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5T23:21:36.33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1816 878 47,'0'0'33,"0"0"0,0 0-2,19-49-23,-19 49 0,0 0 0,0 0-1,0 0-3,0 0 0,0 0-2,2 45 0,9 15-1,-1 15 0,-3 10-1,0 5 1,-2 1-1,1-5 0,-1-14 0,1-15 0,-2-10-1,0-12 1,0-12 0,-4-23 0,0 0 0,13-12 0,-9-17 0,-2-9 0,-2-11 1,-2-10-1,2 59 1,-6-73-2,6 73 3,-12-82-2,12 82 3,-11-89-3,8 42 2,3-2-1,0 3 1,4-4 0,5 6 0,5-2-2,-14 46 1,34-81 0,-34 81 0,47-65 1,-47 65-2,50-37 0,-50 37 0,0 0 0,64 8 0,-64-8 1,0 0-1,29 67 0,-29-67 0,-5 63-1,-12-7 1,-10 12 0,27-68 0,-24 62-1,24-62 0,-14 47 1,14-47 0,0 0-1,0 0 1,0 0 1,73 37 0,-73-37-1,70 7 1,-12 1-1,-8 7 0,-13 10 1,-26 13-1,-22 9 0,-22 3-1,-15 0 2,-8-10-1,0-4 0,5-9-2,6-10-4,21-11-17,4-12-14,20-9 1,9-9-1,23-8 0</inkml:trace>
  <inkml:trace contextRef="#ctx0" brushRef="#br0" timeOffset="219.0125">2491 1084 70,'76'-32'39,"-76"32"-1,55-20 3,-13 26-26,-13 16-10,-27 18-3,-13 17-1,-14 5-1,7 2 0,0 0-1,7-11-4,16-20-18,-3-15-15,12-16 1,3-19-1,11-14 0</inkml:trace>
  <inkml:trace contextRef="#ctx0" brushRef="#br0" timeOffset="714.0408">2819 923 93,'0'0'38,"-4"-65"2,4 65-3,-12-51-36,12 51 0,0 0-3,0 0-3,0 0 0,0 0 0,0 0-1,0 0 2,0 0-1,54 35 4,-54-35 0,0 0 5,68 56 1,-68-56 0,47 40 1,-47-40 0,0 0-1,62 66-1,-47-19-1,-6-1-1,-14 0-1,-4 0 1,-5-2-2,4-3 1,-3-5-1,9-5 1,2-9 0,4-7 1,-2-15 0,18-9-1,-2-17 1,-16 26-1,0 0 1,35-65 0,-35 65-2,36-61-1,-36 61 2,36-65-3,-36 65 1,34-58-1,-34 58 2,0 0-1,44-54 2,-10 43 0,-9 20-3,-4 13 0,-4 25-4,-2 4-10,9 10-24,5-9 1,13-11-3,2-18 3</inkml:trace>
  <inkml:trace contextRef="#ctx0" brushRef="#br0" timeOffset="1112.0636">3861 1117 106,'0'0'42,"-34"-46"0,34 46-3,-52-11-36,-5 22-1,7 19 2,-2 14-2,11 8 0,14 2-2,19-1 1,17-15-1,15-20 1,15-20-1,7-20 1,-46 22-2,61-49 1,-61 49 1,72-79-1,-32 32 1,-1-7-2,-7-5 2,5-1-1,-5 3 3,0 2-3,-9 6 0,-23 49 0,40-73-1,-40 73 0,0 0 1,0 0 1,0 0-4,21-22 1,-23 72-2,1 31-1,5 21-11,4 0-21,22-16-4,9-28 0,17-33 1</inkml:trace>
  <inkml:trace contextRef="#ctx0" brushRef="#br0" timeOffset="1305.0746">4425 1112 93,'0'0'40,"33"-56"1,-33 56 1,0 0-28,0 0-10,-9-19-1,-9 41-1,-4 16 0,-7 10-2,7 14-1,7 4-5,5-14-8,20-16-25,3-24-1,15-12 0,0-20-2</inkml:trace>
  <inkml:trace contextRef="#ctx0" brushRef="#br0" timeOffset="1781.1019">4634 889 100,'12'-53'39,"-12"53"1,0 0-1,14-52-35,-14 52-4,0 0 0,0 0 1,0 0-2,0 0 3,38 45-1,-38-45 1,0 0 1,0 0-1,53 58 2,-53-58 0,0 0 1,43 46-2,-43-46 0,6 51-2,-1-6 2,-18 3-3,1 3 0,-6-2-2,6 3 2,1-11-2,11-11 2,0-30 0,28 4 0,-28-4 0,0 0 1,48-38 2,-48 38-3,0 0 0,72-66 0,-72 66 0,45-51 0,-45 51 0,48-47 0,-48 47 0,0 0 0,52-45 0,-52 45 0,0 0-3,29-16-1,4 20-1,-5 7-5,-28-11-30,0 0-1,62 34 1,-62-34 0</inkml:trace>
  <inkml:trace contextRef="#ctx0" brushRef="#br0" timeOffset="2269.1298">5480 1062 100,'0'0'42,"0"0"-1,0 0 1,36-50-26,-36 50-12,0 0 1,-75 9-2,26 11-1,-7 9-2,16 7 0,11-3 0,23-2 0,14-11 0,27-11 0,-35-9 0,0 0 0,59-19 0,-59 19 0,46-27 0,-46 27 0,0 0 0,69-53 0,-69 53 0,0 0 0,50-41 0,-50 41 0,0 0-3,13 18 4,-18 26-2,-10 25 1,-14 24-3,-1 22 2,-9 0-2,5 5 2,3-19 0,0-11-2,-1-18 3,5-18-2,4-22 2,3-16 0,5-13 1,2-19 0,8-16-1,5-15 2,7-14-2,5-12 3,10-6-3,7-9 3,5 3-3,2-2-2,-36 87-14,45-77-22,-45 77 0,46-77-2,-46 77 0</inkml:trace>
  <inkml:trace contextRef="#ctx0" brushRef="#br0" timeOffset="2840.1624">6338 857 92,'58'-50'37,"-58"50"2,0 0-1,0 0-33,55-49 0,-55 49-1,0 0-1,0 0 0,0 0-1,0 0 1,23 61-1,-28-39-1,-4 38 0,4 9-1,1 7-3,-1-2 0,13-9-10,-4-22-24,14-24-3,-18-19 3,0 0-2</inkml:trace>
  <inkml:trace contextRef="#ctx0" brushRef="#br0" timeOffset="3050.1744">6579 834 104,'-19'-65'40,"19"65"1,-20-54-1,20 54-30,0 0-8,-9-61 0,9 61-2,0 0 0,0 0-2,60-38-2,-60 38-9,66-8-24,-66 8-4,78-5 1,-78 5 0</inkml:trace>
  <inkml:trace contextRef="#ctx0" brushRef="#br0" timeOffset="3275.1873">6747 829 101,'0'0'39,"-60"42"2,60-42-2,0 0-34,-51 43-3,51-43 0,0 0-2,0 0-2,53 22-1,-53-22-7,65-2-28,-65 2 0,70-7-1,-70 7-1</inkml:trace>
  <inkml:trace contextRef="#ctx0" brushRef="#br0" timeOffset="3478.1989">6530 1159 116,'-22'22'40,"15"-11"1,29-4-4,-22-7-35,0 0 1,62-15 0,-62 15-3,66-18-3,-66 18-5,80-29-30,-80 29-3,91-36 0,-44 18-1</inkml:trace>
  <inkml:trace contextRef="#ctx0" brushRef="#br0" timeOffset="3909.2236">7331 858 100,'0'0'40,"0"0"2,0 0-2,0 0-35,0 0 0,0 0-1,0 0 0,-22 48-1,22-48-1,0 0 1,-29 56-1,14-39 0,0 19-2,8 3 0,7-39 0,0 0 0,0 0 1,7 46-1,-7-46 0,0 0-1,0 0 2,55-25-1,-55 25 0,0 0 0,64-65 0,-64 65-1,47-45 1,-47 45 0,0 0 1,64-52-1,-64 52 2,0 0-2,56-12 0,-56 12 0,0 0-2,26 28-1,7 15-4,-33-43-24,0 0-10,55 59 0,-55-59 1,53 31-2</inkml:trace>
  <inkml:trace contextRef="#ctx0" brushRef="#br0" timeOffset="5049.2888">7965 909 109,'0'0'43,"-53"-15"0,53 15-1,0 0-40,0 0 1,0 0 0,0 0-2,18 50 0,-18-50-2,0 0 1,67 8-1,-67-8 0,57-11 0,-57 11 0,61-22 1,-61 22 0,48-28 0,-48 28 0,0 0 0,0 0 0,0 0 0,0 0 2,0 0-1,0 0 0,-52-24 1,52 24 0,0 0 0,-62 45-1,62-45 1,0 0-2,-16 57 0,16-57 0,0 0 0,0 0 0,73 53 0,-73-53 0,73 3 0,-73-3 0,81-4 0,-81 4-2,83-14 0,-83 14 2,72-15 0,-72 15-1,49-6 2,-49 6-1,0 0 1,50 20 0,-64 7-1,-2 10 0,-8 1-1,8 3 0,1-11 1,15-30 0,0 0 0,0 0 1,0 0 0,0 0-1,0 0 0,49-51 0,-49 51 0,27-51-1,-27 51 1,32-55-2,-32 55 2,31-53-1,-31 53 1,37-49 0,-37 49 1,0 0-1,62-54 0,-62 54 0,0 0 0,65-22-1,-65 22 0,50-2 0,-50 2 0,55 4 1,-55-4 0,52 5 0,-52-5 0,48 1 0,-48-1 0,0 0 2,0 0-2,51-2 0,-51 2 0,0 0 1,0 0 1,0 0-1,-50 38-1,50-38 1,-16 33 1,-31 16-2,-2 2 0,14 5 0,7-1 0,22-11 0,6-44 0,0 0 0,0 0 0,0 0 0,62 5 0,-62-5 0,0 0 0,66-71 0,-66 71 0,46-53 0,-46 53 0,32-51-3,-32 51 2,0 0 1,0 0 1,48-48 0,-61 60-1,17 27 2,-15 22-2,-6 23 0,-9 14 0,4 10 0,-7-12-2,7-6 1,-5-22 1,-2-6 0,1-13 0,-1-5 0,6-14 0,-2-10 0,6-11 0,1-12-1,3-9-2,5-15-4,13-6-16,-10-20-13,18-4-7,-2-11 3,13-1-3</inkml:trace>
  <inkml:trace contextRef="#ctx0" brushRef="#br0" timeOffset="5813.3325">9338 880 72,'0'0'41,"0"0"-1,0 0 0,0 0-22,0 0-13,0 0 0,0 0-1,0 0 1,0 0-1,0 0-1,0 0 0,0 0 0,-4 62 0,-14-33-1,18 16 0,-2 0-2,9-1 1,-7-44-1,0 0 1,0 0 0,49 45 1,-49-45-2,0 0 0,67-31 0,-67 31 0,52-44 0,-52 44-2,50-51 1,-50 51-2,42-44 3,-42 44-2,0 0 3,50-33-1,-53 45-1,18 26 3,-18 26-3,-6 27 3,-9 19-2,3 13 1,-10-2-2,10-6 1,-8-27-1,-1-8 1,-2-16 0,0-9-1,-2-19 1,-1-13-1,-1-17 2,0-13-2,-3-10 1,0-15 0,1-8-2,2-8 2,5-6-3,4-6 0,17 11-8,-7-10-15,30 13-14,-4 0 0,26 16-1,-3-2 1</inkml:trace>
  <inkml:trace contextRef="#ctx0" brushRef="#br0" timeOffset="5995.3429">10079 1219 126,'-27'-13'42,"5"2"3,22 11-5,0 0-42,0 0-23,-52-20-16,52 20 0,-23 4-2,23-4-2</inkml:trace>
  <inkml:trace contextRef="#ctx0" brushRef="#br1" timeOffset="11220.6418">9551 1455 11,'0'0'24,"0"0"1,0 0 0,0 0-11,0 0-3,0 0-2,0 0 0,0 0-3,0 0 1,0 0-1,-12-2 1,12 2-1,-13-1-1,13 1 1,-23 2-3,9-1 0,-9-1 0,3 4-1,-7-3 0,-1 2 0,-6 1 0,1-3-1,-4 1 1,-4 1 0,-3-3 0,-1-3-1,-1 0 1,-3-2-1,-4-2 1,-1 3-2,-6-2 2,-2 1-2,-9 1 1,-3 4-1,-11 0 1,-5 2-1,-8 3 0,-3-2 1,-8 2-1,-3-1 1,-7 2-1,0-1 1,-2-2 0,-1 1 0,-4 1 0,-1-1 0,0 2 0,-1-1 1,2 1-2,1 0 1,-3-3 0,6 2-1,-4-3 0,5-2 1,5-1-1,5-1 1,-2 1-1,7-3 0,2 1 1,-4 0-1,5 0 0,1-1 0,-1 3 0,-5 1 0,-1 4-1,0-8 1,0 7 0,0-3 0,3 3-1,2-4 1,1 2-1,5-2 1,3-3 0,0 6 0,5-2 0,1-3 0,-1 4-1,2 1 1,2-4 0,-2 7 0,-1-3 0,4 3 0,-4 2 0,4 0 0,3 0 0,-3 3 0,9-2 0,-3 0 0,4 0 1,4-3-1,6-2 1,4 3-1,2-5 1,4 3-1,-2-2 1,5 0 0,1 2-1,2 0 0,1 2 0,3-1 0,4 1 0,0-1-1,8 2 1,4 0-2,5-2 2,4-3-3,10 2-3,-3-11-30,13 7-2,9-25 0,6 8-1</inkml:trace>
  <inkml:trace contextRef="#ctx0" brushRef="#br2" timeOffset="23930.3687">8077 6060 62,'-31'-32'34,"2"7"0,-8 2 0,6 13-26,-16-1-2,1 16-2,-11 5 0,7 15-1,-5 4-1,-2 15 1,-1 6-2,6 10 2,3 6-1,10 9 1,12 3-1,13 7 1,13 3-2,14 0 1,21-2-1,17-4 1,16-7-2,9-12 1,15-12-2,7-14 2,10-21-1,5-22 1,-2-21-1,-3-25 1,-6-18-1,-11-19 0,-12-16 1,-18-9-3,-20-10 2,-22-5-2,-25 3 1,-23 7 0,-15 12-3,-15 14 2,-8 20-3,-12 18-2,12 34-27,-13 18-2,12 32 0,2 16-3</inkml:trace>
  <inkml:trace contextRef="#ctx0" brushRef="#br2" timeOffset="24346.3925">8162 6272 74,'0'0'35,"0"0"0,3 17-1,-5 11-31,-2 7 0,0 11 0,-3 9-2,-7 6-1,5 8-9,-10-11-24,10-3-1,1-15 1,6-12-1</inkml:trace>
  <inkml:trace contextRef="#ctx0" brushRef="#br2" timeOffset="24506.4017">8080 6493 98,'-26'-12'39,"9"8"-1,0-3-1,17 7-32,24-15-3,9-3-5,33-7-31,4-15-5,17-1 2,6-15-3</inkml:trace>
  <inkml:trace contextRef="#ctx0" brushRef="#br2" timeOffset="25001.43">10015 4437 70,'-48'-4'37,"-3"14"-2,-11 6 1,0 19-31,-9 11-1,2 16 0,-2 9 2,11 16-3,7 9 1,15 11-2,15 0 2,20-1-2,19-9 1,24-11-2,22-22 0,26-21 0,18-28 0,18-27 0,12-30 0,8-25-1,-1-23-1,-8-16 1,-21-13-2,-26-4 0,-30-3-2,-30 0 0,-25 14-4,-35 7-2,-7 37-6,-34 6-11,7 38-9,-13 17-2,8 36 3,5 19 0</inkml:trace>
  <inkml:trace contextRef="#ctx0" brushRef="#br2" timeOffset="25346.4497">10113 4538 85,'-17'18'39,"1"18"-1,1 21 0,-8 15-36,0 2-3,9 16 0,-1-5-3,10 8-3,-12-18-18,16 6-10,-5-17-1,10-9-2,-2-18 3</inkml:trace>
  <inkml:trace contextRef="#ctx0" brushRef="#br2" timeOffset="25512.4592">9904 4844 90,'7'-11'38,"23"17"0,5-6-1,12 5-36,32 10-29,1-10-8,16 7-1,-4-3-2</inkml:trace>
  <inkml:trace contextRef="#ctx0" brushRef="#br2" timeOffset="26037.4892">10954 5767 98,'-40'-19'37,"-5"16"1,-13 6 1,-2 12-37,-11 25 3,1 22-3,-3 17 3,0 19-3,3 13 3,14 10-1,16-2-2,19-5 2,27-19-2,31-19 1,29-29-2,34-27 2,25-28-2,18-26-2,15-25 1,2-17-2,-4-11 2,-19-11-2,-27-1 1,-30-8-2,-30 5-1,-33-2 2,-32 11-3,-24 6 0,-21 21-2,-18 18 0,-1 29-1,-17 13-4,14 32-22,-10 13-5,17 27 4,3 3-2</inkml:trace>
  <inkml:trace contextRef="#ctx0" brushRef="#br2" timeOffset="26318.5053">11086 5995 93,'-5'14'38,"-5"9"-1,0 24 1,-8 9-31,-1 11-5,-5 8-1,0 0 1,0 1-5,-7-16-16,16 1-19,0-19 4,16-6-4,0-25 2</inkml:trace>
  <inkml:trace contextRef="#ctx0" brushRef="#br2" timeOffset="26485.5149">10835 6292 113,'0'0'39,"0"0"2,15 6-3,28-7-39,12-12-23,26 9-12,3-2-4,6 11 1,-13 0-3</inkml:trace>
  <inkml:trace contextRef="#ctx0" brushRef="#br2" timeOffset="27053.5474">10019 7662 99,'-41'-35'37,"-3"16"1,-14 7-2,0 22-33,-7 18 0,4 20-1,-3 17 0,5 12 0,7 14-1,13 7 1,16 3-1,17-2 0,17-6 0,23-12 0,18-18 0,23-15 0,16-23-1,11-23 1,8-23-1,-3-19 0,-7-18 1,-10-13-1,-21-11 0,-25-7 1,-24-2-1,-27-2-1,-20 5-1,-21 2 0,-7 15-2,-12 10-1,5 29-5,-12 5-24,17 30-4,3 13 0,16 30-2</inkml:trace>
  <inkml:trace contextRef="#ctx0" brushRef="#br2" timeOffset="27314.5623">9938 7960 85,'-15'-6'37,"-5"9"0,6 20 1,-8 13-32,7 22-2,-2 13-2,1 7 0,3 2-3,-1-4-4,14 3-25,-10-19-8,16-9 1,-1-22-2</inkml:trace>
  <inkml:trace contextRef="#ctx0" brushRef="#br2" timeOffset="27487.5722">9816 8155 88,'-20'-5'39,"1"1"1,19 4-1,10 4-26,19-12-16,27 3-31,5-14-4,15 1-2,-1-5 0</inkml:trace>
  <inkml:trace contextRef="#ctx0" brushRef="#br2" timeOffset="30977.7718">12016 7159 71,'-15'-16'36,"-13"-1"0,-4 14 0,-19-3-26,3 22-4,-10 3-1,5 17-1,-9 6 0,6 22-1,-1 5 0,12 15-1,13 3 1,17 4 0,17-3-2,18-2 0,20-16-1,22-15 0,19-25 0,20-17 0,12-24 0,5-18 0,0-23 0,-6-14 1,-14-15-1,-17-7 0,-21 0-1,-29-8-1,-26 7-3,-29-5-4,-14 24-19,-26-2-8,-8 26-1,-13 6 1</inkml:trace>
  <inkml:trace contextRef="#ctx0" brushRef="#br2" timeOffset="31247.7873">12147 7250 83,'-23'4'38,"-2"7"-2,8 14 1,-3 9-31,7 19-1,-2 7-2,4 8-1,0 4-5,-8-7-22,8 4-11,-4-12-1,7-12-1,-5-17 0</inkml:trace>
  <inkml:trace contextRef="#ctx0" brushRef="#br2" timeOffset="31413.7968">11979 7484 90,'-6'-23'41,"-7"-1"1,13 24-2,-1-18-21,18 14-15,22-7-4,7-5-5,25 6-32,-4-12-3,14 5-1,-6-8-2</inkml:trace>
  <inkml:trace contextRef="#ctx0" brushRef="#br2" timeOffset="32312.8482">8157 7540 83,'-14'-28'37,"-4"15"0,-16 3 0,-2 22-29,-17 10-3,-4 20 1,-13 13-3,-6 21 1,0 11-1,0 13 0,12 5-1,11 3 1,21-4-2,23-2 0,27-14 0,27-15-1,23-18 0,21-20 1,20-24-1,9-21 0,10-27 0,-4-18 0,-7-21 0,-12-19 0,-17-9 1,-26-5-1,-21-5 0,-31 2 0,-26 5-1,-24 7-1,-24 20-1,-18 19-1,-12 20 0,-11 19 0,2 29-2,1 8-7,22 30-24,10 2 1,23 12 0,14-5-2</inkml:trace>
  <inkml:trace contextRef="#ctx0" brushRef="#br2" timeOffset="32556.8621">8075 7690 99,'0'12'38,"-6"9"0,5 20-1,-1 13-35,-10 14-1,-4 15 0,-3 14-2,-4 4-1,-1-5-4,11 1-30,-9-22-2,14-10 1,0-29-2</inkml:trace>
  <inkml:trace contextRef="#ctx0" brushRef="#br2" timeOffset="32714.8712">7939 8080 111,'-30'-17'42,"16"17"-1,14 0 0,0 0-38,41-11-6,5-2-32,42 8-5,4-9 0,26 5-3</inkml:trace>
  <inkml:trace contextRef="#ctx0" brushRef="#br3" timeOffset="36875.1091">9078 8107 39,'8'-20'32,"-2"3"1,-1-3 0,0 9-23,-10-9 0,5 20 1,-34-17 0,6 19-4,-18 0-1,-6 12 0,-14 1-2,1 14 1,-8 3-2,2 16 0,3 8-1,9 14 0,7 8-1,12 8 1,14 9 0,15 5-1,14-1 1,15-1-1,16-11 1,18-12-1,17-23 1,17-20-1,16-22 0,8-21-1,8-24 1,-3-18 0,-3-16-2,-11-10 0,-16-7 0,-21-4 1,-23-5-2,-26-3 1,-18 3-2,-22 2 1,-16 5 1,-21 9 0,-10 17-2,-11 15-1,3 27-3,-7 7-26,14 25-5,2 6 1,17 22-3</inkml:trace>
  <inkml:trace contextRef="#ctx0" brushRef="#br3" timeOffset="37407.1396">8857 8462 77,'-1'-12'37,"-12"-4"0,13 16 0,-17-6-31,7 22-1,-6 5 0,-2 13-1,-4 5 1,-2 8-2,-1 0 1,5-4-1,3-7 0,1-6-1,7-14 0,9-16-1,0 0-2,28-27 1,-9-5 0,9-8 0,1-11-1,0-2 2,-2-2-2,1 5 1,-6 6 1,-6 10-1,-2 11 1,-9 12-1,-5 11 1,5 22-1,-5 7 1,5 10-1,0 6 1,3 2 0,6 3 0,7 1 0,4-7 1,8-8-1,3-12 1,5-12-1,-2-12 0,-3-16-1,-4-10-1,-2-19 1,-8-13-2,-8-7 1,-5-3-3,-5-7-2,0 11-4,-13-11-19,14 20-11,-10-2 2,10 15-3,-4 4 2</inkml:trace>
  <inkml:trace contextRef="#ctx0" brushRef="#br3" timeOffset="38057.1767">9500 6460 83,'-13'-30'34,"-14"-2"2,-7 7-2,-15 4-27,-3 10-2,-10 5 1,3 20-3,-6 9 2,-1 17 1,5 13-2,7 18 2,6 11-3,13 9 1,13 6-2,17 6 1,15-9-2,25-7 0,18-17 0,21-18 0,18-22 0,13-27 0,9-22 0,3-21 1,-5-20-1,-10-11 0,-16-16 0,-23-2-1,-24-3-1,-25 0-1,-25 5-1,-23 4-3,-8 14 0,-22 10-2,-1 17 0,-11 6-6,18 26-21,-8 4-5,17 23 3,3 3 0</inkml:trace>
  <inkml:trace contextRef="#ctx0" brushRef="#br3" timeOffset="38580.2066">9358 6639 105,'-30'7'38,"5"8"1,-16 3-1,4 6-35,-3 9 0,-1 8 0,3 5 0,3 3-1,5-3 1,10-5-1,10-10-1,9-5 0,1-26 0,24 3-1,4-22 1,7-16-1,6-11 1,0-5-1,-1-9 1,-3-2 0,-3 1-1,-8 3 0,-9 12 0,-5 9 1,-6 11-1,-3 15 0,-3 11 1,-8 20-1,4 11 1,2 9 0,0 10 0,6 6 0,1 1 0,8-2 1,6-7-2,6-8 0,5-14 0,2-12 0,4-17 0,0-16 0,-2-16 0,-3-13 0,-3-9 0,-10-8 0,-5-3 0,-6-1 0,-2 4-4,-9 8-4,4 15-3,-13-3-16,16 22-11,-13-2-2,10 25 2,3-15-2</inkml:trace>
  <inkml:trace contextRef="#ctx0" brushRef="#br3" timeOffset="39309.2483">8838 4758 85,'-12'-35'35,"-14"-4"2,-1 21-5,-13-7-26,-1 17-2,-10 10-1,-5 15 0,-12 15 0,4 18-1,-5 13 1,0 17-2,2 12 2,14 8-2,11 4 2,15 2-1,22-7 0,23-10 1,24-17-2,27-22 3,18-29-3,22-22 0,9-26 0,8-21 0,-4-18 0,-4-14-3,-22-13 2,-15-6 0,-28 1-1,-24-1 0,-23 3-1,-28 5 1,-17 14-3,-16 11 2,-6 17-1,-11 14-3,7 27-1,-7 2-23,24 30-7,-4 5-1,20 14-1</inkml:trace>
  <inkml:trace contextRef="#ctx0" brushRef="#br3" timeOffset="39877.2808">8684 4871 83,'-14'-13'36,"4"24"-1,-11 2 3,-2 22-37,-10 5 3,0 15-2,-4 3 2,2 6-2,3-2 1,8-3 0,5-11-1,9-8-1,10-17 1,10-12-1,4-17 0,10-16-1,4-12 1,1-9 0,2-11 0,-2-4 1,-4-4-2,-3 0 1,-4 6-2,-4 7 2,-7 11-1,-4 10 1,-3 13-2,0 15 1,-2 13 1,2 14-1,2 12 2,-2 10-3,6 8 3,3 4-2,5-4 1,5-4-1,5-9 1,0-11 0,2-15 0,2-18 0,1-20 0,-2-13 0,-3-17-1,1-10 2,-4-9-2,-4-6 0,-1-1-2,-2-1 1,4 10-2,-3 8-1,6 23-3,-10 1-21,24 32-10,-8 6-1,11 26-1,-5 4-1</inkml:trace>
  <inkml:trace contextRef="#ctx0" brushRef="#br3" timeOffset="40924.3407">11624 4558 62,'-12'-25'36,"-4"10"-1,-11 0 0,-7 15-27,-18 4-3,0 14 0,-10 5-1,0 13 0,-4 10-1,8 13 1,-2 4 1,10 16-2,9 6 1,10 7-2,11-1 2,16 1-3,15-7 3,16-6-3,20-18 0,22-12 0,15-19 0,18-20 0,10-18 0,6-17 0,3-18 0,0-15-1,-8-14-1,-17-10 3,-13-10-3,-22-3 1,-20-8-1,-24 3 1,-23 2-2,-22 7 2,-21 14 0,-15 12-2,-13 17 1,-2 17-1,-3 21-2,6 10-3,24 28-26,-5-1-6,28 15 0,5-3-3</inkml:trace>
  <inkml:trace contextRef="#ctx0" brushRef="#br3" timeOffset="41497.3735">11546 4777 77,'5'-11'39,"-6"-5"-2,1 16 2,0 0-34,-14 16-1,-4 4-1,-5 12 1,-9 4 0,-1 4-3,-1 4 2,2-3-2,4-6 1,7-5-1,7-8 1,14-22-2,0 0 0,28-5 0,-5-17-2,5-7 3,3-7-2,2-5 1,-3 1-1,-5-4 2,-4 6-2,-5 4 2,-5 8-1,-4 8 1,-7 18-1,0 0 1,0 0-1,9 34 0,-7 5 2,2 7-2,5 9 3,0 1-3,4 1 3,7-8-2,-1-8 2,8-13-1,1-15-1,4-19 1,-1-14-3,3-18 4,-3-14-3,-2-11 0,-6-7 0,-2-6 0,-6 0-2,-4 4 1,-3 8 0,-7 12-4,1 17 0,-3 8-7,12 36-20,-18 3-8,14 30 1,-11 5-2</inkml:trace>
  <inkml:trace contextRef="#ctx0" brushRef="#br3" timeOffset="42223.415">12326 5819 63,'-24'-8'35,"-8"10"0,-15 6 2,3 19-22,-18-3-3,5 22-3,-7 4-2,7 11-1,6 2-2,14 4 0,14-2-2,21-2 0,16-8 0,24-10 1,15-11-2,18-12 1,16-17 0,7-14-1,1-13 0,-5-15 1,-10-12-1,-12-9-2,-20-13 2,-18-1-2,-20-2 0,-18-1 1,-13 5-2,-13 4 1,-7 13-2,-6 9 1,-1 21-5,-1 11 2,13 26-13,-5-3-20,22 23 2,0 1-3,15 11 1</inkml:trace>
  <inkml:trace contextRef="#ctx0" brushRef="#br3" timeOffset="42764.446">12228 5999 72,'0'-18'38,"0"18"-2,-5 18 2,-4 12-14,-12-3-20,-6 10 0,0 2-1,-4 3-1,-1-2 0,1-3-1,6-7 1,7-8-1,9-10-1,9-12 1,14-10 0,6-8-1,7-11 1,5-4-1,-4-9 1,6 2-1,-7-4 1,-3 9 0,-10 5 0,-8 9-1,-6 21 1,0 0-1,-14 12 0,2 15 1,-1 6-1,4 6 1,4 4 0,5 1-1,9-5 1,1-7 1,8-7-1,3-12 0,7-10 1,0-11-1,3-15 0,-2-10 0,-4-11 0,-2-6-1,-4-8 0,-4 0-2,-1 9-2,-4-1-2,5 26-16,-15-6-15,14 24-3,-14 6 1,16 21-3</inkml:trace>
  <inkml:trace contextRef="#ctx0" brushRef="#br3" timeOffset="43785.5044">11236 8444 54,'9'-21'34,"0"-5"-1,-8 7 0,-13-2-23,-2 13-3,-15-1-1,-1 18 0,-16 1-1,-3 21 1,-9 7 0,4 20-1,-8 4 2,14 16-3,4 0 1,14 8-2,16-1 1,18-2-2,20-8 0,18-15-1,21-17-1,20-16 1,19-21-1,8-20 1,4-21-1,6-17 0,-5-15-1,-8-12 1,-14-6 0,-17-8 0,-25 0-1,-22 2 0,-20 2 0,-19 9 1,-21 14-1,-15 9 0,-18 20 0,-10 13-1,-1 18-1,-3 7-4,17 28-19,-7-3-12,24 10-1,4-1-1,26 5 1</inkml:trace>
  <inkml:trace contextRef="#ctx0" brushRef="#br3" timeOffset="44340.5361">11290 8607 63,'-14'-18'37,"14"18"1,0 0-1,0 0-13,-17 11-21,8 11 0,-7 1 1,-1 9-1,-8 5 1,-1 4-2,2-4 1,0-2-1,4-7 1,8-6-3,2-12 1,10-10 0,0 0-1,21-17 0,-3-5-1,5-6 1,-2-4-1,1 0 1,1-4-1,-5 5 2,-4 2-2,-5 7 2,-2 6-1,-4 6 1,-3 10 0,0 0-1,0 18 2,4 5-1,2 8 2,3 3-3,8 2 2,4-2-1,10-2 2,4-7-2,5-10 0,4-13-1,-1-10 1,0-9 0,-3-16-2,-6-5 2,-9-11-2,-6-3 0,-6-4-2,-4-2 1,-1 5-4,-7-3-2,9 29-19,-15-13-12,13 22 1,-8-2-3,10 16 2</inkml:trace>
  <inkml:trace contextRef="#ctx0" brushRef="#br3" timeOffset="47174.6982">13229 6982 49,'8'-16'31,"-1"-2"4,-3-3-3,3 9-17,-12-15-2,5 15-2,-17-9-3,3 13-2,-13-2-1,-2 10 0,-13 3-2,-1 10 0,-13 7 0,6 6-1,-10 9 0,5 11-1,2 7 0,6 8 0,5 8 0,10 7-1,10 9 1,12 3-2,11 2 1,14-4 1,11-8-2,19-4 1,15-13 0,8-13 0,15-16-1,10-17 1,10-18-1,10-17 1,5-20 0,-6-14 0,-3-15 0,-9-12 0,-18-6 2,-16-11-1,-21 0 0,-24-5 0,-26 3 0,-19 6-1,-19 13 0,-17 10-1,-11 14-2,-6 16 1,-1 24-6,-4 9-24,17 25-6,1 4 0,18 18-1</inkml:trace>
  <inkml:trace contextRef="#ctx0" brushRef="#br3" timeOffset="47758.7316">13138 7290 83,'0'0'38,"0"-12"-1,0 12 0,-18 10-32,-1 9-2,-4 5 0,-2 8 1,-4 2-2,2 2 0,-1-1 0,10-4 0,3-8 0,8-6-1,7-17-1,11 8 1,4-16-1,8-10 1,3-5-1,1-7 0,2-5 1,-2-3-1,-3 0 0,-1 1 0,-4 7 1,0 3-1,-6 6 1,-2 8 0,1 11-1,2 8 0,-3 11 1,4 8 0,3 10-2,-3 5 2,4 6-1,6 2 1,1-3 0,8-4 0,-2-10 0,7-9 0,1-15 0,1-15 0,1-15 0,-4-14 0,-7-8 0,-3-11 0,-7-7 0,-9-2 1,-3-4-1,-4 4-1,-2 8-3,-7 4-2,16 20-15,-17-2-15,16 26-5,-11 9 0,17 11-1</inkml:trace>
  <inkml:trace contextRef="#ctx0" brushRef="#br3" timeOffset="47908.7402">13985 7431 114,'0'0'41,"-17"-12"-3,10-5-19,-7-12-55,14 2-6,-2-8 1,4 5 0</inkml:trace>
  <inkml:trace contextRef="#ctx0" brushRef="#br3" timeOffset="82823.7372">18016 1981 74,'-14'-24'40,"-19"-4"-2,-5 17 2,-28 3-33,-10 8-2,-16 5-1,-9 15 0,-11 10-1,-4 18-1,-4 22 0,3 21-1,6 14 2,8 21-1,21 9-1,20 11 0,23 4 0,29-4 0,33-17 0,37-16-1,51-27 0,46-27-2,49-30 1,34-36-3,40-12-25,-1-39-10,12-1 0,-26-20-1</inkml:trace>
  <inkml:trace contextRef="#ctx0" brushRef="#br3" timeOffset="83326.766">15373 1361 98,'57'-65'40,"-57"65"-1,0 0-2,45-41-35,-24 38-1,-14 21 1,-5 10-1,-4 34-1,-10 16 0,3 12-2,-2 15-3,-4-15-28,20 7-4,-4-20-1,22-9-1</inkml:trace>
  <inkml:trace contextRef="#ctx0" brushRef="#br3" timeOffset="83785.7923">15944 1190 112,'0'0'41,"0"0"-1,0 0-4,0 0-36,0 0-1,47-3 2,-47 3-1,61-4 1,14 2-1,0 5 0,-6 5 0,-10 10 0,-15 9 0,-30 8 0,-22 1 2,-18 1-3,2-5 2,4 1-1,7-7 0,14-4 0,17-6-1,15-7 1,15-1 0,4 1 0,2 0 0,-7 5 1,-14 13-1,-20 9 1,-27 9-2,-26 6 2,-24 9-2,-17 7 0,-14-1-7,10 4-27,-10-19-4,25 0 0,7-19-2</inkml:trace>
  <inkml:trace contextRef="#ctx0" brushRef="#br3" timeOffset="84370.8257">16302 3694 69,'-13'-7'36,"-7"23"-1,-21 11 0,-4 29-26,-19 11-2,0 24 0,-10 10-1,9 10-1,5 2-2,16-5 0,16-13-1,25-17-1,26-22 1,25-26-2,18-23 1,14-24 0,4-16 0,-9-10 0,-9-7-1,-25-2 0,-25 10-3,-31 6-4,-16 25-29,-32 5-2,-3 19-1,-8-5-3</inkml:trace>
  <inkml:trace contextRef="#ctx0" brushRef="#br3" timeOffset="248702.2249">1371 9572 60,'-2'-24'35,"1"6"-1,-7-5 1,8 12-22,-10-7-5,10 18-2,-8-21-2,8 21-2,0 0 0,13-5 0,1 17-1,4 9 0,2 12 0,1 14 0,-4 14-1,-5 14 2,-6 15-2,-6 8 1,-11 6-2,-6 2 1,-3-3 0,-3-9 1,2-14-1,7-13 0,2-19 0,6-14 0,6-20 0,0-14 1,13-22-2,-3-12 0,-1-13 2,-2-15-2,2-18 1,-4-14 0,-1-14 1,-4-7-1,-2-6 1,2-1-1,2 3 0,4 11 2,7 10-1,13 16 1,4 15-1,16 14 1,7 14 0,12 14 0,3 11-1,-4 13 0,-1 13 0,-11 11-1,-15 17 0,-14 9 0,-22 12 0,-14 6-1,-21 8 1,-12 1-1,-10 0 1,-3-5-1,1-6 1,8-10 0,12-12 0,19-12 0,19-14 0,21-10 0,20-9 1,12-5-1,7 0 1,6 0-1,-4 8 1,-11 10-1,-13 11 1,-19 9-1,-24 15 0,-22 7 0,-21 8-2,-14 3 2,-8 0-2,-8-3 2,1-8-3,9-7 1,16-11-3,11-22-6,41-13-25,0 0 0,33-29-1,18-13-2</inkml:trace>
  <inkml:trace contextRef="#ctx0" brushRef="#br3" timeOffset="248906.2366">2373 9737 92,'12'4'36,"-8"23"-1,-15 4 1,-2 20-33,-8 10 0,3 6 0,-7 5-2,5 0 0,3-5-3,5-11-3,19-10-31,-4-21 0,20-10-2,3-26-2</inkml:trace>
  <inkml:trace contextRef="#ctx0" brushRef="#br3" timeOffset="249341.2615">2717 9467 100,'-9'-12'39,"9"12"0,-10 12 0,12 1-35,3 2-1,7 7 1,2 3-1,4 8 0,-5 8-1,0 5 0,-6 8-1,-3 8 0,-9 3 0,-3 4 0,-1-4 0,-6-4-1,1-7 0,3-10 0,5-10 0,6-17-1,0-17 1,26-13 0,-3-16 1,5-10-1,3-15 0,4-7 1,1-5-1,2 3 1,-4 6-1,-7 12 0,-3 15 0,-6 14 0,-5 16 0,-6 20 0,-3 13 0,-4 11 0,0 6-2,4 0 0,6 6-2,1-13-2,22 8-8,-7-23-24,25-2 0,-6-20 0,21-1 1</inkml:trace>
  <inkml:trace contextRef="#ctx0" brushRef="#br3" timeOffset="249724.2834">3601 9801 111,'-24'-17'38,"-19"-2"0,6 22-2,-6 0-32,5 9 0,4 13-1,8 8 0,4 6-1,10 2 0,14-3-1,10-5 0,11-6 0,9-14 0,8-14 0,7-15 0,4-20 0,6-14-1,2-14 1,0-11-2,-4-8 1,0-4-1,-4 2 0,-6 10 0,-11 19 1,-11 19-1,-16 23 0,-11 28 1,-15 21 0,-6 21 1,-8 16-1,1 11 0,4 0-1,10-3-1,16-6-2,11-17-3,28-1-12,2-30-18,20-6-2,-2-29 1,13-6 1</inkml:trace>
  <inkml:trace contextRef="#ctx0" brushRef="#br3" timeOffset="249891.293">4493 9552 110,'0'0'38,"-21"9"1,-9 16-1,7 19-32,-12 9-3,4 8 0,1 1-2,8-3-2,9-5-3,8-14-5,22-7-26,-6-21-5,17-10 2,0-25-2</inkml:trace>
  <inkml:trace contextRef="#ctx0" brushRef="#br3" timeOffset="250332.3182">4659 9316 109,'0'0'40,"2"16"0,7 9 0,1-8-34,6 12-1,0-5-1,5 8-1,-5 2 0,0 1-1,-5 4 1,-11 5-3,-11 5 0,-7 1 0,-8-2 0,0-2 0,-3-7 0,2-4 0,11-13 0,16-22 0,0 0 0,27-33 0,10-3 0,9-14 0,10-9 0,6-3 0,1 0 0,-2 6 0,-9 9 0,-10 14 0,-10 15 0,-12 18-2,-15 15 2,-10 12 2,-9 10-2,0 5 0,-1 8-2,6-3 1,11-2-2,11-8 0,18-3-4,13-16-2,28 9-19,-5-30-11,21 2 0,-8-21 1,9 3 0</inkml:trace>
  <inkml:trace contextRef="#ctx0" brushRef="#br3" timeOffset="250790.3444">5802 9542 113,'-13'-20'37,"-27"-1"2,0 22-1,-23 4-30,4 18-4,2 8-2,5 14 2,8 7-2,12 2 0,20-1-1,13-5 0,20-10 0,12-10 0,14-18-1,7-13 0,6-17 2,-1-11-2,-2-11 0,-6-13 0,-2-1 0,-12 3-2,-8 3 2,-11 14-2,-10 13 1,-8 23-1,-17 17 1,-7 25 0,-10 30 0,-8 18 2,-5 21-2,-2 16 2,-3 5-2,2 2 2,8-5-1,3-12 0,6-16 0,11-21 0,5-21 0,8-22 0,8-21 0,1-16 0,6-37 1,4-16-1,4-23 1,4-20-2,8-18 2,7-2-2,4-2 1,0 2-3,7 21-10,-11-4-18,18 32-9,-10 7 2,17 26-4,-5 1 1</inkml:trace>
  <inkml:trace contextRef="#ctx0" brushRef="#br3" timeOffset="251427.3808">7133 9379 29,'6'-44'32,"2"-2"3,1 10-1,-12-9-18,16 26 1,-16-12 0,3 31-3,0 0-4,-1 16-4,-9 14-2,0 15-1,-3 10 0,-3 11-1,-1 12-1,-1 1 0,5 2-1,0-5 0,8-7-3,2-13-2,18-8-28,-7-28-5,14-13 0,-3-28-1</inkml:trace>
  <inkml:trace contextRef="#ctx0" brushRef="#br3" timeOffset="251627.3922">7157 9102 103,'0'0'39,"-5"-11"2,19 11-2,2-4-36,19-7-1,13-1-2,9-2-1,14 5-4,-5-12-9,9 17-23,-11-1-3,-4 8 2,-20-1-3</inkml:trace>
  <inkml:trace contextRef="#ctx0" brushRef="#br3" timeOffset="251814.4029">7252 9362 90,'-45'35'38,"5"-13"-1,24 1 2,16-23-34,6 12-1,28-15 0,11 0-2,7-6 0,9-2-3,5 5-3,-11-10-22,3 17-11,-23-6-2,-7 13 0,-28-8 1</inkml:trace>
  <inkml:trace contextRef="#ctx0" brushRef="#br3" timeOffset="251992.4131">7071 9776 104,'-17'33'39,"15"-24"2,31-1-2,10-21-36,26-9 0,19-6-2,7-8-2,11 1-3,-6-11-6,4 13-26,-21-9-3,-9 20 0,-23-4 0</inkml:trace>
  <inkml:trace contextRef="#ctx0" brushRef="#br3" timeOffset="252315.4316">7876 9540 87,'-26'14'37,"8"15"0,-11-7 2,10 11-26,-6-1-6,6 3-1,-1-1-1,5 5-1,0-7 0,7-3-2,5-10 0,3-19 0,17 5 0,4-19-1,9-14 0,4-11-1,4-6 1,1-7-1,2 0-1,-2 7 1,-5 5 0,-5 9-1,-7 14 1,-1 9 1,-4 16-1,-4 8 0,-5 16 0,-5 5 0,-1 9-1,0 3-1,0 4-2,2-6-3,14 8-16,-7-25-15,19 0-2,-1-24 1,12-5-2</inkml:trace>
  <inkml:trace contextRef="#ctx0" brushRef="#br3" timeOffset="253472.4978">8367 9651 105,'-1'12'40,"19"7"1,5-20-1,23-6-36,3-6 0,16-3-1,-2-7-1,3-5-1,-9-3-2,-12-1 1,-13-1-1,-12 5 0,-13 2 0,-18 6 0,-11 6 0,-7 9 1,-9 9 0,0 11 0,-4 6 1,4 12 1,6 4-1,7 5 1,15 3 0,11-1 0,18-5-1,14-5 1,15-12-1,11-9 0,8-13 0,6-9 0,-1-9-1,0-11 1,-10-3-1,-6-5 0,-12 1 0,-12 3-1,-12 7 1,-11 8-1,-9 18 1,-20 0-1,-3 19 1,-6 10 0,-4 16 1,-3 4-1,1 4 1,7 0 0,6-4-1,8-7 0,11-13 0,7-14 0,12-17 0,8-13 1,5-15-1,3-13 0,2-12 0,-1-4 0,-2-5-1,0 2 0,-7 6 1,-5 9-1,-4 9 0,-2 16 1,-2 10-1,-2 13 0,4 9 1,1 6 1,5 6-1,8 0 1,7 0 0,3-6 0,2-2-1,8-8 1,-4-5 0,-2-5 1,-7-6-4,-10-3 2,-10-3-1,-10-1 1,-11-2-1,-8 6 0,-5 0 1,-11 6-1,-1 9 1,-5 11 0,0 10 1,5 8 0,4 7 0,7 6 0,8 3 1,12-3-2,12-1 0,8-16 0,13-6 0,2-12 0,7-11 0,-2-14 0,0-9 0,-5-10 0,-4-6 0,-2-3 0,-9 0 0,-5 4 0,-6 6 0,-6 12-3,-2 22 3,-10 7 0,-3 23 0,-4 22 1,-3 18-1,-9 18 2,3 16-4,-6 5 4,-4 7-4,-3 0 2,-4-2-1,-4-7 1,1-15-1,-1-14 1,5-19 0,4-18 0,9-20 1,7-24-1,17-22 0,12-22 0,14-20 3,12-22-6,14-12 4,6-12-2,5 2 2,3 3-3,-4 9 1,-2 11-3,-4 20-2,-14 8-9,10 34-11,-19-6-7,10 23-5,-5-7-1,9 14 0</inkml:trace>
  <inkml:trace contextRef="#ctx0" brushRef="#br3" timeOffset="253998.5279">10239 9478 110,'-21'-21'40,"21"21"1,-26-5-1,26 5-29,-18 28-7,3-3 0,-4 11-1,5 7-1,-2 5-2,5-3 0,3-3 0,9-5 0,7-10 0,10-12 0,14-14 0,5-13 0,8-12 0,5-11 0,4-4 0,-1-9 0,0-1 0,-7 5 0,-3 7 0,-11 13 0,-12 15 0,-20 9 0,-1 38 0,-19 15 0,-14 24 0,-14 18 0,-8 11 0,-4 8 0,1 7 0,2-5 0,6-7 0,14-15 0,5-16-3,11-17 4,10-19-1,8-16 0,3-26 0,0 0-1,18-27 2,-7-12-1,6-15 0,6-18-1,6-13 2,6-13-1,10-6 2,3 2-7,3 9 0,-7-1-12,18 32-9,-21-6-6,19 33-9,-10 3 0,14 20-1</inkml:trace>
  <inkml:trace contextRef="#ctx0" brushRef="#br3" timeOffset="254419.552">11994 9380 98,'0'0'39,"-3"-14"2,3 14-1,-17 17-34,10 10-1,-6 5 0,-2 13-1,0 6-1,0 4-1,6 0 0,3 0-1,11-9-2,5-15-3,19-5-8,-1-30-24,20-3-5,-6-24 1,12-5-1</inkml:trace>
  <inkml:trace contextRef="#ctx0" brushRef="#br3" timeOffset="254569.5605">12062 8903 110,'-54'-23'40,"15"26"0,1 0-3,21 8-39,23 10-8,5-10-26,34 12-4,4-5 1,22 8-2</inkml:trace>
  <inkml:trace contextRef="#ctx0" brushRef="#br3" timeOffset="254900.5795">12622 9181 101,'-21'14'40,"-22"-7"1,4 9 0,-16-2-34,4 6-3,-1 2 0,5 4-1,6 4-1,11 4 0,16-3-1,17 1 1,17-3-1,14-4 1,14-5-2,6 1 2,2-2-2,-3 0 2,-9 3-2,-7 1 0,-19 2 0,-16 5 0,-13 1 0,-13 0 0,-9-3 0,-6-3 0,-2-5 0,3-6 0,10-7-4,5-22-11,23 15-14,13-33-11,16 9-1,-1-16-2,18 5 0</inkml:trace>
  <inkml:trace contextRef="#ctx0" brushRef="#br0" timeOffset="1.12754E6">14000 8555 61,'1'39'39,"-5"21"-3,-10 12 2,1 19-32,-5 10-1,1 12-2,-5 4 1,4 6-2,-3-2-2,4-8 0,6 2-7,-7-32-22,14-3-6,-1-23 0,10-13-3</inkml:trace>
  <inkml:trace contextRef="#ctx0" brushRef="#br0" timeOffset="1.12773E6">13720 9384 92,'-33'-10'40,"9"17"0,9-3-2,15-4-35,0 0-3,44-6 0,16-16-4,9-24-11,29 2-23,1-19 1,12-2-2,-9-10 1</inkml:trace>
  <inkml:trace contextRef="#ctx0" brushRef="#br0" timeOffset="1.12807E6">14545 8666 90,'-46'49'39,"5"26"2,-7 10-1,2 18-33,4 6-2,3 5 0,6-3-3,7-2 1,6-7-2,5-14 1,5-17-2,4-14 1,7-17-1,4-18-1,-5-22 1,23-15-1,-6-17 0,4-8 0,1-5 0,3-3 0,-1 0 0,-2 10 0,-2 12 1,-1 17 1,-3 13-1,-3 15 1,-1 13-1,-4 9 1,4 7-2,0 3 0,8 4-6,-6-19-14,26 11-12,-11-23-5,19-4-2,-6-26 0</inkml:trace>
  <inkml:trace contextRef="#ctx0" brushRef="#br0" timeOffset="1.12842E6">14900 9537 97,'-12'24'40,"15"9"1,0-13-2,17-3-34,16-11-2,16-11-1,7-10 0,10-14-1,-6-3-1,-1-9-1,-14-4 1,-12-1-2,-24 4 2,-21 10-1,-25 12 1,-17 17 0,-17 14 2,-6 19 0,-3 15 1,4 13 1,13 5-2,18 5 2,27-7-3,30-10-1,33-7-4,22-28-11,46 7-9,9-36-6,39 4-10,5-20-1,22-2-2,7-9 2</inkml:trace>
  <inkml:trace contextRef="#ctx0" brushRef="#br0" timeOffset="1.12919E6">16507 9539 102,'0'15'38,"0"-15"1,37 2-10,0-15-27,13 1 0,4-6 1,8 0-1,-3-3 0,-4-1-1,-8-1 1,-9 1-2,-13-3 1,-13 0 0,-14 0-1,-14 2 0,-11 6 0,-11 7 0,-10 6 0,-7 11 1,-10 12-1,4 11 0,1 6 1,8 11 1,6 2 0,17 3 0,13-1 0,21-3 1,19-7-1,17-9 1,16-9-2,10-8-1,7-7-1,3-11-3,4 5-16,-19-24-17,10 5-4,-18-14 1,-2 2-3</inkml:trace>
  <inkml:trace contextRef="#ctx0" brushRef="#br0" timeOffset="1.13011E6">16873 9442 89,'-46'17'39,"-12"-3"-1,6 9 1,-4-6-35,5 3 0,6-4-1,9-7 1,14-7-2,21-12 0,22-16-1,24-8 0,16-12 0,17-7-2,8-4 2,-4 2-2,-6 8 2,-17 16-1,-23 18 0,-36 13 0,-10 35 1,-38 16-1,-29 14 2,-8 13 0,-4-1-1,4-1 2,19-16-2,25-14 2,31-23-2,38-26 1,38-23-1,26-19-2,18-9 1,4-4-1,-7 5 1,-24 13-1,-30 17 1,-40 25-1,-40 25 2,-39 24 1,-34 12-1,-16 10 1,3-8 0,15-7 0,28-21-1,40-27 1,46-27 0,50-28-2,47-16 0,25-11-2,9 6 2,-9 8-2,-20 20 1,-37 25-1,-45 29 0,-47 29-1,-46 23 0,-28 11-1,-12 8-3,-8-16-13,26 5-15,9-28-4,47-14 1,23-34-2</inkml:trace>
  <inkml:trace contextRef="#ctx0" brushRef="#br0" timeOffset="1.13072E6">18559 9141 86,'-18'-12'38,"18"12"0,0 0 2,0 0-30,-2 26-2,2 12-1,-12 8-2,2 15 0,-10 7-2,-2 5 0,2-4-1,3-4 0,7-14-1,14-14 1,16-20-1,12-20-1,16-18 1,13-15-2,10-13 1,3-10 0,-1-3 0,-13 1 0,-6 7 1,-13 5-2,-12 15 1,-14 12 1,-15 22-1,0 0 0,-14 40 0,2 3-1,-1 10 1,4 5 1,4 6-1,10-3 1,7-8-1,7-11 2,11-11-2,11-20 0,3-14 0,2-19 0,-1-15 0,-3-14 0,-4-11 0,-7-5 0,-6-7 0,-11 3 0,-4 10 0,-5 6-3,-1 15-1,-3 9-1,7 18-2,-2 4-7,24 25-16,-9-4-7,21 12-1,1-7 0,18 8 2</inkml:trace>
  <inkml:trace contextRef="#ctx0" brushRef="#br0" timeOffset="1.13131E6">19951 9187 113,'-11'-1'38,"-28"-6"2,-7 16-1,-23-1-31,5 10-3,-7 8-2,9 12 0,1 5-1,14 5 0,11 2 0,15 3-2,21-6 0,20-6 0,21-14 0,16-12 0,11-14 0,9-14 0,5-12 0,-7-12 0,-4-6 0,-15-7 0,-18 0 0,-14 2-3,-11 1 3,-14 9 0,-11 5 0,-1 9 1,1 7-1,1 4 2,11 13-2,0 0 0,16 1 0,11 4 0,8 5 0,8 2 0,3 4 0,2 6 0,-6 3 0,-5 6 0,-12 8 0,-9 3 0,-11 3 0,-12 2 0,-6-2 0,-3-1 0,-6-7 0,6-7 0,-1-7 0,8-11 0,9-12 0,5-13 0,13-11 0,5-11 0,6-5 0,0-5 0,4-1 0,-2 2 0,-3 6 0,-7 7 0,-7 9 0,-4 6 0,-3 3 0,0 3 0,9 5-8,-4-20-12,26 15-11,-7-25-8,19 0-2,1-21 0,10-1 1</inkml:trace>
  <inkml:trace contextRef="#ctx0" brushRef="#br0" timeOffset="1.13149E6">21047 8545 113,'-27'21'41,"11"24"1,-17 8-1,15 26-36,-3 12-1,8 18-2,1 6 1,5 3-2,4-1-4,2-11-3,16 0-20,-9-33-10,15-8-4,-4-34 1,20-12-2</inkml:trace>
  <inkml:trace contextRef="#ctx0" brushRef="#br0" timeOffset="1.13176E6">21222 9173 121,'-41'3'41,"-12"5"1,11 19-1,-1 4-35,13 6-2,9-1-4,21 1 0,18-5 0,16-4 0,12-6 0,12-1 0,3-3 0,5-1 0,-2 0 0,-5-6 0,-4 10 0,-15-18-15,11 19-8,-28-25-5,23 11-6,-20-23-2,20 6-8,-7-14 3,7-5 7</inkml:trace>
  <inkml:trace contextRef="#ctx0" brushRef="#br0" timeOffset="1.13282E6">1240 11468 66,'5'-18'37,"-5"18"0,12-17-1,-12 17-23,3 18-9,-3 8 0,-7 12-1,1 11-2,-5 4 1,-2 7-1,4-5 1,-3-1-1,6-11 1,3-10-1,5-19 1,10-15 0,7-20-1,10-14 2,5-16-2,7-9 0,1-8 0,4 0 1,-5 2-1,-3 13 0,-3 12 0,-8 17-1,-7 20 1,-5 17-1,-8 20 0,-3 18 2,-4 13-2,4 8-2,-4 7 0,7-1-1,7-3-3,2-19-8,27 3-21,-9-28-5,20-7 2,-10-26-1</inkml:trace>
  <inkml:trace contextRef="#ctx0" brushRef="#br0" timeOffset="1.13318E6">1976 11631 97,'-12'15'39,"-4"-10"2,16 17-1,0-22-35,28 18-2,4-18-1,15-6 0,11-10 0,9-12-2,8-5 1,-4-8-1,-5-1 0,-9-2 0,-18 5 0,-16 3 0,-24 12 0,-22 12-1,-17 14 1,-15 14 0,-7 16 0,0 15 1,0 11 0,9 5-2,13 2 2,16-3-2,20-7 1,22-12-1,25-11-1,17-21-4,28-8-2,5-30-16,24 6-14,-10-27-1,9 8-1,-19-18 1</inkml:trace>
  <inkml:trace contextRef="#ctx0" brushRef="#br0" timeOffset="1.13352E6">2782 11558 96,'-29'37'40,"5"-15"-1,25 1 2,12-17-37,23-10-2,18-12 1,18-7-1,3-6 0,7-7-2,-6-2 1,-12-1-1,-15 0 1,-16 3-1,-25 2 0,-20 4 0,-19 8 0,-18 7 0,-6 11 0,-9 11 0,-3 15 0,1 13 1,7 12-1,8 7 1,13 10-1,16-2-1,18-5 1,18-7-3,26-12 0,21-15-3,27-11-5,1-30-19,27 5-9,-4-24 1,10 3-1,-13-15 2</inkml:trace>
  <inkml:trace contextRef="#ctx0" brushRef="#br0" timeOffset="1.13385E6">3752 11450 105,'-43'27'41,"-24"2"-1,6 20 0,-5 1-35,10 6-2,9-1 0,18-4-2,20-9 0,22-16-2,24-18 2,17-23-3,21-22 2,15-21 2,9-19-2,5-16 0,-9-9 0,-7-6 1,-18-1 0,-12 9 2,-22 8-2,-17 19 0,-17 21 0,-14 23 1,-8 22-2,-8 25 0,-1 24-1,-4 21-2,8 17-1,2 8-1,16 10-2,9-11-6,32 9-13,-3-21-11,34 0-3,5-27-1,28-7 2</inkml:trace>
  <inkml:trace contextRef="#ctx0" brushRef="#br0" timeOffset="1.13425E6">4571 11576 92,'0'0'41,"26"-1"-1,28-15 0,4-23-35,24-3-2,7-7 1,0-3-3,-8-2 1,-10 4-1,-24 8 0,-13 8 0,-25 11-1,-24 11 0,-18 15-1,-15 13 2,-7 13-2,-7 18 2,2 8-1,7 8 1,11 4-1,14-2 2,22-1-2,17-12-1,26-13-1,20-22-2,23-9-2,13-29-12,28 1-18,-6-26-5,6-2 3,-14-14-1</inkml:trace>
  <inkml:trace contextRef="#ctx0" brushRef="#br0" timeOffset="1.13456E6">5730 11237 95,'-70'27'39,"8"20"2,-12 2-1,21 12-31,0-6-4,19 0 0,21-12-2,22-13 1,25-18-3,17-17 0,16-20 0,10-19-1,6-17 1,5-17-2,-9-7 1,-10-6-1,-12-5 2,-15 3 1,-10 10-1,-15 13 0,-11 15 0,-12 27 1,-10 22-2,-4 21 0,-8 31-1,1 22-3,-3 18 0,0 7-4,18 13-7,-3-21-11,35 6-16,2-23 1,35-9 0,8-26 0</inkml:trace>
  <inkml:trace contextRef="#ctx0" brushRef="#br0" timeOffset="1.13487E6">7811 10531 107,'-16'34'40,"-11"4"0,7 24-2,-6 5-36,-3 14-2,7 10 1,-2 11-2,6-1 1,3-3-3,10-8 0,6-14-3,19-8-6,-12-30-25,20-11-1,-8-28-2,4-13 0</inkml:trace>
  <inkml:trace contextRef="#ctx0" brushRef="#br0" timeOffset="1.13527E6">7396 11015 100,'-14'13'41,"14"-13"1,12 19-2,19-20-35,29-6-3,19-8 1,15 0-1,7-5 0,4 0 1,-1 1-2,-12 4 1,-12 3-1,-21 6 0,-21 6 0,-23 7-1,-15 8-1,-18 6 0,-14 8 1,-7 8-1,-3 8 1,4 4 0,6 2 0,12 0 1,15-9 0,18-7 0,21-15-1,13-14 1,18-15-1,2-13 1,4-13-1,-9-4-1,-12-4 1,-16-3-2,-24 9 0,-25 1-4,-13 16-7,-24-8-10,8 22-13,-15-5-3,19 13-2,-2-3-1</inkml:trace>
  <inkml:trace contextRef="#ctx0" brushRef="#br0" timeOffset="1.13571E6">9612 10832 93,'-24'-17'40,"1"16"3,-16 1-5,-2 14-34,-3 6 0,3 8-2,1 2 0,4 5-1,11-4 1,14-1-2,18-7 1,16-7-1,16-4 0,18-3 1,8-5 0,3 0-1,-2 4 0,-10 7 1,-14 5-1,-20 10 0,-20 4 0,-17 10 0,-15-2 0,-10-3-2,2-4-1,2-17-3,25 2-16,-2-31-16,30-6-2,9-22-1,28-3 1</inkml:trace>
  <inkml:trace contextRef="#ctx0" brushRef="#br0" timeOffset="1.13658E6">9955 11085 98,'-22'31'39,"1"-13"3,23-1-2,-2-17-36,42-8-1,10-12 0,10-4-2,4-9 1,0-4 0,-5-3 0,-11 2-1,-14-2 0,-16 7 1,-18 3-2,-16 9 2,-10 7-2,-13 9 1,-11 15-1,1 8 1,-4 13-1,8 8-1,10 6 1,11 3-1,20-4 1,17-3-1,19-6 0,17-12-1,20-8 1,9-12 0,12-9-1,-1-7 0,-3-9 0,-9-7 1,-13-1-1,-10-4 1,-18 3 1,-15 1 2,-12 5-1,-14 9 1,-6 7 0,-5 9-1,-7 10 0,2 11 0,-5 12-1,5 11 0,-2 7 0,2 4 0,2 0 0,5 4 1,5-9-1,4-4 1,3-12 0,6-12-1,-6-22 0,19 0 1,-3-19-1,-1-15 0,3-9 0,-2-7 0,1-8 0,3-2 0,-2-1 1,3 2 0,5 4 0,-3 4 1,8 7-1,2 9 0,3 5 0,2 7 1,-1 10-2,5 7-1,-5 10 1,-2 5 0,-7 7-1,-9 6 0,-14 7 1,-10 3-3,-13 4 3,-11 4-2,-9-1 1,-13 2 0,-3-7 1,0-1-1,4-6 1,4-2 0,5-6 0,11 1 1,7-3-1,8 4 1,6 10 0,2 10 0,0 18 0,-7 16 1,-5 14-1,-7 10-1,-7 10 0,0-1-3,5 0-2,-8-22-9,28 0-9,-5-41-12,39-7-3,7-34-3,36-16-1</inkml:trace>
  <inkml:trace contextRef="#ctx0" brushRef="#br0" timeOffset="1.13796E6">11737 10903 85,'-12'-20'39,"-15"-3"1,3 15 0,-19 1-33,3 17-1,-9 3-2,2 13-2,-4 8 1,2 8-2,7 2 1,9 2-1,14-2 1,16-5-2,17-10 2,17-7-1,15-15-1,13-12 1,8-10-1,3-7 0,-4-9 1,-9-7-1,-9 0 0,-11-1 1,-12-1 0,-11 5 0,-11 5 0,-4 8 1,-7 7-1,-3 12 0,2 13-1,-2 5-1,4 12 1,3 6-2,8 3 2,4 3-1,10-7 1,14-7-1,7-6 1,14-11 0,5-8 0,7-8 0,-4-7 0,-4-1 0,-7-4 0,-12 4 1,-11 4-1,-16 6 0,-11 6 0,-11 15 0,-7 5 0,1 10 0,-6 3 1,1 4-1,2-1 0,6 0 0,5-8 0,9-10 0,0-18 0,20 2 0,-2-20 0,3-10-1,5-10 1,-2-7 0,-1-6 0,-2 1 1,-3 0 0,-2 7 0,-7 9 0,-1 12 0,-2 8-1,-6 14 2,18 10-3,0 7 0,5 6 1,6 0-2,9 0 1,9-5 0,6-3 1,3-8-2,0-6 2,-7-9 0,-5-2-1,-10-10 1,-15 0 0,-11-1 1,-11-1 0,-16 6 0,-4 5 0,-15 9 1,-2 9-2,-5 10 1,2 10-1,2 4 0,7 6 0,11 2 0,9-1 0,17-7-1,12-8 1,14-8 0,13-14 1,15-11-2,3-10 1,3-8 0,-7-2-1,-1-5 1,-12 4 0,-12 3 0,-10 10 0,-15 7 0,-6 11 0,-15 8 0,-1 9 0,1 4 0,4 4 0,6 1 0,9-3 0,6-7 0,16-4-1,5-12 0,14-10 0,6-12-1,7-8 0,4-13 1,5-8-2,0-10 0,0-8 0,-5-8 0,-2-4 0,-10-1 2,-7 11 0,-11 12 1,-15 15 2,-9 27 1,-18 21 0,-9 36 1,-11 22 0,-9 23-1,-7 14-2,4 6-1,5 4-2,6-11-2,13-4-3,1-28-7,25-5-7,-12-39-6,26-4-4,-16-33-5,14-6-2,-17-23 2</inkml:trace>
  <inkml:trace contextRef="#ctx0" brushRef="#br0" timeOffset="1.13814E6">13305 10768 122,'-11'4'45,"11"-4"-3,11 9-1,18-7-36,24-1-5,28-2 0,14-5-3,25 1-3,15-9-6,27 15-11,-16-17-8,24 16-9,-26-11-1,-6 12-1,-37-5 2</inkml:trace>
  <inkml:trace contextRef="#ctx0" brushRef="#br0" timeOffset="1.13853E6">14192 10972 101,'7'12'42,"18"8"1,-6-17-2,10-3-37,15-7-1,10-9-1,1-7 0,7-5 0,-6-7-1,-3-2 0,-8 2-1,-21 1 0,-12 4 0,-19 12 1,-18 11-2,-16 12 1,-17 14 0,-9 12 0,-8 11 1,8 9-1,6 3 1,15 0-1,20-4 1,25-7-2,29-7 1,27-11-2,36-4-5,15-20-8,43 7-8,-4-27-9,35 8-8,-3-17-2,17 5 0,-8-12 1</inkml:trace>
  <inkml:trace contextRef="#ctx0" brushRef="#br0" timeOffset="1.13911E6">15943 10818 98,'14'-27'40,"5"17"3,-17-4-4,-2 14-36,0 0 0,-19 30-1,4-2 0,-5 7-2,-2 6 1,3 3-1,-5-2 1,5-1-1,5-7 1,8-4-1,3-10 1,3-20 0,17 8 0,4-20 0,7-10 0,1-8-1,4-4 2,4-8 0,-1 0 0,-6 0 0,-2 6-1,-4 6 1,-6 11 0,-4 11 0,-2 12-2,-1 15-1,-4 8 0,2 10-1,4 8 0,-4 4-1,8 1 0,2-2-3,8-4-1,-3-17-4,19 8-8,-15-32-6,19 7-10,-14-27-2,13 1-2,-14-17 3</inkml:trace>
  <inkml:trace contextRef="#ctx0" brushRef="#br0" timeOffset="1.13947E6">16612 10813 90,'-11'-22'40,"11"22"3,-18-3-4,14 26-17,-8-2-19,1 8-1,-1 5-1,2 5-1,0 0 1,7 1-1,3-8 0,8-7 0,8-6 0,10-11 1,8-11-1,6-10 1,6-8-1,4-7 0,-1-8 1,-2 1 1,-5-2-1,-11 4 0,-7 2 1,-5 8-1,-10 11 0,-9 12 2,0 0-3,3 13-2,-8 10-1,1 5-2,8 7 0,1-1-3,8 8-3,1-17-9,27 16-6,-12-26-8,25 5-3,-7-16-1,12-3 2</inkml:trace>
  <inkml:trace contextRef="#ctx0" brushRef="#br0" timeOffset="1.13968E6">17395 10832 108,'-32'-11'41,"8"20"3,-15-1-6,12 19-31,-5 4-4,9 7-1,9 0-1,11-1-2,14-5 0,17-9-2,20-9-1,6-19-9,26 1-9,-8-29-12,21 0-4,-9-20 0,9 1-2</inkml:trace>
  <inkml:trace contextRef="#ctx0" brushRef="#br0" timeOffset="1.13987E6">18078 10354 95,'-30'-2'41,"3"34"0,-14 7 0,11 34-10,-7 0-28,8 5 0,2 4-5,4-3 0,10 2-3,4-16-5,13 4-10,-11-28-12,20 4-11,-5-20 1,15-3-1,-2-18 3</inkml:trace>
  <inkml:trace contextRef="#ctx0" brushRef="#br0" timeOffset="1.14037E6">18187 10889 86,'1'-17'41,"-1"17"2,0 0-3,0 0-23,15 13-11,-1-5-4,9-4 2,11-1-1,8-6-1,11-4 0,6-8-1,2-3 0,-1-5 0,-6-1 2,-12-2-3,-14 0 0,-19 1 0,-14 9 0,-17 6 0,-21 7 0,-5 7 0,-11 10 0,1 9 1,-1 5-1,9 10-1,10 0 0,19 2 0,16-3-1,19-2 0,25-9-3,21-2-1,7-14-4,31 3-9,-14-22-9,18 8-9,-18-17-2,5 4 1,-25-15 0</inkml:trace>
  <inkml:trace contextRef="#ctx0" brushRef="#br0" timeOffset="1.14098E6">19038 10784 116,'-23'-3'42,"-14"-4"-2,10 20-1,-9 0-34,6 14-2,1 2-1,5 9-1,4 0 0,7-1-2,10-3 1,8-4-1,11-9 0,9-9 0,8-12 0,6-12 1,4-4 0,3-13-2,-3-3 2,-1-6 0,-6-3-1,-7 0 2,-4 3-1,-5 3 1,-5 6-1,-6 6 3,-3 7-3,-6 16 1,9-15 0,-9 15 0,15 4 1,2 1-1,1 0 0,6-1 1,5 1-2,7-2 0,-2 0 0,0 0 0,-7 4 0,-5 4 0,-9 3 0,-9 8 0,-14 3 0,-5 4 0,-7 3 0,-2-1 0,1 1 0,3-5 0,4-6-2,11-9-1,5-12 3,26-2 0,3-13 2,5-6 1,12-6-3,0-2 0,1-2 0,-3 2 0,-2 4 0,-9 7 0,-4 8 0,-12 9 0,-17 1 0,9 25 0,-15-1 0,-5 4 0,2 7-5,-5-7-8,12 13-4,-8-22-6,24 15-4,-14-34-7,38 18-2,-8-24-2,19 1 1</inkml:trace>
  <inkml:trace contextRef="#ctx0" brushRef="#br0" timeOffset="1.14135E6">20272 10569 117,'-12'15'41,"-23"-6"0,3 17-1,-25-1-32,14 3-3,-6-1-2,7 1-3,6-3 0,14-4 0,16-5 0,14-3 0,20-4 0,7-2 0,11 1 0,5 1 0,-2 4 0,-5 3 0,-12 5 0,-7 4 0,-17 5 0,-15 2 0,-8 2 0,-14 0 0,0-1-3,-5-8-3,11-2-5,-2-16-5,29 6-6,-6-27-7,44 7-7,-3-19-3,28 7-3,5-12 3</inkml:trace>
  <inkml:trace contextRef="#ctx0" brushRef="#br0" timeOffset="1.14149E6">20614 11019 124,'-28'17'42,"-6"-15"-3,17-2-10,17 0-44,10-19-12,33 13-13,0-11-2,25 4-3,8 0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6-25T23:45:15.463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8859 7173,'58'-117,"-12"-35,-46 152,0-105</inkml:trace>
  <inkml:trace contextRef="#ctx1" brushRef="#br0">3899 1399 62,'0'0'33,"3"24"-2,-5 6-8,0 6-21,4 6-2,3 14 1,3 7-1,5 17 1,5 7-2,1 22 3,4 14-1,-6 19 0,2 18 2,-10 25-1,-4 22 0,-15 26 1,-4 29 2,-10 17-2,-7 21-1,-6 18 2,1 19-1,-1 15 2,5 13-3,7 6 2,6 7-2,4 0 0,12 3 0,2 2-1,8 4 1,0 4-3,1 12 3,0 11-4,-5 12 3,-3 8-3,-3 13 2,-4 53-1,-5-34-1,0 4-1,-5 0 1,1-2-1,-2-1-1,-3-6 0,-2-12-3,-1-59-3,-1-1-7,9-28-21,-3-51-3,18-54 3</inkml:trace>
  <inkml:trace contextRef="#ctx1" brushRef="#br0" timeOffset="1241.071">1864 13152 52,'-34'-14'36,"11"10"-3,2 0 1,5 4-33,16 0 0,0 0-1,0 0 0,28 0 1,5 2-1,13 0 0,16 1 0,14 4 0,23-3 1,18 7 0,16-2 0,26 3 0,26 0 1,21 0-1,36-4 0,25-5 0,32-5 0,30-6 2,33-7-2,29-6 0,21-2 0,32-4 1,18 2-1,66 0 1,-14 5-1,17 5 1,24 3-1,18 8 0,37-1 0,31 3 0,24-1 0,-11-2 1,48-5-2,23-4 0,10-4 0,18-2 0,42-2 1,-13 0-1,55 2 1,1 5-1,-2 3 1,0 7 0,51 5 1,-55 1-3,-45 3-4,11-15-31,-101-2-1,-52-18-3,-50-17 1</inkml:trace>
  <inkml:trace contextRef="#ctx1" brushRef="#br0" timeOffset="2413.1381">1114 3277 91,'9'-23'36,"-9"1"0,0 22-9,-4-17-26,4 17 1,-1 16 1,2 8-2,-2 11 1,4 13 0,-2 10-1,8 11 0,-2 10 1,3 8-1,-2 0 0,3-1 0,-3-7 0,4-9-1,-5-11 0,2-12 1,-3-18 0,0-19-1,-6-10 0,7-25 0,-8-12 1,1-9-1,-4-15 0,0-12 0,-2-12 0,-2-7 1,2-8-1,-1 1 1,1-1-1,5 9 1,1 9 0,7 12 0,2 11 0,9 14 0,5 11-1,6 15 1,4 11-1,4 4 0,0 9 0,2 5 0,-3 9 0,-6 9 0,-13 12 0,-11 6 1,-12 7 0,-8 6-2,-14-2 2,-1 2-1,-3-6 1,8-8-1,5-6 0,13-10-1,12-10 2,20-10-1,14-5 0,10-2 0,9-1-1,-1 1 2,-5 4-2,-10 8 2,-16 13-1,-23 13 1,-18 11-1,-18 9 0,-14 4 0,-8 0-1,-1-5-1,3-10-2,17-9-10,6-30-22,29-10-1,17-32-1,30-9-1</inkml:trace>
  <inkml:trace contextRef="#ctx1" brushRef="#br0" timeOffset="2624.1501">2191 3085 95,'-14'-3'36,"-2"32"1,-7 7-1,3 7-35,-3 18 0,2 8 0,4 8 1,2 0-2,7 2-1,2-8-3,14 5-11,-2-27-21,11-5 0,0-28-2,10-10 1</inkml:trace>
  <inkml:trace contextRef="#ctx1" brushRef="#br0" timeOffset="2819.1613">2132 3117 99,'-19'-33'39,"15"15"1,4-7-2,23-2-32,14 3-4,17-5-1,14 2-2,8-6-2,12 10-5,-8-2-28,3 16-3,-18 3 1,-16 22-2</inkml:trace>
  <inkml:trace contextRef="#ctx1" brushRef="#br0" timeOffset="3008.1721">2173 3434 98,'-24'31'37,"12"-22"2,35-2-2,14-23-36,25-6 1,14-5-2,9-3-1,1 3-5,-15-6-18,1 21-13,-30 3 0,-19 20-1,-31 4 0</inkml:trace>
  <inkml:trace contextRef="#ctx1" brushRef="#br0" timeOffset="3156.1806">2114 3786 100,'-34'42'38,"13"-21"2,29-2-2,17-31-34,26-5-2,23-9-4,9-16-9,17 10-25,-4-13-3,9 8-1,-7-5-1</inkml:trace>
  <inkml:trace contextRef="#ctx1" brushRef="#br0" timeOffset="4097.2344">596 4941 72,'11'-9'35,"-11"9"1,9-5-2,-14 16-30,6 11-1,-2 9 1,1 11-2,-5 10 2,2 9-2,-3 3 0,5 4 0,-2-2 1,-1-4-1,0-10 0,7-7 0,-3-13-1,0-9 0,0-23 1,0 0-1,0 0 0,1-33 0,-2-4-1,2-9 1,-1-12-1,0-8 0,-1-7 0,1 0 0,8 1-1,-4 7 2,5 5-3,3 7 3,7 9-1,2 9 1,8 10-2,1 8 2,3 7 0,-2 9-1,-1 7 0,-8 12 0,-6 10 1,-8 11-2,-12 9 2,-8 6-2,-8 6 1,-6 3-1,-4 2 2,-3-4-2,0-5 2,6-5-1,-1-8 0,12-9 0,-3-1 1,11-3-1,-1 5 0,8 5 1,0 10 0,-5 15 1,1 13-1,-7 9 0,1 10-1,-7-2-2,5 7-12,-9-23-20,14-6-6,-3-29 2,13-15-2</inkml:trace>
  <inkml:trace contextRef="#ctx1" brushRef="#br0" timeOffset="4748.2716">1026 5025 88,'8'18'38,"4"2"-1,-6-7 1,17 1-35,4-7 0,12-6 0,8-11-1,9-8 0,1-7-1,6-6 1,-7-7-1,-3 1 0,-9-2-1,-15 3 0,-14 6-1,-14 6 1,-15 9 0,-12 8-1,-12 13 1,-8 9 1,-8 10 0,3 11 0,1 4 1,10 6-1,8 0 1,17-1 0,15-8 0,20-7-1,17-12 0,18-10 0,12-7 0,10-8 0,8-6 0,-4-1-1,-3-2 1,-15 5-1,-11 4 0,-15 7 0,-17 9 0,-19 8 0,-15 9-1,-11 7 1,-7 6-1,-7 0 1,2-1 0,4-3 0,5-11 0,8-11 0,20-13 1,7-23-1,15-13 2,12-10-1,2-8 0,2-4 0,-3-2 0,2 4 0,-10 4 0,-6 11 0,-4 9-2,-8 7 1,7 6-1,6 3-2,13 8-3,3-11-14,27 19-19,3-10-2,18 11 1,-5-5-3</inkml:trace>
  <inkml:trace contextRef="#ctx1" brushRef="#br0" timeOffset="5312.3039">720 6440 91,'0'0'36,"0"0"2,3 20 0,-16 3-32,6 12-3,-2 5 2,-1 10-2,-1 5 0,1 4 1,-3-4-1,7-1-1,-1-9 0,2-4 0,3-16 0,3-9-1,-1-16 0,19-29 1,-1-5-2,5-15 1,2-10 0,5-4 0,3-6 0,2 3-1,-4 8 1,-2 15-2,-3 6 2,-5 22-2,-10 17 0,-2 16 1,-11 22 0,0 5-1,-3 16-2,1 1 0,4 11-3,1-13-1,22 5-13,-8-24-18,27-9 1,-6-24 0,16-7-1</inkml:trace>
  <inkml:trace contextRef="#ctx1" brushRef="#br0" timeOffset="5673.3245">1320 6492 106,'-15'20'40,"-8"-4"1,9 13-1,0-5-36,11 5 0,3-6 0,14 0-1,3-8-1,11-4 0,7-13-1,7-6 0,6-7 0,1-7 0,-1-3-1,-7-6 1,-5 6-1,-11 1 0,-7 8 0,-18 16 0,0 0 0,-18 1-1,0 21 1,-7 7 0,2 7-1,0 5 1,10 2-2,4-3-1,17-2-2,8-13-3,26 5-10,0-28-19,20-3-2,0-18 1,13 0-1</inkml:trace>
  <inkml:trace contextRef="#ctx1" brushRef="#br0" timeOffset="5867.3356">2067 6550 103,'-39'3'37,"2"18"2,-15-1-1,9 14-32,0-3-2,15 9 0,4-2-1,18-3 0,17-8-2,9-12-2,27-13-2,10-23-6,23-5-28,1-27-2,17-1 1,-9-24-3</inkml:trace>
  <inkml:trace contextRef="#ctx1" brushRef="#br0" timeOffset="6049.346">2519 5961 115,'-53'49'40,"5"28"1,-3-3-2,10 16-35,7 1-2,18 2 0,4-7-3,12-10-1,17-3-8,-6-26-26,25-1-3,-6-25 0,11-12-2</inkml:trace>
  <inkml:trace contextRef="#ctx1" brushRef="#br0" timeOffset="6378.3649">2497 6542 110,'-2'15'40,"2"-15"1,17 1-2,3-13-36,17-6 0,7-6 0,7-5-2,1-5 0,-4 3-1,-4 0 0,-12 6-1,-9 1 2,-11 9-2,-12 15 2,-19-5-1,-4 15 1,-4 13-1,-10 9 0,-2 7 2,2 9-2,2 5 2,9 3-2,5-8 1,15-2-2,11-12-1,22-9-7,3-24-26,27-3-4,-2-22-1,15-5-1</inkml:trace>
  <inkml:trace contextRef="#ctx1" brushRef="#br0" timeOffset="6950.3976">3020 6467 115,'-42'43'41,"-2"-3"0,16 8 0,0-6-37,14-1-1,6-4-1,16-3 0,7-8-1,11-9-1,10-7 0,2-11 0,5-6-1,-3-8 0,2-8 0,-8-10-1,-8-1 1,-7-7 0,-7 2-1,-8-1 0,-4-1 2,5 5-2,-5 2 2,3 8-1,3 4 1,5 8 0,2 5 2,6 10 0,-1 5 0,0 5 2,0 6-2,1 3 2,-4 3-1,0 0-3,-2 5 0,-4-2 0,-3 3 0,-3 0 0,-3 0 0,-2-4 0,-4 4 0,-2-8 0,-1-4 0,1-4 0,8-13 0,0 0 0,3-16 0,15-10 0,6-10 0,10-2 0,7-8 0,1 6 0,7 2 0,-2 9 0,-6 12 0,-7 18 0,-7 20 0,-14 12 0,-9 13-3,-9 3-2,5 20-16,-21-17-12,14 9-8,-6-16-1,18 0-1</inkml:trace>
  <inkml:trace contextRef="#ctx1" brushRef="#br0" timeOffset="8070.4616">10868 14209 61,'0'0'38,"4"-16"-1,-4 33-9,0-17-24,-13 34 2,-1 1-1,-4 20 0,-7 7-3,-2 14 1,-8 6-1,3 1 1,-4-6-1,7-10-1,5-15 0,10-17 0,14-35 0,0 0 0,29-41 0,4-19 0,13-21 0,6-17 0,1-11 0,1-5 0,0 1 0,-8 10 1,-8 19 0,-4 21-1,-10 23 0,-8 29 0,-6 29 0,-8 27 0,-3 24 0,-3 17-1,0 14 0,-1 3-1,4 4 0,1-3 0,5-6-2,0-14-2,9-11-2,-4-28-8,19-6-25,-17-28 0,8-4-1,-11-26 1</inkml:trace>
  <inkml:trace contextRef="#ctx1" brushRef="#br0" timeOffset="8237.4712">10969 14681 58,'-54'-10'41,"11"12"-1,6-9 3,21 4-26,16-14-12,28-7 0,14-13-3,21-8-1,18-6-3,11-11-1,13 10-15,-6-17-22,7 14-1,-14-9-1,-4 13 1</inkml:trace>
  <inkml:trace contextRef="#ctx1" brushRef="#br0" timeOffset="8424.4819">11789 14010 81,'-34'43'41,"6"16"1,-11-5 0,10 8-38,-7 4-2,11 7-1,-1 4 0,3 1-3,8 2 0,4-7-4,17 13-25,-2-20-10,15 3 0,0-20-2</inkml:trace>
  <inkml:trace contextRef="#ctx1" brushRef="#br0" timeOffset="9673.5533">11382 14549 78,'-43'-4'41,"21"6"2,11-6-1,26 8-37,11-12-2,20-1 0,9-5-1,12 1-1,9-1 0,1 2 0,0-1-1,-5 5 0,-11 1 0,-4 2 0,-14 5 0,-14 1 0,-16 9 0,-13 2 0,-11 7 0,-12 9-1,-9 4 1,-3 4-1,-3 7 1,3 2-1,4 1 1,13-1-1,7-3 1,13-6 0,12-12 0,14-10 0,11-10 0,13-15 0,5-8 0,1-12 0,-3-8 0,-4-7 1,-5-5-1,-13-1 1,-12 2-1,-12 5 1,-12 0-1,-8 10 1,-7 10-2,-11 6 1,4 10 0,1 7 0,4 9 1,5 1-1,13 4 0,2-12 0,30 16 1,2-12-1,10-4 0,6-2 1,4-5-1,6 0 0,-5 0 0,-6 2 1,-8 5-1,-10 5 0,-11 6 0,-9 7 0,-10 8 0,-9 5 0,-8 9-1,0 0 0,-3 1 1,1 1-1,4-6 1,3-5-1,12-10 1,1-21-1,20 7 1,2-21 0,2-9 0,6-7 1,2-8-1,0-3 1,-4 0-1,-5 3 2,-4 3-2,-5 10 2,-5 6-2,-5 8 0,-4 11 0,0 0 0,-4 19 0,1 0 1,3 0-1,3 2 0,1 0 0,7-5 0,3-4 0,7-6 0,4-7 0,6-4 1,2-8-1,2-3 0,-2-5 1,-3-3-1,2 1 0,-9-2 1,-2 6-1,-8 2 0,-2 6 0,-11 11 0,11-1-1,-8 14 1,-1 5-1,-2 9-1,1 6 0,-2 4 0,1 3 0,2-5-2,1-2 1,-1-5-1,7-6 0,-9-22-3,26 12 0,-12-29-3,14 2 1,-6-16 1,10 4 0,-7-10 4,7 4 3,-9 5 3,-7 3 4,3 14 2,-15 0 2,-4 11 0,0 21-1,3 5-1,-15 4-3,5 8-2,-6 4 0,3 3-2,-1-1 0,3-2-2,5-4-1,-2-8-2,13-4-3,-8-26-10,28 17-9,-14-34-7,20 3-7,-9-23-1,12 2 4</inkml:trace>
  <inkml:trace contextRef="#ctx1" brushRef="#br0" timeOffset="9807.561">13433 14154 91,'-25'-51'40,"11"23"0,-7 5-1,5 12-40,16 11-6,-9-18-24,30 20-10,-3-9 3,22 12-4</inkml:trace>
  <inkml:trace contextRef="#ctx1" brushRef="#br0" timeOffset="10142.5802">14107 14298 67,'0'0'40,"-28"-21"0,14 21 1,-20-1-33,7 17-3,-13 11-1,0 13 1,-7 11-2,5 10 0,2 2-2,8-2 0,9-3-1,13-11 0,20-16-1,16-12-3,18-13 1,16-19-5,25 4-9,1-24-22,23 8 0,-5-15 0,15 9-1</inkml:trace>
  <inkml:trace contextRef="#ctx1" brushRef="#br0" timeOffset="10859.6212">15273 14008 64,'-11'-19'40,"11"19"-2,-14-13 2,14 13-32,-20 24-3,10 10-1,-8 10-1,-1 16 0,-5 11-2,-3 9 1,-3 6-2,-6-1 0,2-5 0,4-10-1,6-13 1,5-17-1,6-22 0,13-18 1,12-28 1,8-18 1,11-20-1,2-12 0,3-12 1,0-10-1,-2-2 1,-5 3-2,-10 12 2,-3 16-2,-11 15 1,-5 22 0,-4 14 0,4 20 1,-13 20-2,9 11 0,6 6 0,5 3 0,8-1 0,9-1 1,8-8-1,8-10-1,8-8 1,2-9 0,2-11 0,-1-7 0,-4-6 0,-2-4 1,-9-3-1,-8 5 1,-5 2 0,-8 7 0,-15 14-1,13 2 1,-15 18-1,-5 12 0,-1 11 0,0 12-2,-1 8 2,1 4-2,1 2-1,5-7-1,10-1-2,0-18-4,23 1-12,-10-30-8,24 2-8,-2-25-2,17-2 4</inkml:trace>
  <inkml:trace contextRef="#ctx1" brushRef="#br0" timeOffset="11243.6431">16133 14237 59,'-23'-20'38,"2"16"0,-13-1 1,8 21-18,-9-1-16,4 15 0,-2 5-1,4 10 0,2 3-2,5 2 1,5-1-1,8-3 0,5-10-1,14-8 0,8-17 0,8-10-1,10-12 0,5-13 0,6-11 1,1-9-2,2 0 1,-6-1 0,-6 3 0,-5 6-1,-9 13 1,-10 10-1,-14 13 1,5 18 0,-15 9-1,0 7-1,-3 6 0,3 0-1,5 1-1,5-9-1,15-4-1,8-16-1,24-1-6,-3-28-10,31 7-5,-7-21-8,17-1 0,-12-17 1</inkml:trace>
  <inkml:trace contextRef="#ctx1" brushRef="#br0" timeOffset="11571.6619">16854 14113 62,'-33'-19'39,"4"18"-1,-15-4 1,11 18-16,-6-3-19,5 12-1,7 2-2,2 6 1,10 0-1,7 5 1,7-2-1,10-2 0,10-4-1,7-6 1,13-8-1,6-2 0,2-3 0,10-3 0,-1-5 0,-6 3 0,-4 4 1,-11 6-1,-10 5 0,-13 9 0,-13 4-1,-16 7 2,-5 0-2,-3 1-1,-2-4 0,2-9-1,7-7-2,8-21-4,24 1-10,-6-33-12,29 1-6,0-25-1,20 0 1</inkml:trace>
  <inkml:trace contextRef="#ctx1" brushRef="#br0" timeOffset="11864.6787">17485 13990 81,'-11'-12'40,"2"24"-1,-20 1 2,10 11-34,-13 8-4,4 4-1,4-3 0,7 3-1,6-5 0,10-4-1,7-5 1,10-6-1,8-5 0,4-6 0,3 1 0,3-3 0,-2-1 1,-4 5-1,-5 0 0,-6 4-1,-10 3 1,-7-2-1,-7 7-2,-8-8-2,1 15-8,-16-23-10,17 17-14,-19-18-2,9 8-2,-13-12 2</inkml:trace>
  <inkml:trace contextRef="#ctx1" brushRef="#br0" timeOffset="12758.7298">4014 13013 9,'0'0'22,"0"0"1,0 0-4,0 0-10,1-12 0,0-2-1,8 5 1,-9-9 1,12 10-1,-13-8-1,1 16-2,0-21-3,0 21-1,-6-16-2,6 16-2,-14-17-1,5 5 0,4 2-1,-3-6 0,8 4 0,-5-2 0,5 14-3,3-18-5,-3 18-15,0 0 0,0 0 1</inkml:trace>
  <inkml:trace contextRef="#ctx1" brushRef="#br0" timeOffset="15718.8991">3892 12945 25,'-13'8'28,"13"-8"1,0 0 0,-7 14-18,7-14-3,0 0-1,-1-23-1,9 9 0,-7-11-1,6 2-1,-2-14-1,3-1 0,-1-9-1,3-2 0,1-5 0,3-3-2,-2-7 1,4-3-1,-3-5 0,1-5 0,5-8 0,-2-5 0,4-8 0,1-2 1,1-5-2,4-5 1,1 1 0,-2-3 0,2 2-1,2 2 2,-4-1 0,0 4 0,2-3 1,-1 2-1,-2-1 1,2-1 0,-4 0 0,3-4-1,-2-1 0,-1-1-1,0 0 1,2-4-1,-7 1 1,5-1-1,4-2 0,-5-3 1,3 2-1,1 1-1,-3-3 1,3 5 0,0-3-2,3 1 2,0-4-1,-3 3 1,3 1-1,-6-4 1,2 3 0,-3 0 0,3-5 1,-1-1 0,-3 5 0,1-5-1,1-3 1,0 1-1,1-4 1,1-3-1,-2 2 0,0-3 0,0 1 0,0 2-1,-3-6 2,-1 7-2,-3-5-1,1 6 0,-6-1 2,-2 3-2,4 0 1,-3 2 0,6 2-1,1-1 2,1 3 0,3-1 0,1 2 0,5 4 1,-2 6-1,1 4 1,-4 11-1,0 9 1,-7 12 0,-1 12 0,-4 13-1,-3 11 1,-1 13-1,-4 9 1,-2 19-1,0 0-1,0 0 1,13 26 0,-9 5-1,2 7 0,0 7 1,3 4-1,1 5 1,-2 2-1,0-3 1,1-2-1,3-11 1,-1-7 0,2-6 0,1-11 0,-1-7 0,2-10 1,-1-10 0,-5-8 0,1-5 0,-1-7 0,-2-7 1,-3-4-2,-2-4 2,-2 0-1,0-1 0,-3 4 1,-2 2-1,4 0 0,-3 4 0,1 5 0,2 3 0,-3 5-1,4 3 0,0 2 0,3 6 0,-3 13 1,1-11-1,-1 11 0,3 11 0,-2-1 0,3 2 1,-3 2-1,4-5 1,-5-9-1,18 7 1,-18-7 0,20-27 0,-7 3 0,1-14 1,2-6-1,2-11 0,1-7-1,1-10 1,2-5 0,2-3 0,5-7 0,2-5-1,4 3 1,2 1 0,1 0 0,7 3 0,-4 4-1,4 4 1,-1 3-2,2 6 1,-4 2 0,5 3 0,-1 1-1,-2 4 2,2 4-2,1 5 1,-1 6 0,-3 3 0,2 8 0,1 4 0,-2 5-1,0 4 1,-1 3 0,2-1 0,-3 4 0,2 1-1,-1 1 1,0-2 0,-3 2-1,-1 3 1,1-2-1,-1 0 1,-4 4 0,1-1-1,0-2 2,-3-2-1,1 1 0,4 0 0,2-4 0,0 3 0,6-5 0,-1 0-1,0 0 1,6 1-1,-5-2 0,2-1 1,-2 1-1,-1 2 1,0-1-1,-1-1 1,2-2 0,-2 2-1,1-2 2,1-2-1,2 1 1,-1-1-2,1-1 2,-5 4-1,1 2 2,-3 0-2,-1-1 0,0 1 0,-2 1 0,-3 3 0,6-3 0,-7 1 0,5-4 0,-2 2 0,3 1 0,-3 1 0,4-3 0,-1 1 1,6 0-1,-2-4 0,3 3 0,1-3 0,1 2 0,1-3 0,-3 5 0,0 0 0,-1 4 1,-46 12-1,49-11 0,-49 11 1,57-13-1,-57 13 1,65-10-1,-65 10 1,72-11-2,-72 11 2,81-12-1,-81 12-1,97-14 2,-46 7-2,8-1 1,2-4 0,4 3 0,7 0 0,-1 1 0,3-3 0,1 3 0,2 0 0,3-1-1,2-1 1,4 0-2,3 2 1,0 0 0,1-1 0,3 4-1,0-1 1,-3 2 1,4 1 0,-5 1 1,4 2 0,-4 3 0,1-2 0,-2 2 0,0 3 0,0 0 0,-1 2-1,-2 0 1,-1 2-1,0 2 0,1 1 0,0 1 0,0-2 1,-33-4-1,119 19 0,-10-1 0,-3-4-1,-10 1 1,-8-3 0,-10 1 0,-13-2 0,-27 1 0,4 1 0,-1-2 0,-1 3 0,1 5 0,-4-1 0,2 3 0,-6-1 0,5-2 0,-5 2-1,5 0 2,-2 0-2,3 1 1,5-2 0,2 2-1,2-2 1,2 3-1,2 1 1,1 0-1,0 2 1,-2-2-1,2 1 1,-1 4 0,0 0-1,1-1 0,2 1 1,4 0-1,4 2 0,0-1 0,2-3 0,2 5-1,6-1 2,4 4-1,4 0 0,-2 2 1,1-1-1,4 1 1,3 1-1,2 0 2,-1-3 0,1 2 0,-3 2 0,3-3 0,3 1 0,-3 0-1,2 1 2,-1 1-2,3-1 0,2-6 0,0 3 0,-2-1 1,0 1 0,3 1 0,0-2-1,-3 1 0,-2-2 1,-4 3-1,0-2 0,1-1 0,1 0 1,-4-2-1,-4 1 1,2-1-1,-2 2 1,5-2-1,-3 2 0,-5-2 1,1 2 0,-2 3 0,5-1-1,0 2 1,-1 1-1,-1-2 1,-1 2 0,5 0 0,0-1-1,2-1-1,-2-1 2,-1-1-2,3 0 2,2 1-2,1 0 1,-5-2-1,2 4 1,3-6 0,0 5 0,0-2 0,4 0 0,-3 0 0,-2 0 0,2 0-1,0 1 0,-6 0-1,-3 7-2,-8-13-17,-1 14-17,-6-8 0,-2 4-1,-11-3-1</inkml:trace>
  <inkml:trace contextRef="#ctx1" brushRef="#br0" timeOffset="16460.9415">11869 1144 76,'-3'-52'31,"3"52"-16,0 0-14,0 0-36,13-24 0,-19 35 2</inkml:trace>
  <inkml:trace contextRef="#ctx1" brushRef="#br0" timeOffset="16656.9528">11837 2673 106,'-5'149'44,"-9"-15"-3,8-2-3,-13-14-43,19-20-21,20 8-13,-6-14-1,14 6-1,-10-13 0</inkml:trace>
  <inkml:trace contextRef="#ctx1" brushRef="#br0" timeOffset="16791.9605">12201 4849 105,'23'120'38,"-11"-11"0,-2 4-15,2 4-53,-14-11-6,3 9 0,-10-5-2</inkml:trace>
  <inkml:trace contextRef="#ctx1" brushRef="#br0" timeOffset="16949.9695">12176 7416 99,'8'136'34,"2"0"-1,-4 5-10,-6-2-59,-1 0 0,-10-3-2,2 2 1</inkml:trace>
  <inkml:trace contextRef="#ctx1" brushRef="#br0" timeOffset="17114.979">12025 10262 87,'23'109'36,"2"-8"-4,1-3 2,2 3-42,-15-9-26,9 9-2,-7-4-2,0 6 2</inkml:trace>
  <inkml:trace contextRef="#ctx1" brushRef="#br0" timeOffset="17280.9884">12373 11933 65,'33'42'39,"7"7"-1,-13-5 1,7 10-30,-19-6-4,2 4-2,-10 5-7,-12-12-24,3 9-10,-6-16 0,6 2-2</inkml:trace>
  <inkml:trace contextRef="#ctx1" brushRef="#br0" timeOffset="19068.0907">11770 11717 47,'7'-13'39,"-1"3"-1,-1-7-1,-5 17-12,9-15-21,-9 15 1,10 23-3,-9 15 0,-2 18-1,-3 21-1,-1 10 0,-4 13 0,-3 8-2,2-5-2,5-1-4,-8-19-28,15-16-1,2-24-2,9-22 1</inkml:trace>
  <inkml:trace contextRef="#ctx1" brushRef="#br0" timeOffset="19278.1027">11687 11740 86,'-24'-18'40,"24"18"2,-12-14-1,32 15-35,3-7-5,18 4 2,12-3-3,8 3 0,11 9-6,-12-6-31,13 16-2,-17 1-3,-7 15 1</inkml:trace>
  <inkml:trace contextRef="#ctx1" brushRef="#br0" timeOffset="19476.114">11439 12630 88,'-19'28'40,"19"-28"2,28-8-3,15-29-37,32-10-2,19-7-3,14-11-2,11 12-24,-10-7-11,-5 13 1,-13 1-1</inkml:trace>
  <inkml:trace contextRef="#ctx1" brushRef="#br0" timeOffset="20443.1693">12463 12024 78,'0'0'39,"10"26"0,-18-1-1,-2 10-34,1 10-2,-4 12 1,1 5-1,-3 5 0,-1-2 0,6-3 0,-3-10-1,4-10 0,5-10 0,6-20 0,-2-12-1,26-17 1,-5-17 1,2-8-1,6-11 0,-4-6 0,2-3 0,-6 2 0,-3 4 0,-5 10 0,-4 12-1,-3 6 0,2 7 0,4 11 1,2 6-1,4 4 0,8 3 0,7-2 0,9 0 0,7-2-1,6-1 0,0-4 0,3 1 0,-4-4-1,-8 1 1,-7 1 0,-13 3 1,-13 3-1,-13 1 1,-16 18 1,-8-1-1,-14 9 1,-3 9 0,-3 5 1,-3 4-1,6 3 1,7 2-1,11-5-1,14-5 1,19-9-1,12-10 1,14-10-2,9-12 1,11-11 0,1-12 0,-1-7 0,0-6 0,-12-5 0,-12-4 0,-6-1 0,-12 4 0,-6 1-1,-8 8 1,-7 4-1,-2 8 1,3 4 0,-1 9 0,7 10 1,16-16-1,2 9 1,9-3 0,12 2 0,3 1 0,7-1-1,1 4 1,-4 5 0,-6 10-1,-8 9 1,-16 9-1,-11 10 0,-13 7 0,-12 5 1,-7 1-1,0-5 1,-1-4-2,7-11 2,11-16-1,10-16 1,20-21-1,17-17 0,12-13 1,10-12-1,4-2 1,7-1-2,-4 8 2,-8 12 0,-11 17-1,-11 23 1,-14 18-1,-6 23 0,-14 14 0,-4 9 0,-5 8-2,3 0-3,10 7-7,-8-23-10,30 10-11,-12-33-7,28-1-1,-6-26-1</inkml:trace>
  <inkml:trace contextRef="#ctx1" brushRef="#br0" timeOffset="20548.1753">14452 12210 101,'-14'-35'36,"-1"5"-3,-7-2-32,-7 1-38,1-4-2,-8-10-2</inkml:trace>
  <inkml:trace contextRef="#ctx1" brushRef="#br0" timeOffset="21590.2349">11894 993 58,'0'0'37,"31"-50"-1,-31 50 0,0 0-24,0 0-3,0 0 0,0 0-3,0 0-1,0 0-1,0 0-1,0 0 1,-47-29-1,47 29 0,0 0 0,0 0-2,-34 50 1,34-50 0,0 0 0,-12 48-1,12-48 0,0 0 0,0 0-1,14 55 1,-14-55 0,0 0-1,0 0-1,0 0 1,0 0-1,48-1 0,-48 1 0,0 0 1,0 0-1,18-48 2,-18 48 1,0 0 0,0 0 0,0 0-1,0 0 2,0 0-2,0 0 0,0 0-1,0 0 1,0 0-1,0 0 0,0 0 0,0 0 1,0 0 0,0 0 0,0 0-2,0 0 0,52 5 1,-52-5-1,0 0 1,0 0-1,0 0 1,0 0 0,0 0 0,0 0 0,0 0-4,0 0-10,0 0-15,0 0-12,-47-22 0,47 22-1,-8 37-2</inkml:trace>
  <inkml:trace contextRef="#ctx1" brushRef="#br0" timeOffset="22790.3036">12409 1816 80,'-18'-19'38,"10"5"-3,-6 0 2,14 14-34,0 0 1,5 11-1,8 10-1,7 18 1,8 11-2,7 15 0,7 16 0,4 14-1,4 8 0,3-1-1,-1 6-1,-4-13-3,5 2-7,-14-18-22,5-11-1,-14-22-1,2-6 0</inkml:trace>
  <inkml:trace contextRef="#ctx1" brushRef="#br0" timeOffset="23249.3298">12374 1853 80,'-37'-15'37,"-2"2"-2,8 16 1,-4-1-33,9 14 0,3 4 1,5 12-1,3 3 0,8 8-1,0 1 0,7 4-1,3-3 0,1-6-1,1-3 1,2-13 0,1-11 0,-8-12 1,17-10-1,-7-10 1,0-12 0,4-11-1,3-7 1,-4-7-1,6-2-1,0 0 1,0 6-1,-2 6 2,-3 9-2,3 12 1,0 12-1,6 11 1,5 11 0,3 10-1,7 7 1,8 4-3,14 7 0,6-5-7,18 14-26,-12-8-5,8 11 1,-7-5-2</inkml:trace>
  <inkml:trace contextRef="#ctx1" brushRef="#br0" timeOffset="23986.372">13056 3417 89,'1'-22'37,"-5"2"-1,4 20 1,-6 12-33,2 10-3,-5 5 2,2 11-2,-3 7 1,0 7-2,0 1 2,0-1 0,4-2-1,1-10 1,3-6-2,3-8 1,4-14 0,-5-12 0,22-10 0,-7-13-1,2-7 1,2-8 0,-1-4 0,-3-1-1,-2 0 1,-3 4-1,-6 8 0,0 10 0,-4 4 0,0 17 0,0 0 0,0 0 0,4 24 1,1-5 0,4 3 0,8-4 0,5 0 0,7-6 1,12-9-1,5-6 0,3-7 0,7-7 0,0-6 0,-4-1-1,-5 2 0,-5 0 0,-10 4 0,-11 6 0,-8 11 0,-13 1 0,-4 29-1,-9-2 1,-1 8-1,-2 6-1,2 7-1,5-9-2,11 6-3,3-23-11,25 6-18,-1-22 0,19 2 1,-2-24-1</inkml:trace>
  <inkml:trace contextRef="#ctx1" brushRef="#br0" timeOffset="24301.39">14074 3561 99,'-24'-9'38,"5"17"0,-12-4 0,13 15-32,-8 3-2,8 8 0,0 3-1,11 1 0,6-2-1,9 1-1,6-7 1,7-6-1,3-7 0,3-8-1,1-11 0,-2-7 0,2-9 0,-8-8 0,1-4-1,-9-5-1,1-3 0,-8 1-1,-6 3 0,-7 4-1,-2 14-1,-5 8 0,1 13-3,-8-2-5,22 23-20,0-22-1,2 32-1,7-22 0</inkml:trace>
  <inkml:trace contextRef="#ctx1" brushRef="#br0" timeOffset="24616.408">14547 3454 99,'0'0'36,"-20"-23"2,2 24-1,-12-5-33,3 9 1,-1 0-1,8 5-1,4 5 0,10 0-1,11 1-1,8-1 0,10 1 1,4-1-2,3 0 1,1-6-1,-1 4 1,-6 0 0,-4 5-1,-8 5 1,-10 5-1,-4 3 0,-5 3 0,-6 1-1,-2 1 0,1-6-3,6-5-1,8-25-8,13 14-17,2-35-9,23 0 2,-1-27-3</inkml:trace>
  <inkml:trace contextRef="#ctx1" brushRef="#br0" timeOffset="24804.4188">15193 2935 105,'-16'39'38,"-15"8"0,3 24-1,-7 7-35,4 7-1,7 3-1,5-2-2,10 3-4,-6-23-26,21 0-5,-5-20 0,15-9-2</inkml:trace>
  <inkml:trace contextRef="#ctx1" brushRef="#br0" timeOffset="24924.4256">15200 3398 93,'26'-45'27,"0"3"-25,0 9-2,-4 5-33,-2 19-2</inkml:trace>
  <inkml:trace contextRef="#ctx1" brushRef="#br0" timeOffset="25397.4527">13496 4684 89,'-18'-8'37,"-2"18"0,-19 4 0,-2 13-32,-6 5-1,8 4-1,2-2-1,14 4 1,7-6 1,12-5-2,8-6 1,13-4-1,8-5 1,6-1-2,-1 1 1,0 1-1,-7 5 0,-3 4-1,-8 6 1,-11 2-1,-6 6-1,-3-2 0,-4 1-2,0-9-1,5-5-2,7-21-12,0 0-20,26-41 0,15 6 0,5-24-1</inkml:trace>
  <inkml:trace contextRef="#ctx1" brushRef="#br0" timeOffset="25607.4647">14131 4167 108,'-13'28'39,"-13"14"0,-1 27-3,-8 12-34,2 12 0,6 12 0,-1 4-2,6 4 0,8-4-2,5-7-2,1-20-5,22-4-25,-13-30-5,8-8 0,-4-28 0</inkml:trace>
  <inkml:trace contextRef="#ctx1" brushRef="#br0" timeOffset="26103.4931">13745 4834 99,'0'0'39,"-7"10"0,27 3 1,3-12-36,26-2-1,17-8 0,14 0-1,6-8 0,4 1 0,-3-1-1,-8 2 0,-16 3-1,-11 6 1,-19 4 0,-19 7-1,-24 5 1,-12 7-1,-12 7 0,-9 5 1,-6 5 1,-1 4-2,4 3 2,4 0-1,12-3 1,14-3-2,13-8 2,12-9-1,15-10-1,13-14 0,11-8-1,4-12 1,1-5-1,-1-9 1,-4 1-1,-7-2 1,-9 5-2,-14 5 2,-11 9 0,-2 10-1,-5 12 1,-15 3 0,1 14 0,5 7-1,1 10 1,2-1-2,10 4-1,2-7-3,17 3-5,-6-28-13,30 6-10,-8-26-4,18-2-3,-5-23 3</inkml:trace>
  <inkml:trace contextRef="#ctx1" brushRef="#br0" timeOffset="26546.5184">15039 4239 107,'-21'35'40,"-12"11"1,8 26-2,3 13-35,-1 11 0,1 8 0,7 6-2,6-2 1,2-10-1,5-8 0,3-15-2,0-22 2,5-14-2,3-23 0,2-18 1,0-19-1,1-16 0,5-10-2,-2-10 3,4-8-2,3-2 1,0 2-2,2 10 2,-4 10-2,5 11 2,0 13 0,-1 14-1,-4 12 1,-2 12 0,-1 8 0,-3 9 0,-7 3 2,-3 5-2,-9 4 1,-5 0-1,-9 2 1,-4-6-3,1-5 1,-3-13-4,8-7-2,-1-29-9,32 2-9,-10-38-8,29-2-7,1-31 0,20-5 1</inkml:trace>
  <inkml:trace contextRef="#ctx1" brushRef="#br0" timeOffset="26742.5296">15607 4053 117,'-16'50'40,"-14"4"1,4 33-1,-5 7-38,1 8-1,2 7 0,7 2-1,5-5 1,8-5-3,8-6-1,5-19-5,17-2-14,-11-35-14,17-7-4,-10-27 0,11-8-1</inkml:trace>
  <inkml:trace contextRef="#ctx1" brushRef="#br0" timeOffset="27199.5558">15632 4849 87,'0'0'41,"0"13"1,0-13-1,21 3-20,-2-6-18,10-3-1,8-7 0,9-4-1,3-8 0,4-7-1,3-4 0,-7-5 0,-1 2 1,-12 0-1,-11 4 0,-13 6 1,-16 13-1,-13 12 1,-20 13 0,-6 12 0,-8 10 0,0 10 0,1 9-1,6 6 1,13 1 1,14-4-2,18 0 1,20-7-3,18-7 0,19-11-2,21-4-1,14-18-4,26 3-6,-2-25-6,23 12-8,-22-15 23,-1 2 2,-18 0 6,-23-1 0,-21 10 6,-37-7 5,-6 18 6,-37-15 7,7 8-22,-14 3-7,-6-12-15,19 17-11,-15-17-11,15 7-1,1-5-2</inkml:trace>
  <inkml:trace contextRef="#ctx1" brushRef="#br1" timeOffset="36928.1122">21428 4481 56,'5'-17'35,"-2"-7"-1,2 2-3,-7-15-23,9 6 0,-3-14-4,5 5 1,-5-7-3,1-2 1,-1-3-1,-2-4 1,-1-2-1,1 1-1,-4-4 1,6 0 0,-3-1-1,7-1 0,-3 1 0,4 0 0,-1-2-1,1 2 1,-1 3 0,-1 0 0,-1 2-1,-2 6 1,-4 3 0,0 4 0,-5 3-1,2 6 1,-1 1 0,-1 7-1,3 2 0,-2 1 0,2 2 1,-1 4-1,3 3 0,2 1 0,-2 14 0,1-15 1,-1 15-1,0 0 0,0 0 1,0 0-1,-8 21 0,2-3 0,1 8 0,-8 5-1,-2 10 0,-6 4 0,1 4 0,-6 2 0,0-2 0,1-4 0,3-5 1,3-5-1,5-12 1,5-9 1,9-14 0,0 0-1,6-27 1,7 0 0,-3-8 1,7-8-1,-3-7 1,1-7-1,3 1 2,-3-1-2,-1-1 1,-3 5-1,0 6 1,-4 9-1,2 5 0,-1 13 0,-1 8 0,3 16 0,1 12-1,4 9 0,3 5 0,6 11 1,-1 1-1,3 5-1,2-3 1,-2-4-2,1 4-2,-6-21-15,9 15-18,-16-22-1,6 6 0,-20-22-2</inkml:trace>
  <inkml:trace contextRef="#ctx1" brushRef="#br1" timeOffset="37910.1684">22131 3202 72,'5'-14'37,"-8"-3"-2,3 17 2,-8-15-27,8 15-2,-9 11-2,7 8-1,-5 4-2,2 7-2,0 4 0,3 4 0,-1 1 0,-1 0-1,4-2 1,0-5 0,0-6 0,0-6-1,0-7 2,0-13-1,0 0 0,0 0 1,14-20-1,-8-3 0,2-8 0,1-1 1,-3-11-1,3 0 0,1-2 0,-1 2 0,0 7-1,3 2 0,4 10 0,-1 4-1,13 10-1,-3 1-3,10 17-4,-6-12-25,15 18-3,-10-12 0,6 15-2</inkml:trace>
  <inkml:trace contextRef="#ctx1" brushRef="#br1" timeOffset="38295.1904">22421 3288 94,'-14'4'35,"13"7"1,1-11 0,7 12-29,3-11-4,11 2 0,3-7 1,5 0-1,2-8-1,2 1-1,-1-8 1,0 0-1,-7-3 0,-6-1 0,-13-3-1,-3 5 1,-14 4-1,-9 6 1,-8 5-1,-5 9 1,-6 11-1,0 9 1,-2 7-1,7 8 0,5 6 0,10 0 0,8 0 1,17-5-1,13-7-1,13-10-1,19-9-3,5-19-7,25 0-23,-7-24-3,10 0 1,-4-25-2</inkml:trace>
  <inkml:trace contextRef="#ctx1" brushRef="#br1" timeOffset="38506.2025">23164 2620 105,'-17'25'40,"-11"5"-1,7 22 1,-5 6-35,5 9 0,1 4-2,2 9-1,-1-1-1,5-1-1,4-6-4,-1-9-5,14 2-27,-8-20-4,15 0 1,0-23-1</inkml:trace>
  <inkml:trace contextRef="#ctx1" brushRef="#br1" timeOffset="38882.224">23154 3244 108,'-21'8'39,"14"11"1,7-19-2,0 0-34,20 4-1,8-6 0,2-8-1,10-1-1,3-9 0,5-3 0,-4-3-1,-4 1 1,-6-1 0,-11-1-1,-9 4 1,-14 1-1,-8 4 1,-7 9-1,-13 4 1,-5 9 0,-5 7-1,-5 11 1,4 6-1,2 6 1,6 7-1,6-1 0,15 2-1,10-4-1,14-3-4,10-15-7,25 8-24,-5-23-3,17 8 1,-1-18-2</inkml:trace>
  <inkml:trace contextRef="#ctx1" brushRef="#br1" timeOffset="39246.2448">23733 3154 113,'-32'-16'39,"6"19"2,-12-2-2,12 11-34,-9 11-1,6 9-1,0 4-1,5 3-1,7-2 1,9 0-1,7-6 0,8-7-2,10-9 2,7-8-1,5-13 1,4-5-1,-1-10 1,3-4 1,-2-9-2,-5-1 0,-3 0 0,-7 3 0,-3 6 0,-5 8 0,-10 18 0,0 0 0,-8 15 0,-4 10-2,-2 11-1,0-1-1,5 10-1,-3-15-7,22 12-21,-6-22-8,23 1 3,-3-20-3</inkml:trace>
  <inkml:trace contextRef="#ctx1" brushRef="#br1" timeOffset="39542.2617">24052 3137 114,'-26'-20'39,"9"25"1,-16-8-3,9 17-32,1 3-2,9 4-1,4 1-1,7 5 0,7-4 0,8 0-1,6-1 1,4-4-1,0-2 1,-1-3-1,-3 2 0,1-2 1,-10-3-1,-9 4 0,-5-2 0,-5 3-1,-2 0-1,-4-2-2,5 3-4,-10-15-21,18 13-10,3-14 0,0 0 0,20-12-2</inkml:trace>
  <inkml:trace contextRef="#ctx1" brushRef="#br1" timeOffset="39745.2733">24300 3205 119,'0'0'40,"-12"22"1,-7-10-3,2 15-34,-1 2-2,0 3 0,1 0-2,1 2-1,6-3-1,2-8-4,11 7-10,-3-30-21,9 20-3,-9-20 0,30-11 0</inkml:trace>
  <inkml:trace contextRef="#ctx1" brushRef="#br1" timeOffset="40165.2974">24414 3051 109,'0'0'40,"0"0"0,0 13-1,0-13-33,-2 21-2,7-9-1,4 6 1,-1 0-2,-2 4 0,-2 0 0,0 7 0,-4 1 0,-5 0-2,-2 1 0,-4-1 0,-1-1 0,2-6 0,0-4 0,3-3 0,7-16 0,2 12 0,-2-12 0,23-15-2,-5-1 2,4-7-1,3-4 1,4-2-1,-4 1 1,-2 3 0,-4 6 0,-5 7-1,-14 12 1,12 9-1,-10 11 0,-6 3 0,4 7-2,4 0 0,8 2-3,0-12-3,22 11-16,-7-26-15,20 3 2,-10-21-2,6 3 2</inkml:trace>
  <inkml:trace contextRef="#ctx1" brushRef="#br1" timeOffset="40481.3154">24872 3175 77,'-20'-7'40,"-12"1"-2,9 20 3,-9-7-17,10 16-18,0 0-1,9 4-1,4 0-1,13-3 0,5-5-2,9-7 0,3-6 0,7-7 0,0-7 0,0-4 0,-4-4 0,-3-1 0,-4 0 0,-6-1-1,-5 8 1,-6 10 0,0 0-1,-12 13 0,-5 14 0,-9 14-1,-8 12 1,-3 8-1,-5 9-2,-9-4-8,12 16-8,-17-25-14,16 9-8,-4-22 1,12-2-2</inkml:trace>
  <inkml:trace contextRef="#ctx1" brushRef="#br1" timeOffset="41923.3979">21951 4202 92,'0'0'37,"14"10"1,-14-10 0,28 3-35,-9-4 1,17 1-1,-2-6 0,9-2-1,-5-7 0,2 0 0,-4-4 0,-7 0 0,-10-2 0,-9-2-1,-11 4 0,-9 0 0,-12 4 0,-3 1-1,-7 5 0,-2 5 1,-4 8-1,2 7 1,2 8-1,5 4 0,6 6 0,8 2 0,8 1 1,9 3-2,7-4 0,13-5-1,11-1-1,2-6-1,8 0-2,2-15-5,13 11-7,-14-23-19,14 8 1,-13-17-2,6 4 2</inkml:trace>
  <inkml:trace contextRef="#ctx1" brushRef="#br1" timeOffset="42268.4176">22570 4154 79,'0'0'37,"-22"-20"-1,7 23 1,-15-5-23,11 16-5,-11 0-2,7 12-3,-1 0 0,3 6-2,2-1 0,5-2-1,3-2 1,6-4-1,6-7 0,-1-16-1,22 7 2,-3-14-1,2-9 0,10-6 0,-2-5 1,3-2-1,1-3 0,-3 2 0,2 2-1,-5 5 1,0 8-1,-6 7 0,-4 8 0,-1 9 0,-4 10 0,-5 7-2,-5 8 1,-2 3-2,0 5 0,-5-2-3,7 9-7,-11-23-18,21 9-9,-10-21 1,20 1 0</inkml:trace>
  <inkml:trace contextRef="#ctx1" brushRef="#br1" timeOffset="43365.4804">22876 4219 98,'0'0'38,"-1"26"1,1-26 0,24 18-31,-3-17-4,11-1 0,3-7-2,3-4 0,-1-5-1,0-2 0,-4-6 0,-9 2 0,-5-2 0,-9 0 0,-10 0-1,-8 4 1,-8 2-1,-3 3 0,-6 8 1,-2 3-1,-3 11 0,2 7 0,3 6 0,3 4 1,8 6-1,7 2 0,12 0 0,11-3 0,13-1 0,8-6-1,13-4 1,2-3 0,5-4 0,-3-6 0,-5-2 0,-7-1 0,-8-2 0,-8-1 0,-11 1-1,-15 0 1,0 0 0,0 0 0,0 0 0,-14 4 0,1 3-1,-1 3 1,1-3 0,3 2 0,10-9 0,-9 15 0,9-15 1,0 0-1,19-9 0,-4-4 0,5-6 0,1-1 1,2-7-1,-2 2 1,1-5 0,3 3 0,-1 1-1,-1 0 1,-1 7 0,2 0-1,-3 5 1,2 5-1,-1 2 0,-2 5 0,-2 3 0,2 4-1,-4-2 2,3 4-1,1-3 0,-1 1 0,-1-1 0,-1-2 0,-3-1 0,-4-1 0,-10 0 0,0 0 0,0 0 0,0 0 0,-24 11 1,0 1-1,-4 8 0,-5 5 0,0 8 0,4 0 0,6 3 1,1 0-1,11-4 0,14-7 0,8-5 0,9-10 1,12-10-1,4-9 0,4-6 1,2-10-1,0-5 1,0-6 1,-5-2-2,-9 1 0,-9 3 0,-6 9 0,-8 7 0,-5 18 0,-18 0 0,0 26 0,-9 16 0,-6 14 0,-3 16 0,-4 13 0,-3 10 0,1 4 0,-5-1 0,6-6 0,1-9 0,8-8 0,0-17 0,7-16 0,6-12 0,10-19-3,9-11-5,-1-23-3,23 1-7,-10-34-3,26 9-12,-10-28-7,20-2-2,-1-13 3,11 6 3</inkml:trace>
  <inkml:trace contextRef="#ctx1" brushRef="#br1" timeOffset="43748.5023">24143 4204 114,'0'12'40,"0"-12"1,-10 18-3,4-3-34,0 5 0,-2 1-2,7 3 0,2-1-1,8-2 0,4-5 0,10-6 0,4-9 0,11-9 0,4-7 0,4-4 0,-1-10 1,3-1-2,-8-2 0,1 3 0,-12 3 0,-5 9 0,-10 13 0,-14 4 0,-10 34 0,-12 15 0,-12 15 0,-11 13 0,0 12 0,-9 1-4,10 7-7,-7-20-3,21 7-3,-9-36-7,26 4-11,-7-30-6,9-4-1,-10-16 3</inkml:trace>
  <inkml:trace contextRef="#ctx1" brushRef="#br1" timeOffset="45257.5886">5473 7272 83,'-7'-24'38,"12"2"-1,-3-16 1,7-3-29,-3-16-2,5-5-2,-3-15-1,6-7-1,-6-5 0,-1-4-1,-3-5-1,3 1-1,-3-1 1,-1 3-2,3 8 2,-3 5-2,1 6 2,1 9-1,-3 8 1,-1 5-1,-2 9-1,1 9 2,-1 6-2,1 8 2,-1 10-2,1 12 1,0 0 0,-5 16 1,1 9 1,-4 10-3,-1 10 3,-5 10-3,-5 8 3,-5 3-2,-3 2 0,-2-1 0,1-5-1,2-7 1,4-14 0,8-11-1,7-18 1,7-12 0,21-28 1,1-14-1,8-12 0,1-14 0,1-8 1,2-8-1,-2 0-1,-5 1 0,-5 10 0,-6 12 0,-6 15 0,-2 15 0,-5 19-1,-3 12 2,3 31 2,1 7-1,1 11 1,6 8-1,6 4 0,9 2-2,6-2 0,3-10-6,11 4-6,-5-20-8,17 9-9,-18-18-9,10 4-1,-17-12 1,2 7 2</inkml:trace>
  <inkml:trace contextRef="#ctx1" brushRef="#br1" timeOffset="45975.6297">5947 6879 83,'3'-12'36,"-3"12"0,0 0-2,-12 8-28,8 7 0,-5 2-1,4 9-1,-5 3-2,5 10 1,-4-1 0,4 4-2,1-2 1,0-6 0,3-3 0,3-9-1,3-12 1,7-13-2,1-16 1,11-10 1,-2-12-2,3-9 2,4-8-1,-6-2 0,-2-2 0,-3 8 0,-6 4 1,-6 11-2,-4 9 1,-2 11-1,-2 9 1,2 10-2,0 0 1,23 8-2,0 2-1,5-3-2,12 6-6,-8-14-19,17 14-9,-8-11 1,6 6-2,-17-3 2</inkml:trace>
  <inkml:trace contextRef="#ctx1" brushRef="#br1" timeOffset="46326.6498">6285 6977 102,'-20'17'38,"15"2"1,5-19-3,0 0-31,18 4-1,9-13-1,3-9-1,5-5 0,-1-6 0,1-4-1,-3-3 0,-9 5-1,-8 2 1,-11 6-1,-8 9 1,-9 6-1,-8 13 0,-7 13 1,-6 10-1,0 8 0,4 7 0,3 1 1,9 3-1,10 0 0,13-11 0,13-10 0,15-15-1,15-17-2,18-12-4,3-24-9,26-3-15,-10-29-7,11 1 0,-14-13-2</inkml:trace>
  <inkml:trace contextRef="#ctx1" brushRef="#br1" timeOffset="46505.66">7051 6209 106,'-36'25'38,"6"28"3,-7 2-6,6 26-30,-2 11-3,6 10 1,3 2-3,8-4 1,8-2-4,5-15-4,20-4-22,-8-25-9,18-13-1,-5-25-2,8-10 2</inkml:trace>
  <inkml:trace contextRef="#ctx1" brushRef="#br1" timeOffset="46858.6802">7003 6917 105,'3'19'39,"1"-10"2,15 5-2,2-16-35,5-7-2,13-6 1,1-5-1,2-9 0,-4 2-1,-2-7 1,-9 3-1,-9 0-1,-9 4 1,-12 7 0,-11 8-1,-8 9 0,-8 6 0,-6 14 1,-5 10-1,4 8 0,4 4 0,10 3 0,4 1 1,14-4-2,15-4 0,13-7-3,12-15-4,18 2-8,-6-23-11,19 4-12,-8-16 1,13 2-1,-15-17 0</inkml:trace>
  <inkml:trace contextRef="#ctx1" brushRef="#br1" timeOffset="47195.6995">7563 6764 110,'-27'7'39,"-13"-2"2,11 16-1,-6-3-34,6 7-2,4 4 0,6 4-1,6-3-1,9-2 1,6-3-2,13-8 1,6-8-2,9-9 0,4-7 0,2-7 0,2-5 0,0-5 0,-7-2 0,-4 0 0,-5 1 0,-6 6 0,-9 6 0,-7 13 0,0 0 0,-5 16 0,-2 9 0,-2 5-2,7 6-2,-3-2-1,13 6-4,-4-17-5,24 11-7,-13-30-13,19 2-4,-6-19-1,13 0 2</inkml:trace>
  <inkml:trace contextRef="#ctx1" brushRef="#br1" timeOffset="47520.7181">7954 6725 104,'-15'-21'38,"15"21"2,-27-13-1,27 13-31,-27 10-3,18 8-1,3-1-1,2 6-1,8-5 0,5 2-1,4-5 0,7 0 0,-1-4-1,4-3 1,2 0-1,-2 2 0,-2-4 1,-4 7-1,-5 1 0,-8 3 0,-4 5 0,-4 4 0,-8 1 0,-1-3-1,1 1-2,2-6 0,7-3-5,3-16-4,13 4-8,-12-27-9,28 2-10,-7-16 0,15-1 0,-12-9 2</inkml:trace>
  <inkml:trace contextRef="#ctx1" brushRef="#br1" timeOffset="47700.7284">8282 6706 105,'0'0'40,"0"16"1,-3 17-1,-17 3-26,5 7-11,1-1-1,0 3 0,4-1-3,3-7-1,9-5-4,-2-20-7,21 0-7,-12-30-10,21-2-9,-5-21-1,14-3 0,-11-16 2</inkml:trace>
  <inkml:trace contextRef="#ctx1" brushRef="#br1" timeOffset="48428.77">8454 6505 113,'-4'10'40,"-8"-2"3,12 15-1,-5-10-33,12 2-5,4-5 0,6 4-4,0-1 0,3 2 0,-3 2 0,-4 3 0,-5 5 0,-8 6 0,-9 4 0,-1 0 0,-2-2 0,-2-3 0,3-6 0,3-6 0,8-18 0,14-4 0,8-16 0,8-7 0,7-9 0,4-3 0,4-2 0,-3 3 0,-6 8 0,-7 10 0,-9 13 0,-7 10 0,-10 12 0,-6 9 0,-4 8 0,-2 3 0,0 5 0,2-9-2,8 3-7,4-21-4,18 3-2,-5-23-2,25 6-3,-19-27-6,23 9-7,-15-17-4,2 3 6,-5 7 37,-20-11 5,3 18 5,-29-11 3,17 30 6,-29-21 10,11 27 5,-15-3-1,13 12-33,-8 5-3,9 4 0,1 1-3,5 5 0,12-5 0,5-6 0,10-9 0,10-8 0,2-8 0,9-10 0,1-5 0,3-6 0,-3 0 0,-2-3 0,-6 6 0,-8 4 0,-5 10 0,-15 10 0,2 18 0,-17 15 0,-6 19 0,-12 13 0,-8 18 0,-12 3 0,5 12-9,-10-11-4,14 10-3,-16-30-3,24 9-5,-15-37-10,15-4-6,-2-18 0,3-12 6</inkml:trace>
  <inkml:trace contextRef="#ctx1" brushRef="#br1" timeOffset="49314.8207">5981 7935 98,'-14'23'39,"-5"-7"1,19 6-1,4-11-36,13-7-2,11-9 1,13-4 0,3-8-1,6-4 1,-1-4-1,-6-2 0,-7-3 0,-12 4 0,-14 4 0,-15 6-1,-16 5 0,-10 9 0,-10 9 0,-7 11 0,-1 9 1,-1 7-1,6 7 1,8 3-1,13-1 1,11-1 0,17-9 0,18-7-1,18-12 1,15-11 0,14-9-1,9-9 1,1-6-1,-1-3 1,-2-5-1,-12 3 1,-15-1 0,-15 5 0,-11 5-1,-24 17 1,0 0-1,0 0 0,-27 19 0,6 0 0,-7 11-1,4 3 1,1 1-1,4-4 1,7-5-1,9-5 1,3-20 0,21 10 1,3-22-1,8-9 0,1-9 1,9-8 0,-4-1 0,-1 0 0,-3 2 0,-7 7 0,-7 7 0,-6 8 0,-14 15-1,14 17 0,-14 8 0,0 10-1,0 8-1,0 4 0,9 2-1,8-1-1,10-2-5,5-23-3,15 1-4,-9-24-3,20 4-5,-22-31-7,16 4-8,-14-16 0,-4 0 5</inkml:trace>
  <inkml:trace contextRef="#ctx1" brushRef="#br1" timeOffset="50402.8829">7103 7996 105,'0'28'40,"3"-16"2,17 10-4,2-17-35,11-1 0,3-8 0,3-4-2,-2-5 0,-3-5 0,-5-8 0,-9 1 0,-6-4 0,-11 0-1,-6 0 0,-6 6 1,-8 4-2,-2 6 2,-5 11-2,1 7 1,-4 9-1,5 12 0,5 3 1,4 3-1,9 1 2,10 0-1,10-7 1,11-5-1,8-8 1,10-11-1,5-6 1,8-5-1,0-2 1,-4-3-1,-4-1 0,-6 6 0,-11-1 0,-11 7 0,-8 4 0,-14-1 0,-2 18 0,-10 0 0,0 4 0,-3 1-1,-2 3 1,5 1 0,1-3 0,3-3 0,8-9 0,0-12 0,12 0-1,-1-13 1,3-8-1,1-10 0,-1-5 0,0-7 1,1 3 0,-1 0 0,0 6 0,-2 4 1,-1 9-1,4 6 1,4 7-1,-1 7 0,5 3 0,6 4 0,3-2 1,5-1-1,2-3 1,4-2-1,-1-4 0,1-1 1,-8-2-1,-8-3 1,-9 3-1,-18 9 0,4-10 1,-19 10-1,-7 7 1,-9 7-1,-4 3 0,0 9 1,3 4-1,5 0 0,8 3 0,12-3 1,7-6-1,11-8 0,12-4 0,6-14 0,4-5 0,1-8 0,1-5 1,-5-5-1,-5 1 1,-4 2-1,-9 4 1,-12 18-1,0 0 0,0 0 0,-4 21-1,-8 12 0,-5 13 0,-3 12 1,1 11-1,-3 1 0,0 3 1,2 1 1,-1-10 0,4-6 0,4-14 0,1-19 1,12-25-1,0 0 0,5-40 1,6-6-2,5-14 0,5-11 0,2-2 0,1-2-2,2 4 1,-5 16-2,1 14-1,-2 4-5,6 19-2,-8-2-2,14 20-2,-10-13-3,15 21-5,-9-29-3,17 12-7,-10-9 0,1-3 3,1 3 2</inkml:trace>
  <inkml:trace contextRef="#ctx1" brushRef="#br1" timeOffset="50751.9029">8607 7784 116,'-13'19'40,"-11"3"1,7 13-1,-4-2-36,5 3-1,5 0 0,6-4-2,10-8 0,6-8 0,10-13 0,6-10-1,5-12 1,2-6 0,1-6 1,-4 1-2,-6 0 0,-3 7 0,-3 7 0,-10 10 0,-4 17 0,-5 11 0,-6 16 0,-6 13 0,-3 15 0,-7 13 0,-7 7 0,-1-2 0,-2 2-2,-4-11-2,6-2-5,-8-27-3,13-5-3,-7-39-2,23-2-4,-23-44-6,23-4-7,-14-31-5,0-22 6,-6-15 1</inkml:trace>
  <inkml:trace contextRef="#ctx1" brushRef="#br1" timeOffset="51260.932">6417 5200 86,'7'-18'39,"-8"-1"-1,1 19 1,0 0-33,0 28-1,-2 14-2,-1 16 0,-5 19-2,-1 12 1,1 8 0,-3 3-2,6-8 0,-1-9-2,7-11-5,-2-30-16,17-7-13,-2-30-3,17-12-1,-5-26 2</inkml:trace>
  <inkml:trace contextRef="#ctx1" brushRef="#br1" timeOffset="51455.9431">6455 5301 101,'-11'-22'40,"2"-1"1,20 18-1,8-1-35,6-4-3,12-5 0,6-1-2,6 0-1,2 2-3,6 8-7,-17-10-7,9 29-14,-27-13-6,-3 22-1,-23-5-2</inkml:trace>
  <inkml:trace contextRef="#ctx1" brushRef="#br1" timeOffset="51636.9535">6418 5600 106,'2'14'40,"-2"-14"1,37-9-7,-4-8-31,14-7-2,1-1 0,4-3-4,10 8-8,-16-12-8,19 20-13,-23-11-7,4 13-2,-17-6 0</inkml:trace>
  <inkml:trace contextRef="#ctx1" brushRef="#br1" timeOffset="52078.9788">7010 5299 95,'0'0'40,"0"0"1,-12 16-1,2 3-34,-2 13-2,-6 8 0,0 16 0,-2 8-1,0 5 0,5 0 0,12-1 0,5-9-1,13-13 0,15-13 0,11-24-1,9-17-3,12-15 3,3-19-2,0-12 0,-4-8 0,-3-6 0,-11-2 0,-10 5 0,-8 6 1,-14 10-1,-7 10 1,-8 16 0,0 23 0,-19 2 0,4 27 0,-2 16 0,-2 11-2,5 5 1,5 6-1,4-4-2,14 3-5,1-20-4,20 3-3,-7-32-5,32 6-5,-12-26-12,12-5-2,-6-14 5,4-6 2</inkml:trace>
  <inkml:trace contextRef="#ctx1" brushRef="#br1" timeOffset="52387.9965">7895 5332 100,'0'0'40,"-30"-10"1,12 29-2,-17 14-35,12-3-1,3 3-1,9 1 0,6-2-1,12-2 0,10-11-1,9 1 0,8-11 0,1 2 0,5-3 1,-9 3 1,-8 4-2,-9 3 1,-12 7 1,-9 3-1,-9 7 1,-5-2-2,-4 1 1,3-6-5,7 0-1,2-20-6,25 3-5,-3-29-5,28 6-12,-4-24-5,20 0-3,-2-16 3</inkml:trace>
  <inkml:trace contextRef="#ctx1" brushRef="#br1" timeOffset="52583.0076">8359 5351 105,'-4'10'41,"-17"6"1,5 27-2,-9-1-37,3 10 0,2 5 0,3 1-1,6 1-2,2-2-2,14-2-7,-3-25-5,21 7-6,-9-32-11,26 1-9,-2-20 0,11-5-1,-3-14 4</inkml:trace>
  <inkml:trace contextRef="#ctx1" brushRef="#br1" timeOffset="53342.051">8697 5426 102,'-31'24'41,"3"22"2,-8-5-3,16 4-34,-7 8-1,8 5 0,7-4-1,8 0-1,10-9 0,11-12 0,7-15-3,10-9 0,3-14 0,1-16-2,0-7-2,-2-16 2,-2-4-3,-11-6 0,-4-2 0,-11 0 0,-4 2 0,-8 8 2,-4 9 3,-6 14-3,-1 12 4,0 10 1,2 9 0,6 7 0,7 5-1,6 4 1,5-6 0,12-4-1,9-7 0,2-2 0,3-4 0,-2 1 0,-1-2 1,-5 5-1,-6 2 0,-8 5 0,-10 7 0,-6 6 2,-12 6 0,1 4-1,-10 9 0,5-5 0,1 4 0,3-9 0,7-4-2,6-9 0,0-21 0,26 4 0,-6-19 0,6-13 0,-2-7 0,3-4 0,-7-7 0,-2-4-3,1 5 2,-6 11 0,-7 7 1,-6 27-2,0 0 3,4 14-1,-4 18 3,4 12 0,2 6-3,3 2 0,10-5 0,5-9 0,5-8 0,3-10 0,-1-13 0,-1-13 0,-2-7 0,-7-10 0,-4-8 0,-8-7 0,-2-5-2,-11-13-11,9 1-2,-10-16-2,17 11-1,-14-22-5,27 26 1,-11-30-5,36 23-1,13-4-5,22-8 0</inkml:trace>
  <inkml:trace contextRef="#ctx1" brushRef="#br1" timeOffset="54311.1064">20857 1237 106,'11'-3'40,"-4"13"1,-3 19-8,-8 8-28,-6 16-2,1 16 0,-10 8-1,4 2-1,-1-3-1,4-8-1,5-7 1,6-11-4,9-8-2,-3-23-22,18-2-12,-7-17 1,11-8-2,-5-13 2</inkml:trace>
  <inkml:trace contextRef="#ctx1" brushRef="#br1" timeOffset="54492.1168">20945 1324 112,'-6'-50'41,"6"50"0,0 0-2,15-56-40,-15 56-5,0 0-17,52-46-14,-52 46-2,51-19 1,-51 19-3</inkml:trace>
  <inkml:trace contextRef="#ctx1" brushRef="#br1" timeOffset="54685.1278">20856 1494 103,'-43'24'40,"8"-9"0,35-15 0,0 0-37,19-9-2,30-8 0,17-9-3,13 0-2,2-11-4,20-1-22,-18-2-8,-83 40 0,87-40-1</inkml:trace>
  <inkml:trace contextRef="#ctx1" brushRef="#br1" timeOffset="54859.1378">21521 1177 95,'26'-11'39,"-26"11"2,-16 31-2,1 6-26,-9 12-11,2 9 1,5 3-3,8 6 1,3-3-3,4-8-3,7-1-15,-4-18-16,16-1-4,-1-9 0,16-9-1</inkml:trace>
  <inkml:trace contextRef="#ctx1" brushRef="#br1" timeOffset="55243.1598">22114 1215 115,'-27'-13'42,"-8"9"0,-8 9-1,-3 7-39,3 8-1,11-3 1,5 10-1,21 1 0,12 0-1,10-1 0,10 2 0,5 1 0,2 0 0,-2 3 0,-3-2 0,-10 6 0,-9-1 0,-12 3 0,-10-3 1,-10-2-1,-6-2 1,-1-4-2,-2-7 0,5-8-1,8-6-2,5-18-8,31-2-8,-7-21-7,34 5-6,-1-13-7,20-2-1,1-12 2</inkml:trace>
  <inkml:trace contextRef="#ctx1" brushRef="#br1" timeOffset="55595.1799">22531 1213 98,'0'0'41,"17"-58"2,-17 58-1,0 0-21,-16-24-19,-18 28-1,-7 11 1,-9 12-2,9 10 1,23-4-2,22 2 1,15-4 0,21-10 0,6-1 0,0-4 0,1-2 0,-6-2 1,-11 0-1,-6 5 0,-16 4 1,-11 1-1,-13 1 0,-11 7 0,-3 1 0,-6 3-1,3-2 0,-1-3-2,4-2-1,7-7-7,20-2-4,3-18-6,25-3-8,-2-17-6,23 4-4,2-15-2,14 0 3</inkml:trace>
  <inkml:trace contextRef="#ctx1" brushRef="#br1" timeOffset="55861.1951">23043 1263 100,'0'0'41,"22"-57"3,-22 57-2,0-11-20,0 11-18,-20 16-2,4 17-2,-4 15 0,5 5 0,-2 5 0,6 12 0,2-10 0,-1-6 0,5-6-4,-2-10-8,17-3-4,-6-20-6,28 3-7,-15-26-7,24 1-4,-5-15-1,13-4 2</inkml:trace>
  <inkml:trace contextRef="#ctx1" brushRef="#br1" timeOffset="56872.2529">23461 1176 98,'0'0'39,"0"0"1,0 0-5,0 0-27,0 0 0,0 0-3,0 0-1,0 0-1,-27 7 0,26 5-2,-8 1 1,2 12 0,-9 5-1,-6 12 1,-8 6-1,-1 6 2,-1 0-3,1 3 0,10-7 0,10-7 0,16-10 0,15-10 0,14-11 0,14-12 0,4-9 0,4-14 0,0-7 0,-3-11 0,-13-5 0,-10-8 0,-30 54 0,20-58 0,-20 58 0,-4-57 0,4 57 0,0 0 0,-33-87 0,19 61 0,-10 6 0,11 15 0,-1 9 0,16 9 0,2 4 0,17 1 0,0-8-2,2-6 2,2-5 0,1-5 0,0-6 0,4 0 0,-30 12 0,0 0 0,61-29 0,-24 21 2,-13 2-2,8 10 0,-14 5 0,3 15 0,-24 3 0,5 12 0,-22-1 0,-1 5 0,-3-1 0,-5 0 0,1-10 0,4-3 0,6-6 0,8-10 0,10-13 0,0 0 0,19-9 0,2-11 0,1-7 0,3-11 0,1-1 0,-3-6 0,-3 1 0,-6 8 0,-2 8 0,-8 5 0,-4 23 0,0 0 0,-2 21 0,0 11 0,-1 10 0,11 5 0,-1 0 0,7 7 0,6-7 0,7-7 0,3-12 0,6-7 0,1-14 0,-1-13 0,2-10 0,2-17 0,-3-12 0,-1-16 0,-36 61 0,39-67 0,-39 67 0,30-74 0,-30 74 0,30-63-3,-30 63-10,17-54-3,6 21-1,-23 13-3,22 27-3,-24 6 0,29 24-1,-20 4 0,20 12-7,0-2 1,4-6 4</inkml:trace>
  <inkml:trace contextRef="#ctx1" brushRef="#br1" timeOffset="56993.2599">24647 1512 10,'0'0'27,"9"12"5,-27-21 9,6-7 1,-18-6-1,12-1-5,-2 2-34,-8-13-20,23 16-7,-24-5-6,29 23-7,-25-10-5,8 17 2</inkml:trace>
  <inkml:trace contextRef="#ctx1" brushRef="#br2" timeOffset="758729.3969">24713 4493 64,'-6'-11'35,"6"11"-1,0 0 1,-12-15-27,12 15-2,-10 15-1,9 3 0,-9 2-2,3 7 0,-2-1-1,0 6 0,-1-4-2,5-1 1,4-8 0,6-6 0,9-8-1,4-5 1,8-9-1,5-6 1,0-4 0,-1-2-1,-5-1 2,-3-1-1,-13 3 0,-8 2 0,-12 3 1,-8 7 0,-9 4-1,0 5 1,-4 1-1,2 5 0,3 7 0,4 4 0,6 3-1,7 3 0,9 1 0,9 0 0,6-2-1,4-2 1,4-5 0,1-2 0,-2-7 1,0-3 0,-11-3-1,-10-1 0,0 0-1,-6-11-2,-7 13-5,-10-13-28,23 11-3,-25-3 0,25 3-1</inkml:trace>
  <inkml:trace contextRef="#ctx1" brushRef="#br2" timeOffset="759424.4366">23936 6373 92,'-9'-23'37,"9"23"0,-18-19 0,5 22-31,-4 4-2,3 14 0,-6 8-1,1 11 0,3 12-1,-1 15 0,10 17-2,5 13 2,13 14-1,6 6-1,13 3 0,20 2 0,10-7 1,12-13-1,11-21 1,11-20-1,7-25 1,9-22 0,-2-28 0,-8-21 0,-7-21 0,-8-18 0,-16-18-1,-14-12 1,-18-14 0,-15-6 0,-19-4-1,-4 2 1,-8 11-1,-3 12 0,-4 19 1,0 14-2,2 25 0,-1 10-4,15 35-9,-23-9-23,19 23-3,-9-4 0,11 12-2</inkml:trace>
  <inkml:trace contextRef="#ctx1" brushRef="#br2" timeOffset="761812.5732">4312 11143 30,'-17'17'30,"2"4"2,1 5 0,4 15-21,-8-1-4,11 16 2,-3-6-2,6 8-1,1-10-2,6-3 2,2-14-3,5-7-1,4-20 0,5-10 0,-2-14-1,4-5-1,-2-7 2,-5 0-2,-4-4 2,-5 4 0,-10 3 0,-5 8 0,-8 6 0,-1 9 0,-6 10 0,1 12 0,-2 5 0,6 5 0,2 5-1,5 3 1,10-2-3,3-5-4,17 4-32,-6-14 2,14 3-4,-5-9 0</inkml:trace>
  <inkml:trace contextRef="#ctx1" brushRef="#br2" timeOffset="762480.6114">4074 13925 53,'0'0'39,"-7"-19"-3,7 19 2,-4 14-31,8 12-4,0 10 0,7 18-1,-1 14-2,2 14 0,-3 13-1,2 5 1,-1 0-2,-5-8-2,2-6-3,-5-25-8,8-8-22,-5-28-2,7-12 2,-5-28-1</inkml:trace>
  <inkml:trace contextRef="#ctx1" brushRef="#br2" timeOffset="762645.6209">4228 14384 56,'-2'-22'39,"-8"3"-1,10 19 2,0 0-32,30-12-3,-3 3-1,15-4-3,9-3-1,3-14-7,20 1-29,-4-19-2,6 1-2,-9-16 2</inkml:trace>
  <inkml:trace contextRef="#ctx1" brushRef="#br2" timeOffset="762814.6305">4904 13583 79,'-44'79'40,"13"40"-1,-7 17 0,14 19-35,0 4-6,6-10-9,21 0-29,1-26-2,17-11-1,5-34-1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6-25T23:49:14.81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6-25T23:49:16.226"/>
    </inkml:context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9956 7196</inkml:trace>
  <inkml:trace contextRef="#ctx1" brushRef="#br0">2979 778 46,'0'0'30,"0"0"2,0 0-10,0 0-11,50-40-7,-50 40 1,0 0-1,0 0 0,0 0 0,0 0-1,20 45 0,-20-45 2,4 48-3,-19-1 1,24 30-2,-3 14 2,-1 7-3,-1 10 2,6 9-2,-6 2-1,-1 13 1,-2 0 0,-2 9 0,0 8 0,-3 13 2,4 3-1,5 8 0,2 10 0,-3 3 1,11 8 0,-1 6 0,4 6-1,-2 8-1,2 8 1,-4 7 1,1 5-1,-2 4 0,1 7-1,-5 5 2,3 6-2,1 6 3,-4 1-1,1 8-2,4 4 2,-2 7-1,-4-1 0,-1 4-2,-1 2 2,-5 4-1,0 3 0,-3 5 0,-2 7 0,1 3-1,-4 2 1,1 1-1,0-1 0,1-4-1,5-4 1,2-4-1,3-7-1,5-4 3,4-2-2,3-6 2,4-1-2,1 1 1,1 1-1,-1 0 1,2 0 0,-6 2-3,-3-3 2,-5-4-1,-5-1 1,-3-10-2,-5-12 1,3-25-3,-4-35-5,18-21-25,-2-48-3,17-28 2,1-43-4</inkml:trace>
  <inkml:trace contextRef="#ctx1" brushRef="#br0" timeOffset="872.0499">1722 14232 26,'15'-8'30,"1"7"2,8-1-1,5 5-26,4-6-3,17-1 1,9-7 1,16 3-1,12-11-1,18 5 0,10-6 0,17 1-1,17-2 0,16 4-1,16-1 0,14 4 0,18 0 0,7 3 0,22 0 0,18 2 0,11-2 0,12 2 1,14-2 0,9-1 1,10 3 0,14 3-1,5 3 1,8 1 0,6 4 0,8 2 0,11 3 1,9 2-2,59-3 1,-38 0 0,16-3 1,5 1-2,13-3 1,9-1-1,9-3 0,9-1 0,-39-5 0,55 0 1,7-3-2,53-1 2,-30-2-2,10-1 1,25-6-1,35 4 0,-32-1 0,8 3 0,8 0 1,0 2 0,4 4 0,-1 8 0,-18 2 1,13 4-1,0 5 1,-6 2-1,17 3 0,-64 1-1,37-4 0,-5-3-1,40 3-3,-110-18-9,29 11-25,-35-12-2,-260 5 1,18-3-1</inkml:trace>
  <inkml:trace contextRef="#ctx1" brushRef="#br0" timeOffset="2605.149">926 1234 80,'-12'7'36,"5"15"-1,-10 5 1,8 10-32,-9 4-1,7 6 1,-6 1 0,11 1-2,-5-8 0,4-5-2,1-11 3,6-5-3,0-20 2,13-5-1,-1-15 0,4-15 1,0-8-1,4-9 2,-1-4-2,-1 1 0,-1 3 1,-6 10-2,-1 5 2,-2 10-1,-7 12 0,-1 15 0,0 0-1,0 25 2,0-3-2,6 0 1,6 2 0,7 0 0,9-8 0,11-5 0,9-14 0,7-3 1,5-13-1,2-6 1,-62 25-1,66-28 0,-66 28 1,54-31-2,-54 31 2,43-25-2,-12 12 0,-6 19 0,-22 7-1,1 21 1,-12 6-2,3 17 0,-4 0-2,5 5-2,17-8-1,-3-17-8,33-6-23,-6-20-2,19-5 1,-4-17-1</inkml:trace>
  <inkml:trace contextRef="#ctx1" brushRef="#br0" timeOffset="2959.1693">2066 1210 97,'-12'-18'39,"-1"15"2,-14 6-1,5 10-34,-9 4-1,4 9-1,-1 1-1,6-1-1,4 4-1,6-3 0,8-2 0,6-3 0,7-9 0,10-3 0,5-9 0,7-7 0,4-8 0,0-7 0,1-3 0,-4-6-1,-5-2 0,-3 2 0,-4 2-1,-9 6 1,-4 6-1,-7 16 0,0 0 0,0 0 0,-9 28-1,2-3-2,5 8-2,1-3-3,13 6-11,-5-10-19,20 1-1,2-10 0,12-2 1</inkml:trace>
  <inkml:trace contextRef="#ctx1" brushRef="#br0" timeOffset="3286.188">2613 1212 101,'0'0'40,"-5"-22"1,-27 7-1,3 15-34,-13 4-2,8 13 0,-8 2-3,12 11 1,11-3-2,28-6 0,15-9 0,13-4 1,8 2-1,2-5 0,1 0 0,-1 1-1,-13 2 1,-7 5 0,-16 3-1,-14 3 1,-12 1-1,-9 4 0,-2 0 0,-3-8-2,7-1-4,0-20-20,22 5-12,11-30-1,24 1-1,5-15 1</inkml:trace>
  <inkml:trace contextRef="#ctx1" brushRef="#br0" timeOffset="3567.2041">3001 1092 107,'0'0'43,"48"-55"1,-48 55 0,0 0-40,0 0-1,0 0 0,0 0-2,0 0-1,0 0 1,0 0-1,0 0 0,0 0 0,0 0 0,-39 50 0,64-18 0,7-6-1,9 5 1,-12-1-1,-7 6 1,-25 2-1,-15 4 0,-17-8-2,-8-5-3,12-5-27,-11-11-8,21-5 1,0-9-3</inkml:trace>
  <inkml:trace contextRef="#ctx1" brushRef="#br0" timeOffset="6513.3726">2956 987 34,'0'0'33,"12"-46"2,-12 46 0,0 0-13,0 0-14,0 0 1,0 0-2,0 0-1,0 0 0,0 0-1,0 0-1,0 0 2,0 0-2,0 0-1,0 0 0,0 0 1,-18 45-1,-6-14-2,-1 3 0,7 2 0,1-3-2,13-1 1,8-7-1,18-5 1,-2-10-1,7 3 1,-3-3 0,2-3 1,-5 6-1,-4-1 1,-10 0-1,-5 2 1,-9 0-1,-8 3 1,-8-1-1,-2 0 0,-5-1 1,-1 0-1,1-3-1,4-4 0,9-1-4,2-9-6,15 2-28,0 0-1,22-8 1,-4 1-3</inkml:trace>
  <inkml:trace contextRef="#ctx1" brushRef="#br0" timeOffset="7587.434">563 2280 81,'7'-13'38,"-9"-8"-2,2 21 2,-4-22-30,4 22-3,0 0-1,0 0-1,-1 26 0,-4 8-2,0 11 1,-3 11 0,0 13-1,-1 8 1,-3 2-1,3-4 1,-1-10-1,3-7 1,2-14-2,3-12 1,2-18 0,0-14-1,9-19 1,0-13 0,-1-9 0,5-12-1,-5-11 0,3-10 0,-2-10 0,5 1-1,-6 2 1,2 6-2,5 7 2,-1 7-1,3 9 1,2 14 0,3 15-1,4 8 1,2 10 0,-3 6 0,3 7 1,-3 9-1,-4 3 0,-2 10 0,-9 5 0,-10 10 1,-8 5-2,-12 2 1,-4 3 0,-10 3 1,-6 2 0,-2-5 0,0 2 0,3-8 1,3 2-1,6 1 0,2 2 0,4 8 0,5 8-2,1 7 2,0 5-3,0 0 0,2 1-2,-4-14-2,15 1-13,-7-34-18,21-11-4,-9-25 2,37-34-1</inkml:trace>
  <inkml:trace contextRef="#ctx1" brushRef="#br0" timeOffset="8229.4707">946 2316 102,'4'13'39,"7"4"1,-11-17-1,28-3-37,6-8 0,11-4 1,-1-10-1,9-1-1,0-6 0,-5-6 0,-9 2 0,-4 0-1,-13 7 1,-15 0-1,-7 10 1,-12 3 0,-9 9-1,-9 7 1,-8 9 0,-6 9 0,-2 8-1,4 12 1,4 5 0,11 4 0,12-1-1,15 0 1,18-8 0,20-6-1,12-10 0,12-8 1,8-9-1,0-6 0,0-5 1,-9 0-1,-10-1 0,-14 8 0,-12 9 0,-15 7 1,-16 8-1,-12 5 1,-9 6-1,-2 1 1,0-3-1,1-7 2,9-11-2,19-16 1,-5-19-1,23-18 0,15-15 1,9-13-1,2-6 2,3-4-2,-3 7 0,-6 7 0,-6 13 0,-11 14 0,-5 13 0,-6 11 0,2 11 0,4 3-3,12 6-2,5-6-6,24 19-14,-9-15-14,20 14-3,-7-9-1,10 15 0</inkml:trace>
  <inkml:trace contextRef="#ctx1" brushRef="#br0" timeOffset="8847.5061">177 4046 68,'13'-4'40,"-11"-8"-3,11 10 2,-12-11-13,-1 13-23,0 0 1,11 20 0,-14-2-1,1 9-1,-6 4 0,-1 8-1,2 3 0,-1 0 0,-1-2 0,3-6 0,5-7 0,3-10 0,-2-17 1,21-2-1,-1-21 0,3-10 1,4-9 0,1-7 0,-1-8 0,2 0-1,0 3 0,-5 5 1,-4 10-2,-3 12 1,-2 10-1,-3 16 0,-1 15 0,-5 15-1,-1 14 0,-2 8-1,1 13-1,0-2-3,3 10-1,-3-19-9,22 3-23,-9-25-1,17-1 0,-6-29 1</inkml:trace>
  <inkml:trace contextRef="#ctx1" brushRef="#br0" timeOffset="9233.5282">806 3980 107,'-24'1'39,"10"16"1,-11-4-1,16 9-36,-2 3 0,4 5-1,3 2 0,6 2-1,4-4 0,8 1 0,0-9 0,10-4 0,4-8 0,6-10 0,4-9 1,1-14-1,5-7 0,-1-8 0,0-6 0,-5-2 1,-2-1-2,-7 7 2,-4 5-2,-8 11 0,-8 13 0,-9 11 0,0 19 0,-9 9-1,-5 11-1,0 5-1,1 5-1,2 1-1,12 2-2,-3-20-9,27 9-21,-11-23-3,28 1 1,-6-20 0</inkml:trace>
  <inkml:trace contextRef="#ctx1" brushRef="#br0" timeOffset="9798.5605">1745 3938 69,'-2'-13'35,"2"13"0,-3-25 1,3 25-19,0-22-11,0 22-2,-4-17 1,4 17-2,-1-12 1,1 12-2,0 0 1,0 0-1,0 0 0,0 0-1,0 0 1,0 0-1,0 0 1,0 0-1,0 0 0,-15 5 1,3-3 0,-3 4-1,-2 0 1,-6 6-1,-4 8 0,-4 5 0,1 9 0,-3 6 0,3 4-1,6 2-1,5-1 1,8-3-1,11-9 0,11-10-1,16-10-2,15-18-3,24-1-15,-4-26-17,27 0 1,-9-19-1,14 4-1</inkml:trace>
  <inkml:trace contextRef="#ctx1" brushRef="#br0" timeOffset="10015.5729">2217 3398 104,'-14'10'39,"-5"0"2,8 21-2,-3 4-36,1 13 1,3 12-2,-3 12 0,4 5-2,-2 2 1,2 7-4,1-10-3,13 7-24,-11-25-9,16-4 0,-7-24-1</inkml:trace>
  <inkml:trace contextRef="#ctx1" brushRef="#br0" timeOffset="10359.5926">2242 3899 104,'2'10'40,"-2"-10"0,12 14 0,7-13-37,11-3 0,10-7 0,9-5-1,3-7 0,7-2-1,-7-7 0,-3-3 0,-10 1-1,-13 2 1,-13 9-1,-17 4 0,-14 12 1,-10 6-1,-14 13 0,-5 13 1,-5 8-1,4 8 1,2 5-1,11 2 0,14-4 0,16-2-2,23-11-1,11-16-5,35 3-24,-3-25-8,19-1 1,-8-18-3</inkml:trace>
  <inkml:trace contextRef="#ctx1" brushRef="#br0" timeOffset="10967.6273">2848 3775 111,'-45'21'42,"-7"-7"0,11 18-1,4-4-38,7 4 1,9 3-1,13-2-2,12-5 0,11-5-1,14-6 0,8-6-1,3-9 0,4-8-1,3-8 0,-7-6-1,-2-5 1,-10-6 0,-8 1 0,-7-4 0,-5 5 1,-7 0 1,-2 6 0,1 1 1,-1 4 0,3 6 0,-2 12 0,22-15 1,-4 11 0,6 4 0,3 0-1,4 2 0,-4 1 1,5 4 0,-7 1-1,-4 3 0,-6 0-1,-6 8 1,-5 0 0,-9 5 0,-8 4-1,-2 3 0,-2 2 0,-2-6 0,6 1 0,1-9 0,12-19 0,0 0 0,29-13 1,5-21-1,8-8 0,12-11 0,2-4 1,2-4-1,-6 11 0,-4 9 0,-12 12 0,-8 19 0,-13 19 0,-11 20 0,-7 13 0,-6 11-1,2 6-1,-1 1-1,8 1-5,0-18-8,26 4-9,-10-35-13,21-2-3,-5-26-1,12-5 1</inkml:trace>
  <inkml:trace contextRef="#ctx1" brushRef="#br1" timeOffset="17111.9788">4484 451 90,'11'-46'40,"-11"46"2,0 0-1,0 0-35,14-45-2,-14 45 1,0 0-1,0 0-2,-33 61-1,33-61 0,-48 77 1,20-30-1,-11 6 0,-4 35 0,-46 24-3,4-6 0,47-61-5,38-45-16,-69 67-13,69-67-5,-49 29-1,49-29 0</inkml:trace>
  <inkml:trace contextRef="#ctx1" brushRef="#br1" timeOffset="17344.9921">3939 815 104,'4'-82'42,"-4"82"3,10-77-3,-10 77-34,25-47-3,-25 47-1,0 0-1,67-22-1,-67 22-2,74 18 0,-27 4 0,8 4 0,5 3 0,4 6 0,2 1 0,0 0-3,2 1-5,-6-3-9,6-4-9,-18-6-7,4-2-5,-54-22-4,76 27-2</inkml:trace>
  <inkml:trace contextRef="#ctx1" brushRef="#br1" timeOffset="51215.9294">5579 562 83,'0'0'40,"0"0"-1,9-57 1,-9 57-23,0 0-14,15-54-1,-15 54 1,0 0 0,0 0-2,0 0 0,0 0-1,0 0-1,14 52 1,-14-52 0,-5 69-1,5-69-1,-3 82-3,3-82-8,2 85-22,-2-85-3,7 80-1,-7-80 0</inkml:trace>
  <inkml:trace contextRef="#ctx1" brushRef="#br1" timeOffset="51396.9398">5641 931 100,'0'0'40,"0"0"0,-36-52-1,36 52-32,0 0-3,4-44 0,-4 44-3,0 0-1,52-50-3,-52 50-4,76-40-29,-76 40-4,95-51 3,-46 25-3</inkml:trace>
  <inkml:trace contextRef="#ctx1" brushRef="#br1" timeOffset="51591.9509">6193 400 114,'0'0'40,"0"0"1,0 0-2,-51 26-37,51-26-1,-39 50 0,39-50 0,-34 76-1,20-30-2,4 3-1,6 1-3,-4-3-8,8-47-23,23 84-2,-23-84 0,42 60-2</inkml:trace>
  <inkml:trace contextRef="#ctx1" brushRef="#br1" timeOffset="52077.9787">6450 736 114,'0'0'40,"0"0"1,0 0-3,0 0-36,0 0 1,0 0-2,0 0 0,0 0 0,0 0-1,-21 60 1,21-60 1,0 0-1,52 29 0,-52-29 0,52-5 1,-52 5-2,60-24 2,-60 24-1,61-35 0,-61 35-2,54-33 1,-54 33-1,0 0 0,0 0 0,0 0 1,17 34-1,-31 46 1,-14 20 0,-4 30-1,-7 11 1,3 12 0,-1-14 0,8-15 0,1-37 0,4-21 1,1-27-1,2-22 2,5-24-2,5-26 2,6-19-2,1-22 0,10-19-1,-2 41 1,4-5-1,6 1-2,3-1 1,2 0-4,2-1-5,2 6-24,11 0-4,-3 7 0,8-1-1</inkml:trace>
  <inkml:trace contextRef="#ctx1" brushRef="#br1" timeOffset="53482.059">7350 784 107,'0'0'41,"0"0"0,0 0 0,0 0-36,0 0 0,-52 13 0,52-13-1,-61 29-1,61-29 0,-48 34-3,48-34 0,0 0 0,0 0 0,-12 49 0,12-49 0,0 0 0,79-8 0,-79 8 0,79-37-2,-79 37 2,91-65 2,-44 26-2,2-1 0,-49 40 0,84-81 0,-84 81 0,58-57 0,-58 57 0,0 0 0,0 0 0,0 0 0,0 0-2,0 0 2,18 46-3,-18-46 1,16 67-3,-16-67 0,42 72-1,-42-72 0,56 60 0,-56-60 2,69 34 1,-69-34 3,80 4 1,-80-4 3,80-19 0,-80 19 1,71-26 0,-71 26-1,50-20-1,-50 20 0,0 0 0,0 0-1,0 0-1,0 0 1,0 0-1,-12 57 0,12-57 0,0 0 1,-32 63-2,32-63 0,0 0 0,0 0 0,0 0 0,0 0 0,0 0 0,0 0 0,0 0 0,46-32 0,-46 32 0,33-53 0,-33 53 0,42-55 0,-42 55 0,53-51-2,-53 51 2,67-43 0,-67 43-1,70-26 1,-70 26 0,72-14 0,-72 14 1,70-3-1,-70 3 0,59 2 2,-59-2-2,48 4 0,-48-4 0,0 0 0,0 0 0,0 0 0,0 0 0,12 51 0,-12-51 0,0 0 0,-50 55 0,50-55 0,0 0 0,-32 63 0,32-63 0,0 0 0,7 49 0,-7-49 0,0 0 0,0 0 0,61 7 0,-61-7-2,0 0 2,64-54 2,-64 54-2,38-46 0,-38 46 0,25-46 0,-25 46 0,0 0 0,15-52 0,-15 52 0,0 0 0,0 0 0,0 0 0,0 0 0,0 0 0,64-7 0,-64 7 0,49 4 0,-49-4 0,59-3 0,-59 3 0,69-17 0,-69 17 0,71-26 0,-71 26 0,59-24 0,-59 24 0,0 0 0,0 0 0,0 0 0,0 0 0,45 104 0,-90-13 0,-4 21 0,-12 14 0,1 4 0,-4-8 0,17-19 0,4-30 0,17-26 0,3-21 0,5-15 0,1-15 0,8-13 0,1-14 0,3-14 0,5 45 0,1-66 0,-1 66 0,4-88 0,-4 88 0,18-86 0,-18 86 0,24-90-5,-24 90-7,43-83-5,-43 83 0,53-81-10,-53 81-11,83-68-5,-36 39 0,4 0 7</inkml:trace>
  <inkml:trace contextRef="#ctx1" brushRef="#br1" timeOffset="55391.1682">9317 498 66,'0'0'39,"0"0"0,0 0 2,0 0-16,-50-44-19,50 44 1,0 0-3,-58-11 0,58 11 0,0 0-1,-60 14-1,60-14 0,0 0 0,-64 38-1,64-38 1,0 0-1,-46 53 0,46-53 0,0 0 1,-22 62-2,22-62 0,0 0 1,0 0 1,17 48-2,-17-48 0,0 0 0,48-16 0,-48 16 0,0 0 0,67-54 0,-67 54 0,47-44 0,-47 44 0,0 0 0,62-46 0,-62 46 0,0 0 0,0 0 0,0 0 0,43 57 0,-43-57 0,-10 70 0,10-70 0,-19 90-2,6-45-3,5 3-9,8-48-8,-28 82-11,28-82-8,-31 62-3,31-62 1</inkml:trace>
  <inkml:trace contextRef="#ctx1" brushRef="#br1" timeOffset="59151.3833">9618 608 57,'0'0'38,"0"0"0,0 0 0,0 0-11,0 0-21,0 0-1,0 0 0,0 0-2,57 10 0,-57-10-2,0 0 2,54 1-2,-54-1-1,49-10 1,-49 10 0,54-20 0,-54 20 0,52-30-1,-52 30 0,0 0 0,63-56 1,-63 56 0,0 0 0,14-61-1,-14 61 1,0 0 0,0 0 1,-72-30-1,72 30 0,-66 27-1,66-27 0,-74 53 1,74-53-1,-71 71 2,71-71-2,-53 80 1,53-80-3,-13 77 0,13-77-5,37 61-10,-37-61-21,77 32-4,-28-25 1,12-8-2</inkml:trace>
  <inkml:trace contextRef="#ctx1" brushRef="#br1" timeOffset="59789.4198">10345 570 87,'29'-48'38,"-29"48"1,0 0 1,0 0-35,0 0 0,0 0-1,0 0 0,0 0-1,0 0 0,-16 63-2,16-63 1,-14 52 0,14-52-2,-15 50 2,15-50-1,-8 50 0,8-50 1,0 0 0,0 0-1,19 47 1,-19-47 1,0 0-2,0 0 1,61-43-1,-61 43 0,45-47 0,-45 47 1,51-53-2,-51 53 0,55-48 0,-55 48 0,53-34 0,-53 34 0,51-8 0,-51 8 0,0 0 0,60 37 0,-60-37 0,35 47 0,-35-47-7,31 56-7,-31-56-6,31 55-10,-31-55-13,0 0 0,49 60 0,-49-60 1</inkml:trace>
  <inkml:trace contextRef="#ctx1" brushRef="#br2" timeOffset="151122.6438">10718 11309 60,'0'0'37,"0"0"-1,0 0 1,-13 13-31,-1 18-2,-12 8-1,-9 17 1,-9 12-3,-4 10-1,-8 2 1,-1 0-2,3-10 1,5-10-2,12-16-2,7-27-6,30-17 2,-10-20 0,25-17 3,7-19 3,3-7 2,6-3 3,-5-2 2,5 19 6,-17-1 2,6 29 0,-20 21-4,9 10 0,-10 21-3,9 16-2,0 5 0,15 2-3,18-4 0,13-9-4,32 0-23,4-30-15,35-3 1,9-16-1,16 1-2</inkml:trace>
  <inkml:trace contextRef="#ctx1" brushRef="#br2" timeOffset="152309.7116">10432 14448 20,'0'-12'34,"0"12"2,0 0 0,0 0-21,-18 9-4,19 17-1,-8-1-1,6 10-4,-3 5-1,7 9-2,-3 2 0,1 6-2,0 3-1,-2-6-3,9 6-8,-15-21-24,14-4-2,-5-20-1,10-13 1</inkml:trace>
  <inkml:trace contextRef="#ctx1" brushRef="#br2" timeOffset="152505.7229">10490 14350 67,'0'0'40,"-4"10"-2,13 2 2,2-7-36,14-2-3,7-6-2,11-9-2,11 9-16,-5-14-18,6 9-1,-10-6-2,-1 13 2</inkml:trace>
  <inkml:trace contextRef="#ctx1" brushRef="#br2" timeOffset="152702.7341">10435 14691 71,'-6'22'40,"6"-22"0,17 9 0,6-12-38,16-8-3,10 2-3,-2-16-17,14 11-16,-8-7-1,12 6-2,-8-3 0</inkml:trace>
  <inkml:trace contextRef="#ctx1" brushRef="#br2" timeOffset="153052.7541">11073 14588 76,'-14'29'41,"-6"-9"-1,16 2 2,4-22-39,12 14 0,9-24-1,14-7 0,8-8-1,4-3 1,-4-5-2,2 3 1,-10 2 0,-7 4-1,-18 8 0,-10 16 0,-18-4 1,-13 18-1,-12 9 1,-8 13 0,-8 6 1,2 9-2,0 6 2,10 0-1,11 0 0,15-2 0,21-13-1,18-15 0,25-15-1,23-13-1,21-11-4,8-27-12,31 4-17,-10-21-7,15 8-1,-7-12-1</inkml:trace>
  <inkml:trace contextRef="#ctx1" brushRef="#br2" timeOffset="187787.7409">3539 13948 43,'0'0'33,"7"13"2,4 0-12,-11-13-11,0 0-4,0 0-3,0 0 0,0 0-2,0 0 1,-2-12-2,2 12 0,4-12 0,-4 12-1,4-18 0,-4 18 0,2-19 1,1 6-2,-3-1 1,2-2 0,1-2 0,3-4-1,-4-3 1,5 0-1,-4-6 0,1 0 0,0-4 0,-3 4 0,0-1 1,-1 3-1,-1 1 0,-4 3 0,2 3 0,2 1 0,1 4 0,0-1 0,1 1 0,1 1 1,1 0-1,2 2 0,3 3 0,-8 11 0,6-15 1,-6 15-1,0 0 0,0 0 0,-18 11 1,5 0-1,-6 0 0,1 2 1,-5 1-1,0-4 0,-2-3 0,-3-2 0,2-4 1,-3-2-1,-5-5 0,-3-1 0,-5-1 0,-2 0 0,-2 0 0,-4 3 0,-2 3 0,-3 2 0,0 3 0,4 3 0,1-1 1,10-1 0,3 0-1,11-4 1,9-4 0,17 4 0,3-19 0,18 4 0,8-1-1,8-4 0,6-1 0,8 2 0,3 1 0,8 2 0,0 1 0,4 5-1,3-2 1,3 1 0,3-2-1,3-2 1,4 0 0,5-3 0,1-2 0,1-2 1,-2 1-1,-5 2 1,-4 0-1,-8 2 0,-13 4 0,-11 1 0,-17 6 0,-8 3 0,-21 3 0,0 0-1,0 0 1,-21 17 0,-2-12 0,-5 3 0,-4-3 0,-2-1 0,-4-3 0,-5 0 0,2-1 0,-7 0 0,-2-2 0,-4-1 0,1 1 1,-4 0-1,1-1 0,2 0 0,2-3 0,4 0 1,9-3-1,6-1 1,9-8 0,10 0-1,7-6 1,7 0-1,9-3 1,4 1-1,2-2 0,0 1 1,-3 4-1,-3 1 0,-7 2 0,-2 3 0,-5 1 1,-7 0-1,-1 2 0,-1-1 0,2 1 1,-1-2-1,0-2 0,3-1 0,4 1 0,1-4 0,2-1 0,3 1 0,0-1 0,1 2 1,-1 3-1,1 2 0,-1 2 0,0 14 1,-5-17-1,5 17-1,0 0 1,-16-4-1,16 4-1,-17 5-2,16 11-21,-12-15-13,12 9 1,1-10-1,0 0-2</inkml:trace>
  <inkml:trace contextRef="#ctx1" brushRef="#br2" timeOffset="253161.48">23949 9366 89,'12'-11'37,"-12"11"0,0 0-8,-32 10-22,11 7-2,-6 8-1,-9 11-1,-8 11-3,-8 8-2,0 13-4,-13-7-26,18 4-4,4-9 0,20-8-2</inkml:trace>
  <inkml:trace contextRef="#ctx1" brushRef="#br2" timeOffset="253326.4895">23681 9671 98,'-10'-26'38,"-10"-1"1,1 17-1,-5 5-33,15 5-1,9 0-1,25 4 0,19 0-4,14-9-32,27 6-6,5-12 1,11 5-3</inkml:trace>
  <inkml:trace contextRef="#ctx1" brushRef="#br2" timeOffset="255939.6389">23997 9497 58,'0'0'30,"7"-9"-2,-7 9 1,2-13-26,-2 13-3,-2-17 0,2 17-1,-4-14 2,4 14 0,0 0 1,-13-10 1,13 10-1,0 0 2,-11 11 0,11-11 0,-16 19 1,5-11-2,-2 5 0,-7-3-1,3 4 0,-8 0-1,-1 3 0,-4-5 0,0 4-1,-3 0 1,1-1-1,-1 1 0,-2 0 0,-2 1 0,0 1 0,-1-3 1,-1 2 0,-2 0 0,-3 2 1,0-5-1,-4 4 1,-6-4-1,-3 3 0,1 2 0,-10 0-1,-2 1 0,-1 2 0,-4 1 0,-2-1 0,-1 2 0,-2-1 0,0-1 0,-1-1 0,-1 1 0,0-2 0,-1 1 0,0 2 0,-3-1 0,-2 2-2,-2-1 1,-2 3 0,4-4 0,-2 4 1,-3-1-2,5 1 2,-5 0-2,4 2 4,-3 1-2,0 0 0,0 1-1,1 1 2,0 0-2,-6 1 2,6 1-1,-2-1 0,0-1 0,-2-2 1,6 1-1,-3-1 0,0-3 1,3-2-1,1 3 0,0-4 0,1 0 0,-1 3 0,0-1-1,3-1-2,-3 2 2,-3 0-1,0-1 1,-3 1-1,-1 0 1,0-3 0,0 1 1,0-2 1,-1 2-1,2-2 0,1 0 0,1-1 1,-1 0-1,0 1 0,1-4 0,-2 3 0,-1 0 0,-4-1 0,0 0 0,-3-1 0,-2-2 0,3 0 0,-3 2 0,-3-4 0,1 0 0,-1-4 0,-2 3 0,0-4-1,0 3 1,-1-2 0,-3 0 0,2 2 0,-7-3 0,-2 1 0,0 1-1,0-2 2,0 1-1,-3-1 1,1 2 0,-5-3 1,1 4-2,1-3 2,3 1-1,-2 1 0,0 1 0,-1 2-4,3-5 3,1 4-2,4-3 2,0 2-2,-1-4 2,3 2-2,-3-2 2,1-1 0,3 0 1,1 0-1,2 1 0,1-1 0,2 2 0,0-3 0,4 0 0,3-2 0,-2 3 0,5-1 0,-3-1 0,4-1 0,1 2 0,2-4 0,-1 2 1,3 0-1,-2 0 0,3-2 0,1 0 0,1 0 1,3-2-1,0 1 1,3-4-1,0 1 1,1-3-1,5-1 0,1 2 1,0-4-1,2-1 1,2 0-1,5-1 1,2 3-1,-2-4 1,2 1 0,-1-1 0,3 0 0,2-2-1,-1 1 1,4-1-1,-1-3 0,3-1 0,-1-2 3,1 0-3,3-1 1,0-4-1,0 1 1,0-2-1,-2-3 1,2 1-1,-1-3-2,2 2 3,-7-2-1,6-2 0,-2 0 0,-4 1 0,5-3 0,-2 0 0,-1-1 0,-2-3 1,2 3-2,-5-3 2,2 1-2,-3 1 1,1-4 0,1 1 0,-5 0 2,4-1-2,-4-1 2,2 2-2,0-3 2,-4-2-2,-4-2 2,3-3-2,-5 2 0,-1-5 1,1-2-1,1-2 0,-4-4 0,4 3 1,2-4-2,-2-3 3,2 0-3,-2-2 3,-2-1-2,1-6 1,0-1-1,3-3 1,-2-2 0,4-6-2,0-3 0,2-3 0,2-2 0,0-4 0,-1-1 0,-3-1 0,3-4 1,-3 0-1,-1-1 1,0-5-1,1-1 1,1 0-1,1-1 1,4-4-1,-2-1 2,-2-1-1,2-1 1,-2-1 0,1-1-1,3-2 1,-1-3 0,3 1 0,-1 1-1,4-4 1,2-2-1,0 0 0,1-5-1,0-1 2,-1-5-2,-2-3 2,1-5-1,-1 0-2,0 0 0,2-3 1,-2-2 1,5 2-3,3 0 3,-1-2-2,3 0 1,0-1 1,6 0 0,-1-1 0,-1 0 1,-4-3 0,3-1-1,1 0 1,-4 2 0,4-4-1,-1 2 2,-2-4-2,6 2 0,5-7 1,1 0 0,8-1 0,5 0 0,3 0 0,4-1 1,1 1-1,9 83 1,-4-10 0,7 6 0,-7-12-1,0 5-2,-3-12 1,0 0-3,-4-11 0,-5-2-8,0-9-30,-2 5 1</inkml:trace>
  <inkml:trace contextRef="#ctx1" brushRef="#br2" timeOffset="274298.689">4650 13923 56,'0'0'40,"-13"-3"-2,12 19 1,-9 7-35,10 11-3,-1 8 0,1 4-3,9 11-9,-9-12-25,19 3-1,-9-10-1,14-3 1</inkml:trace>
  <inkml:trace contextRef="#ctx1" brushRef="#br2" timeOffset="274716.7129">4494 14502 57,'-6'-27'40,"8"11"-2,-8 1 0,6 15-33,0 0-1,1 27-1,4 5-2,0 12 1,0 17-3,-3 13 0,-3 17 0,-3 8 0,-5 4-1,0-4-1,5-3-2,-7-21-10,18-4-21,-8-32-4,11-13 2,-10-26 0</inkml:trace>
  <inkml:trace contextRef="#ctx1" brushRef="#br2" timeOffset="274883.7225">4470 15075 55,'0'0'40,"-15"-11"-1,25 11 0,7-15-34,17-4-2,14-9-1,12-4-1,10-5-3,-2-4-4,18 10-26,-16-10-5,1 16-3,-21-7 0</inkml:trace>
  <inkml:trace contextRef="#ctx1" brushRef="#br2" timeOffset="275079.7337">5012 14537 70,'-9'16'42,"-5"4"-3,14 23 1,-9 17-37,9 8-1,4 11-2,2 11 0,1 6-3,-3 0-4,14 8-19,-12-26-14,15-4-1,-3-30-2</inkml:trace>
  <inkml:trace contextRef="#ctx1" brushRef="#br2" timeOffset="276141.7944">24112 13614 65,'-4'42'36,"0"5"-4,4 12 1,-5 3-32,10 3-5,9 6-25,-4-9-4,9 1-2,-2-9 0</inkml:trace>
  <inkml:trace contextRef="#ctx1" brushRef="#br2" timeOffset="276620.8218">23850 14598 39,'0'0'34,"12"-1"1,-12 1-1,1 12-23,3 10-3,-5-1-2,4 16 0,-7 1-3,4 17-2,-7 5 0,3 6 0,-5 4-2,0-3-2,3 1 0,-3-14-6,14 5-16,-10-22-10,10 1-1,-9-19 0</inkml:trace>
  <inkml:trace contextRef="#ctx1" brushRef="#br2" timeOffset="277559.8755">23836 14957 18,'0'0'30,"0"0"0,-9-10 1,9 10-20,0 0-3,0 0-2,0 0 0,0 0-1,8-14 0,-8 14 0,10-3 0,-10 3 0,12 2 0,-12-2-1,6 19-1,-6-6 0,-5 6-1,2 5 0,-4 6 0,0 3 0,1 6-1,3 0 1,1 3-2,7 2 1,5-2 0,6 0-1,6-2 0,5-3-1,9-5 2,5-2-3,4-6 2,2-6-1,4-1 1,-1-14-1,-2-8 1,-3-8 1,-6-13-2,0-8 3,-6-15-1,-5-8 0,-1-10 0,-8-7 1,-1-3-1,-3-8 0,-1 0 1,-4 4 0,-1 9-1,-1 6 1,-2 9-1,-1 11 0,-2 13 0,-2 9 0,-1 13-1,0 11-2,0 0-1,-13-7-2,13 21-17,-12-11-15,14 6 1,-2-9-3,0 0 1</inkml:trace>
  <inkml:trace contextRef="#ctx1" brushRef="#br2" timeOffset="277922.8963">24865 15345 78,'15'-6'42,"-16"-8"-2,1 14-2,-9-14-53,-11-11-21,12 9-2,-12-8-3,3 6 0</inkml:trace>
  <inkml:trace contextRef="#ctx0" brushRef="#br2" timeOffset="366950.9884">7116 2832,'0'0,"0"0,0 0,0 0,0 0,0 0,0 0,0 0,0 0,0 0</inkml:trace>
  <inkml:trace contextRef="#ctx1" brushRef="#br2" timeOffset="367464.0178">502 494 66,'0'0'35,"0"0"1,0 0-2,0 0-26,0 0-1,0 0-1,0 0-1,0 0-2,0 0-1,0 0 0,-30 53 1,30-53-1,-21 56 0,21-56-1,-18 62 0,18-62-1,-20 61 0,20-61 2,-18 52-1,18-52-1,0 0 2,-10 45 0,10-45-1,0 0 2,0 0-1,0 0-1,10-48 0,-10 48 0,16-61 0,-16 61 0,17-72 0,-17 72-1,21-73 0,-21 73 1,21-74 0,-21 74-1,16-63 0,-16 63 0,18-48 1,-18 48-2,0 0 1,0 0 0,0 0 0,52-43 0,-52 43 0,0 0 0,0 0 1,48 43-1,-48-43 1,0 0-1,37 66 0,-37-66 1,25 56 0,-25-56-1,23 60 0,-23-60 0,18 66 0,-18-66 0,16 62 0,-16-62 0,13 60 0,-13-60-1,11 47-1,-11-47 0,0 0 0,14 55-3,-14-55-2,0 0-6,0 0-20,0 0-6,0 0 1,0 0-1</inkml:trace>
  <inkml:trace contextRef="#ctx1" brushRef="#br2" timeOffset="367734.0332">555 675 90,'0'0'38,"0"0"0,0 0 2,0 0-35,0 0 0,-50-42-2,50 42 1,0 0-2,0 0 0,0 0-1,0 0 0,0 0-1,0 0 0,0 0-3,0 0-6,56-32-28,-56 32-1,49-14-1,-49 14-1</inkml:trace>
  <inkml:trace contextRef="#ctx1" brushRef="#br2" timeOffset="368485.0762">871 490 51,'0'0'38,"0"0"-2,0 0 1,0 0-18,24-52-11,-24 52 0,0 0-1,0 0-3,0 0 0,0 0-2,0 0 1,0 0-1,0 0 0,38-42-1,-38 42 1,0 0-1,0 0 0,0 0-1,0 0 1,0 0 0,21 57-1,-21-57 1,0 0 0,8 59 0,-8-59-1,10 48 0,-10-48 0,12 53 0,-12-53 0,14 56 0,-14-56 1,14 53-2,-14-53 2,15 45-1,-15-45 1,0 0 0,23 44-1,-23-44 1,0 0-2,0 0 1,0 0 0,0 0 1,55-11-1,-55 11 1,0 0 0,36-68-1,-36 68 1,29-63 0,-29 63 0,32-74-1,-32 74 1,37-76-1,-37 76-1,34-75 1,-34 75 1,28-66-1,-28 66 0,27-53-1,-27 53 0,0 0-1,29-47 0,-29 47-3,0 0-9,0 0-25,0 0-2,0 0 1,0 0 0</inkml:trace>
  <inkml:trace contextRef="#ctx1" brushRef="#br2" timeOffset="368921.1011">1437 432 59,'48'-28'38,"-48"28"-1,0 0 2,0 0-23,0 0-7,0 0 1,0 0-5,0 0-1,0 0-1,0 0-1,0 0 0,0 0-1,0 0-1,32 48 1,-32-48 0,0 0 0,-3 65-1,3-65 0,-5 48 1,5-48-1,-5 51-1,5-51 1,-4 49-3,4-49 2,0 0-3,-8 59-1,8-59-7,0 0-27,0 0 2,0 0-1,0 0 1</inkml:trace>
  <inkml:trace contextRef="#ctx1" brushRef="#br2" timeOffset="369245.1196">1611 457 72,'0'0'39,"-21"-48"1,21 48-1,0 0-20,0 0-15,0 0 1,0 0-2,0 0 1,46-52-2,-46 52 0,0 0-1,58-30-1,-58 30-1,0 0 0,65-28-1,-65 28-4,0 0-6,56-14-26,-56 14-3,0 0 3,0 0-1</inkml:trace>
  <inkml:trace contextRef="#ctx1" brushRef="#br2" timeOffset="369598.1398">1628 524 88,'0'0'38,"0"0"2,-47 34-1,47-34-31,0 0-2,0 0 0,0 0-3,0 0 1,0 0-2,0 0 0,0 0 0,61-17-1,-61 17 0,0 0-1,66-29 1,-66 29-1,48-16-1,-48 16-2,46-17 1,-46 17-3,0 0-2,56-13-7,-56 13-25,0 0-3,0 0 4,0 0-2</inkml:trace>
  <inkml:trace contextRef="#ctx1" brushRef="#br2" timeOffset="369838.1536">1656 656 85,'0'0'38,"-48"34"1,48-34 2,0 0-34,0 0 0,0 0-1,0 0-1,0 0-2,0 0-1,0 0-1,0 0-2,0 0-2,49 18-6,-49-18-30,49-17-2,-49 17 2,57-20-3</inkml:trace>
  <inkml:trace contextRef="#ctx1" brushRef="#br2" timeOffset="371115.2266">2104 499 72,'0'0'38,"0"0"1,0 0 0,18-44-28,-18 44-4,0 0-1,0 0-1,0 0-3,0 0 1,0 0-2,0 0 1,-8 47 0,8-47-1,0 0 0,-15 53 0,15-53 0,-7 45 0,7-45 0,-12 50 0,12-50-1,-9 50 1,9-50 1,-12 47-2,12-47-1,0 0 2,-14 63-1,14-63 0,0 0 0,0 0 0,0 0 0,0 0 0,0 0 2,0 0-2,0 0 1,0 0 0,0 0-1,-2-64 1,2 64-1,8-55 1,-8 55-1,5-60 1,-5 60-1,4-66-1,-4 66 1,10-63-1,-10 63 1,11-65-1,-11 65 1,15-53-1,-15 53 0,21-48 1,-21 48 1,0 0-1,43-60 0,-43 60 0,0 0 0,51 0 0,-51 0 0,0 0 0,46 0 0,-46 0-1,0 0 1,0 0 0,55 0 0,-55 0 0,0 0-1,0 0 1,0 0 1,0 0-1,49 1 0,-49-1 0,0 0-1,0 0 2,22 15-2,-22-15 2,0 0-2,0 0 2,18 52-1,-18-52 0,0 0 0,0 0 1,0 0-1,6 52 0,-6-52 0,0 0 0,0 0 0,0 0 0,-20 47 0,20-47 0,0 0 0,0 0 0,0 0 0,-43 46 1,43-46-1,0 0 0,0 0 0,0 0 1,-47 33-1,47-33 0,0 0 0,0 0 0,0 0 0,0 0 0,-47 13 0,47-13 0,0 0 0,0 0 0,0 0 0,0 0 0,0 0 0,0 0-1,0 0 1,0 0 1,0 0-1,0 0 0,0 0 1,0 0-1,0 0 0,0 0 1,0 0-1,19 46 1,-19-46-2,0 0 2,0 0-1,49 38 0,-49-38 0,0 0 1,0 0-2,52 48 2,-52-48-1,0 0 0,0 0 1,47 51-1,-47-51-1,0 0 0,0 0 2,0 0-2,45 50-2,-45-50-1,0 0-5,0 0-19,0 0-12,0 0-1,0 0-1,0 0 1</inkml:trace>
  <inkml:trace contextRef="#ctx1" brushRef="#br2" timeOffset="372030.2789">2665 494 73,'0'0'38,"0"0"0,0 0 1,0 0-32,0 0 0,0 0-1,0 0-1,0 0-4,0 0 1,0 0-1,12 50 0,-12-50 1,0 0-1,-10 60 1,10-60-2,-11 45 2,11-45-1,0 0 1,-11 65-1,11-65 0,0 0 0,-9 48 1,9-48-1,0 0 1,0 0-1,0 0 0,0 0 0,0 0 0,11-63 0,-11 63 0,8-65-1,-8 65 1,10-76 0,-10 76-1,16-81 1,-16 81-1,15-79 0,-15 79 0,15-72 0,-15 72-1,20-48 1,-20 48 0,21 1 0,-21-1 0,0 0 0,0 0 0,50 0 0,-50 0 1,0 0-1,0 0 1,52 0-1,-52 0 1,0 0-1,39 0 0,-39 0 0,21 17 0,-21-17 0,21 59-1,-21-59 2,13 65-1,-13-65 0,9 70 0,-9-70-1,4 70 1,-4-70-1,2 67 0,-2-67-2,1 56-1,-1-56-2,0 0-9,1 57-23,-1-57-4,0 0 2,0 0-1</inkml:trace>
  <inkml:trace contextRef="#ctx1" brushRef="#br2" timeOffset="372251.2916">2847 592 75,'0'0'41,"0"0"0,-54-29 0,54 29-15,0 0-23,0 0 1,0 0-3,0 0-2,0 0 0,0 0-8,18-46-29,-18 46-3,0 0 1,66-33-2</inkml:trace>
  <inkml:trace contextRef="#ctx1" brushRef="#br2" timeOffset="373029.3361">3400 340 63,'0'0'37,"0"0"0,0 0 2,0 0-25,15-49-4,-15 49-2,0 0-3,0 0-1,0 0 1,0 0-1,0 0-2,0 0 0,0 0 0,0 0 0,0 0 0,-55-5 0,55 5-1,0 0 1,0 0-1,-57 60 1,57-60-1,-32 45 0,32-45 0,-29 48 0,29-48-1,-24 52 1,24-52-1,-19 49 0,19-49 0,0 0 0,-3 61 1,3-61-1,0 0 0,0 0 1,0 0-1,60 32 1,-60-32 0,0 0-1,66-23 0,-66 23 2,0 0-2,65-38 0,-65 38 0,0 0 0,53-32 0,-53 32 0,0 0 0,0 0 0,0 0 0,0 0-2,0 0 2,0 0-1,0 0-2,43 54 0,-43-54-4,0 0-4,0 0-22,7 52-9,-7-52 0,0 0 0</inkml:trace>
  <inkml:trace contextRef="#ctx1" brushRef="#br2" timeOffset="373436.3594">3712 397 80,'10'-48'40,"-10"48"-1,0 0 1,0 0-30,0 0-2,0 0-2,0 0-2,0 0-1,0 0 0,0 0-1,0 0 0,0 0 0,0 0 0,0 0 0,0 0-1,-6 55 0,6-55 0,-11 51-2,11-51 2,-13 56-2,13-56 1,-12 56-2,12-56 1,-12 56-2,12-56 0,-5 47-2,5-47-6,0 0-25,0 0-6,0 0 2,0 0-2</inkml:trace>
  <inkml:trace contextRef="#ctx1" brushRef="#br2" timeOffset="373707.3749">3733 371 92,'0'0'41,"0"0"1,0 0-2,8-49-35,-8 49 0,0 0 0,0 0-1,0 0-2,65-38 0,-65 38-2,0 0-2,59 0-5,-59 0-28,0 0-5,57 0-1,-57 0 0</inkml:trace>
  <inkml:trace contextRef="#ctx1" brushRef="#br2" timeOffset="373969.3899">3739 498 106,'0'0'40,"0"0"3,0 0-8,0 0-31,0 0 1,0 0-2,0 0-1,0 0 0,0 0-1,0 0-1,0 0-2,0 0-1,61-15-2,-61 15-9,0 0-26,51-17-1,-51 17 1,0 0-1</inkml:trace>
  <inkml:trace contextRef="#ctx1" brushRef="#br2" timeOffset="374221.4043">3753 593 77,'0'0'42,"0"0"1,0 0 1,-52 46-17,52-46-22,0 0 0,0 0-1,0 0-2,0 0 0,0 0-1,65 28-1,-65-28 0,58-3-4,-58 3-4,66-9-22,-66 9-12,62-12-1,-62 12 1,59-12 0</inkml:trace>
  <inkml:trace contextRef="#ctx1" brushRef="#br2" timeOffset="386894.1291">5086 1333 38,'0'0'30,"0"0"3,0 0-4,0 0-5,0 0-14,0 0-1,0 0-3,0 0-1,5 16-2,-5-5 0,-4 5-2,2 4 1,-6 10-1,3 8-1,-3 9 1,4 7-2,-3 2 2,4 10-2,2 2 2,-1 6-2,3 0 1,1 3 1,-2 3 0,5 5-1,-2 2 0,2 3 1,1 3 0,2 2 1,4-3-2,3 0 2,1-2-2,6 2 2,1-1-1,6-1-2,-2 5 2,0 1-1,2 12 0,-1 1-1,1 5 2,-1 3-1,3 2 0,-1 2-1,4-1 1,2-2 0,0-2 0,2-4-1,-1-2 2,6 1-3,-3 1 3,7 3-1,-6 2 1,4 1-2,-3 5 3,5 0-1,-2-1 0,1 3 1,1-6-1,0-6 0,1-7 1,5-3-1,0-5-1,3 3 2,3-4-3,1 3 3,-1 4-2,3 3 1,-1 6-1,1 0 0,6 2 0,-2 2 0,-1-2-1,3-2 1,1-7 0,3-1-1,2-6 1,-1-1-1,6-4 0,3 3 1,4-3 0,3 2-1,0 2 1,4-6 0,-1 4 1,3 1-1,-6-2 1,0 1-1,-3-4 1,-1 5-1,1 0 1,1 7-1,-1 2 0,-5 7 1,3 6-2,-1-6 2,-2-1-2,0-12 1,1-11-1,-3-18 0,-1-8-6,-16-30-22,11-5-7,-14-18-1,-3-1-1</inkml:trace>
  <inkml:trace contextRef="#ctx1" brushRef="#br2" timeOffset="387434.16">8502 9537 67,'0'0'32,"-8"-20"2,8 20-1,-6-10-25,6 10-2,5 12-1,9 14 0,5 4-1,11 16-1,9 8-2,13 9 2,8 5-1,9 3 0,1-7-2,12-7 2,-6-13 0,0-18-2,-10-18 2,-8-14-1,-9-20 1,-13-17-2,-14-18 3,-13-16-3,-15-11 1,-12-9 1,-11-9-2,-13-8-1,-6-2 0,-5-7-2,5 18-5,-8 2-25,20 23-3,-2 13-2,20 27-1</inkml:trace>
  <inkml:trace contextRef="#ctx1" brushRef="#br0" timeOffset="621963.5743">16148 11077 33,'0'0'33,"-13"9"1,13-9 1,9 13-23,-9-13-5,28 12-1,-6-7-1,14 6 1,6-4-4,15 3 0,14-3-1,15 1 0,15-5 0,16 4-1,17-2 1,17 1-1,19-4 1,13 0 1,18-2-1,19 0 0,21-4 1,19-1-1,18-3 1,18-1-1,16-3 0,15 4 0,13 0-1,6 6 1,48 2-1,-43 2 1,2 3 0,-3 1-1,-4-3 1,-6-3-1,-6-3 0,-10-11-3,-45 1-17,19-20-17,-8-4 2,-27-8-3,-22-4 1</inkml:trace>
  <inkml:trace contextRef="#ctx1" brushRef="#br0" timeOffset="622607.6111">23377 9362 67,'0'0'34,"0"0"-1,-32-3-1,3 4-26,-22-3-5,-11-1-1,-23 2 1,-18 1-1,-21 0 0,-24 0 1,-17 0 1,-21 3 1,-24-7 1,-8 10 1,-25-6 0,-10 7 0,-25-1-1,-9 9-1,-26 1 0,-11 8-1,-21 4-1,-14 6 1,-11 2-2,1 2 1,0-2-1,10-4-1,23-4-3,18-16-5,36 2-29,26-17 1,43-2-2,31-13 0</inkml:trace>
  <inkml:trace contextRef="#ctx1" brushRef="#br0" timeOffset="623082.6383">17819 9246 67,'-10'-35'34,"2"25"-1,1 28 1,2 34-29,1 39-1,-4 34-1,1 39 1,-3 35-1,2 33 2,-6 16-4,3 15 3,-2 0-3,-1-11-1,1-15-2,3-27-3,15-32-31,-5-37-3,15-36 1,2-44-1</inkml:trace>
  <inkml:trace contextRef="#ctx1" brushRef="#br0" timeOffset="623285.6499">17989 10744 95,'-69'76'38,"-22"32"1,-14 32 0,-17 14-40,1 4-3,9 0-2,1-19-29,32-11-2,10-33-2,31-28 0</inkml:trace>
  <inkml:trace contextRef="#ctx1" brushRef="#br0" timeOffset="623609.6685">18159 9087 89,'-80'69'37,"-7"23"2,-22 13-2,-7 16-33,-6 6-5,3-6-4,20 1-33,14-19 4,30-18-6,27-26-1</inkml:trace>
  <inkml:trace contextRef="#ctx1" brushRef="#br0" timeOffset="624163.7002">15452 6399 76,'2'-17'36,"-2"17"0,-12 12 3,-2 22-32,4 23 0,-7 12-2,4 18-1,-2 9-2,-2 7-2,5-2-2,-2-10-4,14-3-28,0-26-4,5-10 0,2-27-2</inkml:trace>
  <inkml:trace contextRef="#ctx1" brushRef="#br0" timeOffset="624377.7124">15440 6476 101,'-5'-31'40,"17"11"-2,7-2 0,18 11-35,19-2-1,20-3-1,7 3-1,2 0-4,3 10-9,-19-3-25,1 15 1,-29-3-1,-12 18-1</inkml:trace>
  <inkml:trace contextRef="#ctx1" brushRef="#br0" timeOffset="624547.7221">15430 6873 107,'-26'24'38,"26"-24"0,19 2-1,26-21-35,22-7-1,15-6-1,5 0-3,2 10-5,-18-5-26,-7 23-4,-26 1 1,-22 17-2</inkml:trace>
  <inkml:trace contextRef="#ctx1" brushRef="#br0" timeOffset="624720.732">15382 7167 101,'-9'11'39,"25"-5"1,15-20-3,23-12-32,20-10-3,10-6 0,14-4-6,-4-10-7,13 12-24,-19-6-3,-2 18 0,-20-2-1</inkml:trace>
  <inkml:trace contextRef="#ctx1" brushRef="#br0" timeOffset="625050.7509">16288 6804 82,'-14'13'36,"5"9"0,-5-7 2,7 10-25,-6-10-6,10 5-1,-2-1-1,5 3-1,-1-3-1,1 4 0,0 0-1,1-1 0,-1-4 0,5-1-1,-5-17 0,8 13 0,-8-13 0,20-21 0,-2-8 0,6-8-1,9-7 1,10-4-1,0-5 1,4 5 0,3 7-1,-6 10 0,-2 14 1,-12 17-1,-8 18-1,-12 13-1,-5 19-2,-12-2-11,14 25-10,-14-13-5,25 11-9,7-12-2,28-6-1,23-10 1</inkml:trace>
  <inkml:trace contextRef="#ctx1" brushRef="#br0" timeOffset="625824.7952">20005 9742 68,'8'-23'37,"3"8"-1,-6-5 2,-5 20-19,8-23-11,-8 23-1,0 0-1,4 16-2,-7 3 0,-2 13-1,-3 11-1,-1 11-1,-6 6-1,-4 11-1,-4 5-1,-8 6 0,-3 7-2,-8-5 1,-3 2-2,-1-11-2,8 2-10,-5-20-20,9-5 1,4-18-1,12-15 0</inkml:trace>
  <inkml:trace contextRef="#ctx1" brushRef="#br0" timeOffset="626154.814">19585 10097 110,'0'0'40,"0"0"-1,4 17-4,3 3-33,5 13 0,-2 8-1,1 14 1,-3 7-1,0 6 1,-2 0-1,2-4 2,2-8-1,8-10 0,7-21 0,14-22 0,13-21-1,8-20 0,11-15-1,6-10-1,2-5 0,-3-2-2,0 12-9,-23-9-11,7 32-5,-32-6-12,1 17 1,-19-4-3,-2 12 2</inkml:trace>
  <inkml:trace contextRef="#ctx1" brushRef="#br0" timeOffset="627750.9053">16872 6914 103,'7'19'39,"13"1"0,3-13-1,15-3-36,8-12 0,16-3 0,4-11-1,1-3 0,-2-1 0,-9-4-1,-8 2 0,-14 3 0,-21 2 0,-13 3 0,-20 5 0,-12 8 0,-13 2 1,-7 8 0,-5 7 0,2 13 1,-1 7-1,10 10 1,6 5 0,14 4 0,12 0-1,14-1 1,15-6-1,20-8 0,17-12 0,16-10 1,13-13-1,10-11 0,4-11 0,2-9 0,-2-6 0,-6-3 1,-13 3-2,-15 0 0,-16 8 0,-16 10 0,-18 13 0,-11 7 0,-18 29 0,-10 2 0,-9 8 0,-1 4 0,3 3 0,4-2 0,6-8 0,13-9 0,8-13 0,4-14 0,28-11 0,-1-12 0,5-12 0,4-11 0,2-5 0,-2-3 0,-2 1 0,-4 6 0,-6 6 0,-3 8 0,-5 11 0,-3 10 0,1 10 0,0 9 0,2 6 0,7 5 0,5 3 0,8 2 0,4-1 0,9-4 0,3-5 0,3-4 0,0-9 0,-5-3 0,-5-6 0,-8-4 0,-10-3 0,-15 2 0,-14 1 0,-11 4 0,-16 6 0,-13 7 0,-7 10 0,-5 9 0,-6 9 0,6 2 0,7 6 0,10 1 0,18-5 0,18-6 0,21-10 0,18-12 0,14-14 0,14-9 0,5-8 0,3-9 0,-5-5 0,-7-4 0,-15 3 0,-9 5 0,-16 8 0,-12 10 0,-10 15 0,-23 21 0,-6 17 0,-8 20 0,-9 20 0,-2 19 0,-7 16 0,0 9 0,3 0 0,2-4 0,9-12 0,4-14 0,10-19 0,11-26 0,9-30 0,7-17 0,19-38 0,4-17 0,8-19 0,8-17 0,2-15-2,2-8 1,3-3-3,-4 0 0,0 16-2,-11 3-5,12 33-7,-23-3-9,16 32-10,-12 10 0,11 24 0,-6 3 1</inkml:trace>
  <inkml:trace contextRef="#ctx1" brushRef="#br0" timeOffset="628234.933">19103 6847 110,'22'-8'38,"-20"-8"2,-2 16-1,-7-18-29,7 18-3,-18-10-2,3 20-1,-6 5-2,1 12-2,-2 5 0,4 6 0,3 4 0,4 2 0,7-5 0,8-4 0,7-11 0,8-9 0,8-11 0,8-14 0,4-10 0,0-8 0,4-9 0,0-3 0,-1 0 0,-9 5 0,-4 4 0,-8 13 0,-7 19 0,-9 18 0,-8 21 0,-12 22 0,-8 19 0,-6 21 0,-8 12 0,-4 2 0,-2 0 0,0-10-2,5-14 1,3-12 2,6-26-1,13-24 0,4-25 0,10-20 2,8-23-2,6-17 0,5-18 0,3-20-4,7-7 0,0-11-3,5 14-7,-17-10-5,16 30-8,-20-3-10,18 28-3,-6 11 1,15 22 2</inkml:trace>
  <inkml:trace contextRef="#ctx1" brushRef="#br0" timeOffset="628716.9606">20374 6806 108,'-25'-12'39,"25"12"1,-9-9-1,9 9-30,12 2-5,0 11-1,-6 4 0,-1 13 0,-10 7-1,-2 6 0,-10 3-1,0 7 1,-7-2-2,5-8 0,1-9 0,6-11 0,12-23 0,0 0 0,15-11 0,7-20 0,5-9 0,2-9 0,5-5 0,-2-4 0,1 3 0,-8 3 0,-1 6 0,-6 7 0,-1 9 0,1 9 0,0 11 0,2 7 0,4 12-2,0-4-10,14 21-6,-13-14-7,23 15-9,-15-12-5,11 7 0,-11-8 0</inkml:trace>
  <inkml:trace contextRef="#ctx1" brushRef="#br0" timeOffset="629085.9817">20830 6887 122,'-13'2'40,"16"8"1,-3-10-1,31 1-36,1-3-1,11-5 0,5-5-1,3-2-2,-4-5 0,-2-4 0,-6-1 0,-9-4 0,-12 2 0,-13-3 0,-11 6 0,-11 6 0,-11 6 0,-10 11 0,-10 16 0,-4 10 0,-3 14 0,1 8 0,8 7 0,8 2 0,16-2 0,20-8 0,23-10 0,25-17 0,25-7-5,13-28-10,25 5-6,-12-29-7,23-2-9,-13-16-2,-3 0-3,-20-11 4</inkml:trace>
  <inkml:trace contextRef="#ctx1" brushRef="#br0" timeOffset="629336.996">21924 6060 120,'-21'47'42,"-13"2"1,3 16-3,-12 0-33,5 10-4,0 9-3,-3 2 0,9 3 0,-1 0 0,15-4 0,0-13-4,23 4-14,-7-31-7,26 5-6,-8-30-8,21-6-1,-4-23-1,10-5 3</inkml:trace>
  <inkml:trace contextRef="#ctx1" brushRef="#br0" timeOffset="629671.0152">21861 6813 125,'-13'10'40,"21"1"1,-8-11-2,38-3-37,-4 0-1,9-4 0,2-6 0,1 2 0,-6-4-1,-2-3 1,-10 2-1,-12-1 1,-9 0-1,-14 3 0,-8 1 2,-4 7-2,-7 5 0,-6 6 0,-5 9 0,-3 6 0,0 9 0,-2 6 0,8 5 0,7 3 0,13 1 0,12-6 0,21-3 0,12-13-7,25 3-7,1-29-9,30 8-6,-16-25-8,20 0-2,-14-15-1,0 1 3</inkml:trace>
  <inkml:trace contextRef="#ctx1" brushRef="#br0" timeOffset="630008.0344">22506 6719 130,'-51'-2'42,"4"21"-1,-15-4-1,3 16-38,11 4-2,8 5 0,11 1 0,14-2 0,11-1 0,12-5 0,15-10 0,11-6 0,4-12 0,8-10 0,2-11 0,0-5 0,-3-12 0,2-7 0,-10 2 0,-5-1 0,-6 1 0,-8 12 0,-11 8 0,-7 18 0,-16 6 0,-7 18 0,-5 12 0,-1 4 0,7 8 0,1-6 0,24 7-14,0-24-5,40 7-7,-1-27-9,31-3-5,1-15 0,21-6 2,-1-14 2</inkml:trace>
  <inkml:trace contextRef="#ctx1" brushRef="#br0" timeOffset="630302.0512">23170 6714 130,'-53'7'42,"-12"-1"-1,8 19 1,-4-7-42,18 10 0,14-1 0,20 1 0,10-1 0,21-3 0,9-3 0,11-4 0,-2 3 0,0-4 0,-7 2 0,-12-1 0,-14 4 0,-11 1 0,-12 0 0,-8 1 0,-6 0 0,-1-2 0,5 0 0,3-14-6,18 8-9,5-15-7,14-6-6,0-16-10,29 5-2,-6-17-1,14 4 3</inkml:trace>
  <inkml:trace contextRef="#ctx1" brushRef="#br0" timeOffset="630625.0697">23250 6936 129,'-20'6'42,"16"11"-2,4-17 0,9 13-36,19-7-4,10-3 0,10-3 0,4-2 0,4-5 0,2-2 0,-6-4 0,-6-3 0,-14-3 0,-9-1 0,-8 0 0,-14 2 0,-12 1 0,-11 8 0,-8 7 0,-7 8 0,-5 10 0,0 5 0,4 4 0,9 6 0,12 3 0,11-4 0,20 3-5,4-18-8,30 10-8,-5-28-5,27 11-9,-6-20-5,9 1 0,-10-13 2</inkml:trace>
  <inkml:trace contextRef="#ctx1" brushRef="#br0" timeOffset="630910.086">23871 6926 133,'-59'12'43,"9"13"-1,-7-6-5,19 6-37,13-1 0,19-6 0,19-7 0,19-10 0,18-11 0,16-11 0,8-13 0,6-7 0,-7-12 0,1-5 0,-11-4 0,-10 2 0,-16 7 0,-17 7 0,-18 12 0,-18 17 0,-18 18 0,-20 10 0,-16 33-15,-33-1-3,1 31-6,-40-10-9,-8 22-10,-32-2 1,-17 9 1,-28 8 6</inkml:trace>
  <inkml:trace contextRef="#ctx1" brushRef="#br0" timeOffset="631310.1089">15718 8150 100,'0'0'40,"0"0"1,0 0-1,-20 36-37,4-4-1,-5 9-1,-3 7 0,0 8-2,-3-2 0,12 3-5,0-16-7,24 3-10,-7-31-10,24-7-5,1-23-2,14-10 1</inkml:trace>
  <inkml:trace contextRef="#ctx1" brushRef="#br0" timeOffset="631713.132">15755 7884 106,'-14'0'39,"25"13"2,0-6-2,18 11-35,4-1-1,5 4-2,0 3 1,-1 6-1,-7 6 0,-4 6-1,-10 5 0,-8 1 0,-7 5 0,-10 2 1,-5-5-1,-2-4 1,-1-6-1,3-13 1,4-12 0,10-15 0,7-12-1,8-14 1,11-12-1,4-4 0,6-5 0,4 2 1,-1 5-1,-2 12 0,-6 15 1,-8 16-2,-4 19 0,-7 14-1,-2 14-3,-7 3-6,18 13-5,-8-14-7,31 14-8,2-24-9,25-6 0,6-18 1,22-8 3</inkml:trace>
  <inkml:trace contextRef="#ctx1" brushRef="#br0" timeOffset="632092.1536">17752 7954 98,'22'-54'38,"-15"-9"2,-3 12-3,-19-4-31,-9 18-1,-11 9-1,-8 19 0,-12 12-2,-4 24 1,-2 14 0,4 17 0,5 15-2,8 9 0,10 4 0,17 1-2,9-2 0,15-6-2,11-6-1,4-20-6,14 1-6,-16-31-9,13 4-6,-20-26-8,3-2-1,-19-15 2</inkml:trace>
  <inkml:trace contextRef="#ctx1" brushRef="#br0" timeOffset="632413.172">17189 8260 91,'-44'-23'39,"-2"-2"1,18 11 0,5 2-24,23 12-11,14-11-1,21 10-2,16-2 0,15 1 0,9 1-1,4-2-1,4 2 1,-3 2-1,-8 3 0,-12-1 1,-12 2-1,-16 2 0,-10 2 0,-10 0 0,-12 6 0,-3 4 1,-7 4-1,-2 7 0,-5 4 1,1 3-1,-2 4 0,6-3-1,6 0-2,5-11 0,9-1-6,-8-26-6,44 10-6,-23-34-7,25 1-9,-10-24-2,7-3-1,-10-15 3</inkml:trace>
  <inkml:trace contextRef="#ctx1" brushRef="#br0" timeOffset="632548.1797">17885 7859 112,'-31'-21'40,"10"22"0,2 4-4,17 6-35,19 8-12,5-14-11,31 20-9,0-16-8,21 9 0,-2-6 0</inkml:trace>
  <inkml:trace contextRef="#ctx1" brushRef="#br0" timeOffset="632870.1981">18409 8077 106,'-39'13'40,"-11"-2"1,10 5-2,-7-4-33,18 5-2,6-3 0,12 3-2,11-5 0,13 0 0,14-1-1,10-3 0,6-3-1,0 3 1,1 1-1,-7 0 1,-9 2-1,-11 9 0,-14 1 0,-11 3 0,-8 6 0,-8 0-1,-2 2-1,-2-3 0,4 0-3,3-13-5,22 6-6,-1-22-6,26 0-8,2-22-9,25-3-2,6-18 2,16-6 1</inkml:trace>
  <inkml:trace contextRef="#ctx1" brushRef="#br0" timeOffset="633194.2167">18942 8014 113,'-37'13'40,"-18"-3"2,10 12-1,-5-2-37,20 2-1,7-3-1,15 2 0,16-6-1,15-1 0,12-5-1,10-2 0,3-1 0,-1 1 0,-4 0 1,-7 3-1,-12 2 0,-13 6 0,-9 3 1,-10 5-1,-11 1 0,-5 2 0,-3 2-1,3-6-1,6 2-2,4-12-2,15 6-7,-1-21-5,31 2-6,-10-25-8,29 2-8,-4-16 0,16-1 2</inkml:trace>
  <inkml:trace contextRef="#ctx1" brushRef="#br0" timeOffset="633381.2274">19409 8074 117,'0'0'41,"-23"20"2,4 11-2,-18 5-36,8 10-2,2 4-2,3 4 1,6-2-3,7-6-1,15-4-3,-3-20-8,23 3-5,-8-38-5,27 6-8,-14-31-8,16-2-3,-9-19 4,7-6 1</inkml:trace>
  <inkml:trace contextRef="#ctx1" brushRef="#br0" timeOffset="633510.2347">19523 7815 119,'-20'6'37,"8"13"-1,3 10-13,-5-16-50,29 16-12,-2-9-1,17 3-1,1-6 1</inkml:trace>
  <inkml:trace contextRef="#ctx1" brushRef="#br0" timeOffset="634296.2797">19893 8100 112,'-50'17'42,"6"12"1,-9-6-1,17 8-37,4-2-1,13 4-1,9-3-2,13-2 0,14-7-1,14-9 0,13-8-2,2-10 0,4-8 0,-3-9-1,1-3 1,-8-10-1,-10 0 1,-4-2 0,-9 5 1,-4-1 1,-5 9 0,-1 2 1,1 9 0,4 4 0,2 5 1,5 6 0,3 1-1,5 5 1,-2 1-1,4 3 1,0 0-1,-2 3 0,-5 1 0,-6 2 0,-4 3 1,-6 0 0,-8 3-2,-8 2 0,-4 2 0,-7 3 0,-3-3 0,0 1 0,2-5 0,3-1 0,5-7 0,14-15 0,0 0 0,34-8 0,6-12 0,9-6 0,11-4 0,9-3 0,2 3 0,1 6 0,-6 6 0,-6 9 0,-7 10 0,-15 10 0,-16 10 0,-9 11 0,-13 5 0,-10 2-3,-1 8-3,-6-11-5,16 9-3,-6-22-3,28 10-4,-7-33-8,31 10-6,-8-17-5,12 1 4,-4-5 5,-9 2 27,5 2 17,-36-11 8,6 23 6,-32-21 10,8 15 5,-15-13 1,12 9-2,-8-18-24,4 6-18,16 4-10,-15-12-4,19 25-6,-31-42-7,17 32-8,-21-11-6,2 3-2,-11 2 4</inkml:trace>
  <inkml:trace contextRef="#ctx1" brushRef="#br0" timeOffset="638439.5167">7830 9969 37,'26'-1'31,"-2"1"4,-5-7-2,5 10-9,-16-14-12,7 10-3,-16-11 1,1 12-3,-16-1-2,-15 9-1,-23 2-1,-12 7-1,-23 2 0,-15 8-1,-29 2 1,-13 2 0,-18-1-1,-5-6-1,-10-6 1,-4-5-2,-5-12 1,-2-8 0,1-4 0,3-10-3,11 1-1,0-11-4,25 13-26,1-10-3,23 7 0,8-10-3</inkml:trace>
  <inkml:trace contextRef="#ctx1" brushRef="#br0" timeOffset="639256.5634">4495 1655 56,'12'-16'34,"7"12"-1,12 5 0,13-2-27,16 6-2,13-3 1,23 4 0,14-6-1,26 2 0,18-6-1,21-3-1,23-4 1,23-4 0,19-4-1,19-1 0,12 3 0,13 1-2,5-2 1,0 3-1,-7 0 0,-13 6-1,-16 1-4,-27-10-13,-14 8-18,-31-3 0,-28 4-1,-37 0 0</inkml:trace>
  <inkml:trace contextRef="#ctx1" brushRef="#br0" timeOffset="639911.6009">7138 1417 23,'-13'62'24,"6"24"3,-11 11 1,4 13-10,0 23-11,-8 15 1,8 20 0,-13 8 0,9 22 2,-10 7-5,5 22 3,-7 11-4,2 13-1,-7 7 0,8 10-1,-5 4 0,9 4-2,-4 0 3,9 4-2,0-2 1,2-3 1,3-3 0,2 4-2,0-4 1,0 4 1,0 1-4,2-5 2,1 2 1,1 0-2,3-3 1,4 1 0,-2 0 1,3-3-1,-2-11 0,-4-3 0,-4-13-2,-1-10 2,-8-21-3,-1-23 2,-2-29-7,-2-43-20,12-20-11,0-36-1,12-27 1,-1-33 0</inkml:trace>
  <inkml:trace contextRef="#ctx1" brushRef="#br0" timeOffset="640240.6197">6854 9620 85,'-57'104'36,"-22"21"-2,-9 20 3,-21 13-37,2-7 3,1-8-6,9-27-8,19-18-23,16-35 1,27-38-3,25-49 1</inkml:trace>
  <inkml:trace contextRef="#ctx1" brushRef="#br0" timeOffset="640819.6528">7331 1187 97,'-33'47'37,"-17"26"1,-19 25-2,-14 28-29,-15 29-4,-14 14-4,9-13-7,-6-19-29,25-14 0,13-31-2,36-17 0</inkml:trace>
  <inkml:trace contextRef="#ctx1" brushRef="#br0" timeOffset="641240.6769">7570 1974 96,'0'0'38,"-7"35"0,-9 12-1,2 33-35,-8 13-2,0 12 1,0 9-2,0-3 1,4 0-3,1-17-3,18-2-16,-1-34-13,20-12-2,-2-33 0,16-12 0</inkml:trace>
  <inkml:trace contextRef="#ctx1" brushRef="#br0" timeOffset="641429.6877">7613 2121 102,'0'-19'38,"0"-3"1,25 11-3,9-5-34,14-3-1,14-3-3,2-3-3,17 12-27,-20-8-5,5 17-1,-24-2-1</inkml:trace>
  <inkml:trace contextRef="#ctx1" brushRef="#br0" timeOffset="641626.699">7617 2499 92,'-52'30'35,"22"-6"2,12-22-2,31-11-32,21-9-2,18-10-1,18-4-2,2-9-2,7 15-6,-11-16-23,3 23-2,-23-3-2,-13 24 2</inkml:trace>
  <inkml:trace contextRef="#ctx1" brushRef="#br0" timeOffset="642089.7255">7569 2787 93,'-49'46'37,"10"-18"0,25-5-1,14-23-32,25-10-3,23-20 0,12-8-4,18-5-3,0-14-2,12 9-2,-11-15-5,8 19 1,-22-9 3,-3 19 6,-21 8 5,-13 8 3,-8 17 4,-20 1 2,0 22 5,-22-7 0,8 23-1,-12-4-6,3 12-1,0-2-1,3 2 0,3-4-1,7-2-1,0-10 0,10-4-1,6-11-1,8-17 1,7-13-1,8-12 0,4-8-1,2-8 0,1-2 1,-1-2-2,-3-2 2,-5 9-2,-5 12 1,-7 6-1,-3 13 1,-12 9 0,9 19-2,-9 2 1,1 16-2,-2 5-1,8 9-6,-10-12-18,21 14-10,-5-22 1,13 2-2,-3-20 2</inkml:trace>
  <inkml:trace contextRef="#ctx1" brushRef="#br0" timeOffset="643148.786">8616 2595 100,'-14'11'37,"16"9"4,-2-20-4,21 9-33,2-11-1,13-6-2,4-10 1,6-6-2,1-9 2,0-2-3,-8-8 2,-10 8-2,-10-6 2,-10 10-1,-14 5 1,-10 11-1,-13 9 1,-4 9-1,-6 15 0,0 5 1,3 10-1,5-1 1,7 8-1,14-6 2,12 0-2,14-10 2,11-5-2,16-5 2,8-8-2,8-2 1,3-7-1,-2 0 0,-7 0 1,-6 0-2,-11 2 1,-14 3 0,-12 7 0,-15 7 0,-12 6 0,-10 3 0,-3 3 0,-2 2 0,0-3 0,6-5 0,7-5 0,18-17-1,0 0 1,25-34 1,8 0-2,7-10 1,2-6 0,2-3-1,-2-1 1,-4 10 0,-10 8 0,-6 10-2,-7 13 2,-15 13 0,14 8 0,-9 7 0,4 7-1,10-2 1,5 0 0,8-3 0,9-4 0,3-9 0,3-5 1,0-3-1,-3-4 1,-12-5-1,-6 1 0,-12 2 1,-12-1-1,-14 5 0,-9 3 1,-4 7-1,-5 3 0,-4 7 0,5 2 0,2 6 2,11 2-2,7-3 2,12-1-2,9-6 2,11-4-2,11-10 0,3-9 1,9-4-2,0-7 1,0-2-2,-8 0 3,-3 1-3,-11 5 2,-6 11 0,-18 5-1,-8 31 2,-12 14-3,-13 18 2,-5 22-1,-7 18 1,-4 12-1,0 5 1,5-1 0,2-8-1,9-19 1,9-16 1,10-27 0,10-26-1,4-23 1,13-32 0,7-16-1,0-15 1,2-15 0,3-10-1,4-6 0,-2 4 1,1 3-1,1 5 0,0 9-1,4 10-3,8 12-1,-2-2-8,19 26-13,-17-17-11,23 23 0,-9-17-5,14 16 4</inkml:trace>
  <inkml:trace contextRef="#ctx1" brushRef="#br0" timeOffset="643577.8106">10395 2366 111,'-37'14'39,"10"21"2,-12-16-2,14 12-34,-2 2-2,14 0 0,7-3-1,11-2 0,12-9-2,8-9 2,14-10-1,8-11-2,7-13 2,3-8-2,1-11 1,2-4 0,-9-2 0,-5 4-1,-8 9 1,-7 10 0,-16 22 0,-13 20-1,-11 29 0,-17 24 1,-14 32-1,-10 19 1,-8 20-1,-4 6 1,-1 1-1,3-8 2,3-15-1,13-23 0,8-27 0,15-29 0,11-32 0,8-24 1,6-26-1,11-23 0,9-19 0,2-20-1,10-4-1,1-10-2,8 13-12,-15-9-11,18 33-8,-20-3-5,20 31-2,-6 4 0</inkml:trace>
  <inkml:trace contextRef="#ctx1" brushRef="#br0" timeOffset="644101.8405">11591 2242 81,'-1'20'39,"-2"14"0,-7-4-1,4 16-20,-8-1-16,3 5 1,-2-2 0,0-4 0,0-4-2,4-9 1,2-8-1,5-6 1,2-17-1,0 0 1,16-19-2,-1-9 0,4-10 1,-1-9-1,6-9 1,-2-3-1,-1 0 1,1 5-2,-7 6 1,0 8 0,-1 12 1,-2 10-1,-1 10-1,1 7 0,4 5-1,5 4-1,10 3-3,0-11-9,23 21-18,-7-20-6,11 9 0,-7-12 0</inkml:trace>
  <inkml:trace contextRef="#ctx1" brushRef="#br0" timeOffset="644478.8621">12059 2304 100,'-40'21'38,"19"12"2,-4-14-3,25 8-31,5-9-3,18-5-1,12-7 0,7-3 0,7-10 0,3-5-1,1-9 0,-3-2-1,-7-6 1,-8-1 0,-11-1-1,-10 1 1,-12 5-1,-7 2 1,-10 10-1,-5 7 0,-9 11 1,-8 14-1,-4 9 1,7 10-1,-4 6 0,15 3 0,9 1 0,14-3 1,19-10-2,13-11 0,22-13-1,7-17-4,22-1-10,-7-34-13,19 6-8,-13-26-3,8 5 0,-13-16 2</inkml:trace>
  <inkml:trace contextRef="#ctx1" brushRef="#br0" timeOffset="644652.8721">13033 1724 102,'-21'9'39,"-17"14"1,2 30-1,-12 19-27,3 7-11,4 8 1,3 9-3,10 2-1,8-6-2,17 1-10,2-26-16,26-1-10,-3-29 3,19-6-3</inkml:trace>
  <inkml:trace contextRef="#ctx1" brushRef="#br0" timeOffset="644999.8919">13031 2336 106,'2'23'39,"-2"-11"1,18 10-1,9-18-35,6-4-1,6-11 0,10-6 0,0-11-1,5-4 0,-5-3-1,-6-5 0,-10 5-1,-9 0 1,-15 8-1,-11 5 0,-14 11-1,-13 10 1,-9 9 0,-4 12 0,-2 10-1,0 14 1,9 3-1,7 8 1,14-2-1,17 1-1,18-7-3,15-16-3,30 5-18,-6-37-10,26 2-1,-9-31-2,13 1-1</inkml:trace>
  <inkml:trace contextRef="#ctx1" brushRef="#br0" timeOffset="645319.9102">13818 2131 112,'-54'0'40,"5"23"0,-13-2-1,7 17-35,4 3 0,8 7-1,11-2-1,15 0-1,14-9 0,21-7 0,14-14-1,11-15 0,8-11 0,6-14 0,-1-10 1,-2-4-1,-7-6 0,-10 2 0,-11 5 0,-10 6 1,-9 10-1,-8 9 0,1 12 0,-26 18-1,11 10 0,-1 8-1,2 10-2,0 0-2,19 15-14,-10-27-10,33 12-9,-7-25-1,21-2 0,0-24 1</inkml:trace>
  <inkml:trace contextRef="#ctx1" brushRef="#br0" timeOffset="645619.9274">14290 2141 108,'-19'-3'40,"-14"-3"0,11 18 0,-11-8-32,15 14-6,7 0 0,7 5-1,8-2 0,8 2-1,9-2 0,8-4 0,2 1 0,1-4 0,1-1 0,-3 0 0,-7-2 0,-3 6 1,-9 1-1,-4-1 0,-9 3 0,-3 0-1,-4 2 0,-7-6-2,5 8-7,-12-23-18,15 15-9,-10-18-3,18 2 0,0 0-1</inkml:trace>
  <inkml:trace contextRef="#ctx1" brushRef="#br0" timeOffset="645984.9483">14674 2174 104,'-15'3'39,"12"12"1,3-15-1,14 2-35,3-2-1,10-2-1,8-6-1,3-2 1,7-4-1,-5-5 0,-2 0 0,-5-2 0,-7 3 0,-11 0 0,-8 3 0,-7 15-1,-21-9 1,-4 15-1,-10 10 0,-3 5 0,-4 8 0,5 6 0,-2 1-1,16 2 0,8-1-2,15-9-1,22-1-7,5-27-16,38 14-11,-1-29-1,25 7-1,-5-23 2</inkml:trace>
  <inkml:trace contextRef="#ctx1" brushRef="#br0" timeOffset="646273.9648">15406 2072 114,'-41'15'40,"-17"-6"1,6 20-1,5-3-37,0 7 0,10 1 0,17-1-1,10-7-1,18-6 0,14-15-1,11-15 1,14-8-1,6-15 0,7-12 0,1-12 1,0-5-1,-4-7 0,-5 5 0,-6 4 0,-6 11-2,-16 9 2,-13 23-2,-11 17-1,-18 17-2,-24 19-6,-1 33-16,-32-4-9,4 25-1,-24-6-4,2 9 1</inkml:trace>
  <inkml:trace contextRef="#ctx1" brushRef="#br0" timeOffset="646755.9924">7981 3778 85,'5'-20'38,"-9"-4"1,4 24 0,0 0-28,-4 9-5,-11 22-2,-1 13-1,-3 7-2,-3 8-1,2 4-2,-1-5-5,15 9-14,-4-28-17,20-6 0,-10-33-1,39 7 1</inkml:trace>
  <inkml:trace contextRef="#ctx1" brushRef="#br0" timeOffset="647145.0146">8092 3575 97,'-23'-13'38,"23"13"0,-18 8 0,19 3-32,-1-11-1,23 23-2,-3-11 1,5 8-2,-1 2 0,4 5 0,-5 7-1,-2 9 0,-5 4 0,-4 5-1,-7 3 1,-5-1-1,-4-4 1,-2-4-1,1-9 0,0-12 1,5-13-1,0-12 0,20-24 1,-3-9-1,7-9 1,3-9-1,2-4 0,-1 1 0,-4 6 1,0 10-1,-6 15-1,-4 15 0,-4 21-2,-4 13-3,12 26-14,-13-12-11,23 21-8,-5-8-2,22 3-1</inkml:trace>
  <inkml:trace contextRef="#ctx1" brushRef="#br0" timeOffset="647739.0486">10822 3191 82,'1'-58'40,"-16"-5"-2,-5 17 1,-21-1-28,2 21-7,-12 13 1,-2 26-1,-9 19-1,2 27 0,0 21-1,5 20-1,6 12 0,8 12-1,9 2-1,13-3 0,10-7-1,11-17-1,11-9-6,-3-34-18,19-5-11,-8-29-1,7-8 0,-12-27-1</inkml:trace>
  <inkml:trace contextRef="#ctx1" brushRef="#br0" timeOffset="647939.06">10025 3726 108,'-34'-7'39,"34"7"2,-15 5-2,28-1-36,16-4-2,15-2-1,11-2-1,9-1-3,12 0-3,-4-16-16,19 18-15,-12-16 1,7 10-3,-15-11 1</inkml:trace>
  <inkml:trace contextRef="#ctx1" brushRef="#br0" timeOffset="648273.0791">10877 3578 107,'-13'23'39,"-14"-7"2,6 19-6,-6-2-30,-1 9 0,4 4-1,1 1-1,4 1-1,10-3 0,9-10-1,10-5 0,11-17-1,8-11 1,13-15-1,2-13 1,6-8 0,-3-11-1,-4-4 1,0-2-1,-8 5 1,-10 5-1,-5 7 0,-7 12 0,-5 12 0,-8 10-1,-3 27 1,0 3-2,-2 9-1,2 5-2,10 9-4,-5-18-12,29 15-9,-5-33-7,25 3-1,3-29-3,18-4 2</inkml:trace>
  <inkml:trace contextRef="#ctx1" brushRef="#br0" timeOffset="648580.0967">11713 3474 112,'-52'0'40,"0"22"0,-11-11-1,17 18-34,5-9-4,15 1 0,17-4 0,15-2 0,18-3-1,14-2 0,11-3 1,2 2-1,0-1 1,-5 4-1,-9 5 1,-11 3-1,-12 5 1,-14 6 0,-11 2-2,-11 1 2,-1 1-2,-5-4 0,4-7-2,1-3-2,13-4-4,1-25-15,31 11-10,-3-27-4,24 3-1,-1-24-1</inkml:trace>
  <inkml:trace contextRef="#ctx1" brushRef="#br0" timeOffset="648777.108">12230 3472 120,'-18'20'41,"-6"17"0,-17 0-1,6 10-37,-6 9-1,7 3-1,2 2-1,7-4 0,13-3-2,9-15-3,16-7-3,-4-27-11,29 4-13,-16-31-6,19-4-1,-10-27 0</inkml:trace>
  <inkml:trace contextRef="#ctx1" brushRef="#br0" timeOffset="648919.1161">12230 3331 92,'-2'-56'37,"-17"3"1,15 28-1,-16 6-22,20 19-10,-5 29-4,9-5-6,19 22-20,-6-13-12,23 12 0,0-14-2,16 6 2</inkml:trace>
  <inkml:trace contextRef="#ctx1" brushRef="#br0" timeOffset="649549.1521">12726 3457 102,'-9'-13'39,"9"13"0,-41 4 0,17 16-28,-14 0-7,-3 14 0,-1 3-1,3 9-1,6 4-1,10-1 0,13-3 0,11-4-1,14-11 1,12-9-1,8-14-1,6-12 1,4-14-1,3-15 0,-4-6 1,-2-11-2,-4-5 2,-2 0-2,-10 1 2,1 5 1,-10 8-1,-2 11 2,-5 7-1,-4 11 0,-6 12 0,0 0 0,15 14 0,-6 1-1,1 0 1,8 1-1,3-4 0,2-1 1,4-1-1,-1-7 1,-3 4 0,3-4 0,-8 7-1,-6 3 0,-8 7 2,-7 8-2,-11 5 0,-3 4 0,-2 2 0,-4 2 0,7-9 0,6-7 0,12-13 0,17-17 0,17-12 0,11-15 0,12-8 0,7-8 0,7-3 0,-2 4 0,-5 5 0,-10 16 0,-13 13 0,-13 16 0,-18 14 0,-9 12 0,-9 10 0,-8 4-2,7 7-4,-4-13-7,27 10-8,-9-32-6,38 11-6,-9-31-3,31 5-3,-8-23 2,11 7 2</inkml:trace>
  <inkml:trace contextRef="#ctx1" brushRef="#br0" timeOffset="649717.1617">14041 3651 132,'-7'9'43,"-16"-12"-2,13 14-2,-2-9-39,12-2 0,0 0-6,0 0-9,42 2-10,-14-16-6,29 20-9,-5-12-3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6262841"/>
              </p:ext>
            </p:extLst>
          </p:nvPr>
        </p:nvGraphicFramePr>
        <p:xfrm>
          <a:off x="304800" y="762000"/>
          <a:ext cx="8610600" cy="463296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new concept binding (or “unbinding”) energy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tricky but very useful idea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average binding energy per nucleon (new word) and how it explains both fission and fusion, via a fair comparison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and how to answer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of looking at binding energy –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avge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mass per nucleon (need the red book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for this one)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flip side of the above situation – because it looks at the mass left behind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– Unit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3758793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109 - 119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18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mass-spring systems, phase difference, damping, energy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130 - 137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20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121 - 129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28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Y12 revision, electron energy levels and atomic line spectra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9480" y="217080"/>
              <a:ext cx="7408080" cy="4173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5440" y="206280"/>
                <a:ext cx="7424640" cy="419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5320" y="329040"/>
              <a:ext cx="9193680" cy="5229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7400" y="313920"/>
                <a:ext cx="9205560" cy="524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4878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040" y="99360"/>
              <a:ext cx="9166320" cy="5658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560" y="83520"/>
                <a:ext cx="9185040" cy="567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723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63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1238</TotalTime>
  <Words>329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144</cp:revision>
  <dcterms:created xsi:type="dcterms:W3CDTF">2006-08-16T00:00:00Z</dcterms:created>
  <dcterms:modified xsi:type="dcterms:W3CDTF">2013-06-26T00:42:24Z</dcterms:modified>
</cp:coreProperties>
</file>