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80" r:id="rId5"/>
    <p:sldId id="281" r:id="rId6"/>
    <p:sldId id="282" r:id="rId7"/>
    <p:sldId id="28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92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23:09:13.53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12899 7613 62,'13'-13'36,"-1"-2"0,2 20-4,-14-5-20,9 16-5,-10 7-2,2 15 1,-8 1-1,4 9 0,-3-4-2,6-2 0,7-18 0,16-15 0,23-38 0,25-29-1,33-32 1,27-26-1,26-32-3,11-32-10,11 0-24,-7-5-6,-11 20 3,-29 16-3</inkml:trace>
  <inkml:trace contextRef="#ctx0" brushRef="#br0" timeOffset="911.0521">13753 8838 60,'0'0'36,"0"0"-1,-15 9 0,1 7-25,8 21-2,-12-5-1,8 10 0,-2-8-1,13-1-1,12-19 0,24-21-1,25-30-2,37-30 1,30-25-4,20-25-3,28-5-33,-6-20-3,-2 5 0,-16 3-2</inkml:trace>
  <inkml:trace contextRef="#ctx0" brushRef="#br0" timeOffset="1745.0998">12822 10126 30,'6'-18'33,"2"6"4,-7 0-2,-1 12-13,0 0-6,4 18-4,-13 1-2,11 23-1,-13 2-2,7 9 0,-5-2-3,13 0 1,13-25-2,23-25-2,34-37 3,37-41-4,48-39-1,28-40-30,42-17-7,8-26-5,9 1 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22:24:06.307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C00000"/>
    </inkml:brush>
    <inkml:context xml:id="ctx1">
      <inkml:inkSource xml:id="inkSrc151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6-24T22:26:04.310"/>
    </inkml:context>
    <inkml:brush xml:id="br4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1569 737 92,'0'0'38,"0"0"0,49-35 1,-49 35-39,0 0 0,0 0 1,0 0 1,0 0 0,34 60-1,-38 4 0,-4 12-1,-4 9-1,-2 4-1,8-1-12,-4-19-23,15-22 0,-5-47 0,24-2-2</inkml:trace>
  <inkml:trace contextRef="#ctx0" brushRef="#br0" timeOffset="546.0313">1586 873 88,'-40'-67'38,"40"67"1,-45-56 1,45 56-35,0 0-1,-28-60 0,28 60-2,0 0 0,0 0 0,81-45 0,-81 45-1,91-18 0,-40 9-1,6-1 1,1 0-1,5-1 1,-3 3 0,-3 1-1,0 2 0,-5 4 0,-52 1 1,80 8-2,-80-8 0,0 0 1,54 58 1,-54-58 1,1 67-1,3-7 0,-26 20-1,2 0 2,-3-11-1,14-6 0,4-21-1,5-42 1,0 0 1,0 0-1,0 0 1,0 0-2,0 0 1,64-33-1,-64 33 0,0 0-1,45-65 0,-45 65-1,0 0 1,52-53 1,-52 53 1,0 0 0,0 0-2,71-19 3,-62 42-4,-3 19 0,-4 10-2,-2 3-4,14-4-32,-7-16 0,17-16 0,4-22-1</inkml:trace>
  <inkml:trace contextRef="#ctx0" brushRef="#br0" timeOffset="886.0507">2693 995 100,'0'0'41,"0"0"2,0 0-3,0 0-37,51-32 0,-51 32-1,0 0-1,65-5-1,-65 5 0,58-8 0,-58 8 0,58-17-1,-58 17 0,49-24 1,-49 24 0,0 0 2,50-41-2,-50 41 1,0 0 1,0 0 1,0 0 0,-38 4 0,-8 26-1,-2 11 0,4 7-1,21 5 0,23-8-3,0-45-3,54 24-27,-54-24-9,95-3-1,-33-13-1,12-2 0</inkml:trace>
  <inkml:trace contextRef="#ctx0" brushRef="#br0" timeOffset="1587.0908">4296 783 68,'11'-81'38,"-11"81"-2,10-67 2,-10 67-29,6-46-2,-6 46-1,0 0 0,0 0-2,0 0-2,0 0 2,0 0-2,0 0 2,-15 66-2,15-42 1,-12 59-1,11 11 0,6-2-1,13-4 1,8-17-2,12-21 1,-38-50 0,54 17 1,-54-17-1,72-30 0,-72 30 0,86-59 0,-86 59 1,89-84-1,-43 35 0,0 1-1,-7-2 1,2 3 0,-41 47 0,73-79-1,-73 79 1,53-58-3,-53 58 3,0 0 0,0 0-1,0 0 3,16 43-3,-24 34 0,-6 16-4,14 3 3,5-11-4,18-24-3,-23-61-32,0 0 0,77 28 0,-77-28 0</inkml:trace>
  <inkml:trace contextRef="#ctx0" brushRef="#br0" timeOffset="1840.1053">5529 647 113,'0'0'40,"17"-66"2,-17 66-2,0 0-37,5-48 0,-5 48 0,0 0 0,0 0-2,-5 49 1,5-49-1,-10 72 0,-4-44 0,1 64-3,11 3 0,4 0-4,5-20-9,17-17-25,-24-58 1,0 0 0,66 28-3</inkml:trace>
  <inkml:trace contextRef="#ctx0" brushRef="#br0" timeOffset="2066.1182">6155 543 117,'0'0'41,"26"-51"1,-26 51-2,0 0-38,0 0-1,0 0 1,-26 48 1,26-48-2,-13 73-3,-9 36 1,2 4-5,5-12-8,15-5-24,-4-20-1,12-22-1,-4-24-1</inkml:trace>
  <inkml:trace contextRef="#ctx0" brushRef="#br0" timeOffset="2426.1388">6025 949 97,'0'0'41,"-43"-59"1,43 59-1,0 0-24,-18-52-15,18 52 2,0 0-1,0 0-2,61-31 0,-61 31 0,61-7-1,-61 7 1,82-11-1,-82 11-1,84-11 1,-84 11-1,83-12 1,-83 12 0,75-10 0,-75 10-1,61 4 1,-61-4 1,0 0 0,0 0 1,44 51-1,-44-51 1,13 39-2,-26 16 0,-5-1-4,4-1-3,14-53-32,0 0-1,3 56 1,-3-56-1</inkml:trace>
  <inkml:trace contextRef="#ctx0" brushRef="#br0" timeOffset="2592.1483">6607 728 124,'-15'-80'43,"15"80"-2,-21-71-1,21 71-44,-24-56-18,24 56-17,0 0-2,0 0 1,0 0-2</inkml:trace>
  <inkml:trace contextRef="#ctx0" brushRef="#br0" timeOffset="3170.1814">6816 701 109,'0'0'40,"0"0"0,23 47-1,-23-47-34,0 0 0,5 51 0,-5-51-2,0 0 0,-22 67-1,22-67 0,-35 61 0,26-14-2,9-47 0,0 0 0,-12 53 0,12-53 0,0 0 0,0 0-2,0 0 2,0 0-1,0 0 2,57-35-2,-57 35 1,31-52-1,-31 52 1,36-56 1,-36 56 0,29-53-1,-29 53 0,0 0 2,43-60-2,-43 60 0,0 0 0,0 0 0,51-21 0,-51 21-2,0 0 2,45 17-1,-45-17 1,51 13 0,-51-13 0,59 2 1,-59-2-1,71-7 2,-71 7-2,66-17 0,-66 17 0,66-19 0,-66 19 0,56-16 0,-56 16 0,0 0 0,50 2 0,-50-2 0,0 0 0,0 0 0,0 61 0,0-61 0,-4 53-16,4-53-23,0 49-2,0-49 0,0 0-3</inkml:trace>
  <inkml:trace contextRef="#ctx0" brushRef="#br0" timeOffset="3765.2154">7982 737 77,'0'0'41,"0"0"0,3-49 0,-3 49-19,0 0-18,0 0 1,-49 21 0,49-21 0,-49 31-1,49-31-1,-51 41 0,51-41-1,-47 45 0,47-45-2,0 0 0,-37 61 0,37-61 0,0 0 0,0 0 0,0 0 0,56 37 0,-56-37 0,57-19 0,-57 19 0,70-29 0,-70 29 0,69-33 0,-69 33 0,54-27 0,-54 27-2,0 0 4,0 0-2,51-10 0,-51 10 0,0 0 0,0 0 0,11 50-5,-11-50-8,0 0-28,0 0-1,56 48 0,-56-48-2</inkml:trace>
  <inkml:trace contextRef="#ctx0" brushRef="#br0" timeOffset="4004.2291">8586 473 108,'26'-73'42,"-26"73"1,0 0-1,0-49-36,0 49-4,0 0 1,0 0-2,-26 76 1,26-76 0,-27 92-1,16-36 0,-6 4-2,5-2-1,-20 27-3,25-36-7,4-1-29,3-48-1,0 71 1,0-71-1</inkml:trace>
  <inkml:trace contextRef="#ctx0" brushRef="#br0" timeOffset="4220.2414">8433 721 117,'0'0'44,"0"0"1,-43-51-2,43 51-40,0 0 0,0 0-3,0 0 0,0 0 0,54-33-2,-54 33-9,70 1-29,-70-1-3,88-14 0,-42 8-1</inkml:trace>
  <inkml:trace contextRef="#ctx0" brushRef="#br0" timeOffset="4832.2764">8924 811 83,'0'0'38,"0"0"0,0 0 2,0 0-35,0 0-2,0 0 1,0 0 1,0 0-1,52-19 1,-52 19-2,60-15-1,-60 15 1,65-24-1,-65 24-1,64-31 1,-64 31-1,49-37 0,-49 37 1,0 0-1,32-46 0,-32 46 1,0 0-1,0 0 0,-64 1 1,64-1 0,-61 35-1,61-35 1,-61 49-2,61-49 0,-49 60 0,49-60 0,-13 62 0,13-62 0,31 51-7,-31-51-25,73 28-10,-24-24-2,15-4 1,3-6-1</inkml:trace>
  <inkml:trace contextRef="#ctx0" brushRef="#br0" timeOffset="5604.3206">10956 443 86,'0'0'39,"0"0"0,46-52 1,-46 52-34,0 0-2,0 0 2,0 0-2,-51-17 1,51 17-2,-66 23 1,66-23-2,-73 34 0,73-34 0,-72 45-2,72-45 1,-54 50-2,54-50 1,-26 54 0,26-54 0,10 50 0,-10-50 0,33 45 0,-33-45 0,56 40 1,-56-40-1,61 38 1,-61-38 1,49 43 0,-49-43-1,0 0 1,31 62 0,-31-62 0,0 0-2,-37 65 0,37-65 0,-57 38-4,57-38-1,-68 31-2,68-31-17,-60 17-17,60-17-1,0 0 0,0 0-1</inkml:trace>
  <inkml:trace contextRef="#ctx0" brushRef="#br0" timeOffset="6342.3628">11245 751 72,'48'-19'40,"-48"19"-1,0 0 0,0 0-23,0 0-11,0 0 0,0 0-2,0 0-1,0 0 2,0 0-2,-27 63 1,27-63-1,-18 47 0,22-29-1,-17 36 1,-3 1-1,5-5-1,-3-5 0,14-45-1,0 0 1,0 0 0,0 0 0,0 0-1,0 0 1,0 0-2,0 0 2,10-55 0,-10 55-1,13-69 0,-13 69 1,16-77 0,-16 77 1,28-80 0,-28 80-1,34-78 1,-34 78-1,43-66 1,-43 66 0,46-50-1,-46 50 0,46-26-1,-46 26 1,48 1-1,-48-1 1,0 0-2,48 46 2,-48-46-1,9 46 1,-9-46 0,-13 52 0,13-52 1,-33 52 0,33-52 0,-41 47 0,41-47 0,-52 41 0,52-41 0,-54 32 0,54-32 0,-48 26-1,48-26 2,0 0-1,-55 63 0,23-16 0,7 12 0,-1 4-1,1 12 1,-6 2-1,1 10-1,-7-11 1,9-10-2,8-16 0,5-9-3,13-11-3,2-30-31,17 8-1,3-30 0,23-3-1</inkml:trace>
  <inkml:trace contextRef="#ctx0" brushRef="#br0" timeOffset="6845.3916">11701 737 83,'0'0'41,"0"0"-2,0 0 2,0 0-29,0 0-10,0 0 0,50 8 0,-50-8 0,0 0 0,56 1 0,-56-1-2,52-14 2,-52 14 0,62-27-1,-62 27 2,57-32-2,-57 32 1,0 0 0,52-46-1,-52 46 0,0 0 0,0 0 0,0 0 0,0 0 0,-69 5 0,69-5 0,-59 39 1,59-39-1,-55 50 2,55-50-3,-34 59 0,34-59 0,-1 58-2,1-58-3,30 51-8,-30-51-28,60 28-2,-60-28 0,85 9 0</inkml:trace>
  <inkml:trace contextRef="#ctx0" brushRef="#br0" timeOffset="7273.4161">12405 750 97,'0'0'41,"0"0"1,0 0 0,0 0-37,0 0-1,0 0 0,0 0-1,0 0-1,0 0 0,66 21-1,-66-21 0,57-15 0,-57 15-1,59-20 1,-59 20 0,49-26-1,-49 26 0,0 0 1,0 0-1,0 0 0,15-50 1,-15 50 0,-49-2-1,49 2 1,-70 13-1,70-13 1,-76 26-1,76-26 3,-66 39-3,66-39 0,0 0 0,-51 62 0,51-62 0,0 0 0,26 52-11,-26-52-19,63 16-12,-63-16-2,93 0-1,-39-7 2</inkml:trace>
  <inkml:trace contextRef="#ctx0" brushRef="#br0" timeOffset="7994.4573">13320 736 79,'0'0'40,"0"0"-2,0 0 2,0 0-31,0 0 0,0 0-4,0 0 0,0 0-1,-64-28 0,64 28-1,-66 23 1,66-23-1,-68 35 0,68-35 0,-53 40-1,53-40 0,0 0 0,-27 53-2,27-53 0,0 0 0,56 19 0,-56-19 0,76-19 0,-29-1 0,2-13 0,5-13 0,0-7 0,-1-8 0,-2-3 0,-4-4 0,-7 7 0,-7 4 0,-9 10 0,-24 47 0,23-53 0,-23 53 0,0 0 0,0 0 0,-29 48 0,29-48 0,-15 122 0,-17 15 0,9 14 0,13 3-13,3-43-14,27-36-14,-20-75-2,0 0 1,0 0-1</inkml:trace>
  <inkml:trace contextRef="#ctx0" brushRef="#br0" timeOffset="8712.4984">14749 414 98,'0'0'39,"0"0"1,0 0-1,38-48-35,-38 48-1,0 0 0,0 0 1,0 0-1,0 0 0,0 0 0,0 0 0,6 48-2,-6-48 1,-25 50 1,25-50-2,-35 63 1,35-63 0,-41 75 0,41-75-2,-47 77 0,47-77 0,-38 80 0,38-80 0,-31 76 0,31-76 0,-11 61 0,11-61 0,0 0 0,31 56 0,-31-56 0,52 15 0,-52-15 0,69 3 0,-69-3 0,85-8 0,-35 2-9,-3-4-7,6-2-23,-4-2-4,3 2 2,-52 12-3</inkml:trace>
  <inkml:trace contextRef="#ctx0" brushRef="#br0" timeOffset="8962.5127">15452 716 108,'0'0'42,"0"0"0,0 0-2,0 0-35,0 0 0,0 0-1,0 0-2,0 0 0,0 0 0,0 0-1,-30 68 1,30-68-2,-26 53-2,26-53-1,-17 54-3,17-54-20,0 0-13,-5 59-2,5-59-1,0 0-1</inkml:trace>
  <inkml:trace contextRef="#ctx0" brushRef="#br0" timeOffset="9115.5214">15496 633 115,'0'0'42,"-12"-81"0,12 81-2,-22-69-39,22 69-8,-17-53-29,17 53-6,0 0 2,0 0-2</inkml:trace>
  <inkml:trace contextRef="#ctx0" brushRef="#br0" timeOffset="9781.5595">15885 620 102,'0'0'40,"0"0"1,0 0-1,-11 53-34,11-53-4,0 0 3,-18 56-1,18-56-2,0 0 0,-29 69-1,29-69 1,0 0-1,-24 66 0,24-66-1,0 0 0,-10 47 0,10-47-1,0 0 0,0 0 0,0 0 1,0 0 0,0 0 0,61-46-1,-61 46 2,0 0-1,45-70 1,-45 70 0,0 0-1,46-65 1,-46 65-1,0 0-1,0 0 2,0 0-1,51-36 0,-51 36 0,0 0-1,0 0 1,0 0 0,48 57 0,-48-57 0,0 0 0,55 32 1,-55-32-1,53 8 0,-53-8 1,61-6 0,-61 6 0,62-23 0,-62 23-1,62-27 2,-62 27-2,55-30 0,-55 30 0,0 0 0,62-28 0,-62 28 0,0 0 0,0 0 0,0 0 0,0 0 0,19 60 0,-19-60 0,-10 49 0,10-49-3,-9 53-2,9-53-12,0 0-16,14 60-10,-14-60 2,0 0-2</inkml:trace>
  <inkml:trace contextRef="#ctx0" brushRef="#br0" timeOffset="10036.5741">16839 721 100,'0'0'41,"0"0"1,62-50 0,-62 50-32,0 0-6,0 0 1,0 0-1,0 0-2,0 0 1,0 0-1,6 57-2,-6-57 0,0 0 0,-33 71 0,33-71 0,-15 51-6,15-51-7,0 0-17,-5 58-12,5-58 0,0 0-1,0 0 2</inkml:trace>
  <inkml:trace contextRef="#ctx0" brushRef="#br0" timeOffset="10215.5843">16978 574 97,'0'0'42,"-11"-70"0,11 70-1,-15-62-21,15 62-21,0 0-4,-19-63-22,19 63-14,0 0 1,0 0-1,0 0-2</inkml:trace>
  <inkml:trace contextRef="#ctx0" brushRef="#br0" timeOffset="10517.6016">17431 276 105,'64'0'42,"-64"0"1,0 0-2,0 0-35,0 0-1,0 0-2,0 0 0,0 0-2,0 0 0,7 11-1,-7-11 1,-21 62-1,21-62 0,-25 81 0,25-81 1,-28 90 0,16-43-1,0 3 0,0-3-1,3 0-3,9-47-4,-13 85-19,13-85-14,-9 65-3,9-65 2,0 0-1</inkml:trace>
  <inkml:trace contextRef="#ctx0" brushRef="#br0" timeOffset="10804.618">17311 578 104,'0'0'43,"-49"-38"0,49 38 0,0 0-38,0 0 0,0 0-1,0 0-1,0 0-2,0 0 0,0 0-1,0 0 0,62-43-2,-62 43-1,75-8-4,-24 6-14,-51 2-20,95-10-1,-44 7 0,4 1-1</inkml:trace>
  <inkml:trace contextRef="#ctx0" brushRef="#br0" timeOffset="11016.6302">18064 653 89,'0'0'45,"-19"47"3,19-47-5,0 0-15,0 0-32,0 0-8,0 0-29,-41 50-3,41-50 1,0 0-2</inkml:trace>
  <inkml:trace contextRef="#ctx0" brushRef="#br1" timeOffset="21076.2055">1700 1386 66,'-16'-8'31,"16"8"0,0 0 0,0 0-26,0 0-3,14 5 0,-1-4 0,3 1-1,5-3 0,5 0 1,2-3 1,6 1-1,-2-3 1,3 3-1,0-2 0,2 0-1,-4 3 0,1 2 0,0 2-1,0 2 0,0-1 0,3 1 0,0 2 1,5-2 0,3 1 0,6-3 1,1 0-1,6-3 1,-1 1-1,4 0 0,2-1 0,0 0 0,2 1-1,1 0 0,1 1 0,6 3 1,0-2-1,4 0 0,3-2 1,3 0 0,4-2-1,3-2 1,5-1 0,4-1 0,2-1 0,3 1-1,-2 0 1,2 1 0,2 2-1,-3 2 1,-1 2-1,-4 3 1,0 0-1,2-1 1,-4 0-1,-2 2 1,3-2-1,-3 1 1,2-4-1,-1 0 1,0 0 0,-3-1-1,3 1 1,-5 0-1,-3 0 1,1-2-1,-2 2 0,2 2 0,0-4 1,-1 0-1,3 1 0,-1-4 0,5 2 0,-5-4 0,2 2 0,-1-2 0,-2 3 0,0-1-1,-3 2 1,0-1 0,-1 2 0,-2 0 0,0-3-1,-2 2 1,1-1 0,0-4 0,2 2-1,-6 1 1,3-4 0,0 1 0,0-1 0,-3 2 0,-4 0 0,2-1 0,-3 5 0,4-4 0,-1 3 0,1 0 0,-2-2 0,2-1 0,2 0 0,-3-1 0,1-2 0,0 2 0,4-3 0,1 3 0,-1 0 0,0 2 0,-1-1 0,1 1 0,-80 6 1,88-6-1,-43 3 1,10-1-1,-1 2 1,7-3-1,-1 1 1,6 1-1,0-2 1,10 2-1,-2-1 0,7-2 0,2 1 0,8-1 0,-3 2 0,8-3 1,-2 2-2,-1-1 2,4 2-1,-1 1 0,-5-2 0,2 0 0,0 3 0,-1-3 0,0 3 0,0-2 0,0 1 1,0 1-1,-2 0 0,-1 1 1,0-1 0,0 2 0,1 1-1,-3-2 1,-2 0 0,4 2-2,-2 1 2,0-1-1,1 1 0,0-2 0,0 2 1,-1-2-1,-1 1 0,0-1 0,1 2 1,-2-1-1,1 1 0,-1-4 0,4 4 1,-5-2-1,1 0 1,1-2-1,-1 0 1,2 1-1,0-1 1,-1 1-1,0-1 0,-4 0 0,4 1 1,-2-1-2,-2 0 1,1-1 0,1 1 0,0-2 0,0 2 0,1 1 0,-4-4 0,2 4 0,-4-1 1,0-3-1,-3 3 0,3 1 0,-1-4 0,-2 4 0,-1-1 0,-1-2 0,2 2 0,-6-1 0,1 2-1,-4-1 1,0 0 0,-3 3 0,-2-1-1,0-1 1,-1 1 0,0-1 0,-3 2 0,0-1 0,-1-1-1,-2 1 1,2-2 0,-3 1-1,1 1 1,-1-1 0,-1 1 0,-1 0-1,-1 1 2,-2 0-1,0 1 0,-2-1 0,-47-1-1,89 3 1,-89-3 0,85 6 0,-85-6 0,78 7 0,-78-7 0,68 6 0,-68-6 0,56 9 0,-56-9 0,46 4 0,-46-4 0,0 0 0,55 9 0,-55-9 0,0 0 0,0 0 0,0 0 0,54 5-2,-54-5-3,0 0-19,0 0-14,0 0 1,0 0-3,0 0 1</inkml:trace>
  <inkml:trace contextRef="#ctx0" brushRef="#br2" timeOffset="29704.6991">1287 1986 61,'-10'-14'35,"10"14"-2,-22-15 1,8 15-26,-12-6-1,4 11-1,-11 1-1,3 8-1,-10 4-1,0 13 0,-1 4-1,1 13 1,3 8-2,5 8 3,6 4-3,9 3 1,12 4 0,15-3 0,13-5-2,13-10 2,15-9-1,8-16 0,10-14-1,5-15 1,3-21-1,-3-13-1,-7-15 1,-10-14-1,-9-15 1,-8-5-1,-18-2 2,-11 3-2,-14 5 1,-12 8-1,-6 9 1,-6 14 0,-6 17-1,-5 13-1,-1 15-1,2 10-1,12 23-6,-10-7-24,25 19-2,4-9-1,16 9-1</inkml:trace>
  <inkml:trace contextRef="#ctx0" brushRef="#br2" timeOffset="30222.7287">1979 1834 86,'-7'-17'37,"7"17"-1,-17 0 2,15 20-32,-8 4-2,2 13-1,0 10-1,-1 13 0,-1 11-1,0 7 0,0 4 1,1-4-1,-1-5 1,3-7 0,4-11-1,1-12 1,-1-13-1,7-11 1,-4-19-2,15 2 1,-6-21-1,4-4-1,-2-12 1,7-7 0,0-9 0,3 1-2,0 0 1,5 4 0,-6 10 1,4 6-1,0 15 1,-2 13-1,0 13 1,-7 11 0,-1 9 0,-6 6 0,-6 6 1,-3 3 0,-8 1 0,-9-7 1,-7-2-1,-7-6 1,-3-7-1,-3-9-2,6-5-3,-5-23-9,23 5-21,-1-23-6,25 4 1,5-19-3</inkml:trace>
  <inkml:trace contextRef="#ctx0" brushRef="#br2" timeOffset="30485.7437">2516 2158 86,'8'34'37,"-8"-2"0,8 17 0,-12-4-31,9 10 1,-6-4-2,-3 11 0,-4-5-2,-2-1 0,-10-2-1,-6-3 1,-7-1-2,-2-8 0,-6-2-2,-1-14-2,7-3-8,-9-22-24,21-5-4,-4-29 0,16-5-2</inkml:trace>
  <inkml:trace contextRef="#ctx0" brushRef="#br2" timeOffset="30641.7527">2226 1873 98,'0'0'39,"14"0"0,-14 0-4,24 14-40,11-1-28,1-11-5,12 7 1,0-10-2</inkml:trace>
  <inkml:trace contextRef="#ctx0" brushRef="#br2" timeOffset="31032.775">2906 2207 88,'-5'23'38,"12"3"-1,-7-26 1,40 17-35,-11-19-1,11-8 0,3-6 0,5-3-1,-4-7 1,-3 0-1,-9-2 1,-11 3-1,-12-1 1,-14 6 0,-18 5 0,-9 5 0,-12 8 0,-7 10-1,-6 8 1,4 11-1,0 5 0,13 6 0,7 5-1,14 1 0,16-5 0,18-3-1,20-9-1,13-7-1,17-4-2,5-15-1,16 5-5,-8-30-17,14 16-10,-16-21 0,1 5 0,-15-15 1</inkml:trace>
  <inkml:trace contextRef="#ctx0" brushRef="#br2" timeOffset="31221.7858">3658 2064 92,'-26'0'38,"-12"1"2,2 19-2,-7 2-31,11 14-1,0 2-2,8 7-1,9-2-1,11 1-1,13-6-1,15-8-2,15-8-1,8-22-4,27 4-20,-4-39-12,20 2 0,-3-26 0,7 1 1</inkml:trace>
  <inkml:trace contextRef="#ctx0" brushRef="#br2" timeOffset="31407.7965">4361 1591 106,'-13'-17'39,"-2"29"0,-16 13 0,6 19-34,-10 17-2,2 14-3,1 6 2,3 13-3,6-3 0,8-1-2,8-1-5,-3-26-17,19 7-13,-9-25-1,13-7-2,-8-28 1</inkml:trace>
  <inkml:trace contextRef="#ctx0" brushRef="#br2" timeOffset="31872.8231">4016 1953 104,'-19'-12'40,"29"15"0,3-13-3,21 9-34,9-6-2,13 4 2,1-5-2,5 5 0,-2-5 0,-4 6 0,-12-1 0,-6 2 0,-15 1 0,-7 2 0,-16-2 0,0 0 0,-18 20 0,-5-13-1,-2 8 1,0-1-2,3 3 1,0-2-1,9 0 2,13 0-2,12-6 1,13-2 0,8-1 0,9-3 0,1 0 1,7 0 0,-6 3 0,-6 2 0,-14 7 0,-12 10 0,-14 5 0,-13 8 0,-15 3-1,-6 3 0,-4-1-2,-2-2 0,6-4-4,-3-19-12,24 7-17,-8-26-6,23 1 2,-3-23-3</inkml:trace>
  <inkml:trace contextRef="#ctx0" brushRef="#br2" timeOffset="32890.8813">6014 1900 75,'0'0'36,"8"-13"0,-8 13 2,-13-13-29,13 13 1,-34-8-2,12 7-2,-17-1-1,-1 12-1,-9 2-1,2 8-1,-9 5 0,4 11-1,-1 4 0,5 9-1,7-2 1,7 0-2,14-2 1,13-2-1,20-9 0,16-15-1,21-4-1,11-19-3,24 0-2,-1-21-7,26 13-19,-10-22-2,9 11-1,-14-11 0</inkml:trace>
  <inkml:trace contextRef="#ctx0" brushRef="#br2" timeOffset="33291.9042">6601 1964 102,'-19'-1'38,"-17"-4"1,5 11-2,-17 1-31,1 9-2,-11 1 0,-3 17 0,0 3-2,0 5-1,4 2 1,11 2-1,7-1 0,20-3 0,13-9 0,23-11-1,19-13 1,14-13-1,14-14 1,6-11-1,8-9 1,-3-10-1,-3 3 1,-11-6-1,-8 4 0,-16 8 1,-12 4-1,-11 13 1,-9 11-1,-5 11 0,-19 5 0,3 15 0,-6 11-1,3 10 0,1 2-1,7 6 0,10 0-2,8-5-2,17 1-4,0-25-19,29 9-7,-4-27-2,19 6 0,-9-26 1</inkml:trace>
  <inkml:trace contextRef="#ctx0" brushRef="#br2" timeOffset="33678.9264">7160 1972 110,'-12'7'38,"-11"-4"2,7 17-4,-7-2-33,1 10 0,-4 2 0,0 10-1,1 0-1,3 3 1,6-7-1,3-1 0,9-6-1,2-9 1,2-20 0,28-2-1,0-18 1,3-10-1,2-5 1,7-7-1,-3-2 1,2-2-1,-5 8 0,-2 4 0,-7 7 1,-3 9-1,-7 8 0,-2 8 1,-2 8-1,-4 8 0,-1 4-1,-1 10 0,5 5-1,-2 1-3,11 5-3,-10-14-18,22 18-11,-9-19-2,16 7 0,-5-22-2</inkml:trace>
  <inkml:trace contextRef="#ctx0" brushRef="#br2" timeOffset="34202.9563">8030 1882 104,'0'0'40,"-14"-4"0,14 17-1,-7 1-34,-1 6-2,-6 3 0,0 7-1,-5 3 0,1 10-1,-2-4 0,2 4-1,3-8 0,2 0 1,2-9-1,9-7 0,2-19 0,16-1 0,1-15 1,8-12-1,-1-5 0,4-8 1,1-4 0,0-4-1,-5 7 1,-2 2 0,-4 10-1,-5 2 1,-4 10 0,-9 18 0,13-6-1,-11 23 0,-2 5 0,-1 7-1,2 4 0,0 7-1,5 1-2,-2-3-2,10 6-3,-4-23-17,26 16-11,-11-26-1,21 5 0,-7-23-2</inkml:trace>
  <inkml:trace contextRef="#ctx0" brushRef="#br2" timeOffset="34525.9748">8555 1878 110,'-39'-8'40,"5"27"1,-15-3-3,3 13-34,5 2 0,5 8-2,8 2 1,10 4-2,18-7 1,11-4-2,16-7 1,10-10 0,11-8-1,6-11 1,3-11-1,0-10 0,-10-6-1,0-6 1,-12-7-1,-9 1 1,-12 4-1,-9 0 0,-8 8-1,-9 6-1,0 6-2,-3 2-2,15 15-18,-15 1-12,25 10-1,-10-11-1,29 1-1</inkml:trace>
  <inkml:trace contextRef="#ctx0" brushRef="#br2" timeOffset="34759.9882">9234 1470 107,'5'-30'40,"8"16"3,-13 14-3,0 0-34,0 0-2,-15 34-1,-3 9-1,0 12-1,-5 8 0,-4 15-2,-1 1 0,2 6-3,5 2-1,-7-22-20,25 14-11,-13-28-5,18 2 1,-2-31-2</inkml:trace>
  <inkml:trace contextRef="#ctx0" brushRef="#br2" timeOffset="34930.998">9076 1780 110,'18'-16'41,"-1"-2"0,16 14-2,-4 1-38,16 1-3,4 9-7,-11-9-25,10 15-5,-21-3 0,-3 11-3</inkml:trace>
  <inkml:trace contextRef="#ctx0" brushRef="#br2" timeOffset="35279.0179">6385 2653 88,'0'0'42,"40"13"0,34-24-1,47 9-14,33-13-24,35-4 0,31-1 0,20-3-3,8 4 1,1 1-3,-11 2 1,-19 3-3,-23 4 0,-36-2-4,-22 16-22,-54-21-9,-23 14-1,-43-15-3,-18 17 2</inkml:trace>
  <inkml:trace contextRef="#ctx0" brushRef="#br2" timeOffset="36164.0685">10443 1873 87,'0'-23'37,"0"23"2,-22-27-1,10 21-31,-20 2-3,-2 8 1,-8 3-2,0 15 1,-8 7-2,6 8 0,-1 7 0,7 4-1,7 1 1,13 1-2,7-5 1,17-9-1,13-13 0,15-10 0,11-13 1,12-11-1,9-10 1,0-11-1,1-3 1,-1-7-1,-4-1 0,-13-2 0,-9 7 0,-7 6 0,-14 7 0,-7 7 0,-12 18-1,0 0 2,-23 29-2,4 16 0,-8 20 0,-4 20 0,-1 14 1,-3 14 1,3 4-1,-1-2 1,0-4-1,-1-9 2,0-17-2,1-16 2,-4-18-2,3-20-1,-3-19 1,-1-15-1,4-18-2,4-16-1,13-10-2,-4-30-17,29 11-12,-9-29-3,27 12 1,1-17-4</inkml:trace>
  <inkml:trace contextRef="#ctx0" brushRef="#br2" timeOffset="36534.0897">11089 1870 103,'20'-18'40,"-2"13"2,-20-13-2,2 18-34,-23-15-3,7 14 0,-9 3-2,-1 14 0,-3 7 0,1 6-1,2 5 1,8 5-1,5 0 0,12 4 0,10-8 0,12-7 0,12-12 0,12-10 1,7-13-1,3-7 1,3-11 0,-11-6 0,-8-6-1,-11-4 1,-14 5-2,-17 0 1,-14 8-2,-13 5 1,-5 13-1,-3 2-2,3 11-3,-2-4-17,30 19-11,7-18-4,18 26 0,20-22-3</inkml:trace>
  <inkml:trace contextRef="#ctx0" brushRef="#br2" timeOffset="36998.1162">12583 1575 63,'51'-24'37,"-8"-7"-1,-5 3 3,-15-9-23,-3 8-6,-17-3-1,-3 4-1,-18 4-2,-6 5 0,-10 5-2,-3 15-1,-10 15-1,-2 13-1,-4 17-1,0 16 0,0 12 1,4 10-2,3 5 1,7 1-2,11-2 1,6-6-3,13-9-1,3-17-6,20 5-20,-13-32-8,18 1 1,-19-30-3</inkml:trace>
  <inkml:trace contextRef="#ctx0" brushRef="#br2" timeOffset="37555.1481">12003 1837 108,'0'0'39,"-16"-12"2,37 16-3,13-6-36,13-3-1,12 0 0,16 2-1,10-3-1,0-1-2,9 5-1,-8-3-2,4 9-4,-19-12-10,9 10-17,-23-5 1,-2 5 0,-22-10 24,2 5 9,-16-3 4,-18-7 6,-1 13 12,-15-15 16,-1 13 1,-21-8 2,8 15-22,-21-3-8,4 9-2,-6 2-1,-2 12-1,1 4-2,10 5 0,2 1 0,14 3-1,7-4 0,15-1 0,10-9 0,13-6-1,16-11 0,7-7 1,6-8-1,6-5 1,1-7-1,-1-6 0,-6 2 1,-7-2-1,-9 5 0,-4 1 1,-8 4-2,-11 7 2,-8 9-2,2 13 1,-7 4-1,1 7-2,0 5-1,4 0-3,15 9-9,-8-17-14,39 11-7,-6-24-3,26 2 0,1-14 1</inkml:trace>
  <inkml:trace contextRef="#ctx0" brushRef="#br2" timeOffset="37867.1659">13678 1702 111,'-38'5'39,"-14"3"3,11 11-2,-7 6-35,14-5-3,12 0 1,16 0-2,10-5 0,15 1 1,11-5-2,8 1 1,-1-2-1,0 3 0,-5-4 0,-9 5 0,-11 2 0,-9 1 0,-13 5 0,-7-1-1,-7 2 0,0-5-2,1 6-1,0-14-6,23 10-19,0-20-9,12-3-2,8-14 0,23 0 0</inkml:trace>
  <inkml:trace contextRef="#ctx0" brushRef="#br2" timeOffset="38087.1785">14232 1287 119,'0'0'41,"-16"6"1,-13 18-1,6 19-38,-5 10-1,-1 13-1,0 7 0,2 8-1,0-5 1,7 4-4,-2-6 1,4-9-4,10 0-7,-10-27-22,20 2-6,-7-23 1,17-2-1</inkml:trace>
  <inkml:trace contextRef="#ctx0" brushRef="#br2" timeOffset="38283.1897">13882 1712 112,'-16'-11'41,"-5"3"2,21 8-3,0 0-33,10 9-4,20-5-2,11-1-1,12 3-2,6-6-5,19 7-19,-12-10-11,13 8-4,-15-7 1,2 5-3</inkml:trace>
  <inkml:trace contextRef="#ctx0" brushRef="#br2" timeOffset="38902.2251">14380 1800 109,'-23'21'39,"0"-8"2,22 4-2,1-17-35,19 17-1,11-16-1,11-3 0,2-7 0,4-1-1,-3-7 0,0-5-1,-9-1 0,-5-3 0,-12-3 0,-9 0 1,-13 4-1,-6 3 1,-10 8-1,-11 8 1,-6 11 0,-5 6 0,-1 12 0,6 9-1,7 0 2,14 1-2,11 1 2,17-1 0,19-10-2,14-3 0,14-12 0,9-5 0,3-5 0,2-6 0,-4-4 0,-4-6 0,-13 4 0,-9 1 0,-12 3 0,-15 3 0,-16 7 0,0 0 0,-21 22 0,-5 3 0,1 4 0,-5 5 0,7 3 0,1-1-2,9-4 2,11-4-1,5-9 2,9-12-2,3-9 1,2-10 1,4-9 1,1-4-2,-2-7 0,2-4 0,2-1 0,0-3 0,5 3 0,-2-3 0,10 4 0,0-3 0,7 7-6,-5-12-10,21 13-12,-17-6-5,20 10-6,-7-1-2,17 11-1</inkml:trace>
  <inkml:trace contextRef="#ctx0" brushRef="#br2" timeOffset="39334.2498">16405 1149 109,'0'0'38,"10"3"2,-8 17-7,-8 6-31,-2 14 2,-9 5 0,0 17 0,-11 6-1,1 5-1,-4 1 0,2 0-2,3-7 0,5-3-2,9-8-2,4-11-3,19-4-6,-11-27-19,21 7-7,-11-21 1,11 0-2</inkml:trace>
  <inkml:trace contextRef="#ctx0" brushRef="#br2" timeOffset="39521.2605">16119 1704 104,'-38'-22'40,"18"12"-1,-4-5 1,24 15-31,0 0-4,29-14-1,11 4-3,18-4 0,15-2-4,9-9-1,19 5-5,-7-16-14,17 11-13,-21-9-3,7 7 0,-21-8-1</inkml:trace>
  <inkml:trace contextRef="#ctx0" brushRef="#br2" timeOffset="39913.283">17114 1122 112,'0'0'41,"-15"-9"1,-5 24-1,-6 19-38,-8 17 0,-9 19 0,20 11-1,-13 5 0,2-5-1,7-8 1,-3-3-2,3-9 1,8-1-1,4-16 2,6-7-2,10-17 0,12-12 0,9-10 0,9-10 0,6-6 0,5-14 0,0 1 0,2-11 0,-3 2 0,-5 5 0,-4 5 0,-6 7 0,-6 9 0,-4 11 0,-1 10 0,-1 13-3,1 8 1,4 3-3,11 7-1,2-7-3,23 12-14,-10-24-8,28 12-5,-9-23-2,18 1-3,-12-16 4</inkml:trace>
  <inkml:trace contextRef="#ctx0" brushRef="#br2" timeOffset="40289.3045">17839 1569 113,'-47'-2'40,"-21"-2"1,14 23-2,-5-2-34,2 5-1,4 6-1,12 3-1,7 1 0,15 1-1,12-3 0,15-5 0,12-4-1,12-5 0,9-8 0,8-8 1,0-7-1,7-8-1,-3-8 1,-5-3-1,-4-8 1,-6 0 1,-8 0-2,-7 4 1,-5 5 0,-9 9 0,-9 16 0,0 0 0,-11 16-1,-1 9-1,2 7 1,1 4-3,8 2 0,3-4-3,16 3-7,-2-22-10,30 8-8,-12-23-2,23 2-3,-13-16-1</inkml:trace>
  <inkml:trace contextRef="#ctx0" brushRef="#br2" timeOffset="40664.3259">18382 1506 111,'0'0'39,"-30"20"0,16 11-7,-10 1-26,-3 6-1,-3 2-1,4 4-2,1 0 1,7-7-2,7-7 0,7-7 1,7-10-2,8-9 1,8-8-1,6-9 1,2-8-1,7-8 1,1-5-1,0-5 1,0-6-1,0 2 2,-3 7-2,-7 3 1,0 6-1,-4 10 1,-6 14-1,-1 12 0,-4 13 2,-3 8-4,-2 5 2,2 7-2,-2 4-2,1-6-5,15 8-12,-19-24-8,24 12-5,-16-26-3,20 5-5,-7-15 1</inkml:trace>
  <inkml:trace contextRef="#ctx0" brushRef="#br2" timeOffset="41674.3837">20696 1308 79,'2'-18'38,"4"3"0,-11-8 0,4-2-30,1 25 0,0 0 0,0 0 0,-40-59-2,40 59 0,-55-17-2,-23 6 0,-1 20-1,-20 9 0,10 17-1,-14 7-2,15 14 2,12 5-2,43 4 0,15-8 0,24-7 0,22-11 0,21-6 0,18-10-2,15-7 0,12-10-3,2-20-7,20 0-16,-20-17-6,15 4-5,-17-15-2,1 2-2</inkml:trace>
  <inkml:trace contextRef="#ctx0" brushRef="#br2" timeOffset="42429.4269">21143 1561 86,'0'0'38,"7"17"1,-25 3 0,-4 8-28,-10 5-9,-2 4-3,1 4 1,2-6-5,19 9-18,3-22-16,24-2 1,9-15 0,24-6-1</inkml:trace>
  <inkml:trace contextRef="#ctx0" brushRef="#br2" timeOffset="42676.441">21931 1181 112,'24'-67'40,"-24"67"2,10-58-2,-22 54-39,-13 29 1,-4 28-1,-9 32-1,-12 13 1,7 12-1,2-6-1,12-9-1,6-10-2,1-22-13,17 3-21,-4-21-3,13-12 0,-4-33 0</inkml:trace>
  <inkml:trace contextRef="#ctx0" brushRef="#br2" timeOffset="42888.4531">21507 1515 116,'-14'-3'42,"0"2"0,14 1-2,20 15-38,12-15-1,19 1-1,15-5-1,15-1-2,6-10-1,14-2-2,-6-13-6,18 0-20,-25-9-7,0-2 1,-88 41-1</inkml:trace>
  <inkml:trace contextRef="#ctx0" brushRef="#br2" timeOffset="43260.4744">22508 1113 102,'0'0'38,"16"-57"2,-34 58 1,18-1-30,-36 25-6,12 18-1,-18 22-1,9 18 1,-14 12-3,8 7 1,7-21-1,5-11 0,4-6 1,12-16-2,4-7 0,12-17 0,12-17 0,8-11 0,8-12 0,7-7 0,4-8 0,-4-5 0,4-4 0,-4 4 0,-10 7 0,-3 5 0,-11 11 0,-7 11 0,-9 2 0,3 27 0,-7 0 0,-1 3 0,6 9-2,-1-2-4,18 6-7,-10-21-14,30 8-6,-11-15-5,21-2-3,-6-16 1</inkml:trace>
  <inkml:trace contextRef="#ctx0" brushRef="#br2" timeOffset="43601.4939">22868 1539 106,'0'0'41,"-15"13"-1,25 3 1,2 0-33,16-8-6,9-3 0,10 0 0,6-8 0,4-5 0,-4-2-1,-3-7-1,-10-1 1,-7-6-1,-15 0-1,-17 0 1,-17 1 0,-17 8 1,-10 7-1,-12 8 1,-9 12 0,-2 16 0,0 8 0,7 10 0,17 5 1,15 0-2,25 0 0,26 0 0,32-10-2,21-12-8,36 7-18,-8-22-8,28 8-5,-18-18-1,8 3-2</inkml:trace>
  <inkml:trace contextRef="#ctx0" brushRef="#br2" timeOffset="44463.5432">1662 3569 101,'0'0'39,"-22"-17"1,8 17-2,-18-1-33,0 5-1,-4 3-2,-8 12 0,-1 5 0,-6 5-1,1-1 0,4 7 0,8-5 0,8 0 0,14-7 0,13-5-1,19-7-1,15-3 1,11-5 0,9 1-1,4-1 1,-2 0 1,-5 1-1,-10 7 0,-11 6 1,-18 7-1,-16 5 1,-14 1-1,-16 6 0,-1-2 0,-9 3-2,6-11-3,2 0-4,1-21-21,38-5-7,0 0-2,22-14 0,13-18-1</inkml:trace>
  <inkml:trace contextRef="#ctx0" brushRef="#br2" timeOffset="45051.5768">2149 3542 99,'0'0'38,"-16"-2"1,1 19-1,-8 4-33,-3 13 1,-8 6-2,9 14 0,-3 4-2,6 5 1,3 0-1,6-1-1,4-6 0,7-8-2,0-11 1,5-7 0,3-12-1,-6-18 1,15 2 0,-5-18 0,3-8 0,2-10 1,-1-8-1,0-7 0,2-9 0,0-7 0,1-1 0,2 1-1,4 0 0,2 5 1,4 12-1,0 6 1,-3 16 0,6 9 0,-3 15 0,-5 12 0,-6 11 0,-5 10-1,-6 7 1,-7 6 0,-7 6-1,-7 3 1,-8 2-1,-2-2 1,-6-2-1,-3-4 1,-1-6 0,2-2 0,-1-9-1,4 1 2,-3-5-1,4 3-1,0 2 1,2 7 0,0 9 0,-3 4 0,-2 14-1,1 4 1,4 4-1,-1-4-2,18 1-5,-5-22-16,28 5-8,-6-29-4,22-8-2,6-24-2</inkml:trace>
  <inkml:trace contextRef="#ctx0" brushRef="#br2" timeOffset="45464.6005">2476 3679 103,'-9'17'40,"14"5"0,-5-22-1,30 14-34,2-18-3,15-2 1,5-12-1,3-4-1,3-6 0,-1-4-1,-12-3 1,-7 2-1,-17 2 0,-14 1 0,-15 11 0,-10 10 0,-15 9 1,-10 13 0,-8 11 0,-5 14 0,-6 12 0,5 10 1,8 2 0,9 3-1,15-2 0,14-8-1,24-11 0,22-10-1,23-15-2,15-16-2,21-3-8,-3-29-15,24 7-8,-16-23-2,7 3-3,-24-15 1</inkml:trace>
  <inkml:trace contextRef="#ctx0" brushRef="#br2" timeOffset="45831.6215">3255 3621 111,'-37'28'39,"1"-12"2,21 3-2,15-19-36,8 11-1,22-16 0,11-4 0,8-10-1,8 0 0,1-4-1,-5-4 1,-5 2-1,-9-2 0,-11 1 0,-11 4 0,-12 3 0,-11 4 1,-11 5-1,-11 8 1,-10 6-1,-2 8 0,-7 10 0,2 7 1,-3 8-1,9 6 1,10 1-1,8 5 0,15-7-1,12 0 1,17-11-2,15-7-1,16-9-3,7-19-5,26 8-14,-12-33-7,24 9-5,-14-21-1,7 3-1</inkml:trace>
  <inkml:trace contextRef="#ctx0" brushRef="#br2" timeOffset="46161.6403">4109 3481 110,'-46'-19'39,"6"33"0,-25 1 1,12 10-34,-12 14-3,3 10 0,9 1-1,11 3 0,19-7 0,19-6-1,20-14 0,20-18 0,14-16 0,10-18-1,13-20 1,6-13-1,2-15 0,-7-10 0,-4-10 1,-8-4-1,-10 5 0,-8 9 1,-12 12-1,-10 12 0,-11 23 0,-9 25-1,-11 34 1,-10 26-1,-8 21 1,-6 18-2,1 8-1,2 3-6,21 18-11,-2-31-9,33 10-4,6-35-4,34-3-5,14-23 2</inkml:trace>
  <inkml:trace contextRef="#ctx0" brushRef="#br2" timeOffset="46683.6702">5606 3474 89,'-4'-15'39,"4"15"-1,-14-2 1,1 13-25,-10 5-11,0 11 0,-11 9-1,2 10 0,0 6 0,5 5 0,9-4-1,10-1 1,14-9-1,12-12 1,13-13-1,11-17 0,8-16-1,6-10 1,-2-15-1,-3-6 0,-7-6 0,-11-4 0,-9 3-1,-12 3 0,-14 5 0,-13 11 0,-5 7 0,-5 8 0,2 7-1,1 6-3,22 6-4,-20-4-16,49 13-7,0-15-3,37 7-4,6-17-1</inkml:trace>
  <inkml:trace contextRef="#ctx0" brushRef="#br2" timeOffset="46914.6834">6837 2916 114,'-49'-31'39,"1"17"1,-16 2-3,13 17-34,-6 24-1,1 21 0,3 18 0,2 16 0,3 9-1,11 11-1,11 1 0,7-2-2,12-4-2,0-24-10,25 4-16,-17-30-9,17-3 1,-13-29-2</inkml:trace>
  <inkml:trace contextRef="#ctx0" brushRef="#br2" timeOffset="47079.6928">6124 3548 92,'-18'-14'41,"1"-4"1,17 18-2,25-17-13,12 12-26,17-1-4,15-12-10,33 13-18,3-20-8,33 9 0,0-15-3</inkml:trace>
  <inkml:trace contextRef="#ctx0" brushRef="#br2" timeOffset="47650.7255">8034 2844 83,'18'-26'40,"-14"0"-1,-4 26 0,0 0-19,3 27-16,-11 14 0,-1 19-1,-7 14-2,2 11 1,-6 9-1,-1 6-1,1-4 1,3-3-1,4-13-1,8-15-1,16-12-2,5-22-2,19-9-8,-2-30-14,24-3-9,-5-26 0,15 0-1,-11-23 5,2 6 23,-12-9 7,-12-1 11,-2 19 16,-26-6 10,2 19 2,-23 3 1,5 27-1,-21 0-24,11 24-3,-9 9-2,2 10-4,4 7 0,3 6-2,3 2-1,4-1-3,14-2-1,2-18-8,21 3-19,-9-25-7,23-8 0,-3-23-2</inkml:trace>
  <inkml:trace contextRef="#ctx0" brushRef="#br2" timeOffset="47801.7341">8535 2792 104,'-11'-15'36,"-1"8"-1,8 18-8,16 17-55,-5-5-9,21 16 1,-1-3-2</inkml:trace>
  <inkml:trace contextRef="#ctx0" brushRef="#br2" timeOffset="48353.7657">8861 3227 80,'-42'4'41,"-1"18"-1,-9-4 1,10 26-13,-4-9-23,11 4-1,8 0 0,14 1-2,15-9 0,17-12-1,15-8-1,12-16 0,9-7 1,6-9-1,2-13-1,-7-3 1,-5-8-1,-10 0 1,-11 1 0,-10 4 0,-9 8-1,-7 10 1,-4 22 0,-23 2-1,-1 31 1,-3 17-1,-5 25 0,-5 21 1,-4 20 0,-6 10 0,4 3-1,6 3 0,1-8 1,6-8-1,6-22 1,5-17-1,8-24 1,4-23-1,7-30 2,0 0-1,5-41 1,4-12 0,5-14 0,4-18 0,7-15 0,7-3-1,3-1 1,2 6-1,3 8 0,3 8-2,1 14-3,-2 6-5,16 27-15,-16-9-5,17 19-4,-10-17-2,16 7-4,-7-22 1</inkml:trace>
  <inkml:trace contextRef="#ctx0" brushRef="#br2" timeOffset="48731.7873">9702 2552 108,'-20'26'43,"-19"7"-2,12 23 1,-7 4-38,2 16-1,-2 7 0,6 6-2,-1 3 0,3-4-1,7-8 1,3-7-1,8-12 1,5-14-2,6-16 2,7-14-1,11-17 0,8-15 1,5-6-1,0-10 0,3-6 0,3 2 1,-3-1-2,-2 7 2,-11 10-1,-2 11 0,-6 12-1,-2 10 1,-8 6 0,-2 6-1,5 4-1,-1 0-1,7-1-1,6-13-6,23 9-11,-10-32-8,31 12-4,-8-31-4,23 7-1,-7-23 0</inkml:trace>
  <inkml:trace contextRef="#ctx0" brushRef="#br2" timeOffset="48933.7989">10604 2719 111,'-35'11'40,"4"32"0,-12-1-5,2 27-31,7 8-1,6 4-1,0 1-1,9 1-1,10-6-3,2-13-8,18 2-18,-17-32-7,13 2-3,-8-25-1,1-11 0</inkml:trace>
  <inkml:trace contextRef="#ctx0" brushRef="#br2" timeOffset="49107.8089">10197 3149 119,'0'0'43,"0"0"-1,11 11-1,30-11-40,3-4-3,32 9-11,6-23-14,37 18-7,4-21-7,32 11 0,-3-12-2</inkml:trace>
  <inkml:trace contextRef="#ctx0" brushRef="#br2" timeOffset="49772.8469">11824 2569 85,'4'-11'38,"-4"11"-2,0 0 2,-4 30-31,-10-2-2,0 14 0,-5 10 0,1 12-2,-4 10 0,5 8 1,1 0-3,3-2 0,3-7 0,4-3-1,4-13 1,5-13-2,2-8 2,3-14-1,3-12 0,-1-11 0,0-12 0,3-6 2,1-11-2,-2-6 0,4-6 0,2-3 1,1 2-1,3 1 0,3 6 0,3 6 0,1 11 0,-1 10 0,-3 14 0,0 10 0,-4 11 0,-10 7 0,-6 3 0,-10 2 0,-9 0-1,-10-2 0,-5-5 0,-7-7-2,-1-5-1,1-13-5,11 6-14,-5-26-8,30 14-2,-13-34-4,29 14-1,4-19 1</inkml:trace>
  <inkml:trace contextRef="#ctx0" brushRef="#br2" timeOffset="50173.8698">12384 2965 107,'0'0'39,"0"10"1,-15-3-2,6 16-34,-11 2-1,2 14 1,-4 1-2,7 5-1,1 1 0,8-1 0,8-5 0,11-12-1,10-8 0,11-16 1,9-13 0,6-13 0,5-14 0,1-9 0,-1-7 0,-3-3 0,-10-1 0,-7 3-1,-8 5 1,-6 10-1,-9 11 0,-6 10 1,-5 17-2,0 0 2,-9 28-2,3 6 1,3 8 0,5 4-2,9 5-1,5-8-3,22 6-9,-2-27-11,30 9-6,-8-33-1,23 0-4,-9-29-2,15-4 2</inkml:trace>
  <inkml:trace contextRef="#ctx0" brushRef="#br2" timeOffset="50357.8804">13627 2440 107,'-54'54'39,"0"34"3,-13 0-4,16 16-32,-2 4-3,12-5-2,14-2-8,-3-30-20,30 10-9,-6-29-3,15-8-1,-6-28-1</inkml:trace>
  <inkml:trace contextRef="#ctx0" brushRef="#br2" timeOffset="50519.8896">13142 2821 123,'13'-15'42,"2"0"-1,23 15-2,14-3-43,9-6-14,38 18-14,-7-13-8,31 8 0,0-7-3</inkml:trace>
  <inkml:trace contextRef="#ctx0" brushRef="#br2" timeOffset="50903.9116">14688 2480 106,'12'-11'39,"5"19"1,-17-8-7,7 40-29,-10 1-1,-4 16 1,-12 10-1,-2 12 1,-5 7-3,1 3 1,0-4-3,2-5 1,8-8-4,-2-14-2,22 3-22,-11-32-10,17-2 1,-11-27-3,17 0 0</inkml:trace>
  <inkml:trace contextRef="#ctx0" brushRef="#br2" timeOffset="51090.9223">14334 3002 118,'-25'-18'40,"25"18"1,0 0-1,20-18-38,26 9-1,15-7-2,14 1-1,7-10-3,12 5-3,-2-18-14,15 16-11,-22-14-5,6 5-2,-20-10-1</inkml:trace>
  <inkml:trace contextRef="#ctx0" brushRef="#br2" timeOffset="51475.9443">15321 2324 106,'-28'5'39,"11"31"2,-18 1-2,7 14-33,-10 17-2,-3 9 1,-3 8-1,3 6 0,-3 3-2,5-5 1,8-5-1,6-12-2,8-8 0,8-12 0,11-18 0,10-15 0,12-19 0,11-13 0,3-15 0,7-6 0,2-8 0,-2-3 0,-2 3 0,-5 0 0,-9 13 0,-9 6 0,-5 16 0,-15 7 0,12 17 0,-8 4 0,-3 13-2,3 2-2,9 6-3,-3-13-10,21 13-9,-10-27-6,23 8-1,-11-29-4,16 5-2,-9-21 1</inkml:trace>
  <inkml:trace contextRef="#ctx0" brushRef="#br2" timeOffset="52337.9936">15643 2946 109,'0'0'38,"3"27"2,-3-27-2,20 7-34,0-11-1,12-3 0,1-6-2,1-5 0,0-5-1,-3-1 0,-8-3 0,-8-1 0,-5 0 0,-15 5 0,-7 1 0,-10 8 0,-7 7 1,-3 7-1,-3 9 1,1 11 0,0 10 0,8 3 0,9 8 0,12 0-1,14-3 1,14 2 0,14-14 0,15-2 0,10-11 0,8-8-1,2-10 0,0-4 0,-6-7 0,-8-3 0,-11 0 0,-9-2-1,-11 4 1,-9 3 0,-5 2-1,-13 12 1,0 0 0,-17 15 0,-2 5 0,0 10 1,-5 3-1,0 8 0,6-1 0,-1-3 1,7-5-1,4-5 0,8-11 0,0-16 0,15-3 0,-1-14 0,5-9 0,-1-7-1,1-5 1,-4-1 0,2-1-1,-2 0 1,-1 6 0,-4 2 0,-2 9 0,3 3 0,1 5 0,4 7 1,4 6-1,8 3 0,4 3 0,11 3 0,9-1 0,6 1 0,7-5 0,2-2 0,-1-3-1,-3-6 1,-10-3 0,-10-6 0,-13-8-1,-14 2 2,-14-4-1,-12 3 1,-12 2-1,-11 9 2,-6 11-1,-5 7 0,-8 18 0,6 6-1,2 13 1,10 5-1,12 4 2,16-3-4,17-4 1,13-6-2,25-6-6,5-23-8,36 7-8,-9-31-6,36 10-2,-13-31-3,23 8-4,-2-13 1</inkml:trace>
  <inkml:trace contextRef="#ctx0" brushRef="#br2" timeOffset="52699.0143">17795 2611 100,'9'-22'40,"5"18"1,-14 4-1,-4 13-33,-6 9-4,-4 14-1,-4 6-1,-1 11-1,0 5 0,4 7 0,2-2-2,7-5-2,12-6-4,-4-25-19,32 7-8,-10-34-4,24 0-2,-10-27 0</inkml:trace>
  <inkml:trace contextRef="#ctx0" brushRef="#br2" timeOffset="53157.0405">17999 2296 92,'-20'-1'37,"-1"1"-2,18 15 1,3 9-38,15-10-1,16 7 0,8-5 1,5 0 0,3 1 2,3-1-1,-7-2 2,-6-2 0,-8 2 1,-14-4 0,-9 1 0,-13 1 2,-12 2 2,-14-3-1,-7 7 1,-10 0-1,-1 6 1,-3-5-2,3 5 1,6-3-2,13 2-1,16-2 0,16-1-2,16 1 0,20-1 0,8 3 0,5-1-1,3 5 1,-4 2-1,-9 0 1,-9 4 0,-19 0 0,-19 0 0,-17-3 0,-10-2-1,-10-2 0,-3-8-1,0-3-4,-5-22-13,28 16-9,-9-32-4,33 12-3,-2-28-4,26 6-1</inkml:trace>
  <inkml:trace contextRef="#ctx0" brushRef="#br2" timeOffset="53814.078">19257 2660 93,'12'-17'40,"0"12"0,-12-12-1,0 17-34,0 0-2,0 0 1,-14 1-1,4 19-1,-4 3-1,-2 7 0,-3 7 0,0 5 0,-2 3 0,-1-1 0,2-3-1,2-7 1,4-8 0,3-5 0,7-10-1,4-11 1,10-9-1,13-11 1,3-6 0,5-10 0,7-8 0,3-2 0,-1 0 0,1 3 0,-8 6-1,-6 8 0,-6 7 1,-7 13-1,-14 9 0,10 22 0,-11 5 0,-4 6-1,1 6 1,4 6-2,10 1-2,4-4-2,17-1-4,0-24-14,29 8-5,-13-29-4,24 8-1,-14-26-3,9 0 0</inkml:trace>
  <inkml:trace contextRef="#ctx0" brushRef="#br2" timeOffset="54114.0952">19944 2637 115,'-32'-10'39,"3"26"1,-10-7-10,5 21-25,2 6-1,7 8-1,3-2-1,10 8 0,10-7 0,11-9-1,16-8 0,12-9 0,8-10-1,6-11 0,2-8 1,-1-11-1,-8-7 0,-9-5 0,-12-6 0,-18-3-1,-13 2 0,-16 2 0,-11 8-2,-9 4-1,1 11-4,-12-4-12,26 32-10,-8-15-3,33 20-3,4-16-3,31 18-1</inkml:trace>
  <inkml:trace contextRef="#ctx0" brushRef="#br2" timeOffset="54492.1168">21177 2077 95,'0'0'39,"10"36"1,-25-2-1,1 20-34,-13 5-3,-3 12 2,-3 5-1,0 7 0,-5 0-1,4-1 0,7-6-2,7-8-1,6-4-3,13-13-2,20 3-10,-1-32-15,32 1-7,-3-25 0,19-4-2</inkml:trace>
  <inkml:trace contextRef="#ctx0" brushRef="#br2" timeOffset="54697.1285">21467 2531 100,'-15'15'41,"-13"2"-2,6 26 2,-10-5-36,4 12-1,2 2-2,2 0 0,7-1-2,3-6-3,15 0-3,-2-28-22,25 0-9,-2-21-3,17-4 0,-5-18 0</inkml:trace>
  <inkml:trace contextRef="#ctx0" brushRef="#br2" timeOffset="55364.1667">21488 2286 106,'0'0'39,"-13"-9"-1,21 20-2,19 2-37,-6-2-1,7 9 0,5 4 1,2 7-1,-2 2 3,-1 7 1,-7 3 0,-8 0 1,-6 3 1,-6 0 0,-7-2 0,-9-5 0,-2-2-1,-2-1-1,-1-5 0,0-2-1,2-6 0,4-4-1,3-4 1,2-4-1,5-11 0,13 1 0,2-12 0,3-7 1,8-6-1,0-10 0,5-4 1,-2-7-1,2 0 0,-5 2 0,-6 4-1,-4 8 1,-4 6-1,-4 12 1,-8 13 1,0 0-1,-2 16 2,1 2-1,2 5 0,5-1-1,6 1 2,8-7-1,8-2-1,9-10 0,6-4 2,7-8-2,-1-9 0,2 0 0,0-9 0,-11 5 0,-3-3 0,-8 3 0,-7 7-2,-10 7 1,-12 7 1,-2 15 0,-13 12 1,1 5 1,-6 5-2,-2 3 0,4 5 0,8-2-2,1-7-2,18-2-1,4-18-4,22 7-11,-7-31-7,29 14-4,-14-30-1,17 9-2,-10-21-1,4 6 1</inkml:trace>
  <inkml:trace contextRef="#ctx0" brushRef="#br2" timeOffset="55524.1758">22765 2588 121,'0'0'37,"-29"7"3,11 23 0,-9 1-36,-6 8 0,1 5-2,5 2-2,5 1-2,5-5-3,20 3-7,-5-29-15,30 9-7,-12-28-2,24 3-3,-11-23-1</inkml:trace>
  <inkml:trace contextRef="#ctx0" brushRef="#br2" timeOffset="55651.1831">22830 2197 89,'10'-26'5,"13"13"-5,11 7-2,7 3-33</inkml:trace>
  <inkml:trace contextRef="#ctx0" brushRef="#br2" timeOffset="55876.196">23498 2134 115,'-45'52'41,"2"21"2,-8-1-2,5 14-36,4 5-1,6-1-1,6 0-2,7-9-1,10-7-5,1-19-9,19 6-15,-12-35-6,15 3-5,-10-29 1,18 3-3</inkml:trace>
  <inkml:trace contextRef="#ctx0" brushRef="#br2" timeOffset="56051.206">23109 2555 128,'-8'-23'43,"23"19"-1,6-9-2,18 10-40,23 4-5,6-13-17,23 28-9,-12-17-7,7 18-3,-25-7-1,-15 10-2</inkml:trace>
  <inkml:trace contextRef="#ctx0" brushRef="#br2" timeOffset="56717.2441">1384 4994 92,'5'-10'39,"-8"-5"2,3 15-2,4-13-35,-4 13 0,0 0-1,1 23 0,-6 11 0,1 11-2,-10 16 0,2 9 1,-5 9-2,-5 8-1,6 1 0,-4-11-3,13 3-13,-9-30-15,24-6-6,-1-23 0,14-8-1</inkml:trace>
  <inkml:trace contextRef="#ctx0" brushRef="#br2" timeOffset="57174.2702">1238 5340 110,'-36'-2'40,"21"13"0,0-5-1,16 5-36,14-3-1,19-5 0,13-5-1,10-2-1,13-3 1,6-5 0,6-3-1,-1-1 0,-2-2 1,-12 0-1,-9 1 1,-10 3-1,-16 3 1,-12 3-1,-20 8 1,0 0-1,-26 25 1,-6 3-1,-13 9 1,0 9-1,-1 5 1,1 7 0,14-3 0,12-4 1,21-11 0,16-8-1,23-13 1,17-12-2,4-16 0,10-12 0,-1-8-2,-8-8 1,-12-2-1,-15-4 0,-17 4-1,-20 1-2,-17 9 0,-21-5-8,3 22-12,-26-14-5,23 24-2,-12-13-3,24 17-3,5-9 1</inkml:trace>
  <inkml:trace contextRef="#ctx0" brushRef="#br2" timeOffset="57537.291">3178 4753 89,'0'-16'38,"-4"-5"0,15 13 1,-11 8-34,21 4-1,-12 18 1,3 17-2,-11 15 1,-1 14-3,-9 16 2,-2 10-3,-2 6 0,-6-3-2,3-1-1,-3-20-8,18 2-17,-9-29-8,18-11-2,-8-38 0,17 8 0</inkml:trace>
  <inkml:trace contextRef="#ctx0" brushRef="#br2" timeOffset="57732.3021">3044 5152 101,'0'0'40,"-16"-7"0,16 7-1,22 3-32,10-9-6,16-3-1,12-9-1,11-2-4,-1-17-3,19 8-7,-12-24-14,12 10-10,-18-11 1,1 3-1,-12-8 4</inkml:trace>
  <inkml:trace contextRef="#ctx0" brushRef="#br2" timeOffset="58077.3219">3884 4509 102,'-18'14'38,"-13"8"1,5 26-2,-5 2-32,1 18-1,-1 8 0,0 9-2,2 0 1,6 5-1,4-5 1,5-6-2,5-11 0,5-9 0,8-15 0,5-14 0,7-16-1,6-14 1,6-17 0,5-7-1,-2-7 1,5-4-1,-4 1 0,-3 0 1,-2 6-1,-7 10 0,-5 11-1,-15 7 1,15 20-1,-14 3 0,2 10-1,0 4-1,4 6-4,0-11-5,21 14-13,-18-25-6,26 8-1,-13-27-2,19 2-3,-11-19-1</inkml:trace>
  <inkml:trace contextRef="#ctx0" brushRef="#br2" timeOffset="58610.3524">4273 5107 88,'1'11'39,"-2"-1"0,10 13 2,-1-8-27,11 4-10,6-6 0,12-3-2,5-9 0,5-8 0,0-7-1,1-6-1,-7-5 0,-6-3-1,-12 1 1,-16-2-1,-12 7 1,-14 5-1,-11 5 1,-10 11 0,-4 10 1,-6 8 0,2 10 0,6 6 1,5 3-2,15 7 1,12-6 0,12 0-1,16-7 0,15-10-2,12-6-1,9-13-1,14-4-4,-2-25-10,16 16-9,-21-31-4,12 14-3,-23-18-1,5 10-1,-28-3 30,0 5 7,-12 16 12,-21-10 10,6 29 6,-14-6 2,6 25 4,-16 4 3,16 15-28,-12 5-5,6 11-1,4-1-2,2 0-1,10-4-3,0-17-6,20 3-18,-22-35-7,39-1-4,-16-28-3,13-5 1</inkml:trace>
  <inkml:trace contextRef="#ctx0" brushRef="#br2" timeOffset="59037.3768">5087 4673 97,'-10'9'38,"-3"1"0,13 13-1,3-5-38,12 0-1,9 4-1,5 1 1,4 0 1,5 2 0,-5 2 3,-2 2 0,-5 0 3,-8 6-1,-13 0 2,-4 9-2,-8-3 2,-4 4-2,-3 1-2,0-1 0,-1-1 0,6-5-1,-1-6 1,9-10-1,0-7 0,1-16 0,15-6 0,-2-14 0,0-10 0,4-6 0,0-8 0,4-4 0,-1 0-1,2 4 0,-2 6 1,4 2-2,2 9-1,3 4-2,9 13-6,-8-8-7,26 23-8,-10-20-6,25 20-2,-10-17-1,28 14-4,-7-11 1</inkml:trace>
  <inkml:trace contextRef="#ctx0" brushRef="#br2" timeOffset="59611.4096">6963 4423 81,'-6'-20'39,"6"20"-1,1-18 1,7 32-31,-7 8-3,2 21 0,-6 14-2,5 14-1,-5 10 1,0 11-2,-4 5 0,-1-4-2,2-6 1,0-16-5,13-5-2,-7-29-20,24 0-7,-4-28-4,20-8-1,-5-23 1</inkml:trace>
  <inkml:trace contextRef="#ctx0" brushRef="#br2" timeOffset="59909.4267">7242 4792 103,'-43'-2'39,"10"15"1,-9-9-2,2 9-35,16-1 0,8 3-1,8-3-1,4 1 0,11 1 1,5 0-1,8 0 1,-2 1-2,9 2 2,3-2-3,5 0 3,1 0-2,4-4 0,3 3-1,7-5 0,0-3-2,7 1-2,-4-9-5,14 12-15,-20-23-5,16 13-4,-18-18-3,7 4-2</inkml:trace>
  <inkml:trace contextRef="#ctx0" brushRef="#br2" timeOffset="60113.4383">7959 4708 102,'-18'18'40,"-15"2"1,15 20-2,-17 8-34,13 2-4,2 5 2,4 0-2,4 4-1,8-9-2,8-8-2,3-20-10,22 5-14,-13-33-6,26 0-4,-13-25-2,13-3 1</inkml:trace>
  <inkml:trace contextRef="#ctx0" brushRef="#br2" timeOffset="60564.4641">8030 4530 100,'0'0'40,"0"0"1,12 10-1,-12-10-35,27 24-1,-5-7-1,2 8 1,-4 4-2,2 3 0,-8 5 0,-2 3-1,-9 2 1,-4 5-2,-7 1 2,-6 1-2,-1-1 1,-1-5-1,2-7 1,2-8-2,11-9 2,1-19-1,20-2 0,3-18 0,6-9-1,8-9 3,1-3-3,4-7 2,-4 4-2,0 4 1,-10 7-1,-4 8 1,-7 14 0,-6 12-1,-6 13 1,-5 11-1,-1 11 1,-4 7-2,5 7 0,1-3-3,10 4-2,0-21-10,22 12-4,-15-32-7,27 6-1,-18-29-2,21 2-2,-18-23 1,6 2 0</inkml:trace>
  <inkml:trace contextRef="#ctx0" brushRef="#br2" timeOffset="60909.4839">8696 4801 100,'-5'15'38,"5"-15"1,4 24 0,7-15-35,12 1 1,10-5-2,4-4-1,7-4 0,2-7-1,-6-5 0,-3-3 0,-5-6 0,-6-3-3,-15 1 2,0-3 0,-18 5 0,-6 3 0,-9 8-1,-4 10 1,-2 11 0,-7 9 1,0 11-1,5 6 1,8 6 1,7 3-2,10-3 2,11-5-2,15-6-1,11-10-3,25-9-5,2-27-12,25 9-8,-13-33-2,24 7-5,-15-30-2,9 7-2</inkml:trace>
  <inkml:trace contextRef="#ctx0" brushRef="#br2" timeOffset="61105.4951">9642 4264 94,'-44'42'41,"8"24"0,-5-3-1,8 14-32,0-2-5,6 0 0,4-4-2,7-8-2,6-3-3,-1-21-12,16 7-11,-15-28-7,17 0-1,-7-18-5,0 0 1</inkml:trace>
  <inkml:trace contextRef="#ctx0" brushRef="#br2" timeOffset="61428.5136">9274 4649 98,'-16'-16'40,"16"16"2,0 0-2,26 20-33,1-17-4,10 1 0,8-4 0,8-6-1,8-7-1,1-3 0,0-6-1,-3 0 1,-8 2-1,-10 1 1,-8 4-1,-12 7 1,-21 8-1,5 20 0,-16 5 0,-11 7 0,-1 10-1,-3 4-1,4 4 0,5-5-4,9 4-3,-5-23-11,32 8-6,-19-34-4,38 12-2,-14-35-2,18 2-2,-11-19 1</inkml:trace>
  <inkml:trace contextRef="#ctx0" brushRef="#br2" timeOffset="61564.5213">9990 4304 105,'-13'-29'39,"-10"-1"1,11 18-3,1 11-44,-1-6-20,27 21-9,-15-14-3,37 29-2,-9-17 1</inkml:trace>
  <inkml:trace contextRef="#ctx0" brushRef="#br2" timeOffset="61818.5359">10654 4480 92,'-41'9'41,"-20"-8"1,4 19-1,-18 4-32,6 11-4,5 3 0,9 9-1,12-3-2,19 2-1,19-8 0,15-8-1,23-10-4,13-19-7,30 6-13,-13-31-4,29 10-5,-15-27-3,20 6-3,-11-16-3</inkml:trace>
  <inkml:trace contextRef="#ctx0" brushRef="#br2" timeOffset="62741.5887">11630 4598 85,'2'13'39,"-2"-13"0,19 20 1,6-18-36,7 4 0,5-8 0,10-4-1,0-8-1,2-2 0,-5-7-2,-8-1 1,-9-3-1,-11-2 0,-16 1 0,-14 0 0,-9 5 0,-8 4 1,-10 6-1,-4 8 0,-2 12 1,0 7 0,4 10 0,8 12 1,6 5-1,13 6 0,12 1 0,17-2 1,12-3-1,14-7 0,15-8 0,11-8 0,5-15 0,7-7-1,-3-12 1,-3-8-1,-4-5 0,-7-8 0,-11-1 0,-8-3 0,-12 5 1,-9 5-1,-7 5 0,-7 6 0,-6 18-1,-14 1 1,-5 17 0,-3 12 0,-6 2 0,0 7 0,0 3 0,4-2 0,6-1 0,9-9 0,9-11 1,9-11-1,16-14 1,7-10-1,10-13 1,2-9 0,7-7 0,0-2 0,-2-5 0,-6 6 0,-6 7-1,-8 6 1,-9 12-1,-5 13 0,-15 8 0,12 17 0,-9 11-1,-6 8 1,3 11-1,3 4 0,7 1-2,2 0-1,13-4-4,4-18-7,19 6-7,-9-35-4,25 8-2,-21-34-3,20 9 0,-22-29 0,5 7 2</inkml:trace>
  <inkml:trace contextRef="#ctx0" brushRef="#br2" timeOffset="63877.6536">13064 4478 97,'0'19'38,"-4"-9"0,17 15 0,5-11-33,10 2-1,1-6 0,6-3-1,3-5-1,0-8 0,-3-4-1,-4-6-1,-6-5 1,-7-4-2,-6-4 1,-8-1 0,-10 3-1,-5 2 1,-10 5-1,-8 7 1,-7 11 1,-5 9-1,-3 13 2,1 9-1,4 8 1,8 6-1,14 2 1,14-2-1,13-2 0,18-10 0,12-6 0,9-10 0,12-11-1,2-11 1,1-9-1,-1-5 1,-9-3-1,-5-2 0,-10 2 1,-6 0-1,-10 8 0,-8 2-1,-15 14 1,0 0 0,0 0-1,-15 25 1,-1 0-1,-2 5 0,0 2 1,3 1 0,0-3-1,5-6 2,7-5-1,3-19 0,11 3 0,6-14 0,0-11 0,7-8 1,3-4-1,2-2 0,2-5 0,-3 0-1,3 6 1,-4 3 0,-3 8-1,-3 7 1,2 7-1,4 9 1,-1 7 0,3 5-1,5 4 0,2 1 0,3 1 0,5-8-1,4 1 0,-2-10 1,-4-4-1,-2-5 1,-7-8 1,-6-6 0,-11-2 1,-5-5 0,-11-3 0,-2 7 0,-10-1 1,-4 11-1,-5 7 0,-8 15 1,-3 12-1,-4 15 1,-1 7-1,1 11 1,2 4-1,4-1 0,11-1 0,6-7 0,14-11-1,11-14 0,11-14 0,13-13 0,4-18 0,8-7 0,2-10 0,3-5 0,-4-2 0,-5 0 0,-10 7-1,-11 9 1,-7 17 0,-16 15-1,-11 16 1,-12 21-1,-14 21 1,-13 17 1,-6 16 0,-5 13-1,-3 6 2,4-1-2,7 0 2,4-8-2,10-14 3,11-16-3,6-14 0,7-19 0,6-19 0,9-19 0,-11-11 0,9-19 0,0-19 0,0-15 0,2-12-4,-1-6 1,7 3-5,-5-6-5,19 19-6,-17-10-3,25 34-6,-17-14 1,23 32-2,-5-12-3,28 18 4,7-5 5</inkml:trace>
  <inkml:trace contextRef="#ctx0" brushRef="#br2" timeOffset="64268.676">14751 4305 94,'0'0'39,"0"0"2,18 15-1,-18-15-33,-5 29-2,0-5 0,0 14-1,-3 7-2,-6 6 0,3 0-1,-2 1-1,3-1-1,6-12-2,12-3-3,-1-22-5,28 2-14,-10-37-4,26 7-2,-14-31-3,13 3-3,-15-24 2</inkml:trace>
  <inkml:trace contextRef="#ctx0" brushRef="#br2" timeOffset="64395.6833">14934 4116 95,'-29'-29'36,"-4"3"1,15 24 0,-8 3-33,16 7-8,20 17-21,-4-10-8,26 9-4,-1-5-2,20 6 1</inkml:trace>
  <inkml:trace contextRef="#ctx0" brushRef="#br2" timeOffset="64755.7039">15196 4357 103,'-24'16'41,"-7"-13"0,18 12-2,0-14-32,13-1-5,22 13-1,7-8 1,11-4-1,6-2 0,8-4-1,-3-5 0,-4-3 1,-4-5-1,-11-4 0,-8-4 0,-13 1 0,-7 1 1,-14 2-1,-6 6 1,-5 6 0,-8 10-1,-4 11 0,-4 13 1,-5 8-1,8 7 0,7 9 0,6 1-2,16 0 0,12-10-4,31 2-12,2-32-7,36 7-5,-5-32-2,32 5-2,-10-28-3,14 0 0</inkml:trace>
  <inkml:trace contextRef="#ctx0" brushRef="#br2" timeOffset="65056.7211">16130 4110 116,'-50'17'42,"-12"-4"-1,12 13-1,5-1-37,13 0-2,17-3 0,19 1 0,18-5-1,14-3 0,11-1-1,3 1 1,-3-2 0,-3 2 0,-12 3 1,-13 5-1,-18 4 1,-15 6 0,-17 2 0,-13 5 0,-5-1-1,-6-3-1,5-1-4,2-14-6,30 9-8,0-33-6,44 16-5,-2-33-2,42 18-2,-2-25-2,29 14 2</inkml:trace>
  <inkml:trace contextRef="#ctx0" brushRef="#br2" timeOffset="65213.7301">16636 4609 107,'-21'-3'41,"4"11"2,-11-22-2,28 14-28,-10-10-16,9-10-8,15 19-9,-16-22-7,19 23-5,-23-22-3,6 22-5,-17-29 0</inkml:trace>
  <inkml:trace contextRef="#ctx0" brushRef="#br2" timeOffset="91032.2068">2212 6202 96,'1'-30'38,"1"16"1,-12-8-2,10 7-33,-16 0-2,0 7 0,-11 9 0,-3 13-1,-6 9 1,-1 7-1,0 7 0,5 8 0,4 1 0,9 0 1,11-2-1,14-4 0,8-4-1,10 0 1,6-3-1,-1-4 1,-1 1 0,-1 1-1,-9 1 0,-9 3-1,-9 2 1,-11 2 1,-11 4-1,-5-2 0,-5 3 0,-2-6-1,4 0-2,2-11-1,14-2-4,-1-23-14,27 4-15,4-23-1,22-5 0,6-20 1</inkml:trace>
  <inkml:trace contextRef="#ctx0" brushRef="#br2" timeOffset="91368.226">2714 6176 95,'-5'-26'36,"-5"22"1,-20 9 0,-4 23-31,-12 11-2,-3 22 1,-4 12-1,9 12 0,6 4-2,18 2 1,16-8-1,23-7 1,23-20-1,21-21-1,17-25 0,7-20 0,7-26 1,0-19-2,-13-14-1,-14-12-2,-21-7-1,-26-3-1,-21 9-1,-27-2-3,-17 24-1,-23 8-2,2 35-3,-19 8-21,12 27 2,5 13-1,21 17 0</inkml:trace>
  <inkml:trace contextRef="#ctx0" brushRef="#br2" timeOffset="91792.2503">4338 5912 85,'0'0'36,"6"22"0,-18 17 0,-1 19-31,-6 13-2,1 19 2,-1 12-1,2 10 0,-1 2-2,3-3 0,4-6-3,3-13-1,9-1-18,-3-29-17,9-13 1,0-29-1,10-14-1</inkml:trace>
  <inkml:trace contextRef="#ctx0" brushRef="#br2" timeOffset="91987.2614">4097 6438 109,'-29'2'40,"19"16"1,3-7-2,24-6-35,15-2-3,16-10-1,24-9-2,12-15-4,23 1-17,-6-24-15,12 0-1,-11-14-1,-2 2 1</inkml:trace>
  <inkml:trace contextRef="#ctx0" brushRef="#br2" timeOffset="92354.2824">4998 5826 93,'-28'63'38,"-10"5"2,10 16-2,-12 5-25,7 5-8,2 0 0,1 1 0,2-9-2,6-7 0,7-14-1,9-9 1,11-18-3,7-15 1,11-19-1,7-12 0,7-17 0,3-10 1,-1-6-2,2-4 1,-6 1 0,-5 5 0,-4 7-1,-10 11 1,-3 17 0,-13 4 0,3 35 1,-6-1-1,-5 8-1,8 3-1,2 5-2,4-10-2,16 1-11,2-28-8,32 0-13,-4-28-1,24-5-2,-5-22 2</inkml:trace>
  <inkml:trace contextRef="#ctx0" brushRef="#br2" timeOffset="92684.3013">5535 6416 110,'-27'38'41,"6"-11"-1,18 0 0,8-15-36,20-10-2,13-10 0,9-7-1,7-8-1,-3-7-1,-5-3 1,-12-2-2,-15 0 2,-13 9-2,-20 4 3,-14 14-2,-14 11 2,-9 16-1,-11 11 2,0 10 1,5 10-1,8 4 0,14 4 0,19-6-1,21-5-2,17-13-2,28 0-7,10-24-9,41 4-16,10-19-5,28-4-1,6-14-1</inkml:trace>
  <inkml:trace contextRef="#ctx0" brushRef="#br2" timeOffset="93398.3421">7558 6337 94,'-2'-13'37,"2"13"2,0 0-2,-10 13-32,-4 4-1,0 11 0,-7 4-1,-1 10 1,-4 3-2,1 5 1,1-5-1,3-8 1,6-5-2,9-8-1,6-24 1,0 0-1,30-24 1,0-14-1,5-10 0,8-5-1,0-11 1,-1 1-1,1-1 1,-7 7-1,-7 12 2,-9 9-2,-6 14 1,-14 22 0,0 0 0,2 12 0,-9 13 0,1 11 0,3 1 0,3 2 2,9-3-2,5-5 2,14-10-1,5-11 0,14-10 0,1-12 0,6-8 0,-2-6-1,-1-5 1,-5-1-2,-9 3 2,-4 5-2,-13 5 2,-4 11-1,-16 8 0,9 21 0,-11 7 0,-5 10 1,1 9-2,-4 5 1,8 2-3,0-2-1,16-1-7,3-27-5,32 4-9,-9-30-12,26-4-2,3-22-2,12-9 4</inkml:trace>
  <inkml:trace contextRef="#ctx0" brushRef="#br2" timeOffset="93758.3627">8782 6106 106,'-42'8'38,"2"19"3,-7-4-3,11 17-32,-2-2-2,12 7 1,4-2-2,10 0 1,9-3-2,13-6 1,7-7-2,8-10 1,10-12 0,2-10-2,4-11 0,-3-8-2,-1-9 2,-8-2-1,-2-7 1,-8 1-1,-6 4 1,-6 3-2,-5 10 2,-4 11 0,2 13-1,-13 8 1,3 14-1,1 14-2,3 4 1,1 3-2,11 7-7,2-17-6,29 8-8,-6-25-9,30-7-5,2-22 0,16-6 1</inkml:trace>
  <inkml:trace contextRef="#ctx0" brushRef="#br2" timeOffset="94076.3809">9468 6028 116,'-54'13'41,"4"16"0,-2-6-2,15 7-36,10-3 0,18-2-1,16-4-1,20-6 0,12-7-1,11 0 0,4 0 0,-5-2 0,-6 3 0,-12 4 0,-15 5-1,-16 9 0,-12 0 2,-13 5 0,-3-1-1,0-5 0,3 2-2,4-12-1,19 1-10,0-27-6,32 6-12,-1-21-9,24-3 1,3-13-3,16-3 3</inkml:trace>
  <inkml:trace contextRef="#ctx0" brushRef="#br2" timeOffset="94390.3989">10052 5927 115,'-23'12'40,"-20"-2"0,10 17 0,-14-3-36,14 2-1,8 2 0,12-5-1,16-1-1,18-6 0,12-3-1,10-4 1,7-3-1,-1-2 0,1 5 1,-12 1-1,-13 7 0,-18 4 0,-21 7 1,-13 6-1,-20 4 1,-5 1 1,-4-2-4,0-3-1,15-2-8,1-16-4,34 4-7,-6-28-9,39 2-10,4-16-1,26-2 1,7-12 1</inkml:trace>
  <inkml:trace contextRef="#ctx0" brushRef="#br2" timeOffset="94812.423">11279 6127 106,'9'-26'38,"5"8"1,-9-2-3,-5 20-35,0 0 1,0 0 0,-17 34-1,1 6 1,-3 12-1,-2 4 1,1 6-3,4-6 0,14 6-19,-8-25-13,21-6-6,0-24 2,16-12-3</inkml:trace>
  <inkml:trace contextRef="#ctx0" brushRef="#br2" timeOffset="95261.4487">11505 5784 110,'0'0'41,"0"0"1,22 17-2,-22-17-32,25 29-6,-6-2 0,3 9 0,-8 5-1,-4 10 1,-3 3-2,-7 4 1,-7 3-1,-1-1 1,-3-4-1,-1-8 3,3-6-3,-2-12 0,10-11 0,1-19 0,20-3 0,3-20 0,11-12 0,4-9 0,4-10 0,5-6-2,1-4 4,-1 3-2,-5 6 0,-7 10 0,-10 11 0,-4 16 0,-8 15 0,-10 16 0,-4 18 0,-5 10 0,-1 7-3,1 4 1,9 3-3,5-6-1,20-1-9,-3-21-5,30 4-7,-6-25-10,21-1-1,-3-20-1,7-4 2</inkml:trace>
  <inkml:trace contextRef="#ctx0" brushRef="#br2" timeOffset="95487.4616">12561 5893 110,'-26'-7'39,"-14"6"2,9 21-3,-16 9-31,12 9-2,0 4-1,13 5-1,4 0-1,12-1-1,14-6-1,15-10 0,15-9-2,10-10-3,17-5-5,-4-23-7,27 8-10,-20-24-11,12 3-1,-14-14-1,-4 6 3</inkml:trace>
  <inkml:trace contextRef="#ctx0" brushRef="#br2" timeOffset="95824.4809">13003 5959 110,'-20'34'37,"-8"-4"3,6 14-2,-8-3-34,12 5 0,3-2-1,2-1-1,2-4 0,7-7 0,0-9-1,5-5 0,-1-18-1,14-4 1,1-13 0,-1-11-1,3-9 1,2-9-1,0-9 1,-1-5 0,1-1 0,-5 5 0,1 3 0,0 8 0,1 11 1,0 6-2,6 15 0,-2 5 0,5 11 0,3 4-4,9 5-5,-4-7-6,17 18-6,-19-22-8,24 12-12,-12-15 1,13 2-1,-12-12 4</inkml:trace>
  <inkml:trace contextRef="#ctx0" brushRef="#br2" timeOffset="96194.5021">13431 5971 119,'-23'32'40,"4"-14"1,24 1-1,14-15-38,18-4 0,10-8 0,7-7-1,6-3 0,-2-2 0,-4-5-1,-13 0 1,-12 1-1,-14 0 1,-15 2-1,-13 2 0,-10 6 0,-9 4 0,-7 11 1,-4 8-2,-3 11 1,3 9 1,4 9-2,3 7 2,10 4-1,9 1 0,10-1-1,9-6 0,17-4-3,10-13-1,13-3-6,3-24-8,25 5-7,-13-22-10,16-1-3,-7-19 1,5 1 2</inkml:trace>
  <inkml:trace contextRef="#ctx0" brushRef="#br2" timeOffset="96569.5235">14065 5834 129,'-24'3'39,"-16"0"3,8 20-7,-10 0-31,7 10 0,0 4-2,7 5-2,7-2 0,8-1 0,13-5 0,11-8 0,9-9 0,11-6 0,7-12 0,3-10 0,2-7 0,0-9 0,-3-4 0,-5-1 0,-4-2 0,-9 3 0,-4 5 0,-6 6 0,-12 20 0,0 0 0,0 0 0,-16 34 0,0-1 0,1 4 0,4 6 0,4-4 0,9-2 0,7-10-7,18 0-3,1-21-6,26 5-5,-13-26-3,24 8-7,-15-26-4,11 2-2,-14-17 3,0 1 4</inkml:trace>
  <inkml:trace contextRef="#ctx0" brushRef="#br2" timeOffset="96878.5412">14638 5818 120,'0'0'38,"-31"-5"2,17 20-1,-19 1-33,12 8-2,-1-1 0,3 3-2,8-2 0,6-2-2,6-4 0,10-6 0,6-6 0,9-4 0,5-5 0,2 0 0,2-1 0,-2 2 0,-6 6 0,-5 4 0,-12 10 0,-9 5 0,-12 9 0,-6 0 0,-6 6 0,-5 0 0,-2 0 0,2-10-6,15 3-9,-3-24-2,25 7-5,-10-28-5,30 6-7,-4-26-6,16-1 1,1-16 4</inkml:trace>
  <inkml:trace contextRef="#ctx0" brushRef="#br2" timeOffset="97208.5601">14842 5998 115,'8'18'40,"6"-16"0,22 4-1,11-14-36,12-4 0,3-4-1,7-6 0,-3-1-1,-10-3 0,-12-3 0,-12 1-1,-17 3 1,-18 1 1,-15 8 0,-12 4 1,-10 12-3,-6 9 0,-1 9 0,-3 13 0,6 6 0,8 6 0,11 1 0,15-1 0,11-4 0,13-5 0,27 0-12,0-21-5,30 5-4,-8-28-5,28 9-8,-5-22-7,19 1-1,-1-14 5</inkml:trace>
  <inkml:trace contextRef="#ctx0" brushRef="#br2" timeOffset="97712.5889">16011 5789 89,'-15'-9'38,"-17"-6"-1,6 9 2,-10-7-24,7 11-10,-1 0-1,2 5 0,1 7-2,0 9 1,8-1 0,6 9-2,2 2 1,8-1-1,7 4-1,4-1 1,6-6-1,5-1 1,-3-3-1,3-2 1,-6-2 0,-3 4 0,-4-5 0,-8 4 0,-8 2-1,-9 1 1,-3 3-1,-3-2 0,2-1-2,-2-3-3,13 3-9,-3-20-5,24 10-6,-3-25-10,27 2-5,8-14-2,17-5 3</inkml:trace>
  <inkml:trace contextRef="#ctx0" brushRef="#br2" timeOffset="98312.6232">17354 5753 94,'-20'-6'36,"-14"-1"2,7 15 1,-14 1-32,2 12-2,-5 6-1,0 12 1,0 3-2,4 6 1,9 1-1,9-3 0,14-5-1,13-9-1,18-11 1,20-13-1,10-12-1,14-12 1,1-11 0,2-1-1,-4-7 1,-12 1-1,-8 2 1,-17 8-1,-11 6 0,-18 18 1,0 0-1,-25 15 0,4 10 0,2 6 0,5 2 0,8 2-1,15-4 0,13-10-2,24-9-2,8-24-6,30-1-6,-7-32-5,28 8-7,-20-28-7,8 1-4,-15-20 2,-8 2 0</inkml:trace>
  <inkml:trace contextRef="#ctx0" brushRef="#br2" timeOffset="98485.6331">18138 5348 102,'-36'86'41,"-6"0"1,13 13-2,0-5-36,10-6-2,6-4-2,0-16-3,18-4-13,-18-28-12,20-5-11,-7-31 1,0 0-2,-9-14 2</inkml:trace>
  <inkml:trace contextRef="#ctx0" brushRef="#br2" timeOffset="98635.6417">17810 5752 113,'0'0'41,"2"-21"0,23 21-1,6-10-36,18 2-8,28 5-10,0-25-9,39 15-10,2-18-7,29 3-2,0-9-1</inkml:trace>
  <inkml:trace contextRef="#ctx0" brushRef="#br2" timeOffset="99233.6759">19691 5126 97,'-11'15'38,"-2"19"0,-19 6 0,-9 10-36,-1 13-1,0 11 2,-1 4 2,-5 7 0,6 0 0,7-3 0,4-9 0,11-4-2,9-14 1,15-14-2,7-15-1,12-16 0,9-15 1,5-15-2,3-11 0,4-7 0,-4-3 0,-4 0 0,-5 3-2,-8 6 4,-7 10-5,-6 14 3,-10 8 0,0 24 0,-5 6 3,0 9-3,-1 6 0,3 6 0,8 0-2,5-10-3,14 0-7,1-29-6,29 5-5,-16-34-8,27 1-5,-13-21-3,10-4 1,-15-13 2</inkml:trace>
  <inkml:trace contextRef="#ctx0" brushRef="#br2" timeOffset="99408.6859">20114 5587 106,'-10'31'40,"-10"6"2,5 21-1,-5-3-35,9 7-2,2-2 0,6-6-1,9-4-2,4-15-4,15-5-7,-2-35-9,23 4-11,-12-31-8,13-5-1,-12-21-1,7-7 1</inkml:trace>
  <inkml:trace contextRef="#ctx0" brushRef="#br2" timeOffset="99529.6928">20159 5270 104,'-31'-14'37,"16"24"-1,12 11-10,8-7-54,32 15-10,10-5 0,18 7-1</inkml:trace>
  <inkml:trace contextRef="#ctx0" brushRef="#br2" timeOffset="100076.7241">20697 5645 105,'-30'20'42,"-15"-7"-2,5 14 0,-13-3-31,11 1-3,2 2 0,10 4-3,4 0 1,17-4-4,12-4 0,11-5 0,15-10 0,8-7 0,5-7 0,5-6 0,-3-8 0,-3-3 0,-6-3 0,-6-4 0,-7 7 0,-6 0 0,-4 6 0,-8 6-2,-4 11 2,-1 16-1,-9 13 2,-3 18-1,-7 15 2,-3 13-2,-1 9 0,-5 9 0,-3-1 0,3-6 0,-1-6 0,4-10 0,6-18 0,3-9 0,2-18 0,15-25 0,-13 4 0,13-22 0,7-17 0,2-9 0,3-14 0,4-9 0,1-9 0,5 1 0,1 4 0,-3 3 0,4 11 0,4 7 0,3 11 0,0 6-9,14 17-4,-12-9-5,28 13-4,-16-20-5,25 11-7,-16-23-4,16-2-2,-7-14 4</inkml:trace>
  <inkml:trace contextRef="#ctx0" brushRef="#br2" timeOffset="100423.744">21353 5213 113,'-36'36'41,"7"23"1,-15-4-2,14 14-36,-3 5 1,1 1 0,4-3 0,4-5-5,7-10 0,7-7 0,9-12 0,7-8 0,10-17 0,5-9 0,8-12 0,2-6 0,4-11 0,1-2 0,2 1 0,-10 2 0,-1 2 0,-3 7 0,-7 10 0,-1 7 0,-7 13 0,-3 2 0,5 14-7,-11-9-9,17 17 0,-16-24-7,23 21-5,-24-36-3,42 24-5,-11-18-2,13-3 6,14 2 4</inkml:trace>
  <inkml:trace contextRef="#ctx0" brushRef="#br2" timeOffset="100902.7714">22329 5656 103,'0'0'36,"2"-17"3,-13 18-2,-20 0-31,-4 6-1,-6 2-1,-2 7-2,-2 4 3,10 0-2,4 2 1,17-2-1,10-1-1,13-4-1,14-4 1,11 0-1,5-1-1,4-3 2,-3 2-2,-2 2 0,-5 4 0,-10 3 0,-8 5 0,-9 4 0,-9 4 0,-5 2 0,-5-2 0,-2-1 0,1-3 0,5-8-6,9 5-8,0-24-4,15 6-7,-7-24-9,25 5-5,-5-14-1,10-5 2</inkml:trace>
  <inkml:trace contextRef="#ctx0" brushRef="#br2" timeOffset="101504.8058">22739 5684 116,'0'0'39,"-10"24"2,-8-9 1,9 10-37,-8 2 1,2 9-3,-4 2 0,2 1-3,-1 2 0,3-1 0,1-3 0,4-6 0,2-5 0,6-8 0,2-18 0,0 0 0,13-9 0,0-14 0,5-7 0,-1-6 0,3-9 0,2-7 0,1-4 0,-2 0 0,2 5 0,-2 3 0,0 8 0,-3 6 0,2 11 0,-3 15-3,-2 8 3,4 10 0,-5 7 0,0 3 3,-1 5-5,0 0 4,-5 3-2,-3-5 0,-7 3 0,-8-2 0,-4 0 0,-9 0 0,-6 3 0,-4-2 0,-5 1 0,-3 3 0,-1-1 0,6 4 0,2 1 0,1 2 0,5 5 0,5 3 0,-3 5 0,0 6 0,-1 4 0,-2 1 0,-2 0 0,2-2 0,-2-5 0,3-6 0,13-7 0,-1-24-13,25 2-3,-4-32-5,33 4-4,-4-33-4,32 1-4,-1-23-6,17-8 4,8-10 6</inkml:trace>
  <inkml:trace contextRef="#ctx0" brushRef="#br2" timeOffset="101904.8287">23052 5792 97,'-23'8'40,"12"3"-1,11-11 1,0 0-15,17 2-22,13-7 1,2-3-3,8-4 1,-2-2-1,5-3 0,-2-3-1,-6-1 2,-7-5-4,-1 1 1,-11 1 2,-5 1-2,-10 2 2,-6 6-2,-8 7 1,-6 8-1,-10 13 1,-8 8 2,0 8 0,-2 5-2,1 3 0,6 3 0,7 2 0,10-5 0,16-7 0,13-6 0,13-4 0,8-9 0,19 2-7,-7-21-9,19 10-4,-14-28-4,21 18-5,-23-21-5,14 7-6,-20-8 3,-4 3 6</inkml:trace>
  <inkml:trace contextRef="#ctx0" brushRef="#br2" timeOffset="102758.8775">23642 5753 118,'-24'9'40,"16"9"0,8-18 0,12 0-35,8 0-3,7-2 0,4-2-1,7-5 1,-2-2-2,2-1 1,-6-5-2,-4-1 2,-8-7-2,2-4 0,-12 1 1,-3-1-1,-7 4 1,-7 4-2,-8 8 2,-10 11-1,-4 14 1,-9 10 3,-5 10-1,1 7 0,3 3 1,5 0-3,13 0 0,15-7 0,16-6 0,15-10 0,20-5-6,9-18-5,27 8-7,-13-25-4,22 13-5,-22-22-7,10 12-3,-23-7-1,-10 8 3,-17 9 42,-28-11 6,0 19 7,-35-2 7,8 18 6,-29-8 6,9 19 2,-11-5 0,18 8-36,0 0-3,16 2-2,12-4 0,16-4 0,13-9 0,15-7 0,10-12 0,9-9 0,6-12 0,3-9 0,-3-11 0,0-7 0,-4-7 0,-3-4 0,-2-2 0,-9 0 0,-5 10 0,-8 10 0,-8 14 0,-10 18 0,-8 13 0,-20 29 0,-6 16 0,-8 12 0,-2 8 0,-1 3 0,3 2 0,6-12 0,19 2-12,0-27-3,25 5-3,-4-33-5,34 15-5,-17-33-2,28 11-3,-10-12-1,4 0 5,-8 10 3,-20-10 43,7 26 6,-30-12 3,0 0 6,-15 2 4,6 7 5,-15-12-1,10 4-7,14-1-39,-28-11-9,28 11-5,-26-9-5,26 9-8,-40 0-3,11 2-7,-20 1 3,-10-3 6</inkml:trace>
  <inkml:trace contextRef="#ctx0" brushRef="#br3" timeOffset="117865.7416">1873 7555 61,'0'0'29,"-16"4"-2,16-4 0,-18 16-28,17-2-1,1 1 3,1-2 1,10 3 1,1-8 0,8 4 0,2-3 0,6-1-1,2-3 1,8 3-2,-1-2 0,6 3-1,4 1 0,6-2 0,8 0 0,6-1 1,8-4 0,9 2 1,11-6-1,10-3 2,15-3-1,13 3 0,4-4-1,11-2 0,11 6-1,7-3 0,8 1-1,7 4 1,5-5 0,9 1 0,7-3 1,17 0 0,8-6 0,11-2-1,14-3 2,9-2-1,13-1 0,8 3 0,59-1 1,-37 3-2,3 3 2,11 2-2,2 3 2,6-2-1,8 1 0,7-1-1,-39-2 1,54 2 0,7-4-1,9-3 0,8 2 0,2 1 0,8 1 0,-1 1-1,-2 2 1,-1 4-1,-4 3 0,-3 3 0,-6 1 1,-4 1 0,4 4 0,-2-4 0,1 1 2,3 1-1,8-1 1,2-1-1,51-1 2,-43 1-2,43 2 1,-35 1-1,-5 0 1,0 5-1,-3 3-1,-4 0 1,-48 1 0,39-1 0,-42 1 0,34-2 0,1-1 0,-3-2 0,1 0 0,-4-3 0,-9 0-1,-7-1-4,-8 8-24,-28-10-9,-26 5 0,-39-7-2</inkml:trace>
  <inkml:trace contextRef="#ctx1" brushRef="#br3">8848 15387,'0'0</inkml:trace>
  <inkml:trace contextRef="#ctx0" brushRef="#br3" timeOffset="122226.991">4451 9125 78,'-64'11'35,"-5"12"-2,-1 17 2,-10 20-34,3 19 0,-3 19 1,6 26 1,5 16-1,7 23 1,8 14-1,17 16 0,18 1-1,27 4 0,29-10-1,31-12 0,25-29 2,43-32-1,35-44 2,41-44-1,34-50 2,23-44 0,6-45 0,1-34 0,-19-29-1,-25-19-1,-48-11 0,-52-6-2,-65 1-1,-62 1-1,-58 13 1,-62 14-2,-53 25 2,-40 27-1,-35 35 2,-17 35-1,-7 30 0,1 23-10,26 37-17,10-1-9,40 12-1,25-8-1,42-3-1</inkml:trace>
  <inkml:trace contextRef="#ctx0" brushRef="#br3" timeOffset="122530.0084">2146 9193 83,'-47'1'40,"47"-1"0,14-18-1,53-2-18,22-11-21,34-4-3,26 15-16,9-10-18,7 15 0,-15 6-2,-5 26-1</inkml:trace>
  <inkml:trace contextRef="#ctx0" brushRef="#br3" timeOffset="122786.023">1872 10811 105,'85'-27'42,"20"-12"-1,20 3-3,7-1-41,1-5-27,19 14-9,-4-8 1,-2 19-2</inkml:trace>
  <inkml:trace contextRef="#ctx0" brushRef="#br3" timeOffset="122981.0342">2121 11813 90,'-44'38'40,"61"-18"1,57-42-1,70-25-39,61-3-5,53-23-32,67 2-2,24-7-1,33 10-3</inkml:trace>
  <inkml:trace contextRef="#ctx0" brushRef="#br3" timeOffset="124217.1049">7256 10181 69,'-71'15'38,"16"-8"-1,30 0 0,25-7-12,20-15-24,48 2 1,37 2 0,29-3 0,29-2 1,26 2-1,20-1 2,8 0-2,14 1 1,-4-5-1,-12-2 0,-14-6-1,-13-5 0,-31-5 0,-23-7-1,-34-4-1,-39-3 0,-36-1 0,-38-1 0,-37 7 0,-35 4 0,-31 9 0,-16 10 1,-11 10 0,5 9 1,12 6-1,26 10 1,30 5 0,41 7 0,40 0 0,50 2 0,39-3 0,36 0 0,19-1 1,15 3-1,1-2 0,-11 4 1,-24 5-1,-31 5 1,-45 9-1,-46 14 0,-50 8-1,-42 8 2,-42 5-3,-32 6 2,-16-1-2,-8-6 1,14-8-4,19-18 0,45-4-29,21-31-9,56-13 2,45-31-3</inkml:trace>
  <inkml:trace contextRef="#ctx0" brushRef="#br3" timeOffset="125156.1586">10928 9654 103,'-13'-9'40,"23"-5"-1,13-18-2,29-14-36,5 2-2,18-1 1,4 1-1,-2 8 1,-6 10 0,-14 14-1,-14 18 2,-17 18 0,-20 20 1,-18 18 0,-14 20 0,-9 14 0,-4 7 0,5 4 0,14-6-1,17-10 1,24-17-2,24-20 2,33-29-1,22-27 0,29-31 0,8-19 1,-1-22 1,-11-10-2,-18-10 2,-22-8-3,-33 6 1,-28 2-1,-27 14 1,-21 12-2,-5 13 1,9 8 0,10 6-2,21 7-2,39 15-17,18-14-18,52 9-3,21-13 0,36 8-1</inkml:trace>
  <inkml:trace contextRef="#ctx0" brushRef="#br3" timeOffset="135159.7307">3006 12459 56,'30'-58'40,"-8"1"-1,1 17 0,-14 2-20,-9 38-15,0 0 0,0 36 0,-12 17-1,0 24-1,-8 20-1,3 12 1,-2 14-3,1 2 1,2 3-1,2-6-3,9-6-2,-7-24-18,16-4-15,-9-34 1,12-11-2,-7-32 1</inkml:trace>
  <inkml:trace contextRef="#ctx0" brushRef="#br3" timeOffset="135597.7558">2678 13050 92,'-30'-15'42,"30"15"0,-11-4-3,11 4-35,40-7-2,7-5 0,15-6-1,9-3 0,12-2 0,2-3-1,2 2 1,-4 4-1,-13 2 0,-8 8 0,-16 4 0,-16 6 1,-11 7-1,-19 9 0,-15 6 0,-6 7 0,-8 8 1,-4 5-1,1 6-1,4 0 1,8 1 0,13-7 0,18-5 0,15-10-1,17-11 1,14-14 0,10-11 1,2-10-1,-3-7 1,-11-8-1,-12-5 1,-17-1-1,-16 1 0,-23 2-1,-12 2-2,-9 1-1,-5 0-1,-2-7-6,22 14-20,-9-16-7,28 8 0,9-13-2</inkml:trace>
  <inkml:trace contextRef="#ctx0" brushRef="#br3" timeOffset="135822.7687">4257 12161 96,'-18'29'40,"-1"15"1,-23 3-2,11 11-35,-7 19-1,3 12-1,2 8-1,3 4 0,7 2-3,5-4-1,8-3-3,-5-23-19,20 3-15,-14-25 1,12-9-3,-11-26 2</inkml:trace>
  <inkml:trace contextRef="#ctx0" brushRef="#br3" timeOffset="136317.797">3700 12891 103,'0'-14'40,"24"17"1,8-14-3,21 2-34,15-3-2,11 0 0,5-7-1,9 1-1,-6-1 0,-3 4 0,-17 2 0,-14 4 0,-16 6 0,-19 4 0,-18-1 0,-14 22 0,-15-2 0,-11 8 1,-8 7-1,-5 4 1,4 6 0,3 3 0,9-4-1,14-1 0,17-8 0,11-9 0,19-11 0,10-11 1,12-16-1,6-5 0,2-12 2,0-8-2,-9-2 1,-7-6 0,-11 5-1,-4-1-1,-9 9 1,-8 7 0,-4 7 0,-2 18 0,-7 12 0,1 13 0,-1 12 0,-1 7-1,5 6-1,2-3 1,11-5-3,7-14 1,18-17-4,2-30-10,29-3-14,-14-34-8,26-8 1,-12-22-1</inkml:trace>
  <inkml:trace contextRef="#ctx0" brushRef="#br3" timeOffset="136460.8052">5164 12331 100,'-30'17'39,"8"41"2,-20 8-3,15 26-33,-9 4-4,5 1-4,22 12-23,-10-30-12,29 0-3,7-27 0,24-5-2</inkml:trace>
  <inkml:trace contextRef="#ctx0" brushRef="#br3" timeOffset="137084.8408">6054 12673 58,'-16'2'40,"16"-2"-1,-5 10 1,14 7-14,0-7-22,-3 11-1,-6 4-1,-3 8 1,-7 2-1,1 4 0,-6-5-1,4-4 0,1-6 0,4-8 0,6-16 0,0 0-1,13-24 1,0-6-1,6-5 0,3-9 0,0 0 0,2 0 0,-5 8 0,0 5 0,-2 10 1,-3 9-1,-14 12 1,16 11-1,-8 4 1,-2 9-1,1 4 1,5-1-1,2-1 1,5-4-1,5-10 1,6-11-1,8-10 0,5-12 1,0-7-1,-1-4 0,-2-3 0,-3 2 1,-8 4-1,-8 7 0,-7 13 0,-14 9 0,3 17 0,-9 10 0,-4 7 0,-1 8-1,3 6-2,3-2-2,7 6-8,-3-25-15,25 6-9,-4-25-3,21-4-1,2-25 1</inkml:trace>
  <inkml:trace contextRef="#ctx0" brushRef="#br3" timeOffset="137415.8598">7082 12500 82,'-14'9'41,"-19"2"0,5 18 0,-14 4-29,6 7-6,-1 5-3,8 1 0,6-4-1,9-3 0,14-10-1,14-9 0,13-17 0,7-12-1,9-12 0,5-11 1,0-5-1,-4-5 0,-4 1 0,-11 3-1,-7 9 1,-8 8 0,-14 21-1,0 0 0,-6 18 0,-7 7-1,6 11-1,-3-1-2,12 14-4,-6-26-17,28 17-9,-1-27-5,20-5-1,1-20 1</inkml:trace>
  <inkml:trace contextRef="#ctx0" brushRef="#br3" timeOffset="137738.8783">7738 12357 95,'-29'-8'41,"6"22"2,-16 0-2,12 6-37,-1 6 0,4 5-2,8 0-1,8-2 0,12-4-1,7-6-1,10-8 2,8-1-1,3-2 0,-1-1 0,-2-3 0,-4 4 0,-6 5 0,-8 5 0,-7 5 0,-8 3 0,-5 3 0,-1 2-1,-1-2 1,-3-3-1,9-6-2,5-20-3,10 18-14,-7-41-11,28 3-9,-2-22-1,23-3-1</inkml:trace>
  <inkml:trace contextRef="#ctx0" brushRef="#br3" timeOffset="138024.8946">8289 12275 106,'-29'26'42,"-12"-13"0,13 13-1,-1-12-38,15 0-1,14-14-1,5 16 0,11-12-1,10 4 1,0-2 0,2 4-1,-6 7 1,-8 3-2,-10 6 1,-10 5-1,-6 5 1,-11 1-1,-3 2 0,-4-7-2,4 1-4,-3-19-8,21 11-13,-10-32-10,18 7-4,1-30-1,11 4 0</inkml:trace>
  <inkml:trace contextRef="#ctx0" brushRef="#br3" timeOffset="138240.907">9204 12197 95,'24'-37'40,"28"1"1,4-11-4,12-5-40,18 14-30,-9-4-6,-4 21 0,-21 4-1</inkml:trace>
  <inkml:trace contextRef="#ctx0" brushRef="#br3" timeOffset="138423.9174">9164 12527 108,'0'0'44,"40"10"-2,10-35 0,28-8-44,30 2-11,6-26-8,31 13-18,-3-13-2,23 7-2,1-10 1</inkml:trace>
  <inkml:trace contextRef="#ctx0" brushRef="#br3" timeOffset="139652.9877">11042 11857 64,'10'-6'38,"-10"6"-2,0 0 2,-9 14-32,3 8-1,-8 2 0,5 14 1,-5 2-2,5 11 1,-2 0-2,5 4 1,4-4-2,2-4 1,5-5-1,4-8 0,3-13 0,0-12 0,2-12 0,2-9-2,-4-15 2,0-7-1,-5-7 1,-6-4-2,-1-4 0,-6 2 0,-1 3 1,5 3-1,-3 7 0,10 2 0,10 6 0,8 5-1,15 2 1,8 2-2,16 9-2,-5-14-17,17 24-16,-16-9-3,2 14 0,-16-6-3</inkml:trace>
  <inkml:trace contextRef="#ctx0" brushRef="#br3" timeOffset="140010.0082">11454 12008 96,'28'0'40,"1"-13"2,17 7-4,3-13-34,8-1-1,2-4 0,-3 2-2,-6 0 0,-5 0-1,-12 5 0,-11-2 0,-14 4 0,-12 0 0,-12 5 0,-7 2 0,-11 4 0,-5 7 0,-1 7 0,-3 11 0,-1 10 0,4 13 1,7 5-1,7 9 1,13 2-1,11-1 0,18-6-3,9-14-2,30 0-21,0-29-12,27-6-2,-1-22-1,14-8 0</inkml:trace>
  <inkml:trace contextRef="#ctx0" brushRef="#br3" timeOffset="140307.0251">12434 11764 90,'-47'5'41,"4"13"1,-12 3-1,17 7-33,2-3-4,13 3-1,12-6-2,20-4 1,11-5-2,19-6 1,6-6-1,3-1 0,3-2 0,-7 1 1,-8 4-1,-10 4 1,-13 9-1,-16 7 1,-9 7-1,-8 4 1,-7 1-1,2-2-1,-1-1-2,7-8-1,10 0-10,-1-27-17,32 1-9,-2-26-1,19-3-1</inkml:trace>
  <inkml:trace contextRef="#ctx0" brushRef="#br3" timeOffset="140502.0363">13121 11345 93,'-28'30'41,"-4"31"2,-16 4-3,9 17-34,-8 12-3,6 3-1,10 0-2,4-6-2,14-6-5,-3-25-25,25-1-8,-3-30 0,12-13-1</inkml:trace>
  <inkml:trace contextRef="#ctx0" brushRef="#br3" timeOffset="140678.0464">12689 11760 109,'0'0'43,"0"0"1,11-1-2,18 1-39,14-7-4,19 1-3,4-16-11,24 12-18,-10-19-8,17 5-1,-5-8-1</inkml:trace>
  <inkml:trace contextRef="#ctx0" brushRef="#br3" timeOffset="141396.0874">14144 11707 83,'0'0'38,"0"0"1,-9 30-2,-5-12-33,-3 12 0,-7 7 0,0 8-2,-5 0 2,6 5-1,1-10 0,5-1-1,6-11 0,9-13-1,2-15 0,18-13 0,4-13-1,4-10 0,0-6 1,5-4-1,-3-6 0,-3 4 2,0 4-2,-10 6 3,-3 9-3,-3 11 3,-7 6-3,-2 12 3,1 16-3,-1 5-1,2 2 1,6 5-2,4-2 3,9 0-3,8-9 2,13-9-2,10-8 3,5-9 0,3-11 0,3-4 2,-3-5-3,-6-3 3,-7 1-3,-14 4 3,-6 5-3,-13 7 2,-14 15-2,0 0 0,-4 33-1,-6-1-2,-4 10 3,-1 6-5,6 6 2,1-3-5,16 4-1,-6-25-17,30 12-7,-7-31-3,26 2-2,-3-25-2</inkml:trace>
  <inkml:trace contextRef="#ctx0" brushRef="#br3" timeOffset="141748.1076">15227 11653 96,'-30'-11'40,"9"23"4,-14-5-3,10 16-30,-7-1-6,6 8-4,0 2 1,9 4-2,5-3 1,9-2-2,5-8 1,14-5 1,6-13-1,11-9 0,7-10 0,1-9 0,3-8 0,-1-7 3,-5 0-3,-4 1 2,-11 8-2,-9 2 3,-10 15-4,-4 12 3,-14 10-2,1 12-4,-3 9 2,0 2-5,8 10 0,-1-12-14,29 14-7,-11-29-9,29 4-1,1-21-3,25-5 1</inkml:trace>
  <inkml:trace contextRef="#ctx0" brushRef="#br3" timeOffset="142087.127">15906 11544 113,'-52'9'40,"9"13"4,-8-7-11,10 8-28,12-2-3,13 4 2,7-1-3,12-5-3,11-4 2,12-2-3,5-5 3,7-5-3,2 2 3,-5-4-2,0 0 2,-8 3 0,-6 1 0,-10 2 0,-4 5 0,-9 3 0,-8 3 0,-6 4 0,-1 5 0,-6-1-2,3 3 0,1-6-3,8 6-9,-5-25-14,34 7-8,-4-26-2,25 0-2,-1-20 1</inkml:trace>
  <inkml:trace contextRef="#ctx0" brushRef="#br3" timeOffset="142411.1455">16510 11410 105,'-24'17'41,"-18"-4"0,11 13 0,0-4-39,5 2 0,9-1-1,8 1 3,10 0-3,9-3 2,9-4-2,4 4 1,2-5 0,3-1 0,-2-3-1,-1 2 0,-6-3-1,-3 2-2,-8 0 2,-6-2-3,-4 5 4,-9-1-4,-5 6 2,-8-5-4,1 8 0,-9-11-8,13 14-13,-16-22-7,18 10-4,-10-17-5,11 0 0</inkml:trace>
  <inkml:trace contextRef="#ctx0" brushRef="#br3" timeOffset="160492.1797">17504 11212 70,'7'-17'39,"-10"3"-1,3 14 0,-14 15-29,9 14-4,-5 8-2,2 11-1,2 12-1,1 9 1,2 5-2,2 4-1,1 5-2,-8-14-17,11 5-17,-9-14 0,3-3-1,-11-21-2</inkml:trace>
  <inkml:trace contextRef="#ctx0" brushRef="#br3" timeOffset="160658.1892">17229 11752 89,'-14'-28'41,"20"13"3,3-5-3,26 12-29,11-8-7,15 0 0,16 0-5,3-8-9,14 13-27,-13-6-7,3 15 3,-18 1-3</inkml:trace>
  <inkml:trace contextRef="#ctx0" brushRef="#br4" timeOffset="164446.4058">18504 11526 76,'9'-22'36,"1"8"0,-10 14-1,-14-6-33,7 17 0,0 12 1,-8 4 0,-4 13 2,-2 1-1,-1 5-2,4-3 1,3-2-1,0-6 1,7-7-4,3-8 2,5-20-2,0 0 1,22-12 1,-4-14-1,4-7 1,1-4-1,1-6 1,-1 1-1,-3 0 2,-6 6-2,-1 6 1,-6 10-1,-3 7 0,-4 13 0,0 0 1,7 20-1,-6 3 2,1 2-1,4 5 2,3 0-2,8-1 1,2-8-1,11-5 1,4-9-1,9-11 0,8-4-1,-1-9-1,2-5 2,-1-4-2,-6 0 1,-5 2-1,-7 2 1,-11 6-2,-5 8 2,-17 8 0,13 13-1,-12 9 2,-2 10-2,-2 3-3,6 9-1,2-7-4,13 11-16,-5-19-13,18 0 2,-1-20-5,17-3 5</inkml:trace>
  <inkml:trace contextRef="#ctx0" brushRef="#br4" timeOffset="164807.4265">19567 11537 87,'-3'-23'38,"-19"-3"-2,6 14 1,-21 4-29,8 15-2,-8 8-1,4 13 1,-6 7-3,10 9-1,0 2 1,13 0-2,6-4 0,13-4 0,8-11 0,14-10-3,11-14 3,5-7-1,9-15 1,1-5 2,-2-7-3,-2-4 1,-7 2-1,-4 3 0,-16 8 0,-7 6 1,-13 16-2,0 0 1,-9 31 0,-3-5-3,4 8 1,1-3-3,14 4 0,4-13-6,24 4-12,-6-24-17,26 0 3,-2-22-1,13 1 1</inkml:trace>
  <inkml:trace contextRef="#ctx0" brushRef="#br4" timeOffset="165137.4454">20220 11462 97,'-26'-11'36,"1"18"2,-23 0 0,8 24-29,-4-6-4,3 10 2,4-1-3,12 2 1,9-8-3,20-11 2,16-9-3,16-9-2,15-9 1,9-5-2,2-2 1,2-3-1,-8 8 2,-11 8 0,-19 12 0,-14 13 2,-19 9-2,-15 11-1,-8 4 2,-7 2-2,0-2 1,4-6-4,14-9 2,8-21-6,25-4-5,4-29-9,35 4-7,-7-25-9,24 0-1,-4-15 0,14 6 2</inkml:trace>
  <inkml:trace contextRef="#ctx0" brushRef="#br4" timeOffset="165437.4625">20799 11382 101,'0'0'39,"-18"-7"0,9 20 0,-14-6-33,5 13-2,-2 4 0,4 5-2,-3 2 0,10 0 2,8-4-3,8-3 1,9-8-1,7-1 1,5-6-2,3 2 3,0-3-3,-3 1 0,-7 1 1,-11 9-1,-6 3 0,-10 1-2,-5 3 2,-7 0-4,2 0 2,-3-4-4,10 5-5,-7-21-10,24 13-5,-8-19-6,0 0-8,21-4 0,7-2 0</inkml:trace>
  <inkml:trace contextRef="#ctx0" brushRef="#br4" timeOffset="165909.4895">21947 11461 83,'3'-23'39,"-5"-5"-2,8 12 3,-14 2-28,8 14-7,-23 8-1,1 17-1,-7 6 0,2 9 1,4 3-1,4 6 0,10-6-1,15 1 2,16-15-3,12-5 3,12-12-4,6-11 0,2-9 0,6-11-1,-9-4 1,-11-6-3,-11 2 3,-14-6-3,-13 3 2,-12-1-2,-8 3 2,-2 3-2,0 4 1,4 2-1,11 8-1,10 1-2,20 15-8,-3-12-11,26 16-12,-2-10 0,22 5-1,1-12 2</inkml:trace>
  <inkml:trace contextRef="#ctx0" brushRef="#br4" timeOffset="166143.5029">23031 10901 93,'-25'-44'36,"-1"20"2,-18 6 1,11 24-31,-16 21-3,8 25-1,-10 18 1,11 24-2,2 8-1,13 5 0,6-1-3,8-5-1,12-9-5,-5-23-15,25-4-7,-15-34-11,10-7 2,-16-24-4</inkml:trace>
  <inkml:trace contextRef="#ctx0" brushRef="#br4" timeOffset="166280.5107">22557 11488 111,'-8'-38'40,"22"11"0,5-9-2,17 17-35,6 0-7,-3-8-14,20 25-5,-23-9-11,4 18-5,-19 1-3,-13 20 2</inkml:trace>
  <inkml:trace contextRef="#ctx0" brushRef="#br4" timeOffset="166670.5331">18118 12668 86,'8'-13'38,"9"22"1,-15 12-1,-8 26-35,3 16-2,-2 19 1,-9 13-1,-1 12 0,-2 5-1,4-1 0,4-11-2,3-17-2,16-7-16,-5-38-18,18-7 1,-7-33-1,10-10 1</inkml:trace>
  <inkml:trace contextRef="#ctx0" brushRef="#br4" timeOffset="166843.5429">17958 13291 89,'-29'6'39,"2"-6"0,27 0 0,0 0-34,23-12-2,20-13-2,13-11-3,19-6-3,-5-23-19,25 9-13,-8-14 0,6 9-2,-14-8 0</inkml:trace>
  <inkml:trace contextRef="#ctx0" brushRef="#br4" timeOffset="167210.5639">18781 12493 92,'-14'27'39,"-9"2"2,8 21-2,-12 3-34,10 13-1,-3 7 0,2 9-1,-1 2 0,4-2-1,0-3-1,6-11 0,2-12 0,10-17-1,5-16 1,8-19-1,11-14 0,3-13 1,4-10 0,5-4 0,-1-3-1,1 5 1,-7 6-1,-5 13 1,-6 13-1,-8 16 0,-3 13-1,-8 5 0,0 7 0,1 1-2,5 4-1,2-12-3,18 0-7,-5-27-4,25 7-7,-10-32-3,21 5-11,-9-19-1,4 2 3</inkml:trace>
  <inkml:trace contextRef="#ctx0" brushRef="#br4" timeOffset="167526.582">19317 13091 109,'-1'16'39,"1"-16"0,16 12-7,10-20-29,12-4 0,10-9-1,1-3 0,0-2-1,-2-3 0,-11 2-1,-10 1 1,-19 6-1,-16 6-1,-17 8 1,-12 6 0,-5 10 0,-8 10 0,1 11 1,7 11-1,5 5 0,10 4 0,17 2 0,14-6 0,16-7-3,12-9-3,21-3-8,-1-26-6,29 8-7,-10-31-4,20 6-9,-6-17-1,13 5 4</inkml:trace>
  <inkml:trace contextRef="#ctx0" brushRef="#br4" timeOffset="167849.6005">20502 12543 97,'0'0'39,"-11"27"1,-2 21-2,-10 6-34,3 15 0,-2 7-2,4 7 0,4 1-2,10-6 0,13-8-3,5-17-4,26-3-11,-8-36-7,28-1-9,-9-26-5,17-9 0,-10-25 1</inkml:trace>
  <inkml:trace contextRef="#ctx0" brushRef="#br4" timeOffset="168157.6181">20865 12674 107,'-64'30'39,"7"20"2,-6-8-5,11 8-32,5-4-1,17-3 0,10-10-1,13-5 0,16-11 0,10-10 0,10-6-1,8-3 0,3-3 0,0 0 0,0-1-1,-3 5 0,-1 7-1,-4 0 1,-3 7-2,1 1 0,3 4-3,-6-6-5,16 10-6,-14-21-5,22 11-7,-15-22-8,19 3-3,-10-13-1,6 0 4</inkml:trace>
  <inkml:trace contextRef="#ctx0" brushRef="#br4" timeOffset="168308.6267">21397 13010 108,'-10'24'40,"-12"-10"0,12 9 0,-6-15-37,16-8-5,0 0-8,0 0-9,27-7-6,-14-18-6,18 11-8,-6-14-3,18 2 3</inkml:trace>
  <inkml:trace contextRef="#ctx0" brushRef="#br4" timeOffset="168600.6434">21941 12606 86,'0'0'39,"-14"-7"-1,16 23 1,-11 1-30,7 17-4,-4 13-1,-3 11-1,-3 6-1,-1 2 0,1-1-3,1-7 0,10-4-4,0-25-9,28 0-10,-13-32-6,24-1-8,-6-22-1,12-4 1,-9-18 1</inkml:trace>
  <inkml:trace contextRef="#ctx0" brushRef="#br4" timeOffset="168781.6538">21953 12662 105,'-19'-4'39,"1"-7"2,18 11-2,31-17-36,6-1-1,17-3-2,10-4-1,4 4-2,-2-2-5,7 17-11,-32-8-6,2 22-14,-29-1 1,-8 18-2,-25 0 3</inkml:trace>
  <inkml:trace contextRef="#ctx0" brushRef="#br4" timeOffset="168961.6641">21926 12958 104,'-14'29'39,"14"-29"-1,0 0 1,43-9-36,-3-11-2,13-9 0,1-1 0,3 5-3,-7-3-1,1 14-7,-20-8-12,5 23-15,-36-1-2,16 13 0,-26-2 1</inkml:trace>
  <inkml:trace contextRef="#ctx0" brushRef="#br4" timeOffset="169104.6723">22072 13109 96,'-2'21'37,"2"-21"0,32 8-3,2-19-31,14-2-3,16 5-10,0-12-26,9 14 1,-7-10-2,9 16-1</inkml:trace>
  <inkml:trace contextRef="#ctx0" brushRef="#br4" timeOffset="169269.6817">22900 13126 108,'0'0'42,"23"19"2,-23-19-1,0 0-36,12-4-5,-6-12-5,5 3-9,-11-17-7,22 14-7,-23-22-6,29 14-4,-8-19-8,17-4 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22:38:02.398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2020 854 37,'0'0'32,"65"-44"3,-65 44-1,47-29-19,-47 29-6,0 0 1,58-40-2,-58 40 0,0 0-2,0 0-1,0 0-1,0 0-1,22-43-1,-22 43 0,0 0 0,0 0-1,-68 24 1,68-24 1,-50 33-1,50-33 1,0 0-1,-61 64-1,61-64 0,-25 48 0,25-48 0,-1 50-2,1-50 1,27 47-1,-27-47 1,50 43-1,-11-12 0,36 1 1,1-4-1,-6 1 2,-25 2-2,-23 10 1,-31 3-2,-21 3 3,-16-3-2,-4-6 0,1-4-2,3-16-3,20-3-7,0-13-25,26-2 1,0-15-1,22 2-1</inkml:trace>
  <inkml:trace contextRef="#ctx0" brushRef="#br0" timeOffset="609.0348">2754 1053 83,'62'-49'39,"-62"49"-1,0 0 0,0 0-32,0 0-1,35-15-1,-40 45 0,-16 12-2,-1 12 0,-9 4-1,2 4 0,4 0 0,7-6 0,10-24-1,3-10 1,5-22-1,16 0 1,3-23-1,4-13 0,-23 36 2,31-53-1,-31 53 0,32-65-1,-32 65 0,38-72 0,-38 72 0,30-71 0,-30 71 0,29-63-1,-29 63 0,21-45 2,-21 45 0,0 0 1,0 0 0,0 0-1,0 0 0,51-35 1,-51 35-1,0 0 0,0 0 0,67 29-1,-67-29 1,51 11-2,-51-11 1,54 2-2,-54-2 1,61-5 0,-61 5 0,61-12 1,-61 12 1,54-3 0,-37 8-1,20 15 2,-20 10-2,-10 18 0,-7 7-2,-1 8-1,6 0-3,3-15-7,16-11-25,-2-14-2,17-8 1,-5-13 0</inkml:trace>
  <inkml:trace contextRef="#ctx0" brushRef="#br0" timeOffset="1013.0579">3875 1139 107,'6'-59'37,"-6"59"3,0 0-2,0 0-35,-40-44 0,-1 49 0,10 17 0,-9 10-2,5 9 1,2 0-2,15 5 2,9-6-2,17-13 1,8-10-1,9-13 1,6-10 0,7-9-1,0-9 1,-38 24-1,0 0 2,67-58-1,-67 58 0,45-47 0,-45 47 1,40-45-2,-40 45 1,0 0-1,37-46 0,-7 40 0,-30 6-2,-2 35 2,-10-2-2,-3 22 1,0 1-3,10 5 1,10-10-4,12-29-21,27-8-11,1-21 0,17-11 1,-3-15-2</inkml:trace>
  <inkml:trace contextRef="#ctx0" brushRef="#br0" timeOffset="1239.0709">4573 795 103,'0'0'37,"14"-57"3,-14 57-2,0 0-30,0 0-3,0 0-3,-10 3 1,-19 62-2,2 25 2,-4 9-4,18 0 0,8-5-5,13-25-3,25-28-28,-9-38-2,21-16 0,-45 13 0</inkml:trace>
  <inkml:trace contextRef="#ctx0" brushRef="#br0" timeOffset="1438.0823">4862 769 117,'35'-75'40,"-35"75"1,17-45-2,-17 45-36,0 0 0,0 0 1,0 0-3,14 67-2,-24 23-1,-8 10-3,17 2-33,-9-15-1,15-13-2,-2-22 0</inkml:trace>
  <inkml:trace contextRef="#ctx0" brushRef="#br0" timeOffset="1997.1142">6217 880 83,'-11'-53'38,"11"53"0,0 0 0,3-65-31,-3 65-1,0 0-1,0 0 0,0 0-2,0 0-1,0 0 0,0 0-1,0 0 1,0 0-1,-1 45 0,-6 21-2,4 9 0,3 1-4,4-1 0,11-8-20,-6-19-12,10-21 0,-19-27 1,0 0-1</inkml:trace>
  <inkml:trace contextRef="#ctx0" brushRef="#br0" timeOffset="2208.1263">6334 883 107,'-15'-58'39,"15"58"0,-14-45-1,14 45-34,0 0-2,-1-50 1,1 50-1,0 0-2,48-30 0,-48 30-2,61-13-4,-61 13-31,77-12-1,-77 12 0,81-10-2</inkml:trace>
  <inkml:trace contextRef="#ctx0" brushRef="#br0" timeOffset="2425.1387">6576 807 112,'0'0'41,"-83"54"0,83-54-2,-78 45-35,78-45-1,-52 35 0,52-35 0,0 0-2,0 0-2,0 0 0,0 0-3,57 21-2,-57-21-21,69-18-13,-69 18 0,68-15 1,-68 15 0</inkml:trace>
  <inkml:trace contextRef="#ctx0" brushRef="#br0" timeOffset="2644.1512">6226 1176 117,'-28'27'40,"18"-13"0,23-4-3,3-11-33,16-3-1,11-7 0,9-4-1,-52 15-1,65-21-3,-65 21 0,79-26-5,-30 11-16,-1-5-15,0 1-1,0 1 0,2-2-2</inkml:trace>
  <inkml:trace contextRef="#ctx0" brushRef="#br0" timeOffset="3072.1757">7148 846 107,'0'0'39,"0"0"1,0 0-1,0 0-33,0 0-2,0 0 0,0 0-1,0 0-1,4 43 0,-18 7 0,-5 0-1,8 7 1,-4-3-2,6 0 1,-1-12-1,12-15 1,-2-27 1,25 0-2,-25 0 0,0 0 0,0 0 0,60-63 0,-60 63 0,43-47 0,-43 47 0,38-54 0,-38 54 0,44-53 0,-44 53 0,36-47 0,-36 47 0,0 0 0,52-33 0,-52 33 0,15 3 0,12 23 0,-11 13 0,3 12 0,-2 4-6,6-6-6,12-8-27,-12-13-2,11-13 1,-11-10-1</inkml:trace>
  <inkml:trace contextRef="#ctx0" brushRef="#br0" timeOffset="4243.2427">7747 1006 108,'0'0'38,"0"0"2,0 0-2,0 0-33,0 0-1,0 0 0,60-30-1,-60 30-2,0 0 0,72-14-1,-72 14 0,48-20 0,-48 20-1,48-29 0,-48 29 1,0 0 1,58-49 0,-58 49 0,0 0 0,0 0-1,0 0 2,0 0 1,0 0-1,0 0 0,-65-3 0,43 15-2,-12 27 0,10 8 0,11-2 0,13-45 0,0 0 0,35 56 0,-35-56 0,54 14 0,-54-14 0,70-7 0,-70 7 0,76-25 0,-76 25 0,71-34 0,-71 34 0,65-38 0,-65 38 0,57-29 0,-57 29 0,0 0 0,52-16 0,-19 22 0,-41 18 0,-5 18 0,-11 7 0,3 6 0,-4-5 0,9-4 0,3-17 0,15-14 0,-2-15 0,0 0 0,0 0 0,0 0 0,33-54 0,-33 54 0,19-50 0,-19 50 0,26-53 0,-26 53 0,25-59 0,-25 59 0,30-56 0,-30 56-2,29-52 2,-29 52 0,0 0 0,62-61 0,-62 61 0,48-26-1,-48 26 1,52-16 0,-52 16 0,55-7-1,-55 7 1,53-3 2,-53 3-2,51-4 2,-51 4-2,0 0 0,52-4 0,-52 4 0,0 0 0,0 0 0,0 0 0,0 0 0,-23 53 0,23-53 0,-7 32 0,-27 15 0,-2-2 0,13 4 0,3-4 0,20-45 0,0 0 0,0 0 0,0 0 0,0 0 0,57 16 0,-57-16 0,0 0 0,58-62 0,-58 62 0,37-47 0,-37 47 0,0 0 0,39-54 0,-39 54 0,0 0 0,55-12 0,-55 43 0,-1 29 0,-11 17 0,5 20 0,-9 10 0,5 4 0,-9-9-2,2-12 1,-5-12 1,-1-9-1,-5-17 1,-1-7 0,-5-19 0,1-11 0,-3-13 0,3-10 0,0-17-1,4-23-1,8-12-4,-3-27-9,34 1-18,-13 36-7,9-2 1,3 8-2</inkml:trace>
  <inkml:trace contextRef="#ctx0" brushRef="#br0" timeOffset="5011.2866">9252 934 87,'0'0'38,"0"0"-1,0 0 2,0 0-30,-4-53-7,4 53 2,0 0-1,0 0 0,0 0 0,0 0 0,0 0 0,0 0 1,0 0-2,0 0 1,0 0-1,-18 27 0,13 4 0,13 8-1,-3-1-1,10-1 1,-15-37-1,0 0 1,0 0 0,54 23 1,-54-23-1,0 0-2,64-36 2,-64 36-3,0 0 2,66-56-1,-66 56 0,0 0-2,52-55 1,-52 55 4,0 0-3,25 0 2,-3 28-1,-6 25 1,-11 19-2,-2 25 2,-3 14-1,-1 9-1,-7-1 0,-4-20 1,-4-13-1,-7-9-1,-7-11 3,-4-12-2,-8-14 0,-1-11 0,-5-11 0,-2-14 0,3-15 0,-1-13 0,6-13-2,4-24 0,13-9-4,0-27-13,28 4-18,-3-10 1,24 13-1,3 4-1</inkml:trace>
  <inkml:trace contextRef="#ctx0" brushRef="#br0" timeOffset="5852.3347">10547 618 77,'0'0'38,"0"0"-1,12-49 0,-12 49-30,0 0 0,0 0-1,11-58-1,-11 58-1,0 0-1,0 0 1,0 0-2,0 0 1,0 0-1,-24 47 1,24-47-2,-14 61 2,14-61-2,-9 79 1,9-79 0,5 84-1,-5-84 1,24 79-1,-24-79 0,47 67 0,-47-67 1,64 38-3,-64-38 1,81 1 0,-81-1 1,93-38-1,-46 5 1,3-5-1,-50 38 0,88-90 2,-49 44-2,-39 46 0,64-85 0,-64 85 0,36-56 0,-36 56 0,0 0 0,0 0 0,0 0 0,0 0 0,0 0 0,3 72 0,16-45 0,-19 69-2,5 6-5,4-14-9,23-16-21,2-24-5,-34-48 1,0 0-1</inkml:trace>
  <inkml:trace contextRef="#ctx0" brushRef="#br0" timeOffset="6339.3626">11590 896 101,'0'0'39,"0"0"0,20-53 0,-20 53-34,0 0-1,0 0 1,0 0-2,0 0 0,0 0-1,0 0 2,0 0-2,-15 40 0,0 3-2,7 3 2,-2 1-2,5 4 0,0-9 0,8-10 0,-3-32 0,0 0 1,0 0 0,0 0 0,0 0 1,59-32-2,-59 32 0,0 0 0,42-68 0,-42 68 0,31-53 0,-31 53-2,28-52 2,-28 52 0,0 0 2,46-60-2,-46 60 0,0 0 0,0 0 0,46-21 0,-46 21 0,0 0 0,15 52 0,12-8 0,-6 4 0,8-1-3,-1-7-4,-28-40-5,0 0-16,51 26-13,-51-26 0,0 0 0,56-13 2</inkml:trace>
  <inkml:trace contextRef="#ctx0" brushRef="#br0" timeOffset="6565.3755">12237 905 105,'44'-59'40,"-44"59"1,0 0-1,0 0-34,0 0-2,0 0 1,0 0-2,0 0 0,0 0-2,19 71 0,-30-29-2,0 8-2,4-3-4,2-14-5,5-33-28,0 0-1,0 0 1,0 0-1</inkml:trace>
  <inkml:trace contextRef="#ctx0" brushRef="#br0" timeOffset="6723.3846">12360 736 109,'-14'-69'39,"14"69"1,-14-63-2,14 63-42,-6-52-28,6 52-7,0 0 1,15-50-2</inkml:trace>
  <inkml:trace contextRef="#ctx0" brushRef="#br0" timeOffset="6963.3983">12705 369 97,'0'0'40,"55"-2"1,-55 2 0,0 0-34,9 46-3,-9-46 0,-9 62-1,9-62 0,-16 84-1,11-33 1,-23 25-4,15 37 0,0-6-4,8-16-19,9-13-15,-1-22-1,7-22-1,-2-24-1</inkml:trace>
  <inkml:trace contextRef="#ctx0" brushRef="#br0" timeOffset="7465.427">12666 910 107,'-30'-50'42,"30"50"1,-26-46-3,26 46-38,0 0 0,-2-59 0,2 59 0,0 0-1,63-33 0,-63 33 0,79-15-1,-31 5 2,0-1-2,5 3 0,-1-2 1,-1 2-1,-4-2 1,-47 10 0,82-15 0,-82 15-1,55-2 1,-55 2-1,0 0 1,0 0-1,0 0 1,0 0-2,0 54 1,0-54 1,0 0 0,0 0 1,-8 60-2,8-60 0,0 0 0,0 0 0,41 58 0,-41-58 0,0 0 0,56 40 0,-56-40 0,0 0 0,0 0 0,46 59 0,-46-59 0,0 0 0,-16 50 0,16-50 0,0 0 0,-44 52-9,44-52-21,0 0-10,0 0-3,-31 47 0,31-47 0</inkml:trace>
  <inkml:trace contextRef="#ctx0" brushRef="#br0" timeOffset="7633.4366">13588 1042 135,'52'2'45,"-52"-2"-1,0 0-13,49 4-31,-49-4 0,0 0-32,0 0-9,0 0-3,-17 22 2,-8-1-4</inkml:trace>
  <inkml:trace contextRef="#ctx0" brushRef="#br1" timeOffset="13476.7708">2599 1548 46,'0'0'29,"0"0"-2,-13-13 1,13 13-26,0 0 1,0 0 0,0 0 2,-10-9 0,10 9 1,0 0 0,0 0 0,0 0 1,0 0-2,0 0-2,14 4 0,-14-4-2,18 0 0,-7 0 0,5-3 0,1 0-1,7-1 1,0 0 0,4-1 0,0-3 0,2 4 1,1-1-1,0 4 0,-2 0 0,1 3 0,-1 3 0,3-1-1,-2 4 0,4-3 0,1 0 1,3-3-1,4 3 0,0-6 0,2-3 1,0 2-1,1-1 0,1 0 1,-2 0-1,2 2 0,-2-2 1,2 2-1,1-2 0,3-2 1,5 2-1,0-4 0,4 0 0,3-2 1,1 3-1,-1-3 1,-2 3-1,1 2 1,-4 4 0,-2 0-1,-2 0 1,-2 5-1,0-2 1,2 3-1,3-2 0,-3-1 0,3-1 0,3 0 1,-3-1-1,-1-2 0,4-2 0,-6 1 1,-1-2-1,2 1 1,-2 0-1,-1-1 1,0 3 0,1 1-1,1 1 0,2 4 0,-3-1 1,0 1-1,1 0 0,-4-1 0,2 3 0,-3-1 0,0-3 0,-1 1 0,0-2 0,-1-1 1,0 3-1,3-2 0,2-2 1,0 2-1,2-1 1,3 2-1,1-2 0,-1-1 0,4 0 1,-1-1-2,-1-3 2,-1 2-2,0-4 2,1 2-1,1-2 0,1 0 0,3-1 0,-2 1 0,4 2 0,0-1 1,-1 4-1,1-2 0,1 3 0,0-2 0,-4 2 0,4-2-1,0 0 1,5 0 0,-1-3 0,0 4 0,2-2 0,-1 0-1,-2 1 1,-2 1 0,1-1 0,-2 1-1,0 0 1,-3 0 0,6 1 0,-2-1 0,1 0 0,2-2 0,-2 0 0,0 1 0,1-3 0,-3 4 0,-2-4 0,2 2 0,0-1-1,1 2 2,1 1-2,2 2 1,-2 0 0,-3-2 0,1 2 0,0-1 0,-5 1 0,1-1 1,-4-1-1,2 0 0,-1 0 0,3 1 0,0 0 0,-3 0 0,2 1 0,-2 0 0,-3 1 0,-2 1 0,2 0 0,-7 1 0,2-2 0,-3 3 0,2-3 0,-1 0 0,1 0 0,-1 0 0,2-1 0,0-1 0,2 0 0,-1 0 0,0-1 1,3-1-2,-1 1 1,-2-1 0,-1 1 0,-1 0 0,-1-2 0,2 0 0,-3-1 0,-1 0 0,1 0 0,3-1 0,0-1 1,-3-1-1,0 1 0,-3 2 0,1-2 0,-4 3 0,-2 2 0,-3 1 0,-5 0 0,2 3 0,-3-2 0,-2-1 0,-1 2 0,4-1 0,-3-3 0,1 1 0,3-2 1,0-1-1,4-1 0,0 1 0,0-1 0,-1 2 0,-2-1 0,-4 1 0,-1 1 0,-4 0 0,-2 2 0,-5 0 0,1 0 0,-1-1 0,2 1 0,-2-1 1,3 0-1,0-2 0,2 1 0,0-2 0,2-2 0,-1 0 0,-1 3 0,-1-4 0,3 1 1,0 1-1,-1 3 0,0 0 0,-1-1 0,0 3 1,-1 0-1,-1 1 0,1 1 0,-4-2 0,0-2 0,-2 2 0,2 0 0,-3-1 0,3 0 0,-5 1 0,-1-1 1,0 1-1,-12 0-1,18-2 1,-18 2 1,0 0-1,11-1-1,-11 1 1,0 0 0,0 0 0,0 0 0,16 8 0,-16-8 0,14 5 0,-14-5 0,20 3 0,-9-3 0,-11 0-1,18 1-1,-18-1-5,16-9-28,-16 9-2,0 0 0,-11-5-2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22:39:15.023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1199 2231 68,'4'-19'36,"-1"7"-1,-6 1 1,3 11-31,0 0-1,0 0 1,-6 16 0,8 16-1,-4 11-2,2 14 1,0 10-2,2 15 1,-2 6-1,0 5 1,-4-2-2,1-3 0,0-7-2,-4-17-5,11 3-12,-12-32-17,11-8 1,-3-27-2,0 0 1</inkml:trace>
  <inkml:trace contextRef="#ctx0" brushRef="#br0" timeOffset="563.0322">857 2249 91,'-42'-10'36,"13"13"2,4-11-1,25 8-33,0 0 0,28-19 0,10 9-2,16-6 0,10-4 0,9-3 0,9-4-1,2 3 0,-3-2 0,-6 2 1,-9 5-2,-10 6 2,-10 2-2,-8 14 1,-14 10 0,0 10-2,-15 14 1,-2 18 0,-9 13-1,-4 10 2,-5 9-1,0 6 0,0-2 0,-1-3 2,2-9-2,5-17 2,5-13-2,6-14 1,6-16-1,3-18 1,6-18-1,4-11 1,2-11 0,4-7-1,-3-4 0,5-2 0,-8 3 0,2 6-1,-6 11 1,-4 12-1,0 12 1,-3 14 2,-1 12-2,-1 14 2,-2 11-2,-1 9 1,1 6-2,-1-1 1,0 4-3,0-9-2,5 1-4,-8-30-14,23 6-16,-8-22 0,10-6-1,-5-19 1</inkml:trace>
  <inkml:trace contextRef="#ctx0" brushRef="#br0" timeOffset="916.0524">2183 2674 93,'-12'9'38,"12"10"-1,0-19 1,5 26-34,12-20 0,14-2 0,5-12-1,10-4-1,4-9 0,3-10-1,-5-4 0,-1-4-1,-11 0 0,-10 1 0,-16 3 1,-12 7-2,-18 8 3,-9 13-1,-12 14 0,-4 15 2,-7 14-2,2 12 1,2 10 0,9 4 0,9 0-2,14-3 2,15-8-3,17-11-1,27-5-4,9-27-11,35 8-10,2-24-13,26-1-1,3-14 0,22 0 0</inkml:trace>
  <inkml:trace contextRef="#ctx0" brushRef="#br0" timeOffset="1487.0851">3949 2542 66,'-3'-14'36,"3"14"2,-10-20-2,10 20-28,-20-9-1,2 15 0,-10 1-1,2 9 0,-6 6-3,0 6 2,4 2-3,3 10 1,6-1-1,9 0-1,12 0 0,12-3-1,8-7-1,17-8-2,15-9 0,5-19-4,23 2-20,-7-32-12,11-4 2,-7-23-4,8-5 4</inkml:trace>
  <inkml:trace contextRef="#ctx0" brushRef="#br0" timeOffset="1868.1069">4545 1940 97,'-18'24'38,"-11"9"2,10 16-2,-2 6-35,3 14 0,-1 2 0,3 5 1,3-3-3,3 2 2,3-9-2,2-4 2,4-12-2,2-12 1,4-15-2,1-8 1,7-14-1,0-9 1,6-11-1,2-8-1,-2-4 2,7-2-2,-6 0 1,2 6-1,-4 0 1,-2 10-2,-4 7 2,1 8 0,-3 13-1,-1 2 2,2 12-3,-1 2 1,7 7-3,-4 0 1,14 6-4,-6-19-5,18 12-26,-9-25 1,16 1 0,-8-18-1</inkml:trace>
  <inkml:trace contextRef="#ctx0" brushRef="#br0" timeOffset="2260.1293">5155 2367 97,'0'0'37,"-37"-13"1,17 30-1,-14-1-32,2 13 0,-3 4-1,1 6 0,2 3-2,8 0 1,3-4-1,10-3 0,10-6-1,5-6 1,7-10-1,10-11 0,8-9-1,2-8 0,3-9 0,1-7-1,-3-4 2,-2-3-2,-5 4 2,-6 1-2,-5 7 1,-7 6 0,-7 20 0,0 0 0,0 0-1,-18 27 2,6 3-2,2 1 1,5 7-2,4-1 0,7-3-2,5-8 0,16-4-4,3-23-9,24 5-21,-6-19 0,17 3 2,-11-23-2</inkml:trace>
  <inkml:trace contextRef="#ctx0" brushRef="#br0" timeOffset="3073.1758">5658 2412 95,'0'0'36,"-6"-17"0,0 31 1,-21-1-29,11 14-3,-4 6-2,2 5 1,-2 5-2,3 2 1,2-1-1,4-5-1,5-6 0,4-7 1,4-8-2,-2-18 0,19 1 1,1-20-1,-3-7 1,3-9-1,2-9 1,1-4-1,-4-5 1,1 1-1,-4 7 0,-4 5-1,-2 7 1,-1 10 0,0 6 1,-9 17-1,19-7 0,-1 14 0,0 5 1,7 1-1,6 1 0,3 2 0,3-4 0,1-2 0,4-2-1,-5-7 1,-5-1 0,-3-4 0,-5-3 0,-4-3 0,-11-3 0,-5 1 1,-9 0 0,5 12-1,-28-13 1,5 14 0,-6 9-1,-2 9 1,-3 9 0,3 3-1,2 7 1,4 0 1,8 3-2,9-4 2,11-4-1,8-7 0,12-10 0,8-5 1,4-14-2,7-5 0,-4-9 0,8-8 0,-7-7 0,-2-2 0,-7-3 0,-4 3 0,-11 5 0,-8 5-2,-7 24 1,0 0 1,-22 17 0,0 22 0,-4 21 0,-2 11 0,-1 18-1,0 9 2,4 7-1,-1-2 1,7-4 1,5-8-4,-1-15 4,-1-13-4,5-12 4,-3-19-4,0-18 2,-3-13 0,5-13-1,1-19 0,0-9-2,2-16 0,7-8-2,-3-15-3,17 10-5,-8-21-9,22 25-12,-10-12-3,20 17-2,-6-3-1</inkml:trace>
  <inkml:trace contextRef="#ctx0" brushRef="#br0" timeOffset="3453.1975">6571 2401 104,'-15'24'39,"-3"-16"1,20 9 0,-2-17-36,21 7-1,7-16 0,5-4-1,8-8 0,3-7-1,-1-2 0,-5-7-1,-4 4 1,-9-3 0,-11 6-1,-12 3 1,-11 12 0,-14 8 0,-11 14 1,-8 16-1,-6 11 0,-3 13 1,3 6-1,7 6 1,7-3 0,14 0-2,15-8 0,15-14-3,24-3-10,6-27-5,34 13-9,-5-27-14,26 7 1,-2-18-5,19 6 4</inkml:trace>
  <inkml:trace contextRef="#ctx0" brushRef="#br0" timeOffset="4272.2444">7901 2306 95,'-14'-10'37,"14"10"2,-23 8-1,7 8-34,0 3 0,2 9 0,-4 6 0,2 3-2,5 2 1,4 0-1,4-2 0,6-5 0,7-7-1,6-7 0,9-12 0,4-10-1,3-10-1,5-9-1,0-12 1,-2-6-1,-6-6 1,-6-3-2,-3 3 2,-9 6 0,-6 5 1,-7 7 1,-8 9 0,10 20 0,-22-12 0,22 12 0,-9 9 0,9-9 0,14 14 0,4-10-1,11-2 1,7-2 0,4-4-1,0 2 1,3 0 0,-5 2 0,-7 1 0,-7 4 0,-6 6 0,-11 7 0,-7 4-1,-7 6 1,-5 3-1,-2 2 0,-1 1 0,3-1 0,-1-2 0,9-11-1,5-4 1,-1-16 0,28-2 0,-3-14 0,5-11 0,5-7 1,0-4-1,3-5 1,-6 1-1,0 4 0,-9 7 1,-7 8-1,-4 15 0,-12 8 0,4 15-1,-7 8-2,-2 14-2,-1-5-4,12 20-9,-8-21-9,26 16-13,-2-19-1,22 5 0,1-18 1</inkml:trace>
  <inkml:trace contextRef="#ctx0" brushRef="#br0" timeOffset="5174.296">9738 2322 81,'6'-30'38,"2"13"0,-16-9 0,4 9-32,-15 3 0,4 8-1,-9 0-1,-4 12 1,-5 3-2,0 13 0,-3 3 0,1 8-1,3 2-1,7 4 1,5 0-1,8-3 0,12-2-1,5-8 1,13-6-1,11-10 1,2-4-1,6-8 0,5-9 0,-1-6 0,0-7 1,-2-6-1,-8-9 0,-3 2 0,-6-1 0,-6 2 0,-5 5 0,-2 7 0,-8 10 0,-1 14 0,0 0 0,-13 8 1,7 8-1,6 5 0,5 1 0,3 0 1,7-6-1,12-1 0,3-12 0,6-4 0,4-6 1,-3-5-1,0-2 1,-5-6-1,-6 5 1,-6 0-1,-7 6 0,-13 9 0,3 13 1,-11 7-2,-5 10 1,-1 5 0,1 3 0,0 1 0,6 1-1,5-10 3,8-6-2,10-15 0,8-13 0,9-11 0,3-11 1,4-8-1,-2-7 1,3-3-2,-7 3 2,-1 2-1,-8 11 1,-10 6-1,-15 22 1,13-4-1,-16 19-1,-4 8 0,2 8-2,-2 2-3,12 11-7,-10-17-5,28 18-10,-11-29-10,28 11-2,2-21-2,16 4 2</inkml:trace>
  <inkml:trace contextRef="#ctx0" brushRef="#br0" timeOffset="5725.3275">11316 2245 79,'-16'12'37,"14"5"0,2-17 2,-5 28-32,10-17-2,12 4-1,2-7 1,11 2-1,1-9-1,4-2 0,1-8-1,1-2-1,-5-6 0,-6-3 0,-9-3 0,-9-1-1,-8-2 1,-9 4 0,-11 3-1,-4 5 0,-10 7 0,-5 7 1,-2 10-1,0 11 0,2 10 0,6 10 1,8 1-1,11 3 0,17-2 0,12-3 0,21-10-2,14-11-1,17-9-5,3-32-14,25 8-16,-9-27 0,10 2-2,-12-18 2</inkml:trace>
  <inkml:trace contextRef="#ctx0" brushRef="#br0" timeOffset="5911.3381">12053 1814 109,'-33'29'40,"11"19"1,-8 1-3,9 9-37,6 8 1,5 9-1,4-1-1,2 2 0,7-9-3,-2-5-4,20-1-31,-16-19-1,16-3-2,-8-22 0</inkml:trace>
  <inkml:trace contextRef="#ctx0" brushRef="#br0" timeOffset="6309.3609">12117 2297 93,'-11'1'38,"12"10"2,-1-11-2,21-5-33,0-4-3,10-2 1,6-2-1,5-5-1,0-4 1,3 0-1,-7 1 1,-4-3-1,-10 3 1,-2-1 0,-15 2-1,-6 2 1,-11 7-1,-4 3 0,-12 6 1,-3 8-2,-9 6 1,-3 10 0,-1 6-1,2 8 1,3 2-1,11 5 0,10-1-1,12-2 0,19-4-2,13-11-1,19-3-3,8-20-6,25 13-16,-4-34-11,19 6 1,-9-19-1,7 4 3</inkml:trace>
  <inkml:trace contextRef="#ctx0" brushRef="#br0" timeOffset="6496.3716">12870 2111 102,'-47'25'40,"-5"1"0,9 15-1,4-3-36,11 3 0,12-4-1,15-1-1,15-10-2,16-10-1,18-4-4,6-29-17,21 4-15,0-20 0,16-3-2,-9-14 1</inkml:trace>
  <inkml:trace contextRef="#ctx0" brushRef="#br0" timeOffset="6683.3823">13558 1666 94,'-17'16'38,"-12"18"1,1 27-1,-14 6-30,8 10-5,1 3 0,5 0-3,7 3-2,4-9-3,13 6-9,-2-29-25,16-1 1,-6-21-1,9-8 0</inkml:trace>
  <inkml:trace contextRef="#ctx0" brushRef="#br0" timeOffset="7762.444">13194 2061 98,'-13'1'40,"13"-1"2,21 6-1,13-3-36,5-11-2,10 2 1,7-8-2,0 5 1,3-4-2,-6 4 1,-7-1-2,-9 8 2,-10 7-1,-11 3-1,-14 9 1,-8 2-1,-8 9 0,-6 5 0,-3 3 0,0 3 0,0-2 0,1-1 0,8-5-1,2-2 1,10-12 0,2-17 0,14 4-1,5-21 1,5-3 0,4-15 0,3 0 0,4-7 0,-4 5 0,0-3 0,-2 5 0,-8 8 1,-2 7-1,-5 7 0,-14 13 0,10-6 0,-10 6 0,5 15 0,-3 0 0,0-2-1,3 3 0,1-2 0,3-3 1,2 0 0,3-5 0,4-2 0,-2 1-1,5-4 1,-4-1 0,-1-1 1,-2 0-1,-3-2 0,-11 3 0,0 0 0,0 0 0,-5 19 1,-9-7-1,-3 9-1,-4-1 1,1 9 0,2-4 0,-1 6 0,9-4-1,4-2 1,7-6-1,7-9 0,7-7-1,8-10 1,5-4-1,-1-13 0,3-2 1,0-8 0,-2 0 0,-7-1 1,-3 5 0,-5 2 0,-7 6 1,2 4 0,-2 3 0,-6 15 1,14-14-1,-5 11 1,3 3-1,5 2 0,0-1 0,3 3 1,0 1-1,-2 1 0,-3 1 0,-1 3 0,-6 1-1,-7 3 1,-5 5-1,-7 3 1,-3 0-1,-4 6 0,-1-5 0,0 3 0,5-7 0,6-2-1,8-17 1,0 0 0,24-6 0,-1-14 0,7-1 0,4-4 0,0 0 0,1-2 1,-2 10 0,-8 4 0,-5 11 0,-6 10 0,-5 6 0,-4 8-1,-1 9-3,1 0-2,9 13-9,-7-21-5,24 17-9,-16-29-10,26 4-3,-3-21-2,11-5 2</inkml:trace>
  <inkml:trace contextRef="#ctx0" brushRef="#br0" timeOffset="8300.4748">15337 2024 100,'5'-15'39,"7"8"2,-12-6-3,0 13-34,0 0-1,0 0 2,0 22-3,-4 7 0,-4 4-1,-3 7-1,2 5-1,3-2-1,1 7-1,5-15-5,18 7-25,-7-29-6,18 2 1,-2-23-3</inkml:trace>
  <inkml:trace contextRef="#ctx0" brushRef="#br0" timeOffset="8480.4851">15400 1746 107,'-34'-12'39,"15"15"0,2-1-1,17-2-39,13 8-3,4-11-5,28 9-28,0-6-1,19 10 0,1-7 0</inkml:trace>
  <inkml:trace contextRef="#ctx0" brushRef="#br0" timeOffset="8803.5036">15985 1882 105,'-35'18'39,"-12"-7"3,7 13-3,-16-7-33,15 4-1,4-1-2,11-2-2,4-2 1,17 0-2,13-3 1,11-4-2,11 5 1,11-5 0,0 4 0,3 3 1,-3 0-1,-6 6 0,-12 2 1,-13 5-1,-14 1 0,-14 5 1,-7-4-1,-9 0 0,-2-4-1,2-5-1,5-4-2,1-18-7,23 12-10,-4-31-13,26 9-7,3-18 0,18 7-1</inkml:trace>
  <inkml:trace contextRef="#ctx0" brushRef="#br0" timeOffset="9305.5323">16521 1840 115,'-20'-11'42,"20"11"0,-28-5-4,14 5-40,14 0-3,-24 8-11,24 7-22,-14-3-1,19 14-1,-6-1-2</inkml:trace>
  <inkml:trace contextRef="#ctx0" brushRef="#br0" timeOffset="9462.5413">16512 2179 102,'-6'25'42,"-14"-17"0,11 8 0,-9-7-33,18-9-8,-13 0-1,13-10-6,15 11-12,-17-21-14,19 16-9,-12-10-1,8 9-1</inkml:trace>
  <inkml:trace contextRef="#ctx0" brushRef="#br0" timeOffset="10099.5777">2471 3986 83,'24'-8'43,"-2"3"-1,17 8 1,4-6-18,13-1-24,14-2-1,10-2-3,19 6-8,-7-16-27,17 8-2,-4-12-2,8 4-1</inkml:trace>
  <inkml:trace contextRef="#ctx0" brushRef="#br0" timeOffset="31906.825">17578 2863 53,'0'0'33,"-3"-14"-1,-6-1-10,9 15-14,-30-13 1,6 14-1,-18-2 1,-1 10-2,-16 1-2,0 17 0,-12 5 0,-1 16 0,-7 7-1,10 15 0,-1 5-1,12 5-1,14-1 0,14-1-2,21-8 0,23-9-1,22-15-1,19-15-3,26-7 0,12-26-10,22 5-22,-6-20 0,14 0-3,-16-15 2</inkml:trace>
  <inkml:trace contextRef="#ctx0" brushRef="#br0" timeOffset="32609.8652">17990 3218 86,'-28'-9'37,"7"12"1,-11-7 0,5 14-35,-3 4-1,2 16 1,-6 7 1,6 14-2,-5 3 0,9 5-1,4 0 0,10-5 0,12-6 0,12-10-1,11-12 0,14-20 0,10-11 0,8-12 0,5-10 0,-1-10 0,-10-4-1,-4-5 2,-11 3-2,-11 0 2,-16 5-2,-8 4 2,-9 4-1,-1 7 1,-5 4-1,3 5 0,7 3 0,4 11 0,18-15 0,7 9 0,7 0 0,6 2 1,5-2-1,-1 1 0,1 2 1,-6 3 0,-12 4 0,-2 3 0,-9 4-1,-9 6 1,-7 7-1,-6 5 0,-8 6 1,-2 5-2,1 3 1,-4-1-1,6 0 2,3-3-2,10-10 1,6-6 0,13-13 0,12-14 1,8-11 0,8-10 0,6-10-1,2-6 2,1-5-2,-7-1 2,-4 3-2,-10 7 1,-12 11-1,-7 8 0,-14 18 1,0 0-1,-10 30 0,-4 5-1,-1 6 0,2 6 0,7 0-2,5-7-3,22 4-11,4-30-22,25-5 0,6-26-1,18-10-1</inkml:trace>
  <inkml:trace contextRef="#ctx0" brushRef="#br0" timeOffset="32807.8765">19499 2589 101,'-32'40'43,"-12"10"-2,7 24 0,-6 6-39,8 13 0,3 2 0,11-1-3,11 3-2,6-18-6,22 2-29,1-25-1,24-5-1,-4-27-1</inkml:trace>
  <inkml:trace contextRef="#ctx0" brushRef="#br0" timeOffset="33660.9253">19798 3170 103,'-38'3'40,"0"25"1,-9-7-1,4 10-36,0 12-1,10 5-1,7 1 0,14 2-1,12-4 0,14-8-2,15-6 1,8-13-1,10-7 0,2-17 0,2-9-2,2-14 2,-2-13-2,-8-7 1,-3-7 0,-7-7 0,-5-1 1,-8 1 1,-8 7 0,-8 9 1,-9 11 0,-4 12 1,-5 9-1,-1 18 1,0 8-1,5 6 0,3 5 1,11 4-2,7-3 1,7 1 0,10-5-1,5-8 1,3-1 0,2-5-1,-4-4 1,0 2-1,-8-4 1,-6 0 0,-5 3-1,-15-4 1,7 18-1,-14-5 1,-7 6-1,-3 5 0,0 1 1,1 5-2,2-1 1,4-7-1,4-4 1,12-8 0,7-10-1,6-10 2,7-11-2,4-6 2,0-11-1,4-2 0,-2-3 1,-4 0-1,-5 5 1,-7 7 0,-4 8-1,-8 10 1,-4 13-1,0 0 0,-13 20 1,4 0-1,7 6 0,2-3 0,6 4-1,9-7 1,8-6 0,8-5 1,3-7-1,1-5 0,5-9 0,-3-1 1,-3-7 0,-4 0-1,-8 0 1,-6 2-1,-2 1 1,-14 17-1,12-9 0,-12 9 0,-8 21 0,2 2 0,-2 4-1,1 4 0,2 4-3,3-5-1,16 7-23,-5-23-13,19 1 2,-6-21-2,17 0 1</inkml:trace>
  <inkml:trace contextRef="#ctx0" brushRef="#br0" timeOffset="34161.954">21303 2582 114,'-20'-1'41,"5"25"2,-12 4-11,12 18-27,-8 9-2,2 11 1,-1 10-2,1 10 0,3 3-2,1 1 0,0-8 1,2-5-2,1-5 1,3-12 0,-1-18 0,6-8 0,2-17 0,4-17 0,0 0-1,15-26 2,-1-8-1,5-6 0,6-12 0,3-2 0,4 2 0,-1 5 0,3 6 0,-5 9 0,0 10 0,-1 14 0,-5 10 0,0 13 0,-2 4 0,1 6 1,-5 3-2,-1 2 1,-6 5 0,-6-3 0,-6 2 0,-13 1-1,-11-3 1,-7 0-1,-11-2 1,-3-4-1,2-3 0,6-8-4,12 1-3,2-23-24,25 7-9,22-22 1,17 5-1</inkml:trace>
  <inkml:trace contextRef="#ctx0" brushRef="#br0" timeOffset="34496.9731">22037 2995 91,'-15'-18'41,"-1"18"1,-22-3-1,5 18-14,-4 0-25,2 1-1,4 6 0,8 6 0,6-2-1,11 4 0,14-1 0,13-5 0,7-3 0,9 0 0,2-4 0,-1-2 1,-2 0 0,-6 0 0,-4 3 0,-12 2 0,-17 7 0,-7 0 1,-13 7-2,-7-2 0,-7 3 0,-3-5 0,5 0 0,4-11-9,20 8-18,1-28-13,29 2-4,7-15 2,28 3-1</inkml:trace>
  <inkml:trace contextRef="#ctx0" brushRef="#br0" timeOffset="34662.9826">22479 3492 132,'-26'19'44,"-11"-15"-2,17 6-5,9-9-37,11-1 0,0 0-14,-11-16-27,11 16-3,10-18 1,-10 18-2</inkml:trace>
  <inkml:trace contextRef="#ctx0" brushRef="#br1" timeOffset="49858.8518">6531 3175 91,'2'-19'36,"-2"19"1,4-24-1,-9 11-34,4 3 1,1 10 0,2-12 0,-2 12 0,5 25-1,1 6 0,-4 10 0,-6 13-1,4 13 0,-7 9-1,-2 11 0,-2-3 0,-2 0-1,-2-11-2,9-4-3,-4-23-29,22-7-2,0-26 0,17-11-2</inkml:trace>
  <inkml:trace contextRef="#ctx0" brushRef="#br1" timeOffset="50040.8622">6896 3515 103,'-18'17'38,"-10"-9"1,15 6-2,-7-11-35,20-3-2,14-10-3,5-14-12,22 9-21,0-14-1,13 6 0,-1-14-1</inkml:trace>
  <inkml:trace contextRef="#ctx0" brushRef="#br1" timeOffset="50423.8841">7616 3078 96,'-20'-12'37,"8"18"1,-9-6-1,8 20-33,-7 6 1,2 16 0,-3 8-2,-1 18 0,2 5 0,6 5-2,3 2 1,6-3-1,6-10 0,12-8-1,8-14 1,11-20-1,8-15 0,4-16 0,0-13 0,-1-13 0,-9-5 0,-9-9-1,-14 0 1,-19 4-1,-11 7 0,-17 9 0,-7 10-1,-8 10 1,1 10-1,3 3-2,15 8-2,7-11-24,29 14-7,15-20-1,24 7-2</inkml:trace>
  <inkml:trace contextRef="#ctx0" brushRef="#br1" timeOffset="50709.9005">8624 3173 97,'-8'-21'38,"8"21"2,-24-2-2,10 12-30,-9 13-6,-5 15 0,-6 14 0,-2 5-1,-6 14 0,0 1-1,2 3-1,3-10-2,8-1-6,0-22-27,19-5-2,1-27 1,9-10-3</inkml:trace>
  <inkml:trace contextRef="#ctx0" brushRef="#br1" timeOffset="50910.912">8295 3403 106,'1'-13'40,"-7"-2"1,6 15 0,19 20-34,2 2-3,3 0 0,13 3-2,8 2-1,7-6-3,10 0-2,2-15-13,18 14-7,-16-25-13,14 10-4,-1-15-2,7 7 1</inkml:trace>
  <inkml:trace contextRef="#ctx0" brushRef="#br1" timeOffset="51272.9327">9500 3229 97,'4'-15'38,"-4"15"2,0 0-3,-10 18-35,-4 6 0,2 11-1,-5 4 1,-3 9-2,7 2 0,0 3-2,10-3-2,6-17-13,25 3-21,2-19 1,24-6-3,3-19 2</inkml:trace>
  <inkml:trace contextRef="#ctx0" brushRef="#br1" timeOffset="51587.9507">10103 3208 99,'-29'0'39,"2"24"2,-13-1-2,7 23-34,-2-1-2,10 10 0,2-3 0,18 2-2,11-2 1,18-12-1,12-8 0,16-14 0,11-12 0,5-16-1,-1-10 1,-6-12 0,-10-10-1,-13-5 0,-14-6 0,-23 3 0,-15 2-2,-13 6 0,-11 7-3,-8 4-2,8 24-12,-14-16-9,23 25-12,3-5 1,26 3-1,0 0 1</inkml:trace>
  <inkml:trace contextRef="#ctx0" brushRef="#br1" timeOffset="51978.9731">10799 3003 101,'0'0'39,"0"0"1,0 0-1,0 0-36,27 8-1,0-10-1,9-2 0,7 2-2,8-6-4,18 13-23,-8-17-10,16 9 0,-9-8-2,5 6 1</inkml:trace>
  <inkml:trace contextRef="#ctx0" brushRef="#br1" timeOffset="52217.9867">11640 2762 109,'0'0'39,"-8"11"0,8-11-2,0 0-36,-10 28 0,10-6 1,0 10-3,1 0-1,-1 15-4,-1-16-17,10 19-16,-6-13 1,14 5-1,-3-16-1</inkml:trace>
  <inkml:trace contextRef="#ctx0" brushRef="#br1" timeOffset="52684.0134">12228 2728 101,'-27'-13'39,"2"18"1,-11-4-1,0 17-34,-2 2 0,3 12-1,1-2-1,10 5 0,10-2-2,11-5 1,12-8-1,13-7 0,11-10 0,8-7-1,5-7 1,2-6-1,-2-10 1,-5 0 0,-5-4-1,-11 2 1,-5 2-1,-7 5 0,-8 4 1,-5 18-1,0 0 0,0 0 1,-14 30-1,5 2 0,-2 9-1,-1 3 0,2 12-2,-5-8-8,12 12-7,-11-29-6,20 12-15,-8-25-3,15-3 0,-13-15 0</inkml:trace>
  <inkml:trace contextRef="#ctx0" brushRef="#br1" timeOffset="53842.0796">12300 2966 31,'0'0'24,"4"-13"2,-4 13 0,5-19-15,-5 19-6,10-15 2,-10 15 2,8-11 0,-8 11 1,0 0 0,11-2-1,-11 2-1,0 0-2,0 0 0,-11 16-2,3-7-1,4 9-1,-2 4 0,0 3 0,-3 0-1,2 8 1,-1-2-1,2 0 0,-1-1 0,2-4 0,3-1-4,2-25-14,1 24-20,-1-24 0,12 1-1,-5-16-2</inkml:trace>
  <inkml:trace contextRef="#ctx0" brushRef="#br2" timeOffset="68376.911">1308 5324 71,'4'-20'38,"-6"-5"-2,6 15 2,-4 10-28,0-14-6,0 14 1,0 0-1,5 31 0,-1 7 0,-7 14-2,1 16 0,-4 10 1,-1 11-1,-1 3 0,0 2-1,1-9 0,1-10-2,5-11-1,6-24-3,14-4-16,-5-36-17,12-10 0,-8-22-2,7-7 2</inkml:trace>
  <inkml:trace contextRef="#ctx0" brushRef="#br2" timeOffset="68918.942">838 5349 96,'-52'-9'40,"20"12"0,11-13 0,21 10-37,28-23 0,24-3-1,16-5 0,16-5 0,11 0-1,9-1 0,7 4 0,-3 4 0,-7 8-1,-15 12 1,-15 7-1,-13 11 1,-14 10 0,-13 11-1,-14 10 1,-12 8-1,-8 7 0,-6 9 1,-6 3-1,-1 5 0,-4-1 1,3-4 0,4-6 1,3-9-2,7-9 2,5-9-1,5-10 0,7-16 0,6-9 0,4-11 0,5-14-2,1-7 1,2-9 0,0-2 0,-3-2-1,-1 5 1,-5 4-1,-6 10 0,-1 16 1,-1 15 1,-5 16-1,-3 14 0,-4 13 1,1 9-1,-3 6 0,3 4-1,1 0 0,3-9-2,8-4-2,-2-26-8,24 5-14,-10-33-13,15-1 1,-9-26 0,7 0 1</inkml:trace>
  <inkml:trace contextRef="#ctx0" brushRef="#br2" timeOffset="69262.9616">2270 5721 105,'-10'16'40,"11"6"1,-1-22-1,28 13-36,2-22-3,15-1 1,8-12-1,4-6 0,2-10 0,-2-3-1,-5-4 0,-13 0 0,-12-1 1,-12 5 0,-17 7 0,-16 11-1,-16 15 1,-9 15 0,-11 16-1,0 18 1,-5 13 1,7 10 0,8 4 0,15-1 0,21-7 0,18-12-2,27-11 0,15-21-3,26-7-6,4-25-10,29 8-15,-4-25-7,15 2-2,-9-13 0</inkml:trace>
  <inkml:trace contextRef="#ctx0" brushRef="#br2" timeOffset="70247.0179">3798 5474 78,'-7'-10'37,"7"10"-1,-15 5-2,8 8-28,-4 4-1,2 10 0,0 3-2,1 13 0,-2-1 2,8 3-2,2-2 1,7-3-2,5-9 2,8-8-2,5-9 1,10-16-2,4-15-1,5-13 0,0-7-1,3-7 1,-1-7-1,-8 4 1,-4-2-1,-11 11 1,-2 10 1,-8 6-1,-13 22 1,0 0-1,0 0 0,-2 32 1,-6 6-2,0 5 2,1 6 0,3 3-1,4 4-1,4-9-2,8-1-2,3-21-5,20 2-20,-9-27-8,18-5-1,-7-18 1</inkml:trace>
  <inkml:trace contextRef="#ctx0" brushRef="#br2" timeOffset="70617.0391">4556 5516 72,'0'-27'36,"1"18"0,-14 0 2,4 20-27,-11 2-4,4 12-2,-1 4 0,-1 10-2,0 0 2,4 5-2,4-7 1,5-2-1,5-9 0,4-5-1,9-14-1,8-13 2,2-13-4,8-8 1,4-8-1,-1-4 1,4-5-1,-4 2 0,-3 2 2,-7 8-3,-4 9 2,-5 9 0,-15 14 1,14 8-1,-13 17-1,-3 10 1,5 10 1,-2 1-1,11 7-1,4-3-3,13-4 0,1-16-5,28 1-20,-8-27-9,16-4 0,-6-22 1,8-4-1</inkml:trace>
  <inkml:trace contextRef="#ctx0" brushRef="#br2" timeOffset="70968.0592">5270 5540 100,'-42'1'38,"1"16"2,-11-5-6,12 17-29,5 3-2,8 1 1,10 2 0,12-5-1,13-8 0,15-10-1,14-12-1,12-16 0,8-13 0,6-12-2,6-14 0,-3-9 1,-7-5-2,-5-4 2,-12 3 1,-10 3-1,-14 8 0,-8 11 0,-14 13 0,-10 19 0,-6 20 0,-4 17 0,-5 21-1,-1 16 1,2 10-2,2 3 0,12 11-2,5-7-1,18 2-4,1-26-13,24 4-15,-2-23-1,11-4 0,-5-21 2</inkml:trace>
  <inkml:trace contextRef="#ctx0" brushRef="#br2" timeOffset="71571.0937">5699 5533 91,'-19'7'38,"17"8"1,2-15-1,7 17-33,5-11-2,12 0 0,2-6 0,9-5-1,0-8 0,2-2-1,0-6 0,-3 0 0,-5-6 0,-7-2-1,-11 0 0,-4 2 0,-9 6 0,-5 6 0,-7 8 0,-8 11 0,-3 11 0,-3 9 0,-3 10 0,5 8 1,2 4-1,10 4 1,7-3 0,10-6 0,14-8 0,8-9 1,12-9-2,8-11 2,5-8-1,1-13-1,-2-2 0,-5-3-1,-7 0 1,-6 3-2,-6 3 2,-12 5-1,-13 11 1,-2 11 0,-11 8 0,0 5 1,-4 9 0,0 0 0,2 3 1,3 0-1,6-8 1,6-8-1,0-20 1,21 7-2,-1-20-1,2-8 2,4-11-2,-6-6 1,5-5-2,-7 1 1,1 1-2,-3 0 0,3 6-1,-2-7-9,19 23-5,-12-18-8,28 23-12,-1-10-2,22 14 0,7-7 1</inkml:trace>
  <inkml:trace contextRef="#ctx0" brushRef="#br2" timeOffset="71950.1153">7043 5001 89,'10'-10'37,"-10"10"1,0 0-1,-16 24-32,1 13-1,-8 9 0,-4 17-3,-3 10 2,2 10-2,-2 8 0,7 0 1,9-3-1,8-11-2,19-6-2,7-29-8,27-5-25,-1-23-1,22-12-1,-5-22-1</inkml:trace>
  <inkml:trace contextRef="#ctx0" brushRef="#br2" timeOffset="72442.1435">7402 5445 79,'-14'-9'39,"-10"-1"-1,3 20 2,-5 1-25,3 10-11,3 1-1,10 7 0,2-1-1,11 3 0,8-1 0,6-11 2,9-6-3,8-11 0,6-9 0,3-6 0,4-8-1,-3-8 0,-4-1 0,-5 0-2,-7 6 2,-8 9 0,-20 15-1,9-8 0,-18 22 1,-11 18-1,-4 15 3,-12 17-2,-1 17 2,-6 14-1,-3 8 0,3 3 0,5 1 1,3-10 0,9-13-3,6-16 3,8-16-2,4-21 1,10-19 0,-2-12-1,19-34 1,-6-5-1,-1-13 1,3-10-1,0-14 0,3-6-1,-1-2-1,-1 1 2,4 5-3,6 2 0,4 11-2,2 3-1,16 19-7,-6-6-8,19 21-11,-12-5-8,15 11 1,-12-3 1</inkml:trace>
  <inkml:trace contextRef="#ctx0" brushRef="#br2" timeOffset="72645.1551">8053 5384 101,'-11'-2'38,"3"18"3,-10-5-2,13 11-34,-13 6-1,1 12-1,0 4-2,-1 1 2,2 2-3,7-3 0,1-6 0,6-7-4,8-5-3,-6-26-10,29 6-11,-12-28-12,13-1 1,-3-20-2,7-2 1</inkml:trace>
  <inkml:trace contextRef="#ctx0" brushRef="#br2" timeOffset="73043.1779">8253 5302 102,'0'0'40,"7"29"2,-16-14-2,11-1-35,-6 10-1,3 3-1,-2 1-1,2 4 0,-5-2-1,0 4 0,1-2-1,-5 1 2,1-6-1,2-2 1,3-6-2,4-19 3,0 0-3,22-6 0,-3-17 1,6-5-3,1-5 2,6-4-2,-1-2 2,1 3-2,-6 8 2,-1 4 0,-5 11 0,-2 5 0,-1 10-1,-7 11 1,2 6-1,-4 8 0,0 5-1,3 4-1,8 3-1,3-7 1,13-1-3,-3-16-4,21 4-8,-10-30-8,19 3-12,-15-22 0,10 2 1,-16-15-1</inkml:trace>
  <inkml:trace contextRef="#ctx0" brushRef="#br2" timeOffset="73501.2041">8988 5361 107,'-37'-15'39,"1"23"2,-12-4-1,16 9-33,-6 9-3,3 7-1,9 3-2,9 0 1,10-1-1,14-3 0,13-8-1,9-5 1,8-10-1,4-8 0,3-9 0,4-8 0,-4-6 1,-4-11-1,-5 0-1,-2-1 1,-10 4 0,-3 3-1,-9 13 0,-11 18 1,0 0-2,-18 33 1,-9 21 0,-8 17 1,-3 21 1,-8 15 0,-1 10 0,2 0 0,3-4 1,5-5 0,8-19-1,6-15 1,5-21-1,3-19 1,2-22-2,13-12 0,-15-18 0,9-12 0,3-15 0,3-7 0,4-16 0,7-8-2,5 0-4,4-9-1,12 12-7,-2-16-4,23 23-10,-4-9-10,26 22-3,2 0-2,20 12 5</inkml:trace>
  <inkml:trace contextRef="#ctx0" brushRef="#br2" timeOffset="74117.2393">10021 5438 45,'20'-31'35,"-2"8"2,-10-5-1,4 18-10,-17-11-17,5 21-4,-16-10 1,6 19-1,-9 10-1,1 13 0,-4 6 0,0 11-1,1 6 0,9 0 2,6-2-3,11-5 2,11-11-3,12-9 3,11-16-3,11-15 2,9-15-3,3-11-2,1-9 3,-2-6-3,-8-4 3,-6 2-3,-10 1 2,-9 7-2,-11 10 2,-9 11 0,-8 17 0,0 0 0,-20 16 0,5 11 0,-3 13 0,3 3 2,3 6-4,5-3 3,8 0-5,8-9 1,14-2-4,4-20-3,22 1-11,-11-22-16,19-1 0,-10-19-2,9-2 4</inkml:trace>
  <inkml:trace contextRef="#ctx0" brushRef="#br2" timeOffset="74658.2702">10908 5464 91,'-4'-19'37,"4"19"0,-19-3 1,8 15-32,-9 5-1,1 10-1,-5 5-2,6 3 4,-1 0-4,5-1 2,4-6-3,7-6 3,10-9-3,7-11 2,8-15-2,7-6-3,6-9 3,5-8-3,1-2 3,-2-2-3,-2-4 3,-5 9-3,-7 8 2,-4 7 1,-7 11-1,-14 9 0,10 14 1,-11 6-2,-2 13 1,-2 6-1,2 7 0,2-2 1,4 3-4,4-9 2,11-1-5,3-18 0,18 2-14,-12-32-10,20 5-6,-7-22-1,8 1 26,-9-12 6,-2-4 7,-4 3 1,-19-11 16,11 21 10,-22-9 9,6 19-1,-18 2-22,9 18-7,-15 9-2,3 15-1,-8 12-1,-1 9 1,1 5-3,0 2 1,5 1-1,2-10-2,13-4-3,-1-23-7,25-1-14,-9-30-14,19-5 0,-1-21-3,8-6 2</inkml:trace>
  <inkml:trace contextRef="#ctx0" brushRef="#br2" timeOffset="74986.289">11638 4961 99,'-10'-16'38,"10"16"0,2-15-1,15 4-39,11 1 0,6-12-5,18 11-14,-6-18-18,16 10 3,-14-12-2,11 11 27,-19-4 6,-7 6 4,-9 5 5,-15-1 15,-9 14 17,-4 22 0,-4 15 1,-18 2-24,7 25-5,-5 11-2,4 10-2,-2 8 1,4 4-3,4 2 1,4-6 0,5-6-6,5-15 1,9-3-18,-9-26-16,14-9-2,-5-18 0,10-12-2</inkml:trace>
  <inkml:trace contextRef="#ctx0" brushRef="#br2" timeOffset="75440.315">11916 5304 103,'-19'24'40,"-1"-11"1,21 9-1,19-14-38,10-3 0,16-8 0,14-4-1,8-4 1,3-3-1,-2 1-1,-9 1 1,-10 3 0,-13 5 0,-17 8 0,-14 6 0,-15 5 0,-8 7 0,-3 5-1,-3-1 0,1 3 0,6-3 0,5-1 0,11-3 0,11-7 0,8-5 0,8-1-1,6-4 2,-6-4-1,3 0 0,-8 3 0,-8 4 0,-14-8 0,-2 26 0,-13-5 0,-13 0 2,-1 6-3,-4 0-1,4 4-3,-5-17-7,18 16-7,-10-29-8,26-1-11,0 0-3,12-16 1,5-12 1</inkml:trace>
  <inkml:trace contextRef="#ctx0" brushRef="#br2" timeOffset="75924.3426">14056 5004 82,'26'-56'37,"-4"5"-1,-17-7 1,-3 6-31,-17 3-3,-4 14 1,-13 5-1,0 18 1,-16 15-1,1 23 0,-8 19 2,1 21-3,-6 14 1,11 17-1,3 9 1,6 5-2,14 3 0,8-8 0,14-4-2,11-20-5,15-1-9,-10-34-14,20-5-10,-13-25 2,10-11-3</inkml:trace>
  <inkml:trace contextRef="#ctx0" brushRef="#br2" timeOffset="76642.3837">13455 5264 109,'-18'-13'39,"18"13"2,13 0-1,23 2-37,12-4-1,15 0 0,8-1-1,10 0 0,0 1 0,-2 2 0,-9 2-1,-12 2 0,-15 5 1,-15 3-1,-10 5 0,-19 1 0,-8 5 0,-10 3 1,-5 4-1,-5 1 0,-2 3-1,3-2 2,5 1-2,8-2 1,7-5 0,15-3 0,10-12 0,10-6 1,7-10-2,8-5 1,3-8 0,3-10-1,-5-1 1,-5-9-1,-6 1 1,-4-1-1,-8 2 1,-7 3-1,-4 4 2,-6 7-1,-1 6 0,-2 16 0,0 0 1,0 0-1,0 0 0,-4 16 0,13-3 1,6 0-1,4 1 0,5 1 1,4 0-1,-4-1 0,3 3 1,-7 2-1,-3 0 0,-6 4 1,-8 2-1,-6 4 0,-9-3 0,-2 4 0,-5-2 0,1-3 2,-2-3-2,6-4 2,5-5-2,9-13 2,0 0-1,26-19 0,-2-5 0,5-3-2,4-10 2,3-3-2,3-5 1,-3 0-3,1 5-1,-11-5-7,9 21-6,-18-16-7,12 28-10,-14-8-7,19 13-1,0-6 1</inkml:trace>
  <inkml:trace contextRef="#ctx0" brushRef="#br2" timeOffset="77347.424">15939 4827 72,'0'0'38,"0"0"-2,0 0 0,-2 10-28,4 14-2,-6 9 1,5 17-3,-6 10 1,5 13-3,-3 7 2,5 3-2,3-2 2,4-6-2,3-14 0,5-11 0,6-21 0,6-15 0,5-25 0,7-16-1,2-20 1,-1-13-1,0-12 0,-4-8 0,-3-5-3,-9 0 2,-1 10-3,-10 11 2,-7 14-2,-4 14 1,0 18-4,-4 18 0,0 0-1,-4 23-4,24 17-13,-15-11-14,17 17 2,-3-11-3,20 6 3</inkml:trace>
  <inkml:trace contextRef="#ctx0" brushRef="#br2" timeOffset="77694.4439">16769 5230 89,'-25'1'39,"6"11"-1,-16-6 3,7 10-34,-8 4-3,4 9 1,-2 2-1,6 3 0,6 1-2,14 0 1,7-5-2,15-5 0,12-7 0,9-4 0,8-9-1,9-7 0,-1-7 0,-2-7-1,-7-6 1,-9-3-1,-11-4 1,-11 0-2,-9-2 1,-10 5 0,-6 0-1,-4 4 0,-1 7-2,1-1-1,18 16-3,-19-16-10,35 21-12,-7-18-8,25 10-1,0-13 0,19-1 1</inkml:trace>
  <inkml:trace contextRef="#ctx0" brushRef="#br2" timeOffset="77944.4582">17634 4644 99,'9'-16'40,"-16"5"0,6 32-12,-9 9-25,-3 15 0,-2 15 1,-4 14-2,0 10 1,-1 7-2,2 0 0,4-8-2,11-7-3,6-20-6,23-3-18,-5-33-11,24-12 0,-1-25-2,19-13 2</inkml:trace>
  <inkml:trace contextRef="#ctx0" brushRef="#br2" timeOffset="78145.4697">18196 4613 91,'-15'-14'40,"-1"36"1,-14 11-2,-2 24-34,-5 12-1,2 13-2,1 8 1,1 1-3,7-2 1,2-9-4,11-1-3,-7-24-13,20 4-16,-9-25-4,12-8-2,-3-26 1</inkml:trace>
  <inkml:trace contextRef="#ctx0" brushRef="#br2" timeOffset="78654.4988">17833 5027 92,'0'0'40,"14"11"-1,0-11 0,21 2-34,4-3-3,13-2 0,10-3-3,4-3 2,1 1-2,4-1 2,-5 2-3,-10 1 2,-7 2-1,-15 2 1,-10 3 1,-11 4 0,-13-5 2,-13 15-3,-5-3 3,-8 8-2,-4 1 2,-5 9-1,-3 3 1,1 4-1,7 1-1,4-1 0,10-2 0,10-6-1,12-9 1,11-10 0,12-12-1,10-6 1,3-14-1,5-5 1,-1-7-1,-5-3 1,-4 4-1,-6-2 0,-5 8 0,-13 4 0,-4 11 0,-9 12 0,0 0-1,-17 23 1,6 0-2,-3 4 0,5 8-2,2-2-1,10 6-2,2-18-6,26 12-9,-12-28-9,30 7-6,-6-17-2,15-5 2</inkml:trace>
  <inkml:trace contextRef="#ctx0" brushRef="#br2" timeOffset="79112.525">19015 4989 98,'-11'-7'39,"-16"0"2,4 22-4,-11 0-30,0 13-3,-4 7 2,6 5-4,-2 5 3,11-3-2,9-5-2,9-6 1,10-7-1,12-13-1,10-11 1,4-10-1,5-8 0,1-10 0,-2-4 0,-1-2 0,-1 0-1,-10 5 0,-4 4 1,-5 7-1,-14 18 0,0 0 0,0 26 1,-18 12-1,-6 15 1,-8 11 0,-4 11 0,-9 8 0,-3 4 2,1-5 0,0-4 1,2-12-1,12-12 0,2-12 1,13-16-3,2-17 0,16-9 0,-6-19-2,15-10-3,4-13-2,10 0-5,-4-25-4,22 12-8,-18-26-7,26 16-3,-12-9-9,9 12 5,-6-1 1</inkml:trace>
  <inkml:trace contextRef="#ctx0" brushRef="#br2" timeOffset="79464.5451">19160 5155 89,'0'0'40,"33"2"1,-10-15-1,19 5-31,1-10-5,9-1-1,0-4-2,2-1 1,-6-3-2,-4 1 1,-10-2-2,-10 4 1,-16 2 0,-11 7 0,-17 8 2,-8 12-1,-12 6 3,-9 15-2,-4 6 2,4 8-1,2 5 0,10 5-1,8-4 0,15-6-2,14-4-2,16-13-3,28-2-6,3-21-4,36 9-7,-7-31-7,42 12-7,2-19-5,27 4-2,2-6 5</inkml:trace>
  <inkml:trace contextRef="#ctx0" brushRef="#br2" timeOffset="80599.6101">20660 4975 55,'7'-14'36,"-7"14"0,-4-17-1,-7 22-14,-23-8-12,-4 17-4,-12 0 3,4 12-2,-8 5 1,7 5-2,2-1 1,10 1-4,12-3 2,17-3-2,17-11-1,20-7 0,13-12-1,8-11 1,12-7-1,1-7 1,1-5-3,-7-6 2,-8 0-2,-13 3 3,-8 5-3,-13 5 2,-11 6-2,-6 17 2,-15-6-1,-2 14 1,-4 8 2,-1 8-3,1 3 3,8 3-1,6 1 1,12-4-2,13-6 2,11-2-1,14-9-1,6-5 1,8-6-1,-2-5 1,-3-2-1,-4 0 0,-11 1 0,-10 5 0,-15 4 1,-10 9-1,-13 7 0,-7 1 0,-9 8 0,-1 2 0,1 2-1,1-4 1,5-3 0,9-11 1,12-13-1,0 0 0,25-10 0,5-13 1,-1-8-1,7-4 1,0-5-1,-2-3 1,-3 6-1,-7 6 0,-7 9 0,-5 5 0,-12 17 0,16-6 0,-4 14 0,0 7 0,10 1 0,8 2 1,6-4-1,6-4 0,8-2 1,2-10 0,-1-9-1,-2-5 1,-12-9-2,-6-8 1,-14 0-1,-9-4 0,-12 1 0,-11 8 0,-12 8-1,-6 10 2,-10 15 1,0 15-2,1 13 3,5 9-2,13 9 2,10-1-2,17 3 0,17-9-3,24 2-7,7-20-3,24 8-8,-9-30-6,23 10-7,-18-24-7,11 0-2,-7-13 5</inkml:trace>
  <inkml:trace contextRef="#ctx0" brushRef="#br2" timeOffset="110027.2932">5080 6489 80,'0'0'37,"0"0"-3,5 10 2,-5-10-30,-1 24-1,2-8 0,6 10-1,1 0-1,5 6-1,4 0 1,1 2-2,-3 3 1,-5 6-1,-2 2 0,-12 3 0,-11 5 0,-9 5 1,-12-3-2,-4 0 1,-11-5-1,-5-7 0,2-10-3,-6-15-2,13-3-5,-8-26-25,22-5-1,-4-16 0,14-4-2</inkml:trace>
  <inkml:trace contextRef="#ctx0" brushRef="#br2" timeOffset="110239.3054">4581 6589 91,'-10'-22'36,"10"22"1,-7-19 1,7 19-28,25-11-5,15 4 0,11-4-1,19-2-3,16-3 0,17-3-2,16 1-1,8-2-4,5 7-2,-12-6-27,3 16-2,-19-7-1,-4 20-1</inkml:trace>
  <inkml:trace contextRef="#ctx0" brushRef="#br2" timeOffset="110942.3456">5825 6716 83,'-12'21'36,"-6"-6"1,4 3 0,-10-3-29,5 12-1,-12 1-2,1 14 0,-8 3-1,0 9-1,3 0-1,6 4 0,13-6 0,12-6-1,17-13-1,12-8 0,21-21 0,7-15 1,9-15-1,3-11 0,-2-11 0,-6-6 0,-12-5 0,-12 3 0,-13 1 1,-15 12-2,-12 7 1,-9 10 0,-8 13 1,-3 6-1,6 9 0,3 5 0,18-7 0,-7 16 0,26-7 1,11-6-1,13-3 1,14-2-1,4-9 1,5 3-1,-2-3 1,-4 2-1,-10 0 1,-8 3-1,-14 0 0,-11 5 0,-17 1 1,-1 23-1,-15 2-1,-7 8 2,-4 6-2,-1 6 2,1 2-1,6-3 0,7-3 0,13-8 1,14-12 0,15-14-1,16-16 1,9-13 0,8-13 0,5-9 0,-1-4 0,-2-4 0,-11 3 0,-7 8 0,-15 9-1,-11 13 0,-19 19 0,0 0 0,-14 36 0,-5 0 0,1 6-2,0 4 1,10 2-3,7-11-2,22-2-10,5-25-22,27-9-2,4-27 0,18-5 0</inkml:trace>
  <inkml:trace contextRef="#ctx0" brushRef="#br2" timeOffset="111141.3569">7356 6284 99,'-39'10'38,"9"34"2,-17 15-1,10 20-32,-10 8-2,11 8 0,9 1-4,8-5 0,17-8-4,4-15-7,24-2-27,-7-21-3,19-11 2,0-19-3</inkml:trace>
  <inkml:trace contextRef="#ctx0" brushRef="#br2" timeOffset="111491.377">7279 6899 111,'5'16'40,"-5"-16"0,30 15-3,6-17-34,14-6-1,10-8 1,5-3-2,2-5 1,-3-2-2,-7-2 1,-9-2 0,-13 2 0,-17 1-1,-17 4 1,-12 4-1,-16 2 0,-6 9 0,-8 8 0,-2 10-1,-3 13 1,1 4 0,8 10-1,8 6 1,10 1 0,15-3-1,20-3-2,13-14-3,24 0-7,6-23-25,26-2-1,-3-21 0,12-2 0</inkml:trace>
  <inkml:trace contextRef="#ctx0" brushRef="#br2" timeOffset="111771.393">8249 6598 118,'-34'15'40,"-13"0"1,5 12-1,-2-1-36,20-3-2,11 0 0,17-2 0,16-8-1,21-3 0,8-4-1,9-4 1,-1 3-1,-5 3 1,-13 4-1,-15 7 0,-17 7 0,-19 6 0,-14 5 0,-16 3 0,-2-3-1,-6-1 0,6-5-2,2-10-4,19 5-16,-2-22-16,25-4-1,0 0-1,18-22 0</inkml:trace>
  <inkml:trace contextRef="#ctx0" brushRef="#br2" timeOffset="112612.4411">9883 6672 93,'0'0'37,"0"0"-1,-21 20 2,12 10-33,-11-5-1,10 10 0,-4 3 0,0 9-1,-1-1 0,2 3 0,3-7-2,4 1 1,-2-10-1,8-6 1,0-14-1,0-13 0,14-9 0,-5-14-1,7-12 1,-1-10-1,2-7 1,-1-7-1,0-4 0,3-2 0,-3 5 1,2 7-2,3 9 1,1 6-1,6 9 1,1 11 0,5 7 0,-1 9 0,1 7 0,2 4 0,-3 4 1,0 4 0,-7 4 0,-9 4-2,-8 4 1,-11 2 0,-10-1 0,-12 5-1,-9-3 1,-6-1 0,-9-4 0,-1-6 0,1-4 0,5-4 0,6-2 0,7-4 0,7 0 0,5 4 0,7 8-1,-1 9 1,1 14 0,-3 11-2,-7 13 2,0 11-1,-6 6 1,-6 2-2,9-2 0,-5-13-4,18 0-11,2-34-20,23-11-1,10-31-1,24-14 0</inkml:trace>
  <inkml:trace contextRef="#ctx0" brushRef="#br2" timeOffset="113245.4773">10376 6721 111,'-5'27'39,"5"-27"1,22 16-1,-4-10-36,18-14-1,11-3 1,5-9-1,1-1 0,3-4-1,-9-1-1,-5-1 1,-13 3-1,-15 0 0,-18 5 0,-12 5 0,-12 6 0,-9 6 0,-9 6 0,-5 10 0,1 8 0,3 10 1,4 3 0,11 4 1,15-1-1,15 0 1,17-7-1,17-6 0,17-10 2,12-11-3,12-10 0,1-4 0,3-6 0,-6-5 0,-12 0 0,-12 4 0,-13 0 0,-11 10 0,-23 7 0,0 0 0,-12 26 0,-11 3 0,-5 7 0,-1 4 0,3 2 0,4-3 0,8-4 0,9-11 0,12-10 0,10-13 0,5-16 0,10-9 0,-3-10 0,1-5 0,-5-7 0,-4-3 0,-3 6 0,-7 0 0,1 8 0,-5 4 0,8 6 0,6 4 0,12 6 0,11-3-2,30 14-19,2-12-20,29 6-1,9-13 0,26 5 0</inkml:trace>
  <inkml:trace contextRef="#ctx0" brushRef="#br2" timeOffset="113874.5133">12996 6286 92,'-5'-13'38,"-16"-2"-1,-4 6 1,-17 0-31,-3 11-1,-11 6 0,0 16-2,-12 12 1,5 14 0,5 6-2,7 10 1,13 3-2,9 0 1,18-5-2,18-7 1,26-13-3,15-14-2,28-9-2,8-19-3,22 0-14,-3-23-16,6 0-3,-14-14 3,-4 5-2</inkml:trace>
  <inkml:trace contextRef="#ctx0" brushRef="#br2" timeOffset="114512.5498">13267 6578 111,'-44'-4'38,"3"16"1,-7-3 0,5 10-32,0 1-2,12 9-2,8 1 0,11 3-1,8-3 0,14 1-1,12-5 0,8-5 0,7-6-1,8-11 0,0-5-1,2-9 0,-8-8 0,-1-8 0,-10-4 0,-4-6 0,-6 0 0,-7-2-1,-3 0 2,-2 6-1,-2 7 1,-4 4-1,2 7 2,-2 14-1,9-14 1,3 15 0,5 0 0,5 3 0,7-2 0,7 2 1,0 0-1,3 0 0,-5-1 0,-2 2 0,-7 2 1,-10 4-2,-9 3 0,-10 7 0,-10 1 0,-5 8 0,-3 3 0,-2 1 0,4-1 0,6-4 0,9-4 0,13-5 0,11-10 0,13-10 0,12-11 0,5-9 0,4-4 0,0-7 0,-3-2 0,-7 2 0,-11 0 0,-5 5 0,-10 10 0,-17 16 0,0 0 0,0 0 0,-9 21 0,-6 8 0,-1 4 0,0 5 0,5 0 0,10-4 0,9-5 0,8-14-3,23-6-7,7-28-11,30-1-16,-4-23-4,17-2 1,-5-20-2</inkml:trace>
  <inkml:trace contextRef="#ctx0" brushRef="#br2" timeOffset="114697.5604">14786 6167 127,'-36'24'39,"-3"28"2,-13-1-5,6 9-32,3 4-2,7 2 0,11-5-3,11-5-2,17-3-6,3-21-18,25 6-13,-3-18-1,21-3 1,-2-19-1</inkml:trace>
  <inkml:trace contextRef="#ctx0" brushRef="#br2" timeOffset="115550.6091">15047 6485 115,'-36'6'40,"5"15"1,-12-2-4,2 11-31,6 5-2,8 7 0,5-4-2,12-3 0,7-4-1,14-5 0,6-10-1,12-9 0,5-9-1,4-12-1,6-9 0,1-7-1,2-7 1,-7-6-2,0-1 1,-9-3-1,-3 4 3,-9 5-2,-2 7 4,-7 7-2,-4 4 3,-2 9-1,-4 11 1,0 0 0,14 2 0,-14-2 0,19 17 0,-5-4 0,1-4 0,3 1-1,4-4 1,4 1-1,3-3 0,-3 3-1,2-5 1,-2 2-1,-4 1 0,-3 1 2,-7 7-2,-11-1 2,-6 8-2,-6 2 0,-9 2 0,-3 4 0,-1 0 0,1-1 0,1-1 0,8-7 0,10-7 0,4-12 0,21 0 0,2-14 0,8-7 0,7-8 0,0-2 0,2-6 0,-5 5 0,-4 1 0,-5 5 0,-11 10 0,-15 16 0,0 0 0,0 0 0,-7 16 0,-6 6 0,-3 3 0,4 0 0,3-1 0,8-3 0,6-5 0,7-6 0,8-7 0,6-8 0,7-6 0,3-7 0,6-5 0,-1-3 0,2-2 0,-2 3 0,-6 4 0,-5 4 0,-8 11 0,-10 7 0,-12-1 0,2 29 0,-15-3 0,-3 4 0,-2 3 0,3 0 0,1-2 0,9-1-4,-1-15-11,27 9-7,-12-26-11,33 3-9,-3-17 2,21-1-2,-3-13 1</inkml:trace>
  <inkml:trace contextRef="#ctx0" brushRef="#br2" timeOffset="116035.6369">16626 6056 80,'-39'12'41,"6"16"-2,-5-4 2,10 22-12,-1-7-25,6 11 1,-6 2-2,5 4 2,0 3-3,2 2 1,1-3-2,2-3 1,4-9-2,1-7 0,9-13 0,2-11 0,3-15 0,19-7 0,-5-13 0,7-10 0,6-3 0,5-6 0,1 2 0,4 2 0,-3 7 0,3 10-2,-2 6 2,-3 11-2,-3 9 2,-1 5 1,1 4-1,-1 8 3,-3 1-3,-3-2 0,-1 6 0,-6-6 0,-7 2 0,-7-2 0,-11-2 0,-9-2 0,-13-5 0,-5-5 0,-6-2 0,1-8 0,5-2 0,-1-16-14,38 18-9,-17-31-17,39 12-3,5-12 2,30 7-2</inkml:trace>
  <inkml:trace contextRef="#ctx0" brushRef="#br2" timeOffset="116217.6473">17304 6638 138,'-13'5'45,"2"5"-2,-17-19-14,19 1-29,0-7 0,8-2 0,1 2 0,-4-7-5,15 16-21,-22-7-16,11 13-3,-35-15 1,-1 11-2</inkml:trace>
  <inkml:trace contextRef="#ctx0" brushRef="#br2" timeOffset="120436.8886">2058 8215 95,'0'0'37,"-9"-21"2,-3 22-2,-11 1-33,-10 10-1,-3 3 0,-1 6-1,-5 1 0,6 2 0,2 2-1,16-1 0,12-2 0,12-5 0,12-4-1,14-3 0,10-2 0,6 0 0,-2 1 1,-3 2-1,-9 5 0,-11 5 1,-13 5-1,-13 4-1,-8 1 0,-12-3-2,6 1-2,-4-14-4,19-1-26,2-15-3,13-13 1,10-14-2</inkml:trace>
  <inkml:trace contextRef="#ctx0" brushRef="#br2" timeOffset="120742.9061">2664 8233 95,'-14'39'37,"-22"6"2,3 19-3,-9 1-31,8 11 1,7-5-1,17-2-1,16-12-1,18-17 0,23-21-2,19-22 1,11-21 0,9-17-2,-4-19 1,-8-11-1,-12-5 0,-19-1 0,-25 8 0,-22 7-2,-18 12 0,-19 11-1,-10 18-1,-10 16-3,9 30-23,-8-3-9,30 17 1,6 1-1</inkml:trace>
  <inkml:trace contextRef="#ctx0" brushRef="#br2" timeOffset="121525.9509">4485 8061 91,'14'-11'37,"-14"11"1,0 0-2,2 12-32,-3 6-1,-2 5 0,-1 16 0,-3 11-1,0 17 0,-4 14-2,-4 11 2,-3 7 0,0 5-2,-2-5-1,3-11-2,8-7-6,1-30-27,16-14-1,-8-37-1,34 5-2</inkml:trace>
  <inkml:trace contextRef="#ctx0" brushRef="#br2" timeOffset="121726.9624">4570 8141 101,'0'0'40,"-3"-12"0,17 6-1,26-1-37,9-4 0,20-5-2,8-4-1,7-6-3,8 15-32,-15-8-3,-4 15-1,-22 0 0</inkml:trace>
  <inkml:trace contextRef="#ctx0" brushRef="#br2" timeOffset="121947.9751">4600 8521 97,'-27'34'41,"11"-22"1,34-7-2,9-14-33,23-11-5,17-12-1,12-2 0,3-1-3,-6 1-2,1 12-4,-25 1-29,-2 26-2,-28 3 0,-13 22-1</inkml:trace>
  <inkml:trace contextRef="#ctx0" brushRef="#br2" timeOffset="122126.9853">4523 8908 103,'-48'34'40,"14"-23"1,34-11-1,25-13-29,37-18-8,26-13-3,17-7 0,17-4-3,11-6-1,18 12-11,-11-9-24,4 20-2,-25-2-1,-8 14 1</inkml:trace>
  <inkml:trace contextRef="#ctx0" brushRef="#br2" timeOffset="122329.9969">6126 8341 104,'0'0'42,"0"0"0,21-21-2,0 9-38,20-8-2,14-1 0,6 1-1,5 5-5,-8-4-20,2 18-14,-22 1 1,-9 17-2,-15-1 1</inkml:trace>
  <inkml:trace contextRef="#ctx0" brushRef="#br2" timeOffset="122495.0063">5961 8739 113,'-33'31'42,"15"-20"0,29-7-2,16-9-39,32-26-2,23 0-4,11-11-2,24 11-31,-5-9-2,18 12-1,-5-3-1</inkml:trace>
  <inkml:trace contextRef="#ctx0" brushRef="#br2" timeOffset="123036.0373">8017 8013 68,'8'-19'39,"-10"-1"0,2 20 0,2-25-16,-2 25-20,0 19-1,9 1 1,3 5 0,2 13-1,0 11 0,4 14-1,-1 10 1,-4 5-1,-1 4 0,-3 5 1,-2-9 0,2-7-1,7-16 2,1-17-2,6-24 0,11-20-1,10-25 1,7-25 0,3-15-1,1-15 0,-2-6 0,-6-7 0,-7-1 1,-8 4 0,-9 18-1,-9 14-1,-3 19-1,-7 13-1,2 20-4,-6 12-13,22 18-19,-8 5-1,22 10-1,0-6 0</inkml:trace>
  <inkml:trace contextRef="#ctx0" brushRef="#br2" timeOffset="123264.0503">9522 8013 99,'-41'22'39,"-2"21"1,-15-3-3,-3 20-32,0 4-3,-2 4 1,2 0-2,5-4-2,12-3-3,7-17-6,27-2-27,0-24-3,22-11 2,4-21-2</inkml:trace>
  <inkml:trace contextRef="#ctx0" brushRef="#br2" timeOffset="123419.0592">9144 8235 108,'0'-11'41,"-2"-1"1,16 17-1,-4 2-36,21 6-2,17 1-3,11 0-2,19 6-9,0-10-27,30 3-4,-2-14 1,11 2-3</inkml:trace>
  <inkml:trace contextRef="#ctx0" brushRef="#br2" timeOffset="123802.0811">10799 7806 111,'-40'3'41,"-19"2"1,4 24-2,-12 6-37,1 11-2,1 10 2,11 8-1,5 7-1,16 5 0,18-6 0,18-6-1,20-15 1,24-7-1,19-17 0,17-16 1,12-19-1,1-14 0,0-16 1,-8-10-1,-12-11 0,-16-7 1,-23-3-1,-20 2-1,-16 3 0,-16 5-2,-9 15-3,-13 3-7,8 30-25,-18 4-4,8 22 1,0 6 0</inkml:trace>
  <inkml:trace contextRef="#ctx0" brushRef="#br2" timeOffset="124028.094">10854 8130 109,'-14'7'42,"-4"-3"1,9 12-2,5-2-35,8 7-4,9 8 0,11 2 0,8 5-2,6-1-2,9 2-2,1-14-7,16 7-28,-16-19-3,7 1 1,-12-17-2</inkml:trace>
  <inkml:trace contextRef="#ctx0" brushRef="#br2" timeOffset="124163.1017">11357 8391 115,'-21'5'42,"0"-1"-1,4-4-3,-7 0-45,24 0-31,-8-20-3,8 20 0,-18-17-2</inkml:trace>
  <inkml:trace contextRef="#ctx0" brushRef="#br2" timeOffset="125250.1639">4412 9895 72,'0'0'37,"5"11"-1,-4 14 1,-10 6-19,3 19-15,-6 7-1,1 21 1,-6 7-3,1 6 1,-1-1-3,2-8 0,14-4-10,-4-25-23,17-12-1,1-30 0,14-18-2</inkml:trace>
  <inkml:trace contextRef="#ctx0" brushRef="#br2" timeOffset="125447.1752">4457 9986 109,'0'0'40,"30"-4"1,3-11-3,21 5-36,6-15-2,11-5-2,8 4-5,-15-8-29,7 19-3,-20 1 1,-14 19-3</inkml:trace>
  <inkml:trace contextRef="#ctx0" brushRef="#br2" timeOffset="125628.1855">4422 10394 104,'16'7'39,"9"-19"1,27-3-4,14-16-35,8-5-5,12 14-15,-13-9-20,1 17 3,-24-1-5,-8 18 1</inkml:trace>
  <inkml:trace contextRef="#ctx0" brushRef="#br2" timeOffset="125786.1946">4382 10743 109,'-2'17'40,"18"-25"1,31-7-1,14-16-41,23-20-11,33 8-23,-3-8-3,14 7-1,3-8-2</inkml:trace>
  <inkml:trace contextRef="#ctx0" brushRef="#br2" timeOffset="126206.2186">6062 9549 85,'-15'-11'37,"-2"16"-1,-16 5 0,5 24-27,-15 15-2,6 27-1,-7 17-2,9 16 0,3 6-3,7 8 2,14-6-3,10-7 0,17-10-5,11-30-6,20-11-27,9-26-1,22-13 0,-2-26-2</inkml:trace>
  <inkml:trace contextRef="#ctx0" brushRef="#br2" timeOffset="126505.2357">6413 9899 93,'-17'8'38,"24"6"2,5-11-1,8 10-33,7-1-1,12 6 0,-5 1-1,3 10-1,-5 6-1,-8 9 0,-10 4-2,-13 7 1,-15 5-2,-8 4 2,-10 0-3,-9-3 1,2-5-4,-5-22-6,13 0-27,-2-27-3,17-11 2,-1-25-2</inkml:trace>
  <inkml:trace contextRef="#ctx0" brushRef="#br2" timeOffset="126688.2462">6248 9970 119,'-22'6'41,"17"17"2,1-9-3,4-14-38,32 9-1,7-14-2,10-4-2,7-13-4,18 8-29,-2-19-5,14 5 1,-11-13-3</inkml:trace>
  <inkml:trace contextRef="#ctx0" brushRef="#br2" timeOffset="126973.2625">6959 9419 95,'-4'20'40,"-1"-2"2,18 17-1,-6 0-36,21 11 0,6 6 0,5 11 0,-1 9-1,5 7-1,-10 5-2,-5 7 1,-12-1-2,-9 2 1,-15-1-1,-7-5 1,-8-11-2,-6-10-1,1-13-3,0-25-9,19-5-26,-1-31-2,20-7 0,5-26-1</inkml:trace>
  <inkml:trace contextRef="#ctx0" brushRef="#br2" timeOffset="127160.2732">7726 9906 112,'1'20'42,"-1"-20"0,12 16-1,10-28-38,10-2-2,16 0 0,4-3-3,5 4-4,-11-3-32,2 15-2,-17 1-1,-11 18-1</inkml:trace>
  <inkml:trace contextRef="#ctx0" brushRef="#br2" timeOffset="127310.2818">7621 10300 115,'-30'32'42,"12"-20"-1,33-7 2,5-9-39,26-18-8,23 2-1,-11-14-36,26 8 1,-7-6-1,15 8-1</inkml:trace>
  <inkml:trace contextRef="#ctx0" brushRef="#br2" timeOffset="128068.3251">9268 9591 86,'4'-19'36,"-4"19"0,3-24 3,-3 24-34,0 0-1,12 1 1,-12 12 0,9 20 0,-4 10-1,3 18-1,2 9-1,4 11 1,6 3-1,3 1-1,1-8-1,10-14 1,0-13 0,4-18 0,2-20 0,1-18 1,-2-19-1,-1-14 0,-4-15 2,-4-8-3,-6-8 2,-5-5-3,-2 1 0,-4 5-2,1 8-1,-5 8-4,15 23-30,-10 2-2,13 17-1,-4 2-1</inkml:trace>
  <inkml:trace contextRef="#ctx0" brushRef="#br2" timeOffset="128423.3454">11081 9010 71,'-6'-18'39,"-11"24"1,-21 19 0,-3 32-12,-25 22-24,-6 28 1,-8 22 0,-1 18 0,6 10-3,9 5 2,18-10-2,24-12 0,30-18-6,24-36-8,42-11-29,18-34-1,33-15 0,15-27-2</inkml:trace>
  <inkml:trace contextRef="#ctx0" brushRef="#br2" timeOffset="128858.3703">11682 9441 76,'13'0'40,"1"6"-1,-14-6 1,26 25-21,-6-14-14,5 9-2,-2 4 1,8 9-1,-6 8 0,-4 8 0,-9 7 0,-11 7-1,-9 4 0,-16 1-1,-8-3 0,-7-4 0,-3-8-2,-1-13-1,5-7-4,0-33-27,19-4-7,4-26 0,11-5-2</inkml:trace>
  <inkml:trace contextRef="#ctx0" brushRef="#br2" timeOffset="129058.3817">11401 9504 96,'9'16'43,"6"-6"-1,27 3 0,6-24-24,22-2-17,20-8 0,15-5-2,3-1-3,-1 2-3,3 18-20,-20-6-14,0 19 1,-22 1-2,-15 16 0</inkml:trace>
  <inkml:trace contextRef="#ctx0" brushRef="#br2" timeOffset="129375.3999">11416 10409 105,'32'-6'41,"6"-16"2,28 1-3,10-11-36,18-3-1,11-2 0,7 6-3,2 3 0,-3 9-4,-3 18-18,-20-5-19,-12 18-2,-19 1 2,-9 13-3</inkml:trace>
  <inkml:trace contextRef="#ctx0" brushRef="#br2" timeOffset="129699.4184">12412 10444 74,'-28'-10'41,"-4"13"-1,-20 1 1,-2 18-20,-13 2-15,3 15 0,-5 8-1,8 12 0,-1 4-2,15 3 0,13-2-1,14-6-2,23-8 0,21-18-1,22-11-1,23-20-3,20-9-4,0-23-30,20-4-2,-9-15-1,6-5-1</inkml:trace>
  <inkml:trace contextRef="#ctx0" brushRef="#br2" timeOffset="130178.4458">12888 8905 81,'-13'-8'40,"13"8"-1,0 0 0,28 25-28,10 9-7,9 16-1,18 19 1,2 13 0,2 18 0,-4 16-1,-5 14 1,-13 11-1,-15 9-1,-20 0 0,-18 2 1,-22-6-3,-10-6 1,-12-13-2,-9-20 0,-1-16-2,2-23 0,16-13-13,-3-32-26,22-13 0,3-20 0,16-10-1</inkml:trace>
  <inkml:trace contextRef="#ctx0" brushRef="#br2" timeOffset="130561.4677">14527 9517 99,'-9'13'37,"-25"11"1,-2 23-6,-10 0-31,-5 8 0,-1 8-3,-2-2 0,10 1-6,0-14-28,24-8 0,8-23 0,12-17-2</inkml:trace>
  <inkml:trace contextRef="#ctx0" brushRef="#br2" timeOffset="130698.4756">14356 9720 101,'7'-13'40,"-7"13"2,-11 5-2,2 6-33,15 8-3,17 2-4,11-10-6,30 6-32,3-17-1,32-1-2,11-21-1</inkml:trace>
  <inkml:trace contextRef="#ctx0" brushRef="#br2" timeOffset="131276.5086">16007 8988 83,'-27'-11'38,"5"20"-2,-15 2-3,8 28-23,-13 12-4,9 16 0,-5 5-1,14 11 0,6 3-2,15-2 1,13-7-2,17-10 0,19-19 0,10-18 0,20-18-1,7-21-1,3-18 1,-5-15-1,-7-15 0,-16-9-1,-13-6 0,-18-3-1,-20 3-2,-19 0-2,-8 9-2,-18 3-1,5 25-4,-20-1-25,16 27-1,-9 6 0,11 17 3</inkml:trace>
  <inkml:trace contextRef="#ctx0" brushRef="#br2" timeOffset="131479.5202">16091 9351 109,'14'25'41,"-8"-4"1,8 11-1,-5-3-38,6 5 0,4-3-1,7 1-1,7-1-2,6-6-3,18 7-25,-2-22-9,14-2-4,-3-11 0,8-4-1</inkml:trace>
  <inkml:trace contextRef="#ctx0" brushRef="#br2" timeOffset="132080.5546">17699 8537 82,'-28'18'38,"-15"13"-1,3 32-5,-24 10-22,1 28-3,-3 11 1,9 14-3,4-1 1,15 1-3,17-10-2,22-12 0,30-21-6,16-33-13,32-7-21,7-25 1,22-13-1,4-21-2</inkml:trace>
  <inkml:trace contextRef="#ctx0" brushRef="#br2" timeOffset="132418.5739">18454 8993 81,'-28'-15'39,"1"11"-1,-16-5 1,-1 15-25,-13-1-7,5 14-1,-6 5 0,7 13-2,2 8 0,9 7-1,11 3-2,16 3 0,19-4-1,14-6-1,18-5-2,15-15-3,21 0-24,0-22-9,13-2-1,-1-19-2,4-5 2</inkml:trace>
  <inkml:trace contextRef="#ctx0" brushRef="#br2" timeOffset="132765.5938">18862 8519 101,'21'22'42,"19"8"0,6-3-1,13 10-36,-4 5-1,8 8 0,-5 2 0,-8 10-2,-17 10 1,-11 6-2,-17 6 2,-13 3-3,-19 3 0,-14 0 1,-6-2-1,-5-6-1,2-8-4,0-23-15,21-2-19,4-22-2,21-14-2,4-13 0</inkml:trace>
  <inkml:trace contextRef="#ctx0" brushRef="#br2" timeOffset="132922.6028">19603 9667 129,'-27'15'44,"6"3"-2,-11-13-2,8-13-40,14 1-3,3-14-10,21 10-27,-11-8-3,6 8 1,-7-6-1</inkml:trace>
  <inkml:trace contextRef="#ctx0" brushRef="#br1" timeOffset="162053.2689">11520 11311 53,'24'-31'38,"23"-8"-1,15-28-2,31-8-19,15-25-7,25-13-2,13-11-2,15-4-3,4 4 1,-7 6-1,-12 14-1,-24 17-1,-22 18 1,-21 16-2,-22 18 0,-25 10-1,-15 21-8,-17 4-25,-20 4-1,-4 2-1,-2 9-1</inkml:trace>
  <inkml:trace contextRef="#ctx0" brushRef="#br1" timeOffset="163122.3301">17831 9587 79,'-19'-16'38,"19"-2"-1,10-25 2,34-4-30,26-24-2,40-10-1,31-16-1,31-8-1,15-5-3,10 2-1,-5 11-3,-25 9 1,-24 23-5,-41 8-3,-31 27-29,-45 10 2,-26 20 0,-36-2-2</inkml:trace>
  <inkml:trace contextRef="#ctx0" brushRef="#br1" timeOffset="185988.638">4258 11692 73,'0'0'38,"15"-7"-1,-15 7-2,0 0-30,0 16-2,2 12-1,2 10 1,-4 12-3,-2 13 2,0 7-1,0 6-1,-1 0-2,1-2-4,-5-17-27,14-3-3,-5-20-1,10-9-1</inkml:trace>
  <inkml:trace contextRef="#ctx0" brushRef="#br1" timeOffset="186191.6496">4315 11823 80,'-11'-24'38,"14"10"1,2-4-1,19 2-33,6-3-4,13 2 0,13 3-4,3-9-8,12 16-25,-7-3-2,-4 10-1,-15-3 2</inkml:trace>
  <inkml:trace contextRef="#ctx0" brushRef="#br1" timeOffset="186379.6603">4326 12025 68,'-17'9'40,"17"-9"-2,24-3 0,18-15-21,12-3-16,14-5-2,8 8-7,-11-5-28,2 15-1,-19 2-1,-10 19 0</inkml:trace>
  <inkml:trace contextRef="#ctx0" brushRef="#br1" timeOffset="186536.6693">4325 12348 89,'0'0'39,"11"-12"0,23-21 0,18-4-36,27-8-2,8-5-4,17 9-31,-9-4-4,7 17 0,-8-1-3</inkml:trace>
  <inkml:trace contextRef="#ctx0" brushRef="#br1" timeOffset="187287.7123">5762 11160 69,'-29'13'37,"0"21"0,-11 14 0,9 22-28,-12 14-4,15 15-1,3 8-1,9 6 0,12-4-2,15-5-1,14-10-3,10-21-6,23-8-29,1-23 1,14-9-1,-4-24-1</inkml:trace>
  <inkml:trace contextRef="#ctx0" brushRef="#br1" timeOffset="187618.7312">6189 11506 81,'0'0'39,"0"0"-2,13 24 0,-2-10-34,9 7 0,1 2 1,2 13 0,-2 1-3,0 8 0,-10 5 0,-5 7-1,-7 3 1,-13 4-1,-8 1 1,-7-5-3,-1-8 1,-2-12-4,12-6-30,-4-31-4,24-3 2,-14-36-3</inkml:trace>
  <inkml:trace contextRef="#ctx0" brushRef="#br1" timeOffset="187819.7427">5969 11544 100,'-23'0'40,"17"13"2,6-13-2,21 13-36,12-13-1,18-3 0,11-7-2,6-6-3,14 0-2,-4-18-19,11 16-16,-16-8-1,2 9-2,-19-7 1</inkml:trace>
  <inkml:trace contextRef="#ctx0" brushRef="#br1" timeOffset="188098.7587">6689 11151 93,'18'16'40,"8"5"1,0 0-3,12 13-33,4 9 0,5 10-2,-4 6 0,-5 11 0,-9 7-3,-10 6 1,-14 6-2,-12 1 1,-15 1-1,-10-3-2,-4-7-1,-4-25-12,16-3-24,-4-31 0,28-22 0,3-20-1</inkml:trace>
  <inkml:trace contextRef="#ctx0" brushRef="#br1" timeOffset="188294.7699">7424 11651 110,'-9'35'41,"-10"-14"1,19-3 1,0-18-41,29-2-3,15-12 0,14-14-4,10 6-8,-11-16-9,18 20-9,-27-4-11,-8 19 2,-40 3-1</inkml:trace>
  <inkml:trace contextRef="#ctx0" brushRef="#br1" timeOffset="188437.778">7438 11864 104,'-50'48'41,"11"-21"1,30-3-1,9-24-37,35-5-1,22-14-2,18-9-4,18 8-13,-2-17-23,17 7-4,0-3 4,9 9-6</inkml:trace>
  <inkml:trace contextRef="#ctx0" brushRef="#br1" timeOffset="190066.8712">8996 11168 61,'0'0'37,"9"-11"-1,-9 11-2,-1 20-23,7 10-3,-10 6-3,7 18-1,-5 11-2,1 11 3,-3 5-4,-1 2 0,3-4 0,-1-8-2,7-8-2,-4-24-18,14-2-17,1-18-2,10-10 1,1-14 0</inkml:trace>
  <inkml:trace contextRef="#ctx0" brushRef="#br1" timeOffset="190660.9052">9709 11173 58,'0'0'37,"2"-15"0,-2 15-1,0 0-20,15 17-13,-6 0 0,3 18 0,-6 9-1,4 9 1,-4 6-1,2 4 1,-5-1 0,6-3 0,-2-7-1,1-8 2,2-14-1,2-12 1,5-13-2,4-12-2,1-15 1,3-9-2,0-10 2,0-7-3,1-5 1,-6 0-3,-1 2 2,-5 4-2,1 13-2,-11-2-3,12 27-18,-9-4-11,5 20 0,-12-7-1,24 32 3</inkml:trace>
  <inkml:trace contextRef="#ctx0" brushRef="#br1" timeOffset="190998.9245">10289 11536 68,'-2'-10'36,"2"10"1,-17-21 0,8 20-30,-12-2 0,4 14 0,-8 4-2,7 8 2,-5 2-3,8 11 2,4-3-3,8 1 1,11-2-2,10-6-1,9-8 0,5-8-3,9-7 2,3-11 0,-2-4 0,-3-9-3,-7-1 2,-10-4 1,-9 2-2,-13-3 0,-7 8-1,-8 0-2,-1 6 0,-6 0-4,22 13-29,-20-13 0,20 13 0,11-19-1</inkml:trace>
  <inkml:trace contextRef="#ctx0" brushRef="#br1" timeOffset="191241.9384">11056 10991 90,'0'0'40,"-11"1"1,4 17-2,-11 11-34,4 13-3,-1 5 1,2 13 0,1 4-2,4 3 0,7-2-2,3-7-1,11-4-3,-1-24-10,14 0-25,1-22 1,14-5-1,-4-21 0</inkml:trace>
  <inkml:trace contextRef="#ctx0" brushRef="#br1" timeOffset="191442.9499">11410 11051 71,'-8'-30'41,"2"17"-2,-8 12 1,5 25-24,-10 8-10,1 14-1,3 11-3,-1 10 0,1 5-2,-1 5 1,7-5-3,-1-6-1,9 2-30,-9-18-7,14-10 1,-8-22-1</inkml:trace>
  <inkml:trace contextRef="#ctx0" brushRef="#br1" timeOffset="191614.9598">11207 11379 109,'-23'-10'42,"23"10"0,-17 4-3,17-4-34,26 18-3,6-16-2,10 0-2,8-12-12,16 8-26,-5-12-2,14 5 0,-10-11-1</inkml:trace>
  <inkml:trace contextRef="#ctx0" brushRef="#br1" timeOffset="192077.9863">13115 11094 83,'-9'12'39,"-15"9"-1,-10 16 1,-11 8-38,-5 6 0,-2 9 0,0 2 0,5-1-2,2-13-6,21 1-31,2-18 1,15-7-1,7-24-1</inkml:trace>
  <inkml:trace contextRef="#ctx0" brushRef="#br1" timeOffset="192244.9958">12713 11345 98,'0'0'42,"7"-13"1,20 18-1,8-7-37,15 5-2,15 1-2,11 1-1,5 5-7,-5-5-31,17 13-4,-16-7 1,5 12-1</inkml:trace>
  <inkml:trace contextRef="#ctx0" brushRef="#br1" timeOffset="192846.0302">14589 10931 42,'1'-19'34,"0"4"3,-1-3-1,0 18-21,6-27-2,-6 27-1,11-16-3,-11 16-1,7 11-1,-2 8-2,-7 9-1,2 9-3,-5 9 0,0 9-1,-4 7 0,2 5-2,-1 4 0,-1-6-4,10 8-13,-3-18-20,11-3 0,-3-16-2,13-3 2</inkml:trace>
  <inkml:trace contextRef="#ctx0" brushRef="#br1" timeOffset="193463.0655">15108 11205 66,'-14'7'39,"10"5"-1,4-12 2,6 10-30,6-12-5,17 2 0,1-6-1,9 2-1,3-4-1,-2 1-1,1-3-1,-3-1 0,-12-2 1,-4 2-1,-13-2 0,-5 2 0,-10-1 0,-6 2 0,-10 5 1,-6 3 0,-4 10 0,-4 7 1,-2 5 0,0 11 1,8 2-1,7 5 0,10-2 0,13 0 0,13-6-1,13-9-1,17-10-3,10-14-5,26 0-30,-9-18-3,15 4 0,-12-16-2</inkml:trace>
  <inkml:trace contextRef="#ctx0" brushRef="#br1" timeOffset="194690.1357">15895 10742 89,'0'0'37,"0"0"0,-4 15-5,-11-2-27,3 17-1,-10 10 0,-2 10-3,-3 10 0,0 11-1,1 2-1,4 1-3,10 1-4,-3-14-30,21-3 1,2-17-2,12-4 1</inkml:trace>
  <inkml:trace contextRef="#ctx0" brushRef="#br1" timeOffset="195066.1572">15855 11332 76,'2'-15'38,"-2"15"-2,17-5 2,7 3-34,-2-1-1,7-1 0,0-3-1,4-3 0,4-3 0,1-2-2,0-3 1,-5-2-1,-5 3 1,-5-3-1,-12 3 0,-7 0 0,-8 7 1,-12 2-1,-7 6 1,-5 5-1,-5 4 1,-1 6 0,0 8 0,1 5 0,6 3 0,9 2 1,8 3-2,10-4 0,10-1-3,8-12-3,25 1-30,-6-14-3,16-3 0,-5-14-1</inkml:trace>
  <inkml:trace contextRef="#ctx0" brushRef="#br1" timeOffset="195283.1696">16450 11164 85,'-24'12'38,"-9"-1"1,9 9 0,6-2-35,-2 5 0,6 0-1,9 1-1,10-2-1,7-2 0,10-8-2,5-9-1,16-3-4,-1-19-26,17 3-7,-2-17 0,6 0-1</inkml:trace>
  <inkml:trace contextRef="#ctx0" brushRef="#br1" timeOffset="195503.1822">16850 10781 99,'-16'19'39,"-2"1"1,11 15-2,-3 3-35,9 0-2,2 3 1,4 8-3,1 1 1,-1 1-2,1 4-2,-8-8-4,7 8-12,-9-19-18,5-2 0,-7-16-2,10-7 2</inkml:trace>
  <inkml:trace contextRef="#ctx0" brushRef="#br1" timeOffset="196519.2403">16741 11092 88,'0'0'38,"0"0"1,13 15 1,2-17-36,10 2 0,3-4-1,8 2-1,-1-1 0,1-1-1,-5 2 0,-3 3 0,-6 4-1,-7 3 0,-5 4 1,-9 6-1,-4 1 0,-5 4 1,-5 3-1,1-1 0,-1 0 1,0-2-1,1-5 0,6-2-1,6-16 2,-3 13-2,3-13 1,9-12 0,-1-3 0,2-6 0,1-4 0,-4-4-1,6-3 1,-4 2 0,3 1 0,0 3 0,-1 4 0,2 4 0,1 7 0,1 4 0,1 2 1,0 4-1,1 2 0,1 3 1,-3-1-1,0 2 0,-2 3 0,-3-1 0,-4 3 0,-5 3 0,-3 4 0,-5 4 0,-6 3 0,-2 3 0,-1 1 0,-2 4 0,8-2 0,1-4 1,4-4-1,10-4 0,6-8 0,7-7 0,5-6 0,6-8 0,1-6 0,2-6 0,0 0 0,-7-6-1,-2 3 1,-4-1 0,-9 0 0,-6 6-1,-7 4 1,-1 5 0,4 12 0,-14-12 0,14 12 0,0 0 0,0 0 0,0 0 0,25-1 0,-3 0 1,5-1 0,2-2 0,3 1 0,-3 2 0,1 1 0,-6 3-1,-9 3 1,-4 6 0,-6 6-1,-10 4 0,-6 4 0,-6 5 0,-3 0 0,0 3 0,-1-6 0,5-3 1,7-8-1,9-17 0,12-1 0,9-16 0,9-7 0,5-6 0,6-4 1,-3 1-1,-3 3 0,-3 7 1,-8 10 0,-10 11 0,-14 2-1,8 27 1,-11 0-2,-3 6 0,1 5-3,-3-7-8,18 16-15,-15-22-14,21 5 1,-1-19-2,15 1 1</inkml:trace>
  <inkml:trace contextRef="#ctx0" brushRef="#br1" timeOffset="197036.2699">18847 10323 77,'-13'-16'36,"-4"24"0,-23 13 2,1 28-28,-15 15-3,1 21 1,-3 12-3,8 14-2,5 5 0,14 3-1,14-8-2,17-10-1,16-12-1,19-23-6,28-4-15,3-29-15,18-7-1,-6-24-1,11-6 1</inkml:trace>
  <inkml:trace contextRef="#ctx0" brushRef="#br1" timeOffset="197297.2848">19240 10712 102,'0'0'39,"0"0"0,12 12-1,-21 15-34,1 15-1,-2 13-1,-4 7-1,-5 8 0,2 4-2,2-4 0,3-4-2,5-7-1,8-19-7,21-2-25,-2-21-4,16-11 2,0-17-2</inkml:trace>
  <inkml:trace contextRef="#ctx0" brushRef="#br1" timeOffset="197433.2926">19491 11067 92,'-20'4'36,"-2"-2"-1,12-5-6,10 3-63,1-16-2,23 6-1,8-12-1</inkml:trace>
  <inkml:trace contextRef="#ctx0" brushRef="#br1" timeOffset="197771.3119">20086 10780 108,'-34'20'39,"-3"16"1,-12-5-3,4 15-33,2 2 1,8 6-3,3-2 1,9 1-2,13-7 0,14-7-1,6-9 2,13-6-2,9-12 1,4-11-1,-1-10 0,-1-7 0,-5-5-1,-8-4 1,-8-3-2,-13-2 1,-10 4-1,-4 1-2,-5 8 0,0 0-2,3 7-3,-6-5-10,22 15-5,0 0-13,30-14-1,-2 5-1,19-1 3</inkml:trace>
  <inkml:trace contextRef="#ctx0" brushRef="#br1" timeOffset="197971.3233">20633 10821 108,'0'0'39,"-16"11"0,-12 13 0,-25 1-35,3 13-3,-8 6 0,3 9-1,-3 1 1,9 3-3,10-4 0,8-13-3,20-1-1,5-26-14,27-3-18,-4-20 0,18-5-1,-6-14 0</inkml:trace>
  <inkml:trace contextRef="#ctx0" brushRef="#br1" timeOffset="198131.3325">20363 11059 99,'-19'-15'40,"5"15"0,-8-1 1,22 1-33,-15 20-4,19-4 0,12-1-4,12-1-2,14 1-4,3-11-8,24 8-8,-9-20-11,15 7-6,-4-15-2,6 0 2</inkml:trace>
  <inkml:trace contextRef="#ctx0" brushRef="#br1" timeOffset="198305.3424">20978 10917 111,'-44'32'38,"8"7"0,-2-6-2,14-1-37,12-1-2,10-15-12,26 1-18,0-15-4,22-2-2,1-15-1</inkml:trace>
  <inkml:trace contextRef="#ctx0" brushRef="#br1" timeOffset="198566.3574">21309 10948 111,'-22'27'41,"-11"-1"0,13 12-3,-5-4-35,17 2-2,8-1 1,9-3 0,10-6-1,13-8 1,4-6-1,1-12-1,-1-10 1,-5-8 0,-6-7-1,-8-9-1,-5-2 0,-12-7-5,0 8-7,-14-10-4,14 21-7,-18-10-9,17 16-5,-6 1-2,7 17 2</inkml:trace>
  <inkml:trace contextRef="#ctx0" brushRef="#br1" timeOffset="198777.3694">21525 10725 123,'20'-9'41,"1"-9"0,15 9-2,3-6-38,6-2-4,7 13-9,-6-14-26,4 10-2,-4-7 0,1 6-2</inkml:trace>
  <inkml:trace contextRef="#ctx0" brushRef="#br1" timeOffset="198973.3807">22216 10320 114,'0'0'40,"-20"8"1,12 8-2,-14 8-35,10 2-2,2 4-2,1 2-2,9 11-11,-5-14-25,18 5-2,-6-15 1,16 0-2</inkml:trace>
  <inkml:trace contextRef="#ctx0" brushRef="#br1" timeOffset="199370.4034">22650 10298 101,'-17'-18'39,"5"17"-1,-9-3 1,7 7-33,-5 0-2,4 11 1,1 0-2,1 3 1,5 1-2,3-1 0,6-2-1,4-1 0,5-6 0,7-2-1,-2-9 1,3-1-1,3-4 0,1-5 0,2-2 1,-3-2 0,-2-2 1,-1 5-1,-5 2 0,-13 12 1,0 0-2,-2 11 0,-18 12 0,-7 17 0,-5 6 0,0 8 0,-4 4 0,1-5-7,15 8-11,-6-22-14,24-1-9,-2-22-1,18-6 0,-5-18 0</inkml:trace>
  <inkml:trace contextRef="#ctx0" brushRef="#br1" timeOffset="199844.4305">23390 10644 93,'5'-22'37,"-13"-1"1,-4 12 1,-11 0-31,-2 13-2,-14 7 1,-1 12-2,-5 10-1,-1 9 0,6 8 0,7 2-1,11 2-2,15-1-2,17-9 0,14-10-5,24 0-7,4-25-28,26 0-1,-5-21-1,15-4 2</inkml:trace>
  <inkml:trace contextRef="#ctx0" brushRef="#br1" timeOffset="200142.4475">23836 10186 104,'1'15'43,"10"-6"-3,14 15 3,1-11-38,12 18 0,0 2-1,4 11 1,-5 8-3,-5 6 0,-12 5 0,-5 5-2,-18 0 0,-11 4 0,-12-4-2,-7-6-2,-2-4-2,-7-14-5,19-3-29,-8-17-2,22-1 0,9-23 0</inkml:trace>
  <inkml:trace contextRef="#ctx0" brushRef="#br1" timeOffset="200295.4563">24084 10996 115,'0'0'41,"-20"-4"2,20 4-3,-25 0-39,25 0-5,0 0-20,-20-16-17,20 16-1,-15-8 1,15 8-2</inkml:trace>
  <inkml:trace contextRef="#ctx0" brushRef="#br1" timeOffset="201262.5116">4322 12966 66,'0'0'39,"1"22"-3,3 9 1,-4 13-34,5 9 0,-1 8-1,1 12 1,-2 3-2,0 2-1,2-2-3,-1-13-4,11-8-29,-4-19 0,10-13-1,-2-26 0</inkml:trace>
  <inkml:trace contextRef="#ctx0" brushRef="#br1" timeOffset="201461.523">4585 13107 71,'-20'-21'40,"20"21"-2,-10-19-1,21 16-28,11-9-5,15 2-1,12-4-3,4-2-2,13 7-5,-14-8-29,11 11-1,-16-3-2,-7 13 2</inkml:trace>
  <inkml:trace contextRef="#ctx0" brushRef="#br1" timeOffset="201639.5331">4384 13440 79,'0'11'39,"15"-17"0,27-6 0,19-18-35,7-5-3,7 1-3,-4-5-5,8 12-30,-19 2 0,-8 19-3,-27 3 2</inkml:trace>
  <inkml:trace contextRef="#ctx0" brushRef="#br1" timeOffset="201795.5421">4425 13702 85,'1'-12'40,"28"-7"-2,14-24 0,19-3-37,19 0-6,-1-6-31,20 13-2,-5-2 0,6 15-3</inkml:trace>
  <inkml:trace contextRef="#ctx0" brushRef="#br1" timeOffset="202964.6089">5967 12629 70,'-29'16'39,"-14"9"-1,-2 21 1,-10 10-32,1 17-3,-3 12-2,11 9 0,4 6-1,19 3-1,17-4-1,15-5-1,29-5-10,10-23-27,25-8 2,5-23-3,14-7 1</inkml:trace>
  <inkml:trace contextRef="#ctx0" brushRef="#br1" timeOffset="203306.6285">6333 12860 62,'10'-7'38,"6"15"0,-5-1 1,8 18-32,-6-3-2,6 11-1,-3 2 0,6 7-1,-5 7-1,2 3-1,-12 2 1,-4 4-1,-7 1 0,-10 1 0,-9-1-1,-8-4-1,-3-10-2,-8-18-7,14-2-28,-4-26-1,13-11-1,2-23 0</inkml:trace>
  <inkml:trace contextRef="#ctx0" brushRef="#br1" timeOffset="203516.6405">6131 12870 90,'-9'19'42,"9"-19"1,4 23-2,22-23-37,10-5-2,11-11 0,17-5-2,8-8-1,7-3-3,10 9-10,-12-11-26,14 12 0,-16-5 0,-2 11-3</inkml:trace>
  <inkml:trace contextRef="#ctx0" brushRef="#br1" timeOffset="203779.6556">6958 12552 74,'0'0'41,"12"-7"-1,6 16 0,-4 3-33,14 13 0,1 11-3,1 15 0,-1 12-1,-2 10 0,-6 5-2,-11 12 1,-4 1-2,-10 3 1,-11-2-1,-7-3-1,-7-6-1,-4-13-3,4 4-16,-6-36-21,13-3 1,-4-27-2,26-8 0</inkml:trace>
  <inkml:trace contextRef="#ctx0" brushRef="#br1" timeOffset="207139.8477">9832 11559 67,'21'8'41,"8"-7"-3,19 5 2,12-20-25,16 2-13,27-10 0,21-9-1,15-11-1,5-4-2,7-5-1,-9-9-9,-1 14-26,-14 1 0,-20 13-2,-29 9 1</inkml:trace>
  <inkml:trace contextRef="#ctx0" brushRef="#br1" timeOffset="207711.8805">12075 11329 54,'0'0'38,"8"13"0,-3 2 0,-3-1-20,5 9-13,-4 3-1,2 5 0,-5 1-2,-3 0 1,-3 2-1,-5-2 1,-4-3-2,-3-1 1,0-7-2,-2-6-4,10 2-31,-11-17-6,11-3 3,-5-12-4</inkml:trace>
  <inkml:trace contextRef="#ctx0" brushRef="#br1" timeOffset="207898.8912">11815 11319 93,'17'-2'40,"1"-5"2,17 6-3,3-6-36,13 0-1,5 0-2,3-3-3,5 11-9,-12-9-27,4 9-1,-13-4 0,1 7-1</inkml:trace>
  <inkml:trace contextRef="#ctx0" brushRef="#br1" timeOffset="208177.9071">11822 11868 83,'37'-18'41,"16"-6"-1,3-9 1,5 6-36,6-2-5,-2 2-2,6 12-33,-20 0-2,-3 11-3,-16 2 2</inkml:trace>
  <inkml:trace contextRef="#ctx0" brushRef="#br1" timeOffset="208432.9217">12427 11860 68,'-24'9'40,"-11"-2"0,-1 11 2,-13-1-32,8 11-3,-1 2 0,11 6-1,6 0-2,15-1-1,15-6-2,15-8 0,20-10-4,3-19-14,20 5-24,-3-20 0,7-3-1,-2-14-2</inkml:trace>
  <inkml:trace contextRef="#ctx0" brushRef="#br1" timeOffset="212281.1418">7746 13078 67,'0'0'41,"16"9"0,-2-17-1,15 9-27,1-12-12,14-3-3,9 5-4,-3-13-31,15 11 0,-8-3-3,1 10 1</inkml:trace>
  <inkml:trace contextRef="#ctx0" brushRef="#br1" timeOffset="212437.1507">7893 13326 79,'-32'25'38,"26"-8"-1,21-25 2,27-15-42,29-4-34,9-18 0,26 1-1,-3-8-1</inkml:trace>
  <inkml:trace contextRef="#ctx0" brushRef="#br1" timeOffset="212828.1731">9504 12614 74,'18'-34'42,"-7"6"-3,3 19 1,-14 9-36,10 14-2,-12 18-1,2 20 1,-9 14-1,1 10-1,-4 9 0,3 5 1,2-2-3,1-13-4,19-3-32,-7-20-1,17-9-1,1-24 0</inkml:trace>
  <inkml:trace contextRef="#ctx0" brushRef="#br1" timeOffset="212985.1821">9928 12981 82,'-16'6'41,"-5"-5"-3,21-1 0,-11 10-41,11-20-35,23 5 1,2-10-3,16-2 1</inkml:trace>
  <inkml:trace contextRef="#ctx0" brushRef="#br1" timeOffset="214105.2461">10883 12453 30,'2'-12'31,"-2"1"2,1-2 0,-1 13-22,-8-11-2,8 11 1,-25 13-2,6 12 0,-13 0-1,-3 16-1,-12 9-1,4 18 0,-8 7-1,7 13 0,5 4-1,11 3-1,12-2 0,19-8-1,19-14 0,16-20-2,20-18 1,9-23-1,8-20 1,1-16 0,-10-9 0,-11-11 0,-19-3-1,-21 3 0,-19 8-2,-24 4 1,-16 14-2,-18-1-1,1 16-3,-6-6-6,11 13-24,12-5 2,21-1-2,14-7 1</inkml:trace>
  <inkml:trace contextRef="#ctx0" brushRef="#br1" timeOffset="214422.2643">11738 12696 66,'-12'-13'38,"-5"16"-1,-12 8 1,-4 12-33,-11 17-4,-4 9 1,-2 11-2,-2 4-1,2 6-2,1-16-6,23 1-27,-2-17 0,15-13-2,13-25 1</inkml:trace>
  <inkml:trace contextRef="#ctx0" brushRef="#br1" timeOffset="214579.2733">11362 12986 64,'7'-28'39,"-10"-2"0,4 16 1,-8-4-30,7 18-3,18-5-3,4 10-2,8 3-2,6-4-3,18 15-10,0-13-27,17 6 2,-3-11-2,8 3 1</inkml:trace>
  <inkml:trace contextRef="#ctx0" brushRef="#br1" timeOffset="214766.284">12298 12649 75,'-26'18'38,"-11"4"-1,3 19 0,3 0-36,4 10 0,8 2-2,6-5-5,24 1-30,4-11 0,20-8-2,6-19 1</inkml:trace>
  <inkml:trace contextRef="#ctx0" brushRef="#br1" timeOffset="215060.3008">12725 12659 75,'-20'8'40,"-9"7"0,7 16 0,-9 8-33,13 4-2,3 6-2,7 3 1,4-5-2,8-3 0,10-10 0,9-8-1,6-18 0,3-12-1,2-16 0,5-10-1,-7-8 1,-3-7-1,-11 0-1,-7-5 0,-6 8-2,-16-1-2,4 14-5,-18-1-28,12 16 1,-8-2-1,21 16 0</inkml:trace>
  <inkml:trace contextRef="#ctx0" brushRef="#br1" timeOffset="215315.3154">13136 12373 92,'0'0'41,"0"0"0,0 0-1,25 4-39,-4-8-2,7 8-5,-5-11-32,16 8 0,-6-8-3,9 5 1</inkml:trace>
  <inkml:trace contextRef="#ctx0" brushRef="#br1" timeOffset="215502.3261">13646 12078 88,'-7'14'39,"-8"3"-1,8 10-1,-4 2-36,2 1-4,10 8-33,-9-11-2,12 1 1,-1-13-3</inkml:trace>
  <inkml:trace contextRef="#ctx0" brushRef="#br1" timeOffset="215906.3492">14166 12023 77,'-14'4'41,"-10"0"-1,4 12 1,-9-2-30,1 8-6,4 1-2,2 1-1,2 0 0,5 0-1,6-5 0,9-6 0,0-13-1,26 4 0,-4-12 0,6-6-1,4-2 1,-4-6 0,1 3 0,-2-1 0,-6 6 0,-7 4 0,-14 10 0,0 0 0,6 21 0,-12 2-1,-8 8 0,0 3-2,4 11-5,-12-9-29,15 12-3,-10-15 1,10 5-3</inkml:trace>
  <inkml:trace contextRef="#ctx0" brushRef="#br1" timeOffset="217348.4316">15113 12279 61,'17'-5'34,"-6"6"1,-11-1-13,16 13-16,-7-2 0,7 14 2,-2-1-4,5 12 0,-5 2-1,5 8-1,-8 0 0,-1 5 0,-10 1 1,-4 4-2,-10-4 1,-4-1-1,-5-5 1,-2-6 0,-1-9-1,0-10-1,4-13-3,1-18-4,18-3-29,-11-23-1,12-1-1,-12-14 0</inkml:trace>
  <inkml:trace contextRef="#ctx0" brushRef="#br1" timeOffset="217568.4442">14828 12264 86,'0'0'40,"0"0"-1,0 0 2,0 0-35,33-14-2,-3 5-1,14 1-1,12-5-1,7 0-1,14-1-2,5-1-2,13 12-7,-7-11-28,14 15 0,-10-7 0,2 18-1</inkml:trace>
  <inkml:trace contextRef="#ctx0" brushRef="#br1" timeOffset="218326.4876">15856 12462 83,'-35'24'36,"-15"0"2,6 20-6,-9-6-26,15 10-2,4-3-1,9-3-1,15-7 0,19-6-1,15-10 1,18-11-2,12-13 1,10-9-1,0-8 1,-1-5-1,-6-1 1,-8-5-1,-16 0 0,-13-1 0,-18 4 0,-9 0 1,-9 4-1,-2 3 1,-3 3-1,1 8 0,6 3 0,14 9 1,0 0-2,0 18 0,16-4 1,9 2-1,7-1 2,7-6-2,4-3 2,8-5-1,0-6 1,1-1 1,-3-6-1,-4 0 1,-10-2-1,-4 5 1,-12-1-1,-10 8 1,-9 2-2,0 0 1,-13 15-1,-1 4-1,-2 5 1,-4 7-2,2 6 2,2-1-1,8 3 2,3-6-2,11-6 1,8-7 1,10-13 0,12-11 0,4-11 0,7-7 0,0-10-1,1-2 1,-7-3-1,-3 4 2,-8 2-2,-11 9 2,-6 8-2,-13 14 0,0 0 0,-5 18 0,-4 7-1,0 3-1,0 4 0,3-3-3,9 3-2,0-19-13,19 5-19,-1-21 0,25-3-1,1-20 0</inkml:trace>
  <inkml:trace contextRef="#ctx0" brushRef="#br1" timeOffset="218529.4992">17358 11965 106,'-18'24'39,"-18"13"0,8 30-8,-10 1-29,5 14 1,3 2-3,4 0 0,6 1-3,5-14-2,13 3-10,-2-20-24,10-2 1,-6-21-3,14-3 3</inkml:trace>
  <inkml:trace contextRef="#ctx0" brushRef="#br1" timeOffset="218906.5208">17202 12594 75,'0'0'39,"10"-6"-1,9 13 1,-4-8-32,14 4-2,5-1-2,7 2 0,3-7-1,1 0-1,0-5 0,0-5-1,-4-4 0,-4-4 1,-3-3-1,-7-3 0,-5 1 1,-6-2-1,-7 3 0,-10 6 1,-7 9 0,-8 9 0,-9 7 0,-6 12 1,-9 9-1,1 6 0,-1 3 0,4 4 0,9-5 0,10-3-2,15-5 1,11-12-2,17-4-1,9-11-3,18 5-17,-6-21-16,14 5 0,-10-13-1,8 4 1</inkml:trace>
  <inkml:trace contextRef="#ctx0" brushRef="#br1" timeOffset="219326.5448">18344 12265 70,'-4'-24'40,"4"24"0,-24-21 0,6 28-14,-15-5-23,-6 14 0,-7 3 0,-3 10 1,2 4-3,5 5 2,8 1-2,10-5-1,19-5 0,19-10 0,15-6 0,8-3 0,6-5 0,1-4 0,-2 1 0,-5 3 1,-9 2-1,-17 9 1,-7 5 0,-14 3-1,-9 7 0,-3 0 0,-8 0 1,2-1-1,1-3-2,4-6-2,11-2-10,-7-19-17,19 0-10,0 0 0,14-10-1</inkml:trace>
  <inkml:trace contextRef="#ctx0" brushRef="#br1" timeOffset="257275.7154">1197 14755 34,'-16'-4'37,"-6"9"1,-1 10-4,-16-5-17,-2 14-14,-2 6 0,10 3-2,0-1 2,9-2-3,12-4 1,18-4 0,17-6 0,14-5 0,10-3 0,6 1 0,0 3-1,-2 3 1,-8 8 0,-17 9 0,-16 9-1,-16 7 1,-13 2-1,-9 1 1,-6-6-3,-2-10 0,12-6-7,-2-28-25,26-1 0,7-39-1,26 2-1</inkml:trace>
  <inkml:trace contextRef="#ctx0" brushRef="#br1" timeOffset="257570.7322">1660 14824 48,'16'4'37,"-16"-4"-1,-8 34 0,-14-9-25,10 14-4,-3 1-2,4 7-1,1-3-2,13-2 1,8-7-1,13-10 1,17-13-2,13-19 0,13-15 0,4-14-1,-3-10 1,-7-6-1,-12-1 0,-20 0-1,-24 4 1,-15 8 0,-25 11 0,-12 8-1,-5 12-4,-6-4-11,21 31-18,-4 0-4,22 12-3,11 7-1</inkml:trace>
  <inkml:trace contextRef="#ctx0" brushRef="#br3" timeOffset="260822.9182">3374 14369 50,'21'-41'38,"6"7"-2,-18-1 0,0 19-30,-9 16 1,12 15-2,-12 26 0,2 26 0,-10 17-3,4 23 0,-7 16-2,-4 13 0,-4 2 0,3-7-1,0-7-2,2-17-8,19-10-26,-5-30-2,19-14-1,3-30 0</inkml:trace>
  <inkml:trace contextRef="#ctx0" brushRef="#br3" timeOffset="261281.9445">4273 15177 51,'5'20'39,"-1"-10"-1,21 6 0,2-16-34,15-4-1,6-10-1,13-2 1,0-9-1,0-2-1,-6-3 0,-7 2 0,-19 0-1,-17 3 1,-16 5-1,-23 8 1,-17 10-1,-15 11 1,-10 14 0,-6 18 0,-1 11 1,8 9 0,12 2 0,18-2 0,23-11 0,24-7-1,28-23-1,27-20-3,34-11-7,7-37-21,39 8-8,0-18-2,16 3 0</inkml:trace>
  <inkml:trace contextRef="#ctx0" brushRef="#br3" timeOffset="261813.9749">5551 14373 63,'14'-27'38,"8"27"0,-7 18 0,4 23-36,-2 23-2,0 13 0,-3 14 0,0 15 1,0 8-1,-3 3 1,2-9-1,4-2 2,3-14 0,0-9-2,4-18 2,5-20-1,4-24 1,4-24 0,4-28 0,2-23-1,5-24 1,3-20 1,-4-17-1,1-14 2,-3-14-2,-1-2-1,-7 10 1,-9 15-1,-4 23-1,-11 18-1,-4 28-4,-11 15-14,2 36-21,4 24 0,2 13-1,-4 1-1</inkml:trace>
  <inkml:trace contextRef="#ctx0" brushRef="#br3" timeOffset="262213.9978">5027 15512 64,'22'-18'45,"9"10"-3,-11-13-1,1-1-41,-2 12-10,-13-12-29,10 14 1,-16-3-3,0 11 1</inkml:trace>
  <inkml:trace contextRef="#ctx0" brushRef="#br3" timeOffset="262654.023">7497 14866 67,'23'17'41,"1"-17"-1,17-2 0,8-6-40,6-2-1,8 0-1,3-5-4,15 10-31,-16-4 0,0 8-3,-17-2 2</inkml:trace>
  <inkml:trace contextRef="#ctx0" brushRef="#br3" timeOffset="262807.0317">7520 15329 64,'-39'25'39,"35"-10"-1,23-24 0,29-14-39,42 0-23,10-22-14,29 1 1,3-6-1</inkml:trace>
  <inkml:trace contextRef="#ctx0" brushRef="#br3" timeOffset="263084.0476">9390 14437 91,'-19'29'41,"-4"5"-1,13 23-14,-5 7-24,5 8-2,4 9 0,2 8 0,2 4-2,-3-4-2,12 3-10,-5-24-27,13-5 2,3-23-2,15-13 1</inkml:trace>
  <inkml:trace contextRef="#ctx0" brushRef="#br3" timeOffset="263234.0562">9784 14953 73,'-32'4'41,"-7"3"-2,9 4-1,3 0-46,9-15-29,29-1-2,9-15-1,29-4 0</inkml:trace>
  <inkml:trace contextRef="#ctx0" brushRef="#br3" timeOffset="263593.0767">10987 14539 70,'-39'13'39,"-10"11"0,-20-1 1,1 14-37,-9 3 0,5 12-1,1 9 2,9 12-1,8 3 0,16 6 0,15-7 0,22-3-1,19-11-1,20-13 1,14-17-2,14-18 0,4-16 0,1-11 0,-10-11 0,-8-4 0,-19-7-1,-17 1 0,-23 7 0,-26 2-1,-10 13 0,-19 5-1,0 10 0,-5 3-2,18 14-9,-3-12-26,36 4 1,15-11-1,33-13 1</inkml:trace>
  <inkml:trace contextRef="#ctx0" brushRef="#br3" timeOffset="263813.0893">12107 14636 72,'-36'42'39,"-28"9"-1,-13 18 1,-9 5-38,-4 13-1,-4-1 1,7-1 0,13-4-2,10-20-8,30-5-28,7-28-2,24-14 1,13-28-2</inkml:trace>
  <inkml:trace contextRef="#ctx0" brushRef="#br3" timeOffset="263978.0987">11549 15043 71,'-16'-11'42,"4"25"-1,-9 1 2,16 26-36,3-9-4,20 4-1,13-8-2,20-7-2,22-2-5,15-33-18,32 2-16,7-20 1,18-3-1,-2-18 1</inkml:trace>
  <inkml:trace contextRef="#ctx0" brushRef="#br3" timeOffset="264151.1086">12927 14780 82,'-64'61'40,"9"16"-1,0-10-1,2-2-40,31-1-6,2-19-31,33-2 2,3-26-3,29-6 1</inkml:trace>
  <inkml:trace contextRef="#ctx0" brushRef="#br3" timeOffset="264473.127">13325 14645 71,'-40'28'42,"-8"9"-3,8 26 1,-4 5-33,14 9-5,13 1 0,17-6-1,15-10 1,20-12-1,13-18 0,13-17-1,10-20 1,6-14 0,-3-13-1,-8-9 0,-13-6 0,-17 0-1,-21-4 0,-15 3-2,-22 0 0,-11 2 1,-4 8-2,-6 4 0,13 12-5,-3-11-10,26 21-19,6-6 2,23 14 0,8-7-3</inkml:trace>
  <inkml:trace contextRef="#ctx0" brushRef="#br3" timeOffset="264732.1418">14045 14412 87,'0'0'42,"17"1"0,6-13-3,14-3-38,15 1-4,5-13-10,18 16-26,-4-15 1,9 12-2,-2-12 0</inkml:trace>
  <inkml:trace contextRef="#ctx0" brushRef="#br3" timeOffset="264937.1536">14919 14074 73,'-19'-6'41,"19"6"-3,-22 0 1,21 11-36,-9 5-1,3 8 0,-5 12-3,3 3-1,3 10-3,-7-13-8,19 13-25,-2-19 1,18-4-2,5-22 1</inkml:trace>
  <inkml:trace contextRef="#ctx0" brushRef="#br3" timeOffset="265315.1752">15506 14048 75,'-25'-8'41,"-1"9"-2,-11-5 1,6 8-34,-6 4-2,-2 8-1,1 2 0,6 9 0,-2 3-1,13 3-1,7-2 1,12-1-1,11-9-1,15-6 1,9-8-1,11-11 1,9-9-1,1-8 0,3-5 0,-5-4 0,-5 2 0,-6 0 0,-11 5 0,-13 12 1,-17 11-1,6 9 0,-20 22 0,-10 17 0,-5 16-1,-7 7-1,2 15-5,-7-16-16,21 16-18,-2-16 1,25-2-3,16-28 1</inkml:trace>
  <inkml:trace contextRef="#ctx0" brushRef="#br3" timeOffset="265783.202">16856 14141 76,'25'25'41,"-7"0"-1,10 16 1,-7 1-37,6 12-2,1 5-1,1 6 1,-3 8-1,-7 4-2,-3 2 2,-3 1-1,-11-1 0,-5-1 0,-15-2 0,-6-5-1,-11-9 1,-5-9 1,-5-11-2,-4-18-1,4-13-4,1-34-17,19-3-16,-1-30 1,20-8-3,-2-30 1</inkml:trace>
  <inkml:trace contextRef="#ctx0" brushRef="#br3" timeOffset="265984.2135">16603 14244 92,'-3'22'44,"21"5"-1,10-24-1,28-1-37,11-19-3,15-9-2,20-6 0,5-3-3,10 3-1,3 0-4,9 18-9,-17-2-22,17 18-1,-22 0 0,2 18 0</inkml:trace>
  <inkml:trace contextRef="#ctx0" brushRef="#br3" timeOffset="266735.2564">17931 14663 71,'-14'-27'40,"1"11"-2,-21 1 1,-4 15-34,-8 11-2,-5 17 0,-5 9-1,5 7-1,4 2 1,16 0-2,13-7 1,25-8-1,17-10 1,19-15-1,16-13 0,13-7 1,-1-10-1,3-7 2,-11-3-1,-10-2 0,-15 1 0,-14 1 0,-16 2-1,-9 5 1,-13 5 0,-8 6-2,-1 6 1,-1 2 0,5 6 0,8 3 0,11-1 0,1 11 0,19-7 0,12-2 1,10 0 0,5-3 0,5-2-1,-1 0 1,-1-1 0,-8 1 0,-7 1-1,-9 2 0,-9 4 0,-17-4 1,10 19-1,-12-1 0,-9 3 0,-2 9 0,0 3 0,-4 1-1,3 0 0,2-4 0,9-3 0,3-8 0,7-8 1,12-12-2,5-9 3,13-9 0,5-8-1,5-4 2,2-7-1,2 1 0,-2 2 0,-5 7 0,-11 9 0,-9 11-1,-14 10 0,-9 11 0,-8 10 0,-6 6-1,-4 5 0,1 0-1,2-3-1,5-6-2,17-1-3,-8-24-10,39 18-7,-12-33-8,26 5-6,-1-18-1,19-2 4</inkml:trace>
  <inkml:trace contextRef="#ctx0" brushRef="#br3" timeOffset="266952.2688">19519 13837 83,'-19'-17'39,"-21"19"-1,4 32 1,-12 25-34,8 10-3,5 12-1,6 11 1,9 2-2,6 0 1,6-3-2,5-4 0,8-8-3,-1-16-4,18 1-27,-13-23-3,12-6-2,-8-17 1</inkml:trace>
  <inkml:trace contextRef="#ctx0" brushRef="#br3" timeOffset="267357.292">19444 14540 57,'0'0'40,"-3"24"0,-1-13 0,12 15-14,0-7-23,9 1 0,7-3 0,8-5-1,8-4-1,9-5 0,8-12 0,8-5-1,4-10 0,-1-6-1,-6-4 1,-8-3 0,-14-2 0,-15 1-1,-16 4 1,-18 8 0,-17 7 0,-16 12 1,-11 14-1,-11 12 1,-2 12-1,2 8 1,4 5 0,12 3 0,14-1-1,16-3 0,21-5-1,21-8-1,20-7-1,17-9-2,23-1-4,4-24-13,30 9-15,-10-22-2,16 5 1,-14-13 0</inkml:trace>
  <inkml:trace contextRef="#ctx0" brushRef="#br3" timeOffset="267674.3101">20754 14313 87,'-44'-19'38,"3"21"1,-14-1-1,1 18-32,3 8-2,10 3-2,6 3 0,12 1-1,12-4 1,17-3-1,17-6 0,12-5 0,12-4 0,6-3-1,-2-3 1,-3 0-1,-10 2 0,-7 3 0,-15 8 0,-16 4 1,-19 8-2,-5 2 0,-13 6 1,-6 2-2,0-3 0,5-6-4,15 4-12,-6-27-7,33 7-9,-4-16-6,47-14-1,-3-7 1</inkml:trace>
  <inkml:trace contextRef="#ctx0" brushRef="#br3" timeOffset="267825.3188">21000 14849 95,'0'0'42,"-10"29"1,-12-26-2,22-3-37,-12 0-5,12 0-6,0 0-12,3-15-7,20 20-9,-23-5-9,25-8-1,-25 8 1</inkml:trace>
  <inkml:trace contextRef="#ctx0" brushRef="#br3" timeOffset="272047.5603">14024 16595 30,'-13'-12'38,"-13"-16"1,-2 2-1,-17-23-19,-1 3-13,-14-6-3,3-3 1,-1 4-2,5 4 0,9 6-1,10 9 1,14 3-1,12 8-1,15 9 1,14 1-1,9-1 0,5-4 0,4-2 0,10-3 0,-2-1 1,3 1-2,-3 5 2,-8 9-1,-7 8 0,-13 17 0,-11 20 0,-15 21 0,-17 14 0,-10 16 1,-4 3 0,-4 7 0,6-11 0,13-14-1,16-20 1,23-25 1,23-24-2,22-26-3,27-9-9,5-32-20,23 6-6,-8-10-2,4 10-1</inkml:trace>
  <inkml:trace contextRef="#ctx0" brushRef="#br3" timeOffset="272400.5804">14831 16018 54,'4'-18'39,"-1"3"-2,12 22 0,-4 16-34,2 18-3,-1 21 2,-1 18-2,-10 14 1,3 7-3,-4 2 1,-2-11-6,13-1-19,-10-31-9,21-15-2,1-35 0</inkml:trace>
  <inkml:trace contextRef="#ctx0" brushRef="#br3" timeOffset="272662.5954">15299 16248 50,'-38'-5'38,"-1"20"-2,-8-1 1,4 18-32,-5-4 2,11 9-3,4-7 0,10 3-1,13-7-1,10-1 1,12-9-2,9 0 1,3-4-1,10 1 0,3-1-2,-2-1 0,4 8-3,-6-11-5,12 15-29,-15-15 0,12 11-2,-8-17 1</inkml:trace>
  <inkml:trace contextRef="#ctx0" brushRef="#br3" timeOffset="273134.6224">15661 16406 57,'8'21'38,"-8"-21"1,20 27-1,0-22-33,6-4-2,7-9-1,6-4 1,3-6-2,1-4 0,-7-3-1,-4-2 1,-10 1-1,-10 4 1,-13 3-1,-12 4 0,-14 7 0,-6 9 0,-7 10 2,-4 11-1,0 5 0,7 15-1,5 2 1,7 5 0,18 0 0,10-7-1,21-1-4,4-23-13,29 10-17,-5-30-4,23 2-2,-4-22 1</inkml:trace>
  <inkml:trace contextRef="#ctx0" brushRef="#br3" timeOffset="273488.6427">16502 16032 61,'0'0'40,"-11"0"-2,11 20 1,-4 7-36,3 9-1,6 6 1,5 8-1,-2 9 0,5 12-1,4-3 1,2-4-1,-1-8 0,6-8 0,-2-15 1,2-9-1,0-23 0,1-21 1,1-17-1,-1-12 0,-1-11 0,0-11 0,-4-4-2,0-8-3,2 12-11,-13-13-14,14 27-10,-11 2-1,9 25 0</inkml:trace>
  <inkml:trace contextRef="#ctx0" brushRef="#br3" timeOffset="273827.6621">17331 16623 62,'9'-13'40,"-9"-3"-1,0 16 0,-6 12-36,-2 9-3,-1 13-2,-6 0-7,10 23-28,-5-9 0,14 8-3,1-18 1</inkml:trace>
  <inkml:trace contextRef="#ctx0" brushRef="#br3" timeOffset="274586.7055">18038 16111 58,'-1'-32'39,"4"17"-2,-12-3 0,9 18-34,-15 16 0,6 10-1,-5 9 2,-3 16-2,-3 9 1,0 14-1,0 1 1,1-1-1,5-8 0,6-7-1,6-13 0,9-17 0,4-24 0,11-22-1,6-23 0,2-14 0,4-13 0,-1-11 1,-4-3-1,-4 0 1,-9 5-1,-6 11 0,-7 13 1,-8 15-1,-3 16 1,-3 18-1,0 16 0,3 15 1,4 9-1,8 3 1,5 2-1,13-8 0,10-7 1,9-13 1,10-19-1,7-18 0,-1-8 0,3-5 1,-9-4-1,-6 3 1,-9 4-1,-7 8-1,-13 17 1,-16 8 0,1 35-1,-10 6-1,-6 15 2,-2 15-3,-5 12 1,3 1-2,1 3-2,7-14-3,16 1-8,-5-29-11,24 0-13,-4-31-1,20-5 0</inkml:trace>
  <inkml:trace contextRef="#ctx0" brushRef="#br3" timeOffset="275081.7338">18914 16445 73,'0'0'42,"22"31"-3,-22-31 0,19 23-36,-2-18 0,6-5-1,3-7-1,2-8 0,-1-6 0,2-4-1,-6-3 1,-3-1-1,-9 4 0,-10 1 0,-6 5 0,-11 5 0,-6 4 0,-8 2 0,-4 7 1,-2 5-1,0 10 1,2 9 0,2 8-1,8 6 1,9 7 0,6-1-1,14 5-1,7-7-2,10-2 0,5-13-4,14 7-10,-12-30-17,19 13-5,-9-23-1,14 7 2</inkml:trace>
  <inkml:trace contextRef="#ctx0" brushRef="#br3" timeOffset="275538.7599">19523 16141 51,'-9'-17'38,"9"17"-2,0 0 1,0 17-28,0 2-3,5 17-1,-3 4 0,6 15-2,0 7 0,2 2-1,-2 1 1,3-5-1,0-7-1,1-8 0,4-14-1,1-15 1,-2-17 0,1-15-1,3-18 1,-1-11 0,0-9 0,-1-8 1,0-8-2,-3-4 1,1 0-2,-2 3 1,1 9-3,-5 9 0,5 15-8,-10-4-15,10 28-12,-11 0-2,7 23 0,-10-9 0</inkml:trace>
  <inkml:trace contextRef="#ctx0" brushRef="#br3" timeOffset="275904.7809">20215 16661 66,'0'0'40,"-15"11"-2,8 8 1,-12 6-37,3-1-3,2 14-4,-5-10-29,14 12-3,-3-11-1,17 2 0</inkml:trace>
  <inkml:trace contextRef="#ctx0" brushRef="#br3" timeOffset="276681.8253">21378 15835 55,'-37'-9'38,"1"13"-1,-11-1 0,-1 19-30,-11 4-3,-1 20 1,-2 12-2,3 20 0,1 8 0,11 7-1,12-2 0,13-3-1,15-10 1,18-12-1,11-13 0,18-18 0,12-16 0,10-8 0,4-14-1,2-8 0,0-9 0,-4-5 0,-5-6 0,-7 2 0,-13-1 0,-9 6 0,-8 4 0,-7 10 1,-15 10-1,8 17 0,-16 7 1,0 10-1,-4 6-1,3-4-2,4 5-2,1-13-8,21 6-16,-17-34-10,38 18-1,-15-33 0</inkml:trace>
  <inkml:trace contextRef="#ctx0" brushRef="#br3" timeOffset="277169.8532">21838 16484 56,'0'0'39,"5"29"-2,-5-29 2,33 12-35,-5-16-1,9-3 0,6-10-1,3-6 1,-3-4-2,-5-1 1,-4-2-1,-11 2 0,-10 2-1,-13 8 1,-13 9 0,-14 8 0,-8 5 0,-9 9 0,-4 7 0,-4 7 1,3 3-1,8 8 1,3-1-1,18 0 1,12-2-1,16-5 0,15-5-2,10-7 0,13-3-2,1-12-5,16 9-10,-16-28-15,15 16-7,-17-20 0,7 11 0</inkml:trace>
  <inkml:trace contextRef="#ctx0" brushRef="#br3" timeOffset="277815.8902">22716 15973 50,'-14'-27'36,"9"9"0,-3-3 0,8 21-31,-8-18 0,8 18 0,5 18-1,3 15 1,-6 8-1,5 15-2,0 10 0,4 12-1,-2 5 1,0 2-2,3-3 1,1-6-1,3-11 1,-2-9 0,5-18 0,3-14 1,4-21-1,2-18 1,5-21-1,7-16 0,-3-12 1,3-10 0,3-8 0,-8-4 0,3-4-2,-6 8 2,-3 10-2,-5 15 1,-7 10-2,-5 15-1,-2 17-1,-10 15-4,8 19-9,-22-3-17,19 30-6,-14-8-2,18 12 2</inkml:trace>
  <inkml:trace contextRef="#ctx0" brushRef="#br3" timeOffset="278143.9089">23496 16631 53,'-21'5'3,"8"-6"-2,4 2-3,9-1-36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22:58:46.395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1019 2845 50,'13'-11'33,"-4"11"0,-9 0 0,8 34-20,-19-5-4,5 10-5,-8 6 0,0 9 0,-3-3 0,3 6-1,-4-10 1,7-2-1,-2-12 0,11-6 0,2-27 0,0 0 0,22-19-1,-1-18 0,4-14 0,6-4 0,2-12 0,3-3 0,-2-2 0,0 9-2,-5 13 2,-2 12-1,-7 13 0,-1 23 0,-6 13-1,-3 19 1,-6 17-1,0 12 0,-1 15-1,-3 3-1,2 5-1,6-14-3,6 6-11,-1-27-23,14-4 3,1-27-1,11-12 0</inkml:trace>
  <inkml:trace contextRef="#ctx0" brushRef="#br0" timeOffset="377.0215">1664 2763 100,'-10'13'37,"-3"6"2,7 20-2,-2-1-35,4 6 1,1-1-1,7-3 0,6-5-1,10-4 0,8-12 0,9-9 0,9-14 0,3-8 0,3-10 0,5-10 0,-4-5-1,-6-6 0,-4-1 1,-7 0-1,-10 6 0,-7 5 0,-4 7 0,-12 13 0,-3 13 0,0 0 0,-15 34 0,4 2 0,2 10-1,2 5 0,6 8-2,3-11-3,19 10-10,-1-26-22,25 1 1,5-27-2,16-2 0</inkml:trace>
  <inkml:trace contextRef="#ctx0" brushRef="#br0" timeOffset="591.0338">2771 2750 103,'-39'8'40,"-13"0"2,2 20-2,-5 0-36,8 9-2,10 0 1,14-2-2,16 0 0,17-4-1,15-6-3,17-13-1,19-2-7,-4-25-26,24-3-4,-1-24 2,9-1-3</inkml:trace>
  <inkml:trace contextRef="#ctx0" brushRef="#br0" timeOffset="774.0442">3268 2234 92,'-40'23'39,"3"32"2,-15 12-2,6 16-33,-4 13-3,8 10 0,7-5-2,12-4-1,14-9-4,10-21-7,25-7-27,-2-28-2,25-11 1,-2-26-1</inkml:trace>
  <inkml:trace contextRef="#ctx0" brushRef="#br0" timeOffset="1142.0653">3299 2789 105,'-26'30'40,"0"-8"2,16 7-2,1-17-38,9-12 0,33 7 0,4-17-1,8-7 0,6-7 0,8-6-1,-5-5 1,-4 2-1,-6-2 0,-9 3 0,-12 2-1,-14 6 1,-12 7-1,-15 5 2,-12 9 0,-9 8 0,-10 15 0,1 6 1,-2 10 0,2 8 0,9 7-1,8 1 0,17-2-2,17-1 0,12-13-2,25-5-3,1-19-6,30 8-16,-11-32-12,20 2-1,-11-21-1,9 1 1</inkml:trace>
  <inkml:trace contextRef="#ctx0" brushRef="#br0" timeOffset="1479.0846">3959 2615 102,'-24'20'43,"-11"-6"-1,10 18 0,-10 3-38,15 2-1,6 1-1,10 0-1,7-3 0,10-5 0,8-4 0,10-11-1,6-11 0,2-7 0,8-10 1,-3-9-1,-1-10 1,-3-6 0,-2-1-1,-4 1 1,-10 0-1,-1 9 1,-5 5-1,-5 10 1,-13 14-1,4 11-1,-10 11 1,-4 5-2,5 6 0,0 1-3,8 5-2,-4-18-13,31 14-13,-10-27-8,23 3 0,-2-18 0</inkml:trace>
  <inkml:trace contextRef="#ctx0" brushRef="#br0" timeOffset="1773.1014">4738 2516 107,'-35'15'44,"-13"-4"-3,14 14 2,-8 0-40,13-2 0,12-3-1,12-2 1,18-5-3,11-6 0,13-4 1,5-3-1,1 2 0,-1 0 0,-9 7 0,-8 8 0,-19 9 1,-15 6-2,-18 7 1,-11 4-2,-4 5-2,-9-7-4,10 18-14,-17-36-11,23 15-8,-2-21-1,11 5-1</inkml:trace>
  <inkml:trace contextRef="#ctx0" brushRef="#br0" timeOffset="2411.1379">2859 3843 96,'9'-23'38,"-9"23"3,0 26-3,-8 16-34,-10 16-2,-2 15 1,-4 11 0,-1 8-2,-2 4 1,8 0 0,-2-12 0,7-8-1,6-16 0,5-13 1,2-16-2,4-16 2,-3-15-1,18-30 0,-6-15 1,4-18-2,2-21 2,4-20-1,6-17 0,5-8 0,4 3 0,-1 7 0,4 14-1,0 18 2,-5 23-2,0 28 0,-1 33 1,-2 24-1,-5 25 0,2 20 0,-2 17-1,0 13 2,3 9-2,-4 6 0,1-1-1,-8-5 0,-1-12-2,-7-18-4,8-4-10,-19-35-8,10-1-7,-10-35-6,0 0-2,-25-23 2</inkml:trace>
  <inkml:trace contextRef="#ctx0" brushRef="#br0" timeOffset="2562.1465">3010 4300 114,'-46'-24'42,"25"18"0,7-8-1,29-5-36,18 1-4,22-8-2,23-4-7,11-22-13,41 12-11,5-20-10,24 5-1,0-10-1</inkml:trace>
  <inkml:trace contextRef="#ctx0" brushRef="#br0" timeOffset="3373.1929">5792 2847 87,'14'-11'36,"-17"-2"0,3 13 0,-11 13-34,4 8-1,-5 7 1,3 16 0,-4 10-1,2 8 0,0 6-2,4-1 0,3 1-4,-2-20-10,10 6-20,-4-24-2,11-9 1,-11-21 0</inkml:trace>
  <inkml:trace contextRef="#ctx0" brushRef="#br0" timeOffset="3523.2015">5711 3063 87,'-19'-16'39,"-3"-1"-2,12 17 2,10 0-23,0 0-14,0 0-3,37 3-4,19-1-31,-3-13-1,17 6-1,0-7-2</inkml:trace>
  <inkml:trace contextRef="#ctx0" brushRef="#br0" timeOffset="4056.232">6853 2690 89,'1'-11'36,"-1"11"0,1 19 1,-1 7-30,-10 1-3,0 10 0,-5 1-1,4 8-1,-5 1 0,2-1 0,0-8 0,4 0 0,5-9-1,0-6 0,5-12 1,0-11-1,20-5 0,-4-15 0,1-7 0,7-6 1,3-3-1,1-2 0,-2 0 0,-2 6-1,-2 4 1,-2 11-1,-3 8 1,-2 11-1,-1 12 0,-5 8-1,-2 9 0,-4 8-1,6 6-1,-5 1-3,11 7-6,-15-19-19,26 9-7,-6-22 0,18-1-1</inkml:trace>
  <inkml:trace contextRef="#ctx0" brushRef="#br0" timeOffset="4448.2544">7511 2696 102,'-19'-13'37,"9"26"1,-18 2-2,4 14-31,5 4-1,1 9 0,7 0-2,8 1 1,7-5-1,9-8-1,11-6 0,7-6 0,7-11 0,7-10 0,-1-9-1,2-10 1,-1-5-1,-2-4 1,-7-6 0,-6 4-1,-8-2 1,-5 10-1,-9 5 0,-8 20 0,0 0 0,-14 15 0,1 12 0,-2 4-1,5 10 0,-1 0-2,11 5-1,1-13-1,19 6-5,-4-22-16,26 6-13,-3-21 0,17 3-1,-5-19 2</inkml:trace>
  <inkml:trace contextRef="#ctx0" brushRef="#br0" timeOffset="4665.2668">8236 2738 107,'-15'0'38,"-14"0"2,9 21-3,-4 3-34,1 7 1,8 3-1,5 4 0,8-1-2,9-4 1,13-9-2,13-8-2,14-12-1,8-19-6,21 5-20,-10-31-11,16 0 0,-8-21-2,2 3 3</inkml:trace>
  <inkml:trace contextRef="#ctx0" brushRef="#br0" timeOffset="4845.2771">8800 2239 104,'-24'38'41,"-13"9"0,12 17 1,-14 5-38,16 5-1,1 1-1,8 0 0,1-1-4,6-5 0,12-2-6,-11-23-18,21 8-14,-7-28 0,13-1-2,-7-24 2</inkml:trace>
  <inkml:trace contextRef="#ctx0" brushRef="#br0" timeOffset="5221.2986">8804 2710 89,'-14'13'39,"15"6"-1,-1-19 2,18 12-28,7-9-9,7 2 1,10-12-2,5-4 0,3-2 0,1-6 0,-6 1-1,-3-5-2,-12 1 2,-9-5-1,-14 8 0,-11 0-1,-12 5 2,-12 6-2,-5 11 2,-8 6 1,-2 10-2,1 13 3,2 7-2,4 5 1,12 1-2,8 0 2,13-3-2,14-6-1,11-6-2,15-15-2,14-2-6,-1-25-14,21 6-14,-10-19-1,6 2-2,-14-19 3</inkml:trace>
  <inkml:trace contextRef="#ctx0" brushRef="#br0" timeOffset="5559.3179">9421 2600 101,'-29'0'40,"9"27"3,-12-6-3,9 11-34,-4 6-2,10 2 1,5 2-2,7-3-2,11-6 0,7-7 0,10-9-1,11-9 1,5-11-1,6-11 0,4-8 0,-1-3 1,-4-10-1,0-2 0,-9 1 0,-6 4 1,-9 3-1,-5 9 0,-9 10 0,-6 10 0,0 0-1,-26 26 1,15 3-1,-3 3-1,6 5-1,-3-3-3,15 7-4,-2-24-9,31 13-10,-7-29-9,24-1-2,1-20-1,14 2 2</inkml:trace>
  <inkml:trace contextRef="#ctx0" brushRef="#br0" timeOffset="5837.3338">10172 2517 83,'-25'-11'42,"1"18"0,-17-2-1,11 23-17,-1-7-21,7 5 1,12-3-1,9 3-1,13-8-1,12 2 1,12-5-2,-1 1 1,6-1-1,-11 3 0,-8 6 0,-14 4 0,-20 7 1,-17 3-1,-14 8-1,-12-2-1,-9 8-3,-6-12-7,12 16-7,-11-26-9,34 12-7,-7-19-6,16 5-2,3-8 1</inkml:trace>
  <inkml:trace contextRef="#ctx0" brushRef="#br0" timeOffset="6719.3843">8304 4056 86,'1'-56'38,"2"24"1,-11 0-2,-4 20-31,-1 8-1,6 14 0,-5 12-1,6 15-1,1 15-1,5 10-2,-1 11 1,5 10-1,0 7 1,4-1-1,2-1 0,-1-7-1,1-12 1,2-10 0,-2-17 0,0-16 0,1-19 0,3-18 0,0-20 0,-1-11-1,-3-16 2,-4-14-2,-2-13 1,0-11 1,-4-2-1,-6 2 1,3 10-1,-4 11 1,3 8-1,5 15 2,9 16-2,5 16 1,9 13 0,11 9-1,4 3 1,10 5 0,2 4-1,0 5 1,-4 5-1,-11 6 0,-14 3 0,-16 10 1,-14 2-1,-13 0-1,-16 4 1,-6-4 0,-2-3 0,4-7-1,8-9 0,15-10 0,18-16 0,27 4 1,15-14 0,11 0-1,13 2 1,5 1 0,-5 8 1,-9 12-1,-20 13 1,-20 17 0,-29 14 0,-19 8 0,-22 7 0,-24 7 0,-8-3 0,-7-5-1,3-9 1,10-12-3,13-12 0,12-22-6,34-2-5,3-33-8,40 5-15,3-25-4,20-5-3,5-20 1</inkml:trace>
  <inkml:trace contextRef="#ctx0" brushRef="#br0" timeOffset="11027.6307">10619 3195 92,'17'-23'38,"3"21"0,-20 2-1,0 33-36,-5 3 1,3 16-1,-6 10 0,-3 10-1,-5 11 1,0 0-3,-1 1-1,0-12-6,14 6-26,-6-25-2,13-5 0,-8-26-1</inkml:trace>
  <inkml:trace contextRef="#ctx0" brushRef="#br0" timeOffset="11180.6395">10497 3717 91,'-26'-18'39,"-7"0"-1,13 14 2,1-5-35,19 9-2,25-3-1,23-7-2,26 6-12,8-18-24,27 5-3,3-13 1,13 5-3</inkml:trace>
  <inkml:trace contextRef="#ctx0" brushRef="#br0" timeOffset="11945.6832">11359 3655 92,'10'-8'37,"7"13"-1,-5-13 0,10 2-36,10-4 1,7-6 0,3-6 1,2-5-1,2-9 0,-4 1 1,-9-7 0,-8 5-1,-11 2 0,-13 6 0,-14 8-1,-12 9 2,-14 16-1,-8 11-1,-8 15 1,1 9 1,0 8 0,5 6-1,13 3 1,10-2-1,22-8 1,19-7 0,20-17-1,20-10 0,16-19 0,12-10 0,4-12 1,5-7-1,-8-2 0,-7-1-1,-16 4 1,-11 6-1,-18 11 1,-17 10-1,-15 8 0,-18 25 0,-9 11 0,-11 9 1,-1 9-2,-4 5 1,3 4 0,6-3 0,8-6 0,12-11 1,10-14-1,13-18 0,11-17 1,12-18-1,9-11 1,10-13 0,3-8-1,7-1 1,-4 2 0,-4 8-1,-9 9 0,-9 14 1,-13 19-1,-11 13 0,-14 17 0,-12 15-1,-1 6-1,-4 8-1,4 6-2,2-7-2,18 6-9,-5-26-22,24 3-1,-1-27 0,17-1 0</inkml:trace>
  <inkml:trace contextRef="#ctx0" brushRef="#br0" timeOffset="13050.7464">12464 3680 104,'-13'-22'38,"13"22"1,3-18-1,13 13-35,4-5 0,11 4 0,4-6-1,11 1 0,3-4-1,5-3 0,-1-3 0,-5 0 0,-8-1-1,-9-1 1,-14 0 0,-17 3 0,-11 3-1,-15 6-1,-10 7 1,-10 5 0,-7 11-1,1 6 1,0 7 0,8 6-1,12 4 1,6 1 1,15-2 0,14-2 0,17-8 0,11-4 0,15-10 0,11-7 0,8-5 0,2-8-1,-2-2 1,-7-2-1,-8 0 1,-11 1-1,-11 4 1,-16 6-1,-12 3 0,-15 19 0,-9 1 0,-7 11-1,-4 6 1,-1 8-1,-1 1 1,6 0 0,7-5-1,8-8 1,12-9-1,4-24 1,28 1 0,2-21 0,6-14 0,3-11 1,4-9-1,-1-6 0,-6-2 0,-5 5 0,-3 8 0,-13 8 0,-1 11 0,-5 12 0,-9 18 0,19-6-1,-7 17 2,7 3-1,10 1 1,6-1-1,12-1 1,6-7 0,6-2-1,3-8 1,-1-4-1,-9 2 0,-5-8 1,-15 1-1,-13 1 0,-16 1-1,-14 2 1,-16 7 0,-10 4 1,-7 5-1,-4 7 1,1 8-1,-1 5 1,11 6 0,8-1 0,10 0 1,13-2-2,13-4 0,11-10 0,15-12 0,6-4 0,9-10 0,3-8 0,0-7 0,-4-3 0,-5-5 0,-12 1 0,-8 8 0,-9 2 0,-14 10-2,-13 10 2,-6 15 0,-7 17-1,-6 17 1,-6 21-1,-3 20 1,-4 11 0,2 10-1,5 4 0,0 0 1,2-8-1,9-10 1,1-22 0,6-15-1,6-21 2,6-22-1,9-15 1,-1-30-1,12-14 1,3-18-1,8-13 0,5-11 0,8-7-1,2 1-1,6 9-1,3 1-2,10 18-7,-9-7-10,21 28-13,-15-10-4,20 19 0,-12-10 1</inkml:trace>
  <inkml:trace contextRef="#ctx0" brushRef="#br0" timeOffset="13524.7735">14196 3420 122,'-37'0'40,"7"19"0,-17-12-5,10 10-31,1 7 0,6 4-2,6 2 1,8 2-2,7-1 0,12-1 0,9-7-1,10-3 2,2-9-2,8-6 0,5-12 0,2-6 0,-1-4 0,-1-6 0,-6-3 0,-1 1 0,-9 7 0,-5 3 0,-16 15 0,0 0 0,-4 31-2,-19 16 2,-3 18-1,-10 13 1,-7 19-1,-3 12 0,-3 2 1,3 1-1,1-9 1,5-9-1,7-20 1,6-15 0,5-24 0,6-22 1,16-13-1,-10-26 0,15-16 1,5-13-1,7-13 0,3-12 0,10 0-2,2-1 0,8 7-6,-7-6-8,25 21-14,-17-6-10,20 22-1,-8-7 0,19 12 0</inkml:trace>
  <inkml:trace contextRef="#ctx0" brushRef="#br0" timeOffset="14403.8238">14970 3486 95,'21'-12'37,"17"12"2,7-15-3,19 5-30,13-4-2,23 0 1,10-1-1,21-2-1,11 0 0,8-4-2,4-1 0,1 1-1,-10-1 0,-11 4 0,-20 1 0,-22 4 0,-24 4-1,-17 5 1,-24 1 0,-27 3-1,0 0 1,-32-6 0,-5-2 0,-9 1 0,-12-8 0,-7 0 1,-7-3 0,-1-3 0,1 0 0,3 4 0,7 1 0,9 3-1,12 5 1,15 1 0,26 7-1,0 0 0,48-1 0,13 2 0,19-1-1,17 0 1,11 2 0,3 2 0,-2 3-1,-14 5 2,-20 12-1,-26 10 1,-35 11-1,-39 13 1,-31 6 0,-27 9-1,-20 3 1,-2-3-1,-1-8 0,8-12-3,25-5-2,16-31-13,47-2-20,16-24-3,36-6 0,11-27-1</inkml:trace>
  <inkml:trace contextRef="#ctx0" brushRef="#br0" timeOffset="15319.8762">18198 2181 77,'10'-15'38,"1"9"-1,-11 6-2,0 0-32,-15 8-1,3 13 2,-11 8 0,4 9-1,-10 2 0,2 5 0,4-6-1,2 1 0,2-10 0,15-6-1,4-24 0,0 0 0,28-13 0,-4-13 0,8-8 0,7-4 0,-4-5 0,0 0-1,-1 5 1,-5 7-1,-6 9 1,-4 7-1,-9 13 0,-2 11 0,-8 13 1,-1 15-2,-7 9 1,3 6 0,-1 6-2,1 1 0,7-1-4,-2-21-16,23 8-17,-4-30 0,22 0 1,-5-26-1</inkml:trace>
  <inkml:trace contextRef="#ctx0" brushRef="#br0" timeOffset="15686.8972">18801 2206 95,'-26'-20'39,"26"20"2,-31 10-1,26 5-37,-10 5-1,5 10 0,0 4 0,6 5 0,4-2-1,6-3 0,3-2 0,14-8 0,6-15 0,9-11 0,7-16-1,6-9 1,4-10 0,-3-6-1,-3-1 1,-5-1-1,-11 7 1,-8 7-1,-12 14 0,-13 17 0,0 0 0,-9 23-1,-4 12 0,-3 7 0,2 9-2,3 1-2,10 7-2,1-15-7,25 6-25,1-21 0,19 1 0,-2-22-1</inkml:trace>
  <inkml:trace contextRef="#ctx0" brushRef="#br0" timeOffset="15905.9097">19659 2241 89,'-12'-23'39,"-17"-2"0,2 25 2,-21 5-35,10 18-1,-4 7 0,6 10-1,4 4-2,10 5 0,11-2-1,20-7-1,16-8-1,18-18-2,23-8-4,5-30-20,24 7-12,-2-28 0,19-3-1,-14-15 1</inkml:trace>
  <inkml:trace contextRef="#ctx0" brushRef="#br0" timeOffset="16084.92">20337 1795 94,'-34'7'41,"5"27"0,-10 3 0,4 20-25,1 4-15,2 14-1,-3 4 0,7 5-1,5-2-2,8-11-5,19 7-30,-7-25-2,22-1 0,-2-30-2</inkml:trace>
  <inkml:trace contextRef="#ctx0" brushRef="#br0" timeOffset="16453.9411">20345 2220 100,'-14'11'40,"18"7"2,-4-18-2,31 17-36,-4-11-2,9-2 0,1-4 0,6-3 0,0-6 0,-1-6-1,-9 0 1,-4-3-2,-9-1 1,-11-3-1,-10 5 0,-8-2 1,-12 8-1,-8 2-1,-7 8 2,-6 8-1,1 8 0,-1 9 1,4 6 0,5 10 0,7 2-1,13 2 1,14 1-2,12-7 0,16-3-2,6-13-2,17 3-7,-11-31-26,26 9-2,-17-25 0,12 3-1</inkml:trace>
  <inkml:trace contextRef="#ctx0" brushRef="#br0" timeOffset="16791.9604">20936 2140 104,'-9'13'41,"-15"0"1,9 19-1,-13-8-34,11 14-4,1-2 0,5 0-1,8-4 0,9-6 0,10-9-1,9-12-1,9-12 1,8-8 0,4-9-1,1-7 1,3-2-1,-5-4 1,-2 3-1,-7 0 0,-9 12 0,-5 1 0,-9 12 0,-13 9 0,0 0-1,-13 32 0,-1-2-1,-3 9 0,0 4-2,2 1-1,9 4-4,0-20-6,26 9-23,-3-29-3,24 2 2,-1-28-1</inkml:trace>
  <inkml:trace contextRef="#ctx0" brushRef="#br0" timeOffset="17009.9729">21781 1980 112,'-39'-8'43,"4"31"0,-19 2-1,1 24-33,-7-3-6,8 8 0,9 1-3,13 0 0,15-9 0,24-9 0,23-11-2,19-14-2,29-1-11,-8-29-20,21 10-7,-11-20-1,5 11 0</inkml:trace>
  <inkml:trace contextRef="#ctx0" brushRef="#br0" timeOffset="17603.0068">20335 3199 101,'7'-31'40,"-17"-9"0,0 25-7,-18-10-27,-9 11 0,-17 7 0,-3 18-2,-18 12 0,-7 19 0,-11 14-2,-2 16 0,-3 10 0,8 9-1,7 3-1,19-2 1,18-5-1,24-10 0,36-14 0,31-14 0,37-18-1,25-15 1,29-9-1,17-12-2,16-11 0,1-7-3,6 6-6,-22-22-14,3 22-15,-28-11 0,-12 9-1,-26-4 1</inkml:trace>
  <inkml:trace contextRef="#ctx0" brushRef="#br0" timeOffset="17774.0166">21243 3999 119,'-19'12'44,"11"5"0,-8-22-2,16 5-41,-5-14-4,-1-10-10,17 13-26,-17-13-3,9 13-1,-11-10-1</inkml:trace>
  <inkml:trace contextRef="#ctx0" brushRef="#br0" timeOffset="23901.3671">6743 860 105,'0'0'40,"0"0"2,31-55-4,-31 55-38,0 0 0,0 0 2,0 0-1,51 54 1,-45 14-2,-3 16 1,-4 12-1,-1 9 1,-1-2-4,1-17-5,15-24-28,1-31-4,16-14 2,-2-20-2</inkml:trace>
  <inkml:trace contextRef="#ctx0" brushRef="#br0" timeOffset="24112.3791">6966 950 111,'0'0'41,"-32"-71"2,32 71-3,-2-69-39,2 69 0,25-64 0,-25 64-1,53-45-2,-53 45-3,70-25-26,-70 25-9,75-12 0,-75 12-1</inkml:trace>
  <inkml:trace contextRef="#ctx0" brushRef="#br0" timeOffset="24306.3902">7098 936 114,'0'0'41,"-70"44"1,70-44-2,0 0-38,0 0-3,-37 50-3,37-50-4,0 0-8,67 2-24,-67-2-1,91-10 0,-35 0-1</inkml:trace>
  <inkml:trace contextRef="#ctx0" brushRef="#br0" timeOffset="24772.4169">7734 888 97,'66'-27'39,"-66"27"2,0 0 0,0 0-34,0 0-3,0 0 1,0 0-1,0 0-1,0 0 0,0 0-1,0 0 0,0 0 1,-47 32-1,21 19 0,9 15-2,0 1 0,14 3 0,8-3 0,18-6 0,13-25 0,21-29 0,-57-7 0,72-15 0,-72 15 0,83-40 0,-83 40 0,93-56 0,-93 56 0,78-71 0,-78 71 0,78-72 0,-78 72 0,56-68 0,-56 68 0,43-46 0,-43 46 0,0 0 0,0 0 0,11-15 0,-17 45 0,-3 20 0,-4 18 0,10 7 0,9 2-14,4-20-4,25-14-9,-12-33-7,16-5-8,-8-10-1,10-8 1</inkml:trace>
  <inkml:trace contextRef="#ctx0" brushRef="#br0" timeOffset="25237.4435">9065 909 106,'0'0'42,"0"0"2,48-49-2,-48 49-39,0 0-2,0 0 2,0 0-2,0 0 1,0 0-1,0 0-1,-55-19 0,55 19 2,0 0-1,-54 30 0,54-30 0,0 0 0,0 0 0,-34 49 2,34-49-3,0 0 0,0 0 0,29 59 0,-29-59 0,0 0 0,29 65 0,-2-25 0,-13 0 0,-10 4 0,-24 2 0,-12 4 0,-12-7 0,4-4-2,6-17-2,6-9-4,28-13-8,-22-3-8,36-7-11,-6-8-6,17-1-1,-4-7 2</inkml:trace>
  <inkml:trace contextRef="#ctx0" brushRef="#br0" timeOffset="25574.4627">9485 923 98,'0'0'42,"40"-49"1,-40 49-1,0 0-36,0 0-1,0 0-1,0 0-1,0 0 1,0 0-1,0 0 0,0 0-1,43 54-2,-68 13 0,1 12 0,-8 1 0,4 3 0,0-9-5,5-15-3,15-16-10,-3-32-8,27-9-14,-9-11-2,16-10-1,-2-13 2</inkml:trace>
  <inkml:trace contextRef="#ctx0" brushRef="#br0" timeOffset="26703.5273">10079 923 94,'45'-44'40,"-45"44"1,0 0-1,34-46-35,-34 46-1,0 0 1,0 0-1,0 0-2,-55-2 2,55 2-1,-48 37-1,46-18 1,-44 38-1,3 8-2,20 4 2,10-4-2,28-1 0,13-19-1,26-18 1,-54-27-1,69-8 1,-69 8 1,75-33-1,-75 33-1,80-49 0,-80 49 1,58-69-2,-58 69 1,48-80 0,-48 80 0,17-79 0,-17 79 1,4-67 0,-4 67 1,-21-59 1,21 59-2,0 0 0,-42-52 1,42 52-2,0 0 1,0 0 0,0 0 0,0 0 0,0 0 0,0 0 0,72 15 0,-72-15 0,80 13 1,-80-13 0,87 8 0,-87-8-1,84 8 0,-84-8 1,65 18 1,-65-18-1,0 0 0,39 49 1,-66-11-2,1 22 0,-19 1 0,7 7 0,-4-8 0,19-7 0,14-24 0,9-29 0,0 0 0,0 0 0,60-30 0,-60 30 0,40-59 0,-40 59 0,52-74 0,-52 74 0,48-88 0,-48 88 0,46-77 0,-46 77 0,35-61 0,-35 61 0,0 0 0,48-39 0,-48 39 0,47 28 0,-35 20 0,7 30 0,2 10 0,13 0 0,7-21 0,16-21 0,-3-32 0,-54-14 0,59-13 0,-59 13 0,63-38 0,-63 38 0,49-67 0,-49 67 0,42-81 0,-42 81 0,21-85-14,-21 85-3,6-74-1,-6 74-3,-17-65-13,17 65-8,0 0-1,-50-42 6</inkml:trace>
  <inkml:trace contextRef="#ctx0" brushRef="#br0" timeOffset="27391.5667">7338 1813 77,'-44'12'38,"15"3"-2,3-9 3,26-6-19,-14 9-17,29-7 0,8-7 1,16-1 0,12-2-1,21 2 0,15-5 0,20 0-2,12 1 0,21-1-1,16 2 1,19-2-1,9 1-1,23-4 1,12-5 0,16-3 2,16-5-2,13-3 2,10 0-1,1 2 1,1 2 0,-12 0-1,-16 9 0,-22 4 0,-27 9-1,-32 5-1,-33 1 0,-28 3-1,-29 0-1,-28 2 0,-18 0-7,-31-7-7,13-11-11,-30-5-13,3-2 1,-11-9-2,5-5 1</inkml:trace>
  <inkml:trace contextRef="#ctx0" brushRef="#br1" timeOffset="70189.0146">923 6322 63,'0'0'36,"2"-12"-2,-2 12 3,-2 21-29,7 10-1,-4 5 0,6 20 1,-3 9-3,4 17-1,-5 8-2,1 13 1,-1 2-2,-1-4-1,3 0-4,-5-23-27,15-4-7,1-26 2,17-14-4</inkml:trace>
  <inkml:trace contextRef="#ctx0" brushRef="#br1" timeOffset="70549.0351">1621 6295 91,'2'-11'36,"-2"11"0,0 0 0,17 28-32,-14 3 1,9 17-1,-8 8-1,4 13 0,-6 6-3,3 5 1,-1 1-3,0-9 0,7-1-6,-7-19-28,15-9-1,0-20 0,15-11-1</inkml:trace>
  <inkml:trace contextRef="#ctx0" brushRef="#br1" timeOffset="70827.051">2089 6429 107,'-54'32'38,"1"13"2,-9-8-10,11 2-25,6-5-1,15-4 0,12-7-1,18-7-2,12-8 0,20-2 0,6-4-1,9-2 0,10 2-2,-5-3 0,4 7-4,-10-7-3,11 16-27,-18-12-2,5 14 1,-10-10-1</inkml:trace>
  <inkml:trace contextRef="#ctx0" brushRef="#br1" timeOffset="71278.0768">2585 6613 102,'-4'-14'38,"-18"1"2,1 11-3,-14 2-30,-1 12-3,-1 1 0,3 10 0,2 7-2,6 3 0,10 2-1,10-1 0,11-3 0,12-3-1,9-9 1,10-9-1,4-9 1,4-8-1,0-10 1,0-10-1,-8-6 1,-4-3-1,-9-2 0,-6 2 0,-4 4 0,-7 6 0,-2 13 0,-4 13 0,-4 26-1,-1 13 2,0 20-1,3 19 0,-4 14 1,1 13 0,0 4-1,-1 1 2,-3-3-1,-5-9 0,-9-15 1,-6-14-2,-7-17 0,-8-17 0,-1-18-3,-7-25-4,15-11-31,-14-25-3,14-6 0,-5-18-3</inkml:trace>
  <inkml:trace contextRef="#ctx0" brushRef="#br1" timeOffset="75699.3297">7308 6342 85,'27'-19'38,"-2"-7"-1,19 6 0,-3-2-34,6 6 0,-2 6-1,-1 11 1,-11 11-1,-10 15-1,-17 12 0,-11 14 2,-16 8-2,-5 12 2,-15-2-2,1 4 3,-1-8-2,7-3 1,8-16-1,12-11-1,16-17 1,18-12-2,18-12 0,15-11-3,17-7-1,4-12-7,20 7-24,-12-14-3,11 8-1,-17-5-1</inkml:trace>
  <inkml:trace contextRef="#ctx0" brushRef="#br1" timeOffset="75939.3435">8254 6190 88,'-11'-30'37,"7"14"1,-7 6 0,11 10-31,-7 20-1,7 14-1,-5 6-2,3 13-2,-2 9 0,6 7 1,-4 1-3,4-3-1,8 0-6,-8-13-26,22-6-4,-2-15 2,11-10-4</inkml:trace>
  <inkml:trace contextRef="#ctx0" brushRef="#br1" timeOffset="76188.3577">8485 6375 105,'-39'11'38,"5"17"4,-8-5-5,9 8-32,7-7-1,13 4 0,11-6-2,8-8 1,15-4-1,8-5-2,9-4-1,7-4-1,4 3-2,-3-10-10,11 15-20,-14-10-4,4 12-1,-10-6-1</inkml:trace>
  <inkml:trace contextRef="#ctx0" brushRef="#br1" timeOffset="76638.3834">8885 6486 102,'-10'-13'37,"-8"-6"2,3 16-2,-11 0-30,5 13-1,-3 5 0,3 9-2,0 6-1,6 7 1,6-2-3,9-1 2,6-5-2,11-7 0,3-11-1,8-9 1,4-6-1,3-9 0,0-6 1,-1-7-1,-3 2 0,-7 2-1,-4 4 1,-5 7 0,-15 11-1,14 15 1,-13 14 0,-7 18 0,-2 17-1,-3 15 2,-3 12-1,-4 7 0,1 2 0,-4-1 1,-5-9-1,3-7 1,-5-15-1,-3-12 0,-1-18 0,-3-13-1,0-16-1,1-16-3,9-1-10,-10-34-7,26 3-11,-8-28-8,21-2 1,1-16-1</inkml:trace>
  <inkml:trace contextRef="#ctx0" brushRef="#br1" timeOffset="77247.4183">10534 6211 93,'14'-24'36,"-2"17"0,-16-6-5,15 12-25,-11 1-3,3 13 0,-3 5-1,-1 11-1,-3 7-2,1 5 0,1 6-1,-6-4-1,11 5-12,-12-13-19,10-6-2,-3-13 3,4-6-4</inkml:trace>
  <inkml:trace contextRef="#ctx0" brushRef="#br1" timeOffset="77383.4261">10521 6428 85,'-8'-16'36,"-7"-4"3,15 20 0,-17-17-20,17 17-13,14 4-2,12 1-3,17 10-14,1-15-22,29 2-4,-4-10-1,15 3-1</inkml:trace>
  <inkml:trace contextRef="#ctx0" brushRef="#br1" timeOffset="81954.6875">11512 5931 53,'0'0'27,"0"0"-4,0 0-1,0 0-13,0 0 0,7 20 0,-14-8 0,8 17 0,-7 0-3,10 16 0,-8 4-1,3 11-1,-5 7 0,3 6 0,-6 2-1,-1-2 0,1-5-2,3-10 0,2-3-10,4-21-25,11-15-1,1-16-1,11-12-2</inkml:trace>
  <inkml:trace contextRef="#ctx0" brushRef="#br1" timeOffset="82841.7382">11856 6289 102,'-13'-2'39,"13"2"1,-22-2-4,8 2-34,14 0-3,-16-3-3,16 3-14,0 0-20,0 0 1,13-2-2,5-1 0</inkml:trace>
  <inkml:trace contextRef="#ctx0" brushRef="#br1" timeOffset="83352.7675">12302 6047 87,'0'0'36,"-22"-25"0,8 20 1,-14-2-32,6 7-2,-2 5 1,0 8-1,-4 6-1,3 4 0,6 5-1,5 0 1,6 2-2,15-5 1,9-1-1,12-5 1,13-3-2,6-5 1,1 1 0,3 3 0,-3 0 0,-9 4 0,-10 6-1,-11 5 0,-14 5 1,-10 3 2,-10 3-3,-10-1 3,-8-3-1,0-5 1,-4-9-2,7-13 3,5-14-2,11-18-2,11-16 1,13-13-2,12-17 2,8-7-1,8-5 1,2 0-2,3 7 2,-5 11-3,-6 22-8,-14 6-25,-7 24-1,-10 10 0,-6 17-3</inkml:trace>
  <inkml:trace contextRef="#ctx0" brushRef="#br1" timeOffset="83914.7996">13083 6105 75,'0'0'35,"-14"8"0,0 11 0,-12 0-27,3 13-3,-9 5 0,3 10-1,-8 5-2,2 7 1,-1-4-2,5 0 0,10-1-4,-2-17-2,19 2-7,-6-24-22,10-15-1,14 1 0,4-15-2</inkml:trace>
  <inkml:trace contextRef="#ctx0" brushRef="#br1" timeOffset="84096.81">12824 6300 91,'-17'-16'37,"17"16"1,-22-5 0,20 18-29,2-1-4,14 8-1,6-4-1,14 6-1,7-4-2,6 0 0,6-3-3,-1-10-7,10 10-26,-11-10-3,-2 8 1,-12-10-3</inkml:trace>
  <inkml:trace contextRef="#ctx0" brushRef="#br1" timeOffset="84456.8306">13434 6141 73,'-11'0'38,"1"1"-2,3 14 2,-5-3-19,1 17-13,-5 2-2,3 14 0,-5 8-2,2 4 0,3 3-2,5-5-1,8 0-5,0-19-16,19 0-16,5-22 2,14-8-3,4-18 1</inkml:trace>
  <inkml:trace contextRef="#ctx0" brushRef="#br1" timeOffset="84799.8502">13721 6200 96,'-19'17'37,"-8"0"0,9 16 0,-10 5-33,11 9 1,0 1-2,7 3 2,4-2-2,10 0 0,11-11-2,10-7 1,8-17-1,10-12 0,6-16 0,4-12-1,-1-14 1,-3-4-2,-10-8 2,-9-4-2,-16 4 1,-10 2-1,-18 10 0,-14 7-1,-10 11-1,-9 6-1,4 12-5,-11 0-27,23 12-3,4-3 2,22 5-2</inkml:trace>
  <inkml:trace contextRef="#ctx0" brushRef="#br1" timeOffset="89476.1177">14022 5559 66,'6'-18'35,"-7"-2"1,1 20 0,-8-11-24,8 11-3,-11 17-1,7 8-1,-10 1-3,2 6 1,-2 4-3,5 1 0,1-2-1,2 2-2,7 0-1,-1-15-8,15 9-26,-2-11-3,9 0 2,-3-12-2</inkml:trace>
  <inkml:trace contextRef="#ctx0" brushRef="#br1" timeOffset="89804.1365">14226 5542 87,'0'0'37,"0"0"1,2-14-1,13 11-32,7-6-1,9 2 1,3-3-1,6 2 0,-2 3-2,0 3 1,-7 4-1,-4 6 0,-8 5 0,-9 12-1,-9 3 0,-5 8 1,-8 2-1,-2 7 1,-1 3-1,0-3-2,2 3-2,-4-17-10,20 11-23,-5-15-3,16 2 0,-3-16-2</inkml:trace>
  <inkml:trace contextRef="#ctx0" brushRef="#br1" timeOffset="90382.1695">14989 5896 93,'17'-3'37,"-17"3"1,14 8 0,-10 4-33,12 6-1,-1 4 0,6 10 0,-1 8-1,-3 9 0,0 6-1,-6 5 0,-6 3 0,-10 5 1,-4-1-2,-10-1 1,-5-3-1,0-4 1,-4-8-2,-2-5 2,3-12-3,2-13 0,3-10-2,-1-18-3,23 7-16,-28-39-17,25 5 0,-2-22-1,10 2 0</inkml:trace>
  <inkml:trace contextRef="#ctx0" brushRef="#br1" timeOffset="90675.1863">14833 5973 117,'-21'4'41,"13"10"1,8-14-3,0 0-35,28-3 0,14-5-1,18-7-1,5-2-1,15-5 1,1 0-2,2-2 0,-4 3 0,-10 3 0,-14 5-3,-15 10-1,-15-3-3,-2 17-12,-23-11-11,2 12-11,-13-9 2,7 9-3,-10-12 3</inkml:trace>
  <inkml:trace contextRef="#ctx0" brushRef="#br1" timeOffset="102086.839">16085 6322 81,'0'0'38,"0"0"-1,22 11 1,-1-25-26,13 7-10,14-7 0,17-2 0,13-2 0,9 1 1,2 0-1,5 5-1,-7 3 1,-3 5-1,-6 1 0,-10-1 0,-12 0 0,-5-2 0,-10-5 0,0-1-1,-7-6 1,-5-2 0,-6 0-1,-9 2 0,-3-1 1,-8 5-1,-8 0 0,-9 5 1,0 1-1,-9 4 0,-1-4 0,-3-3 0,-3 1 0,-1-6 0,0-3 1,-2 0-1,3-1 0,-2 3 1,2 3-1,1 3 0,4 9 1,2 7-1,5 3 0,4 3 1,12 4-2,8 1 1,14-5 0,16-1 0,16-4 0,14-5 1,11-2-1,15 0 0,-1 0 1,0 3-1,-13 7 0,-15 14 0,-21 13 1,-30 11-1,-30 11 0,-28 9 0,-18 4-1,-15 1 3,-7-3-2,2-11 1,12-11-4,12-19-3,37-10-31,12-25-2,36-6 1,12-21-5</inkml:trace>
  <inkml:trace contextRef="#ctx0" brushRef="#br1" timeOffset="148570.4977">19386 5062 88,'27'-9'38,"8"-6"-3,13 4 3,-2-6-40,8 5 3,-4 5-2,-6 7 3,-11 4 1,-11 10-2,-13 4 2,-11 5-2,-13 4 2,-9 6-2,-7-2 2,-2 2-2,0-3-1,2-4 1,12-5-1,12-7 0,7-14 1,35 11-1,3-13 0,11-1 1,3 0-1,4 1 1,-9 4 0,-5 8 0,-17 10-1,-18 10 1,-22 6 0,-16 9 0,-16 3 0,-15 7 0,-2-3-1,1-9 2,6-8-5,13-15-2,27-7-32,17-13-2,17-19-1,17-13-1</inkml:trace>
  <inkml:trace contextRef="#ctx0" brushRef="#br1" timeOffset="148992.5219">20213 4878 74,'0'0'39,"-5"-13"-2,5 13 1,-6 17-34,7 5-1,1 8 2,1 11-2,-3 9 1,4 10-3,-3 6 1,-1 3 0,0 2-1,0-8-3,9 5-10,-2-23-25,14-5-1,3-22 0,14-11-2</inkml:trace>
  <inkml:trace contextRef="#ctx0" brushRef="#br1" timeOffset="149262.5373">20567 5002 95,'-48'15'39,"4"14"1,-9-6-1,9 8-37,6-2 3,9 1-2,7-6-1,20-2 0,12-3-1,15-3 0,8-7 0,9-1-1,2 1 0,7-2-1,-4 1-1,-5-1-3,3 12-6,-15-15-26,6 13-3,-11-12 1,4 6-1</inkml:trace>
  <inkml:trace contextRef="#ctx0" brushRef="#br1" timeOffset="149646.5593">20962 5102 100,'-22'-9'39,"-11"0"2,5 10-3,-20 3-35,19 7 0,-3 4-1,9 7 1,-2 6-2,15 2 1,7-1-2,9-2 1,11-5 0,6-8 0,10-9-1,7-11 1,2-11 0,-1-5-1,-4-9 1,-2-3-1,-6 0 0,-7 1 0,-7 8 0,-10 5 0,-5 20 0,-13 6 0,-4 23 0,-7 15 0,-2 15 0,-3 13 1,-4 12-2,2 3 2,2 3-3,0-14-7,9 0-27,-3-23-3,13-4 1,-11-25-2</inkml:trace>
  <inkml:trace contextRef="#ctx0" brushRef="#br1" timeOffset="158338.0564">18330 5036 38,'-11'-6'30,"11"6"2,-15-13 0,3 0-26,12 13 2,-5-24-3,5 24 1,-2-21 0,2 21-1,-3-18-1,3 18-1,-6-12 2,6 12-3,0 0 2,-12-6-2,12 6 1,0 0-1,0 0-1,0 0 1,-6 11-1,6-11 0,16 16 0,-3-3 0,9 1 2,3 2-2,7 5 2,6 1-2,5 0 2,4 3-2,6-1 2,1-1-2,8-2-1,1-4 1,1 0-1,-2-4 0,-5-2 0,-4 1 0,-6-1 0,-10-3 0,-11 5 0,-11-2 1,-8 1-1,-7 1 0,-8 0 0,-4 0 0,-7-3 0,-4 4 0,-5 1 0,-10 2 0,-6 5 0,-8 6 1,-8 5-1,-10 9 1,-3 4-1,-1 5 3,1-4-1,10-4 0,9-6 0,16-11-2,17-6-6,10-18-29,29-5-4,5-18 1,20-2-4</inkml:trace>
  <inkml:trace contextRef="#ctx0" brushRef="#br2" timeOffset="203925.6639">11537 7304 82,'0'0'37,"0"0"-1,-7-11 1,7 11-34,24-17 0,-2 8 0,7 1 0,0 1-1,6 5 0,-4 2-1,0 4 1,-8 9-1,-8 4 0,-14 8 0,-7 7 0,-16 7 0,-4 8 0,-10 3-1,-4 2 1,1-5 0,1 0 0,8-3 0,8-9 0,8-7-1,12-10 1,10-4-1,11-6 0,13-7 0,6-2 0,6-4-1,5-5-1,3 0-3,-7-12-5,10 7-27,-13-14 0,4 6-1,-12-13-1</inkml:trace>
  <inkml:trace contextRef="#ctx0" brushRef="#br2" timeOffset="204170.6779">12188 7120 96,'0'0'39,"0"0"-1,-10-3 0,-2 15-31,12 9-5,-5 5 0,2 10-1,-1 5 0,0 10-2,1 4 1,0 5-2,1-1 0,0-3-1,6 2-6,0-16-27,14-3-3,-4-22 1,15-3-1</inkml:trace>
  <inkml:trace contextRef="#ctx0" brushRef="#br2" timeOffset="204441.6934">12468 7273 93,'-24'2'38,"-11"3"2,0 13-2,-3 0-32,3 8-2,0-2-1,6 3-1,9-2 0,6 2-1,11-7 0,11 1 0,8-3 0,8-7-1,9-4-1,4-5-1,8-1-1,-4-11-3,11 8-6,-14-16-26,9 8 0,-12-10 0,4 10 0</inkml:trace>
  <inkml:trace contextRef="#ctx0" brushRef="#br2" timeOffset="204854.717">12667 7373 86,'-24'-9'36,"12"9"0,-8-5 2,11 10-30,-7 0-2,3 7-1,-4 3 0,2 7-2,2 4 0,1 0-1,4-1-1,6 2 0,3-9 0,5-3-1,8-9 1,3-7-1,5-8 0,4-7-1,0-6 1,1-5 0,-1 0 0,0-2-1,-4 5 1,-3 3-1,-6 9 1,-13 12-1,14 5 0,-14 17 1,-3 11 0,-3 17 0,-3 9 0,0 7 0,-1 7 0,-5 7 1,-2-3-1,-2-2-1,0-9 1,-5-9 0,-2-9 0,0-10-1,-3-10-1,4-18-4,5-2-29,-3-22-3,14-3 0,-5-20-1</inkml:trace>
  <inkml:trace contextRef="#ctx0" brushRef="#br2" timeOffset="205447.7509">13602 7340 78,'0'0'36,"-13"-12"0,3 12-1,-14 1-31,6 9 1,-7-1-1,3 9 0,-1 3 0,7 6 0,-1 1-2,5 5 1,7-4-1,5 1-1,7-7 0,10-6 0,5-9 0,9-10-1,6-12 1,4-8-1,-1-7 1,-1-6-1,-6 0 0,-8-3 0,-11 8 0,-11 2-1,-11 11 1,-11 6-2,-3 10 1,-5 7-2,4 8 0,1 2-4,19 14-6,-1-12-25,26 8 1,4-12 0,19 1 0</inkml:trace>
  <inkml:trace contextRef="#ctx0" brushRef="#br2" timeOffset="205703.7656">14236 7043 95,'-24'-41'37,"2"12"2,-9 0-2,12 14-32,-6 11-2,3 16 1,-2 17 0,0 18-3,1 11 0,9 10-2,-1 4 0,6 5-1,5-2-1,3-9-3,13-1-6,-7-22-25,13-6-1,-5-20 1,7-5-2</inkml:trace>
  <inkml:trace contextRef="#ctx0" brushRef="#br2" timeOffset="205853.7741">13930 7349 100,'-21'-13'38,"0"-3"2,21 16-5,0-14-30,19 4-4,15 5-9,5-10-27,18 8-4,-1-8 1,10 9-2</inkml:trace>
  <inkml:trace contextRef="#ctx0" brushRef="#br2" timeOffset="206611.8175">14371 7351 77,'16'3'37,"0"-3"-1,5 2 1,-2-2-32,5-1-2,5-5 0,1-2 0,-1-4-1,0 2 0,-4-6 0,-2 1 0,-10-1 1,-8 2-1,-10 1 0,-7 3-1,-8 3 1,-4 6 0,-9 4-2,0 6 1,-1 4 0,3 6-1,6 3 0,13 2 2,5-1-2,13 0 0,10-2 1,12-5 0,6-5 0,6-3 0,6-6-1,0-2 1,-2-7 0,-7-1 0,-3-3 0,-7 1-1,-6-2 1,-8 2-1,-13 10 0,10-15 1,-10 15-1,-10 0 0,-2 8 0,0 2 0,1 5 0,1 0 0,0 3 0,5-2 0,5-16 0,5 16 0,9-18 0,3-9 0,6-1 0,2-10 1,4-3 0,-2 0-1,0 1 1,-3 3-1,-6 4 1,-6 6 0,-12 11-1,12 2 0,-14 9-1,2 7 1,-4 4-2,2 3 1,7 2-3,2-1 0,6 0-5,-1-15-16,22 7-14,-9-18 0,13 3-1,-4-12 3</inkml:trace>
  <inkml:trace contextRef="#ctx0" brushRef="#br2" timeOffset="207732.8816">15258 7269 92,'-26'5'38,"26"-5"-1,-13 10 1,13-10-33,7 12-1,10-6 0,4-5-1,4-1-1,6-6-1,-1-2 0,1-3 1,-2-3-1,-6-2 1,0-4 0,-11-2-1,-3 5 2,-5-2-2,-4 1 1,-4 3-2,-6 6 1,-1 6-1,-6 3 0,3 7 0,-6 7-2,6 5 2,-1 4-2,3 2 2,1 1-1,7 0 0,4-3 0,10-1 1,9-8 1,7-6-1,4-5 1,9-5-1,0-4 1,4-2-1,-2-2 0,-5-3 2,-7 1-2,-6 4 0,-6 1 1,-17 7-1,10 3 0,-10-3 0,-16 23 1,2-5-2,-3 3 1,0 2 0,2 4-1,1-4 1,5-4 0,2-6 0,7-13 0,0 0 0,13-9 0,0-10 1,3-8-1,1-2 1,0-5 0,1-4 0,-2 5 1,-3 4-1,-4 6 1,-2 4-1,-7 19 1,14-17-2,-14 17 1,24 6-1,-5 3-1,5 0 1,9 2-1,2-4 1,0-5-2,4 0 2,-2-2 1,-4-2-1,-6-1 1,-10-6-1,-4 0 2,-13 9-2,0-15 2,-10 10-2,-5 2 0,-6 4 0,-1 3 0,0 6 0,-1 5-1,2 1 0,3 5 0,8 2 0,6-3 0,6 1 1,9-3-2,4-8 2,5-2 0,3-6 0,5-6 0,0-5 1,-3-6-1,0-7 1,-3 1 1,-3 0-1,-5 0 1,-5 2-2,-9 19 2,0 0-2,0 0 0,-22 23-2,3 7 0,-1 16 1,-8 12-1,3 10 1,-4 3 0,3 3-1,2 0 3,3-7-2,3-5 2,4-12-1,2-11 0,4-15 1,2-12-1,6-12 0,4-16 0,4-12 0,4-10 0,6-14 0,2-9 0,6-5-2,2-1-1,6 6 0,-7 1-4,12 15-8,-17-2-22,11 23-3,-12-1 1,12 16-1</inkml:trace>
  <inkml:trace contextRef="#ctx0" brushRef="#br2" timeOffset="208174.9069">16463 7145 110,'-13'-21'39,"13"21"3,-24 5-2,15 10-35,-5 3 0,4 6-2,1 2 0,5 4-3,4-5 1,3 1-1,6-7 1,2-7-1,4-8 1,6-7-1,4-3 1,3-11-1,1-7 1,2-3 2,2-5-3,-3 2 0,-3 3 0,-3 3 0,-9 8 0,-15 16 0,9 10 0,-19 18 0,-8 17 0,-8 16 0,-7 19 0,-9 11-2,0 10 1,-6 5 0,5-1 1,-1-5-1,1-6 1,4-16-1,3-14 1,7-18-1,4-15 0,5-21-3,7-8-2,-1-27-11,19-2-22,-11-21-2,12-6 0,-5-23-1</inkml:trace>
  <inkml:trace contextRef="#ctx0" brushRef="#br2" timeOffset="208919.9495">17602 7114 105,'23'10'40,"6"-11"0,18 2 0,10-9-34,22-1-3,16-7 0,15-2-1,7-1-1,6 0 0,-1 2-1,0 3 0,-8 6 1,-16 4-1,-17 2-1,-14 5 1,-13 1-2,-18 1-1,-14 4-3,-22-9-3,-6 21-13,-22-16-17,-2 7 2,-14-6-1,-3 8 1</inkml:trace>
  <inkml:trace contextRef="#ctx0" brushRef="#br2" timeOffset="209168.9638">17951 7278 104,'-28'20'39,"14"-12"2,26 4-3,22-12-34,26-4 0,17-5-1,16-3 0,11-5-1,7 2 1,2-3-3,-5 1 1,-8 2-3,-17 1-1,-5 13-11,-24-14-24,-5 10-2,-23-11 1,-4 7-1</inkml:trace>
  <inkml:trace contextRef="#ctx0" brushRef="#br2" timeOffset="209572.9869">18510 6710 108,'-16'6'39,"-1"-6"1,17 10-1,5 3-34,18-3-1,15 1-1,18 3 1,14-2-2,5 4 0,8 4-1,4 0 0,3 3 0,-7 6 0,-13 2-1,-13 6 0,-16 1 1,-16 8-1,-16 2 1,-18-1-2,-16 3 1,-16 1-1,-12-3 1,-11-1-1,-4 0 1,5-8-1,2-3 1,5-8 0,16-2-2,11-10 0,17-3-3,12-13-12,13-7-22,5-8-1,17 4 0,1-12-2</inkml:trace>
  <inkml:trace contextRef="#ctx0" brushRef="#br2" timeOffset="225081.8739">20362 6542 85,'7'-27'35,"-1"8"-1,-15-2 3,-2 14-32,-14 5-2,-1 11 2,-11 8-1,-1 12 1,-4 2-1,10 7 0,7-2-2,17 0 1,19-5-2,24-3 0,17-7 0,16-3 0,6-3-1,6 1 0,-6 2 1,-9 5 0,-15 5-1,-20 6 1,-21 5-1,-17 1 0,-16 3 0,-11-5-1,-4-4-2,-4-11-4,19-5-28,-5-19-3,19-12 0,6-16-1</inkml:trace>
  <inkml:trace contextRef="#ctx0" brushRef="#br2" timeOffset="225277.8851">20385 6453 108,'-46'-9'40,"15"13"1,1 1-2,28 9-34,16-5-2,23-2-1,20-7-2,17-6-1,17-2-3,5-10-3,24 6-20,-11-14-12,0 5 1,-14-3-1,-6 5 1</inkml:trace>
  <inkml:trace contextRef="#ctx0" brushRef="#br2" timeOffset="225487.8971">21271 6210 104,'0'0'38,"-18"-4"0,18 19 0,-5 3-33,13 17-1,-3 11-1,4 18 2,-4 11-2,4 14 0,-8 6-2,-1 6 1,-1-3-4,-1-6 0,10 1-22,-4-27-15,19-14 1,1-29-3,19-16 0</inkml:trace>
  <inkml:trace contextRef="#ctx0" brushRef="#br2" timeOffset="225749.9121">21672 6504 94,'-55'10'39,"-12"5"3,0 19-1,-8-13-15,15 13-22,8-2-1,17-1 0,14-3-2,21-6 1,19-6-2,19-6 0,18-3 0,8-2 0,9 1 0,0-5-6,3 12-5,-15-13-24,7 16-5,-17-11 1,0 13-2</inkml:trace>
  <inkml:trace contextRef="#ctx0" brushRef="#br2" timeOffset="226216.9388">22185 6694 119,'-22'-12'38,"-15"-7"1,4 13 0,-19-1-34,5 7-1,-2 4 0,2 11 0,1 5-1,8 9-3,6 4 0,11-1 0,16 4 0,15-8 0,18-5 0,9-9 0,12-11 0,6-9 0,3-10 0,4-6 0,-6-9 0,-8-3 0,-9 0 0,-8 2 0,-7 7 0,-10 4 0,-4 13 0,-10 8 0,-2 29 0,-6 14 0,-6 20 0,-6 17 0,1 17 0,-1 10 0,-2 7 0,0 0 0,-2-8 0,-1-8 0,-3-16 0,-3-18 0,-5-18 0,-3-21 0,-1-20 0,1-27-3,17-9-12,-3-35-9,31-4-11,8-26-8,26-2 3,16-9-2</inkml:trace>
  <inkml:trace contextRef="#ctx0" brushRef="#br2" timeOffset="226389.9487">22867 6968 109,'5'39'43,"-20"-14"1,4 3-3,-16-19-23,9-8-18,18-1 0,-15-20-11,30 17-18,-15-17-13,13 3-2,-2-5 0,7 1 0</inkml:trace>
  <inkml:trace contextRef="#ctx0" brushRef="#br3" timeOffset="233834.3745">990 8448 2,'-2'14'23,"2"-14"-12,7 23 5,-7-23 4,23 14 2,-23-14-2,34 5 0,-21-11-4,16 8-8,-5-8-2,8 7-2,-3-1 0,7 5-2,0 1-1,8 2-1,4-1 0,13 3 0,6-4 1,13 2-1,10-7 1,10-1 0,9-7 0,11 1 0,14-3 0,7 0 0,1 0 0,4 2-1,7 2 0,6 2 0,6 1 0,-5 4-1,4 0 1,6 1-1,2-3 1,5-2-1,7-4 1,3-2 0,7-1 0,9-3-1,9 1 1,1-3 0,6 6-1,9 0 1,2 6 0,1 2 0,8 3 0,1 2-1,0-2 2,7 4-1,8-1 0,-4-4 1,6-3 0,2 0 0,-6 0 0,8-2 0,-1 2-1,-6 2 1,1 2 0,-5 5-1,-4 0 0,4 0 0,0 2 0,0 0 0,4-4 0,5-1 0,7-8 0,3-2 0,8-8 1,5 1-1,6-5 0,8 1 0,0-1 0,2 2 0,1 1 1,4 4-1,4-1 0,2 2 0,8-1 1,5-1-1,10-1 1,9-3 0,8-1-1,9-3 1,5 2 0,4 3-1,2 1 1,-1 6-1,-1 4 1,4 6-1,-4 2 0,0 4 1,0 1-1,2-4 2,1 3-1,2 0 0,7-6 0,2 3 1,5-4-1,-1-1 0,4-1-1,-7 2 1,-3-1-2,-12-1-1,-15 7-5,-30-8-29,-18 5-1,-36-6 0,-36 2-1</inkml:trace>
  <inkml:trace contextRef="#ctx0" brushRef="#br3" timeOffset="236017.4994">981 8900 83,'0'0'36,"0"0"-1,-7 28-1,-4-6-34,-5 13 0,-1 8 1,-1 1 0,3 1 0,0-1 1,6-5 0,4-9-1,7-6 1,-2-24 0,20 5 0,-2-23 0,7-8-1,3-11 0,0-7 0,3-4 1,-4 2-1,-3 2 0,-3 7 0,-6 6 1,-3 10-1,-7 9 0,-5 12 0,0 12 0,-4 8 0,0 5-1,2 3 1,4-1 0,5 3-1,7-6 1,8-7 0,7-11 1,13-8-2,2-12 1,8-4 0,2-6 0,0-6 0,-3 1-1,-6 5 0,-9 3 1,-7 7-1,-12 14 0,-11 14 0,-7 12 0,-8 9-1,-1 11-2,1-1 0,8 8-3,2-14-8,21 5-22,0-22 0,26-3 0,0-25-1</inkml:trace>
  <inkml:trace contextRef="#ctx0" brushRef="#br3" timeOffset="236386.5205">2160 8901 100,'-28'-10'38,"10"13"1,-16-2-2,6 14-32,-5 5-1,3 6 0,-2 4-1,8 9-1,4-3-1,8 1 1,7-4-1,8-3 0,9-14 0,9-7 0,3-12-1,9-12 1,3-11-1,1-11 1,2-3-1,-4-4 0,-5 5 0,-3 1 0,-8 11 0,-10 9-1,-9 18 1,0 0-1,-4 32-1,-8 2-1,2 12 0,-3 0-2,13 7-2,0-12-4,23 4-24,-2-23-2,22-4 2,6-25-2</inkml:trace>
  <inkml:trace contextRef="#ctx0" brushRef="#br3" timeOffset="236704.5387">2721 8838 101,'-13'-12'37,"-17"4"1,-1 14-3,-13 1-28,4 10-2,-1 3-1,6 3-2,3-1 0,19-3-1,11-7 0,19-3 0,14-9 0,12-5 0,8 0-1,3-2 1,3-1-1,-8 4 0,-11 8 1,-13 8-1,-13 11 1,-16 6-1,-11 9 0,-8 5 1,-7 3-1,-2-4-1,5-3-1,5-13-1,14-6-6,8-20-27,24-19-3,9-15 2,19-5-2</inkml:trace>
  <inkml:trace contextRef="#ctx0" brushRef="#br3" timeOffset="237004.5559">3117 8800 114,'-28'22'37,"-17"-4"2,11 10 0,7-9-36,3-1 0,12-8 0,12-10-1,31 0-1,11-8 0,14-5 0,6 3-1,5-3 1,2 3-1,-11 5 1,-8 11 0,-22 11 0,-23 11 0,-26 9-1,-17 10 1,-19 7 0,-9 3-1,-1-1 0,-2-7-1,10-5-3,14-23-6,31-2-28,14-19-2,22-22-1,15-15-1</inkml:trace>
  <inkml:trace contextRef="#ctx0" brushRef="#br3" timeOffset="237422.5798">3534 8977 106,'0'0'39,"20"-14"1,14 1-2,7-9-37,18-5-1,7-1-2,5 0-2,11 14-30,-11-6-3,4 14-1,-15 1-1</inkml:trace>
  <inkml:trace contextRef="#ctx0" brushRef="#br3" timeOffset="238098.6184">4261 8901 72,'-10'17'38,"10"-17"0,0 15 1,0-15-14,22-3-22,-1-4 1,9 0-1,1-9-1,8-2 1,-1-8-3,-1-2 2,-6 0-3,-8-2 2,-10 0-1,-10 2 0,-8 8-1,-14 7 1,-9 8 1,-9 13-1,-4 12 3,-2 10-2,2 8 1,3 9-1,8-1 2,10 4-2,15-7 1,14-9-2,16-12 1,16-9 0,13-12-1,7-11 1,7-6 0,6-9-1,-6 2 1,-8-5-1,-9 7 1,-9 1-1,-13 5 1,-12 4-1,-17 11 0,0 0 0,-16 13 0,-2 4 0,-8 5 0,0 7 0,2 3-1,0-2 1,5-2 0,10-5 0,9-9 1,0-14-1,31-4 0,-2-15 0,6-11 1,5-5 0,-1-6-1,-2-4 1,-2 3-2,-9 7 2,-6 3-2,-6 12 2,-14 20-1,14-7 0,-14 23 0,0 8-2,0 8 2,5 8-3,4 2 1,5 0-6,15 5-11,-6-22-21,19 2-1,-5-22 1,12-2-1</inkml:trace>
  <inkml:trace contextRef="#ctx0" brushRef="#br3" timeOffset="239192.681">5297 8772 100,'-16'7'38,"14"9"0,2-16 0,9 21-33,9-14 0,12 2-2,8-9-1,1-4 0,4-7 0,-2-2 0,-6-9-3,-2-1 2,-14-3-2,-9-2 1,-10 4-1,-10 0 0,-11 5-1,-5 9 2,-11 9-1,0 9 2,-4 10 1,3 10-2,2 6 2,11 3-1,11 3 1,10-5 0,20-5 0,17-9-2,15-11 1,9-10-1,7-10 0,8-8 1,-4-9-1,-5 1 1,-10-3-2,-12 1 2,-13 8-3,-11 4 3,-17 16-1,0 0 1,-21 19-1,0 4-1,-1 8 3,-1 6-3,-2 1 3,8 1-3,7-3 1,6-13-1,8-7 2,10-10-1,4-14 0,6-12 0,7-13 1,0-5-1,1-8-1,0-1 1,-5 2-1,-7 5 1,-4 8-2,-6 10 2,-10 22-2,0 0 2,0 0 1,-11 20-1,5 4 2,4 5-2,7-3 1,5-1-1,7-6 2,8-6-3,6-9 1,3-8 0,-2-6-1,5-9 1,-8-8-1,-5 3 2,-5-5-2,-9 2 1,-5 2-1,-10 8 0,-5 2 2,-7 9-2,-4 9 1,-4 7 1,1 10 0,0 7 0,2 8 1,4 2-2,10 2 2,6-2-2,8-4 1,9-5-1,6-10 0,6-12 0,6-10 0,2-10 1,-1-9-1,0-9 1,-4-1-2,-3 1 1,-6 1-2,-10 6 2,-4 13 0,-7 12 0,-14 26 0,-2 16-1,-8 18 1,-5 25 0,-4 14 1,1 12-1,-4 7 1,6 0 0,-1-5 0,6-13 1,6-20 0,5-20-2,4-26 0,9-24 0,2-19 0,4-25 0,4-16 0,1-14 0,1-15 0,4-11 0,5 3-6,0 0-1,12 13-8,-11-5-12,21 22-14,-5-1 1,14 22-1,-5 2 1</inkml:trace>
  <inkml:trace contextRef="#ctx0" brushRef="#br3" timeOffset="239645.7069">6732 8656 100,'-18'-3'39,"5"11"2,-2 0 0,9 11-36,-8 2 1,10 6-3,-1 1 0,3 1-1,4-5 0,2-2-1,7-6 0,4-11-1,6-11 0,4-9 1,3-7-2,7-5 1,0-1-1,2-5 1,-1 3-1,-3 8 0,-7 14 0,-8 16 1,-11 19 1,-10 18-1,-16 22 1,-11 19 0,-6 19 0,-9 8 0,-1 4 1,3-2-1,0-7 0,5-10 0,8-18 1,8-18-1,2-26 1,11-23-2,9-13 0,-7-36 0,11-11 0,7-24-2,0-14-2,3-18-5,12 15-11,-15-15-20,16 19-2,-4 1 1,17 20-1</inkml:trace>
  <inkml:trace contextRef="#ctx0" brushRef="#br3" timeOffset="240036.7293">8215 8743 98,'5'-21'39,"9"5"1,-12-4-1,11 10-34,-13 10-3,-4-11 1,4 11-1,-22 17-1,5 4 2,2 4-3,-3 9 2,3 1-3,6 8-1,1-8-3,15 7-10,-2-20-22,19-1-3,-1-19 2,15-2-3</inkml:trace>
  <inkml:trace contextRef="#ctx0" brushRef="#br3" timeOffset="240441.7525">8453 8572 91,'12'21'39,"1"-9"1,10 9-1,-3-12-32,8 7-1,-9-5-1,0 6 0,-6-2-1,-6 5-1,-7 2-1,-5 5 0,-3-1 0,-4 2-2,2 0 2,2-2-2,2-6 0,6-5 1,0-15-1,16 2 0,6-18 0,4-7 1,4-7-2,5-7 1,2 1-1,-1-1 1,-2 6-2,-2 9 2,-6 13-1,-4 14 1,-7 11 0,-7 13-1,0 6-1,-8 6-6,12 18-15,-13-18-16,11 8-1,-3-18 0,18 0-2</inkml:trace>
  <inkml:trace contextRef="#ctx0" brushRef="#br3" timeOffset="240878.7774">9678 8308 94,'8'-25'39,"3"12"1,-16 1-2,5 12-33,-14 22-1,5 11-1,-6 12 0,2 13-1,0 13-1,5 5 0,6 4 0,3-5-2,11-3-1,3-15-3,18-3-4,-3-24-28,23-8-3,-6-21 3,11-7-3</inkml:trace>
  <inkml:trace contextRef="#ctx0" brushRef="#br3" timeOffset="241129.7918">10019 8518 95,'-43'8'39,"-12"5"1,6 16 0,-6-3-33,13 4-2,11-5-1,14-3-1,13-6 0,17-6-1,15-7-1,15-3 0,8-2-1,5-1-1,6-1-2,-1-1-3,5 10-6,-17-10-28,7 8 0,-15-6 0,4 6 0</inkml:trace>
  <inkml:trace contextRef="#ctx0" brushRef="#br3" timeOffset="241552.816">10415 8607 94,'-20'0'40,"-15"-5"1,6 14-1,-4-1-34,2 12 0,-5 2-1,6 12-1,3-2 0,8 3-2,10-4 1,13-4-2,6-6 1,13-10-1,8-7-1,5-12 0,6-9-1,4-6 1,-2-8-1,-2-4 0,-4-1 0,-5 1 0,-5 0 0,-5 8 0,-8 11 1,-15 16 0,0 0 0,0 29 0,-9 13 1,-6 15-1,-6 14 2,-2 12-1,-4 7 1,-3 1 0,2 1 0,-2-10-1,-3-12 1,2-15-2,0-16 0,2-22 0,6-15-5,0-24-7,18 3-11,-14-31-18,24 2-2,-5-24 1,13 3-1</inkml:trace>
  <inkml:trace contextRef="#ctx0" brushRef="#br3" timeOffset="242244.8556">2128 9969 100,'0'0'40,"0"0"0,1 31-1,-5-2-34,7 18-3,5 13-2,0 16 2,-2 14-2,-1 6 2,-2 5-3,-1-1 2,-2-4-4,1-6-1,6-4-9,-6-30-26,17-6 0,-3-28-2,18-12 1</inkml:trace>
  <inkml:trace contextRef="#ctx0" brushRef="#br3" timeOffset="242698.8816">5129 10004 87,'0'0'38,"-24"-9"-1,18 21 2,-7 8-31,11 10-4,-6 9-2,5 13 0,-2 9-2,-2 5-2,1 6-6,-8-10-27,9 2-4,-4-19 1,9-7-1</inkml:trace>
  <inkml:trace contextRef="#ctx0" brushRef="#br3" timeOffset="242848.8901">4941 10349 106,'-13'-4'40,"3"-8"0,24 7-5,17-9-37,15-16-35,34 2-1,9-12-1,24-2-1</inkml:trace>
  <inkml:trace contextRef="#ctx0" brushRef="#br3" timeOffset="243266.914">7003 9980 104,'17'-24'40,"23"2"1,5-16-3,25 1-38,-1 1 1,4 7 0,-9 7 0,-10 13 0,-18 14 0,-16 16 1,-22 16-1,-16 16 1,-20 13 0,-8 4 1,-11 5-1,4-6 0,5-3-1,18-13 1,13-16-2,25-14 1,23-20 0,22-15-6,24-3-2,3-19-33,29 7 1,-2-11-2,15 8 0</inkml:trace>
  <inkml:trace contextRef="#ctx0" brushRef="#br3" timeOffset="243550.9303">9730 9666 97,'-29'-11'38,"-1"19"1,-11 12-1,0 17-34,5 11-2,4 16 0,5 8-1,8 6 1,7 0-4,8-3-2,20 0-25,-4-20-8,10-5-3,1-21 2</inkml:trace>
  <inkml:trace contextRef="#ctx0" brushRef="#br3" timeOffset="243702.939">9399 10215 102,'-27'-19'43,"24"5"0,12-9-1,31 2-38,19-2-8,12-9-31,34 7-3,9-11-1,28 8-2</inkml:trace>
  <inkml:trace contextRef="#ctx0" brushRef="#br3" timeOffset="244134.9637">11960 9809 108,'20'-8'40,"12"-9"1,23 7-4,10-10-34,12 5-1,0 0 0,-3 9-1,-13 7 0,-13 14 0,-24 10-1,-19 15 1,-30 12 0,-14 8 0,-21 7 1,-2 5 0,-8-5-2,4-4 2,14-8-2,17-13 1,26-14-1,26-13 0,33-12-4,16-17-5,43 4-28,5-17-6,29 3 4,5-12-4</inkml:trace>
  <inkml:trace contextRef="#ctx0" brushRef="#br3" timeOffset="244814.0025">15947 10030 99,'-33'-9'40,"19"4"1,6-10-2,17 4-33,11-4-2,16 2-1,8-1-1,15-3-1,9 1 0,7 0 0,9-1-1,5-1 0,-2-2 0,-1 0 0,-12 2 1,-12 0-1,-19 3 1,-15-1-1,-23 1 0,-22 0 0,-18 3 0,-20 2 0,-7 1 1,-5 2-1,5 2 0,4 3 0,13 1 0,18 1 1,27 0-1,21 3 1,28-3-1,21 0 1,15 0 0,13 5-1,2 4 1,-5 3 0,-10 4 0,-21 12 0,-29 7 0,-28 11 0,-28 5-1,-27 4 1,-21 3-1,-12 2 0,-5-5-2,7-10 1,11-6-4,20-14-2,35 0-17,13-25-17,32-1 0,14-19 1,36 2 0</inkml:trace>
  <inkml:trace contextRef="#ctx0" brushRef="#br3" timeOffset="245237.0267">19347 9471 93,'-42'-8'36,"-16"-3"2,-3 24 1,-20 0-32,16 14 0,1 0-1,16 10 0,13-5-2,28 3 1,24-9-3,27-3 1,24-7-2,16-4 0,13-3 0,-1-2 0,-7 2-1,-10 1 1,-20 7-1,-26 7 1,-23 7-1,-25 6 1,-15 5-1,-16-1 0,-6 2-1,-3-4-1,2-4-3,7-18-2,26 6-20,2-28-12,18 5-1,20-38 0,14 0-1</inkml:trace>
  <inkml:trace contextRef="#ctx0" brushRef="#br3" timeOffset="245392.0356">19365 9427 128,'-15'-8'43,"25"13"-1,17-11-2,28 0-38,31-1-6,18-15-10,32 14-24,3-8-4,16 10 1,-4-2-2</inkml:trace>
  <inkml:trace contextRef="#ctx0" brushRef="#br3" timeOffset="250954.3537">804 11646 40,'37'-8'29,"4"-3"0,6-3-2,-1-1-23,7 3-1,-1 0-1,3 6 0,-1 2-2,1 4 2,-2-3 0,6 8 0,4-7 1,13 2 0,9-11 1,6-1-1,8-9-1,11-4 0,10-4 0,8-1-2,4 3 1,3-2-1,3 10 0,5 0-1,7 6 2,4 3-1,4 1 0,3 0 0,14-2 0,8 0 1,9-6-1,13-2 1,8 1 0,13-3-1,10 0 1,5 4-1,0 2 1,8 2 0,0 4-1,-3 3 2,5 3-2,1-1 1,1 1-1,12-1 1,15-2 0,10-3 0,10-1 0,16-6 0,5 1 0,16-2-1,2-1 2,6 2 0,1 1-1,5 1 1,3 4-1,3 2 1,2 2-2,-1 3 2,4 0-2,2 2 0,5-2 1,4-4 0,3 1-1,5-5 1,6-2 0,9-1 1,4-1-2,7 1 1,43 3 0,-37-2-1,2 3 1,-1 4 0,8 2-1,-8 2 1,6 1 0,-6 2 0,-37 0 0,76 0 1,-35-1 0,6-2-1,-1-5 1,9-3 0,39-4-1,-22-5 0,4-5 0,11-5-3,-1 3-2,-15-8-32,-5 6 0,-33-9-2,-67 7-1</inkml:trace>
  <inkml:trace contextRef="#ctx0" brushRef="#br3" timeOffset="252217.426">1287 11929 91,'0'-17'37,"0"17"0,0-14-6,0 14-28,-5 14-1,4 3-1,-3 6 1,0 11-1,-3 0 1,1 9-1,0-5 0,4-2 0,0-7 0,5-9 0,-3-20 0,17 2-1,-3-20 1,7-9-2,-1-7 1,1-4-1,0-2 1,-2 3-1,-3 3 1,-4 8-1,-1 7 1,-11 19 0,9-9 0,-9 9 0,0 16 1,0 1-1,0-2 0,4 3 0,2-4 1,7-4-1,5-9 1,13-10 0,5-5 0,9-10 0,2-2 1,3-2-1,-5-3 0,-3 4 2,-7 9-2,-10 10-1,-11 11 1,-11 16-1,-7 11 0,-4 11 0,-5 10 0,3 1-3,1 4 1,9-8-2,12-6-1,4-21-6,25-6-26,-9-25 0,25-7-1,-9-18-1</inkml:trace>
  <inkml:trace contextRef="#ctx0" brushRef="#br3" timeOffset="252561.4457">2301 11819 80,'-29'-22'38,"11"23"1,-11-10 0,2 14-31,0 3-2,6 9-1,-2 6-1,0 8-3,6 5 1,2 0-2,7 5 2,6-9-2,6-4 1,7-10 0,7-12-1,7-13 0,7-11 1,6-9-1,-1-6 0,-2-4 0,-4-4 0,-3 8 2,-9 2-1,-4 10 1,-9 5-2,-6 16 1,0 0-2,-9 25 0,5 5-1,-4 4-4,8 13 1,2-7-3,13 15-7,-2-25-24,23 2 2,2-22-1,16-3 1</inkml:trace>
  <inkml:trace contextRef="#ctx0" brushRef="#br3" timeOffset="252900.4651">2889 11757 86,'-15'-20'38,"1"13"2,-13-4 0,7 21-32,-6-3-3,4 9-1,-1 1-1,4 3-2,9-2 1,3-1-3,11 0 2,8-7-2,9-3 1,5-4-1,5 1 1,1 0 0,2 3 0,-3 4 1,-6 4-1,-8 5 0,-12 7 0,-5 3 1,-5 3-1,-9 2 0,-5-2-1,1-1 0,-2-7-1,6-9-2,14-16-4,0 0-16,8-14-14,4-16 0,20 1-2,-3-18 2</inkml:trace>
  <inkml:trace contextRef="#ctx0" brushRef="#br3" timeOffset="253192.4818">3242 11643 85,'0'0'39,"-14"-12"-1,0 21 3,-15 0-34,11 7-2,-7 8-1,3 4-2,4 0 0,6 2-1,8-4 0,4-3-2,10-6 2,9-6-2,8-9 1,5-3 0,2-1 1,-2 2-1,-2 1 1,-8 9-1,-7 4 1,-14 10-1,-8 5 0,-7 4 0,-4 1-1,-2-6-3,5 4-4,-2-24-22,22 3-9,0-22-1,17 0-2</inkml:trace>
  <inkml:trace contextRef="#ctx0" brushRef="#br3" timeOffset="253369.4919">3510 11829 98,'0'0'41,"5"16"1,-5-16-2,19-6-38,1-1-4,1-3-3,14 8-27,-8-13-7,10 9-2,-2-11-1</inkml:trace>
  <inkml:trace contextRef="#ctx0" brushRef="#br3" timeOffset="254137.5358">4119 11694 88,'0'0'40,"-5"19"2,5-19-2,11 21-34,1-15-3,8-1-1,6-6 0,5-3 0,0-6-1,2-7-1,-3-1 1,-1-5-2,-10 2 2,-7 3-2,-9 1 1,-9 5-1,-11 8 1,-6 7 1,-5 9-1,-5 7 1,-3 9-2,3 5 1,6 3 0,7 0 0,11-5 1,12-2-3,15-14 3,13-8-2,13-14 1,7-7 3,8-7-2,0-1 2,0-2-3,-7 1 3,-8 3-2,-10 6 2,-15 9-3,-19 5 1,0 0-1,-3 25 1,-13-4-1,-5 6-1,-1 3 1,-1 4-2,8-3 2,5-6-2,8-5 2,2-20-2,26 1 3,3-20-2,9-13 2,2-7-1,4-6 1,-1-3 0,-3 5-1,-8 3 1,-3 10-1,-12 9 1,-17 21-1,0 0 1,5 27-1,-13 5 1,3 8-1,1 5-3,7 2 0,4-6-3,14-2-4,-7-23-16,24 3-14,-6-25-2,10-3 1,-2-19 2</inkml:trace>
  <inkml:trace contextRef="#ctx0" brushRef="#br3" timeOffset="255198.5965">5062 11704 94,'-19'15'39,"16"7"3,3-22-2,18 18-36,8-21 0,10-6 0,6-2-2,6-9-1,-5-1 0,3-4 0,-12-1-1,-5 1 2,-15 1-2,-6 2 0,-13 2 0,-7 1 0,-7 8-1,-5 2 1,-3 9 0,2 8 0,-2 7 0,7 7 1,3 4-1,8 2 2,3 1-2,13-2 2,9-9-2,7-4 2,11-11-2,3-6 0,6-10 1,5-3-2,-3-5 1,1-1 0,-13 5 0,-3 1-1,-8 10 2,-10 6-1,-12 0 0,-1 25 2,-10-2-2,-1 5 1,-5 6-1,2-1 0,3 1-1,0-3 0,6-10 1,6-6-2,0-15 3,15-6-4,2-16 4,1-9-1,3-10 0,4 0 1,-1-3-1,-5 1 0,0 10 0,-2 8 1,-8 8-2,5 11 2,-3 8-2,0 4 2,6 5-1,0-2 0,5-1 1,3-2-1,3-6 1,0-3-1,3-5 0,-5 0 0,-3-3 1,-2 3-1,-6-2 0,-15 10 0,11-12 0,-11 12 1,-13 3-1,-1 2 0,-6 5 1,0 3-1,1 2 0,-1 5 0,1 0 1,7 2 0,5-1-1,7 2 2,7-8-2,8-4 1,6-7-1,10-9 0,0-8 1,2-8-3,0-4 3,-2-9-2,-5 4 1,-5 3-1,-10 6 1,-6 12 0,-5 9 0,-15 25 1,-8 16-1,-5 18-1,-1 18 0,-6 17 0,-1 11 1,4 1-1,4-2 0,4-6-1,9-18 2,1-18 0,10-23-1,4-26 1,0-13 0,12-38 1,-6-8 0,8-19-1,1-11 0,3-9 0,2-5 1,3 4-1,1 9-1,0 7-2,2 17-3,-2 5-3,10 29-5,-5-4-4,23 24-14,-8-7-9,20 13 1,-3-7 1</inkml:trace>
  <inkml:trace contextRef="#ctx0" brushRef="#br3" timeOffset="255823.6322">6615 11469 78,'0'0'41,"-11"0"-2,5 12 2,-11-6-30,7 12-5,-2 2-1,3 7 1,-1 1-3,5 0 1,3-3-2,7-5 2,3-5-3,7-7 0,6-12 0,5-5-1,4-10 0,-2-2-1,1-7 2,1 0-3,-8-1 3,-3 3-1,-4 6-1,-7 9 1,-8 11 0,-2 19 1,-10 18-2,1 16 1,-8 23-1,1 18 0,-6 12 1,4 7 0,0-4-1,0-1 0,7-16 1,1-16 0,2-18 0,1-23 0,4-23 0,5-12 0,-6-31 1,4-8-1,2-11 0,6-11-1,1-9-1,5-8-2,9 8-4,-2-11-7,17 25-6,-12-15-13,17 23-7,0 3 2,14 15-1</inkml:trace>
  <inkml:trace contextRef="#ctx0" brushRef="#br3" timeOffset="256124.6495">7528 11447 95,'12'5'41,"-12"-5"0,-3 38-1,-15-8-36,2 9-1,-3 2-2,-1 3-3,3-1-1,2-15-6,21 2-28,-6-30-3,18 6 1,3-31-4</inkml:trace>
  <inkml:trace contextRef="#ctx0" brushRef="#br3" timeOffset="256498.6709">7690 11364 92,'0'0'39,"-7"24"3,7-24-3,35 9-34,-11-9-1,8-2 0,0 0 0,1 6-1,-7 0 0,-3 10-1,-12 7 0,-10 6 0,-9 7-1,-3-2 1,-2 2-1,-2-6-1,3-7 0,5-7 0,7-14 1,14-9-2,9-17 2,8-5-3,5-3 2,2-1 0,0 1 0,-1 7 0,-7 12 1,-7 16-1,-10 15 0,-10 10 0,-6 15-2,-5 1 0,3 12-9,-11-14-5,20 9-9,-14-24-12,25-2-6,5-17 0,22-6 2</inkml:trace>
  <inkml:trace contextRef="#ctx0" brushRef="#br3" timeOffset="257059.7029">9499 11165 67,'0'0'40,"0"0"1,0 0 0,-5-23-17,5 23-19,10 1-1,4 6 0,4 4-1,0 10-1,3 8 0,2 10-1,0 7 0,-2 13 1,-9 3-2,-6 4 3,-9 1-2,-11-1-1,-6-6 1,-13-6-1,0-9 0,-9-12-1,2-11-1,2-17-5,7-10 0,1-26-8,24 3-11,-14-25-13,19-3-1,-1-17-2,8 0 2</inkml:trace>
  <inkml:trace contextRef="#ctx0" brushRef="#br3" timeOffset="257263.7146">9188 11216 112,'-10'21'43,"-1"-15"1,22 6-2,11-16-38,17-7-2,21-8 0,12-5 0,15-2-2,12-3 0,8 2-2,1 4-2,2 12-5,-11-6-6,0 28-7,-29-12-12,-2 21-8,-25-3-1,-5 13 1</inkml:trace>
  <inkml:trace contextRef="#ctx0" brushRef="#br3" timeOffset="257451.7254">10278 11620 119,'-9'21'46,"-10"-19"-1,19-2 0,-25-10-45,23-5 0,10-5-6,0-5-9,8 15-3,-10-19-9,16 25-6,-16-8-10,12 7-2,-7-2 2</inkml:trace>
  <inkml:trace contextRef="#ctx0" brushRef="#br0" timeOffset="269432.4106">1905 12953 54,'0'-14'36,"-12"-5"-1,-4 10 1,-16-9-24,7 13-5,-10-1-2,1 12-1,-5 7 0,2 9-1,0 6 0,5 3 0,10 3 0,10-3-1,7-4 0,17-8 0,13-12 0,17-12-1,10-10 0,9-9 0,5-6 0,5 1 0,-5 1-1,-8 8 0,-11 13 1,-11 11-1,-16 19-1,-12 14 1,-16 13 0,-14 13 0,-8 9 0,-12 2 0,-2 1-2,-4-6 0,7-3-3,-2-20-11,26 9-11,-9-32-9,29-4-3,8-29-1,24-2 0</inkml:trace>
  <inkml:trace contextRef="#ctx0" brushRef="#br0" timeOffset="269821.4329">2802 12931 50,'-42'36'37,"-9"15"-1,-16 7-1,3 12-15,-9 0-17,5 5 1,4-6-3,9-5-3,16-9-2,9-16-2,25-9-10,5-30-17,16-3-2,8-26-1,17 0 18,-10-19 11,6-2 7,-5 2 5,-13-6 10,2 17 19,-18 3 4,2 18 0,-17-2-16,12 18-10,-19 18-5,15 4-2,5-1-2,11 2-1,15-2-3,6-8-2,18-2-2,5-20-14,17 4-20,1-15 1,7 4-1,-6-14 0</inkml:trace>
  <inkml:trace contextRef="#ctx0" brushRef="#br0" timeOffset="270018.4441">3236 13001 88,'-26'32'39,"-11"-6"0,11 17 1,-12-3-38,14 3 0,6 0-2,4-1-3,17 2-2,1-15-7,24 7-27,1-19 1,21 2-1,0-22 0</inkml:trace>
  <inkml:trace contextRef="#ctx0" brushRef="#br0" timeOffset="270317.4612">3634 13052 81,'-14'-10'40,"0"18"0,-6 1-1,6 18-32,-7 4-2,4 13-1,3 2-2,5 4 0,8-1-1,3 0 0,7-8-1,7-9 0,5-11 1,4-9-1,2-12 0,-2-13-1,-3-5 0,-3-12 0,-2-4-1,-9-9-1,-5 7-1,-7-8-2,1 10-1,-12-4-4,14 21-24,-17-5-3,18 22 2,-20-11-1</inkml:trace>
  <inkml:trace contextRef="#ctx0" brushRef="#br0" timeOffset="270595.4771">4151 12498 88,'-8'-13'41,"8"13"0,-16 16-1,9 3-37,-8 6-1,3 6-1,0 11-3,0-3-2,8 13-7,-8-14-28,19 7 1,-5-15-1,17 0 0</inkml:trace>
  <inkml:trace contextRef="#ctx0" brushRef="#br0" timeOffset="270902.4947">4516 12510 89,'-18'13'41,"0"13"1,-7-1-1,11 13-34,-10 5-3,6 3-1,3 1 0,6 1-2,7-5 0,9-2 0,7-12-1,10-7 0,4-10 0,-1-10 0,-1-10 0,1-10-1,-9-8 1,-6-6-2,-8 0-1,-13-5-3,-6 9-1,-13-4-7,13 23-16,-22-6-11,8 22 2,-4-4-2</inkml:trace>
  <inkml:trace contextRef="#ctx0" brushRef="#br0" timeOffset="272039.5597">1107 14921 51,'-5'10'35,"5"14"-1,-9-2-5,-1 18-26,-2 4-3,1 8 1,-3 5-1,2-7-2,6 3-3,-3-21-12,14 0-16,-1-17-1,11-11 1</inkml:trace>
  <inkml:trace contextRef="#ctx0" brushRef="#br0" timeOffset="272211.5696">1178 14918 55,'-14'-22'37,"14"22"-1,0-12 0,14 9-32,5-6-2,5-4-6,15 8-29,-8-7-2,6 10-3,-8-3 2</inkml:trace>
  <inkml:trace contextRef="#ctx0" brushRef="#br0" timeOffset="272407.5808">1247 15046 66,'0'11'38,"0"-11"-2,0 0 0,10 5-35,3-8-2,7 3-3,-6-9-7,12 12-24,-9-9-2,6 12 0,-11-6 0</inkml:trace>
  <inkml:trace contextRef="#ctx0" brushRef="#br0" timeOffset="272588.5911">1208 15306 74,'0'0'38,"0"0"-1,20-28-8,5 10-28,9-3-1,3-5-4,11 11-12,-6-12-20,10 10-1,-4-9-2,8 9 1</inkml:trace>
  <inkml:trace contextRef="#ctx0" brushRef="#br0" timeOffset="272772.6017">1959 14972 53,'-14'9'38,"7"1"-1,-3-10-1,10 0-33,0 0-2,21-19-1,1 8-2,4-10-5,12 11-28,-10-6 0,4 9-3,-13 0 1</inkml:trace>
  <inkml:trace contextRef="#ctx0" brushRef="#br0" timeOffset="272939.6112">1882 15196 55,'-14'7'39,"14"-7"-1,14-9 1,14-5-33,0-11-6,8-5-1,9 2-8,-9-9-26,13 11-3,-8-8 0,2 13-1</inkml:trace>
  <inkml:trace contextRef="#ctx0" brushRef="#br0" timeOffset="273458.6409">2392 14913 57,'-14'14'39,"5"13"-1,-8-3-1,5 7-32,-2 1-1,1 1-1,4-3-1,2 0 0,6-10 0,2-7-1,-1-13 1,18-5-2,-1-13 1,2-6-1,3-7 1,1-5-1,-2-1 0,1 2 0,-3 5 0,-4 2 0,-4 7 0,1 6 0,-12 15 0,14-9 0,-14 9 1,10 13-1,-5-1 0,0 3 1,2 3-1,0 0 1,2-2 0,0-1 0,6-10 0,5-5 0,5-9-1,4-8 1,6-5-1,1-3 1,2-3-1,-1 2 0,-8 6-1,-2 8 1,-7 9 0,-10 11 0,-8 12-1,-4 11 1,-8 7-1,1 6 0,-2 1-1,3-1-2,9 1-3,0-23-13,26 5-16,-3-21-3,22-4-1,2-17 1</inkml:trace>
  <inkml:trace contextRef="#ctx0" brushRef="#br0" timeOffset="273795.6602">3593 14885 37,'-2'-15'36,"10"3"2,-13-6-2,5 18-27,-11-16-1,-2 19 0,-11 3-1,-2 11-2,-5 9 0,-3 11-1,-3 2-2,5 5 0,3-2-1,11-5 0,11-3 0,12-13-1,14-12-2,13-11-1,11-1-7,0-26-15,19 9-13,-17-14-3,12 4 0</inkml:trace>
  <inkml:trace contextRef="#ctx0" brushRef="#br0" timeOffset="274258.6867">3922 14332 75,'0'0'42,"13"-5"-1,-13 5 0,19-11-37,-1 10-2,-1 3 1,-1 5-2,-1 6 0,-4 1 0,-6 6-1,-7 5 0,-7 1 0,-6 4 1,-8 5 0,-1-3 0,-4 3 0,-1-6 0,3-2 1,9-2-1,9-8 0,12-4-1,16-9 1,14-6-1,9-4 0,8-5-1,4-2-1,9 1-5,-11-14-9,12 21-8,-27-20-10,7 19-6,-18-11-4,0 11 3</inkml:trace>
  <inkml:trace contextRef="#ctx0" brushRef="#br0" timeOffset="310710.7716">5844 12760 59,'11'-19'38,"3"9"-2,-14-5-5,0 15-25,0 0-1,-1 26 0,-5 1-2,2 12 0,-2 8-2,-2 7 1,2 5-2,0 4 1,2-1-3,-1-8-4,13-2-32,-8-15 2,8-6-3,-3-16 1</inkml:trace>
  <inkml:trace contextRef="#ctx0" brushRef="#br0" timeOffset="310877.7812">5786 13062 75,'0'0'41,"0"0"-2,17-12 1,4-5-36,21-4-3,10-1-4,1-10-33,14 9-1,-6-5-2,-1 12-2</inkml:trace>
  <inkml:trace contextRef="#ctx0" brushRef="#br0" timeOffset="311561.8203">6914 12365 66,'11'-4'38,"-11"4"-1,4 12 1,-13 14-36,4 13 0,-4 9 1,4 15 0,-7 6-1,5 10 0,-3-1 0,6 2-2,4-8-1,2-11-3,12 1-18,-1-26-16,13-10 0,-5-19-1,14-8 1</inkml:trace>
  <inkml:trace contextRef="#ctx0" brushRef="#br0" timeOffset="311702.8284">7100 12801 66,'-18'-10'39,"5"10"-1,-2-4 0,15 4-30,0 0-13,0 0-31,14-11-1,8-2-1,13 3 0</inkml:trace>
  <inkml:trace contextRef="#ctx0" brushRef="#br0" timeOffset="312146.8538">7664 12364 79,'-32'-11'40,"7"8"-2,-14-5-3,4 17-31,-5 9-1,4 9 1,-1 7-1,8 4-2,6 0 0,9 3-1,12-5 1,15-4-1,15-9 0,14-9-1,11-3 1,9-2 0,3-3 0,1-2 0,-10 7 0,-9 6 0,-16 5 0,-18 9 0,-14 7-1,-22 1 1,-11 2 0,-9-1 0,-6-9 1,-1-9-1,5-13 0,9-21 1,11-20-1,18-18 0,17-18 1,17-13 0,16-7-1,6-2 0,7 7-2,-4 7-3,3 24-32,-21 7-1,-3 29 0,-20 8-3</inkml:trace>
  <inkml:trace contextRef="#ctx0" brushRef="#br0" timeOffset="312484.8731">8440 12451 64,'-4'11'37,"-10"2"0,3 21-2,-16 8-32,2 13-1,-12 9 1,0 9-1,-3-3-1,3-2-1,4-7-2,5-15-3,16-1-18,2-30-14,10-15 0,11-13 0,10-17 1</inkml:trace>
  <inkml:trace contextRef="#ctx0" brushRef="#br0" timeOffset="312642.8821">8278 12630 70,'0'0'40,"0"0"-1,-7 14 1,4 9-33,9 11-2,5 2-3,7 3 0,11-2-4,2-12-5,21 2-31,-6-18 0,14-1-2,-6-19 1</inkml:trace>
  <inkml:trace contextRef="#ctx0" brushRef="#br0" timeOffset="312847.8938">8852 12454 78,'-24'45'40,"-7"-2"-1,5 11 0,5-5-37,5 4-2,3-4-2,9-15-5,16 5-30,2-21-1,16-5-2,3-20 1</inkml:trace>
  <inkml:trace contextRef="#ctx0" brushRef="#br0" timeOffset="313114.9091">9138 12514 83,'-18'33'41,"-8"3"-1,10 13 0,5-3-37,0 3-1,11-5 1,13 0 0,5-11-2,11-12 1,5-12-1,6-10-1,0-15 1,2-9 0,-9-12-1,-10-5 0,-9-2 0,-8-1-2,-14 3-1,-13-4-2,0 23-11,-18-7-24,8 23 0,-12-1 0,11 16 0</inkml:trace>
  <inkml:trace contextRef="#ctx0" brushRef="#br0" timeOffset="317505.1602">9559 11985 77,'0'0'40,"0"0"0,0 0 1,0 0-36,0 0-2,-4 12-1,4-12 0,4 19 0,-3-5-2,1 6 1,-1 5 0,-2 6-1,-1 7-1,-5 6 1,-3 4-2,-4-2-1,7 13-9,-1-22-27,7 1-1,-2-22 0,3-16 0</inkml:trace>
  <inkml:trace contextRef="#ctx0" brushRef="#br0" timeOffset="317956.186">9843 11977 78,'0'0'41,"0"0"-2,0 0 1,18-17-36,-3 7-1,8 0 0,10-5 0,5-1 0,4-1-2,3 2 1,2-1-1,-4 5 0,-7 4 0,-5 6 0,-12 6 0,-6 12-1,-14 4 1,-9 13 0,-4 6-1,-6 8 1,-6 3-1,-2 7 0,3-4 0,0-2 1,5-6-2,3-8 0,13-3-8,-5-20-30,14 0-1,-5-15-1,22-9 0</inkml:trace>
  <inkml:trace contextRef="#ctx0" brushRef="#br0" timeOffset="322232.4306">10385 12338 23,'10'-12'30,"-10"12"0,0 0-15,0 0-2,0 0-1,0 0 1,6 13-3,-6-13-2,0 15-1,0-15-2,14 28 2,-9-6-3,6 10-1,-5 3 0,0 9 0,-6 7-1,-5 7 0,-9 0 0,-4 3-1,-7-2 1,-2-7-1,-7-6-2,1-13-3,6-2-20,-2-29-13,10-7 0,2-18-2,10-8 1</inkml:trace>
  <inkml:trace contextRef="#ctx0" brushRef="#br0" timeOffset="322440.4425">10192 12349 79,'-8'-14'42,"8"14"-2,4-15-1,-4 15-33,22-10-2,2 3-1,3-3-1,13-1-1,9 1-2,4-8-3,16 13-8,-6-15-27,14 12 1,-11-3-2,2 7 0</inkml:trace>
  <inkml:trace contextRef="#ctx0" brushRef="#br0" timeOffset="331177.9423">14962 5241 35,'-68'-20'26,"1"12"1,-16-8-1,-4 7-25,-5 2 1,-7-4 3,-1 8 1,-9-6 0,2 9 1,-12-8 0,4 13 0,-8-7-1,2 13-2,-7-2-1,-2 11-1,-7 0-1,-2 8-1,0 2-1,3 5 1,0 2-2,1-1 2,2 0-1,5 1 1,2 0 1,7 4-1,1 0 0,5 3 5,-4-2-2,8 6-1,1 2 0,7 3 0,-3 5 0,6-3 0,6 3 0,4 0-3,14-3 1,7-2 0,10-2 0,12-6 0,11-5 1,9-3-1,11-5 0,14 1 1,5-2-1,4-2 2,12-1-1,5 0 1,8-1-1,8-2 0,5 3 0,4-5 1,8 1-2,6-2 1,7 0-1,7 2 1,3-1 0,1-1-1,6 1 1,3 0 0,2 0-1,3 1 1,3-3-1,2 1 0,4-1 0,-2 2 0,4-2 0,-1 2 0,4-1 0,1-2 0,0 2 0,2-4 1,3-3-1,4-2 0,6-2 0,4-4 1,2-4-1,-1 1 0,2-3 0,-4 0 0,5 1 0,-5 1-1,-4 0 1,-5-2 0,-2-1 0,-5 1 0,1-4 0,1-4 0,-5-5 0,-1-4 0,-2-7 0,1-3 0,-3-11 0,-5-1 1,-2-7 0,-9-4-1,-8-7 1,-5-1-1,-14-5 1,-2-3-1,-14 1 0,-8-4 0,-6-2 0,-13-3 0,-9-1 0,-10-3 0,-12 0 1,-16-2 1,-17 2-2,-15-6 2,-18 2-2,-16 3-1,-19 5 1,-10 4 0,-10 7-2,2 3-3,13 22-6,10-1-28,24 16 2,15 0-2,29 13 1</inkml:trace>
  <inkml:trace contextRef="#ctx0" brushRef="#br0" timeOffset="332206.0011">15519 6319 91,'-12'-4'38,"0"-3"-2,12 7 2,-22-1-39,22 1 0,0 0 0,5 11 0,8 1 1,3-4 0,4 3 0,2 3 1,3-2 0,4 1 0,4 4 0,0 3-1,6 2 0,1 4 2,8 4-2,-1 5 1,4 3-1,4 7 1,-3 3-1,3 2 2,-1 5-2,-5 2 0,-1 4 0,-4 3 1,-3 2-1,-7 0-1,-2 8 1,-4 1-1,-7 6 1,-4 2 0,-7 5-1,-2 4 0,-7 2 2,-4 4-2,-5 6 1,-7 0 0,-4 7 0,-5-1-1,-8 1 3,-5 6-3,-3-2 2,-5 4-1,-12-2 1,-2 2-1,-8-1 1,-5 0-1,-2 1 0,-4 3 1,-3 3-1,0 2 1,-3 2-1,-1 1 1,-1 3-2,-3 3 3,-2 2-3,-3 1 1,0-7-2,0-3 2,0-4-1,0-5 0,4-11 1,8-7 0,3-16 0,12-8 0,8-16 0,10-9 1,11-15-2,11-8 1,8-12-1,8-7 0,11-11 0,0 0 0,0 0 0,0 0 0,-9-6 0,9 6-1,0-20-1,-2 0-7,12 5-26,-6-9-1,9 7-1,-8-5 0</inkml:trace>
  <inkml:trace contextRef="#ctx0" brushRef="#br0" timeOffset="332552.0209">14170 11385 53,'-16'-17'34,"3"-4"1,0-4-2,3 5-28,5-3 0,6 8 2,-2 0-2,1 15 0,0 0-1,10 30 0,-7-1-1,-1 12 0,-4 3 0,5 5 0,-1-1-2,3-7 2,11-5-1,13-15-1,16-19 1,19-20-1,17-16-2,9-20-6,18-3-30,-13-15-2,-5 7 0,-19-1-1</inkml:trace>
  <inkml:trace contextRef="#ctx0" brushRef="#br0" timeOffset="332973.0449">11163 12323 72,'13'4'40,"-13"-4"-3,16 23 2,-12-2-38,-1 12 0,-4 7 0,-1 7-1,-1 9-2,-5-4-4,8 12-30,-9-10-2,3 1 0,-5-13 1</inkml:trace>
  <inkml:trace contextRef="#ctx0" brushRef="#br0" timeOffset="333146.0548">11100 12738 73,'-10'-21'40,"-4"0"-1,9 11 1,-7-6-36,12 16-1,0 0-1,16-2-2,9 6-3,-2-11-24,22 6-12,2-11 1,12 3-2</inkml:trace>
  <inkml:trace contextRef="#ctx0" brushRef="#br0" timeOffset="333420.0705">11819 12139 79,'-9'21'41,"-6"0"-3,4 13 2,2 7-38,-5 11 0,0 5-1,0 10 0,4 2 0,0-2-2,10-1-2,4-17-6,14 1-29,-1-19-1,15-8 0,-2-16 0</inkml:trace>
  <inkml:trace contextRef="#ctx0" brushRef="#br0" timeOffset="333566.0789">12020 12558 78,'-16'-4'38,"-10"1"0,8 5-1,3-1-36,2-3-3,13 2-7,10-10-27,16-4-1,10-10-1,13-3 1</inkml:trace>
  <inkml:trace contextRef="#ctx0" brushRef="#br0" timeOffset="333988.103">12609 12128 71,'-27'-2'39,"-2"12"0,-8-5 0,8 12-33,-9 3-2,4 8 0,2 1 0,9 10-1,7-2-1,11 2 0,11-1-1,12-3-1,10-3 0,9-5 0,8-5 0,2-3-1,-3-2 1,-4-4 0,-5 1 0,-12 0 0,-12 3 0,-13 5 0,-11 0 1,-11 1-1,-12 2 0,-3-5 0,-4 0 0,3-10 0,1-10 0,7-10-1,10-15 1,12-8-1,10-14 1,16-9 0,7-1 0,9-2-2,7 7-1,-1 0-3,8 17-29,-9 1-2,5 18-1,-17-4-2</inkml:trace>
  <inkml:trace contextRef="#ctx0" brushRef="#br0" timeOffset="334355.124">13166 12251 79,'-8'23'40,"-15"0"-2,-1 15 1,-7-2-36,-7 7-2,-2 2 1,0 0-1,2-2-2,6-1-1,11-7-2,6-16-3,17 0-2,-2-19-1,22-4-1,-8-17 2,13 3 3,-9-14 4,-1-6 4,-1 3 3,-12-7 3,4 14 3,-14-7 2,10 15-2,-11 0-2,7 20-2,0 0-3,12 9 0,0 4-3,8 5-1,5 2-4,4-10-6,22 8-29,-3-16 0,12 1 0,-1-12-1</inkml:trace>
  <inkml:trace contextRef="#ctx0" brushRef="#br0" timeOffset="334550.1351">13647 12180 82,'-36'31'40,"-10"2"-1,9 16 1,-3-4-36,9 1-2,14-4-2,7-4-1,17-5-2,13-16-5,26 0-30,-1-20 0,18-3-1,-3-15-1</inkml:trace>
  <inkml:trace contextRef="#ctx0" brushRef="#br0" timeOffset="334798.1493">13907 12310 92,'-23'30'42,"-6"-1"-2,12 13-1,1-4-35,11 3-2,5-2 1,8-6-1,8-1-1,11-13 0,6-10-1,1-5 1,3-12-1,-3-7 0,-5-9 0,-8-6-1,-6-5-1,-13-4-2,-3 8-14,-18-14-22,7 11 1,-14-3-2,8 13 2</inkml:trace>
  <inkml:trace contextRef="#ctx0" brushRef="#br0" timeOffset="335189.1717">14502 11852 79,'0'0'39,"0"0"-1,0 0 1,-13 12-37,1 7-1,-3 9 1,6 2-2,0 6-1,3-4-1,13 6-6,-6-14-29,19-1 0,3-16-1,11-1 0</inkml:trace>
  <inkml:trace contextRef="#ctx0" brushRef="#br0" timeOffset="335466.1875">14722 11823 81,'-15'-7'41,"15"7"-3,10-3 3,18-3-36,-4-4-3,13 2 3,0-3-2,5 7 2,-2 0-4,-8 8 2,-5 4-2,-6 7 1,-12 11-1,-8 4-2,-7 9 1,-10 2-1,0 4 0,-6-3-1,5 3-3,-7-17-15,17 12-19,-3-19-1,14 6-2,-4-27 1</inkml:trace>
  <inkml:trace contextRef="#ctx0" brushRef="#br0" timeOffset="336300.2352">15461 12282 61,'0'0'39,"0"-11"-1,0 11 2,16-23-30,8 11-1,3-9-2,11 5 0,5-8-3,5 5-1,-1-1 0,4 8-1,-3 2-2,-1 8 1,-1 4-2,-1 4 1,2 2-1,4-1-1,7-2-2,0-5 0,10 4-5,-11-17-30,11 8 1,-16-11-1,-4 11-1</inkml:trace>
  <inkml:trace contextRef="#ctx0" brushRef="#br0" timeOffset="336751.261">15369 12595 76,'0'0'39,"-4"-14"1,4 14-1,15-9-32,8 4-2,5-4-1,12 5 0,14-4-1,14 0-1,10-1-1,12-3 2,8-1-3,2-1 2,4 0-2,-2-2-1,-6 2-1,-11-2-3,-10 12-9,-17-12-26,-7 12 2,-23-10-4,-4 4 3</inkml:trace>
  <inkml:trace contextRef="#ctx0" brushRef="#br0" timeOffset="337194.2864">16285 11694 86,'-20'-11'40,"-4"-3"0,11 11 2,-1 0-38,14 3-1,-2 10 1,13 8 1,5-1-2,10 8-1,10 5 0,9 3-3,12-1 3,13 1-4,3 0 3,7-6-3,3 0 2,-2-1 0,-8-3 1,-11 7-1,-13 1-1,-17 6 2,-17 8-1,-16 4 1,-20 7-1,-18 8 1,-9 1-1,-14 2 0,-10 0 0,-2-3 0,3-6-1,5-8-2,13-4 0,8-16-3,23 2-8,6-22-26,24 0 1,-8-10-2,34-15-1</inkml:trace>
  <inkml:trace contextRef="#ctx0" brushRef="#br0" timeOffset="341282.5202">17786 11834 53,'14'-20'36,"-14"20"-2,9-16 1,-9 16-28,0 0-1,0 0-1,0 0 0,-9 14-1,-3 3-1,1 11 1,-8 3-1,7 8 1,-4 1-2,7 2 1,7-4 0,11-5-1,11-10-1,16-11 1,17-10-2,9-13-2,17-4-1,-4-13-5,16 0-28,-21-7-1,2 8 0,-22-6-1</inkml:trace>
  <inkml:trace contextRef="#ctx0" brushRef="#br0" timeOffset="341455.5301">18150 11835 82,'-39'26'39,"-4"7"-1,15 14 0,1 6-34,15 8-1,4 1-2,13 1-2,9 7-20,1-19-16,20-3 0,-4-18 0,14-8-3</inkml:trace>
  <inkml:trace contextRef="#ctx0" brushRef="#br0" timeOffset="341605.5387">18505 12086 78,'-31'4'31,"1"-6"-28,15-1-3,7-10-36,22-1 0</inkml:trace>
  <inkml:trace contextRef="#ctx0" brushRef="#br0" timeOffset="341919.5567">18952 11828 86,'-37'18'38,"-11"-4"1,7 7-1,-4-4-34,16 3-1,8-1-1,14 3 0,13-2 0,16-2-1,13-3 0,10 0-1,5-1 0,2 0 1,-4 0-1,-2 2 0,-13 5 0,-10 2 1,-17 6-1,-10 3 0,-13 0-1,-10 0-1,-1 0-3,-6-9-3,14 1-30,-12-18 0,18-1 1,0-18-1</inkml:trace>
  <inkml:trace contextRef="#ctx0" brushRef="#br0" timeOffset="342086.5662">18950 11847 99,'-7'-12'40,"7"12"0,0 0 0,15-6-37,5 5-3,10-3-3,14 6-6,2-11-28,23 9-2,-3-6 1,14 7-3</inkml:trace>
  <inkml:trace contextRef="#ctx0" brushRef="#br0" timeOffset="342379.583">20001 11854 75,'-14'11'38,"-11"5"-2,0 14 1,-13 8-30,-3 8-6,-6 5-1,0 1 0,0 2-3,1-11-5,21 3-25,-3-20-2,17-2-1,11-24 1</inkml:trace>
  <inkml:trace contextRef="#ctx0" brushRef="#br0" timeOffset="342544.5924">19698 12129 78,'10'-22'39,"-15"-6"-1,8 18 1,-11-4-27,8 14-5,0 0-2,15 8-2,0 4-2,6 4-2,6 5-3,4-11-8,14 13-26,-2-12 1,14 6-1,-2-19-2</inkml:trace>
  <inkml:trace contextRef="#ctx0" brushRef="#br0" timeOffset="342747.604">20454 11862 76,'-33'6'39,"0"18"-2,-7 2 1,9 11-29,-8 4-5,10 9 0,5 1-5,14-5-1,16 2-7,0-18-26,27 0-1,3-21-1,17-6 1</inkml:trace>
  <inkml:trace contextRef="#ctx0" brushRef="#br0" timeOffset="343032.6203">20735 11926 90,'0'0'37,"-17"-5"0,5 24 1,-6 3-31,7 13-2,-2 7-1,8 5-1,0-1-1,11 4 0,4-10 0,5-5-1,6-13 0,6-10-1,4-15 1,-1-11-1,2-12 0,-7-9 0,-1-3 0,-10-6-1,-6 0 0,-11 0-1,-5 9-2,-11 2-1,2 15-4,-18-2-27,14 18-3,-8-1 1,12 11 0</inkml:trace>
  <inkml:trace contextRef="#ctx0" brushRef="#br0" timeOffset="343746.6612">21188 11452 76,'0'0'38,"11"-19"-2,-11 19 1,0 0-32,0 0-2,-7 13 0,1 7 0,-3 6-1,-1 5 0,1 6-3,2-3-1,14 11-25,-2-18-10,13 2 1,2-16 1</inkml:trace>
  <inkml:trace contextRef="#ctx0" brushRef="#br0" timeOffset="344073.6799">21511 11443 93,'0'0'38,"0"0"1,0 0-1,0 0-33,32 0-3,-8-1 1,5 3-1,3-1 0,2 0-1,-6-1 0,-2 1-1,-4 0 1,-7 2 0,-4 0-1,-11-3 0,3 12 1,-9 0-1,-5 6 0,-3 5 1,-2 4-2,-3 5 3,4 3-4,1 0-1,11 10-12,-2-16-22,16 4-1,-1-16-1,17 5-1</inkml:trace>
  <inkml:trace contextRef="#ctx0" brushRef="#br0" timeOffset="344658.7133">22482 11561 77,'21'-1'38,"-21"1"-2,23 4 1,-23-4-30,23 14-2,-11-3 0,3 10 1,-4 5-3,0 9 2,-2 4-3,0 8 0,0 2 0,-6 5-2,-5 4 2,-8 5-4,-7 3 3,-8-1-2,-7-2 2,-9-3 1,-6-2-1,2-8 0,0-11-1,2-14-1,8-11-2,4-18-4,19-1-20,-2-28-12,19-2 1,-8-20-2,15-1 2</inkml:trace>
  <inkml:trace contextRef="#ctx0" brushRef="#br0" timeOffset="344963.7308">22125 11601 105,'16'-5'41,"-5"-11"-1,14 7 0,3-6-36,15 1-1,11-2-1,15 4 0,11 2-1,10 2 0,10 4-1,-1 2 1,7 2-1,-8 1-1,-11 4 0,-13 2 0,-20 1 0,-20 1-2,-11 2 0,-23-11-2,3 25-2,-22-22-4,8 12-26,-16-11-2,8 6 2,-5-10-1</inkml:trace>
  <inkml:trace contextRef="#ctx0" brushRef="#br2" timeOffset="362469.7321">19774 12512 67,'4'-11'38,"-4"-5"-2,0 16 3,1-22-32,-1 22-2,0 0-1,0 21 0,-5 5-2,0 13-1,-4 8 1,3 7-2,-3 5 1,3 1-2,4 0-2,-2-9-2,15-1-25,-6-17-7,10-8 0,-1-18-1</inkml:trace>
  <inkml:trace contextRef="#ctx0" brushRef="#br2" timeOffset="362717.7462">20157 12400 81,'4'-11'38,"-4"11"-1,3 13-2,-3 10-30,-3 6-2,-1 9 0,-2 9-1,2 6-1,-3 10-1,-3 1-1,4 2-1,-7-6-3,9 8-19,-7-18-13,7-3 1,-5-18-2,7-4 1</inkml:trace>
  <inkml:trace contextRef="#ctx0" brushRef="#br2" timeOffset="363107.7685">19722 12757 67,'-20'-19'37,"20"19"-1,-13-21 1,13 21-31,4-16 0,-4 16-1,0 0-1,8 16 0,-4 9-1,3 12 0,3 13-1,1 4 0,2 6-1,2 0 0,2-8 0,9-6 0,5-16 1,7-16 0,7-22-1,11-17 1,4-16-1,8-10 0,-2-9-1,-2-7-1,-7 4-2,-9-1-3,-3 23-14,-21-6-18,2 27-1,-22-2 0,-4 22 1</inkml:trace>
  <inkml:trace contextRef="#ctx0" brushRef="#br2" timeOffset="363957.8172">19822 12957 26,'0'0'32,"-11"18"1,11-18-2,0 0-10,-18-1-12,18 1-1,-7-22-3,-1 7 1,-7-9-3,-1 4 1,-9-6-1,-3 2 0,-6-3 0,2 3 0,-2 0 0,10 6 0,-3 1-1,11 3 0,4 6-1,12 8 1,0 0 0,12 1 0,4 7-1,4 7 0,6 3 0,2 7 0,4 6-1,-2 3 1,-1 5-1,-3 2 0,0 2 0,-3-4 0,0-2-3,-4-10-2,10 3-32,-12-22 0,8 3 1,-8-15-3</inkml:trace>
  <inkml:trace contextRef="#ctx0" brushRef="#br2" timeOffset="384419.9875">20151 13442 47,'15'-19'35,"4"2"0,-9-1 1,5 13-22,-12-8-7,-3 13-2,0 0-1,0 12 0,-13 2-1,3 13-1,-4-1 0,-1 4-1,2 5 0,6-2-1,7-1 1,7-2-1,10-4 0,6-8 0,10-5 0,4-5 0,2 0 0,-3-3 0,-2-1 1,-9 8-1,-11 2 0,-10 8 0,-15 8 0,-8 2 0,-9 5-1,-2 0-1,-3-2-1,3-13-4,13 4-24,-2-27-6,19 1 2,4-36-1</inkml:trace>
  <inkml:trace contextRef="#ctx0" brushRef="#br2" timeOffset="384583.9969">20237 13328 79,'-24'-9'38,"-1"-5"0,25 14 0,2-15-33,30 2-2,15-2-3,15-7-3,21 7-31,0-8-2,6 7-1,-13 1-2</inkml:trace>
  <inkml:trace contextRef="#ctx0" brushRef="#br2" timeOffset="384884.0141">20879 13159 51,'22'-11'36,"-12"5"-1,-10 6 0,-4 18-25,-1 8-3,-11 3-1,4 13-3,1 7 0,-1 11-1,2 6-1,3 4-1,4 2-3,-1-12-16,8 7-17,1-14 0,12-6-2,0-21 1</inkml:trace>
  <inkml:trace contextRef="#ctx0" brushRef="#br2" timeOffset="385169.0304">21240 13370 64,'-57'7'39,"3"14"-1,-12 1 1,12 6-24,-3-3-10,13 4-1,11-7-1,18-2-1,12-8 0,17 0-1,12-6 0,16 1-1,7-3 0,3 2-2,6 2-1,-2-6-2,5 17-9,-13-18-24,10 13 2,-14-13-2,4 11 1</inkml:trace>
  <inkml:trace contextRef="#ctx0" brushRef="#br2" timeOffset="385602.0551">21624 13468 75,'-24'-10'38,"6"13"-1,-14-2 2,7 13-33,-7 1-2,5 8 1,-3-3-1,7 8 0,3-4-2,9 1 1,7-3-2,12-4-1,5-5 1,9-3-1,5-5 0,3-5-1,2-4 1,2-4 0,2-7 0,-4-4-1,-2-5 1,-3 1 0,-5 0 0,-4 1-1,-3 5 1,-5 7 0,-10 10 0,0 0 0,4 31 0,-8 5 0,-6 14 0,-1 11 0,-8 13 0,-2 8-1,-5 1 0,-3-1 1,-1-5-1,-3-8 0,3-11 0,-2-17-1,7-12-3,-5-25-32,30-4-1,-11-40 0,21 2-2</inkml:trace>
  <inkml:trace contextRef="#ctx0" brushRef="#br2" timeOffset="385770.0648">21883 13689 101,'-11'25'42,"-15"-13"1,6 8-3,-6-24-38,11 3-4,15 1-5,-12-14-32,12 14-1,8-16 0,-8 16-2</inkml:trace>
  <inkml:trace contextRef="#ctx0" brushRef="#br2" timeOffset="387673.1736">1080 15755 25,'0'0'32,"-8"-16"1,10 4-2,8 0-27,4-1-2,9 4-1,0 1 0,6 6 1,1 2-1,5 6 1,-3 3-1,7 3 0,1 1 0,9 3 1,3-6 0,14-1 0,10-9-1,10 0 0,9-7 0,9-2 0,12-6-1,9-3 0,12 2 1,-4 0-2,7 3 1,10 3-1,7 1 1,8 3-1,2 0 1,10 2 0,7-3 0,12 0 1,7-4 0,10 1 0,3-8 0,10 1 3,14 1-3,-2-2 3,6 3-2,6 0 0,6 4 0,1 2 1,9 0 0,0 1-2,7-1 0,10-2 0,9-5 1,8-2 0,12-3-1,9-2 0,4-1 1,15-2-1,1 1 0,4 2 0,3-2 0,-2 4-1,4-1 0,2 1 0,2 0 0,4 1 1,8-1-2,8-1 2,46-2-1,-36 0 0,42 2 0,-33 0 0,3-3 0,5 4 0,2-3 0,1 5 0,-39-1 1,47 2-1,-36-1 0,76 3 1,-34 1 0,0 0-1,-6 4 1,2 2 1,-4 2-2,-3 1 1,-2 2-1,-42 4 0,30-1 0,-3 4 1,-6-1-1,-4 0 0,-7 2 1,-9-2-1,-8-1 2,-11-1-1,-12-1 0,-12-1 0,-10-2 0,-17 0-1,-15-1-1,-19-5-2,-19 8-10,-19-16-28,-119 9 4,6-5-4,-11-12 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customXml" Target="../ink/ink4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Px 25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96763299"/>
              </p:ext>
            </p:extLst>
          </p:nvPr>
        </p:nvGraphicFramePr>
        <p:xfrm>
          <a:off x="304800" y="762000"/>
          <a:ext cx="8610600" cy="4669536"/>
        </p:xfrm>
        <a:graphic>
          <a:graphicData uri="http://schemas.openxmlformats.org/drawingml/2006/table">
            <a:tbl>
              <a:tblPr/>
              <a:tblGrid>
                <a:gridCol w="4641303"/>
                <a:gridCol w="3969297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 recap and extension from Y12: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Rest mass (&lt; moving mass)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electron-volt (energy unit)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Mass-energy conservation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HRT on Nukes – unit 6 PLUS set new HW (units 4, 5 and 6) with a due date AND mark some homework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time well and how to answer exam-style questions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611600" y="2366280"/>
              <a:ext cx="730440" cy="13741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596840" y="2360520"/>
                <a:ext cx="750960" cy="1395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03758793"/>
              </p:ext>
            </p:extLst>
          </p:nvPr>
        </p:nvGraphicFramePr>
        <p:xfrm>
          <a:off x="533400" y="533400"/>
          <a:ext cx="8094663" cy="518160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practised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Rotational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4, 5 and 6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90 - 99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 Tues 28 May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Angular Momentum, Rotational Kinetic Energy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SHM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1, 2 and 3.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100 - 109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Mon 10 June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Oscillatory Motion, SHM, reference circles; y, v and a;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phasors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SHM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4, 5 and 6.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109 - 119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Tues 18 June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Pendula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, mass-spring systems, phase difference, damping, energy and resonance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Nukes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4 and 5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130 - 137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Thurs 20 June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Photoelectric Effect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Nukes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1, 2 and 3: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121 - 129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Fri 28 June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Y12 revision, electron energy levels and atomic line spectra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06720" y="99360"/>
              <a:ext cx="8590680" cy="54403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2320" y="82800"/>
                <a:ext cx="8613360" cy="5466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7406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22520" y="132120"/>
              <a:ext cx="4205880" cy="5889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07400" y="117000"/>
                <a:ext cx="4237560" cy="619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63880" y="599760"/>
              <a:ext cx="8420040" cy="54867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49120" y="592200"/>
                <a:ext cx="8451360" cy="5498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32760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89440" y="239040"/>
              <a:ext cx="9147960" cy="54342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84760" y="229680"/>
                <a:ext cx="9156600" cy="5454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19164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3655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1206</TotalTime>
  <Words>294</Words>
  <Application>Microsoft Office PowerPoint</Application>
  <PresentationFormat>On-screen Show (4:3)</PresentationFormat>
  <Paragraphs>49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142</cp:revision>
  <dcterms:created xsi:type="dcterms:W3CDTF">2006-08-16T00:00:00Z</dcterms:created>
  <dcterms:modified xsi:type="dcterms:W3CDTF">2013-06-24T23:51:50Z</dcterms:modified>
</cp:coreProperties>
</file>