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1:06:48.09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12646 7489 40,'15'1'31,"-15"-1"1,9 1 1,1 9-21,-10-10-2,8 31 0,-11-10 1,10 17-1,-11-3-2,7 7-2,-4-7-1,7 0 0,5-18 0,15-21-1,21-31-1,23-25-1,19-26 1,27-19 0,16-14-2,7-13-3,1 5-2,-12-2-13,-6 30-21,-28 12 0,-14 26-2,-25 12-1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1:45:25.57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13277 8781 41,'0'0'32,"5"-18"2,-5 18-2,-1-20-18,1 20-4,2-11 0,-2 11-4,0 0-2,7 19 0,-10 0-1,3 11 0,-5 3-1,-1 7 1,4 0 0,1-2 0,4-13 1,15-16 0,7-31 0,31-31 0,27-40-1,27-26-1,23-20-3,16-17-2,14 6-22,-21-3-10,-1 30-5,-33 19 0,-22 32 0</inkml:trace>
  <inkml:trace contextRef="#ctx0" brushRef="#br0" timeOffset="2498.1429">1144 9651 48,'11'-14'28,"-1"2"2,2 7-3,-12 5-19,25 1-2,-11 2-1,7 9-1,0-4-2,6 3 0,0-3 0,9 2 0,1-7 0,6 1 0,7-6 1,9 1-2,0-2 1,8 0 0,3 2-1,1 1 0,7 3 0,2-1-1,5 0 0,4 1 1,6-1-1,4-4 0,6-1 0,2-4 1,8-1 0,6-1 0,1 2-1,3 0 1,-2 5 0,1 2 0,0 4-1,1 7 1,6 0-1,-5 3 1,-2 1-1,4-1 0,2-4 0,7 0 0,5-7 0,-2-1 0,2-3 1,7-3-1,4-1 0,3 3 1,0 2-1,-4 3 1,0 2-1,3 5 1,-1-4-1,-3 4 0,-9-2 0,5 2 1,4-6-1,-1-3 0,1-4 1,1-4-1,2-1 1,7 1 0,-1-2 0,0-3-1,-3 6 1,3 3 0,-1 3 0,3 5-1,-9 0 1,-1 3-1,2 3 0,-3-3 1,0-3-1,-4-1 0,3-3 0,2-3 1,4-4-1,0-1 0,-5-1 0,4 1 0,1-1 0,1 2 0,-2 3 0,-3 0 0,1 3 0,1 0 0,3 1 1,0-2-2,-5 1 1,8-5 0,0 0 0,2 0 0,-2-3 0,-3-1 0,4 1 0,1-2 0,-2 2 1,-4-1-1,-2 3 0,4 0 0,0 2 0,-2 0 0,-7 2 0,4-3 0,-3 1 0,2 0 0,0-1 0,-7-1 0,0-3 1,-1 3-1,1 1 0,-5-1 1,-5 2-1,-1 0 1,-2 4-1,3 0 1,-6 4-1,-2-4 0,-5 2 1,-1 1-1,2 0 0,-3-1 0,-1-3 1,-4 1-1,-1-2 1,-1 0-1,-2 0 1,2 0-1,-2 1 1,-3-1 0,-6 2-1,2 2 1,-9 0-1,-1 3 0,-5-3 0,-3 2 0,-2 0 1,-3-1-1,-1 0 0,-2-2 0,-1-1 1,1 0-1,0-3 0,-2 1 1,-4 0-1,3 0 0,0-3 1,2 3-1,2-1 0,-4 3 1,3-1-1,2 0 0,-1 1 0,1-1 0,1-1 1,3-3-1,0 2 0,3-2 0,3 0 0,-1 0 0,1 2 1,-1 0-1,2 2 0,-1 1 1,-1 1-1,2 2 0,0 1 1,1-2-1,0 0 0,0 1 0,2-1 0,1 0 1,2-1-1,-2-1 0,0 2 0,2-1 0,0 2 1,2-3-1,-2 2 0,4 0 0,-1 1 0,4-3 0,4 4 0,1-1 1,4-4-1,10 2 0,0-3 0,2-4 0,2 1 1,5 2-1,0-4 0,5 1 0,1 2 0,-4-1 0,1 3 0,2 2 0,-4 2 0,-5 3 0,0 3-1,-8 1 0,-5 5 0,-10-2-3,4 13-11,-18-14-23,3 3 1,-20-8 0,-3-1-3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0:55:41.99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2402 869 59,'0'0'33,"0"0"1,0 0-1,0 0-26,0 0 1,0 0-5,-39 12 3,31 35-4,-2 11 1,5 12-1,-5 6 0,-2 9-1,0-2 0,-1-7-1,2-16 0,1-11 1,5-15 0,6-19 0,-1-15 0,10-20 1,1-18 0,0-17 1,-11 55 0,14-74-1,-6 28-1,-2-5 1,2-4-2,0-2 2,2 1-2,-1 0 1,-2 7-2,0-1 2,-7 50-1,16-76 1,-16 76-2,20-48 1,-20 48 1,0 0 0,49-25 1,-49 25-2,0 0 2,70 40-1,-70-40 2,59 47-1,-59-47-2,73 37 1,-73-37-3,89 23 3,-41-20-2,-1-6 0,0-6 0,-47 9 1,89-26-1,-89 26 2,78-30-1,-78 30 0,64-19 2,-64 19-2,65 9 2,-46 28-3,-12 24 0,-13 21-2,-6 8-2,13 3-30,2-9-4,8-11 0,12-30-1</inkml:trace>
  <inkml:trace contextRef="#ctx0" brushRef="#br0" timeOffset="428.0245">3846 1107 95,'0'0'39,"0"0"-2,0 0 2,-33-53-34,-5 59-2,-11 13 1,-5 15-1,-1 19 0,0-1-1,12 3 1,5-5-2,19-4 0,8-8 0,14-13 0,11-6 0,13-16 0,7-14 0,14-15 0,4-8 0,8-11 0,-60 45 0,64-56 0,-64 56 1,59-60-2,-59 60 2,58-55-2,-58 55 1,35-36-2,-4 19 1,-11 20-1,-10 19-1,-10 18 0,0 10-2,-1 15-1,6 4-4,0-23-14,28-3-16,2-22-1,22-10 1,5-19-1</inkml:trace>
  <inkml:trace contextRef="#ctx0" brushRef="#br0" timeOffset="746.0427">4645 1090 113,'0'0'40,"0"0"2,0 0-2,-57-54-39,57 54 0,0 0 1,-67-10 0,67 10-2,-37 14 1,10 7-2,23 0 1,20-5 1,22 1 0,6-4-2,8 3 1,-15 2 1,-3 8-1,-16 6 0,-11 3 1,-15 3-1,-11 3 0,-10-2-1,-7 2 1,2-7-2,-2-8-3,19-6-17,-4-21-16,33-7-2,4-15 0,25-10-2</inkml:trace>
  <inkml:trace contextRef="#ctx0" brushRef="#br0" timeOffset="1096.0627">5230 988 114,'0'0'41,"0"0"3,50-42-2,-50 42-38,0 0-1,0 0 0,0 0-1,0 0 0,-52 9-2,52-9 0,-28 33 0,28-33 0,0 0 0,0 0 0,1 50 0,14-25 0,27-1 0,4-9 0,10 4 0,-12-6 0,-12 6 0,-18 5 0,-16 7 0,-24-3 0,-5 4 0,-4 0 0,0-7-2,4-2-4,-5-17-15,36-6-14,-17-3-7,17 3 1,13-27-2</inkml:trace>
  <inkml:trace contextRef="#ctx0" brushRef="#br0" timeOffset="1659.0949">6754 1071 102,'-18'-56'39,"18"56"0,0 0 0,-62-21-34,17 38-2,-1 21 2,-5 13-2,9 18 1,9-9-2,20 3 1,14-16-2,28-13 0,15-11 1,10-17-1,14-15 0,5-13 0,0-10 0,-73 32 0,68-49 1,-68 49-2,59-62 0,-59 62 0,36-70 0,-36 70-2,13-67 1,-13 67-2,-17-58 1,17 58 1,0 0-2,-53-52-1,53 52-14,0 0-16,-53-24-6,53 24 2,0 0-2</inkml:trace>
  <inkml:trace contextRef="#ctx0" brushRef="#br0" timeOffset="1983.1135">7850 797 100,'8'-65'39,"-8"65"2,-12-68 0,12 68-36,-33-57 0,33 57-1,0 0 0,-67-49-1,67 49-1,-59 9-1,59-9 0,-36 45 0,-20 33 0,5 28-3,13 22-1,8 7-2,13-11-15,21-7-17,6-25-3,14-39 0,-10-22-1</inkml:trace>
  <inkml:trace contextRef="#ctx0" brushRef="#br0" timeOffset="2163.1238">7427 1180 128,'-30'-53'44,"30"53"-1,-28-51-3,28 51-40,0 0 0,5-61 0,-5 61-19,46-38-17,-46 38-7,78-25 0,-24 17-2</inkml:trace>
  <inkml:trace contextRef="#ctx0" brushRef="#br0" timeOffset="2576.1474">9051 630 95,'0'0'40,"-16"-45"-1,16 45 0,0 0-34,0 0-1,0 0 0,0 0-2,0 0 1,0 0-2,-50 45 1,17 22-2,9 25 1,-2 9-3,10 1-1,10-9-8,6-28-24,22-27-5,-22-38 1,0 0 0</inkml:trace>
  <inkml:trace contextRef="#ctx0" brushRef="#br0" timeOffset="2785.1593">9064 746 112,'-14'-83'41,"14"83"4,-15-75-4,15 75-38,-9-63-1,9 63 0,16-50-1,-16 50-2,0 0-1,73-38-2,-73 38-7,59-8-25,-59 8-5,79 2 0,-79-2-2</inkml:trace>
  <inkml:trace contextRef="#ctx0" brushRef="#br0" timeOffset="3004.1719">9267 698 109,'0'0'42,"-75"54"2,75-54-1,-68 47-40,68-47-2,0 0 0,-47 44-2,47-44 1,0 0-1,0 0-2,49 14-2,-49-14-1,61 0-10,-61 0-15,75-8-8,-75 8 0,64 0 0</inkml:trace>
  <inkml:trace contextRef="#ctx0" brushRef="#br0" timeOffset="3218.1841">9107 1092 109,'-73'50'40,"8"-12"0,27-6 1,22-15-38,27-16 0,19-11 0,-30 10-1,54-20 0,-54 20-1,79-30-2,-79 30-2,97-40-3,-44 16-17,13-5-6,-9 0-11,5-1 0,0 1-2,3-2 4</inkml:trace>
  <inkml:trace contextRef="#ctx0" brushRef="#br0" timeOffset="3596.2057">9829 811 104,'51'-31'39,"-51"31"3,0 0-1,0 0-35,0 0-1,0 0-1,-48 53 1,35-29-2,-25 30 0,0 1-2,9 2 1,2-9-2,12 1 0,-1-14 0,16-14 0,0-21 0,0 0 0,0 0 0,52-45 0,-52 45 0,44-49 0,-44 49 0,48-65 0,-48 65 0,57-62 0,-57 62 0,48-59 0,-48 59 0,56-45 0,-56 45 0,0 0 0,67-33 0,-67 33 0,0 0 0,28 25 0,-3 25 0,0 16-3,-2 11-8,-4-14-11,16-1-11,-10-16-8,8-19-1,-11-25 1,8-10 1</inkml:trace>
  <inkml:trace contextRef="#ctx0" brushRef="#br0" timeOffset="5468.3128">10367 984 100,'0'0'42,"0"0"1,0 0-2,13-45-36,-13 45-1,0 0 0,0 0 0,67-16-4,-67 16 2,51-6-2,-51 6 0,58-15 0,-58 15 0,57-24-1,-57 24 1,0 0 1,59-51-1,-59 51 1,0 0-1,0 0 1,0 0-1,-16-45 1,16 45 0,-48 14 1,48-14 0,-52 29 0,60-15-2,-45 34 0,9 4 0,28 2 0,0-54 0,29 45 0,-29-45 0,60 24 0,-60-24 0,82 2 0,-82-2 0,89-20 0,-89 20 0,82-35 0,-82 35 0,67-36 0,-67 36 0,55-23 0,-55 23 0,0 0 0,14-3 0,-14 26 0,-22 16 0,1 13 0,-7 2 0,8 3 0,1-10 0,15-14 0,9-20 0,5-16 0,-10 3 0,0 0 0,0 0 0,51-62 0,-51 62 0,38-55 0,-38 55 0,41-68 0,-41 68 0,50-70 0,-50 70 0,50-67 0,-50 67 0,61-52 0,-61 52 0,56-45-2,-56 45 2,62-29-1,-62 29 1,58-14 1,-58 14-1,53-1 0,-53 1 0,49 5 2,-49-5-2,0 0 0,57 9 0,-57-9 0,0 0 0,0 0 0,0 0 0,0 0 0,0 0 0,0 0 0,0 0 0,-52 56 0,0-30 0,25 14 0,1 3 0,17-3 0,9-40 0,0 0 0,0 0 0,53 45 0,-53-45 0,61-11 0,-61 11 0,70-33 0,-70 33 0,69-41 0,-69 41 0,55-39 0,-55 39 0,0 0 0,50-22 0,-66 41 0,16 15 0,-14 27 0,-22 24 0,-6 26 0,-10 11 0,5 10 0,2-12 0,14-32 0,8-22 0,4-7 0,1-26 0,11-18 0,7-15 0,3-28 0,10-17 0,7-20 0,6-12 0,7-13 0,-15 42 0,2 0 0,0 0 0,-1-1 0,-19 49 0,44-87 0,-44 87 0,43-82 0,-43 82 0,53-67 0,-53 67 0,57-61 0,-57 61 0,75-52 0,-75 52 0,74-49 0,-74 49 0,71-37 0,-71 37 0,62-27 0,-62 27 0,50-21 0,-50 21 0,0 0 0,0 0 0,49-12 0,-49 12 0,0 0 0,0 0 0,-15 47 0,-24-19 0,29 9 0,10-37 0,0 0 0,2 49 0,-2-49 0,0 0 0,0 0 0,66 15 0,-66-15 0,51-14 0,-51 14 0,49-19 0,-49 19 0,0 0 0,57-13 0,-75 21 0,25 22 0,-21 18 0,-11 26 0,-20 15 0,0 14 0,-10 2 0,10-2 0,4-26 0,4-12 0,8-14 0,7-16 0,7-20 0,15-15 0,-9-16 0,14-16 0,5-15 0,8-12 0,5-8 0,6-5 0,0 1 0,4 3 0,4 8 0,1 6 0,-38 54 0,0 0 0,85-79 0,-85 79-14,54-25-4,-54 25-4,57-23-6,-57 23-7,72-13-3,-72 13-2,68-14 6,-21 16 47,7-4 4,4 9 4,-20-3 9,-1 6 5,-20-2 8,-17-8 0,-6 11-16,-21-10-27,27-1 0,0 0 0,0 0-2,0 0-17,0 0-4,-36-9-7,36 9-8,6 18-6</inkml:trace>
  <inkml:trace contextRef="#ctx0" brushRef="#br1" timeOffset="9762.5584">11956 1366 23,'0'0'25,"0"0"3,0 0-2,0 0-5,-17 5-4,17-5-2,-37 5-4,14-1-2,-19-1-3,-2-1-2,-17 4-1,-10 1-1,-16 1-1,-6 4 1,-17-1-1,-5-1 0,-14 2 1,-6 3 0,-11-4-1,-4 3 1,-8-2-1,-9 3 0,-7 3 0,-5 2-1,-7-2 1,-4 2-2,-1 0 2,2-2-2,-4-2 1,9-5-1,-6-3 2,3-2 0,2-2 0,-1-2-1,0-1 1,-4 1 0,-3 0-1,-2 0 1,-3 3-1,0 0 1,-6 1-1,3 1 1,-1 0-2,4 0 2,-2 0-2,7-3 2,4 3-1,1-1 0,7-4 0,3 4 0,2 1 1,5-1-1,6-2 0,3 4 0,3-3 1,8-1-1,12-1 1,10-5-1,10-2 0,10-3-1,14 0 0,10-6-5,24 4-30,-5-2 0,18 9-2,-4-1 1</inkml:trace>
  <inkml:trace contextRef="#ctx0" brushRef="#br2" timeOffset="14280.8169">1719 2280 44,'9'-21'29,"-2"-4"2,6 5 0,-11-8-19,13 19-1,-14-14 1,10 21-1,-11 2-3,0 0 0,0 0-3,1 39 0,-6-3-2,4 14 0,-9 14-1,4 11 0,-5 11-1,1 5 0,-4 3-1,1-7 1,6 0-4,-1-20-4,21-1-27,-8-30-1,14-7-1,-1-24-1</inkml:trace>
  <inkml:trace contextRef="#ctx0" brushRef="#br2" timeOffset="14806.8469">2167 2592 64,'6'-15'34,"-6"15"-1,0 0 1,0 0-22,3-14-4,-3 14 0,0 0-2,0 0-2,4 19-1,-4 2 0,-4 4-2,2 6 1,0 6-1,-3 5 0,2-2 0,-2 0 0,1-5 0,3-11-1,2-9 1,-1-15 0,19-3 0,-4-16-1,5-8 2,3-9-1,5-6 0,0-2 0,0-1 0,-2 3 0,1 5 0,-4 5-2,-5 7 1,3 12 1,-1 6 0,-2 9-1,-1 12 2,-2 12-1,-1 10 0,-4 8 0,2 5 0,-5 4-2,3 1-3,-4-13-5,15 2-28,-10-24-1,14-1-2,-1-21-1</inkml:trace>
  <inkml:trace contextRef="#ctx0" brushRef="#br2" timeOffset="15415.8818">3707 2140 78,'0'0'36,"0"0"-1,0 0 1,0 0-32,-3 28-1,8 7 1,-5 7 0,5 7 0,-5 3-1,9-1 1,0-3-1,6-9 1,5-16-1,12-17 0,9-22-1,7-11-1,6-20 1,0-5-2,-1-7 1,1-2-3,-9 7 0,-13 3-2,-7 18-2,-16 3-2,-9 30-8,0 0-22,-7 10 1,-14 4-1,7 16 2</inkml:trace>
  <inkml:trace contextRef="#ctx0" brushRef="#br2" timeOffset="15640.8946">4010 2518 77,'-3'15'36,"7"7"1,-8-7 0,11 14-28,-11-5-3,4 9-1,-3-3-2,-2 5-2,3 0-1,0-6-2,9 2-4,-7-31-14,24 15-16,-7-23 0,19-5-1,-3-19 1</inkml:trace>
  <inkml:trace contextRef="#ctx0" brushRef="#br2" timeOffset="15974.9137">4433 2427 91,'0'0'37,"-17"21"-2,8 5 3,-7-2-33,1 13-1,-1 2-1,1 5 0,-1 1-1,4-3 1,0-3-2,4-5 0,3-6-1,3-12 1,2-16-1,11-5 1,2-18 0,5-9 1,4-12-1,2-4 0,0-10 1,0 0 0,-2 1 0,-4 9-1,-2 9 1,-1 8-3,1 7 2,4 9-1,7 8-2,8-1-3,20 20-20,-7-18-14,24 10 1,1-8-3,12 9 0</inkml:trace>
  <inkml:trace contextRef="#ctx0" brushRef="#br2" timeOffset="16594.9492">6259 2084 88,'-19'-16'36,"-2"9"0,-19-4 2,3 11-26,-16 4-8,0 7 0,-7 4 0,-3 15 0,3 4-1,7 12-1,6-2 0,12 4 0,9-4-1,17-5 0,18-9 0,14-14 0,15-15 0,15-13 0,13-13 0,4-7 0,4-6 0,-1-1 0,-12 2 0,-7 5-1,-11 6 1,-12 7 0,-15 12-1,-16 7 1,5 14-1,-16 13 0,-7 15 0,-4 11 1,-7 12-2,-1 12 2,-4 8-1,1 3 0,4-1-1,1-12-1,13-4-4,1-26-15,34 0-16,-6-33-4,19-2 2,4-28-3</inkml:trace>
  <inkml:trace contextRef="#ctx0" brushRef="#br2" timeOffset="16928.9683">6715 2675 108,'2'21'37,"-13"-4"0,1 13-3,-10 5-37,0-12-6,15 12-25,-9-14-2,14 1 0,0-22-1</inkml:trace>
  <inkml:trace contextRef="#ctx0" brushRef="#br2" timeOffset="17159.9815">7440 2016 102,'-24'26'37,"-17"5"1,5 22-2,-7 5-35,6 5-1,0 9 0,10-4-2,13 9-14,0-24-17,32 0-2,10-26 0,22-10-3</inkml:trace>
  <inkml:trace contextRef="#ctx0" brushRef="#br2" timeOffset="17476.9997">7935 1997 85,'-19'15'38,"-18"12"1,8 28 1,-14 0-21,12 19-13,6-1-2,11 5 0,10-6-2,18-5 1,9-19-1,14-20-1,9-17 0,3-19-2,2-18 1,-1-13-1,-9-17 1,-7-11-1,-8-4 1,-12-6-3,-8 2 2,-11 0-1,-5 12-2,-12 10-1,2 29-18,-17 2-15,9 26 0,-6 1 1,12 27-2</inkml:trace>
  <inkml:trace contextRef="#ctx0" brushRef="#br2" timeOffset="18151.0382">9168 2583 76,'12'4'35,"-24"-14"0,12 10-1,-26-26-24,8 11-7,-9-11 2,2-1-2,-8-12-1,1-10-1,-3-6 1,4-5-1,-3-2 0,2-4 0,3 0-1,5 3 2,6 6-2,1 8 1,10 5 0,7 9 0,10 1 0,9 6 0,9 6 0,12 5-1,6 3 1,5 9 0,-3 5 0,-1 9 0,-14 9-1,-11 15 1,-22 9 0,-17 10 0,-19 11 0,-15 11 0,-14 7 1,-2 6 0,-1-4-1,10-2 2,10-8-2,19-8 2,17-13-2,26-16 1,24-19-3,29-17-1,23-15-2,16-17-2,18-6-5,-6-29-26,14 4-3,-13-15 0,2 9 1</inkml:trace>
  <inkml:trace contextRef="#ctx0" brushRef="#br2" timeOffset="18374.051">9797 1851 104,'-24'16'40,"16"14"-1,-9-7 1,-2 15-36,6 4 0,3 15-1,-7 7-1,2 4-1,-1 3 0,1 0 0,6-5-3,5-7 0,13-6-9,0-32-20,32-4-9,0-29 1,24-8-2</inkml:trace>
  <inkml:trace contextRef="#ctx0" brushRef="#br2" timeOffset="18579.0627">10325 1734 118,'0'0'41,"-24"25"2,7 17-2,1 10-38,-7 8-2,-5 10 0,3 10-1,1 1-1,6-3-2,5-1-4,-6-22-14,25 8-16,-15-21-5,17-3 0,-9-23-1</inkml:trace>
  <inkml:trace contextRef="#ctx0" brushRef="#br2" timeOffset="19923.1396">11327 2207 80,'5'13'37,"-5"-13"-2,28-2 0,-5-1-33,9 0 0,1-8 0,8 3 0,-1-8 0,4-2 0,-2-3 0,-7-2 0,-7-2 1,-6 0-2,-13 1 1,-8 2 0,-9 0 0,-9 7 1,-9 4-1,-5 7 0,-5 5 0,-2 10 0,-1 6 0,1 11 0,2 8 0,7 8-2,7 3 1,11 5 0,11-2-1,15-4 0,14-9-1,16-15-3,19-7-3,-3-31-26,31 1-4,-10-25-1,15 4-1</inkml:trace>
  <inkml:trace contextRef="#ctx0" brushRef="#br2" timeOffset="20291.1606">12232 1990 102,'-30'23'38,"-10"-5"2,9 15-2,-5-3-34,4 12-1,5-1 0,3 4 0,6-6-2,3 2 1,8-9-1,4-6-1,10-13 1,7-13-1,12-17 1,6-12-1,10-9 0,3-9 1,4-3 0,2-6-1,-1 4 1,-5 7-1,-9 11 1,-6 11 0,-9 14-1,-7 11 1,-6 12-1,-8 13 0,-6 13-1,-1 6 0,1 11-2,1-4-2,9 2-4,-6-18-15,26 7-15,-6-22 1,22-2-2,-5-29 1</inkml:trace>
  <inkml:trace contextRef="#ctx0" brushRef="#br2" timeOffset="21915.2535">12743 2046 103,'-16'4'39,"14"12"0,2-16 0,-8 14-36,20-8-1,13-1 0,4-6 0,5-2 0,4-5-1,-1-3 0,-4-6 0,-3-1 0,-2-7-1,-11-1 1,-12-1 0,-6 1 0,-8 3 0,-10 2-1,-8 6 1,-5 6 0,-5 11 0,-2 11-1,-1 9 1,5 7-1,9 4 0,11 3 0,14-1 1,13-1-1,18-7 0,16-10 0,12-7 0,12-6 1,4-8-1,4-6 1,-4-4 0,-4-3-1,-12 2 1,-11 1-1,-11 4 0,-13 1 0,-12 6 1,-11 3-2,-6 13 1,-13 2 0,0 6 0,-7 5 0,1 1-1,1 4 1,1-5 0,12 0 0,4-10 0,7-16 0,18 2 0,4-17 0,8-8 1,3-10-1,4-11 1,-1-3 0,-3 0 0,-5 5 0,-5 7-1,-9 4 1,-5 11-1,-9 20 0,0 0 0,12 5 0,-8 15 0,7 2-1,7 2 1,7 0-1,6-1 1,12-8 0,3-1 0,4-9-1,2-7 2,-6-5-1,-5-3 0,-11-4 1,-5-4-1,-14-2 1,-11-1-1,-9 4 2,-9 1-2,-3 10 0,-7 2 0,-3 9 0,2 9 0,1 10 0,5 3 0,8 9 0,5-2 0,14 2-2,6-1 2,10-10-1,8-7 1,5-11 1,9-8-1,1-11 2,-3-10-2,0-7 0,-4-7 0,-8 4 0,-6-2 0,-6 10 0,-14 7 0,-2 17 0,-15 8 0,-8 18 0,-10 23 0,-6 17 0,-5 18-2,-5 16 2,2 7 0,1 5 2,3-2-2,8-10 0,5-11 0,9-20 0,8-18 0,7-26 0,6-25 0,17-18 0,5-26 0,5-14 0,7-23 0,4-13 0,3-13 0,-2-4 0,-2 8 0,-5 4 0,-8 13 0,0 11 0,-5 17 0,0 18 0,0 14 0,3 15 0,2 2 0,5 9 0,7 5 0,2 1 0,1 1 0,2-2 0,-4 2 0,-4-5-2,-5 1 2,-6-5 0,-7-5 0,-15 7 0,7-10 2,-7 10-2,-18-5 0,3 7 0,-6 7 0,0 3 0,3 8 0,-1 1 0,4 5 0,8-2 0,11-1 0,5-1 0,12-9 0,8-5 0,7-9 0,7-5 0,2-9 0,2-6 0,-1-7 0,-6 3 0,-2-1 0,-10 7 0,-6 5 0,-10 12 0,-10 14 0,-15 14 0,-12 25 0,-8 16 0,-9 19 0,-7 12 0,-3 8 0,-2 4 0,8-3 0,0-9 0,9-14 0,11-20 0,8-17 0,7-20 0,11-27 0,0 0 0,6-25 0,8-17 0,2-16 0,6-11 0,6-13 0,0-8-2,9 4-2,-8-9-7,9 20-6,-12-8-8,18 29-11,-20-5-5,12 23-2,-3-2 3</inkml:trace>
  <inkml:trace contextRef="#ctx0" brushRef="#br2" timeOffset="22261.2733">15624 1873 106,'11'-12'40,"0"19"1,-11-7-2,-14 34-35,-2-9-3,-2 6 0,-2 6-1,1 1-2,5 4-1,3-11-5,19 9-23,-3-27-8,15-2 1,5-19-1</inkml:trace>
  <inkml:trace contextRef="#ctx0" brushRef="#br2" timeOffset="22709.2989">15786 1545 109,'-22'-10'37,"-7"9"-2,14 9-2,6 7-39,10-5-2,22 9-1,2-6-3,23 9-3,-5-7 2,18 7 3,-13-2 4,1-1 6,-7 6 2,-17-7 6,2 4 2,-32-6 5,5 8 0,-27-9-1,4 10-1,-20-8-3,4 9-3,-7 0-1,7-2-3,2-2 0,7 0-2,14-3 0,10-2-1,15-6 1,19-5-2,9-2 1,4 0 0,5-2 1,-1 2-1,-3 0 0,-6 4 0,-12 0 1,-10 7-1,-14 0 0,-8 4-1,-7-1 0,-8 3-2,1 2-4,-12-12-12,17 14-16,-13-20-6,16 8 2,-3-17-2</inkml:trace>
  <inkml:trace contextRef="#ctx0" brushRef="#br2" timeOffset="23505.3445">17218 1804 96,'-28'-2'38,"18"9"0,-9-2-1,9 1-35,-7 13-1,0 9 2,-3 5-1,-2 9 0,-6-2 0,6 5 0,-5-8 1,11-1-3,1-11 2,8-11-2,7-14 0,9-5 0,10-15 0,5-8 0,4-8 1,-5-5 0,8-5 0,-5 1 0,-7 3-1,0 6 1,-6 10 0,-5 4 1,-6 12-2,-2 10 1,0 0 0,0 23 0,-2-3-1,2 8 1,2 2-1,12 2-1,2-5 1,16-4 0,6-7 0,10-8-2,7-8 3,4-10-1,0-5 0,-2-4 2,-6 0-2,-12-3 2,-8 2-1,-9 3 0,-7 8 0,-15 9-1,12-7 0,-13 18 0,-7 8 0,-1 6-2,-3 9 1,-1 4-3,4 5 1,0 4-4,13 8-5,-6-27-20,25 13-7,0-24-1,20 3 0</inkml:trace>
  <inkml:trace contextRef="#ctx0" brushRef="#br2" timeOffset="23875.3656">18211 1823 98,'-15'-21'40,"-18"1"0,7 17-1,-23 3-34,6 14-1,-4 8 0,0 15 0,0 4-1,8 10-1,3-2 0,10 3-1,11-6 0,11-7-1,14-10 0,15-17 0,11-13 0,14-11 0,3-12 0,9-8 0,-7-8 1,2-3 0,-7 0 0,-12 7 0,-9 6-1,-10 10 1,-12 7-1,-7 13 1,-12 22-1,-3 5-3,1 6 1,-3 5-2,6 5 0,2-3-5,20 9-7,-7-31-18,33 10-6,-2-24 0,21 1-1</inkml:trace>
  <inkml:trace contextRef="#ctx0" brushRef="#br2" timeOffset="24190.3836">18754 1678 103,'-41'14'39,"-13"4"3,11 16-3,4-6-34,5 10-1,9-4-1,16 2-1,13-6-1,18-5-1,13-4 0,11-9-1,5-4 1,3-4 0,-3 1 0,-7-5-1,-8 2 1,-14 4 1,-22-6-1,-4 20 0,-18 1-1,-6-2-1,-2 3 0,-6-1-2,7 8-9,-8-17-20,31 10-8,6-22 2,14 9-2</inkml:trace>
  <inkml:trace contextRef="#ctx0" brushRef="#br2" timeOffset="24542.4038">19337 1684 105,'-50'9'41,"4"15"1,-17-2-1,17 3-37,-3 2-2,12 6 1,8-5-1,20 1-1,12-11 0,21 2-1,9-11 1,12 5 0,5-8-1,2-2 1,-5 6-1,-4-5 0,-13 10 1,-13 1-2,-16 9 1,-14 0-1,-12 11 1,-12-1-1,-6 1 0,-3 5 0,5-6-2,5-4-1,15-3-4,5-23-10,37 7-15,1-32-8,34-1 1,4-27-1</inkml:trace>
  <inkml:trace contextRef="#ctx0" brushRef="#br2" timeOffset="24753.4158">19995 1249 118,'-7'-28'42,"-20"32"0,-16 28-1,-12 34-37,-7 19-3,7 10 0,3 9 0,4 0-1,8 5-2,8-7 1,9 1-4,8-7-6,-2-23-9,27 5-15,-11-31-8,17-4 3,-2-27-3</inkml:trace>
  <inkml:trace contextRef="#ctx0" brushRef="#br2" timeOffset="25144.4382">19797 2013 100,'0'0'41,"-12"4"0,1 0 0,11-4-30,9 17-9,3-9 1,10-1-1,6-3-1,10-7 1,9-5-2,8-6 1,2-6 0,1-6 0,0-1 0,-8-2-1,-2-2 0,-16 2 1,-10 1-1,-15 6 0,-15 1 0,-14 9 1,-19 9-1,-9 10 1,-13 11-1,-3 12 1,-4 8-2,5 11 1,6 5 0,16 4 0,10 4-2,17-4 1,23-7-1,22-4-1,20-11 0,31-6-9,7-27-8,36 8-14,-5-34-7,15-1 1,-6-22-1</inkml:trace>
  <inkml:trace contextRef="#ctx0" brushRef="#br2" timeOffset="25475.4571">20954 1831 122,'-47'-6'43,"-17"1"-1,7 9-1,-10 10-39,12-2-1,10 1 0,7 11 0,7-1-1,15 3-1,11 0 1,10-1 0,10 0 0,14-4-1,5-4 2,8-6-2,3-4 1,2-2 0,-6-2 0,-2-3 1,-12 3-1,-7 1 0,-20-4 0,3 18 0,-18-3 0,-8 2 0,-8 5-2,-4 5 0,3 0-2,-2-6-6,18 10-8,-4-26-9,30 11-13,0-22-1,28-2-1,3-19 1</inkml:trace>
  <inkml:trace contextRef="#ctx0" brushRef="#br2" timeOffset="25835.4777">21545 1648 115,'-43'16'42,"-18"0"0,4 13-1,-11 3-37,13-2-2,6 1 2,15-2-3,14-2 0,16 0-1,21-10 0,7 2 0,13-7 0,6-2 1,2-3-1,-4 0 0,-4 0 2,-5-1-2,-12 7 0,-10 2 0,-12 10 0,-12 1 0,-13 9 0,-4 0 0,-13 7 0,-4 2 0,-5 0 0,0-4-2,8 0-6,-4-17-6,23 11-7,-9-39-10,35 5-11,-13-18 0,26-10-1,0-19 2</inkml:trace>
  <inkml:trace contextRef="#ctx0" brushRef="#br2" timeOffset="28386.6237">21592 2281 109,'0'0'41,"0"0"-2,20-7-6,0 4-69,-9-16-3,8 6-1,-13-10-2</inkml:trace>
  <inkml:trace contextRef="#ctx0" brushRef="#br2" timeOffset="29332.6778">3169 3628 92,'6'17'37,"-6"-17"1,-2 24-1,2-24-33,-11 18-1,10-5 0,0 16-1,-6 15 0,-2 17 0,-6 15-1,-4 18-1,-3 8 1,-4 8 0,8-5-1,1-9 0,8-16 1,13-16-1,14-23 0,18-28 1,17-25-1,10-23 0,13-24 0,6-20 1,1-11-1,-1-5 1,-9-6-1,-9 11 1,-14 11-1,-10 17 1,-12 16-1,-10 21 1,-18 25-1,2 16-1,-12 25 1,0 14 0,-1 11 0,4 5-1,3 5 1,10-4 0,7-11 1,10-14-1,11-19 1,4-21 1,8-21-1,-1-14 0,0-19 0,-3-12 0,-1-11-1,-13-10-2,-4-1-3,-13-9-4,13 10-28,-22-8-1,12 20-2,-12-4 1</inkml:trace>
  <inkml:trace contextRef="#ctx0" brushRef="#br2" timeOffset="29918.7113">4506 3560 86,'2'29'37,"6"17"-1,-13 0 1,1 15-29,-9 0-3,3 12 1,1-1-3,-6 1-1,4-5-1,-2-7 1,2-12-1,3-12 0,0-18 0,8-19-1,-5-13 1,5-19 0,7-17 0,1-16 0,0-11 0,3-13 0,2-4 0,4-2-1,-5 9 1,6 12-1,-3 12 0,3 18-1,7 16 1,2 20 0,6 17 0,3 14 0,0 10 0,2 8 0,-1 2 0,-3 4 1,-9 1-1,-8 0 0,-10-2 0,-10-5 0,-12-4 0,-7-6 0,-7-6 0,-2-10 0,-4-8-1,5-6 1,3-8 1,10-4-1,5 1 0,12 10 1,5-10 0,9 17 0,5 8-1,7 8 2,1 14-1,3 3-1,3 4 0,0 1-2,7-3-1,-2-13-5,18 2-21,-11-30-11,17-2 1,-6-28-1,12-6 1</inkml:trace>
  <inkml:trace contextRef="#ctx0" brushRef="#br2" timeOffset="30685.7552">5332 3619 119,'-48'6'41,"5"26"0,-8-1-5,12 16-33,4 8-1,11 12 1,8 5-2,10-2 0,14-3-1,14-7 0,12-10 0,12-18-1,7-15 0,5-20-1,3-20 1,-2-22 0,-4-19 0,-7-14-1,-11-9 1,-13-5 0,-11-1 0,-9 3 0,-13 12 0,-8 18 1,-10 20 1,-2 17-1,-2 20 2,4 13-1,9 11 0,12 5 1,15 2 0,12 0-1,16-4 0,14-7 0,11-6-1,4-2 1,1-4-1,-6 4 1,-9 1-1,-10 8 1,-13 7-1,-14 7 0,-13 11 0,-9 0 1,-7 8-1,-4-5 0,-2-3 0,2-3 0,1-12 0,6-13 0,11-15 0,0-15 0,14-16 1,2-13-1,5-14 0,3-9 1,4-2-1,-1 1 0,-1 9 1,-7 9-1,-6 19 0,-3 17 0,-10 14 0,5 34 0,-5 10 0,-2 16 1,6 7-1,3 6 0,9 3 0,8-6 0,9-7-1,5-12 0,5-16 1,2-12 1,-2-17-1,0-19 1,-5-15 1,-8-17-2,-8-12 0,-1-13 0,-8-6 0,-5-6 0,-1 3 0,-3 5 0,3 11-3,-1 12-2,3 23-8,-12 2-15,20 30-12,-17-4 0,29 32 0,-11-15-1</inkml:trace>
  <inkml:trace contextRef="#ctx0" brushRef="#br2" timeOffset="31052.7762">7047 3388 104,'-9'-28'39,"9"28"1,-35-19 0,9 31-28,-18 13-5,-6 20-2,-7 13-1,0 13 0,5 6-4,7 4 0,10-1 0,16-6 0,14-8 0,14-12 0,16-16 0,14-12 0,10-16 0,3-11 0,3-11 0,-4-7 0,-4-4 0,-8 0 0,-9-1 0,-8 6 0,-10 5 0,-12 13 0,0 0 0,0 0 0,13 7-3,-13-7-7,11 21-4,-11-21-5,28 5-6,-28-5-17,37-13 1,-14-10-1,13 2 3</inkml:trace>
  <inkml:trace contextRef="#ctx0" brushRef="#br2" timeOffset="31511.8024">7769 2860 86,'12'-1'40,"-12"1"-1,3 26 1,-12-5-11,-3 19-27,-4 14-1,-4 12-1,-3 16-3,-2-1-7,11 20-27,-2-11-3,12 8 1,4-16-3</inkml:trace>
  <inkml:trace contextRef="#ctx0" brushRef="#br2" timeOffset="31661.811">8002 4003 117,'-29'-2'40,"-1"6"1,-15-10-4,12-17-41,0 20-31,-13-19-5,19 8 1,-5-10-3</inkml:trace>
  <inkml:trace contextRef="#ctx0" brushRef="#br2" timeOffset="32060.8338">7183 3659 111,'0'0'37,"0"0"0,5 13-7,-14-3-25,-1 15-1,-3 9-1,-1 8-2,1 8 0,-4 0-1,5 8-2,2-4-1,10 1-6,-9-16-27,18-3-4,-3-20 2,11 0-2</inkml:trace>
  <inkml:trace contextRef="#ctx0" brushRef="#br2" timeOffset="32263.8454">7040 3704 116,'-16'0'40,"12"13"0,4-13-3,0 0-36,24-6-3,8-11-8,19 10-27,-3-14-2,13 12 0,-4-9-2</inkml:trace>
  <inkml:trace contextRef="#ctx0" brushRef="#br2" timeOffset="33074.8918">1496 5257 91,'12'-31'37,"5"9"0,-17-6-1,12 18-28,-12 10-3,0 0-1,3 22-1,-8 22-1,-7 23 1,-4 18-2,-3 13 0,0 12-1,0 4-2,3-12-4,19-4-28,-3-31-4,25-18 0,8-38-1</inkml:trace>
  <inkml:trace contextRef="#ctx0" brushRef="#br2" timeOffset="33276.9034">2248 5039 70,'-6'-12'38,"-15"18"-2,-5 37 1,-14 9-13,3 25-22,-3 16 1,5 6-1,4 7-2,4-6-2,12-1-4,-1-24-27,19-4-2,1-26-1,9-14-1</inkml:trace>
  <inkml:trace contextRef="#ctx0" brushRef="#br2" timeOffset="33435.9125">1933 5574 107,'-30'-19'38,"15"15"0,0-7-1,15 11-36,21 4-2,9-12-11,20 8-24,10-11-4,20 6 2,9-6-2</inkml:trace>
  <inkml:trace contextRef="#ctx0" brushRef="#br2" timeOffset="33645.9245">3149 5444 96,'-19'22'38,"7"15"1,-11-3 0,8 11-34,-5 5 0,5 3-2,1-1 0,6-4-3,7-3-2,-1-23-23,18-1-14,-1-24 2,10-9-2,0-18 0</inkml:trace>
  <inkml:trace contextRef="#ctx0" brushRef="#br2" timeOffset="33791.9328">3133 5128 83,'-28'-17'38,"3"12"-5,7 7-12,18-2-41,0 11-16,29 5-3,13-5 2</inkml:trace>
  <inkml:trace contextRef="#ctx0" brushRef="#br2" timeOffset="34074.949">3643 5286 77,'-23'29'39,"-14"-3"0,3 10 0,-7-14-20,11 5-16,6-3 0,14-1-1,11-6 0,13-1-1,15-9 0,10-2 0,5 1-1,1 0 1,-3 4 0,-6 7 0,-12 6 2,-10 4-1,-14 6 1,-14 4-2,-6 0 1,-10-3-3,3 2-3,-13-23-15,20 15-12,-8-26-8,17-1 0,-3-11-3</inkml:trace>
  <inkml:trace contextRef="#ctx0" brushRef="#br2" timeOffset="34612.9798">5083 5298 89,'-34'16'37,"1"14"0,-16-1-2,10 5-30,3 1 0,7 9-1,8-6 0,13-3 1,13-9-2,14-6-1,16-16 0,8-11-1,6-8 0,7-13 0,-3-6 0,-1-4-2,-10 1 2,-4 1-1,-14 6 1,-8 7-1,-9 9 0,-7 14 0,0 0 0,-23 24 0,9 5 0,0 12-1,3 5-2,6-1-1,10 7-5,1-20-27,24-2-4,2-26 2,22-10-2</inkml:trace>
  <inkml:trace contextRef="#ctx0" brushRef="#br2" timeOffset="34826.992">5876 4777 101,'-28'32'39,"-11"9"1,9 31-2,-4 5-34,4 9-1,2 4-1,10-1-3,13-2-3,5-9-2,19 3-17,-3-29-14,19-5-1,-5-26-1,16-10 1</inkml:trace>
  <inkml:trace contextRef="#ctx0" brushRef="#br2" timeOffset="35333.021">6117 5272 102,'-13'-11'40,"13"11"0,-27 15-2,6 8-34,0 4-1,2 10 0,-1 5-1,0 4-1,7-6 0,0 3 0,5-11 0,7-8 1,6-12-1,6-14-1,8-14 0,8-14 1,3-10-1,2-6 0,2-8 1,-2 3-3,-1 1 2,-5 6 0,-6 10 1,-7 11-1,-13 23 0,10-6 0,-10 20 1,0 8-1,-5 10 0,4 3 0,2 1 0,5-3-1,7-4 1,6-14 1,7-8-1,5-15 0,7-13 1,2-6-1,-2-8 1,-2-1 0,-6-2-1,-3 2 1,-9 8-1,-4 4 1,-7 14-1,-7 10-1,0 0 1,-3 22-2,-2 8 0,0 3-3,8 10-1,-5-5-2,17 14-11,-10-22-21,21 8 1,-7-23 0,23-2 1</inkml:trace>
  <inkml:trace contextRef="#ctx0" brushRef="#br2" timeOffset="35622.0375">6984 5187 88,'2'-12'40,"-21"5"-1,4 22 2,-18 4-26,4 20-9,-2 7-1,6 5-2,3 2 0,10 0-1,9-9-1,12-4-1,11-16 1,9-16-1,8-11 0,6-17 0,0-12 0,-1-13 0,-5-4 0,-8-11 0,-10 3-1,-13 2-2,-7 10-2,-18 3-3,3 31-18,-23-2-15,9 18 2,-9 3-2,13 15 0</inkml:trace>
  <inkml:trace contextRef="#ctx0" brushRef="#br2" timeOffset="36125.0663">7478 5066 81,'19'-12'38,"-18"-2"0,-1 14-1,-20 11-23,-3 8-7,-15 7-2,-3 8-1,-1 0-1,3 5 0,9-2-1,14-5-1,11-5 0,17-9 0,18-9-1,18-6 0,7-3 0,5 0 0,-2 1 1,-7 3-1,-13 8 0,-11 5 1,-20 10-1,-16 9 0,-16 4 0,-8 0 2,-4-3-4,-1-9 1,13-5-4,3-23-3,22 0-30,21-32-1,20-3-1,4-24-2</inkml:trace>
  <inkml:trace contextRef="#ctx0" brushRef="#br2" timeOffset="36319.0774">8125 4586 112,'-34'39'39,"3"27"1,-17-3-8,8 23-30,-1 6 1,9 9-2,3-5 0,6-5-4,16-7-1,-1-21-9,17-4-25,-7-21-2,12-13 0,-14-25-1</inkml:trace>
  <inkml:trace contextRef="#ctx0" brushRef="#br2" timeOffset="36486.0869">7753 5231 108,'-27'-19'42,"27"19"1,-17-12-1,32 6-37,2 5-2,12-4-4,15 0-5,0-19-20,26 10-14,0-8-2,19 3-1,0-9 0</inkml:trace>
  <inkml:trace contextRef="#ctx0" brushRef="#br2" timeOffset="37289.1329">9041 5001 89,'19'1'37,"-19"-1"1,0 0-1,-3 14-31,-5 2-3,-6 6 0,3 11 1,-8 5-2,1 7 1,-4 1-1,1 2 0,5-3 0,0-7-1,7-7 0,5-9-1,4-22 1,0 0-1,20-6 1,0-20-1,4-12 1,4-6-1,1-8 1,0-4 0,-6-2 0,-2 5-1,-5 9 2,-4 7-2,-10 13 1,-2 11-1,0 13 1,-11 13 0,1 10-1,1 10 0,6 3 0,4 3 0,5-2 1,9-3-1,11-8 0,8-13 1,6-12-1,7-14 1,0-8 0,3-9-1,-4-3 1,-5-2 0,-9 0 0,-3 2-1,-8 9 1,-7 8-1,-14 16 0,0 0 1,4 13-2,-14 19 1,-4 10-1,2 6 0,1 8-2,2 0-1,7 4-2,6-12-2,20 3-13,-5-28-19,24-4 0,1-23 1,17-2 0</inkml:trace>
  <inkml:trace contextRef="#ctx0" brushRef="#br2" timeOffset="37648.1534">10044 4932 105,'-21'5'38,"-15"0"3,5 21-7,-6 1-28,2 11-1,-1 5 0,7 6-2,4-1-1,8-1 0,7-5-1,13-8 0,9-9-1,9-13 1,13-13-1,6-13 0,4-10 1,3-8-1,0-9 0,-5-5 1,-4-1-1,-8 3 0,-8 5 1,-4 7-1,-10 11 0,-6 9 0,-2 12-1,-14 25 0,3 9-2,-4 4-1,3 11-3,0-5-3,18 13-15,-6-20-14,23 1-1,2-22 0,19-9 2</inkml:trace>
  <inkml:trace contextRef="#ctx0" brushRef="#br2" timeOffset="37983.1725">10731 4802 90,'-38'16'39,"-19"5"2,6 16-1,-6-3-33,6 5-3,9-1 2,10-1-3,15-9 2,22-8-4,14-11 0,21-7-1,8-7 0,6-1 0,-3-4 1,-3 0-1,-7 6 0,-16 7 0,-11 8 1,-16 9-1,-17 9 0,-7 3 0,-7 6-1,0-1-2,7 1-2,3-13-6,24 5-22,-1-30-6,28 15 0,1-30-1</inkml:trace>
  <inkml:trace contextRef="#ctx0" brushRef="#br2" timeOffset="38300.1907">11247 4804 74,'-10'10'39,"-21"3"0,0 16 2,-12-12-18,12 13-20,1-1 3,10 3-2,6-3 0,10-7-2,15-8 0,12-7-1,12-6 0,0-1 0,4-4-1,-4 2 1,-5 0 0,-6 5 0,-9 8-1,-10 6 1,-13 11 0,-11 5-1,-7 7 0,-5 1 0,-1 3-2,-2-6-2,8 6-10,-4-26-18,22 3-9,8-21 1,0 0-2</inkml:trace>
  <inkml:trace contextRef="#ctx0" brushRef="#br2" timeOffset="38802.2194">11900 4159 67,'9'-11'39,"-5"-4"-1,-4 15 0,0 0-16,-8 26-17,-11 11 0,2 19-1,-11 17-1,-6 16-2,0 12 2,-4 12-2,1 1 1,7-1-3,5-4 1,6-11-4,12-9 0,0-29-19,21 0-16,1-25 1,11-11-2,-2-22 1</inkml:trace>
  <inkml:trace contextRef="#ctx0" brushRef="#br2" timeOffset="39166.2402">11903 4840 90,'-26'12'38,"13"13"0,-3-5 2,16 3-35,10-5 0,15-2-2,15-8 1,13-5-1,10-7-2,4-5 2,-1-6-4,-4-3 1,-10-4-1,-6-1 2,-19-2-2,-15 2 2,-12 1 0,-6 1-2,-15 4 2,-6 7-1,-9 8 1,-2 14-1,-7 11 2,-3 16-1,3 10 0,1 7 0,9 8 0,10 0-3,15-2-1,14-12-3,28 3-16,7-31-17,24-4 0,5-26 0,14-3-1</inkml:trace>
  <inkml:trace contextRef="#ctx0" brushRef="#br2" timeOffset="39488.2586">12837 4700 94,'-29'1'39,"-17"4"0,5 15 0,-18 6-35,21 2 0,-3-4-1,16 6 0,5-6 0,12 3-1,13-5 1,18-10-2,11-4 0,8-2-1,5 0 3,-1-3-3,-5 3 2,-4 5-2,-13 5 1,-15 8 0,-15 8 1,-14 4-2,-7 2 0,-5-1 0,-1-1-2,3-10-1,10-4-3,8-23-13,28 2-19,6-23-2,25-1 1,4-18-2</inkml:trace>
  <inkml:trace contextRef="#ctx0" brushRef="#br2" timeOffset="39789.2759">13328 4659 103,'-19'8'39,"-21"0"0,8 13 0,-10 2-35,13-3-2,8 0 0,13 3 1,9-3-1,14-2 0,9-4 0,9 3 0,0-2 0,-2 4-1,-6-1 2,-4 5-1,-8 4 0,-14 4-1,-15 7 1,-5 0-1,-9 4 1,-3-3-4,-3-2 1,0-5-2,4 1-4,-4-19-10,22 8-21,-9-20-3,23-2 0,-24-4 0</inkml:trace>
  <inkml:trace contextRef="#ctx0" brushRef="#br2" timeOffset="40736.33">1350 7358 88,'-14'14'37,"13"7"0,-2-10 1,12 10-24,5-16-11,15-3-1,16-11-1,15-7 1,12-6-1,-1-8 1,4-4-1,-4-1 0,-9 1 0,-13 2 1,-18 1-1,-21 9 1,-23 3-1,-16 10 0,-14 6 0,-10 5 0,-8 7-1,-3 14 1,1 10 1,6 8-2,10 4 1,10 3 1,15 4-2,11-4 2,18-6-3,14-8 0,24-8-4,7-21-11,25 4-21,3-19-1,19 1-1,8-15-2</inkml:trace>
  <inkml:trace contextRef="#ctx0" brushRef="#br2" timeOffset="41140.3531">2648 7222 107,'-29'-13'36,"-14"-11"3,4 12-1,-10 1-34,0 3-1,-2 6 1,4 12 0,-2 11 0,4 12-1,10 9-1,4 3 0,15 0-1,11 1 1,16-7-1,16-7 0,16-12 0,13-12-1,11-12 1,7-14-1,-2-9 0,-1-8 0,-7-7 2,-7-3-4,-15 2 4,-8 0-2,-18 3 0,-7 12 0,-8 6 0,-7 9 0,-8 15 0,-2 13 0,-6 12 0,1 11 0,4 11 0,3 1-5,8 5 0,5-12-7,22 7-22,-2-22-6,15-2 0,3-23 0</inkml:trace>
  <inkml:trace contextRef="#ctx0" brushRef="#br2" timeOffset="41456.3712">3369 7143 97,'-9'-20'39,"9"20"2,-26-12-2,5 29-21,-14-2-12,1 13-1,-6 9-1,4 12-2,3 4-1,11-1 0,11-2-1,18-6 0,13-13 0,18-11-2,16-18-1,9-21-2,14-7-6,-2-30-22,16-2-6,-12-21 0,8 2 0</inkml:trace>
  <inkml:trace contextRef="#ctx0" brushRef="#br2" timeOffset="41780.3897">4020 6551 120,'-3'-21'38,"-22"12"2,3 34-2,-22 19-32,6 19-3,1 15 0,-3 13-1,4 6 0,8 0-1,6-4 1,11-8-2,8-13 0,8-14 0,10-21 0,2-17 0,10-17 0,2-14 0,6-14 0,1-11 0,1-5 0,1-1 0,-5 4 0,-4 7 0,-4 11 0,-7 12 0,-4 15 0,-5 9 0,-2 13 0,-2 0 0,4 10-3,-5-8-6,14 13-16,-11-20-16,12 2 0,-4-21 0,11 4 0</inkml:trace>
  <inkml:trace contextRef="#ctx0" brushRef="#br2" timeOffset="42524.4323">5684 6510 74,'0'0'35,"16"6"-2,-16 6-2,8 19-13,-13-4-9,11 14-3,-4 2-1,5 12 0,-4-1-1,6 5-1,-4 0 0,0 1 0,-9-5-1,-2 4 0,-8-7 0,-5 0-1,-8-7 0,-7-6-2,2-5-2,-7-15-2,11-4-6,-10-21-25,19-4-4,-3-22 0,19-6 0</inkml:trace>
  <inkml:trace contextRef="#ctx0" brushRef="#br2" timeOffset="42741.4447">5338 6586 120,'-21'9'41,"14"10"1,7-19-3,14 4-36,16-9-1,15-6 0,12-8 0,10-1-2,11-5-1,6-2-3,11 4-1,-3-4-5,14 18-29,-19-4-1,5 17 0,-17 0-1</inkml:trace>
  <inkml:trace contextRef="#ctx0" brushRef="#br2" timeOffset="43443.4849">6413 6782 97,'-20'20'37,"-10"-2"2,5 13-1,-12 2-31,5 11 0,-4 3-1,6 3-2,4 0 0,14-4-1,16-7-1,11-11-1,18-15-1,14-16 0,11-14 1,4-12-1,-1-7 0,-5-9 0,-11-2 0,-12-3 0,-13-2 0,-14 9 0,-11 6 0,-9 5 0,-4 11 0,-3 6 0,-1 7 0,6 6 0,3 8-1,13-6 2,9 17-2,7-4 2,11-5-1,6 1 0,5-4 0,7-2 1,0-4-1,0-3 1,-6-3-1,-2 2 1,-10-1-1,-5 1 1,-5 1 0,-17 4-1,3 16 1,-12 4-1,-5 8 1,-5 5-1,0 6 0,-1 3 0,5 0 0,5 0-1,8-10 1,11-2-1,13-21 1,10-9 0,13-11 0,5-14 1,9-12-1,-1-9 3,-2-3-3,-3-6 0,-8 9 0,-11 5 0,-10 10 0,-9 12 0,-15 19 0,0 0 0,-20 35 0,-2 1 0,0 8 0,1 2 0,11 2-5,0-5-1,19 2-9,1-33-14,24 0-11,3-24 0,16-5 0,7-22 1</inkml:trace>
  <inkml:trace contextRef="#ctx0" brushRef="#br2" timeOffset="43629.4955">7833 6375 112,'-21'9'38,"-17"14"1,2 28-1,-12 3-32,10 17-2,1 10-1,8 1 0,7 3-4,7-5-2,20 2-10,-7-21-24,26-2-3,-7-25 1,14-5-2</inkml:trace>
  <inkml:trace contextRef="#ctx0" brushRef="#br2" timeOffset="43977.5154">7821 6859 72,'3'17'38,"-1"-6"0,15 6 1,-1-18-12,23 3-20,-3-9-1,9-3-2,2-11-1,5-4-1,-4-2 0,-3-3-1,-10-1 0,-11 0 0,-15 5 0,-9 6 0,-16 8 1,-12 11-1,-10 7 1,-7 16-1,-3 5 1,4 14-1,2 4 0,10 3 1,10 2-2,13-3 0,10-4-5,10-14-2,20 6-19,-4-23-14,13-4-1,-2-13 0,18-4-1</inkml:trace>
  <inkml:trace contextRef="#ctx0" brushRef="#br2" timeOffset="44603.5512">9399 6550 76,'-16'1'38,"-12"-2"-1,1 12 1,-12-3-7,1 16-24,-5 3-2,8 11 0,-5 7-1,12 6-1,6-4-1,12 1 0,13-8-1,16-9 0,12-8-1,5-11 1,10-16-1,1-12 0,3-12 0,-2-4 0,-9-7 0,-10-5 0,-6 0 0,-9-1 0,-5 7 0,-8 6-1,-3 15 1,2 17-1,-15-5 1,6 21-1,1 19 0,0 7-1,8 11-2,2-2-1,21 10-19,-1-18-14,19 0 0,2-19-1,19-9 0</inkml:trace>
  <inkml:trace contextRef="#ctx0" brushRef="#br2" timeOffset="44829.5641">10122 6636 115,'-31'-16'39,"-3"16"1,-9 1 0,6 21-34,-8 5-2,3 10 0,10 3-2,9 4 0,13-4-1,21-6-2,21-10-1,16-16-3,27-3-12,3-28-21,21-4-2,-4-21 2,14-3-3</inkml:trace>
  <inkml:trace contextRef="#ctx0" brushRef="#br2" timeOffset="45029.5756">10840 5978 113,'-34'30'40,"-18"19"1,5 24-2,-9 4-35,4 8 1,8 5-2,7-2 0,14-2-5,4-11 0,24-3-8,-7-20-26,22-6-3,-7-20-1,13-7-1</inkml:trace>
  <inkml:trace contextRef="#ctx0" brushRef="#br2" timeOffset="45499.6025">10466 6504 98,'-19'-1'39,"19"1"0,-3 13 1,27 6-21,1-23-15,15 1-1,12-7 0,10 2 0,-6-4-1,1 3-1,-8 1 0,-13 3 2,-9 3-3,-8 2 0,-19 0 0,8 9 0,-15 4 0,0 5 0,-6 6 0,4 7 0,-6 4 0,2 8 0,2 1 0,3 1 0,3-4 0,10-3 0,5-15 0,9-11 0,8-13 0,11-13 0,0-13 0,5-10 0,-1-3 0,-1-4 0,-5 4 0,-6 6 0,-9 8 0,-7 11 0,-14 15 0,0 0 0,2 24 0,-8 0 0,5 6 0,-2-1 0,10 11-8,-6-17-15,22 12-17,-4-17-1,13 9 1,-4-14 0</inkml:trace>
  <inkml:trace contextRef="#ctx0" brushRef="#br2" timeOffset="45874.6239">11603 6557 118,'-2'-14'37,"-20"1"-1,2 29-3,-22-2-21,1 22-2,-8 2-3,9 9-5,-1 1-2,11-1 0,16-7 0,14-9 0,14-10 0,14-14 0,10-10 0,5-15 0,5-7 0,1-11 0,-2-5 0,-4-3 0,-10 0 0,-5 6 0,-13 6 0,-6 7 0,-8 14 0,-1 11 0,-17 17 0,1 7 0,3 6 0,0 7 0,5 6 0,4-3 0,9 3-14,-5-23-11,22 4-14,-3-22-2,16-1 1,-3-20 0</inkml:trace>
  <inkml:trace contextRef="#ctx0" brushRef="#br2" timeOffset="46098.6367">12214 6228 93,'7'-17'40,"-23"9"0,2 25 0,-20 10-9,-1 21-25,-3 10-1,1 11-5,0 5 0,1 1 0,11 1 0,6-7 0,13-8 0,6-15 0,19-3-16,-3-32-18,27-4-7,2-27 1,16-8-1</inkml:trace>
  <inkml:trace contextRef="#ctx0" brushRef="#br2" timeOffset="46301.6483">12660 6042 101,'-5'-17'41,"-2"34"1,-24 19-1,2 36-16,-8 0-20,-5 11-5,4 6 0,1 2 0,8-1 0,5-7 0,11-8 0,4-17-5,16 0-25,-5-31-10,17-6-2,1-27 1,10-5-1</inkml:trace>
  <inkml:trace contextRef="#ctx0" brushRef="#br2" timeOffset="47120.6952">12801 6667 97,'11'-11'37,"-11"11"1,0 0-2,0 0-26,-5-14-4,5 14 0,-13 16-1,6-2-1,-3 8-2,4 5 1,3 1-2,4 2 1,8-3-2,7-3 1,13-10 0,4-6-1,10-14 1,-1-8-1,4-9 0,-1-9 0,-4-5 1,-7-4-1,-5-2 0,-6 3 0,-5 3 0,-8 9-1,-7 12 1,-3 16-1,-16 16 0,0 21 1,-7 22-1,-5 21 1,-1 20-2,0 9 1,2 10-1,4 1 1,2-4-1,8-11 1,2-14 0,-2-17-1,5-20 2,0-17 1,-3-16-1,-2-19 1,-1-15 0,-2-14 0,1-13 0,3-11-1,9-11 2,5-10-1,13-12 1,9-5 0,12-1-1,4 3 0,5 8-3,-2 3-9,12 23-24,-19 3-5,1 24-1,-5 9-1</inkml:trace>
  <inkml:trace contextRef="#ctx0" brushRef="#br2" timeOffset="47798.734">14526 6056 77,'5'-24'36,"-5"24"-1,-4-15-4,0 38-5,-17-2-18,1 17-2,-8 8-1,-1 15-1,-5 10 0,2 8 1,-2 5-2,6 4 1,-1-6-2,10-6 1,5-11-2,7-11 2,5-16-3,9-16 2,7-18-2,9-11 0,4-15 0,5-10 0,2-8 0,1-5 0,-2 2 0,-4-1 0,-3 12 0,-8 6 0,-4 11 0,-14 15 0,13 10 0,-12 13 0,-1 10 0,0 10 0,3 4 0,3 2 0,9 0-8,4-15-7,20 4-21,-3-18-5,16-8 2,-1-19-2</inkml:trace>
  <inkml:trace contextRef="#ctx0" brushRef="#br2" timeOffset="48172.7554">15039 6544 115,'-32'-19'39,"5"15"1,-10-2-1,8 17-34,-7 4-1,6 11 0,-1 6-1,4 8 0,5 0 0,8 2-3,10-3 0,5-7 0,13-5 0,8-11 0,11-13 0,8-12 0,3-6 0,2-10 0,-2-7 0,-3-2 0,-4-5 0,-4 1 0,-6 5 0,-6 4 0,-7 9 0,-7 9 0,-7 11 0,-1 10 0,-10 14 0,-2 8 0,2 6-5,-2 0-1,13 8-5,-3-20-13,26 5-15,1-21-1,20-2 1,5-22 0</inkml:trace>
  <inkml:trace contextRef="#ctx0" brushRef="#br2" timeOffset="48469.7723">15630 6486 118,'-25'5'38,"-14"-3"2,12 15-1,-9-4-35,19 3-1,9-3 0,15-1-1,9-1 0,12 0-1,6-2 1,4 5-1,0-3 1,-8 7-2,-5 2 0,-12 8 0,-13 5 0,-9 4 0,-8 4 0,-6-4 0,-3-3 0,-3-4 0,6 0-4,-7-21-12,20 9-20,-10-22-4,20 4 0,-12-19-2</inkml:trace>
  <inkml:trace contextRef="#ctx0" brushRef="#br2" timeOffset="49060.8062">17362 6445 104,'0'0'35,"-26"-23"4,10 25-4,-26-5-29,0 7 0,-11 7-1,-1 11 0,-2 9-1,0 5 1,7 3-2,7-1 1,13 1-2,11-4 0,14-7-2,18-9 0,19-16 0,14-12 0,13-11 0,12-6 0,2-10 0,-1-1 0,-3-2 0,-13 5 0,-10 6 0,-10 7 0,-17 12 0,-20 9 0,2 13 0,-13 8 0,-3 14 0,-5 4 0,2 11 0,1-2 0,13 11-14,-4-22-15,27 3-11,-3-17-2,22-4 1,2-20 0</inkml:trace>
  <inkml:trace contextRef="#ctx0" brushRef="#br2" timeOffset="49801.8485">18940 6392 92,'29'-17'36,"-17"-2"2,3 13-2,-19-6-24,4 12-5,-18 2-2,6 13 0,-14 2-2,2 12 2,-6 5-3,-2 7 1,0 2-1,1 2 1,4-4-3,10-4 2,4-8-2,9-8 1,4-21-1,22 1 0,5-16 0,4-13 0,6-6 1,4-10-2,-3-1 2,-1-5-2,-5 4 1,-6 5-1,-6 6 2,-7 7-2,-5 11 1,-8 17 0,0 0 1,1 15-1,-6 9 0,4 5 3,3 3-3,5 1 0,6-3 0,9-6 0,6-9 0,6-8 0,10-11 0,3-6 0,1-7 0,0-5 0,-6-4 0,-5 3 0,-8 0 0,-2 6 0,-11 3 0,-16 14 0,0 0 0,4 19 0,-9 5 0,-6 6 0,2 10 0,-4 6 0,9 6-6,-2-8-4,23 11-13,-10-19-16,23 2-2,0-19 2,20-6 0</inkml:trace>
  <inkml:trace contextRef="#ctx0" brushRef="#br2" timeOffset="50171.8697">20071 6334 113,'-23'-12'39,"2"21"1,-17 2-1,2 16-32,-7 5-3,6 11 2,0 1-2,8 4-1,7-4-3,7 0 0,14-12 0,8-6 0,14-13 0,9-11 0,7-11 0,5-9 0,2-9 0,0-6 0,-4-5 0,2-3 0,-8 3 0,-9 3 0,-5 6 0,-6 8 0,-14 21 0,0 0 0,0 0 0,-6 23 0,-6 15 0,-4 1-5,7 14-8,-9-18-10,24 12-17,0-14 0,23-3 0,8-20 1</inkml:trace>
  <inkml:trace contextRef="#ctx0" brushRef="#br2" timeOffset="50510.8891">20729 6236 119,'-44'20'40,"-11"-1"0,13 14 0,7-1-36,6 1 1,18-1-3,11-4 3,14-2-5,16-4 0,8-11 0,7-2 0,-2-2 0,-4 0 0,-5-2 0,-11 3 0,-8 0 0,-10 7 0,-20 1 0,-4 5 0,-6 3 0,-10 4 0,0-1 0,-6 2 0,6-2 0,-2-4-7,17 7-16,-11-20-16,20 3-2,11-13 1,0 0-1</inkml:trace>
  <inkml:trace contextRef="#ctx0" brushRef="#br2" timeOffset="51155.926">21203 6187 92,'-35'9'39,"-9"-5"0,8 11 0,-8-9-14,12 6-23,4 3 0,7 6 0,2-1-1,4 8 0,6 1 0,13 0 2,8-3-3,15-4 3,13-5-3,11-5 2,9-5-1,3-4 2,0 2-3,-6 1 0,-12 1 0,-11 5 0,-19 6 0,-18 8 0,-16 4 0,-14 7 0,-7 1 0,-9 0 0,2-1 0,1-5 0,11-3-5,7-15-3,34 3-21,-6-17-9,45-14-3,-1-10 1,22-4-1</inkml:trace>
  <inkml:trace contextRef="#ctx0" brushRef="#br2" timeOffset="51541.9481">22312 6325 127,'-38'5'40,"4"14"1,-9-6-9,14 10-25,-4 4-3,6 4 0,7 2-4,10 2 0,9-2 0,13-6 0,10-8 0,10-1 0,7-10 0,4-8 0,2-8 0,1-9 0,-5-2 0,-7-8 0,-10-5 0,-6-1 0,-10-2 0,-8 2 0,-4 1 0,-9 2 0,3 8-4,-4 4-3,14 18-1,-23-14-11,31 28-19,-8-14-2,15 28 3,3-16-1</inkml:trace>
  <inkml:trace contextRef="#ctx0" brushRef="#br2" timeOffset="51809.9634">23322 5912 110,'-8'-69'37,"0"15"1,-24 0 0,1 21-34,-18 17 1,-6 28 0,-9 22 1,-3 30-2,-4 16 0,5 16 0,8 6-4,9-2 0,15-1 0,11-10 0,9-12-3,8-24-11,18-1-26,-9-24 0,8-6 0,-11-22-1</inkml:trace>
  <inkml:trace contextRef="#ctx0" brushRef="#br2" timeOffset="51992.9739">22562 6342 120,'-12'-25'42,"22"10"1,5-2-2,25-2-32,4 8-9,15-2 0,10 3 0,-3-3 0,14 15-24,-19-11-16,5 8-1,-23-10 0,3 10-2</inkml:trace>
  <inkml:trace contextRef="#ctx0" brushRef="#br2" timeOffset="53093.0368">3527 8075 93,'13'-5'37,"-13"5"-1,16 10 0,-18 6-29,3 12-2,-1 10-3,1 8 0,-2 5-1,1 4-2,-5 5-1,1-2-3,11 9-20,-10-19-10,11 9-1,-3-15-2,10-1 2</inkml:trace>
  <inkml:trace contextRef="#ctx0" brushRef="#br2" timeOffset="53438.0565">2895 9191 104,'0'0'38,"11"-22"1,27 2 0,19-13-34,23-4-1,20-9 0,22-5-1,27-4 0,19-7-2,16 2-2,14-2 1,5 5-1,1 1-1,-3 7-1,-3 1 1,-12 9-2,-17 2-1,-18 16-7,-36-7-20,-14 14-7,-33-2 1,-16 10-1</inkml:trace>
  <inkml:trace contextRef="#ctx0" brushRef="#br2" timeOffset="54314.1066">3831 9322 93,'-24'-21'36,"6"7"0,-11-4 0,2 12-31,-6 2-1,-2 12 0,-2 8 0,1 13 0,-2 6 0,3 9-1,1 1 1,10 1-1,5-2-1,11-8 0,13-10 0,10-13-1,13-13 0,11-13 0,6-11 0,12-8-1,-2-8 1,3-2-1,-9 3 1,-3 5-1,-12 7 1,-11 15-1,-12 14 1,-15 18 0,-15 17-1,-9 20 1,-8 11-1,-7 11 1,4 8-2,-1 0 1,11-1-3,6-11-2,21-3-11,2-33-14,32-1-8,1-25-1,22-8-1,3-20-1</inkml:trace>
  <inkml:trace contextRef="#ctx0" brushRef="#br2" timeOffset="55383.1678">4511 9360 70,'-11'-10'35,"-10"-1"-1,0 12 3,-13-2-28,4 17-1,-11 5 0,6 16-2,-3 6-1,4 13 0,2 2-1,8 7 0,9-3 0,10-2-2,13-11 1,15-7-1,11-18 0,14-17 0,9-19 0,12-16-1,-1-15 0,0-11 0,-8-8 1,-12-7-2,-14 3-1,-16 1 0,-18 13-1,-18 4 0,-9 14-2,-11 7-1,-1 17-3,-7-2-15,21 24-15,-4 2 2,17 13 0,5 0-3</inkml:trace>
  <inkml:trace contextRef="#ctx0" brushRef="#br2" timeOffset="55558.1778">4977 9801 106,'-2'32'38,"-17"-3"0,7 5-3,-9 11-38,-7-18-28,19 3-4,-2-13-1,14 2-1</inkml:trace>
  <inkml:trace contextRef="#ctx0" brushRef="#br2" timeOffset="56745.2457">5504 9245 88,'0'0'36,"-29"6"-1,13 10 3,-7-1-33,0 15 1,-8 7 0,1 12-1,1 4 0,3 11-1,6-6 0,13 6 0,11-9-2,13-5 1,15-14-3,12-15 1,9-14 0,7-19-1,4-13 0,0-14 0,-7-8 1,-6-14-3,-14-4 2,-10 0-2,-16-1 1,-11 4 0,-11 6 0,-7 8-1,-10 6 1,0 11 1,1 9 0,3 11 0,9 4 0,15 7 0,0 0 0,17 9 0,13-7 1,12-1-1,10-5 1,6-3-1,1-2 1,-1-3-1,-9 2 1,-9 4 0,-12 5-1,-13 7 1,-15 9-1,-14 9 1,-10 12 0,-8 7 0,-5 10 0,-2 5 1,5 3-1,3 1 1,13-6-1,13-5 1,13-13-1,18-15 1,12-15-2,12-15 0,8-15 0,4-14-2,2-12 1,-5-10 0,-9-4 0,-13-4 0,-13 0 0,-14 5-1,-12 6 1,-11 11 1,-9 9 0,-6 10 0,-1 15 0,2 9 0,5 10 0,7 10 0,13 4 0,10-1 0,13 1 0,9-2 0,13-2 0,5-10 0,8-3 0,-2-9 0,0-1 1,-9-5-1,-7-1 0,-8 0 1,-8 2-1,-22 8 0,0 0 1,0 0-1,-15 24 0,-3 3 0,-3 13 0,-1 11 1,4 3-1,8 5 1,9-1 0,8-4 0,11-9 0,11-13 1,11-17-2,5-15 0,2-13 0,3-17 0,-6-11 0,-7-9 0,-10-5 0,-11-4 0,-12-2 0,-11 1-3,-13 9 1,-8 7-2,-1 13-2,-9 0-6,15 31-11,-12-7-11,18 21-5,-3-1-1,19 7 0</inkml:trace>
  <inkml:trace contextRef="#ctx0" brushRef="#br2" timeOffset="57346.2801">7203 9509 101,'-15'23'37,"-3"-7"1,2 13-1,-3 0-36,1 2-1,10 7-10,-4-14-23,21 4-4,3-18 0,22-8-1</inkml:trace>
  <inkml:trace contextRef="#ctx0" brushRef="#br2" timeOffset="58373.3388">7820 9033 100,'-35'9'38,"-12"6"1,4 21-1,-5 4-34,2 15 1,3 5-1,11 7 1,12 0-1,16-1-1,10-6 0,21-12-1,11-11 0,19-15-1,3-16-1,6-16 0,-1-13-1,-2-13 0,-9-12 0,-13-9-1,-12-6 1,-12-2-1,-10-2 1,-9 0-1,-11 9 2,-6 7-1,1 9 1,-5 9 0,3 14 0,5 11 0,15 8 1,0 0 0,0 0-1,29 17 1,6-10 0,9 0 0,8-6 0,5 0 1,-1-1-2,-3-1 1,-9 2 0,-11 3 0,-10 0-1,-12 3 1,-12 6-1,-13 7 1,-11 9-1,-2 7 1,-7 10 0,-3 7 0,2 5 0,6 1 1,7-1-2,16-8 0,11-9 0,18-13 0,11-11 0,14-17 0,9-17 0,8-9 0,-4-16 0,2-8 0,-7-10 0,-11-5 0,-10 2-2,-17-1 1,-9 7 0,-11 6 1,-14 12-1,-6 11 1,-7 14 0,0 12 0,-4 8 0,9 10 0,2 3 0,11 7 0,11-3 0,10-4 1,14-2-1,9-8 0,17-7 0,-1-4 0,7-3 0,-3-5 0,-3-1 0,-7 1 1,-8 2-1,-12 0 1,-13 7-1,-10 1 2,-4 16-2,-13 4 0,-5 8 0,0 10 0,-3 6 0,4 10 0,4 2 0,11 1 0,7 0 0,12-6 0,12-11 0,8-11 0,8-15 0,6-18 0,3-15 0,-1-16 0,-1-15 0,-6-11 0,-14-8 0,0-7 0,-17 2 0,-11 6 0,-10 8 0,-13 13 0,-5 19-7,-7 9-5,9 29-5,-12-6-6,23 31-12,-7-7-3,17 13-2,1-3 0</inkml:trace>
  <inkml:trace contextRef="#ctx0" brushRef="#br2" timeOffset="58591.3513">9404 9440 117,'-14'11'41,"-1"18"-1,-11-2-3,1 5-41,10 16-23,-13-11-11,19 7 0,-5-13-1,18 1-2</inkml:trace>
  <inkml:trace contextRef="#ctx0" brushRef="#br2" timeOffset="59840.4227">9952 8978 98,'0'0'38,"-10"-15"1,-5 23-1,-22 3-33,5 15-1,-7 7-1,2 8 1,4 8-1,6 6 0,10-1 0,9 0-1,17-4 0,15-11 0,12-13-1,14-11-1,9-17 1,6-11-1,-1-15 0,2-11 0,-10-10-1,-8-6-1,-16 2 2,-13-3-2,-16 3 1,-10 3 0,-13 9 0,-9 7 0,-3 12 0,-5 9 1,3 7 0,5 8 1,7 6-1,8 7 1,14 0 0,15 0 0,10-3 0,15-3 0,8-4-1,8-4 1,5-5-1,-4-3 1,-3-3-1,-6 0 1,-11 1-1,-10 3 1,-13 0 0,-14 6-1,0 0 1,-19 18 0,-5 4-1,1 8 1,-10 5-1,4 10 1,0 6-1,6 1 1,9 0-1,13-1 1,7-11-1,12-9 2,14-11-2,6-15 0,10-13 0,7-12 0,-1-16 0,1-10-2,-8-5 2,-9-9 0,-12 1-1,-10 0 1,-16 9-1,-11 1 1,-9 16-1,-6 6 1,-4 12 0,1 11 0,6 8 0,7 7 0,11 4 0,11 3 0,12-1 0,12 1 0,8-5 1,9-1-1,9-6 0,5-4 0,-4-4 0,2-4 0,-9-1 0,-3-4 0,-11 2 0,-8-2 0,-9 4 1,-19 7-1,0 0 0,0 0 0,-21 27 1,0 1-1,-1 10 0,3 10 2,1 5-2,10 2 0,6-1 0,8 1 0,14-15 0,10-8 0,9-15 0,3-13 0,5-17 0,0-11 0,-4-14 0,-5-8 0,-10-7 0,-9-7 0,-16 1 0,-6-2 0,-12 7-7,-13-3-4,3 24-4,-17-10-7,10 30-12,-17-5-3,3 20-4,-7 5 1</inkml:trace>
  <inkml:trace contextRef="#ctx0" brushRef="#br2" timeOffset="61597.5232">11770 9252 101,'0'0'38,"-24"4"0,9 18-2,-12 0-38,3 8 0,1 9-5,-7-3-27,17 4-2,4-8 0,13-2-2</inkml:trace>
  <inkml:trace contextRef="#ctx0" brushRef="#br2" timeOffset="62709.5868">12266 8875 89,'-16'18'37,"-13"1"1,2 13 1,-13 2-32,6 15-1,-3 0-2,7 7 1,4-3-2,16 0-1,11-12 0,17-5-1,15-17 0,12-14 0,16-14-1,0-12 0,5-18 0,-7-5 0,-3-8 0,-14-5 0,-14-1 0,-14 2-1,-14 4 1,-11 4-1,-10 13 1,-4 4 0,-4 11 0,2 8 0,4 11 1,5 6-1,11 5 0,8 6 1,13-1-1,12-2 1,10-3-1,10 0 0,3-7 0,7-1 0,-5-3 1,-3-1-1,-10 0 0,-7 1 0,-13 1 1,-18 0-1,0 0 1,-13 19 0,-10-4-1,-4 6 1,-6 8-1,0 6 0,1 8 1,4 2-1,11 4 0,7-2 1,11-8-1,13-3 1,15-13-1,12-12 0,12-14 1,7-14-1,5-13 0,-1-10 0,-3-7 0,-9-6 0,-9-3 1,-16-1-1,-18 4 0,-13 3 0,-15 12 0,-10 8 0,-8 10 0,-1 12 0,0 8 0,4 7 0,11 9 0,9 4 0,15 1 0,18-4 0,15 0 0,16-7 0,13-4 0,12-7 0,3-4 0,0-5 0,-5-3 0,-9 0 0,-13 1 0,-13 2 0,-12 1 1,-26 9-1,0 0 0,-7 22 1,-16 5-1,-4 6 1,-5 12-1,0 8 0,3 5 1,10-1-1,9 0 0,13-10 1,12-9-1,11-12 0,15-16 0,6-15 0,6-14 1,-4-11-1,-5-12 0,-5-4 0,-13-5-1,-13-3 0,-10 0-2,-15 1-4,-2 16-6,-23-8-6,12 25-8,-21-6-10,13 19-3,-6-1-1,10 15 2</inkml:trace>
  <inkml:trace contextRef="#ctx0" brushRef="#br2" timeOffset="64957.7154">13905 9366 81,'13'-7'39,"-13"7"-1,12-4 2,-12 4-29,-7 18-6,-3-3-1,1 4-1,0 4-2,-3 2-3,9 3-6,-8-14-21,21 6-10,0-15 3,20-3-5</inkml:trace>
  <inkml:trace contextRef="#ctx0" brushRef="#br2" timeOffset="65968.7732">14545 8912 69,'-20'-21'38,"1"20"-1,-15 2 1,2 20-16,-8 0-18,4 14 0,0 4-1,8 9 0,4 0 0,10 5-1,12-3 0,10-4 0,14-7-1,11-10 0,8-17-1,10-12 1,4-13-2,1-19 1,1-11-1,-8-10 0,-9-6 0,-10-5 0,-15 1 0,-10 3 0,-12 8 0,-10 8 0,-7 12 2,-2 8-1,-3 10 0,4 8 1,8 10-1,17-4 1,-2 23-1,20-6 1,11-3 0,11 1 0,9-4-1,5 0 1,4-4 0,-4-4 0,-5-1 0,-11 0-1,-7-2 1,-11 0 0,-20 0-1,0 0 1,-10 19-1,-11 1 0,-4 1 1,-2 12-1,-1 5 0,1 7 1,6 3-1,11 1 1,6-4-1,14-4 1,5-7-1,11-11 0,8-13 0,9-10 1,2-15-1,5-8 0,-5-11 1,-2-9-1,-7-7 0,-9-3 0,-4 1 0,-14 0 0,-7 4 0,-11 9 0,-7 5 0,-5 10-1,-1 10 1,-1 6 0,8 8 0,15 0-1,-10 16 1,22-4 0,13 2 0,9-5 1,12 0-1,10 0 0,2-5 1,0-3-1,-3-1 0,-6-2 1,-10-1-1,-9-1 1,-8-1-1,-22 5 1,0 0-1,0 0 0,-23 19 1,-1 0-1,-3 10 0,2 7 0,2 7 0,9 2 0,11-1 0,10-3 0,14-5 0,12-9 0,7-9 1,3-14-1,5-10 0,-7-12 0,-5-11 0,-3-5 0,-14-7 0,-6-7-1,-12 2-1,-12-5-2,-3 9-3,-15-5-8,10 21-7,-19-14-10,14 22-7,-4-6-1,14 9 1</inkml:trace>
  <inkml:trace contextRef="#ctx0" brushRef="#br2" timeOffset="66737.8172">17104 7994 59,'4'-15'36,"-5"-2"-1,1 17 2,0 0-23,-1 17-5,-7 1-1,8 22-1,-5 7-3,3 16-1,-1 5 0,5 2-3,0 5 1,1-2-1,6 1-2,-3-21-8,14 1-24,-6-22-2,13-10-1,-2-17-2</inkml:trace>
  <inkml:trace contextRef="#ctx0" brushRef="#br2" timeOffset="67040.8346">17377 8160 101,'-53'37'38,"-4"-5"2,13 5-2,7-7-33,15-3-1,18-8 0,17-3-1,17-8-1,14-1 0,13-2-1,4-2 0,3 2-1,0-1 0,-4 4-1,-9 4-2,-6 5 0,-12-4-2,0 11-7,-14-17-16,11 11-10,-6-11 0,12 0-1,-2-10 1</inkml:trace>
  <inkml:trace contextRef="#ctx0" brushRef="#br2" timeOffset="67538.863">18181 8308 98,'-42'-19'38,"3"10"1,-13-8 0,3 12-33,-2 0-1,7 12 0,3 7-2,7 15 0,9 4-1,9 10 1,10 4-2,14 0 0,11-2 0,16-3 0,5-11 0,12-10 0,5-13-1,5-9 1,-1-12-1,-4-8 0,-7-8 0,-9-4 0,-6-5-1,-9-1 1,-8 2 0,-6 6-1,-5 8 0,-5 9 1,-2 14 0,-8 24-1,-1 15 1,-5 19 0,1 14 1,-6 17-1,-2 10 2,-1 6-2,-3 0 2,-3-3-2,-4-9 2,-5-11-2,-6-15 0,-1-11 0,-1-18 0,-3-14-1,5-18-1,3-11 0,11-14-3,6-20-6,23 2-10,-3-32-9,29 4-9,0-13-1,25 3 0,3-5 1</inkml:trace>
  <inkml:trace contextRef="#ctx0" brushRef="#br2" timeOffset="67772.8764">18812 8743 128,'0'0'43,"-11"-13"-3,11 13 1,-6-17-42,0 3 0,3 4-6,-7-10-7,10 20-9,0 0-10,0 0-7,-3-10-1,3 10 1</inkml:trace>
  <inkml:trace contextRef="#ctx0" brushRef="#br2" timeOffset="68970.9449">1254 11385 72,'22'-6'36,"-22"6"-1,14-1 1,-14 1-29,0 0-1,-5 17-1,1 3-1,-5 1-1,4 9 0,-3 4-2,1 11 2,2 4-2,4 0 0,2 2-1,9-5 0,6-7 0,5-11-1,10-18 1,4-20-2,7-21 3,11-16 1,3-19-1,3-11 0,-2-8 0,-5 1 1,-8 4-1,-4 13 1,-14 11-2,-11 18 0,-11 19 0,-4 19 0,-19 20 0,4 17 1,-1 13-1,1 8 0,3 5 0,10 2 2,10-7-1,5-7 0,13-12 0,7-13 1,4-19 0,4-10-1,-2-17 1,-1-9-2,-4-13 2,-7-7-3,-8-4 1,-4-4-2,-4-1 0,-4 1-3,1 5-1,-8-6-9,18 20-10,-12-15-12,17 15 0,-4-11-1,17 10 2</inkml:trace>
  <inkml:trace contextRef="#ctx0" brushRef="#br2" timeOffset="69376.9682">2620 10563 90,'-9'15'40,"-11"-5"0,5 18-1,-17 2-22,12 7-13,-8 7-1,6 12 1,-2 8-3,2 6 0,2 8-1,4 5 0,-2-2 0,6 1-1,4-8 1,5-10-1,6-10 2,6-13-1,6-19 0,10-19 1,5-17-1,5-10 0,6-10 1,-3-6-1,-1-1 0,-2 3 0,-6 9 0,-7 9 0,-8 17 0,-14 3 0,10 31 0,-11-1 0,1 10-1,0 2 0,3 3-3,2-4 1,9 0-4,-2-22-7,20 8-11,-10-31-9,17 2-4,-2-24-2,11-4 3</inkml:trace>
  <inkml:trace contextRef="#ctx0" brushRef="#br2" timeOffset="69563.9789">3124 11117 98,'-14'-5'38,"4"24"2,-14 1-2,10 19-33,-5 5-1,5 6-1,3 0-1,6 2-1,6-7-2,6-9-2,11-2-9,-5-32-10,23 5-14,-12-27-3,15-4-2,-9-25 2</inkml:trace>
  <inkml:trace contextRef="#ctx0" brushRef="#br2" timeOffset="69691.9862">3135 10803 104,'-30'3'37,"6"10"-12,9 4-24,24 6-36,11-9-4,20 8 0</inkml:trace>
  <inkml:trace contextRef="#ctx0" brushRef="#br2" timeOffset="70014.0046">3594 11045 87,'-26'15'39,"-13"-6"1,7 14 0,-12-4-32,11 8-2,2-3-2,9 5 0,4-3-1,7-4-1,9-3 0,9-5 0,7-5-1,9-8 0,7-6-1,11-6 1,4-4-1,6-2 1,2-1-1,-1-2 0,0 4-1,-8 2 1,-2 5-3,-10-3-3,2 9-8,-19-19-8,16 13-12,-16-19-6,13 1-2,-5-15 4</inkml:trace>
  <inkml:trace contextRef="#ctx0" brushRef="#br2" timeOffset="70510.033">4163 10497 100,'-5'-11'39,"5"11"0,-12 16 0,9 7-31,-7 7-3,2 14 1,-6 7-2,2 14-1,-4 5-2,1 8-1,0 1 1,2-3-2,3-3 1,3-8-1,8-14 1,6-13-1,11-17 1,8-16 0,8-18 1,0-11-1,6-11 1,-3-6-1,-1-2 1,-9 5-1,-6 4 1,-7 15 0,-14 19-1,0 0 0,3 15 1,-7 12-2,1 7-1,3 2-2,5 9-6,0-15-6,23 9-6,-14-23-10,25 3-7,-9-22-3,15 2 1,-1-14 2</inkml:trace>
  <inkml:trace contextRef="#ctx0" brushRef="#br2" timeOffset="70886.0545">5409 11099 81,'12'-15'38,"-3"-11"1,13 4-1,-5-8-27,-1 8-5,-2 2-2,-4 14 0,-10 6-2,0 25 1,-15 5-1,0 13 0,-7 6-2,7 4-1,6 1-1,2-7-1,17 2-10,-1-31-12,28-4-14,-3-27 0,20-7-1,-3-20 1</inkml:trace>
  <inkml:trace contextRef="#ctx0" brushRef="#br2" timeOffset="71315.079">5747 10745 108,'-31'0'38,"13"12"2,-2-6-2,20-6-36,5 14 0,17-7-1,8-3 1,10 0-1,6 0 1,8-1-1,-3 3 0,-2 3 0,-15 2 1,-5 5-2,-16 4 0,-13 4-1,-11 1 2,-15 5-1,-3-1 1,-8 0-2,3-2 1,7-5 0,7-7 1,11-3 0,9-12-1,29 0 0,8-7 0,8-2 0,5-1 0,0 5 0,-6 5 0,-11 9 0,-14 8 1,-13 6-1,-17 5 0,-11 4 0,-6-2-1,-4-3-2,3-2-5,-4-23-9,26 10-9,-8-26-10,24 0-4,-3-15-2,18 0 1</inkml:trace>
  <inkml:trace contextRef="#ctx0" brushRef="#br2" timeOffset="71908.1129">7264 10699 96,'0'0'37,"-17"25"3,-8-2-2,7 18-32,-16 1-2,10 8-1,-4 0 0,7-2-2,3-5 1,8-4-1,9-11 1,8-11-2,9-11 1,6-12 0,10-10 0,4-10 0,1-7 0,1-6 2,-1-5-2,-3 3 2,-7 1-2,-2 7 2,-4 6-2,-10 12 2,-11 15-3,0 0 2,9 17-2,-13 9-3,1 8 2,1 7-1,7 1 0,1 0-2,12-4-1,5-8-3,20-2-7,-5-24-8,27 3-11,-10-21-5,11-2-1,-12-18 1</inkml:trace>
  <inkml:trace contextRef="#ctx0" brushRef="#br2" timeOffset="72217.1306">7916 10748 100,'-21'3'38,"-13"0"1,9 18 1,-18 6-32,19 11-3,-3 1 0,12 7-2,8-3 1,13-1-3,13-8 1,11-8-1,13-12 0,8-14 0,5-11 0,1-14-1,-5-6 1,-5-10 0,-13-1-1,-6-1 1,-15 2-1,-16 8 0,-7 7-1,-8 8 0,-5 8-2,-2 6-2,14 10-4,-6-9-8,29 17-9,-12-14-12,35 0-1,3-13-1,18 0 2</inkml:trace>
  <inkml:trace contextRef="#ctx0" brushRef="#br2" timeOffset="72419.1422">8648 10257 106,'-23'27'40,"-22"12"1,10 24 1,-4 8-39,2 9 0,4 7-1,10-1-3,6-1-1,5-16-4,24-1-13,-15-29-12,21-3-9,-9-24-1,7-8 0,-6-18 0</inkml:trace>
  <inkml:trace contextRef="#ctx0" brushRef="#br2" timeOffset="72576.1512">8294 10725 123,'-12'-19'41,"12"19"2,18-24-2,13 12-41,4 6-5,-3-10-13,25 18-12,-12-8-11,13 10 0,-2-6-1,12 6 0</inkml:trace>
  <inkml:trace contextRef="#ctx0" brushRef="#br2" timeOffset="73080.18">9554 10608 100,'11'-16'39,"-13"-3"1,2 19-1,-15 3-33,6 10-2,-4 7-1,2 12 0,-5 4 0,5 8 0,1 2-1,3 2-1,7-4 0,9-5-1,7-7 1,5-11-2,6-10 1,8-11-1,2-11 2,2-8 1,2-9-1,-7-4 1,-1-7-2,-9-4 2,-1 0-3,-9-4 0,-1 9-4,-11-8-7,12 25-7,-14-15-10,19 23-12,-5-1 0,10 11 0,-1 1 1</inkml:trace>
  <inkml:trace contextRef="#ctx0" brushRef="#br2" timeOffset="74235.246">10165 10719 107,'0'10'41,"0"-10"-1,27 2-1,-2-9-35,7 0-2,5-8 1,-1 0-2,0-5 1,-8-2-1,-5-5 0,-8 3-1,-6-4 0,-9 4 1,-9 1-1,-5 7 0,-4 8 0,-7 8 1,-2 11-1,-2 11 0,0 8 1,1 7-1,9 3 1,8 3 1,7-4-1,12-3 0,13-9 0,13-8 0,10-8 0,8-8-1,7-9 1,2-5 1,1-7-2,-5-1 0,-6 0 0,-10 2 0,-8 2 0,-11 4 0,-10 6 0,-12 5-2,-8 12 2,-3 5 0,-8 5-1,-3 5 1,-2 3-1,1 2 1,4-1-1,3-6 0,7-5 0,5-9 0,4-11 1,25-8 0,-2-12 1,5-4-1,1-13 0,4-1 1,0-8 0,-6 2 0,-2 6-1,-7 4-1,-4 6 0,-5 8 1,-3 9-1,-6 11 1,14 7 0,-6 6 0,3 4 0,5 1 0,4 4 0,5-5 0,4-2 0,2-3 1,3-7-1,-2-7 0,-2-4 1,-2-7-1,-5-4 0,-1-4 0,-5-1 0,-5 0 0,-6 2 1,-6 2-2,0 18 2,-9-12-1,9 12 0,-20 22 0,7 0 1,3 4-1,3 0 1,5 3-1,5-4 0,6-3 2,5-8-2,6-6 0,1-8 0,7-8 0,2-6 0,1-4 0,2-5 0,-1 0 0,-3-2 0,-2 6 0,-7 7 0,-3 11 0,-10 11 0,-9 15 0,-8 17-2,-11 15 0,-7 18 0,-8 11 0,-4 13 1,-2 1-1,2-1 1,-1-6-1,9-12 2,5-14 0,6-19 0,12-22 0,9-26 0,0 0 0,0-41 0,13-6 0,-1-11 0,6-12 0,0-5 0,4 0 0,-1 5 0,1 5 1,-2 11-3,-5 4-2,13 23-8,-14-8-4,19 26-8,-14-11-10,24 13-5,1-9-3,21 2 4</inkml:trace>
  <inkml:trace contextRef="#ctx0" brushRef="#br2" timeOffset="74989.2892">12722 10461 95,'-17'14'39,"8"6"0,-13-1-1,1 15-31,-2 2-2,1 5-1,-1 1-1,2-1 0,3-2-1,7-6 0,2-8-1,9-7 0,0-18-1,12 10 1,2-20-1,2-6 0,3-6 0,-3-6 0,-1-6 1,-1-2-2,-7 2 2,0-2-1,-5 6 0,1 6-1,-2 8 2,-1 16-2,0 0 1,0 0 0,9 15 1,1 7-1,3-1 0,6 3 1,3-4-1,9-4 1,7-6 0,9-8 0,0-9 0,4-6 0,1-6-1,-3-5 1,-3 2-1,-9 0 1,-8 3-1,-9 5 1,-20 14-1,13-2 0,-20 15 1,-4 10-1,-3 2 0,-2 9 0,0 1-1,4 2-1,7 1-1,2-11-4,21 3-9,-18-30-8,44 17-11,-13-24-4,14 0-2,0-19 1</inkml:trace>
  <inkml:trace contextRef="#ctx0" brushRef="#br2" timeOffset="75355.3101">13574 10442 110,'0'0'40,"-14"-4"1,14 18-1,-10 0-36,8 9-1,-3 7 0,0 5 0,-2 3-2,2 2 1,1-2-1,4-2 1,4-6-1,3-8-1,10-12 1,7-10-1,7-13 1,6-10-1,6-9 0,-1-5 0,2-8 0,-2-1 0,-5 3 0,-10 6 0,-3 9-1,-8 10 1,-6 14 0,-10 4-1,4 23 0,-9 1-2,3 12 0,-3-3-2,10 13-5,-6-19-7,25 16-10,-8-25-11,25 6-2,-3-15 0,17-1 2</inkml:trace>
  <inkml:trace contextRef="#ctx0" brushRef="#br2" timeOffset="75790.335">14495 10513 59,'14'-7'35,"-2"3"0,-8-16-7,13 17-8,-17-19-6,13 14-3,-13-11-3,0 19-2,-5-19-1,5 19 0,-30 9-1,6 12 0,-8 4-1,-6 8 1,3 8-1,1 0 0,6 2-1,10-5 0,20-9-1,16-11-1,22-12-1,11-13-2,17-8-3,2-19-9,26 2-9,-14-25-9,17 3-8,-15-17-3,4 4 4</inkml:trace>
  <inkml:trace contextRef="#ctx0" brushRef="#br2" timeOffset="76167.3566">15285 9795 120,'-28'22'41,"-13"5"1,7 25-1,-6 1-39,3 17 1,0 2-1,1 9 2,7-2-4,4 1 0,6-7 0,4-8 0,8-9 0,8-11 0,4-12 0,9-16 0,9-11 0,2-14 0,8-8 0,4-10 0,0-6 0,-1 0 0,0-1 0,-8 6 0,1 9 0,-9 10 0,-3 11 0,-8 12 0,-3 9 0,-6 10 0,0 4 0,0 3 0,5 1-3,-3-11-5,19 5-6,-9-26-5,26 12-8,-9-29-10,15 5-4,-2-18-1,14 5 4</inkml:trace>
  <inkml:trace contextRef="#ctx0" brushRef="#br2" timeOffset="76317.3651">15734 10623 123,'-11'2'42,"6"14"1,-13-12-1,12 8-37,6-12-7,-18 4-2,18-4-11,0 0-4,20 4-8,-20-4-13,35-12-3,-2-3-1,20-3 2</inkml:trace>
  <inkml:trace contextRef="#ctx0" brushRef="#br3" timeOffset="245401.0362">2370 12077 43,'0'0'32,"-26"-6"2,4 25-1,-12 0-26,5 18 0,-14-1 1,11 10 2,-6-5-4,20 8 0,4-11-2,15-7-1,12-10-1,14-12-1,16-16 0,13-11-1,6-12 0,5-12 0,-5-5 0,-2-5-1,-12 0 1,-10 4-1,-15 3 1,-17 8 0,-12 9-1,-11 12 1,-9 7 0,-1 8 0,-1 8 0,8 0 0,7 5 0,11 1 1,12 0 0,10-5 0,11 1-1,8-5 1,2 0 0,-1 3-1,0 2 1,-6 6-1,-9 6 0,-7 5 0,-9 5 0,-7 3 0,-4 3 0,-5-5 0,1-3 0,2-9 0,4-20 1,0 0 0,15-4 1,3-18-1,5-11 2,2-1-1,-1-3 1,3 5-1,-4 2 0,-2 8-1,3 6-2,4-1-3,19 16-20,-3-18-14,21 6-1,-1-10-3,12 5 1</inkml:trace>
  <inkml:trace contextRef="#ctx0" brushRef="#br3" timeOffset="245905.065">4574 11649 81,'0'0'38,"0"0"-1,0 0 2,0 0-33,0 0-2,0 0-1,7 30-2,-5 6 1,3 16-3,1 12 1,-3 11-3,4 8-1,3-5-7,15 2-26,-10-15 1,15-6-3,-5-22 2</inkml:trace>
  <inkml:trace contextRef="#ctx0" brushRef="#br3" timeOffset="246175.0804">5237 11528 86,'-1'-15'37,"1"15"1,0 0-1,-14 25-31,4 12-3,5 12 0,-2 10-1,1 6-2,0 8 1,4 2-2,5 0-1,4-14-5,16 1-22,-6-21-8,17-6 0,-5-23-2</inkml:trace>
  <inkml:trace contextRef="#ctx0" brushRef="#br3" timeOffset="246438.0955">5685 11659 82,'-30'-1'41,"-21"5"-3,2 22 2,-17 5-34,10 10-1,2-5 0,13 3-3,7-5 1,20-4-2,14-8 1,16-7 0,16-7-1,8-1 0,11-7-1,2-2-1,5-3 0,1-4-3,5 3-3,-15-14-23,12 14-10,-11-10 2,4 8-1</inkml:trace>
  <inkml:trace contextRef="#ctx0" brushRef="#br3" timeOffset="246882.1209">6030 11703 89,'-26'3'40,"-11"-2"-1,3 17 0,-7 3-33,2 10 0,-1 9-1,5 2-3,6 3 2,10-5-3,15-5 1,12-12 0,16-16 0,13-12 0,12-18-2,11-9 1,4-13-1,-2-3 2,-3-6-2,-5 5 0,-13 7 0,-12 7 1,-9 13-2,-20 22 2,-1 17-3,-18 20 0,-6 23 1,-4 21 0,-5 18-1,2 14 0,-1 6 1,4-2-1,6-2 1,0-8 1,1-17 0,2-16-1,1-15 2,-4-17-2,-4-15 1,-2-18 0,0-14-2,-2-17-1,8-11-3,-10-33-20,23 2-10,-5-28-3,20 2-1,5-14 1</inkml:trace>
  <inkml:trace contextRef="#ctx0" brushRef="#br3" timeOffset="247612.1626">7316 11666 85,'-11'-8'38,"-11"1"0,0 18 1,-10 0-36,4 7-2,1 5 3,5 4-3,3 4 2,4 4-2,10 0 1,10-2-2,10-5 2,8-2 1,7-10-2,9-5 0,2-12 0,5-10 0,-4-6-1,-3-10 1,-5-2-1,-12-8 0,-9 1 0,-12-1 1,-5 5-3,-8-1 1,-5 9-3,-3 0 0,7 17-10,-4-7-23,17 14-1,0 0 1,17 15-3</inkml:trace>
  <inkml:trace contextRef="#ctx0" brushRef="#br3" timeOffset="247863.177">8170 11228 61,'-27'-25'37,"-1"21"-1,-5 9 1,5 27-23,-11 11-7,10 24 1,-4 9-4,5 13-2,8 3-3,3-6-4,20 4-21,-6-19-12,14-12 1,-3-23-4</inkml:trace>
  <inkml:trace contextRef="#ctx0" brushRef="#br3" timeOffset="248024.1862">7798 11633 108,'-30'-9'42,"18"14"2,12-5-5,13 10-34,18-9-6,19-14-11,36 5-25,0-14-6,20 5 4,-6-10-6</inkml:trace>
  <inkml:trace contextRef="#ctx0" brushRef="#br3" timeOffset="248848.2333">8995 11597 92,'25'19'40,"-3"-12"-1,11 1 0,-3-10-35,2-2-3,-1-9 0,1-2-2,-11-2 1,-3-4-1,-9 0 1,-11 4-1,-14 3 1,-8 6 0,-9 6 1,-10 9 0,-4 9 0,-2 10 2,-1 7-1,10 5-2,8 0 2,14 3-1,11-7 1,19-4-1,17-9 1,17-11-3,15-9 2,11-8 1,2-8-1,1-3 3,-4-5-3,-8 1 3,-11-1-3,-12 2 0,-14 0 0,-8 7 0,-13 3-1,-5 11 0,0 0 0,-23-2 0,3 12 0,-3 7 2,0 5-3,-1 3 0,3 3 1,2-1-2,5-4 2,7 0-2,6-7 2,1-16-2,21 8 2,-1-14 0,4-10 1,8-5 2,4-9-3,1-3 1,0-3 0,2 3-1,-6 2 0,-4 5 1,-2 10-1,-12 8-2,-5 10 2,-5 10 1,-3 7-2,-6 11 2,-1 5-3,0 1-2,5 3-1,-2-8-5,22 11-22,-11-22-11,19 1 3,-5-19-3</inkml:trace>
  <inkml:trace contextRef="#ctx0" brushRef="#br3" timeOffset="249962.2971">9978 11603 92,'-11'14'42,"-4"-5"-2,17 4 2,-2-13-34,17 2-4,6-7-2,9-2-1,-2-3 0,-2-1-2,1-6 1,-7 0-1,-7-4 1,-6 2-1,-8 3 1,-2-3 0,-8 5 0,-5 2 0,-5 7 0,-2 7 0,-3 10 0,-3 6 1,0 8 0,1 9 1,5 2-1,10 1 0,7-4 0,15-5-1,14-9 1,9-7-3,12-13 3,8-11-1,6-6 0,-1-6 1,-3-2-1,-3 0 1,-11 3-1,-5 3 1,-12 9-2,-8 5 1,-17 5 1,6 15 0,-12 5 0,-7 4-2,1 5 1,-5 1-1,4 1 2,-1-3-4,3-6 4,7-4-4,4-18 4,0 0-1,18-9 0,1-13 2,4-8-2,2-7 1,3-4-1,1 1 0,-1 0 0,-5 7 1,-4 6-2,-2 9 0,-8 8 1,3 10 0,-2 5 0,6 5 1,4 2-1,6 2 0,6-3 0,2 1 0,5-5 0,4-4 0,-3-4 0,-2-2-1,-5-4 1,-10-3 0,-4 0-1,-8 1 1,-12-4 0,1 13 0,-14-15 1,-1 11-1,-3 5 0,-1 6 0,0 5 1,1 8 1,3 3-2,1 6 2,10-3-1,2 4-2,7-6 2,5-4-2,8-8 2,5-11-1,2-7 0,7-9-2,-3-6 2,-1-5 1,-3-2-1,-3-1 1,-7 5-1,-5 6-1,-10 18 1,0 0 1,-18 6-1,-3 27 1,-7 16-1,-4 15-1,-6 15 1,3 12-1,-3 9 1,1-2-1,4-3 2,1-8-1,9-15 0,3-15 1,6-22 0,5-22 1,9-13-1,9-35-2,1-13 2,9-14-1,4-14 0,1-10-1,7-4 0,-1 4 1,-1 9-4,0 4 0,8 24-10,-14-5-8,17 32-12,-13 0-5,15 16-1,-6-4-3</inkml:trace>
  <inkml:trace contextRef="#ctx0" brushRef="#br3" timeOffset="250450.325">11603 11483 99,'-35'-13'41,"10"19"1,-12-5-1,15 19-34,-10-4-2,5 9-1,4 5-1,7 3-2,8 1 0,8 0 0,11-10 0,10-2-1,4-9 0,8-10-2,3-11 2,2-7 2,-1-12-3,2-3 2,-6-1-1,-2-2 0,-6 4 0,-6 2 0,-8 17 0,-11 10 0,-6 14 0,-12 17 1,-1 15-1,-10 15-1,-7 19 1,-3 9-1,-2 6 2,2 2-2,-3-2 1,6-8-1,0-8 1,6-19 1,6-16-1,4-19 0,5-18 0,15-7 0,-17-34 0,15-9 0,7-16-1,4-16 0,13-9-1,3-9-2,8 7-3,-7-6-10,20 23-12,-18-2-8,24 24-4,-5 10 0,15 20 0</inkml:trace>
  <inkml:trace contextRef="#ctx0" brushRef="#br3" timeOffset="251240.3702">12658 11499 81,'-19'1'39,"3"9"-1,-10-5 0,8 8-31,-10-3-2,5 7 0,-3-2-1,6 9 0,-3 1-1,10 5-1,2-2 0,9 4-2,9-7 2,7-3-3,4-3 1,7-12-1,4-5 2,-1-9-1,3-8 1,-1-4 1,-7-6-2,-3-1 2,-2-4-2,2 1 1,-6 0-2,0 7 2,-4 7-1,3 7-1,-13 8 1,15 26 1,-11 9-1,-5 17-1,-2 16 1,-6 16 0,-2 12 0,-2 6-2,-5 2 2,-1-3-2,0-9 2,-1-9 0,0-15-1,1-17 2,-5-19-2,4-21 1,-1-16 0,-2-17 0,3-16 0,2-15 0,7-19 0,4-8-1,12-4 0,3-3-2,8 6-1,6-1-5,17 22-21,-9-6-8,19 22 0,-6 0-3</inkml:trace>
  <inkml:trace contextRef="#ctx0" brushRef="#br3" timeOffset="251449.3821">13161 11571 80,'0'0'43,"-12"5"-1,2 10 2,-14-9-22,7 18-16,-4 2-3,4 6-1,1 3 0,6 4-4,7-2 0,6-3-3,12-2-2,-15-32-22,42 25-11,-17-33 0,18-1-2,-5-24 1</inkml:trace>
  <inkml:trace contextRef="#ctx0" brushRef="#br3" timeOffset="251801.4023">13294 11429 103,'-13'3'42,"-5"-3"1,22 12-2,-4-12-35,0 0-2,32 13-1,-3-7-1,1 7 0,2 4 1,-8 5-2,-5 9 1,-9 6-1,-5 7-2,-7 0 1,-1 2 0,-2-7 0,1-4-2,4-6 2,3-13-3,-3-16 3,20 1 0,-2-18 0,6-12 3,0-7-4,5-6 1,1-6-2,-1-4 1,3 4-3,-3-2 0,0 12-3,-11-1-9,12 22-9,-26-5-14,15 18 0,-19 4-1,13 11 2</inkml:trace>
  <inkml:trace contextRef="#ctx0" brushRef="#br3" timeOffset="252125.4208">13755 11611 103,'20'18'43,"-8"-18"-1,15 5-4,-6-10-33,7 3 0,0-8-3,6-1-2,-3-2 1,-2-2-2,-2-5 1,-4-3-2,-6 1 2,-7-1-1,-6 3 1,-10 5 0,-9 7 1,-7 8-1,-7 10 1,-3 9 1,-3 9-1,3 8 1,0 3-2,13 2-1,8-2 0,11-3-3,15-3-2,10-17-10,30 9-18,-7-23-9,19 2 2,-3-20 1</inkml:trace>
  <inkml:trace contextRef="#ctx0" brushRef="#br3" timeOffset="252441.4389">14513 11368 90,'-23'7'40,"-14"2"1,8 13 0,-9 1-34,15 0-2,0-1 0,12 1-1,8-5-1,12-4-1,8-5-1,12-4 0,1-2 0,-2 1 0,0 1-1,-6 4 2,-12 1-1,-10 9 1,-12 3-2,-13 5 0,-5 1 0,-4 0-2,3-1 1,2-7-6,16 4-5,-9-24-13,34 7-14,-12-7-2,30-21-2,-6-4 4</inkml:trace>
  <inkml:trace contextRef="#ctx0" brushRef="#br3" timeOffset="253312.4887">15891 11024 67,'-4'-21'37,"-12"1"-1,-5 7 1,-18 5-30,2 11-2,-10 8 1,3 11-1,-5 3-1,5 11 1,4-2-1,11 4 0,12-7-2,14-2 1,13-9-1,14-9-1,17-8 0,10-10 0,8-8 0,7-7-1,-1-6 1,-2-5 0,-4 4-1,-7-3 0,-13 5 1,-11 4-1,-15 8 0,-13 15 0,-9 5 0,-13 14 0,-11 14 0,-10 13 0,0 15 0,-5 8-1,2 6-1,4 0 1,13-1-5,8-18-11,32 2-22,3-23 2,30-10-3,8-23-1</inkml:trace>
  <inkml:trace contextRef="#ctx0" brushRef="#br3" timeOffset="253642.5076">16451 11030 91,'-24'4'38,"-10"7"1,7 14 0,-13 5-34,11 9-2,4 5 0,4 9 1,4 1-1,7 4 0,10-6-1,12-5 0,8-12-1,7-11 0,12-15 0,0-13-1,8-16 0,3-10 0,-2-11-1,-4-8-1,-7-3-1,-9-3 0,-10 3-1,-17 1-1,-1 11-1,-18 3-4,7 23-19,-18-3-9,11 18 0,-5 3 0</inkml:trace>
  <inkml:trace contextRef="#ctx0" brushRef="#br3" timeOffset="253845.5192">16846 11359 93,'-17'12'38,"1"9"-1,-7-6 1,1 2-36,11-2-3,5 0-2,16 6-15,-10-21-19,33 17 0,-5-19-2,16 0 1</inkml:trace>
  <inkml:trace contextRef="#ctx0" brushRef="#br3" timeOffset="254809.5743">17157 11137 89,'-27'4'38,"-6"-1"1,13 17 1,-9-7-33,16 15-4,3-2 1,10 2-1,6 1-1,7-1 0,9-4-1,7-7 0,5-6 0,0-10-1,4-7-1,-1-10 0,-2-5 1,-3-9-2,-3-6 1,-2-5 0,-9-1 0,-3 0 0,-7 4 1,-5 1-1,-8 9 1,-1 6 0,-9 8 0,1 10 0,4 6 1,10-2-1,-8 20 1,14-6 0,8-1 0,9 5-1,4-1 1,7-4 0,3-3 0,0-1 0,0-4-1,-5-2 1,-6-2 0,-3-1-1,-8-1 0,-15 1 0,0 0 1,-4 14-1,-15 1 0,-6 5 0,-5 5 0,0 7 0,2 2 1,8 0-1,11-1 1,11-6 0,15-6 0,17-10-1,10-11 1,8-10-1,4-9 0,1-9 0,-3-4 0,-6-6 0,-14 0 0,-11-5-1,-10 6 0,-16 4 1,-8 8-1,-12 6 1,-2 6-1,-7 10 1,2 4 0,7 5 0,7 4 0,11 0 0,5-10 0,30 13 1,0-15-1,11-4 1,8-3 0,3-6-1,-5 1 1,-4-1 0,-6-1 0,-9 3 0,-13 5-1,-15 8 1,0 0-1,0 0 0,-27 17 0,5 9 0,-4 7 1,-2 10-1,5 4 0,8 3 0,8-1 0,8-1 1,9-9 0,14-9-1,8-14 1,6-13 0,2-12 0,2-14 0,0-13 0,0-9-1,-5-5 0,-8-6-1,-6-4 1,-4 0-2,-2 10-2,-10 0-3,7 27-15,-21-9-12,7 32-6,0 0 0,11 10-2</inkml:trace>
  <inkml:trace contextRef="#ctx0" brushRef="#br3" timeOffset="254976.5839">18523 11274 110,'4'42'40,"-21"-13"2,6 9-2,-11-13-36,6-1-2,5-3-4,1-9-6,20 10-22,-10-22-11,14 16 1,-3-14-2</inkml:trace>
  <inkml:trace contextRef="#ctx0" brushRef="#br3" timeOffset="256165.6519">19076 11044 75,'-15'-12'37,"-3"12"0,-15-4-3,10 14-24,-16 0-2,6 15 0,-5-2-3,6 11-1,4-2-1,12 5 0,8-3-2,14-2 1,11-7-1,10-5 0,13-11-1,5-11 0,8-10 0,-1-8-1,5-11 0,-7-9 0,-6-1 0,-10-8-1,-5 2 2,-11 1 2,-10 6-2,-10 9 2,-12 7 0,-7 13 0,-4 6-1,-2 12 0,3 5-1,5 3-1,10 2 1,14-2-2,15 1 2,15-8-1,10-3 2,14-6 0,2-4 0,-1 0-1,-6-3 1,-6 1 0,-11-2 0,-13 6 0,-15 5-1,-9-2 1,-13 23-1,-9-1 0,-4 8 0,-6 6 0,-2 6 0,3 1 1,10 1-1,6-4 0,13-3 0,14-10 1,14-12-1,11-13 1,14-13-1,2-8 0,2-12 0,-6-6 0,-3-7-1,-13-4 1,-9 2 0,-11 3 0,-10 4 0,-13 9 2,-7 7-1,-2 9-2,-3 8 1,1 8 0,4 7-1,8 3 1,9 5-1,9-2-1,14-2 1,7-2 1,11-6 1,5-2-1,2-3 0,-5-3 1,-9-1-1,-2-7 0,-13 4 1,-6 0-1,-13 7 1,0 0-1,-22-2 0,2 13 0,-3 8 0,-5 8 0,1 6 0,3 7 0,11 2 0,7 1 1,10-5-1,13-6 1,10-11 0,10-12-1,11-14 1,5-13-1,-2-9 1,-3-9-1,-10-8 1,-11-6-1,-11-3 1,-13 1 0,-10 1-1,-11 10 1,-1 5-3,-10 10-2,15 16-15,-12-6-12,26 16-8,-6 15-2,25 6-2,-1-4 2</inkml:trace>
  <inkml:trace contextRef="#ctx0" brushRef="#br3" timeOffset="256316.6605">20478 11271 87,'-24'37'41,"-17"-11"1,12 2-4,-6-17-13,3-1-38,23 6-22,-4-12-5,13-4 0,14 12-2</inkml:trace>
  <inkml:trace contextRef="#ctx0" brushRef="#br3" timeOffset="257467.7263">20926 10996 82,'14'-7'37,"-9"-5"-1,-5 12 0,-9-11-32,-7 13 0,-8 2 0,-7 12 0,-8 4 0,-1 9 1,-3 3-1,10 4 0,8 1 0,15-3-1,13-3-2,18-7 1,15-11-1,21-9 0,7-9-1,7-10 0,1-7 0,-7-8 0,-8 0 0,-11-8 0,-17 5-1,-20-2 0,-14 3 1,-18 3 2,-6 8-1,-11 9 0,-5 1 0,4 8-1,7 4 0,9 2 0,25-3 0,-2 15-3,24-9 3,20-5-2,15-2 3,6 1-1,2-2 2,6-2-1,-11 2 0,-8 1 0,-18 1 0,-11 3-1,-23-3 0,-7 18 0,-19-3 0,-7 9 0,-10 4 0,-3 5 0,-1 5 0,10 2 1,9 0-1,13-1 0,17-8 1,16-6-1,16-12 0,14-9 1,10-14-1,5-12 0,-2-5 1,-5-9-1,-13-3 0,-7-6 0,-12-1 1,-15 2 1,-9 7-1,-9 2 1,-6 10-2,-4 5 4,1 9-4,4 9 0,14 2 0,-11 13 0,20 0-2,11 0 0,9-1 1,12-3-1,3-1 1,8-5-1,-4 1 3,-4-4-1,-6-3 0,-9 1 0,-10 0 0,-6 0 0,-13 2 0,0 0 0,-16 17 1,0-1-1,-6 7 0,-3 7 0,-1 9 0,3 1 0,4 2 1,10 1-1,9-11 1,13-3-1,10-14 0,8-14 0,10-10 1,3-13-1,-3-8 0,0-7 0,-12-6 0,-6-4-1,-8-2 2,-12 2-1,-3 6-2,-10 6-1,2 17-11,-13-8-12,21 26-4,-14-1-5,20 19-3,-9-3-3,20 13 3</inkml:trace>
  <inkml:trace contextRef="#ctx0" brushRef="#br3" timeOffset="257617.7349">22274 11248 117,'-28'19'39,"9"8"1,-10-16-4,18-12-39,8 20-23,-11-19-12,14 0 0,13 4-2,6 3 0</inkml:trace>
  <inkml:trace contextRef="#ctx0" brushRef="#br3" timeOffset="258773.801">22782 10991 70,'-10'-20'38,"10"20"0,-33-18 1,15 19-20,-11 0-14,1 10 0,-2 3 0,2 10-1,1 2-1,8 5-1,6 0 0,11-1 0,12-2 0,9-6-1,11-6-1,7-7 0,7-9 0,1-11-1,2-6 0,0-8 1,-8-4-1,-5-7 0,-12-2 1,-10 0 1,-6-1-1,-8 3 2,-7 8-2,-8 3 2,-5 7-1,3 6 2,4 9-2,1 8 0,14-5 0,-5 23 0,19-10 0,9 2 0,11-3-1,9 1-1,2-3 1,2-1-2,-3-2 2,-3-6-1,-12 5 0,-9-2-1,-20-4 2,9 11 1,-18 1-1,-10 1 0,-4 7 1,-6 3-1,-5 7 0,5 1 1,3-2-1,11 1 1,7-5 0,12-5-1,15-11 1,11-6-1,15-10 0,4-12 0,3-2 1,-1-6-1,-4-8-1,-8 1 1,-12-6 1,-10 2 1,-16 3-1,-7 6 0,-7 3 0,-10 7 1,1 4 0,1 8-2,1 8 0,10 7 0,10-8 0,9 20 0,12-10 0,13 0 0,11-2 0,7-3 0,1-3 0,2-2 0,-10-2 0,-6-1 0,-10-3 0,-14-2 0,-15 8 0,0 0 0,-17 6 0,-7 5 0,-4 12 0,-6 3 0,5 13 0,1 3-3,10 3 2,10-2 0,16-6 1,15-5 0,11-12 1,9-11 0,6-15-1,0-10 1,-4-9 1,-8-11-2,-10-4 0,-12-9 0,-10 0 0,-7-3 0,-8 7 0,-13 2-2,0 15-9,-17-7-10,16 25-9,-20-2-5,13 22-4,-10-3-3,9 18 0</inkml:trace>
  <inkml:trace contextRef="#ctx0" brushRef="#br3" timeOffset="259817.8608">23949 11169 77,'-10'15'37,"10"-15"-1,-5 25 1,-5-15-28,8 11-5,-3-4 0,5 5-2,-2 2-4,-5-9-16,9 9-16,-3-12-2,12-1-2,-11-11 1</inkml:trace>
  <inkml:trace contextRef="#ctx0" brushRef="#br3" timeOffset="260808.9175">24311 10961 72,'-23'3'36,"0"13"1,-6-4 1,3 7-31,-5 1-2,7 9 1,1-4-3,5 2 1,11-3-2,12-2 0,11-9-1,7-8-1,5-6 0,6-8 0,0-5 0,-1-9 0,-1-3-1,-7-3 1,-7-5 0,-9 2 1,-4 0 0,-5 4 0,-2 4 0,-6 2 2,-2 6-2,6 4 1,4 12-1,0 0 0,0 0 1,9-4-1,11 6 0,3 1 1,0 0 0,6-1-1,-1 0 1,-4 5-1,-1-5 1,-6 5-1,-17-7 0,12 19-2,-16-8 0,-7 4 0,-3 3 0,-2 0 0,-7 7 0,4 1 0,-1-2 0,1 3 0,6-1 1,9-4 0,6-2 0,7-8 0,10-5 1,5-7-1,3-7 0,5-8 0,-2-3 1,-2-7-1,-5-2 0,-3-2-1,-6-4 2,-6 0 0,-7 0 0,-3 3 0,-3 3-1,1 7 2,0 1-2,-1 5 2,5 14-2,0 0 0,11 4 0,4 10 0,6-3 0,3 4 1,5 0-1,5 0-2,0-3 2,2-4-1,-2-5 1,-4-3 1,-7-1-1,-3-8 1,-6 0-1,-14 9 2,9-20-1,-9 20 1,-16-7-1,2 14-1,-8 10 0,-4 5-1,-5 8 1,1 7 0,2 4-1,10 1 1,8 0-1,15-9 0,15-10 1,11-7 0,14-12 1,2-11-1,2-10 0,-6-8 0,-6-8 0,-11 0 0,-14-7 1,-14 3 0,-14 2-2,-6 1 0,-6 8-5,-12-8-12,12 26-14,-23-7-5,9 26-3,-9-3-2</inkml:trace>
  <inkml:trace contextRef="#ctx0" brushRef="#br3" timeOffset="261341.9479">21164 11739 93,'13'-5'40,"-13"5"-1,28-2 1,-9 6-35,2 5-1,2 9-1,3 9-4,-7 7 3,0 13-3,-10 4 2,-10 7-2,-12 3 3,-10 4 0,-15-5-1,-9-3 1,-2-5-2,-6-13 1,3-9-3,-1-17-3,17-2-19,-7-32-11,24-1-2,-5-23-1,19-1-1</inkml:trace>
  <inkml:trace contextRef="#ctx0" brushRef="#br3" timeOffset="261521.9582">20844 11772 117,'4'12'42,"22"8"-4,7-19 3,22-1-37,17-9-3,17-3 2,11-3-5,3-3-1,8 15-21,-23-9-12,5 17-4,-29 2 0,-4 16-1</inkml:trace>
  <inkml:trace contextRef="#ctx0" brushRef="#br3" timeOffset="262243.9995">21803 11967 101,'-26'5'38,"6"10"2,-14-5-2,-3 18-33,-6 4-1,2 8-1,0 3 0,10 2 0,8-1-2,17-1 2,12-11-2,19-10 0,20-12-1,12-12 1,9-13-1,5-9-1,-3-10 1,-6-7-1,-14-2 1,-13-1-1,-17 1 1,-11 3-1,-16 6 1,-6 6 0,-5 9 0,3 2-1,3 8 1,14 9 0,0 0 0,0 0 1,27 5-1,3 2 1,6 0-1,3 1 1,-1-3 0,2 2 0,-7-3 0,-6-2 0,-4-1 0,-9 2-1,-14-3 1,0 0-1,7 13 0,-16 1 0,-3 5 0,-1 5 0,-2 6 0,3 1 0,2 4 0,5-4 0,7-2 0,11-9 1,5-10-1,11-12 1,9-10 0,9-12-1,3-8 1,4-6 0,-2-4 0,-4-2-1,-3 6 1,-10 6-1,-12 8 0,-9 12 0,-14 12 0,-10 15 0,-5 10 2,-4 7-4,-2 8 2,4 0-2,8 3-1,5-8-2,19-2-5,1-30-12,29 9-9,-6-32-6,26 0-1,-7-22-2,13-2 3</inkml:trace>
  <inkml:trace contextRef="#ctx0" brushRef="#br3" timeOffset="262431.0102">23146 11640 104,'-3'-50'38,"1"26"2,-19 8-2,7 29-24,-18 17-9,3 20-2,-2 8-1,-1 10-1,6 6 0,3 2-1,4-1-2,6-6-4,12-6-1,-3-21-15,19 5-12,-7-21-5,14-4 0,-6-26-1</inkml:trace>
  <inkml:trace contextRef="#ctx0" brushRef="#br3" timeOffset="262778.0301">23091 11957 108,'0'0'39,"-2"15"1,2-15-4,12 16-31,4-10-2,10-1-1,3-4 0,6-4 0,1-2-1,2-7 0,-3-4 0,-2-5-1,-7-1 0,-6-3 0,-6 0 0,-8-1 0,-9 0 0,-5 9 2,-7 7-1,-9 10-1,-8 12 0,-5 11 0,-2 10 1,-2 7 0,3 11-1,6-2-2,12 0 0,11-7-1,19-5-5,10-22-14,36 5-11,-3-24-7,27-2 1,0-18-2</inkml:trace>
  <inkml:trace contextRef="#ctx0" brushRef="#br3" timeOffset="263083.0475">23863 11820 107,'-37'-12'39,"3"21"1,-16-3 0,9 10-36,2 4-2,9 1 0,6 1-1,15 1 1,9-5-1,16-2 0,13-5 0,8-3 0,4-2-1,1-1 1,-5 3 0,-3 2 0,-12 5 1,-16 10-1,-12 4 0,-11 5 0,-12 3 0,-4 0 0,2-1-2,-3-6-1,4-1-3,5-19-9,19 12-14,-11-29-9,17 7-4,7-20-2,6 0 2</inkml:trace>
  <inkml:trace contextRef="#ctx0" brushRef="#br3" timeOffset="271688.5397">2168 13374 54,'0'0'33,"3"-17"-1,-3 17 0,-16-4-30,3 10 2,-9 3 1,0 13 1,-12 8 1,5 13-1,-8 5-2,7 11 1,-4-3-1,15 0-1,5-4-2,14-8 1,10-14-1,18-18 0,10-17-1,13-16 0,6-15 1,4-11-1,-3-8 0,-3-5-1,-11 0 1,-12 3 0,-15 10 0,-12 9-1,-14 12 1,-16 10-1,-4 11 1,-4 7 0,-3 6 0,6 3 0,4 3 0,12 0 1,12-4-1,11 2 1,10-4 0,10-1 0,5 1 0,3 2-1,0 3 1,-3 4 0,-3 11-1,-6 6 0,-8 11 0,-10 5 1,-2 4-1,-5 3 0,-4-2 0,0-4 0,0-11-1,4-12 1,6-15 0,7-16 0,1-14 1,4-15-1,2-12 1,2-8-1,-1-4 2,-5-5-1,-4-1 0,-4 4 0,-5 2 0,1 7-1,-1 5 1,2 6 0,4 4 0,4 10 0,4 5 0,5 7 1,4 3-1,2 7-1,-2 3 1,2 7 0,-8 4-1,-2 3 0,-7 6 0,-8 3 0,-11 5 0,-4 1 0,-7 2-1,-8 1 1,-7-6 0,2 2-1,2-8 1,2-3 0,5-4 0,8-2 0,15-12 0,0 16 1,15-2-1,8 2 1,7 6 0,4 6 0,-1 2 0,7 4-1,-3 3-1,-5-8-3,10 8-14,-18-26-12,16 9-7,-16-22-3,12 0-2</inkml:trace>
  <inkml:trace contextRef="#ctx0" brushRef="#br4" timeOffset="275615.7644">4440 12841 72,'11'-26'37,"4"13"1,-10-2-1,-5 15-32,5 24-1,-5 6 0,-7 13-1,-1 16-1,-2 9-2,2 7 1,0 6-1,0 3 0,3-2-1,2-4 0,4-3-5,-2-18-6,10-1-25,-4-22 1,11-11-2,-3-26 0</inkml:trace>
  <inkml:trace contextRef="#ctx0" brushRef="#br4" timeOffset="275832.7768">4527 12794 87,'-13'-6'39,"-3"-1"0,16 7 0,16 2-36,11-8 0,14-7-2,11 1-1,12-1-1,2-2-3,13 10-6,-14-7-28,7 14 1,-14-3-2,-6 13 1</inkml:trace>
  <inkml:trace contextRef="#ctx0" brushRef="#br4" timeOffset="276043.7888">4646 13094 55,'-35'28'38,"12"-12"-2,28 0 2,9-16-14,19 0-19,18-12-1,15 2-1,5-6 0,4 1-2,-3 2-3,-6-9-11,-3 19-24,-21-8-1,-6 18-1,-25-4 0</inkml:trace>
  <inkml:trace contextRef="#ctx0" brushRef="#br4" timeOffset="276222.7991">4588 13540 79,'-16'13'41,"32"-7"-1,18-28-1,35-12-33,16-5-4,19-9-3,19-3-2,-5-11-8,14 14-25,-16-5-2,0 19-1,-25-2 0</inkml:trace>
  <inkml:trace contextRef="#ctx0" brushRef="#br4" timeOffset="276419.8103">5793 13154 74,'28'-15'40,"-11"1"-1,12 6 0,-2-3-27,5-2-10,4 1-3,-2-6-10,5 18-26,-15-5-1,3 14-3,-10 0 2</inkml:trace>
  <inkml:trace contextRef="#ctx0" brushRef="#br4" timeOffset="276576.8193">5726 13505 91,'-5'13'40,"13"-24"1,29-4-2,17-12-41,7-15-29,26 5-7,2-7 0,22 10-3</inkml:trace>
  <inkml:trace contextRef="#ctx0" brushRef="#br4" timeOffset="277585.877">7522 12647 61,'-29'-11'38,"2"15"-1,-15-2 2,11 19-30,-17-3-3,8 17 0,-1 1-2,7 4 1,7-3-2,13 1 0,11-9 0,18-9-1,11-9 0,17-12-1,11-12 0,10-7 0,4-4-1,2-6 0,-4 0 1,-8 0-1,-10 6 0,-9 6 0,-14 9 0,-13 13 0,-17 10 0,-9 12 0,-9 13 0,-11 11-1,-4 12 0,-3 6-1,1 11-1,-3-7-3,18 13-11,-4-25-24,24-3 2,5-21-3,25-11 3</inkml:trace>
  <inkml:trace contextRef="#ctx0" brushRef="#br4" timeOffset="277819.8904">8242 12680 67,'0'0'37,"0"0"-3,0 0-1,-6-12-37,4 26-23,-10-7-7,5 7-1,-3-4 0</inkml:trace>
  <inkml:trace contextRef="#ctx0" brushRef="#br4" timeOffset="278522.9306">8530 12542 57,'18'-21'38,"-7"-9"-1,7 14-3,-15-10-23,9 15 0,-12 11-4,-20 0-1,-9 24-3,-9 16-1,-14 13 0,-9 17-1,-10 8 0,0 3-1,1 0 1,8-2 1,11-12-3,8-11 1,20-14-3,9-27-5,28-7-30,-1-24-2,14-5 2,-1-25-3</inkml:trace>
  <inkml:trace contextRef="#ctx0" brushRef="#br4" timeOffset="278716.9417">8192 12703 80,'-6'-21'41,"-12"3"-1,7 14 2,-9 2-33,17 15-3,6 3-1,14 9-2,9 3 0,11 4-2,11 4 0,4 2 0,2 4-3,-1-3-1,2 5-6,-15-19-14,11 11-18,-20-19-1,12 0 1,-14-22-1</inkml:trace>
  <inkml:trace contextRef="#ctx0" brushRef="#br4" timeOffset="278912.9529">9026 12528 95,'-35'29'41,"4"17"0,-13 2-4,8 14-35,2 2-1,12 2 0,11-2-4,6-12-3,27-6-32,1-19-2,23-11 1,2-21-2</inkml:trace>
  <inkml:trace contextRef="#ctx0" brushRef="#br4" timeOffset="279197.9692">9435 12574 94,'-15'6'41,"-19"10"2,4 22-1,-15 21-37,8 3-2,4 5 1,11 4-1,10-1-1,16-11 1,18-15-2,12-16 0,18-23-1,5-18 1,4-22-1,-3-12 0,-7-11 0,-14-8 0,-13 0-1,-14-2 0,-20 9-1,-8 5-1,-11 16-2,-5 1-6,9 18-29,-11 2-2,13 19 0,-1-2 0</inkml:trace>
  <inkml:trace contextRef="#ctx0" brushRef="#br4" timeOffset="279656.9955">9881 12076 69,'18'-21'39,"-7"-9"0,5 12 1,-9-19-19,-7 21-17,0 16-2,0 0 1,0 0-1,-19 41-1,4 5 0,0 7-1,3 5-3,-2-3-2,23 11-12,-7-25-21,27-1-1,4-25-1,15-10 3</inkml:trace>
  <inkml:trace contextRef="#ctx0" brushRef="#br4" timeOffset="279972.0135">10437 11947 96,'-15'-4'40,"-16"5"1,5 24-1,-20 9-35,12 16-1,-3 5 0,6 13 0,5 0-1,12-1-1,11-6 0,19-9 0,11-14-1,15-16 0,10-17-1,7-12 1,-1-13-1,-5-9 0,-6-7 0,-15-4-1,-17 1-1,-20 3 0,-16 8-1,-15 7-2,-6 10 1,-14 4-2,8 21-10,-13-10-18,23 15-7,3-4 1,22 7-1</inkml:trace>
  <inkml:trace contextRef="#ctx0" brushRef="#br4" timeOffset="282030.1312">11193 12534 64,'0'0'36,"-12"19"0,-3 4 1,-19 5-32,0 13-2,-8 10-1,-5 9 0,-4 0-2,5-3-3,11 1-16,3-20-16,17-11 0,15-27-2,0 0 1</inkml:trace>
  <inkml:trace contextRef="#ctx0" brushRef="#br4" timeOffset="282210.1415">10988 12671 81,'3'-16'41,"-13"-1"-1,10 17 1,-16 3-33,13 12-3,7-4-1,10 8-2,11-4-1,13-3-2,14 0-3,14-15-4,23 11-16,-2-25-16,17 8 1,-9-14-2,7 6 2</inkml:trace>
  <inkml:trace contextRef="#ctx0" brushRef="#br4" timeOffset="282758.1729">11963 12490 80,'-21'-7'40,"21"7"-2,-18 1 2,6 7-36,-6 6 0,7 10 0,-13 7-1,0 8 0,-3 2-1,3 3 0,2-6-1,5-4 0,1-11-1,11-9 1,5-14-1,14-15 0,4-8 1,2-10-1,6-3 0,0-6 0,2 4 1,-6 1-1,-3 9 0,-4 3 0,-5 9 0,-10 16 1,12-9-1,-12 9 1,3 21 0,2-6-1,4 2 1,7-2 0,4-5 0,13-3-1,7-8 1,10-7 0,2-7 0,1-2 0,3-3-1,-10 2 2,-4-1-1,-11 10 0,-9 3 0,-8 9-1,-7 7 1,-4 7-1,-2 10 0,-3 2 0,0 6 0,-2 0-2,4 3-1,-2-6-1,12 9-10,-12-27-9,23 7-17,-8-15-2,9 2-1,-7-13 2</inkml:trace>
  <inkml:trace contextRef="#ctx0" brushRef="#br4" timeOffset="284251.2583">13362 12757 42,'0'0'34,"-8"-16"2,8 16-1,-29 0-15,10 19-13,-9-1-2,5 17 1,-6 3-1,5 9 0,-3 0-1,10 2-1,8-8-1,10-4-1,9-12 1,15-11-1,7-14 0,13-14-1,11-11 0,3-12 1,2-9-1,0-2 0,-7-4 0,-8 1 0,-13 5 0,-14 8-1,-14 10 1,-12 10 0,-14 10 0,-8 11 1,-1 7 0,-2 9-1,7 1 1,7 0 0,12-4 0,14-2 0,13-6 0,13-3 0,7-5 0,5 2-1,0 3 1,-3 3 0,-6 7-1,-8 10 0,-16 5 0,-8 6 0,-10 2 1,-7 0-1,-5-3 0,0-8 0,0-5 1,5-10-1,12-12 1,0 0 1,7-34-1,12 4 0,3-11 1,7-6-1,3-3 0,4 2 0,-1 0-1,3 6-1,-1 8-1,-1 0-4,9 21-10,-10-11-15,14 19-10,-3-4 1,15 11-1</inkml:trace>
  <inkml:trace contextRef="#ctx0" brushRef="#br4" timeOffset="285334.3202">14849 12539 30,'10'-17'34,"-10"17"1,0 0 0,8 16-17,-21-4-3,9 21-2,-11-1-6,3 18-3,-2 0-1,3 7 0,-1 0-2,5-2-1,4-2-3,0-12-4,17-1-27,-6-21-2,8-1-1,-4-19-1</inkml:trace>
  <inkml:trace contextRef="#ctx0" brushRef="#br4" timeOffset="285555.3329">14916 12506 86,'-16'-6'39,"16"6"-1,0 0 1,15 4-35,0-6-3,13 0 0,7-1-1,10-3-1,8 0-3,0-7-9,10 10-25,-9-7 1,0 10-2,-16-5 1</inkml:trace>
  <inkml:trace contextRef="#ctx0" brushRef="#br4" timeOffset="285757.3444">14960 12790 87,'-3'18'40,"3"-18"-2,24 7 2,3-15-37,11-3-3,10 0 0,-3-4-4,8 10-18,-11-10-16,-2 14 0,-15-5-2,-7 15 2</inkml:trace>
  <inkml:trace contextRef="#ctx0" brushRef="#br4" timeOffset="285929.3543">14930 13087 96,'0'0'39,"18"-6"2,11-18-3,19 0-39,16-3-2,3-14-12,16 15-22,-7-9-2,5 13-1,-16-6 0</inkml:trace>
  <inkml:trace contextRef="#ctx0" brushRef="#br4" timeOffset="286117.365">15610 12824 87,'11'-6'38,"7"5"0,1-10-1,17 0-36,-4 6-4,-5-12-25,12 16-9,-12-2-1,-2 9-1</inkml:trace>
  <inkml:trace contextRef="#ctx0" brushRef="#br4" timeOffset="286289.3748">15507 13142 95,'-11'10'40,"11"-10"1,26-11 0,18-20-39,13 7-5,3-19-14,16 17-21,-11-9-1,6 11-1,-13-3-1</inkml:trace>
  <inkml:trace contextRef="#ctx0" brushRef="#br4" timeOffset="287161.4247">16960 12574 60,'3'-10'36,"-6"-8"0,3 18 0,-13-26-24,13 26-6,-25-20-1,6 19 0,-14 3-1,0 11 1,-10 7-2,-3 10 1,-7 6 0,2 13-1,1 3 0,5 5 0,8 1-1,12 0 0,16-5-1,17-9 0,18-6-2,15-16 0,21-7-3,4-18-5,22 1-27,-8-21-4,9 2 1,-11-17-3</inkml:trace>
  <inkml:trace contextRef="#ctx0" brushRef="#br4" timeOffset="287740.4578">17317 12100 91,'0'0'39,"0"0"1,21-24-1,10 11-36,-1-4-1,6 4 0,-4 2 0,1 4-1,-8 9 0,-6 6 0,-15 10 0,-5 6 0,-12 3-1,-5 5 1,-9 3 0,-2 1 0,-1-2-1,2-2 2,8-5-1,6-4 0,6-4 0,13-4 0,12-4-1,8-3 0,6-1-3,5-3-3,9 10-20,-12-14-13,14 9 0,-13-7-1,8 11 0</inkml:trace>
  <inkml:trace contextRef="#ctx0" brushRef="#br4" timeOffset="288393.4952">17909 12547 81,'-5'-13'40,"5"13"-3,0 0 1,-14 2-34,0 6 0,4 10 0,-4 4-2,-5 9 1,0 3-2,-1 3 1,-2 0-1,3-3 1,4-4-2,6-7 1,4-8 0,5-15-1,14-1 1,-2-14-1,5-7 1,2-9-1,4-5 1,-7-5-1,6-1 1,-8 3-1,-5 3 0,-3 8 2,-1 7-2,-2 9 0,-3 12 0,0 0 0,-3 21 1,3 0-1,4 5 0,6-4-1,4 0 2,9-2 0,5-10-1,5-6 1,9-9 0,2-7 1,-2-8-1,0-3 0,-3-6 0,-7 3 1,-5 0-1,-8 2 1,-3 5-2,-8 8 2,-8 11-2,0 0 0,0 23 0,-5 0-2,2 11 1,-2 3-4,0 12-2,-13-10-18,18 19-10,-15-15-4,8 10-1,-14-11-1</inkml:trace>
  <inkml:trace contextRef="#ctx0" brushRef="#br4" timeOffset="289391.5523">9238 14494 54,'0'0'36,"0"0"0,0 0-1,0 0-28,-23-9 0,23 9-1,-21 9-1,8 2 0,-8 6-1,-1 13-2,-1 4 0,0 9-1,1 2 1,7 3-1,8-3 0,8-2 0,18-11 0,14-13 1,11-15-1,13-12 0,9-14 0,4-11 1,-4-8-1,-5-6 0,-9-4-1,-15 4 1,-14 2-1,-13 4 1,-14 12-1,-10 5 0,-7 9 0,-1 5 0,-1 7 0,2 3 0,9 3 1,12-3-1,4 13 1,12-4 0,11-1-1,7 2 1,3 6 0,1 2-1,-1 11 0,-8 3 0,-6 10 0,-9 3-1,-9 2 0,-9 0 0,-5-3 1,-4-3-1,2-15 1,-3-9 1,14-17-1,0 0 1,-3-33 1,20-5 0,4-9-1,8-5 1,-1-3 0,7 5 0,-1 4-1,-2 5 1,4 7-1,-2 7-2,3 11-3,-2-1-4,19 19-21,-13-11-9,19 15-3,-5-6-2,18 10 1</inkml:trace>
  <inkml:trace contextRef="#ctx0" brushRef="#br0" timeOffset="293615.7939">11181 14301 50,'18'-38'38,"0"-1"-1,2 16 0,-10 3-26,8 25-3,-12 11-2,-1 20-1,-8 16-2,-4 14-1,0 10-1,-2 7 0,0 8-1,0 1-1,0-1 1,5-6-1,4-6-2,2-17-2,14-2-28,-4-26-5,10-15-1,-1-23 0</inkml:trace>
  <inkml:trace contextRef="#ctx0" brushRef="#br0" timeOffset="293849.8073">11337 14271 78,'0'0'42,"2"-15"-2,21 18 1,12-10-37,12 0-2,8-6 0,10-1-1,6-1-1,2-3-2,0 4-2,-8-4-5,8 21-18,-31-13-10,4 20-2,-28-3-1,-4 17 1</inkml:trace>
  <inkml:trace contextRef="#ctx0" brushRef="#br0" timeOffset="294041.8183">11515 14639 72,'-14'23'40,"14"-23"-1,11 15 1,7-19-36,28-4-1,6-4 0,6-2-1,3 0-2,-1 2-1,2 13-11,-18-7-26,0 11 0,-22-4-3,-5 13 0</inkml:trace>
  <inkml:trace contextRef="#ctx0" brushRef="#br0" timeOffset="294216.8283">11468 15017 81,'-5'24'43,"5"-24"-1,49-2 0,16-23-39,14-8-3,19-9-1,10-6-3,15 10-26,-17-17-10,10 20-1,-14-5-1</inkml:trace>
  <inkml:trace contextRef="#ctx0" brushRef="#br0" timeOffset="294537.8466">12853 14594 62,'30'-11'43,"4"-15"-2,12 8 1,-3-10-17,7 1-24,7 0-1,1 4-1,-6 7-1,-12 2-6,4 24-15,-24-7-13,0 20-3,-21-4-1,0 16 1</inkml:trace>
  <inkml:trace contextRef="#ctx0" brushRef="#br0" timeOffset="294724.8573">12885 14886 86,'-24'29'41,"4"-19"2,32-3-2,16-18-37,21-14-2,13-5-1,15-10-2,11 1 0,5-7-5,24 13-14,-17-15-7,22 21-11,-12-9-1,15 12-2,-6-4 3</inkml:trace>
  <inkml:trace contextRef="#ctx0" brushRef="#br0" timeOffset="295438.8982">14570 14413 69,'5'-21'37,"-5"21"0,0 0 1,12 14-31,-17 7-3,0 11 0,-2 9-3,-2 7 2,-6 5-2,0 4 0,-5-2 0,4-1-1,-2-9 1,3-6-1,5-12 1,4-11-2,6-16 2,7-20-1,7-12 2,8-14 0,4-12 0,1-9 0,7-5 0,-4-2 0,5 5 0,-5 7 0,-3 11 0,-4 10-2,-6 18 1,-5 15-1,-12 8 0,14 25 0,-12 7 0,0 6 0,7 5 0,1-3 0,7-1 0,9-10 0,12-11 0,9-13 1,15-16 0,4-11 0,4-11 0,0-6 0,-4-2 0,-8 0 0,-12 4 0,-11 11 0,-12 11-1,-10 15 0,-12 18 1,-6 15-1,-4 9 0,-1 11 0,-1 6-1,2 6 1,2-2-2,6-10-3,10-1-3,-2-23-7,26 5-7,-14-29-11,26 2-7,-3-21-3,17 0 2</inkml:trace>
  <inkml:trace contextRef="#ctx0" brushRef="#br0" timeOffset="295886.9238">16367 14236 82,'0'0'40,"-19"-25"-1,9 22 0,-18-5-35,4 8-1,-9 8 0,-1 13-1,-5 14 1,-1 14-1,3 9 0,5 7 1,9 6-2,12-3-1,12-6 1,14-8-2,21-14 1,10-13-3,18-13 0,9-21-5,17-3-5,-8-29-8,17 8-16,-19-23-1,3 3-2,-20-13 1</inkml:trace>
  <inkml:trace contextRef="#ctx0" brushRef="#br0" timeOffset="296354.9506">16851 13773 98,'0'0'40,"12"-19"1,11 9-9,3-9-29,7 0 0,0 0-1,2 5-1,-4 9 1,-3 8-1,-13 13-1,-5 10 1,-20 10 0,-7 10 1,-11 5-1,0 3 0,-5-2-1,3-1 1,5-9 0,9-6-1,13-9 1,15-9-2,13-12 2,8-7 0,10-9-1,7-3 0,3-1-2,5-7-2,4 7-7,-15-10-5,14 22-8,-26-16-16,13 16-1,-16-6-2,5 9 2</inkml:trace>
  <inkml:trace contextRef="#ctx0" brushRef="#br5" timeOffset="300312.1769">13303 16035 56,'7'-12'39,"-12"-5"-1,5 17-1,-11-8-31,11 8-1,-16 9-1,10 13 0,-4 4-1,3 7-2,5 1 1,2 4-1,5-2 0,4-4-2,9-5 1,2-10-1,8-10 1,1-7 0,3-8-1,7-8 1,-5-6 0,-1-1 1,-2-4-1,-3 1 1,-5 5-1,-8 5 1,-2 7-1,-13 9 1,11 9-1,-9 7-1,2 5 1,0 4-1,0 0 2,7-5-2,5 0 2,4-8-1,3-9 2,2-9 0,3-14-1,1-7 1,-1-7-1,-5-2 1,-4-5-2,-6-2 0,-3 3-3,-8 2-1,6 14-7,-14-16-16,16 22-10,-14-12-2,18 12-1,-9-15 2</inkml:trace>
  <inkml:trace contextRef="#ctx0" brushRef="#br5" timeOffset="300695.1988">14148 15457 73,'0'0'40,"-7"11"-1,7 18 1,-4 2-37,3 14-1,-4 9 1,0 12-3,1 6 2,-4 10 0,3-3-1,-2-2-1,0-7 1,5-12-1,4-11 0,3-15 0,8-15 1,3-17-1,5-15 1,5-13 0,2-4 0,3-1 0,-5-2-1,-1 6 2,-5 5-2,-4 13 0,-16 11 1,12 17-1,-10 9-1,-4 4-2,2 6 1,1 0-4,5 4-2,-4-20-10,27 13-8,-13-32-10,22 6-3,-2-25 1,8 3 1</inkml:trace>
  <inkml:trace contextRef="#ctx0" brushRef="#br5" timeOffset="301033.2181">14579 16069 69,'-5'19'40,"5"-19"-1,-2 13 1,15-16-36,9-2-1,6-7 0,7-2-1,-1-5 0,5-7-2,-6 3 1,-5 0-1,-8 1 1,-6 2-1,-9-1 0,-9 9 0,-5-2 1,-8 8 0,-3 5-1,-2 7 1,-3 6 0,2 5-1,1 4 1,7 5 0,6-1-1,5 2 0,8-3-2,4 0-2,17 5-7,-5-23-10,23 20-10,-10-23-8,20 10-2,-6-21 1</inkml:trace>
  <inkml:trace contextRef="#ctx0" brushRef="#br5" timeOffset="301491.2443">15095 15925 63,'0'0'39,"8"13"0,-16-1-1,3 16-35,-4 4-2,1 8 2,0 1-2,1 2 0,-1-3 0,4-3 0,3-8 0,3-10 0,-2-19 0,17 10 0,-6-25 1,7-5 0,0-12 0,3-9 0,-3-2 0,0-5 1,-3 0-1,0 1 0,-6 5 0,-3 4-1,-1 10 0,-2 8-1,5 2-2,4 7-1,8 8-2,-1-6-8,19 24-8,-16-24-8,26 20-10,-14-11-2,8 11 2</inkml:trace>
  <inkml:trace contextRef="#ctx0" brushRef="#br5" timeOffset="301836.2641">15514 16031 71,'7'28'40,"-7"-28"-1,18 25 1,-5-24-35,5-2-1,2-9-1,3-8-2,4-2 1,2-10-2,-2 2 0,-1-5 1,-7 3-1,-6 1 0,-10 8 0,-9 6-1,-11 10 2,-9 8-1,-7 12 0,-5 8 1,2 7-1,4 9 1,7 1 0,10 1-1,12-4 0,11-6 0,14-2-4,6-17-8,20 12-9,-7-30-12,23 18-6,-4-26-2,16 12 0</inkml:trace>
  <inkml:trace contextRef="#ctx0" brushRef="#br5" timeOffset="302355.2938">16955 15495 64,'0'-19'40,"-15"2"-1,-2 24 0,-18 7-34,-4 22 0,-10 13-1,2 15-2,-7 7 1,8 5-1,4-3 0,18 3 0,13-17 0,23-13-2,20-17-1,21-20-4,25-6-8,1-28-12,34 7-11,-5-26-4,18 10-1,-15-19 1</inkml:trace>
  <inkml:trace contextRef="#ctx0" brushRef="#br5" timeOffset="302633.3097">17404 15798 68,'4'-14'42,"15"12"-2,-8-13 1,15 10-35,-3-5-3,6 2 0,3-2-2,3 1-2,7 5-1,-4-9-8,10 24-15,-19-17-11,9 17-3,-16-8-1,2 13 1</inkml:trace>
  <inkml:trace contextRef="#ctx0" brushRef="#br5" timeOffset="302806.3196">17489 16029 60,'-26'10'42,"23"5"-1,3-15 0,42-25-21,7 3-20,10-4-2,11 2-3,-6-14-13,25 23-13,-20-12-8,12 15-1,-15-6 0</inkml:trace>
  <inkml:trace contextRef="#ctx0" brushRef="#br5" timeOffset="303557.3625">18506 15527 71,'0'0'38,"14"-13"1,14 9-2,5-13-36,11-3 2,5 0-2,7 6 2,-3 1-2,-5 8 1,-8 5-1,-10 9 0,-16 11 0,-14 10-1,-12 4 1,-12 11-1,-10-1 2,1 0-3,0-2 2,6-7 0,13-7 0,13-12 1,17-9-1,17-10-1,11-5 1,3 3 0,2 0 0,-4 3 0,-9 7 0,-15 10 0,-18 8 0,-21 9 0,-15 6-1,-9-1 1,-5 0-1,-1-6-1,13-7-3,4-16-2,31-8-12,10-21-8,36-3-12,2-21-2,27 1-1,0-17 2</inkml:trace>
  <inkml:trace contextRef="#ctx0" brushRef="#br5" timeOffset="303782.3754">19396 15520 65,'-23'0'38,"23"0"-2,0 0 2,-5 23-33,3 0-1,-3 13 0,-7 10-2,-7 8 1,-3 6-2,-8 1 0,-3-1-3,1-11-5,13 4-20,-7-30-9,19-5-1,7-18-2</inkml:trace>
  <inkml:trace contextRef="#ctx0" brushRef="#br5" timeOffset="303985.387">19245 15678 87,'-17'-21'42,"15"39"1,-5-8-2,11 13-34,9 0-4,10 3-1,6-1-1,8 0-1,6 1-1,8-9-3,12 7-4,-3-17-9,21 15-6,-14-27-7,24 18-11,-11-17-1,10 7 2</inkml:trace>
  <inkml:trace contextRef="#ctx0" brushRef="#br5" timeOffset="304293.4046">20115 15554 70,'-20'-1'41,"10"12"-3,-15-5 2,4 16-34,0 1-5,0 9-1,2 7-1,3 3-1,5 6-3,2-10-8,20 11-22,-2-20-1,17 1-2,2-26 0</inkml:trace>
  <inkml:trace contextRef="#ctx0" brushRef="#br5" timeOffset="304593.4218">20377 15499 75,'-14'12'39,"-14"3"0,15 23 0,-15 5-35,13 9-1,7 1-1,10 4 0,5-7 0,13-5 0,7-15-1,9-13 0,4-13 0,1-15-1,1-12 1,-8-10-1,-5-8 0,-12-2-1,-9-4 0,-10-1-1,-7 4-1,-11-1-3,1 14-3,-11-8-15,19 24-12,-13-4-1,24 19-2,-17-8 1</inkml:trace>
  <inkml:trace contextRef="#ctx0" brushRef="#br5" timeOffset="305157.454">21080 14855 44,'-38'8'38,"7"12"1,-7-9-1,10 9-18,0-7-16,8 7 0,11-4-1,9 0 0,12-1 0,10 3-2,9-1 1,11 5 0,3 4-1,1 4 0,-6 4 0,-8 6 0,-7 2-1,-13 4 1,-15 1-1,-11-3 0,-10-6 0,-4-6 0,-4-9 0,3-13-1,7-13 1,7-16 0,9-16-1,13-17 1,13-8 0,6-11 0,5-2 0,2 4 0,0 8 0,-5 4-2,-4 19-1,-11 5-7,5 28-14,-26-8-10,8 13-4,4 12-1,3 0-1</inkml:trace>
  <inkml:trace contextRef="#ctx0" brushRef="#br5" timeOffset="306292.519">21750 15728 55,'-2'-20'37,"2"20"0,0 0-1,0 0-30,-6 23-3,-2 1 0,-2 5-2,2 4 1,-1 0-2,2-1 1,6-3-1,1-5 1,2-8 0,-2-16-1,19 10 1,-2-18 0,-1-9-1,1-3 1,-2-7 0,0-3 0,-1-2 1,-2 1-1,-4-1 0,1 3 0,-5 8 0,5 4 0,-2 6 0,-7 11 0,20 4 0,-9 8 0,0 8 0,1 4 1,-2 0-2,4 2 1,0-5 0,3-8 0,2-8 0,6-7 0,5-13 0,6-13 0,4-8 0,5-3 0,-1-4 0,-7 3-1,-3 7 1,-7 3 0,-7 19-1,-20 11 0,5 21-1,-17 11-1,-8 16-1,0 1-2,1 16-8,-9-19-11,26 13-12,-4-26-3,22-2 0,5-30 0</inkml:trace>
  <inkml:trace contextRef="#ctx0" brushRef="#br5" timeOffset="306479.5297">22914 15354 75,'-15'-10'39,"-5"27"1,-19 11-1,4 26-34,-12 12-3,-1 12-1,2 10-3,3-6-5,21 12-13,-7-30-14,30 6-3,3-33-2,28-6 0</inkml:trace>
  <inkml:trace contextRef="#ctx0" brushRef="#br5" timeOffset="306772.5464">23074 15722 75,'-36'8'40,"8"23"-1,-9-10 0,16 7-33,2 2-4,14-5-1,12-3 0,15-7 0,5-1 0,7-5 0,0-2 0,-4 1 0,-4 2 1,-14 3-1,-15 7 0,-11 6-1,-12 5 0,-4 4-1,-8 2-1,-2-4-5,9 8-9,-6-24-7,28 14-6,-11-26-10,20-5-2,11-7 1</inkml:trace>
  <inkml:trace contextRef="#ctx0" brushRef="#br1" timeOffset="312901.897">11029 13793 60,'-19'10'36,"-2"2"-2,2 12 0,-2 1-31,5 9-3,-7 7 3,-2 11-2,-3 6 1,1 9-1,-6 4 1,8 4 0,0-1 0,8 2 0,4-7-1,16-5 0,4-9-1,10-8 0,7-9 0,5-9-1,-1-7 1,1-5-2,-2-7 2,-7-7 0,-3-1 0,-7-3 0,-10 1 0,0 0 0,0 0 0,-23 1 0,3 7 0,-6 9 0,2 4 0,-5 12 0,2 3 0,1 8 1,4 7-1,6 3 1,7 1-1,9-1 1,9-6-1,12-7 1,8-8-1,15-11 0,10-14 1,9-11-1,12-9 0,4-10 0,3-6 0,-2 0-1,-1-3 1,-12 3-1,-8 6 1,-14 8 0,-12 8-1,-14 7 1,-19-1 0,8 26 0,-17-5 1,0 4-1,0 3 0,4 2 1,5 1-1,7 0 0,12-1 0,9-5 0,15-1 0,12-5 0,14-5 0,12-7 0,11-7 0,10-7 0,3-9 0,6-7 0,-1-9 0,-1-6 0,-4-4 0,-7-6 0,-10 2 0,-10 6 0,-16 4 0,-13 8 0,-17 14 0,-13 14 0,-18 13 0,-11 14 0,-11 10 0,-6 7 0,1 1 0,4 4 0,8-3 0,11-9 0,17-8 0,17-9 0,16-12 1,18-8-2,11-11 1,13-5 0,10-8 0,10-3 0,-5-4 0,1 1 0,-5-3 1,-10 4-2,-9 5 1,-15 3 0,-13 8-1,-18 5 1,-14 9 0,-10 8 0,-12 6-1,-7 3 2,-3 5 0,2 1 0,3 0-1,7 0 1,12-8-2,9-5 1,17-5 0,15-6-1,12-5 1,15-5-1,8-5 1,2-6 0,7-3-1,-2 0 1,-5 0 0,-6-3-1,-10 5 1,-11 1 0,-11 5 0,-12 2 0,-11 4 1,-8 4-1,-12 5 0,-10 1 0,4 19 0,-9-2 0,1 6 0,0 5-1,4 4 1,6 0 0,10-1 0,11-3 0,11-10 0,9-7 0,17-11 0,10-11 0,13-9 0,9-9-1,7-7 1,3-4 0,2-2 0,-4 0 0,-9 5 0,-6 2 0,-13 7 0,-11 9 0,-13 4 0,-13 9 0,-10 8 0,-12 8 0,-7 5 0,-6 4 0,-6 4 0,2 5 0,-2 2 0,4 1 0,7-2 0,5-1 1,10-3-2,9-2 2,9-9-2,9-4 1,6-9 0,7-9 0,5-6 0,2-12 0,0-6 1,-1-6-1,-4-4 0,-2-3 0,-7 1 1,-7 2-1,-12 8 0,-6 2 0,-7 9 0,-11 7 0,-14 16 0,0 0 0,0 0 0,-2 11 0,-2 5 0,5 2 0,7-1 0,9-4 0,12-8 0,10-9 0,14-9 0,7-12 1,7-12-1,7-8 2,3-12-2,-5-5 1,-6-8 0,-7-2 0,-11-2 0,-14 1 0,-11 2-1,-12 4 0,-14 9 0,-9 7 0,-9 10 0,-8 11 0,-2 9 1,-2 7-1,3 8 1,6 3-1,4 1 0,8 0 0,12 2 0,5-20 2,12 2-2,7-11 1,6-5-1,6-9 1,1-10-1,-4-5 0,-4 1 0,-7-2 0,-13 2-1,-11 2 1,-12 9 0,-12 3 0,-14 11 1,-7 5-1,-8 8 1,-5 6-1,7 4 1,-1 4-1,5 4 0,9 1 0,8 1 0,9 0 0,8 0-1,15-1 1,-13-5-1,13 5 1,-1-13 0,1 13 0,-8-21 0,-4 10 0,-9-3 0,-7 2 1,-11 1-1,-8 0 1,-9 5-1,-2 1 1,-3 0-1,-1 2 1,0 4-1,3 0 0,4 6 0,5 1-1,6 5 1,1 0-1,3 5 1,-2 3 0,4 2 0,0-2-1,-1 0 1,-3-1 1,0-4-1,-1-3 1,-3-4-1,3-4 0,-1-6 0,1-3 0,-1-5 0,0-3 0,1 1 0,-4-3 0,-6 1 0,-2 4 0,-7 1 0,-5-1 0,-5 4 0,-1 3 0,0 3 0,-1 6 0,6 3 0,2 5 1,7 6-1,2 3 0,5 5 1,3 3-1,2-2 0,6-3 0,5-5 0,4-4 0,3-9-1,4-5 1,5-8 0,0-8-1,2-3 0,-6-8 0,0 2 1,-5-6-1,-7 2 1,-4 2 0,-11 2 0,-6 5 2,-7 5-1,-5 9 0,-4 7 0,-5 8 0,-1 9 0,3 6 0,1 9-1,4 5 0,5 3 0,5-1 0,6-3 0,8-3 0,7-8 0,5-9 0,3-8-1,4-10 1,2-7 0,-3-9-1,-4-2 1,-5-4 0,-11-4 0,-6 1-1,-9 2 1,-9 2 0,-8 2 0,-6 8 0,-7 4 1,-2 5-1,-1 7 0,2 9 1,4 6-1,7 7 1,5 6-1,7 5 0,13 2 0,5 1-1,12-5 1,6-4-2,7-8 1,6-9 0,6-16 1,4-9 0,4-14 0,1-6 0,-2-9 1,-6-3-1,-5-3 1,-11 1 0,-8 6 0,-9 8-1,-9 9 0,-8 11 1,-9 15-1,-2 12 1,-5 10-1,2 9 0,-5 5 0,6 3-1,5-4 1,7-4-1,10-10 1,11-10-2,12-8 1,7-11-2,13-4 1,14 4 1,0 0-2,-11 0-1,20 18-30,-13-6-2,8 11-2,-7-7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1:07:27.091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3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6-23T21:10:18.796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3393 1777 54,'-12'-5'34,"12"5"-1,0 0 0,-15-8-24,15 8 0,0 0-2,21-5-3,-21 5 0,24-9-1,-5 6-1,3 1 1,1-1-2,5 3 0,-2 0 0,6 4 0,-2 0-1,6 1 1,0 1-1,6 0 1,4-1 0,6 0-1,4-2 1,7 1-1,5-2 1,8-2 0,4-1 0,8-1-1,2-4 1,8 0 0,6-1 0,0-2 0,5 0 0,2 0 0,1-4 1,3 3-1,-2 2 0,-4-2 0,3 1 0,-5 1 0,-2 1-1,-3 0 0,-2 1 0,-6 2 0,-4-1 0,-6 1 0,-10 1 0,-8-3 1,-8 2 0,-9-2 0,-12-1 0,-13-2 0,-10-6 0,-5 1 0,-10-4 0,-7-3 0,-8-1-1,-5 1 0,-8-2 1,-9 1-1,-9 4 0,-7 2 0,-5 4 0,-4 1 0,-3-2 1,4 3-1,3 1 1,4 3 0,15-4-1,9 2 1,16-2-1,14 0 1,13-3-1,13 2 0,11 0 0,13 3 0,7 4 1,3 4-2,2 6 1,-1 7 0,-6 3 0,-6 8 0,-8 4-1,-14 4 1,-10 5 0,-12 8-1,-17 1 2,-12 6-2,-16 0 2,-6-2-1,-8-1 1,-2 3-1,1-15-1,6-4 0,8-10-6,9-18-27,33-5-6,-14-2 2,37-8-3</inkml:trace>
  <inkml:trace contextRef="#ctx0" brushRef="#br0" timeOffset="1781.1019">8457 496 32,'-48'15'28,"-7"4"0,4 3 0,-4 4-20,-2 1-6,-3 2 1,2 4-1,-5 1 0,0 2-2,-66 25 1,22 27-1,6 0 2,11 7-2,2-5 3,10 8 0,8-4 0,9 2 1,8-5 0,-11 7 0,5-1-2,-1 5 1,7 6-3,-3 6 0,5-2 1,4 5-1,4 1 0,7 2-1,7 1 2,6 3-2,7-4 2,1-2 0,8 5-1,1-6 2,6 9 0,0-2 1,9 4 0,3-3-1,6 3-1,8-6 1,7 2-1,15-6-1,11-5-1,9-4 0,13-8 0,11-7 1,11-7-1,13-4 1,8-8-1,9-4 1,3-9-1,9-3 2,7-9-1,8-2 1,2-7-1,6-10 1,7-3 0,4-12 0,5-5 0,7-16 0,5-4-1,3-17 2,4-8-1,5-13 1,-4-11 0,-2-12-1,-1-7 1,-5-14-2,-8-8 2,-9-7-2,-9-6 1,-16-5-1,-9-7 0,-8-7 1,-13-5 0,-13-4 1,-11-3 0,-15-7-1,-5-4 1,-15-3 0,-11-1-1,-17-1-1,-10 1 0,-16-6 1,-12 5-1,-13 3 1,-15 5-2,-13 2 1,-18 3 0,-10 1 1,-12 1 1,38 77-1,-10-7 1,-12 1-1,-5-2 0,-10 5 0,-12-5-1,-8 3 2,-12-4-2,-9 7 1,-10-2 0,-10 4 0,-10-2 1,-8 9-1,-10 2 0,-10 6 0,-13 7-1,-3 13-1,-8 11-3,5 10-4,-10 9-26,9 12-6,-2 6 2,14 10 0</inkml:trace>
  <inkml:trace contextRef="#ctx0" brushRef="#br0" timeOffset="6560.3753">10240 1794 93,'0'0'35,"0"0"1,0 0-1,0 0-34,-16 13 0,6-3 2,0 11 0,-4 3-1,0 10 1,-4 4-1,-2 14 0,-3 11 0,-4 12-2,2 8 2,2 4-1,2 4-1,8 3 2,11-1-2,9-7 2,17-8-2,15-11 2,12-7-2,18-6 0,11-12 1,10-5 0,12-12-1,6-11 1,0-12-1,-2-9 1,-3-14 0,-1-15 0,-9-16 0,-10-12-1,-12-9 2,-10-14-3,-13-17 2,-10-7-1,-14-6 1,-11-2-1,-14 9 1,-6 5-2,-12 15 1,-3 11-1,-1 27-3,-9 5-23,18 29-13,-6 4 1,20 14-4,0 0 3</inkml:trace>
  <inkml:trace contextRef="#ctx0" brushRef="#br0" timeOffset="7416.4242">8418 1167 107,'0'0'37,"26"1"0,-26-1-8,0 0-28,0 0 0,66-22 1,-27 16 0,4 4-1,-5 7 1,-3 5 0,-13 9-1,-13 9 0,-11 9 1,-15 9-1,-19 1 0,3 1 0,-5 0 0,4 0 0,7-8-1,12-2 0,12-11 1,13-5-1,16-10 0,11-11-1,13-6-3,-2-16-6,15 1-27,-11-7-2,12 2 0,-16-7-2</inkml:trace>
  <inkml:trace contextRef="#ctx0" brushRef="#br0" timeOffset="7904.4521">8941 1190 102,'-12'7'38,"-2"-7"1,14 0-2,18-8-35,5-6-2,-23 14 1,0 0 0,64-21 0,-44 17 0,24-8 0,2 8 1,-12 6-1,-8 9 0,-20 9 0,-10 10 0,-15 2 0,-15 3 0,2-1-2,4-4 1,9-3 0,10-6 0,22-11 0,14-4 0,13-4 0,8-4 0,3 1 0,-1 0 1,-6 3-1,-8 4 1,-17 4 0,-16 11 0,-16 2-1,-10 9 0,-9-2 0,-2 2-1,1-4-2,1-7-2,16 3-14,3-25-20,26-4 0,3-17-1,25-4 0</inkml:trace>
  <inkml:trace contextRef="#ctx0" brushRef="#br0" timeOffset="8215.4699">9684 1150 110,'0'0'40,"27"-46"2,-27 46-2,0-19-39,-15 16 1,4 16-1,-6 9-1,3 4 1,9-2 0,13 4-1,13-8 0,8 6 0,-1 0 1,0 0-1,-4 3 0,-7-3 1,-7 1-1,-10 3 0,-8-4-1,-7-1 1,-5-3-3,-2-7-1,10-2-24,-9-19-11,21 6 0,-4-25-1,21 1-1</inkml:trace>
  <inkml:trace contextRef="#ctx0" brushRef="#br0" timeOffset="8382.4795">9829 1117 121,'-4'-50'44,"4"50"0,0 0-2,0-58-38,0 58-4,0 0-2,0 0-9,71-52-29,-71 52-2,71-2 0,-71 2-2</inkml:trace>
  <inkml:trace contextRef="#ctx0" brushRef="#br0" timeOffset="9116.5215">8983 2861 94,'-14'2'36,"-14"-2"1,8 16 0,-4-2-33,-2 9 0,-3 2-1,7 7 0,-3 0 0,13 2-1,2-3 0,8-5 0,7-7 0,10-3-1,7-12 1,2-5-1,10-10 0,0-8 0,2-4 0,3-1 0,-6-4 0,0 4-1,-6 0 1,-8 5-1,-4 10 0,-15 9 0,5 11 0,-16 12-1,-3 12 0,-4 12 0,-1 6-2,-5 4-1,9 12-6,-7-13-27,22 5-2,-2-22 0,17 0-2</inkml:trace>
  <inkml:trace contextRef="#ctx0" brushRef="#br0" timeOffset="9484.5425">9488 2942 99,'0'0'39,"0"0"1,26-3-2,-11-6-35,11 2-1,4 1 0,5 4 0,-5-1-1,-2 7 0,-7 7 0,-7 3 0,-12 9 0,-11 7 0,-12 6-1,-12 7 1,-8 1 1,-2 3-1,1-4 0,4-2 0,6-6 0,16-6 0,12-12 0,20-6-1,16-9-1,12-8-1,11 4-4,-4-20-25,24 17-8,-10-13-1,9 13-1</inkml:trace>
  <inkml:trace contextRef="#ctx0" brushRef="#br0" timeOffset="12375.7079">13179 2704 75,'0'0'34,"14"9"1,8 2 1,7-15-31,17 12 0,19-10 0,23 3 0,12-13 0,15-2-1,11-2-1,4-1-2,6 2-2,-12-2-4,-8 19-29,-29-5-2,-13 17-1,-28 0-1</inkml:trace>
  <inkml:trace contextRef="#ctx0" brushRef="#br0" timeOffset="12656.7239">13188 3224 93,'66'6'36,"20"-20"-2,22 7 1,9-15-33,10 2 0,2-6-2,-7 1-1,-5 8-5,-23-8-25,1 8-3,-19-4-1,-5 10-2</inkml:trace>
  <inkml:trace contextRef="#ctx0" brushRef="#br0" timeOffset="13013.7444">14135 2312 87,'-13'-9'37,"6"-6"-2,23 16 1,7 0-33,20 10 0,7 1 0,12 14 1,3 4-2,4 8 0,-4 5 0,-4 12 1,-16 5-2,-15 5 2,-20 5-1,-19 6 1,-22 1-2,-13 2 2,-13 0-3,-10-10 1,2-7-2,4-9-1,16-7-5,1-22-29,39-4-3,5-20 1,42-19-3</inkml:trace>
  <inkml:trace contextRef="#ctx0" brushRef="#br0" timeOffset="15430.8826">17706 1189 56,'-20'-46'30,"20"46"0,-28-53-2,28 53-27,-39-52-1,39 52 4,-59-46 1,59 46 1,-76-41-2,76 41 2,-98-32 0,40 16-2,-2 6 1,-11 3-1,7 4 0,-14 6 1,3 1 0,-6 7-2,-41 13 0,-35 17 0,13 18-1,9 6-2,18 9 1,12 0-2,16 13 1,12 2 0,18 1 0,5 0-1,-1 4 0,5 3 1,3 5-1,9 5 1,2 3-1,1 2 2,8 6 0,4-2 0,12 0 0,4 0 0,8 1 0,12-5 0,10-6 0,12-1-1,10-10-1,17-1 1,10-2-1,10-6 1,8-3-1,6-1 0,7-4 0,6-3 0,3-3 0,-1-3 0,4-4 0,0-3 0,4-10 0,6-7 0,2-7 0,2-10 1,4-7-1,4-9 1,4-11 0,8-10 0,0-12 1,-1-10 0,2-6 0,-3-16 0,0-8 1,-2-10-2,-2-10 2,-8-5-1,-5-8 0,-7-5-1,-8-8 1,-7-6 0,-17-3 0,-11-2-1,-14-7 1,-14-3-1,-14-5 0,-16-5 1,-14 2-2,-19 1 3,-11 0-2,-13 1 0,-11 2 1,-12 5 0,-9 2 2,-11 7-2,34 59 1,-12-7 0,-1 5 0,-14-2-1,-4-1-1,-17 2 1,1 5-3,-15 1 2,-5 7-2,-9 0-1,-2 8-2,-8 5-5,0 4-27,-5 5-4,4 14 1,-4 4 0</inkml:trace>
  <inkml:trace contextRef="#ctx0" brushRef="#br0" timeOffset="16783.96">17115 5642 68,'-14'-17'33,"4"3"-2,-4 0 1,5 3-29,-6-2 2,2 7-3,-3-3 3,-2 10-4,-6-2 3,1 9-1,-7-1-1,-4 6 3,-4 1-3,-3 4 2,-7 3-2,-1 2 0,-5 2 1,-1 4-1,-2 1 0,-4 5-2,0 3 2,-1 6-2,-4 4 2,-2 4-1,-5 4-1,-4 3 1,-3 1-1,0 4 1,2-1 0,6-1 1,4-1-2,6-2 2,10 0-1,11-1 1,8-2-1,11 2 0,4 0-1,5 0 1,3 2-2,1 3 0,9 1 0,-5 2-1,5-2 1,4 1 0,0 1 0,7 2-1,2 1 2,5-1 1,4 0-1,6 0 1,6-1-1,-1 6 1,9-3-1,4-1 0,3-3 0,8 0 0,3-3 0,2 0-1,11 0 1,2-7 0,7-6 0,5-4 0,8-7 0,8-7 1,9-8 0,7-10-1,7-8 1,11-8-1,6-10 0,4-8 1,1-7-1,1-6 0,3-6 0,-2-8 0,-2-3 0,-3-5 0,-6-2 1,-3-7 0,-4 0-1,-5-4 1,-10-6 0,-7-4 0,-9-7-1,-13 0 2,-13-7-2,-8 1 2,-16-5-2,-14-6 2,-12 1-1,-13-2 0,-10 0 0,-12-2-1,-13 1 1,-9-1-2,-12 3 2,-11 0-2,-12 0 2,-13 5-3,-6 4 3,-9 3-1,-9 4-1,-8-1 2,-12 8-3,-8 6 0,0 10 1,-10 8-1,-8 16 0,-8 10-1,-7 17 3,-3 22-3,2 13 2,-1 10-1,12 22-10,4-11-23,29 7-2,14-9-1,27-3-2</inkml:trace>
  <inkml:trace contextRef="#ctx0" brushRef="#br0" timeOffset="19354.107">18254 1872 72,'18'-3'36,"-18"3"0,14 3 1,-14-3-33,0 21 1,-1 3-1,-1 8-2,-3 8 1,-4 12-2,-2 10 0,-2 10-1,-2 3 0,-3 1 1,1-3 0,4-2 1,3-11-1,1-3 0,4-19 0,5-12 1,4-16-2,-4-10 0,18-17 0,-7-7-2,-3-15 2,4-14-1,-5-8 1,0-11-2,-4-5 2,-1-10-1,-1-1 2,3 1 0,6 4 1,6 3-1,6 9 0,15 8 2,7 4-2,10 17 2,5 8-2,4 11 1,-5 10-2,-6 13 1,-8 11 0,-15 12-2,-17 12 1,-17 8 0,-17 7 0,-15 8-1,-11 3 1,-6-2-2,-2-4 1,7-3-1,8-8 2,14-4-2,22-10 2,15-10-2,18-8 2,18-7 0,11 0 0,8-5 1,-3 1-1,-5 4 1,-19 5-1,-11 12 1,-25 7-1,-21 9 0,-19 3 1,-16 8 1,-11-1-2,-6-3 1,3-2-1,8-12-2,14 0-6,4-20-25,35 2-5,7-13-2,27-9 1</inkml:trace>
  <inkml:trace contextRef="#ctx0" brushRef="#br0" timeOffset="19737.1289">19197 2218 88,'-23'-5'38,"-19"-9"0,1 22 2,-8-1-35,-6 11-1,2 6 1,5 8-2,7 2 0,14 3-1,13-1-1,21-7 1,15-8-1,16-13-1,10-12 1,9-8 1,-1-13-1,1-3 0,-5-8 1,-8 5-1,-13-2 0,-7 9 0,-14 5 0,-10 19-1,0 0-1,-15 28 1,-4 12-1,-3 6 0,6 10-3,-5-7-10,19 16-25,-7-22-1,19 4-1,0-26-1</inkml:trace>
  <inkml:trace contextRef="#ctx0" brushRef="#br0" timeOffset="20211.156">16771 1143 81,'19'-1'39,"-19"1"-2,12 17 1,-19 7-21,0 13-15,-10 5-3,-3 0-1,5 3-7,-9-6-28,19 1 1,-3-15-1,23-3-1</inkml:trace>
  <inkml:trace contextRef="#ctx0" brushRef="#br0" timeOffset="20472.171">17190 1190 100,'0'0'38,"11"-38"3,-17 26-1,-4 9-35,-4 13-2,-1 9-1,5 11 1,-1-4-2,19 4 2,7-10-3,12-4 1,10-7-2,8-10-1,8-6-1,4-15-4,-57 22-31,71-29-3,-71 29 3,61-39-2</inkml:trace>
  <inkml:trace contextRef="#ctx0" brushRef="#br0" timeOffset="20638.1805">17578 1062 76,'-52'36'40,"4"15"-1,-2 8-1,9 7-15,16-6-29,17-25-1,21-5-30,-2-13 0,17-2-1,1-14-2</inkml:trace>
  <inkml:trace contextRef="#ctx0" brushRef="#br0" timeOffset="20887.1947">17857 1069 103,'-14'22'39,"-5"12"3,-4 7-4,6 7-36,-2 1-1,-5-4-1,17-7-8,-11-11-24,18 3-7,-1-11 0,10 0-2</inkml:trace>
  <inkml:trace contextRef="#ctx0" brushRef="#br0" timeOffset="21458.2274">16995 2498 93,'-6'-19'38,"6"19"-1,-21-16-5,5 21-28,-5 3 0,-2 9 2,-2 5-3,3 3 1,7 2-2,7 4 1,7 0-1,12-1-1,7-6-1,10 1-1,1-3 1,8-3-1,-2 4 1,-8-2-1,-3-1 1,-12 5 0,-7-2 0,-7-1 0,-5-1-2,-6-10 0,3 2-5,-11-21-25,21 8-6,-11-28 0,18 6-2</inkml:trace>
  <inkml:trace contextRef="#ctx0" brushRef="#br0" timeOffset="21624.2369">17016 2427 101,'0'0'39,"-7"-10"0,19 9-2,14-10-38,-2-5-3,20 13-23,-3-20-11,18 11 0,-2-11-1,9 12 0</inkml:trace>
  <inkml:trace contextRef="#ctx0" brushRef="#br0" timeOffset="21924.254">17692 2279 95,'-24'38'41,"-18"-4"-1,6 19 2,-2 2-37,-4 8 1,0-1-2,10-1 0,7-5-1,13-6-1,10-6 0,13-13-3,12-11 2,9-11-3,2-11 2,2-10-1,-4-10 0,-7 1 1,-9-11-1,-11 2 0,-11 5-2,-14 2 0,-3 17-4,-18-8-21,12 33-11,-12-6-2,13 20 0,0-5 0</inkml:trace>
  <inkml:trace contextRef="#ctx0" brushRef="#br0" timeOffset="24095.3782">17794 6552 89,'9'-18'36,"-4"-2"0,-5 20 1,8-17-32,-8 17-1,9 19 1,-5 14-1,-7 5-1,2 17 0,-3 9-1,-3 9-1,2 3 0,-4 6-2,-1-4-1,1-13-4,13 5-12,-7-24-20,13-8 0,0-19 0,16-12 0</inkml:trace>
  <inkml:trace contextRef="#ctx0" brushRef="#br0" timeOffset="24387.3949">18264 6588 90,'-21'-1'36,"-16"9"1,-2 17 0,-12-1-28,5 13-2,-6-3-3,6 6 1,6-9-2,12 4 0,12-6-1,9-4 0,11 0-1,13-4 0,4-2 0,7 0 0,4-1-1,0-2 1,3-1-1,-4-3-1,-1 2-1,-1-6-3,4 5-6,-14-13-25,15 7-3,-7-12 0,7 4 0</inkml:trace>
  <inkml:trace contextRef="#ctx0" brushRef="#br0" timeOffset="24733.4147">18505 6915 103,'-4'-19'37,"4"19"2,-21-5-1,21 5-31,-18 20-3,4-2-1,-2 8-1,0 4 0,2 2-1,3 4 0,-2-2 0,6-4-1,3-6 0,3-5-1,1-19 2,9 11 0,-9-11 0,22-24-1,-10 1 1,2-5 2,-1-7-2,1-1 1,-5-1-2,2 4 1,-1 3 0,2 4-1,2 4 1,3 5-1,8 6 0,2 1-2,10 9-6,-6-12-28,19 12-3,-8-11-1,6 7-2</inkml:trace>
  <inkml:trace contextRef="#ctx0" brushRef="#br0" timeOffset="26599.5214">16973 6056 78,'1'-18'37,"2"6"-2,-11-6 2,8 18-31,-14-21 0,-1 20-1,-6-1 0,1 10-1,-9-1-1,1 10-1,-5 0 1,4 6-1,0-5-1,6 1 1,7-5-1,8 1 0,8-15 0,15 10 0,8-12 0,8-5-1,8-3 1,0-2 0,4 1-1,-4-2 0,-4 4 0,-8 3 0,-9 5 1,-18 1-1,9 18 0,-20 4 0,-4 8 0,-7 4 1,-3 5-2,2 0 1,0 3-1,3-5-2,12-1-6,-3-17-28,22-4-1,2-16-1,16 0-1</inkml:trace>
  <inkml:trace contextRef="#ctx0" brushRef="#br0" timeOffset="26950.5415">17229 5961 107,'0'0'40,"18"8"-1,0-18 0,2 4-36,13-3 0,5 1 0,-4 3-1,-2 3-1,-4 4 0,-11 3 1,-10 9-1,-14 6-1,-14 10 1,-9 2 0,-10 4 0,-3 2-1,0 2 0,0-2 1,11-4-1,7-4 0,21-11 0,19-6-1,14-6-2,13-10-5,15 4-29,-7-12-3,12 7 1,-16-6-3</inkml:trace>
  <inkml:trace contextRef="#ctx0" brushRef="#br0" timeOffset="27653.5817">16464 7234 92,'19'-16'38,"17"3"0,3-4 0,8-1-34,3 3-1,5 5 1,-10 2-2,-9 11 0,-14 9-1,-19 7 0,-15 4 1,-14 7-2,-9 2 1,-2 0-1,0-1 1,7-6 0,9-8 0,17-4 0,21-8-1,14-5 1,12-3-1,8 0 1,1-3-1,-2 10 1,-9 4 0,-17 8 0,-18 8 0,-18 10-1,-18 6 1,-12 6-1,-9-1 0,-3 0 0,5-7-1,6-10-1,19-6-2,24-22-6,14-7-27,19-21-2,28-4-1,7-16 0</inkml:trace>
  <inkml:trace contextRef="#ctx0" brushRef="#br0" timeOffset="27968.5997">17407 7135 90,'-16'6'39,"-15"1"-1,-4 16 2,-8 3-17,0 6-21,3 6 1,4 9-2,0 2 2,6 3 0,9-3-2,9 0 1,11-7-1,11-4 0,10-13-1,9-8 1,6-12-1,2-9 0,-2-11 0,-2-8 0,-5-6-1,-11-4-1,-7-4 0,-15 1-1,-10 3-1,-8 3-1,-4 11-3,-9-4-5,8 21-25,-9-6-1,17 15 1,-2-7 0</inkml:trace>
  <inkml:trace contextRef="#ctx0" brushRef="#br0" timeOffset="29027.6603">20330 3541 57,'0'0'35,"5"-16"1,-5 16-1,0 0-22,0 0-2,-4 14-3,6 10-2,-9 6-2,4 12-1,-3 10-1,-1 6 0,-3 8-1,0 4 0,0-1-1,-3 0 0,6-5-2,-2-11-4,9 8-14,-8-26-18,14-2 0,-9-18-1,3-15 1</inkml:trace>
  <inkml:trace contextRef="#ctx0" brushRef="#br0" timeOffset="29224.6716">20082 3902 100,'-25'-11'40,"-3"-3"0,28 14-1,0 0-35,18 4-2,31-6 0,21-2-1,16 0-1,13-5-2,9 9-5,-2-12-30,10 14-2,-18-9-1,-5 15-1</inkml:trace>
  <inkml:trace contextRef="#ctx0" brushRef="#br0" timeOffset="36504.0879">2225 1292 68,'-21'-6'36,"-4"8"-1,-3 8 2,-20 5-28,15 4-2,-14-3 0,9 5-1,-8-4 0,10 8-2,0 2 0,7 10-3,4 4 1,7 11-1,1 7 0,10 10 0,7 9 0,11-4-1,13-5 1,16-12-1,17-14 1,15-15-2,19-20 2,11-26-2,8-17 2,1-15 0,-4-13-1,-9-11 2,-16-6-2,-13-6 2,-21-3-1,-23-2 1,-25 91-2,4-92 2,-18 48 0,14 44-2,-48-76 0,13 50-2,-55-18 0,-7 19-7,1 15-29,-9 22-2,5 21-1,9 9 0</inkml:trace>
  <inkml:trace contextRef="#ctx0" brushRef="#br0" timeOffset="37028.1179">2217 1387 99,'0'-10'38,"0"10"1,-14 9-3,5-1-34,-5 4 0,3 3 0,-1 8 0,-1 7-1,1 0 1,2 4-1,1-3 0,3 1 0,0-5 0,6-6 0,2-9 0,-2-12 1,20-9-2,0-15 2,4-9-1,8-8 1,0-6-1,3-2 1,-1 0-1,4 4 2,-5 9-2,-6 10 1,-8 7-1,-3 13 0,-16 6 0,14 19 0,-11 4-1,-6 9 0,0 3-1,-1 4-1,7 3-1,-2-8-3,21-1-30,-12-15-5,16-4 1,-5-12-4</inkml:trace>
  <inkml:trace contextRef="#ctx1" brushRef="#br0">13385 7723</inkml:trace>
  <inkml:trace contextRef="#ctx0" brushRef="#br0" timeOffset="176373.088">22465 1606 49,'-8'-23'30,"-3"6"2,-4 1-2,1 11-22,-8-2 0,4 11-1,-11 0-3,4 9 2,-7 4-3,1 10 1,-8 1 1,8 11-2,-7 0 2,5 9-3,3 7 2,7 3-2,10 4 1,16-1-2,14-3 0,17 0-1,18-13 1,18-8-1,19-17 1,11-16 0,8-14 1,1-16 0,-2-19 0,-10-9 0,-16-8-1,-22-14 0,-29-7-1,-22-8 1,-31 2-4,-19 5 2,-23 15-2,-17 11-1,0 22-3,-18 18-26,23 34-4,1 23 1,21 25-2</inkml:trace>
  <inkml:trace contextRef="#ctx0" brushRef="#br0" timeOffset="177085.1287">22474 3689 74,'-14'9'36,"-9"0"0,3 18 0,-8-4-28,4 24-3,-5 3 0,6 12 0,-3 2-2,10 6-1,7-3 0,12-4 0,14-11 0,13-10 0,17-16 0,16-12-1,12-19 0,7-13 2,3-14-2,-1-13 1,-11-11-1,-10-7 0,-22-8-1,-23 0 0,-19 5-1,-22 5-1,-20 13 0,-14 11-1,-7 16-2,-9 12-5,14 30-25,-4 6-3,16 22 0,9 4-1</inkml:trace>
  <inkml:trace contextRef="#ctx0" brushRef="#br0" timeOffset="177731.1657">22387 5942 85,'0'0'34,"-21"-3"1,6 12 0,-15 2-30,5 17 0,-8 4 0,2 20 0,-5 5-1,8 15-1,-1 2 1,12 8 0,7-5-2,21 1 2,9-13-2,22-9 2,20-19-2,19-15 2,15-22-2,13-18 0,1-16-1,0-18 0,-9-9 0,-10-11-2,-22-5 0,-23-7-1,-24 5-1,-27 4-1,-17 13-1,-23 13-1,-12 21-3,-25 5-14,7 33-14,-14 10 0,11 15-1,-1 6 2</inkml:trace>
  <inkml:trace contextRef="#ctx0" brushRef="#br0" timeOffset="178378.2027">22443 6282 63,'0'0'33,"9"-9"-1,-9 9 1,0 0-21,0 0-4,0 0 0,-9 9-1,-5-3-1,8 8-1,-8-1 0,4 6-1,-8-4-1,6 3-1,1-3 0,4-2-1,7-13 0,-9 19 1,9-19-1,0 0 0,16-14 0,-1-1 0,4-5 1,4-2-1,1-6 0,3-1 0,2 2 0,1 0-1,-6 5 1,-4 3 0,-2 7-1,-2 6 1,-6 9-1,-2 9 0,-3 6 0,-1 5-1,1 6-1,-4-1-4,18 12-26,-15-11-7,11 4 0,-5-11-1</inkml:trace>
  <inkml:trace contextRef="#ctx0" brushRef="#br0" timeOffset="179467.265">22509 3908 62,'0'0'32,"0"0"0,0 0 0,0 20-24,-11-15-1,4 9-3,-5 0 0,2 3-1,-1 1 0,1 0 0,1-3-1,7 2 1,-2-7 0,4-10 0,0 0 0,20 9 0,-7-20 1,3-1-1,1-8 0,7-3-1,0-6 0,4-2 0,1 0-1,1 0 0,0 7 0,-7 2-1,1 7 1,-5 10-1,-3 7 0,-9 11 0,-2 8-1,-6 5 0,-3 4-2,-1 2-2,14 11-12,-13-16-20,15 7-1,-3-13 0,11 0-1</inkml:trace>
  <inkml:trace contextRef="#ctx0" brushRef="#br0" timeOffset="180504.3243">22418 1616 73,'-3'16'34,"-1"4"-2,-6 0-7,3 9-19,-7-3 0,8 6 0,-8-11 0,6 3-2,-1-9-1,7-3 1,2-12-1,-5 12 0,5-12 0,0 0-1,9-14 1,1 2-1,0-5-1,5-3 1,2-4-2,4-3 1,-1-2-1,3 3 1,0 0-2,1 4 2,-5 7-1,0 5 0,-5 8 0,0 8-2,-2 9-1,-9 4-3,9 15-9,-19-6-22,16 11 1,-9-7-2,11 11 2</inkml:trace>
  <inkml:trace contextRef="#ctx0" brushRef="#br0" timeOffset="181610.3875">23177 1381 86,'0'0'37,"51"-50"0,-51 50 0,71-68-33,-25 30-2,10-2 1,2-5-2,3 0 0,6 2-2,1-1 0,2 1-1,0 3 0,-2 2 2,1-1-2,-5 6-1,-1 1 1,-5 3 0,-9 7 0,-49 22 1,80-30 0,-80 30 0,51-20 1,-51 20-1,0 0-1,0 0 1,0 0-1,0 0 2,0 0 0,0 0 0,-60-13 2,60 13 0,-69-2 1,69 2 1,-76-2 1,76 2-1,-68-2-1,68 2 1,-50-9-3,50 9 1,0 0-1,0 0 1,0 0-2,0 0 1,59-54-1,-59 54 1,85-7 0,-35 8 0,-3 5-1,-1 4 1,-46-10-1,74 38 2,-74-38-2,58 87 0,-58-1-4,-37 11-10,-17 12-24,-13 0 0,6-7 0,16-7-4</inkml:trace>
  <inkml:trace contextRef="#ctx0" brushRef="#br0" timeOffset="182413.4335">23547 4131 83,'0'0'35,"-10"2"-2,27 4 2,9-8-32,18 5 1,15-6 0,20 6 0,11-9-1,14 3 1,3-3-1,1-1-1,-7 0-1,-7-2 0,-17-2 0,-20 2-1,-21-4 0,-19 1 0,-18-7-1,-17 0 0,-15-4 1,-12-2-1,-8-3 1,-4 0 1,2 0 0,4 5 0,10 1 0,7 7 0,16 3 0,18 12 0,14-6-1,20 9 1,17 8-1,20 4 1,10 2 0,11 4 0,-4 4 0,-6 5 0,-14 1 0,-18 4 0,-27 2 0,-27 1-1,-30 2 0,-21-1 0,-19 4 0,-10-1-1,-2 2-2,-2-5-3,21 12-21,3-15-12,31 6 0,8-12-1,29 2 1</inkml:trace>
  <inkml:trace contextRef="#ctx0" brushRef="#br0" timeOffset="183298.4841">23507 6525 79,'0'0'36,"0"0"-2,0 0 2,0 0-29,0 0 0,26 12 0,-4-4-1,19 8-1,14-2 0,21 8-2,18-1 0,19 4-1,9-3-1,7 2 0,3-4 0,-5-3-1,-13-4 0,-18-4 0,-18-6 0,-23-6-1,-21-8 1,-24-7-1,-22-2 1,-21-8-1,-19-3 1,-12-5-1,-8 1 1,-4 3 0,0 3 1,8 5-1,13 7 1,17 4-1,21 9 0,17 4 2,45 13-1,18 2 0,20 7-1,19 6 1,8 7 0,9 4 1,-8 1-1,-13 6 1,-20-1-1,-24 5 0,-31-2 0,-29 1 0,-30-3 0,-22-4 0,-25-1 0,-9-5 0,-3-5 0,1-5-1,8-8 0,18-2 0,19-6-3,18-8-3,31-2-21,12-1-11,27-8-3,4-11-1,25 4 0</inkml:trace>
  <inkml:trace contextRef="#ctx0" brushRef="#br1" timeOffset="259311.8318">1589 5640 79,'9'-13'35,"-9"3"-1,0 10 0,0 0-28,-9 32-3,2 1 2,2 12-2,-2 9 0,3 10-2,-1 9 1,1 2 0,2 2-2,5-1 1,0-7-1,2-9 2,3-11-2,-3-11 1,2-15 0,-7-23 0,10-3 0,-7-24 0,1-17 0,-4-11 0,-1-17 0,2-11-1,-5-14 0,3-1-1,1-1 1,1 6-1,5 4 1,6 13-1,7 9 1,9 14-1,9 14 2,3 16 0,7 9-1,1 14 1,2 10-1,-5 12 1,-8 9-1,-11 13 1,-13 7 1,-17 7-1,-14 4 1,-18 1-2,-11 4-1,-15-8 0,0 2-4,-8-19-6,23 6-25,-3-18-2,23-1 1,12-15-1</inkml:trace>
  <inkml:trace contextRef="#ctx0" brushRef="#br1" timeOffset="259717.855">2381 5860 73,'25'-17'36,"-8"5"-2,-18-4 2,1 16-26,-35-9-1,9 17-1,-19 1-3,3 12 0,-7 5-1,3 7 0,-1 6-1,8 3 0,8-4-1,9 0 0,10-6 0,14-10-1,15-12 0,10-11-1,13-15 1,6-13-1,11-9 1,-2-3 0,-1-5 0,-4 1 0,-11 7-1,-3 3 1,-13 14-1,-10 12 0,-13 9 0,-6 23 0,-4 9-1,-8 13 0,3 9-2,1 4-1,12 8-3,0-13-4,26 7-23,0-26-4,25-2 1,1-28-1</inkml:trace>
  <inkml:trace contextRef="#ctx0" brushRef="#br1" timeOffset="260243.8851">3110 5816 90,'-15'-16'37,"-19"5"0,2 19 2,-13 5-22,5 15-12,-5 7-1,10 6 0,4 4-2,10 0 0,10-3 0,11-6-1,10-12 0,10-9 0,13-14-1,9-12 0,1-11 1,0-10-1,3-3 1,-4-7-1,-3 2 0,-7 3 0,-7 6 0,-11 9 0,-7 9-1,-7 13 0,-12 33 0,-6 9 1,-3 22-1,-3 15 0,-4 18 0,-1 14 3,-1 5-2,2-2 1,4-6-1,4-14 2,6-15-2,0-19 3,8-20-3,4-24 1,2-16-1,7-33 1,-1-15 0,3-10-1,-4-16 1,-1-12-2,6-7 1,-1 2-1,-1 3 1,1 13-1,2 12 1,4 10-2,7 15 3,7 14-3,5 12-2,6-1-7,18 23-24,-9-17-3,20 15-1,-4-19-1</inkml:trace>
  <inkml:trace contextRef="#ctx0" brushRef="#br1" timeOffset="260594.9052">3670 5826 109,'-14'5'40,"16"12"0,-2-17-1,28 7-34,-2-9-2,10 1 0,5-7-1,2-5-1,-3-4 0,-2-6-1,-7-5-1,-8-2 1,-13 2-2,-11-2 2,-12 5-1,-8 12 1,-6 8-1,-9 12 2,-3 16 1,1 12 0,3 12 1,8 8-1,7 3 0,12-1-2,18-3 0,18-14-5,27 3-7,1-28-25,38 1-3,1-23 0,27 1-3</inkml:trace>
  <inkml:trace contextRef="#ctx0" brushRef="#br1" timeOffset="260942.9251">5182 5414 92,'15'-16'36,"-15"16"2,0 0 1,-10 28-35,-5 10-1,-1 9 1,1 9-2,-2 10 1,5 3-2,7 2-1,7-2-2,12-3-4,-3-24-25,22 2-7,1-23 0,20-10-1</inkml:trace>
  <inkml:trace contextRef="#ctx0" brushRef="#br1" timeOffset="261309.9461">5646 5484 99,'-15'-10'38,"-15"2"2,3 18-1,-6 1-34,5 9-1,0 2-1,5 8 0,7-1-1,12 0 0,13-6-1,9-3 1,7-8-1,13-6 2,2-11-2,5-7 0,-2-8-1,-2-2 0,-8-3 1,-3-2-1,-10 3 0,-5 3-1,-6 9 1,-9 12 1,0 0-1,-7 11 0,-6 20 1,-4 11 0,-3 10-1,-1 10 0,2 7-1,1 3-1,12-1-3,1-21-10,21 6-21,-3-26-4,16 0 1,-2-30-2</inkml:trace>
  <inkml:trace contextRef="#ctx0" brushRef="#br1" timeOffset="261602.9629">5964 5504 103,'13'-5'40,"-5"-12"1,23 9-2,4-8-36,10 1 0,4 0 0,4 1-1,-2 6 0,-3 6-1,-5 6 1,-12 8-1,-11 12-1,-12 12 1,-12 8 1,-9 5-1,-5 10 0,-4 2-1,0 3 0,-2-6-4,12 9-17,-5-25-16,21 2-4,1-20 0,15-3-2</inkml:trace>
  <inkml:trace contextRef="#ctx0" brushRef="#br1" timeOffset="262513.0149">7549 5529 78,'-14'4'38,"14"-4"-1,-9 11 0,7 8-31,-2 3 1,3 12-1,-4 8-1,3 11-1,-3 6 0,3 5-2,0-1 1,1-6-1,2-7-2,-1-8 0,3-12 1,3-15-1,-6-15 0,18-16 1,-5-15-1,-4-10 0,2-12-1,2-11 2,-3-11-3,2-6 1,0 3-1,2 5 1,-1 9 0,2 10 1,-1 6 0,7 18-1,2 13 2,-1 15 0,2 11-1,1 6 1,2 7-1,-2 6 1,-3 2-1,-2 4 0,-7 2 0,-4 0 2,-9-4-2,-10 1 2,-7-5 0,-7-3-1,-7-4 1,0-7 0,-1-2 0,3-6-2,6-1 2,4-1-2,9-1 1,10-3-1,3 18 1,9 2 0,2 1 0,3 6 0,4 7-1,1 3 1,2-1-2,3 2 0,3-5-3,4-11-4,16 7-24,-11-23-7,17 0-1,-8-18 0,11-1 1</inkml:trace>
  <inkml:trace contextRef="#ctx0" brushRef="#br1" timeOffset="262850.0342">8166 5799 110,'-18'20'39,"-2"-10"1,17 9-1,15-12-35,10-5-1,10-6 0,15-5 0,4-7-3,6-2 3,0-10-3,-4-2 2,-7-5-3,-16 2 1,-11-2-1,-17 5 0,-16 4 2,-12 11-3,-10 4 2,-9 16-2,-7 13 2,2 12 1,0 10 1,8 6-1,11 3 1,15 0-1,11 3 0,18-12-2,20-7 0,21-11-6,23 3-17,-6-30-14,25 3-2,-7-21 2,10 1-2</inkml:trace>
  <inkml:trace contextRef="#ctx0" brushRef="#br1" timeOffset="263173.0527">8939 5732 115,'-39'12'39,"-16"-3"2,8 18-1,-3-3-33,7 9-4,10-3 2,12 3-3,15-6 1,20-6-3,16-11 0,15-10 0,14-12 0,12-15 0,4-11 0,2-8 0,-3-13 0,-11-5 0,-8-6 0,-13-1 0,-11 4-2,-17 8 0,-11 12 2,-11 16-2,-13 23 2,-7 17 0,-4 24 0,-2 17 0,4 13 0,6 5-3,18 12-8,0-19-17,40 7-9,2-16-3,32-5 1,5-16-3</inkml:trace>
  <inkml:trace contextRef="#ctx0" brushRef="#br1" timeOffset="263983.099">10401 5452 78,'1'-20'36,"-5"-1"2,7 9 2,-3 12-25,-10-13-11,10 13 0,-9 25-1,4 6-1,-1 11 3,1 8-1,-1 10 0,3 7-1,0 3 0,4-3 0,-1-2 0,2-14 0,3-6-4,-3-11 1,3-12 1,-5-22-1,0 0 0,4-28 0,-4-9 1,-1-9-3,-2-12 3,1-13-3,1-10 1,2-1-2,3 2 2,2 6-2,2 7 2,3 10 1,7 9-3,1 16 3,10 12 0,4 13 0,5 8 0,5 6 0,3 8 0,-1 3 1,-4 7-1,-9 6 0,-12 3 0,-15 6 0,-20 5 1,-14 2-1,-13-1 2,-5-2-2,-6-4 3,7-4-3,4-8 2,16-6-2,14-12 2,12-10-2,35 7 0,1-9 0,10 1-1,2 2 1,-1 6 0,-9 5 3,-11 8-3,-19 10 2,-17 5-2,-18 5 3,-10 5-3,-10 0 3,-2 0-3,4-6-2,5-8-2,18-4-2,11-25-15,34 6-15,1-22-4,28-2 0,2-17 0</inkml:trace>
  <inkml:trace contextRef="#ctx0" brushRef="#br1" timeOffset="264330.1188">11082 5720 118,'-11'-17'38,"-2"15"2,-14-4-3,1 11-35,-3 8 3,0 7-4,-3 9 4,8 8-5,5 2 4,6 4-4,8 0 5,10-3-5,6-8 0,13-9 0,9-9 0,7-13 0,4-12 0,5-14 0,0-10 0,-2-7 0,-6-4 0,-11-1 0,-12 2-3,-9 5 2,-13 10-2,-11 7 2,-7 13-3,-7 9 2,4 10 2,-2 4-6,18 8 1,-3-10-21,32 13-10,1-15-2,30 5 2,1-17-2</inkml:trace>
  <inkml:trace contextRef="#ctx0" brushRef="#br1" timeOffset="264615.1351">11642 5740 113,'-13'4'40,"-8"11"0,-21-7 1,9 7-34,-9 7 0,10 5-3,3 2-1,12 5-3,14-5 0,16-1 0,12-3 0,9-7 0,9-6 0,0-9 0,4-8 0,-5-6 0,-6-8 0,-9-5 0,-7-3 0,-11-8 0,-6 2 0,-7-2 0,-4 7-5,-7 2 1,5 11-6,-10-9-16,20 24-13,-1-19-1,16 12 2,-4-9-3</inkml:trace>
  <inkml:trace contextRef="#ctx0" brushRef="#br1" timeOffset="264850.1486">12200 4961 92,'-15'-57'38,"3"33"2,-13 15 0,4 30-29,-9 25-4,8 21-2,0 19-1,3 18-1,8 11 1,4 4-1,2 1-1,5-7-1,5-9-2,3-15-3,12-6-12,-11-38-18,21-6-7,-9-31 2,16-10-3</inkml:trace>
  <inkml:trace contextRef="#ctx0" brushRef="#br1" timeOffset="265101.1629">12320 5532 113,'-24'-5'39,"-19"4"2,2 20 0,-16 5-35,12 1 0,2 0-3,14 1 1,10-2-2,16-5-2,17-1 0,17-4 0,13-3 0,5 3 0,6 0 0,2-1 0,0-1 0,-4 2 0,0 6 0,-18-17-26,15 20-11,-15-18-5,13 6-1,-5-11 0</inkml:trace>
  <inkml:trace contextRef="#ctx0" brushRef="#br1" timeOffset="265251.1715">12890 5966 135,'-27'-1'44,"7"4"-1,-8-21-10,14-7-33,3 10 0,-3-16-24,17 18-16,-7-8-3,5 11-1,-9-3 0</inkml:trace>
  <inkml:trace contextRef="#ctx0" brushRef="#br2" timeOffset="401233.9493">1401 9185 78,'0'0'36,"5"-13"-2,-5 13 2,0 0-30,5 21-1,-7-2-2,2 15 0,-4 7 0,3 14-2,-3 7 1,3 9 0,-4 4-1,2-3 1,-1-4-1,4-8 0,3-15 0,1-12 1,4-18-1,3-18 1,3-19-1,6-15 0,-2-14 1,4-9-1,-1-11 1,3-6-2,1-6 1,2-3 0,7 7-1,2 5 1,2 6 0,0 14 0,5 11 0,0 16 1,-5 16-1,3 25 1,-10 17-1,-4 20 1,-2 15-1,-4 12 0,-6 8-1,4 6 0,-10 3-1,6-6 0,-1-6-3,-5-14-4,15-3-28,-12-24-3,10-1 0,-9-29-3</inkml:trace>
  <inkml:trace contextRef="#ctx0" brushRef="#br2" timeOffset="402142.0012">967 8561 90,'0'0'37,"0"0"1,-15-2 0,9 13-30,-8 2-2,7 9-2,-2 5-1,2 8-3,5 5 1,-1 4-3,13 12-5,-13-9-28,22 13-3,-6-14-1,10 8 0</inkml:trace>
  <inkml:trace contextRef="#ctx0" brushRef="#br2" timeOffset="402676.0318">939 9882 75,'5'-11'35,"-12"-3"-1,7 14 1,-19-7-29,19 7-1,-24 16 0,11 3-1,-4 6 0,4 9-1,-3 2 0,9 8-1,1-1 0,10 0 0,6-5-2,9-5 2,7-11-2,9-8 1,3-14 1,5-12-1,-1-8 1,-3-10 0,-11-8 0,-10 2-1,-15-1 0,-15 3-2,-11 8-1,-9 5 1,-5 12-3,-6 0-4,18 16-27,-7-6-4,24 10 2,8-11-2</inkml:trace>
  <inkml:trace contextRef="#ctx0" brushRef="#br2" timeOffset="403164.0597">2968 9225 90,'0'0'35,"-3"24"0,-5-1 0,5 17-31,-4 3-3,4 8 0,2 8 0,-1 0-4,4 5-5,-5-13-26,11 5 0,-11-16-1,7-4-1</inkml:trace>
  <inkml:trace contextRef="#ctx0" brushRef="#br2" timeOffset="403345.07">2795 9650 108,'0'0'38,"-12"-22"2,26 18-3,4-5-33,15 1-2,12-6-1,14-6-6,24 8-30,-5-11-3,11 7-1,-5-2-1</inkml:trace>
  <inkml:trace contextRef="#ctx0" brushRef="#br2" timeOffset="404283.1237">4634 8732 68,'-4'-28'38,"4"13"-2,-9 5 2,9 10-20,-10 13-14,6 8 0,-2 8-2,-2 13 0,1 11-1,1 16 0,-1 11 1,6 15-1,0 3 1,7 7 0,9 2 0,11-1 0,9-8-1,10-12 0,11-21-1,9-16 1,9-23-1,10-21 1,1-25 0,4-20 0,-3-18 0,-7-15-1,-9-13 1,-10-8 0,-15-6-1,-15 0 0,-13 1 0,-14-2 0,-11 8 0,-4 9 0,-6 13-1,1 13 0,2 18-2,-1 8-3,16 32-31,0 0-2,5 19 0,-1 2-2</inkml:trace>
  <inkml:trace contextRef="#ctx0" brushRef="#br2" timeOffset="405018.1657">3246 8055 93,'9'-12'37,"13"1"-1,1-4 0,7 5-33,1 0 0,1 9-1,-6 3 0,0 11 0,-15 4 0,-6 11-1,-10 8 1,-9 7 0,-11 5 0,-3 2-1,-3 0 1,2-2-1,3-5 0,9-6 0,11-12 0,12-7 0,15-14-1,8-5-1,13-9-2,3-13-5,21 4-28,-11-12-3,11 5 0,-9-10-1</inkml:trace>
  <inkml:trace contextRef="#ctx0" brushRef="#br2" timeOffset="405561.1968">3738 8001 97,'0'0'37,"0"0"0,10-7-1,-10 7-33,14-4-1,-3 4 0,1-2 0,2 1 0,2-2-1,3 2 0,1 0 0,-2 2-1,3-1 1,-1 3-1,-2 0 1,-4 4 0,-2 0-1,-5 4 1,-7 4 0,-4 0 0,-4 2-1,1 2 1,-2-3-1,0 0 1,-1-2-1,6-2 0,4-12 0,0 14 0,0-14 0,9 12 0,-9-12 0,19 16 0,-19-16 0,18 21 1,-11-6-1,-3 5 0,-6 2 0,-6 7 1,-3-1-1,-7 0-1,0 2 1,-1-8-2,5-2-2,0-18-4,26-3-28,-3-21-2,21-5 0,3-15-2</inkml:trace>
  <inkml:trace contextRef="#ctx0" brushRef="#br2" timeOffset="405892.2157">4231 7966 103,'0'0'38,"-25"-1"1,25 1-2,-18 9-35,18-9 0,-15 14 1,10 1-1,0 2-1,2 6 1,-1 1 0,4 3 0,0-1-1,5 2 1,3-7-1,13-4 0,3-8-1,6-3 1,7-5-1,4-1 0,-3-1 0,-3 0 0,-3 7 0,-12 4-1,-7 7 1,-13 3-1,-6 5-1,-10 1 0,-4 0-2,-4-7-4,11 3-27,-7-22-4,20 0 0,-15-23-1</inkml:trace>
  <inkml:trace contextRef="#ctx0" brushRef="#br2" timeOffset="406050.2248">4330 7915 118,'0'0'42,"-20"-14"1,20 14-2,15-1-41,8-14-9,25 9-28,-8-7-4,24 11 0,-5-3-2</inkml:trace>
  <inkml:trace contextRef="#ctx0" brushRef="#br2" timeOffset="406633.2581">3802 9865 102,'-18'5'38,"-7"-1"1,3 16-1,1-3-34,0 10 0,0 2 0,7-1-1,4-1 0,7 0-1,8-10 0,13-7 0,7-11-1,13-7 0,9-9 0,1-5 0,3-2 0,-3-1-1,-5 2 1,-10 8 0,-13 12-1,-16 13 1,-14 13-1,-10 16 0,-10 10-1,-5 9 0,-3 8-1,-3 4 0,7 0-2,3-10-2,20 2-26,-2-27-6,24-2-2,0-26-1,24-8 1</inkml:trace>
  <inkml:trace contextRef="#ctx0" brushRef="#br2" timeOffset="406958.2767">4205 9995 112,'0'0'39,"15"-2"1,-4-6-2,12 1-36,2 0 1,0 5-1,-4 4 1,-1 7-2,-9 8 1,-1 10-1,-18 6-1,-7 6 1,-10 5-1,-4 1 1,-7 1-2,6-7 2,-2-4-2,10-10 1,15-12-1,7-13 1,30-5-2,7-15-7,28 5-28,-7-12-4,18 8 0,0-4-3</inkml:trace>
  <inkml:trace contextRef="#ctx0" brushRef="#br2" timeOffset="407860.3283">5766 9400 75,'0'0'37,"0"0"-2,0 0 2,0 0-29,34 5-2,-4-10-1,15 3-2,10-7 0,13 1-1,7-4-1,5 0 0,7-2 0,-1 2 0,-4 2-1,-8 0 1,-7 3 0,-12 2-1,-10 2 1,-11-2 0,-16 1 0,-18 4-1,0 0 1,-5-13-1,-20 5 1,-11-2 0,-6 0 0,-4-2 0,-4 0 1,3-3-1,5 0 0,8 1 0,11-2 0,12 3-1,15 0 0,12 4 0,17 5 0,10 4 1,7 5-1,6 8 0,3 5 0,-1 8 1,-8 5-1,-6 5 1,-18 4 0,-12 7 0,-19 3 1,-14 0 0,-19 3-1,-9-2 0,-9-2 0,-1-8 0,3-4-2,9-12 0,12-10-2,14-17-5,35-2-26,3-23-5,29-2 0,6-13-3</inkml:trace>
  <inkml:trace contextRef="#ctx0" brushRef="#br2" timeOffset="408639.3729">8441 8592 85,'-5'-13'37,"5"13"-1,0 0 2,0 0-33,-4 40-2,13 1 1,3 19-1,-5 12 1,-2 19-2,1 9 0,-8 7-3,-3 4-1,-3-15-6,12 1-28,-6-21-1,13-13 0,3-28-1</inkml:trace>
  <inkml:trace contextRef="#ctx0" brushRef="#br2" timeOffset="408924.3892">8800 8847 103,'-49'20'39,"8"16"0,-7-2 0,18 11-34,5-4-2,14 1 1,11-6-2,12-5 1,10-7-1,8 0-1,7-4 0,5-5 0,-2 0-1,1-5-1,0 4-1,-2-7-2,6 4-3,-14-16-15,19 10-17,-12-11-1,10 4 1,-10-13-1</inkml:trace>
  <inkml:trace contextRef="#ctx0" brushRef="#br2" timeOffset="409270.409">9239 9126 99,'0'0'38,"-24"-7"1,24 7-1,-13 7-33,7 7-2,-2 4 0,7 11 0,-5 7-1,2 3-1,-5 4 1,6 3 0,-4-5-1,2-4 1,0-8 0,1-8 0,4-21-1,0 0 1,0 0-2,12-25 1,-4-5 0,1-2-1,2-8 0,-3-1 0,7 1 0,0 3-1,3 4 1,4 3-1,8 7-3,-2-8-19,20 25-16,-5-8-2,11 18 0,-5-3-3</inkml:trace>
  <inkml:trace contextRef="#ctx0" brushRef="#br2" timeOffset="410203.4623">7335 8052 73,'9'-21'37,"6"7"0,-15-9 1,0 23-28,-9-22-3,-2 19-2,-12 5 0,-3 7-2,-3 5 0,-2 6-1,0 6 0,7-1 0,5 0-1,10 0 1,10-6 0,12-1-1,15-9 0,6-6 0,14-4 0,6-6 0,3-7 0,-2-1 0,-3-3 0,-4-2 0,-9 1 0,-12 0 0,-8 5 0,-19 14 0,0 0-1,0 0 1,-14 17-1,-8 11 0,-2 8 0,-5 11-1,6 5-1,-1 0 0,13 5-2,3-16-4,24 5-23,-3-26-9,24 0 1,-2-26-2</inkml:trace>
  <inkml:trace contextRef="#ctx0" brushRef="#br2" timeOffset="410542.4817">7836 7927 105,'0'0'39,"0"0"1,28-11 0,-5 2-38,9-1 1,-2 2 1,1 1-2,-3 8 0,-6 8-1,-11 8 0,-10 9-1,-7 7 0,-18 8 0,-6 2 0,-3 7 1,-4-2-1,3-3 1,4-3 0,9-5 0,14-11 0,12-8-1,17-9-1,12-11-1,16 0-4,0-16-26,21 12-8,-8-9 0,10 16-2</inkml:trace>
  <inkml:trace contextRef="#ctx0" brushRef="#br2" timeOffset="411240.5216">7288 9495 89,'-16'3'37,"9"7"-1,7-10 2,0 0-28,21-3-8,1 2-1,6-2 1,3 2 0,2-1 0,-1 4 0,-5 0-1,-8 6 1,-6 2 0,-11 8 0,-9 0-1,-6 9 0,-9-3 0,2 2-1,-2-1 1,2 0-1,7-8 0,9-1 0,4-16 0,22 12 0,1-13 0,7-3 0,3 2 1,-1 0-1,-3 4 1,-5 4 0,-12 8-1,-8 8 1,-14 5 0,-12 7 0,-6 1-1,-2 2 0,-1-4-1,3-6-2,8-1-2,6-24-17,14-2-15,25-9-2,14-10 0,5-16-1</inkml:trace>
  <inkml:trace contextRef="#ctx0" brushRef="#br2" timeOffset="411517.5375">7989 9575 99,'-15'8'38,"-17"8"1,2 15-1,-17 6-30,4 7-4,-3 5 0,9 4 0,7-2-1,10 0 0,12-10-1,14-4 0,12-11-1,11-13 0,8-9 0,5-8 0,0-8-1,-7-8-1,-6-1 0,-9-3 0,-10 0-2,-10-3-2,0 27-14,-21-33-19,12 24-2,-11-6 0,20 15-1</inkml:trace>
  <inkml:trace contextRef="#ctx0" brushRef="#br2" timeOffset="411995.5648">9976 8871 100,'-5'20'38,"5"12"1,-10 3-2,2 11-34,-2 7-2,0 8 0,2 1-2,-1-9-3,11 7-30,-7-17-4,13-2 0,-5-19 0</inkml:trace>
  <inkml:trace contextRef="#ctx0" brushRef="#br2" timeOffset="412149.5736">9914 9252 109,'-12'-15'40,"12"15"0,16-22-1,8 8-37,24 1-4,0-11-33,29 7-4,0-7-1,16 4-1</inkml:trace>
  <inkml:trace contextRef="#ctx0" brushRef="#br2" timeOffset="413093.6276">11657 8672 80,'-5'-19'37,"5"19"0,-5-15 0,4 27-32,-2 2 1,6 14-1,-5 7 0,4 16-2,-3 3 1,-1 13-3,-2 1 2,3 1-2,-2-3 0,0-5 0,3-9 0,0-10-1,0-10 1,5-17 0,-5-15-1,19-14 0,-4-17 0,1-7 1,-1-15-1,0-7 0,2-7 1,-4-11-1,0-1-1,-3-1 1,0 3-1,-6 4 1,4 6-1,-1 8 1,4 8-1,6 13 1,2 9 1,8 13-1,3 5 1,4 11-1,-2 8 0,0 6 1,-9 11-1,-9 6 0,-11 8 0,-14 6 0,-11 6 1,-8 0-1,-4-1 2,2-2-2,1-6 1,14-9-1,10-6 1,18-11-1,18-9-1,17-4 1,7-6 0,9 2 0,-3 1 1,-3 2-1,-14 10 1,-16 8-1,-29 9 1,-21 12 0,-20 2-1,-13 5 1,-7 1-1,-2-5 0,7-7-1,8-8-2,26-7-4,4-26-28,35 3-4,4-21-1,21-2-2</inkml:trace>
  <inkml:trace contextRef="#ctx0" brushRef="#br2" timeOffset="414342.6991">12488 9109 55,'0'0'38,"-13"-23"-2,13 23 2,-33-22-17,17 22-12,-13-7-1,5 15-2,-4 0-1,1 12-2,1 6 0,4 6 0,3 5-1,9 0 0,6 0-1,10-5 1,11-7-1,6-12 1,6-11-1,12-12 1,-1-12-1,1-8 1,-3-4-1,-6-4 0,-4 3 0,-7 2-1,-6 7 1,-7 6-1,-8 20 0,0 0 0,0 0 0,-10 33-1,5-2-1,1 6-1,4 8-6,-9-9-24,14 15-7,-7-13 2,7 4-3</inkml:trace>
  <inkml:trace contextRef="#ctx0" brushRef="#br2" timeOffset="414883.73">10872 9515 92,'14'-6'36,"-14"6"2,0 0 0,-18-6-30,4 19-3,-10-2-2,5 9 1,-4 1-2,7 3 0,3 1 0,12-1 0,7-3 0,9 1-1,8-3 0,5-4 0,1 2-1,0 1 1,-3 4-1,-7-1 1,-9 6-1,-10-3 0,-7 5-1,-7-4 0,-7-1-1,1-8-1,2 0-6,-10-20-28,28 4-1,-15-28 0,25 4-2</inkml:trace>
  <inkml:trace contextRef="#ctx0" brushRef="#br2" timeOffset="415048.7395">10901 9478 102,'-24'-20'38,"24"20"2,-20-6-3,20 6-32,11-8-4,6-2-2,16 5-6,-6-13-29,23 11-2,-2-10 0,13 7-1</inkml:trace>
  <inkml:trace contextRef="#ctx0" brushRef="#br2" timeOffset="415326.7554">11350 9441 108,'-38'30'40,"4"9"1,-9-2-1,12 9-35,2 0-1,8 1 0,9-3-2,15-3 0,8-9 0,16-8-1,5-9 0,9-9-1,3-10 1,0-6-1,-6-6-1,-9-8 1,-10-2-1,-15 0-1,-9-1 0,-19 2-1,-8 6-2,-12-2-4,8 16-26,-13-7-4,13 11 0,1-8-2</inkml:trace>
  <inkml:trace contextRef="#ctx0" brushRef="#br2" timeOffset="416257.8086">10400 7790 93,'0'0'36,"0"0"1,0 0-1,-1 19-33,-7 8-2,-2 7-1,-4 5 0,1 3-2,6 4-4,-2-9-9,13 4-22,1-11 1,11-5-1,8-15 1</inkml:trace>
  <inkml:trace contextRef="#ctx0" brushRef="#br2" timeOffset="416483.8215">10759 7866 91,'-10'3'37,"-12"4"1,5 14-1,-6-4-32,10 7 0,3-3-1,11 1-2,12-5-1,11-5 0,12-9-1,8-6-1,13-8-4,-5-15-12,12 6-20,-10-11 0,3 5-1,-14-9 0</inkml:trace>
  <inkml:trace contextRef="#ctx0" brushRef="#br2" timeOffset="416654.8313">11050 7798 100,'-35'42'36,"9"9"0,0-11-3,6 8-33,11-7-2,4-7-3,25-1-20,-2-21-12,22-9 0,0-15 0,13-6 0</inkml:trace>
  <inkml:trace contextRef="#ctx0" brushRef="#br2" timeOffset="416807.8401">11437 7678 104,'-21'18'38,"-9"6"0,6 13-2,14 13-51,-10-9-22,16 7-1,3-8-1,12 3-1</inkml:trace>
  <inkml:trace contextRef="#ctx0" brushRef="#br2" timeOffset="417362.8718">13712 8800 76,'-15'-6'40,"15"6"-2,-8 13 1,8 4-21,-5 7-17,3 8 1,-5 8-1,0 7-1,-1 6-1,-3-3-3,10 7-7,-12-15-27,14-2 1,-5-16-1,11-4-1</inkml:trace>
  <inkml:trace contextRef="#ctx0" brushRef="#br2" timeOffset="417512.8804">13574 9082 99,'-23'-24'39,"17"12"1,-5-6-1,11 18-34,17-16-2,15 10-1,16 6-4,0-8-32,24 11-5,-1-8 0,13 8-3</inkml:trace>
  <inkml:trace contextRef="#ctx0" brushRef="#br2" timeOffset="418231.9215">14452 8624 89,'0'0'39,"-9"-30"-2,27 14 3,9-8-38,24 2-1,14 3 1,5 5-1,1 6 1,-3 6-1,-9 12-1,-13 10 1,-19 13 1,-22 9-1,-18 6 1,-14 2-1,-11 2 1,-2-2-1,5-7 1,7-7-2,18-8 1,19-12-1,17-8 0,19-5 1,14-4 0,7-1 0,-2 2 0,-5 5 0,-14 8 1,-18 11 0,-23 10-1,-23 11 0,-21 6 0,-7 3 0,-8 2 0,1-4-1,6-7-2,15-11-1,22-2-9,11-32-27,34 11-1,10-24-1,22-3-2</inkml:trace>
  <inkml:trace contextRef="#ctx0" brushRef="#br2" timeOffset="418960.9632">16294 8847 89,'0'0'36,"-14"3"2,14-3 0,0 0-33,0 18-1,-5-4 1,-1 10-1,-4 3-1,-2 13 1,-1 1-1,-2 8-1,-4-1 0,5-4 0,0-7-1,6-5 1,6-10-1,2-22 0,16 7 0,3-22 0,7-14 0,7-7 0,1-9 1,8-8-1,2-3 0,-3-5 0,1 1-1,1 1 2,-4 7-2,-1 8 1,-7 7-2,0 11 2,-5 11-2,-4 16 2,-4 14 2,-6 13-3,-3 13 0,-4 11 0,-1 10 0,-5 11 0,-2 2 0,-1-1 0,3-3 0,-1-4 0,5-7 0,1-9-5,6-7-2,-4-21-9,18 7-22,-14-21-2,11 6-1,-21-15 1</inkml:trace>
  <inkml:trace contextRef="#ctx0" brushRef="#br2" timeOffset="419795.0109">15956 8364 53,'7'-13'38,"-6"-5"-1,8 7 2,-9-8-16,9 13-13,-9 6-2,0 0-2,0 17-3,-3 7 0,-2 9-3,-2 0-3,6 13-6,-9-8-28,18 11-1,-7-14 0,12 9-1</inkml:trace>
  <inkml:trace contextRef="#ctx0" brushRef="#br2" timeOffset="420300.0398">15921 9102 83,'0'0'38,"-14"-7"-1,14 7 2,-15-4-32,15 4-3,-18 7 0,10 7-1,-2 2-1,-3 9 1,2 2-1,1 5-1,2 3 1,4-1-1,4-3 0,9-5 0,2-7 0,11-7 0,6-11 0,1-10-1,6-8 1,-1-7-1,-2-10 1,-7-1-1,-7-6 1,-7 2-1,-9 8 0,-10 4-1,-12 10 0,-8 11 0,-8 13-2,-2 5-3,18 15-28,-9-6-5,22 5-1,5-13-1</inkml:trace>
  <inkml:trace contextRef="#ctx0" brushRef="#br3" timeOffset="449199.6928">20871 4767 91,'11'-7'37,"-6"24"0,-10 2-9,-2 19-24,0 14-1,-1 11 0,-1 13 0,-3 9-2,2-1 1,3 1-2,6-5-2,-3-11-1,14-2-6,-9-29-14,13-1-13,-5-26 1,12-7-2,-11-19 0</inkml:trace>
  <inkml:trace contextRef="#ctx0" brushRef="#br3" timeOffset="449363.7022">20633 5215 97,'-48'-15'39,"-2"-4"1,25 17-1,15-6-33,29 2-2,23-4-1,28-4-1,21 0-3,18-7-4,23 14-25,-10-9-8,2 13-2,-16-1-1</inkml:trace>
  <inkml:trace contextRef="#ctx0" brushRef="#br3" timeOffset="450400.7615">21880 4608 28,'-3'-10'32,"-4"-4"3,7 14 0,-11-26-14,11 26-2,-12-15-6,12 15-4,0 0-3,-9-9-1,9 9-2,0 0-1,0 0 0,0 0 0,13-9-1,2 12 0,6 9 0,6 6 0,5 8-1,9 10 1,1 8-1,2 10 1,-1 8 1,0 5-1,-10 8 1,-6 5-1,-12 3 0,-4 2 0,-15-2 1,-10-3-2,-12-1-1,-6-8 3,-7-10-2,-4-12 2,1-15-3,-2-13 3,4-20-2,8-16 0,8-23 0,13-15-1,14-19 1,13-16-2,13-9 2,15-7-1,12-5 1,10 3 1,3 1-1,4 10 1,-4 16-1,-3 11 1,-10 9 0,-9 15 0,-10 10-1,-10 11-1,-10 11 0,-17 12-2,13-8-2,-13 8-6,0 0-22,-14 4-6,13 9 0,1-13 0</inkml:trace>
  <inkml:trace contextRef="#ctx0" brushRef="#br3" timeOffset="452517.8826">22637 4926 26,'-11'-4'21,"11"4"0,0 0 1,0 0-18,0 0-1,0 0 1,9 15 3,-9-15 3,16 12-1,-16-12 1,13 12 0,-13-12 1,0 0-3,0 0 0,14 15-3,-14-15 1,0 0-1,0 0 0,0 0-1,6-14-2,-6 14 2,8-14-3,-8 14 2,18-19-4,-18 19 3,15-15-4,-15 15 4,12-9-1,-12 9-1,0 0 1,0 0-1,7 13 2,-7-13-2,-5 19 3,5-19-3,4 17 2,-4-17-2,7 15 2,-7-15-1,11 9 0,-11-9-1,16 5 1,-16-5 0,19-5-2,-10-1 2,3-2-3,-1-1 4,0-1-3,2-4 2,-2 3-3,2 2 2,-3 2 0,4 2 0,-3 2 1,-1 4-1,0 5 0,-10-6 0,20 15 2,-12-3-1,3-1 1,-3-2-1,3 1 1,1-1-2,-2-2 2,2-3-2,0-2 0,-1-2 1,3-5-2,1-2 1,0-3-1,-2-1 3,1-3-4,0 1 3,-2 0-2,-1 1 1,-11 12 0,15-11 0,-15 11 0,0 0 0,10 13 0,-10-1 0,3 4 2,-2 4-2,3 0 1,0-1 0,3 1 0,0-3-1,4-5 2,3-4-2,5-6 0,2-5 1,1-8-1,0 1 1,1-7-3,-1-1 4,-6 0-4,0-1 3,-2 4-2,-6 4 1,-8 11-2,15-13 3,-15 13-1,13 8-1,-8 3 3,3 4-3,-1 3 2,2 2-1,0 0 2,1 1-3,0-5 3,4-2-2,0-6 0,4-7 0,2-6 1,3-6-1,6-6-1,-4-3 2,2-2-2,-1 2 2,-4-1-2,-5 5 1,-3 3-1,-14 13 0,15-6 1,-15 6 0,5 23 1,-5-4-1,1 5 2,4 4-3,-1 0 3,4 2-2,3-3 1,5-4-1,5-6 0,4-5 1,2-6-1,0-9 0,2-6 1,-3-5-1,2-4 0,-2-2 0,-2-1 1,-6 1-1,-1 2 0,-3 5 0,-2 2 0,-12 11-1,19-7 1,-19 7 0,18 6 0,-7 1 0,3 2 0,1 0 0,4 2 0,2-2 0,0 0-1,-2-2 1,-2-1 1,-1-3-1,-1-3-1,-4-2 1,-2-3 0,-9 5-2,19-18-1,-11 4-1,8 11-12,-16-21-11,21 17-10,-15-11-1,7 14-2,-10-9 2</inkml:trace>
  <inkml:trace contextRef="#ctx0" brushRef="#br3" timeOffset="453060.9136">24171 4673 102,'-14'2'39,"-1"-8"0,15 6-3,-14 6-32,14-6 0,0 0 0,0 0-1,0 0-1,19 6 0,-4-2 0,7 3-1,4 4 0,10-2 0,6 6 0,5 1-1,8 3 1,6 3 0,3 0-1,1 0 1,-1 1-1,-4 3 0,-6-2 1,-6-2-1,-9-3 1,-10 1 0,-9 0 0,-11-2-1,-14 0 2,-12 0-1,-14 3 0,-13 4-1,-12 0 1,-9 5 1,-7 6-2,-3 0 0,3 2 0,5 1 0,8-6 0,10-1 0,10-5 0,9-6-5,18 4-10,-2-22-9,30 9-12,-4-14-5,23 4 0,7-7-2</inkml:trace>
  <inkml:trace contextRef="#ctx0" brushRef="#br3" timeOffset="453210.9222">24677 5585 119,'-32'8'42,"10"0"-1,1-19-5,15-2-50,22 1-20,-9-16-7,15 10 0,-5-7-2</inkml:trace>
  <inkml:trace contextRef="#ctx0" brushRef="#br3" timeOffset="490692.066">18107 8626 64,'-4'-25'37,"9"15"0,-2-5 1,7 8-22,0-6-9,9 13-1,-1 6 0,6 15-1,-5 8 0,-2 16-3,-4 15 1,-6 9-1,-6 10-1,-7 6-1,-3 1-2,-5-9-7,10-1-28,-15-16-1,10-10 0,0-22-2</inkml:trace>
  <inkml:trace contextRef="#ctx0" brushRef="#br3" timeOffset="490866.076">17918 8965 113,'0'0'41,"-11"-22"1,32 16-2,15-7-36,22-3-2,17-2-4,11-10-33,31 9-4,-1-4 1,18 7-4</inkml:trace>
  <inkml:trace contextRef="#ctx0" brushRef="#br3" timeOffset="491512.1129">19505 8199 97,'0'0'38,"14"-2"1,6 7-1,4 1-36,13 8 1,9 8 0,6 12-1,7 10 0,5 8 0,-2 12 1,-5 7-1,-8 12 0,-9 7-1,-17 9 1,-12 5-2,-15 2 2,-14 1-2,-13-3 0,-10-6 1,-3-15-1,-3-9 1,1-27-1,4-18 0,13-27 1,8-26-1,13-30 0,17-27 0,10-21 0,18-25 0,10-17-1,11-7 1,11-2 0,9 6 1,2 16 0,8 18 0,-1 17-1,-3 23 1,-6 21 0,-6 16-1,-9 17 0,-13 6-4,-11 19-4,-20-3-29,0 16-3,-14-4 0,-1 8-2</inkml:trace>
  <inkml:trace contextRef="#ctx0" brushRef="#br3" timeOffset="491662.1215">20917 8305 115,'10'15'38,"-10"-15"-20,-24-7-16,19-9-42,-10-11-1,6 5-2</inkml:trace>
  <inkml:trace contextRef="#ctx0" brushRef="#br4" timeOffset="526436.1104">1453 11127 37,'-1'-16'32,"1"16"2,-9-20 0,9 20-21,-20-7-5,20 7-1,-19 1 0,19-1-1,-19 14-2,11-1-1,-2 6 1,5 9-2,-4 8 0,6 9 0,-2 10 0,2 9 1,3 4-2,5 9 1,3 1-2,7 3 0,8-3-1,6-5 2,8-6-1,13-4-1,7-12 2,9-13-2,8-15 3,6-17-1,3-19 1,2-18-2,-2-18 2,-4-15-1,-6-14 0,-8-8 1,-13-6-2,-9-2 1,-12 1-2,-11 7 0,-6 11-1,-14 6-2,-5 16-1,-11 4-6,8 25-26,-12 1 1,20 23-2,-23-8 0</inkml:trace>
  <inkml:trace contextRef="#ctx0" brushRef="#br4" timeOffset="527474.1698">375 10883 68,'0'0'37,"6"-26"-2,9 14 3,-7-1-32,10 2 0,0-2-1,3 7-1,-3 1 0,2 6-1,-6 0 0,0 5-1,-3 3-1,-1 3 0,-3 3 0,-5 5-1,-2 2 0,-7 3-1,-7 3 1,-5 6 0,-5-1 0,-4 4 1,-5 0-1,-1-2 1,3-2 0,7-4 0,10-6 0,9-6 0,15-7-1,11-9-1,14-5-2,8-8-6,17 2-27,-9-13-2,12 9 0,-11-12-2</inkml:trace>
  <inkml:trace contextRef="#ctx0" brushRef="#br4" timeOffset="527991.1994">716 10817 85,'-24'4'36,"24"-4"0,-20 4 0,20-4-32,24-12-1,4 1 0,5-7-1,10 1 1,0 1-1,4 2-1,-5 2 0,-8 8 0,-8 6 0,-14 6-1,-14 7 1,-11 4-1,-7 1 0,-4 2 1,0-1-1,2 0 0,4-6 0,14-4 0,4-11 1,31 7-1,-1-8 1,6 0-1,3 1 1,-2 3-1,-5 2 0,-7 9 1,-16 5-1,-13 5-2,-10 4 2,-7 1-1,-10 0 0,3-5-1,5-2-2,3-16-4,20-6-17,0 0-10,36-20-2,-11-13-1,23 1 3</inkml:trace>
  <inkml:trace contextRef="#ctx0" brushRef="#br4" timeOffset="528271.2154">1370 10698 89,'-3'-13'36,"3"13"1,-28 16 1,16 2-32,-5-4 0,3 8-2,0-1-1,8 2 0,3-3-1,12-4-1,1-1-1,9-4 0,4 0 0,5-2 0,-1-1 0,-2 3-1,-2 0 0,-8 3 0,-5 4 1,-8 1-3,-6 4 1,-6-2-4,-2 1 0,-5-16-13,8 13-18,-9-20 1,18 1-3,-14-15 2</inkml:trace>
  <inkml:trace contextRef="#ctx0" brushRef="#br4" timeOffset="528434.2247">1330 10677 110,'0'0'39,"-10"-16"1,23 17-2,2-3-36,19-3-4,12 9-5,-3-9-16,31 19-12,-16-5-2,8 15-1,-9 2-3</inkml:trace>
  <inkml:trace contextRef="#ctx0" brushRef="#br4" timeOffset="529066.2609">712 11872 77,'0'0'37,"-18"3"0,18-3-1,-26 15-31,9 1 0,-8 2 0,1 12-1,-1 1 0,3 4 0,2-1-1,5-2 1,10-6-3,16-9 0,6-13-1,13-11-1,8-11 1,10-7 0,4-8-1,0 0 1,-1-2-1,-7 7 2,-10 3-1,-8 11 1,-14 14-1,-12 14 0,-12 13 0,-10 14 0,-3 10-1,-8 9 0,7 2-1,0-1-1,12 4-4,4-22-11,25 6-9,-6-28-5,33-3-6,-8-22-1,25-4 2</inkml:trace>
  <inkml:trace contextRef="#ctx0" brushRef="#br4" timeOffset="529398.2799">1213 12007 85,'0'0'39,"0"0"-1,26-14 1,-2 1-36,9 0 1,-2 2-1,3 4-2,-6 5 1,-5 7-2,-9 10 1,-15 12-1,-13 9 1,-10 7 1,-10 6-1,-5 4 0,-3-2 0,2-4 1,8-3-1,13-12 1,17-13-2,23-13 0,15-10-2,15-15-5,20 9-12,-6-25-7,26 19-6,-17-15-8,7 14-1,-14-2 0</inkml:trace>
  <inkml:trace contextRef="#ctx0" brushRef="#br4" timeOffset="530538.3451">2911 11499 74,'-14'8'38,"14"-8"0,0 0 0,20-6-31,2-8-1,16 2-2,7-6 0,13-1-1,3-3-1,6 3 0,-1 2-1,-2 1 0,-9 5 0,-4 3-1,-15 3 0,-8 5-1,-7 2-2,-7 0-1,0 14-8,-14-16-15,6 11-10,-6-11-1,1 14 0,-1-14-1</inkml:trace>
  <inkml:trace contextRef="#ctx0" brushRef="#br4" timeOffset="530853.3631">2998 11612 74,'0'0'39,"5"-10"-1,10 11 0,-2-10-30,13 6-1,0-2 0,14 2-1,5-2-2,7 1-2,6-4 0,5 0-1,4-5-1,1-1 0,-2-2-2,-6-2-2,-3 10-7,-20-13-13,8 21-7,-25-11-7,-1 11-2,-19 0 0</inkml:trace>
  <inkml:trace contextRef="#ctx0" brushRef="#br4" timeOffset="531681.4105">3599 11085 67,'-23'1'38,"-2"-8"0,8 7 0,-6-6-31,23 6-1,-12-3 0,12 3 0,16 4-2,6 1-1,5 1 0,12 2-1,9 0 0,9 3 0,5 3-1,3 1 0,-3 2 0,-2 5-1,-9 2 1,-10 6 0,-13 5-1,-13 5 0,-15 5 0,-15 4 1,-17 3-1,-11 5 2,-15 1-2,-2-1 0,-3-6 1,3-4-2,6-8 2,11-10-2,15-8 0,14-14-2,14-7 0,19-20-5,18 9-12,-3-25-7,23 15-6,-14-16-5,13 7-3,-11-5 2</inkml:trace>
  <inkml:trace contextRef="#ctx0" brushRef="#br4" timeOffset="533867.5355">4989 10898 88,'0'0'38,"-12"-3"0,24 1 1,4-11-34,20 3-2,15-5 0,13 1-1,10-2 0,3 4-1,1 5-1,-7 5 1,-14 9-1,-15 9-1,-22 13 1,-25 9-2,-20 8 2,-17 6-1,-6 3 1,-2 1-1,3-7 1,21-10 0,15-9 0,29-10 1,23-16-1,23-8 1,15-8-1,8 0 0,-1 0 1,-11 8-1,-14 7 1,-24 15-1,-29 15 0,-24 15 1,-30 11-1,-16 8 1,-11 2-1,1-3-1,5-6-1,17-19-4,34-3-16,16-38-12,28-1-3,26-29-5,31-7 3</inkml:trace>
  <inkml:trace contextRef="#ctx0" brushRef="#br4" timeOffset="534280.5591">6635 10896 83,'-27'-14'40,"0"11"0,-16-1 0,-5 18-33,-10 2-1,-1 15-3,-3 2 1,8 5-3,9-4 1,19 1-1,15-8 0,26-15 0,23-11 0,20-12 0,19-12 0,9-8 0,3-5 1,1-3 0,-15 3-1,-9 7 1,-18 8-1,-23 14 1,-25 7-3,-9 26 1,-22 13-1,-12 13-1,-9 15 1,-6 11-2,3 8 0,6-3-2,19 3-6,1-23-11,33 10-9,5-30-5,31-10-4,7-26-1</inkml:trace>
  <inkml:trace contextRef="#ctx0" brushRef="#br4" timeOffset="534611.5781">7293 10984 85,'-10'-21'39,"-18"9"0,0 23 1,-16 3-32,3 26-1,-4 10-2,5 10-2,5 6 0,9 4-1,14-6-1,15-2 1,17-14-1,11-15 0,17-15 0,10-18-1,5-20 1,0-10-1,-4-14 0,-9-9 0,-13-7 0,-13-4-1,-15 1 0,-14 2-3,-14 7 1,-9 4-1,-5 23-6,-10-6-14,17 28-7,-10-3-6,23 18-4,13-10 3</inkml:trace>
  <inkml:trace contextRef="#ctx0" brushRef="#br4" timeOffset="535235.6137">8033 11130 100,'11'-7'41,"-11"7"1,-12-7-2,12 7-38,-18-4-3,6 6-3,0-8-9,12 6-13,0 0-8,19 3-5,-4-11-1,15 2-1</inkml:trace>
  <inkml:trace contextRef="#ctx0" brushRef="#br4" timeOffset="536121.6644">8630 10767 88,'29'-12'38,"-7"2"-1,7 3 0,0-3-32,8 6-1,-4 0 0,-5 12-1,-8 3 0,-6 7-1,-15 8-1,-10 9 1,-14 4 0,-4 5-2,-11 0 2,3-1-2,0-5 1,8-2-1,11-7 1,18-11-1,18-11 0,16-7 0,18-11-1,12-8-1,12-3-3,-4-14-12,22 11-10,-27-15-9,4 11-3,-17-7-1,-4 8 2</inkml:trace>
  <inkml:trace contextRef="#ctx0" brushRef="#br4" timeOffset="536504.6863">9324 10708 87,'0'0'38,"-14"13"1,3-9 1,7 11-31,-14 0-3,6 7-1,-14 4 0,6 4-1,-3 2-1,5-1-3,4-2 2,14-5-2,16-10 1,14-7-2,21-9 0,11-10 0,12-4-2,2-12-3,16 9-16,-25-21-4,12 13-7,-30-12-5,0 5-3,-25-6 2</inkml:trace>
  <inkml:trace contextRef="#ctx0" brushRef="#br4" timeOffset="536669.6958">9596 10683 116,'-56'32'39,"13"14"2,-1-11-6,14 13-34,6-1 0,15 1-2,6-1 0,9-8-6,22 7-11,-7-23-10,25 9-5,-8-22-6,15-1-3,-6-16 3</inkml:trace>
  <inkml:trace contextRef="#ctx0" brushRef="#br4" timeOffset="537067.7185">9947 10708 103,'-33'0'41,"-5"-2"-1,6 13 0,7-3-37,2 5 0,14 2-1,9 1 0,12 3 0,8-1-1,14 1 0,4 1 0,2 6-1,-4 0-1,-4 3 1,-9 3-2,-12 4 2,-8 2-1,-17 1 1,-9-2-2,-6-1 2,-8-5 1,3-7-1,0-9 0,2-10 0,14-14 0,9-12 0,12-10-1,16-12 0,8-6 0,13-6-2,3-3-1,9 9-7,-17-10-11,13 28-7,-20-8-5,2 19-4,-13 1-1,3 13 2</inkml:trace>
  <inkml:trace contextRef="#ctx0" brushRef="#br4" timeOffset="537398.7375">10396 10719 103,'-19'13'41,"-2"-1"1,2 10-1,-10 9-35,7 4-3,1 1 0,8 7-1,1 1-1,15-1-1,8-8 1,9-2-2,12-16 2,4-6-1,3-11 0,0-6 0,-2-12 0,-8-7-1,-6-6 1,-11-3 1,-9-1-2,-10-5-1,-4 8-3,-11-7-4,10 20-11,-17-14-7,19 24-5,-13-9-8,23 18 0,-14-10 1</inkml:trace>
  <inkml:trace contextRef="#ctx0" brushRef="#br4" timeOffset="537789.7598">11175 10784 100,'0'0'40,"0"0"-1,-25 8-1,-2 7-37,-7 10 0,-4 7 0,-4 4-2,0 4 1,4 0-2,9 5-2,1-10-3,24 8-14,-5-23-19,20-1 2,1-17-1,16-5 1</inkml:trace>
  <inkml:trace contextRef="#ctx0" brushRef="#br4" timeOffset="537946.7688">11005 10919 91,'0'0'40,"-29"-13"1,18 23-1,-5 2-31,18 7-6,10 0-2,13 3-4,16 4-3,5-18-18,35 10-8,-1-17-7,18 2-2,-2-14 1</inkml:trace>
  <inkml:trace contextRef="#ctx0" brushRef="#br4" timeOffset="538127.7792">11711 10811 88,'-54'25'37,"-8"2"0,10 10 0,-2-3-32,19 7-3,14 0-2,13-9-7,32 3-29,4-13-1,29-4-1,4-10-1</inkml:trace>
  <inkml:trace contextRef="#ctx0" brushRef="#br4" timeOffset="538467.7986">11974 10859 100,'-23'-7'42,"-15"-3"1,12 21 1,-4 1-39,9 10-4,10 3 1,8 8-2,13-1 1,12 2-2,8-2 1,9-8-2,5-3 2,0-9 0,-2-7 0,-4-9-1,-5-6 1,-10-11-1,-8-5 1,-11-7 2,-4-3-2,-9 0 1,3-1-2,-8 6 2,1 5-2,-4 8 0,1 10-2,-2 4-4,12 21-12,-14-15-10,21 23-4,-10-12-6,14 4-2,-5-17-1</inkml:trace>
  <inkml:trace contextRef="#ctx0" brushRef="#br4" timeOffset="538848.8204">12463 10467 97,'0'0'39,"-17"-6"0,17 6 0,0 0-35,13-5-4,11 3-3,0-9-14,17 14-21,-7-4 0,9 6-2,-6-6 1</inkml:trace>
  <inkml:trace contextRef="#ctx0" brushRef="#br4" timeOffset="539302.8464">12842 10233 80,'9'-2'40,"13"1"-2,4-11 3,15 10-34,0-11 0,9 6-1,-8-1-1,0 6-1,-9 2-1,-15 8-1,-14 7-1,-14 8 2,-15 6-3,-9 5 1,-5 4-1,-3 3 1,0-2-1,9-2 1,13-4-1,12-7 0,18-6-1,14-8-1,17-3-4,2-18-10,23 12-8,-11-25-7,13 9-8,-12-16-2,3 7 1,-16-9 1</inkml:trace>
  <inkml:trace contextRef="#ctx0" brushRef="#br4" timeOffset="539629.8651">13446 10231 94,'17'3'42,"2"-1"-2,-5-11 1,16-2-35,-1-1-1,6 3-1,-4-1 0,2 3-3,-7 0 1,-5 7-2,-3 7 0,-14 4 2,-7 13-3,-11 8 2,-3 7-2,-9 7 1,3 9-2,-7-1 2,7 5-6,-4-15-8,22 13-10,-10-26-6,29 0-9,-3-17-1,21-9-1,2-16 0</inkml:trace>
  <inkml:trace contextRef="#ctx0" brushRef="#br4" timeOffset="540087.8913">14053 10345 94,'0'-20'39,"-8"5"2,8 15-3,-18 18-33,9 8-2,-3 14-1,0 10 0,5 10-1,-1 8 1,1 5-2,5 1-1,4-4-1,3-8-4,12 2-9,-10-24-24,19-2-1,-2-18-1,13-9 1</inkml:trace>
  <inkml:trace contextRef="#ctx0" brushRef="#br4" timeOffset="540354.9066">14322 10548 97,'-30'6'40,"-10"5"1,8 16-1,-7-1-34,15 3-2,7-4 0,15 2-2,8-5 1,14-4-2,7-3 0,12-2 0,7-2-2,3-5 0,7 0-4,1-11-4,9 12-13,-18-21-6,18 11-11,-19-12-1,3 6 0,-12-9 1</inkml:trace>
  <inkml:trace contextRef="#ctx0" brushRef="#br4" timeOffset="540791.9316">14768 10607 103,'-24'1'40,"-13"-5"1,9 15-1,-7-3-35,2 10-1,-1 5-1,4 4 0,6 2-1,5-1 0,12-2-1,9-3 0,12-7-1,11-9 1,7-8-1,9-5 0,2-9 0,-2-5 0,0-6 0,-5 2 0,-4-3-1,-6 5 1,-8 5-1,-5 8 0,-13 9 1,3 17-1,-8 11 1,-6 12 0,-4 12-1,-1 8-1,-4 7 2,0 4-2,-2 2 2,2 0-1,-2-6 0,-6-4 0,2-10 1,-1-9 1,-1-10-1,-1-11-1,2-10-1,2-14-2,11-4-5,-9-21-8,23 10-6,-20-25-8,29 11-4,-11-12-6,11 4 1</inkml:trace>
  <inkml:trace contextRef="#ctx0" brushRef="#br4" timeOffset="543904.1096">15227 11077 81,'-11'12'40,"-12"0"-1,7 17 1,-15-5-35,8 6-5,4 15-21,1-16-17,18 2 0,4-11-3,19-9 1</inkml:trace>
  <inkml:trace contextRef="#ctx0" brushRef="#br5" timeOffset="551455.5415">16108 10270 85,'0'0'36,"13"-2"-1,-13 2-6,0 0-24,-14 23-1,10 0 0,-6 6 0,2 12-2,-1 10 0,2 8 0,0 6-1,0 8 1,4-1-2,-1-2-1,4-7 1,0-6-1,5-10 0,-2-11 0,2-9 0,0-12-1,-5-15 2,0 0-1,4-10 1,-5-13-1,-1-7 2,1-8 1,1-10-1,-2-14 1,5-7 0,0-8 0,3-7 0,1-2-1,1 0 1,4 4-2,4 7 2,6 9-2,5 15 2,4 14-1,2 12 0,2 15 2,0 11-2,1 13-2,-7 10 0,-8 9 2,-6 6-3,-12 7 3,-7 2-3,-10 5 2,-5-1-1,-5-3 2,-4-3-2,0-6 1,5-6 0,6-7 0,7-6-1,8-8 1,2-13 0,26 10 0,0-10 0,10 0 0,3-1 0,3 1 1,-4 3 0,-1 8-1,-10 5 1,-10 6 0,-12 7 0,-16 9-1,-16 4 0,-6 6-1,-14 0 0,-1-2 0,1-2 0,5-9-2,9-5 0,10-15-3,18 1-5,5-16-25,24-13-2,7-9 0,12 3-2</inkml:trace>
  <inkml:trace contextRef="#ctx0" brushRef="#br5" timeOffset="551943.5694">16859 10747 70,'4'-19'37,"-4"19"0,-12-14 1,12 14-21,-31 0-10,10 8-1,-8 5-1,1 6 0,-4 7-2,5 4-2,2 0 1,8 3-2,9-3 1,9-1-2,11-6 1,11-6-1,7-6 1,8-6 1,4-6-1,-4-7 0,4-6 2,-2-3 0,-8-8 0,-5-2 0,-8-2-1,-4 0 2,-10 4-2,4 7 1,-9 4-2,0 14 1,-15 0-1,2 18-1,4 10 0,-5 3-2,7 6-1,-1-2-3,14 8-16,-7-18-16,17-1-1,-3-18-3,10-4 1</inkml:trace>
  <inkml:trace contextRef="#ctx0" brushRef="#br5" timeOffset="552539.6035">15283 9840 86,'0'0'37,"12"-7"0,-12 7 2,0 18-32,-10-2-4,2 11 1,-5 1-3,0 2 0,2 2-2,-1-2-2,12 5-15,-6-18-20,16-1 2,-10-16-3,30 1 2</inkml:trace>
  <inkml:trace contextRef="#ctx0" brushRef="#br5" timeOffset="552777.6171">15527 9833 92,'-12'0'36,"7"13"2,-13-4 0,8 12-33,-6-1-1,2 6 0,0-2 0,3 1-2,8-5 1,9-3-1,8-9-1,4-5-1,16-8-2,-1-12-2,19 9-17,-9-22-17,9 3 0,-11-8-1,3 8-1</inkml:trace>
  <inkml:trace contextRef="#ctx0" brushRef="#br5" timeOffset="552978.6286">15694 9772 101,'-13'24'38,"-4"-3"1,9 12-3,-4 1-33,2 0-1,1 4-1,0 0-1,7 2-3,-4-17-9,15 5-25,-4-15 0,17-3-1,0-18-1</inkml:trace>
  <inkml:trace contextRef="#ctx0" brushRef="#br5" timeOffset="553132.6374">16008 9713 97,'-26'0'38,"9"22"-1,-11 3-1,7 14-32,1 4-4,1-7-19,14 11-17,1-6-1,14-1-1,-1-11 0</inkml:trace>
  <inkml:trace contextRef="#ctx0" brushRef="#br5" timeOffset="554545.7182">15570 11117 36,'0'0'35,"10"-9"3,-10 9-2,0 0-15,0 0-11,0 0-3,0 0-1,-2 13 0,-2 2-2,-4 1-1,4 5-1,0-4 0,3 5 0,1-2-1,6-2 1,7-3-2,5-5 1,5-1-1,3-4 1,2 1-1,-4 1 0,0 1 1,-5 4-1,-11 3 0,-8 3 1,-9 5-1,-4-2 0,-3 3-1,-6-9-2,11 2-3,-6-19-6,17 2-25,0-17-1,13-2-1,-3-14 0</inkml:trace>
  <inkml:trace contextRef="#ctx0" brushRef="#br5" timeOffset="554718.7281">15690 11076 81,'-19'-5'38,"19"5"-1,-15 10 1,15-10-34,15 9-2,8-8-3,14 1-2,1-7-4,19 7-8,-11-14-18,13 9-2,-9-5-2,0 5 0</inkml:trace>
  <inkml:trace contextRef="#ctx0" brushRef="#br5" timeOffset="554959.7419">16149 11078 51,'-12'30'36,"-3"-11"1,3 10-2,-14-9-18,15 21-3,-14-11-5,11 10-1,-3-4-2,9-2-2,4-3-2,9-5 0,7-7 0,5-6-1,6-8 0,3-8-1,1-3 0,-1-6 0,-5-3-1,-7-3-1,-9 3-1,-9-4-1,4 19-5,-34-31-23,19 26-7,-13-6 1,13 6-1</inkml:trace>
  <inkml:trace contextRef="#ctx0" brushRef="#br5" timeOffset="555936.7978">17435 10676 71,'-13'1'38,"13"-1"-1,0 0 2,-14-6-22,14 6-9,11-2-2,4 0-1,4-3-1,9 3 0,7-2-1,10 1-1,8 2 0,5-2-1,7 2 0,1 0-1,4-2 1,4 1-1,-2 0 0,-5-1 1,-3-3-1,-8 0 0,-7 3 0,-8-2 1,-11 0-1,-13 2 0,-17 3 0,0 0 1,-9-6-1,-12 5 0,-6-2 0,-5-3 0,-3-2 0,-5-4 0,0-3 0,-2-2 0,2-2 0,1-4-1,5 0 1,4 5 0,4-2 0,5 4 0,9 6 0,12 10 0,0 0 0,17-6 0,7 12 0,15 3 0,10-1 1,9 6-1,5 2 1,3-2-1,-3 3 0,-7 3 1,-7 1-1,-14 0 1,-17 6-1,-13-2 0,-19 3 0,-14 3 1,-15 0-1,-10 2 0,-7-5 0,-2 0 0,6-5 0,5-3 0,8-4 0,10-1-1,18-6 0,15-9-2,15 7-7,4-17-23,27 6-6,-3-13 0,18 4-1</inkml:trace>
  <inkml:trace contextRef="#ctx0" brushRef="#br5" timeOffset="561983.1436">18811 10370 79,'-10'-15'37,"10"15"-1,20-19 2,6 11-32,4-7-1,11 5-1,-2-1 0,7 5-2,-3 4 0,-6 8 0,-10 6-1,-10 10 0,-16 12 0,-12 8 1,-17 7-1,-11 5 1,-9 0 0,1 1 0,-1-3-1,9-7 1,9-8-1,15-7 0,17-7-1,21-8 1,15-6-2,10-6 0,13 3-3,1-12-3,13 8-28,-14-11-3,5 5 0,-16-8-2</inkml:trace>
  <inkml:trace contextRef="#ctx0" brushRef="#br5" timeOffset="562513.1739">19439 10290 100,'0'0'38,"0"0"2,27-12-4,-8 0-33,14 3-3,0 3 1,2 3-1,-3 4 1,-7 4-1,-8 6 0,-6 4 0,-11 5 0,-9 3 1,-4 0-1,-6 5 1,-3-3 0,1 0 0,1-1 0,7-3 0,8-2 0,12-6 0,14-3-1,5-2 1,13-3-1,3 0 0,0 2 1,1 1 0,-9 7-1,-11 5 1,-17 2-1,-12 8 1,-16 1 0,-8 5 0,-9 1-1,-5-6 0,4-1-1,7-9-2,23-5-7,10-16-26,15-6-3,18-14 0,19-4 0</inkml:trace>
  <inkml:trace contextRef="#ctx0" brushRef="#br5" timeOffset="562960.1995">20041 10317 101,'-28'3'38,"28"-3"1,-12 1-1,26-5-34,10-3-1,16 2 0,3-2-1,6 4 0,-2 3 0,-5 3 0,-12 4-1,-9 8 0,-15 2-1,-13 7 1,-13 1 0,-9 2 0,-4 2 0,-2-5-1,6-1 1,6-2-1,8-6 1,11-4-1,4-11 0,30 12 0,-2-10 0,8 3 0,-1-2 1,-3 6-1,-3 4 0,-11 3 1,-14 5-1,-12 6 1,-14 3-1,-8 2 1,-5 2 0,-5-4-1,6 0-1,2-8-1,14-1-4,2-21-20,16 0-11,21-1-4,10-6 2,2-13-3</inkml:trace>
  <inkml:trace contextRef="#ctx0" brushRef="#br5" timeOffset="563261.2167">20593 10656 123,'-14'4'41,"-7"-11"-1,10 9-5,1-8-38,4-5-7,17 11-27,-11 0-2,18-9-1,-4 3-1</inkml:trace>
  <inkml:trace contextRef="#ctx0" brushRef="#br5" timeOffset="564047.2617">21079 10363 65,'-7'-23'36,"-11"4"0,3 9 2,-13 0-17,8 18-13,-10 0-2,6 14 0,-6 3-1,5 5-2,4 0 0,10 0-1,10-4 0,6-4 0,15-11-1,8-5 0,8-9 0,7-8 0,2-8 0,2-3-1,-1-5 1,-6-1-1,-7 5 1,-7 1-1,-10 6 0,-16 16 0,0 0 0,0 0 0,-22 28 0,-4 5 0,-3 12 0,-4 7 0,2 5-3,0-3-2,17 9-14,-3-19-18,28-2-1,4-17-1,22-9-1</inkml:trace>
  <inkml:trace contextRef="#ctx0" brushRef="#br5" timeOffset="564357.2794">21684 10354 108,'-14'-16'39,"-1"19"0,-20 5 0,-4 19-34,-6 10-1,1 11 1,-3 8-2,0 5 0,5 2-1,8-3 0,14-6-1,8-3 0,12-15-1,14-10 1,13-14-2,7-10 1,5-10-1,1-8-1,-3-5 1,-7-8-1,-3 4-2,-12-8-1,-5 11-4,-15-16-17,5 20-12,-12-9 1,11 8-2,-4-4 0</inkml:trace>
  <inkml:trace contextRef="#ctx0" brushRef="#br5" timeOffset="564567.2914">21905 10292 117,'11'-7'40,"-11"7"2,-11-1-2,-6 12-36,-2 15-1,-2 7-1,-1 10-1,-1 10-1,2 2 0,5 4-3,2-5-4,19 5-27,-14-15-6,18-3 1,-5-14-4</inkml:trace>
  <inkml:trace contextRef="#ctx0" brushRef="#br5" timeOffset="565138.3241">22411 10288 81,'-10'20'39,"-14"1"0,5 17 1,-12-2-22,6 18-9,-6-2-2,3 8-2,4-4-2,10 1 0,0-8-2,14-7 0,0-9-1,10-10 1,3-11-1,2-6 1,-1-13-1,-1-5 0,-1-8 0,-3-7-1,-4-6 1,-1 1-2,1-5 1,-6 6 0,0 5-1,-4 5 0,5 21-1,-17-16-4,17 27-23,-17-4-8,14 10 0,-5-5-2</inkml:trace>
  <inkml:trace contextRef="#ctx0" brushRef="#br5" timeOffset="565522.3461">22947 10559 98,'0'0'37,"-10"-4"2,-8 13-2,-10 5-29,-6 5-7,-5 6-1,-3 6 1,1 2-2,-2 1-2,13 3-7,-4-11-25,18 1-2,7-17 0,9-10 0</inkml:trace>
  <inkml:trace contextRef="#ctx0" brushRef="#br5" timeOffset="565679.355">22753 10693 98,'0'0'40,"-9"-18"1,9 18-1,-19 3-23,19-3-12,-1 16-2,12-6-3,7 0-4,10-15-23,19 11-12,-1-11-1,17 1 0,-1-12-3</inkml:trace>
  <inkml:trace contextRef="#ctx0" brushRef="#br5" timeOffset="565859.3653">23332 10514 107,'-44'19'41,"0"11"1,-8-2-3,10 4-30,2 4-7,9-2-2,7 3-5,6-17-25,23 8-9,6-11 0,20-4 0,2-10-3</inkml:trace>
  <inkml:trace contextRef="#ctx0" brushRef="#br5" timeOffset="566123.3804">23523 10584 114,'-24'-2'42,"8"20"0,-11-2-1,13 8-36,-3 6-2,7 1-1,5 3 0,7-7-1,9-2 0,5-10-1,7-6 0,4-7 0,0-8 0,-2-3 0,-4-8 0,-5-5-1,-5-2-1,-2-5-1,-4 3-5,-16-13-25,14 14-7,-11-7 0,8 11-1</inkml:trace>
  <inkml:trace contextRef="#ctx0" brushRef="#br5" timeOffset="566484.4011">23438 10082 117,'0'0'39,"1"-15"-1,-1 15-8,18-29-64,6 20-5,-1-7-1,7 8 0</inkml:trace>
  <inkml:trace contextRef="#ctx0" brushRef="#br5" timeOffset="566946.4275">23906 9779 107,'19'-8'39,"-19"8"2,14-3-2,-14 3-33,0 0-2,0 0-1,18 0-1,-18 0-1,15 8 0,-15-8 0,14 12 0,-14-12-1,1 25 1,-8-9 0,-6 5 0,-5 1 0,-4 2-1,1-1 1,1 2-1,4-3 1,9-5-1,8 0 1,16-2-2,8-3 0,4-2-2,9 4-4,-6-14-25,11 15-8,-6-12 0,3 8 0</inkml:trace>
  <inkml:trace contextRef="#ctx0" brushRef="#br5" timeOffset="567505.4595">24415 9798 102,'12'-8'38,"5"7"3,-2-15-3,12 9-31,0-9-1,4 5-2,-4-5 0,-3 7-1,-2 1-1,-8 8 0,-14 0 0,0 22 0,-13 3-2,-8 8 1,0 7-1,-4 6-2,2 5-2,-4-12-15,18 13-20,-6-13-4,19 3 2,-4-19-3</inkml:trace>
  <inkml:trace contextRef="#ctx0" brushRef="#br5" timeOffset="567963.4857">24835 10160 98,'7'-16'38,"-8"-1"3,1 17-2,0 0-35,-4 26 1,-6 6-3,-4 13 1,-11 9-1,1 7-1,-1 5-1,0-2-2,7 2-2,-3-12-3,23 1-29,-9-18-3,20-2 0,-3-17-1</inkml:trace>
  <inkml:trace contextRef="#ctx0" brushRef="#br5" timeOffset="568233.5011">25024 10379 75,'-15'2'40,"-14"-4"-1,2 13 1,-9-10-17,9 13-16,-4-4-2,9 9 0,1-5-1,12 3-1,10 0-1,12 2-1,10-4 0,7 0 0,7-2-1,1 0-1,4 0-2,-8-5-5,10 8-28,-22-13-5,7 10 1,-14-13-2</inkml:trace>
  <inkml:trace contextRef="#ctx0" brushRef="#br5" timeOffset="568721.529">25318 10461 107,'0'0'40,"-19"-15"2,19 15-2,-24 15-34,9-1-1,-9 7-3,5 7 1,-4-2-3,5 5 2,1-5-2,10-2 1,4-5-1,6-7 0,11-6 1,2-7-1,6-9 1,-2-2-1,4-6 1,-5-1-1,-1 3 0,-3-2 0,-3 6-1,-12 12 1,13-1 0,-12 13-1,-5 14 1,-1 7 0,-3 11-1,-3 10 1,-3 6-1,-4 2 0,-1 2 0,-2-2 1,-5-6-2,-7-4 1,0-8 0,-1-10-1,-2-10 1,1-9 0,3-9-3,3-13-3,29 7-21,-31-26-11,31 6-1,-6-19-1,15 8 0</inkml:trace>
  <inkml:trace contextRef="#ctx0" brushRef="#br5" timeOffset="573322.7922">1150 13212 56,'-2'-12'37,"-9"-1"0,11 13-1,-15-7-26,14 21-2,-8 1-1,6 14-2,1 7-2,2 15 0,0 13-1,2 17-1,0 10 0,-1 9 0,-1 2-1,-1 2-1,2-9-2,-2-15-4,16-6-28,-8-37-2,16-13-1,-2-32-2</inkml:trace>
  <inkml:trace contextRef="#ctx0" brushRef="#br5" timeOffset="573667.8119">1639 13201 76,'-35'21'40,"-2"17"-2,-15 1 2,4 14-34,-5-2-3,1 6 1,9-4-1,6 1 0,9-10 0,13-3 0,12-14-1,17-5-1,10-10-1,13-6 1,6-6-1,3 0 1,3 1-1,1 5 0,-6 5-1,-7 8 2,-5 7-2,-9 7 1,-4 5-1,-4-1-3,0 3-1,-6-12-6,18 6-26,-12-20-2,14 1 0,-6-22-2</inkml:trace>
  <inkml:trace contextRef="#ctx0" brushRef="#br5" timeOffset="574027.8325">2029 13769 78,'0'0'39,"-9"4"-1,7 15 1,-6-1-33,1 12-2,-2 2-1,5 9-1,-5 1-1,3 5 0,0-7-1,2-2 1,1-7-1,3-8 0,0-10 1,0-13 0,0 0 0,10-16 0,-6-7-1,1-4 1,-1-8 0,2 0 0,0-3 0,3 2 0,4-1 0,1 6 0,4 4-1,2 1 1,8 6-1,0 2-1,0 5-3,5-5-7,12 14-25,-14-10-4,10 9 0,-6-9-2</inkml:trace>
  <inkml:trace contextRef="#ctx0" brushRef="#br5" timeOffset="575394.9107">645 12918 31,'0'0'34,"-12"-20"0,12 20-1,-19-24-15,19 24-5,-18-15-2,18 15-4,-23 1-1,10 9-2,-2 3-1,1 5 0,0 3-1,3 6 1,-2-3-1,9 0 0,-1-2-1,7-5 0,6-5 1,7-5-1,4-10 0,6-2-1,6-7-1,0-2 1,0-2 0,-1-2 0,0-1 0,-7 5-1,-3 2 1,-6 5 0,-14 7 1,12 3-1,-12 12 0,-6 7 0,-2 11 0,-4 8 0,-8 6 1,2 4-1,-4 0 0,7-4-2,6-1-4,-2-20-16,17 0-15,-6-26 0,29 5-4,-7-24 3</inkml:trace>
  <inkml:trace contextRef="#ctx0" brushRef="#br5" timeOffset="575804.9342">945 12861 81,'0'0'38,"24"-9"0,-13-3 0,7 4-34,5-1-1,6 3 0,-3 3 0,-2 5-1,-4 6 0,-5 8-1,-13 4 0,-4 9 0,-12 2 0,-7 8-1,-5 0 0,-2 0 2,0-2-3,4-7 2,5-3-1,12-9 1,7-18-1,26 10-1,5-14 0,4-7-4,12 5-6,-12-10-26,18 13-1,-17-5-1,7 18-2</inkml:trace>
  <inkml:trace contextRef="#ctx0" brushRef="#br5" timeOffset="576639.9819">388 14249 66,'0'0'37,"-14"-1"-1,14 1 1,16-9-31,3 1-2,0-6-1,6 4 0,-1-2-1,1 4 0,0 1-1,-1 5-1,-7 2 1,-1 3 0,-16-3-1,17 14 1,-14-3 0,-3 0-1,-1 3 1,-2-2-1,-2 1 0,0 1 0,0-1 1,0 2-1,0-5 1,2 3-1,1-2 0,-1 1 1,3-12-1,8 17 0,-8-17 0,15 14 0,-5-5 1,5 1-2,-6 1 2,3 3-2,-7 4 2,-3 4 0,-6 3-1,-3 2 0,-2 2 1,-7-2 0,1-3-2,-3-5-1,9-2-6,-8-20-20,17 3-8,2-12-2,14-1-1</inkml:trace>
  <inkml:trace contextRef="#ctx0" brushRef="#br5" timeOffset="576995.0022">975 14170 44,'0'0'35,"-20"3"2,10 13-2,-14-6-13,9 15-16,-6 3 0,3 11-1,4 4-1,4 7 0,3 2-2,5 2 1,4-4-2,10-3 1,0-11-2,9-6 2,0-9-2,3-10 1,2-11-1,-2-8 0,-4-7 1,-7-4-2,-8-3 1,-13-2-3,-1 4 0,-11-3-2,1 14-8,-15-7-24,14 16 0,-7-9-2,27 9 2</inkml:trace>
  <inkml:trace contextRef="#ctx0" brushRef="#br5" timeOffset="578572.0925">2599 13566 44,'0'0'35,"0"0"0,12-10 0,-12 10-25,16-7-2,-6 4-1,12 6-1,-1-1-3,10 3 0,2 1-1,6 0-1,4 1 0,5-4 0,4-2 0,1-1-1,4-1 1,1-6-1,-3-1 1,0-2-1,-4 1 0,-7-2 0,-8 4 0,-10-1 1,-9 1-1,-17 7 0,1-10 1,-15 5-1,-10 1 0,-10-5 0,-5-1 0,-7-5 0,-1 0 0,-2-1 1,3-1-1,2 1 1,7 2 0,7 4 0,6 2 0,8 4 1,16 4-1,0 0 0,14-2-1,12 2 1,15 1-1,11-1 0,10 2 1,3 3-1,1 2 0,-5 5 1,-9 7-1,-11 11 1,-20 4-1,-20 15 1,-21 3 0,-16 4-1,-11 1 0,-7-1 1,-2-7-1,-1-9 0,12-9-2,8-13-1,20-9-4,1-22-25,28 2-5,2-18 0,19 6-3</inkml:trace>
  <inkml:trace contextRef="#ctx0" brushRef="#br5" timeOffset="581136.2391">3917 13213 46,'-16'-5'35,"16"5"0,-21-4 0,21 4-26,-12 2-3,12-2 1,-6 18-3,6 7 0,-1 4-1,-1 15 0,-1 14-3,2 4-1,2 10-2,-4-9-3,18 5-26,-8-18-4,15-6 0,0-21-1</inkml:trace>
  <inkml:trace contextRef="#ctx0" brushRef="#br5" timeOffset="581434.2562">4311 13268 62,'-25'-10'39,"3"16"-3,-11-1 3,8 14-33,1-7-1,14 9 0,4-4-1,15 2-1,9-8-2,12 2 1,8-6-1,8 5 1,-2-2-1,-3 7 0,-7 5-1,-10 7 1,-14 6-1,-10 6 1,-11 3-2,-10-4 0,0-3-2,-3-13-3,14-3-25,-4-29-7,18-6 0,3-25-2</inkml:trace>
  <inkml:trace contextRef="#ctx0" brushRef="#br5" timeOffset="581632.2675">4340 13134 60,'-22'7'41,"22"-7"-1,0 0 1,18 1-15,7-16-24,17-2-2,10-2-1,2-7-5,19 12-30,-17-6-2,8 13-1,-13-5-2</inkml:trace>
  <inkml:trace contextRef="#ctx0" brushRef="#br5" timeOffset="581992.2881">4863 13039 72,'-5'10'42,"5"-10"-2,0 0 1,0 0-25,13 6-13,8-12 0,5 1-1,4 2 0,2 3-1,-2 2 0,-4 6-1,-7 8 0,-9 9 0,-11 7 0,-8 6 0,-11 5-1,-6 5 2,-3 3-2,-5-2 2,5-2 0,2-6 0,10-6 0,8-5-1,11-11 1,7-7-2,16-9 0,7-7-3,16-3-2,-3-17-14,22 11-20,-14-18 0,13 9-2,-11-9 2</inkml:trace>
  <inkml:trace contextRef="#ctx0" brushRef="#br5" timeOffset="582157.2975">5506 13325 90,'-22'13'41,"8"4"-2,-1-13-3,-3-18-58,18 14-18,19-22 1,2 6-2,-4-11 1</inkml:trace>
  <inkml:trace contextRef="#ctx0" brushRef="#br5" timeOffset="584187.4136">5854 13103 70,'15'-17'38,"-15"17"-1,0 0-12,0 0-17,-12 18-2,5 1-1,-4-3-1,5 6-1,2-1-1,5-1-1,5 0 0,8-4 0,8-1 0,3-2 0,5-2-1,0 2 1,-2-1 0,-2 3 0,-9 2 0,-4 6 0,-12 2 0,-9 3 0,-7 5-1,-3 1 1,-4-3-1,0-3 0,5-5-2,5-13-2,12-10-5,0 0-30,21-24 1,-2-12-2,10 0 0</inkml:trace>
  <inkml:trace contextRef="#ctx0" brushRef="#br5" timeOffset="584358.4234">5981 13062 82,'-17'0'41,"-1"-8"-2,18 8 1,-15-6-36,15 6-2,22-15-1,1 6-3,7 5-5,-2-10-27,19 11-3,-6-9-2,6 10-1</inkml:trace>
  <inkml:trace contextRef="#ctx0" brushRef="#br5" timeOffset="584679.4418">6311 13018 82,'0'10'41,"0"-10"-1,11 5 0,4-10-36,13 3 0,3-4 0,5 2-1,1-1-1,2 0-1,-2 3 0,-6 2 0,-6 5 0,-5 2 0,-6 6-1,-12 10 1,-4 9-1,-11 7-1,-4 6 1,-3 8-1,-5 2-1,0 1-1,9 1-4,-4-21-18,22 8-16,1-21 1,20-1-1,0-23 0</inkml:trace>
  <inkml:trace contextRef="#ctx0" brushRef="#br5" timeOffset="585167.4697">7093 13050 56,'-10'-23'39,"5"9"1,-17-4-1,2 13-27,-13-2-5,4 14 0,-5 1-1,2 13-1,3 1-2,9 7-1,6-3 0,10 2 0,15-8-2,13-7 2,13-7-2,4-7 1,4-7 0,-1-10-1,1 1 1,-6-5-1,-11 4 1,-7 0-1,-11 5 1,-10 13-1,0 0 0,-11 1 0,-9 22 0,-2 6-2,-6 14 1,-1 3-2,4 8-1,-1-1-3,16 13-11,-6-25-23,23 3 1,-1-26 0,18-4-1</inkml:trace>
  <inkml:trace contextRef="#ctx0" brushRef="#br5" timeOffset="585423.4843">7452 12990 87,'-19'16'40,"8"13"3,-13-5-4,4 19-34,-2 0-1,4 4-1,8-3-1,6-5-1,12-8 1,14-15-2,14-12 0,14-13 0,14-15-1,8-12-2,5-6-4,-11-25-23,15 12-11,-22-14 1,-1 5-2</inkml:trace>
  <inkml:trace contextRef="#ctx0" brushRef="#br5" timeOffset="585580.4933">7797 12813 87,'-59'63'41,"10"22"2,-6-4-2,14 3-31,4 6-7,10-9-3,16-6-2,4-17-8,26-1-25,-6-28-8,16-4 1,-7-21-1</inkml:trace>
  <inkml:trace contextRef="#ctx0" brushRef="#br5" timeOffset="588114.6383">8594 12969 46,'15'-5'36,"-25"17"1,-9 17 0,-22 7-29,2 19-2,-17 4-1,2 11-1,-4-2-2,4-4-3,13-9-2,5-17-4,26-4-12,10-34-16,13-1-3,9-26 2,10-4 0</inkml:trace>
  <inkml:trace contextRef="#ctx0" brushRef="#br5" timeOffset="588287.6482">8362 13150 66,'-14'-23'41,"-13"5"-1,2 18 2,-11 0-32,18 15-4,4 6 0,14 2-4,14 1 0,16-3-2,15-2-2,12-11-3,13 3-2,1-20-10,15 9-23,-9-14 2,5 2-4,-15-10 2</inkml:trace>
  <inkml:trace contextRef="#ctx0" brushRef="#br5" timeOffset="588467.6584">8996 12989 57,'-27'6'37,"2"11"0,-11 8-1,10 19-29,-14 0-1,10 14-3,-2-3 0,10-1-4,11-3-4,7-20-13,23-3-18,10-21-1,21-11-1,4-18 1</inkml:trace>
  <inkml:trace contextRef="#ctx0" brushRef="#br5" timeOffset="588737.6739">9290 12993 89,'-23'26'41,"-14"3"0,7 26-4,-6-4-34,6 8-1,7-3 0,9 3 0,14-9-1,15-11 0,8-9 0,12-16 1,5-13-1,1-13-1,2-10 0,-6-11 0,-8-5-1,-6-8-1,-9-3-1,-12-3-2,-2 10-2,-14-9-7,11 20-25,-17-6-1,9 15 0,-6 4 2</inkml:trace>
  <inkml:trace contextRef="#ctx0" brushRef="#br5" timeOffset="589032.6908">9420 12561 88,'-13'3'40,"13"-3"-2,12-2 1,-12 2-44,41-8-7,-8-2-25,11 3-1,0-5-1,6 1-1</inkml:trace>
  <inkml:trace contextRef="#ctx0" brushRef="#br5" timeOffset="589419.7129">9747 12251 83,'0'0'40,"0"0"0,0 0 0,34-6-37,-9 1 0,8 0 0,-3 0-1,2 5 0,-5 0 0,-3 3-1,-6 0 1,-7 3-1,-11-6 0,0 21 0,-12-9-1,-7 7 2,-3 0-2,-3 7 1,-2-2-1,3 4 1,4-1-2,7-5 1,9 1 0,10-4-2,9-5 1,8-10-4,15 9-16,-5-22-20,12 4 1,-7-13-1,7 0 0</inkml:trace>
  <inkml:trace contextRef="#ctx0" brushRef="#br5" timeOffset="589714.7298">10221 12233 89,'0'0'40,"0"0"2,0 0-2,24-11-35,0-1 0,8 5-1,2-4-1,3 4-1,-8 3 0,-1 6 0,-10 6-1,-7 8 1,-9 11-2,-11 4 2,-9 7-2,0 2 0,-5 5-1,-2-2 0,7 1-5,-6-18-18,19 9-17,-4-16-1,17 0-1,-8-19 1</inkml:trace>
  <inkml:trace contextRef="#ctx0" brushRef="#br5" timeOffset="590194.7572">10581 12732 68,'8'-17'40,"-7"2"-1,-1 15 1,0 0-33,4 28-1,-13 5-1,3 14-1,-8 8-1,1 11-1,-6 6-1,7-1-2,0 1-2,-2-15-5,23 2-25,-7-20-7,16-6 1,4-23-2</inkml:trace>
  <inkml:trace contextRef="#ctx0" brushRef="#br5" timeOffset="590465.7727">10860 12878 86,'-37'14'41,"-10"2"-1,7 12 2,3-8-36,8 5-2,8-5 0,13-1-1,11-4-1,16-2 0,10-4-1,4-1 0,7-3-1,1 1-2,12-2 0,-9-5-4,3 6-4,-14-15-24,8 14-7,-8-16 0,5 9 1</inkml:trace>
  <inkml:trace contextRef="#ctx0" brushRef="#br5" timeOffset="590886.7968">11264 12858 87,'-27'16'41,"-12"-5"2,2 16-1,-12 4-35,9-1-3,1-4 0,11 3-1,10-6-1,14-4 0,8-5 0,17-9-1,10-6 0,11-5-1,4-5 1,6-5-1,-5-3 0,-3 1 0,-7-1 1,-5 4-2,-12 4 1,-3 3 0,-17 8 0,0 0 0,5 21 0,-13 9 0,-6 8 0,-5 14-1,-1 10 1,-6 6-1,3 7 1,-4 2 0,1-5 0,-3-6 0,3-9 0,0-10 0,6-12 0,-2-13-1,3-11-1,4-13-1,4-6-3,-7-23-14,24 9-12,-15-24-10,13-5 0,1-18-1</inkml:trace>
  <inkml:trace contextRef="#ctx0" brushRef="#br5" timeOffset="593072.9219">13282 12600 54,'14'-6'37,"-14"6"-1,14 3 1,-14-3-30,-18 33-1,2-5 0,0 12 1,-6 5-2,1 10-1,-3-1-1,3 1 1,0-3-2,7-9 1,5-9-1,7-7 0,4-16-1,-2-11 0,28-13 1,-2-13-1,7-13 0,3-7 0,3-8 0,4-6 0,1-1 0,0-1 0,0 11 0,-3 6 0,-4 11-1,-1 12 1,-5 15 0,-5 14-1,-4 15 1,-4 17-1,-4 10 1,-3 10-1,-1 7 0,-3 3 0,2-4-2,0-7-4,12 6-13,-12-29-19,16-4-2,-8-24-1,8-2-1</inkml:trace>
  <inkml:trace contextRef="#ctx0" brushRef="#br5" timeOffset="593711.9584">12974 11882 82,'0'0'41,"0"0"-2,-19 15 2,13 9-37,-12 12-3,-1 6-2,6 14-3,-9-8-20,12 19-15,-2-3 1,12 1-3,-2-6 2</inkml:trace>
  <inkml:trace contextRef="#ctx0" brushRef="#br5" timeOffset="594155.9838">12804 12939 48,'0'0'38,"-26"-5"-1,26 5 1,-24 1-18,16 12-14,-3-4 0,9 7-2,0 2 0,9 7-2,3-4 0,6 6 0,6-5-1,8-4 0,3-5 0,3-5 0,-4-8 0,-2-9 1,-5-5-1,-5-7-1,-8-4 0,-12-4-1,-9 1-1,-11 0-2,0 6-1,-13-7-4,14 20-25,-13-5-5,12 14 0,-3-3 0</inkml:trace>
  <inkml:trace contextRef="#ctx0" brushRef="#br5" timeOffset="595416.0559">14402 12689 61,'-18'-9'37,"18"9"0,-17-15 1,17 15-30,0 0-2,15-8 0,-3 8-1,11 3 0,5-3-1,10 2 0,12-7-2,9 1 0,11-2 0,7-4-1,2-1-1,2-1 1,-4 3-1,-7 2 0,-10 3-1,-14 2 1,-12 6 0,-13 0 0,-9 1 0,-12-5 0,0 0 0,-22 9 0,3-9 0,0-2 0,-9-4 0,0-1 0,-2-1 0,-1-2 1,2 2-2,0 0 1,1 2 0,4 1 0,4 1 0,2 1-1,7 2 1,11 1 0,-12-3 0,12 3 0,0 0 0,-5-15 0,5 15 1,-7-19-1,2 7 1,-1 1 0,-2-1 0,0 1 0,-3 0-1,11 11 1,-15-18 0,15 18 0,-12-9-1,12 9 0,0 0 0,0 0 0,0 0 0,8 11 0,-8-11 0,16 9 0,-4-3 0,-12-6 0,18 6 0,-18-6-1,15 7 1,-15-7-1,0 0 1,0 0 0,0 0 0,0 0 0,0 0 0,0 0 2,-17-10-2,17 10 1,-19-3-1,8 0 0,-3-1 0,2-1 1,-1 4-1,2-6 0,0 1 0,1-1 0,10 7 1,-15-12-1,15 12 0,0 0 0,-9-13 0,9 13 0,0 0 0,19 3-1,-4 2 1,9 1 0,2 1 0,11 2 0,5-1-1,1 2 1,7 1 0,-4-2-1,-1 2 1,-7-1-1,-5 1 1,-11 3-1,-15 2 1,-11 4-1,-11 2 1,-12 4 0,-12 3 1,-7 6-1,-6-1 0,-4 1 1,4-2 0,3-2 0,10-4-1,7-5-1,13-6-1,19-16-6,12 10-17,3-28-11,24 6-3,-3-13-3,17 2 0</inkml:trace>
  <inkml:trace contextRef="#ctx0" brushRef="#br5" timeOffset="596122.0963">16080 12251 74,'0'0'39,"4"-9"-2,-6 30-5,-11-5-26,5 18 1,-12 6-2,6 13-1,-4 4-2,6 8 1,2-1-2,5-3-1,9-1-3,3-13-3,18 3-15,-4-24-17,14-3 0,-4-22-1,13-1 0</inkml:trace>
  <inkml:trace contextRef="#ctx0" brushRef="#br5" timeOffset="596280.1053">16355 12613 85,'-28'-4'38,"18"7"0,-6-3 0,16 0-37,0 0-5,0 0-4,28-5-29,-6-7 0,12 2-2,5-9 2</inkml:trace>
  <inkml:trace contextRef="#ctx0" brushRef="#br5" timeOffset="596624.125">16878 12328 87,'-19'-3'38,"5"13"2,-12-5-1,11 13-33,-13 4-1,7 9-2,-5 6 0,6 6-1,6 3 0,4 5-2,10-3 1,5-4-1,11-5 0,5-6 1,3-12-1,5-6 0,-1-11 0,-2-11-1,-4-7 1,-7-8-1,-3-4 0,-7-3 0,-3-2 0,-5-2-2,-4 7 0,-3-1-1,-2 11-2,-5-1-4,17 17-21,-21-9-6,21 9-2,0 0 0</inkml:trace>
  <inkml:trace contextRef="#ctx0" brushRef="#br5" timeOffset="597095.1519">17209 12302 75,'-14'2'40,"14"-2"0,0 0-1,0 0-25,0 0-10,13 9-1,0-9 0,7 1-1,8-2 0,6 0-1,5-2 1,3-3-1,2-1 1,-2-2-1,-5 2 0,-7 0 0,-5 1 0,-9 2-1,-16 4 1,12 4-1,-14 8-1,-8 5 2,-3 12-2,-7 5 1,-3 9-1,-2 4 0,-2 5-1,-1-1 0,5 0-1,3-10-3,11 1-4,-9-21-17,25 6-10,-7-27-2,8 13-1,-8-13 0</inkml:trace>
  <inkml:trace contextRef="#ctx0" brushRef="#br5" timeOffset="598767.2476">18005 12246 63,'0'0'37,"0"0"0,0 0 0,-14 25-28,-7-14-4,2 10 0,0-4 0,0 6 0,1-2-1,7 3 0,6-2-2,8-1 0,10-5-1,9-4 0,8-7 0,12-1 0,5-6-1,8-10-1,4-3-2,2-7-1,3 4-5,-19-15-27,14 13-1,-20-12-2,0 12 1</inkml:trace>
  <inkml:trace contextRef="#ctx0" brushRef="#br5" timeOffset="598947.2578">18267 12230 92,'-28'48'40,"-6"-6"-1,13 12-2,-2-5-34,8 0-2,10-2-1,9-8-3,14-1-4,1-21-25,19 6-6,0-16 1,17 2-3</inkml:trace>
  <inkml:trace contextRef="#ctx0" brushRef="#br5" timeOffset="599382.2827">18839 12278 82,'-9'-25'40,"3"15"-1,-16-2 0,7 10-32,-13 4-3,-1 11 1,-1 6-2,3 5 0,1 2-2,4 4 2,9-2-2,12 0 1,10-10-1,11-2 1,9-10-2,9-5 1,8-9 0,2-5 0,-1-3 0,-4-6-1,-2 5 1,-13-1-2,-4 7 2,-10 2-1,-14 9 0,-3 12 0,-12 9 0,-8 7-2,0 10 1,-6 4-2,1 5-2,-1-8-5,20 14-19,-10-22-11,23 4 1,-3-18-3</inkml:trace>
  <inkml:trace contextRef="#ctx0" brushRef="#br5" timeOffset="599788.306">19945 12384 77,'0'0'38,"-15"-15"-1,1 20 1,-15 5-33,-3 9-4,-9 9 2,-4 10-2,-4 2 0,3 5-2,1 3 0,7-9-4,13 2-6,-2-16-24,24-2 0,3-23-2,18 2 0</inkml:trace>
  <inkml:trace contextRef="#ctx0" brushRef="#br5" timeOffset="599961.3158">19749 12454 86,'-5'-18'39,"5"18"1,0 0 0,-12 19-32,10 2-3,4 8-3,8 3-1,3 0-4,10 4-2,2-15-10,16 10-22,-1-16-1,11 2 0,-4-16-2</inkml:trace>
  <inkml:trace contextRef="#ctx0" brushRef="#br5" timeOffset="600156.327">20313 12384 75,'-38'16'39,"5"15"-3,-13 0 2,14 11-24,0-2-11,8 3-4,12-1-3,5-19-10,23 7-23,4-18 1,24-4-2,1-15 1</inkml:trace>
  <inkml:trace contextRef="#ctx0" brushRef="#br5" timeOffset="600457.3442">20685 12382 99,'-23'13'40,"5"11"-1,-15 3 0,16 6-35,-6 4-2,6 2-1,7 1 0,5-6-1,10-6 0,5-7 1,9-9-1,3-7 0,2-11 0,-2-6 0,-2-6 0,-3-5 0,-5-6 0,-3-2-1,-4-3 1,-4-1 0,-2 3-3,-4 4 0,2 7-4,-12-6-16,15 27-15,-19-14-1,19 14-1,-23 16 0</inkml:trace>
  <inkml:trace contextRef="#ctx0" brushRef="#br5" timeOffset="600871.3679">20931 12023 99,'-19'4'39,"19"-4"0,19-14-4,4 0-39,20 10-16,0-14-16,14 8-2,-8-5 0,9 11-1</inkml:trace>
  <inkml:trace contextRef="#ctx0" brushRef="#br5" timeOffset="601485.403">21428 11730 80,'0'0'39,"25"1"1,-8-13-1,12 9-29,-3-10-7,9 8 2,-3-2-2,-2 12 3,-8 5-4,-6 6-2,-13 3 1,-10 8-2,-10 4 3,-9 4-3,-6 2 2,-3-2-2,3 0 2,5-2 0,6-4 0,16-2 0,14-10-1,9-7 0,18-3-1,7-10-3,14 2-6,-10-20-20,20 8-9,-11-12 0,6 6-2</inkml:trace>
  <inkml:trace contextRef="#ctx0" brushRef="#br5" timeOffset="601786.4202">21983 11745 93,'0'0'39,"3"16"-3,-3-16 4,27-5-32,1 0-4,6 1 3,2-4-3,1 1 1,-2-2-2,-5 1 2,-4 3-3,-8-1-1,-5 6 1,-13 0-1,-5 21-1,-8-1-2,-7 6 2,-1 5-3,-3 8 0,-4-1-5,13 11-12,-15-21-18,23 11-2,-7-16 0,18 6-2</inkml:trace>
  <inkml:trace contextRef="#ctx0" brushRef="#br5" timeOffset="602440.4576">22711 11875 66,'0'-22'39,"6"11"-1,-9-2 1,3 13-20,0 0-13,-3 32-1,-2 3-1,-5 16 0,0 10-2,-3 10 1,-1 5-2,-3 7 0,5-3-2,0-9-2,12-3-5,-10-23-19,25 2-12,-4-23 1,17-1-2,-1-24 1</inkml:trace>
  <inkml:trace contextRef="#ctx0" brushRef="#br5" timeOffset="602725.4739">23090 12146 80,'3'-34'39,"-21"1"-1,-2 21 1,-17 5-26,0 20-6,-8 5-2,0 12 0,-6 2-2,7 5 0,6-1-1,10-2 0,8-3 0,12-5 0,13-5-1,12-5 1,12-6-2,9-3 1,10-2-2,4-4 0,7 1-2,0-2-2,7 6-3,-15-14-15,13 20-16,-21-10 0,4 13-1,-12-14 0</inkml:trace>
  <inkml:trace contextRef="#ctx0" brushRef="#br5" timeOffset="603221.5023">23519 12244 88,'-15'-36'38,"-3"13"1,-15-3 1,0 17-32,-11 3-2,-3 13 0,-8 11-2,7 10 0,1 8 0,6 3 0,14 1-2,10-1 0,13-4-1,13-6 0,13-8-1,10-6 1,9-11-1,6-5 0,1-7 0,0-8-2,-1-5 2,-5-6 0,-7 3 0,-6-3-2,-7 0 2,-8 6-2,-2 6 1,-12 15 1,0 0 0,0 0 0,0 27 0,-8 11 1,-3 7-1,-3 11 0,-1 8 0,-3 4 0,-1 3 0,-3 3-1,1-5 1,-2-3-1,-6-6 2,-4-8 0,0-12-1,-2-10 1,4-14-1,3-14 0,4-14-2,9-17-5,19-1-12,-7-26-9,35 8-10,-5-15-2,21 9-3,0-6 2</inkml:trace>
  <inkml:trace contextRef="#ctx0" brushRef="#br5" timeOffset="603371.5109">23901 12634 118,'0'0'42,"-16"8"-1,0-17-11,-5-20-55,22 10-17,-2-14 1,12 4-5,7-9 2</inkml:trace>
  <inkml:trace contextRef="#ctx0" brushRef="#br3" timeOffset="728339.6587">2122 14787 43,'7'-14'36,"-7"14"1,0 0-1,0 0-32,2 14-2,-5 7 0,-4 10 1,-4 13-1,-4 6 0,0 9 1,1-1-2,0-5 1,2-8 0,6-12 0,5-16-1,1-17-1,21-17 1,-3-15-1,5-15 0,6-6-1,-1-11 1,4-3 0,-1 3 1,-5 3 1,0 6-1,-4 13 1,-4 11-1,-4 12 1,-14 19-2,16 4 2,-13 12-2,-2 8-1,2 1 1,3 1-1,3-4 1,9-6 0,5-10 1,9-9-1,5-7 2,7-6 1,3-5 0,-3 0-1,-1 2 0,-5 6 0,-7 5-1,-9 10 1,-4 11-4,-9 8 0,-6 10 0,-3 6 0,-1 6-1,0 1-2,2 2 2,1-5-4,11-1-2,-2-19-16,18 4-11,-4-18-2,13 1 2</inkml:trace>
  <inkml:trace contextRef="#ctx0" brushRef="#br3" timeOffset="728698.6792">3252 14696 41,'4'-30'37,"1"16"1,-19 1-1,4 24-24,-15 1-6,-2 19-3,-2 3-1,2 10 0,-2-2-2,7 6 1,8-9 0,8-6-1,8-11 0,12-11 1,12-16-1,7-11 0,8-11-1,3-6 1,-1-6-1,-2-3 2,-4 2 0,-7 6 0,-11 7 0,-6 8-1,-13 19-1,0 0 2,-5 22-2,-4 7-3,1 11-1,-2 5 0,9 4-1,-1-5-3,19 7-15,-7-23-16,20 1 1,-4-24 0,18 1 0</inkml:trace>
  <inkml:trace contextRef="#ctx0" brushRef="#br3" timeOffset="729021.6977">3875 14556 60,'-19'15'40,"-15"2"-3,7 13 2,-12 0-31,12 0-6,2-3 0,11-2-2,10-10 1,13-2-1,10-8 1,9-2-2,10-2 2,0 2-1,-2 2 1,-4 7 0,-10 6 0,-8 11-1,-14 5 1,-8 4-1,-8 4 0,-7-3 0,2-3-1,-1-8-2,10-9-1,12-19-8,0 0-24,15-21-2,15-1-2,2-21 1</inkml:trace>
  <inkml:trace contextRef="#ctx0" brushRef="#br3" timeOffset="729338.7158">4303 14518 54,'1'-19'37,"-1"19"1,-14-3-1,-1 23-24,-12 1-7,0 11 0,-2-3-3,9 4 1,3-3-3,10-5 0,8-8 0,13-5 1,5-8-3,8-8 2,3 2 0,3-1-1,-5 1 1,-5 6-1,-7 9 0,-7 3-2,-5 10 2,-12 9-1,-3 4 1,-4 4-3,-4 0 2,1-1-1,2 1-3,-1-21-14,17 10-18,0-32-2,4 13-3,5-26 1</inkml:trace>
  <inkml:trace contextRef="#ctx0" brushRef="#br3" timeOffset="729977.7524">5195 14577 46,'-13'14'36,"8"5"3,-13 3-4,8 12-28,-9-1-2,15 11 1,-6-2-3,12 0-1,6-6-1,7-6-1,12-14 1,9-9 0,7-14 0,4-10 0,-1-13 0,-2-11 1,-7-4 0,-12-2 0,-12 0-1,-14 3 0,-11 7-1,-14 4 1,-4 12-2,-6 4-2,1 16 0,3-1-2,15 16-7,0-10-24,27 9-1,10-9-2,22 1 2</inkml:trace>
  <inkml:trace contextRef="#ctx0" brushRef="#br3" timeOffset="730336.7729">6226 13946 65,'-15'-44'41,"2"18"-2,-16 2 2,8 19-36,-10 19-3,3 19-1,-2 23 1,-1 17-1,2 15 0,4 12-1,4 3-1,6 3 1,8-11-2,8-9-2,12-3-10,-5-33-24,18-8-2,-4-23-2,6-11 2</inkml:trace>
  <inkml:trace contextRef="#ctx0" brushRef="#br3" timeOffset="730518.7833">5825 14477 85,'-11'-7'42,"-2"-5"1,13 12-2,0 0-37,29-3-4,8-3 0,10-2-4,23 9-10,-5-19-23,32 14-2,-3-13-3,20 12 0</inkml:trace>
  <inkml:trace contextRef="#ctx0" brushRef="#br3" timeOffset="731432.8356">6750 14640 56,'0'0'39,"0"11"-2,14-5 2,5-10-33,9 3-2,3-8 1,10-1-1,-4-3-1,6-2 0,-7-3-2,-3 1 1,-8 1-1,-10 0 0,-8 1-1,-11 1 0,-9 1 1,-6 3-1,-4 5 0,-6 4 0,0 9 0,1 4 0,0 10 0,8 9 1,3 3-2,7 7 1,10-2 0,9 1 0,9-6 0,9-5 0,9-10 0,6-7-1,5-9 1,8-9 1,-2-7-1,-4-5 0,-2-7 0,-5-2 1,-4-2-2,-7 1 2,-5 2-1,-8 2 1,-7 6 0,-2 5-1,-9 13 1,0 0 0,0 0 0,-12 13 0,5 2 0,2 5 0,0 2-1,0 2-1,1 4 1,4 1-1,0 0 1,0 1 0,4-5 0,3-4 0,0-8 1,7-11 0,6-16 0,5-10 1,3-15 0,7-7 0,-2-8 0,2-3 0,-1 0-1,-4 9 1,-8 8-1,-2 12 0,-9 13-1,-11 15 0,5 15 0,-9 9 0,3 12-1,0 4-1,6 6-3,0-5-2,14 8-7,-4-25-17,22 10-9,-8-20-2,17 0 0</inkml:trace>
  <inkml:trace contextRef="#ctx0" brushRef="#br3" timeOffset="732561.9002">8002 14555 81,'-26'16'42,"11"8"-1,-1-10 0,17 1-38,-1-15 1,25 12-2,-1-19 0,11-6-1,5-6 0,3-6 0,-3-4 0,-2 0-1,-10 0 1,-11 1-1,-10 5 0,-9 7 0,-16 7-1,-4 7 1,-9 9 0,-3 11 0,-3 6 0,2 7 0,8 4 0,6 3 0,12-3 0,11 0 0,14-11 0,11-8 1,12-9-1,9-8 1,8-7 0,8-3 0,0-2 0,-6-6 0,-6 6 0,-8 3-1,-8 3 1,-11 6-1,-11 6 0,-11 6 0,-10 6-1,-7 4 1,-3 5-1,0 1 0,-1-2 1,5-1-2,1-6 2,12-18-1,3 13 1,6-21-1,8-10 1,2-8 1,2-7 0,1-4 0,0-5-1,-5 2 1,-1 0 0,-1 5-1,-3 7 0,1 8 0,-3 3 0,3 9 0,2 7 0,3 5 0,5 3 0,5 1 0,2 1 0,9-2 0,1-1 1,8-4-1,0-6 0,-4 1 0,0-6 0,-7 2 0,-8-4 0,-8 0 0,-10 0 0,-11 11 0,-13-12 0,-6 12 0,-5 7 0,-6 3 0,-1 11-1,1 2 1,2 8 0,5 3 0,10-1 0,7-2 1,11-3-1,6-5 0,11-10 1,6-10-1,7-8 1,3-10-1,-1-4 1,1-9 0,-4-1-1,-3-3 0,-10 5 1,-4 3-1,-6 9 0,-11 15-1,0 0 1,-14 16 0,0 17-1,-6 16-1,1 12 1,-3 13-1,-3 9 1,0 6 0,4 1 0,4-2 0,0-12 0,5-12 1,0-15 0,3-17 0,4-18 1,5-14-1,-2-30 0,2-7 0,3-14 1,2-13-1,2-8 1,5-3-1,4-4 1,0 7 0,0 10-2,4 5 0,10 18-4,0-1-6,21 28-10,-14-11-12,25 24-6,-3-6-3,18 8 1</inkml:trace>
  <inkml:trace contextRef="#ctx0" brushRef="#br3" timeOffset="733171.9351">9819 14530 49,'-9'-22'40,"5"10"1,-13 0 0,5 17-16,-7-2-19,1 12-1,-3 4 0,2 10-2,2 2 0,3 3-1,7 0 0,5-3-2,6-5 1,10-9-1,5-10 1,10-9-1,0-11 1,8-7 0,4-6 0,-2-4 0,-1-2 0,-6-2 0,-3 4-1,-8 4 1,-4 6-1,-8 5 0,-5 2 0,-4 13 0,0 0 0,0 13 0,-2 7 0,-2 12-1,-3 12 1,-1 16-1,-2 11 0,-6 13 1,-3 7-1,1 5 0,-10-1 1,0-1-1,-4-7 2,1-13-1,-2-17 0,5-15 0,1-24 1,7-16-1,9-18 1,7-21 0,9-16-2,7-12 2,4-9-2,4-2 1,8 4-3,-5 5-2,9 18-7,-10-9-8,28 33-8,-15-14-10,30 21-5,0-7 1</inkml:trace>
  <inkml:trace contextRef="#ctx0" brushRef="#br3" timeOffset="733516.9548">10950 14591 60,'0'0'42,"-2"-14"-2,2 14 1,-14 23-25,5 0-14,-5 5 0,0 9-1,-1 3-1,0 6-2,4-4 0,3-11-3,17 6-22,-6-27-12,14-9-1,0-22-1</inkml:trace>
  <inkml:trace contextRef="#ctx0" brushRef="#br3" timeOffset="733906.9771">11071 14374 75,'-9'17'41,"20"6"0,-2-7 1,7 6-37,-1 0-1,5 4 1,-1-1-2,-1 5-1,-5 0-2,-4 2 1,-5-1-1,-1-1-1,-4-5 1,1-2-1,0-8 1,0-15 0,0 0 0,20-12 1,-3-12-1,4-7 1,7-7-1,3-4 1,-1-2 0,3 4 0,-5 9 0,-4 10 0,-6 14-1,-6 13 1,-8 15-1,-5 10 0,-2 9-2,2 4-2,4 13-8,-10-23-15,26 13-12,-7-17-4,19 2-1,-4-20 1</inkml:trace>
  <inkml:trace contextRef="#ctx0" brushRef="#br3" timeOffset="734568.0149">12243 13887 70,'5'-19'41,"13"14"-2,-6 3 2,13 9-37,-1 11-1,5 14-1,4 9 0,0 12-1,2 6 0,2 12-1,-5 4 1,-7 6 0,-5 1-1,-8 3 2,-10-2-2,-11-1 0,-10-7 1,-4-7-2,-7-15 2,-3-10-2,-3-19 2,3-15-2,4-22 1,8-17 1,7-21-1,9-16 1,17-21-1,13-11 2,15-8-2,9-1 2,8-1-1,6 10 1,2 9-1,-2 17 0,-5 17-2,-15 14-1,0 17-4,-19-4-16,15 29-16,-21-6-2,8 13-1,-9-5-1</inkml:trace>
  <inkml:trace contextRef="#ctx0" brushRef="#br3" timeOffset="735146.048">13256 14398 59,'0'0'37,"13"0"1,-13 0-1,3 23-30,-7-4-3,2 10-1,-3 2 0,5 4-2,-3 2 1,1 1-1,1-4 0,2-3-1,-2-7 0,2-5 0,2-10 1,-3-9-1,0 0 1,16-16 1,-11-5-1,2-4 1,-4-8 0,6-2 0,-9-5-1,8 2 1,-2 3-1,0 1 0,2 8-1,-1 4-1,10 6-1,-3 4-2,13 17-8,-11-15-24,21 20-1,-7-10-3,21 10 2</inkml:trace>
  <inkml:trace contextRef="#ctx0" brushRef="#br3" timeOffset="735544.0707">13913 14395 70,'-6'-21'37,"6"21"0,-27-18 0,8 13-33,-6-2 0,-2 13 0,-10 4 0,2 12-1,-4 9 1,1 8-1,-1 8 0,6 1 0,3 0-1,8 1-2,9-8 1,12-5-1,10-13 0,13-11-1,9-15 1,9-7 0,7-12 1,1-4 1,0-10-1,-1 1 0,-9-2 0,-5 5 1,-11 4-2,-5 8 0,-9 7 0,-8 13 0,0 0-1,-14 13 0,5 6-1,-1 8 0,6 4-2,-1-1-3,10 4-1,-1-15-7,23 12-21,-6-23-2,11 4-2,0-18 0</inkml:trace>
  <inkml:trace contextRef="#ctx0" brushRef="#br3" timeOffset="736033.0987">14263 14456 70,'-5'-26'38,"5"16"0,-13-5 0,13 15-32,-20 5-2,9 11-1,-4 9 0,4 8 1,0 0-3,6 5 2,1-3-2,8-3 1,3-10-1,10-7 0,7-13 0,5-9-1,4-10 2,7-11-2,1-4 1,0-7-1,-2-2 0,-6 3 0,-5 7-1,-5 10 1,-8 13-1,-15 8 0,5 30 0,-14 13 1,-6 18-2,-9 14 0,-1 12 1,-5 11 0,2 4-1,1-3 1,2-9 1,3-7-2,5-15 3,4-13-1,2-17 0,6-19 0,5-19 1,0 0-1,-13-23 1,11-9-1,-2-11 1,-1-13-1,8-8 0,-1-10-1,11 2-1,-2-3-2,17 15-11,-9-12-16,21 23-4,-8 4-5,16 17 1</inkml:trace>
  <inkml:trace contextRef="#ctx0" brushRef="#br3" timeOffset="736431.1215">15525 14326 75,'-17'-7'40,"17"7"-2,6-15 0,13 10-37,2 0 1,10 1-1,4-1 0,7 2-2,5 4-2,-4-10-11,11 17-23,-18-8-1,5 11-1,-22-3 1</inkml:trace>
  <inkml:trace contextRef="#ctx0" brushRef="#br3" timeOffset="736596.1309">15478 14633 91,'-16'26'43,"16"-26"-2,12 15 0,20-26-38,19-1-4,17-2-1,7-10-6,16 17-20,-13-14-12,6 16-1,-12-4-2</inkml:trace>
  <inkml:trace contextRef="#ctx0" brushRef="#br3" timeOffset="736738.139">16297 14783 87,'-17'12'41,"-12"-17"-2,12-5-3,12-4-59,-5-21-17,16 8 1,0-12-2,13 7 0</inkml:trace>
  <inkml:trace contextRef="#ctx0" brushRef="#br3" timeOffset="809252.2866">16523 14060 56,'-15'8'39,"15"-8"-2,0 0 1,23-27-32,19 5-1,14-10-2,12-1 0,6-4-1,6 4 0,-7 2-1,-5 4 0,-16 12-1,-16 9 1,-17 12-1,-20 9 2,-21 13-2,-7 5 1,-12 4-1,0 2 0,2-4 0,5-4 0,12-5 0,13-7 0,20-12 0,16-2 0,13-6 0,6-1 1,5 5-1,-1 6 1,-7 6-1,-11 11 1,-13 11-1,-20 12 0,-15 7 1,-12 7-1,-6-3-1,-5-5 0,6-6-3,4-19-7,24-3-25,5-27-1,21-2-2,5-23 1</inkml:trace>
  <inkml:trace contextRef="#ctx0" brushRef="#br3" timeOffset="809410.2956">17587 14236 83,'-10'18'39,"-8"-12"-4,9 5-2,9-11-39,-10-12-27,28 4-3,-2-14-2,15 1 1</inkml:trace>
  <inkml:trace contextRef="#ctx0" brushRef="#br3" timeOffset="809740.3145">18014 13927 67,'-31'9'39,"3"10"-1,-7-8 2,11 5-29,-2 0-7,11 4-1,6 0-1,8 3-1,4-2 0,8 3 0,5 0 0,5-3-1,6 0 1,1-1-1,4-3 0,1-1 0,-4 2 0,1 0 1,-6 0-1,-7 3 0,-8 5 0,-9 4 0,-4 1-1,-10 4 1,-5-1-1,-1-2-2,2-2-3,-5-21-22,18 6-10,5-15-1,5-25 0</inkml:trace>
  <inkml:trace contextRef="#ctx0" brushRef="#br3" timeOffset="809935.3257">18267 13789 94,'-18'6'41,"-7"-6"-1,14 10-1,-1-10-36,12 0-3,0 0-2,16-10-3,12 16-21,-8-19-13,19 12 1,-9-12-3,16 11 2</inkml:trace>
  <inkml:trace contextRef="#ctx0" brushRef="#br3" timeOffset="810281.3455">18616 13834 82,'14'4'40,"-1"-15"-2,15 8 2,3-9-37,6 0 0,1-3-1,5 2-1,-1 2 0,-4 5-1,-6 6 0,-8 7 0,-8 10 0,-11 12 1,-11 8-2,-8 9 1,-10 11 0,-6 6-1,-1 2 1,-4 0-1,9-2-4,-8-21-16,30 6-15,-3-21-3,18-5-1,6-22 0</inkml:trace>
  <inkml:trace contextRef="#ctx0" brushRef="#br3" timeOffset="810858.3785">19346 13840 78,'0'0'40,"11"-16"-3,4 16 2,0-8-35,7 2-1,3 1-1,4 3 0,1 2-1,-3 5 0,-3 4-1,-6 5 0,-14 7 0,-6 5 0,-10 8-1,-12 1 0,-6 7 0,-8 2 1,-7-1 0,6 5 1,-5-6 0,8-1 0,5-8 0,13-2 2,12-10-2,10-6 1,16-8-2,8-7 0,12-6 0,6-2-2,6-1-1,-8-8-3,9 17-13,-20-18-7,8 22-3,-23-19-6,8 19-5,-26-4 2</inkml:trace>
  <inkml:trace contextRef="#ctx0" brushRef="#br3" timeOffset="812362.4645">20500 13845 71,'10'-6'38,"-10"6"0,0 0-3,-5 17-32,-13 11-2,-10 12 1,-4 9-1,-7 9-2,-7 7-1,5 2-2,0-13-4,15 0-28,-2-20 0,21-5 0,7-29 0</inkml:trace>
  <inkml:trace contextRef="#ctx0" brushRef="#br3" timeOffset="812543.4749">20329 14076 70,'-6'-40'39,"5"21"0,-13-1 0,14 20-31,0 0-3,0 0-1,14 18-1,8 0-2,10 4-2,9-6-3,12 3-4,-6-15-14,26 13-9,-14-18-6,14 4-2,-14-10 1</inkml:trace>
  <inkml:trace contextRef="#ctx0" brushRef="#br3" timeOffset="812745.4864">21130 13779 76,'-14'-8'37,"4"19"-1,-14 4-1,5 15-27,-5 11-8,-2 4-1,6 2-1,2 0-1,9-1-2,8-16-3,24 6-14,0-28-13,24-3-1,4-19 1,15-3 1</inkml:trace>
  <inkml:trace contextRef="#ctx0" brushRef="#br3" timeOffset="813008.5014">21559 13822 69,'0'0'39,"0"0"-3,-22 19 1,-6 2-24,7 17-8,-6 2-1,9 9-2,2-1-1,10-2 0,6-3 0,12-11 0,7-13 0,9-8-1,2-12 1,6-13-1,-1-6 0,-2-10 0,-5-8 0,-8-4 1,-6-1-2,-10-5-2,0 9-2,-13-9-9,6 22-23,-11-6 0,10 19-1,-7-3 0</inkml:trace>
  <inkml:trace contextRef="#ctx0" brushRef="#br3" timeOffset="813256.5156">22070 13481 100,'-12'14'41,"-5"-13"-1,17-1-1,0 0-39,22-1-4,14 1-22,-6-17-12,18 7-1,-1-12-2,15 6 1</inkml:trace>
  <inkml:trace contextRef="#ctx0" brushRef="#br3" timeOffset="813659.5387">22480 13249 95,'0'0'39,"0"0"1,17-3-2,9-7-35,6-1 0,2-1-2,-1 4 1,0 0-1,-6 9 1,-6 2-2,-21-3 0,5 27 1,-17-4-1,-10 4 1,-5 3-1,-2 5 1,-2-4-2,5 0 2,7 0 0,12-6-1,10-6 0,15-7-1,9-8 0,12-1-2,4-10-5,14 10-20,-12-17-11,9 8 0,-12-9-2,4 10 1</inkml:trace>
  <inkml:trace contextRef="#ctx0" brushRef="#br3" timeOffset="814323.5767">23366 13159 89,'-27'-12'39,"6"13"0,-12-5 1,7 8-32,2 0-4,3 7-1,5-4-2,1 9 1,11-2-2,8 1-1,4 0 1,5 0-1,3 0 1,0 1-1,2 3 1,-3-4-1,-2 3 1,-3 4-1,-6-1 1,-4 4 0,-7 3 0,-4-5 0,-8 2 0,0-2 0,-5-3 0,6-5 1,-2-9-1,9-9 0,6-12 1,14-7-1,10-13 1,10-5-1,7-11 0,5-2 1,2-2-1,-1 8 1,-7 6-1,-7 8 1,-10 10-2,-9 7-2,-9 16-10,0 0-9,0 0-8,-15 5-2,21 6-7,-6-11-2,9 12 1</inkml:trace>
  <inkml:trace contextRef="#ctx0" brushRef="#br3" timeOffset="815802.6613">15958 15237 44,'-13'-20'34,"13"20"3,-21-16-4,12 19-26,-8 1-2,4 12-1,-4 6 0,-1 12 0,3 8-2,0 7-1,7 2 1,4 0-2,6-6 1,7-8-1,8-11 2,11-12-3,3-13 1,5-12 1,2-12-1,3-10 1,-5-2-1,-4-8 2,-6 0-2,-8 2 1,-6 2-1,-7 5 1,-7 12-1,-3 7 0,-7 8 0,0 9 0,1 7 0,-1 5 1,8 2-1,5 1 1,6-5 0,7 0 0,8-7-1,7-2 1,4-5 0,3 1 0,1 0-1,-4 0 1,-4 3-1,-9 4 0,-3 2 1,-12 4 0,-3 3-1,-4 3 0,-7-6 1,0 2 0,9-14-1,-15 14 1,15-14 0,0 0-1,0-17 1,10-3-1,8-4 0,5-5 0,2-3 1,3 1-2,6 2 0,-6-3-5,10 18-11,-17-16-8,19 25-4,-17-16-6,16 18-5,-7-9-1</inkml:trace>
  <inkml:trace contextRef="#ctx0" brushRef="#br3" timeOffset="816526.7027">17243 15127 50,'5'-20'37,"-9"0"-2,4 9 1,-20 2-30,6 11-2,-6 9 1,-3 13-1,0 7-1,-1 12 0,1 1-1,8 12 1,2-2-1,9-1-1,8-4 1,11-7-2,8-12 1,11-12-1,6-13 2,4-17-2,4-14 0,3-13 2,-2-14-2,-3-10 1,-5-5 0,-8-6 0,-10 5-1,-8 4 1,-12 11-1,-11 16-1,-9 16 1,-13 18-1,-5 18-1,-3 11-1,4 13-2,-2-4-3,25 16-15,-7-26-3,37 9-7,5-22-6,25-1 1</inkml:trace>
  <inkml:trace contextRef="#ctx0" brushRef="#br3" timeOffset="816689.712">17969 15207 80,'-22'26'41,"-14"-16"-3,13 5-1,-3-12-41,8-21-17,18 18-11,8-26-6,14 7-2,-1-10 0</inkml:trace>
  <inkml:trace contextRef="#ctx0" brushRef="#br3" timeOffset="818829.8344">18352 14925 55,'0'0'37,"17"-22"0,2 17-1,3-9-29,7 0-4,4 1 0,4 3-1,-5 2-1,-2 3-1,-4 6 1,-10 5-1,-8 9 0,-10 6 0,-12 8 0,-7 3 0,-3 5 0,-4-1 1,2-2-1,4-4 1,11-7-1,8-6 1,19-13 0,9-4 0,11-8 1,7-1-2,4-1 1,0 1 0,-3 6 0,-10 6 0,-12 11 0,-11 9 0,-15 9 0,-11 9 0,-11 1 0,-7 5 0,0-5 0,2-6-2,9-7-2,9-19-3,25-1-13,1-35-10,33 4-7,2-24-4,23 3 3</inkml:trace>
  <inkml:trace contextRef="#ctx0" brushRef="#br3" timeOffset="819145.8525">19197 14957 61,'0'0'38,"-26"0"0,7 17 1,-17-6-28,8 5-7,-1 3-1,6 2 0,4-1-1,10 1-1,9-3 0,9 2 0,10-5 0,5 1-1,6 2 1,5-1-1,-4 0 1,1-1-1,-6 5 0,-5 1 0,-6 0 0,-5 0-1,-5 1 0,-8-1 0,-1-4-2,-5 1 1,0-2-2,-5-6-1,7 7-2,-12-13-6,15 14-9,-16-23-11,20 4-4,-19-10 0,17-7 2</inkml:trace>
  <inkml:trace contextRef="#ctx0" brushRef="#br3" timeOffset="819326.8628">19274 14878 75,'-15'-2'41,"-1"3"-2,8 11 1,-6-9-37,14-3-2,0 0-2,24-19-3,9 22-22,-9-16-11,16 11-1,-9-4-2,9 9 0</inkml:trace>
  <inkml:trace contextRef="#ctx0" brushRef="#br3" timeOffset="819632.8803">19536 14933 74,'0'0'39,"20"3"-1,-11-14 0,14 4-35,7-3-1,8-2 0,0 1 0,5-3-2,-1 2 1,0 4 0,-4 3-1,-7 5 1,-11 8-1,-7 7 0,-9 9 1,-11 9-1,-7 8 0,-5 7 0,-2 4-1,-1-1-1,6 5-6,-7-20-11,25 12-7,-11-26-6,23 3-6,0-22-2</inkml:trace>
  <inkml:trace contextRef="#ctx0" brushRef="#br3" timeOffset="820116.908">20237 14840 66,'13'-4'41,"6"6"-2,0-13 1,13 4-34,1 0-5,4 2 1,0-1 0,-1 3-1,-5 5 0,-4 5 0,-10 1 0,-8 8 1,-11 1-1,-8 11 0,-10 3 1,-8 5-1,-1-2 0,-3 5 0,5-3 0,4-4 0,11-3 0,15-8-1,13-8-1,12-7 0,15-4-3,3-9-3,15 10-8,-7-20-10,22 17-5,-14-18-7,17 13-3,-4-13 2</inkml:trace>
  <inkml:trace contextRef="#ctx0" brushRef="#br3" timeOffset="820400.9243">21304 14878 53,'-29'9'37,"12"13"0,-16 1-1,8 21-27,-11-4-7,6 10 0,-3-1-3,1-4-3,17 6-27,-8-19-5,14 0 0,9-32-1</inkml:trace>
  <inkml:trace contextRef="#ctx0" brushRef="#br3" timeOffset="820588.935">21077 15020 80,'0'0'41,"0"0"-1,-9 16 0,9-16-37,10 22-1,12-13-3,6-4-1,14 0-3,2-12-6,24 14-13,-9-27-4,21 9-9,-12-18-2,10 9 1</inkml:trace>
  <inkml:trace contextRef="#ctx0" brushRef="#br3" timeOffset="820753.9445">21781 14857 70,'-22'28'40,"-13"-4"-1,9 12 0,-8 2-33,10-1-4,6 1-2,5-4-3,13 8-7,-5-25-18,26 10-8,-2-19-4,21-1 2</inkml:trace>
  <inkml:trace contextRef="#ctx0" brushRef="#br3" timeOffset="821030.9603">22085 14918 68,'-12'16'40,"-13"-1"-1,6 22 0,-10 4-32,13 4-3,1 0-2,7 1 0,8-7-1,6 0-1,10-12 1,5-12-1,11-13 0,2-11 0,0-13 0,3-8 1,-9-5 0,-2-6-1,-10-2 0,-7-1-1,-4 3-3,-10-1-4,10 20-24,-23-9-7,13 20-1,-9-4 0</inkml:trace>
  <inkml:trace contextRef="#ctx0" brushRef="#br3" timeOffset="821435.9835">22533 14659 78,'0'0'40,"13"-4"-1,5-13 1,23-4-39,4 2-4,-1-16-21,19 15-12,-9-9-2,10 12 0,-12-6-1</inkml:trace>
  <inkml:trace contextRef="#ctx0" brushRef="#br3" timeOffset="821854.0074">23046 14321 59,'0'0'38,"5"-10"-1,12 4 1,-4-14-26,17 14-4,-4-9-1,11 10-2,-7-5-2,-2 8-1,-5 3 0,-4 9-1,-11 2-1,-8 9 1,-12 8-1,-8 4 1,-4 4 0,-3 3 0,-2 4 0,1-4-1,10-1 1,6-9 0,12-5-1,9-8-1,13-9-1,9-9-3,16 5-11,-9-23-7,21 15-8,-16-19-4,14 11-5,-13-10 0</inkml:trace>
  <inkml:trace contextRef="#ctx0" brushRef="#br3" timeOffset="823556.1047">24166 14473 55,'8'-13'36,"-10"-5"0,2 18 0,0 0-26,0 0-4,-20 12 0,13 15 0,-3 8-3,3 12-1,-3 10 0,3 7-2,1 7 0,2 0-2,4 1-2,-3-10-5,18 5-22,-11-24-6,12 0-1,-2-23 0</inkml:trace>
  <inkml:trace contextRef="#ctx0" brushRef="#br3" timeOffset="823884.1235">24434 14607 53,'-6'-12'38,"-17"4"0,6 19 1,-14-2-23,9 15-8,-3-3-4,3 4-2,3 1 0,9-2 0,2 0-1,8-3 0,5-3 1,4 1-2,5-5 1,0-1 0,4 0 0,-3-1-1,4-2 0,-1 0 0,7-2-1,-1 1 0,7-1-2,-2-4-4,15 12-13,-14-19-6,19 16-6,-14-17-7,15 9 1,-11-12-1</inkml:trace>
  <inkml:trace contextRef="#ctx0" brushRef="#br3" timeOffset="824417.154">25015 14790 65,'-30'-16'39,"5"7"-1,-13-6 2,10 6-32,-12 2-2,8 8-2,-3 2 0,3 10-1,4 1 0,5 6-1,7 3-1,3 2 0,11-4 0,7-3 0,7-3-1,6-7 0,6-3 0,5-10-1,3-3 1,-3-8 0,3 0 0,-3-3-1,-1-1 1,-3 0 0,-6 4-1,-1 4 1,-3 3 0,-3 6 0,-12 3-1,19 14 1,-13 1 0,-2 8 0,-2 10 0,-5 5 0,-3 8 0,-3 10 0,-7 4 0,-8 5 0,-4 1 0,-7 2 1,-5-5 0,0-3-1,-2-10 1,4-10-1,2-14 1,6-14-2,10-13 1,8-14-1,9-11-1,6-15-2,16 3-8,-5-24-7,28 18-8,-14-19-2,22 18-9,-12-7-2,14 12 1</inkml:trace>
  <inkml:trace contextRef="#ctx0" brushRef="#br3" timeOffset="824584.1635">25237 15047 98,'1'18'42,"-16"-16"-2,15-2-2,0 0-46,-26-16-10,38 15-7,-28-28-6,28 19-3,-13-15-8,20 5 1</inkml:trace>
  <inkml:trace contextRef="#ctx0" brushRef="#br3" timeOffset="844214.2863">23557 14291 56,'12'-5'35,"-1"6"-1,-11-1-6,27-3-17,-13-5-2,11 8-3,0-6-1,6 3-1,-2-5-1,4 2 0,-4-2-1,0 3 0,-7 2 0,-3 2 0,-8 1-1,-11 0 1,11 16-1,-11-1 0,-4 4 0,-3 9 0,-2 8 0,-1 2-1,-8 6 1,2 4-1,-4-3-1,1 2 1,-1-3-1,4-7 0,1-5-1,4-4 0,8-7-1,-2-6-3,15 7-9,-10-22-23,17 2 2,-11-14-2,12 3-1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1:22:42.38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3139 1067 82,'0'0'37,"28"-52"1,-28 52-2,0 0-30,22-53 2,-22 53-1,0 0-1,16 33-4,-13 27 1,-3 19-2,-4 20 0,-2 10-1,3 12-1,-2-1-2,5-18-3,12-11-6,-10-24-28,16-12 2,-6-34-1,12-14-1</inkml:trace>
  <inkml:trace contextRef="#ctx0" brushRef="#br0" timeOffset="234.0134">3345 1122 105,'0'0'41,"-13"-68"1,13 68-1,4-60-41,-4 60 1,24-55 0,-24 55 1,57-41-1,-57 41-1,80-27-2,-80 27-2,93-19-21,-38 13-14,-5 2-1,1 0-2,-51 4 0</inkml:trace>
  <inkml:trace contextRef="#ctx0" brushRef="#br0" timeOffset="445.0254">3337 1393 112,'-3'15'42,"26"-5"1,8-13-3,19-9-38,23-5-1,11-1 0,2-3-1,-1 1-2,-4 3-2,-18-4-10,-2 15-25,-30 5-2,-13 15 0,-34 5-1</inkml:trace>
  <inkml:trace contextRef="#ctx0" brushRef="#br0" timeOffset="616.0352">3254 1858 104,'-37'25'42,"37"-6"-1,23-26 0,40-21-38,25-4-2,24-16 2,14-9-2,8-7-1,9 8-8,-6-13-29,2 10-3,-22 2 1,-6 15-3</inkml:trace>
  <inkml:trace contextRef="#ctx0" brushRef="#br0" timeOffset="821.0469">4740 1303 120,'-14'5'43,"14"-5"0,0 0-1,35-13-39,-2-3-2,14-4 2,5 1-3,0-3-2,1 3 0,-4 4-5,2 3-28,-26 6-6,-4 16 1,-30 5 0</inkml:trace>
  <inkml:trace contextRef="#ctx0" brushRef="#br0" timeOffset="976.0558">4582 1644 114,'-37'34'41,"33"-5"1,4-29-1,37 7-38,24-18-3,19-10-2,18 0-21,3-16-14,28 2-3,-4-9 1,13 5-3</inkml:trace>
  <inkml:trace contextRef="#ctx0" brushRef="#br0" timeOffset="1684.0963">6708 1015 102,'0'0'39,"42"-56"0,-42 56 1,38-48-37,-38 48-2,0 0 2,46-43 0,-46 43 1,0 0-1,5 21-1,-20 23 0,-11 17 0,-12 12-1,-8 10 1,-12 7-2,6 6 0,-10-8 0,19-20 1,8-12 0,8-15-1,10-14 0,12-9 0,21-17 1,17-9 0,16-13-1,13-5 1,12-1 0,9-4-1,12 5 1,6-3-1,-2 5 0,-2 2-1,-2 4 1,-6 1-2,-9 1 1,-9-3-1,-13 1 1,-18 0 0,-16-4 0,-20-6 1,-4 28 0,0 0 0,-50-55 1,50 55 0,-75-48 2,75 48-2,-95-53 0,40 27-1,6-1 1,-1 1-2,-2-1-1,52 27-3,-79-53-3,79 53-28,-59-49-5,59 49 2,0 0-2</inkml:trace>
  <inkml:trace contextRef="#ctx0" brushRef="#br0" timeOffset="2459.1406">8120 1012 85,'0'0'39,"23"-61"0,-23 61 2,0 0-28,0 0-9,0 0 0,14-13 0,-27 49-2,-7 14 1,-1 6-1,-2 1-1,3 5 1,0-8-2,11-7 1,1-17 0,5-12 0,3-18 0,12-3 1,1-18-1,5-11 0,-18 32 0,0 0 0,32-63 1,-32 63-2,23-52 1,-23 52 0,23-49 1,-23 49-2,0 0 0,34-60 0,-34 60 0,0 0 0,11-31 0,3 32 0,2 6 0,7 8 0,-23-15 0,0 0 0,53 18 0,-53-18 0,53 0 0,-53 0 0,62-14 0,-62 14 0,65-22 0,-65 22 0,60-25 0,-60 25 0,55-22 0,-55 22 0,0 0 0,36 8 0,-4 14 0,-13 16 0,-15 15 0,0 7-2,3 4-6,6-11-10,17-8-20,-4-33-4,16-12 1,-5-18-1</inkml:trace>
  <inkml:trace contextRef="#ctx0" brushRef="#br0" timeOffset="2735.1564">8940 633 112,'-7'-47'42,"5"0"1,2 47-1,9-69-39,-9 69-2,0 0 2,45-25 0,-45 25-2,0 0 1,61 83-1,-15-7 1,-22 40-2,-5 12 0,-21 2 0,-15-4 0,-24-13-5,-12-17-1,5-19-19,3-37-16,24-17 0,-2-13-1,23-10-1</inkml:trace>
  <inkml:trace contextRef="#ctx0" brushRef="#br0" timeOffset="3208.1835">6578 586 102,'0'0'40,"0"0"1,0 0-1,0 0-35,0 0-1,0 0 0,-57 34 1,-26 57-2,3 19 0,-1 15-1,22 18-2,16 10-1,33 4-2,38-18-25,43-63-11,49-16-3,20-28 0,41-18-1</inkml:trace>
  <inkml:trace contextRef="#ctx0" brushRef="#br0" timeOffset="3779.2161">10094 800 96,'0'0'41,"0"0"2,9-46-1,-9 46-38,0 0 2,-47-8-2,47 8 1,-52 19-2,52-19 1,-94 54-1,39 0 1,-1 13-4,14 7 0,13 2 0,25-4 0,24-14 0,32-20 0,18-26-9,-70-12-15,87-13-17,-35 0-1,9-2 3,-4-4-4</inkml:trace>
  <inkml:trace contextRef="#ctx0" brushRef="#br0" timeOffset="4342.2483">10793 334 101,'0'0'42,"0"0"0,0 0 0,0 0-40,0 0 0,-7-48 1,7 48-1,0 0 0,0 0 0,54-3-1,-54 3 0,0 0 0,49 15-1,-49-15 1,0 0 0,0 0 0,22 51 0,-22-51 0,0 0 0,-33 70 1,33-70-2,-33 48 2,33-48 0,-34 52-2,34-52 0,-18 46 0,18-46 0,0 0 0,13 48 0,-13-48 0,0 0-3,70 24-8,-70-24-26,72-5-7,-72 5 0,85-7 0</inkml:trace>
  <inkml:trace contextRef="#ctx0" brushRef="#br0" timeOffset="6180.3535">3690 3161 58,'5'-14'35,"-5"14"1,-24-17-2,7 7-22,-17-15-4,-1 5-1,-10-14-1,1-2-3,-6-13 1,6-8-3,-7-5 1,8-5-2,6-2 0,6-5-1,10 0 1,10 0-1,7 5 1,7 7-1,12 8 1,5 5 0,7 10 1,-4 10-1,-1 12 1,-1 15 0,-9 17-1,-8 20 1,-17 18 0,-10 19 1,-9 13 0,-7 13 1,-6 6-1,1 6 1,4-9-1,11-9 1,14-11-2,22-21 0,20-20 0,24-21-1,21-20-2,17-25-2,25 0-16,1-31-19,19 0 0,-10-13-2,3 8 0</inkml:trace>
  <inkml:trace contextRef="#ctx0" brushRef="#br0" timeOffset="6860.3924">4910 2602 68,'31'-33'37,"-14"2"0,-2 21-1,-16-1-25,1 11-1,-24 20-4,6 10 0,-11 2-3,-5 9 0,-3 7-1,0 7 0,-1 1 0,3 4-1,4-4 0,8-5-1,3-4 1,10-3 0,8-8-1,8-7 1,10-8-1,12-8 1,10-11-1,11-5 1,10-10-1,6-1 1,7-7-1,2 0 0,1 0-1,-2 3 1,-4 1-1,-9 5-1,-8 5 1,-9-5 0,-12 2 1,-11-7-1,-18-2 1,-13-6 0,-17-5 0,-15-6 0,-12-10 1,-6-1-1,-8-1 0,-2 3 1,5 4-2,8 1-1,15 6 0,11 2-4,33 18-29,2-9-3,27 17 1,6-6-3</inkml:trace>
  <inkml:trace contextRef="#ctx0" brushRef="#br0" timeOffset="7490.4284">5887 2510 103,'0'0'37,"-20"-18"3,11 26-2,-12 4-35,-2 9 1,-4 11-1,3 7-1,-4 3 0,4 5 0,0-1-2,5-4 1,6-5-1,10-9 0,5-10 0,-2-18 1,20 5-1,3-17 0,1-8 1,4-14-1,1-5 1,2-8 0,-3 0 1,-3 0-2,-1 6 2,-11 7-2,-2 4 2,-7 13-2,-4 17 1,0 0 0,0 0 0,10 17 0,-6 2-1,7-2 2,7 2-2,7-4 1,7-4-1,6-3 1,5-7 1,2-4-2,2-6 0,-3-3 0,-4-2 0,-6-1 0,-5 3 0,-6 0 0,-7 4 0,-3 3 0,-13 5 0,12 22 0,-11 4 0,-5 5 0,0 10 0,-3 4 0,2 6-4,-1-4-2,14 3-3,-8-25-14,30 9-16,-6-22-1,20-1 0,-6-23 0</inkml:trace>
  <inkml:trace contextRef="#ctx0" brushRef="#br0" timeOffset="7683.4394">6907 2563 124,'14'-1'38,"-2"-13"3,18 10-11,-1-9-29,8-1-1,9 2-3,-8-11-17,11 20-17,-16-9-3,-5 19 1,-28-7-2</inkml:trace>
  <inkml:trace contextRef="#ctx0" brushRef="#br0" timeOffset="7822.4474">6863 2815 122,'-24'11'41,"26"0"0,11-22-1,29-2-39,7-6-3,13-10-3,20 13-31,-10-17-3,23 13-1,-6-10 0</inkml:trace>
  <inkml:trace contextRef="#ctx0" brushRef="#br0" timeOffset="8418.4815">8192 2238 102,'0'0'39,"0"0"0,17-25-2,16 8-36,19-1-1,9 0 0,6 2 0,-1 3 1,-3 5 0,-12 7-1,-8 5 1,-19 11 1,-19 8-1,-10 10 0,-18 1 1,-5 6 0,-7-2-1,2-3 0,-1-5 0,9-7 0,10-5-1,15-18 0,8 14 0,13-14 0,9 0 1,1 1-1,4 1 1,0 5 0,-6 4 0,-7 13 1,-12 2-1,-11 12 2,-12 1-2,-5 3 0,-8 3 0,-5-1 0,2-6-2,1-4-2,12-4-2,2-19-12,27 5-22,-2-20-1,23 3 0,3-18-2</inkml:trace>
  <inkml:trace contextRef="#ctx0" brushRef="#br0" timeOffset="8568.4901">9190 2467 103,'-19'7'40,"-9"-11"-1,6 9-3,3-10-41,9-13-24,30 10-9,2-18 0,17 9-2</inkml:trace>
  <inkml:trace contextRef="#ctx0" brushRef="#br0" timeOffset="8887.5083">9568 2179 102,'-37'19'40,"-13"-9"0,9 17 0,0-3-36,4 6-1,3 1-1,17 6 1,10 0-2,16-4 0,14 0 0,19-8 1,9-4-2,10-4 2,6-7-2,-5 0 1,-4-2-1,-7-1 2,-12 3-2,-15 9 1,-19 1-1,-15 6 0,-14 2 1,-9 1-2,0 0 0,-6-1-1,7-2-4,3-20-8,27 7-25,2-13-1,20-14 0,1-14-1</inkml:trace>
  <inkml:trace contextRef="#ctx0" brushRef="#br0" timeOffset="9084.5196">9665 2109 108,'-24'9'41,"0"-9"1,24 0-3,13 7-37,15-13-2,18 1-1,7-7-4,22 9-32,-8-16-2,18 11-1,-17-10-1</inkml:trace>
  <inkml:trace contextRef="#ctx0" brushRef="#br0" timeOffset="9391.5371">10239 2126 109,'-22'7'42,"22"6"0,0-13-2,22-14-38,13 4 1,11-2-1,6 0 0,5-1-1,0 3 0,-6 4 0,-7 2 0,-9 14 0,-17 7 0,-12 14 0,-14 8-1,-9 12 1,-8 5-1,-9 10 1,2 2-2,-6 1-1,10 1-3,5-19-5,26 11-18,-8-29-12,24-1-1,1-22-2,24-1 1</inkml:trace>
  <inkml:trace contextRef="#ctx0" brushRef="#br0" timeOffset="9804.5608">10925 2085 100,'-13'9'41,"-1"-10"1,14 1-1,10 13-37,16-12 0,2-2 0,6 2-2,3-1 1,3 2-2,-3 0 0,-2 4 0,-6 1-1,-4 2 1,-11 3 0,-7 7-1,-14 7 0,-13 6 1,-9 6-1,-13 6 0,-11 6 0,4 0 2,-4 1-2,8-1 1,12-7 0,12-2 0,21-11 0,18-6 1,21-12-2,16-8-3,17-4-2,7-16-12,18 11-10,-12-20-16,11 11 2,-14-13-3,1 9 3</inkml:trace>
  <inkml:trace contextRef="#ctx0" brushRef="#br0" timeOffset="10154.5808">12219 2108 90,'11'-2'37,"-6"15"0,-31 6 1,-3 14-35,-22 9-1,-7 11 0,-10 7-1,-5 1 0,4 4-4,1-16-3,26 3-30,2-23 1,29-4-1,11-25-2</inkml:trace>
  <inkml:trace contextRef="#ctx0" brushRef="#br0" timeOffset="10330.5908">11899 2298 107,'4'-23'41,"-14"-2"0,10 25 0,-22 10-36,15 12-1,5 7-1,9 3-2,12 7-1,15-4-3,23 3-3,8-17-5,31 3-27,-6-18-2,21 0 1,-8-25-3</inkml:trace>
  <inkml:trace contextRef="#ctx0" brushRef="#br0" timeOffset="10518.6016">12828 2075 106,'-57'10'40,"0"23"1,-10 1-2,24 10-36,-4 7-2,10 7 0,11 0-2,18-6-1,23 5-15,13-26-21,30-1-1,7-21-1,18-6 0</inkml:trace>
  <inkml:trace contextRef="#ctx0" brushRef="#br0" timeOffset="10810.6183">13231 2144 116,'-37'-13'41,"3"26"2,-13-2-3,10 17-37,-3 7-1,11 8 0,10 3-1,12 5 1,15-2-2,10-7 1,14-5-1,9-10 1,2-12-1,1-12 0,-1-10 0,0-10-1,-9-12 0,-4-7 0,-8-6 0,-10-10-2,4 2 0,-14-2-2,-1 12-1,-13-6-10,8 23-21,-24-1-3,9 22 1,-12-2-1</inkml:trace>
  <inkml:trace contextRef="#ctx0" brushRef="#br0" timeOffset="11209.6411">13607 1654 106,'17'-5'40,"-6"-5"0,16 8-2,3-3-38,-1-1-4,13 7-7,-11-7-26,13 10-1,-1-9-1,7 11 0</inkml:trace>
  <inkml:trace contextRef="#ctx0" brushRef="#br0" timeOffset="11660.6669">14283 1460 99,'17'-20'38,"9"15"2,0-5-1,14 2-36,-8 0 1,2 6 0,-9 1 0,-6 5-2,-19-4 0,0 26 1,-19-8-2,-4 5 1,-12 5-1,2 3-1,-2-1 0,3 1-1,7-1 1,12-5-2,19-3 0,13-8-4,20 0-8,3-15-24,26-1-3,-2-15 2,20 1-2</inkml:trace>
  <inkml:trace contextRef="#ctx0" brushRef="#br0" timeOffset="12024.6877">15038 1355 108,'-35'3'40,"-12"1"0,6 11-1,-6-1-37,10 2-1,8-1 1,7 6 0,11 0 0,13 4-1,10-1-1,7 1 0,4 4 0,2 2 0,-3 5 0,-3-1 0,-10 2 0,-9-4-1,-7 0 1,-12-3 0,-7-4 1,-4-3-1,-2-9 0,0-9 1,2-5-1,14-9 0,8-10 1,12-9-1,14-10-1,6-7 1,19-5-2,2-2-1,12 7-14,-12-6-20,8 14-3,-14 2 1,-2 13-1</inkml:trace>
  <inkml:trace contextRef="#ctx0" brushRef="#br0" timeOffset="13012.7443">16607 2041 116,'0'15'43,"-15"-14"0,15-1-2,0 0-42,-14 1-4,14-1-17,0 0-17,0 0-2,-8-18 0,8 18-2</inkml:trace>
  <inkml:trace contextRef="#ctx0" brushRef="#br0" timeOffset="18865.079">15446 1358 103,'0'0'38,"0"0"0,0 0-1,-11 33-36,14-6-1,1 13 1,6 9-1,-7 11 1,-1 8 0,2 7-1,-4-1-2,0 0 1,-2-17-8,11 0-26,-10-18-3,11-7 0,-1-19-1</inkml:trace>
  <inkml:trace contextRef="#ctx0" brushRef="#br0" timeOffset="19155.0956">15880 1466 81,'-11'11'40,"-24"9"-3,1 10 2,-15 6-20,1 4-16,-4-1 3,4 3-3,6-7 1,8-1-2,8-8 1,18-3-1,13-6-1,11-6 0,21-4-2,8-5 1,12-2-2,2-2-1,7-3-2,-7-3-4,7 6-29,-20-8-1,7 6 1,-18-6-1</inkml:trace>
  <inkml:trace contextRef="#ctx0" brushRef="#br0" timeOffset="19556.1185">16290 1618 104,'-15'-4'38,"-18"2"3,1 11-2,-16 7-34,5 2-2,-2 3 1,6 4-1,4 3 0,14-1-1,7-1-1,12-2 0,14-7 0,10-5-1,10-5 0,6-7 0,5-8 0,-3-5 0,2-6 0,-4-6-1,-5 1 0,-6-4 0,-5 6 0,-7 3 0,-1 9-1,-14 10 2,5 20-1,-13 16 1,-5 14 0,-9 21-1,-6 12 2,-8 16-1,-3 2 0,-5 3 1,-5-7 0,0-10-1,-4-12-3,1-22-5,15-8-30,-13-32 1,14-3-3,-6-24-3</inkml:trace>
  <inkml:trace contextRef="#ctx0" brushRef="#br1" timeOffset="24599.407">2139 4372 69,'14'-8'37,"-12"-6"0,-2 14 0,4 17-28,-3 12-2,-6 9-2,5 17-1,-2 13-2,0 12-1,0 9 0,-2 4-1,2-1 1,-1 1-2,5-8 0,-2-17-5,15-6-28,-10-23-2,14-11-1,-4-26-1</inkml:trace>
  <inkml:trace contextRef="#ctx0" brushRef="#br1" timeOffset="24811.4191">2316 4483 95,'0'-12'38,"-2"-4"1,21 8-1,7-6-35,16 1-1,14-4 0,6-2-1,9 4-2,-3-4-5,9 14-27,-18-5-6,-6 12 1,-18-1-1</inkml:trace>
  <inkml:trace contextRef="#ctx0" brushRef="#br1" timeOffset="25012.4306">2307 4819 97,'-23'14'38,"31"-4"1,14-17-3,25-4-34,15-4-1,12-5-1,4 2 0,-2-3-4,3 12-6,-22-7-28,-6 16 2,-25-2-3,-14 20 1</inkml:trace>
  <inkml:trace contextRef="#ctx0" brushRef="#br1" timeOffset="25183.4404">2249 5142 90,'-38'33'37,"20"-18"1,36-8 1,28-19-32,27-18-5,29-8-2,14-17-6,27 2-29,-2-11-3,10 3 0,-15-6-2</inkml:trace>
  <inkml:trace contextRef="#ctx0" brushRef="#br1" timeOffset="25359.4504">3616 4577 94,'-10'15'39,"-2"-15"1,12 0-1,18 6-37,9-21-2,12 0-1,1-4-2,12 16-19,-8-12-17,6 12 1,-16 0-1,-1 14 0</inkml:trace>
  <inkml:trace contextRef="#ctx0" brushRef="#br1" timeOffset="25517.4595">3584 4922 105,'-30'24'41,"20"-3"1,10-21-3,26-11-37,19-4-6,12-15-4,32 6-29,0-14-3,29 6 0,9-10-2</inkml:trace>
  <inkml:trace contextRef="#ctx0" brushRef="#br1" timeOffset="29438.6838">5053 4174 63,'10'-13'36,"2"-8"0,10 4 1,4-15-30,13 9-1,5-4-1,7 5-1,1 3-2,0 7-1,-9 7 0,-6 8-1,-18 11 0,-12 13 1,-18 7-1,-17 9 0,-9 4 1,-6 2 0,1-3 0,4-5 0,9-5 0,18-9-1,13-10 1,19-8 0,19-10 0,12-4-1,7-3 0,2 1 1,-5 3-1,-6 6 1,-14 7 0,-15 11 0,-21 10-1,-14 10 1,-24 9 0,-4 1 0,-5 1-1,-1-2 0,9-7-3,3-13-2,29-1-29,7-28-4,30 6 0,1-24-2</inkml:trace>
  <inkml:trace contextRef="#ctx0" brushRef="#br1" timeOffset="29594.6927">5972 4350 87,'-23'5'31,"8"5"-13,5-11-17,20-4-37,4-10-1,15 0 1</inkml:trace>
  <inkml:trace contextRef="#ctx0" brushRef="#br1" timeOffset="29911.7108">6461 4012 92,'-46'11'36,"4"17"1,-5-11 0,13 11-34,3 0 0,18 0 0,8 0-1,16 0-1,13-3 0,20-4-1,7-1 1,5-4 0,-4 2 0,0-1-1,-11 1 1,-10 4-1,-13 3 1,-15 2-1,-18 4-1,-12 1 0,-7 0-1,-6-4-1,6 1-8,-7-19-27,21-3 1,1-18-1,25-8-2</inkml:trace>
  <inkml:trace contextRef="#ctx0" brushRef="#br1" timeOffset="30092.7212">6503 3891 109,'-31'10'39,"1"-8"1,16 11-3,14-13-38,10-1-1,21 0-4,-1-17-29,27 13-3,0-14 0,14 10-1</inkml:trace>
  <inkml:trace contextRef="#ctx0" brushRef="#br1" timeOffset="30414.7396">7094 3839 104,'-20'13'39,"13"7"1,7-20-2,0 16-35,20-10-1,17-2 0,2-4 1,10-2-1,2 0 0,2 0-1,-4 0 0,-5 4 0,-8 5 0,-10 7 0,-8 6-1,-11 10 1,-13 10-1,-8 8-1,-9 9 0,-5 5 0,-2 7-1,-2 0-2,3 0-1,-4-11-7,26 3-26,-3-18-2,19-6 0,5-21-1</inkml:trace>
  <inkml:trace contextRef="#ctx0" brushRef="#br1" timeOffset="30828.7633">7679 3922 103,'-4'-11'40,"24"6"1,1-17-3,21-1-34,-2 5 0,10 6-1,-3 1 0,-1 8-1,-9 4 0,-6 9-1,-10 8 0,-11 7 0,-14 10 0,-9 3 0,-13 10 0,-6 2-1,-9 3 0,2 1 0,0-1 0,6-4 0,10-7-1,10-4 0,18-11 1,13-8 0,23-7-3,8-13-4,20 4-12,-3-21-18,20 9-4,-2-16 1,11 7-3</inkml:trace>
  <inkml:trace contextRef="#ctx0" brushRef="#br1" timeOffset="31244.7871">8911 3916 98,'0'0'36,"-11"39"2,-14-10-8,-5 21-29,-7 5 0,-1 12-1,-7 4 1,7-4-2,3-1-3,4-19-13,14-1-19,5-22 0,14-9-2,3-26 1</inkml:trace>
  <inkml:trace contextRef="#ctx0" brushRef="#br1" timeOffset="31411.7966">8687 4105 102,'-15'-11'39,"6"25"2,-1-2-3,13 10-36,3 5 1,14 1-3,8-2-1,12-9-5,29 3-30,-3-20-4,22-3 1,0-16-2</inkml:trace>
  <inkml:trace contextRef="#ctx0" brushRef="#br1" timeOffset="31587.8067">9568 3796 93,'-52'23'38,"6"19"-1,-11-1-1,19 10-35,5 5-2,9-2-6,24 2-28,5-13-2,26-4 0,9-19-2</inkml:trace>
  <inkml:trace contextRef="#ctx0" brushRef="#br1" timeOffset="31909.8251">9987 3817 102,'-40'3'40,"5"26"1,-13-3-2,15 16-35,3 7-2,14 4 2,13-1-2,15-4-1,18-8 0,8-8-1,14-11 1,1-10-2,2-9 2,-2-12-2,-3-10 2,-7-9 0,-9-6 0,-5-8 0,-10-6-2,-2-1 1,-6-2-2,-10-1 0,2 12-2,-11 1-2,2 24-11,-22-7-20,14 26-2,-15 1 0,12 13-1</inkml:trace>
  <inkml:trace contextRef="#ctx0" brushRef="#br1" timeOffset="32300.8475">10754 3447 100,'0'0'38,"0"0"1,14 9-3,1-11-36,8-5-5,16 10-15,-2-13-16,6 9-1,-5-9-1,13 8 0</inkml:trace>
  <inkml:trace contextRef="#ctx0" brushRef="#br1" timeOffset="32660.8681">11400 3180 94,'13'-1'38,"-2"-10"0,13 11-1,-1-7-33,2 6-1,-3-1 1,-3 7-1,-6 3 0,-6 4-1,-7 0-1,-3 7 0,-10-1 0,-5 6-1,-5 2 1,-1 0-1,-1 1 0,-1 1 0,5-2 0,7-3-1,10-1-1,5-9-3,22 5-8,-3-20-23,26 7-3,1-17 1,18 0-2</inkml:trace>
  <inkml:trace contextRef="#ctx0" brushRef="#br1" timeOffset="33031.8893">12083 3066 100,'-23'1'37,"-17"-1"2,3 21-3,-3-5-32,2 10 1,5-2-1,8 4-1,11-2-1,13-3 0,12-1-1,16-1 0,5-2 0,4 2-2,2 0 2,-2 5-2,-9 0 1,-10 3 0,-13-1 0,-11 6-1,-12-6 1,-10 0 1,-7-3-1,1-9 0,0-8 0,5-7 0,4-10 1,12-10-1,12-11 0,9-8 1,14-9-2,10-3 1,8 2-2,4-7-4,18 19-27,-17-9-6,9 22 1,-13-4-3</inkml:trace>
  <inkml:trace contextRef="#ctx0" brushRef="#br1" timeOffset="33441.9127">13209 3525 89,'15'-14'38,"-5"18"-1,-10-4 1,-17 40-32,-13-2-3,-8 21 0,-18 7-1,-1 6 0,-5 6-1,3 0-1,5-6-1,7-12-5,23-3-14,0-29-19,29-7 3,-5-21-3,38-22 2</inkml:trace>
  <inkml:trace contextRef="#ctx0" brushRef="#br1" timeOffset="33606.9222">12926 3772 110,'-8'-22'40,"-9"1"1,17 21-1,0 0-34,30 26-3,5-8 0,18 1-3,15 4-1,12-6-4,28 12-24,-13-20-11,16 8 0,-13-14-1,3 6-2</inkml:trace>
  <inkml:trace contextRef="#ctx0" brushRef="#br1" timeOffset="35539.0327">14666 3384 74,'1'-23'36,"-11"-5"-1,-2 10 1,-11-5-22,1 7-11,-8 2 2,-3 12-1,-6 2 2,-2 11-1,-2 2-1,6 4-1,0 3 0,11 5-1,9-4 0,16 1-2,14-3 2,16-6-2,13-1 1,7-5-1,12-5 1,5-5 0,0-2-2,-7-4 2,-9 2-2,-8-2 2,-10 3-2,-12 5 2,-20 1-1,5 24 0,-24 0 1,-2 13 0,-10 8-1,-3 7 0,1 9 0,-4-2-2,12 1-3,-1-16-7,29 2-26,-2-27-1,29-7-1,6-24-1</inkml:trace>
  <inkml:trace contextRef="#ctx0" brushRef="#br1" timeOffset="35739.0441">15437 3391 108,'-24'20'38,"-1"19"1,-20 0-2,4 11-36,-11 10 0,0 5-1,0 1-1,6-4-3,12 4-11,0-22-22,25-2 0,1-24-1,21-7 0</inkml:trace>
  <inkml:trace contextRef="#ctx0" brushRef="#br1" timeOffset="35907.0537">15188 3673 88,'3'-33'38,"-16"-1"0,12 17 1,-12 4-23,13 13-11,0 0 0,17 28-2,2-7-2,8 4-3,15 2-4,-4-12-27,22 12-5,-4-18-1,18 4-1</inkml:trace>
  <inkml:trace contextRef="#ctx0" brushRef="#br1" timeOffset="36121.066">15965 3369 99,'-35'40'38,"-11"1"0,8 17-1,-7-4-32,13 7-3,11-2-3,12-12-5,25 6-29,4-22-4,25 1 1,6-27-1</inkml:trace>
  <inkml:trace contextRef="#ctx0" brushRef="#br1" timeOffset="36394.0816">16412 3431 110,'-30'15'40,"-18"2"2,12 23-2,-2 2-38,19 9 0,6 0 0,13 1-1,11-4 0,15-9-1,4-7 0,7-11 0,0-15 0,-3-12 1,-6-11-1,-2-11 0,-5-11 1,-7-7-2,1-9-1,-7-5-1,2 4-3,-6 1-2,6 16-23,-19-4-8,7 22-1,-16 1 1</inkml:trace>
  <inkml:trace contextRef="#ctx0" brushRef="#br1" timeOffset="36872.1089">16965 2781 89,'11'-10'37,"-13"-5"1,2 15-1,0 0-32,-16 25-2,2 2-1,0 6 0,-4 8-2,2 5-2,9 9-7,-4-13-27,22 4-1,7-23-1,16 0-1</inkml:trace>
  <inkml:trace contextRef="#ctx0" brushRef="#br1" timeOffset="37191.1272">17638 2696 99,'-27'19'40,"-21"1"1,-3 24-2,-8 9-35,7 5-2,7 4 2,13 0-2,10-3 0,20-2 0,21-11-1,18-9 0,15-12 0,10-11 0,4-13 0,-3-8 0,-5-12 0,-15-7-1,-16-6 0,-21 1 0,-17-2-1,-17 5-1,-10 2-1,-7 4-1,2 11-3,-7-13-20,26 22-14,4-11 1,20 13-1,14-20 0</inkml:trace>
  <inkml:trace contextRef="#ctx0" brushRef="#br1" timeOffset="44359.5372">17880 758 78,'55'-10'35,"-55"10"-10,0 0-1,0 0-14,50-26-3,-50 26-1,0 0 0,0 0-1,0 0 1,0 0-3,0 0 2,0 0-3,0 0 0,-71-43 0,71 43-2,-54 14 2,54-14 1,-65 25-1,65-25 1,-65 42 0,65-42 0,-66 56 0,47-37 0,-30 48-3,18 2 1,12-3-1,25-1 1,12-13-3,21-7 2,5-16-1,0-15 1,2-8-2,1-10-1,4-6-2,-51 10-4,61-34-30,-61 34-2,68-39 2,-68 39-4</inkml:trace>
  <inkml:trace contextRef="#ctx0" brushRef="#br1" timeOffset="44721.5579">18631 853 93,'-12'-56'41,"12"56"0,0 0 0,0 0-40,0 0 0,0 0-2,50-53-1,-50 53-3,0 0-11,69-15-23,-69 15 0,50-9-1,-50 9 0</inkml:trace>
  <inkml:trace contextRef="#ctx0" brushRef="#br1" timeOffset="44903.5683">18782 810 97,'-61'38'42,"61"-38"0,-55 35 0,55-35-38,0 0-2,0 0 1,-38 48-4,38-48-2,0 0-5,57 4-32,-57-4-2,79-14 0,-27 4-1</inkml:trace>
  <inkml:trace contextRef="#ctx0" brushRef="#br1" timeOffset="46110.6373">19338 630 74,'0'0'39,"0"0"-1,0 0 2,0 0-35,0 0 0,0 0 0,0 0 0,51-25-1,-51 25-1,63-7-1,-63 7-1,77-8 0,-77 8 0,81-7-1,-81 7 0,77 0 0,-77 0 0,66 6 1,-66-6-1,0 0 0,52 26 0,-52-26 1,0 0-1,0 0-1,-32 60 1,32-60 0,0 0 0,-53 53 0,53-53 1,0 0-1,0 0 1,-4 61 0,4-61 0,0 0 1,52 39 0,-52-39 0,53 26 0,-53-26 0,57 29 0,-57-29 1,34 31-1,-14 12 0,-34 0-2,-24 8 1,-31-3-1,-8-1 1,-6-6-2,15-9 1,27-18 0,13-7-1,15-7 0,13 0-2,22-18-1,-22 18-2,0 0-16,49-31-18,-49 31 0,51-23 0,-51 23 0</inkml:trace>
  <inkml:trace contextRef="#ctx0" brushRef="#br1" timeOffset="46417.6549">20750 770 86,'0'0'39,"45"-33"1,-45 33 0,0 0-36,0 0-2,0 0 2,-51 16 0,51-16-1,-63 36-1,63-36-1,-73 47-1,73-47 0,-73 53-5,73-53-8,-67 42-23,67-42-3,-62 36 0,62-36 0</inkml:trace>
  <inkml:trace contextRef="#ctx0" brushRef="#br1" timeOffset="46649.6682">20337 872 95,'8'-61'40,"-8"61"0,0 0 1,0 0-35,0 0-3,0 0 1,0 0-2,47-30 2,-47 30-1,0 0 0,56 45-2,-56-45-1,54 38-3,-54-38 0,77 37-6,-77-37-31,90 28-2,-44-16 1,9-5-3</inkml:trace>
  <inkml:trace contextRef="#ctx0" brushRef="#br1" timeOffset="46936.6846">21260 753 94,'0'0'42,"0"0"1,0 0-1,0 0-37,0 0-2,0 0 1,0 0-1,0 0-1,-48-2 0,48 2 0,0 0 0,-37 65-2,37-65-1,3 40-3,-3-40-1,-8 50-19,8-50-15,0 50-3,0-50 1,0 0 1</inkml:trace>
  <inkml:trace contextRef="#ctx0" brushRef="#br1" timeOffset="47340.7077">21573 863 74,'0'0'42,"52"-55"1,-52 55-1,0 0-19,0 0-18,0 0 1,0 0-1,0 0-1,0 0 0,-50 66-1,21-1-1,6-7 0,2 1-2,19-3 0,7-13 0,21-14 0,8-15 0,-34-14 0,44-4 0,-44 4 0,63-22 0,-63 22 0,59-41 0,-59 41 0,56-52 0,-56 52-2,37-64 1,-37 64-1,27-60 0,-27 60 0,2-58 1,-2 58-1,-6-48-2,6 48-6,0 0-21,-32-56-11,32 56 1,0 0-2,0 0 0</inkml:trace>
  <inkml:trace contextRef="#ctx0" brushRef="#br1" timeOffset="48190.7563">22587 355 75,'0'0'39,"0"0"1,0 0-1,5-55-26,-5 55-9,0 0 1,0 0 0,-47-6-1,47 6-1,0 0-1,-59 7-1,59-7 1,0 0-1,-51 26 0,51-26 0,0 0 0,0 0-1,-31 50 1,31-50-1,0 0 0,0 0 0,31 55 0,-31-55 1,0 0-1,47 42 1,-47-42-1,0 0 1,0 0 1,54 61-1,-54-61-1,0 0 1,6 50-2,-6-50 1,0 0 0,0 0 0,-39 55-1,39-55 1,0 0-1,0 0 1,-56 15 0,56-15-1,0 0 0,0 0 1,-14-54-1,14 54 1,24-49-1,-24 49 1,33-53 0,-33 53 0,40-53 1,-40 53-1,39-53-1,-39 53 1,0 0-2,51-56-3,-51 56-20,0 0-15,0 0 0,0 0-2,0 0 2</inkml:trace>
  <inkml:trace contextRef="#ctx0" brushRef="#br1" timeOffset="49011.8033">18206 1714 86,'0'0'37,"0"-21"1,0 21-9,-18-8-22,-1 9 1,-10 1-2,-3 7-1,-6 4-1,-5 7-1,5 4 0,0 5-1,5 2 1,10 5-1,4 2-1,11 1-2,8-1 1,11-2-1,2-1 1,12-2-2,7-6 0,6-13-4,11-3-2,-5-22-30,23 1-2,-6-25 1,13 2-2</inkml:trace>
  <inkml:trace contextRef="#ctx0" brushRef="#br1" timeOffset="49436.8276">18606 1451 94,'1'-16'38,"-1"16"3,9-19-2,9 6-35,1 1-1,6 0 0,4 3 1,2-1-2,-1 5 0,-1 3-1,-6 4 1,-5 5-1,-11 6 0,-10 4 0,-9 0-1,-8 10 1,-8-1 0,-2 3 0,0-1 0,0-2-1,7-4 1,5-1-1,12-6 0,6-15 0,31 8-1,2-15-2,15-3-2,1-9-6,22 3-27,-12-6-3,12 8 1,-12-4-2</inkml:trace>
  <inkml:trace contextRef="#ctx0" brushRef="#br1" timeOffset="49649.8398">19237 1618 106,'0'0'41,"0"0"1,32-17-2,-7-4-37,11 1-2,2 3 0,0-2-1,3 7-4,-11-1-5,8 14-29,-38-1-2,19 14 1,-33 0-2</inkml:trace>
  <inkml:trace contextRef="#ctx0" brushRef="#br1" timeOffset="49797.8482">19141 1812 104,'-18'23'39,"-1"-12"2,33-3-1,9-11-37,15-8-1,17-1-2,6-11-8,17 7-30,-11-10-1,14 10 0,-17-6-3</inkml:trace>
  <inkml:trace contextRef="#ctx0" brushRef="#br1" timeOffset="50429.8844">20371 1461 86,'-18'-26'38,"-4"11"0,-14-2 1,4 5-32,-14 7-2,7 11 0,-5 3-1,8 8-1,0 6 0,12 7 0,5 4-2,12 2 1,10-3-1,13-2 0,9-7 0,11-4-1,8-10 1,8-6 0,3-11 0,3-9 0,-5-6 0,-2-2 0,-8-1 0,-6-1 0,-9 6-1,-10 2 0,-5 9 0,-13 9 0,0 0 0,-10 26 0,-16 11 0,-6 10-1,-11 6 2,-4 14-2,-2 2 1,0 4-2,7-6 0,8-11-3,16-4-4,9-27-21,33 2-11,9-28 0,23-3 0,5-25 1</inkml:trace>
  <inkml:trace contextRef="#ctx0" brushRef="#br1" timeOffset="50655.8973">21172 1483 100,'-34'29'39,"-18"8"1,1 10-2,-4 5-36,-7 3 0,1 6 0,4-1-2,7 1 0,13-12-3,12-7-3,3-17-15,23 1-17,-1-26 0,24 6 0,-5-26 1</inkml:trace>
  <inkml:trace contextRef="#ctx0" brushRef="#br1" timeOffset="50827.9072">20859 1748 108,'-8'-22'41,"8"22"0,0 0 0,0 0-36,-6 18-2,18 0 0,3 4-2,8 1-1,12-1-2,10-6-2,19-1-13,-3-17-21,21-2-3,-4-14 3,12-2-4</inkml:trace>
  <inkml:trace contextRef="#ctx0" brushRef="#br1" timeOffset="51008.9175">21706 1451 108,'-44'22'39,"-2"17"1,-14 3 0,13 18-38,-3-4 0,10 0-2,11 0 0,9-3-4,20 0-5,9-22-29,25 0-1,4-24 0,22-2-1</inkml:trace>
  <inkml:trace contextRef="#ctx0" brushRef="#br1" timeOffset="51299.9342">22005 1572 108,'-23'-3'40,"-4"23"1,-15 5 1,9 17-37,-6 5-1,7 12 0,4 1-1,13 1-2,10-8 2,19-3-2,8-13-1,12-10 0,5-15 0,8-16 0,-2-13 0,0-12 1,-6-10-1,-6-11 0,-8-7-3,-8-7 1,-5 3-3,-9-1 0,-2 15-6,-17-6-16,11 22-15,-9 1 2,13 16 1,-6 3 1</inkml:trace>
  <inkml:trace contextRef="#ctx0" brushRef="#br1" timeOffset="51549.9485">22660 1177 111,'3'-52'39,"-3"52"2,-14-24-3,-4 27-37,-1 13 0,-1 11-3,3 9-2,7 6-18,0-4-17,18-6 1,7-12-1,18-7-2</inkml:trace>
  <inkml:trace contextRef="#ctx0" brushRef="#br1" timeOffset="51871.9669">22982 1070 111,'0'0'42,"19"-29"3,-39 48-4,1 16-36,-16 19-1,-1 12-1,1 4-2,6 0 2,7-11-5,25-13 4,6-13-2,8-8 0,6-14 0,2-10 0,0-10 0,1-8 0,-8-6 0,-5-10 0,-7 0 0,-11-3 0,-11 4-3,-10 3-2,-3 15-7,-29-4-19,12 19-11,-19 7 1,5 14-1,-13 6 1</inkml:trace>
  <inkml:trace contextRef="#ctx0" brushRef="#br1" timeOffset="52800.02">2392 6265 94,'7'-17'38,"4"4"0,-6-3-1,10 9-32,-15 7-1,19 9-1,-13 17 1,1 14-1,-4 19 0,-4 12 0,-4 13-2,-3 9 1,-4 4-2,1-5 0,3-5-5,1-20-7,19-6-24,2-29-3,18-15 1,2-25-2</inkml:trace>
  <inkml:trace contextRef="#ctx0" brushRef="#br1" timeOffset="53003.0316">2662 6312 113,'-25'-8'40,"15"11"1,10-3-3,7-17-35,21 7-3,15-6 0,10 2-2,8-7-3,17 14-20,-9-11-13,9 13 0,-22 0 0,-3 10-2</inkml:trace>
  <inkml:trace contextRef="#ctx0" brushRef="#br1" timeOffset="53203.043">2687 6619 117,'-31'31'41,"8"-19"1,23-12-3,24-5-37,20-20 0,15-5-2,8-3-1,5 1-3,-1-5-7,4 20-27,-23 1-1,-9 20 1,-24 2-2</inkml:trace>
  <inkml:trace contextRef="#ctx0" brushRef="#br1" timeOffset="53355.0517">2658 6953 122,'-18'19'39,"18"-19"1,27-16-3,19-18-35,24-8-3,21-7-1,7-13-7,19 9-28,-7-8-1,12 10 0,-12-2-3</inkml:trace>
  <inkml:trace contextRef="#ctx0" brushRef="#br1" timeOffset="53560.0634">3902 6446 112,'-12'13'42,"1"-14"-1,11 1-1,20-10-34,12-9-7,11-4 2,3-3-2,11 4 0,0-2-4,3 13-5,-17-5-29,-3 17-1,-21-1 1,-6 16-1</inkml:trace>
  <inkml:trace contextRef="#ctx0" brushRef="#br1" timeOffset="53717.0724">3939 6664 125,'-22'30'42,"3"-22"0,34-4-1,10-8-39,25-25-3,21-5-2,6-14-10,21 11-25,-2-9-2,15 14 0,-2-6-2</inkml:trace>
  <inkml:trace contextRef="#ctx0" brushRef="#br1" timeOffset="54255.1032">5782 5347 76,'-13'-28'36,"-7"13"0,-13 4-1,-1 19-31,-13 17 0,-4 31 2,-11 20 1,-1 28-1,-5 19 0,9 15-1,4 4 0,17 0-1,20-7-1,22-16-2,30-15-5,17-33-12,29-9-22,9-26 0,22-8-1,0-23-2</inkml:trace>
  <inkml:trace contextRef="#ctx0" brushRef="#br1" timeOffset="54839.1366">6018 5729 103,'-18'1'39,"2"-3"0,16 2-1,0 0-39,10-1 1,12-3 1,4 6 0,4 0 1,4 2-1,0 1 2,1-1-3,-2 2 3,-2-1-2,-2-2-1,-6 2 0,-6-1 1,-5 7-1,-10 1 0,-6 8 0,-10 2 1,-6 7 0,-5-1 0,0 0-1,4 0 1,5-4 0,9-3-1,13-6 1,13-3-1,5-2 0,9 1 0,1 2 1,-2 2-1,-4 6 1,-6 4-1,-14 8 1,-12 2-1,-11 6 1,-11 4-1,-4-5 1,-2-1-1,0-8 0,10-3-5,10-18-3,27 2-23,1-26-8,28-4-1,3-18-2</inkml:trace>
  <inkml:trace contextRef="#ctx0" brushRef="#br1" timeOffset="54990.1452">6810 6056 110,'-20'7'39,"-3"-11"-1,23 4-4,-5-12-49,17-13-21,22 4-3,0-9 1,21 3-1</inkml:trace>
  <inkml:trace contextRef="#ctx0" brushRef="#br1" timeOffset="55307.1634">7309 5737 110,'-35'20'39,"-16"-7"2,11 10-2,5-5-36,0 4-1,12-3 0,14 3-1,10-3 1,18-3-1,14-5-1,14 3 1,5-2-1,5 0 1,-3 3-1,-2 1 0,-11 10 1,-10 3-1,-16 5 0,-10 3 1,-16 1-1,-3 0 0,-4-7-1,-7-2-2,7-5-2,-4-15-6,22 1-26,0-10-3,0-13 0,3-12 0</inkml:trace>
  <inkml:trace contextRef="#ctx0" brushRef="#br1" timeOffset="55476.173">7371 5716 111,'-13'-13'39,"13"13"2,-14-4-3,14 4-36,14-7-2,2 7-1,8 2-2,5-12-13,17 13-21,-4-11-3,15 5 1,-4-9-2</inkml:trace>
  <inkml:trace contextRef="#ctx0" brushRef="#br1" timeOffset="55798.1914">7950 5618 107,'-30'27'44,"0"-12"-3,19-2 1,11-13-41,23-2 0,11-5 0,8 3 0,5-4 1,9 2-1,-5 4 0,-6 5 1,-8 6-1,-13 8 0,-10 8 2,-9 8-3,-10 9 3,-11 7-3,-6 5 3,-1 5-5,-3 0 4,2-2-6,10-1-1,-1-16-8,27 7-17,-7-28-11,24-2 0,1-22-1,19-9 1</inkml:trace>
  <inkml:trace contextRef="#ctx0" brushRef="#br1" timeOffset="56181.2133">8568 5607 103,'-24'16'43,"2"-14"-3,22-2-1,0 0-36,22 5-3,5-10 3,5 4-2,2-1 1,2 4 0,-4 0-1,-5 6 1,-12 8-1,-5 3 2,-14 7 0,-6 3-1,-8 6 1,-5 5-3,-10 3 4,2 0-4,-5 0 0,7-1 0,2-3 0,11-3 0,7-9 0,14-6 0,8-7 0,14-7 0,14-5-2,1-12-7,20 8-11,-13-25-11,19 11-11,-6-12 1,15 6-1,-10-4 1</inkml:trace>
  <inkml:trace contextRef="#ctx0" brushRef="#br1" timeOffset="56954.2576">9763 5637 76,'-14'9'38,"-13"15"-4,-16 9 2,-4 9-33,-9 4 2,4 6-3,0-2 2,6-7-7,17 6-11,5-25-20,19-5 0,5-19-2,19-7 1</inkml:trace>
  <inkml:trace contextRef="#ctx0" brushRef="#br1" timeOffset="57127.2675">9489 5774 115,'-14'9'39,"-5"-1"1,12 11-2,7-4-35,11-2-1,16-1-3,12-6-1,20 1-6,8-14-28,25 3-3,-1-12 1,16 1-3</inkml:trace>
  <inkml:trace contextRef="#ctx0" brushRef="#br1" timeOffset="57563.2924">10619 5462 93,'-14'-17'36,"-21"-4"3,3 17 1,-20 3-33,3 9-3,-6 9 1,4 14-2,3 5 0,6 3 2,14 1-2,16-4 1,14-6-3,18-9 3,17-11-3,12-11 2,9-13-2,8-5-3,0-8 3,-4 0-3,-10-3 3,-7 4-4,-10 4 4,-11 6-4,-12 15 3,-14 14 1,-12 12-2,-13 13 3,-3 12 0,-8 8-1,5 8-1,-2 3-1,13 4-1,6-12-3,27 0-9,-6-23-12,36-1-14,-6-25-1,16-8 0,-7-20 1</inkml:trace>
  <inkml:trace contextRef="#ctx0" brushRef="#br1" timeOffset="57878.3104">10788 4992 88,'-7'-14'40,"19"31"0,-1 0 2,17 14-33,-1 4-5,6 16 1,2 7-1,-1 8-1,-4 7-1,-5 7 3,-4 1-2,-8-1 0,-4 2 0,-11-4-1,-10-6 0,-4-5-2,-5-12 0,-3-7-2,3-3-7,-9-26-14,17 7-17,-6-24-1,19-2-1,-13-15 0</inkml:trace>
  <inkml:trace contextRef="#ctx0" brushRef="#br1" timeOffset="58705.3577">12107 5409 71,'-9'19'36,"-6"6"0,-13 6 1,0 10-29,-8 1 0,3 13-2,-5 0 0,-1 0-3,2-2 0,7-12-3,8-4-2,3-17-6,17 0-23,2-20-5,7-12-1,6-12 1,7 2 20,-5-16 13,-2-3 2,-3 0 9,-12-6 20,4 15 9,-12 0-1,5 17 2,-11-7-19,16 22-12,0 0 0,14 23-2,12-5-1,16 1 1,15 1-4,11-4 0,12 3-4,5-13-4,17 5-29,-17-10-4,3 6 2,-17-9-3</inkml:trace>
  <inkml:trace contextRef="#ctx0" brushRef="#br1" timeOffset="59164.384">13362 5364 88,'3'-10'37,"-3"10"0,-10 9 0,-3 11-31,-10 13-4,-1 10 2,-2 8-1,1 6-2,5 2-1,6-5-3,18 8-13,5-21-20,21-9 1,12-17-2,23-10-2</inkml:trace>
  <inkml:trace contextRef="#ctx0" brushRef="#br1" timeOffset="59498.4031">14001 5353 91,'-18'-9'38,"-18"6"0,2 22 2,-9 7-31,6 14-5,3 5 0,9 8 1,9 1 0,15 0-2,11-8 1,18-6-1,15-12 0,6-12-1,6-10-1,2-13 1,-5-11-3,-2-10 2,-11-10-2,-11-7 0,-12-7-1,-11 0-1,-7-3 1,-9 3-3,-3 6 1,-4 5-3,3 17-1,-7-6-15,22 30-16,-21-7 1,23 19-1,-2-12 1</inkml:trace>
  <inkml:trace contextRef="#ctx0" brushRef="#br1" timeOffset="59734.4166">14398 5024 113,'0'0'40,"12"-4"0,0-9-3,9 3-40,13 7-6,-5-11-27,18 10-4,-8-11 2,12 7-3</inkml:trace>
  <inkml:trace contextRef="#ctx0" brushRef="#br1" timeOffset="60116.4384">14912 4723 95,'0'0'39,"0"0"1,13 13-2,0-15-34,9 3-1,4-5 1,2 3-1,3-2-1,-1 0-1,-1-1 0,-6 2-1,-4 0 1,-4 4-1,-15-2 1,-5 20-1,-11 2 1,-7 4-1,-10 6 2,0 1-1,0 6 1,2 0-2,10-6 1,9-4-1,15-6-1,12-14-4,23 5-11,1-22-21,22 0-3,-4-16 2,17-1-4</inkml:trace>
  <inkml:trace contextRef="#ctx0" brushRef="#br1" timeOffset="60485.4595">15651 4660 91,'-28'-8'37,"0"17"1,-11-6 1,11 8-33,-3 5-3,9 5 0,3 1 1,11 2-1,8-1-1,9 0 0,10-2-1,5 1 0,4-4-1,6 3 1,-6 1 0,-2 0 0,-4 3 0,-8 2-1,-7 3 2,-13 1-2,-8 1 2,-10-1-3,-6 1 1,-8-4 0,1-4 0,3-9 0,6-7 0,7-12 0,14-14-1,17-10 1,14-14-3,8-9 2,9 1-4,-2-10-1,9 16-11,-17-8-22,6 20 1,-22-2-1,0 19 1</inkml:trace>
  <inkml:trace contextRef="#ctx0" brushRef="#br1" timeOffset="60898.4832">16674 5206 75,'-22'20'39,"-3"5"-3,-14 1 2,3 13-29,-15 3-4,4 8 0,-1 2-4,4-1 1,8-2-7,5-14-8,19 2-23,4-17 1,16-9-1,3-18 0</inkml:trace>
  <inkml:trace contextRef="#ctx0" brushRef="#br1" timeOffset="61057.4923">16414 5451 95,'-8'-17'38,"8"17"2,-14-7-2,14 7-32,11 18-3,10-2-1,12-1-2,15 1-3,14 4-5,0-13-28,27 4-3,0-15 0,14-2-1</inkml:trace>
  <inkml:trace contextRef="#ctx0" brushRef="#br1" timeOffset="61237.5026">17451 5085 88,'-35'8'38,"-13"4"2,4 20-1,-8 7-29,6 5-8,10 6-2,9 1-1,15 5-7,3-12-28,33 4-3,9-19 3,19-2-4</inkml:trace>
  <inkml:trace contextRef="#ctx0" brushRef="#br1" timeOffset="64590.6943">17852 5114 61,'6'-16'36,"-6"16"-1,2-17 1,-2 17-25,-17-5-5,3 9 0,-9-3-2,1 6 0,-6 1-1,2 8 1,-6 5-1,3 10 0,-4 6 0,0 10 0,-1 3-2,6 4 1,5 1-1,11-1 0,14-6 0,12-13 2,17-15-2,18-13-1,12-16 1,14-12-1,5-11 0,-2-15 1,-9-6-1,-7-4-2,-17-1 2,-22 3 0,-21 6 0,-20 9 0,-19 12-1,-14 10-1,-8 13-2,-6-1-7,17 19-27,7-5-1,21 6 0,20-14-1</inkml:trace>
  <inkml:trace contextRef="#ctx0" brushRef="#br1" timeOffset="65208.7297">18492 4271 74,'0'0'38,"0"0"0,0 22 0,-15 0-30,4 13-4,-5 2-2,-2 10 0,2 2-1,0 2-1,2 0-1,3-5-3,13 1-9,-4-19-25,19-1 1,1-19-2,16-6 2</inkml:trace>
  <inkml:trace contextRef="#ctx0" brushRef="#br1" timeOffset="65504.7466">18928 4321 87,'-29'11'38,"-1"21"0,-15 2 0,5 13-33,1 8-2,3 3 1,8 1-2,10-2 1,12-10-2,14-6 0,14-9-1,9-13 0,10-10 0,4-9 0,-2-10 0,-3-7 1,-7-6-1,-10-4 0,-10 0 0,-18 2-1,-14 0 0,-10 6-2,-4 9-3,-12-8-22,15 19-11,-5-5 0,21 10-2</inkml:trace>
  <inkml:trace contextRef="#ctx0" brushRef="#br1" timeOffset="65872.7677">19313 3958 78,'31'20'39,"1"5"-3,15 15 2,-2 4-33,4 16-2,-8 7 0,-5 12-1,-14 10-1,-15 8-1,-14 9 1,-20 3-3,-10 9-1,-19-12-10,-5 8-23,-6-16-1,8-7-1,1-17 1</inkml:trace>
  <inkml:trace contextRef="#ctx0" brushRef="#br1" timeOffset="66450.8007">13321 4746 75,'-43'28'39,"-6"24"-1,-19 11 0,-1 31-29,-9 16-1,9 21-1,5 7 0,15 9-4,17-1-1,18-9-3,33-8-6,13-29-29,38-15-2,8-23-1,30-15-2</inkml:trace>
  <inkml:trace contextRef="#ctx0" brushRef="#br1" timeOffset="67165.8416">2673 8028 93,'8'-19'38,"-8"19"-1,4-18 2,-4 18-34,2-10-2,-2 10-1,0 0 0,11 31 0,-11 1-1,1 17 1,-4 10-2,-4 10 1,-2 6-2,-2-1-1,0-3-4,0-18-12,11-4-20,0-24 0,15-12-1,3-26 1</inkml:trace>
  <inkml:trace contextRef="#ctx0" brushRef="#br1" timeOffset="67368.8532">2835 8028 104,'-19'0'38,"0"-3"2,19 3-3,0 0-34,0 0-2,38-18 0,5 7-2,8-2-1,7-3-2,12 10-18,-12-12-16,3 13 0,-22-2-1,-5 13-1</inkml:trace>
  <inkml:trace contextRef="#ctx0" brushRef="#br1" timeOffset="67563.8644">2768 8349 104,'0'0'40,"3"16"1,15-31-3,21-4-36,11-2-1,8-6-2,7 1-2,-6-8-10,10 16-23,-16-4-3,-5 14 0,-15-2-1</inkml:trace>
  <inkml:trace contextRef="#ctx0" brushRef="#br1" timeOffset="67746.8749">2717 8582 107,'-18'15'40,"18"-15"0,21-14-2,20-14-37,29-9-2,20-7-1,9-9-5,20 11-25,-6-11-6,10 9 0,-15 1-2</inkml:trace>
  <inkml:trace contextRef="#ctx0" brushRef="#br1" timeOffset="67953.8867">4003 8088 101,'0'0'40,"-15"8"1,15-8-2,10-1-32,10-12-8,9 3-1,1-5-4,14 14-17,-11-9-15,6 7-1,-10 0 0,-6 10-1</inkml:trace>
  <inkml:trace contextRef="#ctx0" brushRef="#br1" timeOffset="68130.8968">3905 8440 111,'-7'11'41,"23"-3"0,7-21-2,23-6-38,8-11-3,7-10-6,19 8-29,-15-9-3,6 14 0,-15-5-1</inkml:trace>
  <inkml:trace contextRef="#ctx0" brushRef="#br1" timeOffset="69740.9889">13307 7349 88,'-2'-13'38,"2"13"-1,-13-1 1,-3 15-35,-7 13-1,-6 13 0,-13 12 0,-9 10-2,-7 7-1,-3 0-2,9 11-11,-4-21-23,19-8 0,4-23-1,21-11 2</inkml:trace>
  <inkml:trace contextRef="#ctx0" brushRef="#br1" timeOffset="69912.9988">12909 7664 101,'-20'-17'39,"5"17"2,-4 4-2,21 12-33,6 3-2,20 4-2,18-2-2,22-5-4,29 7-16,-2-20-9,26 5-10,-4-10-2,8 2 0,-8-5-1</inkml:trace>
  <inkml:trace contextRef="#ctx0" brushRef="#br1" timeOffset="70285.02">14475 7417 95,'0'0'39,"0"13"0,-3 19 0,-18 7-36,3 15-1,0 8-1,3 4-1,0 9-1,2-4-3,16-2-7,2-22-26,25-5-1,8-17-1,19-10-1</inkml:trace>
  <inkml:trace contextRef="#ctx0" brushRef="#br1" timeOffset="70619.0391">15233 7430 100,'-35'18'39,"3"27"1,-11 5-1,0 15-35,10 6-1,10 8 0,17-4 0,16-5-2,16-7 1,23-15-1,14-15 0,15-14-1,9-21 1,2-14-1,-2-16 1,-14-13 0,-10-12-1,-22-8 0,-20-6-1,-22-5-2,-16 7 0,-19-1-2,-10 16-2,-11 0-3,9 26-17,-15 3-11,17 17-1,6 6 0,17 11 1</inkml:trace>
  <inkml:trace contextRef="#ctx0" brushRef="#br1" timeOffset="73803.2213">15868 6988 28,'0'0'29,"0"0"2,0 0-2,-17-3-11,17 3-3,0 0-4,0 0-1,0 0-3,12 0-1,-12 0-2,23-3 0,-8 1 0,8 2-1,2-1-1,4 1-1,3 0 0,-2-1-2,3 1-2,-3-7-6,9 9-24,-10-7-1,0 4-1,-6-3-1</inkml:trace>
  <inkml:trace contextRef="#ctx0" brushRef="#br1" timeOffset="74360.2531">16747 6674 69,'9'-10'32,"-4"0"1,-5 10 0,7-16-26,-7 16-2,0 0-1,12 20 1,-16-2-1,3 12-1,-6 3-1,4 6-2,-1 6-2,-3-7-5,14 6-25,-7-12-2,8 3 0,1-14-1</inkml:trace>
  <inkml:trace contextRef="#ctx0" brushRef="#br1" timeOffset="74931.2858">17024 6672 81,'0'0'35,"2"-10"0,-2 10 1,2-11-29,-2 11-2,16-9 0,0 7-1,2-4-1,1 3-1,4-2 0,1 3 0,-3-1-1,0 3 0,-4 3 1,-5 5-1,-8 2 0,-5 6 0,-8 4 0,-8 4 0,-3 4 0,-3 1 0,-3 2 0,0 1 0,1-3 1,3-3-1,4 1 0,7-8 0,8 0 0,6-6 0,7-4 0,8-5-1,10-1 1,4-4-2,3-2-1,-2-1-2,6 5-5,-12-12-19,6 13-11,-10-7 0,5 8-1,-11-7 1</inkml:trace>
  <inkml:trace contextRef="#ctx0" brushRef="#br1" timeOffset="87476.0033">19607 6865 91,'11'-16'35,"10"1"0,13 3 1,-2-5-32,23 5-1,3 0-1,8 3 1,-6 3-2,-3 7 0,-11 6 0,-12 9 0,-16 6-1,-17 6 1,-16 7-1,-13 7 1,-5-1 0,-6 1 0,4-4 0,7-10 0,13-4 0,16-8 0,19-9-1,17-7 1,14-5-1,7-1 0,3 2 1,-1 2-1,-12 7 1,-13 11-1,-19 8 1,-19 10-1,-19 5 1,-13 7-2,-11 1 2,-3 2-2,0-4 0,11-12-3,16 3-10,11-23-22,25-6-3,14-20 2,22-4-3</inkml:trace>
  <inkml:trace contextRef="#ctx0" brushRef="#br1" timeOffset="87668.0143">20834 7037 114,'-15'-3'37,"4"1"-2,11 2-9,-17-10-62,17 10-2,14-10 1,3 6 0</inkml:trace>
  <inkml:trace contextRef="#ctx0" brushRef="#br1" timeOffset="87981.0322">21348 6756 102,'-30'12'37,"-10"-1"1,0 9-1,-8-3-33,7 10-1,6 2 0,8 3 0,16-2-1,12 2 0,19-8-1,15-2 1,10-1-2,11-3 1,0-1-1,1-1 1,-5 1-1,-11 5-1,-10 1 1,-14 6-1,-16-1-1,-14 0-1,-5 4-1,-11-12-7,10 4-26,-8-14-1,13-5-1,0-13-1</inkml:trace>
  <inkml:trace contextRef="#ctx0" brushRef="#br1" timeOffset="88177.0434">21413 6681 118,'-27'0'40,"11"10"-1,3-9-2,13-1-38,22 2-4,5-14-18,19 11-15,1-11 1,13 4-1,1-6-2</inkml:trace>
  <inkml:trace contextRef="#ctx0" brushRef="#br1" timeOffset="88469.0601">21965 6672 115,'0'0'39,"30"-9"1,-4-8-2,17 2-35,2 0-1,6 4 1,-7 2-1,-2 11 0,-11 12-1,-11 12 0,-12 12 0,-14 11 0,-13 10-1,-4 8 0,-10 2 0,0 5-2,1-4-1,3-8-2,17 3-22,0-26-11,24-4-3,3-18 1,20-8-2</inkml:trace>
  <inkml:trace contextRef="#ctx0" brushRef="#br1" timeOffset="88839.0813">22689 6649 113,'19'-9'40,"2"-6"1,18 7-2,4-7-34,2 6-1,-5-2 0,-3 7-1,-10 4-1,-8 6-1,-14 9 0,-15 10-1,-12 6 2,-11 10-2,-10 4 0,-2 7 0,-3 1 0,7 0 0,7-4 0,13-4 0,16-7 0,15-11 0,16-7 0,15-11-3,13-1-3,-3-22-22,19 10-10,-8-13-4,6 3 2,-9-10-3</inkml:trace>
  <inkml:trace contextRef="#ctx0" brushRef="#br1" timeOffset="89338.1098">21098 8056 81,'0'-19'37,"0"19"-1,-19 0 2,2 12-30,-14 8-7,2 8 0,-8 5-1,1 2 0,4 3-3,3-6-3,17 2-16,2-20-14,10-14 1,18 4-1,5-19 1</inkml:trace>
  <inkml:trace contextRef="#ctx0" brushRef="#br1" timeOffset="89454.1164">21005 8105 102,'9'-13'39,"-13"-2"1,4 15-1,0 0-33,10-6-2,9 12-5,7-5-5,22 8-32,0-8-1,21 4-1,5-10-1</inkml:trace>
  <inkml:trace contextRef="#ctx0" brushRef="#br1" timeOffset="90023.149">22859 7695 77,'-7'-15'36,"3"3"0,-9-3 2,13 15-31,-19-12 1,8 19-1,-13-2 0,2 14-1,-7-2-1,1 6-1,0 1 0,9 1-1,5-6-1,14-3-1,14-9 1,13-8-1,13-10 0,11-8 0,7-6 0,-2-6 0,-1-2 0,-8 2 0,-8 4 0,-13 8-1,-14 11 1,-12 8-1,-15 31-1,-8 4 1,-13 18 0,-3 7-2,0 9 0,0 1-2,7 2-3,3-16-16,21 10-17,1-19-2,18-5 2,-1-16-3</inkml:trace>
  <inkml:trace contextRef="#ctx0" brushRef="#br1" timeOffset="90523.1776">18484 8788 102,'69'-11'38,"25"-7"-1,32 2 0,28-5-39,29 1 2,25-1-2,26 2 2,19 4-1,11 4 1,14 1 0,13 1 1,11-2 1,10 2 1,13-6-1,12-3 1,7-3-1,10-5 0,0-3 0,-7-1-3,-15 3-3,-25-10-15,-27 17-21,-46-3 1,-36 10-3,-49 2 1</inkml:trace>
  <inkml:trace contextRef="#ctx0" brushRef="#br1" timeOffset="91392.2273">23181 8965 79,'-16'-7'37,"-7"0"0,-2 8 1,-17-8-27,5 17-5,-8 2 0,4 7-2,1 2-1,7 3-1,11 4 0,11-1-2,15 1 1,17-2-1,16 0 0,6 2 0,12 1-1,0 2 1,-3 0 0,-6 3 1,-13 1 0,-14 0 1,-16-2-1,-16-1 0,-12-6 1,-8-4-1,-12-12 0,5-9 0,-1-11-1,10-12-1,11-14 0,13-9 0,15-10 0,12-7-2,16 3-1,6-3-4,14 10-28,-12-1-3,7 16 1,-18 3-1</inkml:trace>
  <inkml:trace contextRef="#ctx0" brushRef="#br1" timeOffset="91911.257">22327 5742 110,'-21'5'38,"5"20"0,-7 3-3,6 17-38,10 22-7,2-2-27,6 15 1,3 0-1,6 4-3</inkml:trace>
  <inkml:trace contextRef="#ctx0" brushRef="#br1" timeOffset="96768.5348">22355 8978 35,'9'-12'30,"4"-1"3,2 5-1,-10-9-11,14 14-6,-14-13-1,12 15-4,-17 1-1,12-8-2,-12 8-1,0 0-2,-7 12 0,-1 6-1,-8 5-1,-1 9 0,0 4 0,1 7-1,-3-4 1,10 2 0,8-6-1,12-8 1,15-14-1,14-9-1,15-11 0,6-14-1,7-2-2,0-13-4,7 6-25,-16-12-6,-2 6 0,-21-7-1</inkml:trace>
  <inkml:trace contextRef="#ctx0" brushRef="#br1" timeOffset="96933.5442">22719 8912 100,'-31'51'39,"-7"1"1,15 9-1,-4 1-27,14-4-10,6-1-1,9-11-3,13 5-32,-3-21-3,14 0-1,-2-19-1</inkml:trace>
  <inkml:trace contextRef="#ctx0" brushRef="#br1" timeOffset="97864.5975">21536 5753 89,'4'-10'35,"-13"11"1,-3 10 1,-14 9-30,3 13-5,-2 8 4,-1 11-2,0 6 2,4 7-3,8-3 0,8-3-1,9-5 0,11-10-1,6-13 0,12-13-1,1-13 0,0-8 1,0-7-1,-7-5-1,-10-9 1,-12 4-2,-14 1 0,-12 3 0,-6 7-2,-10-4-8,8 18-24,-6-5-3,14 9 2,1-1-2</inkml:trace>
  <inkml:trace contextRef="#ctx0" brushRef="#br1" timeOffset="101025.7783">21786 8897 64,'7'-15'36,"4"5"-1,-4-1 2,6 12-21,-13-1-5,0 0-3,7 30-1,-6 6-2,-7 6-1,1 15-1,-7 3-1,2 6 0,1-1 0,-1-1-2,1-4 0,4-5 0,0-5-2,5-9-3,6 5-4,-8-13-26,14-2-4,-5-14 2,9-3-2</inkml:trace>
  <inkml:trace contextRef="#ctx0" brushRef="#br1" timeOffset="102064.8377">19965 5996 76,'0'0'35,"0"0"-1,-8-12 1,1 23-27,-9-4-3,3 13 0,-7-4 0,4 9-1,-3-4-1,7 4 0,8-3-1,6-2 0,8-4-2,11-3 1,6-2-1,7-3 0,4-1 1,-3 0-1,-1 2 0,-7 3 1,-8 2-1,-10 5 0,-9 2 1,-8 4-1,-6 3 0,-6-5-2,3 5-5,-10-15-28,17 0-2,-2-15-1,12 2 0</inkml:trace>
  <inkml:trace contextRef="#ctx0" brushRef="#br1" timeOffset="102228.8471">20046 6017 109,'-22'-6'39,"-1"1"1,23 5-2,-10-5-34,27-2-3,17 1-5,5-9-30,22 5-5,2-9 1,12 4-2</inkml:trace>
  <inkml:trace contextRef="#ctx0" brushRef="#br1" timeOffset="107926.173">19581 8992 64,'0'0'37,"22"-15"-1,3 6 0,4-11-10,8 7-24,3 1-1,5 2 1,-6 3-1,-3 7 1,-10 4-1,-6 10 1,-10 6-1,-10 3 0,-9 8 0,-6 4 0,-10-1 0,-1 3 0,-2-5 0,9-5 0,5-5 0,14-7 0,12-9 0,19-8-1,11-4 1,13 0-1,3-1 1,3 5 0,-5 5-1,-8 9 1,-14 11-1,-17 10 1,-21 10 0,-10 7 0,-19 5-1,-8 2 1,-2-6 0,0-4-1,6-8-3,8-20-10,24-6-24,5-13-1,37-22 0,3-11-2</inkml:trace>
  <inkml:trace contextRef="#ctx0" brushRef="#br1" timeOffset="108340.1967">20602 9023 109,'0'0'39,"10"-16"0,19 7-2,3-11-35,13 4 0,3-1 0,2 5 0,-7 6 0,-4 9-1,-12 10 0,-13 7 0,-14 15-1,-16 11 2,-15 7-1,-11 7 0,-5 6 1,-5 2 0,5-5-1,5-2 2,11-8-2,16-10 1,22-11-1,18-13 1,22-8-2,16-13 0,20-5-5,0-16-26,18 7-8,-11-11-2,9 10-1,-14-6 0</inkml:trace>
  <inkml:trace contextRef="#ctx0" brushRef="#br1" timeOffset="110263.3067">21509 9018 67,'6'-11'34,"-6"11"-1,0 0 0,0 0-23,-28 6-2,19 8 0,-11-1-2,4 3-2,0-1 0,4 4 0,3-4-2,11 1 0,7-4-1,5-5 0,5-5-1,3-4 1,0-3 0,1-5 0,-7-2 0,-3-3-1,-7 3 1,-5-2 0,-5 0 0,-4 4 0,-6 2 0,2 3 0,-6 4 0,1 3 0,2 2 0,1 7 1,3 3-1,2 3 0,6 3 0,3-1-1,3 1-1,2-5-2,11 9-27,-16-24-8,28 7 1,-19-20-2,7 0-2</inkml:trace>
  <inkml:trace contextRef="#ctx0" brushRef="#br1" timeOffset="111322.3672">6195 7450 89,'23'-10'37,"-1"-6"0,12 3 0,-5-3-34,6 5-2,1-1 1,-1 6 0,-8 6-1,-3 8 1,-10 6-1,-7 7 1,-7 7-2,-8 10 1,-7 2 0,-4 2 0,0 0 0,-1-1 0,2-7-1,8-6 1,10-7-1,10-10 0,17-6 1,8-6 0,7-3-1,10-2 0,-2 2 1,2 3 0,-8 2-1,-7 9 1,-15 6 0,-11 9-1,-14 9 1,-13 4-1,-11 6 0,-4 0 0,-5-2 0,-1-1-2,7-7-1,3-12-6,21-1-29,6-21-1,0 0 0,26-11 0</inkml:trace>
  <inkml:trace contextRef="#ctx0" brushRef="#br1" timeOffset="111747.3916">7113 7555 92,'-19'-10'37,"19"10"1,-14-24 0,23 2-33,6 2-1,12 4-1,6-3 1,8 0-1,5 2-1,2 5 0,-1 3 0,-5 7-1,-7 6 1,-10 11-1,-12 7 0,-11 14 0,-13 6-1,-11 8 1,-8 6 0,-6 0 0,-6 4-1,4-1 0,5-5 1,9-8-2,10-7 1,8-7 0,21-12 1,10-8-2,15-11 0,12-14-1,11-4-2,9-13-4,17 6-29,-13-13-2,5 6 0,-12-6-2</inkml:trace>
  <inkml:trace contextRef="#ctx0" brushRef="#br1" timeOffset="111930.402">7949 7708 113,'-17'-2'40,"-2"-9"1,19 11-1,-14-21-39,17 3-3,8 5-5,-5-8-29,19 12-3,-5-6 0,12 6-2</inkml:trace>
  <inkml:trace contextRef="#ctx0" brushRef="#br1" timeOffset="112199.4174">8436 7266 108,'-7'-18'40,"7"18"1,-19 6-1,4 12-35,0 8-2,2 17 0,-1 9-1,0 9-1,0 7-1,6 3 0,3 1-2,4-4-1,12-1-4,-2-26-27,25 3-7,-4-29 2,16-8-1</inkml:trace>
  <inkml:trace contextRef="#ctx0" brushRef="#br1" timeOffset="112481.4335">8826 7251 104,'0'0'40,"-26"-17"1,13 29-1,-12 5-30,6 6-6,0 5 0,5 8-1,0 3-1,5 3 1,7-2-2,8-4 0,10-6 1,12-14-2,13-11 0,7-14 0,15-11-4,6-16-2,14 4-18,-13-22-15,6 1-3,-17-10 2,-2 8-1</inkml:trace>
  <inkml:trace contextRef="#ctx0" brushRef="#br1" timeOffset="112643.4428">9175 7198 119,'-45'75'40,"-9"-6"1,17 11-2,3-8-36,18-4 0,8-5-3,11-9-1,18-8-4,9-24-19,27 2-14,-4-23-3,21-1 1,-5-23-2</inkml:trace>
  <inkml:trace contextRef="#ctx0" brushRef="#br1" timeOffset="113049.466">9736 7125 107,'-52'22'39,"-6"-1"1,12 11-2,-1 2-34,22-3-1,9-3 0,16-1 1,12-4-2,15-2-1,8-4 0,8 2 1,-2-3-1,1 1 0,-5 3-1,-8 3 1,-10 1 0,-12 6 0,-10 1-1,-14-1 1,-6 2-1,-6 0 1,-5-5-1,-2-8 0,1-7 0,7-8-1,9-12 1,6-14-1,14-13 0,10-12-1,12-9 0,7-9-1,7 2 0,0-8-1,7 11-6,-19-3-27,8 20-1,-15 0 1,-3 16-2</inkml:trace>
  <inkml:trace contextRef="#ctx0" brushRef="#br1" timeOffset="113748.506">2891 9584 97,'0'0'37,"0"0"1,-5 29-2,-4 1-33,3 13 0,-6 10-1,1 12 1,-3 9-2,3 0-1,0-1-2,9-9 0,9-5-5,-5-24-22,17-6-9,-1-23-1,14-11 2</inkml:trace>
  <inkml:trace contextRef="#ctx0" brushRef="#br1" timeOffset="113958.518">2958 9691 110,'-18'-18'38,"18"18"2,-6-20-4,20 8-31,11-3-2,16-2-1,6-4-1,8 2-1,4 0-2,-2 2-1,-1 14-6,-15-7-26,-1 18-3,-20-4 0,-6 14-1</inkml:trace>
  <inkml:trace contextRef="#ctx0" brushRef="#br1" timeOffset="114151.5291">2974 9952 105,'-24'15'38,"21"0"1,3-15-2,31-18-33,5 1-1,14-6-1,3 0-1,5 0-2,-1 0-3,-8-4-9,0 20-23,-19-2-2,-8 16 0,-22-7-1</inkml:trace>
  <inkml:trace contextRef="#ctx0" brushRef="#br1" timeOffset="114310.5382">2980 10143 82,'-26'28'38,"5"-18"0,21-10 1,23-1-17,22-19-18,14-13-2,19-5-1,12-8-3,2-11-6,20 10-27,-12-10-3,4 9 0,-18-2-3</inkml:trace>
  <inkml:trace contextRef="#ctx0" brushRef="#br1" timeOffset="114518.5501">3972 9759 122,'0'0'40,"0"0"0,4-14-6,15-8-34,9-3 0,7-2-1,-1 1-2,6 11-4,-14-5-27,10 19-5,-18-3 1,-3 16-1</inkml:trace>
  <inkml:trace contextRef="#ctx0" brushRef="#br1" timeOffset="114672.5589">3898 9945 112,'-33'29'39,"4"-17"1,26 0-1,3-12-36,46-23-1,10-7-2,13-14-7,19 8-29,-3-13-2,12 5-2,3-2-1</inkml:trace>
  <inkml:trace contextRef="#ctx0" brushRef="#br1" timeOffset="115354.5979">4970 9284 74,'0'0'39,"-3"-13"-2,17 5 2,3-14-16,12 3-21,8-1-1,8 3 1,1 6-1,0 7-1,-4 6 1,-9 10-1,-6 7 1,-10 8-1,-13 6 0,-9 8 1,-9-1 1,-6 0-1,-2-3 1,3 0-1,4-9 0,7-6 0,15-7 0,13-8 0,14-6-1,11-2 0,8-2 1,5 2-1,-2 2 1,-4 6 0,-11 6 0,-9 9 0,-20 5 0,-12 10 0,-19 6 0,-11 4 0,-11 3 0,-4 2 0,-1-3-2,-2-7 0,13-4-2,1-22-11,30 0-23,4-16-3,34-22 0,5-15-1</inkml:trace>
  <inkml:trace contextRef="#ctx0" brushRef="#br1" timeOffset="115521.6074">6085 9629 116,'-29'19'40,"10"4"0,-6-17-4,25-6-37,0 0-11,0 0-25,23-17-2,0-5 0,15 2-2</inkml:trace>
  <inkml:trace contextRef="#ctx0" brushRef="#br1" timeOffset="115904.6293">6384 9398 101,'-6'12'41,"6"-12"-2,0 0 0,15-11-36,12 4-1,2-4 2,4 2-1,1 1-1,2-1-1,-6 7 1,-4 4-1,-6 8 0,-10 4 0,-8 7 0,-8 8 1,-10 7-1,-8 7 0,-6 7 0,-1 5 0,-4 1 0,2-2 0,4-1-1,10-5 0,12-11 1,14-6 0,16-19 0,11-9-2,18-13 0,10-7-2,13-1-6,-7-20-27,18 8-5,-12-14 1,2 12-2</inkml:trace>
  <inkml:trace contextRef="#ctx0" brushRef="#br1" timeOffset="116273.6504">7177 9319 98,'0'0'40,"0"0"1,0 0-1,-9 17-33,4 7-2,-1 7 0,2 8-2,-5 9 0,-2 8-1,2 3-1,-2 4 0,4 0-2,2-11-4,16 4-21,-5-26-13,20-3-2,0-26 1,17-5-1</inkml:trace>
  <inkml:trace contextRef="#ctx0" brushRef="#br1" timeOffset="116632.671">7636 9277 103,'-26'9'39,"10"12"2,-10-6-4,2 15-31,5-2-1,1 4 0,8-3-2,6-2 0,13-7-1,7-3 0,10-9 0,10-2-1,5-2-1,-2-1 0,1 2 1,-6 2-1,-7 4 0,-8 7 0,-15 6 0,-5 5 1,-8 2-1,-6 2 0,-2-2-1,-2-3-1,4-2-2,1-11-2,15 7-18,-1-22-15,10-8-2,-2-16 1,13 0-1</inkml:trace>
  <inkml:trace contextRef="#ctx0" brushRef="#br1" timeOffset="116839.6828">7709 9230 114,'-26'-12'42,"14"18"1,-2-8-1,20 12-37,7-8-2,13 2-1,12-3-1,4-3-1,10-1-1,5-4-4,12 7-13,-13-18-22,10 5-1,-9-15-1,5 6-1</inkml:trace>
  <inkml:trace contextRef="#ctx0" brushRef="#br1" timeOffset="118058.7525">9046 9259 89,'9'-4'37,"-9"4"0,13-7-4,-13 7-25,-13 8-2,-1 8-1,-5 16-1,-5 7-2,-5 9 0,-3 9-1,-5 3 0,0 5-3,2-10-1,7 3-8,-1-21-25,16-6-2,3-22 1,10-9-2</inkml:trace>
  <inkml:trace contextRef="#ctx0" brushRef="#br1" timeOffset="118240.763">8809 9460 94,'0'-24'38,"-12"-2"2,12 26-2,-12-18-23,12 18-9,12 11-2,10-1 0,10 1-2,7-2-1,17-3-1,7-4-2,11 4-5,-4-21-25,17 11-7,-7-15-1,8 7 0</inkml:trace>
  <inkml:trace contextRef="#ctx0" brushRef="#br1" timeOffset="118459.7755">9806 9098 108,'-19'16'40,"-10"-3"1,6 23-1,3 1-37,-6 12-1,5 7 0,1 4 1,4 7-3,5-6-1,11 0-3,7-23-24,25 3-10,5-26 0,24-8-3,5-22 0</inkml:trace>
  <inkml:trace contextRef="#ctx0" brushRef="#br1" timeOffset="118759.7926">10354 9176 111,'-39'17'41,"2"19"1,-7 1-2,14 11-36,5 3-1,11-3 0,9-1 0,20-7 0,12-10-2,11-13 1,13-11 0,2-13-2,4-12 0,0-11 0,-7-7 0,-9-10-2,-14-1 1,-10-5 0,-16-3 0,-11 3-1,-9 8 0,-11 4-2,-3 12 0,-9 4-6,17 21-28,-12 2-2,16 19 0,2-2 0</inkml:trace>
  <inkml:trace contextRef="#ctx0" brushRef="#br1" timeOffset="119330.8253">10613 8637 109,'14'-5'38,"10"10"3,-5-13-13,12 9-26,4-1-3,3-3-3,13 7-25,-12-12-9,13 7 0,-5-12-2</inkml:trace>
  <inkml:trace contextRef="#ctx0" brushRef="#br1" timeOffset="121363.9416">11425 8307 80,'19'-9'38,"-19"9"-2,24 6 2,-29 5-31,12 19-3,-9 4-1,-2 12 0,-5 3-1,3 7-1,1-1-2,-1-17-9,15 3-26,0-17-1,14-7 0,3-18-2</inkml:trace>
  <inkml:trace contextRef="#ctx0" brushRef="#br1" timeOffset="121565.9531">11935 8239 95,'0'0'39,"-14"6"0,0 14-1,-1 13-34,1 5-3,7 9 1,2 5-2,3-2-4,11 9-29,-2-12-5,11 1 1,-2-12-3</inkml:trace>
  <inkml:trace contextRef="#ctx0" brushRef="#br1" timeOffset="122076.9824">12466 8598 88,'0'0'39,"0"0"0,10 10 1,-1 1-35,5 14-2,2 4 2,4 11-2,2 5 1,0 8-2,-1 7 1,-4 7-1,-4 5-1,-6-1 0,-7 1 0,-7 2 0,-8-4 0,-4-5 1,-5-1-1,-7-12 1,-1-8-2,-4-11 0,-2-11-1,3-15 0,2-8-3,0-20-3,16-2-24,-11-28-10,14-5 1,-3-16-2,10-2 2</inkml:trace>
  <inkml:trace contextRef="#ctx0" brushRef="#br1" timeOffset="122317.9962">12282 8664 101,'0'0'42,"0"0"-1,0 0 1,8-20-35,12 11-4,11-3 0,11 1-1,8-1 0,7 2-2,9-1-1,7 3-2,7 7-5,-7-13-12,13 22-8,-20-10-15,4 10 2,-17-4-2,-1 6 2</inkml:trace>
  <inkml:trace contextRef="#ctx0" brushRef="#br1" timeOffset="123118.0419">13121 9005 99,'-24'11'40,"2"17"1,-14-2-1,3 10-35,4 4-1,12 1-1,4 3 0,13-3-1,12-7-1,16-8 0,9-12 0,9-10-1,5-14 1,2-8-2,-5-13 2,-4-5-1,-11-5 0,-4-4-1,-15 0 1,-8-1-1,-7 4 0,-7 4 0,-6 8 1,2 6-1,-3 7 0,7 4 1,8 13 0,0 0 0,0 0 1,19 15-1,3-6 1,2 3 0,8-4-1,-2 0 1,1-1 0,-1-3 0,-6-3 0,-1-1 0,-3-2 0,-4-1 0,-4 0-1,-12 3 1,0 0 0,4 14 0,-15 2 0,-3 11 0,-4 6-1,1 6 1,0 3-1,5 1 1,6-6-1,8-5 1,15-13-1,12-13 0,11-14 0,9-15 2,9-13-2,1-10 0,0-6 0,-2-4 0,-8-1 0,-11 5 0,-9 13 0,-13 9 0,-11 15 0,-5 15 0,-14 20 0,-3 12 0,-5 11 0,4 6 0,4 3-3,5-1 1,12-7-3,11-18-3,20-3-8,-5-34-5,30 1-7,-8-33-12,21-3 0,-9-22-1,6-6 2</inkml:trace>
  <inkml:trace contextRef="#ctx0" brushRef="#br1" timeOffset="123302.0524">14487 8427 104,'-25'17'40,"-15"19"2,0 30-2,-12 10-33,12 9-3,-1 7-1,8 0-1,9-3 0,9-6-3,12-12-4,3-20-7,24 0-9,-12-34-7,20-4-13,-2-25-1,11-8 0,-6-16 1</inkml:trace>
  <inkml:trace contextRef="#ctx0" brushRef="#br1" timeOffset="123647.0722">14440 8977 99,'2'21'39,"-2"-9"2,15 5-1,8-10-35,5 1-1,3-8 1,7-5-2,1-4-1,2-5 0,-5-8-1,-4 0 0,-2-8-1,-8 0 0,-6 3 0,-10-2 0,-8 9 1,-7 6-1,-11 11 1,-6 11-1,-7 10 1,-2 11 0,-1 8-1,3 10 1,6 2-1,10-2 0,12-3-2,12-12-2,26-4-7,1-27-6,32 5-6,-8-38-7,30 3-9,-7-22-2,7-2 1,-8-12 3</inkml:trace>
  <inkml:trace contextRef="#ctx0" brushRef="#br1" timeOffset="123940.0889">15227 8681 113,'-52'14'41,"7"16"1,-8-8 0,12 8-39,11-3 0,15-1-1,10-3-1,17-7 0,13-3 0,9-3-1,6-4 1,0-1-1,-2 1 1,-8 2 0,-7 5 0,-14 3 1,-12 5-2,-15 7 0,-5 0 0,-8 6 0,-4-2 0,2-1 0,5-1-2,8-9-4,20 4-7,0-25-7,25 23-8,-6-25-14,22 2 0,-3-11-1,13 3 3</inkml:trace>
  <inkml:trace contextRef="#ctx0" brushRef="#br1" timeOffset="124091.0976">15461 9196 96,'0'26'43,"-15"-23"1,8 8-3,-7-20-14,14 9-29,9-12-10,-13-12-7,20 21-7,-21-21-15,12 10-3,-7-9-1,0 0 3</inkml:trace>
  <inkml:trace contextRef="#ctx0" brushRef="#br2" timeOffset="225687.9086">16792 7414 72,'14'-25'36,"-5"-2"-1,2 8 2,-8-7-31,7 11 0,-6-4 0,-4 19-1,10-17 0,-10 17-1,0 0-1,8 13 0,-4-1-1,-2 11 0,3 3 0,1 8-1,3 8 0,0 6 0,3 4-1,-3 4 1,-2 1-1,-1 3 1,-6-4-1,-1-1 1,-7-9-1,-3-2 2,-6-10-2,-3-7 0,-3-11 0,1-12-1,-4-7-1,0-14-2,1-3 0,-4-14-1,2-3-1,-2-12 0,5 9-6,-11-14-21,16 8-3,-8-5 0,12 5 0</inkml:trace>
  <inkml:trace contextRef="#ctx0" brushRef="#br2" timeOffset="225952.9237">16486 7319 91,'0'0'38,"-16"-16"1,16 16 0,-13-13-31,13 13-1,0 0-1,16-12-1,3 8-1,12-3-1,10-1 0,12-2-1,7-5-1,10 4 1,3-6-1,1 5 0,-1 1-1,-8 4 0,-4 4-3,-10 1-2,-1 12-4,-19-17-17,10 21-15,-20-10 1,1 11 0,-22-15-1</inkml:trace>
  <inkml:trace contextRef="#ctx0" brushRef="#br2" timeOffset="226791.9717">17324 7651 77,'-12'4'36,"0"-9"-1,12 5 2,-27 7-29,14 8-1,-8-2-1,1 8-1,0 4-1,3 2-1,5-1-1,7 0 0,5-6 0,10-4-1,10-8 0,7-6-1,7-6 0,6-7 0,2-8-1,-2-5 0,2-6 0,-5-3-1,-6-2 1,-7 0-1,-10-1 1,-7 6 0,-8 5 1,-7 8 0,-6 5 1,-2 9 0,-4 5 0,4 6 0,0 2 0,8 5 0,3-2 1,11 1-1,10-5 0,5-4 0,11-5 0,2-3 0,4-2 0,2-1-1,-5-2 1,-4-1 0,-5 3-1,-8 0 1,-6 5-1,-12 1 1,0 0-1,5 21 1,-13-3-1,-3 6 1,-2 7-1,-1 3 1,0 3-1,4-4 1,7 0-1,6-8 1,9-12 0,9-11 0,9-13 0,11-10 0,6-16 0,4-6 0,5-12 0,-7-3 0,1-2 0,-6 4 0,-11 7-1,-8 6 1,-11 13-1,-7 14 0,-7 16 0,-16 12 0,-3 17 0,2 9 0,-4 10 0,6 3-1,2 5-1,10-6-2,11-2-3,1-21-12,27 4-17,-3-23-4,15-4 1,-3-22-1</inkml:trace>
  <inkml:trace contextRef="#ctx0" brushRef="#br2" timeOffset="226996.9835">18626 7084 111,'-26'26'38,"1"20"0,-14 6-1,6 16-35,0 7-1,5 4-1,4 1-1,5-6-1,12 0-6,-4-16-28,21-4-2,-5-21 0,21-5-1</inkml:trace>
  <inkml:trace contextRef="#ctx0" brushRef="#br2" timeOffset="227348.0035">18592 7569 103,'-17'6'38,"13"10"2,4-16-1,8 14-34,9-16-2,9-1 0,11-9-1,8-4 0,1-5 0,5-5-1,-5-1 0,-4-1-1,-9 0 0,-10 2 1,-11 6-1,-12 4 0,-14 8 0,-7 7 0,-7 7 0,-9 11 1,0 4-1,-2 9 0,6 1 0,3 3 0,14 0-2,9-6-1,19-2-2,6-20-20,29 3-15,0-14 1,16 1 0,-2-19 0</inkml:trace>
  <inkml:trace contextRef="#ctx0" brushRef="#br2" timeOffset="227611.0186">19194 7371 109,'-25'-6'39,"6"14"0,-5-7-1,3 11-33,7 2-2,6 3 0,0 3-2,5 4 0,4-1 0,1 3-1,-2 2 1,5-1-1,-1 1 0,1-3 0,0-1 0,-4-2 0,-1-3 0,-1-2-2,0 1-1,-10-5-2,4 6-4,-17-9-24,8 13-6,-24-7 0,2 11-2</inkml:trace>
  <inkml:trace contextRef="#ctx0" brushRef="#br2" timeOffset="228678.0796">1254 11719 72,'19'-3'38,"-19"3"-2,0 0 2,0 0-33,-14 14-1,-2 3-1,-5 14 0,-2 7 0,-1 10-2,1 1 1,7 3-1,6-2 1,6-4 0,13-8-1,10-12 0,9-13 0,10-14-2,5-15 1,3-12-1,2-10 1,-2-9 0,-4-5-1,-8-4 1,-7 0-1,-10 6 3,-11 4-1,-6 11 1,-11 7-2,-9 12 3,-3 9-3,-5 10 2,-1 8-1,6 1-2,4 3 2,7 1-3,10-5 2,16-4-2,10-7 3,14-7-1,8 1 0,6 3 1,4-5-1,-4 10 3,-2 7-3,-10 10 0,-11 12 0,-10 12-2,-13 11 2,-10 2-2,-7 7 2,-7-5-2,0-4 2,1-10 1,4-12-1,3-15 1,10-17-1,6-19 1,10-12 0,4-11 0,4-7 0,-1-4 0,8-1 0,-7 1 0,-1 4 0,-3 5 1,1 10-3,-2 0 0,6 16-10,-9-10-22,23 17-7,-3-6 2,21 13-4</inkml:trace>
  <inkml:trace contextRef="#ctx0" brushRef="#br2" timeOffset="229152.1067">2877 11533 62,'0'0'37,"0"-15"-3,0 15 3,-11 12-27,8 15-4,-5 9-2,4 15-3,-7 11 1,-1 9-2,3 6 1,2 2-3,7-3 0,0-15-7,15-7-23,-5-24-3,13-11-2,-2-23 1</inkml:trace>
  <inkml:trace contextRef="#ctx0" brushRef="#br2" timeOffset="229357.1184">2896 11647 82,'-17'-6'40,"1"-1"-3,16 7 2,0 0-35,0 0-2,26-17 0,11 3-3,11-3 0,8-2-3,10 4-2,-8-4-30,8 13 0,-15-5-1,-5 18-1</inkml:trace>
  <inkml:trace contextRef="#ctx0" brushRef="#br2" timeOffset="229544.1291">2857 11952 81,'-19'15'39,"21"-2"-1,-2-13 1,36-16-36,1-6-2,6-5-2,9 0-3,-7-11-16,7 17-17,-13-2 0,-1 13-2,-18-1 2</inkml:trace>
  <inkml:trace contextRef="#ctx0" brushRef="#br2" timeOffset="229714.1389">2965 12106 86,'-9'18'38,"9"-18"0,12-10 0,16-17-36,14-10-2,13-3-2,7-10-4,11 14-10,-11-15-20,5 16 0,-14 1-2,-4 17 2</inkml:trace>
  <inkml:trace contextRef="#ctx0" brushRef="#br2" timeOffset="230062.1588">3492 11857 71,'-14'35'36,"-9"-10"1,9 6 1,-4-14-28,8 6-4,1-8-1,6-1-1,3-4-1,0-10 0,12 12 0,-1-10-1,-11-2 0,23-9 0,-11-3-1,0-4 0,2-6 0,0-3 0,5-4-1,-2-4 0,2 4 0,-3-1 0,2 7 0,-3 3 0,-1 9 0,0 6 0,-14 5 0,14 21 1,-12 4-1,0 8 0,-5 7 1,1 6-1,-1 0-1,5-1 0,5-3-2,6-14-3,19 2-16,-3-28-15,21-2-2,-5-22-2,15-3 2</inkml:trace>
  <inkml:trace contextRef="#ctx0" brushRef="#br2" timeOffset="231171.2222">4058 11890 82,'-19'22'39,"-5"-9"0,19 6 0,5-19-35,2 11 0,19-17-1,13-7 0,8-3-2,2-9 1,1-3-1,-6-3-1,-1-4 1,-11 2 1,-11 3-2,-8 3 3,-9 4-4,-12 7 3,-5 8-2,-6 9 2,-9 10-2,0 9-2,-2 10 2,-1 7-1,5 5 2,7 2-2,13-2 2,11-5-2,13-8 2,12-9 0,13-11 0,16-13 0,5-6 0,4-7 0,2-8-1,-6 0 1,-8 2-1,-6 0 1,-10 7-1,-9 4 0,-11 7 0,-15 5 0,0 10 0,-14 7 0,-1 10 0,-5 2 0,0 6 0,0 1 0,3 1 0,6-5 0,6-6 0,10-15 0,6-10 0,7-10-1,3-13 1,8-10-1,-2-7 1,2-7 0,-3-1-1,-4 5 1,-4 0 0,-7 11 1,-2 2-1,-7 14 2,-2 15-2,7-12-1,5 16 1,5 4 1,6 0-1,8 3-2,3-2 2,10-2-1,3-3 1,-4 1 1,-3-5-1,-5-5 0,-7 1 1,-9-3-1,-4-2 0,-15 9 2,-4-18-2,-10 12 1,-6 2-1,-3 6 0,-4 8 0,-2 2 0,-3 12 1,10 3-3,1 2 3,11 1-2,6-3 2,12-5-1,10-8 1,12-7 0,8-13-1,5-7 1,4-8-1,3-10 0,-1-2 1,-5-2 1,-6 1-2,-9 3 1,-9 8-1,-12 10 1,-8 13-1,-9 12 0,-13 18-1,-7 18 0,-2 18 0,-4 15-1,-3 13 2,6 5-2,3 5 1,6-5 1,3-8-1,10-13 1,6-19 0,4-16 0,5-22 1,-5-21-1,17-10 0,-5-23 0,2-10 2,0-15-2,0-15 1,3-6 0,0-10-1,5 0 0,-2 6-1,2 5 0,1 11-4,0 2-3,12 27-16,-14-3-12,14 25-3,-12-2-2,16 14 2</inkml:trace>
  <inkml:trace contextRef="#ctx0" brushRef="#br2" timeOffset="231645.2493">5664 11692 93,'-11'-9'39,"-1"20"3,-9-7-2,5 7-33,-8 8-3,4 6-1,0-1 0,11 5-1,1-4 0,14-2-1,8-10 0,9-5 1,8-11-1,12-10 0,3-8 0,2-8-1,-1-6 1,2-5-1,-6 2 1,-6 4-1,-6 3 0,-10 6 0,-12 16 0,-9 9 1,-4 24-2,-11 13 1,-7 19-1,-9 20 0,-2 18 0,-4 14 0,-1 7 0,4-1-1,4-3 1,3-7 0,6-15 0,4-17 1,8-26-1,6-18 1,3-28 0,0 0 0,14-28 0,-7-11 0,2-15 0,-2-13-1,4-10 0,-1-11-3,5 6-2,-9-14-12,17 24-13,-16-9-8,16 19-1,-4-1 0</inkml:trace>
  <inkml:trace contextRef="#ctx0" brushRef="#br2" timeOffset="232253.2841">6614 11612 86,'19'-9'39,"-19"9"0,16-1 2,-16 1-37,-5 27 0,-6-3-1,0 9-1,-3 3 0,-2 5-1,-1-3 0,4 2-1,1-8 1,6-6-2,3-6 2,3-7 0,0-13 0,13-7 0,0-11 0,-1-4 0,3-7 0,-4-5 0,-1-3 1,3 0 0,-7 3-1,-3 4 2,2 3-2,-5 9 0,1 3-1,-1 15 2,8-15-3,-8 15-2,22-1 0,-3-3-3,12 8-6,-4-15-21,21 15-6,-4-14-2,13 12 1</inkml:trace>
  <inkml:trace contextRef="#ctx0" brushRef="#br2" timeOffset="232594.3036">7088 11688 90,'-7'18'38,"-2"-11"1,10 4-3,-1-11-31,17-8 1,-1-6-3,7 1 1,0-5-2,4-3 0,-2 0-1,-1-2 0,-5 4-1,-10-1-1,-4 3 2,-9 1-2,-3 7 1,-8 3 1,-7 8-1,-3 6 0,-6 8 1,0 11 1,0 5-2,2 4 0,2 3 0,12-1-1,11-4 0,11-7-1,18-6-3,12-19-8,29 5-22,-3-18-3,17 1-2,0-16 0</inkml:trace>
  <inkml:trace contextRef="#ctx0" brushRef="#br2" timeOffset="235733.4831">7747 10827 82,'-1'23'39,"-19"0"-2,3 15 0,-16 9-23,8 11-13,-6 11 1,3 12-1,2 0 1,4 6 1,7-5-3,6-1 2,8-5-6,2-21-8,19-3-27,-3-18 0,13-7 0,-3-16-3</inkml:trace>
  <inkml:trace contextRef="#ctx0" brushRef="#br2" timeOffset="236123.5055">7798 11431 94,'-9'4'38,"9"13"3,-5-6-3,14 7-35,2-3-1,5-3 0,8-4-1,5-4 0,8-8 0,3-5 0,2-6-1,-5-3 0,0-8 1,-7-4-1,-6 0 0,-10 3-1,-7-4 1,-7 5 0,-8 4 0,-12 9 0,-6 8 1,-5 14-1,-6 11 1,-4 13 1,-1 10-1,1 8 2,4 3-3,13 2 3,8-4-3,16-9-1,17-11 0,16-15-3,20-4-1,8-19-5,30 4-25,-7-18-6,12 4 3,-9-11-2</inkml:trace>
  <inkml:trace contextRef="#ctx0" brushRef="#br2" timeOffset="236501.5271">8665 11344 85,'-13'-22'39,"-12"-3"0,3 13 1,-19 0-31,7 12-3,-5 8-1,-3 18-1,-4 8 0,-1 10-1,5 4-1,3 7 1,12-6-1,7 2 1,19-8-3,10-12 0,18-15 0,14-11 2,16-17-1,7-8-3,4-11 3,-1-9-3,-2-4 3,-8 3 0,-14 1-1,-11 8-2,-9 8 2,-13 10 0,-10 14 0,0 0-1,-24 30 0,11-3 0,2 6-3,1 0 1,9 7-7,-1-20-20,24 6-12,0-18 2,21-1-1,2-19 1</inkml:trace>
  <inkml:trace contextRef="#ctx0" brushRef="#br2" timeOffset="236794.5438">9267 11262 96,'-38'0'40,"-1"18"1,-9-5-1,5 9-35,4 1-2,13 2-1,11-3 1,13 1-2,13-4 0,15-7 0,7-5-1,9 1 1,-3-2-1,-1 0 0,-5 2 0,-10 5 1,-11 3-1,-14 2 2,-12 4-3,-10 0 2,0 0-2,-1-4-1,4 3-6,-6-20-26,27-1-6,0 0-1,14-9 0</inkml:trace>
  <inkml:trace contextRef="#ctx0" brushRef="#br2" timeOffset="237162.5649">9435 11450 88,'1'18'40,"-1"-18"-1,19 6 2,-8-19-34,16 9-2,2-11-2,7 0 0,-2-7-1,7-4-1,-5 0-1,-3-4 1,-2 1-1,-11-2 0,-6 4 1,-8 8-2,-8 5 1,-12 12 1,-8 8-1,-7 16 1,-6 11 0,2 7 1,-2 7-1,11 2 1,5-2-1,12-8 1,14-5-2,16-12 0,19-13-3,15-12-1,18-1-5,-4-23-19,22 8-12,-8-14-1,8 8 0,-16-12 1</inkml:trace>
  <inkml:trace contextRef="#ctx0" brushRef="#br2" timeOffset="237478.583">10325 11314 104,'-28'17'40,"-12"-8"1,4 16 0,-3-3-36,3 3-2,6-1 0,7 2-1,8 1 0,9-4-1,11-5 0,7-7 0,12-8-1,8-12 1,9-8-1,4-13 0,7-10 0,-1-9 0,3-9 0,1-4 0,-4-3 0,-7 5-1,-7 7 1,-13 11 0,-7 16 0,-17 26 0,0 0-1,-28 41 1,1 6 0,-6 11-2,11 7-3,-1-7-11,30 5-23,0-15-3,28-4 1,11-23-3</inkml:trace>
  <inkml:trace contextRef="#ctx0" brushRef="#br2" timeOffset="238550.6443">11329 10958 73,'15'-16'37,"-15"16"0,0 0-1,5-15-30,-5 15-2,0 0 1,13 24-1,-8 0 0,6 15-1,-3 3-1,2 15 0,-1 7-1,-1 8 0,-2-2 0,-5-2 1,2-7-2,-1-10 2,-4-12-2,2-10 2,-3-17-1,3-12-1,5-15 1,0-15-2,-1-12 2,4-12-2,-1-13 2,3-12-3,4-6 3,-1-2 0,7 0 0,1 5 0,3 7 0,4 9 1,2 9-2,4 14 2,2 12-1,-3 14-1,-4 10 1,-2 9 0,-6 11 0,-3 7-1,-12 13 1,-12 4-1,-8 9 0,-4 3-1,-13 2 0,-9 4 0,1-2 0,-8-1-1,1-6-1,3-7-2,14-2-6,-3-15-27,21-1-2,11-21 1,0 0-2</inkml:trace>
  <inkml:trace contextRef="#ctx0" brushRef="#br2" timeOffset="238830.6603">12068 10971 79,'12'-3'39,"-12"3"-1,0 0 1,0 0-33,-9 11 0,1 4-2,3 14 0,-7 2-2,0 15 1,-4 6-1,-1 6 0,-2 5-1,4-2 0,2-1-1,4-7-1,5-7-3,5-19-4,21-6-29,-1-22-3,14-6 2,-4-20-3</inkml:trace>
  <inkml:trace contextRef="#ctx0" brushRef="#br2" timeOffset="239024.6714">12134 10965 96,'-20'-11'41,"20"11"0,-4-12-1,27 9-34,10-8-4,10 1 1,9-5-3,7-1 1,5 3-4,-1-5-2,5 15-32,-23-8-2,0 13-2,-20-2 0</inkml:trace>
  <inkml:trace contextRef="#ctx0" brushRef="#br2" timeOffset="239229.6831">12164 11191 95,'-35'26'40,"23"-3"1,12-23-1,17 7-36,20-17-1,13-2-1,8-6 0,4-1-3,0 2-1,-3-4-3,-7 20-19,-22-9-16,-6 15 1,-24-5-1,-4 21 0</inkml:trace>
  <inkml:trace contextRef="#ctx0" brushRef="#br2" timeOffset="239400.6929">12085 11438 98,'-37'17'40,"28"3"2,9-20-2,34-12-36,10-1-2,15-5-1,11-5 0,4-4-3,9-1-2,-3-9-4,12 13-26,-14-14-6,3 10 0,-11-11 0</inkml:trace>
  <inkml:trace contextRef="#ctx0" brushRef="#br2" timeOffset="239987.7265">13082 11004 83,'-18'30'39,"-14"2"0,5 11 1,-11 2-32,11 13-2,-2-1-2,6 0 0,5 0-2,5-4 2,6-8-3,5-6 1,5-10-1,3-11-1,-6-18-1,18 6 1,-8-20-1,0-10 0,3-10 0,-4-9-1,0-13 2,-1-9-1,5-9 1,3-3-1,4-3 1,3 5 1,5 6 0,6 7 1,5 11-2,6 13 3,2 14-2,-2 10 1,-4 10-2,-2 8 0,-7 10 0,-8 4-1,-10 6 0,-13 6-1,-11 4 1,-10 4-2,-12-1 2,-6 3 0,-7-4 0,1-1 0,-1-6 1,8-1 1,8-7 0,12-4 1,14-5-1,3-12 1,27 11-1,2-5 1,8-3 0,4 5 0,0 3 0,-2 1-1,-4 5 0,-3 3 0,-8 1-1,-5 1 0,-5 1-1,0-6-2,-3 4-2,-11-21-10,28 28-17,-28-28-10,28 2 1,-15-15-1</inkml:trace>
  <inkml:trace contextRef="#ctx0" brushRef="#br2" timeOffset="245217.0256">14654 10906 41,'27'-2'37,"-2"-8"0,2 1-1,-7-15-22,8 4-3,-14-10-4,4 1-1,-11-9-1,-2 3-1,-11-6 0,-2 3-1,-8-3 1,-4 7 0,-10 4-1,0 10 0,-11 10 0,-1 12-1,-6 15 1,1 17-1,-2 15 0,4 14-1,2 8-1,6 9 0,8-1 0,8 3-1,11-2 0,4-10-2,12-3-1,-2-12-2,17 0-5,-15-23-21,19 6-6,-12-19-1,4 3 0</inkml:trace>
  <inkml:trace contextRef="#ctx0" brushRef="#br2" timeOffset="245619.0486">14093 11270 100,'-14'-4'40,"1"-6"1,13 10-7,23-8-30,10-1-2,5-6-1,14 2 0,4-1-1,4 0 0,-2 6-1,1 2 0,-5 10-2,-7-1 0,-3 9-2,-11-3-2,8 8-5,-17-15-3,14 13-5,-15-25-3,15 11 1,-14-20 6,13 5 8,-9-2 7,-4-10 7,5 15 6,-17-14 4,9 23 5,-23-9 0,9 21-3,-22-4-7,6 22-5,-9-2-2,-1 12-1,-1 3-1,5 4 0,0-3-2,12-1-1,7-4-5,1-19-27,24-3-4,0-18-1,16-8-1</inkml:trace>
  <inkml:trace contextRef="#ctx0" brushRef="#br2" timeOffset="245787.0582">15145 10843 78,'-39'-13'39,"12"15"0,0 1-4,14 4-27,18 8-21,-5-15-26,30 16 2,0-11-3,18 5 3</inkml:trace>
  <inkml:trace contextRef="#ctx0" brushRef="#br2" timeOffset="246117.0771">15500 10989 88,'-23'9'39,"7"6"0,-14-10 1,0 8-35,3-3-1,4 5-1,2-2 0,6 3-1,6-3 0,5 0 0,13-2-1,5-1-1,11-4 1,3 3-1,3-4 1,-1 2-1,-2-1 0,-5 3 0,-7 1 0,-7 4 0,-6 1 0,-11 1 0,-6 4 0,-4 1-1,1 2 0,-5-5-2,7 2-1,-3-9-3,22 9-14,-4-20-16,12 0-3,6-15 0,18-1 1</inkml:trace>
  <inkml:trace contextRef="#ctx0" brushRef="#br2" timeOffset="246456.0964">15968 10983 68,'0'0'39,"-29"0"0,10 13 1,-18-7-20,5 15-15,-6-3 0,9 5-1,1-3-1,11 1-1,5-5 0,12-2 0,14-6-2,8-2 1,8-4-1,5-2 0,1 0 1,0-1-1,-4 2 0,-10 5 0,-5 3 0,-12 6 1,-13 6-1,-8 2 0,-5 1 0,-2 1-1,2 2-1,-1-6-2,15-1-4,-4-20-19,29 7-12,1-17-1,19 0-1,0-17 1</inkml:trace>
  <inkml:trace contextRef="#ctx0" brushRef="#br2" timeOffset="246637.1068">16366 11025 86,'0'0'40,"-20"28"-1,-6-4 1,3 11-32,-6 6-4,3 7-1,3-4-2,3 1-2,11-4-3,-1-19-20,21 5-16,0-21 1,15-6-2,-2-18 1</inkml:trace>
  <inkml:trace contextRef="#ctx0" brushRef="#br2" timeOffset="246786.1153">16374 10787 96,'-23'2'40,"-2"5"-6,11 4-4,26 8-64,-9-3-4,16 7 1,4-6-2</inkml:trace>
  <inkml:trace contextRef="#ctx0" brushRef="#br2" timeOffset="247380.1493">16695 11060 91,'-14'23'39,"-12"-5"2,5 12-2,-4-5-34,8 5-1,-1-3-1,7 3-1,7-3 0,13-4-1,6-7-1,9-7 0,7-8-1,4-8 0,3-8-1,-1-8 0,1-6 1,-8-5-1,-4-3 1,-12 1-1,-2 2 2,-9 5-1,-4 6 1,-5 3 1,-1 7-1,7 13 1,-11-5 0,11 5 1,5 9-1,-5-9 1,23 15 0,2-7 0,-1 0-1,5-1 1,2-1 0,-2 2 0,-2-2-1,-8 4 0,-5 3 0,-9 2 0,-10 1 0,-4 3-1,-5 0 1,0 2-1,-1-4 0,4-2 0,11-15 0,0 0 0,13 1-1,9-16 2,11-6-2,5-4 1,7-3 0,-1-5 0,-1 9 1,-5 1-1,-9 6 0,-7 12 0,-22 5 1,11 17-1,-19 4 0,-3 4-1,1 8-4,1-3-4,16 17-16,-10-22-11,28 10-3,-2-17-3,24 4 2</inkml:trace>
  <inkml:trace contextRef="#ctx0" brushRef="#br2" timeOffset="248250.1991">18059 11182 86,'-15'13'39,"15"-13"0,20-3 0,15-6-34,5-2-3,12-3 1,5-6 0,7-2-2,-4 2 1,-2-2-1,-12 0-1,-13 2 1,-19 4 0,-14 2 0,-14 5 0,-15 4-1,-13 6 1,-10 6 1,-9 7-1,-1 8 1,2 5 0,10 5-1,10-1 1,14 5-1,19-4 0,24-2 0,23-8 0,19-7-1,13-7 0,11-7 1,5-5-2,1-8 1,-1-4 0,-6-5-1,-13-2 1,-12 1 0,-14-1 0,-13 1-1,-12 5 1,-8 5 0,-10 12 0,-19-6 0,0 14 0,-1 10 0,-4 7 0,2 3 0,6 3 0,4 2 1,9-6-1,8 1 1,11-11-1,8-9 1,13-9 0,5-10 0,7-11-1,3-7 1,0-7 0,-4-3-1,-3-3 0,-12 1-1,-6 5 1,-10 3-3,-5 11-3,-12-2-8,10 22-14,-10 2-9,0 0-3,0 0-1,10 11 0</inkml:trace>
  <inkml:trace contextRef="#ctx0" brushRef="#br2" timeOffset="248943.2387">19440 11086 102,'-12'15'39,"-5"-8"3,19 6-3,9-12-34,10 3-1,10-8-2,12-4 0,5-2-1,5-4 0,2-5-1,-7 3 0,-8-5 0,-6 2-1,-17-2 2,-12 2 0,-12 4-1,-14 4 1,-8 8-2,-9 4 1,-8 10 0,-4 10 0,2 13-1,1 0 0,5 8 1,10-1-1,12 1 2,15-7 0,15-6 0,18-10 1,20-14-2,11-5 1,12-12 0,7-8-1,2-7 1,-1-5-1,-7 1 0,-11-2 0,-13 9 0,-14 1 0,-16 9 0,-18 14 0,0 0 0,-27 11 0,1 10 0,-8 7 0,2 6 0,3 1 0,3-1 0,10-4 0,7-5 0,13-10 1,11-12-1,9-11 0,6-9 0,5-5 1,3-7-1,0-6 0,-1 1 1,-5 0-1,-6 8 0,-4 3 0,-10 9 0,-12 14 0,0 0 1,-10 18-1,2 7 0,-3 5 0,4 2 0,4 1-1,11 0-1,9-10-1,19-6-6,-1-21-11,29 6-10,-11-27-8,26 2-1,-13-19-2,14-3 3</inkml:trace>
  <inkml:trace contextRef="#ctx0" brushRef="#br2" timeOffset="249122.2489">20955 10642 120,'-36'35'40,"-24"11"0,0 20-1,-11 4-36,10-1-2,4-1 0,10 0-3,8-5-2,7-11-4,27 2-19,-13-25-11,19-4-1,-1-25-1,0 0-1</inkml:trace>
  <inkml:trace contextRef="#ctx0" brushRef="#br2" timeOffset="249259.2568">20469 10970 113,'21'-21'43,"-2"-3"-2,14 9-3,-4 13-52,-5-11-25,10 15-3,-16 1 2,-9 15-3</inkml:trace>
  <inkml:trace contextRef="#ctx0" brushRef="#br2" timeOffset="249841.2901">4829 13157 75,'13'-1'40,"11"-3"-2,5-14 1,8 1-36,19-3-2,11-3-2,8 0-1,-4-10-13,7 14-22,-9-1-1,-6 9 0,-21 1 0</inkml:trace>
  <inkml:trace contextRef="#ctx0" brushRef="#br2" timeOffset="250009.2997">4980 13417 85,'-33'41'39,"16"-26"2,28-8-1,22-25-36,25-13-3,30-14-3,11-7-1,22 7-17,-3-15-19,18 9 2,-14-1-4,12 13 2</inkml:trace>
  <inkml:trace contextRef="#ctx0" brushRef="#br2" timeOffset="250559.3311">6552 12618 85,'0'0'41,"-10"-29"-1,37 9 0,11-12-38,25 2 0,19-1-1,11 3 0,2 4 0,-3 10 1,-8 10-2,-16 10 1,-19 13-1,-24 11 0,-22 10 0,-20 10 0,-15 5 1,-17 9-1,-2-7 1,1-4-1,6-8 1,13-5 1,16-14-1,17-9-1,20-10 1,18-7-1,12-1 1,5 1-1,-1 5 1,-6 5 0,-11 13-1,-16 11 2,-19 8-2,-19 9 0,-17 7 1,-9 2-1,-5-4-1,-3-6-2,10-6-5,5-29-11,35-2-12,1-26-10,34-12-2,13-20 1</inkml:trace>
  <inkml:trace contextRef="#ctx0" brushRef="#br2" timeOffset="250707.3396">7928 12916 98,'-33'22'42,"6"3"-1,-9-15-3,-3-14-44,39 4-30,-15-19-6,25-2 1,5-14-1</inkml:trace>
  <inkml:trace contextRef="#ctx0" brushRef="#br2" timeOffset="251096.3619">8451 12491 90,'-10'16'40,"-4"-17"3,14 1-2,9-15-38,15-4 0,13 2-1,4 0 2,0 1-3,1 6 2,-5 2-2,-4 11 2,-13 7-3,-9 5 0,-12 8 0,-10 12-1,-11 5 2,-10 10-2,-3 8 1,-11 6 0,2 2 0,4 1 1,4-5 0,9-3 0,14-12 0,17-10 0,19-16-1,15-15-1,17-8-1,11-16-2,11 0-4,0-23-10,25 16-17,-22-19-7,8 10 1,-16-4-2</inkml:trace>
  <inkml:trace contextRef="#ctx0" brushRef="#br2" timeOffset="251368.3774">9195 12490 91,'9'-19'41,"-9"19"2,6 13-1,-1 9-39,-13 11-2,-3 13 0,-1 9 1,-8 3-4,8 7-1,1-12-6,23 4-25,-2-23-7,20-6 1,6-25-1</inkml:trace>
  <inkml:trace contextRef="#ctx0" brushRef="#br2" timeOffset="251691.3959">9730 12440 97,'-24'-21'41,"-4"23"3,-10 0-3,10 5-36,-4 14-2,10 7-2,3 2 0,12 5-1,7-2 1,14-3-1,9-1 0,5 1 1,6-3-1,0 0 1,2 0-1,-8 3 1,-5 3-1,-8 1 0,-9 3 1,-8 1-1,-7-1 1,-5-2-1,0-2-1,-4-9-1,8 0-2,0-15-4,11 6-16,-6-24-14,14 0-3,-4-18-1,9 1 2</inkml:trace>
  <inkml:trace contextRef="#ctx0" brushRef="#br2" timeOffset="251871.4062">9696 12513 104,'-12'-39'43,"12"18"2,-1 0-2,15 6-36,3 5-3,11-3-3,5 1 0,10 0-2,9 3-1,6-2-4,15 16-7,-9-17-20,21 23-9,-9-11 0,16 11-1</inkml:trace>
  <inkml:trace contextRef="#ctx0" brushRef="#br2" timeOffset="252145.4219">10966 12437 89,'-47'64'39,"-16"10"-2,-5 14 3,-7-1-39,2 1-1,3-2-2,9-15-3,21-4-10,8-34-24,28-14 2,17-29-3,17-10 2</inkml:trace>
  <inkml:trace contextRef="#ctx0" brushRef="#br2" timeOffset="252322.432">10684 12617 98,'-7'-25'42,"-14"6"1,6 29-4,1 1-32,9 15-2,15 4-3,9 5 0,18-3-2,15-3 0,19-6-3,10-13-3,26 2-19,-13-26-14,17-1-2,-12-20-1,7 2 0</inkml:trace>
  <inkml:trace contextRef="#ctx0" brushRef="#br2" timeOffset="252487.4414">11709 12333 97,'-42'33'40,"-1"19"1,-10 4-2,5 10-37,3 5-1,9-1-4,19 7-13,2-25-24,31-4 1,12-23-3,28-11 2</inkml:trace>
  <inkml:trace contextRef="#ctx0" brushRef="#br2" timeOffset="252788.4586">12275 12335 95,'-26'1'42,"-23"13"1,-3 25-1,-11 9-37,9 12-1,9 4-1,9 8-1,17-7-1,19-3 0,23-14 0,20-12-1,14-17 1,15-15-1,3-17-1,4-12 1,-4-9 0,-9-12 0,-10-3 0,-17-6-1,-14 0 0,-13-4-2,-15 10 0,-13-2-3,-2 20-10,-23-7-16,13 20-10,-10 5 2,10 16-3</inkml:trace>
  <inkml:trace contextRef="#ctx0" brushRef="#br2" timeOffset="253248.485">12824 12105 71,'-18'16'39,"-4"-11"-1,9 6 3,-1-12-33,14 1-1,0 0 0,0 0-2,18-14 0,1 6-2,7-4-1,10 0 0,8 1-2,7-3-3,9 7-4,-11-12-26,15 17-7,-10-9-1,0 11-1</inkml:trace>
  <inkml:trace contextRef="#ctx0" brushRef="#br2" timeOffset="253546.502">13489 11836 93,'0'0'41,"0"0"1,0 0-1,0 0-37,-18 18-1,9 5-1,-2 3-1,2 6-1,1 3 0,3-1-2,9 4-3,-3-16-9,21 9-24,-4-19-2,17-1 0,1-19-1</inkml:trace>
  <inkml:trace contextRef="#ctx0" brushRef="#br2" timeOffset="253711.5114">13894 11812 98,'0'0'41,"-13"8"1,5 14-2,-7 3-36,1 7-2,0 4-2,0 0-5,17 13-28,-12-14-8,12 5 1,-3-10-3</inkml:trace>
  <inkml:trace contextRef="#ctx0" brushRef="#br2" timeOffset="254197.5392">14684 11930 87,'18'-4'39,"2"7"1,-2-5 0,10 10-36,-3 5-2,3 14 0,-4 13 0,-3 12 1,-9 9 0,-4 10 0,-8 5-2,-4 4 0,-15 3 1,-4-5-1,-7-6 1,-5-4-1,-5-12 1,-4-7-2,-3-14 0,1-13-1,4-11-2,3-22-4,17 3-18,-8-33-12,20 2-3,0-26-2,20-4 2</inkml:trace>
  <inkml:trace contextRef="#ctx0" brushRef="#br2" timeOffset="254403.551">14416 11877 95,'-14'10'44,"25"12"1,5-11-2,30-12-27,14 2-14,24-6 0,19-1-2,15-5 0,11 0-1,4 0-3,-1 12-4,-15-5-14,2 26-16,-27-4-4,-11 20 0,-26-2-1</inkml:trace>
  <inkml:trace contextRef="#ctx0" brushRef="#br2" timeOffset="254569.5605">15579 12640 109,'-20'19'43,"-6"-16"0,26-3-3,0 0-42,-6-28-6,26 18-23,-12-16-10,17 7-1,2-10-1</inkml:trace>
  <inkml:trace contextRef="#ctx0" brushRef="#br3" timeOffset="280820.062">2003 13533 65,'-20'11'37,"-20"9"-1,2 27 1,-13 15-34,-4 19-1,-4 18 1,5 21 1,0 7-2,12 6 1,11-5-3,22-9-1,21-14-1,18-17-4,28-6-23,4-33-9,21-5-2,2-23 0</inkml:trace>
  <inkml:trace contextRef="#ctx0" brushRef="#br3" timeOffset="281150.0808">2366 14028 64,'12'-9'39,"-9"-2"0,7 21-1,-14 2-33,6 21-2,-4 7-1,1 18 0,-2 9 0,-2 5-2,0 3 0,1 0 0,1-6-4,1-11-3,10-3-26,-8-26-5,8-6-2,-8-23 1</inkml:trace>
  <inkml:trace contextRef="#ctx0" brushRef="#br3" timeOffset="281669.1105">2125 14102 72,'-16'-13'40,"1"-4"-2,15 17 1,0 0-34,22-14-2,4 6-1,7 1 0,13-5 0,5 3 1,7-6-2,4 3 1,-1-3-2,1-2 2,-5 4-2,-6 0 1,-9 4 0,-8 4-1,-9 10 1,-7 7-1,-13 13 0,-1 10 0,-12 9 0,-1 9 1,-5 6-1,1 9 0,-6 0 0,5-4 0,4-7 1,2-10-1,7-7 0,7-14 0,4-14 1,8-15-1,4-14 0,4-9 0,6-9 0,-3-4 0,-1 0 0,0 2 1,-8 4-1,-2 9 0,-4 14 0,-14 10 1,8 10-1,-10 12 0,1 8-1,-5 2-1,2 8-1,2-5 0,4 1-2,3-11-3,12 2-5,-17-27-25,41 6 1,-13-25-1,10 0 1</inkml:trace>
  <inkml:trace contextRef="#ctx0" brushRef="#br3" timeOffset="281842.1204">3246 14238 67,'0'-22'37,"0"22"0,0 0 0,-18 13-29,3 9-2,2 13-2,2 5-2,-2 6-1,5 0 0,2-4-1,10-1-2,1-12-3,19-3-28,-7-24-4,13-6-1,1-24-2</inkml:trace>
  <inkml:trace contextRef="#ctx0" brushRef="#br3" timeOffset="282007.1299">3367 13874 74,'-18'15'33,"5"9"-3,11-1-5,2-13-45,24 7-15,4-8-2,15 1 2,1-10 1</inkml:trace>
  <inkml:trace contextRef="#ctx0" brushRef="#br3" timeOffset="282284.1457">3718 14003 72,'-14'9'38,"0"12"0,-13-11-7,7 17-22,-6-7-3,6 3-1,4 2-2,7-4 0,9-3-1,7-1 0,12-5-2,5-2 1,3-5-1,3 3 0,-4 1 0,2 0 0,-8 6 1,-9 6-1,-7 3 0,-8 6 1,-9 6-1,-8 0-1,-2-2 0,-3-2-3,8 1-6,-9-19-29,22-2 1,5-12-4,3-11 2</inkml:trace>
  <inkml:trace contextRef="#ctx0" brushRef="#br3" timeOffset="283054.1897">4860 14057 68,'0'0'40,"0"0"-1,0 0 0,-17 19-37,7 2 0,-3 7 0,1 8 0,-1 6 0,4 6 0,3 0 0,5-2-1,4-9 1,9-4-1,6-16 0,7-12 0,4-15-1,8-12 1,4-11-1,2-8 0,1-6 1,-4-1-1,-3 4 0,-3 5 0,-8 9 0,-8 8 0,-8 15 1,-10 7-1,0 27 0,-8 7 0,-1 7 0,-4 9 1,4 5-1,2 1 1,8-3-1,6-12 1,8-6 0,13-16 0,4-15 0,12-14 0,2-16 0,5-10 0,-5-12 0,0-5-1,-5-1 0,-8-2-2,-6 8 0,-8 5-1,-6 11-2,-9 3-4,11 25-25,-15 4-4,0 0-2,0 0 0</inkml:trace>
  <inkml:trace contextRef="#ctx0" brushRef="#br3" timeOffset="283455.2127">5967 14130 49,'14'-13'37,"-11"-9"0,-2 8 0,-15-8-25,14 22-4,-29-17-2,11 21 0,-9 5-2,-1 14 0,-3 7 0,1 12 0,0 6-1,4 2 0,4 0-1,10-3 0,8-6-1,12-10 1,10-18-1,11-11-1,6-14 1,9-12-1,4-11 1,-2-4-1,2-4 0,-9 2 0,-6 6 0,-10 5 0,-9 14 0,-14 16 0,0 0 0,-10 15 0,-6 13-1,-3 5 1,0 8-2,3-1-1,6 4-1,5-13-2,22 6-12,-5-27-22,27-1 0,-2-24-1,19 2 1</inkml:trace>
  <inkml:trace contextRef="#ctx0" brushRef="#br3" timeOffset="283755.2298">6505 14040 72,'-33'2'41,"14"15"-1,-10-4 1,15 9-36,-4-4 0,13 4-1,7-7 0,12-3-1,11-8-1,8-1 0,2-2-1,2-1 1,-3 3-1,-11 8 0,-5 6-1,-11 5 1,-15 8-1,-9 5 0,-11 6-1,-3 0 0,-4 0-1,1-6-1,5-1-4,-3-21-15,23 6-19,-6-19 0,15 0-2,10-26 0</inkml:trace>
  <inkml:trace contextRef="#ctx0" brushRef="#br3" timeOffset="285141.3091">7634 13925 52,'2'-10'38,"-14"0"0,1 17-1,-14-5-30,0 16-2,-4 2 0,6 8-3,-3-1 1,8 6-2,6-6 1,8-3-1,7-5 0,10-5 0,9-11 0,6-4 0,7-4-1,0-5 1,2 1-1,-2 0 1,-7 6 0,-8 6 0,-12 10 0,-12 14-1,-12 4 1,-6 11 0,-7 0-1,0 3 0,5-7-2,5-10-2,20-6-20,9-34-16,22-8 1,9-29-1,18-6 0</inkml:trace>
  <inkml:trace contextRef="#ctx0" brushRef="#br3" timeOffset="285357.3215">8274 13440 78,'-23'16'40,"2"23"-1,-7 2 1,12 15-36,-2 10-3,6 11 1,-3 5-2,6 3 1,-2 6-2,2-6-1,3-4-3,-1-16-4,15-2-29,-12-26 0,10-10-2,-6-27 0</inkml:trace>
  <inkml:trace contextRef="#ctx0" brushRef="#br3" timeOffset="286063.3619">8063 13973 69,'-23'7'41,"13"9"-2,3-6 3,16 2-34,11-8-4,19-5-2,14-7 0,12-6 0,9-4 0,5-4 0,-6 1-1,-2 8 0,-10-2 0,-13 12 1,-17 8-2,-12 7 0,-17 11 0,-11 6 0,-12 12 0,-5 2 0,-4 9-1,2 0 1,5-1 1,6-3 0,13-9-1,12-10 1,17-13-1,12-16 0,9-10 1,7-15-2,4-8 2,-2-8-2,-8-3 1,-6-1 0,-12 5-1,-14 2 1,-12 5 0,-11 8-1,-7 9 1,-6 6 0,-3 6 0,2 4 1,4 2-1,18-2 0,0 0 1,0 0 0,24 7 0,10-11 0,10-4 0,0 2 0,3 1 0,-3 5 0,-3 6-1,-7 7 1,-15 7-1,-9 7 1,-10 5-1,-9 5 0,-6 1 0,-6-3 0,1-2 0,-1-6 0,5-9 0,16-18 0,0 0 0,-1-15 0,18-11 1,8-14-1,2-3 1,7-3-1,-5-5 1,-1 5 0,-4 8 0,-5 8-1,-5 11-3,-10 7 0,-4 12-5,0 0-11,30 9-24,-19-2 2,14 9-3,-3-9 3</inkml:trace>
  <inkml:trace contextRef="#ctx0" brushRef="#br3" timeOffset="286732.4001">9597 14076 85,'1'15'41,"-1"-15"0,22 2-2,4-15-36,7-6 0,7-4-1,4-3 0,-6-3-1,-3-1 1,-11 2-1,-8 3 1,-11 4-2,-13 7 2,-12 3-2,-9 11 1,-7 9-1,-3 8 0,-1 10 0,0 5-1,5 9 0,6 1 1,12 4 0,9-3-1,16-6 0,11-7 0,19-7-1,13-13-1,16-6-1,2-16-3,18 3-5,-16-23-24,13 11-4,-13-18 2,-5 11 32,-20-5 3,-14 4 4,-15 8 3,-22-8 8,5 29 22,-29-16 6,2 25-1,-16-2-31,8 15-2,-6 2-3,9 9 0,8 2-1,9 5 0,9-9-1,12-2 1,12-13-1,12-12 0,10-15 0,7-16-1,6-18 1,3-10 1,-1-12-1,-3-10 0,-3-6-1,-9 1 1,-4 4 0,-13 12 0,-7 16-1,-10 19 0,-6 31 0,-15 9 0,-6 32 0,-4 18-1,0 15-2,2 6-3,13 15-8,-10-22-20,31 8-8,7-20-1,22 0-1</inkml:trace>
  <inkml:trace contextRef="#ctx0" brushRef="#br3" timeOffset="287093.4208">11269 13859 57,'17'-2'42,"-17"2"0,26 12 0,-26-12-15,-4 35-26,-1 1 1,-4 11-1,-6 2-1,6 4-1,-2-2-1,6-14-3,15 3-7,-10-40-28,35 8 0,-6-29-1,16-7 0</inkml:trace>
  <inkml:trace contextRef="#ctx0" brushRef="#br3" timeOffset="287476.4427">11454 13711 88,'-9'11'41,"17"10"1,-1-8-1,9 5-36,7 0-2,4 4 1,-1 4-1,-5 5-2,-3 3 1,-9 6-2,-8-1 1,-3 0-2,-5-2 1,1-8 0,1-9 0,5-20 0,0 0 0,24-16 0,-6-16 0,15-8 1,0-5 0,5-4 0,2 0 0,-3 9 0,-5 9 0,-5 14 0,-6 16-1,-7 16 0,-10 13-1,-4 11-1,-3 8-1,-1-2-2,7 11-5,-6-24-18,22 8-15,-1-21 1,25-3 0,7-19 0</inkml:trace>
  <inkml:trace contextRef="#ctx0" brushRef="#br3" timeOffset="287836.4633">13119 13404 79,'4'-21'40,"-6"4"-1,2 17 1,-7 12-36,-1 15-1,-1 15 0,-3 14-1,0 11-1,1 13 0,2 4-2,-2 1 1,7 1-3,1-17-2,16 3-25,-4-31-9,11-4-1,-5-29-1</inkml:trace>
  <inkml:trace contextRef="#ctx0" brushRef="#br3" timeOffset="288024.474">12978 13870 90,'-34'-6'41,"17"10"2,17-4-4,-1-12-35,28-3-3,14-9-1,18-8-2,5-12-3,16 5-7,-8-18-27,15 6 1,-12-7-3,4 8 1</inkml:trace>
  <inkml:trace contextRef="#ctx0" brushRef="#br3" timeOffset="288354.4929">13658 13293 91,'-33'27'41,"9"25"0,-14-5-1,5 17-36,5 2-1,6 9 1,2-1-2,3 2 0,5-8-1,4-9 0,4-8-1,5-14 0,3-9 0,6-12-1,1-13 1,7-18 0,0-6 1,4-10 0,4-6 0,-2-1 0,0 1 0,0 4 0,-2 9 0,-3 14 0,-4 14-1,-2 13 0,-4 14-2,-4 4-1,3 10-2,0-4-1,11 9-8,-14-22-19,29 4-9,-13-23 1,17-3 0</inkml:trace>
  <inkml:trace contextRef="#ctx0" brushRef="#br3" timeOffset="288692.5122">13979 13854 97,'10'10'41,"-10"-10"0,24 10-3,-2-14-36,8-2 0,6-4 0,3-4-1,1-4-1,-4 0 0,-7-2 1,-5-3 0,-11-2 0,-11 3-1,-9-2 0,-9 5 1,-7 5-1,-6 8 1,-4 8 0,1 11-1,-1 12 1,7 11 0,3 11 0,8 2-2,9 4-1,10-6 0,20-3-3,7-16-5,34 2-21,0-25-11,30-2 1,0-21-3</inkml:trace>
  <inkml:trace contextRef="#ctx0" brushRef="#br3" timeOffset="289249.5441">15259 13612 80,'0'0'40,"0"0"-2,-14 16 1,4 5-37,-7 7 0,-4 14 0,-2 6 2,-6 4-3,1 1 1,2-2-1,6-7 1,6-9-1,9-14 0,5-21 1,17 3-3,8-24 3,7-10 0,6-7 0,1-7 0,2-4-1,-1 1 0,-6 5 1,-7 5-1,-5 12 0,-7 11-1,-15 15 1,14 7 0,-9 16-1,-4 8 2,2 12-3,2 3 0,4 4-2,3-1-1,9-2-4,-4-15-10,24 2-23,-7-20 0,18-3 0,-3-22 1</inkml:trace>
  <inkml:trace contextRef="#ctx0" brushRef="#br3" timeOffset="289608.5646">15957 13593 86,'-14'20'39,"-13"3"0,12 21 2,-13 3-36,9 5 0,0-2-2,10-1 0,4-4-1,11-13 0,13-9-1,8-13 0,12-17 0,6-13-2,5-10 1,2-7 1,-3-4-1,-3-3 1,-10 2 0,-9 6-1,-10 9 1,-6 10-1,-11 17 0,0 0 1,-9 18-1,1 6 0,0 9-1,3 4 0,9 4-3,0-3 0,11 1-4,3-14-5,20 9-18,-10-22-9,16 0 0,-5-21-2</inkml:trace>
  <inkml:trace contextRef="#ctx0" brushRef="#br3" timeOffset="289835.5776">16658 13756 91,'-3'-42'38,"6"14"0,-16-7-9,2 18-24,-5 7 0,-2 16-1,-9 14 0,4 11-1,-2 9 0,3 9 1,3-2-2,10 0-1,10-7-1,8-9 0,16-15-1,11-15-2,15-6-3,1-26-13,23 1-20,-9-18-1,15-3-1,-11-18 0</inkml:trace>
  <inkml:trace contextRef="#ctx0" brushRef="#br3" timeOffset="290029.5887">17248 13092 76,'-31'18'44,"-12"6"-3,8 19 0,-11 4-18,11 12-22,2 8 0,5 8-1,1 5-2,3-2-1,8 6-3,-2-18-10,18 9-24,-3-16 0,21-6-2,0-22 1</inkml:trace>
  <inkml:trace contextRef="#ctx0" brushRef="#br3" timeOffset="290480.6145">17269 13726 79,'0'22'41,"0"-22"-2,40 14 2,-16-14-36,20-4-3,6-10 1,3-2-2,-2-6 0,2-5 0,-8-2 0,-9-2 0,-12 2-1,-14 2 1,-12 4-1,-13 9 1,-16 9-1,-9 12 1,-10 13 0,-4 11 1,-2 9-1,4 7 0,6 3 1,14-2 0,13-4-1,16-5 0,20-15-3,18-10-1,19-9-3,6-24-8,25 9-25,-12-24-1,15 7 2,-13-16-4</inkml:trace>
  <inkml:trace contextRef="#ctx0" brushRef="#br3" timeOffset="290796.6326">17991 13593 100,'-16'16'39,"-19"-4"2,11 24-7,-5-1-30,2 4 0,4 4-3,7 3 1,5-2-1,9-8 0,4-3-1,11-11 0,5-11 0,10-11 0,6-13 1,5-11-2,1-10 2,2-2 0,1-12 0,-2 2 0,-5 2 0,-3 5-2,-9 9 2,-4 15-1,-9 13 0,-8 15 0,-6 13 0,-6 9-1,-1 7-3,-2 2-1,9 8-9,-11-25-15,27 11-13,-5-27 2,21-1-2,5-15 1</inkml:trace>
  <inkml:trace contextRef="#ctx0" brushRef="#br3" timeOffset="291163.6536">18840 13534 81,'-7'-18'40,"-14"-5"-1,5 13 1,-16-4-32,7 14-5,-4 7 0,-2 12-1,1 6 0,1 8 0,1 2 0,7 1-1,6 0 0,8-5 0,8-5 0,11-11 0,8-6-1,6-4 0,3-4 1,4-2-1,-5-2 1,-2 4 0,-8 2 0,-18-3-1,6 23 1,-17-4 1,-10 4-3,-4 5 2,-6 2-3,4-1 0,1 0-2,0-11-4,15 6-9,-11-20-19,23 9-4,-4-25 0,17 4-1</inkml:trace>
  <inkml:trace contextRef="#ctx0" brushRef="#br3" timeOffset="291838.6922">19774 13636 60,'5'-29'37,"-8"-3"-1,5 8 2,-13-4-29,6 11-3,-8-2 0,1 13 0,-13 3-2,2 11 0,-9 7 0,0 10-1,-5 9-1,1 3 1,3 4-1,7 2 0,9 0 0,8-4 0,10-7-1,16-11 0,16-11 0,11-9 0,8-10 0,3-9-1,2-6 1,0-9-1,-10 1 1,-8-3-1,-12 5 1,-8 3-1,-11 7 1,-8 20-1,0 0 0,-23 8 1,4 18-1,0 7 0,-1 12-1,-1 5 1,7 3-2,5-3-1,14-4-1,6-13-3,24 1-8,-1-31-16,28 0-10,0-27 1,17 0 1</inkml:trace>
  <inkml:trace contextRef="#ctx0" brushRef="#br3" timeOffset="292138.7093">20547 13402 108,'-23'11'40,"-16"2"0,11 21-10,-2-6-27,7 6 0,7 0-1,11 2 0,10-6-1,12-2 0,8-9 0,7 0-1,-2-4 1,2-4 0,-4 1-1,-9-2 0,-9 6 1,-10 2-1,-13 1 0,-6 1-1,-11 4-2,-8 0-2,0 6-7,-19-17-17,11 16-12,-19-15 0,6 8-1,-24-11 1</inkml:trace>
  <inkml:trace contextRef="#ctx0" brushRef="#br3" timeOffset="292839.7494">2873 15100 56,'5'-18'40,"-6"-9"-2,6 17 1,-2 0-34,-3 10-2,-8 11 0,7 18-1,-7 15 0,0 15 0,-3 9-1,0 8-1,-1 5 0,5-4-2,6-8 0,0-15-2,10-11-3,-9-43-22,34 9-8,-15-34-2,15-4 1</inkml:trace>
  <inkml:trace contextRef="#ctx0" brushRef="#br3" timeOffset="293019.7597">2934 15098 62,'-23'-17'39,"23"17"-1,-14-14 0,28 9-33,4-3-3,12-3-1,6 2-1,8-3-1,10 5-3,-9-2-5,12 12-27,-23-3-1,1 20-1,-22-5 0</inkml:trace>
  <inkml:trace contextRef="#ctx0" brushRef="#br3" timeOffset="293214.7709">2932 15374 57,'-14'17'39,"0"-13"-1,14-4 2,0 0-34,26 0-3,-1-11-1,8 2 0,1-3-2,5 1-1,4 7-3,-9-11-14,7 21-17,-17-6-2,-1 17-3,-23-3 1</inkml:trace>
  <inkml:trace contextRef="#ctx0" brushRef="#br3" timeOffset="293365.7795">2912 15708 56,'-15'7'39,"15"-7"-1,21-13 0,22-15-35,12-6-4,10-17-7,22 2-26,-11-15-2,16 6-2,-6-15 0</inkml:trace>
  <inkml:trace contextRef="#ctx0" brushRef="#br3" timeOffset="293582.7919">3763 14865 56,'-25'27'40,"-6"-3"-2,12 22 1,5 4-35,6 12-1,-1 8 0,8 11 0,-1 2-2,5 0-2,4-2 0,2-11-4,8-5-3,-3-25-29,18-8 0,-6-27-5,14-6 3</inkml:trace>
  <inkml:trace contextRef="#ctx0" brushRef="#br3" timeOffset="293905.8104">3893 15377 59,'0'15'41,"0"-15"-3,20 20 2,10-19-36,8-3-2,11-8 1,3-2-2,3-8 1,3-5-2,-7-2 2,-11 4-2,-17 2 1,-6 6 0,-17 15-1,-9-12 0,-13 16 1,-10 10-1,-7 6 0,1 6 1,3 3-1,1 3 2,10-2-2,11-1-1,10-5 1,16-4-3,15-4 0,9-15-6,22 10-23,-2-25-9,19 5 2,-5-16 0</inkml:trace>
  <inkml:trace contextRef="#ctx0" brushRef="#br3" timeOffset="294123.8229">4705 15290 60,'-37'-5'41,"6"15"-1,-13-5 1,12 13-34,0 1-3,8 12 1,3 2-2,10 10-2,8-3 0,12 1-1,10-7 0,11-6-2,15-13-1,7-21-3,20-9-3,-7-37-21,25 2-9,-8-30 0,16 1-1</inkml:trace>
  <inkml:trace contextRef="#ctx0" brushRef="#br3" timeOffset="294288.8323">5350 14752 59,'-31'27'40,"4"32"-1,-10 13 1,10 22-32,-4 7-5,4 6-4,7-5 1,5-6-2,11-5-9,-5-28-28,16-8 2,-6-28-5,13-12 2</inkml:trace>
  <inkml:trace contextRef="#ctx0" brushRef="#br3" timeOffset="294860.865">5061 15280 69,'-19'-16'41,"19"16"-1,19 3 1,0-2-37,14-6-1,9 2-1,2-3 0,5 1 0,-6 1 0,-3 4-1,-8 5 0,-6 7 0,-13 8 0,-6 8 0,-11 8-1,-5 2-1,-4 6 1,-2-3-1,3-1 1,-1-6-2,5-7 2,7-10-2,1-17 2,9 1-1,2-19 1,6-6 2,3-11-2,-2-5 2,1-8-1,2 1 0,-1 0 0,-2 3 0,1 6 0,-2 3-2,-1 10-1,5 1-2,8 10-2,-5-5-6,21 22-11,-12-19-17,16 16 1,-9-14 17,9 14 14,-6-4 6,-7 5 4,-3 9 6,-19-13 11,6 18 19,-20-15-1,8 34-16,-15-16-14,0 9-3,0 5-2,-2 6 0,-2 6-2,2 1-2,2 3 0,1-6-5,11 5-14,-10-25-17,16-1-1,-11-21-4,23-21 4</inkml:trace>
  <inkml:trace contextRef="#ctx0" brushRef="#br3" timeOffset="294995.8728">5998 14940 59,'-29'-60'41,"6"21"-1,-10 4 0,9 24-29,5 13-25,-3-5-24,21 14-2,1-11-1,25 23 0</inkml:trace>
  <inkml:trace contextRef="#ctx0" brushRef="#br3" timeOffset="295385.8951">6633 15087 56,'-5'-23'41,"5"23"-2,-24-14 1,10 17-33,-20 3-3,3 12-1,-4 9-1,-2 10 1,5 4-2,7 7 1,8-2-1,10 2 1,9-3-1,13-9-2,12-10 0,12-13-1,15-6-6,-3-24-26,24 4-4,-5-18-3,12 6 1</inkml:trace>
  <inkml:trace contextRef="#ctx0" brushRef="#br3" timeOffset="295746.9157">7138 15148 69,'-16'1'42,"-15"-8"-2,7 14 3,-18-9-38,8 13-2,-3 6 0,-2 11-1,2 4 0,4 9 1,5-2-2,8 1 1,7-2-1,15-9 1,9-10-1,11-14 0,12-8-1,5-11 0,5-7 1,3-5-2,-6-1 1,-5 1 0,-5 0 0,-9 9 0,-8 8 0,-14 9 0,4 10 1,-11 9-1,0 6-1,-2 4 1,3 3-2,2-3-3,10 0 0,3-15-4,20 1-5,-9-30-19,24 2-6,-6-22-3,16-1 3</inkml:trace>
  <inkml:trace contextRef="#ctx0" brushRef="#br3" timeOffset="295919.9256">7614 14831 76,'14'-37'43,"-17"8"-1,3 29-1,-9 16-36,-2 21-1,-9 21-1,0 10-2,-1 10-1,7-3-4,4 6-6,-8-22-15,18 4-17,-3-23 0,15-4-2,-3-22 1</inkml:trace>
  <inkml:trace contextRef="#ctx0" brushRef="#br3" timeOffset="296612.9653">8618 15026 40,'7'-28'37,"7"6"2,-9-3-1,5 18-18,-11-11-16,1 18-1,0 0 0,-9 18 0,-1 10 1,1 16-1,0 10 0,2 10 0,-2 2-1,4 1 0,2-6-2,-1-5 1,8-11-1,-1-9-1,3-14 2,-6-22-2,15 4 2,-6-15-1,-4-12 1,-1-11 0,0-9 0,-1-11 0,-3-9-1,3-10 2,-1-5-2,7-3 0,6 2 0,6 4 1,5 11-1,0 12 1,10 14 0,-1 18-1,0 13 1,1 14-1,-6 9 0,-5 10 0,-4 7 0,-8 2-1,-10 7 1,-7-2 1,-13 1-2,-7-2 1,-7-5-1,-6-5-2,3-2-1,-6-19-8,23 9-22,-6-22-6,23 5-2,4-18 1</inkml:trace>
  <inkml:trace contextRef="#ctx0" brushRef="#br3" timeOffset="296979.9862">9277 15099 77,'-11'16'42,"-10"-9"-2,4 8 1,-7-5-38,0 7 1,1 2-1,1 9 0,2 3-1,5 4 0,6 1 0,4-2 0,10-6-1,9-5 0,11-11 0,8-11-1,7-12 1,3-9-1,-1-7 1,-3-9-1,-5 1 0,-10-7 0,-10 5 0,-8 1-1,-9 6 0,-6 6-1,-1 6-1,-4 6-1,14 12-1,-18-8-7,27 23-14,-9-15-15,18 8 0,-3-14 0,20 5 1</inkml:trace>
  <inkml:trace contextRef="#ctx0" brushRef="#br3" timeOffset="297180.9977">9828 14690 69,'-2'-21'41,"2"21"-1,-16 12 1,7 20-35,-8 18-2,0 21-2,-1 14 0,3 8-1,0 1-2,2-3 0,8-1-6,-10-26-25,19-2-8,-3-30-2,8-10 1</inkml:trace>
  <inkml:trace contextRef="#ctx0" brushRef="#br3" timeOffset="297370.0086">9643 15092 87,'-34'-26'44,"13"14"0,-2-4 0,23 16-39,-4-17-2,22 8-2,14-5-1,11-1-3,21 2 0,6-10-4,23 17-9,-11-16-22,15 20-4,-7-7-1,0 15 0</inkml:trace>
  <inkml:trace contextRef="#ctx0" brushRef="#br3" timeOffset="298066.0484">10096 15295 75,'29'-10'42,"-1"-10"-1,13 7 1,-3-11-38,5 3-1,-3-5-1,-3 5-1,-5 1 0,-10 0 0,-6 0 0,-9 5-1,-7 4 0,-5 1 1,-6 1-1,-7 4 0,-1 4 0,-7 5 1,-2 7-1,-2 6 1,1 2 0,1 10 0,9 0 0,4 6 0,9-3 1,14-3-2,13-6 1,9-7 0,13-8-1,8-10 0,5-6 0,2-10 1,-2-5-1,-6 0 0,-10 0 1,-6 0 0,-9 5 0,-11 4-1,-14 14 1,0 0 0,-14 6-1,1 13 1,-4 8-1,2 5 0,1 5 0,5 3-1,4-5 1,5-3 0,5-11 0,8-9 0,7-14-1,4-10 1,4-13 0,3-10 1,1-3-2,0-5 2,-1 1-1,-3 3 0,-5 7 0,-3 11 0,-8 10-1,-12 11 1,13 18-1,-13 6-1,0 14-1,0 0 0,9 5-3,-3-11-4,22 11-7,-10-36-10,28 7-10,-6-28-5,22-3 3,-2-24-1</inkml:trace>
  <inkml:trace contextRef="#ctx0" brushRef="#br3" timeOffset="298239.0583">11544 14749 72,'-27'-6'41,"2"27"-1,-8 13 1,3 24-34,-5 11-3,5 7-1,3 2-3,6-5-2,13 3-5,-8-24-25,20 1-8,-6-21-1,15-11-1</inkml:trace>
  <inkml:trace contextRef="#ctx0" brushRef="#br3" timeOffset="298436.0695">11251 15092 88,'-16'-8'43,"16"8"1,0 0-2,7 12-41,13-8 0,11 0-1,4-2-1,9-3-3,11 6-5,-12-17-19,21 11-13,-15-11-1,12 8-1</inkml:trace>
  <inkml:trace contextRef="#ctx0" brushRef="#br3" timeOffset="298668.0828">11900 15029 71,'0'0'43,"-5"10"-2,8 6 1,-13 2-35,6 6-3,-4 7-2,1 6-1,-3 2-1,1 2-1,5-1-3,-6-14-7,21 3-28,-11-29-1,12 15-2,0-30 0</inkml:trace>
  <inkml:trace contextRef="#ctx0" brushRef="#br3" timeOffset="298811.091">11973 14918 73,'-16'-46'44,"-13"0"-2,6 16 0,-11 1-32,6 13-10,7 15-8,-10-7-25,31 8-9,-7 10 1,23 4-3</inkml:trace>
  <inkml:trace contextRef="#ctx0" brushRef="#br3" timeOffset="299315.1198">12567 15002 67,'-13'-21'41,"13"21"-1,-30-18 0,6 19-35,-14 5 0,-4 9-2,-9 9 0,-2 12-1,4 2 0,6 7 0,6-2 0,14-3 0,15-9 0,17-6-1,18-15 1,12-12-1,11-16 0,7-12 0,3-8 0,-3-2-1,-6-3 0,-13 4 1,-9 3-1,-12 9 0,-9 12 0,-8 15 1,-17 4 0,3 17-1,-4 10 0,-1 7 0,6 6 0,4 1 0,10-1-1,6-8-1,12-9-2,5-19-2,17-3-8,-9-34-10,25 4-15,-14-24-1,13 2-1,-7-19 1</inkml:trace>
  <inkml:trace contextRef="#ctx0" brushRef="#br3" timeOffset="299480.1292">13101 14618 82,'14'-25'43,"-17"11"-2,2 29 3,-25 19-37,2 24-4,-9 16-1,-3 13-2,3 5-1,3 1-3,9 1-7,-5-27-11,29 2-19,-7-26 0,23-8-1,4-28-1</inkml:trace>
  <inkml:trace contextRef="#ctx0" brushRef="#br3" timeOffset="299976.1576">13836 14761 60,'0'0'40,"0"0"-1,0 27 0,-13-7-32,5 16-2,-1 1-1,2 15-1,-4 4-1,3 6 0,2 0-2,-1-1 0,7-1-3,0-11-2,14 4-23,-9-29-10,17-3-1,-8-24-1</inkml:trace>
  <inkml:trace contextRef="#ctx0" brushRef="#br3" timeOffset="300172.1688">13857 14761 71,'0'0'38,"-19"12"0,19-12 0,17 3-34,11-8-4,12-7-2,7-5 1,14 6-24,-8-10-13,8 7 0,-16-2 2</inkml:trace>
  <inkml:trace contextRef="#ctx0" brushRef="#br3" timeOffset="300367.18">13794 15026 78,'-3'15'40,"22"-4"-1,9-17-1,15-1-38,9-5 0,5-4-1,2 6-3,-15-14-11,8 21-24,-23-8 1,-6 17-2,-23-6 2</inkml:trace>
  <inkml:trace contextRef="#ctx0" brushRef="#br3" timeOffset="300824.2061">13917 15187 71,'-18'14'41,"18"3"-1,0-17 0,39-3-36,-7-7-2,11-3-1,7-8-1,2-2 0,3-4-2,0-2 0,-3 1-1,-7-1 1,-3 3 0,-6 2 0,-8 7 2,-9 3 0,-19 14 1,11-6 1,-11 6 0,-23 26 1,2-3-1,-1 8 1,-6 3 0,6 3-1,0-2 0,8 0 0,4-7 0,11-5-1,3-6 0,10-9 0,8-13 0,7-8 0,1-6-1,3-7 1,-1-2 0,-3-2 0,-6 1-1,1 2 1,-9 8 0,-6 5-1,-9 14 0,0 0 0,0 0-2,9 20 0,-5 6-2,-3-3-4,13 16-11,-13-18-18,22 11-2,-8-12-2,16 1 1</inkml:trace>
  <inkml:trace contextRef="#ctx0" brushRef="#br3" timeOffset="302034.2753">14828 15012 57,'0'0'39,"12"-19"-1,2 22 1,-14-3-30,17 12-4,-3-5 0,2 6-2,4-3 0,3-1-1,3-3 0,0-6-1,3-7 0,0-3-1,-3-5 1,-2-7-1,-5 0 0,-8-3-1,-3-2 1,-4-2 0,-6 5-1,-5 2 0,-7 5 1,-6 8-1,-7 5 1,0 9 1,-4 10-1,-1 9 1,1 7 0,1 7 1,9 3-1,9-1 1,12-3-1,13-6 0,11-10 0,14-13-1,11-10 1,10-10-1,7-12 1,-3-5-1,-1-3 1,-6 1-1,-10 4 1,-9 4 0,-11 9-1,-11 13 1,-12 11-1,-6 11 0,-6 13 1,-5 6-1,1 7-1,-1 0 1,2 1 0,1-6-1,5-8 1,3-8-1,3-14 1,0-12 0,12-12 0,-2-11 0,0-8 1,3-6-1,3-7 1,5-6-1,0 0 0,0 4 0,-2 8 1,2 5-2,-1 7 1,-2 8 0,1 10 0,-2 4 1,2 6-2,4 2 1,-1 1 0,6-2 0,-2-1 0,1-1-1,0-1 1,-5-1 0,-4 0-1,-5-1 1,-1-4 0,-12 6 0,7-9 0,-7 9-1,-2-16 1,2 16 0,-7-10 0,7 10 0,-16 4 0,2 7 0,-3 7 1,1 8-1,-2 5 1,-1 5-1,5 0 0,4-1 1,8-6-1,7-5 0,6-13 1,9-11-1,6-9 0,8-7 0,3-11 0,0-2 0,2-5 0,-5-2 0,-2 3 1,-9 3-1,-3 5 0,-10 7 0,-10 18 1,0 0-1,-12 7-1,-4 19 1,-5 17-1,-6 15 0,-2 11-1,-3 8 2,2 7-2,0 4 0,2 0 0,3-4 0,5-14 0,6-10 0,1-18 2,8-17-3,5-25 4,0 0-1,2-18 2,5-18-1,2-13 1,4-8 1,-2-7-1,6-3 0,0 2 0,0 6 0,1 5-2,-3 8-2,3 13-5,-6 3-5,15 23-4,-13-12-8,25 22-3,-12-17-11,21 13-3,1-14 2</inkml:trace>
  <inkml:trace contextRef="#ctx0" brushRef="#br3" timeOffset="302628.3093">16318 14799 77,'0'0'41,"0"0"-1,-16 3-6,-4 18-29,-1 4-2,1 10 1,-2 1-1,5 6 0,7-4-1,13-5 0,11-8 0,12-13-1,7-12 0,13-9-1,3-14 1,2-6-1,-2-7 1,-9 2-1,-5-2 0,-7 5 0,-8 7 0,-10 6 0,-10 18 1,0 0-2,-10 26 1,-5 12-1,-7 16 0,-4 19 1,-5 16-1,0 10-1,1 3 1,1 3-1,3-4 1,4-10-1,5-14 1,5-16-1,3-22 2,3-14 0,6-25 0,0 0 0,-8-34 1,9-5 0,4-11 0,4-13 0,5-6 0,6-6 0,3 1-3,0-1 1,6 14-5,-5-1-4,19 29-10,-15-11-6,26 34-9,-10-7-6,18 19 1</inkml:trace>
  <inkml:trace contextRef="#ctx0" brushRef="#br3" timeOffset="303153.3393">17349 14799 55,'0'0'39,"0"0"-2,-11-6 2,11 6-27,-7 16-7,0 2-2,-8 5 0,1 10-1,-5 1 1,5 9-1,4-3 0,8-2 0,7-8-1,8-7 1,13-15-2,8-9 1,8-15 0,4-8-1,-3-8 0,0-5 0,-7-1 1,-11 0-1,-7 3 0,-12 7 0,-15 6-1,-3 7 0,-10 10 0,-3 2 0,3 8-1,4 1-2,18-6-1,-11 11-5,33 3-14,-3-19-12,28 4-2,-1-13 0,15 4 0</inkml:trace>
  <inkml:trace contextRef="#ctx0" brushRef="#br3" timeOffset="303386.3527">18211 14462 78,'5'-47'39,"4"9"0,-16-4 1,6 9-31,-10 9-6,-3 14-2,-4 18 1,-5 22-1,-7 22 0,-3 19 1,-5 15-2,1 7-1,6 4 0,2-5-2,7 0-6,-4-30-16,25-1-14,-4-28-2,19-8 0,-14-25 0</inkml:trace>
  <inkml:trace contextRef="#ctx0" brushRef="#br3" timeOffset="303573.3634">17870 14808 90,'-18'-2'42,"-1"-9"2,19 11-3,0 0-37,19-12-2,10 2-1,13-3-4,10 1-1,6-9-3,20 15-13,-12-17-15,27 13-6,-10-11 0,16 12 1</inkml:trace>
  <inkml:trace contextRef="#ctx0" brushRef="#br3" timeOffset="303941.3844">19179 14368 92,'-18'29'39,"-6"0"0,5 22-11,-10 4-27,6 8-1,-5 11 0,1 6 0,3-2-1,6-2-1,11-4-3,-5-27-19,21 4-12,-3-26-2,14-8-1,-5-20 0</inkml:trace>
  <inkml:trace contextRef="#ctx0" brushRef="#br3" timeOffset="304130.3952">18837 14847 80,'-17'12'41,"2"-9"-2,35 4 1,5-13-38,18-8-1,19-8-3,7-9-2,15 9-18,-13-21-16,14 11 1,-18-12-2,0 12 1</inkml:trace>
  <inkml:trace contextRef="#ctx0" brushRef="#br3" timeOffset="304490.4158">19591 14312 83,'-10'11'41,"-13"2"-2,8 22 2,-14 5-36,3 12-2,-5 5 0,4 13-2,-7 2 1,5 6-2,-2-5 1,4-3-1,6-12 0,10-7-1,6-15 1,10-14 0,11-14 0,6-17 0,10-13 0,1-7 0,5-6 0,-4-2 1,-2 4 0,-4 3-1,-7 10 1,-7 12 0,-14 8 0,7 22-1,-13 8 0,-1 4 0,2 4-2,5-1-1,5-1-2,5-10-5,19 0-9,-10-29-9,24 5-11,-6-21-2,11 1 3</inkml:trace>
  <inkml:trace contextRef="#ctx0" brushRef="#br3" timeOffset="304828.4352">19849 14850 79,'-14'11'40,"15"15"-1,-4-11 2,14 6-37,4-7-1,12 1-1,4-10 0,5-3 0,1-6-1,0-7 0,-2-4 0,-2-5 0,-7-2-1,-10-1 0,-5 1 1,-8 0-2,-4 5 1,-7 5 0,-6 7 0,-6 8 0,-3 6 0,2 12 0,-2 7 0,4 5 0,1 5 0,7 3 0,6-1-3,6-5 0,14 1-5,-4-16-8,31 9-14,-4-22-9,28 2-1,0-18-1</inkml:trace>
  <inkml:trace contextRef="#ctx0" brushRef="#br3" timeOffset="305617.4803">20963 14818 64,'0'15'38,"0"-15"0,-4 32-2,-1-13-30,7 5-3,1 1 0,0 9-1,-3 3 0,-1 3 0,-1-1 0,-4 0 0,-1-10-1,1-3 1,0-8-1,6-18 0,0 0 0,-3-13 0,11-11-1,1-7 0,5-9 0,2-4 0,6-6 1,2-3-2,1 1 2,1 4 0,3 4-1,-2 6 1,1 6 0,-1 10 0,-1 8-2,0 8 2,-4 12-1,-1 1-3,-3 6 2,-4 2-1,-5 4 1,-2 2-1,-4 1 1,-8 0 0,-4-2 1,-6-1-1,-6-3 1,0-3 0,-7 1 0,0-9 0,4 2 1,-4-4-1,7 0 0,-1 3 1,3 2 0,1 6 0,3 9-1,1 10 2,-2 10-2,-1 11 1,-2 6 0,-5 8 0,1 4 0,-3 1-3,4-1 0,-4-16-9,15 10-11,-8-31-17,17-3 0,2-32-4,10 1 2</inkml:trace>
  <inkml:trace contextRef="#ctx0" brushRef="#br3" timeOffset="306488.5301">21598 14803 50,'0'-16'38,"0"16"-2,0 0 1,0 0-23,0 0-10,-3 23-1,-4-4-1,1 11 0,-1 0 0,-3 4 0,3-3-1,0-1 0,2-3 1,3-9-1,2-18 0,0 0 0,10 0 0,1-16-1,0-11 1,4-2-1,0-5 1,1-3-1,0 0 0,-1 0 0,-1 5 1,-1 4 0,-1 5 0,1 8 0,-1 5-1,5 6 1,4 4-1,5 4 0,2 3 0,9-3-1,1 7 1,2-6-1,-1 6 1,2-7-1,-5 0 1,-8-2 0,-8-1 0,-4 3 1,-16-4-1,0 0 1,-5 15-1,-12-4 1,-5 5 0,-2 6 1,-4 5-1,5 5 0,0 1 0,7 0-1,4 0 1,11-1 0,7-7-1,10-7 0,8-6 0,8-10-1,2-9 1,0-8 0,1-7 0,-5-6-1,-6-1 1,-5-6 0,-10 4 0,-4-5-1,-9 9 0,-1 1-1,-3 5 0,1 4-2,3 8-2,-3-8-5,18 18-12,-11-20-7,21 15-7,-3-12-1,14 2 2</inkml:trace>
  <inkml:trace contextRef="#ctx0" brushRef="#br3" timeOffset="306683.5413">22686 14222 87,'-4'-20'38,"4"20"0,-18 23 1,7 14-34,-12 14-3,-4 10-2,3 10-1,-3 9-2,3 2 0,4-4-2,8 5-15,-7-24-18,19 0 0,-8-24-2,18-11 1</inkml:trace>
  <inkml:trace contextRef="#ctx0" brushRef="#br3" timeOffset="307503.5882">22441 14686 83,'-26'2'42,"-8"-7"-2,19 12 0,1-4-37,14-3-2,18 2 0,12-6-1,13-4 1,12 0-1,7-4 1,1 3 0,-1-1 0,-5 5 0,-8 2-1,-14 5 0,-13 4 0,-10 4 0,-10 4-1,-7 3 1,-7 1-1,-1 2 1,-3 5 0,1 1-1,-2 1 1,6 0-1,2-1 1,5 3 1,9-8-1,0-2 0,8-6-1,3-9 1,6-6 0,5-6 0,3-9-1,3-8 1,-4-5 0,-2-4 0,-2-4 1,-6 0 1,-5-2-1,-2 3 1,-6 6 0,-3 4-1,-3 6 1,0 8-1,0 13-1,0 0 0,0 14-1,0 5 2,2 1-2,5 0 0,4-1 0,4-2 0,5-7 0,6-4 2,4-4 0,0-4-1,-3-3 1,1 1 1,-6-2-2,-6 5 2,-2-2-2,-14 3 0,0 0 1,5 18-2,-11-2 1,-3 6-1,-3 3 1,0 4-2,0-1 2,-1-2-1,7-5 1,6-7 0,0-14 0,16-1-1,3-14 1,8-7 0,4-8 1,5-5 0,4-2 0,-1 3 1,-4 5-1,-1 6 1,-8 8-1,-9 12 1,-5 9-3,-7 8-1,-4 8-1,-4 1-1,3 3-3,-5-5-4,15 9-6,-10-30-7,23 31-2,-23-31-8,37 13-5,-17-14 3</inkml:trace>
  <inkml:trace contextRef="#ctx0" brushRef="#br3" timeOffset="307934.6128">23887 14613 61,'0'0'40,"8"-11"1,-8 11-1,0 0-17,0 0-18,-15 7-1,5 5-2,-3 5-1,0 2-2,4 2 1,3 0-1,4-2 0,7-6 0,4 0 0,6-8 1,6-4 0,0-2 1,1-2 0,-3 1 0,-4 2 0,-3 5 0,-12-5 0,0 22-1,-10-6 0,-7 6-2,-2 4-3,-12-10-7,16 19-10,-24-22-13,15 12-4,-13-11-2,5 11 2</inkml:trace>
  <inkml:trace contextRef="#ctx0" brushRef="#br3" timeOffset="308944.6706">13460 16082 50,'0'0'38,"0"0"1,0 0-18,14 6 8,-14-6-23,19 12-2,-5 3 0,5 5-2,0 4 0,2 11-1,-5 5 0,-6 10-1,-8 4 1,-12 3-1,-9 3 1,-10 0 0,-8-3 0,-3-5 0,-5-11-2,2-16-1,7-11-2,5-30-8,23 4-13,-6-38-13,26-4-3,-6-27 1</inkml:trace>
  <inkml:trace contextRef="#ctx0" brushRef="#br3" timeOffset="309117.6805">13247 15814 74,'-45'-3'43,"11"17"-2,1-6 0,24 9-36,9-17-3,0 0-2,34 1-5,2-20-8,30 15-10,-7-24-13,24 15-5,-3-13-2,11 12 1</inkml:trace>
  <inkml:trace contextRef="#ctx0" brushRef="#br3" timeOffset="309704.7141">14400 16052 45,'-12'-14'36,"-6"-6"1,8 8 0,-16-9-31,12 6-1,-5-2 1,0 9-1,-7-2-1,0 13 0,-9 5 0,-5 10-1,-5 16 0,0 7-1,-5 11 1,2 6-1,5 2 1,10-3-2,15-7 1,17-7-1,20-19 0,20-15-1,18-16 0,16-15 1,10-12-1,6-11 1,-1-5-1,-8 2 0,-14 0 1,-14 6 0,-18 6-1,-15 9 0,-19 12 0,-10 11 0,-14 8 0,-7 15 0,0 7 0,-1 9-1,4 6 1,4 6-2,10 0 0,10 1-2,17-4-1,11-19-5,20 4-3,-4-30-7,26 10-9,-8-31-9,13 2-1,-10-26 2</inkml:trace>
  <inkml:trace contextRef="#ctx0" brushRef="#br3" timeOffset="310214.7432">14954 15975 64,'-11'-2'40,"-12"-5"-2,8 19 1,-14 2-34,12 9-3,-1 7 1,4 8-2,-2 2 1,2 5-1,3-2 2,1-2-2,3-5 0,6-7 0,2-12 0,-1-17-1,20 7 0,-4-21 1,4-9-1,3-4 1,4-15-1,-2-2 1,1 1-1,-3 3 1,-3 5 0,-3 8-1,-7 9 1,-10 18-1,12-3 1,-13 21-1,0 7 0,-2 3 0,2 3 0,5 0-1,1-5 1,7-1 0,9-14 0,7-11 1,8-10 0,2-10 0,5-5 0,0-2 1,-3 0-1,-6 4 0,-9 4 0,-6 10-1,-19 9 0,9 14 0,-15 9 0,-5 7-1,4 2 0,-5 5-2,5 2-1,2-5-2,11 4-5,-2-20-3,14 10-3,-18-28-6,42 10-5,-22-24-10,14 3 0</inkml:trace>
  <inkml:trace contextRef="#ctx0" brushRef="#br3" timeOffset="310747.7737">15622 16051 54,'0'0'38,"-6"-13"0,6 25-1,-11 1-22,6 7-11,-5 6-1,5 6-1,-4 1 1,4 5-2,-1-4 1,3-4-1,2-10 1,2-6-3,-1-14 2,16-2 1,-2-14-2,1-9 1,1-9 0,5-8 0,-1 1-1,-1-2 2,-2 2-1,0 4-1,-2 6 2,-1 9-2,-3 11 1,-11 11 0,14 10-1,-11 13 1,-3 7-1,-1 4 1,2 3-1,-1 2 0,3-5 0,3-5 0,8-14 1,10-15 0,14-14 0,5-12-1,15-9 1,4-7 0,2-6 0,2 2 0,-1 1 0,-14 11-2,-11 11 2,-14 14-1,-12 13 0,-11 15 0,-13 11-1,-8 14-1,-2 5-2,-2 4-1,6 5-4,-3-8-4,24 5 0,-9-24-6,33 13-4,-5-37-4,32 10-8,1-22-3</inkml:trace>
  <inkml:trace contextRef="#ctx0" brushRef="#br3" timeOffset="311257.8029">16548 16159 61,'32'22'41,"-9"-22"-3,16 8 1,-4-18-30,8 3-7,2-12 0,3 3 0,-5-7 0,-5-1-1,-10-2 0,-9 1 0,-11 1 0,-8-1 0,-16 5 0,-5 5 0,-12 7 0,-4 9-1,-8 8 1,-1 17 0,4 8 0,3 9-1,9 4 2,9 0-2,14 2 1,19-9-2,15-4 0,12-18-3,18-6 0,5-14-2,19 2-7,-9-29-6,17 22-9,-21-28-8,5 11-3,-21-13 3</inkml:trace>
  <inkml:trace contextRef="#ctx0" brushRef="#br3" timeOffset="311589.8219">17326 16006 70,'-16'1'40,"-13"-6"-2,9 18 2,-8 2-35,5 11-1,5 3-1,1 7-1,8-3 0,7 3 0,5-8 0,10-4-1,10-11 1,7-16 0,7-17-1,5-11 0,3-12-1,3-11 1,-3-7 0,-3-7 0,-4-4-1,-7 5 0,-4 11 0,-10 11 0,-10 17 0,-6 15 0,-1 13 0,-19 36 0,2 11-1,-6 9-2,8 14-6,-3-8-2,15 12-3,-7-22-5,31 10-6,-11-29-11,32 2-5,3-16 2</inkml:trace>
  <inkml:trace contextRef="#ctx0" brushRef="#br3" timeOffset="312025.8468">18432 16015 66,'0'0'40,"0"0"-1,-10 10-1,-23 1-31,2 9-3,-4 5-2,-2 8 0,-1 2 0,6 3-1,12-1 0,11-2-1,18-6 0,11-10-2,19-11 0,11-16-6,26 0-8,-10-34-11,23 5-10,-9-23-2,12 4 0</inkml:trace>
  <inkml:trace contextRef="#ctx0" brushRef="#br3" timeOffset="312227.8584">19003 15581 83,'-33'12'40,"11"24"-2,-11 1-6,5 25-28,-2 8-1,3 14-2,1 2 0,4-2-2,13-8 0,4-10-2,14-11-1,7-23-5,26-1-9,-5-34-19,20 0 0,-4-27-1,11 5 2</inkml:trace>
  <inkml:trace contextRef="#ctx0" brushRef="#br3" timeOffset="312482.873">19244 16044 69,'0'0'38,"-14"-18"0,5 35 0,-18-6-29,12 12-4,2 5-2,6 3-1,3 1 0,5 2-2,7-5 2,11-6-2,-2-3 1,4-8-1,-1-6 1,-2-6-1,-1-8 1,-4-5 0,0-8-1,-9-3 2,-2-7-3,-1-6-1,4 1-7,-8-13-3,13 16-6,-16-19-11,16 24-10,-11-10-3,8 19 2</inkml:trace>
  <inkml:trace contextRef="#ctx0" brushRef="#br3" timeOffset="312956.9001">19649 15934 54,'0'0'39,"0"0"0,0 0 1,-21 14-23,3 3-13,-3 2-1,4 6-1,2-1 0,6 2 0,12-6-1,10 0 0,10-7 0,14-3 0,1-5 0,5-4 0,1 0 0,-9 1 0,-6 6-1,-13 3 0,-13 7 1,-14 4-2,-12 7 2,-5 2-2,-3 4 1,-2-4-2,7-1 0,4-15-4,20 3-6,2-18-4,27-8-10,-6-18-11,24 3-3,-3-20 2</inkml:trace>
  <inkml:trace contextRef="#ctx0" brushRef="#br3" timeOffset="313324.9211">20012 16090 85,'-14'7'40,"19"12"0,-5-19-4,24 3-33,5-10-1,12-4 0,-2 0 0,6-3-1,-5 0 0,-7-3 0,-6 2 0,-7-4 0,-10 0 0,-6-2-1,-8-3 0,-5 0 0,-2 1 0,-4 3 0,-4 5 0,-6 10 0,-2 13 0,-2 11 0,-1 13 0,1 13 1,0 7-1,8 3-1,8-2 0,10-4-2,13-8 0,13-11-4,21-3-5,2-29-2,31 6-9,-11-33-10,22 7-7,-2-17 1,9 4 0</inkml:trace>
  <inkml:trace contextRef="#ctx0" brushRef="#br3" timeOffset="313698.9425">20856 15457 49,'0'0'41,"-5"-15"-2,5 15 2,0 14-20,7 9-15,-8 14-1,2 14-3,-6 16 1,1 13-2,-10 9 1,5 3-4,-7 0 1,4-12-2,4-5-2,-5-25-8,20 2-6,-7-35-11,24-4-9,-1-25 0,20-3 1</inkml:trace>
  <inkml:trace contextRef="#ctx0" brushRef="#br3" timeOffset="314196.971">21157 15909 80,'0'0'41,"-33"14"-2,22 9-1,-8-3-34,7 10-2,2 0 0,6 3 0,4-3 0,8-4-1,2-4 0,6-7 1,6-11-1,2-7 0,3-9-1,1-6 0,-2-4 0,0-4 0,0-4 0,-4 0 0,0 0 0,-3 1-1,1 5 1,-5 7-1,-1 5 1,-1 11-2,-7 15 1,-6 15-1,-10 17 1,-6 14-2,-5 18 1,-11 12-1,-2 13 1,-9 3 0,-2 3 0,2-8 1,2-8 0,5-16 1,6-14-1,5-25 2,8-20 0,17-18 0,-5-20 0,15-7-1,-1-16 1,6-9 0,2-15 0,4-5-3,1-4 2,-1-1-2,8 7-7,-12-9-2,17 26-9,-20-14-9,17 31-9,-2-4-1,16 12 0</inkml:trace>
  <inkml:trace contextRef="#ctx0" brushRef="#br3" timeOffset="315198.0283">15828 16956 29,'31'-32'37,"-7"-2"1,5 12 0,-19 0-16,10 19-15,-20 3-3,2 22 0,-10 8 0,0 15-1,-2 9-1,1 11-1,-1 4 0,1-5 0,4 3-3,0-8-1,10-1-9,-12-18-22,20-8-4,-12-17-1,13-9 0</inkml:trace>
  <inkml:trace contextRef="#ctx0" brushRef="#br3" timeOffset="315684.0561">15734 17185 51,'-22'-4'39,"0"-4"1,22 8 0,0 0-24,14-6-12,12 0-2,11 3 0,6-2 0,8-1-1,2 2 0,4-2-1,-3 1 1,-4 2-1,-1 1 0,-9 0 0,-6 0 1,-8 2-1,-9 2 0,-7 3 1,-10-5 0,0 16-1,-9-2 1,-5 6-1,-2 4 1,-1 3 0,1 8 0,2 2 0,5 2-1,5-2 1,8-5-1,8-3 1,6-9 0,11-9 0,1-11-1,4-9 1,-2-9-1,1-8 1,-9-7-1,-1-4 0,-9-2 0,-12 1-1,-6 1 0,-6 6-1,-3 3 0,-4 7-1,1 10-1,0 6-1,16 5-1,-13 12-4,27 11-8,-7-8-7,27 9-12,-3-8-2,24 4 2</inkml:trace>
  <inkml:trace contextRef="#ctx0" brushRef="#br3" timeOffset="316187.0848">16912 17274 59,'27'-1'39,"-22"-11"-1,-5 12 0,-13-27-30,0 13-3,-8-6-1,-1 3-1,-4 6-1,-2 1 0,-5 9 0,2 12 1,-1 7 0,0 5-1,6 7 0,3 2 0,9 2-1,8-3 0,12-8 0,12-8 0,9-7-1,12-11 0,8-14 0,4-3 0,1-11 0,1-2 0,-5 0 0,-7-2 0,-7 4 0,-6 7-1,-11 9 1,-5 7 0,-12 8 1,-5 23-1,-4 10-1,-6 8 2,-4 16-1,1 8 0,18-65 1,-14 82-1,14-82 1,-20 97-3,11-45 3,1-1 0,8-51-1,-25 97 1,25-97-1,-19 87 1,19-87-2,-27 62 1,27-62-3,0 0 0,0 0-1,-48 36-5,47-56-5,-2-29-4,17-18-6,-6-21-7,25 3-8,-2 1 0</inkml:trace>
  <inkml:trace contextRef="#ctx0" brushRef="#br3" timeOffset="316571.1068">17252 17354 75,'7'23'42,"-7"-23"0,17 0-1,-8-14-36,19-1-2,6-9-1,6-4 0,3-3-2,0-4 0,-4 3 1,-6 0-1,-4 2 0,-11 7 0,-12 4 1,-8 5-2,-16 8 2,-6 7-1,-4 6 0,-6 6 1,-7 12 0,1 7 0,-1 8 0,7 2 1,8 2-2,10-3 2,11-5-2,11-5 1,17-8-2,12-13-1,11-4-2,8-10-2,17 1-5,-7-12-4,17 5-3,-15-17-6,20 9-8,-17-15-11,9-1 3</inkml:trace>
  <inkml:trace contextRef="#ctx0" brushRef="#br3" timeOffset="316901.1257">18191 16812 66,'0'0'40,"-6"26"-1,-11-10 1,4 16-35,5 2-1,1 10 0,2 7-1,2 8 0,2 6-2,0-1 0,-3 6-1,0-3-2,0 0-2,-4-12-6,13 6-7,-19-23-12,17-5-10,-7-22-2,4-11 2</inkml:trace>
  <inkml:trace contextRef="#ctx0" brushRef="#br3" timeOffset="317111.1377">18034 17198 85,'-12'9'41,"-3"-2"1,19 6 1,-4-13-40,31 2-2,8-9-1,11-8-2,13-3-1,8-8-2,16 3-4,-3-8-6,18 12-6,-18-14-14,16 11-4,-13-16-2,3 11 2</inkml:trace>
  <inkml:trace contextRef="#ctx0" brushRef="#br3" timeOffset="317586.1649">18882 16693 81,'14'3'41,"-14"-3"-1,4 27-5,-10 1-32,-3 13 0,-9 12-1,-3 13 2,-5 9-2,1 1 0,0 5 0,5-10 0,3-7 0,8-14-1,10-12 0,12-15-1,8-17 1,7-12-1,10-15 0,4-7 1,5-9-1,-4 4 1,-1-4-1,-8 7 1,-1 4-1,-11 12 1,-9 13-1,-6 15 1,-5 9-1,-3 7 0,0 8-1,-2 4 0,6 6-2,1-5-1,16-3-2,-3-10-4,20 0-4,-7-11-3,26-2-5,-17-22-4,23-2-10,-12-15-2,3-3 1</inkml:trace>
  <inkml:trace contextRef="#ctx0" brushRef="#br3" timeOffset="318207.2004">19446 17198 87,'-8'24'40,"-3"-6"0,23 9-7,2-7-29,10-4-1,13-3 0,11-8 0,4-8-1,5-6 0,3-10-1,-2-1 0,-6-7-1,-5-3 0,-10 0-1,-12-1 1,-10 2-1,-15 6 0,-9 7 0,-12 6 1,-8 7 0,-5 9 0,-6 8 0,0 12 1,2 4 0,7 4-1,10 0 1,9-1 0,17-5 0,9-6 0,17-2-1,5-12 0,14-8 0,2-6 0,6-4 1,-4-2-1,-5 0 0,-6 1 0,-6 1 0,-9 3 0,-6 9-1,-22-2 0,14 16 1,-19 2-2,-1 7 1,-7 0 0,3 7 0,1-1 0,3-4 0,-2-1 1,7-5 0,-2-8 1,3-13 0,0 0 0,14-17 0,-7-2 0,0-7 0,4 0 0,0-11 0,5 3 0,3-3-1,3 3 0,0 1-1,3 2-2,7 8-1,-2-1-5,17 17-2,-6-1-3,24 15-6,-11-10-5,35 13-6,-3-15-10,26 5 4</inkml:trace>
  <inkml:trace contextRef="#ctx0" brushRef="#br3" timeOffset="318914.2408">21745 16609 51,'-32'-13'38,"11"12"0,-11-9-1,8 8-28,5-3-4,19 5 1,-13 8-2,21 3 0,11 1-1,11 5-1,10 5 0,7 3 1,2 8-2,2 9 1,-3 7-2,-8 6 1,-12 14 0,-13 7 0,-14 10 0,-16 3 0,-11 10 0,26-99 0,-45 93 0,24-46-1,-5 1 1,26-48-3,-52 77-1,16-16-8,3-18-12,5-25-12,28-18-5,-1-36-2,25-11-1</inkml:trace>
  <inkml:trace contextRef="#ctx0" brushRef="#br3" timeOffset="319094.2511">22253 17429 67,'-6'30'43,"-12"-14"-1,15-1 0,-10-1-25,13-14-21,0 0-8,0 0-16,12-7-12,-12 7-1,22-16-2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1:30:45.45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2835 1647 39,'-7'-34'33,"1"2"3,-7 1-2,-2 11-15,-12-7-8,9 9-3,-13-3 0,4 8-3,-12 3 0,2 4-1,-9 7-1,4 8-1,-10 10 0,0 9-2,0 11 2,1 9-1,1 7 1,6 15-1,11 3 0,7 8-1,12 5 1,15 9-1,11 2 1,13 5 0,14 7-1,17-4 0,10 1 1,12-4-1,8-14 0,12-18 1,10-21-1,11-18 0,4-31 0,1-27 0,1-25 0,-2-25 0,-5-21 0,-6-10 0,-17-9 1,-16-7-2,-20-2 1,-24 0 1,-21-2 0,-21 6 1,-24 13-2,-21 3 2,-20 11-2,-16 17 2,-10 23-2,-9 17 0,1 24-2,0 11-4,16 21-15,1 5-16,27 13-1,5 2-2,29 11-2</inkml:trace>
  <inkml:trace contextRef="#ctx0" brushRef="#br0" timeOffset="3290.1882">2970 1760 74,'-12'-18'39,"12"18"-1,-14-10 1,14 10-22,-9 8-13,3 2-1,-3 8 0,-4 9 0,2 8 0,-4 1-2,2 1 0,2 0 0,3-7 0,6-6 0,7-13 1,11-14-2,6-17 2,9-10 0,2-9 0,9-9 0,6-5-1,1-5 2,0 0-3,-6 3 3,-3 13-3,-7 10 1,0 18-1,-9 17 1,-5 14-1,-8 20 0,-3 7-1,-2 14-1,4 6 0,0-2-6,12 6-24,-8-21-9,15 4 0,-5-16-3</inkml:trace>
  <inkml:trace contextRef="#ctx0" brushRef="#br0" timeOffset="4282.245">3393 2721 74,'11'-17'36,"-11"17"-11,4-17 5,-4 17-17,-6-22-4,6 22 0,-16-21-3,4 14 0,-5-4-2,2 4 0,-5 4-2,-1 3 0,-6 3 0,1 7 0,-4 2-1,-3 10 0,-4 2 1,-3 6-1,-1 4 0,1 8 0,0 1 0,7 2 0,-2 1 0,6 4 0,8 1-1,4 1 1,7 2-1,5-2-1,0 3 2,10 0-2,-1-3 2,4-4-1,3 3 0,3-5 0,5-2 1,5-6 0,8-5-1,7-4 0,9-7 0,9-5 1,7-3-1,8-7-1,4-5 1,2-3 0,2-1-1,1-5 1,-3-5 0,-3 4-1,-3-4 1,-6-3 0,-4-2-1,-6-3 1,-6-2 0,-6-5-1,-4-5 1,-7-4 0,-3-9 0,-3-4 0,-5-10 0,-6-6 1,-7-6-1,-4-9 1,-8 2-1,-9-4 0,-14 2 1,-13 2 0,-11 9-1,-16 11 1,-8 12-1,-10 10 0,-8 14 0,-1 11 0,4 11-2,3 9-2,18 20-9,-3-8-23,29 17-4,3-5 1,21 10-3</inkml:trace>
  <inkml:trace contextRef="#ctx0" brushRef="#br0" timeOffset="5032.2879">3658 2727 94,'9'-11'38,"-9"-9"2,14 21-5,-14-1-28,0 0-2,-5 16-1,4 9 0,-4 11-2,3 11 0,-2 11-1,-1 10-1,-2 4 1,2 4-1,0-1 0,0-4-1,5-7 0,-2-12-3,8-6-2,-9-26-25,17 3-8,-14-23 1,19-7-2</inkml:trace>
  <inkml:trace contextRef="#ctx0" brushRef="#br0" timeOffset="5259.3009">3459 2967 116,'0'16'42,"0"-16"1,14 29-5,3-23-36,11 4 1,3-8-1,14 1-1,4-3 0,10-6-2,7-1-2,-1-4-1,9 11-11,-15-17-22,12 16-5,-21-8 1,7 8-2</inkml:trace>
  <inkml:trace contextRef="#ctx0" brushRef="#br0" timeOffset="6868.3929">5676 1625 94,'14'0'35,"-14"0"2,15 11-1,-19 12-34,6 0-1,0 9-1,0 9 0,-2 9-2,-1 2-3,2 12-9,-7-14-23,8 4 2,-8-17-2,6-5 2</inkml:trace>
  <inkml:trace contextRef="#ctx0" brushRef="#br0" timeOffset="7046.4031">5617 1828 89,'-23'-22'40,"12"16"1,-2 3-2,13 3-19,13 12-17,14-7-1,16-3-3,10-10-5,28 4-30,-1-10-2,14 4-1,-5-8-1</inkml:trace>
  <inkml:trace contextRef="#ctx0" brushRef="#br0" timeOffset="8533.4881">7841 1206 65,'0'0'36,"0"0"1,8-52 0,-8 52-17,0 0-15,0 0 1,-46-30-1,-3 27 0,3 9-1,-18 10-2,3 15 0,-10 12-1,10 15 1,4 15-1,27 9-1,8 8 1,9 12-1,14 0 1,18-1-2,15-6 1,23-10-1,23-20 1,17-19 0,22-25 0,15-22-1,6-22 2,5-19 0,-7-14 0,-11-17 0,-12-7-1,-23-7 2,-20-7-1,-25-8 1,-36 47-1,-3-5 1,-18-1-2,-4-4 0,-17 2 1,-4 1-2,-15 3 1,-1 3 0,-7 10-1,0 1-2,0 7-2,-5 2-26,13 13-7,1 3 0,49 20-3</inkml:trace>
  <inkml:trace contextRef="#ctx0" brushRef="#br0" timeOffset="9247.529">9451 1044 98,'7'-58'38,"-7"58"0,0 0-7,0 0-26,-58-51 0,58 51 1,-62-12-2,62 12 0,-69 16-1,-23 16 0,-16 14-1,13 22 0,-2 14-1,21 15-1,24 4 0,32 1-1,44-19 2,23-7-2,25-13 1,22-8-1,18-13 2,14-11-1,8-11 0,3-9 0,0-8 0,-9-14 0,-10-12 0,-7-15 1,-14-12-1,-11-14 2,-17-12-2,-20-12 1,-32 40 0,-3-6 1,-17-7-2,-4-4-1,-16 5 2,-4 1-3,-19 4 2,-9 5-3,-8 11 1,-3 1-6,-3 8-23,-6 4-8,7 6 0,-2 10-2</inkml:trace>
  <inkml:trace contextRef="#ctx0" brushRef="#br0" timeOffset="10089.5771">7902 1328 97,'0'0'37,"0"0"0,0 0-6,-18 13-28,4-4 1,3 7-1,-2 3-1,-1 1-1,-3 3 1,6 1-1,-2 2 0,4-1 1,2-5-1,2 0 1,1-6-1,2-5 0,2-9 0,0 0 1,10-13-1,-4-5 1,5-8-1,2-2 0,1-8 1,4-4-1,3-1 0,1-4 0,-1 3 0,2-1 0,-23 43-1,0 0 1,41-52-1,-41 52 0,0 0 0,47-43 0,-33 27 0,20 8 0,-11 8 0,5 13 0,-12 9-1,5 8 1,-10 8 0,0 8-1,-9-2 0,2 4 0,0-4-3,-2-8-3,21-3-27,-11-18-6,14-1 1,-8-13-3</inkml:trace>
  <inkml:trace contextRef="#ctx0" brushRef="#br0" timeOffset="10703.6123">9409 1157 99,'7'-51'39,"-7"51"1,-2-13-1,2 13-38,-9 16 1,6 13 1,-9 13-1,-11 3 0,7 2 0,5 0 0,2-13-2,5-7 1,1-8 0,5-7 1,-2-12-1,16-2 0,-1-13 1,4-8 0,3-8 0,3-9 0,-25 40 0,0 0 0,42-67 0,-42 67-1,0 0 2,46-59-3,-32 31 0,16 18 0,-10 9 0,8 19 0,-10 8-4,11 17 1,-3 5-3,-1 1-9,10 3-23,-18-8-4,10 7 0,-16-12-1</inkml:trace>
  <inkml:trace contextRef="#ctx0" brushRef="#br0" timeOffset="11488.6572">9032 1761 85,'-14'-26'36,"5"6"2,-11-10-1,3 6-31,-4-1-2,3 6 2,-7 5-3,2 5 1,-10 7 0,1 9-3,-6 5 3,-3 8-3,-5 3 2,-2 5-2,-3 5 1,-2 4-1,1-3 2,0 10-2,0 1 0,5 6 0,4-1 0,4 8-1,9 3 0,9 6 0,7-1 0,12-3 1,13 2-1,13-3 1,9-3-1,13-3 2,10-5-2,7-4 1,5-6-1,5-4 0,5-8 0,-1-8 0,3-7-1,5-15 1,4-13 0,0-10 0,-1-15-1,-2-8 0,-4-18 1,-8-5-1,-10-10 1,-18-4 0,-9-4 0,-18-6 0,-13-3 1,-16-5 0,-15 0 0,-9 3 0,-13 5 0,-8 7 1,-8 14-2,-8 20 1,-7 21-2,-7 22 0,-1 31 0,-6 19-3,6 20-3,-4 4-10,25 20-18,1-11-8,23 3 3,13-15-4</inkml:trace>
  <inkml:trace contextRef="#ctx0" brushRef="#br0" timeOffset="11990.6859">8771 1831 110,'0'-17'40,"11"13"0,-11 4-8,0 0-30,3 12 0,-1 14 1,-2 11-1,-2 12-1,-3 7 0,2 14-1,-3 0 1,1 5-2,4-3-1,-2-10-3,7 1-4,-8-25-27,18-1-3,-14-37 0,21 13-1</inkml:trace>
  <inkml:trace contextRef="#ctx0" brushRef="#br0" timeOffset="12177.6966">8654 2147 114,'-24'-10'42,"24"10"1,-14 0-2,14 0-37,33-15-2,14-4 0,12 0-2,6-4-3,15 3-2,0-15-11,18 24-24,-25-8-3,6 16 1,-20-3-2</inkml:trace>
  <inkml:trace contextRef="#ctx0" brushRef="#br0" timeOffset="13575.7765">10806 2719 80,'-18'11'35,"2"1"-2,3-8 1,13-4-33,-14 4 0,14-4 2,0 0 1,0 0 1,0 0 1,0 0 0,0 0-1,0 0 0,0 0 0,0 0-2,0 0 0,0 0-2,0 0 1,0 0-2,0 0 1,0 0-1,0 0-1,0 0 0,2 9-1,-2-9 0,0 0-5,0 0-17,20 10-15,-20-10 1,14-6-3,-14 6 1</inkml:trace>
  <inkml:trace contextRef="#ctx0" brushRef="#br0" timeOffset="18127.0368">10699 2687 62,'-29'3'36,"0"-6"0,10 7 0,-4-13-18,12 9-15,11 0 1,0 0 0,11-21-1,8 16 0,5-3 0,12 2 0,3-1-1,17 6 0,6 2 1,11 9-2,14-2 1,18 4-1,9-3 0,16-3-1,11-4 1,12-8 0,2 1-1,-3-9 0,-6 1 1,-14-4-1,-9 5 1,-14 2-1,-20 3 0,-14 1 0,-18 1 0,-14-1-1,-14-7 1,-14-3-1,-14-5 0,-18-7 1,-12-5 0,-19-3-1,-14-4 2,-12 3 0,-14 2 0,-3 7 0,-4 3 0,11 8 0,7 6 0,17 4-1,18 3 1,27 2-1,35 0 0,27-5 0,29 2 0,20-2 1,15 6-1,13 2 1,7 7 0,-7 7 0,-12 9 0,-19 13-1,-24 9 1,-19 9 1,-29 8-1,-30 7 1,-28 7-1,-21 0 1,-15-1-2,-9-5 2,-5-3-2,7-11 0,8-10-1,21-15-2,20-10-2,14-20-7,36 0-10,-4-30-6,34 10-10,-2-20-2,22 4-2,4-12 2</inkml:trace>
  <inkml:trace contextRef="#ctx0" brushRef="#br0" timeOffset="20335.1631">15218 1414 75,'-30'-19'36,"-12"4"-2,-4 7 2,-11 9-33,0 1 1,0 0 0,3 11 1,-1 3 0,10 4 0,1 9-2,12 10 0,4 12 0,11 11-2,1 12 1,12 13-3,6 7 2,11 17-2,12 2 2,9-2 0,18-9 0,19-9 0,16-21 0,19-16 1,9-22-2,12-27 1,8-22 0,0-22-2,-5-17 1,-12-16-1,-12-12 2,-17-9-1,-20-7 0,-20-5 1,-26-3 0,-24-4 0,-30 8 0,-22-2 0,-18 14-1,-15 6 0,-8 19-1,-1 15 0,8 23-4,4 5-18,31 31-14,9 16-2,22 17 1,9 10-4</inkml:trace>
  <inkml:trace contextRef="#ctx0" brushRef="#br0" timeOffset="21363.2219">15249 1646 2,'0'0'16,"0"0"1,0 0-1,0 0-13,0 0 4,0 0 4,0 0 3,12 6 0,-12-6 1,0 0-1,0 0 0,-2 13-3,2-13-2,0 0-4,0 0 0,0 0-1,0 0-2,0 0 0,0 0 0,0-11 0,0 11 0,0 0 1,0 0-1,0 0 0,0 0 1,-11 19 0,4-6-2,2 7 0,-4 3 0,0 4 0,-2 4-1,0 6 1,-1-1 0,3-4-1,0-4 1,0-3-1,4-10 1,1-3 0,4-12 1,13-10 0,0-8-1,2-6 2,9-8-1,6-5 0,1-6-1,6-2 2,-2 5-2,6-2 1,-3 9-2,-3 5 2,-3 10-2,-3 12 0,-5 13 1,-3 14-2,-7 9 1,-6 10-1,-3 8 1,-3 8-2,-2-1 0,-3-3-3,11 2-17,-6-22-16,18 1 1,-3-21-3,18-3 1</inkml:trace>
  <inkml:trace contextRef="#ctx0" brushRef="#br0" timeOffset="22881.3088">16331 2273 62,'-43'-26'35,"-8"0"-1,-1 10 1,-11-12-24,9 19-4,-5-5-1,8 8-1,3 3-1,6 6-1,3 9 0,6 12-1,0 10-1,5 14 0,1 11 1,-1 13 0,0 7-2,3 11 2,1 7-1,7 2 0,7 3 0,10-2 1,14-1-1,14-8-1,21-6 1,17-10-1,16-13 0,15-10-1,11-16 1,6-13-2,9-14 1,0-14 0,-6-16 0,-3-10 1,-8-20-1,-9-10 2,-8-14-1,-14-9 1,-15-9 0,-18-8 0,-17-5 0,-18-3-1,-22 2 0,-19 6 0,-20 5 1,-18 13-2,-9 15 1,-14 16-2,1 21-1,-3 14-3,19 35-20,-6-2-11,27 23 0,3-2-2,25 13 1</inkml:trace>
  <inkml:trace contextRef="#ctx0" brushRef="#br0" timeOffset="23333.3346">16267 2855 80,'-7'-21'38,"7"21"-3,-10-13 3,10 13-33,-16 5 0,5 9-1,-4 3 0,4 12 0,-5 0-1,4 7 0,-1 0-1,4-2 0,2-5 0,4-4 0,7-12-1,-4-13 1,24-8-1,1-16-1,7-12 1,2-10 0,8-11 0,2-3 1,0 2-2,-1 2 1,-6 10 0,-6 13 0,-8 10 0,-2 18 0,-8 19-1,-1 12-1,-5 13 1,2 7-2,3 8 1,1 0-3,9 4-3,-2-21-8,21 10-9,-12-32-12,21-1-3,-6-28-2,13-7 1</inkml:trace>
  <inkml:trace contextRef="#ctx0" brushRef="#br0" timeOffset="24045.3754">16816 1220 79,'-45'-12'37,"-7"12"0,-14 2 1,3 6-31,-13 7 0,5 10 0,-3 5-1,10 9-1,5 12-2,13 10-1,9 8 0,11 6-1,16 4-1,10 3-1,19-3 1,15-2-2,16-12 2,18-10 0,17-15 0,12-13-1,16-19 1,3-11 0,-2-16 0,4-12 2,-10-8-2,-8-14 2,-18-9-2,-13-11 2,-18-9-1,-16-7 1,-20-3-2,-17 44 1,-10-5 0,-3 4-1,-8 1 1,23 48-1,-77-84 0,10 28-2,-45 22 0,1 19-4,0 24-7,4 14-13,19 21-11,19 16-2,38 4-1,26-15 1</inkml:trace>
  <inkml:trace contextRef="#ctx0" brushRef="#br0" timeOffset="24280.3888">16901 1414 101,'0'0'39,"-22"-13"0,15 23-1,-6 4-35,0 14-2,-2 12 1,0 9-1,-2 8 0,-2 5-2,3 0 0,0 1-4,9 1-3,-12-24-29,22-1-1,-8-23-1,16-4 0</inkml:trace>
  <inkml:trace contextRef="#ctx0" brushRef="#br0" timeOffset="24437.3978">16728 1709 101,'-9'-23'40,"14"9"0,-1-2 0,24 8-29,6-4-10,8-5-5,21 10-16,-18-13-8,14 16-12,-16-2 0,-1 15-3,-22 1 1</inkml:trace>
  <inkml:trace contextRef="#ctx0" brushRef="#br0" timeOffset="25173.4399">15179 2572 91,'-38'-18'36,"-3"15"-2,-19-9-1,1 20-27,-14 0 0,-1 19 0,-8 5-2,0 12 1,-2 4-2,4 14 1,3 7-1,11 11-1,7 6-1,16 1 0,13 8 0,19 6-1,16 1 1,23-3-1,16-8 0,23-12 0,19-15 0,23-26 1,25-20-1,16-23 0,14-23 0,3-17 0,-5-17 0,-6-13 0,-18-9 0,-21-6 0,-31-1-1,-32-5 1,-29 2 0,-25-8 0,-28-1-1,-22 3-1,-20 6 2,-14 14-1,-11 14 1,-9 20-1,1 17-1,1 20-1,15 33-9,2-3-9,30 38-11,2-13-5,31 16-2,8-12 0</inkml:trace>
  <inkml:trace contextRef="#ctx0" brushRef="#br0" timeOffset="25431.4546">15009 2867 98,'-17'0'38,"9"27"1,-10 9-1,1 23-32,-5 6-5,0 9 1,1 5-1,5-4-4,7 1-4,-7-18-29,21-5-2,-5-25 0,12-7-1</inkml:trace>
  <inkml:trace contextRef="#ctx0" brushRef="#br0" timeOffset="25598.4642">14787 3273 101,'-10'-19'41,"21"12"2,9-13-2,28-4-21,18-4-21,15-7-9,28 8-10,-8-16-6,28 17-10,-7-12-5,15 14-3,-9-8 2</inkml:trace>
  <inkml:trace contextRef="#ctx0" brushRef="#br0" timeOffset="26073.4914">18521 1968 86,'-8'20'37,"-10"3"0,9 22 1,5 6-38,-6 8-1,5 5-1,-1 2-2,11 9-32,-9-14 2,8 2-4,-5-15 3</inkml:trace>
  <inkml:trace contextRef="#ctx0" brushRef="#br0" timeOffset="26253.5017">18338 2351 93,'-9'-11'41,"0"-7"1,9 18-2,24-9-35,10 3-5,20 1-3,12-20-15,30 23-12,-2-22-10,21 10 1,-4-14-3</inkml:trace>
  <inkml:trace contextRef="#ctx0" brushRef="#br0" timeOffset="27734.5864">21355 1875 77,'-19'-22'37,"5"15"-1,-10-7 2,-4 7-32,-11-3 0,0 8 1,-12-1-1,-2 9-1,-8 3 0,0 13-1,-2 5-2,3 10 0,3 8-1,6 11 0,7 11-1,8 12 1,10 8-1,13 7 1,16 4 0,16 1 0,14-1-1,20-4 2,20-7-1,17-17 0,20-12 0,14-20 0,11-17 0,19-21 0,4-21 0,3-15 0,-14-23 1,-4-12-2,-23-13 1,-16-14-1,-28-10 0,-33-5 0,-26-3 0,-34-4 0,-25 7-2,-26 1 2,-30 13-2,-12 14 2,-13 20-2,-1 17 1,4 26-3,6 14-3,24 30-7,-4 4-9,41 34-7,-3-1-10,29 20 1,3 1-5,15 9 6</inkml:trace>
  <inkml:trace contextRef="#ctx0" brushRef="#br0" timeOffset="28283.6178">21238 2226 101,'0'0'40,"-5"-21"0,5 21-2,-9 16-36,-3 2-1,1 10 0,0 12 1,-7 5 0,-1 8 1,0 3-2,4 3 2,-4-5-1,10-7 0,0-8-1,4-9 1,10-16 0,7-12-1,9-14 0,7-16-1,8-11 1,0-11 0,8-14 0,3-7 0,-2 2 1,1 1-2,-7 9 1,-2 5 0,-7 15 1,-2 8-2,0 17 0,-9 13 0,3 15 0,-2 12 0,0 12 0,2 14 0,-1 6 0,2 6 0,-5 3 0,1 2 0,-4-1 0,0-10-4,5-1-7,-10-23-3,18 7-5,-28-41-7,38 30-6,-26-44-5,13 0-6,-5-14 2</inkml:trace>
  <inkml:trace contextRef="#ctx0" brushRef="#br1" timeOffset="71137.0688">21187 3623 69,'0'0'38,"-10"-17"-1,10 17 0,-14-12-26,14 12-5,-12 3 0,10 7-2,-9 6-1,2 8-1,-4 6-1,-3 11 1,-1 0-1,0 5 0,0-4 0,3-4 1,1-5-2,5-8 1,7-14 1,1-11-1,19-8 0,0-14 0,10-8 0,3-6 0,1-10 0,7-1 0,-4-4 0,2 3 0,-6 5 0,-2 5-1,-8 7 0,0 8 1,-3 13-1,-1 7 0,-6 14 1,1 11-1,-6 10 0,1 10 0,-5 8 0,3 5 0,-2 7-2,-2-7 0,4-1-1,-4-10-3,14 2-14,-10-29-16,18 1-1,-5-22-2,13-2 1</inkml:trace>
  <inkml:trace contextRef="#ctx0" brushRef="#br1" timeOffset="71514.0904">21627 3743 102,'-16'7'38,"11"10"1,5-17-1,0 0-36,7 12 0,18-12-1,7-6 1,9-1-1,3-7 0,3 1 0,-3-5 0,-3 2 0,-7-5 0,-9 2 0,-14-1-1,-6-1 1,-12 3-1,-8 4 1,-8 1-1,-9 8 0,-1 3 1,-2 9-1,-3 10 0,3 8 1,2 5-1,4 9 0,10 1 1,10 3-1,6-3-1,16-6 0,14-8-3,11-11-2,21 6-15,-9-31-14,21 7-3,-10-22 0,10 6 0</inkml:trace>
  <inkml:trace contextRef="#ctx0" brushRef="#br1" timeOffset="71874.111">22197 3640 103,'-15'20'37,"-8"-6"2,9 12-2,7-7-34,0 6 0,5-3 0,5 2-1,2-5 0,9-2-1,3-8 1,4-2-1,2-9-1,6-6 1,-1-7 0,0-4 0,-1-5 0,0-6 0,-3 1-1,3-2 0,-11 7 1,2 4-1,-8 4 0,-10 16-1,13-8 1,-13 19 0,-2 9 0,-1 3-1,3 11-1,3-2 1,6 7-4,0-12-7,22 14-17,-7-23-10,18 1 1,-2-20-2,17-3 2</inkml:trace>
  <inkml:trace contextRef="#ctx0" brushRef="#br1" timeOffset="72083.123">23160 3067 87,'-47'42'39,"4"28"-1,-11 4 2,14 21-16,-2-1-22,8 3-1,8-1-2,6-9-3,14 4-13,-4-25-19,15 0-2,-5-23-2,14-9 1</inkml:trace>
  <inkml:trace contextRef="#ctx0" brushRef="#br1" timeOffset="73144.1836">22766 3638 110,'4'13'39,"-4"-13"2,26 10-2,-2-6-35,10-3-1,3-2 1,5 1-1,-2-3-1,1 1 0,-4 1-1,-6 1 0,-5 3-1,-10 4 1,-5 3-1,-8 5 0,-7 3 0,-5 2 0,2 3-1,-3-1 1,0-3 0,5-2-1,0-3 0,5-14 1,0 0 0,15 1 0,-2-16 0,2-6 0,0-11 0,2-3 0,3-6 1,0-1-1,-3 1 0,-2 7 0,4 1-1,0 10 1,4 6 0,1 10 0,0 7 0,6 6 0,4 3 0,-2 4 0,4 2-1,-4 2 1,0-2 0,-7-1 0,-2-3 0,-8 1-1,-4-5 1,-11-7 0,3 14 0,-3-14-1,-25 14 1,0-5 0,0 5 0,-5 3 1,-3 5-1,7 3 0,0 2 0,10 6 1,9-6-1,11 2 0,12-4 0,7-6 0,6-6-1,9-9 1,3-8 0,-3-10-1,-1-6 0,-3-9 1,-7-6-1,-6-5 1,-6-4 0,-7 1-1,-3 5 1,-8 3 1,-2 6-1,-1 3 0,-3 12 1,9 14 0,-12-8 1,12 8-1,3 14 1,7-2 0,7-1-1,10 2 2,3-1-3,4-1 0,2-1 0,0-1 0,-4-3 0,-6 2 0,-7-2 0,-10 5 0,-9-1 0,-6 5 0,-11-1 0,-5 2 0,-1 1 0,5-1 0,4-4 0,14-12 0,0 0 0,17-5 0,12-10 0,9-5 0,6-7 0,1 2 0,-2-2 0,-4 5 0,-10 8 0,-9 8 0,-8 12 0,-11 11 0,-8 13 0,-3 4 0,0 8 0,-3 3 0,13 11-10,-10-14-6,21 10-5,-12-25-5,21 15-10,-15-20-4,-1 1-2,-20-11 2</inkml:trace>
  <inkml:trace contextRef="#ctx0" brushRef="#br1" timeOffset="76229.3601">14810 3945 75,'-11'28'35,"-11"3"-2,2 14 1,-6 3-31,-3 13-1,-9 5 2,1 14-1,-12 1 0,-2 7 0,-8-5-1,5-4 0,0-11-1,2-14 0,7-19-1,6-17 0,12-25 0,11-17 0,4-18-1,10-14 1,3-11 0,5-6-1,1-1 2,1 10 0,1 8 1,4 11-1,-3 14 2,8 19 0,6 14-1,10 17 1,5 10 0,7 8-1,14 6 0,8 3 0,5 1-2,1-1 0,1-4-1,-2-5-2,-1 1-6,-20-19-21,14 8-9,-21-17 1,5-2-3</inkml:trace>
  <inkml:trace contextRef="#ctx0" brushRef="#br1" timeOffset="77116.4108">15768 4248 65,'0'0'36,"0"0"-1,-14 3 1,5 17-26,-10 1-4,8 14-1,-7 2-1,3 10 0,2 1-2,5 1 0,3-4-1,6-5 1,8-7-1,8-11 0,5-16 0,12-12-1,4-16 0,7-13 0,2-13 0,-1-8-1,-2-5 1,-7-6 1,-9 5-2,-12 4 1,-10 11 0,-12 11 1,-9 14 0,-9 12 1,-2 10-1,-2 9-2,4 9 2,8 5-1,9 3 1,12-3-1,11-4 0,15-1 0,11-7 0,6 1 0,2-4 0,1 1 0,-3 0 0,-10 7 0,-8 2 0,-11 5 0,-10 4 0,-9 3 1,-9 2-1,-5-2 1,-1-4-1,1-3 1,2-8 0,12-15 0,0 0 0,0 0 0,12-23 1,7-5-1,7-5 1,2-4 0,1-1-1,3 0 0,-1 1-1,4 2-2,-1 12-1,0-3-8,12 21-14,-17-6-12,12 15-2,-16-5-1,6 16 0</inkml:trace>
  <inkml:trace contextRef="#ctx0" brushRef="#br1" timeOffset="77553.4358">13947 5134 102,'-13'4'38,"11"14"2,-9-4-2,17 13-35,-8 10-1,7 15 0,-3 14 0,-1 11 0,-1 12 0,0 4 0,0 4-1,-2-5 0,4-7-2,5-20-3,9-7-6,-7-30-21,19-12-8,-3-30 1,13-8-2</inkml:trace>
  <inkml:trace contextRef="#ctx0" brushRef="#br1" timeOffset="77747.4469">14075 5629 112,'-24'8'39,"13"15"0,-1-10 0,20 0-35,4-9-1,18-8-1,13-14-2,12-11-2,11-9 0,6-12-4,13 0-7,-18-22-21,14 6-5,-15-11 0,-5 10 0</inkml:trace>
  <inkml:trace contextRef="#ctx0" brushRef="#br1" timeOffset="77929.4573">14688 4959 108,'-23'50'38,"-12"11"3,11 24-3,2 3-33,0 9-1,3 2-1,7-2-1,5-3-2,4-12-1,12-9-2,0-16-6,21-4-17,-9-25-13,15-5 0,-7-23 0,9-6 0</inkml:trace>
  <inkml:trace contextRef="#ctx0" brushRef="#br1" timeOffset="78297.4784">14794 5581 108,'-1'21'38,"-4"-7"1,14 10-1,-5-9-34,15-3 1,10-10-1,13-4-1,1-9-1,7-3 0,-3-12 0,-2-1-2,-3-4 1,-14 0-2,-12 1 2,-10 1-3,-15 6 3,-13 5-3,-11 10 3,-5 9-1,-7 10 1,2 16-1,1 5 1,5 11 0,10 2 1,9 4 0,16-1 0,13-6-2,17-6 2,11-14-4,19-11-2,8-14-1,18-4-13,-6-32-8,17 3-13,-12-21-2,4-2 0,-19-20 2</inkml:trace>
  <inkml:trace contextRef="#ctx0" brushRef="#br1" timeOffset="78491.4895">15713 4974 111,'-26'-2'40,"4"37"1,-16 10-2,6 22-34,-1 12-1,5 12-1,2 3-1,13-3 0,4-6-1,9-11-1,14-10-2,5-17-4,16-3-8,-9-35-12,22 1-13,-11-21 0,10-4-2,-8-24 3</inkml:trace>
  <inkml:trace contextRef="#ctx0" brushRef="#br1" timeOffset="78658.499">15906 5460 101,'0'0'37,"-13"-4"4,4 27-1,-9 5-26,4 10-10,1 6-1,2 2-1,4 2-2,5-4-2,9-4-4,-3-23-11,25 6-14,-14-24-9,18-5 0,-10-18 1</inkml:trace>
  <inkml:trace contextRef="#ctx0" brushRef="#br1" timeOffset="78808.5076">16025 5164 108,'-24'-47'38,"6"22"2,-7 7-4,11 20-34,5 12-5,9-14-16,4 40-17,6-20-2,12 11-1,0-10-1</inkml:trace>
  <inkml:trace contextRef="#ctx0" brushRef="#br1" timeOffset="79182.529">16260 5345 107,'-4'22'41,"-10"-14"0,11 14 0,-4-4-37,-1 10 1,3 4-2,1 3 3,5 0-4,2 2 0,6-4-1,5-6 1,4-6-2,5-11 0,5-12 0,2-12 0,5-10 0,0-10 0,1-8 0,2-3 0,-4-3-2,-5 3 0,-4 3 2,-8 14-3,-5 13 3,-12 15 0,0 11 0,-9 14-1,-4 14 1,-2 3 2,3 8-4,2-4 2,6-1-6,9-19-3,23 5-10,-12-32-6,29 2-11,-9-21-4,15-4 0,-6-14-1</inkml:trace>
  <inkml:trace contextRef="#ctx0" brushRef="#br1" timeOffset="79692.5582">16967 5323 115,'-20'8'40,"-4"4"1,8 22-4,-8-6-34,6 9 0,-1 5-1,2-1 2,4-1-3,6-4 2,4-5-3,2-9 4,5-9-4,-4-13 2,18-19-2,-2-7 0,0-12 0,4-7-2,2-7 2,-1-3-2,0 1 2,-4 8-3,-2 10 3,-5 13 0,-2 13 0,-8 10 0,6 18 1,-6 4-1,0 6 0,1 1 0,4-3 0,3-5 0,6-7 0,6-12 1,8-11-1,4-5 1,2-10-1,5-5 1,-4-2 0,1 2 1,-6 0-2,-5 9 0,-4 6 0,-6 9 0,-4 11 0,-3 9 0,-4 10 0,1 5 0,-3 6 0,1 2 0,0 4-5,-4-9-5,9 11-5,-16-25 0,16 16-9,-25-29-2,18 16-7,-28-27-2,5 3-4,-13-9 5</inkml:trace>
  <inkml:trace contextRef="#ctx0" brushRef="#br1" timeOffset="83474.7745">698 4221 82,'-2'-13'37,"2"13"-1,0 0 1,1 16-33,-7 7-2,5 10 0,-5 14 0,3 14 0,-1 10-2,2 10 2,-3 7-1,4 4 0,0-1 0,2-3-2,3-11 1,-3-14-3,10-10-2,-6-30-15,15-9-16,-9-24 0,11-11-2,-7-23 1</inkml:trace>
  <inkml:trace contextRef="#ctx0" brushRef="#br1" timeOffset="83777.7919">645 4282 94,'-11'-10'37,"1"0"0,10 10 0,17-5-34,15-3-2,14-7 1,17 0 0,12-2 0,8 2-1,8 2 0,-2 9 0,-5 8-1,-12 17 1,-15 16-1,-26 21 0,-21 14 1,-17 18-1,-25 11 2,-15 6-2,-17 1 0,-11-3 0,-4-13 0,3-17-2,14-13-2,0-37-17,30-10-17,8-29 1,33-10-3,6-27 2</inkml:trace>
  <inkml:trace contextRef="#ctx0" brushRef="#br1" timeOffset="84169.8143">1386 4776 85,'4'22'37,"-8"-8"-1,16 3 1,-5-4-32,11-5-2,7-11 1,12-3-1,0-10 0,6-5-1,0-10 0,-1-4 0,-3-6 0,-12 0-1,-8 1 0,-10 1 0,-18 7 0,-10 5-1,-8 12 1,-12 15 0,-5 17 0,-1 12-1,-1 14 1,8 10 0,5 8 0,8 4-1,15-5 1,14-7-2,16-12 0,13-14-3,26-11-1,5-28-8,25 3-18,-5-23-6,12-4-2,-11-12 0</inkml:trace>
  <inkml:trace contextRef="#ctx0" brushRef="#br1" timeOffset="84537.8353">2212 4603 97,'-30'15'38,"3"14"2,-6-5-1,12 2-35,-4 6-1,14 1 1,2-1-1,9 1-1,9-10 1,6-3-2,12-11 0,4-11 0,8-9-1,4-8 1,-2-4-1,5-10 1,-5 0-1,-5-3 1,-7 2-1,-9 1 1,-3 6-1,-7 6 1,-3 5-1,-7 16 0,0 0 0,1 15 0,-2 11-1,2 12 1,-1 5 0,4 3-1,3 2-1,3-6-2,13-5-1,-4-27-11,24 1-11,-13-33-11,18-9-1,-6-28-1,10-9 2</inkml:trace>
  <inkml:trace contextRef="#ctx0" brushRef="#br1" timeOffset="84725.8461">2921 3833 105,'-13'29'39,"-17"23"1,12 38-2,-8 10-34,3 14-2,3 5-1,8-1 0,6-9-2,7-13-1,12-10-3,-6-29-14,23-3-14,-16-27-6,11-9 1,-13-28-3</inkml:trace>
  <inkml:trace contextRef="#ctx0" brushRef="#br1" timeOffset="84927.8576">2724 4421 108,'-19'-4'41,"12"15"1,7-11-2,-5 16-38,19-5 0,10-8-2,9-2-1,13-7-2,10 0-3,-1-18-15,24 15-13,-13-14-5,6 6-1,-14-8-1</inkml:trace>
  <inkml:trace contextRef="#ctx0" brushRef="#br1" timeOffset="85694.9015">3170 4550 98,'-28'53'40,"1"-15"0,19 5-1,5-18-36,21-8 0,9-14 0,14-10-1,9-11 1,1-9-2,0-9 0,-2-3-1,-10-5 1,-13 4-1,-9 2 0,-15 8 0,-13 7-1,-8 14 1,-13 12 0,-5 14 0,-5 15 1,-4 7-1,5 9 1,5 4 0,13-3 0,11-4 0,19-11 1,18-13-1,18-17-1,14-10 0,13-16 1,6-7-1,4-7 0,-7 0 0,-4 2 0,-14 4 0,-10 9 0,-16 11 0,-10 11 0,-12 11 0,-12 13 0,-6 2 0,-5 10 1,3 2-2,-4 2 1,4-4 0,3-6-1,2-6 1,8-12 0,0-13 1,14-5-1,-2-15 1,9-12-1,-3-4 1,4-7 0,2-7-1,-1 4 0,0 1 1,-1 6-1,-2 9-1,-1 5 0,-1 3-2,5 10-2,-4-1-1,10 11-5,-11-15-7,21 19-6,-16-20-7,15 18 16,-13-6 9,-1 1 5,-7 3 1,-5-1 7,3 18 6,-15-15 8,-2 28 7,-14-10-14,12 17-7,-6 4-4,2 8 0,0 1-1,0 3-1,3-1-1,4-5-1,6-9-3,-4-16-6,18 1-13,-19-21-9,26-22-5,-11-14-2,6-7 1</inkml:trace>
  <inkml:trace contextRef="#ctx0" brushRef="#br1" timeOffset="85845.9101">4266 4109 110,'-14'0'40,"-4"0"0,6 17-3,6 0-42,6-17-16,8 34-13,6-22-5,9 8-2,4-11 0</inkml:trace>
  <inkml:trace contextRef="#ctx0" brushRef="#br1" timeOffset="86197.9303">4526 4393 107,'-14'20'42,"4"11"0,-8-8-1,0 10-37,7 3-1,6 3-1,1 4-1,7 1 0,3-2-1,4-4 1,12-11-1,-1-8 0,6-17 0,8-13 0,4-16 1,0-13-1,2-11 0,-2-7 0,-3-4 1,0 1-1,-8 7 0,-5 11 0,-8 13 0,-7 17 0,-8 13 0,-1 19 0,-6 13-1,-2 7-1,2 9-1,-4-5-2,10 5-4,-3-17-7,20 8-6,-16-39-6,34 21-6,-12-34-5,13-3 0,-3-16 3</inkml:trace>
  <inkml:trace contextRef="#ctx0" brushRef="#br1" timeOffset="86671.9574">5138 4381 96,'0'0'40,"0"0"0,0 0 0,-29 23-30,14 9-6,-4 6-1,2 6 0,-2 3-1,6 2 0,1-7-1,7-5 0,2-11-1,7-15 1,9-14-1,0-16 1,7-10-1,0-14 0,5-8 1,-6-7-1,4-2 0,-4 7 0,-7 5 1,0 12-1,-5 12 0,-7 24 0,0 0 0,0 10 0,-3 13 0,1 3 0,1 0 0,4-3 0,7-9 0,2-7 0,7-14 1,2-7-1,2-7 1,3-4-1,-3-4 1,-2 3 0,-4 2-1,-3 10 0,-14 14 0,17 7 1,-14 13-1,-3 13 0,1 9-2,-5 7-1,7 14-6,-14-10-5,19 11-3,-18-23-4,27 13-7,-20-29-3,26 3-4,-6-21-3,19-10 3</inkml:trace>
  <inkml:trace contextRef="#ctx0" brushRef="#br1" timeOffset="88353.0535">6176 3865 83,'18'5'35,"-23"16"-1,12 26-7,-24-3-21,9 13-4,-5 6 1,1 6-1,-1-2-1,3-5-4,4-2-4,-4-25-21,14-2-7,-7-20 1,3-13-3</inkml:trace>
  <inkml:trace contextRef="#ctx0" brushRef="#br1" timeOffset="88512.0626">6038 4199 97,'-29'-12'40,"14"16"1,-3-4-2,23 10-33,13-5-2,21-5-3,22-5-5,5-17-14,33 9-16,-5-16-5,17 6-1,1-10-2</inkml:trace>
  <inkml:trace contextRef="#ctx0" brushRef="#br1" timeOffset="96219.5035">7298 3718 96,'0'0'38,"0"0"0,0 0-1,0 11-36,4 8 1,-1 8-1,1 14 2,0 10-1,-2 14 0,-9 12-1,0 13-1,-9 7 1,-3 0-1,-1-2-1,-4-10 0,9-9-3,1-19-4,28-11-28,-3-30-3,17-14 1,0-25-3</inkml:trace>
  <inkml:trace contextRef="#ctx0" brushRef="#br1" timeOffset="96475.5181">6983 3689 103,'-42'1'40,"1"-7"2,24 10-2,17-4-36,9-16-1,33-1-1,17-1 1,10-4-1,10-1 0,9 5-2,3 1-2,0 11-2,-12-6-11,0 25-23,-23-3-1,1 17-2,-20-7 0</inkml:trace>
  <inkml:trace contextRef="#ctx0" brushRef="#br1" timeOffset="96895.5421">7688 4064 89,'-8'33'35,"-13"-1"0,12 9 1,-3-2-32,2 3-3,1-3 2,4 1-2,0-9 0,8-1 0,0-8 0,4-8-1,-7-14 0,14 1 1,-6-10-1,0-10 1,-1-6-1,-2-6 1,-3-8 1,3-3 0,-1-4 1,3 2-1,1-3 1,6 4 0,0 5-1,2 7 0,6 9-1,-1 8-2,2 11-2,-3-1-5,13 21-27,-11-12-4,8 13 1,-4-9-2</inkml:trace>
  <inkml:trace contextRef="#ctx0" brushRef="#br1" timeOffset="97112.5546">8173 4066 94,'-12'3'38,"-6"0"0,10 18-1,-8-2-31,3 12-1,-2 8-1,1 10-2,3 3-1,0 3-1,9-3-1,2-6-3,10-1-5,-5-25-28,18-8-3,-2-25 1,14-8-2</inkml:trace>
  <inkml:trace contextRef="#ctx0" brushRef="#br1" timeOffset="97257.5629">8209 3556 101,'-14'-31'36,"13"17"-6,1 14-29,25-15-36,4 15-2,-2-9-1</inkml:trace>
  <inkml:trace contextRef="#ctx0" brushRef="#br1" timeOffset="97480.5756">8700 3435 101,'-13'20'40,"3"20"0,-9-1 0,9 23-36,-8 9-1,4 17 0,-2 4-1,1 7-2,2 1-1,0-6-2,6-1-1,0-22-5,12-5-28,-10-21-4,15-12 2,-7-23-1</inkml:trace>
  <inkml:trace contextRef="#ctx0" brushRef="#br1" timeOffset="97801.594">8493 4029 106,'-11'-10'40,"11"10"1,0 0-3,25 12-34,-2-8-2,10-2 0,5-4-1,5-4-2,4-2-1,3-4-1,-1 1 0,-6-3 0,-1 4 0,-9 1 0,-9 4 3,-5 11 0,-10 5 0,-8 10 2,-10 7 0,0 9-1,-6 5 1,-1 4-2,3 3 0,1-3-1,7-5 0,2-6-5,17-4-26,-14-31-6,35 8 1,-13-27-3</inkml:trace>
  <inkml:trace contextRef="#ctx0" brushRef="#br1" timeOffset="97951.6026">9045 3703 105,'-25'-26'38,"12"22"-1,-2 0-3,-5 2-45,26 15-27,-6-13 0,22 19 0,-8-11-1</inkml:trace>
  <inkml:trace contextRef="#ctx0" brushRef="#br1" timeOffset="98318.6235">9317 3892 104,'-15'19'40,"7"14"2,-13-6-2,6 10-35,-2 3-1,8 2-2,0 2 1,7-1-3,9-6 1,4-6-1,9-9 0,8-13 0,2-10 0,4-11 0,4-10 1,-1-10-1,0-6 1,-6-4 0,0 0-1,-6 4 1,-6 1-1,-6 13 1,-6 9-1,-7 15 0,0 0 0,-7 23 1,-5 5-1,2 8-1,1 3-1,-1 2-3,9 0-2,-1-15-10,23 7-22,-8-19-3,17 4 2,-6-23-2</inkml:trace>
  <inkml:trace contextRef="#ctx0" brushRef="#br1" timeOffset="98832.6529">9901 4008 75,'-6'-11'40,"6"11"0,-28 10 0,14 22-14,-8-7-21,0 7-1,0 7-1,2 0 0,6-1-1,5-4-1,6-8 0,5-6-1,-2-20 0,15 7 1,0-19-1,5-8 0,2-10 0,0-4 1,0-5 0,0-2-1,-5 2 1,-1 8 0,-5 2-1,-5 13 1,-6 16 0,0 0-1,0 0 0,-12 19 0,9-1 1,4 4-1,6-1 0,3-3 1,12-6-1,3-7 0,3-9 0,7-7 1,5-8-1,-1-5 0,-1-5 1,3-2-1,-6 2 1,0 3-1,-6 8 1,-1 8-1,-7 13 2,-4 10-2,-7 14 0,-6 7 0,-3 8 0,-2 3 0,-7 5 0,1-5-4,3 1-4,-10-18-8,15 8-5,-20-30-11,18 6-12,1-12 2,-9-14-2,8-5 2</inkml:trace>
  <inkml:trace contextRef="#ctx0" brushRef="#br2" timeOffset="169200.6778">1997 7106 82,'3'-19'35,"-3"19"2,0-10-2,0 10-27,0 0-2,5 23-1,-5-1 0,2 12-3,2 11 0,-2 13 0,-1 12-1,0 7-1,-2 3 1,1 1 0,-2 1-1,0-10-2,6-3-1,-4-21-2,9-1-6,-9-21-26,17-7 1,-5-19-2,9-9 2</inkml:trace>
  <inkml:trace contextRef="#ctx0" brushRef="#br2" timeOffset="169589.7">2146 7534 78,'0'0'32,"14"6"0,-14-6-2,29-13-27,-6-5 0,14-7-2,5-6-2,3-11-3,6 3-5,-3-12-3,4 11-3,-14-13-3,5 19 2,-15-9 4,-4 10 3,-10-1 8,-9 3 7,4 12 6,-17-7 3,8 26 4,-15-20-1,11 33-2,-16 1-2,10 21-3,-9 5-4,10 17-2,-1 8-1,5 11-1,2 2-1,5 4-1,3-6-1,5-7-2,9-3-7,-10-19-27,15-7 1,-2-22-2,6-5 0</inkml:trace>
  <inkml:trace contextRef="#ctx0" brushRef="#br2" timeOffset="170349.7435">1211 6708 94,'0'0'35,"10"-22"1,7 9 0,2 3-34,7-9 0,5 1-1,5 5 0,-2 3 1,0 5-1,-7 8 0,-2 8 0,-13 9 0,-9 7 0,-9 10 1,-8 5-1,-11 4 1,-3 4 0,-4-2 0,4-3 0,0-7 0,8-7 0,6-5-1,14-8 1,7-5-2,8-6 0,7-3 0,7 3-1,8 1-3,-3-8-6,14 16-26,-12-9-3,7 16 1,-10-5-1</inkml:trace>
  <inkml:trace contextRef="#ctx0" brushRef="#br2" timeOffset="170689.7629">1487 7908 94,'0'0'36,"2"25"1,-3-12 1,0 12-34,0 0-1,2 11-1,-2 2 0,0 6-1,-2 1-1,1-4-3,6 7-7,-4-14-27,10-2 0,2-18 0,10-6-2</inkml:trace>
  <inkml:trace contextRef="#ctx0" brushRef="#br2" timeOffset="171223.7935">4239 7159 85,'0'0'36,"6"23"0,-10-4-1,4 23-30,-9-1-4,4 9 1,-1 5-2,-1 1-1,2 3-5,-3-12-14,7 1-15,-2-11 1,6-6-2,-3-18 1</inkml:trace>
  <inkml:trace contextRef="#ctx0" brushRef="#br2" timeOffset="171390.803">4185 7499 91,'-12'-12'37,"12"12"-1,0 0 2,0 0-27,12-1-9,16 0-1,16-4-4,3-8-32,29-1-2,4-13 1,16 4-3</inkml:trace>
  <inkml:trace contextRef="#ctx0" brushRef="#br2" timeOffset="171841.8288">6117 6827 81,'12'-21'37,"-6"2"-1,-6 19 1,8-13-31,-8 13-1,-4 20-1,-2 8 0,1 9-2,-2 9 1,0 12-2,-1 9 0,-3 1 0,5 3-1,3 1 0,2-2-1,1-5-2,0-15-4,15 1-28,-2-22-2,9-5 0,-4-20-1</inkml:trace>
  <inkml:trace contextRef="#ctx0" brushRef="#br2" timeOffset="172032.8398">6131 7245 103,'-14'5'38,"-3"-4"1,17-1-1,13 10-35,11-12-2,13-8 0,10-8-2,11-4-3,7-11-4,16 2-27,-12-12-3,8 5 0,-12-8 0</inkml:trace>
  <inkml:trace contextRef="#ctx0" brushRef="#br2" timeOffset="172242.8518">6718 6662 105,'-16'31'39,"-6"5"0,13 19 0,4 0-37,0 16 0,3-1 0,4 5-1,3-1 0,3-6-3,2-2-2,0-20-9,13 1-24,-4-21-1,9-6-2,-9-19 0</inkml:trace>
  <inkml:trace contextRef="#ctx0" brushRef="#br2" timeOffset="172959.8928">5354 6345 87,'0'0'36,"-1"12"0,15-19 0,15-5-30,8 0-6,5-3 0,4-1 0,-2 5 0,-5 1 1,-5 7 0,-11 5 0,-10 13 1,-13 6 0,-12 8 2,-12 2-1,-3 5 1,-1-4-2,3-1 1,6-7-1,11-9 0,8-15-1,22 9-1,8-12 0,8-2 1,3 4-1,-2 4 0,-7 12 0,-12 9 1,-14 9-1,-10 11 0,-15 8 0,-6 1 0,-4 3-2,-3-6-2,13 4-17,-2-25-17,20 2 0,2-16-1,17-1-1</inkml:trace>
  <inkml:trace contextRef="#ctx0" brushRef="#br2" timeOffset="173204.9068">5740 7289 87,'-4'36'37,"-5"0"1,4 15 1,-8 7-27,2 6-8,-4 2-2,2 5 0,-2-4-3,1-9-5,19-3-29,-6-18-4,14-9 0,6-20-2</inkml:trace>
  <inkml:trace contextRef="#ctx0" brushRef="#br2" timeOffset="174840.0003">8568 6997 77,'-17'4'35,"3"-3"-1,14-1 2,0 0-31,12 2-1,9-5 0,11 3-1,10-5 1,12 6 0,11-2-1,13 2-1,9 0 1,9 4 0,3 0-1,8 0 0,-6-3 0,3 0 0,-4-2-1,-9-2 0,-10-3 0,-9-1 0,-13-4-1,-10-1 1,-12 0-1,-14-4 0,-14-1 1,-12-3-2,-14 1 1,-13-2 0,-12-2 1,-7 2-1,-8-1 1,-3 5 0,2-2 1,6 7-1,3 2 1,16 4-1,12-1 0,21 6-1,0 0 1,28 0-1,10 5 0,12 1 1,9-2 0,5 7-1,5 2 1,-4 6 0,-5 2 0,-8 4 0,-14 6-1,-15 3 1,-17 5 0,-21 2-3,-14 5 2,-17 1-2,-6-2 1,-7-2-2,5-3-2,1-12-5,21 6-24,0-20-4,23-3-1,9-11 0</inkml:trace>
  <inkml:trace contextRef="#ctx0" brushRef="#br2" timeOffset="175360.0301">11790 6460 94,'0'0'36,"0"0"1,-6 25 0,0 1-31,8 15-2,-2 11 0,1 14-1,-4 9-1,-1 9-1,-1 0-2,2 1-1,-3-3-1,3-8-2,6-2-9,-6-24-24,16-6 2,-2-22-2,10-9 0</inkml:trace>
  <inkml:trace contextRef="#ctx0" brushRef="#br2" timeOffset="175557.0413">11824 7001 110,'-12'-6'39,"0"0"-1,12 6-1,0 0-34,32 3-1,1-7-2,14-5-2,12-5-2,3-11-3,18 4-13,-8-18-18,8-1 1,-11-10-1,0 1 2</inkml:trace>
  <inkml:trace contextRef="#ctx0" brushRef="#br2" timeOffset="175736.0516">12480 6386 90,'-25'34'38,"-11"14"-2,10 20 4,-5 8-29,13 14-5,-3 6-4,12 1 0,3-4-4,5-5-3,11-2-4,-4-19-27,18-8-3,3-19 0,10-12 0</inkml:trace>
  <inkml:trace contextRef="#ctx0" brushRef="#br2" timeOffset="176099.0723">12631 7086 99,'-4'20'37,"3"-8"2,14 3-2,0-8-27,11-6-7,5-7 0,9-7 0,4-7-2,-3-2 2,-3-3-2,-7 0 0,-14 0 0,-7 3-1,-17 7 1,-13 5-1,-10 9 1,-8 10 0,-3 12 0,-2 10-1,8 8 0,4 6 0,15 0 1,14 1-2,20-10 1,24-8-3,23-12 0,18-16-2,23 1-15,-2-23-16,16 4-3,-12-17 0,-1 4-1</inkml:trace>
  <inkml:trace contextRef="#ctx0" brushRef="#br2" timeOffset="176608.1014">11127 6120 86,'10'-16'36,"-10"16"1,0 0 0,-11 8-30,-6 4-2,3 11 0,-10 2 0,10 6-2,3 0 0,8-1-1,11-8 1,13-5-2,16-13 0,15-7-2,14-11-2,3-7-2,13-1-19,-13-19-14,1 8 1,-16-12-3,-8 8 2</inkml:trace>
  <inkml:trace contextRef="#ctx0" brushRef="#br2" timeOffset="176751.1096">11393 6108 109,'-41'66'38,"1"-4"2,14 9-2,5-6-38,13-8-9,18 7-26,2-13-1,16 1-2,-4-9 0</inkml:trace>
  <inkml:trace contextRef="#ctx0" brushRef="#br2" timeOffset="177163.1332">11137 7123 83,'15'-13'40,"-1"-1"-2,10 6 2,-2-3-20,3 3-17,0 0 0,-1 4-1,-5 4 0,-8 8-1,-12 10 0,-9 5-2,-11 6 2,-6 7 0,-7 5 0,0 1-1,-1-2 1,6 0 0,10-11 0,16-4 1,16-13-1,19-9-1,23-9-2,11-9-3,23 10-15,-8-18-17,17 10-4,-7-4 2,6 10-3</inkml:trace>
  <inkml:trace contextRef="#ctx0" brushRef="#br2" timeOffset="177742.1663">14659 6587 91,'0'-13'36,"0"13"0,0 0 1,-9 5-30,7 15-3,-2 8-1,1 9 0,-2 7-2,1 8-1,-1 5-2,0-7-6,10 4-26,-5-11-4,5-7 2,-1-14-2</inkml:trace>
  <inkml:trace contextRef="#ctx0" brushRef="#br2" timeOffset="177923.1767">14542 6846 117,'-24'-7'41,"1"-5"0,23 12-1,-1-15-35,20 2-2,24-3-3,14-7-3,23 10-14,-8-18-14,24 14-9,-8-5 0,2 11-2,-13 0 1</inkml:trace>
  <inkml:trace contextRef="#ctx0" brushRef="#br2" timeOffset="179239.2519">16502 6451 76,'0'0'34,"13"-14"0,-13 14 2,0 0-31,0 0 0,-18 21 0,8 5 0,-5-3-1,2 11 0,-5 1-1,4 8 0,0-6 0,4 7-1,0-8-1,6-3 1,0-9-1,5-5 0,-1-19 0,10 11 0,-10-11 0,23-28 0,-6 1 1,6-9-1,1-5 1,5-7-1,3-4 0,6 2-1,0 0 2,0 2-1,0 7 0,1 7-1,-3 9 1,-5 12-1,-5 10 1,-3 15 0,-4 10-1,-6 9 2,0 12-1,-4 6 0,-2 6-1,2-1 2,-3 2-4,4-5 1,2-2-3,-1-15-7,16 7-20,-12-21-8,8 0 0,-8-16-2</inkml:trace>
  <inkml:trace contextRef="#ctx0" brushRef="#br2" timeOffset="179868.2879">16178 5955 100,'0'0'37,"-7"24"1,-2-8-2,3 11-34,-2 6-4,-1 2-1,7 13-10,-10-7-22,12 9 0,-5-8-2,10 5-1</inkml:trace>
  <inkml:trace contextRef="#ctx0" brushRef="#br2" timeOffset="180377.317">16078 6823 80,'3'-13'35,"-3"13"1,-13 4 0,5 12-25,-13-4-5,5 11 0,-6 2-2,4 4-1,1 0 1,9 3-2,7-7 1,7 0-1,12-12-1,9-7 0,9-10 0,6-9 0,4-11-1,-2-5 0,-5-7 1,-5-1-2,-8 0 1,-14 4-2,-10 5-1,-13 4-1,-8 18-2,-17-1-25,3 22-7,-11 4 0,3 10 0</inkml:trace>
  <inkml:trace contextRef="#ctx0" brushRef="#br3" timeOffset="189290.8269">17616 6282 90,'8'-10'36,"-8"10"0,0 0-1,-1 12-30,-3 2-1,1 13-1,-1 4-1,3 11 0,-3 5-1,3 7 0,-2 6-2,-1-5-1,9 8-7,-13-16-23,11-2-5,-5-17 2,9-9-2</inkml:trace>
  <inkml:trace contextRef="#ctx0" brushRef="#br3" timeOffset="189474.8374">17506 6536 111,'-28'1'37,"-4"-5"2,17 13-4,15-9-31,0 0 0,32 1-3,12-7-2,23-3-5,-1-6-30,27 3-1,-1-8-2,6 6 0</inkml:trace>
  <inkml:trace contextRef="#ctx0" brushRef="#br3" timeOffset="189891.8612">18647 6252 99,'-4'-16'37,"4"16"1,-29-10-2,4 16-31,-8 6-3,0 8 0,-2 5 0,6 4-1,2 1 0,6 0 2,11 0-2,9-3 2,11-6-3,11-1 3,6-6-3,6-5 2,3-1-1,5-2-1,-6 0 0,-3 2 1,-9 0-1,-7 7 0,-12 4 0,-13 9 0,-9 3-1,-4 4 1,-3 2-1,-3-6-2,11 1-4,-1-18-28,18-14-4,22-2 2,19-18-2</inkml:trace>
  <inkml:trace contextRef="#ctx0" brushRef="#br3" timeOffset="190695.9072">19152 6364 109,'-35'11'38,"-1"9"2,-7-1-4,8 8-32,1 6-1,8 5 2,5 3-3,12 2 2,12-4-3,13-7 1,10-5-2,10-9 1,6-13-1,9-11 0,3-11-1,-4-12 0,-4-7-1,-4-5-1,-8-3 2,-11-4-2,-8 4 2,-12 4-1,-6 5 2,-8 10-1,-4 5 2,-2 7 0,-4 10 1,8 5-1,13-2 1,-5 15 0,5-15-1,27 19 1,-1-13 0,7 3-1,8-1 1,-3 1-1,-3 0 0,-4 4 0,-6 2 0,-11 4 1,-6 8 0,-11 2-2,-8 3 0,-7 4 0,0-3 0,-1-2 0,1-3 0,6-7 0,8-10 0,4-11 0,16-16 0,6-9 0,6-6 0,4-10 0,5-5 0,-1-1 0,0 2 0,-7 7 0,-6 6 0,-4 11 0,-9 7 0,-10 14 0,0 15 0,-6 3 0,-3 10 0,3 1 0,3 1 0,8-1 0,8-5 0,7-13 0,9-6 0,8-10 0,2-10 0,3-3 0,0-9 0,-6 0 0,-4 0 0,-5 2 0,-9 5 0,-5 8 0,-13 12 0,0 0 0,-1 25 0,-11 3 0,1 5 0,-2 6 0,1 9 0,1-8-6,14 13-18,-7-26-8,19 2-9,-6-15 1,20-3 0,-6-21 2</inkml:trace>
  <inkml:trace contextRef="#ctx0" brushRef="#br3" timeOffset="191016.9256">20274 6468 115,'-18'14'37,"16"10"4,-3-8-4,21 1-30,8-7-3,13-6 0,11-8-1,-1-7-2,5-11 1,-5-3-2,-6-6 1,-12 0-2,-9-3 2,-14 3-2,-14 6 2,-10 8-1,-9 10 1,-8 12 1,-6 14-2,-2 9 0,3 8 0,5 7 0,7 4 0,17 1 0,13-1 0,17-9 0,28 2-13,2-19-24,32 2-4,6-17 0,26 0-1</inkml:trace>
  <inkml:trace contextRef="#ctx0" brushRef="#br3" timeOffset="191830.9721">21159 6531 107,'22'0'37,"1"-10"2,13 2-3,-8-10-31,20 1-2,-4-7 0,2 0-2,-7-1 0,-3-2-1,-13 2 1,-9 0 0,-13 4-1,-10 1 0,-13 6 1,-7 5-1,-6 7 1,-4 7 0,-2 8 0,2 11 1,4 7-1,11 6 2,5 3-1,18 1 1,13-3-1,16-6 2,13-6-4,16-14 0,7-7 0,7-8 0,0-9 0,0-6 0,-8-7 0,-10 2 0,-13-3 0,-8 2 0,-14 4 0,-11 3 0,-7 17 0,-18-7 0,-3 22 0,-8 4 0,-1 11 0,1 7 0,3 2 0,5 3 0,10-7 0,9-7 0,13-10 0,11-10 0,11-13 0,5-11 0,5-8 0,3-10 0,-4-3 0,-3-3 0,-4 1 0,-9 4 0,-7 10 0,-5 11 0,-14 14 0,0 0 0,-4 22 0,-1 2 0,1 11 0,4-1 0,9 8 0,-4-18-16,27 16-12,-10-23-11,21 1-3,-6-17 2,11-1-1</inkml:trace>
  <inkml:trace contextRef="#ctx0" brushRef="#br3" timeOffset="192935.0353">22316 6423 119,'-12'7'40,"-9"-6"-1,16 11 1,1-1-33,4-11-2,27 13 0,1-10-5,5-4 0,4-3 0,-4-9 0,2-1 0,-4-4 0,-8-3 0,-8-3 0,-10 2 0,-10-1 0,-8 1 0,-6 7 0,-6 8 0,-4 5 0,-7 10 0,2 10 0,0 9 0,2 6 0,8 6 0,8 2 0,12-1 0,12-5 0,19-4 0,9-13 0,18-9 0,10-8 0,4-6 0,-1-9 0,2-6 0,-10-2 0,-8 0 0,-14 4 0,-14 2 0,-10 5 0,-13 11 0,0 0 0,-26 11 0,9 6 0,0 4 0,-1 4 0,4 4 0,4-2 0,5-4 0,8-11 0,-3-12 0,23 0 0,-7-15 0,4-9 0,0-8 0,2-7 0,2-4 0,-5 3 0,0 2 0,1 5 0,-4 4 0,2 8 0,-3 9 0,5 6 0,-1 5 0,3 3 0,2 6 0,5 1 0,0-1 0,2 2 0,-1-2 0,-5-2 0,2 0 0,-7-4 0,-6 1 0,-14-3 0,0 0 0,0 0 0,-14 17 0,-7-7 0,-5 5 0,-2 5 0,-1 1 0,0 5 0,6-1 0,5 2 0,8-2 0,9-7 0,11-4 0,5-9 0,12-9 0,3-7 0,6-6 0,1-9 0,2-4 0,-6-2 0,2 3 0,-11 4 0,-4 5 0,-12 9 0,-8 11 0,-8 20 0,-11 10 0,-6 14 0,-9 16 0,-4 16 0,-1 8 0,-3 6 0,1 7 0,4-3 0,2-6 0,5-9 0,12-15 0,-1-16 0,10-16 0,2-19 0,7-13 0,3-27 0,5-12 0,6-14 0,5-15 0,5-9 0,7-6 0,7 1 0,-4 6 0,4 9 0,0 5 0,8 26-9,-13-5-12,16 32-6,-18-12-5,17 17-9,-6-8-1,12 9 3,-2-8 2</inkml:trace>
  <inkml:trace contextRef="#ctx0" brushRef="#br3" timeOffset="193432.0637">23790 6413 116,'-11'-1'41,"-13"-5"-1,9 13 1,-13-3-28,9 11-9,-5 7-4,8 6 0,0 3 0,7 2 0,4-3 0,9 0 0,6-8 0,7-7 0,4-12 0,10-9 0,3-8 0,8-10 0,-2-5 0,1-3 0,2-3 0,-4 5 0,-9 4 0,-5 9 0,-12 14 0,-13 3 0,-4 29 0,-12 9 0,-11 13 0,-10 12 0,0 14 0,-6 2 0,-3 4 0,7-1 0,1-3 0,1-11 0,8-11 0,9-15 0,2-14 0,5-15 0,13-13 0,-6-20 0,13-12 0,6-12 0,8-15 0,8-9 0,6-7 0,7-2 0,6 7 0,-2-1 0,13 21-5,-17-7-16,17 33-7,-21-7-5,15 20-10,-11 3 0,15 13 1,-6-1 4</inkml:trace>
  <inkml:trace contextRef="#ctx0" brushRef="#br3" timeOffset="193551.0705">24440 6671 136,'-25'3'41,"-9"-14"-3,12-2-9,22 3-64,-19-11-6,12 8 0,-10-7-1</inkml:trace>
  <inkml:trace contextRef="#ctx0" brushRef="#br4" timeOffset="198925.3779">1014 9086 77,'-4'31'34,"-11"3"-2,4 10 2,-6 0-29,4 4-2,2-4 0,4-1 0,-1-8-1,8-8 0,3-14 1,-3-13-1,16-7-1,-2-16 1,0-12 0,2-4-1,-3-9 1,1-1-2,-5 1 1,0 1 0,-4 7-1,-1 8 0,-3 8 0,1 8 0,-2 16 0,0 0 0,12-1 1,-7 18-1,4-1 1,1 5 0,7-2 0,2 1 1,2-10-1,3-5 1,8-12 0,6-9-1,0-6 0,0-3-1,1-3 1,0 1 0,-8 7-1,-7 9 0,-5 15 0,-5 12 1,-12 15-1,-7 8 0,1 11-1,-4 3-1,3 4-1,0-6-3,19 2-10,0-25-20,20-4 1,3-23-1,20-3 1</inkml:trace>
  <inkml:trace contextRef="#ctx0" brushRef="#br4" timeOffset="199310.3999">2085 8998 93,'-13'-12'36,"-11"-3"0,3 14 0,-10-1-30,5 5-1,-5 6 0,3 10-1,0 9 0,3 9-1,2 2-1,9 5 0,0 0 0,14 1-1,4-7 0,14-10 0,8-11 0,8-15-1,9-14 1,1-14-2,3-9 2,0-10-1,-6-1 0,-6 1 0,-8 3 0,-10 7 1,-8 10-1,-9 11 0,0 14 0,-13 18 0,1 9-1,-2 7 0,9 8-3,1-1 0,11 8-3,3-19-14,20 5-16,3-23 0,19-2 0,1-21 0</inkml:trace>
  <inkml:trace contextRef="#ctx0" brushRef="#br4" timeOffset="199622.4178">2780 8792 103,'-19'-3'36,"-11"0"1,4 14-1,-8-1-32,10 7 0,2-2-1,11 6-1,7-3 0,9 2 0,12-2 0,7 2-1,4-2 0,1 1 0,4-1 0,0 4-1,-9 0 1,-8 3 0,-9-1 0,-2 3-1,-10-2 0,-5 1 0,-4-2-2,-5-8 0,10-1-3,-3-15-4,12 0-27,7-15-3,17 0 2,-5-17-2</inkml:trace>
  <inkml:trace contextRef="#ctx0" brushRef="#br4" timeOffset="199948.4364">3331 8675 97,'-12'-9'37,"-2"19"1,-20-2-1,6 13-31,-12-2-1,5 5 0,1-3-1,10 0-2,5 1 1,15-8-2,10 2 1,11-3-1,10-1 0,3 3 0,6 2-1,-3 4 1,-4 4 0,-4 3-1,-12 6 1,-10 4-1,-14 5 0,-5 0 1,-8-4-2,-3-2 1,3-4-3,-1-13-2,16-3-9,1-28-23,27-1-2,4-24 0,17 1-1</inkml:trace>
  <inkml:trace contextRef="#ctx0" brushRef="#br4" timeOffset="200295.4563">3554 8879 99,'-19'31'38,"-1"-10"1,11 6-1,5-17-30,17-3-3,12-12-2,10-7 0,5-9-1,10-8 0,-3-9 0,7-4-1,-13 1 0,-4-1-1,-11 6 0,-9 2 1,-13 10-1,-11 8 0,-7 12 0,-12 14 0,-5 10 2,-1 10-1,0 9 0,7 9-1,5-2 1,6 1-1,19-4-2,9-14-5,31-1-18,0-28-14,24-3-1,-2-22 0,14-11-2</inkml:trace>
  <inkml:trace contextRef="#ctx0" brushRef="#br4" timeOffset="200576.4724">4356 8440 107,'-33'25'41,"-9"-3"-1,9 12-1,1-7-36,16 2 0,8-7 0,16-2-1,12-9-1,12-2 0,6-3-1,3 0 2,-3 1 0,-4 9 0,-15 6 0,-14 10-1,-16 6 0,-14 7 0,-11 5 1,-5-1-3,-5-1-1,0-14-3,15 9-10,-7-28-22,21 1-3,-1-18-1,18 2-1</inkml:trace>
  <inkml:trace contextRef="#ctx0" brushRef="#br4" timeOffset="201050.4995">1753 9771 98,'67'-5'39,"26"2"1,24-24-1,39 1-32,8-15-1,26 0-2,6-5 0,7 7-2,-10 6-1,-5 10-1,-25 10-1,-21 7 0,-22 5-1,-29 5 1,-21 2-1,-26-5 0,-16 0 0,-18-8-1,-10 7-2,-20-27-11,2 17-21,-9-11-1,6 4 1,-6-10-2</inkml:trace>
  <inkml:trace contextRef="#ctx0" brushRef="#br4" timeOffset="202110.5601">6402 8544 73,'0'0'38,"0"0"-2,0 0 2,0 0-31,1 22-1,-1 8-1,3 16-2,-3 8 0,1 16-2,-2 11 1,-1 11-1,1 3 0,-3-2-1,5-6-2,-5-14-3,14 1-14,-6-31-17,15-10 0,-8-27-2,13-10 2</inkml:trace>
  <inkml:trace contextRef="#ctx0" brushRef="#br4" timeOffset="202298.5709">6515 8992 94,'-17'-14'38,"17"14"0,-16-1-1,28 10-31,4-7-1,15-2-3,12-5-1,11-10-3,15-3-2,-1-23-14,14 7-20,-12-14 0,4 5-2,-11-9 2</inkml:trace>
  <inkml:trace contextRef="#ctx0" brushRef="#br4" timeOffset="202465.5804">7130 8560 101,'-29'52'39,"6"22"1,-5-1-2,9 13-35,5-1-2,6-4-3,9 2-8,2-23-27,18-4-1,-3-22-1,11-2 0</inkml:trace>
  <inkml:trace contextRef="#ctx0" brushRef="#br4" timeOffset="203071.6151">5775 8146 80,'0'0'38,"0"0"-1,19-7 0,-19 7-32,31-13-1,-8 5 0,9 5-1,-3-3-1,0 4 0,-2 0-1,-2 6 0,-8 4 0,-5 5 0,-12 6 0,-6 7-1,-11 5 1,-5 7-1,-10 1 1,4 3-1,-4-3 0,8-5 0,8-6 0,7-8 0,15-9-2,10-11-2,19 5-6,2-18-28,18 8 1,-4-6-1,5 12-1</inkml:trace>
  <inkml:trace contextRef="#ctx0" brushRef="#br4" timeOffset="203318.6292">6013 9201 98,'9'40'39,"-10"1"0,5 14-2,-7-4-33,3 4-1,0-2-3,-1-7-5,15 3-30,-9-18-3,15-2 0,-2-19-2</inkml:trace>
  <inkml:trace contextRef="#ctx0" brushRef="#br4" timeOffset="204446.6937">6525 10066 81,'-1'24'37,"-3"7"0,-6 6-1,5 18-28,-10 7-4,5 15 2,-5 7-4,4 0 0,1 0-2,1-9 0,7-6-5,2-21-6,20-8-25,-1-24-3,7-9 3,1-19-2</inkml:trace>
  <inkml:trace contextRef="#ctx0" brushRef="#br4" timeOffset="204649.7053">6582 10521 103,'-14'10'39,"12"10"0,2-20-1,5 12-36,18-18 0,16-9-2,9-6 0,7-12-3,12-1-3,-6-14-30,15 9-3,-15-10-1,2 9 1</inkml:trace>
  <inkml:trace contextRef="#ctx0" brushRef="#br4" timeOffset="204844.7165">7124 10064 107,'-33'28'38,"9"21"4,-8 0-4,12 14-34,-4 4-4,6 2 2,10 0-3,5-5 0,8-1-4,5-23-26,14 3-8,2-20 0,9-4-2</inkml:trace>
  <inkml:trace contextRef="#ctx0" brushRef="#br4" timeOffset="205556.7572">5903 9953 91,'0'0'36,"5"-12"0,-5 12 0,25-17-32,-10 7-1,11-1-1,-1-1 0,4 3-1,-5 4 0,2 2 0,-9 7 0,-4 6 0,-8 6 0,-12 6 0,-7 6 0,-6 2 1,-1-1 0,3-4-1,0-5 0,7-4 1,11-16-1,5 11-1,11-13 1,7-5 0,5 3-1,-1-2 1,-2 5 0,-3 4 0,-11 9-1,-6 7 0,-10 5 0,-5 10 0,-8 4-2,-6 5 1,4 4-3,-3-4-4,16 8-29,-10-14-2,17 6 1,0-13-1</inkml:trace>
  <inkml:trace contextRef="#ctx0" brushRef="#br4" timeOffset="205776.7698">6169 10812 94,'-5'35'35,"-13"-2"1,11 10-1,-4-4-33,6 0-2,3-1-4,-6-8-32,21-3 0,-3-14 0,11-3-3</inkml:trace>
  <inkml:trace contextRef="#ctx0" brushRef="#br4" timeOffset="207383.8617">6462 11635 56,'0'0'36,"6"19"-1,-10 5 0,-2 17-21,-7 14-11,1 9-1,-1 10 0,-4 8-1,1-4 0,5 0 0,1-7-2,4-14-2,12-1-13,0-27-20,8-10 0,3-21-1,9-10 2</inkml:trace>
  <inkml:trace contextRef="#ctx0" brushRef="#br4" timeOffset="207575.8727">6518 12034 82,'-23'1'39,"10"13"-1,-2-3 0,12 4-33,3-15-3,27 5 0,7-15-3,10-14-2,19-3-7,-2-19-28,20-2 1,-6-17-3,2 5 3</inkml:trace>
  <inkml:trace contextRef="#ctx0" brushRef="#br4" timeOffset="207758.8832">7071 11505 89,'-40'33'38,"8"20"-1,-5 2 1,9 12-36,0 5-1,10 10-1,0 3 0,7 1-2,9-4-2,5-12-4,19 1-30,-8-14 0,10-7-1,-3-23 0</inkml:trace>
  <inkml:trace contextRef="#ctx0" brushRef="#br4" timeOffset="208142.9051">7122 12088 60,'-9'14'39,"12"-2"-1,-3-12 1,4 15-20,-4-15-15,25-5-1,-6-5 0,10-3 0,1-6-2,3-6 0,-4 1 0,-4-4 0,-4 3-1,-7 4 1,-14 4-1,-10 9 0,-10 6 1,-7 9-1,-6 10 1,-7 12 1,2 8-1,0 6 1,8 4 0,10-3 0,11-4 0,12-7-1,16-12-1,16-15-2,12-10-2,10-26-12,15 7-24,-6-15 1,8 3-1,-13-14-3</inkml:trace>
  <inkml:trace contextRef="#ctx0" brushRef="#br4" timeOffset="208660.9348">5735 11375 67,'5'-15'37,"-5"15"-1,0 0 0,0 0-29,-4 10-3,-2 11 2,-6-2-1,2 7-1,5-2-1,5 1 0,10-4-1,7-6 0,13-7-2,10-11-2,11-3-3,-1-24-16,14 7-16,-8-13-1,3 3-2,-13-10 2</inkml:trace>
  <inkml:trace contextRef="#ctx0" brushRef="#br4" timeOffset="208810.9433">6018 11308 89,'-32'57'38,"-2"-1"0,9 8 1,3 0-38,8-9-9,17 9-29,-2-14 0,8 6 0,1-10-3</inkml:trace>
  <inkml:trace contextRef="#ctx0" brushRef="#br4" timeOffset="209207.9661">5860 12282 80,'0'0'40,"0"0"-2,0 0 1,0 0-33,0 0-3,0 0 0,21-9-1,-21 9-1,17 6 0,-17-6-1,10 23 1,-10-6 0,-7 8 0,-4 2 0,-4 4 0,-2 1 0,1-3-1,2-3 2,9-8-2,10-6 1,11-12-2,14-10-1,6-7-3,22 4-33,-10-13 0,13 7-2,-9-5 0</inkml:trace>
  <inkml:trace contextRef="#ctx0" brushRef="#br4" timeOffset="209916.0065">6650 13491 30,'2'-13'36,"-3"4"1,1 9-1,-10-1-15,3 16-13,-7 2 0,7 16-2,-8 1-1,3 11-1,-4 1-1,5 3 1,-2-4-2,7-1 0,-1-9 0,7-9 0,5-11-1,-5-15 0,23-4 1,-3-17-1,5-15 0,2-6 1,1-13 0,2 0-1,0-3 0,0 4 1,-7 9-1,0 7 0,-7 14 0,-2 14 0,-14 10 0,17 20-1,-12 8 0,0 10 1,1 6-2,0 4 1,2 5-2,6-3-1,3-2-2,-1-14-6,18 5-31,-11-19 2,13-1-3,-11-16 3</inkml:trace>
  <inkml:trace contextRef="#ctx0" brushRef="#br4" timeOffset="210733.0533">6190 13107 63,'0'0'39,"-11"-4"-1,-1 8 1,5 7-34,2 4-2,5 5-1,2 3-1,1 5-4,6 11-7,-5-5-27,9 14 0,-9 0-1,8 4 0</inkml:trace>
  <inkml:trace contextRef="#ctx0" brushRef="#br4" timeOffset="211161.0778">6189 13852 61,'-6'10'37,"-8"-2"-1,10 13 2,-15 0-34,10 5-2,-3 2 2,5 6-1,3-3 0,12 2-1,2-6 0,11-8-1,3-9 1,7-5 0,3-11-1,0-7 0,0-4 0,-9-7-1,-4-5 0,-10 1 2,-9 0-1,-9 1 0,-7 5-1,-8 4 1,-3 4-1,-2 4-1,2 8-3,2-1-2,18 16-33,-4-11 0,9-2-2,14 11 1</inkml:trace>
  <inkml:trace contextRef="#ctx0" brushRef="#br4" timeOffset="212665.1638">7726 8824 65,'0'0'34,"-11"-4"0,0-2 0,11 6-24,-14-7-1,14 7-1,0 0-2,0 0 0,0 0-2,0 0 0,12-4-1,6 5-1,9 0 0,8 1-1,5-2 0,13 0 1,1-3-1,6 1 1,3-4-1,2-1 0,2-5-1,3-2 0,-1-6-1,-3 1 2,-4-1-2,-6-1 1,-6 5-1,-10 0 1,-10 8 0,-9 4 1,-9 4-1,-12 0 0,0 11 0,-11-3 1,-6 0-1,1-3 0,-8-3 0,-2-3 0,-4-3 0,1-5 1,-5-5-1,-3-4 0,-1 0 0,1-1 1,-6-1-1,3 4 0,3 3 1,3 2-1,6 3 0,6 4 0,9 3 0,13 1 0,0 0 0,29 6-1,5 0 1,13-3 0,10 5 0,7 0 0,0 5 0,-3 4 0,-4 9 1,-15 6 0,-14 4 0,-14 6 0,-18 4 0,-15 8 0,-18-4 1,-7-2-2,-8-4 0,1-7 0,4-7-1,4-10 0,13-8-4,10-19-7,30 4-26,0-15-1,22 6 0,2-14-1</inkml:trace>
  <inkml:trace contextRef="#ctx0" brushRef="#br4" timeOffset="213420.207">7833 10280 65,'-28'3'38,"12"5"-1,1-8 2,15 0-12,10 5-22,14-8-2,12-6 0,14 2 0,10-8 0,16 0-3,9-8 2,7 0-1,1-4 1,-5 1-1,-11 0 0,-7 4-1,-18 1 1,-17 1 1,-19 4-2,-20 5 1,-19 3-1,-16 4 1,-17 3-1,-9 2 1,-3 2 0,0 3 0,5 1 0,8-1-1,16-1 1,16-1 0,23-4 0,22 0-1,15-1 1,17 2-1,7 1 1,6 5-1,-1 5 1,-2 5-1,-11 6 0,-15 6 0,-13 5 0,-22 6 1,-7 1-2,-15 1 0,-4 0-4,-1-7-2,10 8-19,-6-19-14,20 3 0,0-14 0,18 4-2</inkml:trace>
  <inkml:trace contextRef="#ctx0" brushRef="#br4" timeOffset="214092.2454">7876 11770 79,'-19'0'39,"19"0"-1,11-2 2,7-2-37,17-7 0,15 1 2,9-7-2,13-1 1,7-4-2,5 0 1,-3-1-2,-6 1 1,-10 4-2,-14 2 0,-15 1 0,-19 1-1,-17 3 2,-17 0-1,-11 3 0,-12 1 0,-10 1 1,1 1-1,-1 3 1,8 1 0,7 1-1,13 2 2,22-2-1,0 0 0,28 16 0,10-8 0,7 2-1,8 2 1,2 2 0,-1 2 1,-3 4-2,-9 6 2,-12 3-1,-13 7-1,-14 3 0,-16 6-1,-10 0 0,-10 1-2,-3-3 1,-1-7-4,8-2-2,0-23-13,28 6-20,1-17 2,21-7-2,5-10 1</inkml:trace>
  <inkml:trace contextRef="#ctx0" brushRef="#br4" timeOffset="214864.2896">7636 13454 70,'14'21'39,"4"-20"0,16 4 0,6-9-35,14-1 0,5-3-1,13-1-1,2-4 0,1-2 0,3-3-1,-1-3 0,-5 0 1,-4-1-2,-13 2 2,-8-1-1,-14 0-1,-15 2 1,-15 4 0,-16 2 0,-14 1-1,-10 3 0,-7 0 1,-2 4 0,-2-1 0,7 4-1,6 1 1,11 0 0,24 1 0,0 0 1,26-9-1,16 7 0,11-1 0,10 4 0,3 4 0,0 2 0,-7 11 0,-9 6-1,-15 10 0,-19 8 0,-19 9 1,-14 5-1,-17 4 0,-7-1 0,-7-2 0,0-6 0,6-11-1,4-11-1,13-6-2,7-22-5,28 6-17,-9-27-16,19 3 1,-4-19-1,10 3 0</inkml:trace>
  <inkml:trace contextRef="#ctx0" brushRef="#br4" timeOffset="228414.0646">9193 8420 71,'14'-10'36,"1"-7"-1,9 0 1,2-8-31,9 7-1,4-9 0,6 6-1,-2 1-1,-2 6 0,-5 3 0,-9 10-1,-10 9 0,-13 10 0,-12 7 0,-14 10 0,-8 1 0,-4 6 0,0-5 0,4-1-1,6-8 0,15-4 1,12-11-1,16-7 1,10-6-1,8-2 0,6-2 0,-2 3 1,-2 4 0,-7 5 0,-12 7-1,-10 9 1,-16 7 1,-9 7-1,-10 3 2,-4 1-3,0-3 1,3-8-4,10 0-5,1-20-27,25-2-4,9-18 2,23-3-3</inkml:trace>
  <inkml:trace contextRef="#ctx0" brushRef="#br4" timeOffset="228557.0728">9982 8672 94,'-24'17'37,"-2"-2"-2,3-10-5,23-5-64,-14-5-2,29-3 0,5-16-2</inkml:trace>
  <inkml:trace contextRef="#ctx0" brushRef="#br4" timeOffset="229016.099">10278 8417 86,'-22'1'37,"22"-1"-1,0-17 0,23 2-32,10-8 0,13 2-1,-2-3-1,7 4 1,-1 4-1,-11 7-1,-5 5 1,-12 12-1,-14 7 0,-15 7 0,-8 5 0,-8 4 0,-3 0 0,3-3-1,5-2 0,8-7 0,15-6-1,12-7 1,12-5 0,11 1 0,3-2 0,-1 3 0,-3 4 0,-8 7 0,-14 8 1,-14 8-1,-17 4 2,-9 5-2,-11 1 2,-3-2-3,3-4-1,1-8-4,19-3-22,0-22-10,28-3-1,9-20 0,19-7 0</inkml:trace>
  <inkml:trace contextRef="#ctx0" brushRef="#br4" timeOffset="229250.1124">11113 8310 99,'0'0'39,"-27"15"0,7 13-5,-3-7-31,7 7 0,-3 0 0,11 0-1,8-1 0,10-4 0,16-9-1,13-6 0,13-9-1,10-9-1,14-7-3,-5-16-5,13 3-28,-18-14-2,4 4 0,-21-9-1</inkml:trace>
  <inkml:trace contextRef="#ctx0" brushRef="#br4" timeOffset="229390.1204">11406 8336 99,'-57'68'38,"10"7"0,3-7-2,16 1-35,20-2-4,11-17-31,26-6-3,8-18 0,17-7-1</inkml:trace>
  <inkml:trace contextRef="#ctx0" brushRef="#br4" timeOffset="229908.15">11637 8284 82,'0'0'39,"12"-2"-1,7-11 1,20 3-34,0-6-1,7 3 0,-3-1 0,0 3-2,-5 1 1,-9 4-2,-9 3 1,-6 6 0,-14-3-1,-5 20 0,-10-2 0,-5 5 0,-3 1-1,-3 7 0,2-2 0,6-3 0,6-1-1,12-6 1,10-5 0,8-7 0,11-2 0,5-3 0,-1-1 1,1 1-1,-8 5 1,-5 7-1,-14 7 1,-10 8 0,-15 4-1,-6 6 2,-5 2 0,-2-2-2,2-5 1,7-5-3,11-8 0,11-21-12,26-3-24,2-18-3,23-5 1,4-15-1</inkml:trace>
  <inkml:trace contextRef="#ctx0" brushRef="#br4" timeOffset="230216.1677">12670 8118 102,'-22'13'40,"-4"18"2,-18 2-4,0 22-33,0 3-1,4 10 0,3 0 0,13 4-2,9-5 0,14-11-1,15-8 1,12-18-1,8-15 0,5-12-1,-1-11-1,-4-12 1,-2-8-1,-12-6 0,-11-2-1,-13 2 1,-15 6-2,-12 5 1,-7 9-2,-9 6-1,6 20-12,-16-9-18,19 18-5,-1-6 1,19 7-1</inkml:trace>
  <inkml:trace contextRef="#ctx0" brushRef="#br4" timeOffset="231216.2249">13402 8159 76,'0'0'38,"0"0"-2,-16 21 1,-14 11-33,0 7-2,-8 9 0,-3 8-1,-6 2-1,-1 1 1,5-1-2,2-12-2,19-3-5,-5-24-12,21-4-13,6-15-3,12-12 1,2-13 0,13-2 27,-4-7 8,-11-10 6,9 12 14,-17-4 14,0 11 5,-13 2-1,9 23 1,-29-13-27,22 24-5,-2 2-3,9 9-1,7-1-1,10 1-2,17-1-3,4-11-5,27 5-29,-6-14-2,20 2 1,-6-15-2</inkml:trace>
  <inkml:trace contextRef="#ctx0" brushRef="#br4" timeOffset="231419.2365">13835 8202 79,'-38'26'38,"6"12"-2,-7 2 2,15 7-34,-4 1-2,12-2-1,15 1-6,1-17-29,29-2-1,5-14-2,19-8-1</inkml:trace>
  <inkml:trace contextRef="#ctx0" brushRef="#br4" timeOffset="231719.2536">14195 8231 88,'-23'4'38,"5"18"0,-8-1 1,12 13-35,2 2-1,11 5-1,8-4 1,13 0-1,7-7-1,10-7 0,4-11 1,3-9-1,-6-10 0,-1-10 0,-10-10 0,-8-2 0,-17-4-1,-9-5-1,-9-1 0,-12 2-2,-1 5-2,-9 3-2,10 19-20,-13-5-11,14 17 0,-4-2-2,12 11 2</inkml:trace>
  <inkml:trace contextRef="#ctx0" brushRef="#br4" timeOffset="232773.3139">14772 7836 75,'-12'10'40,"-2"-5"-2,14-5 1,0 0-19,0 10-19,21-9-3,5-5-3,19 7-23,-6-9-10,14 7 1,-2-6-2</inkml:trace>
  <inkml:trace contextRef="#ctx0" brushRef="#br4" timeOffset="233146.3352">15293 7670 88,'17'-10'38,"-4"-6"-1,7 8 1,-5 0-35,7-1 0,-4 3-1,0 6 0,-6 4 0,-12-4-1,16 23 0,-16-7 0,-5 5 1,-4 0-1,-4 4 0,0-3 0,0-3-1,6-3 1,1-2 0,6-14 0,12 8-1,7-12-1,6-1-2,7-9-2,8 14-20,-6-11-13,6 8 0,-11-1-2,4 7 2</inkml:trace>
  <inkml:trace contextRef="#ctx0" brushRef="#br4" timeOffset="233535.3575">15824 7642 86,'0'0'38,"0"0"0,0 0 0,26-7-32,1 1-2,2-3 1,7 3-1,-5-2 0,4 6-2,-9 1 1,-4 3-1,-9 5-1,-8 3 1,-9 4-1,-4 5-1,-6 3 1,-4 2-2,-2 5-1,-1-3-2,10 11-10,-4-14-24,16 4-2,-2-9 0,16 0 0</inkml:trace>
  <inkml:trace contextRef="#ctx0" brushRef="#br4" timeOffset="233959.3818">16269 7817 76,'3'-24'38,"-3"24"0,2-13-2,0 33-26,-9-1-4,5 23-1,-7 1-2,4 13-1,-4 5 0,6 6-1,-2-2 0,4-1-2,5-1-4,-1-26-18,16 3-15,0-21 1,13-8-2,-3-19 1</inkml:trace>
  <inkml:trace contextRef="#ctx0" brushRef="#br4" timeOffset="234235.3975">16638 7860 94,'-31'-14'39,"0"21"1,-10 3-2,4 17-31,-7-2-2,15 5-2,1-2 0,9 1-1,10-3 1,14-2-2,4-5 1,16-5-2,4-4 1,7-1 0,-3-2 0,2 0 0,-1-1-1,-4-1 1,-4 4-2,-4-1 0,-4 3-2,-5-6-6,10 13-26,-11-14-5,8 6-1,-3-11-1</inkml:trace>
  <inkml:trace contextRef="#ctx0" brushRef="#br4" timeOffset="234693.4237">17120 7987 99,'-7'-10'39,"-8"-7"1,15 17-2,-30-7-33,10 12 1,-3 5-2,2 9-1,-5 10 1,3 6-2,1 1 0,6 0-1,8-3 0,7-5-1,8-7 0,8-12 1,7-7-1,4-10 0,6-7 0,0-7 0,1-3 0,-3-4-1,-4 1 1,-6 6 0,-4 4 0,-4 11 0,-12 7 0,4 19 0,-8 13 0,-7 16 0,-2 11 0,-5 13 1,-4 6 0,-2 6-1,-3-2 1,3-5-1,-4-9-2,4-17-3,5 0-14,-10-32-18,14-2-4,-9-24 0,8-5-2</inkml:trace>
  <inkml:trace contextRef="#ctx0" brushRef="#br4" timeOffset="238067.6167">9414 9710 101,'-10'8'38,"4"8"0,-7-9-3,13 5-32,-5 2-1,5 6 0,0 5-1,10 1 0,0 3 0,5 3 0,7-2 1,6 0-1,4-6 0,6-5 0,1-4 0,6-3 0,-4-4-1,-2 1 1,-8 5-1,-4 3 0,-11 11-1,-9 3 1,-8 7-1,-15 4 2,1 0-2,-7 1 1,1-5-3,2-14 1,8-3-6,-4-26-28,20-7-4,5-24 0,12-4 2</inkml:trace>
  <inkml:trace contextRef="#ctx0" brushRef="#br4" timeOffset="238266.6281">9623 9706 113,'-28'16'39,"2"-2"2,19 3-2,7-17-37,26 7-1,14-15-2,14-8-1,17 0-3,5-15-12,19 11-20,-6-5-3,6 6 1,-7 0-2</inkml:trace>
  <inkml:trace contextRef="#ctx0" brushRef="#br4" timeOffset="238407.6362">10372 9862 110,'-23'37'39,"-11"-18"0,20 2-2,14-21-39,-10-3-7,25-8-27,6-13-3,18 5 1,1-13-2</inkml:trace>
  <inkml:trace contextRef="#ctx0" brushRef="#br4" timeOffset="238722.6542">10877 9640 93,'-23'15'39,"-3"15"1,-14-1-1,10 11-28,-6 8-7,9 9 1,4 1-2,11 3 0,15-7-1,13-5 0,13-16 0,13-14-1,7-17 0,8-15 0,1-15-1,-1-14 1,-8-12 0,-8-4-1,-12-4-1,-10 0 1,-15 3-2,-11 6 1,-9 15-1,-8 7 0,-4 18-3,-1 4-4,11 22-24,-6-2-6,20 15 0,-1-7 0</inkml:trace>
  <inkml:trace contextRef="#ctx0" brushRef="#br4" timeOffset="239038.6723">11503 9663 109,'0'0'40,"-21"-8"2,6 19-2,-18-3-34,3 19-2,-1 10-1,3 12 1,4 10-2,5 4 0,15 2-1,13-4 1,11-7-2,15-13 0,13-9 0,8-20-2,3-13 2,2-15 0,-4-16 0,-5-10 0,-10-10 0,-9-11-1,-12-1-2,-14-4-1,-7 13-8,-21-12-14,7 26-15,-16 0 1,6 24 0,-5 2-1</inkml:trace>
  <inkml:trace contextRef="#ctx0" brushRef="#br4" timeOffset="239526.7002">12455 9486 89,'0'0'38,"0"0"1,-16 23 2,-17 0-31,5 16-3,-12 10 0,3 14-2,-10 6-1,12 6-1,1-2 0,14-3-2,12-6 0,17-14 0,15-12 0,9-15-2,15-11 1,1-14 0,0-11 0,-6-8 1,-6-5-2,-10-7 0,-16 1-1,-11-3 0,-9 6-2,-10 0 0,1 8-2,-6 0-2,9 19-8,-12-12-18,27 14-5,-1-13 2,19 9-1</inkml:trace>
  <inkml:trace contextRef="#ctx0" brushRef="#br4" timeOffset="239766.7139">12790 9626 83,'16'-10'39,"-18"-6"0,2 16 1,-10-17-14,10 17-21,-12 13-1,9 7 0,2 4-1,5 6 0,4 4-2,9-1 1,8-2-2,8-6 1,10-9-2,4-12-1,10-12-2,1-17-3,8 1-13,-15-26-19,6 4-2,-19-15 0,0 4 1</inkml:trace>
  <inkml:trace contextRef="#ctx0" brushRef="#br4" timeOffset="239901.7216">13248 9465 107,'-47'61'39,"4"23"3,-4-2-3,12 7-32,6-3-5,13-4-2,13 0-14,-1-28-24,21-4-4,-4-22 3,11-5-5</inkml:trace>
  <inkml:trace contextRef="#ctx0" brushRef="#br4" timeOffset="243409.9223">9767 11018 60,'0'0'36,"-23"-15"-1,8 16 1,-13 2-29,10 14-1,-8 4 0,4 16 0,-6 8-2,6 14 1,-3 5-2,11 9 0,3-2-1,7 0 1,5-7-1,11-5 1,7-19-2,7-11 1,6-16-1,2-11-1,3-15 1,-1-8-2,-4-9 1,-5-6-2,-11-5 2,-6 3-1,-13 4 1,-11 6 0,-10 10 0,-5 8 0,-8 10 0,3 5-1,5 7-2,3-3-3,25 8-24,1-17-9,32 4 1,7-18-2</inkml:trace>
  <inkml:trace contextRef="#ctx0" brushRef="#br4" timeOffset="243559.9309">10272 11269 73,'-24'13'40,"0"5"-2,-5-8-4,3-9-30,12 5-42,14-6-1,0 0-1,5-18 1</inkml:trace>
  <inkml:trace contextRef="#ctx0" brushRef="#br4" timeOffset="244002.9562">10956 10981 80,'0'-11'39,"-13"3"0,-1 9 0,-14 0-34,2 19-2,-11 11 0,1 9 0,-7 10 0,6 12 0,3 0-1,10 3 0,9-4 0,13-7-1,11-8 0,14-9 0,11-13 0,4-12-1,0-10 0,3-9 0,-5-10 0,-5-5-1,-10-5-1,-10-6 0,-6 1-3,-14 0-2,4 11-9,-14-6-23,6 11 1,-5-1-2,18 17 1</inkml:trace>
  <inkml:trace contextRef="#ctx0" brushRef="#br4" timeOffset="244311.9739">11261 11014 93,'-9'11'39,"-9"-3"2,6 11-3,-6 0-34,3 7 0,1 0-1,5 4 0,7-2-1,13-2 0,9-5-1,17-6 0,15-9-2,9-12 0,13-8-2,3-10-3,11 2-18,-15-18-16,5 1 0,-22-13-2,-6 8 3</inkml:trace>
  <inkml:trace contextRef="#ctx0" brushRef="#br4" timeOffset="244447.9817">11683 10913 69,'-49'50'39,"10"13"-1,0-1 0,12 10-11,12-10-27,7-6-2,22 0-28,0-15-8,20-7 0,3-14-3</inkml:trace>
  <inkml:trace contextRef="#ctx0" brushRef="#br4" timeOffset="248493.213">12184 10971 71,'21'-23'38,"2"7"0,-9 1-3,5 16-28,-19-1-3,-13 28 1,-7-1 0,-3 15-2,-3-1-1,2 6 0,3-6 1,11-2 0,5-4-1,20-13 0,15-11 0,15-10 0,11-11-1,10-8-2,9-8 0,-3-13-5,14 6-31,-17-12-2,0 5-1,-18-5-1</inkml:trace>
  <inkml:trace contextRef="#ctx0" brushRef="#br4" timeOffset="248689.2242">12548 10901 100,'-27'45'39,"-2"0"0,10 11-1,1-2-36,4 6-2,9 1 1,4-3-1,7-1-3,8-18-4,21-5-30,-6-17-3,18-9 0,-1-23-1</inkml:trace>
  <inkml:trace contextRef="#ctx0" brushRef="#br4" timeOffset="249034.244">12984 10844 98,'-12'17'40,"-1"-10"1,13-7 0,10 7-37,10-11-1,11-7 0,5-2 1,0-2-1,7 1 0,-1-1-1,-5 4-1,-8 7 0,-7 7 1,-13 9-1,-7 11-1,-6 9 0,-10 8-1,-5 9 0,-1 7 0,-3 5 0,-1 1-1,7-5 0,1-5-2,12-5-3,-5-22-16,18 3-18,-9-28 0,28 4-2,-10-26 1</inkml:trace>
  <inkml:trace contextRef="#ctx0" brushRef="#br4" timeOffset="251831.404">9652 12720 58,'1'-18'37,"6"8"-1,-7-7 0,0 17-26,0 0-4,10 20-1,-11 11-1,2 19-1,-4 15 0,-4 15-1,-4 11-1,4 7 0,-4 1 0,3-2-1,3-14-2,4-17-3,19-15-32,-1-27-2,14-14-1,6-27 1</inkml:trace>
  <inkml:trace contextRef="#ctx0" brushRef="#br4" timeOffset="251993.4132">10174 13073 65,'-19'21'40,"-7"-6"-2,4-1-2,3 2-26,-4-23-48,25-3 0,9-17-2,8-3 2</inkml:trace>
  <inkml:trace contextRef="#ctx0" brushRef="#br4" timeOffset="252343.4333">10754 12506 73,'0'0'40,"-18"24"-1,-5-4 0,5 13-32,-7 10-3,4 19 1,-3 7-2,3 12 0,0 3-1,8-3 0,8-7 0,10-9-2,4-16 1,11-13-1,8-21 0,3-14-1,4-14 1,-3-8 0,-7-10-1,-2-2 1,-9-4-2,-13-1-1,-10 3-1,-10-2 1,-1 14-5,-12-9-7,5 18-24,-3-2 1,8 9-1,5-3 1</inkml:trace>
  <inkml:trace contextRef="#ctx0" brushRef="#br4" timeOffset="253145.4791">11008 12510 44,'0'0'33,"-17"11"0,17-11 1,-11 9-28,11-9-1,0 0 1,-17-2 1,17 2 0,0 0-2,0 0 0,0 0-1,0 0 0,0 0 0,0 0-2,0 0 0,0 0 0,0 0-1,-11 10 1,11-10-2,0 0 1,-11 7 0,11-7 0,0 0 0,0 0-1,0 0 1,0 0 0,0 0-1,0 0 0,0 0 1,0 0-1,0 0 0,0 0 0,0 0 1,0 0-1,0 0 1,0 0-1,0 0 1,0 0-1,0 0 0,-4-10 1,4 10-1,0 0 0,0 0 0,15-12 0,-2 6 0,3-2 0,6 1 0,4-2 0,6-3 0,2 2 1,3-4-1,1 1 1,-3-1-1,-4 1 1,-1 0 0,-6 2 0,-1 3-1,-8 0 0,-3 2 0,-12 6 0,11 1 1,-9 9-1,-4 10 0,-3 7 0,-5 11 0,1 11-1,-2 9 2,-4 10-2,-3 7 2,0-4-1,-2 0 0,4-9 0,4-8-1,1-15-3,13-1-10,-6-26-26,18-5 1,-5-19-1,14-5-2</inkml:trace>
  <inkml:trace contextRef="#ctx0" brushRef="#br4" timeOffset="254116.5347">11899 12369 76,'0'0'40,"-11"3"-1,1 16-1,-10 5-34,3 8-2,-6 3 1,8 10-1,-4 0 1,11 2-1,10-11 0,13-8 0,16-11-1,14-12 0,16-13-1,10-11-1,10-8-2,-6-13-5,11 3-31,-14-12-1,-6 9 1,-16-7-2</inkml:trace>
  <inkml:trace contextRef="#ctx0" brushRef="#br4" timeOffset="254272.5436">12281 12328 86,'-36'53'39,"-4"4"-2,11 12 1,1 1-38,13 1-1,11 1-3,8-20-25,21 2-8,12-19-1,17-11-1</inkml:trace>
  <inkml:trace contextRef="#ctx0" brushRef="#br4" timeOffset="254655.5655">12896 12366 66,'-25'-5'42,"-17"1"-2,7 23 3,-12-7-22,6 16-18,8 0 1,7 2-2,9-5 0,12-1-1,11-9 0,15-10-1,8-9 1,9-8-1,4-10 1,3-2 0,0-9 0,-2 2 0,-8 1 0,-8 6 0,-9 5 0,-8 10 0,-10 9-1,-1 15 1,-10 15-1,-6 6 1,-1 15-1,-3 4-1,5 11 0,1-2-2,7 4-1,4-17-8,20 6-27,-5-20-2,11-6 0,0-20-2</inkml:trace>
  <inkml:trace contextRef="#ctx0" brushRef="#br4" timeOffset="257383.7215">14342 9515 100,'0'0'34,"-13"13"-9,13-13-27,-2 13-36,2-13-1,11 11 1</inkml:trace>
  <inkml:trace contextRef="#ctx0" brushRef="#br4" timeOffset="257495.728">14578 9631 97,'29'13'39,"-14"-7"-1,-15-6-14,0 0-57,0 0-4,0 0-2,0 0-2</inkml:trace>
  <inkml:trace contextRef="#ctx0" brushRef="#br4" timeOffset="257947.7538">14687 10737 81,'0'0'32,"0"0"-6,-9 11-20,9-11-42,-4 17 0,4-17 0</inkml:trace>
  <inkml:trace contextRef="#ctx0" brushRef="#br4" timeOffset="258081.7615">14859 10782 70,'12'6'34,"-2"5"1,-9 2-4,-1-13-41,0 23-23,-4-8-1,3-2-2,-4-2 0</inkml:trace>
  <inkml:trace contextRef="#ctx0" brushRef="#br4" timeOffset="258522.7867">14585 11960 75,'-10'14'36,"-5"7"-6,-6-6-18,9 7-48,-4-4-1,9 3 3</inkml:trace>
  <inkml:trace contextRef="#ctx0" brushRef="#br4" timeOffset="258655.7943">14777 12072 85,'12'6'37,"-6"9"0,-13-6-1,-7-2-40,11 10-31,-11-11-2,4 5-1,0-11 0</inkml:trace>
  <inkml:trace contextRef="#ctx0" brushRef="#br3" timeOffset="264204.1116">2581 14447 53,'0'0'37,"0"0"-2,2 16 0,-15 13-30,9 17-2,-6 11 0,6 14-3,-4 8 0,3 5 0,4-3-1,2-4-3,6-7 1,1-21-5,14-3-19,-9-31-8,9-7-1,-5-24 0</inkml:trace>
  <inkml:trace contextRef="#ctx0" brushRef="#br3" timeOffset="264386.1221">2644 14884 64,'-21'7'38,"9"15"-2,0-12-10,13 9-22,-1-19 0,30 13-2,3-26-2,12-12-1,13-16-2,4-21-4,20 3-19,-15-28-9,9 9 0,-12-11 0</inkml:trace>
  <inkml:trace contextRef="#ctx0" brushRef="#br3" timeOffset="264557.1318">3195 14204 56,'-33'32'36,"-10"13"-1,13 24 1,-9 8-29,13 18-3,2 0-2,7 7-1,8-2-2,9-10 0,12-9-4,8-17-2,21-8-9,2-32-19,15-9-3,0-25 2,9-14-1</inkml:trace>
  <inkml:trace contextRef="#ctx0" brushRef="#br3" timeOffset="265241.171">3485 14710 52,'-23'13'38,"-14"9"0,10 20 1,-2 3-33,6 11-2,8-2 1,12 3-3,10-7 1,9-7 0,11-16-2,10-13 0,4-15 0,3-18-1,2-12-1,-6-10 0,-2-8 0,-10-5-1,-6 1 0,-10-1 2,-3 6 0,-9 8 1,-2 9-1,-5 8 2,2 8 0,5 15 1,0 0-1,0 0 0,0 0-2,19 2 2,0-1 0,9-1 0,5-4-1,1-4 0,0 1 0,1-4 0,-4 3 1,-4 5-2,-9 6-1,-7 11 1,-11 9-2,-10 12 0,-2 6 1,-9 10-1,0 5 1,-1 2-1,6-6 2,4-8-1,14-14 1,15-18 1,9-17-1,12-15 1,11-16-1,3-11 0,4-6 2,-4-1 0,-3 2-1,-11 8 2,-7 13-3,-12 18 1,-19 13-1,10 23 1,-13 12-3,-3 11 0,1 8 0,1 5 1,8-5 1,10-4-2,5-16 3,11-12 0,6-16-1,3-17 1,6-12 0,-2-13-1,0-8 0,-5-8-2,-2-2-2,-9-13-11,17 13-13,-19-17-10,15 9-3,-8-9 1</inkml:trace>
  <inkml:trace contextRef="#ctx0" brushRef="#br3" timeOffset="265985.2135">6006 14862 51,'14'-21'39,"-9"-4"-1,3 13 0,-8 12-33,0 0-2,0 0 1,-11 30-1,1 2 0,-3 12-1,-1 1 0,1 2 0,3 0-1,3-6 1,4-11-1,4-10 0,-1-20-1,21-6 0,-3-18 1,5-11-1,2-9 0,1-5 0,1-2 1,-3 1-2,1 7 2,-6 10 1,-6 10-2,-1 12 0,-12 11 1,11 11-1,-10 6 1,4 9-1,-3 2 1,5-2-3,4-1 3,6-5 0,6-11 0,7-8 0,6-10 0,2-8 0,8-8 0,-2-4 0,-2-4 0,-6 3 1,-4 2-1,-6 8 1,-7 8-1,-9 10-1,-10 2 1,6 30-2,-12 0 1,2 6-3,-3 9 1,1-2-3,6 6 0,0-12-3,17 8-11,-9-30-15,24 2-5,-5-23-2,15-4 2</inkml:trace>
  <inkml:trace contextRef="#ctx0" brushRef="#br3" timeOffset="266330.2333">7023 14733 65,'0'0'38,"-22"1"1,12 20 0,-15-1-33,10 8-3,1 4 1,7 4-1,6-3 1,6 3-2,9-8 0,5-6 0,9-12-1,1-10 0,8-10 0,-3-11 0,2-8 0,-4-8-1,-3-3 1,-3-2 0,-11 3 0,-1 5 0,-5 6 1,-1 6-1,-7 9-2,-1 13 2,-1 15-1,-4 8-3,2 12 0,-3 4-2,7 12-2,-1-10-7,21 15-6,-14-26-10,26 4-9,-2-21-1,19-3 1</inkml:trace>
  <inkml:trace contextRef="#ctx0" brushRef="#br3" timeOffset="266586.2479">7859 14745 69,'-18'1'40,"-15"-3"0,6 13 1,-15 0-36,12 10 0,-6 3-2,6 11 0,3-1-1,6 4 0,11-1-1,6-5 0,9-4-2,14-12 0,14-4-3,5-17-3,25 6-16,-14-26-18,20 0 1,-3-13-2,9-2 1</inkml:trace>
  <inkml:trace contextRef="#ctx0" brushRef="#br3" timeOffset="266961.2694">8223 14413 70,'-25'20'42,"19"6"-1,-9 0 1,11 15-34,-4 0-4,5 7-1,-4 0-1,5 5-1,-2-3 1,6-3-2,-2-5 0,3-9 0,5-8 0,1-11 0,6-11 1,0-12-1,5-10 0,4-5 0,-1-3 1,2-1-1,-2-2 1,-6 8 1,-1 7-1,-2 7-1,-2 9 1,-12-1-1,16 26 0,-8-3-2,-2 8-1,4-1-4,13 13-10,-20-18-19,25 11-6,-11-14-1,18 1 1</inkml:trace>
  <inkml:trace contextRef="#ctx0" brushRef="#br3" timeOffset="267856.3205">9474 14844 68,'12'0'41,"-2"-9"0,13 6 0,3-6-38,4-2 0,2-2 0,2 2-1,-1-2 0,-6-2-1,-2 1-1,-9-1 1,-9-1-1,-6-1 1,-9 4-1,-8 4 1,-5 2-1,-10 7 1,0 7-1,-3 8 1,1 8 0,4 7-1,5 4 0,11 1 1,9 2 0,9-2 0,16-9 0,12-6-1,9-11 1,12-9 0,9-9 0,2-8-1,0-5 1,-1-6-1,-7 0 1,-7 3-1,-12 3 0,-13 4 0,-5 3 1,-20 15-1,9-11 0,-9 11 1,-14 12-1,3 4 0,-2 1 0,3 6 0,-1 2 0,3 0 1,3-3-1,7-4 0,2-5 1,5-7-1,5-10 1,6-8-1,-1-6 1,4-6-1,1-4 0,4-5 1,-2 3 0,-3 1-1,-1 3 0,-3 7 1,0 8-1,-4 8 0,-2 10 0,-7 11 0,3 8-1,-6 11 0,3 6-1,1-1-1,3 3-2,1-7 0,13 4-6,-5-26-8,23 7-15,-9-26-7,14-3 0,-10-16 1</inkml:trace>
  <inkml:trace contextRef="#ctx0" brushRef="#br3" timeOffset="268943.3827">10651 14781 74,'-24'16'41,"15"13"0,-2-12 1,17 5-36,7-8-2,10-4 0,7-7-2,4-8 0,7-9 0,2-3-1,-2-8-1,-7-4 0,-2-1 2,-11-4-1,-7 3-1,-9 2 1,-9 4 0,-6 5 0,-8 10-1,-2 9 1,-5 9-2,-3 6 0,0 9 1,10 8-1,-1 1 0,10 4 1,9-5 0,9-5 0,13-7 0,5-8 1,11-7-1,5-10 0,5-5 0,0-5 0,-4-3 1,-4 2-1,-5 2 0,-7 2 0,-9 5 0,-19 8 0,9 8 1,-14 7-2,-8 9 1,2 9 0,-7 4 0,5 1-1,2 1 1,2-3 0,4-7 0,5-9 0,0-20-1,15 6 1,-1-22 0,1-8 0,3-10 0,-3-4 0,3-3 1,-3-2-2,-2 5 1,1 3 0,-5 10 0,-3 8 0,-6 17 0,17-12 0,-17 12 0,21 8-1,-3 0 1,5 0 0,1-1 0,5-3 0,0-2 0,3-7 0,1-1 0,-5-6 1,-7 0-1,-3-1 1,-9-2-1,-4 4 1,-10-1-1,5 12 1,-23-5-1,3 12 0,-3 8 0,0 2-1,-1 6 1,5 6-1,4 0 1,7-3 0,7-3 0,7-3 0,8-8 1,9-11-1,6-9 0,6-10 1,-1-5-1,-1-5 0,0-5 1,-4 1 0,-4 0 0,-8 7 0,-7 10-1,-10 15 0,0 0 0,-19 33-1,0 12 0,-9 15-1,-1 16 0,-1 11 1,-2 8-1,1 3 1,6-2 0,1-9 0,7-13 2,5-16-1,4-21 0,3-20 0,5-17 0,0-22 1,1-13-1,4-12 1,3-15-1,1-10 0,1-3 0,2 1 0,5 4-2,-3 1-4,10 17-5,-7-2-3,16 30-3,-15-13-8,26 29-14,-9-6-2,12 13 0</inkml:trace>
  <inkml:trace contextRef="#ctx0" brushRef="#br3" timeOffset="269546.4172">12086 14696 70,'0'0'42,"-17"-3"-2,9 16 1,-12 3-35,2 11-2,-5 2 0,5 9-1,2-1-1,6-4 0,10-5 0,12-10 0,9-12-1,10-11 0,8-11 0,5-9-1,1-9 1,-1-5-1,-7-1 1,0 2 0,-11 2 0,-7 7 0,-7 11 0,-12 18-1,0 0 0,-5 31-1,-10 13 0,-7 19 0,-2 14 0,-5 14 0,1 9 0,-3 0 0,9-1 2,-4-6-2,9-13 2,2-13-2,6-19 2,2-17-1,1-21 0,6-10 0,-3-31 0,5-7 1,1-12-1,3-11 1,3-7-1,0-3 0,4 5 0,2 4 1,6 8-1,-1 8-1,8 10-2,-3 8-2,17 16-6,-12-8-3,20 22-5,-16-22-7,23 19-14,-8-13-2,12 9 2</inkml:trace>
  <inkml:trace contextRef="#ctx0" brushRef="#br3" timeOffset="270110.4495">12992 14079 73,'-1'-23'44,"20"17"-3,-7-9 2,15 1-33,-5 7-9,6 5 2,1 4-1,-5 5 0,-4 2-1,3 6 0,-4 3 0,5 4 0,-6 3-1,0 7 0,-7 4 0,-2 8 0,-14 3 0,-4 4 0,-9 2 0,-6 0-1,-2-1-2,-3-10 0,13 7-10,-8-27-10,27 9-17,-3-21-2,24 5-2,1-14 3</inkml:trace>
  <inkml:trace contextRef="#ctx0" brushRef="#br3" timeOffset="270259.458">13329 14802 96,'-22'40'41,"-10"-16"3,11 6-2,-4-13-39,10-12-4,15-5-8,0 0-7,24-9-14,-4-7-13,14 10-2,2-10 2</inkml:trace>
  <inkml:trace contextRef="#ctx0" brushRef="#br5" timeOffset="774842.3185">24406 7235 2,'-28'-8'18,"7"16"2,-14-14 2,4 7-12,-4 5-4,-15-8 3,8 10 5,-14-12 1,8 11-1,-17-11-3,8 9-1,-18-12-3,5 10-2,-13-4-2,-5 1-2,-14 2 0,-5 4-1,-5-1 0,-7 5 0,-10-1 0,-5 1-1,-3-2 1,-1 4 0,3-4 0,-4 0 1,-2-5 1,1 1 0,4-2-1,1-2 1,-1-1-1,0 3 1,-4-4 0,1 2-1,-1-1 0,-2 2-1,-5-2 0,-1 2 0,2-3 0,1 1 1,2-5-1,0 0 0,1-3 1,4-3 0,7 3-1,5-2 1,3-2 0,1 4-1,-1-1 0,3 4 0,3 0 0,-1 2 0,0 1 0,5 2 0,0-2 0,3 1 0,2 0 1,5-2-1,8 1 0,4-1 0,7-5 1,3 2 1,6-4-2,6 0 2,7-1-1,4 1 0,-3 2-1,5 1 2,-1 5-3,-1 0 1,1 4-1,-2 1 1,6 2 0,0-3 0,4 2 1,8-3-1,9-3 1,9-4-1,14-3 0,10-5 0,11-5 0,7 0 0,10-2 0,2-2 0,4 5-1,-1-1 1,-3 8 0,-7 1 0,-4 8 0,-5 4-1,-15-1 1,13 16 0,-13-3 1,-4 1-1,-2-2 1,3 3-1,-2 0 1,3-1-1,0-2 1,4 0-1,0 0 0,3 0 0,4 4 0,0 0-1,2 2 1,-2 2-2,4 3 2,-3 1-2,2 2 2,2 4-1,1-2 1,2 3-1,1 2 1,2 3 0,1-1 0,0 4 0,0 0 0,0 4 0,-4 3 0,2 3 0,-3 3 0,-1 3 1,-3 3-1,0 1 0,0-1 0,-3 2-1,0-2 2,1-3-2,-2 1 2,-3-4-2,1-5 1,-3-2 1,3-4-1,-4-1 0,0-2 0,-2-4 1,4-3-1,-4-2 0,0-5 0,-1 0 0,-2-6 0,-4-3 0,0-4 0,-5 0 0,-6-5 0,-4-1 0,-6 1 0,-5 0 0,-9 0 1,-7-1-1,-4 2 2,-8 3-2,-8 1 1,-6 4-2,0-1 2,-9 2-1,-5 0 0,-3 2-1,-2-3 1,-1-2-1,1 0 1,-1-1 0,6-4 0,3-1 1,10-4-1,1 2 1,7-4-1,7-2 1,6-1-1,3-2 1,6 0-1,6 1 1,4-2-1,9 2 1,6-1-1,6 1 1,3 1-1,12 2 0,-14-4 0,14 4 0,0 0 1,0 0-1,0 0-1,0 0 1,0 0 0,-11 9 0,11-9 1,-10 12-1,10-12 0,-9 15 0,9-15 0,-13 10 0,13-10 0,0 0 0,0 0 0,0 0 0,0 0 0,0 0 0,0 0 1,0 0-1,0 0 1,0 0-1,0 0 1,3 14-1,-3-14 0,7 20 1,-3-3-1,4 6 0,0 7 0,-2 6 0,5 7 0,-6 5 1,1 6-2,1 7 1,-4 10 0,-1 5 1,0 10 0,-2 9 0,-1 5-1,-1 6 1,3 5-1,-1 2 1,4-2-2,3 2 1,0-3-1,3 2 1,1-5-2,2-1 2,-5 2-1,-2 1-1,2 4 1,-2 0 0,-6 1 0,1 3 1,-2-1 0,-2 4-1,1 4 1,2 1-1,-2 1 1,2 1 1,0 0-1,2 2-3,-1 1 2,-1 4 1,0-1-1,-1-5 1,-2 0 0,-3-3-2,-1 3 1,-1 0 1,-3-2-1,-2-6 1,0 1 0,-2-3-2,2-1 2,-7 0 0,6-3-1,0-5 1,-1-1-1,0-6-2,0-3 2,0-7 0,2-8 0,0-9 0,0-8 1,0-12-2,0-10 2,4-8 1,2-11-1,-2-6 0,2-6 0,7-14 0,-14 11 0,14-11 0,-19 8 0,9-4 0,-4 0 0,-1 0 0,-6-1 0,-2 0 0,-7 1 0,-6 0-1,-4 0 1,-8 1 0,-6 2 0,-8 0 0,-6 2 0,-5 3 0,-7 3 0,-6 0 1,-9 3-1,-6 2 0,-9 2 1,-4 2-1,-9-1 1,-10 2-1,-11-1 0,-3 2 1,-5-1 0,-10 2-2,-4 3 1,-9 5-2,7 14-4,-12-11-27,19 21-3,-3-6-5,23 1 1</inkml:trace>
  <inkml:trace contextRef="#ctx0" brushRef="#br5" timeOffset="776389.407">18302 7783 51,'13'-10'32,"-13"10"0,14-3 1,-14 3-26,-4 13 0,-6-2 1,3 14-1,-12 3-1,4 10-3,-11 5 1,1 5-2,-10 3 2,1 7-2,-4-2 1,2 3-2,-2-7 1,5-4 1,8-7-2,6-7 1,11-6-1,12-11 0,15-7 0,17-10-1,13-6 1,10-2-1,8-5 0,5 1 0,3 2-1,0 1 1,-7 2-1,-6 5 0,-8-1 1,-4 3-1,-12 1 0,-8-4 1,-10-4 0,-7-7-1,-9-5 1,-12-10 0,-6-8 0,-9-7 0,-6-10 0,-12-3 1,-3 0 0,-7 4 0,0 7 0,0 6 0,4 10-2,7 10-1,16 20-21,7-4-14,17 4 1,15 11-2,18-1 0</inkml:trace>
  <inkml:trace contextRef="#ctx0" brushRef="#br5" timeOffset="777148.4504">19103 8047 82,'0'0'37,"-8"14"-2,-6-2 2,4 8-33,-4 2-1,3 9 1,-3-2-2,3 5 1,-1 0-2,3-4 1,4-4-1,4-4 0,1-7 0,0-15-1,12 2 1,-1-14-1,2-7 1,3-10-1,0-3 0,2-2 1,-4-4-1,-3 4 1,-1 2-1,-2 6 1,-8 9 0,0 17 0,0 0-1,0 0 1,-11 13 0,7 5-1,0 3 1,8 2-1,3-4 0,8-3 1,8-8-1,5-6 0,7-9 1,6-6 0,0-5-1,4-4 1,-5-2 0,-1 3 0,-8 0 0,-6 8 0,-6 3-1,-8 9 1,-11 1-1,5 27 0,-10 0 0,-4 9 0,1 9 0,-2 5-1,4 2-1,5-2-1,8 2-3,-3-21-17,25 6-12,-7-22-3,15-2 0,-3-17-2</inkml:trace>
  <inkml:trace contextRef="#ctx0" brushRef="#br5" timeOffset="777373.4633">19900 8105 85,'10'-2'38,"-10"2"0,14-4 1,1-2-25,0 0-13,7 0-2,2 2-1,-6-8-10,8 14-25,-9-6 1,-1 8-2,-16-4 0</inkml:trace>
  <inkml:trace contextRef="#ctx0" brushRef="#br5" timeOffset="777554.4736">19865 8259 103,'-1'18'39,"1"-18"1,15 15-1,7-17-37,8-4-2,11 0-4,-3-13-21,14 7-13,-3-7 0,5 1-3,-6-3 1</inkml:trace>
  <inkml:trace contextRef="#ctx0" brushRef="#br5" timeOffset="785982.9557">21987 7929 102,'-36'38'39,"-14"6"-1,1 14-1,-6 3-34,6 6-3,1-5 1,11-4-1,13-7-3,3-15-8,25-4-24,1-20-3,16-10 0,-1-19-1</inkml:trace>
  <inkml:trace contextRef="#ctx0" brushRef="#br5" timeOffset="786155.9656">21735 8085 79,'-19'-4'40,"12"17"-1,-7 2 1,18 14-15,-2-8-22,13 2-1,12-3-3,8-5-2,19 8-21,-6-20-14,20 1 0,-4-9-1,9-4-2</inkml:trace>
  <inkml:trace contextRef="#ctx0" brushRef="#br5" timeOffset="786372.978">22466 8029 101,'-35'15'40,"4"13"0,-9 1-1,17 11-36,-7 4-1,6 6 0,8-1-2,6-4-2,15 0-4,4-21-19,25 3-13,-1-18-1,24-8-1,-6-19 1</inkml:trace>
  <inkml:trace contextRef="#ctx0" brushRef="#br5" timeOffset="786635.993">22757 8104 107,'-24'18'40,"-13"4"2,8 13-2,-3 1-36,8 9-1,2-6 0,17 4-1,8-6 0,13-8-1,11-12-1,16-8 1,5-11-2,4-10 1,-4-8-1,-4-8 0,-5-6-1,-14-5-1,-7 0 0,-16-7-3,-2 12-9,-22-13-18,11 14-7,-11-3 1,9 13-1</inkml:trace>
  <inkml:trace contextRef="#ctx0" brushRef="#br5" timeOffset="787138.0218">23138 7773 108,'-17'-7'39,"17"7"0,5-13-1,-5 13-37,26-14-3,0 3-5,18 11-25,-7-4-6,6 6 0,-6-3-1</inkml:trace>
  <inkml:trace contextRef="#ctx0" brushRef="#br5" timeOffset="787622.0494">23603 7542 96,'14'-12'38,"8"6"0,-2-4 0,8 6-33,-3 0-1,3 5 0,-7 1 0,0 9-1,-15 3-1,-2 4 0,-12 4 0,-4 2-1,-7 4 1,-3-1-1,-1 0 0,-2-2-1,6 0 1,5-7-1,6-2 0,12-3-1,10-2-2,6-9-3,17 8-20,-8-15-12,18 6 0,-10-10-2,13 3-1</inkml:trace>
  <inkml:trace contextRef="#ctx0" brushRef="#br5" timeOffset="788140.0791">24283 7523 94,'-19'-17'37,"-5"15"2,-6-3-1,4 14-32,-10 2 0,6 12 0,-5-3-1,7 8-1,4-1-1,11 0 0,10-1-1,12-6-1,9-5 1,11-7-1,8-6-1,4-7 1,4-7-1,-2-5 0,-1-7 1,-8 0-1,-5-3 1,-3 2-1,-11 2 0,-6 4 1,-9 8-1,0 11 0,-22 11 0,1 10 0,-3 11 0,-4 9 0,3 8-1,-1 7 0,4 6-3,7-9-5,19 13-16,-10-20-12,22 7-5,-2-17 1,15 0-2</inkml:trace>
  <inkml:trace contextRef="#ctx0" brushRef="#br5" timeOffset="788440.0962">24658 7546 109,'-29'39'41,"5"13"0,-8 0-1,6 7-35,-1 8-3,3 1-1,5 0 0,4-5-1,5 1-3,6-9-1,7 3-5,-4-29-18,23 5-12,-8-19 0,17-2-2,-2-19 1</inkml:trace>
  <inkml:trace contextRef="#ctx0" brushRef="#br5" timeOffset="788724.1125">24872 7792 111,'-25'6'40,"-14"-3"0,4 13-2,-5-4-35,0 8 0,-1 0 0,4 2-1,7 1 0,8-1-1,6 1-1,15-1 0,12-2 0,8-5 0,14-4-1,5-3-1,6 1 0,2-5-2,5 4-7,-16-15-15,13 10-14,-18-6 0,5 4-1,-12-5 1</inkml:trace>
  <inkml:trace contextRef="#ctx0" brushRef="#br5" timeOffset="789197.1395">25181 7855 102,'-24'5'40,"-13"-4"0,3 16 0,-10-9-34,8 19-3,1-2 1,9 6-1,3 1-1,9-2-1,8-5 0,11-6 0,8-6-1,4-7 1,6-6-1,1-6 0,2-7 0,-1-5 0,-2-3 1,0-2 0,-4-1 0,-6 4 1,-6 1-1,-7 19 0,0 0-1,0 0-1,-5 22 0,-9 10 1,-1 15-1,-3 6-1,0 11 2,-7 3-1,2-2 2,-4 0-1,-3-6 1,-5-6-1,-3-8 0,-5-7 1,-6-11-2,-4-8 0,1-6-2,0-12-3,11 6-12,-14-25-11,24 11-8,-11-20-5,15-1 0,-4-15 0</inkml:trace>
  <inkml:trace contextRef="#ctx0" brushRef="#br5" timeOffset="790128.1928">16278 9475 80,'0'0'35,"2"11"1,-3 12 0,-5 9-33,-1 17 0,-6 14 0,4 14 2,-4 10-3,4 4-1,0 0-2,3-5 1,6-9-5,-4-21-5,22-12-27,-7-21 2,11-13-3,-7-25 1</inkml:trace>
  <inkml:trace contextRef="#ctx0" brushRef="#br5" timeOffset="790327.2042">16221 9658 100,'-14'-11'38,"14"11"1,9-17-2,9 7-34,14-2-2,12 0 0,8-1-2,3 0-4,8 14-23,-16-5-9,0 9 0,-18 0-2</inkml:trace>
  <inkml:trace contextRef="#ctx0" brushRef="#br5" timeOffset="790505.2144">16322 9908 102,'-19'13'37,"16"-1"2,3-12-2,8-12-35,16-2 0,12-4-2,4 3-1,5-10-8,8 16-24,-13-5-4,0 15 0,-18 1-2</inkml:trace>
  <inkml:trace contextRef="#ctx0" brushRef="#br5" timeOffset="790669.2237">16289 10212 80,'-33'23'37,"19"0"1,14-23 0,9 3-20,20-19-15,17-11-3,23-3-3,-2-17-23,19 10-9,-7-9-2,8 8 0,-9-7 0</inkml:trace>
  <inkml:trace contextRef="#ctx0" brushRef="#br5" timeOffset="790850.2341">16984 9886 87,'0'0'38,"0"0"0,0 0 0,22-17-20,5 4-21,0-7-7,14 16-25,-11-5-2,4 13 0,-14 1-1</inkml:trace>
  <inkml:trace contextRef="#ctx0" brushRef="#br5" timeOffset="791015.2435">16879 10201 107,'-19'3'38,"19"-3"3,14-16-2,23-8-38,15-3-4,7-15-20,24 11-13,-1-4-2,11 12 0,-9-5-2</inkml:trace>
  <inkml:trace contextRef="#ctx0" brushRef="#br5" timeOffset="791715.2836">18184 9579 79,'-11'13'36,"-3"8"-1,-8-3 1,1 9-25,-9 0-7,7 11 1,-6-1-1,6 12 0,-4-4 0,7 4 0,-3-1-1,7-2-1,7-4 0,5-4 0,9-10-1,14-7 0,13-11 0,12-6 0,14-14-1,9-6 0,9-4 0,4-9-1,0-1 1,-7 0-1,-8 1 0,-15 7 1,-15 0-1,-15 4 1,-16 1 0,-13 1 0,-20 0 0,-12-2 0,-9-1 0,-8 1 0,-2-3 0,3 4 0,6 3 0,11-1-3,17 9-5,3-11-21,33 12-9,5-9 0,23 9-2</inkml:trace>
  <inkml:trace contextRef="#ctx0" brushRef="#br5" timeOffset="792292.3166">18882 9700 102,'0'0'37,"-14"11"2,14 8-1,-13 5-33,6 9-2,-6 3 0,3 7 0,-7 1-1,3 5 0,3-7-1,0-4 1,4-9-2,6-9 1,1-20 0,13-4-1,5-20 0,4-9 0,1-11 1,4-7-1,2-2 0,-6 1 0,-4 5 1,-5 10-1,-4 7 1,-9 16-1,-1 14 1,-11 7-1,2 10 1,2 8-1,5-1 0,3 0 1,9-3-1,8-7 1,7-10-1,8-7 1,5-10 0,4-8-1,-2-4 1,-4-4 0,-3 4 0,-8-1-1,-5 8 1,-6 10-1,-14 8 0,9 16 1,-11 11-1,-4 12 0,1 9 0,2 6-1,0 6-2,3-1 0,11 0-8,-8-24-14,22 6-8,-9-31-8,15-3 2,-7-19-1</inkml:trace>
  <inkml:trace contextRef="#ctx0" brushRef="#br5" timeOffset="792565.3322">19479 9268 107,'15'33'39,"-4"3"1,12 15-1,4-2-34,-1 12-1,-1 2-1,0 6 1,-9-1-2,-7 3 0,-8 0-2,-11-2-1,-7-1-2,-10-8-1,1 5-14,-18-23-14,10 2-9,-10-15 2,8-3-3</inkml:trace>
  <inkml:trace contextRef="#ctx0" brushRef="#br5" timeOffset="792961.3548">18286 9159 86,'-38'-16'36,"-6"21"1,-15 15 0,-2 23-30,-10 22-1,5 24-1,0 16-2,11 16 2,13 7-4,18 5 0,17-1-2,24-9 0,31-3-20,15-29-15,36-13-3,16-23 1,33-17-2</inkml:trace>
  <inkml:trace contextRef="#ctx0" brushRef="#br5" timeOffset="793486.3849">20313 9696 98,'-13'-18'37,"-1"13"1,-15-2 0,9 17-31,-15 3-2,5 16 1,-5 6-2,4 9-1,8 5 0,7 0-1,12-3-1,12-5 0,16-8-3,11-16-3,29 0-18,-5-26-13,19-1-2,-10-20-2,12 0-1</inkml:trace>
  <inkml:trace contextRef="#ctx0" brushRef="#br5" timeOffset="793934.4105">20821 9132 107,'-14'1'38,"14"-1"1,0 0-3,1-15-33,15 2 0,10 2 0,2-3 0,6 4-1,-1-1 0,-3 3 0,-2 5 0,-6 7 0,-11 7-1,-10 10 0,-13 7 0,-8 6 0,-7 6 0,-4 4 0,1 0 0,1-4 0,5-3 0,6-5 0,14-9 0,15-7-1,15-11-1,11-7-3,16 1-9,-1-23-13,22 14-10,-8-12-5,11 9 1,-11-4-3</inkml:trace>
  <inkml:trace contextRef="#ctx0" brushRef="#br5" timeOffset="794801.4601">16312 11217 76,'0'0'39,"0"0"-2,0 0 1,-4 11-33,-4 6-3,6 12 1,-2 6-1,-4 6-1,3 6 0,-2 6 1,0 0-3,5-7 1,5 2-7,-6-22-15,13-1-15,-10-25 2,23 14-3,-9-28-1</inkml:trace>
  <inkml:trace contextRef="#ctx0" brushRef="#br5" timeOffset="794996.4712">16331 11259 85,'-11'-19'39,"11"19"-1,2-21 0,-2 21-34,29-18-2,-2 7 0,6 2-1,4 1-2,5 3-1,-2-2-6,11 14-22,-17-9-7,2 13 0,-19-4-2</inkml:trace>
  <inkml:trace contextRef="#ctx0" brushRef="#br5" timeOffset="795184.482">16413 11427 85,'-30'16'38,"17"-1"0,13-15 1,0 0-34,22-19-2,17 4 0,8-4-1,5-2-1,5 0-2,0 2-2,-1 15-12,-19-7-20,-3 20-3,-23-2-1,-7 16 1</inkml:trace>
  <inkml:trace contextRef="#ctx0" brushRef="#br5" timeOffset="795364.4923">16422 11617 95,'-8'10'40,"8"-10"0,17-7 0,9-12-36,20-2-3,15-8 1,6 0-3,4-2 0,6-2-3,9 17-19,-19-12-14,4 14-2,-20 0-2,0 12 1</inkml:trace>
  <inkml:trace contextRef="#ctx0" brushRef="#br5" timeOffset="795560.5035">17167 11414 100,'0'0'39,"11"-14"2,1-10-3,14 7-36,5-3 0,4 1-2,3 6-1,-2 0-4,6 20-21,-23-8-12,1 17 0,-20-1-3,-2 14 2</inkml:trace>
  <inkml:trace contextRef="#ctx0" brushRef="#br5" timeOffset="795732.5133">17080 11692 101,'-5'18'40,"5"-18"3,24-4-5,10-21-34,26-6-1,16-3-2,6-8 0,5 6-6,-6-9-14,13 22-16,-25-2-6,-7 17-1,-20-1-2</inkml:trace>
  <inkml:trace contextRef="#ctx0" brushRef="#br5" timeOffset="798151.6517">17962 11122 71,'9'-17'37,"10"8"-1,3-9 0,8 2-33,8-3-2,5 6 1,-3-1 0,0 8 0,-9 5-1,-2 8 0,-15 8 0,-13 7 1,-11 9 0,-12 2 0,-8 6 0,-2-4 0,2-4-1,4-4 1,6-6-1,14-6 0,6-15 0,24 4 0,9-9-1,4 0 0,1 0 1,4 5-1,-9 6 1,-7 10 0,-9 5 0,-11 11 0,-12 4-1,-10 6 1,-5-2-2,-2-3-1,3-3-3,0-19-13,20 2-19,0-17-1,22-11-1,2-14 1</inkml:trace>
  <inkml:trace contextRef="#ctx0" brushRef="#br5" timeOffset="798325.6617">18680 11264 93,'-20'8'38,"7"9"-1,-12-10 0,2 2-37,13-4-2,10-5-4,0 0-14,8-11-17,16-1 1,0-13-2,18 2 2</inkml:trace>
  <inkml:trace contextRef="#ctx0" brushRef="#br5" timeOffset="807438.1829">20326 7791 94,'0'0'36,"14"-10"-1,1 7 1,-15 3-34,29-14-2,2 5 0,3 2 1,0 1-1,-4 3 1,-2 6-1,-6 5 0,-11 7 1,-10 4 0,-10 6 0,-7 3 0,-6 3 0,0-1-1,2-6 1,7-1-1,8-6 0,9-5 0,16-3 0,7-6-1,3-3 1,2 4 1,-3 3 0,-6 6 0,-9 6 0,-9 8 1,-15 6-1,-9 4 1,-9 2-1,-3 2-1,2-7-1,1-9-4,21 0-27,7-25-5,0 0-1,21-15-1</inkml:trace>
  <inkml:trace contextRef="#ctx0" brushRef="#br5" timeOffset="807627.1937">20851 8065 99,'0'0'37,"-24"7"1,24-7-2,-10-1-36,10 1-1,0 0-7,10-15-28,5 10 0,-1-6 0,12 0-2</inkml:trace>
  <inkml:trace contextRef="#ctx0" brushRef="#br5" timeOffset="807963.2129">21142 7856 89,'-13'5'37,"-8"0"-2,6 12 3,-7-2-32,7 10-2,-2 3 1,7 9-1,0 0-1,6 2-1,4-2 0,5-8-1,6-7 1,5-5-1,3-12 0,5-9 0,1-12-1,1-6 0,0-7 0,-4-10-2,-2-1 1,-5-2-1,-6 5-2,-9 0 0,0 14-3,-15-2-3,15 25-26,-23-13 0,23 13 1,-23 9-3</inkml:trace>
  <inkml:trace contextRef="#ctx0" brushRef="#br5" timeOffset="808228.228">21437 7813 97,'0'0'36,"0"0"3,-22 4-3,22-4-29,-17 15-2,10-4-1,0-1-1,5 7 0,4-6-2,7 2 1,6-4-1,6-4 0,3-2 0,4-6-2,2-1-2,0-15-1,11 9-11,-13-19-22,5 8-2,-12-10 1,4 3-1</inkml:trace>
  <inkml:trace contextRef="#ctx0" brushRef="#br5" timeOffset="808370.2362">21617 7727 100,'-33'39'36,"10"11"1,-6-4-2,13 5-31,3 0-3,9-14-13,10 3-24,4-9-1,14-6 0,0-13-2</inkml:trace>
  <inkml:trace contextRef="#ctx0" brushRef="#br5" timeOffset="812218.4563">19108 11191 48,'-5'-10'32,"0"0"2,1-7-1,4 17-24,-1-28-2,1 28 1,2-22 0,-2 22-2,0 0-1,-14 16-1,-1 7 0,-2 10-1,-8 5-1,2 10 1,2 1-1,7 3 0,7-5-1,12-4 1,11-12-1,13-10 0,12-12-1,5-11 1,6-14-1,-1-10 1,-5-5-1,-6-9 0,-11 0 1,-13-5-1,-11 4 0,-15 4 0,-9 6 0,-14 7-1,-3 10 0,-3 6-1,2 10-2,0-2-7,22 15-21,-4-10-4,23 6-1,6-5-2</inkml:trace>
  <inkml:trace contextRef="#ctx0" brushRef="#br5" timeOffset="812616.479">19609 11120 88,'11'4'37,"-11"-4"1,-12 22 0,-10-7-32,8 8-2,-4 2 0,6 2 0,-1-3-1,9 4-1,6-6 1,13-7-1,10-9-1,14-7-1,6-9-1,7-7-1,5-7-1,0-10-2,6 5-5,-18-19-14,9 16-12,-23-10-1,-2 12-1,-15-4 2,-6 14 21,-21 2 10,-2 7 7,-3 19 16,-15 2 11,8 14 4,-11 5 2,8 16 0,-1-3-20,10 11-9,1-1-2,9 1-3,8 0-7,-2-15-25,17-1-4,0-15 0,15-6-3</inkml:trace>
  <inkml:trace contextRef="#ctx0" brushRef="#br5" timeOffset="813053.504">20364 11136 74,'-1'10'36,"-3"18"-1,-15 4 2,-3 12-30,-7 1-5,0 7 1,1-4-2,1-1-2,7-5-5,-1-16-8,16-3-20,5-23-1,0 12 0,0-12 0</inkml:trace>
  <inkml:trace contextRef="#ctx0" brushRef="#br5" timeOffset="813217.5134">20195 11317 77,'-8'-23'37,"8"23"0,-14-20 0,14 20-25,-1 14-6,9-1-1,3 1-3,7 0 0,8 6-2,4-5-2,10 6-8,-5-14-22,13 7-6,-6-10 1,7 0-2</inkml:trace>
  <inkml:trace contextRef="#ctx0" brushRef="#br5" timeOffset="813454.527">20755 11137 91,'-22'7'37,"4"15"0,-7 0 0,-1 14-34,2 2-1,6 3 0,3 4 0,9-2-2,3-1-2,8-14-3,17 3-8,-2-20-20,18-1-3,1-17-1,10-6 0</inkml:trace>
  <inkml:trace contextRef="#ctx0" brushRef="#br5" timeOffset="813720.5422">20976 11211 94,'-27'5'38,"9"18"1,-10-5-1,13 14-33,0 2-2,9 2 0,9-4 0,3 0-1,12-9 0,5-6 0,5-10-1,5-8 0,0-10 0,-2-7-1,-5-6 0,-4-6 0,-13-1-1,-10-5-1,-4 4-1,-11-3-3,2 17-9,-16-11-14,14 19-9,-9-3-1,14 11-1,-2-2 2</inkml:trace>
  <inkml:trace contextRef="#ctx0" brushRef="#br5" timeOffset="814139.5662">20908 10759 108,'-12'2'38,"-5"-5"1,17 3-2,0 0-35,23-18-3,0 11-1,0-10-8,19 13-22,-12-8-6,13 9 1,-9-5-2</inkml:trace>
  <inkml:trace contextRef="#ctx0" brushRef="#br5" timeOffset="814532.5886">21252 10526 95,'0'0'37,"17"-19"1,3 13 0,-6-7-33,15 6 0,-3-6-1,4 6 0,-6 3-1,-1 4-1,-8 3 0,-2 4 0,-12 6-1,-5 3 0,-5 4-1,-6 3 1,-4 4 0,-4 4 0,2-1 0,2-2 0,3-3 0,10-1-1,6-6 1,6-5-2,12-5-1,5-8-3,15 8-14,-12-17-12,14 7-7,-7-5-2,5 4 0,-4-7 0</inkml:trace>
  <inkml:trace contextRef="#ctx0" brushRef="#br5" timeOffset="814967.6135">21889 10499 96,'0'0'38,"-30"-4"1,12 14-2,-8-3-30,4 9-1,-3-2-2,9 3 0,2 0-2,13-6 1,1-11-2,20 10 1,3-13-1,7-3 0,3-5 0,2-4 0,0-5 0,-1 3 0,-6-1 0,-6 2 0,-7 2-1,-5 8 1,-10 6 0,0 0 0,-15 28-1,-3 2 1,-9 10-2,-2 2 0,1 9-2,3-4-2,13 10-14,-10-20-11,28 1-10,0-15-3,18-2 0,3-15 0</inkml:trace>
  <inkml:trace contextRef="#ctx0" brushRef="#br5" timeOffset="815389.6377">22282 10871 104,'-5'26'36,"-15"1"1,-3 12-2,-20 5-32,11 8-3,-10 1 0,5 2-1,2 0 1,2-5-2,7 1-4,1-21-17,18 1-14,-4-17 0,15-3-1,-4-11 1</inkml:trace>
  <inkml:trace contextRef="#ctx0" brushRef="#br5" timeOffset="815554.6471">22002 11151 100,'5'-19'40,"6"25"0,-11-6-2,23 16-32,-8 1-5,8-2-1,7 6-6,-2-12-18,15 9-14,-5-8 0,9 3-3,-7-6 1</inkml:trace>
  <inkml:trace contextRef="#ctx0" brushRef="#br5" timeOffset="816209.6846">23036 10939 82,'-5'-31'39,"2"10"0,-11-7 0,-1 12-26,-13 0-8,5 12 2,-11 7-3,-2 12-2,-3 7 0,-2 5-1,5 4 0,4 2-1,9-2 1,15-3-2,8-9 1,17-7-1,10-9 2,13-9 0,8-6 0,8-4 1,-1-11 0,1-2 0,-4-1 0,-6 1 0,-10 4-1,-5 2 2,-11 9-2,-10 8-1,-10 6 0,-7 30 0,-12 6-1,-8 11 0,-7 9 0,0 7-1,0 7-1,6-4-2,12 0-2,0-23-13,31 6-10,0-25-10,25-7 1,0-22-2</inkml:trace>
  <inkml:trace contextRef="#ctx0" brushRef="#br5" timeOffset="816598.7068">23601 10978 94,'-16'17'38,"-10"3"2,0 10-2,-9 3-33,-2 6-1,-4 3-1,5 4-1,1-3-1,3-4-1,9-6-3,5-8-1,14-2-4,4-23-4,14 5-2,-8-23 2,17 2 1,-6-13 5,2-3 4,-5-3 2,-3-4 6,1 10 5,-18-5 3,11 17-1,-20-1-2,15 18-3,-19 3-1,13 16-2,-1 2-2,10 4-1,5 5-2,3-5-1,16 0-4,-1-15-10,23 8-13,-9-20-11,17 2 0,-8-15-2,17-3 2</inkml:trace>
  <inkml:trace contextRef="#ctx0" brushRef="#br5" timeOffset="816786.7176">23996 10977 108,'-36'34'41,"-14"-2"0,10 15-7,0-8-34,8 3 1,10-3-1,8-6-1,16 2-3,1-24-19,34 8-15,-5-20 0,19 1-1,-3-20 0</inkml:trace>
  <inkml:trace contextRef="#ctx0" brushRef="#br5" timeOffset="817063.7334">24283 10993 79,'-18'-5'40,"-1"24"-1,-14 4 2,6 21-20,-3-5-17,7 7-1,3 0-1,7 0 0,12-8-1,8-4 1,10-11-2,9-14 1,2-9-1,1-9 0,-1-11 0,-4-6-1,-1-5 1,-6-9-1,-5 2 0,-4 0-2,0 1-1,-8-1-4,11 19-15,-17-11-14,14 16-1,-9-5-2,12 15 0</inkml:trace>
  <inkml:trace contextRef="#ctx0" brushRef="#br5" timeOffset="817349.7498">24610 10414 101,'-12'23'36,"-6"0"0,3 8-5,7 10-45,-10-9-21,13 5 0,0-9-2,13-2 1</inkml:trace>
  <inkml:trace contextRef="#ctx0" brushRef="#br5" timeOffset="817687.7691">25054 10268 101,'-36'15'40,"3"19"1,-13 1-1,15 12-33,-4 2-2,9 6 0,4-7-2,13 2 0,9-7-2,13-8 0,7-6 0,5-8-1,-2-6 0,2-12 0,1-5 0,-6-8-1,-6-5 2,-6-7-1,-6-5-1,-7 1 0,-5 0-2,-8 3-1,-3 16-5,-17-11-15,12 27-10,-20-4-6,4 18-1,-12-1 1</inkml:trace>
  <inkml:trace contextRef="#ctx0" brushRef="#br5" timeOffset="818393.8095">16279 12523 68,'0'0'39,"0"0"-2,-13 12 1,10 11-32,-4 9-2,-2 15 0,-3 11-1,0 10-1,-4 4-2,2 0 1,5-4-3,-2-15-5,23-4-30,-7-30 1,13-7-2,2-26 0</inkml:trace>
  <inkml:trace contextRef="#ctx0" brushRef="#br5" timeOffset="818603.8215">16294 12558 85,'-19'-7'39,"19"7"-1,0 0 1,0 0-36,15-1-1,12-3-2,7 1-1,3-3-1,8 4-2,-6-6-6,17 12-26,-20-5-1,1 11-1,-16-4 1</inkml:trace>
  <inkml:trace contextRef="#ctx0" brushRef="#br5" timeOffset="818784.8319">16364 12761 75,'-20'16'36,"1"-13"-1,19-3 0,0 0-34,27 0 0,1-9-1,5-1-1,8 2-2,-4-7-8,6 11-22,-14 0-2,-6 8-1,-23-4 1</inkml:trace>
  <inkml:trace contextRef="#ctx0" brushRef="#br5" timeOffset="818941.8408">16315 12983 70,'-21'28'39,"2"-18"-2,19 4 2,0-14-28,32-8-8,2-6-1,13-6-2,14 0-5,-7-15-28,19 10-3,-1-7-2,0 7-1</inkml:trace>
  <inkml:trace contextRef="#ctx0" brushRef="#br5" timeOffset="819198.8555">17131 12709 83,'0'0'40,"0"0"-2,18-2-1,-6 3-39,-1-15-7,18 10-28,-13-6 1,8 11-2,-13-5 1</inkml:trace>
  <inkml:trace contextRef="#ctx0" brushRef="#br5" timeOffset="819332.8632">17085 12944 83,'-29'25'38,"17"1"1,12-26-2,0 0-34,29-7-8,2-22-26,23 3-5,3-11-2,13 4-1</inkml:trace>
  <inkml:trace contextRef="#ctx0" brushRef="#br5" timeOffset="819813.8907">17658 12542 79,'5'-14'40,"7"11"-2,-12 3 1,31-18-36,-9 11-1,8 3 0,-2 0 0,0 5 0,-1 4 0,-3 5 0,-8 4-1,-5 8 0,-8 3 0,-13 10 0,-5 2 0,-4 3 1,-8 4-1,0-1 0,2-3 0,6-4 0,10-5 0,8-12 0,11-7 0,14-11-2,13-8 0,8-9-1,9 2-3,-2-18-11,19 16-8,-16-16-12,8 12-3,-15-7-1,4 12 1</inkml:trace>
  <inkml:trace contextRef="#ctx0" brushRef="#br5" timeOffset="819970.8997">18311 12752 97,'-20'5'40,"20"-5"0,-19 5-3,19-5-39,0 0-13,10-30-10,13 17-14,-3-9 1,17 6-3,-4-7 1</inkml:trace>
  <inkml:trace contextRef="#ctx0" brushRef="#br5" timeOffset="820417.9253">18724 12486 86,'0'0'39,"-17"-11"1,17 11 1,4-9-36,13-1-1,5-1-2,10 0 1,5 0-2,6 2 2,-1 5-2,2 2 0,-3 4 0,-7 11 0,-5 4 0,-10 9-1,-11 4 0,-11 9-1,-6 5 2,-8-1-2,-5 6 0,0-2-1,2 1-1,4-9-2,17 4-13,-5-25-7,26 4-11,-1-19-4,22-3-2,-1-18 2</inkml:trace>
  <inkml:trace contextRef="#ctx0" brushRef="#br5" timeOffset="820962.9564">19400 12520 75,'-18'-10'38,"18"10"-2,13-21 2,10 3-34,3 0-3,11 3 2,3-1-1,1 6 2,-4 1-2,-4 9 1,-6 5-1,-11 6-2,-7 6 2,-13 4-2,-8 3 2,-3 1-1,0-2 0,-1-2-1,3-4 1,9-2-1,4-15 1,12 17 0,7-13-1,4-1 1,1 3-1,1 2 1,-7 4 0,-4 5-1,-12 6 1,-6 5 0,-11 4-1,-6 2 0,-2 1 0,-4-6-1,7-4-1,6-11-2,14-14-6,9-13-12,25-3-11,0-23-4,22-1-3,-3-16 2</inkml:trace>
  <inkml:trace contextRef="#ctx0" brushRef="#br5" timeOffset="821285.9749">20259 12311 95,'0'0'39,"-17"8"0,-8 7-2,3 15-32,-7 9-2,-4 12 0,-3 10 0,6 8 0,1 3-1,10 3 0,5-8 0,14-6-2,7-14 2,14-10-1,9-21-1,9-15 0,3-17 0,-1-13 0,-3-5 0,-10-9 0,-8 0-1,-12-2-1,-13 8 1,-13 4-2,-6 10 0,-9 6-1,0 12-2,-4-4-7,16 23-10,-8-13-12,18 10-3,11-11-1,2 13 1</inkml:trace>
  <inkml:trace contextRef="#ctx0" brushRef="#br5" timeOffset="821578.9917">20852 12433 91,'-11'23'37,"-16"3"1,8 19 0,-14 4-36,2 9-3,-3 6 1,0-2-3,7-2-2,-1-17-7,21-3-24,-4-22 0,21-6-1,-1-26 1</inkml:trace>
  <inkml:trace contextRef="#ctx0" brushRef="#br5" timeOffset="821759.002">20671 12620 103,'-12'-3'40,"-13"-3"1,16 21-8,-1-4-28,14 7 0,6-3-3,12 2-1,10 1-3,5-7-2,15 6-6,-4-17-15,21 9-13,-7-12-1,12 9-1,-11-17 0</inkml:trace>
  <inkml:trace contextRef="#ctx0" brushRef="#br5" timeOffset="822037.0179">21280 12466 87,'-18'6'38,"12"21"-1,-13-2 1,4 17-34,-10 3-2,2 6-3,-1 0 0,5-6-2,19 6-12,0-24-21,27-5 0,3-21-2,25-7 1</inkml:trace>
  <inkml:trace contextRef="#ctx0" brushRef="#br5" timeOffset="822345.0355">21687 12509 96,'-27'5'39,"1"18"1,-11-5 0,15 11-34,1 1-3,10 4 0,9-4-1,15-3-1,9-2 1,15-9-1,6-5 0,6-7-1,-1-8 1,0-6-1,-8-7 0,-9-3 0,-9-5 1,-14-2-2,-8-3 1,-13-2 0,-4-2-1,-3 3 1,-4 4-2,-3 6-1,4 16-7,-11-5-17,16 27-12,-11 0 1,9 21-4,-7-3 0</inkml:trace>
  <inkml:trace contextRef="#ctx0" brushRef="#br5" timeOffset="824986.1865">22154 11930 65,'0'0'33,"-4"17"0,-2 3-2,-3-1-26,4 10-4,0 3-1,-1-2-3,12 6-18,-6-11-10,10-2-1,-1-7 0,9-4 0</inkml:trace>
  <inkml:trace contextRef="#ctx0" brushRef="#br5" timeOffset="825360.2079">22457 11884 69,'0'0'37,"13"-17"-1,11 9 1,-6-8-21,13 5-13,-3 2 1,2 7-1,-10 7 0,-6 7-1,-11 9 0,-11 9 0,-10 5-1,-5 4 1,-6 0 0,1 2-1,4-7 0,8-5 0,11-10 0,5-19 0,31 12-3,4-25-1,15 5-4,-6-22-16,24 20-14,-10-12-2,3 11 0,-10 0 0</inkml:trace>
  <inkml:trace contextRef="#ctx0" brushRef="#br5" timeOffset="825789.2325">23296 11930 81,'-5'-17'39,"5"17"-2,0 0 1,0 0-31,5 12-5,3 6 1,-2 8 0,9 8 0,-2 6-1,2 8 0,-4 5-1,4 2 2,-7 5-2,-4 2 0,-8-2 0,-7-2-1,-6-4 1,-5-7-1,-6-4 0,-2-9-3,3-11-3,-5-25-15,20 4-15,-5-23-1,17-6-3,-1-21 1</inkml:trace>
  <inkml:trace contextRef="#ctx0" brushRef="#br5" timeOffset="825999.2445">23145 11942 112,'-21'-8'41,"21"8"1,-13-6-3,26-4-35,12-4-2,19-6 0,12 1-2,6-2 0,8 5-2,3 0-2,1 16-8,-17-11-15,5 19-14,-21-1 2,-3 12-3,-17-5 1</inkml:trace>
  <inkml:trace contextRef="#ctx0" brushRef="#br5" timeOffset="827051.3047">16215 13948 53,'4'-10'38,"-15"0"-2,1 13 1,-13 8-23,2 6-12,-4 2 2,2 11-2,0 0 1,4 8-1,4-3 0,11 1-2,8-6 1,10-1 0,7-9 0,9-5-1,8-10 1,0-7-1,2-9 0,1-7 0,-7-9 0,-2-4 0,-11-1 0,-5-3-1,-10 1 1,-8 4 2,-5 2-2,-4 4 1,-3 5-1,-1 6 2,1 1-2,14 12 2,-13-15-2,13 15 0,18-11 1,2 7-1,7 4 1,3 5-1,6 5 0,-5 5-1,2 6 1,-7 9 0,-8 6 0,-5 11-1,-11 1 1,-6 2-1,-6-3 1,1-2 1,-5-8-1,1-11 1,4-11-1,9-15 2,0-17-1,9-9 0,8-17 0,7-3 0,1-8 0,9 1 1,-3 1-2,1 7-2,4 9-3,-8 0-16,8 26-18,-13-2 1,5 20-3,-7 0 1</inkml:trace>
  <inkml:trace contextRef="#ctx0" brushRef="#br5" timeOffset="827404.3249">16051 15030 48,'10'-45'38,"7"16"-2,-11 3 1,-6 26-32,0 0-1,6 16 2,-15 19-2,3 15-1,-7 10-2,-2 8 2,5 5-3,-3 2 0,1-5-1,4-5-4,8-6-3,-8-22-28,17-8-1,-9-29-2,25 4 1</inkml:trace>
  <inkml:trace contextRef="#ctx0" brushRef="#br5" timeOffset="827592.3356">16132 14993 70,'4'-16'38,"-6"-4"0,14 19-2,-12 1-32,26-11-3,0 8 0,3-1-2,8 2-2,1-9-3,14 16-20,-13-16-10,8 13-2,-15-6 1</inkml:trace>
  <inkml:trace contextRef="#ctx0" brushRef="#br5" timeOffset="827780.3464">16208 15235 65,'-15'22'38,"5"-19"-2,20-1 2,10-14-36,10-5-1,12-4-1,4-5-1,6 6-5,-7-10-28,10 18-2,-17-5-1,-1 19 0</inkml:trace>
  <inkml:trace contextRef="#ctx0" brushRef="#br5" timeOffset="827960.3567">16265 15479 48,'-35'25'38,"17"3"0,5-25-1,13-3-16,29-10-19,3-13 0,13-5-4,10-5-1,14 11-20,-1-16-13,11 12-1,-7-4-1,8 14 0</inkml:trace>
  <inkml:trace contextRef="#ctx0" brushRef="#br5" timeOffset="828285.3753">17112 15306 70,'0'0'39,"0"0"0,11-11-1,16 1-36,5-5-2,15 0 0,1 0 1,8 0-2,-2 5 1,3-2-3,-2 6-1,-8-9-9,4 15-23,-17-7-1,2 11-1,-20-9 0</inkml:trace>
  <inkml:trace contextRef="#ctx0" brushRef="#br5" timeOffset="828567.3914">17275 15486 60,'0'0'39,"0"0"-1,-3 20 0,3-20-34,10 7-1,7-10-1,12-8-1,10-2-2,7-12-2,13 6-24,-7-19-8,13 7-3,-9-11 1</inkml:trace>
  <inkml:trace contextRef="#ctx0" brushRef="#br5" timeOffset="828734.4009">17588 14926 54,'-49'-11'39,"14"9"-1,-2-7-3,14-3-25,23 12-47,0 0-1,0 0-1,26-8 1</inkml:trace>
  <inkml:trace contextRef="#ctx0" brushRef="#br5" timeOffset="828899.4104">17546 15730 79,'-29'51'38,"-4"-23"-1,14-16-7,19-12-60,-4-23-8,22-2-3,-1-18 1</inkml:trace>
  <inkml:trace contextRef="#ctx0" brushRef="#br5" timeOffset="829445.4416">18202 14956 62,'-5'-19'40,"14"6"-3,-3-10 1,16 13-34,-2-11-2,8 2-1,-1 6 1,4 2-1,-4 9 0,-2 6 0,-7 7 0,-4 7 0,-5 8-1,-5 5 1,-13 7 0,-3 8 1,-8 5-1,1 1 1,-6 0-1,2-1 1,3-4 0,7-4 0,7-8-1,7-9 0,10-6 0,9-10-1,15-7-2,3-7 0,12-3-3,0-17-7,16 14-12,-16-23-12,13 13-2,-13-16-2,8 13 2</inkml:trace>
  <inkml:trace contextRef="#ctx0" brushRef="#br5" timeOffset="829598.4504">18875 15210 81,'-26'8'40,"15"7"-2,-9-17-1,20 2-40,1-13-15,1-13-13,19 8-6,-6-12-3,15 7 0</inkml:trace>
  <inkml:trace contextRef="#ctx0" brushRef="#br5" timeOffset="829988.4727">19214 14893 66,'2'-14'39,"18"9"-1,-1-13 1,14 1-35,0-2-2,4 3 1,-1 0 0,-3 9-1,-1 4 1,-7 8-2,-5 10 1,-6 12-1,-13 7 0,-3 15 0,-8 4-1,-5 7 0,-1 0 0,0 0-1,0-3-1,3-12-3,12 2-11,-7-30-10,24 4-11,-6-25-3,18 1 0</inkml:trace>
  <inkml:trace contextRef="#ctx0" brushRef="#br5" timeOffset="830401.4963">19938 14873 61,'12'-4'38,"-12"4"-1,0 0 1,0 0-34,-4 15 0,-6 2 0,-1 9 0,-1 3-1,2 2 1,5 1-1,6-4-1,8-5 0,12-6-1,8-12 0,9-5 0,8-9-1,7-8-1,3-6-2,1-12-1,6 6-10,-19-19-11,10 15-11,-21-18-2,0 9-1,-17-6 1</inkml:trace>
  <inkml:trace contextRef="#ctx0" brushRef="#br5" timeOffset="830552.5049">20312 14693 77,'-29'65'39,"-11"1"-2,14 16 1,-3-11-35,11 1-5,12-4-2,3-21-16,25 2-16,-3-21-2,20-9-1,-1-19-1</inkml:trace>
  <inkml:trace contextRef="#ctx0" brushRef="#br5" timeOffset="831189.5414">20874 14936 55,'0'-11'37,"0"11"-1,-9 13-1,0 11-30,-16 3-1,-3 12-2,-2 3-1,-6 6-1,-1-2-1,3-2-1,7-4-9,-2-19-23,20-4-1,9-17-1,4-17 1</inkml:trace>
  <inkml:trace contextRef="#ctx0" brushRef="#br5" timeOffset="831348.5505">20765 15011 68,'0'0'39,"0"0"-2,-9 31 2,-4-6-34,12-1-3,2-2-1,13-6-2,12-4-3,4-17-8,25 5-25,-1-19 1,21 2-2,-6-16 0</inkml:trace>
  <inkml:trace contextRef="#ctx0" brushRef="#br5" timeOffset="831521.5604">21404 14895 70,'-42'31'39,"2"14"-1,-6-3-1,18 13-34,1-4-5,10-4-2,18 4-9,3-18-22,20 1-1,4-19-2,20-7 1</inkml:trace>
  <inkml:trace contextRef="#ctx0" brushRef="#br5" timeOffset="831828.5779">21611 14940 70,'-20'30'38,"-9"-3"0,15 18 0,-2-6-36,11 5 1,9-4 0,8-2 1,8-8-1,11-9-1,8-13 0,6-10-1,0-13 1,2-10-2,-6-3 1,-7-5-1,-10-5 1,-15 0-1,-10 5-1,-14 2 0,-8 6-1,-10 7-1,-1 10-2,-4-8-7,16 26-15,-8-16-11,30 6-1,-13-1 0</inkml:trace>
  <inkml:trace contextRef="#ctx0" brushRef="#br5" timeOffset="832160.5969">22055 14580 78,'1'13'39,"-1"-13"-3,23-10 0,-3 0-39,3-9-11,14 8-22,-7-6 0,9 7-1,-5-10 0</inkml:trace>
  <inkml:trace contextRef="#ctx0" brushRef="#br5" timeOffset="832423.6119">22461 14275 82,'8'11'38,"-16"1"-2,10 20-8,-7-8-24,4 5-2,-2 2-2,0-3-6,13 5-29,-10-9-1,13-1-1,-8-10 0</inkml:trace>
  <inkml:trace contextRef="#ctx0" brushRef="#br5" timeOffset="832790.6329">22721 14234 70,'9'-18'39,"5"13"-2,-4-11 1,11 10-31,-5-4-2,7 8-2,-6-1 0,0 8 0,-3 1-2,-7 9 0,-7 4 0,-5 6 0,-6 2-1,-4 4 2,-5 6-2,3-2 1,-1 0 0,3-3 0,8-4 0,7-9 0,7-4 0,12-9-2,10-6-1,0-9-4,16 10-11,-13-23-12,13 17-8,-10-11-3,5 14-1,-12-6 1</inkml:trace>
  <inkml:trace contextRef="#ctx0" brushRef="#br5" timeOffset="833226.6579">23417 14432 81,'0'0'40,"7"11"-2,4 13 1,-1-1-36,5 6 0,2 9-2,3 5 0,-3 4 0,1 4-1,-3 0 0,-5 4-1,-3-1 1,-4 3 0,-6-3 1,-6-1 0,-9-5-1,-6-3 0,-8-5-1,-1-15-2,3-5-3,-8-27-10,20 6-13,-9-29-9,20-4-1,-3-24 0</inkml:trace>
  <inkml:trace contextRef="#ctx0" brushRef="#br5" timeOffset="833450.6707">23203 14464 92,'-24'18'42,"6"-14"1,27 3-2,13-25-35,30-3-3,20-7-1,13-8-1,5 2-1,8-5-1,1 11-2,-13-1-8,-1 27-8,-32-10-9,-3 30-10,-26-3-3,-6 19-1,-27 0 1</inkml:trace>
  <inkml:trace contextRef="#ctx0" brushRef="#br5" timeOffset="834052.7051">19112 15697 57,'0'0'38,"-23"11"-1,5 20 1,-21 7-33,6 23-1,-3 9 0,7 14-1,4 6 0,13 4-2,12 3 1,14-6-4,15-4-2,2-27-14,20 5-17,-7-22-3,16-1-1,-9-25 0</inkml:trace>
  <inkml:trace contextRef="#ctx0" brushRef="#br5" timeOffset="834585.7356">19554 15930 71,'-21'11'41,"-5"-10"-2,17 13 0,9-14-38,0 0-1,16-8 1,17 2-1,6 0 0,5 2 1,2-4-1,0 4 1,-8 3-1,-8 8 1,-12 5-1,-12 6 1,-13 7-1,-10 7 1,-6 1-1,1-1 1,-6-1 0,7-6 0,7-8 0,14-5 0,12-12 0,12-5-1,9-5 1,5 0-1,2 0 0,0 5 0,-7 9 0,-8 7-1,-13 14 1,-13 7 0,-10 9 0,-11 3 0,-6 2 0,-2-3-3,5-5 0,1-14-5,19 5-14,-6-35-9,25 6-8,1-23-2,19 2 0</inkml:trace>
  <inkml:trace contextRef="#ctx0" brushRef="#br5" timeOffset="835066.7631">20517 16067 70,'-29'-21'39,"29"21"-2,-27-11-1,27 11-35,-18 6 1,18 11 0,1 1 0,4 5 1,1 2-2,4 4 0,1 0 1,0 0-2,1-1 2,-5-2-1,2-4 0,-4-1-2,-1-5 2,-4-2 0,4-4-1,-4-10-1,1 12 0,-1-12 0,0 0 0,0 0-1,0 0 1,5 14 0,-7-4 0,-6 4 0,3 2 1,-5 1 0,2 0-2,8-17-1,2 19-10,0-41-10,22 5-13,-4-22-2,17-1 0</inkml:trace>
  <inkml:trace contextRef="#ctx0" brushRef="#br5" timeOffset="835284.7756">20860 16082 79,'-19'45'40,"-9"-12"0,18 6-2,6-11-37,2-7-2,6-5 2,3 1-3,7 3 1,-9-2-2,9 10-4,-14-28-14,12 38-12,-13-26-5,9 3-2,-8-15 1</inkml:trace>
  <inkml:trace contextRef="#ctx0" brushRef="#br5" timeOffset="835449.785">20934 15706 78,'-30'9'38,"5"8"-8,6 1-26,0-16-41,19-2-3,0 0 1</inkml:trace>
  <inkml:trace contextRef="#ctx0" brushRef="#br5" timeOffset="836050.8194">21224 16173 60,'-16'-25'39,"1"8"-1,-15-7 0,10 7-34,-13 3 0,5 12-1,2 9 0,3 9 0,3 7-1,9 7-1,8 1 1,10 2-1,7-5 0,9-7-1,6-6 0,5-7 0,6-8 0,-1-8 3,-5-7-3,3-8 2,-8-4-1,-9 3 0,-3-4 0,-7 2 0,-6 3-1,-2 9 0,-2 14 0,0 0-1,-14 25 1,4 8-1,1 18 0,0 18 0,-2 11 0,3 6 0,-3 6 0,3 0 0,-2-3 1,2-11 0,0-7 0,-1-19 1,1-12-1,1-16 1,-1-14-1,8-10 1,-14-19-1,10-9 0,4-10 0,3-9-1,6-15-1,1-11-2,13-2-3,-5-13-9,19 24-11,-14-13-10,10 22-3,-5-3 1</inkml:trace>
  <inkml:trace contextRef="#ctx0" brushRef="#br5" timeOffset="836463.843">22409 15784 60,'5'-25'39,"-10"-11"-2,0 14 1,-6-4-34,-3 8 0,-9 6-1,-2 14-1,-6 11 0,0 13 0,1 13-1,0 16 1,2 13-1,7 8-1,2 6 0,10-2-2,5 6 0,5-11-4,8 8-9,-9-31-19,16 3-4,-10-24-1,11-3 0</inkml:trace>
  <inkml:trace contextRef="#ctx0" brushRef="#br5" timeOffset="836786.8615">22080 16209 69,'-20'-11'41,"-6"-6"-2,26 17 0,-15-10-35,15 10-1,18-14-1,7 6-1,7-7-1,11-3 0,2-1 1,7-1-2,-2-1 2,0 5-2,-6 7 1,-6 2 1,-7 11-1,-10 9 0,-6 10 0,-8 9-1,-6 6 1,-5 7-1,-4 2 0,2 4 0,-1-2 0,3-10-3,8 2-4,-5-26-9,25 9-10,-10-32-10,18-1-3,-4-24 2</inkml:trace>
  <inkml:trace contextRef="#ctx0" brushRef="#br5" timeOffset="836914.8688">22677 15956 53,'-26'-31'38,"-11"-2"-1,13 12-1,-3 0-23,6-7-36,21 28-12,13-20-3,11 17 0</inkml:trace>
  <inkml:trace contextRef="#ctx0" brushRef="#br5" timeOffset="837492.9019">23120 16111 29,'-18'11'35,"-11"-15"1,4 14 0,-13-18-16,4 14-13,-14-4 1,6 9-1,-9 1-1,11 12-2,-2-1 0,8 4-2,12 2 1,12-4-3,14-5 1,12-3-1,14-9 0,8-6 1,8-8 0,5-5-1,-1-9 0,-3-2 2,-8-2-1,-9-1 0,-6 3 0,-7 0 1,-7 2-2,-10 20 1,0-9-1,-6 18-2,-2 15 2,0 16-1,-4 15 0,-1 17-1,-3 20 1,1 8 0,4 8 0,2-4 1,3 1-1,0-15 2,6-10-1,2-20 1,1-20 0,1-20 0,-4-20 0,6-11 0,-6-14 0,4-19 0,-3-8-2,1-11 1,3-13 0,9-5 0,-1-8-1,6 4-2,6 2 0,-3 7-4,19 18-7,-21-9-5,27 35-9,-21-6-9,14 21-2,-7-4 0</inkml:trace>
  <inkml:trace contextRef="#ctx0" brushRef="#br5" timeOffset="837650.9109">23651 16289 61,'-6'29'42,"-21"-14"0,8 6-3,-15-12-25,-3-9-23,13 14-8,-21-27-8,21 19-10,-15-17-6,15 8-1</inkml:trace>
  <inkml:trace contextRef="#ctx0" brushRef="#br5" timeOffset="837967.9291">21972 16428 77,'-14'9'44,"-9"-17"-3,14 7-1,14-10-41,-8-9-5,23 9-10,-7-18-8,23 24-11,-9-15-5,16 19-2</inkml:trace>
  <inkml:trace contextRef="#ctx0" brushRef="#br5" timeOffset="838552.9625">23848 15363 71,'16'-5'39,"15"20"0,-5 1-1,12 17-36,5 14-1,8 10 0,2 9 1,2 9-2,-6 4 1,-3 10-1,-14 2 1,-9 6 0,-17 3 0,-15 6 0,-18-3 0,-10-3-1,-11-5 0,-6-12-1,-2-10-3,-2-27-8,24 0-12,-9-37-9,28-5-7,3-25-2,28-5 1</inkml:trace>
  <inkml:trace contextRef="#ctx0" brushRef="#br5" timeOffset="838687.9702">24535 16503 68,'32'20'42,"-21"-8"-1,-3 9-3,-18-5-43,-10-21-26,9 14-7,-13-12-3,4 4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1697658"/>
              </p:ext>
            </p:extLst>
          </p:nvPr>
        </p:nvGraphicFramePr>
        <p:xfrm>
          <a:off x="304800" y="762000"/>
          <a:ext cx="8610600" cy="445008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recap and extension from Y12: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Mass of energy (a teeny bit)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Mass deficit – why it happens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Rest mass (&lt; moving mass)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electron-volt (energy unit)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Mass-energy conservation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Nukes – unit 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52560" y="2398320"/>
              <a:ext cx="468000" cy="393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47880" y="2392920"/>
                <a:ext cx="478080" cy="41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411840" y="2808360"/>
              <a:ext cx="8485200" cy="7113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6800" y="2803680"/>
                <a:ext cx="8495640" cy="72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3758793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130 - 137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20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121 - 129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28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Y12 revision, electron energy levels and atomic line spectra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8560" y="154440"/>
              <a:ext cx="8580960" cy="5706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4160" y="141120"/>
                <a:ext cx="8611560" cy="573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6640" y="178560"/>
              <a:ext cx="9001080" cy="5436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1880" y="168840"/>
                <a:ext cx="9032040" cy="545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181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3920" y="101880"/>
              <a:ext cx="8529120" cy="6349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9880" y="85680"/>
                <a:ext cx="8547840" cy="637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9168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4640" y="318960"/>
              <a:ext cx="8840880" cy="5853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0600" y="311040"/>
                <a:ext cx="8862840" cy="5874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3594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70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1193</TotalTime>
  <Words>277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141</cp:revision>
  <dcterms:created xsi:type="dcterms:W3CDTF">2006-08-16T00:00:00Z</dcterms:created>
  <dcterms:modified xsi:type="dcterms:W3CDTF">2013-06-23T21:46:06Z</dcterms:modified>
</cp:coreProperties>
</file>