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4414564"/>
              </p:ext>
            </p:extLst>
          </p:nvPr>
        </p:nvGraphicFramePr>
        <p:xfrm>
          <a:off x="304800" y="762000"/>
          <a:ext cx="8610600" cy="509016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Relief Lesson: HRT</a:t>
                      </a:r>
                      <a:endParaRPr kumimoji="0" lang="en-US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  <a:endParaRPr kumimoji="0" lang="en-US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758793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1112</TotalTime>
  <Words>240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137</cp:revision>
  <dcterms:created xsi:type="dcterms:W3CDTF">2006-08-16T00:00:00Z</dcterms:created>
  <dcterms:modified xsi:type="dcterms:W3CDTF">2013-06-19T02:28:10Z</dcterms:modified>
</cp:coreProperties>
</file>