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80" r:id="rId3"/>
    <p:sldId id="281" r:id="rId4"/>
    <p:sldId id="257" r:id="rId5"/>
    <p:sldId id="258" r:id="rId6"/>
    <p:sldId id="282" r:id="rId7"/>
    <p:sldId id="283" r:id="rId8"/>
    <p:sldId id="28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92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3M05D31\bdays&amp;yr\7Px\Pie%20Chart%20for%202013%20Mex%20Formative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'[Pie Chart for 2013 Mex Formative.xlsx]Sheet1'!$A$1:$A$3</c:f>
              <c:strCache>
                <c:ptCount val="3"/>
                <c:pt idx="0">
                  <c:v>Not Achieved</c:v>
                </c:pt>
                <c:pt idx="1">
                  <c:v>Achieved</c:v>
                </c:pt>
                <c:pt idx="2">
                  <c:v>Merit</c:v>
                </c:pt>
              </c:strCache>
            </c:strRef>
          </c:cat>
          <c:val>
            <c:numRef>
              <c:f>'[Pie Chart for 2013 Mex Formative.xlsx]Sheet1'!$B$1:$B$3</c:f>
              <c:numCache>
                <c:formatCode>General</c:formatCode>
                <c:ptCount val="3"/>
                <c:pt idx="0">
                  <c:v>17</c:v>
                </c:pt>
                <c:pt idx="1">
                  <c:v>4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0.50427</cdr:x>
      <cdr:y>0.42045</cdr:y>
    </cdr:from>
    <cdr:to>
      <cdr:x>0.76068</cdr:x>
      <cdr:y>0.69318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495800" y="2819400"/>
          <a:ext cx="2286000" cy="1828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NZ" sz="2800" dirty="0" smtClean="0"/>
            <a:t>Not Achieved</a:t>
          </a:r>
        </a:p>
        <a:p xmlns:a="http://schemas.openxmlformats.org/drawingml/2006/main">
          <a:r>
            <a:rPr lang="en-NZ" sz="2800" dirty="0" smtClean="0"/>
            <a:t>17 out of 22</a:t>
          </a:r>
        </a:p>
        <a:p xmlns:a="http://schemas.openxmlformats.org/drawingml/2006/main">
          <a:r>
            <a:rPr lang="en-NZ" sz="2800" dirty="0" smtClean="0"/>
            <a:t>77% of the class</a:t>
          </a:r>
          <a:endParaRPr lang="en-NZ" sz="2800" dirty="0"/>
        </a:p>
      </cdr:txBody>
    </cdr:sp>
  </cdr:relSizeAnchor>
  <cdr:relSizeAnchor xmlns:cdr="http://schemas.openxmlformats.org/drawingml/2006/chartDrawing">
    <cdr:from>
      <cdr:x>0.20513</cdr:x>
      <cdr:y>0.20455</cdr:y>
    </cdr:from>
    <cdr:to>
      <cdr:x>0.48932</cdr:x>
      <cdr:y>0.46591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1828800" y="1371600"/>
          <a:ext cx="2533650" cy="1752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NZ" sz="2800" dirty="0" smtClean="0"/>
            <a:t>Achieved</a:t>
          </a:r>
        </a:p>
        <a:p xmlns:a="http://schemas.openxmlformats.org/drawingml/2006/main">
          <a:r>
            <a:rPr lang="en-NZ" sz="2800" dirty="0"/>
            <a:t>4</a:t>
          </a:r>
          <a:r>
            <a:rPr lang="en-NZ" sz="2800" dirty="0" smtClean="0"/>
            <a:t> out of 22</a:t>
          </a:r>
        </a:p>
        <a:p xmlns:a="http://schemas.openxmlformats.org/drawingml/2006/main">
          <a:r>
            <a:rPr lang="en-NZ" sz="2800" dirty="0" smtClean="0"/>
            <a:t>18% of the class</a:t>
          </a:r>
          <a:endParaRPr lang="en-NZ" sz="2800" dirty="0"/>
        </a:p>
      </cdr:txBody>
    </cdr:sp>
  </cdr:relSizeAnchor>
  <cdr:relSizeAnchor xmlns:cdr="http://schemas.openxmlformats.org/drawingml/2006/chartDrawing">
    <cdr:from>
      <cdr:x>0.4359</cdr:x>
      <cdr:y>0.03409</cdr:y>
    </cdr:from>
    <cdr:to>
      <cdr:x>0.64957</cdr:x>
      <cdr:y>0.29545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3886200" y="228600"/>
          <a:ext cx="1905000" cy="1752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NZ" sz="2800" dirty="0" smtClean="0"/>
            <a:t>Merit</a:t>
          </a:r>
        </a:p>
        <a:p xmlns:a="http://schemas.openxmlformats.org/drawingml/2006/main">
          <a:r>
            <a:rPr lang="en-NZ" sz="2800" dirty="0"/>
            <a:t>1</a:t>
          </a:r>
          <a:r>
            <a:rPr lang="en-NZ" sz="2800" dirty="0" smtClean="0"/>
            <a:t> out of 22</a:t>
          </a:r>
        </a:p>
        <a:p xmlns:a="http://schemas.openxmlformats.org/drawingml/2006/main">
          <a:r>
            <a:rPr lang="en-NZ" sz="2800" dirty="0" smtClean="0"/>
            <a:t>5% of the class</a:t>
          </a:r>
          <a:endParaRPr lang="en-NZ" sz="2800" dirty="0"/>
        </a:p>
      </cdr:txBody>
    </cdr:sp>
  </cdr:relSizeAnchor>
</c:userShape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19T00:52:23.59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3107 1804 62,'0'0'36,"0"0"-4,0 0 2,0 0-26,0 0-3,0 0-1,9 15 0,-5-2-1,-4 7-2,3 15 1,-3 4-1,0 13-1,-4 8 1,2 10-1,-2 8 0,1 4 0,3 4 1,5-5-1,2 5 1,8-1 0,8-3 0,3 0 0,8-4 0,3 3 0,2 2-1,6 0 0,5-6 0,-1 3 0,2-5 0,4-4-1,5-7 1,2-9 0,9-9 0,4-10 0,3-13 0,3-15 2,2-15-1,2-14 0,0-18-1,0-18 2,-2-23-1,1-11 1,-2-16-1,-1-16 0,-5-8 0,-6-12 0,-5-3 0,-8-1-1,-11 6 2,-10 5-1,-14 9 0,-11 12 0,-12 14 0,-5 15 1,-8 15-2,-5 10 2,1 11-5,-3 9-4,16 10-29,-5 4-1,11 12-1,-4 2-2</inkml:trace>
  <inkml:trace contextRef="#ctx0" brushRef="#br0" timeOffset="1127.0644">1195 1420 87,'15'-14'36,"12"0"-1,3-8 1,6 7-33,1-4 0,3 2-1,-1 5 0,-3 8 0,-9 11-2,-7 14 1,-13 6-1,-10 13 0,-12 9 1,-5 7-1,-9 9 1,-4-1-1,-2-2 2,4-7-2,4-7 3,6-5-3,3-15 3,14-3-1,11-10 0,9-5-1,13-8 0,11-3 1,9-4-2,8-4-2,12-5-3,-1-14-13,8 8-21,-8-9 2,0 5-2,-13-7-1</inkml:trace>
  <inkml:trace contextRef="#ctx0" brushRef="#br0" timeOffset="1609.092">1873 1410 72,'0'0'38,"-11"-9"-1,28-1 1,8-16-13,13 0-24,11-2 0,7 0-1,0 5 1,0 6-1,-10 6 0,-7 8 0,-20 14 1,-10 11-1,-17 3 1,-7 7 0,-9 2 0,-3-3 0,2-1 0,4-5-1,6-5 1,13-6-1,2-14 1,23 12-1,5-9 0,3 0 0,0 0 0,0 7 1,-7 6-1,-8 9 0,-14 6 2,-11 9-3,-11 5 2,-8-2-1,-4 0 0,-2-6-3,12-8-5,-5-20-23,27-9-8,6-17 1,23-14-2</inkml:trace>
  <inkml:trace contextRef="#ctx0" brushRef="#br0" timeOffset="2010.115">2811 1242 98,'17'-38'39,"-28"30"0,-5 8-1,-11 7-34,-1-8-2,-3 16 0,-3 2 0,5 7 0,5 1-2,7 1 2,6 0-2,15 0 1,7-3-1,11-2 0,11-2 0,4 0-1,2 0 1,1 1 0,-4 4 0,-10 7-2,-10 4 2,-12 4-1,-18 0 2,-6 3-2,-12-8 2,-6-3-2,-1-9 1,-1-17 0,6-13 0,9-21 1,12-11-2,12-18 2,12-7-2,15-7 1,4 4-1,2 0-1,8 16-15,-40 52-21,36-43 1,-6 18-2,-8 13-2</inkml:trace>
  <inkml:trace contextRef="#ctx0" brushRef="#br0" timeOffset="2622.15">2165 3327 97,'-28'3'36,"5"15"1,-7-5 0,-5 14-34,0 5 1,3 6-2,-2 4 1,6 3-1,11-4 0,8-3 1,10-11-2,14-10 1,16-16-1,11-12-1,11-13 1,9-11-2,-1-8 1,1-3 1,-6 0-1,-10 7 1,-12 7-1,-8 11 1,-16 15-1,-11 18 1,-18 20-1,-6 17 0,-8 17 0,-3 14-1,2 10 0,-5 2-3,13 5-4,-3-20-25,24 1-7,3-28 1,24-8 0</inkml:trace>
  <inkml:trace contextRef="#ctx0" brushRef="#br0" timeOffset="2967.1697">2728 3487 102,'0'0'39,"10"-16"0,12 6 0,-4-17-36,12 7-1,2 0 0,-1 4 1,-2 3-2,-4 13 0,-14 14 1,-7 11-2,-14 15 1,-10 15 1,-13 5 0,0 10-1,-3-2 0,2-2 1,10-11-1,9-8 0,17-16 0,17-19-1,13-12-2,14-14-3,18 3-13,-13-23-13,21 12-10,-11-9 0,5 14-2</inkml:trace>
  <inkml:trace contextRef="#ctx0" brushRef="#br0" timeOffset="3913.2238">5546 2599 79,'0'0'37,"0"0"-1,0 0 2,0 0-31,33 12-1,-4-17-2,21 2-1,8-9 1,19-3-2,11-6 0,14-3-1,3-4 0,4 3-2,-6 2 2,-7 2 0,-10 3-1,-14 6 0,-19 3 1,-11 3 0,-15-1-1,-16 4 0,-11 3 0,-8-19 1,-10 8-1,-11-4 0,-7-3 0,-6-2 0,-6 0 1,-3 0 0,-3 0 0,5 4 1,3 2-1,9 4 0,7 2 1,11 3-2,19 5 1,11 1-1,19 3 1,10-1-1,16 3-1,9 0 2,9 4-1,1 0 0,-1 2 0,-1 6 0,-10 3 0,-11 6 1,-19 6-1,-16 6 0,-22 5 1,-19 3 0,-19 2 0,-13-1 0,-10-2-1,-2-3 2,3-8-3,5-8 0,17-8-3,10-15-4,33-4-28,-5-10-4,34-3 2,3-19-5</inkml:trace>
  <inkml:trace contextRef="#ctx0" brushRef="#br0" timeOffset="6422.3673">9700 1454 57,'5'-11'32,"-5"11"0,1-12 1,-1 12-25,0 0-3,3 17 1,-3 2-1,5 13 0,-7 15 0,3 13-3,-3 19 0,-2 13-2,-4 15 1,-1 14-1,-5 7 0,2-2 1,-3-10-2,6-6-1,8-8-14,-3-34-18,14-13-1,-1-32 1,12-17-2</inkml:trace>
  <inkml:trace contextRef="#ctx0" brushRef="#br0" timeOffset="7052.4034">9148 1561 87,'0'0'37,"-10"-20"-2,25 18 3,14-6-36,10 0 1,16-7-1,16-7 1,13-3-1,16-6 0,14-6 0,-57 16-1,8-1 2,0 2-1,5-1 0,-5 1-1,-3 3 1,54-8-1,-13 12 0,-14 22 0,-31 16-2,-15 23 1,-19 13-1,-29 24 1,-16 12 0,-6 10 0,-4 1 1,-3 2-2,3-4 3,2 4-3,5-14 3,5-10-2,4-16 0,12-14 1,10-19-1,8-20 1,9-26 0,11-20 0,9-15 1,6-10-1,4-11 0,0-4 1,1 7-1,-8 4 1,-5 17-1,-13 13 1,-6 20-1,-10 14-1,-7 18 1,-6 11-2,-8 8 1,3 14-1,2 2 0,4-1-1,4-4 0,6-11-2,12-3-3,-2-29-14,24 9-18,-10-35-1,12 7 1,-12-24-2</inkml:trace>
  <inkml:trace contextRef="#ctx0" brushRef="#br0" timeOffset="7947.4545">8275 2672 83,'-9'-16'34,"-6"-7"2,2 13-2,-13 6-29,5 7-1,-7 8 0,1 14 1,-5 6-2,-4 11 1,2-2 0,9 3-1,2-3 0,12-4-1,8-10 0,14-8-1,13-14 0,8-8 0,11-11 0,8-6-1,-1-9 1,4-2-1,-6-3 1,-4 3-1,-6 5 0,-10 8 0,-11 8 0,-17 11 0,1 21 0,-15 7 0,-7 13-1,-6 6 1,-2 9-2,-3 5 0,8 3-3,0-12-4,23 6-25,-6-25-4,21 1 0,2-25 0</inkml:trace>
  <inkml:trace contextRef="#ctx0" brushRef="#br0" timeOffset="8254.4721">8738 2701 85,'-24'26'36,"-16"5"1,10 19 3,-10-4-32,16 8-2,3-5 0,11-1-1,13-10-2,13-7 0,12-17-1,12-10 0,4-16-1,5-11 0,-1-9 0,-5-11-1,-8-7 1,-11-3-2,-13 7 0,-15 4-2,-14 9 0,-11 8-2,-5 17-5,-14-7-25,18 20-5,-6-12 2,21 5-2</inkml:trace>
  <inkml:trace contextRef="#ctx0" brushRef="#br0" timeOffset="9149.5233">7463 1008 73,'0'0'37,"0"0"-1,0 0 2,0 0-16,0 0-18,-31-50-1,31 50 1,0 0-2,0 0-1,52-25 1,-52 25-1,0 0-1,0 0 2,56 2-1,-56-2 1,0 0 0,7 47 0,-5-2 0,-14 7-1,-7 7 1,-8-1-2,0 1 1,5-13-2,15-11 1,17-16 0,6-10 0,9-8-2,4-6-1,14-8-2,-43 13-11,50-32-20,-50 32-3,63-34 1,-63 34-1</inkml:trace>
  <inkml:trace contextRef="#ctx0" brushRef="#br0" timeOffset="9614.5499">7981 941 97,'0'0'38,"0"0"1,0 0 0,0 0-37,0 0-1,0 0 2,0 0-2,0 0 0,0 0-1,0 0 0,0 0 0,49-32 0,-49 32 1,0 0 0,0 0 1,0 0 0,0 0 0,0 0 0,36 54 0,-36-54-1,0 0 0,0 0-1,2 49-1,-2-49 1,0 0 0,0 0 0,21 45 0,-21-45 0,0 0 1,0 0-1,29 43 0,-20-14 1,-4 0-1,-5 3 0,-13 1-1,-2 0-1,-8-2-1,5-14-6,18-17-27,0 0-3,0 0 2,0 0-4</inkml:trace>
  <inkml:trace contextRef="#ctx0" brushRef="#br0" timeOffset="9857.5638">8469 928 97,'62'-60'39,"-62"60"1,0 0-1,0 0-36,0 0 1,0 0-1,0 0 1,0 0 0,0 0-1,-4 52-1,4-52 0,0 0-3,47 22-2,-47-22-2,52-6-18,-52 6-17,72-19-1,-72 19 0,78-35-1</inkml:trace>
  <inkml:trace contextRef="#ctx0" brushRef="#br0" timeOffset="10008.5724">8955 736 109,'0'0'40,"-48"50"2,-15 18-2,4 17-38,1 14-6,6-6-29,25-5-7,22-21 0,24-20-2</inkml:trace>
  <inkml:trace contextRef="#ctx0" brushRef="#br0" timeOffset="10666.6101">12597 1606 90,'0'0'38,"0"0"-1,0 0 2,-1 28-34,-7 4-3,-5 9 1,1 15-2,-6 6 1,0 10-4,3 3 3,-4 2-4,5-3-2,0-15-10,14 5-22,-1-22 0,10-5-1,-3-22 1</inkml:trace>
  <inkml:trace contextRef="#ctx0" brushRef="#br0" timeOffset="10862.6213">12292 2075 112,'-18'-3'42,"18"3"-1,18-7-4,21-7-34,25-6-1,20-9-3,30-1-5,-3-19-21,29 11-13,-6-5 0,9 16-3,-10 1 1</inkml:trace>
  <inkml:trace contextRef="#ctx0" brushRef="#br0" timeOffset="11703.6694">16089 1277 30,'-8'-55'18,"8"55"0,0 0 4,-4-52-22,4 52 3,0 0 7,0 0 6,18-45 1,-18 45 1,0 0 1,0 0-5,-14-13-4,19 37-3,-6 23-3,-10 14-3,-15 22 1,-18 12-1,-9 16 0,-12 2 0,-1 0 1,-6-13 0,4-2-1,1-14 2,5-11-2,6-18 0,5-13 0,9-17-1,4-16-1,4-11 1,3-14-1,5-14 0,1-11 1,5-9 0,4-10 1,5-5-1,7-4 2,4-1-1,7 3 1,3 8-1,5 7 2,3 6-2,2 7 1,4 9 0,1 4 0,3 9-1,9-1 1,1 1-1,3 6 0,3 6 0,0 9 0,0 8-1,3 9 1,-2 13-1,0 15 0,0 5 0,6 10 0,2-4 0,5 2 0,10-7 0,4-2-1,11-13 1,7-7 0,8-17-1,1 0-3,4-8-4,-19-18-18,7 17-14,-22-22 0,-3 10-2,-22-15 0</inkml:trace>
  <inkml:trace contextRef="#ctx0" brushRef="#br0" timeOffset="12476.7136">14579 890 87,'0'0'39,"0"0"-1,0 0 1,0 0-34,0 0-1,0 0 2,0 0-1,0 0-2,-51 28 0,51-28 1,0 0-2,4 46 0,-4-46 0,0 0-1,49 31-3,-49-31-2,68 8-9,-68-8-25,84-9-3,-38 0 0,5-9 0</inkml:trace>
  <inkml:trace contextRef="#ctx0" brushRef="#br0" timeOffset="12656.7239">15094 740 115,'-62'35'42,"62"-35"1,-90 79-4,20 7-37,7 12-2,15 4-1,23-9-9,11-16-28,25-11-3,2-13 0,9-13-2</inkml:trace>
  <inkml:trace contextRef="#ctx0" brushRef="#br0" timeOffset="13288.7601">14589 2148 98,'0'0'39,"19"-22"0,8 13-2,0-9-35,4 2 0,6-1 0,-3 9 0,-5 5 0,-6 6-1,-9 7 0,-14 12 1,-15 10 0,-10 9-1,-6 5 2,-5 5-2,-1 1 1,3-1 0,9-5 0,10-6 0,16-13 0,19-10-1,16-15 0,12-7 0,12-10 0,9-7-3,11-4-3,-8-14-14,17 20-10,-22-14-13,2 15 1,-14-7-3,3 19 2</inkml:trace>
  <inkml:trace contextRef="#ctx0" brushRef="#br1" timeOffset="49901.8542">9631 6686 50,'-39'9'28,"-9"2"-1,-1 5-2,-11 6-19,-12 4-4,-4 8-1,-11 5 0,-2 8 0,-8-1-1,-5 7 2,-4 6 0,0 4 0,-2-5 1,7 2-1,-2-2 1,8 1-1,3-4 1,9 3-2,9-8 0,8-1 0,11-1 0,7 1 0,6-4-1,13 1 0,5-2 0,5 2 0,5 3-1,12 1 0,4 2 1,4 2-1,7 4 1,7-1-1,6 4 2,10-1-1,4 0 1,11 1 1,6-1 0,11 3 1,7 0-1,6 6 0,1-1 0,3 7 0,-6 5-1,-1 10 0,-7 8 2,-9 8-3,-11 11 1,-11 9 0,-9 9 0,-11 5 0,-6 5-1,-9 0 2,-5 7-4,-4-1 4,-4-2-3,-2-2 2,1-5-3,2-3 2,1-3-1,7-4 0,6-11 0,8-5 2,10-6-2,7-10-1,16-7 1,10-5 0,10-11 1,8-2-1,10-6 1,5 1-2,2-2 2,7-1 0,-4 4 0,1 2 0,3 2 0,-6 3 0,0 3 0,-4 5 1,-1 2-1,-5 3 1,1-1 0,0 1 0,2-3 0,8-3-1,-1-8 1,12-4-1,10-13 1,13-7-2,12-16 1,12-9 0,14-15 0,13-8 0,10-8 1,8-6-1,4-3 0,-2-6 0,3 6 0,-6 0 0,0 1 1,-9 4-1,-6 0 0,-2-1 0,-7-3 0,1 2 1,-6-7 0,-2-2-1,-3-9 1,-1-2 0,-4-9-1,0-6 1,-3-11-1,-4-10 0,1-12 0,-2-10 1,-2-13-1,-4-9 0,-3-16 0,-2-10 0,-3-4 1,-9-8-1,-3-3 0,-9-6 1,-8-5-1,-9-2 0,-5-5 1,-9-1 1,-11-5-2,-6-8 0,-5-5 2,-15-5-1,-3 1 0,-8-4 1,-8-1 0,-9 0-3,-7 6 3,-2-1 1,-8 3-3,-2 2 0,-2 1 1,-6 2-2,-5 3 1,-6 6 0,-6 4-1,-13 7-1,-11 9 2,-15 10 0,-16 14 0,-21 12 1,-19 15-1,-21 20 2,-25 21-2,-21 25 2,-23 21-1,-27 26-2,-18 22 1,-5 15-2,-16 13 2,-2 7-1,7 1 0,10-5 0,15-11 1,23-15 1,21-16 0,22-17-1,18-15 1,20-16 0,15-8-1,12-12 1,9-8 0,4-4 1,3-2 0,1 1 0,-1 0-1,-4 4 1,1-2-1,-5 4 1,-4 3-1,-5 5-1,-6 1 1,-5 5-1,-2 4 1,-5 4-1,-3 6 0,-8 8 0,-7 9 0,-3 6 0,-1 13 0,-3 5-1,-7 4 1,5 3-2,5 0-1,10-15-12,12 7-22,7-19 0,21-1-1,10-17-1</inkml:trace>
  <inkml:trace contextRef="#ctx0" brushRef="#br1" timeOffset="51289.9336">15138 5359 41,'17'-48'30,"2"2"2,-2 5 0,-12-7-19,9 21 0,-19-2-1,5 29-4,-15-7-2,1 32 0,-12 13-1,4 20-1,-5 16-2,2 14 1,6 6 0,6 8 0,8-1-1,16-4 0,13-15 0,13-13 0,15-26 0,14-23-1,12-25 0,11-25 1,6-26-2,2-20-1,-1-19 1,-1-9 0,-11-13 0,-12 7 0,-16 5-2,-13 10 1,-15 18 0,-15 16 2,-15 24-1,-7 23 1,-9 27-1,-5 22 1,-4 23 1,4 12-3,4 12 3,9 8-3,9 2-1,7-11-2,21 1-25,0-25-7,19-6-1,-2-18 0,13-6-1</inkml:trace>
  <inkml:trace contextRef="#ctx0" brushRef="#br1" timeOffset="51652.9544">16444 5537 90,'-17'33'40,"-10"0"-2,8 19 0,-4-2-33,3 5 0,2-2 0,7-2-2,5-13 0,6-8-2,6-15 0,8-15 0,5-18-2,8-8 3,2-18-3,0-9 1,0-7-1,-1-1 1,-5 2-1,-5 10 0,-4 6 2,-3 10-4,-5 11 3,4 11 0,3 10-1,5 6 0,10 5-1,10-5-1,10 5-2,11-11-3,17 9-20,-5-18-9,11 5 1,-10-9-2,2 4 2</inkml:trace>
  <inkml:trace contextRef="#ctx0" brushRef="#br1" timeOffset="52003.9744">17210 5379 96,'-42'11'37,"-16"-2"3,10 19-1,-10-2-32,9 20-1,-2 3-2,10 8 1,7 3-2,12 0 1,12-3-1,12-9-1,12-8 0,15-16-1,8-14 1,6-14-2,10-11-3,-1-14 4,1-14-4,-4-7 1,-7 1 0,-10-5 0,-6 5-1,-8 8 1,-12 6 2,-6 12-2,0 23 2,-15-2-1,1 18 1,2 13 0,2 8-1,1 5 2,5 2-1,5-2-2,12 0-1,3-15-5,24-1-28,-11-20-1,21-2 0,-10-19-1</inkml:trace>
  <inkml:trace contextRef="#ctx0" brushRef="#br1" timeOffset="52356.9946">17602 5554 98,'0'0'34,"-24"3"4,12 21-1,-7 0-33,4 13 2,-1 3-1,3 2-1,4 0 0,8-2-1,3-9 0,7-10-1,4-13 2,6-13-4,4-8-1,1-12 3,0-12-3,3-6 0,-3-5 0,3-3 0,-3-1-1,-4 7 1,0 4 1,-3 7-3,-2 12 3,-3 11 0,-1 13 0,-6 11 0,1 13 0,-2 10 0,-1 4-1,3 3 2,-1 4-4,5-9-1,13 3-8,-6-18-23,18 1-4,0-26 2,14 0-2</inkml:trace>
  <inkml:trace contextRef="#ctx0" brushRef="#br1" timeOffset="52539.005">18265 5533 105,'-3'-20'38,"3"20"1,-20 15-2,11 8-34,-4 7-1,6 7 2,0 6-2,4-2-1,6 7-5,0-15-6,15 4-25,-7-24-2,11-1 1,-8-26-3</inkml:trace>
  <inkml:trace contextRef="#ctx0" brushRef="#br1" timeOffset="52672.0126">18256 5220 109,'-29'-29'39,"-4"3"2,11 18-5,4 10-43,0-8-29,18 6-3,0 0 0,32 14-3</inkml:trace>
  <inkml:trace contextRef="#ctx0" brushRef="#br1" timeOffset="53173.0413">18659 5479 74,'5'-28'37,"5"8"0,-6-7 1,10 14-29,-13-4-3,-1 17 0,0 0-1,0 14 0,-9 9-1,-2 9-1,-3 7 0,0 9 0,2 3-1,5-2 1,2-2-2,11-7 2,8-10-3,12-9 3,9-12-3,10-17 2,5-11-1,3-11-3,2-10 3,-5-3-2,-3-8 1,-7 4-2,-10-1 2,-8 9-2,-8 8 3,-5 11-1,-9 20 0,0 0 0,-9 21 0,-2 9 0,3 9-2,-1 5 0,5 6-2,3-6 1,12 2-10,-4-21-24,23 2-3,-6-24 3,13-3-3</inkml:trace>
  <inkml:trace contextRef="#ctx0" brushRef="#br1" timeOffset="53664.0694">19410 5464 95,'-5'-20'38,"5"20"2,-15-12-2,15 12-26,-18 22-8,8 3-1,-2 3 0,0 9-2,3 6 1,1 0 1,0-5-2,4-1 1,0-9-1,6-7 1,0-8-2,-2-13 3,23-21-3,-6-7-2,5-10 2,2-4-1,4-9 1,-3-1-2,-2 4 3,-1 5-3,-5 10 3,-5 11-1,-5 9 1,-7 13-1,0 0 1,-1 25-1,0-2 1,2 0-1,3 1 0,8-4 0,6-5 0,6-9 0,8-9 1,6-8-1,0-7 1,1-5-1,-1-3 1,-5 2-1,-5 1 1,-9 7 0,-2 8-1,-17 8 1,9 17-1,-14 6 0,-3 11-1,-4 3-1,4 11-2,-1 0-2,14 11-20,-9-18-13,22 5-1,-2-14 0,19 3-1</inkml:trace>
  <inkml:trace contextRef="#ctx0" brushRef="#br1" timeOffset="54626.1244">20667 5158 88,'11'-14'37,"6"-8"-2,16 5 3,1-6-37,13 1 3,5 1-3,3 7 3,-9 7-4,-3 13 2,-13 8 2,-10 16-4,-17 12 4,-13 15-4,-13 10 4,-9 7-3,-6 3 3,0 4-3,3-6 1,7-9 1,10-11-2,13-12 2,15-13-2,9-13 0,16-11-2,13-16-1,11-2-3,1-19-11,16 4-21,-3-16-4,11 7 3,-13-15-4</inkml:trace>
  <inkml:trace contextRef="#ctx0" brushRef="#br1" timeOffset="55099.1515">21573 5123 107,'-34'15'39,"2"-12"1,21-1-1,11-2-38,15-10 0,22-6-1,13-3 1,12 3-1,-1 1 1,0 3-2,0 8 2,-13 4 0,-10 8-1,-20 7 3,-19 9-2,-20 4 1,-10 6-1,-11 0 1,-1-3-1,2 1-2,9-4 1,12-7 0,19-6 0,22-3 0,21-8 0,10-1 0,9 3 0,-2-1 1,4 5 0,-11 5 0,-10 7 0,-24 7-1,-10 6 1,-22 8 0,-12 3-1,-12 3 0,-5-3 2,-1-5-3,2-7 0,12-5-4,9-28-17,30-1-17,11-28-1,31-3 0,10-23-3</inkml:trace>
  <inkml:trace contextRef="#ctx0" brushRef="#br1" timeOffset="55504.1746">22711 5000 115,'-48'2'40,"6"13"1,-9-10-1,19 11-37,2-9-1,13 2-1,17-9 2,11 18-2,12-5 1,6 1-2,6 7 0,5 5 0,1 4 0,-2 6 1,-4 7-1,-7 4 0,-9 0-1,-5 3 1,-14 4 0,-8-2 0,-14-2 0,-14-2 2,-9-2-2,-5-8 2,-5-9-2,2-12 3,8-15-3,16-20 0,15-20 0,19-17-3,23-21 3,12-14-3,11-4 1,5-4 1,-2 14-1,-4 7 0,-9 15-2,-17 13-3,-4 30-31,-31 4 0,-1 18 0,-21 3-4</inkml:trace>
  <inkml:trace contextRef="#ctx0" brushRef="#br1" timeOffset="56162.2123">19071 6538 102,'12'-7'38,"2"13"2,-18 6-3,-7 13-34,-4 12-1,-2 13 2,-11 8-2,-1 9 2,-5 2-2,5 1 1,4-7-2,6-8 1,10-13-1,8-13 0,11-18-1,9-14 1,10-18-1,4-12 1,4-15 0,5-6 0,1-8 1,1-4-2,-3 5 2,-8 5-1,-5 13 0,-7 9 0,-4 17 1,-3 11-2,-8 18 0,1 11 0,-5 13 0,-2 5 0,5 8 0,2 1-2,0 3-1,2-9-3,18 8-20,-9-25-13,17 3-1,-5-23 1,15-4-1</inkml:trace>
  <inkml:trace contextRef="#ctx0" brushRef="#br1" timeOffset="56571.2357">19785 6572 118,'0'0'39,"-16"-6"1,11 18-2,0-2-34,-1 14-1,-2 4 1,2 9-1,-2 4 0,3 7 0,1-1-3,2 0 0,10-7 0,6-6 0,6-10 0,9-14 0,10-14 0,7-11 0,3-14 0,4-11 0,1-6 0,-2-10 0,-6 2 0,-5-1 0,-9 12 0,-7 6 0,-11 12 0,-9 13 0,-5 12 0,-15 22 0,-2 8 0,1 8 0,1 8 0,3 2 0,12 1-3,8-4-1,15-3-4,6-16-4,30 2-26,-10-19-1,17-2 1,-7-19-1</inkml:trace>
  <inkml:trace contextRef="#ctx0" brushRef="#br1" timeOffset="56780.2476">20704 6654 112,'-5'-25'38,"-11"4"1,3 16-2,-10 5-30,3 18 0,-4 9-3,1 13 0,4 4-1,9 7-2,8-2 0,10-1 1,16-10-2,12-12-3,18-13-2,6-26-10,28-5-23,-3-26-1,13-8-1,-12-19-1</inkml:trace>
  <inkml:trace contextRef="#ctx0" brushRef="#br1" timeOffset="56969.2584">21445 6126 128,'-21'3'39,"-16"17"2,1 28-1,-16 19-37,7 2 1,6 5-4,4 8 0,4 2 0,11-3 0,10-1 0,6-9 0,20 0-30,-3-24-9,16-4-2,-6-26 0,13-6 0</inkml:trace>
  <inkml:trace contextRef="#ctx0" brushRef="#br1" timeOffset="57331.2791">21404 6650 120,'-3'13'39,"15"3"0,-12-16-4,31 12-31,-3-7-1,7 0 1,8-7-2,2-5 0,3-4-1,-1-5 0,-3-1-1,-7-5 0,-5-1 0,-7 0-1,-12 0 1,-7 2 0,-12 4 0,-10 8 1,-10 7 0,-12 9 3,1 9-4,-5 9 0,2 9 0,2 5 0,7 9 0,12-6 0,13 2 0,10-6 0,17-3 0,12-10 0,18-5-7,-3-20-29,17 1-4,-2-17-2,11-1 2</inkml:trace>
  <inkml:trace contextRef="#ctx0" brushRef="#br1" timeOffset="57668.2984">22217 6565 131,'0'0'42,"-33"17"-1,17 11 0,-6 2-41,4 3 0,-1 3 0,5 6 0,8-7 0,7-1 0,8-8 0,8-11 0,11-9 0,3-12 0,6-8 0,8-12 0,0-9 0,2-4 0,-3-1 0,-1 0 0,-9 7 0,-5 5 0,-7 12 0,-10 10 0,-12 6 0,2 22 0,-9 3 0,-3 5 0,0 5 0,0-4 0,10 10-4,-3-22-27,26 6-10,5-16-1,15-3 1,-2-21-1</inkml:trace>
  <inkml:trace contextRef="#ctx0" brushRef="#br1" timeOffset="57976.316">23110 6400 128,'0'0'42,"-28"-20"-1,13 30 1,-12 9-40,8-2-2,-1 4 0,4 3 0,3 5 0,5 0 0,4 0 0,4-5 0,4 0 0,3 1 0,0-5 0,3 3 0,-2-1 0,-1 0 0,0 0 0,-4 2 0,-5-2 0,-7 1 0,-5 2 0,-3-4 0,-6 3 0,-7-6 0,4 8-13,-14-20-27,14 5-2,-4-19 0,10 2-2</inkml:trace>
  <inkml:trace contextRef="#ctx0" brushRef="#br1" timeOffset="63483.631">8627 7658 61,'9'-17'36,"0"17"-2,-9 0 0,1 39-19,-11-15-2,6 21-7,-7 4-2,5 8-2,-1 0 0,6 0-1,2-4-1,3-6-4,9 2-13,-5-14-18,11-11-1,-8-12-1,7-6 1</inkml:trace>
  <inkml:trace contextRef="#ctx0" brushRef="#br1" timeOffset="63656.6409">8571 7947 101,'-26'-8'39,"-3"-7"1,14 19-3,15-4-31,0 0-3,21-9-1,14-3-3,18-5-2,5-10-7,24 4-25,-2-15-3,19 4 0,-7-10-1</inkml:trace>
  <inkml:trace contextRef="#ctx0" brushRef="#br1" timeOffset="63919.656">9653 7076 105,'-8'-10'38,"8"10"1,-12 13-2,5 6-35,-2 8 2,3 10-2,-3 7 0,-2 7-1,3 4 0,-1 2-2,4 0-1,2-7-2,9 5-10,-6-23-23,11-2-1,-11-30 1,20 7-2</inkml:trace>
  <inkml:trace contextRef="#ctx0" brushRef="#br1" timeOffset="64069.6646">9535 7325 110,'-27'-16'40,"11"13"0,-2-8 0,18 11-33,15-19-5,13 10-4,20 7-10,7-13-25,19 10-2,4-5 0,14 6-3</inkml:trace>
  <inkml:trace contextRef="#ctx0" brushRef="#br1" timeOffset="64611.6956">12047 8646 86,'0'0'36,"-11"16"1,-5 6 1,0 14-36,-1 6 1,-2 12-2,0 3 1,-1 1-2,8 2-3,0-20-14,13 7-20,-2-20 2,10-1-3,-9-26 2</inkml:trace>
  <inkml:trace contextRef="#ctx0" brushRef="#br1" timeOffset="64761.7041">11869 8931 102,'-18'-14'40,"-5"-5"2,23 19-3,-2-26-33,27 11-3,22-1-3,13-8-7,28 12-29,2-12-3,22 8-1,5-5-2</inkml:trace>
  <inkml:trace contextRef="#ctx0" brushRef="#br1" timeOffset="65098.7234">14206 8658 87,'-19'-22'36,"0"15"0,-5 4-1,-2 16-32,1 14 0,-3 14-1,3 8 0,-2 11-1,7 3 0,2 3-2,8 3-1,1-13-11,11 0-24,1-11 1,6-4-1,-4-16-1</inkml:trace>
  <inkml:trace contextRef="#ctx0" brushRef="#br1" timeOffset="65248.732">13917 9023 101,'19'-27'39,"5"-4"1,15 10-3,7 2-36,4-3-24,19 18-15,-3-1 0,8 16-2,-11 1 0</inkml:trace>
  <inkml:trace contextRef="#ctx0" brushRef="#br1" timeOffset="65593.7517">14095 10361 95,'0'0'37,"7"-14"2,-12 33-3,-4 8-35,-9 16 0,-2 15-1,-6 7 0,1 7-2,-2 3-2,10 1-4,-8-23-19,15 2-10,2-24 0,9-10-2,-1-21 1</inkml:trace>
  <inkml:trace contextRef="#ctx0" brushRef="#br1" timeOffset="65722.7591">13913 10789 98,'-9'-41'40,"12"15"3,-7-11-6,11 13-31,6 1-3,6 2-4,17 7-6,1-7-30,22 13-2,3-7 0,13 12-2</inkml:trace>
  <inkml:trace contextRef="#ctx0" brushRef="#br1" timeOffset="67058.8355">18219 9125 89,'53'-28'37,"18"-2"1,12-14 0,18 4-32,7-12-3,11 1 1,1-4-5,4 1 0,3 11-10,-11-6-26,7 8-1,-11 0 0,1 7 0</inkml:trace>
  <inkml:trace contextRef="#ctx0" brushRef="#br1" timeOffset="67585.8657">20682 8378 76,'-1'-27'35,"-13"5"-2,-6 6 1,-9 3-30,-3 13 0,-15 4 1,6 15-1,-8 8 1,-1 8 0,2 1-1,12 6 1,4-5-2,18-4 1,19-10-2,19-9 0,19-16 0,18-10 0,9-11-1,2-4 1,4-5-1,-7 2 0,-11 5-1,-14 7 1,-15 14-1,-20 15 1,-16 16-2,-14 16 1,-15 17 1,-4 10-1,-4 9 0,0 3-3,4 1-2,3-17-26,23 4-6,7-22-1,26-11-2</inkml:trace>
  <inkml:trace contextRef="#ctx0" brushRef="#br1" timeOffset="67930.8854">21120 8390 98,'21'1'39,"-4"-4"0,15 5-1,-3-5-35,7 4-1,-1-1 1,-6 6-1,-9 5 0,-8 7-1,-15 6 0,-10 8 0,-15 8 0,-8 7 2,-10 4 0,1 5-1,0-3 1,9-6-2,13-4 2,18-10-2,21-12 0,21-14-5,25-2-13,5-24-21,13 2-3,1-9 0,7 1-2</inkml:trace>
  <inkml:trace contextRef="#ctx0" brushRef="#br1" timeOffset="68351.9095">22461 8484 94,'-3'-14'38,"3"14"1,0-11-2,0 11-34,-10 27 0,1 2 0,-1 7-1,-5 10 0,-2 6 0,4-1-2,1 3 0,4-7-3,10-2-3,-4-16-28,20-1-3,-4-16 0,8-5-2</inkml:trace>
  <inkml:trace contextRef="#ctx0" brushRef="#br1" timeOffset="68516.9189">22374 8748 116,'-23'-7'38,"23"7"3,-13-4-6,27 0-33,15-7-2,13-2-4,12 2-5,1-12-29,16 6 0,-4-10-2,7 4 0</inkml:trace>
  <inkml:trace contextRef="#ctx0" brushRef="#br1" timeOffset="68876.9395">22674 8137 95,'-83'17'39,"-3"26"1,-8 8-1,9 21-33,2 8-2,17 11 2,10 8-1,22 6-2,18-5 0,29-8-1,26-16 0,29-16-1,27-18 1,19-24-3,10-20 2,7-22-1,-4-17 1,-13-15-1,-21-10-2,-22-6 2,-32-7-1,-29-4-1,-26 0-1,-26 0 1,-15 6-2,-14 0-1,-9 17 0,-10 8-1,8 29-13,-6 5-19,15 25 0,7 11 0,17 16-2</inkml:trace>
  <inkml:trace contextRef="#ctx0" brushRef="#br2" timeOffset="78194.4724">8903 7301 40,'-10'10'29,"10"-10"1,-10 21-1,9-2-17,-7-3-3,8 12-1,-7-2-1,7 6-1,-6-5-2,6 1 0,-5-5-1,5-5 0,0-18 0,0 0-1,-3-11 0,11-12 0,-5-10 1,5-3-2,1-7 1,0 1-2,0 2 1,-3 6 0,-1 5 0,-1 15-1,-4 14 1,0 0-1,4 16 1,-4 11 0,1 3 1,4 3-1,2 2 0,5-4 2,0-6-2,8-4 1,3-11-1,6-5 1,1-11-1,2-5 0,-1-9 0,-1-3 0,-5-6 0,-6-1-1,-7-1 1,-9 3-2,-5 2 0,-6 2 0,-3 8-5,-6-8-10,17 24-20,-20-3 0,20 17-2,-2-3 1</inkml:trace>
  <inkml:trace contextRef="#ctx0" brushRef="#br2" timeOffset="79027.5201">9077 8162 57,'1'-12'33,"-1"12"0,0 0-1,-13-10-16,13 10-14,-15 21 0,8-5 0,-2 6 1,1 6-1,0 0 0,3 5 0,1-6 0,5-1 0,-2-6-1,4-3 1,-3-17 0,14 1-1,-4-16 1,3-5-1,1-9 1,3-2 0,0-7-1,-1 4 0,-1 0 0,-2 5 0,-4 6 0,-1 7-1,-8 16 1,14-7-1,-14 7 1,12 21-1,-6-3 1,3 8-1,3-1 1,6 7 0,0-4 0,4-3 1,3-4-1,1-6 1,2-10 0,-3-6 0,-1-10 0,0-7 0,-7-10 0,-3-3-1,-8-5 0,-1-3-2,-5 2-1,-3-12-6,8 21-17,-13-12-12,13 11 0,-5 0-4,13 12 3</inkml:trace>
  <inkml:trace contextRef="#ctx0" brushRef="#br2" timeOffset="80387.5979">12270 8024 53,'0'0'35,"3"-17"0,-3 17 0,0 0-22,0 0-6,-12 19-2,8 3 0,-7 1-2,1 6-2,-1-3 1,0 2-1,0-8 0,3-4 1,8-16 0,-7 10-1,7-10 1,9-20-1,1 0 0,4-5 0,-3-6 0,7-2 2,-3 1-2,-1 3 1,0 2-1,-5 8 1,-3 2-1,-2 7 1,-4 10-2,0 0 1,15 10-1,-8 7 0,4 3 1,4 3-1,6 3 1,5-1-1,6 2 0,0-3 1,2-3 0,-1-9-1,-1-7 0,-5-6 1,-3-8 0,-6-13 0,-5-6-1,-4-9 2,-5-2-2,-3-4 0,-1 1-1,-1 0 0,3 9-4,-4 4-7,2 29-25,11-13-2,4 26 1,-6 4-2</inkml:trace>
  <inkml:trace contextRef="#ctx0" brushRef="#br2" timeOffset="81078.6374">12671 9850 89,'0'0'35,"0"0"1,-9 15-4,-2 1-28,4 14 0,-7 3 0,2 10 0,-3 1-1,4 4 0,-2-5-2,4-3 2,0-12-2,7-6 1,2-22 0,0 0-1,19-14 1,-5-13-1,4-14 1,4-4-1,-1-6 1,-1-1-1,-4 3 0,0 7 0,-7 8 0,-2 13-1,-7 21 1,0 0-1,5 20 0,-3 12 1,4 7-1,3 6 0,8 0 0,6 2 1,8-9-1,6-7 1,1-14-1,5-10 1,-1-15 0,-4-8 0,-1-13 0,-10-10 0,-6-4 0,-7-5-1,-5-1-1,-8 1-1,4 9-3,-11-9-18,7 26-16,-9 2-2,8 20 1,0 0-2</inkml:trace>
  <inkml:trace contextRef="#ctx0" brushRef="#br2" timeOffset="81843.6812">13911 11747 76,'0'0'39,"0"0"-3,0 0 3,-2 20-34,-6-2-4,-2 9 1,-1 7-1,-2 7 2,-6-2-2,4 4 1,-2-10 0,3 2 0,5-14-1,3-12 1,6-9-1,4-22 1,2-6-1,8-11 0,4-9 0,1-2 1,1 0-1,3 4 2,-3 6-3,-1 9 3,-6 12-2,5 16 2,-8 15-2,1 11-3,-3 13 3,2 4-2,2 9 1,3-1-1,5-6 2,2-8-3,6-15 3,6-12 0,7-16 0,-3-13 0,-3-15 0,4-6 1,-8-4-2,-4-6 1,-6 8-5,-9-5-4,11 18-14,-21-10-8,22 19-11,-6-4-2,21 8 0</inkml:trace>
  <inkml:trace contextRef="#ctx0" brushRef="#br2" timeOffset="82776.7345">19471 10177 111,'-31'10'39,"2"-9"-1,29-1 0,0 0-35,27-6-1,18-2-1,14-2-2,12 3-3,2-13-18,16 19-13,-5-8-4,8 8 2,-10-6-3</inkml:trace>
  <inkml:trace contextRef="#ctx0" brushRef="#br2" timeOffset="82993.7469">20662 9832 109,'-16'8'38,"-12"4"0,4 22 0,-14 5-34,3 18-1,-1 10-2,3 9 1,0 7-4,6-1 0,17 3-11,1-21-23,24-4-4,3-23 3,25-8-3</inkml:trace>
  <inkml:trace contextRef="#ctx0" brushRef="#br2" timeOffset="83257.7621">20987 9930 95,'-22'15'40,"-13"3"0,7 21-1,-9-4-19,8 11-14,3-3-2,14 3 0,8-7-3,19-8 1,17-10 0,20-14-3,14-9 0,10-15 0,12-6-2,-2-17-4,14 1-29,-21-18-4,3 7 1,-23-14 1</inkml:trace>
  <inkml:trace contextRef="#ctx0" brushRef="#br2" timeOffset="83429.7719">21392 9839 124,'-49'84'39,"-7"-5"-1,14 15 0,0-9-37,13 0 0,14-5-5,7-21-12,30 3-17,2-24-6,28-9 0,8-24 0</inkml:trace>
  <inkml:trace contextRef="#ctx0" brushRef="#br2" timeOffset="83730.7891">21847 10076 125,'-66'37'42,"-15"7"-1,6 18 0,3 2-38,11 5 0,8-2-3,22-3 0,17-7 0,18-11 0,18-10 0,11-13 0,11-13 0,9-15 0,-4-8 0,-4-9 0,-6-9 0,-15-6 0,-15-1 0,-16-2 0,-11 8-5,-15 0-1,2 15-6,-12-10-11,22 22-8,-5-5-10,26 10 1,0 0 0,24-2 1</inkml:trace>
  <inkml:trace contextRef="#ctx0" brushRef="#br2" timeOffset="84391.8269">22971 10112 105,'0'0'37,"0"0"1,0 0-2,-12 20-30,-7 0-2,-5 14 0,-7 3-2,-1 6 1,-4 1-1,6 1 0,1-6-1,10-3 0,6-12 0,12-9 0,12-12 0,8-12-1,10-10 1,4-7-1,5-9 2,0-3-3,-2-4 2,-3 4 0,-10 6 0,-8 6-1,-8 13 1,-7 13-1,-8 9-1,-2 15 3,-2 13-3,6 9 1,1 6 0,6 5 0,12-4 0,11-6 1,9-9 0,9-10 0,3-16 1,5-12-2,1-16 0,-4-13 0,-4-11 0,-12-11 0,-10-6 0,-9-3 0,-11 1 0,-6 4 0,-8 10 0,0 4-5,-1 19-3,-11-1-24,25 23-7,0 0-2,1 18 2</inkml:trace>
  <inkml:trace contextRef="#ctx0" brushRef="#br2" timeOffset="84729.8462">23362 9719 108,'-69'-5'38,"-17"14"2,3 35-2,-13 22-30,11 20-2,11 16-2,14 14 1,19 7-3,24-4 0,34-10-1,26-16 0,28-21-1,27-24 2,16-22-2,7-23 0,-1-21 0,-8-18 0,-17-15 0,-23-9 0,-25-11 0,-30-7 0,-27-2-2,-26-8-5,-11 10-8,-34-19-10,0 23-11,-19 0-4,4 22-1,-10 4 1</inkml:trace>
  <inkml:trace contextRef="#ctx0" brushRef="#br3" timeOffset="149628.5582">9796 6810 48,'10'-4'31,"-10"4"2,0 0 0,0 0-19,0 0-5,0 0 0,0 0-4,18-2-2,-18 2-3,19-4-5,0 14-10,-5-7-14,5 7-2,0-1-3,1 11 2</inkml:trace>
  <inkml:trace contextRef="#ctx0" brushRef="#br3" timeOffset="149785.5672">10020 6989 39,'9'18'27,"-3"-6"2,2 0-5,1 3-10,-9-15-7,17 17-3,-8-7-6,-9-10-3,18 22-5,-18-22-7,11 21-10,-7-6-1,-4 1 0,2 2 1</inkml:trace>
  <inkml:trace contextRef="#ctx0" brushRef="#br3" timeOffset="149898.5737">10120 7280 43,'2'13'28,"0"-1"2,-2-12-6,-2 22-25,2-7-19,-5-3-7,1 5-1,-3-2-1</inkml:trace>
  <inkml:trace contextRef="#ctx0" brushRef="#br3" timeOffset="150056.5827">10091 7688 75,'-11'20'26,"-5"-9"-23,3 1-3,13-12-33,-14 18 1</inkml:trace>
  <inkml:trace contextRef="#ctx0" brushRef="#br3" timeOffset="150206.5913">9979 7977 55,'-18'27'27,"-2"-6"2,3 2-2,-3-6-37,6-3-18,1 2-2,2-2 1,-1 2 0</inkml:trace>
  <inkml:trace contextRef="#ctx0" brushRef="#br3" timeOffset="150356.5999">9733 8330 45,'-19'27'30,"1"-6"1,-2-2-1,4 1-25,-8-3-7,4 3-23,-2-8-3,2 5-3,0-7 1</inkml:trace>
  <inkml:trace contextRef="#ctx0" brushRef="#br3" timeOffset="150499.6081">9324 8684 86,'-30'22'35,"-6"1"-2,0-10-6,6 10-46,-6-10-15,11 1 0,-1-5 0,6 1-2</inkml:trace>
  <inkml:trace contextRef="#ctx0" brushRef="#br3" timeOffset="150627.6154">8981 8877 60,'-23'8'36,"6"1"-1,-10-2 0,2 2-14,-1-7-18,0-5-8,10 0-28,-8-9-1,6 4-3,-1-7 2</inkml:trace>
  <inkml:trace contextRef="#ctx0" brushRef="#br3" timeOffset="150762.6231">8691 8832 98,'-18'17'39,"-9"-9"1,5 7-3,-6-10-37,9-6-7,19 1-29,0 0-2,0-13-1,9-1-1</inkml:trace>
  <inkml:trace contextRef="#ctx0" brushRef="#br3" timeOffset="163761.3666">8164 7145 54,'-2'-17'33,"-10"3"1,-13-6 0,-4 7-21,-22-10-2,1 12-1,-24-9-3,3 5-2,-10-4-1,5 0-2,8-2-1,11-2-2,14 2-1,9-6-5,29 10-27,1-3-1,18 12-1,1 1-1</inkml:trace>
  <inkml:trace contextRef="#ctx0" brushRef="#br3" timeOffset="164066.384">7664 7366 87,'-50'-16'35,"0"-1"1,-9-7-1,-1 2-30,6-8-3,8 6-1,8 0-2,5 1-3,17 14-11,5-7-21,11 16 2,15-8-3,7 13 3</inkml:trace>
  <inkml:trace contextRef="#ctx0" brushRef="#br3" timeOffset="164766.4241">7124 6840 67,'-16'-10'34,"6"7"-1,-1 3 0,7 13-24,0 1-3,11 17-2,-3 6-1,7 12-1,-3 12 0,3 8-1,-2 7 0,-1 5-1,-3 3-2,-5-7-4,7 3-20,-9-14-9,9-11 1,-7-16-2</inkml:trace>
  <inkml:trace contextRef="#ctx0" brushRef="#br3" timeOffset="165051.4404">7003 6891 80,'-5'-10'38,"6"-7"0,22 6 0,8-6-28,27-4-4,9-5-1,23 1-1,11 0-1,4 2-2,-1 1-1,-7 4-1,-8 4-1,-18 0-3,-5 14-22,-28-10-9,-9 6-2,-16-5-1,-1 3 1</inkml:trace>
  <inkml:trace contextRef="#ctx0" brushRef="#br3" timeOffset="165940.4912">10598 8382 85,'0'11'38,"15"-1"-1,-1-10 0,14 15-31,-1-5-1,13 6-2,-3 1-1,8 2-1,5 2-3,-3-5-1,3 6-3,-8-16-19,7 11-11,-11-11-2,2 2-1,-10-9 1</inkml:trace>
  <inkml:trace contextRef="#ctx0" brushRef="#br3" timeOffset="166180.505">10590 8700 67,'-14'10'36,"28"2"1,4-7 1,21 5-24,7-5-8,15 7-2,5-6 0,8 3-3,1 1 0,-4-5-6,8 8-30,-21-11-1,4 7-2,-20-12 0</inkml:trace>
  <inkml:trace contextRef="#ctx0" brushRef="#br3" timeOffset="166670.533">11343 8303 68,'0'0'37,"-23"-3"-2,23 3 3,-12 4-30,12-4-2,14 13 0,8 3-1,7-3-1,9 8-1,3 2 0,8 6-1,0 2-1,1 4 0,-8 2-1,-9 2 1,-13 5 0,-12 3 0,-15 5 0,-14-2 0,-14 5 0,-17 3 0,-11-4 0,-3 1 0,-7-8-1,4-2 0,7-7 0,10-5-1,16-6-3,13-23-12,31 7-22,2-18 0,26-2-1,6-13-2</inkml:trace>
  <inkml:trace contextRef="#ctx0" brushRef="#br3" timeOffset="170219.736">10142 6918 40,'0'0'27,"0"0"2,0 0-1,0 0-17,2 18-4,-2-18-1,15 16-1,-15-16-1,21 26-1,-13-10-2,-1 5 1,-4 1-2,-4 2 1,-6 2-1,-3-2 1,-6 5-1,-4 0-1,0-1 2,2-2-3,3 1 2,1-4-1,4 2 1,6-3-1,3-5 0,2 1 1,2-1 0,3-4 0,1-2 0,2 0 0,-2-1 0,-7-10 0,11 18 0,-11-18 0,0 22 0,-6-9 0,-5 1 1,-3 3-1,-4 3 0,-1 1 0,-4 0 0,0 1 1,0 1-1,1-2 0,0 2-1,5-4-1,1 1-2,1-2 0,7 1-1,-3-2 0,4 0-1,-4-2 1,7 1 1,-1-1 3,0-4 2,5 6 1,-4-5 2,5 4 1,-6-3 1,6 8 0,-6-3-1,2 7-2,-6-4 0,2 5-1,-6-2-1,1 3-1,-7 0 1,3 1-2,-3-3 1,3 1 0,-1 0 0,2-3 0,-3 6-2,4-6 0,4 6-4,-4-8-2,5 5-2,-7-8-3,8 7-1,-10-9 3,9 4 6,-6-2 3,0-3 5,2 7 3,-6-8 2,6 14 4,-12-10 0,9 13-3,-12-6-4,5 7-3,0 5-4,-6-9-6,6 14 0,-6-11-1,7 8 1,-4-10-2,9 4 2,-6-9 0,9-1 1,-3-3 5,0-2 3,3-3 2,0-4 2,9 5 0,-7-5 2,10 6 4,-9-4 1,13 9 0,-16-11 0,12 18-1,-15-11-1,3 11-1,-6-9-3,2 2-7,-1 3-14,-1-10-17,5-2-1,2-11-2,13-2 1</inkml:trace>
  <inkml:trace contextRef="#ctx0" brushRef="#br3" timeOffset="170340.7429">9011 9168 74,'-8'12'33,"-3"-5"-3,2 6-13,9-13-47,-17 4-1,17-4-2,0 0 1</inkml:trace>
  <inkml:trace contextRef="#ctx0" brushRef="#br3" timeOffset="173202.9066">5705 6533 51,'-27'-14'31,"-5"-6"2,-11-1-4,-13-7-10,-5 3-16,-13-6-1,-12 4 1,-14-9 0,-6 3-1,-18-6 1,-5 2 1,-7-5-1,-8-1 0,-8-4 0,-4-1-1,-4-1 0,0 0-1,1-2-1,2 0 0,0-2-2,5 3 2,3-1-1,11 4 2,-4 1-2,10 0 0,2 6 2,6 3-1,10 2 1,1 2 0,11 3-1,6 1 1,12 6-1,7 4 1,11 2-1,14 1 1,13 4-1,11 2 0,15 3 0,13 7 0,20-13 0,12 11 0,19 1-1,10 0 1,21 3 0,14 0 0,21 0 0,14 0 0,16-3 0,18-4 0,10 0 0,7 0 0,5-2-1,-7 1 1,-7 4-1,-18 1 0,-22 5 1,-26 5-1,-25 4 0,-30 3 1,-30 3 0,-27 0 0,-27 1 1,-20-3 0,-18-4 0,-13-5 1,-19-6 0,-10-6 0,-12-6 0,-7-1 0,-8-5 0,-8-3 0,-8 1 0,-4 2-1,-1 0 0,6 3 1,6 0-1,11 3 1,13 3-1,20 2 0,19 3 0,27 3 0,21 7 0,21 7-1,23 11 1,14 8-1,16 15 0,6 8 1,8 16 0,-2 11 1,-2 8-1,-4 10 0,-4 3 0,-2 2 0,3 0-2,7-6-2,19-3-4,3-20-27,36 0-5,5-20 2,31-7-2</inkml:trace>
  <inkml:trace contextRef="#ctx0" brushRef="#br3" timeOffset="173801.9409">4802 4299 80,'6'-10'38,"-2"26"-3,-11 14 2,4 12-36,-6 26-1,2 14 1,-2 11 0,0 2-1,5 6-1,2-14-8,12 0-25,0-20-1,14-11-1,4-21 0</inkml:trace>
  <inkml:trace contextRef="#ctx0" brushRef="#br3" timeOffset="174118.959">5393 4413 91,'-54'-6'38,"-8"22"0,-14 1 2,5 13-37,3 2-1,9 4 1,8-2-1,14 2 0,16-4-1,19-2 1,20-3-2,19-5 1,14-5-1,9 0 1,8-5-1,6 3 0,-2-3 0,-1 5 0,-8 1 0,-10 3-2,-5 4 1,-12-1-4,-2 6-3,-15-12-29,9 4-1,-10-18-1,15 1 1</inkml:trace>
  <inkml:trace contextRef="#ctx0" brushRef="#br3" timeOffset="174328.971">5965 4430 93,'-4'-19'39,"-12"4"1,8 30-2,-12 7-34,6 19 0,-2 10-2,1 11-1,-3 7-1,4 8 0,5-1-1,1-9-4,10-1-2,-3-21-30,20-4-1,-5-25-1,20-8 1</inkml:trace>
  <inkml:trace contextRef="#ctx0" brushRef="#br3" timeOffset="174524.9822">5999 4375 104,'0'0'40,"26"-10"1,15 10-3,15-8-36,9 0-2,15 3-1,2-4-2,2 11-6,-15-4-27,-3 16-3,-26-6 1,-5 14-2</inkml:trace>
  <inkml:trace contextRef="#ctx0" brushRef="#br3" timeOffset="174719.9934">6104 4703 99,'-52'18'39,"28"9"2,24-27-2,23 4-36,32-7-1,14-8-1,16 3 0,2-3-1,2 3-2,-8 1-1,-13 14-4,-32-4-29,-13 21-3,-34-3 1,-16 14-1</inkml:trace>
  <inkml:trace contextRef="#ctx0" brushRef="#br3" timeOffset="174870.002">6019 5128 99,'-3'13'39,"39"-1"2,22-20-1,29-4-35,13-8-1,16-4-3,1 2-4,-13-6-31,2 14-5,-24-6 0,-9 20-2</inkml:trace>
  <inkml:trace contextRef="#ctx0" brushRef="#br3" timeOffset="175020.0106">6947 5171 110,'-18'-27'42,"14"1"-1,-6-16-10,10-13-68,5 3-3,-5-15 0,0 2-3</inkml:trace>
  <inkml:trace contextRef="#ctx0" brushRef="#br3" timeOffset="835209.7712">1273 10147 90,'0'-18'34,"0"18"2,0-12-7,0 12-24,0 0-1,7 28-2,-5 2 0,3 13 0,-3 14-2,0 8 1,-1 13-3,-1-1 0,4 6-10,-11-16-21,14-3-1,-7-20-1,12-10-3</inkml:trace>
  <inkml:trace contextRef="#ctx0" brushRef="#br3" timeOffset="835421.7834">1428 10130 93,'1'-13'38,"4"-7"-3,17 8 2,2-6-35,19 0 0,4-3-2,13-2-2,6 12-9,-12-3-24,4 13 1,-22 1-2,-5 15 0</inkml:trace>
  <inkml:trace contextRef="#ctx0" brushRef="#br3" timeOffset="835618.7946">1431 10363 92,'-8'16'37,"8"-16"1,25-4-1,2-12-33,21-5-3,10-6 1,8-1-2,-1 1-2,-8-6-24,-2 21-8,-17 1-3,-7 19-2,-31-8 3</inkml:trace>
  <inkml:trace contextRef="#ctx0" brushRef="#br3" timeOffset="835768.8032">1428 10714 88,'-6'23'37,"6"-23"-1,31-6 0,1-17-31,20-8-4,14-5-4,-2-12-27,12 4-5,-8-8 0,5 7-3</inkml:trace>
  <inkml:trace contextRef="#ctx0" brushRef="#br3" timeOffset="836136.8243">2096 10359 87,'-9'23'36,"-6"-7"1,9 8 0,-8-8-31,9 10-1,-2-2-1,4 8 0,-4-2-2,5 2 1,-1-4-2,4-4 0,2-8 0,-3-16 0,20 6 0,-3-18-1,3-14 1,2-5-1,5-6 0,-1-1 0,2 0 1,-5 3-1,-3 12 0,-5 6 1,-3 11-1,-12 6 1,11 20-1,-7 4 1,-3 6-2,3 6 1,1 4-2,0-2-3,7 6-4,-7-12-26,17 3-2,-6-17-1,17-1-1</inkml:trace>
  <inkml:trace contextRef="#ctx0" brushRef="#br3" timeOffset="837215.886">2629 10446 94,'-2'26'37,"2"-26"0,15 20 1,2-22-34,12-4-1,5-6 0,8-7-1,-3-1 0,3-6-1,-10-2 0,-3 2-1,-10 2 2,-10 4-2,-13 5 1,-7 4-1,-9 5 1,-5 6-1,-1 7 0,-5 5 0,3 8-2,4 7 3,4 0-2,12 7 2,6-3 0,11-1 0,8-6-1,10-4 1,5-9 0,8-4 0,1-7 0,3-6 0,-3-3 0,-4 2-1,-6-2 1,-7 0-1,-7 4 0,-4 7 1,-9 10-2,-9 5 1,-5 7 0,-4 4 0,0 3-1,-1 0 1,5-1 0,0-7 0,5-10 0,5-13 0,16-13 1,3-11-1,3-9 1,3-8-1,6-5 0,0-1 0,-5 4 1,0 5-2,-8 9 1,0 8 0,-8 10 0,0 9 0,-10 2 0,19 11 0,-2 1 0,4 1 0,7-3 0,4-1 1,9-3-1,2-5 0,-1-4 1,-4-3-1,-5 0 1,-8-3-1,-7 1 1,-18 8-1,9-20 1,-9 20-1,-18-14 0,4 9 0,-6 5-1,1 7 1,-3 3 0,-2 11 0,6 5 0,3 7 1,1 2-1,9 3 1,5-4 0,10-5-1,6-11 1,9-10-1,7-10 1,1-11 0,2-8-1,-1-7 1,-3-1-1,-8-6 0,-7 10 0,-7 4 0,-9 21-1,0 0 1,-24 22-1,3 21 0,-6 18 0,-5 17 0,-4 12 0,-2 10-1,3 2 0,2-4 1,6-9 0,5-14 0,6-17 1,4-16-1,5-20 3,7-22-1,6-13 0,5-23 0,2-13 1,6-13 0,1-13-1,6-8 1,6-3-2,1 6 1,0 3-3,-1 9 1,4 15-5,-6 0-9,16 28-17,-13-7-7,10 18 1,-9-7-1</inkml:trace>
  <inkml:trace contextRef="#ctx0" brushRef="#br3" timeOffset="837681.9126">4068 10396 104,'-7'-11'38,"7"11"0,0 0 1,0 0-30,-15 3-4,15-3-2,-7 21 0,5-1 0,1 2-2,1 0 0,3 3 1,1-4-1,4-3-1,3-4 1,4-10 0,7-10 0,4-10-1,7-7 0,1-6 1,4-1-1,0-1 0,-4 0-1,-4 11 1,-9 11 0,-11 17-1,-7 16 1,-16 21-1,-7 17 1,-11 15-2,-4 15 2,-5 6-1,-2 0-2,5-2 2,1-11 0,7-15 0,8-13-1,3-19 2,11-17-1,7-21 2,0 0 0,2-32-1,5-1 1,5-12 1,-2-9 0,9-6-1,0-5 0,6 4-2,-2-1-1,14 13-10,-8-13-13,15 22-15,-11-9 0,7 16 0,-8-10-2</inkml:trace>
  <inkml:trace contextRef="#ctx0" brushRef="#br3" timeOffset="838320.9492">5221 9791 90,'0'0'36,"-14"32"0,-4-5 2,10 15-32,-9 5-1,8 16-1,-1 4-2,0 8 2,1 3-2,9-1 0,-5-7-1,5 0 2,-1-14-3,1-10 3,0-11-1,4-15 0,-4-20-1,16-4 0,-1-18 0,0-12 0,5-1 0,-1-7-1,2 2 0,-1 4 0,0 7 0,-1 13-1,-3 13 1,-1 12 0,-3 10-1,1 9 0,0 9-2,-1-4-3,18 16-16,-11-20-14,18 3-3,-4-16 0,16-3-1</inkml:trace>
  <inkml:trace contextRef="#ctx0" brushRef="#br3" timeOffset="838680.9698">5836 10251 95,'-23'-13'40,"3"15"1,-10 0-2,4 19-32,-4 1-3,5 11 2,-2 8-3,10 0 0,0 2-2,9 1 2,8-7-2,8-7 1,11-11-1,10-10 0,9-14 0,4-10-1,5-15 1,7-4-1,-5-5 1,-1-2-1,-10 2 1,-8 8-1,-8 8 0,-12 15-1,-10 8 0,-5 19 0,-7 7-2,1 2-2,4 10-3,-1-6-2,26 12-17,-7-23-11,26 1-1,2-22-1,17 0 2</inkml:trace>
  <inkml:trace contextRef="#ctx0" brushRef="#br3" timeOffset="838988.9874">6503 10231 103,'-4'-15'39,"-11"-5"2,15 20-1,-25-8-34,10 14-2,-1 3 0,4 6 0,2 5-2,4 2 0,6 1-2,4 0 2,8-4-2,7-1 2,3-5-2,4-1 0,-1-1 1,-3 0-1,-5 2 1,-4 0-1,-12 6 0,-7 0 0,-7 3 0,-2 0-1,-2-1-1,-5-6-2,10 6-8,-9-27-18,21 6-11,-2-14 1,16-2-3,-1-13 2</inkml:trace>
  <inkml:trace contextRef="#ctx0" brushRef="#br3" timeOffset="839755.0312">7505 10231 97,'0'0'39,"0"0"3,0 0-6,-15 10-30,-2 4-4,-1 8 2,-3 4-3,-2 6 3,-3 1-4,4 2 2,-1-3-1,6-2 0,3-8 0,11-5 0,3-17 0,0 0-1,24-18 1,-4-9 0,5-6 1,2-8-3,1-5 3,-4-1-3,-3 2 3,-1 3-2,-8 10 1,-2 7-1,-5 10 1,-5 15 0,0 0 0,2 12-1,-4 9 1,5 2 0,0 1-2,5 3 2,4-5-1,8-4 1,5-7-2,6-8 2,3-5 0,6-7-2,0-4 2,0-2-1,-1-2 3,-8 3-3,-4-1 0,-8 4 0,-6 7 0,-13 4 0,9 15 0,-12 1 0,-3 9-2,-2 5 1,2 6-2,-1 1 1,9 3-3,1-10-3,20 6-12,-6-28-11,26 2-9,-2-20 2,20 1-2,-6-19 3</inkml:trace>
  <inkml:trace contextRef="#ctx0" brushRef="#br3" timeOffset="840094.0506">8365 10213 107,'-19'-20'39,"5"12"3,-14-6-2,0 16-33,0 7-4,0 7 0,-1 12-1,1 8 0,2 2-1,6 8 1,2-2-2,7-3 2,8-6-1,8-7 0,7-13 0,10-11-1,8-11 2,2-12-2,9-9 0,-2-5 0,-1-3 0,-2-3 0,-8 5 0,-7 8 0,-10 8 0,-11 18 0,0 0 0,-16 13-2,2 11-1,-2 4-1,7 10-2,1-8-4,17 12-13,-1-23-10,26 5-8,-1-19 2,21-2 0</inkml:trace>
  <inkml:trace contextRef="#ctx0" brushRef="#br3" timeOffset="840409.0686">8826 10216 103,'-6'-15'39,"-16"-5"3,3 17 0,-11-5-33,3 17-3,-4 5-4,-1 8 1,5 1-2,5 8 0,7-2-1,12-4 2,11-4-3,15-4 1,12-9 0,6-3 0,8-3 0,-3-2 0,-3 0 0,-9 3 0,-11 6 0,-16 4 0,-12 6-1,-10 3 1,-8 1-1,1-1 0,1-2-3,3-10-3,21 6-16,1-30-12,27 2-6,6-18 2,28-2-2</inkml:trace>
  <inkml:trace contextRef="#ctx0" brushRef="#br3" timeOffset="840665.0833">9365 10098 122,'-45'12'41,"7"8"2,-5-8-3,20 2-36,6 0-2,12-1-1,14 0 1,7 1-2,9 2 0,1 0 0,-4 8 0,-3 4 0,-11 2 0,-10 5 0,-10 2 0,-8 1-2,-9 1-1,-12-6-4,-1 15-16,-24-21-13,-1 15-5,-26-10-1,-10 8-1</inkml:trace>
  <inkml:trace contextRef="#ctx0" brushRef="#br3" timeOffset="841547.1337">1092 11884 71,'27'-17'38,"-12"-5"0,7 12 1,-18-4-31,-4 14-3,12-4 0,-11 19-1,-11 4-1,-3 12 0,-4 8-2,0 10 1,-6 1-2,5 5 2,0-6-2,4-4 1,5-10-1,6-10 1,6-13 0,-3-12 0,23-21 0,-4-7-1,3-12 1,1-5 0,1-7-1,0-2 0,-2 2 1,-3 6-1,-4 8 0,-3 10 1,-5 12-1,-7 16 1,10 2-1,-9 18 1,-1 9-1,-1 4 1,5 4 0,3 2-1,4-7 1,9-6-1,9-13 0,8-15 0,6-14 0,8-11 0,2-9 0,-1-7 0,-2-1 0,-7 7 3,-11 4-3,-4 10 3,-13 16-3,-15 7 0,1 29 0,-10 4 0,-1 15 0,-1 3-2,4 12 0,-1-2-2,12 1 0,0-12-5,24 0-13,-11-29-8,27 5-5,-10-30-5,17-4 0,-8-23 1</inkml:trace>
  <inkml:trace contextRef="#ctx0" brushRef="#br3" timeOffset="841739.1447">2218 11826 79,'0'0'42,"27"5"-3,-12-12 1,17-1-27,3-2-10,11-3 2,1-1-4,0 1-1,1 4-7,-15-7-19,4 20-12,-23-4 0,-3 17-3,-27-4-1</inkml:trace>
  <inkml:trace contextRef="#ctx0" brushRef="#br3" timeOffset="841883.1529">2263 12093 98,'-10'30'40,"10"-30"1,11 13-2,21-24-36,9-9-5,18 2-11,-5-17-19,23 11-7,-3-10-2,13 12-1</inkml:trace>
  <inkml:trace contextRef="#ctx0" brushRef="#br3" timeOffset="842315.1777">3714 11609 87,'5'-21'40,"-5"21"-1,0 0-1,0 0-34,-1 13-1,-3 14 0,-3 10-2,0 9 0,2 11-1,0 2 0,2 2-1,6-7-3,4-3-1,1-27-19,18-1-14,-4-24 0,13-10-2,-5-23 1</inkml:trace>
  <inkml:trace contextRef="#ctx0" brushRef="#br3" timeOffset="842515.1891">3853 11463 101,'0'0'41,"-13"7"0,28 0-1,3-15-37,21-1-3,8-5 0,10-2-2,4 7-4,-4-14-16,8 23-17,-21-4 0,-4 17-2,-20-5 1</inkml:trace>
  <inkml:trace contextRef="#ctx0" brushRef="#br3" timeOffset="842699.1996">3966 11693 94,'-23'14'41,"4"-13"-1,19-1-1,26-7-35,9-3-2,9-7 0,4 2-1,7-1-2,0 4-1,-3 6-5,-21-6-20,-2 23-12,-29-11 2,2 29-4,-22-9 1</inkml:trace>
  <inkml:trace contextRef="#ctx0" brushRef="#br3" timeOffset="842858.2087">3851 11997 93,'-12'28'40,"12"-28"2,23 17-2,8-25-35,28-11-2,12-6-1,4-1-3,11 5-9,-16-13-23,13 15-8,-18-6 1,-6 14-3</inkml:trace>
  <inkml:trace contextRef="#ctx0" brushRef="#br3" timeOffset="843300.234">3442 12423 90,'33'9'42,"6"-17"0,23 6-3,14-14-35,19-4-2,14-9 0,9-2 0,7-5-2,-4 3-2,0 7-6,-26-6-22,0 23-9,-34-1-2,-10 15 0</inkml:trace>
  <inkml:trace contextRef="#ctx0" brushRef="#br3" timeOffset="843684.256">4363 12596 80,'-29'-7'40,"9"17"-1,-16 1 2,6 12-37,-13 9 0,1 13 1,-2 8-1,6 6 0,3 1-1,13-1-1,12-3 0,13-7-1,18-14-1,12-14 0,20-14-2,11-20-3,19-1-18,-8-28-14,15-4-3,-10-18-2,8 1 0</inkml:trace>
  <inkml:trace contextRef="#ctx0" brushRef="#br3" timeOffset="844066.2778">4864 12363 86,'-7'11'41,"-5"-13"-1,12 2 1,14-8-36,9 0 0,1-2-2,9 0 0,1-1-1,0 4 0,-2 2 0,-7 6-1,-10 5 0,-5 6 0,-16 6-1,-12 11 0,-8 3 0,-10 6 0,-5 2 0,-3 1-1,4-4 1,5-1 0,13-12 0,16-10 0,20-10 0,19-15-2,20-3-3,8-23-11,28 14-18,-6-15-6,9 9-1,-18-2 0</inkml:trace>
  <inkml:trace contextRef="#ctx0" brushRef="#br3" timeOffset="844218.2865">5500 12587 106,'-27'18'43,"11"3"0,-6-20-1,8-3-39,14 2-2,5-27-4,9 17-8,-13-20-16,17 15-15,-13-7 1,6 9-3,-11-8 1</inkml:trace>
  <inkml:trace contextRef="#ctx0" brushRef="#br3" timeOffset="857160.0267">662 11492 69,'15'-7'34,"-8"-4"-1,-7 11 1,0 0-28,-11 11-1,-6-1-1,-1 10 1,-6 5-2,-5 8 1,-8 11-1,-6 4-1,-12 8-1,-4 7-1,-7 2 1,1 3-1,0-3 1,3-2-2,5-10 2,14-8-1,12-7 1,16-13 0,9-9 0,6-16 0,23 1 0,6-9-1,5-1 1,9-2-1,5 0 1,2 2 0,1 4-1,1 3 0,5 2 1,-3-2-1,6-1-1,-3-1 0,3-2 0,1-6 0,0 0 0,0-5 0,-8-3 0,-6-3-1,-10 1 2,-13-8 0,-10 2 0,-16-5-1,-10-5 1,-12-7 2,-5-1-3,-6-5 2,-4-3-1,2 2 1,-2 0 0,4 4 2,5 7-2,1 7-1,2 9 1,4 9-1,7 12-4,-1-8-22,17 12-9,0 0-2,30 15-2,-4-20-1</inkml:trace>
  <inkml:trace contextRef="#ctx0" brushRef="#br3" timeOffset="857297.0346">1257 11557 88,'-22'4'32,"-6"-8"-28,9-9-3,5-11-37,13 1-2</inkml:trace>
  <inkml:trace contextRef="#ctx0" brushRef="#br3" timeOffset="858378.0964">442 12417 73,'-43'-3'35,"10"6"0,-4-9 0,17 7-30,7-4 0,13 3-1,18-1 0,11 3-1,18-2 0,14 1-1,15-1 0,20 0 0,14-2-1,9 2 0,6-5-1,-1 0 0,3-1-1,-12 0 1,-7 3 0,-16 1-1,-12 4 0,-14 1-1,-15 3 1,-9 0 0,-9 3-2,-13-8-3,2 11-9,-22-12-21,0 0 0,0 0-1,-22-3 0</inkml:trace>
  <inkml:trace contextRef="#ctx0" brushRef="#br3" timeOffset="858649.1119">729 12587 74,'0'0'38,"12"5"-1,18-16 0,26-1-31,10-7-1,21 0 1,4-3-4,4 5 1,-2 1-2,-9 7 0,-8 4-4,-18 5-3,-6 20-18,-24-9-15,-3 16 2,-18-10-1,1 12 0</inkml:trace>
  <inkml:trace contextRef="#ctx0" brushRef="#br3" timeOffset="858863.1241">1156 12743 72,'-20'17'36,"6"-14"0,23 7 2,1-10-33,23 2-1,6-5 0,14 0-2,-1 0-1,5-5-4,9 12-31,-15-13-2,2 11-1,-12-5-2</inkml:trace>
  <inkml:trace contextRef="#ctx0" brushRef="#br3" timeOffset="859001.132">1545 12995 93,'-5'11'40,"5"-11"-1,-2-19-4,16 10-61,-6-18-12,15 11-1,-8-8-1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19T01:06:51.39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2117 1150 78,'0'0'39,"0"0"-2,27-49 1,-27 49-25,14 1-11,-3 20-1,-6 13-1,0 17-1,-5 16 1,9 13-2,1 4-3,10 10-6,-3-24-25,9-7 1,-3-14-2,5-14 0</inkml:trace>
  <inkml:trace contextRef="#ctx0" brushRef="#br0" timeOffset="291.0167">2291 1185 96,'0'0'37,"-13"-58"1,13 58-1,19-57-34,-19 57-2,52-43 1,-52 43-1,75-23 2,-28 25-1,-24 14-1,73 30 0,-10 13-1,-12 16 0,-30 16 2,-33 16-2,-48 5-1,-30 5-2,-14-32 2,1-21-5,21-12-12,6-32-20,31-20 0,17-22-1,33-19 1</inkml:trace>
  <inkml:trace contextRef="#ctx0" brushRef="#br0" timeOffset="690.0395">3014 1485 88,'-9'12'38,"13"-2"0,-4-10 1,26 9-33,0-9-2,10-1-1,6-6 2,4-2-3,4-7 1,-1-1-1,-6-6 0,-9-3-1,-5-4 1,-14 0-1,-12-3 1,-11 3-1,-11 6 0,-6 4 0,-12 11-1,-3 11 1,-2 12 0,0 14-1,1 11 0,5 5 1,7 10-1,11 0 0,14 1 0,13-2-1,17-6 1,14-13-4,21-10-1,6-17-6,22-7-27,-6-18-2,14-5 1,-12-12-2</inkml:trace>
  <inkml:trace contextRef="#ctx0" brushRef="#br0" timeOffset="1068.0611">3879 1331 108,'-29'-4'40,"1"7"2,5 7-1,4 7-38,5 3 1,4 8-1,5 5-1,1 6-1,5 7 0,4 0 0,9-2-1,5-7 0,13-9 0,7-15 0,12-16 1,4-14-1,6-14 2,-2-10-1,0-10 0,-7-1 1,-9-1 0,-8 8-2,-12 3 0,-9 13 0,-7 6 0,-7 23 0,0 0 0,-12 13 0,5 11 0,5 5-3,3 2 0,12-2-2,2-5-2,26-4-10,-6-23-22,30-5-1,-8-18 1,21-10 0</inkml:trace>
  <inkml:trace contextRef="#ctx0" brushRef="#br0" timeOffset="1239.0709">4890 1083 74,'50'-80'40,"-50"80"-1,22-57 1,-22 57-10,0 0-24,4-15-2,-16 50-2,-5 33-1,-11 27-2,4 16-1,10 11-20,2-20-16,23-16-2,-2-37 1,14-14-1</inkml:trace>
  <inkml:trace contextRef="#ctx0" brushRef="#br0" timeOffset="1436.0821">4762 1229 122,'-19'-7'42,"1"5"2,22 12-1,17-4-42,29-2 0,16-6-1,9-1-4,22-4-23,-97 7-12,96-10-1,0 3 0,-2 0-3</inkml:trace>
  <inkml:trace contextRef="#ctx0" brushRef="#br0" timeOffset="2087.1194">5419 1305 123,'-19'12'41,"4"-11"1,26 1-1,17-12-40,10-5 0,-38 15 0,49-18 0,-49 18 0,52-25 0,-52 25 1,58-24-2,-58 24 0,0 0 0,57-38 0,-57 38 0,0 0 0,0 0 0,0 0 0,-10-30 0,-32 32 0,2 12 0,-14 6 0,13 6 0,3 9 0,27 3 0,18-3 0,37-11 0,16-6-3,12-9 0,12-4-3,2-12-2,8-7-6,-22-13-3,-72 27-2,77-30-2,-77 30 11,61-31 5,-61 31 5,52-24 4,-36 6 6,-16 18 5,0 0 2,-30 27 2,4 12-8,-14 7-5,-1 9-3,20 4 0,5-8 0,10-4-2,6-12 1,9-9 0,4-20-1,7-8 1,1-16-1,5-13 1,-3-11 0,0-10 0,1-6-2,-24 58 0,16-59 0,-16 59 0,19-52 0,-19 52 0,10-48 0,-10 48 0,0 0 0,36-56 0,-36 56 0,0 0 0,66-36-17,-66 36-22,58-19-4,-58 19 2,80-15-1</inkml:trace>
  <inkml:trace contextRef="#ctx0" brushRef="#br0" timeOffset="2238.128">6769 1161 117,'6'31'40,"-12"12"0,-16 5-2,6 5-33,0-4-2,12-8-1,9-8-5,6-10-2,16-15-29,-8-16-5,16-10 0,-9-14 0</inkml:trace>
  <inkml:trace contextRef="#ctx0" brushRef="#br0" timeOffset="2388.1366">6943 994 125,'0'0'41,"-9"-56"-4,9 56-25,0-45-51,0 45-3,0 0 1,0 0-2</inkml:trace>
  <inkml:trace contextRef="#ctx0" brushRef="#br0" timeOffset="2721.1556">7188 1023 130,'17'40'43,"-9"4"-1,-20 3-8,0 1-30,-8-1-2,11 6-2,9-15 0,19-10 0,9-11 0,6-9 0,11-16 0,6-9 0,-51 17 0,60-33 0,-60 33 0,57-42 0,-57 42 0,61-44 0,-61 44 0,0 0 0,57-51 0,-57 51 0,20-16 0,-2 22 0,-19 10 0,4 14 0,-6 11-2,3 0-7,22-1-26,-1-21-6,22-9 0,-7-14 0</inkml:trace>
  <inkml:trace contextRef="#ctx0" brushRef="#br0" timeOffset="3189.1824">7990 1237 122,'0'0'43,"48"-53"-1,-59 46 1,11 7-38,-32 26-5,16 3 0,-11-1 0,9 9 0,-1-2 0,11-5 0,2-5 0,5-7 0,1-18 0,15-4 0,0-14 0,-15 18 0,0 0 0,35-57 0,-35 57 0,30-51 0,-30 51 0,34-50 0,-34 50 0,0 0 0,40-63 0,-40 63 0,0 0 0,58-38 0,-39 34 0,-4 7 0,-15-3 0,0 0 0,0 0 0,0 0 0,52 31 0,-52-31 0,0 0 0,62-4 0,-62 4 0,47-11 0,-47 11 0,0 0 0,59 1 0,-23 13 0,-7 11 0,-7 9 0,-15 18-7,-22 2-18,6 8-16,-11-4-4,3-11 0,-8-6-1</inkml:trace>
  <inkml:trace contextRef="#ctx0" brushRef="#br0" timeOffset="4055.232">3576 2821 86,'-18'-40'38,"-12"-1"0,4 12 1,-18 4-34,-5 12-1,-16 13-1,-9 18 0,-12 16 0,-10 15-1,-11 18 0,-1 18 1,0 9-1,8 12 0,11 5 0,18 7 0,20 5 0,32 3-1,29-8 0,34-6-1,33-16-1,35-14 2,30-19-1,25-20-1,19-30 1,10-23 0,3-28 0,-8-21 0,-16-18 1,-16-24-1,-25-11 1,-27-14 0,-30-8 0,-34-9-1,-33-1 0,-28-2-1,-33 5 0,-32 13 0,-24 20 0,-18 20-2,-10 34 2,2 23-2,3 32-2,14 16-5,32 39-27,11 7-1,36 15 0,12-5-2</inkml:trace>
  <inkml:trace contextRef="#ctx0" brushRef="#br0" timeOffset="4311.2466">3668 3013 104,'-4'-23'40,"-13"0"1,17 23-2,-23 21-36,6 21 0,-6 17 0,-3 21-1,-5 16-2,1 8 0,-1 11-2,4-2 0,7-7-4,5-27-6,18-4-26,-1-32-1,14-17 1,-4-28-2</inkml:trace>
  <inkml:trace contextRef="#ctx0" brushRef="#br0" timeOffset="4468.2556">3383 3357 113,'-22'-27'42,"22"27"1,0-11-2,33 17-37,15-10-3,24-4-3,27 7-16,5-19-21,27 10-2,1-13 0,22 11-2</inkml:trace>
  <inkml:trace contextRef="#ctx0" brushRef="#br0" timeOffset="5339.3054">5272 2956 51,'-17'-25'34,"-2"-4"0,4 11 1,-14-11-17,5 19-7,-14-9-3,1 15-2,-10-1-1,-8 11-1,-8 3-1,0 12 0,-8 5 0,3 16-1,-2 5 0,3 14 0,5 9-1,3 8 1,5 3-1,8 3 0,7-1 1,11 3-1,12 0 1,14-3-1,21-5 1,24-3-2,22-7 0,19-2 1,24-7-1,8-10 0,15-10 0,4-11 0,9-14-1,-4-13 1,-10-12 0,-6-17 0,-12-18 1,-4-14-1,-11-16 0,-12-11 0,-15-9 1,-14-10 0,-21-11 0,-20-3 0,-21 0-1,-23 1 1,-27 5-1,-23 9 1,-22 13-1,-16 18 0,-6 24-2,-1 15-1,8 31-8,3 4-27,29 28-1,11-2-1,37 14-1</inkml:trace>
  <inkml:trace contextRef="#ctx0" brushRef="#br0" timeOffset="5961.341">5020 3357 97,'7'-37'39,"5"14"3,-15-6-4,7 12-33,-4 17-2,-13-7-1,-4 18 0,1 11 0,-6 8 0,-2 8-2,4 4 1,0 2-1,2 2 1,5-7-1,7-1 1,6-8-1,4-8 0,7-9 0,5-12 0,4-12 0,1-9 0,6-10 2,1-15-2,0-4 2,-4-5-2,-2-1 1,-1-1 0,-2 8 0,-5 9-1,-7 6 0,1 15 0,-8 18 1,0 0-1,14 36 0,-6 4 0,1 13 0,6 6 1,6 4-1,8-2 1,3-3-1,10-13 2,5-11-1,6-17 0,2-18 0,-2-17 1,-2-12 1,-9-15-3,-7-8 0,-10-9 0,-10-4 0,-10 2 0,-7 2 0,-3 7 0,-5 8 0,5 12-7,-2 1-7,27 32-12,-6-11-15,24 20 0,2-4 0,31 13-2</inkml:trace>
  <inkml:trace contextRef="#ctx0" brushRef="#br0" timeOffset="6684.3823">16685 754 89,'0'0'39,"-51"-32"-1,51 32 0,0 0-34,-59 23 0,59-23-1,-33 51-1,12 3-1,5 25-1,13 13 1,-2 9-4,1-2-2,13-8-30,-5-19-2,4-23-1,-6-23 0</inkml:trace>
  <inkml:trace contextRef="#ctx0" brushRef="#br0" timeOffset="6984.3995">16483 965 77,'0'0'42,"3"-89"-2,-3 89 3,29-87-15,-29 87-28,57-74 1,-57 74 1,84-46-2,-35 38 1,0 5 0,6 13-1,-7 4 0,-1 9 2,-47-23-1,112 83-1,-72 4 0,-32 15 1,-43 4-2,-29 3 1,-22-12-3,-7-22-4,26-30-30,13-32-1,29-15-2,14-20 0</inkml:trace>
  <inkml:trace contextRef="#ctx0" brushRef="#br0" timeOffset="7380.4221">17172 1107 97,'59'-5'40,"-59"5"0,0 0 0,64 12-36,-64-12 0,0 0-1,58 17 0,-58-17 0,48 1 0,-48-1-1,57-8-2,-57 8 0,61-27 0,-61 27 0,62-34 0,-62 34 0,46-36 0,-46 36 0,0 0 2,0 0 1,0 0-1,0 0 0,0 0 0,-60-25-2,7 55 0,7 15 1,14 8-3,27 4 0,29-9-3,35-11-1,33-22-4,-41-23-15,12 0-16,-1-7 0,13-4 0,-12-1 0</inkml:trace>
  <inkml:trace contextRef="#ctx0" brushRef="#br0" timeOffset="7728.442">18330 1011 102,'0'0'43,"0"0"0,0 0-1,19 3-37,-32 27-1,-21 11-1,7 14 0,9 1-3,18-4 2,17-15-2,21-12 1,-38-25-1,54-5 1,-54 5 1,65-24-2,-65 24 2,74-34 0,-74 34-2,67-49 0,-67 49 0,69-53-3,-69 53 2,52-53-1,-52 53 1,46-35 1,-46 35 1,0 0 0,0 0-2,29-18 1,-14 36-2,4 14 0,-1 10-5,11-1-1,-29-41-18,54 33-16,-54-33 2,73 8-2,-73-8 2</inkml:trace>
  <inkml:trace contextRef="#ctx0" brushRef="#br0" timeOffset="7923.4532">19498 670 108,'0'0'42,"23"-70"1,-23 70-4,0 0-37,0 0 1,0 0-1,-54 23 0,42 7-2,-33 78-2,2 35-2,12 8-15,6-12-19,25-22-4,6-32 1,9-30-2</inkml:trace>
  <inkml:trace contextRef="#ctx0" brushRef="#br0" timeOffset="8135.4653">19228 1089 115,'0'0'43,"-37"-59"1,37 59-9,-15-48-32,15 48-1,0 0-1,25-48-1,-25 48 0,64-6-3,-64 6-4,101 14-19,-49-12-16,15 0 0,-4-1 0,3-2 0</inkml:trace>
  <inkml:trace contextRef="#ctx0" brushRef="#br0" timeOffset="8494.4859">19855 942 108,'0'0'44,"-45"57"0,45-57 0,0 0-42,0 0 0,-33 48 1,33-48-1,0 0-1,0 0 1,75 24-3,-75-24 1,64-7-2,-64 7 2,74-20-2,-74 20 2,59-32-1,-59 32 0,0 0 2,41-48-1,-41 48 1,0 0-1,0 0 3,-63-23-1,63 23-1,-58 14 1,58-14-2,-11 27 0,-17 14 0,16 11 0,31 5-2,27-5-3,-46-52-3,84 34-13,-37-27-15,8-5-6,-1-10-1,6 0 2</inkml:trace>
  <inkml:trace contextRef="#ctx0" brushRef="#br0" timeOffset="8990.5142">20517 1083 77,'0'0'41,"0"0"0,47-37 2,-47 37-17,2 11-20,-11 22-2,-12 20 1,-7 15-3,4 3 0,1-3-2,13-8 1,3-23-1,12-20 1,7-21-1,4-18 1,-16 22 0,0 0 0,29-70 2,-29 70-5,23-68 4,-23 68-4,28-74 4,-28 74-5,26-71 3,-26 71-1,31-69 0,-31 69 2,35-56-2,-35 56 0,51-44-1,-51 44-4,71-34-5,-71 34-15,85-18-16,-85 18 1,89-3-1,-89 3 1,91 2 21,-91-2 23,84 6 5,-84-6 17,68 11 16,-68-11 1,0 0 2,56 34-1,-56-34-20,12 34-18,-28 16-2,-16 13-3,-10 3 0,8 3 0,12-1 0,21-6-5,15-15-2,11-29-5,16-13-18,-14-19-12,15-10 1,-42 24 0,0 0 3</inkml:trace>
  <inkml:trace contextRef="#ctx0" brushRef="#br0" timeOffset="9119.5216">21387 1002 89,'-2'-47'41,"-1"-2"1,3 49-2,2-79-16,-2 79-30,7-66-26,-7 66-9,0 0 0,15-56-1</inkml:trace>
  <inkml:trace contextRef="#ctx0" brushRef="#br0" timeOffset="9484.5425">21578 872 118,'27'69'45,"-27"-69"1,1 51-2,-1-9-42,-19 11-2,0 3 0,-8-1 0,17 0 0,0-3 0,16-3 0,12-11 0,18-17 0,9-16 0,9-9 0,-54 4 0,64-27 0,-64 27 0,65-45 0,-65 45 0,71-52 0,-71 52 0,55-56 0,-55 56 0,0 0 0,52-58 0,-52 58 0,6-19 0,-6 19 0,0 23 0,-8 16 0,-4 14-12,-1-9-11,24 1-14,7-18-6,17-8 2,0-13-1</inkml:trace>
  <inkml:trace contextRef="#ctx0" brushRef="#br0" timeOffset="9959.5697">22371 1273 98,'43'-55'43,"-42"41"1,-15 16-2,-10 12-20,-5 11-21,-3 16 2,0 8-1,3-4-2,6-7 0,17-11 0,9-14 0,8-12 0,6-14 0,10-13 0,-27 26 0,0 0 0,50-65 0,-50 65 0,39-57 0,-39 57 0,41-54 0,-41 54 0,30-47 0,-30 47 0,0 0 0,40-50 0,-40 50 0,0 0 0,0 0 0,50-22 0,-50 22 0,0 0 0,50 3 0,-50-3 0,0 0 0,71 3 0,-71-3 0,54 0 0,-54 0 0,53 0 0,-53 0 0,56 5 0,-56-5 0,53 29 0,-33 4 0,-17 9-3,-12 20-21,-28-1-7,3 12-14,-22-6 1,-6-3-2,-22-6 2</inkml:trace>
  <inkml:trace contextRef="#ctx0" brushRef="#br0" timeOffset="10886.6227">16154 2734 83,'-10'-16'35,"-6"-15"0,2 10 0,-12-8-31,-8 4 0,-13 0 0,-16 7 0,-17 8 0,-14 12 0,-16 13 0,-13 17 0,-8 13-1,9 15 1,5 12-2,16 13 1,21 10-2,20 7 0,30 7-1,30 1 0,30 3 0,29 2-1,22-7 1,22-9 0,21-17 0,21-16 0,12-25 0,15-25-1,0-28 1,3-27-1,-4-25 0,-12-15 2,-16-18-1,-27-13 0,-28-6 0,-28-4 2,-28-8-2,-29 2 0,-29 0 0,-21 9-1,-18 12 0,-14 22-1,-8 24-2,-9 15-12,7 42-21,-6 11 0,16 35-1,3 7-1</inkml:trace>
  <inkml:trace contextRef="#ctx0" brushRef="#br0" timeOffset="11146.6376">16076 2813 106,'0'0'38,"-22"10"2,8 29-3,-14 12-35,-1 18 0,-5 11-1,-2 5-2,-3 8 1,7-6-3,8-3-2,-2-22-10,20 1-22,-3-31 0,16-7 0,-7-25 0</inkml:trace>
  <inkml:trace contextRef="#ctx0" brushRef="#br0" timeOffset="11304.6466">15755 3254 111,'-18'-21'40,"-1"-5"1,19 26-1,19-22-34,26 8-3,29 3-6,15-18-22,39 13-14,7-15-2,30 5-1,-2-12-2</inkml:trace>
  <inkml:trace contextRef="#ctx0" brushRef="#br0" timeOffset="12026.6879">17692 2629 72,'-17'-9'38,"-15"-4"-1,5 14 1,-13-3-32,1 12 1,-12 5-1,-4 20 0,-6 8-1,-4 16-1,-2 4-1,4 18 1,-2 5-1,8 9-1,4 0 0,13 3-2,16-5 2,18-4-2,16-5 1,27-12-1,25-7 0,25-13-1,25-10 1,19-13 0,22-14-1,15-12 1,10-17-1,0-16 1,-1-15 0,-6-15 0,-13-12 0,-16-10 0,-28-9 0,-26-10 1,-33-3-1,-29-9-1,-36-1 0,-32-1 0,-31-1 0,-25 10-1,-22 14 2,-20 17-1,-6 21 1,1 26 0,7 22-1,18 20-3,27 31-15,9-1-16,44 18-4,16-9 0,34 11-3</inkml:trace>
  <inkml:trace contextRef="#ctx0" brushRef="#br0" timeOffset="12626.7222">17837 2962 94,'-14'4'39,"-12"-1"0,6 19 0,-15-6-36,5 18-1,0 4 1,2 6-1,-2 0 0,5-2-1,7-3 1,4-6-1,5-9 0,9-10 0,0-14 0,16-13 0,0-11-1,10-6 1,3-10 0,-2-4 0,5-5-1,-6 1 0,2 3 1,-5 9-1,-4 8 0,-8 9 0,-11 19 1,18 9-1,-13 18 0,4 16 0,0 14 0,5 9 1,5 5-1,9 5 1,10-8-1,15-8 1,2-16 0,11-19 0,5-17 0,3-22 0,-6-21 1,-3-18 0,-11-13-1,-12-11 1,-11-6-1,-12-2 0,-13 0-1,-9 8 1,-8 14-3,-4 10 1,5 17-5,-4 9-4,14 27-12,0 0-11,15 42-9,3-13 0,22 21 1</inkml:trace>
  <inkml:trace contextRef="#ctx0" brushRef="#br0" timeOffset="12761.7299">18974 3216 119,'21'20'42,"-21"-20"0,0-15-2,-15-7-39,6-12-4,5 10-13,-15-22-19,14 18-7,-13-6 0,7 20-1</inkml:trace>
  <inkml:trace contextRef="#ctx0" brushRef="#br1" timeOffset="170170.7332">14475 3496 81,'0'-11'36,"-9"19"-2,-25 3 1,-14 24-33,-32 19 1,-26 27-1,-35 20 2,-25 23-3,-20 10 1,-16 10-1,2 3 0,6-1 0,12-13-2,24-17-1,29-18-1,28-28-2,41-12-25,17-34-6,43-24 0,0 0-3</inkml:trace>
  <inkml:trace contextRef="#ctx0" brushRef="#br1" timeOffset="170455.7495">14608 3850 75,'0'0'36,"-4"-12"-1,-16 23 1,-22 8-31,-10 16 1,-23 10 0,-15 25 0,-36 17-1,-21 30-2,-24 15-1,-16 11-1,-5 6 1,0-4-3,17-2-2,16-27-14,40-10-21,28-35 0,40-18-1,27-32-1</inkml:trace>
  <inkml:trace contextRef="#ctx0" brushRef="#br1" timeOffset="170853.7723">12710 4246 90,'9'-19'38,"-9"19"-1,-5 24 1,-9 15-38,-2 15 1,-6 19 0,-7 17 0,0 16 0,-1 7 2,5 7-1,5-6 1,13-6 0,11-13 0,15-20-1,19-18 2,19-19-3,21-19 0,11-17-1,16-13-1,8-10-2,12 8-12,-9-18-18,9 18-7,-17-2 1,-2 18-3</inkml:trace>
  <inkml:trace contextRef="#ctx0" brushRef="#br1" timeOffset="171695.8204">6473 3747 83,'0'0'36,"3"-17"0,14 20 0,1 1-33,16 8-1,7 7-1,17 9 1,9 7 0,12 9 1,9 7-1,10 9 0,5 5-1,13 3 1,5 4-1,12 1 0,5-5 1,14 3-2,10-8 0,6-5 1,7-6-1,5-4-1,0-4 0,-4-5-1,-8 4-2,-24-6-3,-8 22-12,-37-13-19,-20 14 1,-36-7-3,-24 10 3</inkml:trace>
  <inkml:trace contextRef="#ctx0" brushRef="#br1" timeOffset="172124.845">6402 4641 73,'5'-21'36,"21"7"0,7-1 0,19 10-34,7 9 0,16 8 0,15 9 1,9 9-1,15 10 0,12 9 1,13 0 0,14 10-1,8 0 1,13 3-2,4-3 2,9 1-3,1-7 3,1-3-3,1-9 0,-2-9 0,-5-4 0,-13-11-1,-11-6-1,-15-9-2,-12 6-7,-29-21-27,-16 9 1,-32-15-2,-17 3 1</inkml:trace>
  <inkml:trace contextRef="#ctx0" brushRef="#br1" timeOffset="172592.8718">8907 4182 55,'1'-25'36,"2"0"0,8 11 0,-4 1-21,9 16-9,0 1-1,10 17 1,-1 5-1,12 17-2,4 7 1,13 11-2,4 7 0,13 9 0,4 4-1,8 3 0,5 0 1,6 4-2,0-3 2,-4 2-3,-3-3 3,-10-2-2,-11-3 1,-14 1-1,-25 3 0,-31-4 3,-28 2-1,-27-5 1,-26 1 0,-17 0 0,-20-11 0,-6-4 0,-1-17 0,5-10-3,21-13-3,16-19-3,43-5-18,10-28-14,38-2-5,22-14 2,28 1-4</inkml:trace>
  <inkml:trace contextRef="#ctx0" brushRef="#br1" timeOffset="197311.2856">10867 5914 110,'17'-126'40,"3"-27"-7,-8-11-30,14-3-44,-6-11 0,10 13-1</inkml:trace>
  <inkml:trace contextRef="#ctx0" brushRef="#br1" timeOffset="197640.3044">11825 6158 113,'53'-50'43,"15"-39"-3,32-18-2,22-30-41,18-30-33,32-2-5,-3-10 0,6 8-4</inkml:trace>
  <inkml:trace contextRef="#ctx0" brushRef="#br1" timeOffset="197990.3244">12837 6998 111,'14'2'41,"20"-35"1,50-21-2,39-30-37,44-24-2,42-22 2,27-10-6,17 7-13,-14-5-9,0 32-14,-42 18-2,-35 37-1,-50 33 0</inkml:trace>
  <inkml:trace contextRef="#ctx0" brushRef="#br1" timeOffset="198265.3401">13367 8192 92,'46'106'41,"31"14"1,16-5-1,26 9-39,10-9-1,14-11-2,8-5-34,-18-21-4,-10-10 0,-31-20-3</inkml:trace>
  <inkml:trace contextRef="#ctx0" brushRef="#br1" timeOffset="198550.3564">12122 8897 103,'-52'101'41,"16"26"1,2 8-10,13 23-29,10 12-5,7-1 0,8 3-35,-4-26-1,4-18-1,-9-33-1</inkml:trace>
  <inkml:trace contextRef="#ctx0" brushRef="#br1" timeOffset="198820.3719">10816 8360 92,'-103'26'41,"-21"23"0,-7 30-2,-23 33-36,-10 12-4,-4 14 0,-1 8 0,-1 3 0,1-10-3,15-7-32,2-26-1,21-23-1,12-36 0</inkml:trace>
  <inkml:trace contextRef="#ctx0" brushRef="#br1" timeOffset="199077.3866">9772 7303 110,'-118'-8'40,"-37"-5"1,-20 6-3,-12-1-41,-22-3-3,14 9-27,1-11-8,21 0 1,16-3-1</inkml:trace>
  <inkml:trace contextRef="#ctx0" brushRef="#br1" timeOffset="199331.4011">9961 5880 109,'-145'-149'37,"-23"-4"1,-5 9-4,30 13-73,-7 0-3,39 12 1,24 5-4</inkml:trace>
  <inkml:trace contextRef="#ctx0" brushRef="#br1" timeOffset="200445.4648">10563 6371 78,'-35'-6'35,"-6"2"0,1 12 2,-5 8-28,2 6-5,5 4 0,6 11 1,7 4-2,8 12 2,10 2-1,12 8 0,12 0-1,14 1-1,16-4-1,16-3 1,15-10-1,12-10 0,11-13 0,6-15 0,0-13-1,0-13 1,-12-12-1,-12-8 1,-19-9-1,-16-7 0,-25-4 1,-17-5-2,-31-2 1,-19 1-3,-22 3 3,-18 1-3,-14 13 2,-7 9-1,1 12 1,6 9-4,23 25-12,15-2-18,33 17-4,21 4 3,36 11-4</inkml:trace>
  <inkml:trace contextRef="#ctx0" brushRef="#br1" timeOffset="201020.4977">11661 7035 99,'-51'8'37,"-5"12"2,-12 4-1,2 18-33,-11-2 0,6 7-2,-2 3 1,8 12-2,11 2 0,12 6-1,21-1 1,18-1 0,22-1-1,24-7 0,23-9 0,19-12-1,22-23 1,7-16-1,7-23 0,-1-18 0,-3-18 0,-14-10 0,-21-11 1,-20-9-1,-25 0 1,-31 3 0,-26 8-1,-26 3 0,-26 13-1,-16 12 1,-9 16-2,-10 17 0,12 24-4,1 2-12,30 35-12,8-3-10,28 16 0,12-3-1,28 4 0</inkml:trace>
  <inkml:trace contextRef="#ctx0" brushRef="#br1" timeOffset="201283.5128">11609 7286 95,'-23'25'37,"6"10"-1,-9 3 0,3 13-33,3 4-3,6-1 1,10 4-4,0-11-5,19 2-27,-2-11-1,10-5 0,-2-17-1</inkml:trace>
  <inkml:trace contextRef="#ctx0" brushRef="#br1" timeOffset="201447.5221">11515 7585 106,'-10'-38'39,"16"7"2,8-11-3,9 2-34,24 2-5,3-12-21,18 17-16,-7 1 0,5 11-3,-11 4 0</inkml:trace>
  <inkml:trace contextRef="#ctx0" brushRef="#br1" timeOffset="201951.551">10750 6433 88,'0'0'35,"-5"13"2,-7 15-1,8 12-31,-11 11-3,4 9 2,1 6-3,1 3 2,3-5-5,2-7-1,14 0-6,-10-22-21,11-5-4,-4-18-2,12-10 0</inkml:trace>
  <inkml:trace contextRef="#ctx0" brushRef="#br1" timeOffset="202117.5605">10688 6724 118,'-12'-6'39,"-6"-1"2,18 7-3,0 0-32,30 13-2,3-15-2,6-3-4,17 6-4,-9-11-29,17 12-5,-10-2 0,3 15 0</inkml:trace>
  <inkml:trace contextRef="#ctx0" brushRef="#br1" timeOffset="202732.5956">10606 7118 66,'-36'-11'36,"-1"4"0,-7-5 0,7 14-9,-4-7-21,4 8-2,3 5 0,0 14-2,3 10 1,3 11-1,-2 14 1,3 13-1,3 7 0,8 5 0,6 4-1,10-6 2,10-5-1,19-4-2,9-21 1,17-14-1,17-17 1,13-18-1,7-15 1,7-16-1,2-14 0,-9-19 1,-7-6-1,-18-6 1,-12-5-1,-23-4 0,-19 4 0,-22 3-1,-19 10-2,-21 7 0,-14 13-3,-14 8-1,2 24-15,-10 3-17,10 20 3,1 1-3,17 20 1</inkml:trace>
  <inkml:trace contextRef="#ctx0" brushRef="#br1" timeOffset="203317.6291">10527 7385 92,'-18'-7'36,"6"14"1,-9-6 1,21-1-32,-23 15-2,14 1 0,-2-1-1,2 6 0,3 0-1,3-1 0,3 0-1,0 1 0,0-9 0,5 2-1,-5-14 0,0 0 0,13-8 1,-8-8-1,2-9 0,0-5 0,-2-6 1,5-2-1,-3-1 1,0 1-1,2 2 1,0 9-2,1 9 2,-1 6-1,-9 12 0,20 5 1,-11 12-1,0 10 1,0 7-1,1 3 2,3 4-1,2 0 0,1-5-1,2-3 1,3-10 0,1-9 0,-1-13 0,0-11 0,-1-11 0,-2-11 0,-4-7 0,0-9-1,-4-5 0,-3-3 0,3 2-3,-8-1-3,13 15-14,-16-7-7,16 18-13,-7 0 1,14 17-2,-1-2 2</inkml:trace>
  <inkml:trace contextRef="#ctx0" brushRef="#br1" timeOffset="204047.6709">11903 6263 96,'-25'-13'36,"-1"6"2,-9 1-2,4 12-30,-8 1-4,3 9 1,-7 5 0,2 15 0,-6 5 1,7 12 1,0 5-2,11 8 2,6 2-2,13 0 0,14-3-1,13-6 2,20-9-3,16-12-1,18-16 2,13-13-2,14-16 0,7-14 0,3-16 0,-2-12 0,-8-9 0,-14-8 0,-13-4 0,-25 0-3,-18 1 4,-26 1-3,-26 5 1,-22 8-1,-23 7 2,-14 8-1,-5 9 0,-3 10 0,2 12-1,7 7-2,16 18-5,8-9-21,36 22-9,7-5 0,23 14-2,2-8 2</inkml:trace>
  <inkml:trace contextRef="#ctx0" brushRef="#br1" timeOffset="204634.7044">11869 6518 107,'-14'1'37,"-9"1"2,5 11 1,-7-1-36,6 3-1,3 3 0,6 4 0,-1 0-2,7-1 1,2-2-1,5-1 1,4-6-1,-7-12 0,18 8 0,-7-12-1,1-7 1,-1-8 0,-2 0-1,-4-6 1,-1-1-1,1 0-1,-4 0 1,3 2-2,-4 6 2,1 7-2,-1 11 1,0 0 1,11 3 1,-4 15 0,3 7 0,3 4 1,5 6-1,3-2 2,1-1-1,7-3 0,-2-7-2,2-8 0,0-13 0,3-9 0,-7-9 0,-2-11 0,-4-8 0,-9-2 0,-5-7 0,-5 0 0,-2 5 0,-7 2 0,1 8-5,-2-2-8,10 32-7,-1-33-5,17 33-13,-16 0-2,32 4-2,-10-1 1</inkml:trace>
  <inkml:trace contextRef="#ctx0" brushRef="#br2" timeOffset="209842.0023">12478 7439 56,'0'0'33,"0"0"-1,12 1-2,-12-1-20,0 0-5,15-14 1,1 19-1,1-4-1,13 4-1,10-5 0,17 3 1,11-10-2,18 1 0,21-7-1,16-5 0,25-5 0,13-2-1,15-1 0,13 2 1,12-1-1,6 0 2,7 1-3,4 0 1,3 3-6,-10-11-12,5 5-17,-17-9 0,-11 6-1,-24-7 0</inkml:trace>
  <inkml:trace contextRef="#ctx0" brushRef="#br2" timeOffset="210541.0423">11687 7211 53,'0'0'35,"-13"-6"0,13 6 0,-15 7-15,15 7-9,0-14-3,-12 18-3,5-6-2,5 11-1,-2 4 0,2 10-1,-2 8-1,-1 11 1,-1 2-2,2 2 1,0-1-3,2-9-2,8 2-13,-9-25-18,10-4 0,-7-23-2,15 6 2</inkml:trace>
  <inkml:trace contextRef="#ctx0" brushRef="#br2" timeOffset="210894.0625">11448 7371 89,'0'0'38,"-17"-16"0,17 16 0,0 0-30,0 0-2,17 0-1,-1 6-1,5-3-1,9 2-1,3-4 0,5 0-1,10-3 0,-2-4-1,4-1 0,-3-2 0,1-2 0,-5 1 0,-4 1 0,-8 1 0,-8 2-1,-5 1 0,-7 3-1,-11 2-1,0 0 0,0 0-1,0 0-2,-11-6-5,11 6-25,0 0-1,0 0 0,-8-11-1</inkml:trace>
  <inkml:trace contextRef="#ctx0" brushRef="#br2" timeOffset="212201.1372">15177 6793 61,'31'-9'34,"-14"2"0,-6 8 0,-11-1-20,-16 14-5,-11 0-3,-4 14-1,-13 0-1,-1 10 0,-8 2-1,-1 5 0,-1-3 0,7 3 1,4-4-2,12-6-1,5-7 1,16-1-2,7-8 1,12 0-1,12 0 1,9-3-2,12 1 2,9 3 0,5 0-1,6 1 1,5-1-1,-2-2-1,1 0-2,-6-7-3,7 12-21,-17-19-11,7 5 0,-14-9-2,5 4 0</inkml:trace>
  <inkml:trace contextRef="#ctx0" brushRef="#br2" timeOffset="218486.4967">17504 5931 90,'7'-34'38,"-1"18"-1,-6 16 1,-17 14-32,-10 20-3,-5 22 1,-14 15-1,-6 20-2,-10 17 1,-8 12 1,-7 11-3,-8 2 3,-2-3-3,-4-3 1,0-12-2,2-12 2,6-19-2,10-22-1,7-24 1,10-23-2,17-27 2,10-26 1,13-24 0,6-17 0,7-12 0,6-10 0,2 5 2,5 2-1,0 12 1,5 13-2,4 19 2,9 16 0,6 12 0,16 15-1,11 4 2,12 12-1,9 5 0,14 4 1,7 10-2,5 6 2,-1 15-2,-12 4 2,-6 9-4,-14 0 0,-4 8-7,-19-17-21,7 2-10,-8-23-2,13-7 0,-2-24-1</inkml:trace>
  <inkml:trace contextRef="#ctx0" brushRef="#br2" timeOffset="219253.5406">18893 6642 103,'8'-26'37,"-6"12"1,-21 5-1,-13 13-33,-5 11 0,-6 14 0,-5 11-1,2 16 0,-2 4-1,10 5 1,10-1-2,14-1 1,16-11-2,14-9 1,15-14 0,18-16 0,11-18-1,9-17 1,8-16-1,-1-18 0,2-6 0,-13-7 0,-11 0-1,-20-2-1,-17 9 2,-17 11-2,-18 14 2,-11 17 0,-14 12 0,-3 11 1,5 5-1,9 8 3,8 4-3,23 3 2,14-8-1,22 1-1,15-3 1,11-1-1,10 5 0,-1 1 1,-5 12-1,-8 6 0,-12 11 0,-19 5 1,-13 4-1,-13 1 0,-10-4 0,-8-3 1,-1-16 0,-2-12 0,7-18-1,8-18 2,12-17-2,12-16 0,9-9 0,13-10 0,3-2 0,8 2 0,1 5 0,-2 11 0,2 8 0,0 11 0,5 11 0,-2 3 0,17 18-13,-5-13-17,29 15-11,4-8-1,23 7 0,12-9-2</inkml:trace>
  <inkml:trace contextRef="#ctx0" brushRef="#br2" timeOffset="221521.6703">15543 7989 90,'14'-17'39,"-14"2"-1,0 15 1,-5 19-37,4 11-1,-3 13 2,0 20-1,-2 19 0,2 16 0,-3 15 1,2 10-3,3-2 2,2-3-3,3-2-3,2-31-14,16-2-20,-3-28-1,16-18-1,-2-25 0</inkml:trace>
  <inkml:trace contextRef="#ctx0" brushRef="#br2" timeOffset="221717.6815">15659 8613 100,'-19'-11'40,"6"-4"0,13 15 0,9-12-36,14-1-2,15-8 0,13-6-3,13-6-2,1-12-4,22 5-26,-9-18-5,8 8-1,-11-17-1</inkml:trace>
  <inkml:trace contextRef="#ctx0" brushRef="#br2" timeOffset="221903.6922">16399 7694 101,'-44'15'38,"6"36"3,-7 15-3,10 16-34,-2 22-1,8 16-1,5 5 1,6 5-2,9-2-1,8-9-4,15-3-2,-5-25-25,25-3-7,-3-26-2,12-10-1</inkml:trace>
  <inkml:trace contextRef="#ctx0" brushRef="#br2" timeOffset="222319.716">16481 8642 100,'0'0'40,"-12"17"1,23-2-1,6-13-37,16 2-1,18-11 0,12-6 1,7-9-2,3-5 1,1-9-1,-4-5 0,-12 0-1,-12-1 0,-18 2 1,-14 4-1,-22 5 0,-12 8 0,-12 8 1,-11 13-1,-9 16 1,-6 16 0,-4 13 0,7 15 0,5 8 1,14 6-1,17-1 1,18-7-1,22-13 0,22-15-2,27-19 1,18-20-2,24-18-4,6-25-4,19 1-21,-12-30-8,2-2-1,-18-14 0,-9-3 1</inkml:trace>
  <inkml:trace contextRef="#ctx0" brushRef="#br2" timeOffset="222490.7257">17836 7795 98,'-36'-23'39,"1"38"3,-13 19-3,8 30-18,-3 11-17,4 17-1,2 11-2,7 7 0,11-2 0,11-3-3,11-6 0,9-15-6,22 0-14,-6-33-17,20-7-1,-5-26 0,12-8-1</inkml:trace>
  <inkml:trace contextRef="#ctx0" brushRef="#br2" timeOffset="222672.7362">18009 8413 111,'4'-17'40,"-17"8"1,9 26-2,-15 6-33,5 18-3,-2 9 0,4 10-2,3 5-1,3-3-4,14 8-12,-9-21-18,22-1-5,-2-20-2,16-8 0</inkml:trace>
  <inkml:trace contextRef="#ctx0" brushRef="#br2" timeOffset="222837.7456">18185 8077 120,'-19'-26'39,"-4"10"-1,12 9-14,11 7-59,0 0-3,33 26-1,-13-16-2</inkml:trace>
  <inkml:trace contextRef="#ctx0" brushRef="#br2" timeOffset="223204.7666">18523 8298 105,'-15'23'41,"-13"-3"1,9 13-1,-10-2-34,11 11-3,-1 3-1,10 3 1,4 3-1,13 0-1,6-6 1,9-7-3,8-14 0,6-10 0,5-19 0,6-11 0,5-14 0,-2-15 0,-3-10 0,0-4 0,-5 0-3,-6 4 2,-5 9 2,-9 9-1,-9 16 0,-14 21 0,0 0 0,-14 39 0,-1 2 0,-3 6-1,4 8-3,3-2 0,14 5-7,-3-25-13,26 6-13,-4-24-4,21-4 1,-5-20-1</inkml:trace>
  <inkml:trace contextRef="#ctx0" brushRef="#br2" timeOffset="223708.7954">19299 8435 104,'0'0'40,"-21"-9"0,7 25 0,-13 1-29,4 15-6,-1 5-1,5 2 0,4 2-1,5-2 1,5-6-4,7-7 0,8-12 0,4-12 0,8-13 0,1-11 0,2-10 0,2-13 0,-2-7 0,-1-2 0,-2-2 0,-3 7 0,-5 6 0,0 8 0,-7 12 0,1 13 0,-8 10 0,14 12 0,-6 4 0,5 2 0,1 4 0,6-1 0,3-9 0,3-1 0,7-9 0,0-6 0,4-7 0,1-5 0,0-4 0,-1 2 0,-4 0 0,-2 3 0,-7 5 0,-4 14 0,-10 12 0,-2 9 0,-4 12 0,-4 5 0,1 5 0,0 0 0,4 2 0,1-15-10,20 5-7,-12-28-5,25 7-7,-12-26-10,19 4-3,-5-17-1,9 4 5</inkml:trace>
  <inkml:trace contextRef="#ctx0" brushRef="#br2" timeOffset="223836.8027">20176 8566 121,'-22'3'40,"-5"-10"-1,17-4-5,10 11-52,-10-37-12,29 15-12,-10-9 1,6 0-2,-6-9 1</inkml:trace>
  <inkml:trace contextRef="#ctx0" brushRef="#br2" timeOffset="224690.8516">19872 3141 77,'-36'5'39,"-1"-11"-2,13 12 1,-5-12-30,29 6-2,-8-16-2,30 7 0,17-10-1,25 1-1,19-3-1,13 0 0,13 0-2,3 3-4,6 9-30,-21-6-3,-8 13 0,-22-8-2</inkml:trace>
  <inkml:trace contextRef="#ctx0" brushRef="#br2" timeOffset="225208.8812">20246 2619 70,'0'0'38,"-7"-15"-3,7 15 2,-26 18-28,3 1-4,-11 7-1,-9 10 1,-16 7-1,-7 7 0,-12-1 0,4 7 1,2-5-3,20 7 1,15-3-2,24-1 1,27-2-1,25-6 0,24-3-2,14-11 0,17 5-2,-2-18-1,9 4-9,-16-25-25,5 6 0,-18-17-2,1 2 0</inkml:trace>
  <inkml:trace contextRef="#ctx0" brushRef="#br2" timeOffset="225525.8994">21219 2381 86,'-10'-34'39,"4"18"-1,-12 6 0,3 24-25,-12 24-12,3 14 1,-9 17 0,2 15 1,-7 10-2,-1 4 1,6 1-2,0-7 0,17-9-3,-2-14-7,22-6-26,-4-25-2,19-5 0,-3-22-2</inkml:trace>
  <inkml:trace contextRef="#ctx0" brushRef="#br2" timeOffset="225709.9099">20974 2967 111,'-11'-10'40,"-6"-3"1,17 13-2,0 0-36,32-18-2,2 1-1,9-6-3,12 0-3,2-18-22,19 12-10,-10-15-1,13 5-1,-15-13 0</inkml:trace>
  <inkml:trace contextRef="#ctx0" brushRef="#br2" timeOffset="225893.9204">21690 2206 105,'-21'35'39,"-14"7"1,5 25-1,-15 13-38,7 7 1,-4 6-1,0 6 0,0 1-2,5-7 0,13-4-4,6-17-7,26-1-24,2-25-4,26-6 2,3-29-2</inkml:trace>
  <inkml:trace contextRef="#ctx0" brushRef="#br2" timeOffset="226381.9483">21853 2823 106,'-37'23'39,"-8"-1"1,10 16-1,-3-1-35,17 1-1,12-8 1,12 0-1,10-13-1,18-4 0,7-12-1,9-9 0,0-8 0,5-11 0,-1-11-1,-6-2 1,-5-4 0,-10 4 0,-8 4-2,-8 7 1,-8 9-1,-6 20 1,-11 20-1,-6 18 0,-7 23 0,-1 20 0,-7 19 1,-3 13 0,-4 7 0,5 0 0,5-6 0,-1-8 1,6-16-1,4-17 0,4-22 0,0-17 1,4-19-1,-1-18 1,3-19-1,5-16 0,4-12 1,3-13-2,15-10 0,7-10-1,15-2-2,8-3 1,9 9-3,3-6-7,18 27-17,-15-8-8,13 22 1,-15 0-1,6 19 1</inkml:trace>
  <inkml:trace contextRef="#ctx0" brushRef="#br2" timeOffset="226786.9715">22686 2876 113,'-41'-5'40,"0"16"0,-18-6 0,16 12-34,-14 1-3,9 6 1,6 2-2,10 5 0,14-4 0,13-2-1,19-6-1,13-4 2,11-10-2,14-10 0,9-10 0,4-11 0,4-12 0,-3-6 0,-7-11 0,-7-7 0,-9 0 0,-12-1 0,-14 4 0,-10 12-2,-11 14 1,-10 13 0,-7 18 1,-7 19 1,-3 16-1,1 14 1,4 11-1,3 3 0,10 4-1,9-4-1,16-1-4,5-16-9,24 12-13,-7-31-11,18 0-1,-4-23 0,11-1 0</inkml:trace>
  <inkml:trace contextRef="#ctx0" brushRef="#br2" timeOffset="227366.0046">23211 2914 117,'-21'17'39,"-16"-5"1,9 16-1,-8-8-35,9 7-1,5 2-1,7-5 1,5-3-2,6-5 0,4-16 0,13 11 0,0-18 0,3-9-1,4-8 1,3-7 1,-2-10-2,3-2 0,0-3 0,-2 2 0,1 3 0,-7 9 0,-4 6 0,-1 8 0,-11 18 0,20-3-2,-20 3 2,18 21 0,-4-10 0,0 6 0,10-5-1,-3-1 2,7-7-2,1-5 1,0-5 0,-1-8 1,-2 3-1,-3-7 0,-6 4 2,-6 1-2,-11 13 0,0 0 0,-13-5 0,-3 20 0,-5 8 0,-2 4 0,2 7 0,3 3 0,4 5 0,9-3 0,9-2 0,11-11 0,6-5 0,5-9 0,3-10 0,5-8 0,0-12 0,-3-8 0,-3-11 0,-3-5 0,-4-3 0,-6 0-6,2 11-6,-17-8-13,17 25-9,-17-3-6,10 26 0,-10-6 0</inkml:trace>
  <inkml:trace contextRef="#ctx0" brushRef="#br2" timeOffset="227833.0313">23980 2852 103,'-2'-20'38,"-12"-8"1,3 12 0,-14 0-33,0 15 1,-9 8 0,0 13-2,-6 1 0,6 12-2,1-1 0,10 7-3,8-2 0,11-5 0,12-7 0,10-6 0,11-7 0,9-11 0,8-8 0,-2-10 0,1-8 0,-1-3 0,-2-3 0,-10 3 0,-8 1 0,-13 15 0,-11 12 0,-11 9 0,-10 20 0,-6 16 0,-7 17 0,-6 9 0,2 17 0,-1 2 0,5-3 0,2-3 0,4-6 0,0-11 0,4-15 0,3-14 0,0-15 0,-1-15 0,5-10-3,0-16-3,13 0-9,-6-30-10,28 10-8,-6-27-8,25 3 0,1-14 0</inkml:trace>
  <inkml:trace contextRef="#ctx0" brushRef="#br2" timeOffset="228493.0691">24137 3005 87,'14'-8'36,"5"-1"0,14 5 1,-4-12-29,20 6-2,-4-7-1,7 0-2,-3-8 0,-2-3-2,-7-3 1,-9 0 0,-10-1 0,-12 3-1,-11 5 0,-13 9 1,-13 11 0,-9 17 0,-4 8 0,-3 12-1,4 8 1,4 8-1,9 3 0,16-2-2,12-3 0,13-13-2,16-4-1,5-15-2,15-6-1,-4-19-1,13-2 2,-7-15 0,0 2 4,-10-4 2,-9 0 3,-5 6 1,-13 6 3,-15 17 1,0 0 0,-16 8-1,-9 8-2,3 10-1,-3 2-2,2 3 0,2-1 0,6-2-1,11-7 0,4-8 1,11-9-2,9-11 0,3-6 0,8-9 0,5-5 0,4-3 0,-3-1 0,4 2 0,-6 5 0,-2 6 0,-1 10 0,-8 8 0,-7 9 0,-5 12 0,-5 10 0,-4 2 0,0 16-8,-11-12-6,15 20-6,-18-25-5,33 19-10,-9-20-8,15 2 0,3-12 2</inkml:trace>
  <inkml:trace contextRef="#ctx0" brushRef="#br2" timeOffset="228599.0751">25153 3283 87,'-37'-22'1,"4"-2"-1,3-1-1,11 4-30</inkml:trace>
  <inkml:trace contextRef="#ctx0" brushRef="#br2" timeOffset="229667.1362">20333 1644 86,'16'-15'38,"-16"15"-1,17 8 0,-9 17-34,-12 13-2,-5 11 2,-5 14-2,0 3 2,-2 7-4,3-4 3,4-1-3,8-11-1,1-11-7,23 0-26,-5-22-2,10-3 0,-3-16-1</inkml:trace>
  <inkml:trace contextRef="#ctx0" brushRef="#br2" timeOffset="229854.1469">20369 2068 105,'-11'-14'40,"-7"-4"0,18 18-2,6-11-34,12-2-1,10 4-2,10-5-1,8-2-2,7-7-3,8 1-5,-4-14-28,13 4-2,-12-12 1,8 3-1</inkml:trace>
  <inkml:trace contextRef="#ctx0" brushRef="#br2" timeOffset="230048.158">20967 1402 102,'-23'16'38,"-12"13"0,7 24-2,-2 3-33,5 12-1,1 3 0,1 5-1,5 1-1,5-2-1,6-2 0,5-12-4,9-2-3,-3-19-29,22-3-2,-3-19 1,15-8-1</inkml:trace>
  <inkml:trace contextRef="#ctx0" brushRef="#br2" timeOffset="230423.1795">21005 1888 106,'-24'1'40,"14"9"0,1-6-1,9-4-36,28 5 0,9-6-1,7-4 0,6-7 0,4-3-2,3-3 1,-5-5-1,-7-2 1,-13-1-1,-8 0 0,-15 0-1,-9 7 2,-9 3 0,-10 8-1,-8 9 1,-8 10 0,-8 8 0,1 11 0,-4 3 1,7 5-2,4-3 1,12 3 0,10-5 0,18-8-2,21-6-1,11-11-2,22-4-1,4-11-4,25 2-19,-12-17-10,18 3-1,-15-10-2,2 4 3</inkml:trace>
  <inkml:trace contextRef="#ctx0" brushRef="#br2" timeOffset="230777.1997">21837 1722 110,'-33'-13'37,"2"13"4,-13-2-2,4 10-35,-3 4 2,0 13-3,-1 6 1,4 3-2,4 2 1,8 2-1,6-2 0,13 0-2,9-10 2,12-3-2,12-15 0,11-5 0,8-10 0,6-6 0,2-4 0,0-12 0,-6 0 0,-4-2 0,-7 3 0,-11 4 0,-8 8 0,-8 3 0,-7 13 0,-15 4 0,1 11 0,-3 7-2,3 4 1,0 5-3,13 0 1,2 2-3,23-2-9,-5-22-12,25 9-12,-5-20-1,16 0-1,-8-17 4</inkml:trace>
  <inkml:trace contextRef="#ctx0" brushRef="#br2" timeOffset="231092.2177">22232 1720 111,'-12'-19'39,"12"19"2,-9-8-2,9 8-33,-6 26-2,3 1-1,-2 5 1,2 7-3,-2 4 2,5 7-2,0-10 2,2 3-3,5-9 0,6-7 0,2-15 0,8-10 0,5-14 0,4-11 0,4-7 0,-2-9 0,2-7 0,-6-5 0,-5 7-3,-6 1-1,-5 10-3,-9-3-3,7 19-10,-21-6-12,9 23-8,0 0 0,10-2 0,-10 2 2</inkml:trace>
  <inkml:trace contextRef="#ctx0" brushRef="#br2" timeOffset="231603.247">22752 1731 112,'-16'1'39,"16"-1"2,-22 15-1,22-15-36,-13 15 0,7 2-1,-2 4 1,7 3-2,1 2 0,5 1-1,1-4 2,8-2-3,5-8 0,5-9 0,4-8 0,4-7 0,1-9 0,1-8 0,-2-3 0,-2-1 0,-3-2 0,-5 6 0,-4 5 0,-8 14 0,-10 9 0,-2 29 0,-12 8 0,-9 19 0,-5 15 0,-4 13 0,-4 7 0,-1 7 0,1-3 0,6-8 0,3-8 0,8-16 0,6-12 0,6-18 0,2-21 0,5-12 0,15-39 0,4-5 0,11-13 0,5-10 0,5-10 0,10-7 0,0 8 0,2 0 0,-6 18-3,-4-3-8,6 21-6,-17-4-7,21 26-12,-9 1-5,17 16-1,-3-5 2</inkml:trace>
  <inkml:trace contextRef="#ctx0" brushRef="#br2" timeOffset="231754.2556">23813 1936 136,'0'0'44,"-13"-2"-3,-6-11-7,13-3-34,0 2 0,-1-8-2,13 11-15,-18-9-7,12 20-11,-16-2-8,-2 12-1,-16-1-1</inkml:trace>
  <inkml:trace contextRef="#ctx0" brushRef="#br2" timeOffset="272581.5908">13450 9505 85,'6'21'37,"-6"13"1,3 20-2,-11 14-34,1 17 1,-4 11-2,0 9 1,1 1-3,-4-5-1,6 1-13,-2-21-21,7-15-2,-1-19 1,11-15 0</inkml:trace>
  <inkml:trace contextRef="#ctx0" brushRef="#br2" timeOffset="272753.6006">13328 10111 98,'-29'-24'41,"19"13"2,-3-1-3,13 12-36,29-17-1,17-3-2,25-12-3,17-11-4,27 0-31,-3-12-3,16 6 1,-6-7-2</inkml:trace>
  <inkml:trace contextRef="#ctx0" brushRef="#br2" timeOffset="272993.6143">14674 9294 94,'5'-12'40,"-5"0"0,5 26-1,-15 4-35,6 27 0,-10 17-1,-1 16 0,-7 17 0,-4 7-1,3 7-3,0-8 0,13-4-6,4-28-19,29-7-13,10-27-2,28-18 1,9-28 0</inkml:trace>
  <inkml:trace contextRef="#ctx0" brushRef="#br2" timeOffset="273278.6307">15262 9682 107,'-40'26'40,"-15"7"2,13 21-2,-4 3-36,14 5 0,12-1 0,21-1-1,18-10-1,14-10-1,14-18 0,10-11 0,4-19 0,1-12 0,-3-15-1,-9-11 0,-12-8-1,-13-5-1,-11-4-1,-7-1 0,-8 5-1,-8 2-2,1 19 0,-6 1-2,17 21-29,-12-3-2,20 12 2,-11 7-1</inkml:trace>
  <inkml:trace contextRef="#ctx0" brushRef="#br2" timeOffset="273489.6427">16142 9072 110,'8'-15'40,"-21"11"1,0 33-1,-22 24-36,8 15-1,-3 15-1,3 18 1,2 8-3,6 8 1,9-3-3,3-14-3,17 3-26,-5-33-10,14-8 2,-6-32-2</inkml:trace>
  <inkml:trace contextRef="#ctx0" brushRef="#br2" timeOffset="273895.6659">15958 9530 114,'0'0'42,"18"8"0,18-15-2,19-4-38,19-11-1,17-2 0,7-3-1,-6 2 0,-14 6 1,-14 4-1,-26 12 1,-21 10-1,-26 12 0,-27 12 0,-18 7 1,-16 4 1,1 0-2,4-3 2,13-6-1,20-9 0,28-14 0,30-10 2,28-11-3,26-4 0,11 0 0,6-1 0,-4 6 0,-12 15 0,-23 10 0,-21 16 0,-33 15 0,-26 12 0,-25 3 0,-16 7 0,-8 4-7,-12-17-23,12 12-13,-4-21 2,18 0-3,0-19 1</inkml:trace>
  <inkml:trace contextRef="#ctx0" brushRef="#br2" timeOffset="274101.6777">15150 10483 122,'13'22'42,"34"-33"2,57-2-5,32-30-36,36-6-3,20-3-3,-3-15-28,11 22-7,-19-5-5,-12 16 3,-29 0-4</inkml:trace>
  <inkml:trace contextRef="#ctx0" brushRef="#br2" timeOffset="274601.7063">18190 9435 104,'0'0'37,"-31"-7"3,-3 28-3,-17 1-32,-4 19 0,-8 10-1,4 14 1,-1-1-2,18 5 1,19-7-1,24-9 1,25-18-2,32-17 0,21-23-2,21-15 0,4-13 0,-1-10 0,-12-5 0,-15-8 0,-25 6 0,-31 4 0,-27 5 0,-24 3-2,-17 4 1,-6 7-2,-2 6 1,9 6-2,19 10-1,15-5-4,40 16-30,13-5-1,36 15 1,14-10 0</inkml:trace>
  <inkml:trace contextRef="#ctx0" brushRef="#br2" timeOffset="274848.7205">19508 9131 106,'-4'-70'37,"-19"-3"1,4 15 1,-15 5-35,1 26 0,-10 22 0,-2 31 0,-7 30 0,-5 33-1,-3 28 2,1 16-3,3 6-1,14-1-1,18-6-2,10-21-3,22-12-8,3-39-24,27-20-3,-6-33 0,11-12 0</inkml:trace>
  <inkml:trace contextRef="#ctx0" brushRef="#br2" timeOffset="274984.7282">18954 9628 126,'-35'-25'39,"-3"-5"4,22 17-4,13-4-34,25 4-6,27 10-14,6-16-23,30 12-3,3-14 0,24 15-1</inkml:trace>
  <inkml:trace contextRef="#ctx0" brushRef="#br2" timeOffset="275743.7716">19996 9637 114,'0'0'40,"37"-16"0,6-9-2,21 4-35,9-12 0,8-2-1,3-6 0,-4 0-1,-9-5-1,-17 1 0,-19 1 0,-19 2 0,-19 5 0,-18 6 0,-17 7 0,-11 7 0,-11 13 0,-4 15 1,2 14 0,0 15 0,10 9 0,14 12 1,15 0 0,26 1 0,22-4 0,27-11-2,22-11 0,14-14 0,11-13 0,5-11 0,-6-10 0,-10-6 0,-16-6 0,-15-1 0,-20-2 0,-14 0 0,-15 6 0,-8 4 0,-12 13 0,-10 9 0,-3 15 0,-9 8 0,2 12 0,3 4 0,-1 3 0,5 1 0,12-9 0,8-10 0,12-12 0,13-15 0,7-16 0,7-15 0,3-10 0,6-12 0,-1-4 0,-4-6 0,0 2 0,-8 6 0,-4 10 0,-7 12 0,-5 15 0,-14 16 0,14 15 0,-12 15 0,3 13 0,3 5 0,3 7 0,6 0 0,12 6-11,-8-22-20,23 5-9,-7-25-2,12 2 1,-10-23-1</inkml:trace>
  <inkml:trace contextRef="#ctx0" brushRef="#br2" timeOffset="276808.8326">21556 9384 116,'0'0'41,"-19"18"0,25 1 0,4-5-36,13 3-2,6-2 0,9-1-1,5-8-1,4-1 1,-5-9-2,-2-4 0,-9-7 0,-12-6 0,-7-4-2,-9-4 1,-13-2 1,-5 0-1,-7 7 0,-7 6 1,-3 11 0,-4 12 0,-2 13 1,3 10 0,5 11 0,3 5 1,17 1-2,13-5 0,17-4 0,18-9 0,12-13 0,13-6 0,10-13 0,2-8 0,-4-4 0,-5-3 0,-10-1 0,-12 0 0,-10 3 0,-12 7 0,-22 11 0,0 0 0,0 0 0,-28 25 0,3 1 0,-3 5 0,0 3 0,1 6 0,9-8 0,4-3 0,12-10 0,2-19 0,19 5 0,3-20 0,4-9 0,1-10 0,-2-4 0,2-3 0,-3 0 0,-6 6 0,-2 4 0,-6 7 0,-1 9 0,1 7 0,5 7 0,3 6 0,8-1 0,7 2 0,10-1 0,7-3 0,7-4 0,-2-4 0,3-5 0,-9-4 0,-6-3 0,-11 0 0,-12-1 0,-16 2 0,-13 3 0,-11 7 0,-12 5 0,-3 10 0,-3 11 0,-2 5 0,5 8 0,5 10 0,11-4 0,13 2 0,11-3 0,12-9 0,8-11 0,8-10 0,4-13 0,5-9 0,-4-9 0,-4-6 0,-5-5 0,-1 1 0,-9 2 0,-5 9 0,-9 13 0,-5 10 0,-18 23 0,-5 16 0,-9 19 0,-12 16 0,-6 17 0,-6 7 0,0 8 0,-1-3 0,11-7 0,0-11 0,10-17 0,13-20 0,9-21 0,14-27 0,17-25 0,6-15 0,10-19 0,9-17 0,3-13 0,7-6 0,3 1 0,-10 5 0,6 19-14,-17-9-13,14 27-13,-10 3-3,12 20 2,-6-2-2</inkml:trace>
  <inkml:trace contextRef="#ctx0" brushRef="#br2" timeOffset="277223.8563">23280 9216 123,'0'0'41,"-42"2"1,9 17 0,-9 4-37,-1 8-3,5 6-2,6 4 0,11 2 0,9-4 0,13-3 0,10-8 0,11-8 0,7-10 0,6-10 0,5-10 0,2-8 0,-1-4 0,1-5 0,-2 0 0,-7 4 0,-5 4 0,-6 12 0,-13 12 0,-9 15 0,-11 15 0,-15 21 0,-10 16 0,-11 16 0,-10 12 0,-2 3 0,-2-2 0,1-6 0,6-12 0,5-16 0,13-21 0,7-22 0,16-28 0,8-18 0,5-19 0,13-16 0,-1-29-8,16 4-14,-16-21-17,14 8-3,-22-1 0,3 21-1</inkml:trace>
  <inkml:trace contextRef="#ctx0" brushRef="#br2" timeOffset="277824.8907">15708 10889 94,'0'0'40,"18"8"3,-17 6-6,13 15-36,-15 7 0,2 12-1,-5 6 1,-1 6-2,-1 1 2,-2-1-1,2-8 1,3-4 0,-2-14 1,10-12-1,-5-22 1,16-8-1,0-20 0,-1-12 0,3-13 0,1-8-1,-4-6 2,4 1 0,-5 5-1,2 9 1,-4 12-1,2 10 1,1 11-2,3 10 1,13 9-5,0 0-1,10 13-9,2-13-27,14 8 1,-4-12 1,11 6-1</inkml:trace>
  <inkml:trace contextRef="#ctx0" brushRef="#br2" timeOffset="278175.9108">16336 10935 97,'-12'26'37,"2"-8"3,18 5-2,12-10-34,16-4-2,11-7 2,15-3-1,8-5 0,2-4-1,-1-7 0,1-2 1,-13-3-2,-11 1 1,-18-4-1,-16 0 1,-12 3-3,-15 2 2,-9 9-2,-12 4 1,-9 12-1,-7 7 1,1 16-1,2 5 0,2 11 1,10 3 0,14 2-1,18-5 0,25-10 1,17-13-2,27-11-1,20-20-4,32-5-24,-1-28-10,13-4 3,-12-20-1</inkml:trace>
  <inkml:trace contextRef="#ctx0" brushRef="#br2" timeOffset="278349.9207">17648 10361 109,'-37'52'41,"-11"17"1,4 26 0,-12 8-39,10 4-1,12-5-3,8-4-3,16-3-6,-1-23-29,31-6-3,1-28 0,21-11 0</inkml:trace>
  <inkml:trace contextRef="#ctx0" brushRef="#br2" timeOffset="278679.9396">17778 10904 99,'11'-1'39,"3"16"5,0-8-5,16 9-31,4-8-4,8 0-3,2-10 2,2-4-1,-3-5-1,0-7 1,-9-8-1,-7-1 1,-11-5-2,-9 1 1,-15 2-2,-10 6 0,-8 8 0,-12 9 0,-3 14 1,-7 11 0,1 15 1,3 7-2,7 6 0,14 1-1,17 2-2,13-11-4,29 5-10,2-22-23,27-7 0,0-15 1,16-4-1</inkml:trace>
  <inkml:trace contextRef="#ctx0" brushRef="#br2" timeOffset="278995.9577">18525 10745 105,'-12'-16'40,"-13"4"0,3 17 0,-15 8-34,7 17-2,-7 8-1,1 11-2,2 4 1,9-1-1,5-3 0,12-10-2,12-9 1,16-20-1,15-11 2,9-15-1,9-13 2,3-10 0,-3-6 0,-3-4 0,-7 7-1,-6 4 3,-16 11-4,-7 12 0,-14 15 0,-7 18 0,-8 7 0,-5 9-8,5 14-10,-13-15-20,23 8-5,-9-15 0,18-4-2</inkml:trace>
  <inkml:trace contextRef="#ctx0" brushRef="#br2" timeOffset="279499.9865">19292 10783 119,'-71'-2'40,"6"12"2,-8-12-11,7 11-25,3-2-1,9 5-2,13 0 0,10 7-1,12 0-1,16 0-1,22-1 1,16-2-1,11-1 0,8 0-2,4-2 2,5 0-2,-3-4 0,-7-1 1,-12 5-1,-12-2 0,-10 4 1,-16 4 0,-11 0-1,-7 2 2,-12 0-2,-5 3 1,-4-1-2,-4-5-1,8 3-4,-6-20-18,24 5-14,2-19 1,26 1-3,7-15 2</inkml:trace>
  <inkml:trace contextRef="#ctx0" brushRef="#br2" timeOffset="279845.0062">19523 10976 112,'5'16'37,"8"-17"3,24 5-8,12-20-28,13-3 1,9-9-3,-1-3 2,-4-2-2,-8 0 2,-12 1-2,-19-1-1,-16 5 0,-16 2 0,-19 8 1,-11 9 0,-11 11-1,-6 12 2,-7 12-3,-3 12 0,5 10 0,15 6 0,14 1 0,14-4-4,22-4 0,16-9-3,25-6-4,7-21-14,22 3-16,-2-20 1,15 0-1,-13-17-1</inkml:trace>
  <inkml:trace contextRef="#ctx0" brushRef="#br2" timeOffset="280198.0264">20440 10781 112,'-12'-13'41,"-19"5"0,1 18 1,-15 5-34,2 17-4,-2 8-1,3 7-3,7 2 1,12-1-1,13-6 0,12-9-2,19-13 2,15-18-2,17-17 3,9-15 1,8-16-1,3-12 2,2-16-3,-2-10 0,-4-7 0,-8 0 0,-9 10 0,-15 13 0,-13 19 0,-10 22 0,-14 27 0,-15 38 0,-13 21 0,-6 16 0,-2 10 0,3 3 0,9 3 0,3-20-19,28 1-12,-2-25-12,26-9 0,4-19-1,22-4 1</inkml:trace>
  <inkml:trace contextRef="#ctx0" brushRef="#br2" timeOffset="280341.0346">21117 11030 100,'0'0'42,"-5"-19"2,5 19-1,-11-20-22,3 5-18,14 0-7,-3-12-11,14 13-24,-21-6-2,4 20 0,-13-20-4</inkml:trace>
  <inkml:trace contextRef="#ctx0" brushRef="#br2" timeOffset="289516.5594">2959 11117 79,'14'9'35,"-11"2"-1,-8 20-9,-19 7-22,-8 11 1,-8 7 0,-9 13 1,-12 6-1,-5 11 2,-8 1-2,2 1-1,5-5-1,6-8 0,17-10-1,15-12-2,21-15 1,28-18-1,24-14 1,19-14 1,19-7-1,16-7 0,10-2 0,7-1 0,-1 0 1,-6 6-2,-11 3 1,-10 2 0,-11 2 0,-15 0-1,-16-1 1,-16-2-1,-18-9 1,-15-5 2,-13-10-3,-15-6 2,-14-14-1,-5-6 1,-6-4-1,-1-4 0,6 9 0,4 7-3,11 16-2,-1 3-31,28 27-1,10 11-1,0 0-2</inkml:trace>
  <inkml:trace contextRef="#ctx0" brushRef="#br2" timeOffset="290268.6024">4045 11401 78,'-5'-13'38,"5"13"-2,-10-2-3,9 13-25,-12 6-3,4 7-2,-4 11 0,4 4 1,-3 10-2,-2 2-2,5-1 2,-4-3-1,5-5 0,1-11-1,4-7 1,4-15-2,-1-9 2,21-23 2,-4-8-3,6-11 2,4-6-2,4-7 2,-1-5-2,1 5 1,-5 13-1,-4 10 0,-4 12 1,-6 18 0,-3 13-1,-3 11 1,-1 12 0,-1 1 1,6-1-2,8-5 1,10-12 0,11-14 0,13-13 0,16-15-1,6-9 1,8-6-1,-4-1 1,-9 4-1,-11 10 1,-12 13-1,-18 17 1,-18 19-1,-19 15 0,-3 11 1,-7 7-4,3-1-3,15 11-10,-9-20-17,29-2-8,-3-18-1,20-7-1</inkml:trace>
  <inkml:trace contextRef="#ctx0" brushRef="#br2" timeOffset="290794.6325">2912 12291 79,'69'-5'41,"12"-17"-2,28 2 0,14-8-32,23 1-2,20-3-1,10 4-1,-1 3-1,-1 6-1,-10 8-1,-9-2-2,-9 7-1,-18-5-2,-17 10-6,-29-10-28,-7 6 1,-31-8-2,-13 7 1</inkml:trace>
  <inkml:trace contextRef="#ctx0" brushRef="#br2" timeOffset="291365.6652">6037 11487 88,'11'-6'39,"12"6"1,5-14 0,15 2-36,13-7-1,15-7-2,9-5-1,8-4-3,8 10-11,-16-5-24,-2 19-1,-29 2-1,-13 20 1</inkml:trace>
  <inkml:trace contextRef="#ctx0" brushRef="#br2" timeOffset="291530.6746">6189 11796 96,'-37'34'40,"22"-22"3,35-17-5,21-26-35,37-7-1,22-11-3,19-6-5,21 12-13,-16-14-11,14 14-8,-10 3-1,3 11-3</inkml:trace>
  <inkml:trace contextRef="#ctx0" brushRef="#br2" timeOffset="291817.691">8041 10904 101,'-9'-19'42,"9"19"4,-13-15-6,13 15-35,-5 13-1,0 15-3,-3 9 1,-5 14-3,1 9 2,-1 8-2,-1 0 0,4 2-2,9-4-2,-1-19-6,25 6-11,-12-33-6,22-9-14,-2-22 1,12-13-2,-6-23 4</inkml:trace>
  <inkml:trace contextRef="#ctx0" brushRef="#br2" timeOffset="292018.7025">8133 10728 91,'6'-23'43,"3"-4"0,24 16-2,5-1-15,18-4-24,12-3-1,8 2-1,3 2-1,0 5-2,-3 9-6,-24-7-12,3 26-8,-32-5-12,-9 12 1,-26-1-2,-13 11 2</inkml:trace>
  <inkml:trace contextRef="#ctx0" brushRef="#br2" timeOffset="292191.7124">8154 11025 98,'-41'23'39,"28"-1"2,13-22 0,48 3-35,17-17-3,20-6 1,12-3-2,1-1 0,-3 3-4,-8-2-5,-5 21-16,-42-10-15,-17 23-4,-32-5-1,-18 18 2</inkml:trace>
  <inkml:trace contextRef="#ctx0" brushRef="#br2" timeOffset="292371.7227">8038 11393 104,'-29'21'41,"43"-10"1,26-28 0,44-11-37,18-10-2,20-3-1,6-4-1,2 2-3,-3 11-3,-23 3-13,-4 30-7,-48-2-9,-13 29-8,-30 2-1,-13 19 2</inkml:trace>
  <inkml:trace contextRef="#ctx0" brushRef="#br2" timeOffset="292784.7463">8718 11906 88,'-27'-25'41,"-2"16"2,-24 2-1,3 23-36,-21 14-2,-4 22 1,-7 10 0,3 12-1,8 5-1,15 8 0,9-6-2,25-8 0,21-8-1,22-19 0,29-14-2,24-19-2,33-7-8,13-41-8,49 5-3,-7-42-5,50 6-4,0-25-11,25 0 1,-10-12 2</inkml:trace>
  <inkml:trace contextRef="#ctx0" brushRef="#br2" timeOffset="293257.7734">7576 11747 98,'18'6'43,"20"-22"1,39-2-2,18 0-38,42-13-3,22-6 2,22 1-1,10 9-1,4-2-4,-4 11-1,-10-2-2,-5 21-15,-43-17-9,-9 17-12,-31-8 0,-15 3-1</inkml:trace>
  <inkml:trace contextRef="#ctx0" brushRef="#br2" timeOffset="293788.8038">9358 11548 98,'12'8'42,"0"-18"0,12 7-1,-3-10-39,3 3 0,0 3-1,-4 4 1,-6 4-2,-14-1 1,9 20-1,-16 0 3,-5 2-3,-8 5 3,-8 0-2,5 1 2,-1-3-2,0-2 2,7-8-1,11 0-1,6-15 0,22 8-1,5-10 0,9-4-1,6 5-2,4-7-3,15 16-13,-17-19-7,19 21-8,-17-15-10,10 8 0,-8-9 3</inkml:trace>
  <inkml:trace contextRef="#ctx0" brushRef="#br2" timeOffset="293941.8125">10036 11783 103,'0'0'43,"-10"1"3,2-11-4,8 10-36,1-20-7,-2 7-1,1 13-15,-6-12-6,6 12-13,0 0-8,0 0-1,-8-13 3</inkml:trace>
  <inkml:trace contextRef="#ctx0" brushRef="#br2" timeOffset="294768.8598">2985 14117 59,'28'-9'39,"5"-8"1,24 11-1,7-11-31,24 4-2,15-8-1,14 4 0,14-3-2,1 1-1,0 6-3,-12-1-1,-6 11-4,-18 2 0,-4 21-10,-31-12-23,-3 13-1,-23-10-1,-5 5 2</inkml:trace>
  <inkml:trace contextRef="#ctx0" brushRef="#br2" timeOffset="294993.8727">3502 14405 70,'-57'29'40,"34"-4"0,23-25 0,23 7-36,34-26-2,27-9 0,25-9 0,11-2-1,8-2-3,5-3-2,3 7-7,-18-7-27,0 8-1,-23-8-3,-12 8 3</inkml:trace>
  <inkml:trace contextRef="#ctx0" brushRef="#br2" timeOffset="295274.8888">4460 13609 78,'0'0'41,"19"0"-2,21 13 2,4 0-38,15 8 0,4 7 1,0 10-2,-7 10 0,-15 11 0,-15 7-2,-22 8 0,-21 2 0,-22 7 0,-13-5 0,-13-2 0,-1-8 0,0-14-3,9-6-5,4-26-32,34-10 1,14-29-4,38-11 1</inkml:trace>
  <inkml:trace contextRef="#ctx0" brushRef="#br2" timeOffset="296359.9508">6893 13716 81,'10'-12'39,"2"20"0,-9 4-14,2 28-19,-8 16-3,-2 23 0,-2 15 0,-1 19-1,-4 6-2,-1 6 0,4-6 0,2-12-3,12-12-2,2-25-8,18-13-27,-6-31-1,20-15 0,-4-29-2</inkml:trace>
  <inkml:trace contextRef="#ctx0" brushRef="#br2" timeOffset="296577.9633">7028 13752 63,'-1'-12'44,"4"1"-3,18 14 0,3-4-22,16-3-18,18-5 0,12-3-1,14 0 1,5-2-3,7 6-1,-7-5-6,6 20-28,-27-2-4,-6 16 0,-29 3 0</inkml:trace>
  <inkml:trace contextRef="#ctx0" brushRef="#br2" timeOffset="296796.9758">7020 14373 79,'-31'26'43,"20"-24"-2,35-11 1,26-18-39,18-10-2,17-4-1,10 2-1,1 7 0,-6 8-2,-6 15-2,-22 9-4,-8 31-18,-32-5-13,-15 21-1,-27 0 2,-11 9 1</inkml:trace>
  <inkml:trace contextRef="#ctx0" brushRef="#br2" timeOffset="296954.9849">7183 14736 53,'-53'23'39,"26"-1"1,10-20 2,29-3-22,17-14-14,23-6-1,19-5-1,10-1-2,15 0-4,3-4-2,18 17-22,-8-12-15,9 11 0,-3-7-2</inkml:trace>
  <inkml:trace contextRef="#ctx0" brushRef="#br2" timeOffset="297209.9994">9089 14302 81,'0'0'43,"25"-23"0,10 10-1,0-9-39,9-1-4,10-3-3,3-5-6,13 15-31,-17-4 1,0 11-3,-17 2 2</inkml:trace>
  <inkml:trace contextRef="#ctx0" brushRef="#br2" timeOffset="297383.0093">9041 14533 80,'-38'38'43,"17"-24"-2,34-5 1,33-20-39,18-14-3,27-3-2,9-12-3,23 13-13,-2-17-23,13 7 1,-7-4-2,5 8 0</inkml:trace>
  <inkml:trace contextRef="#ctx0" brushRef="#br2" timeOffset="297991.0441">11104 14026 57,'0'0'39,"0"0"1,0 0 1,-4-16-30,4 16-4,-6 17-2,-7 4-1,-10 9-1,-6 10 0,-15 10 0,-5 12-1,-10 4 0,2 2 0,2-4-1,7-3 1,19-10-1,15-14 0,24-12-1,19-15 1,26-13-1,16-6 0,12-4-1,10-4 1,5 2 0,0 3 0,-8 6 0,-5 3 0,-16 4-1,-10 2 1,-12-1 0,-15-1 0,-8-3 0,-13-4-1,-8-10 1,-11-6 0,-7-7 0,-8-10 0,-10-11 0,-5-6 0,-5-4 0,-6-1 0,0 6 1,-2 3-1,5 8 1,2 10-2,5 14-1,7 5-3,19 18-11,-5-16-6,35 24-10,-3-15-9,24 7-3,8-11 2</inkml:trace>
  <inkml:trace contextRef="#ctx0" brushRef="#br2" timeOffset="299434.1267">13427 13446 77,'-25'-12'43,"25"12"-1,10-33 1,29 4-32,10-2-9,12 8 1,3 0-1,-2 12 0,-6 7-1,-13 13 0,-23 13 0,-23 9 0,-20 15 0,-17 6 0,-13 7 1,-6-3-1,5-2 0,5-3 1,16-9-1,21-12 0,28-13 0,25-12 0,21-11-1,17-6 0,10-5-2,2 0 0,-2 2-3,-10-4-5,-3 23-9,-33-16-3,9 29-10,-31-15-6,8 14-4,-15-10 2</inkml:trace>
  <inkml:trace contextRef="#ctx0" brushRef="#br2" timeOffset="299569.1344">14306 13789 106,'-24'0'42,"5"5"0,-5-13-4,-6-11-48,30 19-10,-32-30-5,32 30-12,-3-27-6,6 13-2,1-3 2</inkml:trace>
  <inkml:trace contextRef="#ctx0" brushRef="#br2" timeOffset="302604.308">11834 14155 52,'0'0'39,"-9"25"-2,1-12-1,8 10-28,-14-1-3,9 10 0,-9-1-1,10 6-1,-3-4-1,4 1-1,3-6 0,3-5 1,5-6-2,-8-17 1,21 7 0,-8-17 0,1-9 0,-1-5-1,1-6 1,-1-3-1,-3-2 0,-1 2 0,-2 1 1,0 7-2,-4 9 2,-3 16-1,0 0 0,0 0 0,-2 20 0,1 0 1,2 0 0,4-2-1,3-4 1,10-6 0,6-11 1,6-8-2,7-6 1,5-4 0,-2-1 0,2 1-1,-4-1 1,-6 7-1,-7 9 0,-8 8 0,-7 11 0,-9 3 0,1 8-3,-5 2 0,3 6-5,-3-11-32,15 9 2,-3-17-3,16 5 2</inkml:trace>
  <inkml:trace contextRef="#ctx0" brushRef="#br2" timeOffset="302770.3175">12531 14478 87,'-18'9'40,"7"4"-1,-6-17 1,17 4-41,-3-10-17,7-14-21,14 5 0,-2-9-2,10 9 1</inkml:trace>
  <inkml:trace contextRef="#ctx0" brushRef="#br2" timeOffset="303393.3531">13414 14094 25,'6'-13'34,"-9"-5"2,2 1-1,-16-10-18,9 15-2,-21-7-2,8 18-3,-13-1-3,1 15-1,-8 8 0,0 19-2,-1 5 0,5 13-2,7-2 0,11 0 0,15-4-1,13-7 0,17-14-1,18-16-1,14-8-3,8-24-22,20 8-14,-6-16 1,7 6-3,-12-13 1</inkml:trace>
  <inkml:trace contextRef="#ctx0" brushRef="#br2" timeOffset="305265.4602">14780 14245 59,'-9'-19'38,"2"-3"0,11 9 1,3-6-34,16 8 0,14-2-1,22 4-1,13 0 1,13 2-2,13-3 0,12 1 0,13-2-1,6-1 0,-1 2-2,-7 0 0,-10 6-1,-11-1-5,-4 14-30,-28-7 0,-6 10-2,-28-8 1</inkml:trace>
  <inkml:trace contextRef="#ctx0" brushRef="#br2" timeOffset="305700.4851">15510 13811 55,'0'0'36,"0"0"0,0 0-2,-14-8-29,-9 12 0,-6 6 0,-18 2 0,-5 9 0,-12 4-1,3 7 0,-3 3 0,11 4-1,9-1-1,15 2 1,17-2-1,25-3-2,15-6 1,19-7-1,11-4 1,10-2-1,3-2 0,5-2 0,4 0 0,1 1-2,4 5-3,-1-7-7,12 18-27,-5-12 1,9 13-3,-1-8 1</inkml:trace>
  <inkml:trace contextRef="#ctx0" brushRef="#br2" timeOffset="306437.5272">17574 13698 65,'0'0'38,"-11"8"-2,-1 7 1,8 18-32,-5 0-1,3 11-1,0 4-1,-2 8 0,-1 1 0,0 4-1,-3-4 0,3-5 0,-4-8-1,7-10 0,-3-11 1,4-10-1,5-13 1,4-18-1,2-11 0,2-11 1,-1-9-1,6-13 1,0-13 0,1-5-1,3-4 0,5-1 1,2 7-1,9 7 1,3 10-1,3 12 0,2 15 0,3 15 0,0 15 0,-5 9 0,-4 10 0,-10 6 0,-4 3 0,-10 4 0,-7 1-1,-8-1 1,-7-3 0,-7-3 1,-4-4-1,-1-4 1,3-4-1,1-1 1,5-1-1,3 1 1,7 6 0,5 3-1,6 7 1,4 3 0,2 10 0,2 4 0,-1 2-1,7 1 0,-4-4 0,7-4-2,3 0-3,-2-20-15,19 9-18,-6-21 0,13 0-2,-5-14 1</inkml:trace>
  <inkml:trace contextRef="#ctx0" brushRef="#br2" timeOffset="306766.546">18280 14041 82,'-17'20'40,"6"-16"-1,11-4-1,28-10-35,5-10-2,12-8 1,10-3-1,0-6 0,1 0 0,-8-1 0,-7 4 1,-13 3-1,-14 4 0,-17 9 0,-11 6 0,-15 9 0,-6 10 0,-12 6-1,-1 12 1,-2 3-1,5 9 1,3 1-1,12 0-1,14 2 0,14-12-1,23 0-2,12-13-4,28 5-23,2-23-8,25 6 1,-3-19-2</inkml:trace>
  <inkml:trace contextRef="#ctx0" brushRef="#br2" timeOffset="307080.564">19155 13752 80,'-37'0'39,"-14"0"-3,6 14 3,-12-2-34,15 4-2,5 2 0,14 0-1,10 0-1,17-2 1,12-4-1,11-2 0,14-4 0,2 1-1,6-2 1,-4 3-1,-2 0 0,-11 4 0,-11 4 0,-10 4-1,-14 3 0,-8 1 0,-7 2-1,-6-7-1,0 4-1,-3-11-7,18 2-27,-4-15 2,13 1-3,13-19 2</inkml:trace>
  <inkml:trace contextRef="#ctx0" brushRef="#br2" timeOffset="307729.6011">19456 13770 85,'-24'16'39,"-8"-5"-1,9 15 1,-8-3-34,17 5-2,7-2-2,7 5 1,6-1-2,7-2 0,5-6-1,6-6 1,1-10-1,3-9 1,0-7 1,-3-11-1,2-5 0,-7-9 1,-1-4-1,-6-3 0,-1 1 0,-8 1 0,-2 4-1,-4 7 1,-2 8-1,-5 10 1,9 11-1,-13-3 0,13 3 0,1 20 0,8-6 0,7-5-1,4 0 1,5-4 0,2-3 1,-2-2 0,0-3 1,-7 0 0,-4-2 1,-14 5 0,14-7 0,-14 7 1,0 0-2,-1 10 1,-4 5 0,-2 5-1,-1 6 0,1 4 0,-1 0 0,5 1 0,3-6-1,4-5 0,8-9 1,5-10-1,8-10 0,5-11 0,3-8 0,8-9 0,-4-4 0,-1-3 0,0 4 0,-7 2 0,-6 8 0,-8 12 0,-15 18 1,0 0-1,-9 31 0,-3 3 0,-9 6 0,7 2-1,4 4-4,0-10-2,15 6-26,-2-23-7,16 0 0,-7-19 0</inkml:trace>
  <inkml:trace contextRef="#ctx0" brushRef="#br2" timeOffset="308044.6192">20252 13731 83,'0'0'38,"-9"16"-3,8 11 1,-9 2-33,3 7-1,-4 4 0,0 3-1,-1-3 0,1-4 1,0-7-1,4-10 0,7-19 0,0 0-1,15-10 2,1-18 0,4-10 0,8-7 0,-3-6 1,6-3 0,-3-2-1,-4 4 1,-2 8-2,-1 6-1,-2 11-2,-4 0-5,15 21-24,-14-9-8,22 19 0,1-12-2</inkml:trace>
  <inkml:trace contextRef="#ctx0" brushRef="#br2" timeOffset="308449.6423">20975 13569 72,'-31'6'38,"-12"-6"0,9 14 0,-13-5-28,6 13-2,-6-3-1,3 9-2,-2-1-1,12 6 0,2-2-2,19 0-1,13-3-1,15-7-2,22-3-3,9-15-10,26 7-24,-5-16 0,21 4 1,-9-15-3</inkml:trace>
  <inkml:trace contextRef="#ctx0" brushRef="#br2" timeOffset="308803.6626">21195 13734 82,'-12'16'39,"12"-16"-2,4 17 2,6-25-33,19 5-4,11-7 1,4-3-1,-1-6 0,2-1 0,-4-5-1,-6 1 0,-6-2-1,-7-4 0,-6 2 0,-7-2 0,-8 4 1,-6 4-1,-5 4 1,-10 10 1,-8 12-1,-7 15 1,-10 12 0,0 13 1,0 7-1,4 5 0,12 1-1,14-3-1,13-7-1,16-11-2,22-7-7,0-22-25,23 2-5,-4-17 0,16 2-2</inkml:trace>
  <inkml:trace contextRef="#ctx0" brushRef="#br2" timeOffset="309313.6917">18871 14673 60,'-34'-7'40,"-5"14"-2,-16-2 1,-1 14-26,-9 4-10,3 3-1,3 3 0,10 2-1,15-3 1,20-3 0,21-3 0,26-7-1,19-3 0,17-2 0,8 1 1,3 4-1,-6 4 0,-14 3-1,-17 9 0,-20 7 1,-27 8-1,-21 2 1,-16 0-2,-10-3 0,-3-8-2,5-13-2,16-3-10,5-38-24,39-9 0,10-30-1,34-10 0</inkml:trace>
  <inkml:trace contextRef="#ctx0" brushRef="#br2" timeOffset="309675.7124">19463 14256 86,'-11'25'39,"3"10"1,-10-1 0,-7 14-37,10 11-2,0 10 2,-5 6-2,0 6 0,-1 1 0,-2-3 0,5-9-1,4-6 0,7-13 1,9-14-2,7-15 1,12-14 0,10-16 1,3-10-1,8-7 0,-4-6 0,4 0 0,-8 0 0,-2 6 0,-8 8 0,-7 11 0,-17 6 0,12 20 0,-13 1-1,0 7-3,-3 0-1,13 16-14,-6-20-20,23 5 0,-4-20-2,21 2 2</inkml:trace>
  <inkml:trace contextRef="#ctx0" brushRef="#br2" timeOffset="310035.733">20003 14879 66,'0'0'38,"0"0"1,0 0 0,8 13-28,14-7-7,6-2-1,7 2 0,5-4 0,4-1-1,1-5 0,4-5-1,-3-5 0,-3-6-1,-2-5 0,-10-3 1,-8-3-1,-10 1 1,-9 1-1,-14 6 1,-11 5 0,-10 12 0,-9 10 0,-10 14-2,-4 7 2,0 7-1,3 5 0,13 6-1,11-3 1,14-4-2,23-7-1,12-11-6,31 8-18,1-21-13,23 5 1,1-17-3,17 2 1</inkml:trace>
  <inkml:trace contextRef="#ctx0" brushRef="#br2" timeOffset="310501.7597">20721 14834 74,'0'20'40,"-3"-9"0,14 4-1,1-11-36,17-8-2,10-7-1,11-5 0,2-8 0,0-2 1,-4-1 0,-6 1 0,-15 2 0,-13 4 0,-17 4 1,-15 8 0,-11 6 0,-9 7 0,-6 8-1,-2 7 1,0 7-1,4 3 0,12 6 0,10 2-1,15-1 1,17-6-1,17-7 0,17-5-2,16-11-1,8-12-2,14 0-7,-12-24-25,16 5-3,-14-22-1,4 7 3</inkml:trace>
  <inkml:trace contextRef="#ctx0" brushRef="#br2" timeOffset="310680.7699">21742 14316 92,'-33'26'40,"10"18"1,-14 6-3,0 21-33,-2 4-4,5 4-1,2 5-2,3-11-3,9 7-14,-3-31-21,18 0 1,-8-26-3,19-5 2</inkml:trace>
  <inkml:trace contextRef="#ctx0" brushRef="#br2" timeOffset="310832.7786">21427 14755 88,'9'-25'42,"-4"-12"1,24 13-3,4-7-36,9 0-4,15 8-10,-9-9-29,16 13 0,-15-9-2,5 13 0</inkml:trace>
  <inkml:trace contextRef="#ctx0" brushRef="#br2" timeOffset="311552.8198">10525 11475 89,'14'-12'41,"19"9"1,5-9-1,12 9-34,17-6-2,14-2-2,12-1 0,12-7-3,7 1-1,-3-2-2,0 10-7,-21-9-29,-2 18-2,-26-2 0,-16 14 0</inkml:trace>
  <inkml:trace contextRef="#ctx0" brushRef="#br2" timeOffset="312003.8456">11175 11024 76,'14'-20'40,"4"8"0,-17-1-1,-1 13-35,-13 7 0,-12 16 0,-20 12-1,-12 14 2,-16 8-2,-7 7-1,0 0 0,4-2 1,10-11-1,14-4 1,24-13-2,25-11 1,26-14-1,26-9 0,19-4 0,13-3 0,10 1-1,7 3 1,-3 4-1,-7 7 0,-8 7 0,-11 3-2,-8 7-1,-11-4 0,-2 10-9,-18-15-25,14 6-4,-11-13 2,6 3-4</inkml:trace>
  <inkml:trace contextRef="#ctx0" brushRef="#br2" timeOffset="313348.9225">12272 10848 79,'0'0'38,"0"0"-1,0 24 1,-5-2-34,5 15-2,-6 7 0,-1 13 0,-10 4 1,0 7-2,-9 0 1,-2-3-1,1-10 1,2-9 0,2-13-1,9-16 0,14-17 0,0-14-1,15-18 1,7-12-1,7-12 0,4-11 0,1-6 1,-2-1 0,-3 3 0,-5 8 1,-10 12-1,-5 11 1,-12 13-1,-2 15 1,-4 12-1,-2 12 0,6 6 0,1 3-1,12-2 1,7 0 0,18-6 0,10-9 0,9-7 0,11-8 0,5-2 0,-1-5 0,-5 1 0,-4 3 0,-11 5-1,-14 9 1,-13 10-1,-13 12 0,-12 13-1,-6 9-1,-8 7 1,-4 7 0,4 1-1,2 0-2,10-6 0,5-9-2,13-7-1,4-21-7,21 0-25,-4-20 0,15 0-1,-8-18 2</inkml:trace>
  <inkml:trace contextRef="#ctx0" brushRef="#br2" timeOffset="313633.9388">13139 11112 91,'0'0'37,"-12"7"1,7 8 1,-4 0-34,2 9-2,-1 5 0,2 2-1,-2 1 0,3 2 0,1-6 1,1 0-1,0-10-1,3-18 1,0 0 0,18-3-1,-1-19 0,6-10-1,5-7 1,3-5-1,-1-1 0,1 0-1,-3 8-1,-6 4-2,1 11-2,-14-4-15,13 23-19,-10-5 0,12 12-1,-2-8 1</inkml:trace>
  <inkml:trace contextRef="#ctx0" brushRef="#br2" timeOffset="313859.9518">13872 10775 98,'0'0'40,"-10"-13"0,10 13 1,-23 26-35,13 5-2,-5 11-2,0 12-1,-3 8-1,4 5-1,-1 3 0,1-1-3,5-4 0,3-13-5,19-2-29,-11-23-2,17-6 0,-5-20 0</inkml:trace>
  <inkml:trace contextRef="#ctx0" brushRef="#br2" timeOffset="314043.9623">13889 11134 98,'-12'-15'41,"12"15"0,0 0 0,0 0-37,17-11-1,6 7-3,7-6-3,6-6 0,12 2-6,-5-18-28,19 7-2,-9-16 1,12 5-1</inkml:trace>
  <inkml:trace contextRef="#ctx0" brushRef="#br2" timeOffset="314203.9714">14448 10678 94,'-38'43'38,"1"23"1,-14 5 0,14 7-31,-6 3-5,12-2-3,10-7 0,17-8-3,20-9-5,9-25-3,31-1-28,-1-22 0,18-5-1,-1-20 1</inkml:trace>
  <inkml:trace contextRef="#ctx0" brushRef="#br2" timeOffset="314482.9874">14797 11032 97,'-31'-10'41,"5"14"0,-7 0-4,5 9-32,3 3-2,7 3 0,7 2-1,13-1-1,6-4 0,11-1 0,1-4-1,8-3 1,-4-1-1,2 1 1,-6-1-1,-10 4 0,-1 3 1,-11-2-1,-10 8 0,2-1-2,-7 1 0,-2-5-4,9 9-14,-9-19-21,19-5 1,0 0-2,13-22 1</inkml:trace>
  <inkml:trace contextRef="#ctx0" brushRef="#br2" timeOffset="314644.9967">14751 10659 107,'-30'32'40,"-4"5"-2,6 13-5,14 2-70,-5-8-3,14 7 0,-3-11-2</inkml:trace>
  <inkml:trace contextRef="#ctx0" brushRef="#br2" timeOffset="315446.0425">12107 11950 78,'0'0'40,"1"16"-1,-9-3 2,4 7-36,-7 4-2,2 7 0,-5 5-1,7 5 0,0-1-1,3 0-1,1-5 1,1-2-1,3-8 1,0-6-1,-1-19 0,0 0 1,13-4-1,-9-16 1,1-10 0,3-8-1,3-7 0,5-8 0,3-2 0,1 0 0,7 1 0,-1 6 0,1 7 0,-2 11 0,-2 8 0,-3 10 0,-4 13 0,-8 10 0,-5 7 0,-6 10 0,-3 5 0,-9 5 0,-3 6 0,-6 1 1,-3 3-2,-1-2 2,1-3-2,2 0 2,-1-4-1,4-2 0,-2 1 0,4 3 1,-2 1-1,0 6 0,-1 1 0,2 4 0,0 1-1,5-4-2,8-5-1,1-20-15,21 2-21,1-25 1,18-6-1,9-25 0</inkml:trace>
  <inkml:trace contextRef="#ctx0" brushRef="#br2" timeOffset="315842.0651">12611 11865 95,'1'10'41,"-1"-10"0,-11 29-3,-4-7-36,3 8 0,-8 8-1,3 6 1,-4 0-2,7 0 1,0-5-1,9-4 1,1-14-1,9-9 0,8-16 0,3-11 1,10-10-1,-2-10 0,1-6 1,-1-8-1,-5 1 1,-1 2-1,-5 4 1,-4 5-1,-2 7 1,3 8 0,-2 4-1,7 6 0,7 8 0,3 0-2,16 5-2,-2-5-6,18 11-29,-11-8-2,10 5 1,-12-6-1</inkml:trace>
  <inkml:trace contextRef="#ctx0" brushRef="#br2" timeOffset="316196.0854">13130 11933 90,'-19'17'41,"12"5"1,7-22-1,7 9-35,16-12-2,13-8-1,9-4-1,10-7 0,1-1 0,2-5-2,-6-4 1,-6 4 1,-19 0-1,-10 4 1,-15 3-2,-16 6 2,-12 5-3,-9 11 3,-10 9-2,-2 6-2,0 12 2,2 7-2,7 7 2,8 2-2,16 1 2,14-1-3,19-8 3,15-9-2,22-7-1,17-18-3,25 2-13,-10-29-21,25 0 0,-10-18-2,8 2 1</inkml:trace>
  <inkml:trace contextRef="#ctx0" brushRef="#br2" timeOffset="316406.0974">14298 11422 92,'-28'-16'40,"6"20"2,-15 10-2,5 20-33,-12 15-2,0 19-2,-4 10 0,5 8-2,6 4 1,8-1-2,11-7-2,8-13-5,22-2-15,-2-30-19,18-11 1,-6-27-2,8-6 1</inkml:trace>
  <inkml:trace contextRef="#ctx0" brushRef="#br2" timeOffset="316556.106">13885 11875 105,'-12'-8'42,"28"8"0,5-9-1,19 1-43,17 3-9,-5-14-28,22 9-3,-5-6 2,11 7-2</inkml:trace>
  <inkml:trace contextRef="#ctx0" brushRef="#br2" timeOffset="317353.1516">14465 11864 92,'0'0'40,"0"0"1,21 11-3,10-19-36,16-3 0,4-9 0,10-2 2,0-2-3,-1 0 3,-9-2-4,-10 4 3,-15 5-4,-19 2 4,-7 15-3,-29-7 1,-5 12-1,-12 12 1,-6 4 0,-6 9-3,5 2 4,6 5-3,12 0 2,15 4-2,18-6 3,20-5-4,21-9 2,15-6 1,17-10-1,10-3 0,6-6 1,-5-5-1,-3-1 0,-13-7 0,-11 4 0,-15-2 0,-13 1 1,-11 1-1,-13 0 0,-3 13 0,-14-14 0,-2 16 0,-3 7-1,-3 5 1,0 5 0,-2 11 0,3-2 0,-1 2 0,7-2 0,6-4 1,4-9-1,5-15 1,23-5-1,2-13 0,5-8 1,6-12-1,1 0 0,1-4 0,-4-3 1,-3 4 1,-2 7-3,-9 6 3,-2 7-4,-3 10 1,4 10-4,-2-1-3,13 21-13,-16-13-13,22 11-7,-6-8-1,14 4 1</inkml:trace>
  <inkml:trace contextRef="#ctx0" brushRef="#br2" timeOffset="317983.1876">15795 11783 80,'-28'7'40,"14"10"0,-1-10 1,21 16-32,5-15-4,13 4-1,8-7-1,6-1-1,4-4 0,-1-4-1,-1-2 0,-8-7 0,-9-4-1,-6-3 3,-10-4-3,-10-1 2,-8 0-3,-8 2 2,-5 5-2,-7 6 3,-8 11-2,-5 12 0,-1 11 0,1 10-2,5 7 3,10 5-1,10-1 2,19 3-4,18-10 3,19-8-3,15-14 3,13-10-1,6-9 1,7-12-1,-3-7 0,-9-5 0,-9-4 1,-11 2 2,-12 2-3,-11 7 3,-13 6-3,-10 16 1,0 0-1,-19 10 0,5 13 0,-4 4-3,4 7 2,3 1-2,2-3 3,9 0 0,5-13 0,8-7 0,7-11 0,3-10 0,5-8 0,2-8 0,2-4 1,-2-3-1,0 0 0,-4 6 3,-4 8-3,-2 5 0,-6 11-2,-14 2-1,19 21-3,-19-6-8,15 26-11,-21-18-12,21 18-4,-9-13 0,15 8 1</inkml:trace>
  <inkml:trace contextRef="#ctx0" brushRef="#br2" timeOffset="318335.2077">17136 11767 76,'0'0'44,"-35"-7"-3,10 15 3,-18-2-29,2 9-8,-4 5-3,2 3-2,4 4 1,8-1-3,13 2 1,10-5-3,16-2 2,12-5-2,17-1-4,7-16-17,34 9-17,-1-15 0,32 6-3,5-13 2</inkml:trace>
  <inkml:trace contextRef="#ctx0" brushRef="#br2" timeOffset="318869.2383">17272 11909 81,'-5'15'41,"5"-15"-1,33 12 1,8-20-34,22 5-3,5-7-1,10 0 0,-2-3-1,-1-3-1,-11 0 0,-14-2-1,-18-2 1,-19 2 1,-16-2-2,-15 4 3,-13 0-3,-14 9 3,-7 6-2,-4 6 0,-1 13 0,4 5-2,5 10 2,16 5-1,15 4 1,19-4-2,20 0 2,20-9-2,18-3-2,14-13-5,24 10-17,-14-23-15,13 7-1,-8-14-1,3 7 0</inkml:trace>
  <inkml:trace contextRef="#ctx0" brushRef="#br2" timeOffset="319005.2461">18458 12075 115,'0'0'40,"-15"-3"0,15 3-4,11-4-50,-18-14-25,18 9-3,-10-9 0,-1 18-1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6505827"/>
              </p:ext>
            </p:extLst>
          </p:nvPr>
        </p:nvGraphicFramePr>
        <p:xfrm>
          <a:off x="304800" y="762000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particles argument song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Ways of thinking about quantum effects being particles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waves argument song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Ways of thinking about quantum effects being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truth of the situation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truth is and how we change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quantum truth using music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music as an analogue for quantum effects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0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Try to collapse the wave function using the observer effect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music can reflect the quantum truth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look ahead to tomorrow’s lesson plus HRT (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external factors affect us in our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76200" y="381000"/>
            <a:ext cx="92202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4400" dirty="0" smtClean="0"/>
              <a:t>1089</a:t>
            </a:r>
            <a:endParaRPr lang="en-NZ" sz="34400" dirty="0"/>
          </a:p>
        </p:txBody>
      </p:sp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5777457"/>
              </p:ext>
            </p:extLst>
          </p:nvPr>
        </p:nvGraphicFramePr>
        <p:xfrm>
          <a:off x="76200" y="76200"/>
          <a:ext cx="8915400" cy="670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8746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3758793"/>
              </p:ext>
            </p:extLst>
          </p:nvPr>
        </p:nvGraphicFramePr>
        <p:xfrm>
          <a:off x="533400" y="533400"/>
          <a:ext cx="8094663" cy="51816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Rotational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90 - 99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Tues 28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Angular Momentum, Rotational Kinetic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SHM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100 - 109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10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Oscillatory Motion, SHM, reference circles; y, v and a;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phasors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SHM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109 - 119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Tues 18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, mass-spring systems, phase difference, damping, energy and resonance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 and 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130 - 137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Thurs 20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Photoelectric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121 - 129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Fri 28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Y12 revision, electron energy levels and atomic line spectra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6840" y="264960"/>
              <a:ext cx="8531280" cy="4603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20880" y="254160"/>
                <a:ext cx="8561880" cy="4627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7567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62120" y="216000"/>
              <a:ext cx="8293320" cy="5300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50960" y="200160"/>
                <a:ext cx="8311680" cy="5329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6314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015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1173</TotalTime>
  <Words>353</Words>
  <Application>Microsoft Office PowerPoint</Application>
  <PresentationFormat>On-screen Show (4:3)</PresentationFormat>
  <Paragraphs>64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139</cp:revision>
  <dcterms:created xsi:type="dcterms:W3CDTF">2006-08-16T00:00:00Z</dcterms:created>
  <dcterms:modified xsi:type="dcterms:W3CDTF">2013-06-19T01:19:08Z</dcterms:modified>
</cp:coreProperties>
</file>