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81" r:id="rId4"/>
    <p:sldId id="257" r:id="rId5"/>
    <p:sldId id="258" r:id="rId6"/>
    <p:sldId id="280" r:id="rId7"/>
    <p:sldId id="28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5D31\bdays&amp;yr\7Px\Pie%20Chart%20for%202013%20Mex%20Formativ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'[Pie Chart for 2013 Mex Formative.xlsx]Sheet1'!$A$1:$A$3</c:f>
              <c:strCache>
                <c:ptCount val="3"/>
                <c:pt idx="0">
                  <c:v>Not Achieved</c:v>
                </c:pt>
                <c:pt idx="1">
                  <c:v>Achieved</c:v>
                </c:pt>
                <c:pt idx="2">
                  <c:v>Merit</c:v>
                </c:pt>
              </c:strCache>
            </c:strRef>
          </c:cat>
          <c:val>
            <c:numRef>
              <c:f>'[Pie Chart for 2013 Mex Formative.xlsx]Sheet1'!$B$1:$B$3</c:f>
              <c:numCache>
                <c:formatCode>General</c:formatCode>
                <c:ptCount val="3"/>
                <c:pt idx="0">
                  <c:v>17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0.50427</cdr:x>
      <cdr:y>0.42045</cdr:y>
    </cdr:from>
    <cdr:to>
      <cdr:x>0.76068</cdr:x>
      <cdr:y>0.69318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95800" y="2819400"/>
          <a:ext cx="2286000" cy="1828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NZ" sz="2800" dirty="0" smtClean="0"/>
            <a:t>Not Achieved</a:t>
          </a:r>
        </a:p>
        <a:p xmlns:a="http://schemas.openxmlformats.org/drawingml/2006/main">
          <a:r>
            <a:rPr lang="en-NZ" sz="2800" dirty="0" smtClean="0"/>
            <a:t>17 out of 22</a:t>
          </a:r>
        </a:p>
        <a:p xmlns:a="http://schemas.openxmlformats.org/drawingml/2006/main">
          <a:r>
            <a:rPr lang="en-NZ" sz="2800" dirty="0" smtClean="0"/>
            <a:t>77%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0.20513</cdr:x>
      <cdr:y>0.20455</cdr:y>
    </cdr:from>
    <cdr:to>
      <cdr:x>0.48932</cdr:x>
      <cdr:y>0.46591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828800" y="1371600"/>
          <a:ext cx="253365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Achieved</a:t>
          </a:r>
        </a:p>
        <a:p xmlns:a="http://schemas.openxmlformats.org/drawingml/2006/main">
          <a:r>
            <a:rPr lang="en-NZ" sz="2800" dirty="0"/>
            <a:t>4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18%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0.4359</cdr:x>
      <cdr:y>0.03409</cdr:y>
    </cdr:from>
    <cdr:to>
      <cdr:x>0.64957</cdr:x>
      <cdr:y>0.29545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886200" y="228600"/>
          <a:ext cx="190500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Merit</a:t>
          </a:r>
        </a:p>
        <a:p xmlns:a="http://schemas.openxmlformats.org/drawingml/2006/main">
          <a:r>
            <a:rPr lang="en-NZ" sz="2800" dirty="0"/>
            <a:t>1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5% of the class</a:t>
          </a:r>
          <a:endParaRPr lang="en-NZ" sz="28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8T00:10:17.0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1470 3107 53,'0'0'33,"-19"13"-2,13 7-2,-10-10-23,6 17 0,-5-5-2,7 7 0,-1-3-2,6-2 1,2-1-3,3-4 0,5-9 1,5-2 0,3-8 0,2-4 0,2-5 1,-1-3 1,-3-6 0,1 4 0,-9-7 1,-2 7-1,-8-5 0,-3 8-1,-9 1 0,-4 6 0,-4 7-1,1 5 1,-6 9-1,6 7 0,0 5 0,6 2-1,2 3 1,11-2-2,4-4 1,8-7-1,8-4 1,7-9-2,4-9 2,7-9 0,2-7 0,-2-6 2,-4-5-1,-7-4 2,-11-1-2,-10-1 2,-14 5-2,-10 7 2,-14 10 0,-7 11-2,-6 9 1,-1 10-1,7 3 0,6 6-2,12-1 2,15-3-2,16-6 1,14-13 0,13-10-1,12-13 0,9 0-4,-7-22-18,4 15-16,-16-6 0,-9 11-2,-22 11-1</inkml:trace>
  <inkml:trace contextRef="#ctx0" brushRef="#br0" timeOffset="1352.0773">23712 3011 80,'4'-12'37,"-4"12"0,-8-12 0,8 12-32,-21 1-1,3 8 0,-6 1-1,3 9 0,-3 2-1,4 3 0,1-1-1,7 1 0,5-3 0,12-7 0,9-9-1,10-5 1,8-8 0,10-5 0,-1-9 0,4-1 0,-7-3 1,-6-3 0,-8 5 0,-13 1-1,-12 2 1,-12 8 0,-10 7 0,-7 6 0,-7 6-2,-3 9 1,2 3-2,1 6 1,6 0 0,7 2 0,9-3-1,10-5 1,14-7-1,11-7 1,10-7 0,5-4 0,8-9 1,-2-2-1,-4-5 1,-5 0 1,-8 0-1,-11 5 0,-13 3 0,-14 6 0,-11 5 0,-9 8 0,-7 3-1,-3 5 0,-1 2 0,8-1 0,6 4 0,9-3-1,16-3 1,6-11 0,30 14 0,7-17 0,6-2 0,8 2 0,-4-7 1,-3 1 1,-9 0-1,-12 1 0,-23 8 0,-3-12 0,-24 14 0,-10 3 1,-7-2-2,2 1-2,4 1 0,9-1-1,15 0-1,14-4-5,37-8-28,-1-9-4,20 10-2,-9-14-1</inkml:trace>
  <inkml:trace contextRef="#ctx0" brushRef="#br0" timeOffset="3856.2206">1558 3194 24,'0'0'24,"-13"7"0,13-7-4,-9 15-15,9-15-2,-14 15 0,14-15-1,-11 14-1,11-14 0,0 0 1,0 0 1,-3 13 2,3-13 0,0 0 2,0 0 0,0 0 0,-8-12 1,8 12 0,0 0-3,0 0-1,0 0-1,0 0-3,0 0-6,-6-13-15,6 13-10,0 0-3,0 0 1,0 0-1</inkml:trace>
  <inkml:trace contextRef="#ctx0" brushRef="#br0" timeOffset="4434.2536">1522 3143 42,'0'0'26,"0"0"2,0 0-2,0 0-24,0 0-1,0 0 2,0 0 0,0 0 0,0 0 0,10-6 0,-10 6-1,0 0-2,0 0-7,0 0-15,0 0-6,0 0-2,0 0 2</inkml:trace>
  <inkml:trace contextRef="#ctx0" brushRef="#br0" timeOffset="4711.2695">1869 3073 24,'-2'-18'24,"2"18"4,16-22-1,4 13-6,-8-16-6,18 13-3,-4-16-5,14 4-5,3 1-8,3-15-12,11 4-14,6-3 0,11-3-2,1 2 0</inkml:trace>
  <inkml:trace contextRef="#ctx0" brushRef="#br0" timeOffset="4951.2832">6443 1605 52,'202'-46'3,"1"-2"-3,-1-1 0,-1 5-31</inkml:trace>
  <inkml:trace contextRef="#ctx0" brushRef="#br0" timeOffset="5643.3228">13380 987 45,'222'9'34,"0"2"0,1-1-1,1-1-16,4-1-18,-1-3-1,2 1-1,-5-4-1,5 0-1,-6 0-2,1-2 2,-6 0-1,4 0 0,-3-2 1,2 2 0,-7 3 4,3 0 3,-7 4 1,138 11 3,21 10 1,-32 8 1,-36 3 2,-33 11 0,-38 4-2,-29 4-1,-24-4-2,-21-12-3,12-9-1,11-4-2,6-11-3,23 2-7,-7-13-5,28 12-12,-9-5-4,11 16 7,-23-6 10,0 19 8,-19-1 4,-23 14 10,-7 10 6,-33-10 16,-5 8 2,-25-10-5,9 10-9,-27-15-3,11 7-5,-8-15-3,13-1 0,3-7-3,12 3 0,0-5-1,13-1-1,4 1-3,-1-2-2,3 9-3,-23-14-9,5 16-21,-24-9 2,-12 8-4,-15-12 4</inkml:trace>
  <inkml:trace contextRef="#ctx0" brushRef="#br0" timeOffset="5801.3318">24688 2862 87,'-14'21'37,"-12"-15"0,-3-4-2,-11-3-44,-5-8-26,6 3-1,-1-13 0,11-1-2</inkml:trace>
  <inkml:trace contextRef="#ctx0" brushRef="#br0" timeOffset="6111.3496">23690 3017 86,'-16'-26'28,"4"1"-26,-11-7-2,-3-2-38,-13-10 2</inkml:trace>
  <inkml:trace contextRef="#ctx0" brushRef="#br0" timeOffset="6328.362">20601 1658 69,'-223'-48'34,"-7"-5"-11,-4-1-20,-6-3-34,-4-2-5,121 32 0</inkml:trace>
  <inkml:trace contextRef="#ctx0" brushRef="#br0" timeOffset="6495.3715">16403 1024 89,'-292'-13'36,"-6"2"-1,-2-1-6,3 2-52,-6-1-13,3 5-2,-1 0-1,-2 2 0</inkml:trace>
  <inkml:trace contextRef="#ctx0" brushRef="#br0" timeOffset="6913.3954">11672 932 65,'-279'2'41,"1"0"-3,7 2 2,-2-1-32,13 4-4,-3 0-3,6 0-1,2 2-1,1 4-1,3 0-1,2 2 1,-124 12 0,-89 12 1,40 6 0,27 4 2,24 4 0,29 6 2,25-4-1,30 7 2,29-2-2,2 5-1,-1 2-1,2 4-1,1 7 0,2 0-3,11 6 0,1-5-5,21 15-4,-4-17-5,20 17-16,3-9 0,16 6 1,1-12 16,19 8 12,8-6 9,2-16 5,21 12 8,-4-24 19,20 8-2,-2-17 2,19 11-13,-3-21-14,18-2-6,17-3-23,9-24-14,26-2-2,10-21-2,27-8-1</inkml:trace>
  <inkml:trace contextRef="#ctx0" brushRef="#br0" timeOffset="7414.4241">2700 3154 95,'-11'10'38,"11"-10"-1,24 22-16,-15-17-59,23 12 0,5-5-3,10 8 2</inkml:trace>
  <inkml:trace contextRef="#ctx0" brushRef="#br0" timeOffset="7580.4336">4545 3826 83,'137'52'39,"4"-4"-5,6-5-18,-10-16-54,28 3 2,5-12-3,19-2 3</inkml:trace>
  <inkml:trace contextRef="#ctx0" brushRef="#br0" timeOffset="7731.4422">8490 4315 69,'200'28'39,"5"1"-2,-10-8-1,5-15-33,14 14-35,2-20-5,25-1-1,-1-12 1</inkml:trace>
  <inkml:trace contextRef="#ctx0" brushRef="#br0" timeOffset="7898.4518">13763 4360 90,'193'28'40,"1"-2"-3,-10-12-2,-7-16-55,26-1-19,8-15 1,19-4-3,1-15 2</inkml:trace>
  <inkml:trace contextRef="#ctx0" brushRef="#br0" timeOffset="8054.4607">18313 4177 86,'159'20'41,"-15"-14"-2,4-2-1,3-9-50,7-21-26,34-4-1,14-23 0,20-4-1</inkml:trace>
  <inkml:trace contextRef="#ctx0" brushRef="#br0" timeOffset="8198.4689">21854 3509 100,'99'-10'43,"-4"7"-3,-14-8-4,-4-9-66,17-1-9,3-15-1,30-5-2</inkml:trace>
  <inkml:trace contextRef="#ctx0" brushRef="#br0" timeOffset="8340.4771">24030 2875 123,'-2'22'42,"-11"-20"-7,-1-14-31,25-1-48,3-17 1,17 2-3</inkml:trace>
  <inkml:trace contextRef="#ctx0" brushRef="#br0" timeOffset="12127.6937">1462 7792 59,'0'0'32,"0"0"0,0 0-1,15 17-23,-15-17-4,-2 13 1,2-13-2,0 10 0,0-10 0,0 0-1,0 0 0,19 1 0,-19-1 0,21-8 0,-21 8 1,20-15-1,-13 5 0,-1-2 0,-2-1 0,-4 0 0,-5-1 0,-3 1-1,-6 4 1,-1 4 0,-4 5-1,-1 9 1,-4 3-1,-2 9 1,1 6-1,6 4 1,0-1-2,13 0 0,3-10 0,11-8 1,12-13-1,8-14 0,15-12 1,9-15-1,1-10 2,0-1 0,-9 0 0,-5 10 0,-21 8 0,-16 18 0,-17 17 0,-19 18 0,-14 14-1,-6 5 0,5 1 0,6-4-1,20-6-1,14-14-1,28-13-5,20-28-30,35-3-2,5-17-1,17 3-4</inkml:trace>
  <inkml:trace contextRef="#ctx0" brushRef="#br0" timeOffset="13126.7508">23859 6970 65,'-9'11'35,"9"-11"-1,-10 11 2,-3-8-18,3 10-13,-8-3-2,7 3 0,-2-3 0,7 2 0,6-12 0,0 0-1,19 0 0,6-8 0,3-10 0,4-1 0,0-7 1,-2-1-2,-3-1 1,-3 0-1,-10 3 0,-6 3 0,-6 5 0,-2 4 1,0 13-1,-24-5 0,5 16 1,-4 5 0,-1 5-1,-3 2 1,3 2-1,4 2 0,7-4 0,9-5 1,12-6-1,10-5-1,8-9 0,7-2 0,1-4-1,-3-6-2,4 5-32,-25-16-5,-11 7 0,-34-10-1</inkml:trace>
  <inkml:trace contextRef="#ctx0" brushRef="#br0" timeOffset="14973.8565">1532 8020 18,'0'0'28,"1"-18"-1,3 7 0,2 0-10,-3-7-5,8 6-4,-2-5-5,6-3 0,3 0-2,7-2 0,6-4-1,7-2 1,7-3 0,5-6-1,6-7 2,5-2 0,5-10 0,8 0-1,6-9 1,7 0-1,8-8 0,8 2-1,5-3 0,7-5-1,12 1 0,2-4-1,10 1 1,-1-3 0,3 4-1,3-3 0,5 5 1,2-1-1,-4 3 1,-1 0-1,5 2 2,2 4-2,0 0 2,-1 6-1,-1 3 1,4 5 1,0 2-2,4 6 2,-4 0-2,4 6 0,4 3-1,3 3 1,5 2-2,1 4 0,2 5 2,3 2-2,1 7 4,0 5-1,-3 1 1,2 8 1,-3-2 0,-1 5 0,-6 4 1,1 3 0,-6 0-1,0 4-1,-8 7 0,0 3 2,-1 4-3,-1 1 3,-5 6-1,-1 1 0,-3 4 1,7 5 0,-2-4 0,-4 6-3,-7 6 3,5 0-3,-3 4 0,-1 5 0,-6 1 0,-5 4 1,-3 3-1,-6 3 4,1 1-4,-2 4 3,-5 2-3,-2 3 3,-1 2-2,2 1 1,-3-1-2,5 1 0,0-1 0,0 0 0,-2-2 0,4 1-1,-1-1 1,-1 2-1,5-4 1,1 0 0,-2-4 0,3 4 0,0-5 1,8-3-2,2-4 1,5-1 0,0-3 0,4 3 0,7-1 0,2-5 0,4 0 0,4 1 1,-2-4 1,8 0-2,2-2 2,1-2-2,-3-3 2,4-2-2,1-1 1,0-1 0,3-1-1,-3-5 0,3 1 0,1-2 1,4-3-1,1 0 1,7-2 0,2-3 0,7-1-1,3-3 1,6-6 0,6-4 0,4-10 0,8-7-1,3-10 1,7-8-1,4-12 1,2-11-1,0-6 1,6-6-1,-5-8 0,-2-7 1,-8-1-3,-2-5 2,-10-5-1,-5-3 1,-11-7-1,-6-3 1,-8 0-1,-9-5 1,-9-1 1,-9 0 1,-13-3-1,-4 3 0,-14 0 1,-8 1 1,-16 0-1,-8 5 1,-9 3-1,-13 5 1,-14 8-1,-13 7-1,-13 7-2,-17 7-4,-4 18-24,-17 1-8,-8 16 0,-6-2-3</inkml:trace>
  <inkml:trace contextRef="#ctx0" brushRef="#br0" timeOffset="15521.8878">21360 5797 92,'-91'-30'33,"2"9"-14,-5-12-20,8-4-37,-4-7-2,6 1 3</inkml:trace>
  <inkml:trace contextRef="#ctx0" brushRef="#br0" timeOffset="15664.896">19490 5179 82,'-147'-9'38,"-7"3"-3,7-2-10,5 3-62,3-2-1,12 9-1,-5-5 1</inkml:trace>
  <inkml:trace contextRef="#ctx0" brushRef="#br0" timeOffset="15813.9045">16563 5654 89,'-159'59'37,"6"-7"-7,6-1-28,4-4-37,15 1-1,0-2-4</inkml:trace>
  <inkml:trace contextRef="#ctx0" brushRef="#br0" timeOffset="15942.9119">14490 6541 97,'-91'63'38,"-2"2"-6,-5-5-27,3 1-41,0-5-2,5 3 0</inkml:trace>
  <inkml:trace contextRef="#ctx0" brushRef="#br0" timeOffset="16096.9207">12765 7592 97,'-95'58'38,"-3"-6"-2,-3-5-33,-12-3-40,1 6-2,-14-9-1</inkml:trace>
  <inkml:trace contextRef="#ctx0" brushRef="#br0" timeOffset="16242.9291">9781 8679 99,'-186'62'38,"-3"-6"-5,-2-10-30,7-5-41,-2-13-1,9 0-2</inkml:trace>
  <inkml:trace contextRef="#ctx0" brushRef="#br0" timeOffset="16397.9379">5942 9172 95,'-201'21'32,"0"-13"-25,11-14-10,8-12-34,13-2-1</inkml:trace>
  <inkml:trace contextRef="#ctx0" brushRef="#br0" timeOffset="16564.9475">3137 8593 103,'-136'-11'40,"12"-2"-1,-2-13-6,-6-17-69,33-3-3,1-14-1,16-1-1</inkml:trace>
  <inkml:trace contextRef="#ctx0" brushRef="#br0" timeOffset="16681.9542">1821 7733 114,'-39'-7'38,"-5"0"-34,3-1-3,-9-2-43,6 3-2</inkml:trace>
  <inkml:trace contextRef="#ctx0" brushRef="#br0" timeOffset="25598.4642">11274 12427 32,'-12'27'35,"0"2"1,-2 3-2,10 7-24,-6-11-4,17 8 0,0-14-1,16-2-1,4-10-1,9-10-2,3-13 1,1-7-1,-1-10 0,-3-9 1,-11-2 0,-6-1 0,-14 1 0,-15 7 0,-10 4 0,-9 13 1,-13 9-1,-4 17 1,-5 11 0,0 10-1,2 8 0,6 4 0,14 0 0,7-1-1,16-7 0,17-15-1,15-8 1,18-12 0,9-14 0,8-8-1,5-11 1,0-3 0,-6-3 0,-11 5 0,-14 0-1,-17 7 1,-20 8-1,-12 9 2,-18 13-2,-13 13 0,-7 8 0,-3 9 0,0 9 1,6 3-1,9-2 0,13-1-1,18-5 2,14-10-2,18-9 2,15-10-1,12-12 0,7-6 1,2-10-1,-2-2 0,-6-2 0,-9-2 1,-13 3-1,-13 6 0,-16 3 1,-14 5-1,-13 10 1,-10 8-1,-7 5 1,-2 4-1,-2 9 0,3 0 0,9 1 0,10 2 0,13-3 0,11-4 0,14-9 0,12-9 0,10-7 0,6-7 0,6-11 0,-4-6 0,-3-4 0,-6-1 0,-7 1 0,-10 3-1,-13 8 1,-11 8 0,-12 9 1,-9 11-1,-11 11 0,-3 3 0,-3 9 0,3 1 0,6-2 0,8-1 0,15-12 0,14-17 0,19 6 0,10-21 0,12-14-1,7-4 1,-1-5 1,-1-3 0,-9 3-1,-12 6 1,-16 8 0,-17 11 0,-21 9 0,-10 11 0,-12 5 0,-5 6-2,4 0 2,2 2-2,12-1 1,13-4-1,20-1 1,5-14-3,37 7-5,-14-15-30,21 4-4,-7-8 1,6 1-2</inkml:trace>
  <inkml:trace contextRef="#ctx0" brushRef="#br0" timeOffset="26937.5407">9685 10942 23,'-62'56'25,"-6"-6"-3,14 16-9,-7 1-30,-1-4-8,9 10-1</inkml:trace>
  <inkml:trace contextRef="#ctx0" brushRef="#br0" timeOffset="27042.5468">8855 12291 12,'-29'96'13,"10"10"-18,2 8-8</inkml:trace>
  <inkml:trace contextRef="#ctx0" brushRef="#br0" timeOffset="27748.5871">8778 13402 9,'19'105'17,"6"-3"-2,6-1-6,5-7-4,7 1-3,5-5 0,7-3-1,7-2 0,5-3 1,8-8 2,9-3 1,6-9 1,13-1 2,2-11-2,16-1 0,-1-13-1,12 1-1,2-6-1,8-2-2,-1-5-1,3-3 0,-3-4 0,3-3 0,2-2 1,3-5 1,-5-6-1,3-1 2,-2-11 0,9 1-1,-7-12 1,0-1 1,-3-10-1,2-2 0,-6-12 0,3-3 0,-7-13-1,-4-7 0,-4-8-1,-5-10 0,-8-6 0,-2-13-2,-7-8 0,-8-7 0,-6-2-1,-13-8 0,-5 0 1,-15-3 0,-4-1 1,-16-2-1,-12 6 2,-10 1 0,-12 0 1,-6 2 0,-13-1 0,-6 5-1,-12 0 1,-6 4 0,-9 0-1,-7 4 1,-8-2-1,-5 4 0,-5-1 0,-3 4 0,-9-2 0,1 4 1,-7 0-1,-8-1 0,-6 8 0,-8 2 0,-9 9-1,-11 8 4,-14 9-3,-12 13 1,-13 10 2,-12 18-1,-15 12 2,-7 23-2,-21 17 1,0 22-1,-6 24-1,-8 17 0,1 20-5,10 6-7,20 15-27,22-4 0,35-2-2,31-18 0</inkml:trace>
  <inkml:trace contextRef="#ctx0" brushRef="#br0" timeOffset="36654.0965">12153 9630 30,'0'0'18,"22"-2"-4,-11 0-2,5 1-10,7 2 0,0-1 0,7 4 1,-5-3 2,9 4 0,-2-3 1,9 7 0,-5-3-1,5 8 0,-1-6 0,6 7 0,0-2-2,6 4 0,3 0-2,4 4 1,0 1-1,2 2 0,-3 1 0,4 3-1,-1 2 1,-1 2 0,-5 1 0,2 0 1,-5 2 0,2 0 0,-3-1-1,5 4 2,-4-5-2,4 5 1,-4-2-1,0 0 0,-1 1-2,-1 2 3,-3 0-2,-2 3 1,0 2-1,-5-2 1,-2 2-1,3 0 0,-6-3 1,4 3-1,-3-2 0,0 0 0,-1-2 0,0 1-2,1-3 2,-1 4-2,-3-2 2,0 3-2,-3-1 2,-2 3-1,0 0 1,-5 4 1,1-2-2,-3 3 2,-2-2-1,0 2 0,-2-2 1,-2-1 1,3 2-1,-2-2-2,-1 0 2,0-1-2,-1-1 2,-3 3-2,4 1 1,-5 2-2,2-1 1,-3 4 1,1 1 0,-8 2 0,4 3-1,-5-2 2,-5 4-1,1-2 0,-4-2 0,1 1 0,-3-1 0,1-2 0,-2 2 0,-1 2-1,0-4 1,0 1 1,0 2-2,-2-3 2,-2 4-1,1-4 0,0 2 0,-4-1-1,1-2 1,-4 2-1,0 0 1,-4-1 0,-4 1-1,0 6 1,-6-6-1,-3 4 2,-1-3-2,-4 2 2,0-2-2,-3-1 0,-2-5 1,2 0 0,-4-5 0,1 0 0,-3-5-1,-3-4 1,-1 0 0,-4-4 0,1-1 0,-4-4 0,-4 1-1,0 0 2,-3-3-1,1 0 1,-5 0 0,-2-1 0,-3-2 0,-2 1 0,0-6 0,1 1-1,-4-5 1,4-1 0,0-2-1,2 0 1,-1-4 0,2-2-1,-4 2 0,3-4 1,-5 2-1,0-1 0,0-2 0,1 0 0,-1-1 0,2-1 0,2-3 1,0-2 0,-1 0 0,10-4 0,-4-4 1,5 1-1,-1-6 0,1 1-1,4 1 0,0-3 0,3-1 0,-7 1 0,3-3 0,-4 0 0,5-2 0,0 4 0,1-5 1,0-2-1,3-2 0,5-1 0,-1-1 0,5 0 1,0-2-1,2-1 0,-1 1 0,1-1 0,7 0 0,0-2 0,2 0 2,2 0-1,3-3-1,3-1 1,6 0-1,0-2 1,1-1 0,4-1-1,0-1 0,3-3 0,-1-1 0,3 1 0,-1-1 1,3-3-2,-1 4 2,1-4-1,-1-1 0,7-1 0,-3-1 0,5-1 1,3-4-1,5-1 1,2-4-1,2 1 0,6-3 1,-2 0-1,9 0 0,-1-1 1,4 1 0,2 0 0,1-2 0,1 2-1,5 0 1,2-2 0,1 0 0,5-1-2,1 3 2,6-4-1,3 2 0,2 4 1,1-2 0,2 3 0,2-3 0,0 2 0,-2-1 0,-1 2 0,1 2 0,-1 0-1,1 2 1,2 2 0,1-1 0,3 2 1,4 0-1,4 0 2,-5-1-2,9 0 1,-3 1-1,-1 0 0,-5-1 0,2 3-1,-8 1 0,2 1 0,-4 3 1,-2 1-1,1 1 1,3 0-2,1-1 3,4 0-2,5-4 2,4 1-2,9-5 2,-3 0-2,11 1 1,-2 0 0,-1 4-1,-5 4-1,-7 8 1,-10 7-1,-10 9 0,-12 7 0,-12 9-1,-12 6 0,-15 1-2,10 15-3,-1 7-12,-9-22-17,9 16-1,5-16 0,6 0 0</inkml:trace>
  <inkml:trace contextRef="#ctx0" brushRef="#br1" timeOffset="45855.6228">12332 9586 28,'0'0'24,"0"0"-3,0 0-2,9 1-5,-9-1-3,0 0-2,0 0-2,0 0-2,0 0-1,0 0 0,0 0 1,0 0-1,3-10 2,-3 10-1,0 0 0,11 0-1,-11 0 0,18-2-1,-18 2-1,20 3 0,-7-2-1,2 2-1,0 1 1,4 2 0,-1 1 0,1 0 0,4-2 0,0 5 0,2-3 0,4 2 1,-4 0-1,6 1 0,-3 3-1,6 2 1,-3 0-1,-1 4 1,1 0-1,3 3 1,-3 0-1,4 3 0,-4 0 1,3 0 0,2 0-1,2 1 1,-2-3-1,2 3 1,0-2-1,1 1 1,-6 0-1,1 2 0,-3 0 1,-4 0-1,1 2-1,-2 2 1,-5-1 0,1-3 0,1 2-1,0-1 2,5 0-2,-2-3 1,0 1 0,4 0 1,-2 2-1,5 2 0,-6-3 1,2 3-1,-1 1 0,1 2 0,-6-2 0,1 0 1,-5 2-2,0 0 2,-5-1-1,0-1 0,-4 0-1,3 3 1,-5-1 0,-1 0-2,0 1 1,-3 1 0,-1-1 0,1 1-1,-4 0 2,0 0-1,-1 1 1,-2 1 0,0 1 0,0 0 0,-1 1 0,1-1 1,-1 0-2,1-2 2,-3-2-1,2 0 0,-5-1 0,1-3 1,-3 1 0,-3 1 0,-2 0 0,-4-1-2,0 0 2,-3-1-2,0 0 2,-3-1-3,0 2 1,-2-4-1,1-1 2,0 2 0,-2-1 0,1 0 1,-2 3-1,0-1 0,-1 0 0,-1 2 0,-4 0 0,1 1 0,-3 0 0,0 3 0,1-3-1,-4 1 2,1-3 0,-2 0-1,1-4 0,1 2 0,-2 1 1,2-4-2,0 0 1,-3 0-1,1 1 1,3 1-1,1-1 1,0-2 0,2 4 0,1-3 0,-1 2 0,2 1 0,-4-1 0,4 4 0,1 1 0,0 2 0,1-2 0,1 4 1,1-2-1,2 1 0,2-2 0,-2 0 0,3-3 0,0 1 0,-1-2 0,3 3 0,-1 1 1,1 0-2,1 2 1,0-1-1,1 3 1,1 0 0,2 2 0,0-4 0,3 3 0,1-1 0,3-1 0,-3 0 0,3 1 0,-2 0 0,2 1 0,-2-1 1,3 2-2,-2-1 1,1-1 0,-2 1-1,4-3 0,-2 0 1,1-2-1,2 2 0,-3-3 1,2 0-1,0 1 1,0 2 0,-1 2 0,1-1 0,1 1 0,-4 0 0,3 0 0,-2 0 0,-1-3 0,3 0 1,-2-2-1,1 0 0,-2 0 0,2 0-1,-4 1 1,-1-1-1,-4 4 1,1 2-1,-4 2 1,-4 1-1,0 1 1,-4 0 0,-2 2-1,2-5 2,-3 0-1,0-2 0,0-1 0,-3-2 0,1-1 0,-2-1 1,3-2-1,-9 2 0,-1 1 0,-1-2 0,-2-1 0,-2-1-1,-3-3 1,-4-1 0,3-4 0,2-2-1,-2-3 2,-2-5-2,2 0 2,-3-7-1,0 1 0,0-3-1,-1-2 2,0-1-1,2-2-1,-1 1 2,-3-6-2,2 4 2,2-4-2,-2-4 2,3-3-1,-1-2 1,3-2-2,0-5 2,1 0-1,2-6 0,2-2 0,0 1-1,3-6 2,-1 0-2,1-2 1,0 1 0,5-4 0,1-2 0,-1 0 1,1-1-2,2-4 2,-1-2 0,2-2-1,3 0 1,2-1-1,0-2 1,2-4-1,4 2 1,2-1 0,2-2-2,6-3 2,1-1-2,4-2 2,4-4-1,1 3 1,4-5-1,0 0 0,4-1 1,1-2-1,1 2 1,2 3-1,-1-2 0,1 5 0,-1 1 0,5 4 0,-1 0 0,5 1 0,4 2 1,3-3-1,3-1 0,6-3 0,5-1 1,4 0-1,0 3 0,3 4 0,-1-1 0,-3 11 0,-2 3 1,0 7 0,0 3-1,-2 3 1,2 1 0,-2 0-1,4 1 1,3-3-1,1 0 0,3-1 0,0 1 0,2 2 0,3 3 0,-1 1 0,3 4 0,-2 4 0,-1 3 0,3 4 0,-4 1 0,0 0 0,0 3 0,-3-3 0,3 2 0,2 2 0,1-3 0,1-1 0,-1 1 0,4-4 0,-1 4 0,2-4 0,-2 0 0,3-2 0,0-2 2,-2-2-2,0 1 3,2-1-4,-4-5 2,4 0-1,2 0 1,-2-2-1,1-2-2,-3-3 2,-2-3-1,0-2 1,-1 0 0,0-3 0,-3 0 0,-4-2 0,2 1 0,-1-1 0,2-1-1,-1 0 2,-4-1 0,-1 1 0,1 1 0,-2-2 0,-4 1 0,-5-5 0,-2 3 1,-3-4-2,-3 0 0,-2-4 0,-3-1 0,-1-2 0,1-1 0,-2 1 1,1-1-1,-1 0 1,-2 5-1,-6 0 2,1 1-2,-7 2 1,-3 4 0,-5 3-1,0 6 1,-3 0-1,3 3 0,4-1-1,4-5-3,18 7-22,5-18-13,11-1 1,7-11-3,7-4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2Cux9Q9afk" TargetMode="External"/><Relationship Id="rId7" Type="http://schemas.openxmlformats.org/officeDocument/2006/relationships/hyperlink" Target="http://www.youtube.com/watch?v=1bGx0t50Gu0" TargetMode="External"/><Relationship Id="rId2" Type="http://schemas.openxmlformats.org/officeDocument/2006/relationships/hyperlink" Target="http://www.youtube.com/watch?v=QCWJ6PtKtCQ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feature=endscreen&amp;NR=1&amp;v=lRhUQTuEu3I" TargetMode="External"/><Relationship Id="rId5" Type="http://schemas.openxmlformats.org/officeDocument/2006/relationships/hyperlink" Target="http://www.youtube.com/watch?v=XtAvCtg3D1U" TargetMode="External"/><Relationship Id="rId4" Type="http://schemas.openxmlformats.org/officeDocument/2006/relationships/hyperlink" Target="http://www.youtube.com/watch?v=5OVEDFWHTB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3203356"/>
              </p:ext>
            </p:extLst>
          </p:nvPr>
        </p:nvGraphicFramePr>
        <p:xfrm>
          <a:off x="304800" y="762000"/>
          <a:ext cx="8750332" cy="56875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twin source interference (a review and preview)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demo)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of the argument for quantum effects being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polarisation and polarised light (a “light” overview)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2"/>
                        </a:rPr>
                        <a:t>http://www.youtube.com/watch?v=QCWJ6PtKtCQ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http://www.youtube.com/watch?v=82Cux9Q9afk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http://www.youtube.com/watch?v=5OVEDFWHTBw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of the argument for quantum effects being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Thin Film Interference (“lightly”)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5"/>
                        </a:rPr>
                        <a:t>http://www.youtube.com/watch?v=XtAvCtg3D1U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6"/>
                        </a:rPr>
                        <a:t>http://www.youtube.com/watch?feature=endscreen&amp;NR=1&amp;v=lRhUQTuEu3I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7"/>
                        </a:rPr>
                        <a:t>http://www.youtube.com/watch?v=1bGx0t50Gu0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Part of the argument for quantum effects being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Schrodinger’s extension/alteration to Bohr’s model of the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next (but unexamined) step in the sequence of 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(and sing) the Waves Argument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 fair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Lauren’s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777457"/>
              </p:ext>
            </p:extLst>
          </p:nvPr>
        </p:nvGraphicFramePr>
        <p:xfrm>
          <a:off x="76200" y="76200"/>
          <a:ext cx="89154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74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9320" y="335520"/>
              <a:ext cx="8478720" cy="523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3200" y="325800"/>
                <a:ext cx="8492040" cy="525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1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1179</TotalTime>
  <Words>391</Words>
  <Application>Microsoft Office PowerPoint</Application>
  <PresentationFormat>On-screen Show (4:3)</PresentationFormat>
  <Paragraphs>70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139</cp:revision>
  <dcterms:created xsi:type="dcterms:W3CDTF">2006-08-16T00:00:00Z</dcterms:created>
  <dcterms:modified xsi:type="dcterms:W3CDTF">2013-06-18T00:55:36Z</dcterms:modified>
</cp:coreProperties>
</file>