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57" r:id="rId4"/>
    <p:sldId id="258" r:id="rId5"/>
    <p:sldId id="280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5D31\bdays&amp;yr\7Px\Pie%20Chart%20for%202013%20Mex%20Formativ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'[Pie Chart for 2013 Mex Formative.xlsx]Sheet1'!$A$1:$A$3</c:f>
              <c:strCache>
                <c:ptCount val="3"/>
                <c:pt idx="0">
                  <c:v>Not Achieved</c:v>
                </c:pt>
                <c:pt idx="1">
                  <c:v>Achieved</c:v>
                </c:pt>
                <c:pt idx="2">
                  <c:v>Merit</c:v>
                </c:pt>
              </c:strCache>
            </c:strRef>
          </c:cat>
          <c:val>
            <c:numRef>
              <c:f>'[Pie Chart for 2013 Mex Formative.xlsx]Sheet1'!$B$1:$B$3</c:f>
              <c:numCache>
                <c:formatCode>General</c:formatCode>
                <c:ptCount val="3"/>
                <c:pt idx="0">
                  <c:v>17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0.50427</cdr:x>
      <cdr:y>0.42045</cdr:y>
    </cdr:from>
    <cdr:to>
      <cdr:x>0.76068</cdr:x>
      <cdr:y>0.69318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95800" y="2819400"/>
          <a:ext cx="2286000" cy="1828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NZ" sz="2800" dirty="0" smtClean="0"/>
            <a:t>Not Achieved</a:t>
          </a:r>
        </a:p>
        <a:p xmlns:a="http://schemas.openxmlformats.org/drawingml/2006/main">
          <a:r>
            <a:rPr lang="en-NZ" sz="2800" dirty="0" smtClean="0"/>
            <a:t>17 out of 22</a:t>
          </a:r>
        </a:p>
        <a:p xmlns:a="http://schemas.openxmlformats.org/drawingml/2006/main">
          <a:r>
            <a:rPr lang="en-NZ" sz="2800" dirty="0" smtClean="0"/>
            <a:t>77%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0.20513</cdr:x>
      <cdr:y>0.20455</cdr:y>
    </cdr:from>
    <cdr:to>
      <cdr:x>0.48932</cdr:x>
      <cdr:y>0.46591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828800" y="1371600"/>
          <a:ext cx="253365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Achieved</a:t>
          </a:r>
        </a:p>
        <a:p xmlns:a="http://schemas.openxmlformats.org/drawingml/2006/main">
          <a:r>
            <a:rPr lang="en-NZ" sz="2800" dirty="0"/>
            <a:t>4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18%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0.4359</cdr:x>
      <cdr:y>0.03409</cdr:y>
    </cdr:from>
    <cdr:to>
      <cdr:x>0.64957</cdr:x>
      <cdr:y>0.29545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886200" y="228600"/>
          <a:ext cx="190500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Merit</a:t>
          </a:r>
        </a:p>
        <a:p xmlns:a="http://schemas.openxmlformats.org/drawingml/2006/main">
          <a:r>
            <a:rPr lang="en-NZ" sz="2800" dirty="0"/>
            <a:t>1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5% of the class</a:t>
          </a:r>
          <a:endParaRPr lang="en-NZ" sz="28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6T22:07:18.9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9068 4210 46,'7'-18'33,"2"4"2,-4-7 0,11 15-24,-13-6 0,9 17-2,-12-5-1,16 28-3,-10-6 1,3 9-2,-4 0-1,7 2-1,0-3 0,5-6-1,3-9 1,4-11-1,10-9 0,7-14-1,13-15 1,9-18-1,12-26-1,22-27-1,24-13-5,6-36-12,27 1-20,1-15 2,8 10-4,-15 9 2</inkml:trace>
  <inkml:trace contextRef="#ctx0" brushRef="#br0" timeOffset="866.0495">9764 5863 82,'0'0'35,"0"0"2,7 35-1,-14-2-28,10 19-2,-6 1-1,4 10 1,0-5-3,8-8 1,12-22-1,26-36-1,24-44-3,35-40 2,43-36-5,26-39-32,42-17-5,5-16 1,4 9-4</inkml:trace>
  <inkml:trace contextRef="#ctx0" brushRef="#br0" timeOffset="1609.092">10679 7514 93,'0'0'38,"-6"22"1,11 8-1,-7 9-33,5 8-2,-1 4-1,4 3 0,5-9 2,7-14-1,19-27 0,21-32-1,29-33 1,31-30-2,32-26-1,20-26-9,27-6-29,-7-13-1,3 11-1,-18 0-3</inkml:trace>
  <inkml:trace contextRef="#ctx0" brushRef="#br0" timeOffset="2721.1556">10468 9449 61,'0'0'36,"0"0"0,12 13 3,-18 12-23,6 16-8,-10 4-1,5 12-1,-2-6-1,8-5 1,12-22-2,25-30-1,28-38-1,33-39-2,44-34-2,28-33-23,29-7-15,7-15-1,6 4-1,-23 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6T22:29:13.79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11371 11264 77,'14'-16'39,"-14"-4"-3,0 20 1,0 0-31,0 0-1,-23 34 0,10 12-1,-8 4-1,-1 14 1,3-1-1,6 4 0,8-8-1,12-2 1,7-16-1,24-14 0,17-24 0,24-26-2,32-41 3,41-48-2,48-59 1,41-57-1,51-57-1,28-45-2,23-12-5,-3-14-30,11 27-4,-47 21 0,-25 51-3</inkml:trace>
  <inkml:trace contextRef="#ctx0" brushRef="#br0" timeOffset="1373.0785">10782 13399 78,'8'-23'39,"-8"23"-1,14-25 0,-14 25-34,3 14 1,-6 18-1,-11 15 0,-3 15 0,-8 7-1,2 8-2,-2-8 1,11-6 0,14-29 0,28-29 1,51-60 0,55-56-2,61-45 2,63-37 0,56-29-2,35-26-2,34 18-21,-22-12-15,-11 39-4,-44 23 0,-38 38-1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6T22:07:50.36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6T22:07:50.72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1656 1007 82,'18'-46'36,"-18"46"-5,0 0-3,17-50-22,-17 50-1,0 0 1,0 0-2,3 20 1,-1 28-2,-5 19 2,-6 9-4,-1 5 2,-3 3-3,4 1 1,-7-12-2,7-14 1,2-12 0,4-11-1,3-16 1,0-20 1,10-1-1,-1-22 0,8-12 1,-2-14 0,-1-10 1,-14 59-1,12-75 0,-3 32-2,-4-5 2,5 0-1,0-4 0,3 2 0,-2-4 0,6 3 0,-2 1 0,8 5 1,1-3 0,-24 48-1,56-78 0,-56 78 0,62-60 0,-62 60 0,69-30 0,-69 30-1,59 3 0,-59-3 1,46 29-1,-46-29 2,23 49 0,-23-49 0,-2 61 1,2-61 0,-30 66-1,30-66 2,-48 64-1,48-64-1,-56 54-1,56-54 0,-54 49 1,38-23 0,-12 4 0,25-9-1,14-5 0,26 3 1,6-1 1,9 6-1,-2 2-2,-6 4 1,-4 0 0,-6 3 0,-5 1-2,-3-4-1,4-3-4,-9-8-21,15-1-11,-7-10-1,8-4 0,-6-10 1</inkml:trace>
  <inkml:trace contextRef="#ctx0" brushRef="#br0">2750 1139 79,'0'0'40,"0"0"-1,-5-52 1,5 52-19,0 0-18,0 0 0,-10-4 2,2 21-3,8 12 1,-6 2-2,7 7 1,-1 0-2,8 1 1,-3-9-1,11-8 1,9-13-1,9-11 1,5-12 0,-39 14-1,50-27 2,-50 27-1,64-41 1,-64 41-3,64-56 2,-64 56-2,70-64 0,-70 64 0,62-69 0,-62 69-2,56-56 1,-56 56 2,0 0 0,59-48 1,-39 63-1,-1 12 1,-19 28-2,-6 29 4,-13 23-3,1 18 0,-5 4-1,9 11 1,3-37 0,-1-11-2,-2-14 2,-4-10-1,0-17 1,-8-9-1,0-15 2,-7-15-2,-2-10 1,-4-16-1,4-13 0,-1-17-1,7-6-1,2-13-2,16 2-14,1-16-19,21 12-1,3-3 1,21 13-2</inkml:trace>
  <inkml:trace contextRef="#ctx1" brushRef="#br0">10868 7629</inkml:trace>
  <inkml:trace contextRef="#ctx0" brushRef="#br0" timeOffset="1105.0632">4031 1076 99,'0'0'39,"0"0"2,-11-57-4,11 57-35,-49-15 2,49 15 1,-73-2 0,73 2 0,-89 21-2,13 16-1,14 8 2,6 10-2,26 7-2,11 2 0,26-5 0,12-14-1,21-20 1,16-18 1,7-16-1,10-20 1,-73 29 0,78-52 0,-78 52-1,91-77 1,-48 26-2,-2-6 2,1-5-1,-3-5 1,-5 1-1,-3-2 2,-3 7-2,-4 5 0,-9 10 0,-15 46 0,18-67 0,-18 67 0,0 0 0,0 0 0,0 0 0,0 0 0,-11 64-2,-9 38 1,10 14-2,9 3-11,10-25-25,23-26-4,4-32 1,5-23-1</inkml:trace>
  <inkml:trace contextRef="#ctx0" brushRef="#br0" timeOffset="1991.1139">4583 348 100,'0'0'38,"32"-49"4,-32 49-5,0 0-35,0 0 0,51 0 1,-51 0 1,0 0-2,17 9 0,-17-9-1,5 76 1,-4-26-1,-2 1 1,0 8 1,11-16-2,-11 94 1,-4 6-2,5-4 2,-4-17-2,4-21 1,-4-22-2,11-22 1,1-31-1,5-12 1,1-17 1,0-12-1,4-10 1,-18 25 0,0 0 1,25-68-1,-25 68-1,17-66-2,-17 66 2,20-70-1,-20 70 1,19-69-2,-19 69 0,19-62 0,-19 62 1,24-47 2,-24 47-1,0 0 1,55-39 0,-55 39 2,0 0-3,59 11 3,-37 1-2,7 40 1,-11 4-2,-7 9 2,-18-3-5,-14-2 3,-19-10 0,-12-8 0,-6-22-2,-1-10 1,3-10-2,8-15-2,18-9-2,30 24-31,0 0-2,-16-63 1,16 63-3</inkml:trace>
  <inkml:trace contextRef="#ctx0" brushRef="#br0" timeOffset="2480.1418">5481 981 117,'0'0'40,"-2"44"0,2-44-4,0 0-34,0 0 1,0 0-1,0 0 0,0 0 0,0 0-1,52 23-1,-52-23 1,61-15-1,-61 15 0,71-23-1,-71 23 0,67-29 1,-67 29 0,59-34 1,-59 34-1,0 0 1,48-51 0,-48 51 0,0 0 0,0 0-2,0 0 3,-68-15 0,68 15 1,-61 23-3,61-23 0,-46 45 0,-4-1 0,26 5 0,16-2 0,34-8 0,-26-39 0,54 24 0,-54-24-7,83 3-18,-32-7-14,1-2-3,0-8 2,-2 0-2</inkml:trace>
  <inkml:trace contextRef="#ctx0" brushRef="#br0" timeOffset="2856.1634">6325 921 108,'0'0'39,"0"0"1,0 0 0,0 0-35,-9 27 0,-19 12-2,2 14 1,-4 2-2,6-1-1,3-3 0,9-6 0,3-11-1,11-24 1,-2-10 0,0 0 0,0 0 2,0 0-3,48-54 0,-48 54 0,25-51 0,-25 51 0,37-60 0,-37 60 0,33-64 0,-33 64 0,36-60 0,-36 60 0,35-57 0,-35 57 0,53-48 0,-53 48 0,59-35 0,-59 35-4,67-19-2,-67 19-14,76-11-19,-76 11-2,80 1 1,-80-1-2</inkml:trace>
  <inkml:trace contextRef="#ctx0" brushRef="#br0" timeOffset="3381.1934">7091 850 110,'0'0'39,"0"0"1,0 0-1,0 0-33,-51 1-2,51-1 0,-57 14 0,57-14 0,-68 23 1,68-23-5,-67 31 0,67-31 0,-55 36 0,55-36 0,0 0 0,-57 60 0,57-60 0,0 0 0,0 45 0,0-45 0,0 0 0,57 11 0,-57-11 0,59-18 0,-59 18 0,69-35 0,-69 35 0,67-42 0,-67 42 0,61-45 0,-61 45 0,0 0 0,53-36 0,-53 36 0,24 23 0,-26 22 0,-19 24 0,2 24 0,-14 12 0,4 15 0,-7-4 0,9-2 0,0-36 0,-2-9 0,-4-17 0,-3-9 0,-3-15 0,-5-12 0,-2-10 0,-1-11 0,2-10 0,0-14-6,9-3-9,-7-18-13,26 8-13,-3-6 0,25 8-1,3-5 1</inkml:trace>
  <inkml:trace contextRef="#ctx0" brushRef="#br0" timeOffset="3989.2282">7653 813 87,'0'0'37,"0"0"1,65-23 1,-65 23-30,0 0-2,0 0-1,0 0-3,0 0 0,0 0 0,0 0-1,0 0 0,-28 45-2,28-45 0,0 0 1,0 0 0,-30 52 0,30-52 1,0 0-1,0 0 0,28 56 1,-28-56 0,0 0 0,50 41-1,-50-41 0,0 0 0,23 55-1,-3-22 1,-20-4-1,-14 2-2,14-31-1,0 0-3,0 0-18,-49 20-16,49-20-1,0 0-1,0 0-2</inkml:trace>
  <inkml:trace contextRef="#ctx0" brushRef="#br0" timeOffset="4357.2492">7688 307 110,'0'0'40,"-50"18"1,50-18-4,0 0-35,-57 72-1,57-72-2,-34 56-3,34-56-27,-19 60-9,19-60 2,4 60-4</inkml:trace>
  <inkml:trace contextRef="#ctx0" brushRef="#br0" timeOffset="5311.3038">8946 615 97,'0'0'41,"0"0"0,-1-57-3,1 57-35,0 0-1,0 0 0,0 0 0,0 0-1,0 0 1,-17 52 0,17-52-1,-12 105 1,-15-2-2,4 12 2,-6 5-2,8-4 0,5-15-4,10-25 0,11-28-14,5-37-20,20-21-1,-30 10 0,0 0-1</inkml:trace>
  <inkml:trace contextRef="#ctx0" brushRef="#br0" timeOffset="5573.3188">8969 632 85,'0'0'40,"-24"-67"1,24 67 1,-21-48-19,21 48-21,0 0 1,0 0-1,15-50 0,-15 50-1,48-13-1,-48 13 0,75-9-1,-75 9-2,96-13 0,-46 8-8,7 0-28,-10 0-2,6 3 1,-53 2-1</inkml:trace>
  <inkml:trace contextRef="#ctx0" brushRef="#br0" timeOffset="5792.3313">9203 691 92,'-47'33'42,"-4"-3"-1,51-30-2,-74 54-35,74-54-1,0 0 0,-31 53 0,31-53-1,0 0-2,63 19-1,-63-19-2,94-8-7,-42 0-29,9-4-1,-2 1 1,5-3-1</inkml:trace>
  <inkml:trace contextRef="#ctx0" brushRef="#br0" timeOffset="6190.3541">9857 729 98,'0'0'40,"0"0"2,0 0-4,-62 30-34,62-30 0,-59 34 1,59-34-1,-60 48-1,60-48-1,-50 70 1,6-15-2,30 3 1,14-58-2,9 51 1,-9-51-1,46 31 1,-46-31-1,74 9 0,-74-9 1,94-17-2,-94 17 1,92-37-1,-92 37 1,77-58-2,-77 58 2,63-64-2,-63 64 2,37-68-1,-37 68 0,10-58 0,-10 58 0,-14-45-2,14 45-1,0 0-8,-21-46-26,21 46-4,0 0 2,0 0 0</inkml:trace>
  <inkml:trace contextRef="#ctx0" brushRef="#br0" timeOffset="6591.377">10400 739 97,'0'0'39,"55"36"1,-55-36 1,0 0-36,11 56-2,-11-56 1,-16 52 0,11-25-2,-29 35 0,9 4 1,2-10-2,12 2-1,1-11 0,8-8 0,0-17 0,2-22 1,0 0-1,0 0 1,0 0 0,43-56-1,-43 56 0,26-53 0,-26 53 1,29-71-1,-29 71 2,31-70-2,-31 70 0,29-71 1,-29 71 1,36-67-1,-36 67-1,38-61 0,-38 61-1,49-50-1,-49 50-2,55-29-11,-55 29-26,68-12-1,-68 12 0,69 2-1</inkml:trace>
  <inkml:trace contextRef="#ctx0" brushRef="#br0" timeOffset="7209.4123">11195 825 96,'0'0'40,"0"0"2,0 0-3,-20 56-32,20-56-1,0 0-1,-29 65-2,20-52 0,-19 37-2,5-2 0,-1-5-1,9-6 0,1-7 0,14-30 0,0 0 0,0 0 1,0 0 0,0 0-1,0 0 1,0 0-3,51-62 2,-51 62 0,31-54-1,-31 54 0,32-54 0,-32 54 0,28-51 1,-28 51 1,0 0 0,40-57-1,-40 57-1,0 0 2,0 0 1,0 0-1,0 0 1,0 0-1,52 0 0,-52 0-1,0 0 1,0 0-2,56 32 1,-56-32 0,0 0 0,67-4 0,-67 4-1,52-15 2,-52 15 0,51-20 0,-51 20 0,49-16-1,-49 16 1,0 0 1,51-2-2,-51 2 0,0 0 0,37 53 0,-49-6 0,1 14 0,-8 3 0,7-4-6,7-11-17,-4-21-14,15-13-7,-6-15 2,0 0-1</inkml:trace>
  <inkml:trace contextRef="#ctx0" brushRef="#br0" timeOffset="7727.442">11979 886 98,'-32'-47'41,"32"47"1,0 0-3,0 0-34,0 0 0,0 0 0,-49 26 0,49-26-1,0 0-1,-26 51-1,26-51 1,0 0 0,-2 61-3,2-61 0,0 0 0,29 50 0,-29-50 0,0 0 0,60 24 0,-60-24 0,55-6 0,-55 6 0,63-24 0,-63 24 0,66-37 0,-66 37 0,64-38 0,-64 38 0,44-29 0,-44 29 0,0 0 0,0 0 0,0 0 0,0 0 0,0 0 0,0 0 0,38 50-2,-38-50-12,0 0-14,29 51-12,-29-51-3,0 0 0,62 30-2</inkml:trace>
  <inkml:trace contextRef="#ctx0" brushRef="#br0" timeOffset="7955.455">12800 668 120,'0'0'44,"28"-68"0,-28 68-1,0 0-39,0 0-4,0 0 0,0 0 0,-53-11 0,53 11 0,-44 71 0,51-41 0,-57 77 0,10 1 0,17-7 0,16-22-19,7-79-18,-4 49-7,4-49 2,0 0 0</inkml:trace>
  <inkml:trace contextRef="#ctx0" brushRef="#br0" timeOffset="8762.5012">13509 893 69,'0'0'39,"0"0"-1,0 0 2,0 0-27,0 0-5,0 0-1,-6-47-1,6 47-1,0 0-1,-58-27-1,58 27 0,-60-9 0,60 9-1,-80 2 0,34 4 1,46-6-1,-92 26 0,92-26 0,-87 37 0,87-37 0,-63 46-2,63-46 0,0 0 0,-27 64 0,27-64 0,0 0 0,57 35 0,-57-35 0,74 0 0,-74 0 0,91-17 0,-41 2 0,-1-5 0,-3 1 0,-46 19 0,80-34 0,-80 34 0,51-22 0,-51 22 0,0 0 0,0 0 0,44 28 0,-58 14 0,5 11 0,9 7 0,0-60-23,19 46-7,5-12-13,-24-34-1,0 0 0,72 21 2</inkml:trace>
  <inkml:trace contextRef="#ctx0" brushRef="#br1" timeOffset="13803.7895">13324 1260 28,'0'-15'28,"0"15"1,-15-11-6,2 11-13,-11-1 0,0 5-3,-14 0-1,-1 4-2,-17 0 1,-3 3 0,-14 0 1,2 3 0,-10-4 0,-1 2 0,-11-4-2,7-3 0,-12 0-2,1-3 0,-6-1-1,-3 1 0,-7-2 0,-1 2-1,-14 1 1,-7 2-1,-2 3 0,-7-1 0,-7 1 0,-3 2 0,-7 3 1,-4-4 0,0-1-1,-1 1 1,-5-5 0,0 3 0,-2 0-1,0 0 1,-4 0-1,0 3 0,-4 2 1,2-3-1,-6 0 0,-3 4 1,-4 1-1,0 2 1,0-2-1,-5-2 1,2 0 0,0 2 0,-1-5-1,3 2 1,0-4-1,-3-1 1,3 1-1,1-2 0,-3 2 0,-1 1-1,0 1 1,-2 0-1,0 4 0,0-3 0,3 3 1,4-2-2,1 0 3,5-2-2,4-2 1,4-2 1,10-2-1,5-2 1,2-2 0,8 0-1,5-3 2,11 0-1,5-1 0,2 2 0,9 0 0,5 2 0,7 1 0,8 3-1,2-1 1,7 2-2,11 1-1,3-10-10,22 11-27,3-6 2,18 1-1,5-5-1</inkml:trace>
  <inkml:trace contextRef="#ctx0" brushRef="#br2" timeOffset="18326.0482">2241 2103 66,'0'0'35,"0"0"0,0 0 1,3-15-27,-3 15-4,0 0 0,0 0 0,0 0-2,0 0-1,0 0 0,0 0-1,6-10 0,-6 10-1,0 0-1,0 0 1,0 0-1,0 0 0,0 0 0,0 0 0,0 0 1,0 0-1,0 0 1,0 0 0,0 0 0,0 0 1,0 0 0,0 0-1,0 0 1,0 0-1,0 0 1,0 0 0,0 0-1,0 0 1,0 0 0,0 0 0,0 0 0,0 0 0,0 0 1,0 0-1,0 0 0,0 0-1,0 0 1,0 0 0,10 0-1,-10 0 0,0 0 1,0 0-1,0 0 0,0 0 0,0 0 0,0 0 0,0 0 0,0 0 0,0 0 0,0 0 0,0 0 0,0 0 0,0 0 0,0 0 1,0 0-1,0 0 0,0 0 0,0 0-1,0 0 0,0 0-3,0 0-4,0 0-29,0 0 0,0 0 0,0 20-2</inkml:trace>
  <inkml:trace contextRef="#ctx0" brushRef="#br2" timeOffset="19093.0921">2292 2088 62,'-1'-23'35,"3"9"-1,-2-7 0,4 7-26,-4-4-1,0 18 1,6-23-1,-6 23-1,1-19-1,-1 19-1,0-20 0,0 20-1,3-18-1,-3 18 0,4-16 0,-4 16-1,0 0 1,15 20-1,-5 11 0,-2 17-1,-2 14 1,2 14-1,-7 11 0,1 4 0,1 0-2,-2-14-2,5 11-15,-1-33-18,13 0-1,-6-25 1,13-4-4</inkml:trace>
  <inkml:trace contextRef="#ctx0" brushRef="#br2" timeOffset="19382.1086">1908 3012 104,'25'10'39,"11"-19"1,30 1-2,15-16-35,19-3-2,18-7 1,3-2-2,5-2-1,-12 1-2,0 19-32,-19-4-3,-14 19-1,-28 3-2</inkml:trace>
  <inkml:trace contextRef="#ctx0" brushRef="#br2" timeOffset="19733.1287">2535 3070 100,'0'0'38,"0"-19"1,13 33-2,-2 0-34,7 12 0,6 10 0,5 15-2,3 5 1,5 11-1,3 8 0,0 3-1,1-2-1,0-7-2,8-1-3,-9-23-10,11 7-23,-14-21 2,8-2-2,-10-22-1</inkml:trace>
  <inkml:trace contextRef="#ctx0" brushRef="#br2" timeOffset="19934.1402">2878 3487 102,'-66'16'41,"10"26"-1,-9 3 0,10 14-36,4 3-2,13-1 0,14-3-3,11-10-2,23 3-13,10-35-22,30-6-2,4-24-1,23-6-1</inkml:trace>
  <inkml:trace contextRef="#ctx0" brushRef="#br2" timeOffset="20200.1554">3687 2996 109,'0'0'41,"11"-14"1,3-2-2,8 0-41,21 3 1,7-2-1,4 2-1,2 0-4,12 10-31,-17-7-2,2 14 0,-25-4-2</inkml:trace>
  <inkml:trace contextRef="#ctx0" brushRef="#br2" timeOffset="20356.1643">3737 3284 107,'-37'42'42,"10"-22"-1,28-2-1,25-24-39,20-9-3,28-3-9,8-22-27,19 8-1,5-15-1,15 4-3</inkml:trace>
  <inkml:trace contextRef="#ctx0" brushRef="#br2" timeOffset="21459.2274">5674 2025 91,'0'-24'37,"4"11"-1,-4 13 0,0 0-34,-9 2-1,10 27 2,-2 6-1,0 17-1,1 11 1,1 13-2,-1 3 1,3 5 2,0 2-2,-1-2 1,1-6-1,-1-13 0,0-13-1,-1-10 1,-1-16-1,0-11 0,0-15 0,1-17 0,-1-11 1,4-11-1,-3-12 0,4-12 0,-1-14 0,4-9 0,0-4 0,6 2 0,0-2 1,6 3 0,0 11-1,2 9 1,2 20 0,4 11 0,-2 13-1,0 13 1,-3 11-1,5 7 0,-8 7 0,0 8 0,-3 5 0,-4 3-1,-6 1 1,-7 5 0,-7 2 0,-6 3-1,-11-1 1,-6 1-1,-4-5 1,-5 1 0,5-8 1,2-4-1,6-4 0,6-3 1,13-4 0,9-5 0,17 2 0,9 1 0,5 4 0,11 3 0,6 7 1,8 0 0,-4 5-1,3 6 1,-3 2-2,-4 2 0,-2 1-4,-6-12-8,12 14-25,-13-19-2,15 4 0,-3-23-3</inkml:trace>
  <inkml:trace contextRef="#ctx0" brushRef="#br2" timeOffset="21920.2538">7671 1657 90,'-33'-13'35,"0"17"1,-15 10 2,-7 19-34,-8 20 1,-1 24 0,-15 23 2,3 25-1,-4 16-1,15 14 1,8 7-3,23 9 1,21-7-2,22-5 0,26-18-2,23-18-1,22-21-1,3-17-3,21-16-1,-9-31-26,13 1-8,-16-24 0,2 0-1</inkml:trace>
  <inkml:trace contextRef="#ctx0" brushRef="#br2" timeOffset="22632.2945">8422 1782 80,'0'0'38,"0"0"-2,0 0 2,-3 20-31,5 2-1,4 14-1,-1 6-2,-1 7-1,2 6-1,1 8 0,-2-1-2,-2 1-1,3 0-2,-7-19-13,12 9-19,-6-15-1,10 0-1,-6-16-1</inkml:trace>
  <inkml:trace contextRef="#ctx0" brushRef="#br2" timeOffset="23668.3537">7922 2700 61,'0'0'34,"0"0"0,0 0-1,19 2-20,8 11-3,5-15-2,23 5-2,15-14-1,21-1-3,11-10 0,15-3-1,-2-2 0,4-4-2,-6 6-1,-16 6-1,-10 12-4,-29-5-15,-4 23-15,-28-3 0,-4 10-1,-18-4 3</inkml:trace>
  <inkml:trace contextRef="#ctx0" brushRef="#br2" timeOffset="25439.455">8861 2887 68,'4'-9'36,"-4"9"-1,0 0 2,-21 7-27,-4 2-4,-2 11 0,-10 0 0,2 8-1,-4-2-1,3 5-1,3-1 0,17-1-1,5-4-1,14-2-1,12-2 0,14-3 0,6 1 0,7-1-1,2-2 1,-2 3 0,-1-3 0,-6 2 0,-11 4 0,-7 1 0,-13 2 1,-12 2-1,-11 1 2,-6-1-2,-4-3 0,-1-3-1,1-3-2,1-9-4,16 3-29,-4-22-2,16 10 0,14-32-2</inkml:trace>
  <inkml:trace contextRef="#ctx0" brushRef="#br2" timeOffset="25876.48">9258 2697 94,'15'-3'37,"-6"-11"0,11 9 0,-8 2-35,10-6-1,5 3-1,1 1 1,-5 4 0,1 3 1,-7 6-1,-8 12 1,-13 3-1,-6 7 2,-12 4-1,-7 4 1,-8 0-1,4 2 1,-1-8-1,6-3-1,9-8 1,12-7-2,7-14 1,31 2-1,9-10-3,8-13-7,18 9-28,-7-15-1,16 6-1,-14-9-1</inkml:trace>
  <inkml:trace contextRef="#ctx0" brushRef="#br2" timeOffset="26560.5192">10388 2124 98,'-7'10'41,"-3"-10"0,10 0-2,20 11-37,12-19-1,21-5-2,14-5-1,22 0-6,1-14-29,20 7-3,-6-11 2,5 11-3</inkml:trace>
  <inkml:trace contextRef="#ctx0" brushRef="#br2" timeOffset="27266.5595">11793 1632 46,'0'-12'34,"0"12"3,0 0-2,0 0-19,0 0-1,3 24-3,-7-5-3,8 9-5,-3 3 1,0 8-3,-1 8 0,0 6-2,-5 4 0,1-1-4,4 6-3,-14-8-29,15 8-2,-2-13 0,10 0-1</inkml:trace>
  <inkml:trace contextRef="#ctx0" brushRef="#br2" timeOffset="27521.5741">11614 2494 97,'0'0'38,"31"1"2,3-13-2,18 3-37,12-6 0,12 1 0,6 0 0,-1 5-3,4 11-8,-18-7-27,4 20 0,-20-7-2,-4 14 0</inkml:trace>
  <inkml:trace contextRef="#ctx0" brushRef="#br2" timeOffset="27979.6003">11878 2822 80,'10'-23'39,"4"15"-2,-9-7 1,-5 15-27,0 0-7,0 18 1,-12 6-1,0 7 0,-9 9-2,-2 8 0,-6 12 0,-1 3 0,-3 2-1,2 2 1,0-4-1,5-2 0,2-5 0,7-11 0,8-8 0,13-10-1,5-8 1,12-9 0,8-3 0,8-8-1,5-4 1,6-2-2,4-5 0,0-4-3,6 2-3,-8-19-23,14 20-10,-13-17 1,6 10-2,-15-10 2</inkml:trace>
  <inkml:trace contextRef="#ctx0" brushRef="#br2" timeOffset="28445.627">12535 2532 97,'0'0'39,"-25"8"-1,25-8-2,0 0-33,24 3-1,-5-9 1,4 2-1,4 0-1,2 0 1,-3 1-2,-4 2 1,-6 4-1,-7 5 1,-9 4-1,-5 5 1,-10 2 0,-8 6 1,-5 1-1,-1 7 1,-1-8-1,3 5 0,3-6 0,15-4 0,9-5-1,14-7-1,18-6-3,5-17-8,26 11-25,-4-18-2,18 7 0,-13-14-5</inkml:trace>
  <inkml:trace contextRef="#ctx0" brushRef="#br2" timeOffset="28950.6559">12909 1300 71,'0'0'36,"-15"-7"0,15 7 0,0 17-27,11 1-3,6 8-1,14 3 0,5 11-2,15 11 1,7 10-2,5 10-1,-1 17 0,-4 8-1,-11 14 0,-8 21 0,-16 4 2,-20 10-2,-14 3 1,-17 8 1,-16-3 0,-10 0-1,-9-11 1,-10-12 0,-7-12-1,5-13-1,4-19 0,8-24-5,29-12-32,-3-34 0,37-16-2,1-23-3</inkml:trace>
  <inkml:trace contextRef="#ctx0" brushRef="#br2" timeOffset="29184.6693">13828 2731 111,'-18'25'42,"4"19"-1,-9 0-2,8 21-36,-2 0-7,-4-7-32,17 9-3,-5-14-1,16-3-1</inkml:trace>
  <inkml:trace contextRef="#ctx0" brushRef="#br2" timeOffset="30195.7271">16236 1545 88,'0'0'36,"0"0"-1,0 0-6,0 0-21,0 0-2,10-7 0,-10 7-2,17 0-1,-11 13-1,-4 11 1,-4 14-2,-7 8 1,-9 18 0,-10 4 0,-10 15-2,-10 2 3,-2 2-3,-3-12 1,6-3-1,8-12 1,16-9-1,17-14 0,20-8 1,21-14-1,21-8 1,14-10-2,11-2 1,9-7 0,0-1-1,3 2-1,-7-4-2,-3 6-4,-17-12-29,11 16-2,-18-17-1,5 8-1</inkml:trace>
  <inkml:trace contextRef="#ctx0" brushRef="#br2" timeOffset="30920.7686">17413 1271 83,'-14'-15'36,"-8"-1"-1,9 8 0,-7 1-34,9 1 0,2 0 0,9 6 1,-15-6 1,15 6 0,0 0 0,0 0 1,0 0-1,0 0 0,0 0 0,0 0 0,0 0-1,0 0 1,9 22-2,2-4 0,7 10 0,10 6 0,9 7-1,10 7 1,10 2-1,8 5 0,8-4 0,-3-1 0,2-5 1,-3-3-2,-7-7 1,-5-2 0,-11-6 0,-10-4 0,-9-3 0,-10-4 1,-16 0-1,-12-2 0,-16-2 1,-16 5-1,-10-1 0,-15 11 1,-17 0-1,-10 7-1,-6 3 1,-1 2 0,12 0 0,8-1-2,13-2-1,18-15-5,38 2-30,13-23-1,23 5-1,14-22-2</inkml:trace>
  <inkml:trace contextRef="#ctx0" brushRef="#br2" timeOffset="31675.8117">19245 1162 77,'0'0'38,"0"0"-1,24-47 0,-24 47-30,-14 5-1,-27 13 0,-16 11 0,-17 19-2,-5 7-1,-6 6-1,9 8 1,10-1-3,42-15 2,30-11-2,30-8 0,26-6 0,19-4 0,13 1 1,6 1 0,-4 0 0,-11 2 0,-25 8 1,-23 9-1,-32 3 1,-27 5-2,-22 2 0,-18 3 0,-9-5-1,-8 3 0,0-9 0,10-10-3,13-6-2,12-18-8,27 10-25,4-25-2,26 5 0,1-21-1</inkml:trace>
  <inkml:trace contextRef="#ctx0" brushRef="#br1" timeOffset="53591.0652">1855 2069 59,'0'0'34,"-2"-22"1,2 22 0,-29-28-20,15 19-5,-17-10-1,7 10 0,-12-1-3,0 11 0,-8 4-3,-1 12 1,-9 16-1,-5 22-1,-4 13 1,-2 16 0,0 3-1,6 0 1,12-4-1,21-1 1,25-22-2,31-24 0,37-27-3,29-31-13,45 5-13,-6-25-15,13 3 1,-9-14-4,2 9 3</inkml:trace>
  <inkml:trace contextRef="#ctx0" brushRef="#br1" timeOffset="54708.1291">5230 2115 70,'-29'-24'37,"10"16"0,-8-5 0,0 14-25,-11-6-5,4 8-1,-8 4 0,7 11-2,-6 7-1,3 16 0,4 6 0,9 11-1,4 3 0,8 5 1,13-6-2,8 0 0,15-13-2,11-14-2,22-3-19,-1-30-16,22-1-1,3-23-2,12-3 0</inkml:trace>
  <inkml:trace contextRef="#ctx0" brushRef="#br1" timeOffset="61734.531">6370 5348 79,'17'-2'38,"2"-11"-2,8 9 0,7-6-36,5 2-2,9 10-7,-6-8-25,5 12-1,-10-4-1,5 9 1</inkml:trace>
  <inkml:trace contextRef="#ctx0" brushRef="#br1" timeOffset="61896.5403">6517 5586 72,'-37'23'35,"16"2"0,11-11-1,23-6-31,21-4-6,12-12-29,34-4-1,6-9-2,19 1 0</inkml:trace>
  <inkml:trace contextRef="#ctx0" brushRef="#br1" timeOffset="62363.567">8433 5159 72,'-11'-6'36,"-18"-3"0,-3 15 1,-11-1-33,-2 13 1,-2 3-1,4 13 0,1 4-1,11 6 0,9 1-1,11 0-1,14-3 0,13-5 0,17-10-3,13-7 0,20-6-6,-3-15-28,22-3-1,-4-13-1,13-3 0</inkml:trace>
  <inkml:trace contextRef="#ctx0" brushRef="#br1" timeOffset="63028.605">9201 4741 67,'-15'-4'35,"4"15"0,-6 0 0,9 14-29,-3 8 0,8 13-2,-3 3 1,2 14-2,4 1 1,0 8-2,0-4 1,4 0-2,-4-4 0,4-6 0,-5-11-1,1-6 1,-2-12-1,0-12 0,2-17 1,0 0-1,-2-35 0,1-2 0,1-15 1,0-12-1,2-13-1,0-11 1,6-11-1,3 2 1,3 1-1,5 7 2,6 9-2,4 9 1,1 17 1,5 14-1,-3 17 0,0 12 1,-3 13-1,-5 11 0,-9 10 0,-2 7 1,-8 6-1,-7 3 0,-10 5 0,-6 1 0,-7 1 1,-7-3-1,-2-2 1,4-3-1,1-6 2,8-1-1,7-7 2,11 0-2,15-5 2,12 0-2,11-5 2,13 5-1,8-2 0,5 2-1,4 0 0,0 3-1,-5 2-1,-3-2-2,-1 10-5,-20-11-29,11 10-3,-17-10 1,8 5-2</inkml:trace>
  <inkml:trace contextRef="#ctx0" brushRef="#br1" timeOffset="63636.6398">11038 4124 46,'-28'0'32,"-17"16"0,-12 24 0,-16 11-24,-2 38 1,-14 14-1,9 32 2,-7 15 0,16 27-3,4 6 2,27 11-3,15 4 0,30-4-3,18-10 0,25-13-4,26-21-2,12-30-11,28-19-24,7-33 2,17-25-2,-4-33-1</inkml:trace>
  <inkml:trace contextRef="#ctx0" brushRef="#br1" timeOffset="63974.6591">11640 4426 72,'0'-21'38,"0"21"-2,3-15 2,3 32-33,-8 6-2,4 22 1,-5 11-1,2 18 0,-6 9 0,5 8-2,2 3-1,-1 0-4,10 5-11,-6-23-23,13-1 3,-3-19-4,7-4 1</inkml:trace>
  <inkml:trace contextRef="#ctx0" brushRef="#br1" timeOffset="64177.6707">11226 5488 99,'14'10'41,"16"-17"0,31 3-2,16-10-38,15-2-1,13 2-2,-2-3-7,11 17-28,-21 1-2,-7 17 0,-16 2-2</inkml:trace>
  <inkml:trace contextRef="#ctx0" brushRef="#br1" timeOffset="64582.6939">11898 5761 98,'0'0'39,"-25"-16"-1,6 21 0,-10-3-32,2 12-4,0 4 4,3 5-5,4 3 3,9 8-4,4-4 4,11 5-3,8-6-1,7-1 1,7-4-1,4-5 1,6 0-1,0-4 0,-1-4 0,-7 4 1,-5 2-1,-9 3 0,-11 3 0,-11 5 0,-8 2 0,-8 1 0,-5-3 0,-3-2-2,6-4-2,-1-15-5,27-7-29,-13-8 0,25-11-2,6-18-1</inkml:trace>
  <inkml:trace contextRef="#ctx0" brushRef="#br1" timeOffset="64951.715">12265 5641 104,'0'0'38,"0"0"2,0 0-3,-6-18-33,6 18-3,21-20 1,-7 11-2,4 1 1,4 1-1,-1 5 1,0 6 0,0 1-1,-5 8 0,-3 2 1,-8 5 1,-10 7-1,-7 0 0,-9 8 2,-4-4-2,-6 8 2,-3-6-1,5-1 0,5-3-3,6-5 4,16-9-3,14-5-2,12-13-2,26 5-19,-3-21-15,18 0-3,-2-13 2,16 0-5</inkml:trace>
  <inkml:trace contextRef="#ctx0" brushRef="#br1" timeOffset="65138.7257">12991 5513 106,'0'0'42,"0"0"-1,25 3-1,16-15-39,9-5-6,25 7-30,-7-8-3,17 9 0,-4-10-3</inkml:trace>
  <inkml:trace contextRef="#ctx0" brushRef="#br1" timeOffset="65611.7528">14221 4328 89,'-27'-12'38,"13"31"0,-9 5 0,7 24-35,-1 17 0,1 14 0,1 11 1,1 12-1,5 2-1,5 1-3,8-2-2,0-16-27,19-1-7,4-19-2,13-3-1</inkml:trace>
  <inkml:trace contextRef="#ctx0" brushRef="#br1" timeOffset="65897.7691">13767 5736 111,'0'0'40,"48"-13"2,4-16-2,33 3-38,16-10 0,14 0-3,8 4 1,0 1-5,-6 18-4,-19-4-31,-4 23 1,-31-1-1,-12 21-1</inkml:trace>
  <inkml:trace contextRef="#ctx0" brushRef="#br1" timeOffset="66340.7945">14381 5918 91,'17'-23'38,"5"11"0,-13-6 1,5 12-30,-14 6-4,7-10-1,-7 10 0,-12 15-2,-3 0 1,-2 10-1,-8 7 0,0 9 0,-5 5 0,-2 5 1,0 2-1,1 0 1,2-1-1,6 0 0,4-9 0,13-3-2,9-14 0,10-2 0,16-10 0,14-9 0,12-6 0,7-11 0,10-1-4,-4-13-6,17 10-26,-19-15-6,5 6 1,-19-9-2</inkml:trace>
  <inkml:trace contextRef="#ctx0" brushRef="#br1" timeOffset="66771.8191">15028 5705 109,'0'0'39,"0"0"0,0 0 0,0 0-37,18 1 0,-6 1 1,6 4-1,-3 0 0,4 2 0,-5 0-1,2 2-1,-9 2 2,-7 4-2,-9 2 2,-7 3-2,-10 1 2,-3 3-3,-3 1 3,2-3-1,-2-1-1,11-3 1,9-6-1,12-13 0,18 7-1,15-16-2,14-1-2,4-17-14,20 9-20,-9-12-1,17 4 0,-12-9-2</inkml:trace>
  <inkml:trace contextRef="#ctx0" brushRef="#br1" timeOffset="67189.843">15244 4186 79,'19'6'38,"1"2"-1,17 16-1,8 8-31,9 14-2,3 14 2,6 19-3,-7 15-1,-1 16-1,-10 17 2,-11 13-2,-17 21 2,-17 11 0,-14 14 2,-20 9-1,-14 5 1,-12-1 0,-9-14-1,3-16 1,-1-23-3,7-24 0,12-29-7,1-36-30,26-26-4,9-34 1,17-15-3</inkml:trace>
  <inkml:trace contextRef="#ctx0" brushRef="#br1" timeOffset="68769.9334">19686 2230 79,'0'0'38,"0"0"-2,-11 34 1,-6-3-37,-7 9-2,4 10-6,-11-6-28,15 3 2,1-15-4,18-7 3</inkml:trace>
  <inkml:trace contextRef="#ctx0" brushRef="#br1" timeOffset="69271.9621">20269 1249 56,'10'-81'38,"-10"81"-1,-13-37 0,13 37-12,-22 5-20,7 44 0,-9 28-1,9 17-1,-3 11 0,11 6-1,5-25 0,4-9-1,1-10 0,1-4-1,4-17 1,-2-10-1,1-12 0,-1-6 0,-6-18 0,0 0 0,15-4 0,-9-11 0,1 0 0,3-7 0,3 1 1,6-3-1,3 4 0,5 4-1,1 8 2,3 3-2,-3 10 1,-3 5 1,-6 6-2,-9 11 1,-10 3 0,-10 3 0,-10-3 0,-11 5-1,-5-5 1,-6-2-2,4-4 0,-2-13-5,21 3-21,-1-18-11,20 4 1,11-26-1</inkml:trace>
  <inkml:trace contextRef="#ctx0" brushRef="#br1" timeOffset="69647.9836">20742 1836 88,'0'0'38,"0"0"1,-17 17 0,-1-8-27,3 10-9,-1 0 1,6 11-1,-4-1-1,7 6-1,7-5 1,6 1-1,6-6 1,8-6-2,6-8 2,8-12-2,6-13 1,3-5 1,-1-6-1,-1-5 0,-5 0 0,-1 1 0,-11 3-1,-3 7 1,-9 7-1,-12 12 0,0 0-1,-11 23 1,-1 0-1,-4 5-2,5-1 1,1-1-3,10-1-2,0-25-21,28 22-12,2-37 1,19-1-3,2-17 4</inkml:trace>
  <inkml:trace contextRef="#ctx0" brushRef="#br1" timeOffset="69828.994">21559 1485 103,'-23'37'40,"-13"10"0,3 15-1,-11 2-37,7 8-3,2 0 0,2-1-6,19-1-28,-12-16-5,19-3 1,-4-19-1</inkml:trace>
  <inkml:trace contextRef="#ctx0" brushRef="#br1" timeOffset="69995.0035">21231 1861 113,'-10'-31'40,"14"15"3,0-4-3,14 10-37,11 0-5,11-3-4,20 5-33,-8-6-2,16 8 0,-2-7-2</inkml:trace>
  <inkml:trace contextRef="#ctx0" brushRef="#br1" timeOffset="70562.0359">22231 1149 81,'47'-55'38,"-47"55"1,0 0 0,0 0-30,0 0-2,-39-14-1,6 26 0,-10 11-3,1 13 0,0 2-1,18 3-1,10-1-1,36-5-2,31-14-1,8-15-9,18 2-26,-7-7-1,4 3-1,-15-3-1</inkml:trace>
  <inkml:trace contextRef="#ctx0" brushRef="#br1" timeOffset="70798.0494">21890 1703 106,'14'14'41,"18"-20"-1,29 1 1,10-7-39,12-2-1,5-1-2,-1 2-1,0 8-5,-19-6-29,1 19-2,-28 0-1,-6 13-1</inkml:trace>
  <inkml:trace contextRef="#ctx0" brushRef="#br1" timeOffset="71240.0747">22180 1902 67,'16'-7'35,"-3"7"0,-11-11-7,16 12-9,-19-12-6,14 9-4,-13 2-3,12-11-1,-12 11-1,11 1 0,-11-1-2,14 23 0,-9 3 0,3 7-2,-3 5 1,1 10-1,1 2-1,-7 3-2,7 6-2,-7-12-8,14 9-24,-9-18-2,12 4 0,-4-20-1</inkml:trace>
  <inkml:trace contextRef="#ctx0" brushRef="#br1" timeOffset="71481.0885">22282 2124 107,'-21'16'39,"5"15"0,-13-4-5,4 16-32,-3 3-2,2 2 1,3-1-4,1-7-4,18 5-30,-2-22-3,23-3 2,1-21-3</inkml:trace>
  <inkml:trace contextRef="#ctx0" brushRef="#br1" timeOffset="71986.1174">22857 1822 111,'18'8'38,"-2"-14"1,12 2-6,5-1-51,-1-8-20,7 10 0,-9-5 1,1 9-2</inkml:trace>
  <inkml:trace contextRef="#ctx0" brushRef="#br1" timeOffset="72135.1259">22826 1996 104,'-35'29'38,"3"-13"2,24 1-4,8-17-31,26-1-8,23-2-9,6-24-25,16 5-2,0-9 2,12-2-4</inkml:trace>
  <inkml:trace contextRef="#ctx0" brushRef="#br1" timeOffset="72650.1553">23349 1358 105,'9'-13'40,"13"6"1,-6-6-2,1 0-36,7 3 0,1 2 0,-3 2-1,-2 3 0,-3 0-1,-1 3-1,-6 4 1,-10-4-1,12 24 0,-14-4 0,0 7-1,-6 6 1,-3 1 0,-2 8 0,4 3-1,3-2 1,3-2 0,8-3 0,5-7 0,8-6 1,5-7 0,9-15 1,0-11-1,3-13 1,-2-3 0,-1-12-1,-2-3 1,-1-5-1,-5-3 0,-2 1-1,-1 6 1,-1 8-2,0 2 1,-1 5-1,6 14-2,-2 4-3,12 9-23,-16 4-11,13 12-2,-15 2-1,7 5-1</inkml:trace>
  <inkml:trace contextRef="#ctx0" brushRef="#br1" timeOffset="72901.1697">23302 1926 118,'18'8'41,"15"-14"1,32 1-2,11-10-37,19-3-2,9 2-1,0-5-2,-1 11-10,-17-9-27,-6 15-3,-29-2 1,-14 13-2</inkml:trace>
  <inkml:trace contextRef="#ctx0" brushRef="#br1" timeOffset="73269.1907">23640 2091 93,'-3'-15'39,"3"15"2,0 0-2,24 3-33,-24-3 0,18 23 0,-9-2-2,3 10-1,-2 5 0,2 9-1,1 3-1,-1 4 0,2 0-1,1-2-1,5-3-1,-3-7 0,6-2-4,-7-22-19,10 12-16,-16-18 3,9 5-3,-19-15 1</inkml:trace>
  <inkml:trace contextRef="#ctx0" brushRef="#br1" timeOffset="73697.2152">23801 2277 107,'4'-15'40,"-4"15"1,-12-4-1,-6 14-36,-4 3-1,-3 11 1,-10 7-2,-4 10 0,-2 1-1,5 3 1,4 1-2,7-9-1,17 0-7,-3-19-31,31 2-2,1-20 0,16 0-1</inkml:trace>
  <inkml:trace contextRef="#ctx0" brushRef="#br1" timeOffset="74286.2489">21839 3451 105,'0'0'42,"34"-5"-1,12 1-1,2-10-40,13-2-2,8 15-9,-7-13-26,-2 14-2,-19-1-1,-10 13-1</inkml:trace>
  <inkml:trace contextRef="#ctx0" brushRef="#br1" timeOffset="74433.2573">21880 3759 114,'-5'14'42,"34"-1"0,15-21-1,30-5-40,19-2-5,3-8-31,14 8-4,-13-6-1,-4 7-3</inkml:trace>
  <inkml:trace contextRef="#ctx0" brushRef="#br1" timeOffset="98429.6298">24060 3107 81,'17'-27'36,"-16"-12"-1,-2 11-5,-21-18-20,0 16-2,-16-6 0,1 13-1,-11 5-2,-4 13-1,-5 12-1,1 17-1,0 14 0,4 21 0,3 12-2,3 14 1,8 5-1,10 8 0,9 2 0,10-3-2,14-1-1,3-18-6,19 1-26,-11-23-4,14-3 0,-12-25-1</inkml:trace>
  <inkml:trace contextRef="#ctx0" brushRef="#br1" timeOffset="98602.6397">23060 3439 120,'-8'-14'41,"43"15"1,21-13-7,33 3-35,25 2-4,7-9-33,19 10-1,-12-11-2,-5 11-1</inkml:trace>
  <inkml:trace contextRef="#ctx0" brushRef="#br1" timeOffset="99978.7184">5065 4697 81,'-23'-46'38,"-10"-6"0,0 6 0,-9-3-35,4 9-1,-3 4 1,0 16 0,-4 14 0,3 16-1,-3 19 1,2 20-1,-2 18 0,6 20 1,1 12-1,9 15-1,7 9 1,7 5-2,7-1 1,9-2 0,5-11 2,10-8-3,5-11-1,4-20-1,4-7-4,-13-33-16,20 3-11,-18-32-5,3-6-2,-14-19 0</inkml:trace>
  <inkml:trace contextRef="#ctx0" brushRef="#br1" timeOffset="100189.7305">4149 5416 106,'-23'-4'43,"23"4"0,20 8-1,19-13-38,28-11-2,26-2 0,12-7-1,15-3-1,1 0-3,-1-6-9,8 22-10,-31-11-6,5 24-9,-33-10-3,-3 11-5,-20-9 3</inkml:trace>
  <inkml:trace contextRef="#ctx0" brushRef="#br3" timeOffset="124095.0978">7369 4679 66,'5'-19'36,"-5"19"0,0 0-1,0 0-27,-15 1-3,10 17-1,-7 4 0,5 12-2,-6 8 0,3 13-1,-3 9 1,2 9-1,0 8 1,-1 7-1,3 5 0,-3-6 0,3-6-1,3-5 1,3-14 0,3-10 0,2-22 0,12-15 0,3-19 0,8-12 1,7-14-1,3-12 0,4-6 0,1-7 0,5 4 0,-7 6-1,-7 10 1,1 5-1,-10 17 1,-4 11-1,-7 12 0,-6 13 1,-3 3-1,-7 7 0,3 2-1,-1 1-1,3 0-2,-2-8-5,19 4-27,-10-13-3,15 3 2,-4-15-3</inkml:trace>
  <inkml:trace contextRef="#ctx0" brushRef="#br3" timeOffset="125162.1589">3455 4713 78,'-7'-12'36,"7"12"0,0 0-1,-4 12-31,6 6-1,4 13 0,-2 9 2,6 8-3,-3 12 2,0 10-2,-3 9 1,1 8-2,-4 5 1,0 1 0,-4 3 0,3-5-1,0-7 2,-3-10-2,6-13 2,-1-14-1,3-17 1,4-13-1,5-18-1,1-10 0,5-15-2,-1-8 1,2-8-2,3-4 2,0-2-2,-1 0 1,1 0 0,2 4 0,0 7 2,2 7-1,1 7 0,3 12 0,0 10 0,-5 9 0,0 14 1,-4 11-1,-8 11 0,-4 11 1,-9 6 1,-5 2-1,-6-2 1,1-5-1,-2-7 0,2-9-1,3-8-2,5-32-10,13 13-26,-6-27-2,15-5-1,-4-18-1</inkml:trace>
  <inkml:trace contextRef="#ctx0" brushRef="#br3" timeOffset="143734.2211">3595 6550 105,'0'0'39,"-15"-20"1,4 20-2,-4 1-35,0 7-2,2 10 1,4 12-1,-1 11 0,1 17 0,-1 9-1,0 12-1,2 8-1,-2-2-4,9 10-13,-10-19-19,12-5 0,-6-19 0,8-7-1</inkml:trace>
  <inkml:trace contextRef="#ctx0" brushRef="#br3" timeOffset="143987.2356">3263 7159 96,'-28'-22'38,"-3"-4"1,12 14 0,2-1-33,17 13-1,-7 21-1,17 7-1,1 6-1,7 9 0,2 1-1,7 2 0,5-9 0,8-14 0,8-22 0,9-22-1,10-20 0,7-18-1,8-10-4,-3-19-21,4 14-13,-15-4 0,-7 17-1,-18 9-2</inkml:trace>
  <inkml:trace contextRef="#ctx0" brushRef="#br3" timeOffset="144836.2842">1192 8193 73,'1'-14'36,"-6"-1"-1,5 15 1,-19-3-29,10 17-1,-1 0 0,5 15-2,1 6-1,6 10-1,0 6 0,3 4-1,0 4 0,2-1 1,-2-1-1,-1-4 1,-3-10-1,0-7 0,-2-13 1,1-8 0,0-15-1,0-11 0,0-14 0,2-15-1,1-13 0,-3-12 1,3-10-2,-1-9 1,4-1 1,6-1-1,-1 2 1,2 6 1,3 12-1,7 14 0,2 14 0,0 14 1,1 16-2,-3 15 0,-5 17 0,-7 9-2,-10 11 2,-9 9-1,-12 7 1,-6 6-2,-11 1 1,-4-7-2,2-4-5,-9-20-25,25-4-5,4-28 0,21-16-3</inkml:trace>
  <inkml:trace contextRef="#ctx0" brushRef="#br3" timeOffset="145280.3095">1918 7693 101,'-14'15'37,"1"9"2,-5 0-3,2 16-33,-2 5-1,7 15 0,-8 10 1,-1 14-1,-2 6 1,-1 3-2,-5 0 1,4-6 0,2-11 0,1-10 0,10-17 0,5-15-1,10-21 0,9-18 0,12-18 0,6-11-1,6-9 1,0-7-1,5-4 0,-2 3 0,-3 11 0,-8 9 0,-6 19 0,-6 16-1,-6 17 0,-5 14-1,-4 10 0,1 5-1,0 0 0,6-4-1,11-6-1,3-18-3,20-9-2,-2-26-16,25-6-11,-1-19 1,10-5 0,-10-12 2</inkml:trace>
  <inkml:trace contextRef="#ctx0" brushRef="#br3" timeOffset="145527.3237">2557 8267 105,'-35'3'36,"-4"25"3,-13 1-2,10 15-29,-3 1-3,9 2-2,11-1 0,14-6-1,13-6 0,16-15-1,17-10 0,11-13 0,9-11-1,-1-10 0,2-12 1,-8-4-2,-6-2 1,-18-3-2,-12 5 0,-17-1-2,-7 13-1,-12-4-5,7 23-12,-13-12-13,18 15-4,1-8 1,21 7-1</inkml:trace>
  <inkml:trace contextRef="#ctx0" brushRef="#br3" timeOffset="145753.3366">3237 7732 111,'-33'14'39,"12"23"0,-10 8-1,8 17-35,-6 14-2,1 14 1,5 8-2,3 3-1,5 2-1,-3-15-3,18 2-17,-8-30-16,15-10 1,-7-29-1,11-13-2</inkml:trace>
  <inkml:trace contextRef="#ctx0" brushRef="#br3" timeOffset="146456.3768">2874 8164 109,'0'0'40,"-13"1"1,30 12-2,8-7-35,8-3-2,17-3 1,8-1-1,8-5-1,5-2 0,0-1-1,-3 0 0,-7 2 0,-11 2 0,-13 8 1,-15 5-1,-17 7 0,-15 14 0,-12 5 1,-7 10-1,-8 4 1,4 2-1,0-3 0,14-3 1,5-7-1,18-15 0,16-14 1,9-14-2,13-12 1,5-15-1,4-7-1,-8-8 1,-4-1-1,-11 2 0,-6 2 1,-13 8 0,-7 11 1,-7 6 0,-1 11 0,6 9 1,-15-4 0,15 4 0,0 11 1,0-11-1,26 12 0,-3-7 0,5-2 0,2 1 0,2-2 0,-2 1-1,-3 1 1,-4 5 0,-7 4-1,-11 7 1,-10 4-1,-10 8 0,0-1 1,-3 5-1,0-5 0,5-3 0,8-13 0,5-15 0,26-15 0,9-17 0,13-11 0,5-6 0,7-5 0,-3 1 1,-5 8-1,-9 6 0,-11 18 1,-12 13-1,-13 22 0,-12 19-1,-9 17-3,-8 3-6,10 22-7,-16-12-8,20 20-16,-11-13 1,19 3-2,-2-11 2</inkml:trace>
  <inkml:trace contextRef="#ctx0" brushRef="#br3" timeOffset="146894.4019">1386 9255 101,'0'0'40,"0"0"0,0 0 0,-4 28-36,4 6-2,-5 13 2,0 14-3,-2 10 1,-1 13-1,3 3 0,-4 0-2,4-8-1,5-15-2,9-6-11,-4-34-21,20-9-3,-5-30 1,11-7-2</inkml:trace>
  <inkml:trace contextRef="#ctx0" brushRef="#br3" timeOffset="147090.4131">1453 9332 108,'-15'-1'38,"15"13"3,0-12-3,20 1-34,11-11-3,16-4 0,6-4-1,7-1-2,3 4-4,-11-11-25,8 24-7,-26-4 0,-2 20-1</inkml:trace>
  <inkml:trace contextRef="#ctx0" brushRef="#br3" timeOffset="147270.4234">1481 9662 97,'-33'26'39,"12"1"0,5-21 0,16-6-33,26-7-3,8-9-2,9-6-2,8-6-3,11 10-21,-5-13-12,7 14 0,-18-1-2,-2 12 0</inkml:trace>
  <inkml:trace contextRef="#ctx0" brushRef="#br3" timeOffset="147458.4341">1547 9933 99,'-23'31'38,"5"-21"1,18-10-2,13-2-34,19-22-1,14-8-2,9-7-2,9 0-3,-1-15-15,6 16-17,-8-4 1,0 14-2,-15-4 1</inkml:trace>
  <inkml:trace contextRef="#ctx0" brushRef="#br3" timeOffset="147796.4535">2128 9688 91,'-6'34'38,"-12"-7"1,13 11 1,-9-13-28,7 9-5,0-10-2,7 0 0,1-8-2,8-5-1,1-15-1,8-4 0,4-9 0,2-9-1,1-5 0,7-6 0,-6 0 0,2 0 0,-4 4 0,-2 2 0,-4 7 0,-1 8-1,-3 5 1,-4 11-1,-2 12 0,-3 7 0,0 11 0,-5 8 0,5 6-2,-5 2 1,4 5-3,3-9-1,8 4-10,-5-28-18,18-1-4,-4-23 0,13-9 0</inkml:trace>
  <inkml:trace contextRef="#ctx0" brushRef="#br3" timeOffset="148886.5158">2656 9602 113,'-6'16'39,"6"-16"1,-2 25-5,2-25-31,32 8-1,-3-12-1,12-3 0,2-8 0,5-4-1,-1-7 0,-6 3-1,-7-3 1,-10 0-1,-10 4 0,-13 3 0,-7 3 0,-10 9 0,-6 5-1,-4 6 1,0 10 0,-2 6 0,5 5 0,3 5 0,8 1 1,11 2 0,5-3 0,10-6 0,13-8-1,9-6 1,5-9 0,7-7 0,4-7-1,-1-7 1,-4 0-1,0-2 1,-10 3-1,-8 3 0,-10 3 0,-6 5 0,-13 8 0,0 0 0,-8 22 0,-6 2 0,-4 6-1,1 6 0,0 3 1,1 0 0,3-3 0,5-4 0,3-9 0,10-13 0,-5-10 1,23-19-1,-5-6 0,-1-9 0,5-6 0,-4-3 0,1 2 0,-4 2 0,-2 9-1,0 8 1,-2 6 0,4 7 0,-1 8 0,7 6 0,3 1 0,4-1 0,3 1 1,6-2-1,-3-8 0,8-2 0,-9-5 0,2-4 0,-6-5 0,-8 1 0,-6-1 0,-8 4 1,-7 16-1,-17-13 0,-2 21 1,-8 7 0,-3 12-1,-2 5 2,3 4-2,6 4 0,5-1 0,12-3 0,10-9 0,11-9 0,8-12 0,8-11 0,8-10 0,0-12 0,3-7 0,-2-5 0,-4-4 0,-2 4 0,-9 6 0,-4 6 0,-7 9 0,-14 18 0,6 10 0,-11 25 0,-5 19 0,-5 21 0,-5 15 0,-2 11 0,-3 11 0,-3-1 0,1-5-2,0-11 2,5-17-1,2-19 1,5-22-1,5-21 1,10-16 0,4-31-1,6-17 2,6-16 0,8-18 0,2-16-1,5-7 2,3 1-4,-1 7 4,0 14-4,-2 14-2,1 8-5,8 31-10,-19-2-13,20 26-7,-14-8 0,17 11-2,-7-13 1</inkml:trace>
  <inkml:trace contextRef="#ctx0" brushRef="#br3" timeOffset="149321.5407">4375 9387 111,'-9'13'41,"-12"-7"0,7 20 0,-14-8-32,11 11-5,-3 3 0,6 6 0,6-2-4,6 0 0,9-7 0,8-9 0,8-9 0,5-14 0,9-12 0,1-9 0,5-9 0,-3-2 0,0-3 0,-7 1 0,-5 8 0,-12 9 0,-2 12 0,-10 18 0,-9 21 0,-8 20 0,-5 23 0,-6 25 0,-3 10 0,-4 11 0,1 5 0,-2-4 0,2-9 0,2-14 0,1-21 0,-2-23 0,4-19 0,2-17 0,3-19 0,3-19 0,4-18 0,2-22-4,11-11-1,2-22-6,20 7-8,-12-22-13,29 12-8,-1-10-1,26 8 0,11 0 1</inkml:trace>
  <inkml:trace contextRef="#ctx0" brushRef="#br3" timeOffset="149778.5668">6282 7976 102,'24'11'39,"0"-22"0,13 8-3,23-10-41,-15-9-9,18 12-25,-7-6 2,0 13-3,-16 2 3</inkml:trace>
  <inkml:trace contextRef="#ctx0" brushRef="#br3" timeOffset="149922.5751">6410 8281 104,'-41'25'41,"23"-4"0,18-21-1,27-12-37,26-7-5,17-22-21,30 13-16,2-13 0,13 10-2,1-5-1</inkml:trace>
  <inkml:trace contextRef="#ctx0" brushRef="#br3" timeOffset="152980.75">8621 7144 75,'0'0'36,"4"14"-2,-8 11 1,-3 0-28,2 16-3,-3 6 1,3 16-1,-4 5 0,4 11 0,-4-1-1,0 6-1,0-1 0,2-5-1,-3-10 0,9-12-1,1-13 1,8-13-1,4-13 1,8-12 0,3-18 0,6-6 1,-2-13-1,8-3 1,-2-6-1,-1 1 0,-3 1 0,-2 6 0,-8 10 0,-4 11-1,-2 8 1,-13 4-1,9 22-1,-7 1 0,-4 11-3,6-3-1,9 11-10,-9-13-23,19 5-1,-3-12 0,15-2-1</inkml:trace>
  <inkml:trace contextRef="#ctx0" brushRef="#br3" timeOffset="153242.765">9557 7634 88,'-10'-20'38,"-11"5"-1,-2 18 3,-20 0-31,3 22-1,-11 7-1,3 10-2,1 11-2,10 3-2,10-1 1,16-4-2,15-4-1,19-14-1,23-7-3,9-15-2,29-4-27,-6-23-5,13-5 2,-10-14-4</inkml:trace>
  <inkml:trace contextRef="#ctx0" brushRef="#br3" timeOffset="153896.8024">10041 7266 103,'0'0'38,"-3"-13"2,7 25-1,-17 3-35,12 14 0,-5 8 0,2 17 0,-5 7-3,4 9 1,-6 4-1,3 2-1,-1-4 0,4-7 0,4-9-1,1-14 0,1-11 1,6-18-2,4-15 2,-1-15 0,7-11 0,-5-14 0,2-13 0,-3-11 1,-1-11-1,-2-3 1,-1-5-1,0 0 1,-1 6-1,3 6 1,0 10-1,5 15 2,1 11-2,5 16 1,2 14 0,0 12-1,-1 10 1,-3 6-3,0 8 3,-6 3-2,-9 7 1,-6 4-1,-9 0 1,-10 4-1,-9-2 1,-1-2 1,0-6-1,3-4 1,7-9-1,6-5 1,16-19 0,5 14 0,19-14 0,11-2 0,7-2 0,5 4 1,3 5-1,1 4 0,1 9 1,-4 0-2,-4 10 0,-5-3 0,2 6 0,-5-4-4,2 0-4,-7-15-9,13 12-12,-16-20-12,9 3 1,-13-14-3,5 3 3</inkml:trace>
  <inkml:trace contextRef="#ctx0" brushRef="#br3" timeOffset="154436.8333">8670 8331 80,'-22'7'38,"6"-7"0,16 0 1,19-8-32,22 3-1,20-7-1,29 1-1,22-8 1,26 1-2,21-7 0,17 5-1,15-2 0,4 0-1,-2 6-1,-9 2-3,-8 12-4,-31-7-27,-9 18-7,-39-1 2,-25 10-4</inkml:trace>
  <inkml:trace contextRef="#ctx0" brushRef="#br3" timeOffset="155345.8853">9763 8602 79,'-23'6'38,"-16"3"0,1 11 0,-13 5-31,2 12-2,-7 1 3,7 11-2,2-9 0,9 5-2,13-8 0,19-7-1,14-14-2,21-10 0,19-11 0,15-2-1,6-2 0,3 0 1,-4 3-1,-9 10 0,-16 12 0,-19 9 1,-19 12-1,-20 7 0,-15 4 0,-11 3 1,-4-5-2,-4-8-1,11-5-2,5-20-3,26-2-26,2-29-7,23-8 0,6-17-1</inkml:trace>
  <inkml:trace contextRef="#ctx0" brushRef="#br3" timeOffset="155789.9107">10334 8337 100,'-11'-12'41,"11"12"0,0 0-1,-14-13-38,14 13 0,0 0 0,0 0-1,11 13 0,-11-13-1,17 17 1,-17-17-1,20 18 0,-20-18 0,15 18 1,-10-7-1,-6 1 0,-5 4 0,-7 0 1,-8 4 0,-2 0-1,-4 5 1,2-2-1,4-1 1,7-2 0,9-6-1,16-5 1,16-6-1,8-6-1,16-2-1,5-7-2,12 10-11,-9-19-20,11 14-5,-17-6-1,3 8 0</inkml:trace>
  <inkml:trace contextRef="#ctx0" brushRef="#br3" timeOffset="156223.9355">11924 7994 108,'0'0'41,"21"3"1,7-20-5,24 3-33,13-1-2,16-5-2,6 1-1,3-10-5,15 19-16,-20-11-18,6 12 1,-17-1-2,-1 9 0</inkml:trace>
  <inkml:trace contextRef="#ctx0" brushRef="#br3" timeOffset="157275.9957">13928 6990 74,'0'0'36,"0"0"0,-12 22 1,5 19-29,-19 0-1,10 16 0,-8 1-2,2 12-1,-5 0 0,5 6-2,0-7 0,8-4 1,4-9-1,7-7-1,9-12 0,8-14 0,10-16 0,9-13 0,8-13-1,2-6 1,4-6-1,-2-4 1,1 2-1,-8 4 0,-6 7 1,-7 10-1,-11 12 0,-14 0 0,14 25 0,-14 0 0,-5 4-1,4 2-1,2 5-3,-1-8-3,19 9-25,-9-17-7,18 1 1,-5-11-1</inkml:trace>
  <inkml:trace contextRef="#ctx0" brushRef="#br3" timeOffset="157560.0119">14730 7424 75,'0'0'39,"-21"-18"0,5 19 0,-18-2-25,-3 12-7,-11 2 0,-2 10-2,-4 3 0,8 9-2,3-3 0,15 6-1,18-5-1,18-8-1,25-3-1,16-14-2,22 0-3,3-23-14,24 9-18,-7-17-3,11 1 1,-13-11-2</inkml:trace>
  <inkml:trace contextRef="#ctx0" brushRef="#br3" timeOffset="158170.0468">15338 7133 99,'-18'-15'38,"11"27"3,-6-1-4,9 14-32,-9 5 0,3 12-2,-6 6 0,2 8-2,-3 5 1,3 1-2,-1-2 1,1-3 0,2-6 0,4-9-1,4-9 0,4-14 0,0-19 0,16-2 0,-2-19 0,2-11 0,2-11 0,1-8-1,1-6 1,-1-8 1,6-6-1,-3 0 2,-1 3-1,2 7 0,0 8 0,1 6 1,-2 12-1,-1 12 0,-2 14 0,-4 11-1,-4 10 0,-5 7 0,-6 3 0,-8 8-2,-5 4 1,-10 0-1,-7 1 1,-5 2 0,-3-4 0,-4 1-1,5-5 2,4-4 0,9-5 1,10-4-1,14-4 0,13-2 1,10-1-1,11-1 1,10 1 0,4 0-1,4 4 1,-5 2 0,-2 0-1,-3 5 0,-5 0-2,-9-2-1,-4 6-6,-24-24-12,30 29-16,-30-29-4,3 24 1,-17-19-2</inkml:trace>
  <inkml:trace contextRef="#ctx0" brushRef="#br3" timeOffset="158471.064">13980 7991 99,'-10'12'41,"10"-12"1,54-7-2,24-12-37,39-5 0,27-6 0,28 1 1,16 3-2,9-4-1,-1 13-1,-10 2-2,-20 10-2,-29-2-15,-16 20-18,-46-5-4,-26 11 1,-35-7-2</inkml:trace>
  <inkml:trace contextRef="#ctx0" brushRef="#br3" timeOffset="159113.1007">14665 8297 76,'20'-21'39,"-9"2"-2,6 13 2,-17 6-34,7 19 0,-13 9-1,-1 19 0,-12 6-1,-4 19 1,-9 4 0,-4 9-1,-7 1 1,0-4-1,0-6 1,5-6-2,6-10 1,12-14-2,9-11 0,16-15 0,19-13 0,15-9-1,17-13 0,9-7-1,11-4-1,-1-8-2,12 10-5,-13-14-11,16 19-17,-23-7-4,1 9 0,-14-8-1</inkml:trace>
  <inkml:trace contextRef="#ctx0" brushRef="#br3" timeOffset="159530.1246">15346 8203 93,'0'-20'41,"14"6"0,-2-7-1,19-8-36,-3 13-1,10 5 0,-3 3 0,-4 5-1,-9 6-1,-1 5 0,-11 4 0,-12 8 0,-10 3-1,-10 7 1,-4 2 0,-4 4 0,-3 0 0,4-2-1,4 1 1,9-4 0,12-6 0,16-3 0,12-7-1,18-8 1,13-3-1,13-8-1,8 2-2,4-11-5,11 17-12,-19-19-12,12 17-9,-22-5 0,0 10-2</inkml:trace>
  <inkml:trace contextRef="#ctx0" brushRef="#br3" timeOffset="159672.1327">16199 8601 114,'-23'5'41,"23"-5"0,-11-21-6,-7-5-51,30 12-20,-12-9-6,5 8 2,-8-6-2</inkml:trace>
  <inkml:trace contextRef="#ctx0" brushRef="#br3" timeOffset="166867.5443">1517 11090 33,'13'-5'32,"-13"5"2,5 22-1,0 12-13,-8-3-15,5 16 0,-2 7 0,3 13 1,-7 1-2,8 8 1,-6-5-3,2-6 0,-2-9-1,2-13 0,0-11 1,0-14-1,0-18 0,5-21-1,-2-12 2,3-9 0,-3-13-1,3-7 1,-1-11-1,1-5 1,4 2-1,-2-2 0,3 3 0,4 8 2,5 7-1,5 11 1,0 10-1,9 11 0,1 11 0,-3 12 0,2 15-2,-7 9-2,-7 12 1,-7 8 0,-15 11 0,-9 5-1,-18 6 1,-8 3-1,-6-7 1,0-5-1,2-11-3,2-19-3,29-10-27,-3-27-2,32-9 0,4-21-1</inkml:trace>
  <inkml:trace contextRef="#ctx0" brushRef="#br3" timeOffset="167242.5657">2080 10867 92,'13'3'38,"-21"7"-2,8 19 1,-14 8-33,1 6-3,2 8 0,-1 13 0,-1 4 2,1 7-3,-1 1 3,-2-5-1,5-5-1,1-7 2,5-10-2,4-12 1,3-14-1,6-11 0,5-16 0,6-9-2,4-12 0,2-5 0,-1-4 1,1-1-2,-4 2 2,-4 6-1,-4 10-1,-14 17 2,17-4-2,-14 16 1,1 9-2,-1 1 0,4 4-2,2-5-1,14 4-2,-4-18-5,19 4-21,-5-19-2,15-1 1,-11-11 0</inkml:trace>
  <inkml:trace contextRef="#ctx0" brushRef="#br3" timeOffset="167498.5804">2524 11406 70,'-14'-22'37,"-5"30"-1,-11-6 1,8 24-23,-11-6-7,8 9-2,2 0-1,9 1 0,10-2-2,8-5 1,9-5-1,13-6-1,6-9 0,6-7 0,4-7 0,-2-6-2,-5-4 2,-5-7-2,-8 0 0,-10-2 0,-9 0-1,-7 0-2,-2 5-1,-7-8-5,13 19-25,-10-12-3,17 12 0,-4-5-1</inkml:trace>
  <inkml:trace contextRef="#ctx0" brushRef="#br3" timeOffset="167712.5926">3039 10902 87,'0'0'38,"-11"4"1,-8 16-2,1 19-35,-5 9 1,6 10-3,1 8 1,3 8-3,5-1 0,0-7-4,13 6-20,-6-21-11,8-2 0,-3-18-1</inkml:trace>
  <inkml:trace contextRef="#ctx0" brushRef="#br3" timeOffset="168437.6341">2874 11319 85,'-18'-26'38,"14"15"0,-3-8-4,7 19-28,15-8-1,2 10-1,7 1-3,9 1 1,3 1-1,0-2-1,4 3 1,0-3-1,-2 0 1,-6 0-1,-3-1 0,-7-1 0,-7 2 0,-15-3 0,12 9 0,-12-9 0,-16 20 0,0-4 0,-1 5 0,-4 3 0,1 1 0,5-2 0,4-1 0,6 0 0,7-9 0,10-5 0,9-9 0,6-9-1,4-2 1,2-9-1,1-2 1,-4 0 0,-1-4 0,-8 3 0,-7 3 0,-7 4 1,-7 1 0,-1 7 0,1 9-1,-8-18 1,8 18 0,-2-10 0,2 10-1,13-9 1,-1 6 0,4 3 0,2 2 1,1 2-1,-1 3 1,-2 6-1,-3-1 0,-4 8 0,-4 1 0,-2 2-1,-6 1 0,-1-2 1,1-1-2,-2-5 1,1-5 0,4-11 0,0 0 0,6-11 0,2-9 0,5-4 0,0-5 0,3 2 1,-2 1-1,0 5 0,0 5 1,-3 9-1,3 9 1,-1 7-1,2 5 0,2 4-1,4 6-2,-7-2-6,8 17-10,-17-13-14,4 13-8,-16-8-1,-2 12-1</inkml:trace>
  <inkml:trace contextRef="#ctx0" brushRef="#br3" timeOffset="168781.6537">1802 12176 69,'0'0'41,"-11"-23"-2,11 23 0,-5 13-26,4 5-10,-3 9 0,3 13-1,-3 10 0,-1 6-2,-1 8 1,0 0-1,-1 0 0,3-9-3,6-4-2,-10-21-26,21-4-7,-13-26 1,32-1-3</inkml:trace>
  <inkml:trace contextRef="#ctx0" brushRef="#br3" timeOffset="168963.6642">1952 12171 89,'4'-20'40,"-4"-3"-1,15 9 0,-2-6-34,13-2-5,9 3-2,2-3-3,18 17-22,-13-11-11,6 18 1,-14-4-3,-4 20 0</inkml:trace>
  <inkml:trace contextRef="#ctx0" brushRef="#br3" timeOffset="169135.674">1974 12432 89,'-6'12'41,"6"-12"-1,18-20-3,6-5-34,15-9-3,8-2 0,6-4-4,9 16-23,-16-13-12,5 19 1,-23 3-2</inkml:trace>
  <inkml:trace contextRef="#ctx0" brushRef="#br3" timeOffset="169602.7007">1965 12619 88,'0'10'38,"12"-21"-1,21-3-4,8-14-34,8-11-4,16 6-10,-7-14-20,12 12-2,-13-5 0,3 19 2,-21-4 24,-1 15 7,-10 7 5,-18-3 13,3 20 20,-13-14 3,-13 31 0,-6-14-1,10 16-22,-12-7-6,7 10-2,-4-4-1,7 4-2,1-5 1,7-1-2,3-9 1,10-10-1,4-13 0,9-10 0,6-13-1,7-10 1,-1-6-1,6-3-1,-2-1 0,-7 6 0,-4 3 0,-7 13 0,-6 13 0,-15 10 0,16 9-1,-16 10 0,2 12-2,-4 1-2,4 11-6,-7-14-14,11 12-15,-6-16 1,17 0-2,-8-17 2</inkml:trace>
  <inkml:trace contextRef="#ctx0" brushRef="#br3" timeOffset="170684.7626">2963 12361 86,'0'0'38,"2"20"2,-2-20-2,18 18-32,2-16-1,9-6-1,6-8-1,8-9-2,-1-7 0,1-6-1,-1-3 0,-8-5-1,-10 7 1,-11 1-1,-18 15 0,-10 6 0,-11 12 1,-8 11 0,-5 11 1,-4 12 0,1 5 0,6 5 1,11-5-1,6 5 1,18-10-1,10-9 0,17-11 0,11-9 0,15-13 0,5-6-1,4-8 0,-2-3 0,-4-2 0,-5 3 0,-11 5 0,-12 3 0,-12 9 0,-15 8 0,0 0-1,-8 21 2,-6-1-1,-3 9 0,-2 2-1,3 5 2,0-1-2,5-4 1,4-5 0,6-11 0,1-15 0,11 0 0,2-15 0,2-11 0,5-8 0,2-5 0,-4 0 0,2 0-1,-3 8 1,-1 5-1,-4 7 1,0 7 0,-1 10 0,1 4-1,1 6 1,2 0 0,4-1 0,8 0 1,1-5-1,1-3 0,0-6 0,1-1 0,-7-4 1,-4-1-1,-10-1 0,-3 1 0,-6 13 1,-21-10-1,-1 13 1,-4 10-1,-3 7 1,0 7 0,-1 9 0,7 7 0,8 0 0,8-2 0,9-8-1,11-5 0,8-13 0,12-11 1,5-14-1,5-8 0,1-11 0,1-4 0,-6-4 0,-3 1 0,-9 3 1,-5 7-2,-13 7 1,-9 19-1,0 0 1,-13 17 0,-3 19 0,-6 13 0,1 18-1,-3 9 2,-2 8-1,2 5 0,1 0 0,2-8 1,4-14 0,2-13 0,2-23 0,6-17 0,7-14 0,0-36-1,8-9 1,4-14-1,4-10-1,8-8 0,0-3 0,4 4-2,7 8 0,-4 5-2,9 13-4,-11-5-6,18 27-13,-19-11-11,14 18 0,-13-9-1,8 10 2</inkml:trace>
  <inkml:trace contextRef="#ctx0" brushRef="#br3" timeOffset="171119.7875">4308 12100 99,'-12'6'39,"4"16"3,-13-10-3,4 17-33,-2 2-2,5 4 0,2 4-2,2-3 0,8-3-1,6-4 0,7-8 0,8-11 0,4-12-1,2-8 0,7-11 1,-2-5-1,2-6 0,-1-4 0,-4 4 1,-5 3-2,-5 7 1,-1 7 0,-6 8-1,-10 7 1,13 25 0,-13 7 0,-4 19-1,-3 12 1,-3 13 0,-4 12 1,-6 5-1,-3 2 1,-5-6-1,-1-7 1,2-18 0,-1-17 1,0-21-2,8-19 1,2-21-1,7-17 0,7-19 0,1-11-1,9-9-1,6-6 0,5 1-2,0 1-4,14 9-5,-8-4-4,23 24-13,-11-11-10,25 12-1,1-7-2</inkml:trace>
  <inkml:trace contextRef="#ctx0" brushRef="#br3" timeOffset="171436.8056">5616 11413 68,'19'-25'40,"18"7"-3,2-3-1,8 9-24,10-2-47,-12-2-2,9 12-1,-15 2 1</inkml:trace>
  <inkml:trace contextRef="#ctx0" brushRef="#br3" timeOffset="171586.8142">5474 11805 105,'-14'21'40,"40"-15"-2,29-29-5,21-19-66,43-1-7,5-18 0,23 2-2</inkml:trace>
  <inkml:trace contextRef="#ctx0" brushRef="#br3" timeOffset="172809.8841">7598 10796 83,'9'10'41,"-9"-10"-1,34 11 2,-7-18-24,16 7-13,12-7-1,15-1 0,7-6-2,11-1 0,1-3-1,1 5-1,-4 1-1,-7 2-2,-7 6 0,-16 0-4,1 14-16,-23-13-18,-2 7 1,-14-11 1,-2 3-3</inkml:trace>
  <inkml:trace contextRef="#ctx0" brushRef="#br3" timeOffset="173515.9245">9319 10076 90,'12'-10'36,"-12"10"1,2 13 0,0 3-31,-5 3-2,4 12 0,-2 7-2,1 10 1,-4 6-2,2 6 2,-7 3-2,1 4 1,-5-3-1,1-2 1,0-9-1,7-8 0,0-13 0,12-11 1,7-13-1,9-15 0,7-10 0,10-5 0,-1-6-1,2-1 1,-1 3 0,-5 3-1,-7 10 0,-4 9 0,-5 9 1,-10 9-1,-3 7-1,-4 4 0,-1 3-2,0-6-3,14 11-17,-15-33-17,36 21 1,-9-26-1,21-2 0</inkml:trace>
  <inkml:trace contextRef="#ctx0" brushRef="#br3" timeOffset="173913.9473">10249 10504 78,'-4'-14'38,"-7"3"0,11 11 1,-28-16-29,17 16-3,-11-2 0,1 14-2,-9 2 0,-3 11-1,-3 4 0,6 4-1,4 2-1,8-4 0,9-1-1,15-8 0,16-8-1,10-12-2,22-2-5,-5-19-15,22 10-17,-10-16-2,14 7 0,-13-11-2</inkml:trace>
  <inkml:trace contextRef="#ctx0" brushRef="#br3" timeOffset="174589.986">10797 10105 103,'-4'16'39,"-3"-2"0,5 11 1,-3 5-38,-3 13 1,-4 7-1,-2 13 1,-7 2-1,3 0 0,-4-2-1,3-5 1,2-8-1,2-12 0,4-13 0,3-13 0,8-12-1,4-25 1,5-10-1,2-10 0,2-9 0,2-12 0,5-8 1,0-3-2,2-5 2,2 4-1,0 7 1,2 8-1,2 9 1,-3 13-1,3 14 0,1 16 0,-5 14 0,1 8 1,-7 13-1,3 5 0,-10 8 0,-2 4-1,-9 2 0,-10-1 2,-5 2-2,-11-2 1,-4-2 0,-8-5 1,0-4-1,0-8 1,7-3 0,6-1 1,10-7-1,15-1 0,11-3 0,12 2 1,11-3-2,8 8 0,6 0 0,3 0 0,-1 1 0,-2 5 0,0 1 0,-5-1 0,-2 0 0,-9-4-4,1 3-8,-19-12-10,7 11-15,-21-19-6,-10 15 0,-17-14 0</inkml:trace>
  <inkml:trace contextRef="#ctx0" brushRef="#br3" timeOffset="174960.0071">9282 11047 90,'-17'-6'40,"17"6"0,1-11-1,15 7-35,18-1-1,19-1 1,18 0 0,27 0 0,21-6 1,30-1 0,16-7-2,22-2 1,13-5-1,3-1-1,-4-1-1,-8 3-1,-17 6-4,-34-1-9,-17 24-17,-52-6-12,-29 17 0,-40-1-1,-26 15 0</inkml:trace>
  <inkml:trace contextRef="#ctx0" brushRef="#br3" timeOffset="175461.0358">10102 11277 62,'28'-19'40,"-14"-3"-1,2 14 1,-12-4-25,-4 12-6,0 0-1,0 0-2,0 0-1,0 16-1,-10 0-1,0 11 0,-6 8-2,-3 8 1,-8 5-1,1 5 2,-4 4-1,2 3 1,-3-5-2,6-5 0,6-5 0,8-9 0,9-8 0,11-8-2,12-8 2,10-8-3,11-5 2,10-5 1,9-6-1,9 0 0,6-8-1,7-1 2,7 1-5,-2-7-3,9 10-9,-21-17-12,9 17-11,-23-8-4,-4 6-1,-21-5 0</inkml:trace>
  <inkml:trace contextRef="#ctx0" brushRef="#br3" timeOffset="175957.0642">10948 11067 96,'0'0'41,"13"-26"1,6 15-3,2-6-36,6 4 0,1 0 0,0 9-1,-4 4-1,-5 5 1,-9 9-1,-7 6 0,-11 5 0,-8 5 0,-10 4 0,1 0 1,-7-3-1,4-2 0,0-5 0,7-3 1,7-4-1,14-17 0,1 13 0,17-12 0,9-4 0,9-2-1,8 1-1,7-7 0,8 4-2,4-2-3,10 10-9,-19-18-12,15 19-13,-16-11-3,3 6-1,-12-9 1</inkml:trace>
  <inkml:trace contextRef="#ctx0" brushRef="#br3" timeOffset="178388.2032">12528 10339 69,'-16'6'39,"16"-6"0,-15 2 1,15-2-22,0 0-12,0 0 0,-11 1-1,11-1-1,12 6 0,-12-6-2,18 15 1,-5-2-1,4-3 0,4 2 0,12-5-1,10-6 0,12-5 1,16-10-1,11-3-1,8-8 1,4 1 0,-1-4-1,-5 4 2,-13 4-2,-15 7 0,-17 6 0,-13 5 0,-12 3 0,-18-1-1,0 0 0,4 13-1,-4-13-1,-10 1-2,1-14-10,9 13-23,-4-23-4,8 13 2,-7-8-2</inkml:trace>
  <inkml:trace contextRef="#ctx0" brushRef="#br3" timeOffset="179229.2513">14167 10212 93,'0'0'41,"0"0"0,0 0-1,12-3-32,-12 3-4,26 0 1,-3-2-2,12 0 0,3-2-1,9-1 0,1-1-1,2 4 0,-4 0-1,-3 3 2,-6 0-2,-9 4 0,-8-2 0,-6 2-2,-14-5 1,16 4-1,-16-4-3,8-16-7,7 9-27,-11-13-2,12 5 2,-3-10-2</inkml:trace>
  <inkml:trace contextRef="#ctx0" brushRef="#br3" timeOffset="179965.2934">15267 9443 78,'5'-11'38,"-5"11"-2,0 0 1,1 36-30,-10-7-2,4 16 1,-9 5 0,3 18 0,-7 8-2,1 7 0,-4 1-1,4 3 0,-3-5-2,3-5 1,3-9-2,4-13 1,5-11-1,10-13 1,6-14-2,8-14 2,7-16 0,4-8-2,6-9 2,0-5 0,-3-2 0,-1 0-1,-4 5 2,-6 4-2,-6 12 0,-4 9 2,-12 7-2,12 19-1,-12 2 0,3 7 1,-2 4-2,2 3 0,7 0-4,0-9-3,20 6-29,-8-19-1,20 2-1,-6-16 0</inkml:trace>
  <inkml:trace contextRef="#ctx0" brushRef="#br3" timeOffset="180243.3093">16017 10160 79,'-9'-23'40,"2"11"1,-13-10-2,6 7-21,-14 0-13,2 12 0,-13 7 0,2 16-2,-8 6-1,0 10 1,6 6-2,3 7 1,10 0-2,9 0 1,17-10-1,18-8 1,23-11-3,13-16-2,22-4-6,-4-24-24,25 3-7,-8-22-1,11 2 2</inkml:trace>
  <inkml:trace contextRef="#ctx0" brushRef="#br3" timeOffset="180874.3454">16464 9618 72,'0'0'38,"-15"-12"0,12 26 1,-3-1-13,6 21-19,-8 7-2,3 19 0,-5 8-1,0 14-1,-4 2-2,-1 6 1,0-5-1,-2-4 0,5-10-2,1-11 2,4-16-2,2-18 2,6-16-1,-1-10 0,14-25 0,-1-12-1,3-12 3,-2-13-3,5-12 3,-2-11-3,-1-5 3,4-5-3,-2 5 3,4 4-2,-1 9 0,6 9-1,3 16 1,3 18-1,4 14 1,1 15 1,0 12-1,-6 11 0,1 8 0,-10 8 1,-9 7-1,-11 6 1,-16 3-1,-14 5 0,-12 2 0,-12-1 1,-10-3-1,0-4 1,3-7 0,4-7 0,13-7 0,10-4-1,17-4 1,22-4-1,13 0 0,15-3 2,11 5-4,10 0 4,6 2-2,3 2 0,0 1 0,-2-1 0,-2 1 0,-11-1-2,-5 1-6,-17-14-12,7 15-11,-36-24-11,19 22 0,-33-18-1,-5 8 1</inkml:trace>
  <inkml:trace contextRef="#ctx0" brushRef="#br3" timeOffset="181258.3674">14764 10851 96,'-12'-1'40,"12"1"0,12-10-1,17-1-33,24 3-1,21-5 0,27 3 0,23-5-1,25 0-1,24-5 1,17 3-2,11-4 0,3 2-2,-1 2 0,-15 5-1,-22 4-1,-29 2-3,-27 12-2,-37-10-6,-16 22-18,-57-18-10,3 18 1,-39-17-1</inkml:trace>
  <inkml:trace contextRef="#ctx0" brushRef="#br3" timeOffset="181836.4004">16164 11066 76,'0'0'40,"-6"-13"0,-11 22 1,-24-1-32,1 14-2,-12 5-1,-3 8-1,-2 6-1,7 5-1,2 0 0,14 1-1,12-4 0,21-3-1,15-7 0,19-7 0,12-6 0,9-4-1,6-2 0,1 0 1,-8 1-1,-8 0 2,-16 4-2,-14 8 2,-18-3-2,-17 5 2,-12-2-2,-10 1 0,-6-4 0,0-3-4,4-6 3,3-9-4,17-3 0,6-17-7,31 11-12,-6-25-15,26 4-2,0-13-1,20 0 1</inkml:trace>
  <inkml:trace contextRef="#ctx0" brushRef="#br3" timeOffset="182308.4274">16598 10931 87,'0'0'43,"21"-15"-1,4 11-1,2-4-35,4 5 0,-5-1-3,3 9 1,-8 3-3,-7 9-2,-13 6 2,-11 6-2,-12 9 3,-13 3-2,-6 4 1,-5 1 0,-1-5 1,6-3 1,10-7-1,13-6-1,23-13 0,19-8 0,19-12-1,13-6-1,13-4-2,7-6-4,12 14-13,-17-18-11,5 19-11,-23-5 0,-1 16 0,-21-3 1</inkml:trace>
  <inkml:trace contextRef="#ctx0" brushRef="#br3" timeOffset="182445.4353">17158 11260 108,'0'0'41,"0"0"1,14-13-3,-7-3-35,6-3-4,5 3-6,-18-12-22,16 18-13,-13-7 0,-3 17-2,2-18 1</inkml:trace>
  <inkml:trace contextRef="#ctx0" brushRef="#br3" timeOffset="184864.5736">19953 9907 88,'21'-8'35,"-21"8"1,2 16 1,-9 5-32,0 14 0,-9 4 0,-1 16 1,-12 6-2,-1 10 1,-8 2-2,-2 5 1,-5-6-2,7-1 1,1-10-2,12-4 2,14-13-1,20-11 0,22-17 0,23-12-1,21-11 0,12-7 0,14-4-1,4-3-1,-3 1-1,-8 8-2,-8 9-4,-27 0-18,-1 19-13,-28-2-1,0 11 0,-20-6 0</inkml:trace>
  <inkml:trace contextRef="#ctx0" brushRef="#br3" timeOffset="185426.6058">20879 9942 93,'-28'-17'37,"8"6"0,-4-6 1,8 16-30,-3-11-1,8 9-1,0-4 0,11 7-1,-3 11 0,13 4-2,5 4 1,8 7-2,9 5 0,6 3 0,5 1-2,14 2 0,4-2 0,8-8 0,3 1 0,4-7 0,-6-2 0,-1-1 0,-10-1 0,-7-2 0,-16 2 0,-13 3 0,-16 1 0,-15 0 0,-16 5 0,-10-2 0,-18 1 0,-10 5 0,-12-2 0,-9 4 0,-5-2 0,3-2 0,9-1 0,6-4 0,18-3 0,18-2 0,25-5-4,21-10-4,33 11-18,-2-18-13,22 6-3,-5-11 1,8 6-2</inkml:trace>
  <inkml:trace contextRef="#ctx0" brushRef="#br3" timeOffset="186164.648">22796 9713 102,'8'-27'39,"-10"18"1,-27 1-1,-9 10-33,-25 13-1,-4 17 0,-10 6 0,1 10-1,2 2-1,15 6 0,16-2-1,22-2 0,29-8-2,21-5 0,22-6 0,17-5 0,16-3 0,-5-1 0,-3 2-2,-13 3 4,-21 8-2,-21 6 0,-33 9 0,-21 1 0,-25 4 0,-12 1 0,-9-3 0,0-7 0,4-9 0,13-10 0,24-11 0,14-16-9,35 4-20,7-20-12,25 2-1,4-11-1,24 2 0</inkml:trace>
  <inkml:trace contextRef="#ctx0" brushRef="#br3" timeOffset="186331.6576">23070 10836 128,'0'0'42,"-19"-1"-5,19-12-1,8-2-61,-1-15-15,11 6-2,-5-6 1,2 9-1</inkml:trace>
  <inkml:trace contextRef="#ctx0" brushRef="#br4" timeOffset="201976.5524">11264 9187 55,'-50'28'35,"-5"-2"-1,2 1 0,-2-19-24,10 6-3,-5-14-2,9-1-1,-6-9-2,-3 3-1,-9 2 0,-7 5-1,-12 5 0,-13 9 1,-11 7 0,-12 7 1,-10 6 1,-4 6 0,-8-6 0,3 4 1,-11-8 0,7-2-1,-2-9 0,6 0-1,5-6-1,0-2 0,1 3-1,-2 3 0,4 4 0,0 7 0,2 5 0,-2 9 0,-2 6-1,0 5 2,3 2-2,5 3 1,6 3 0,4-3 0,6-3-1,9-1 1,7 1-1,10 0 2,9 5-2,9 3 1,7 2-1,8 9 2,7 1-2,6 3 1,10 4-1,6 0-1,9 1 1,6 1 0,9-2 0,8 1-1,7-1 1,12-3 0,3 6 1,6-4-1,3 2 1,4 3-1,5 4 0,0 7 1,3 2-1,-2 7 1,8 0-1,9 2 1,3 3-1,11-3 0,3-5 1,8-1-1,12-9 1,7-2 0,3-3 0,6-5 0,2-7 1,2 0-1,6-6 0,1-4 0,2-1 0,0-7 0,2-6 0,4-4 1,8-10-1,1-10 0,4-13 0,1-11 1,6-16-1,-1-8 0,-1-16 0,-2-11 0,-9-11 0,-1-11 0,-8-7 0,-8-9 0,-13-9 1,-7-6-1,-13-4 0,-7-3 1,-14-6-1,-11-2 1,-13-5 0,-6-3-1,-15 1 1,-9 1-1,-8-4 0,-10 1 1,-11-4-1,-9-3 1,-4 2-1,-6-3 0,-3-1 1,-2-4 2,-2-6-2,2-4 1,1 2 1,0-1-2,1-5 2,1 3-1,-2 1 0,-6 6-2,-4 9 1,-9 10-2,-7 7 1,-13 7-1,-10 17 0,-6 12 0,-2 13 0,-6 13-2,8 26-15,0 2-19,13 16 0,2-5-1,23 5-3</inkml:trace>
  <inkml:trace contextRef="#ctx0" brushRef="#br4" timeOffset="203964.6661">15833 9225 69,'-14'1'33,"-4"-6"-4,5 6-4,-16-8-19,9 6-2,-10-3 1,0 6-2,-6-3 0,0 6 1,-7-5-2,6 3 1,-7-4 0,0 5-1,-6-4 0,-4 3 1,-4 2-1,-3 1-1,-5 3 0,-1 5 0,-7-1-1,-1 4 1,0 1-1,3 3 1,-2-4-1,6-1 1,-1 0-1,5 3 1,4-2-1,8 2 1,2 0 0,5 5 1,4 3-1,4 4 0,8 3-1,1 4 2,4 3-2,3 5 2,0 5-3,4 1 2,1 4-1,1 3 0,2 2 0,6 0 0,1 1-1,5 0 1,5 0-1,4 1 2,2 3-2,4 2 1,0 4-1,-4-1 3,3 1-3,-6 2 1,-2 2 0,-3-1-2,-2 0 1,-5 1 0,-2 0 0,0 3 0,2 0 0,-5-2 0,7 0 2,-1 3 1,1-3-2,5 0 0,-2 2 0,3-1-1,0 1 2,5 4-2,-2 0 1,3-3-1,2-2 0,1 0 2,6-3-1,0-2 0,6-5 0,0-3 0,4-2-1,1 1 1,3 0-1,3-3 1,4-2-1,4-4 1,2-2 0,3-6 1,7-3-2,4-8 1,4-7 0,4-5 0,3-6 0,6-4 0,4-6-1,2 0 1,-1-7 0,2 1 0,-1-2 0,-5-2-1,-1-1 1,-2-3 0,-2-1 0,3-3-1,0-3 1,-3-2 0,3-3 0,-2-3 0,0-3 0,-3-4-1,-4-1 1,-5-3 0,-4-4 0,3-3 0,-2 0 1,-1-6-1,0 2 0,4-2 0,1 3 1,-3-1-1,0 5 0,1-2-1,-4 3 1,-7 0 1,-2 0-1,-4 3 1,-6-5-1,-4 0 1,0-4-1,-6-2 1,1-4 0,-2-4-2,2-4 2,1-2-2,2-3 2,1-2-1,-2-1 0,0-1 1,-2 1-1,-1-1 0,-9 0 0,-2-2 1,-7-3-1,-7-1 0,0-3 0,-5-2 0,-1-5 1,1-2 1,-4-5-1,6-3 1,-4-3-1,1 2 1,-6-2-1,1 1-1,-8 0 2,-5 8-3,-3-1 3,-6 5-2,-3 1 1,-3 2-1,-3 3 1,-3 3 0,2 2-1,-3-1 0,-1 7 0,1 2-1,-2 3 1,-6 4 0,-3 4 0,-3 4 0,-9 5 0,-6 7-1,-3 8 1,-12 5 0,-4 10-1,-5 1-2,2 12-6,-6-14-28,14 7-1,4-11 0,11 1-3</inkml:trace>
  <inkml:trace contextRef="#ctx0" brushRef="#br4" timeOffset="207409.8632">7108 13822 9,'2'-14'31,"-1"1"1,-1 13 3,-15-28-22,15 28 0,-21-24 1,8 21-2,-20-10-1,9 14-3,-15-2-2,2 11-1,-1 7-2,3 9 0,3 6-2,4 9 1,11 1-2,10-2 0,8-3 0,9-9 0,7-6 0,10-11-1,6-11 2,7-12-1,0-11 1,3-5 1,-3-7-1,3-5 1,-7 1-1,-4-1 0,-6 9 0,-7 5-1,-2 13 0,-17 13 0,14 3 0,-16 15 0,0 10 0,-6 6-2,6 2-1,-1-1-4,9 5-5,-9-15-27,20 5 0,-1-19 0,12 5 0</inkml:trace>
  <inkml:trace contextRef="#ctx0" brushRef="#br4" timeOffset="207740.8821">7584 13725 67,'-4'-15'38,"4"15"0,-18-4-1,6 20-31,-6 4-1,0 9-1,0 4 0,-2 7-2,5-5 0,3 1 0,7-7-1,5-6-1,5-13 2,13-11-1,6-13 0,15-12 0,5-11 0,6-2 0,4-5 1,-2-1-1,-5 11-1,-5 7 0,-7 14 0,-13 13-1,-10 19-1,-7 7-1,-3 19-4,-7-7-25,9 19-9,0-12 1,15 4-1</inkml:trace>
  <inkml:trace contextRef="#ctx0" brushRef="#br4" timeOffset="208476.9242">8608 13870 62,'-15'5'39,"10"6"1,5-11-1,0 0-29,23 3-7,5-7-1,5-7 2,6-1-2,6-5 0,-1-2-1,4-5 1,-7 0-2,-7 0 1,-7 3-1,-14 1 0,-11 6 0,-2 14 0,-28-9 0,-1 21 0,-8 4 0,-5 10 1,-1 12-1,5 4 0,3 3 0,12-4 1,10 0-1,14-9 1,17-9-1,14-11 1,12-12-1,12-13 1,8-7 1,4-5-1,3-4 0,-4 0 0,-10 3 1,-6 2-2,-13 4 2,-9 12-2,-11 7 0,-18 1 1,4 24-1,-19 0 0,-3 6-1,-5 8 1,-1 4 0,-1-1 0,3-3-1,6-4 1,8-10 0,12-12 0,10-10 0,11-10 1,6-11-1,7-5 0,3-7-1,1-1 0,-5-3-1,-1 10-1,-13 0-4,1 22-11,-24 3-22,15 0 0,-15 0 0,4 25 0</inkml:trace>
  <inkml:trace contextRef="#ctx0" brushRef="#br4" timeOffset="209311.9719">9741 13939 70,'-1'18'41,"-4"-8"0,11 5-1,-6-15-36,18 3-1,5-6-2,8-1 1,2-9 0,7-6 0,-2-5-1,-1-4 0,-2 2 0,-6-4 0,-9-1 0,-8 4 0,-10 4 0,-10 5-1,-8 7 0,-8 8 0,-6 9 1,-5 10 0,-1 7 0,2 11 0,6 2 0,5 3 0,15-2 0,13-6-1,13-8 1,15-9-1,13-15 1,10-8 0,7-10 0,1-4 0,-2-1 0,-6 0 0,-8 0-1,-10 9 2,-10 8-2,-14 11 0,-10 9 0,-7 9-1,-6 8 1,-6 5-1,-4 5 1,2-1-1,0 0 0,4-5 0,2-10 1,8-8 0,3-16 0,12-4 1,5-17-1,6-8 1,1-10 0,0-5 0,4-2 0,-5 3 1,-3 5-1,-3 7 0,-3 7-1,-1 5 0,2 10-2,4 2-1,11 6-4,-6-17-22,25 15-13,-3-11 0,20 6 0,-1-10 1</inkml:trace>
  <inkml:trace contextRef="#ctx0" brushRef="#br4" timeOffset="209943.008">9524 13975 32,'0'0'36,"0"0"0,0 0 1,14 15-26,-14-15-2,-1 13 1,1-13-3,0 15-1,0-15-2,7 11 1,-7-11-1,15 6-1,-5-7 0,4 1-1,-2-4 0,-1 3 0,-11 1-1,11 4 0,-11-4 0,0 19 0,-8-8-1,2 2 0,0 2 0,-1-2-1,9-1-3,-2-12-23,15-12-13,3-6 1,15-1-3,1-15 1</inkml:trace>
  <inkml:trace contextRef="#ctx0" brushRef="#br4" timeOffset="210811.0577">11131 13732 57,'-11'-8'38,"11"8"-1,-9-12 2,-4 2-31,13 10-1,-27-8-2,10 15-1,-9 1 0,3 10 0,-8 5-1,2 12 0,2-2-1,2 5 0,9-5 0,9-4-2,7-9 2,14-8-2,10-16 1,9-12 0,5-10 0,7-6 0,2-5 0,2-3 0,-3 2 0,-8 5 0,-8 7-1,-6 11 0,-8 11 0,-16 4 0,6 28 0,-14 5 0,-3 11 0,-7 9-1,0 8 0,-6 7 0,4 6 1,-5-1-1,3-1 1,0-6-1,-3-8 2,5-7-1,-4-10 0,2-12 1,1-12-2,-1-14 0,8-10-2,5-17-2,17-5-7,-8-22-28,22-2 0,0-14-2,15 2 2</inkml:trace>
  <inkml:trace contextRef="#ctx0" brushRef="#br4" timeOffset="211226.0814">11559 13698 60,'15'0'41,"-15"0"-1,0 0 1,0 0-20,0 0-15,-13 13-2,2 7-1,-4 3 0,0 11-2,-4 3 1,6 2-1,6-2 0,4-5-1,8-7 0,8-14 0,8-18 1,6-11 0,10-12-1,5-7 1,1-3 0,-5-2 0,-2 4 0,-7 7 0,-6 16-1,-8 9-1,-5 20 1,-10 13 0,-9 16-1,-4 18-1,-7 17 2,-3 11-1,-6 5 1,-4 3 0,-5 0 0,0-12 0,0-6 0,1-16 1,3-18-2,2-20-1,8-10-6,-5-34-24,20 4-9,-9-23-1,7 0-1</inkml:trace>
  <inkml:trace contextRef="#ctx0" brushRef="#br4" timeOffset="211737.1107">6188 14452 67,'14'-22'40,"3"17"-1,-17 5 0,2 18-37,-10 17-2,-9 14 1,-7 15-1,-5 7-1,-4 8 0,5-2-1,5-3 0,5-9-2,15-5-4,2-24-31,22-4 2,2-21-2,18-9 0</inkml:trace>
  <inkml:trace contextRef="#ctx0" brushRef="#br4" timeOffset="212090.1309">6466 14778 54,'-2'16'39,"-4"-6"0,15 9 1,0-6-35,12-7-4,7-8 2,10-4 0,4-8-1,1-2 1,3-7 0,-5 1-1,-10-2 0,-8 1 0,-12 3-1,-13 5 1,-12 5-1,-9 9-1,-10 5-1,-6 9 2,-2 8-2,1 5 0,7 3 0,5 3 0,9 0 0,15-6 0,13-5 1,10-8-4,15-8 1,9-16-5,23 7-20,-6-22-10,12 7-2,-8-12 0</inkml:trace>
  <inkml:trace contextRef="#ctx0" brushRef="#br4" timeOffset="212345.1454">7134 14704 51,'-3'11'39,"-10"1"-1,4 9-2,-10-9-25,10 11-6,-1-3-1,6 4-2,-2-2 1,6 3 0,1-6 0,3-1-1,1-5 0,-5-13 0,19 7 0,-5-17-1,1-11 0,4-9-1,4-4 0,0-5 1,-3-1-2,-2-1 0,1 8-3,-12 2-3,11 21-23,-18-5-8,0 15-2,0 0-1</inkml:trace>
  <inkml:trace contextRef="#ctx0" brushRef="#br4" timeOffset="212713.1665">7488 14796 63,'0'0'41,"14"10"-1,-14-10-1,13-3-35,-1-2 0,4 1-1,-2-4-1,0-2 0,1-3-1,-6 0 1,-2-1 0,-7 0 0,-8 0 0,-7 4 0,-6 3-1,-1 7 1,-8 6-1,1 7-1,1 5 0,5 7-1,4 5 0,5 6 1,9-2 0,10-1-1,7-3 1,8-6 0,11-3-1,4-14-1,11-7-1,3-14-3,15 2-19,-14-21-15,10 7-1,-12-21-1,3 10 3</inkml:trace>
  <inkml:trace contextRef="#ctx0" brushRef="#br4" timeOffset="212976.1815">8007 14395 66,'0'0'42,"-3"-23"0,3 23 0,0 0-31,-11 27-4,1 0-3,5 9-1,-5 9-1,-4 8-1,4 3-3,-4 5-1,3 0-2,-6-13-20,14 12-17,-5-17 0,15 1-1,-3-16 0</inkml:trace>
  <inkml:trace contextRef="#ctx0" brushRef="#br4" timeOffset="213412.2065">8559 14706 43,'20'-16'42,"-10"-3"-2,2 10 1,-17-2-21,5 11-13,-26 18-2,6 3-1,-9 7-1,5 4-1,-1 3 0,7 0-1,5 0 0,16-4 0,7-10 0,14-5 0,7-10-1,5-10 1,5-5-1,0-8 1,-6-5-1,-2-6 0,-10-2 0,-12 0 0,-5 1-1,-8-2-1,-2 6-4,-11-10-5,18 16-29,-15-6 0,18 15-1,-3-5 0</inkml:trace>
  <inkml:trace contextRef="#ctx0" brushRef="#br4" timeOffset="213666.221">9393 14472 68,'6'-21'42,"-16"-6"-2,1 9 2,-14-5-33,4 14-6,-6 10-1,2 15 0,0 19 0,-6 16-2,2 12 0,6 7 0,3 8-2,8-7-1,6 2-3,-2-25-29,22-2-5,-5-26-1,11-9 1</inkml:trace>
  <inkml:trace contextRef="#ctx0" brushRef="#br4" timeOffset="213818.2297">9135 14736 99,'-42'-20'43,"10"14"1,0-14-15,17 12-23,15 8-4,15-19-2,19 11-4,14-14-8,27 13-29,4-12 0,17 11-2,2-5 1</inkml:trace>
  <inkml:trace contextRef="#ctx0" brushRef="#br4" timeOffset="214651.2773">10126 14594 66,'-22'1'42,"-12"4"-2,-2 13 1,-8-1-35,9 6-1,-6-3-1,16 6-2,2-4 1,11 1-2,12-5 1,13-2-2,6-5 1,6-2 0,7-6-1,2-4 1,2-3-1,-1-7 0,1-3 1,-6-4-1,-4-3 0,-5-1 2,-2-1-2,-4-1 2,-4 3-1,-3 4 0,-3 4 0,-5 13 1,0 0-2,0 0 1,4 13-1,-9 5 0,4 3 0,1 2-1,1 0 1,6-2 0,0 0 0,7-7 0,1-4 0,8-5 0,0-5 0,1-6 0,4-6 0,-1-5 1,1-6-1,-3-5 1,3-1 0,-1-4 0,-3 3-1,-3 4 1,1 1-1,-4 10 1,-4 7-1,-3 11 0,-7 9 1,-2 10-1,-5 8 0,0 5-1,-7 0 1,7 1 0,0-1 0,0-10-1,6-6 1,7-14-1,4-8 1,6-11 0,4-7 1,-1-5 0,0-3 0,0 0 0,-3 3-1,-4 5 2,-3 7-2,-4 11 2,-9 3-2,15 16 0,-5 5-1,-2 2-1,6 5-3,-9-5-8,21 18-9,-20-19-20,19 7-1,-3-17-1,11 6 0</inkml:trace>
  <inkml:trace contextRef="#ctx0" brushRef="#br4" timeOffset="215369.3184">8696 15352 71,'7'17'41,"-7"-17"-3,14 24-4,-5-13-32,7 3-1,5-5 1,6 3-1,5-7 1,6-3 0,2-5 1,3-5-1,-2-4 0,-4-1 0,-11-2-1,-4-3 1,-16 4-1,-11 3-1,-14 2 1,-8 3-1,-12 5 0,-1 4 0,-6 9 1,-4 6-1,7 4 0,8 5 0,12 4 1,13 4-1,11 4 0,13-6 0,13-2-1,15-10 0,11-4-1,12-12-1,12-5-3,-2-29-8,21 6-23,-11-24-3,9 2 0,-15-14 1</inkml:trace>
  <inkml:trace contextRef="#ctx0" brushRef="#br4" timeOffset="215545.3285">9729 15029 65,'-23'-13'39,"4"26"0,-8 8 1,3 17-32,-5 13-3,1 13-3,0 6 0,1 7-2,6 0 0,5-6-2,9-4-1,7-17-6,19-2-30,-1-27-1,12-5 0,-1-22 1</inkml:trace>
  <inkml:trace contextRef="#ctx0" brushRef="#br4" timeOffset="215883.3478">9792 15407 63,'0'0'41,"0"0"-2,23 9 4,-13-6-32,18-1-7,8-5-1,7-1 0,1-4-1,0-5 0,0 2 0,-2-6-1,-11 4 0,-8 0 0,-9 0-1,-14 13 1,-1-12 0,-12 12-1,-5 4 1,-2 6-1,-6 2 1,1 9-2,1 2 2,3 3-1,8 1 1,6-3-2,9 1-1,8-6-1,14-3-2,3-14-7,28 14-8,-11-29-12,29 13-9,0-17 0,16 2 1</inkml:trace>
  <inkml:trace contextRef="#ctx0" brushRef="#br4" timeOffset="216171.3643">10838 15314 66,'-36'-4'41,"8"10"0,-9-8 0,14 12-33,-13-3-2,3 13-1,-4 3 0,6 7-3,3 2 2,7 0-3,11-2 1,10-3-2,16-10 0,13-10-2,16-12-2,6-15-3,21 1-9,-12-30-7,21 11-15,-11-20-3,2 5-2,-11-13 4</inkml:trace>
  <inkml:trace contextRef="#ctx0" brushRef="#br4" timeOffset="216334.3736">11232 14922 83,'-14'29'41,"-11"1"1,13 24-2,-5-2-37,1 8-2,2 6 0,0 3-3,5 1-2,-7-9-5,16 13-11,-15-27-21,15 0 0,-8-20-1,11-10 1</inkml:trace>
  <inkml:trace contextRef="#ctx0" brushRef="#br4" timeOffset="217139.4197">11025 15216 73,'-1'-11'43,"-5"1"-1,6 10 1,3 13-36,9-4-3,8-4-1,7 1-1,3-3-1,4-4 0,4-4 0,-3 0-1,3 0 1,-6-2-1,-3 3 0,-7 4 0,-4 3 0,-8 2 0,-10-5 0,6 26 0,-10-6 0,-2 6 0,-2 4 0,0 4 0,-2 4 0,-1 1 0,2-3 0,0-2 0,1-5 0,1-6-1,2-9 2,5-14-1,0 0 0,-9-14 0,11-9-1,3-8 2,2-4-1,4-5 0,3-1 0,3 2 1,1 3-2,1 5 2,-2 8-1,-1 3 0,-3 7 0,-1 6 0,-12 7 0,16-1 0,-16 1 0,10 6 0,-10-6 0,9 12 0,-9-12 0,10 12 0,-10-12 0,10 9 0,-10-9 0,13 9 0,-13-9 0,17 8 0,-17-8 0,19 7 0,-19-7 0,15 2-1,-15-2 1,17-2 0,-17 2 0,11-5-1,-11 5 1,0 0 0,0 0-1,10-5 1,-10 5 0,0 0 0,0 0 0,0 0 0,0 0 0,-10-2 1,10 2-1,-5-11 0,5 11 0,5-17 0,-5 17 0,7-13 0,-7 13 0,11-5-1,-11 5 0,0 0 0,14 13-3,-14-13-7,1 17-8,-11-18-20,10 1-2,0 0-2,0 0 1</inkml:trace>
  <inkml:trace contextRef="#ctx0" brushRef="#br4" timeOffset="217979.4677">11781 15220 60,'0'0'38,"10"11"1,-10-11-9,0 0-22,0 0-2,0 0 0,-7 15-1,-4 2-1,-7 4 0,0 6-1,-1 3 0,3 6-1,2-2 1,9-1-2,8-4 0,11-6 0,6-10 0,11-11-1,3-8-1,8-11 2,-3-5-2,2-6 2,-5-5-2,-10-2 1,-5 1 0,-7 0 1,-7 2-1,-7 5-1,-4 4 1,-1 6 0,1 6 0,4 11 0,0 0 1,0 0-1,0 0 0,18 15 0,0-6 1,6 0 0,2-6-1,8-1 1,1-5 0,-1-2 0,-1 0 0,-5 0 0,-8 0 0,-1 2 0,-9 6-1,-10-3 0,0 23 1,-8-6-1,-3 4 0,-1 3 0,-3 0 0,5-1 0,4-3 0,3-4 0,3-16 0,17 7 0,0-16 0,7-9 0,4-1 0,0-7 0,1 4 1,-4 1-1,0 7 0,-9 7 0,-2 11 0,-8 9 0,-3 10-2,-3 5-1,1 10-6,-8-14-5,17 18-14,-14-23-14,18 2-1,0-15-2</inkml:trace>
  <inkml:trace contextRef="#ctx0" brushRef="#br4" timeOffset="218332.4879">13319 15017 73,'8'-10'40,"-8"10"0,-8 12-1,-11 15-36,-5 11-2,-4 11 1,-1 5-1,2 4 0,0-1-2,12-8-3,14-5-6,-9-24-29,32-7 0,-1-23-2,15-8 2</inkml:trace>
  <inkml:trace contextRef="#ctx0" brushRef="#br4" timeOffset="218700.5089">13433 14855 67,'0'0'42,"-14"0"-1,18 13 2,-4-13-30,13 24-10,-1-9-1,5 9 1,-5-1-1,-1 10 0,-4 7-1,-7 3 1,-5 2-2,-5 0 1,1-2-1,-2-6 1,7-8-1,4-14 0,0-15 0,22-9 0,-1-16 0,12-5 0,0-4 1,3-3-1,-1 3 0,-6 8 1,-5 10-1,-7 15 0,-11 12 0,-6 9 0,-6 9-2,-3 4-1,6 9-7,-8-17-10,24 13-20,-10-21-1,22 6-2,0-18 1</inkml:trace>
  <inkml:trace contextRef="#ctx0" brushRef="#br4" timeOffset="219060.5295">14559 14625 72,'20'3'44,"-21"14"-6,2 19 2,-12 2-36,-1 16-3,2 2 0,-1 13-1,-1 3 0,2 0-2,5-1-1,-4-10-3,19 3-27,-11-23-5,11-3-1,-1-19 0</inkml:trace>
  <inkml:trace contextRef="#ctx0" brushRef="#br4" timeOffset="219249.5403">14465 15087 68,'-25'-7'40,"-2"-4"-1,9 17 1,0 1-34,18-7-4,11 12-1,15-9-1,11-8-2,7-7-3,16 1-4,-4-23-25,17 6-3,-8-15-2,6 6 1</inkml:trace>
  <inkml:trace contextRef="#ctx0" brushRef="#br4" timeOffset="219560.5581">15061 14660 67,'0'0'41,"-30"20"-2,15 8 0,-12-1-29,7 17-6,0 4 0,4 6-2,-1 1 0,6 2-1,2-4 1,3-3-1,5-9 0,6-11 0,5-8-1,4-11 0,4-14 0,4-8 0,4-8 0,-3-6 1,0 0-1,-1 0 0,-5 6 0,-4 3 0,-13 16 0,12 1 0,-12 16-3,-5 7 0,7 13-5,-10-14-10,21 20-21,-11-17-1,19 6-1,-1-23 1</inkml:trace>
  <inkml:trace contextRef="#ctx0" brushRef="#br4" timeOffset="219894.5772">15338 15122 71,'-23'4'40,"23"-4"0,0 0 0,0 0-35,15-2-2,8-4 0,2-1-2,7-6 1,0-3-1,0 1 0,-5-5-1,-5 0 0,-3-2 1,-10 1-1,-4 0 0,-10 4 0,-4 3 0,-4 4 1,-4 7 0,-4 10 0,1 7 0,-3 9-1,2 6 1,4 5 0,4 1-1,7-4-2,12-2-2,7-16-10,25 5-25,-1-23-1,27 0-2,5-18 0</inkml:trace>
  <inkml:trace contextRef="#ctx0" brushRef="#br4" timeOffset="220479.6107">16662 14978 67,'-14'-29'38,"7"16"-3,-16-13-7,6 14-22,-11 0-1,1 12 0,-5 7 0,2 13 0,-6 4-1,7 13 0,1-3-1,10 3 0,7-5-1,15-7-1,14-14 1,16-12-2,12-13 1,13-10-1,7-11 1,3-2-1,-5-3 0,-4 4 0,-10 8 1,-14 8 0,-16 13-1,-20 7 1,6 30-1,-21 3 0,-4 11 0,1 4-1,3 1-2,5-4-1,12-5-3,2-25-10,33-1-22,-7-31-1,29-8 0,1-27 0</inkml:trace>
  <inkml:trace contextRef="#ctx0" brushRef="#br4" timeOffset="220638.6198">17490 14448 82,'-33'37'39,"5"26"-2,-8 7-1,1 15-35,9 6-3,0-8-6,17 10-29,-8-22-1,14-6-1,-2-21 1</inkml:trace>
  <inkml:trace contextRef="#ctx0" brushRef="#br4" timeOffset="221495.6688">17229 14829 76,'-15'-9'40,"15"9"-1,0 0 1,13 9-37,18-7-2,10-1 0,8-1 0,5-3 0,0 1-1,-1-1 0,-3 0 0,-7 3 1,-10 0-1,-10 4 1,-12 2-1,-11-6 1,0 13-1,-11-1 1,-2 2-1,-7 3 1,1 5-1,-2 5 0,5 1 0,6 4-1,4-1 1,3-3-1,7-3 0,5-7 0,6-7 0,3-13 0,2-8 0,4-11 1,-1-3-1,1-12 1,0 1 0,-5-5 0,2 2 1,-5 5 0,3 3 0,-10 8 0,-1 3 0,-8 19 0,12-12 0,-12 12 0,0 0 1,16 12-1,-16-12 0,19 13 1,-7-8-1,5-3 0,-1 0 0,2-2 0,-3 2 0,2 3-1,-17-5 1,15 23-1,-15-4 1,-9 5-1,0 1 0,-7 3 1,-1 0-1,2-4 0,1-7 0,14-17 0,0 0 0,0 0 0,15-19 0,9-7 0,7-5 0,2 0 0,-3 0 0,1 6 0,-8 6 0,-6 10 0,-17 9 0,12 10 0,-15 5 0,-3 1 0,3 2 0,1 0 0,4-6 0,-2-12-1,31 0 1,-3-12 0,3-4 0,6-4 1,-3 3-1,-2 0 1,-4 10-1,-13 8 1,-8 11-1,-11 9 0,-4 6-3,-7 3-1,6 10-8,-6-14-5,19 12-18,-12-21-5,18-3-3,-10-14 2</inkml:trace>
  <inkml:trace contextRef="#ctx0" brushRef="#br4" timeOffset="222012.6984">15264 12598 63,'32'-7'41,"-32"7"-1,10 13 0,-43 17-16,-10 30-21,-21 29-1,-18 29 0,-22 32 0,-22 30 1,-13 16-3,-6 12 2,5-9-1,8-12-1,15-29-2,23-30-1,34-32-11,20-57-26,50-27 0,19-44-2,30-15 1</inkml:trace>
  <inkml:trace contextRef="#ctx0" brushRef="#br4" timeOffset="222396.7204">13993 13779 70,'8'-23'40,"-7"-5"-2,12 16 1,-10-2-30,7 23-2,-10 9-1,1 22-1,-7 14-1,-2 15-1,-2 13-1,-4 14 1,2 2-1,1 0-1,1-5 0,15-15 0,4-12 0,15-17 0,21-29-1,25-25 1,24-28 0,16-17-1,17-15-1,6-9-3,15 0-6,-7-17-12,9 23-20,-23 0-1,-2 22 0,-11-1 0</inkml:trace>
  <inkml:trace contextRef="#ctx0" brushRef="#br2" timeOffset="347214.8595">13471 15728 49,'0'0'39,"0"0"-1,0 0-1,0 11-32,3 9 0,3 16-1,-2 9-2,-1 16-1,-6 10 0,3 8-2,-5 7-1,0-1-1,2 3-7,-9-20-26,15-1-2,-3-23-2,9-10 2</inkml:trace>
  <inkml:trace contextRef="#ctx0" brushRef="#br2" timeOffset="347736.8894">13280 15918 60,'-34'-13'41,"12"11"-3,8-14 2,20 3-37,15-14-1,16-6 1,20-9-1,11-6 0,13 2-1,5 5 0,-1 4 0,-2 13 0,-11 10 0,-10 15 0,-14 14 0,-14 14 0,-10 11-1,-12 10 1,-7 8-1,-7 8 0,-3 1 0,-3 6 1,-3-4-1,2-7-1,3-8 1,2-10 0,8-13 1,7-16-1,8-18 0,8-16 1,7-15-1,3-4 1,2-12-1,3 3 0,-5 3 0,-7 11 0,-3 16 1,-8 17-1,-9 20 0,-8 18 0,-4 13 0,-3 8 0,-1 1-1,5-2-1,7-7 0,8-19-3,16-12 0,8-33-7,21 3-13,-3-36-12,16 1-2,-8-18 2,7 5 1</inkml:trace>
  <inkml:trace contextRef="#ctx0" brushRef="#br2" timeOffset="347875.8974">14860 15883 58,'-12'6'37,"-9"13"0,3 27 1,-9-1-28,9 11-5,-1-2-2,5 2-2,7-7-1,8-9-3,14-8-2,-3-27-32,20-3 0,-4-32-1,16 0 0</inkml:trace>
  <inkml:trace contextRef="#ctx0" brushRef="#br2" timeOffset="348018.9055">14927 15600 60,'-39'-26'38,"-6"0"-2,17 16 1,-4 1-37,21-1-8,25 11-25,1-4-2,25 10-2,4-7 1</inkml:trace>
  <inkml:trace contextRef="#ctx0" brushRef="#br2" timeOffset="348325.9231">15328 15623 43,'40'19'36,"-25"-8"1,-3 6-2,-23-9-23,2 11-4,-16-7-2,-1 11-1,-5 0-2,1 10 0,1-4-1,7 3-1,6-3 1,11-2-1,11-5 1,10-7-2,13-8 1,6-6 0,2-5-1,1 3 0,-4-1 1,-7 5-1,-6 5 1,-11 8-1,-10 10 0,-13 11 0,-6 8 0,-4 5-1,-6 1 0,1-6-3,9 8-10,-5-24-25,20-1 1,4-28-3,17-1 2</inkml:trace>
  <inkml:trace contextRef="#ctx0" brushRef="#br2" timeOffset="351658.1137">16620 15838 44,'-1'34'34,"-20"2"-4,15 27-4,-27-16-10,23 17-6,-9-11-5,17-6 0,-1-15-1,17-9 0,11-16-2,14-18 0,9-18-1,5-12 1,4-9-1,4-5 1,-3-4-1,-4 1-1,-11 9 1,-9 7-1,-7 15 1,-11 14-1,-6 14 1,-6 15 0,-4 12-1,-2 7 1,4 9 0,-2 5 0,4 3 0,7-6 0,4-8 0,7-9 1,3-16-1,7-11 0,-1-14 0,4-13 0,0-12 0,-4-7-2,-1-6-1,-8-4-3,1 17-7,-13-20-12,16 23-13,-15-5-2,13 22-1,-9-5 1</inkml:trace>
  <inkml:trace contextRef="#ctx0" brushRef="#br2" timeOffset="352045.1358">17993 15844 51,'-4'-21'37,"-1"10"0,-18-14-1,9 18-24,-20-4-4,6 15-2,-10 4-2,0 16 0,3 5 0,-1 11-1,6 2-1,7 0 0,8-6 0,13-4-1,13-10 1,11-9-1,13-13 0,6-10-1,6-8 1,6-5-1,-5-3 1,-8-1-1,-6 1 0,-10 0 0,-5 6 0,-10 5-1,-9 15 1,0-14-1,0 14 0,-10 16-1,5 4-2,-1 4-1,12 17-9,-12-19-19,28 20-5,-7-24-1,24 6 1</inkml:trace>
  <inkml:trace contextRef="#ctx0" brushRef="#br2" timeOffset="352372.1545">18468 15644 64,'-20'-27'37,"9"22"0,-9-5 0,12 20-31,-2 4 0,5 9-1,4 4-2,4 1 0,3-2-1,9-4-1,4-1 0,0-11 0,6-2 0,-3-3-1,-1-2 0,-1 0 1,-2 1-1,-9 8 0,-1 3 0,-10 10 0,-5 4 0,-2 8 0,-10 0 0,-1 5 0,-2 2-1,3-9-2,9 4-18,-5-32-18,15-7 0,17-8-2,17-15 0</inkml:trace>
  <inkml:trace contextRef="#ctx0" brushRef="#br2" timeOffset="352879.1835">20063 15649 60,'-30'-11'39,"1"17"-3,-13-8 3,1 14-34,-6 3-2,6 10 2,-9 2-1,11 5 1,0-1-2,10-1 0,13-2-1,14-10-1,13-7 1,17-9-2,13-7 1,11-1-1,7-6 1,0 7-1,-5 5 1,-9 6 0,-12 13-1,-11 13 1,-16 13-1,-15 4-1,-11 7 1,-3-2-1,-2-3-1,2-11-2,9-2-4,-1-33-20,27 7-10,1-27 0,24 3-3,1-24 2</inkml:trace>
  <inkml:trace contextRef="#ctx0" brushRef="#br2" timeOffset="353297.2074">20771 15757 59,'0'0'40,"-29"-12"-1,8 18 2,-17-10-26,3 9-9,-4 1-1,-6 8-1,1 4-1,0 6-1,3 0 1,8 2-2,5 0 1,10 1-2,14-2 1,12-5-1,10-7 0,10-4 0,6-6 0,7-5 0,7-7 0,-1-5 0,3-9 0,-1-3 0,-6 0 0,-6 1 0,-7 1 0,-5 7 0,-7 7 0,-18 10 0,9 9 0,-10 8-1,-4 8 1,-3 1-1,4 4-2,2-1 0,7-1-4,-5-28-8,28 27-14,-15-34-11,22 0 0,-4-21 0</inkml:trace>
  <inkml:trace contextRef="#ctx0" brushRef="#br2" timeOffset="353469.2173">21126 15770 81,'-13'7'42,"1"21"-1,-11-5 0,9 12-35,-2 7-3,3 8-2,7-3-1,2-1 0,5-3-4,6-13 0,11-1-12,-18-29-19,29-4-4,-15-23-2,11-2 1</inkml:trace>
  <inkml:trace contextRef="#ctx0" brushRef="#br2" timeOffset="353604.225">21119 15413 77,'-13'-30'40,"-2"6"-3,15 24 0,-13 16-53,13-16-23,19 24 1,3-11-2,12 11 1</inkml:trace>
  <inkml:trace contextRef="#ctx0" brushRef="#br2" timeOffset="354031.2494">21602 15645 61,'-5'12'40,"-8"-12"-1,11 14 2,-17-10-33,10 7-1,-7-3-2,3 10 0,-10 4-1,3 5-1,-7 8 0,7 2-1,-2 0 0,7 0-1,5-8 0,15-9 0,14-15-1,10-15 0,12-18 0,13-21 0,8-12 0,9-9 0,-3-7 0,-4-5 0,-7 1 0,-9 8 1,-13 14-1,-6 18 1,-17 17-1,-12 24 2,-4 14-2,-7 26 0,-8 22 1,0 15-2,4 12-1,-1-2-7,20 15-7,-12-21-7,30 19-10,-12-27-8,24 5-5,-1-16 1</inkml:trace>
  <inkml:trace contextRef="#ctx0" brushRef="#br2" timeOffset="355194.3159">13417 17223 17,'-11'-19'36,"6"3"0,-5-6 1,8 4-18,-4-6-13,6 5 0,-5-2 0,7 9 2,-4 3-2,2 9-2,0 0 0,4 16-1,-3 11-1,0 12 1,1 11-1,2 7 0,-1 9 0,2 11 0,-5-77-1,6 79 0,-6-79 0,2 83-1,-2-83 0,3 78 1,-3-78-1,4 62 0,-4-62 2,0 0-1,-4 60 1,18-60-1,-4-26-1,12-8 0,-2-20 1,12-3-1,-1-6-1,11 16 1,-2 14-2,4 15 3,-1 12-1,-1 10 0,-4 12 1,-6 6-1,-7 3 1,-12 8-1,-15 6 0,2-39 1,0 0-1,-40 64 0,40-64-1,-52 41 0,52-41-1,-58 32-1,58-32-1,-60 27-3,31-11-6,1-22-12,43-4-13,3-16-2,44-3 2,15-8 0</inkml:trace>
  <inkml:trace contextRef="#ctx0" brushRef="#br2" timeOffset="355667.343">14220 17462 42,'33'-23'36,"-3"7"2,-17-4-4,2 8-20,-25 1-3,10 11-3,-15-1-2,1 10-2,-4 7 0,3 3-1,-3 7 0,5 3 0,2 1-1,6-3 0,5-3 0,13-8 0,7-8-1,11-11 0,9-13 0,8-11-1,7-6 1,1-3-1,2-6 0,-1 1 0,-6 3 0,-5 12-1,-10 10 1,-3 14 0,-12 17-1,-6 13 1,-11 27 0,-4-55-2,-8 81 2,2-24 1,-7 11 0,-5 3-2,-9 5 2,7 2-1,-6 0 1,-2-8 1,-4-6-2,9-9-2,23-55 3,-51 72-1,51-72 0,0 0 0,-30 22 0,1-54 0,10-49-2,25-40 0,15-18-4,10 1-6,17 32-13,-11 23-7,21 44-10,2 8 0,22 10 0</inkml:trace>
  <inkml:trace contextRef="#ctx0" brushRef="#br2" timeOffset="356449.3877">16749 16778 58,'-25'-12'39,"11"14"0,-6 1 0,11 19-33,8 8-2,5 14 0,2 11 0,4 15-1,1 9 0,-1 5 0,-5 6 0,-2-7-1,-4-4 0,-2-8-1,-3-11 0,1-16 0,-3-16 0,8-28-1,0 0 0,-2-39-1,5-13 1,2-16 0,1-12 0,-3-11-1,1-15 1,3-5-1,3-4 1,4 9 0,6 4-1,8 19 1,5 9 0,9 21 0,10 18 0,1 20 1,7 16-1,-3 13 0,0 12 0,-4 4 0,-10 7 1,-13 7-2,-12 5 1,-17 4 0,-16 5 0,-19-7 0,-13-3 0,-12-5 0,2-4-1,0-11 1,11-11 0,14-13 0,32-4 0,4-20 1,34-5-1,22-3 0,20-1 1,8 1-1,0 10 0,-2 15 1,-16 9-1,-17 13 0,-28 20 0,-32 14 1,-28 16 0,-27 7 0,-22 9 0,-14-6 0,-13 4-1,0-8 1,5-11-2,20-15-1,25-19-2,24-23-3,37-7-11,20-37-11,48-1-7,9-26-6,36 0 2</inkml:trace>
  <inkml:trace contextRef="#ctx0" brushRef="#br2" timeOffset="356892.4131">17914 16874 56,'0'0'39,"-10"-30"-1,11 18 1,-10-7-27,5 0-9,-5 4 1,9 15 0,-25-2-1,3 23 1,-7 9-1,-4 9 1,0 15-2,-1 7 1,3 11-1,6-4 0,16 3 0,9-14 0,18-7-1,13-14 0,20-15 0,14-14-1,17-23 0,8-11 1,2-19-2,-4-7 1,-8-6-1,-12-5-1,-20-10 0,-24 3-1,-22 0 2,-24 6-2,-19 8 1,-17 13 0,-10 14 0,-7 15 1,3 21 0,5 9 1,15 14-2,14 8-2,27 9-6,13-21-13,40 11-5,5-29-8,33 1-4,3-18 1</inkml:trace>
  <inkml:trace contextRef="#ctx0" brushRef="#br2" timeOffset="357117.4259">18808 16648 52,'-22'22'40,"-11"-2"-1,17 20 2,-8 0-20,12 14-17,3 13-1,5 13 1,-4 6-1,1 5 0,-2 5-2,0-15-1,-1-2-4,1-19-7,15-5-19,-11-31-10,23-22 0,-9-24-1</inkml:trace>
  <inkml:trace contextRef="#ctx0" brushRef="#br2" timeOffset="357297.4362">18716 17090 87,'-20'12'41,"-12"2"1,15 13 0,15-8-38,8-6-2,21-7-1,21-15-1,22-10-1,16-10-2,14-8-1,2-12-10,24 5-16,-23-13-11,3 9 1,-20-10-3</inkml:trace>
  <inkml:trace contextRef="#ctx0" brushRef="#br2" timeOffset="357500.4478">19401 16597 85,'-22'63'43,"17"18"1,-9 0-2,7 8-38,-2 8-3,2 2 1,0 5-3,1-10 0,3-5-3,3-20-8,0-69-13,18 65-10,20-37-6,15-20-1,13-27 1</inkml:trace>
  <inkml:trace contextRef="#ctx0" brushRef="#br2" timeOffset="358156.4854">20194 16899 61,'-38'11'39,"17"6"1,-4-10 0,14 11-34,5 8-1,8 14 1,-7 13 0,3 16-1,-5 11-1,-3 9 0,-4-2-1,14-87-1,-9 85 0,9-85-2,-6 77 0,2-28 2,6-26-2,-2-23 0,19-33-1,-3-23 1,4-19-1,-4-19 0,-3-17 0,-1 7-2,-1-5 2,-6 11-1,4 10 2,0 16-1,1 15 1,9 17-1,4 17 2,11 17-1,8 11 1,4 6-1,2 5 0,-3 3 0,1 4 0,-4 8 0,-9 3 0,-15-1 1,-6 5-1,-14-6 0,-17 3 0,-9-3 1,-12-2-1,-8-11 1,-1-3-1,-4-4 1,11-2 0,1-5-1,17-1 2,24-4-1,-3 10 1,29 4 0,12 6 0,8 6-1,9 5 1,4 10-1,5 4-1,-2 0-1,1 1-1,-4-5-3,5 2-7,-3-12-5,20 3-11,-16-24-5,23-2-4,-19-24-5,17-8 0</inkml:trace>
  <inkml:trace contextRef="#ctx0" brushRef="#br2" timeOffset="358423.5006">21614 16458 74,'0'0'43,"-12"-5"-1,17 28 0,-14 6-36,9 9-2,-3 15-1,-3 12-1,-8 14-1,2 1 0,-3 9-2,7-5-2,7 3-8,-2-16-8,25 4-12,-12-25-9,27-8-3,-3-19 1</inkml:trace>
  <inkml:trace contextRef="#ctx0" brushRef="#br2" timeOffset="358822.5235">21646 17426 74,'0'0'42,"-14"-3"-1,14 3 0,2 13-36,-7 0-2,1 14 0,-2 3 0,-4 3-1,10-33 0,-12 32-1,13 0 1,-4-16-2,13-1 1,-10-15-1,28-12 0,-12-5 0,11-2 0,-10-7 1,-2 2-1,-8 12 1,-7 12 0,-9-5 1,-11 15-1,-1 2 0,-3 3 0,3 1 0,5-2-1,16-14 0,0 0-4,6-21-5,13-5-6,27 6-9,-10-20-9,30 2-10,-5-8-2,17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6T22:20:53.19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1709 2058 47,'10'2'34,"-6"10"0,-11 3-7,12 20-9,-23 2-6,13 18-3,-15 5-3,10 7 1,-8-1-3,4 2 0,-3-11-1,8-6 0,4-19 0,10-16 0,9-25-2,11-16 0,10-26 0,4-13-1,7-13 2,-2-8-2,-2-7 2,-4 4-1,-10 13 1,-8 12 1,-11 20-1,-5 14 1,-9 16-2,5 13 1,-19 28-1,8 6-1,2-1 0,5 8-1,11-4 1,17-1-1,10-10 1,18-12-1,11-12 1,13-10 1,10-9 0,1-7 0,-2-5-1,-9-6 2,-10 7-1,-14 5 0,-11 7 0,-16 16 0,-11 10-1,-7 16 0,-13 14 0,-2 15-2,-2 7 1,2 3-3,4 6-1,6-15-2,19 6-11,-1-23-20,19-3 0,2-23-3,18-3 1</inkml:trace>
  <inkml:trace contextRef="#ctx0" brushRef="#br0" timeOffset="376.0215">3279 2036 73,'-9'-10'41,"-17"2"-1,0 24 1,-16-1-14,-4 23-25,1 12 0,-1 5-1,3 3 1,8 4 0,7-4-1,13-6 0,10-7 0,13-14-1,15-14 1,11-16-1,9-14 1,10-13-1,2-12 1,-3-11-1,1-4 1,-6-2-1,-6 3 1,-10 5-1,-9 9 0,-10 12 0,-12 16 0,0 10 0,-22 23-1,1 9 0,-1 12 0,1 7-2,6 6-2,6-3-1,22 8-11,-4-29-18,34 5-4,3-24-1,24-3 1</inkml:trace>
  <inkml:trace contextRef="#ctx0" brushRef="#br0" timeOffset="699.04">3951 2003 110,'-56'5'40,"9"12"1,-5-8-6,12 8-33,17 5-1,19-2 0,16-6 0,22 0-1,12-3 0,12 1 0,4 2 0,-6 1 0,-4 1 0,-12 10 1,-17 6-1,-23 7 0,-20 4 0,-13 2 1,-12 0-1,-2-1 1,0-7-3,6-13-1,13-2-3,17-25-7,35 5-22,5-24-4,29 5 0,2-21-3</inkml:trace>
  <inkml:trace contextRef="#ctx0" brushRef="#br0" timeOffset="1029.0589">4634 1973 96,'3'-11'40,"-21"-6"1,2 24-1,-20 6-35,2 7-1,-6 0 0,1 9-1,-2-1-1,9 3-1,11 0 1,12-6-2,17-5 1,18-5-1,20-6 1,11-2 0,10-1-1,0-4 0,-4-2 1,-8 7-1,-11 1 1,-20 11-1,-21 6 0,-22 5 0,-15 2 0,-7 2-1,-4 2-1,-3-9-4,14 12-17,-8-28-12,28 4-6,1-22 0,30 3-1</inkml:trace>
  <inkml:trace contextRef="#ctx0" brushRef="#br0" timeOffset="1600.0915">6140 1878 104,'-37'-8'38,"4"14"1,-14-2-1,0 14-35,6 4-1,7 9 0,0 5-1,6 7 0,5 0 0,14 2 0,9-3 0,11-5-1,15-12 2,9-9-1,13-10 0,8-13 0,8-10 1,0-12-1,2-13 0,-8-4 0,-7-4-1,-10-2 1,-16 3-1,-14 3 0,-12 8-1,-14 9 1,-5 13-1,-6 10 0,-1 11 0,3 9-1,12 13-3,6-8-9,31 16-20,1-20-4,36 5-1,11-20-2</inkml:trace>
  <inkml:trace contextRef="#ctx0" brushRef="#br0" timeOffset="1833.1049">7469 1304 110,'0'0'40,"-42"-41"1,-14 22-2,-24 19-37,2 34 0,-16 23 1,9 32-2,2 24-1,15 17-1,26-8-1,9-4-2,14-2-6,-2-24-26,26-8-3,-3-26-1,16-16 0</inkml:trace>
  <inkml:trace contextRef="#ctx0" brushRef="#br0" timeOffset="2000.1144">6636 1843 123,'-18'-28'41,"23"13"1,12-1-5,23 3-41,32 3-22,-1-7-12,35 7-4,1-5 1,19 8-2</inkml:trace>
  <inkml:trace contextRef="#ctx0" brushRef="#br0" timeOffset="2549.1458">8578 1780 98,'-23'-2'37,"-16"2"3,2 15-2,-14 6-34,-3 10 0,-5 7 0,3 8-1,4-1-1,9 5 0,10-6 0,16-1-1,18-11 1,18-11-2,18-14 1,16-11-1,13-9 1,5-11 0,1-8-1,1-8 1,-9 2 0,-13 0 0,-12 5-1,-14 5 1,-12 9-1,-11 8 1,-2 11-1,-17 19 0,0 4-1,-2 7 0,2 4 1,8 4-2,7 0 0,8-8-3,17-4-1,11-23-8,24 6-16,-7-24-7,19 4-2,-9-24-1,9 8 1</inkml:trace>
  <inkml:trace contextRef="#ctx0" brushRef="#br0" timeOffset="2870.1642">9186 1824 102,'0'0'38,"-26"1"2,14 16-1,-7 1-35,3 13 0,-5 1-1,2 9-1,0-2 0,4 4 0,2-11-1,5 3 0,7-14-1,5-11 0,10-11 1,12-8 0,4-12-1,10-13 2,6-4-1,-1-7 0,3-1-1,3-2 1,-2 4 0,-7 9 0,-9 6-1,-5 13 1,-8 10-1,-6 16 0,-12 10 0,-3 14-1,-7 10-2,-3-1-3,17 21-16,-12-20-10,25 16-7,-3-17-3,32 7 0</inkml:trace>
  <inkml:trace contextRef="#ctx0" brushRef="#br0" timeOffset="3367.1926">10581 1976 90,'37'0'40,"-1"-16"-2,16 9 1,3-13-37,3-2 1,0 1-2,-2-7 1,-10 5-1,-12-1 0,-10 2 0,-15 1 0,-17 2 0,-9 3 1,-19 4 0,-4 6 0,-13 7 0,-6 11 0,-1 6 1,0 12-1,7 9 0,6 8-2,13 2 1,12 4-2,20-3 1,19-7-1,22-6-1,17-14-3,28-10-6,0-32-19,36-2-9,-4-23 1,11-5-3</inkml:trace>
  <inkml:trace contextRef="#ctx0" brushRef="#br0" timeOffset="3567.204">11759 1286 112,'-42'31'42,"-21"28"1,0 35-2,-11 28-39,11 5-2,14-19 0,9-8-3,17-6-1,10-20-6,34-1-21,-4-34-10,31-8 1,-6-24-2</inkml:trace>
  <inkml:trace contextRef="#ctx0" brushRef="#br0" timeOffset="3937.2252">11737 1863 112,'-5'19'41,"5"-19"1,9 21-2,20-20-39,11-3 0,9-4 0,13-3 1,3-6-2,0 0 1,-6-5 0,-7 0-1,-12-3 0,-14 0 1,-17 0-2,-19 4 2,-19 4-1,-12 4 0,-12 11 0,-7 9 0,-6 10 1,-5 10-1,12 5 1,4 12-1,17 3 1,15-3-2,23-2 0,23-8-1,28-6-3,20-17-6,31 2-18,-3-28-8,25 4-2,-12-21-1,10 3 0</inkml:trace>
  <inkml:trace contextRef="#ctx0" brushRef="#br0" timeOffset="4135.2365">12674 1778 114,'-66'4'42,"4"16"-1,-11 0 1,22 3-38,-1 5-2,19 6-1,19-3 0,22-1 0,22-8-2,26-7-2,21-5-1,21-20-4,24 7-21,-8-27-8,14 1-3,-15-16 1,5-7-3</inkml:trace>
  <inkml:trace contextRef="#ctx0" brushRef="#br0" timeOffset="4312.2467">13526 1268 115,'-34'30'41,"-12"25"0,-3 17-1,-3 8-38,6 4-1,9 8-1,7-3-1,7-4-6,15 2-14,-6-24-14,26 1-4,-10-24-2,15-5-1</inkml:trace>
  <inkml:trace contextRef="#ctx0" brushRef="#br0" timeOffset="5364.3068">13135 1584 116,'0'0'43,"10"5"-1,18 7-1,6-9-39,13 3 0,3 3-1,1 0 0,-2 5 0,-7 0-1,-7 7 1,-9 4-2,-12 2 2,-11 4-1,-10 1 0,-7 3 0,-2-3 1,-6 6-1,3-9 0,0 0 0,1-8 0,8-2-1,10-19 1,0 0 0,17-2 0,3-19-1,4-2 1,4-12 0,1-5-1,4-3 2,-3 4-1,-3 0 0,-2 6-1,-6 5 2,2 5-2,-1 8 2,1 5-1,3 7 0,7 2-1,4 3 1,5 2 1,1-1-2,-1 0 2,-3 1-1,-6-1 0,-8 0 0,-9 1 1,-14-4-2,-14 14 1,-5-3-1,-8 2 2,-6 3-2,-4 4 2,3 3-2,1 3 2,5 1-1,12-1 0,7-2 0,9-1 0,8 2 0,9-9-1,9-3 1,3-7-1,4-4 0,8-9-1,-4-5 0,4-7 0,-3-10 0,1-1-2,-10-5 3,0-1-2,-9-1 2,-3 2-1,-8 6 3,-4 4-2,-4 8 3,-1 17 0,-6-12-1,6 12 1,-4 14 1,4-2-1,4 4-1,6 1 2,4 0-2,0 1 2,3 0-3,0-1 2,-2 2-1,2-3 1,-6 5-1,-3-2-1,-7 0 2,-2-2-2,-3 2 0,-4-4 0,3-4 0,5-11 0,-12 14 0,12-14 0,12-9 0,10-5 0,2-6 0,14-4 0,1-6 0,7-2 0,4 1 0,-5-2 0,-3 6 0,-10 7 0,-3 6 0,-10 7 0,-5 11 0,-11 6 0,-3 6 0,-3 6 0,-4 4 0,4 2 0,-6-3-14,22 15-7,-18-22-7,24 22-4,-16-24-2,23 20-1,-16-17-3,11 12 3</inkml:trace>
  <inkml:trace contextRef="#ctx0" brushRef="#br0" timeOffset="5845.3343">3100 3804 75,'60'-8'37,"8"-10"-3,7-3-1,3 0-31,-7-6-35,6 8-2,-20-2-2,-14 16 1</inkml:trace>
  <inkml:trace contextRef="#ctx0" brushRef="#br0" timeOffset="5995.3429">3089 4064 92,'-51'47'38,"18"-25"0,33-4 1,24-22-33,29-9-3,27-9-5,7-19-24,23 11-12,-2-14 0,2 10-3</inkml:trace>
  <inkml:trace contextRef="#ctx0" brushRef="#br0" timeOffset="6522.3731">5118 3341 95,'-64'-21'39,"7"22"2,-14 6-2,13 11-35,-9 17 1,8 7-2,7 0 0,13 3-1,11-2 0,19-5-1,19-12 1,21-11-2,20-11 1,16-16 1,15-8-1,6-10 0,2-7 1,-4-3 0,-13 6-1,-12 4 1,-16 5-2,-18 15 1,-13 14 0,-19 18-1,-11 16 0,-8 19-1,-7 18 1,-7 15-1,-1 14 0,1 3-1,3 1 1,8-5-2,13-8-3,4-26-9,26-1-12,-2-42-6,34-6-4,-6-31-3,29-7-1</inkml:trace>
  <inkml:trace contextRef="#ctx0" brushRef="#br0" timeOffset="6673.3817">5726 3808 87,'0'0'41,"-23"0"-1,23 0-2,-20-7-19,9-11-49,29 14-10,-3-16 1,17 3-3</inkml:trace>
  <inkml:trace contextRef="#ctx0" brushRef="#br0" timeOffset="6926.3962">6381 3336 114,'-14'14'41,"-5"1"0,4 24-1,-4 6-36,-2 17-2,-3 13 0,2 12 0,-2 6-1,5 3-1,9-6-1,5-8-2,14-10-4,1-28-13,30 0-10,-10-32-10,26-9 0,-8-25-2,17-8 2</inkml:trace>
  <inkml:trace contextRef="#ctx0" brushRef="#br0" timeOffset="7136.4082">6961 3216 125,'-17'35'43,"2"26"-1,-17 2 0,3 12-39,3 11-3,6 2 0,4 2 0,-1-4-3,10-3-5,-6-22-10,27 8-14,-18-28-11,20-1 2,-9-25-3,17-6 2</inkml:trace>
  <inkml:trace contextRef="#ctx0" brushRef="#br0" timeOffset="7574.4332">8222 3284 94,'-28'39'39,"-24"6"0,-3 23-1,-22 0-32,1 20-3,-3 8 0,7-1-3,4-3-1,12-14-4,26-3-22,2-31-12,33-10 1,-5-34-2,39-8 2</inkml:trace>
  <inkml:trace contextRef="#ctx0" brushRef="#br0" timeOffset="7768.4443">7804 3585 116,'-11'-10'42,"11"25"0,-4 1-1,13 12-36,7 6-4,14 3 1,13-2-2,11-3-2,21-4-2,12-16-4,25 9-20,-12-28-9,23 0-6,-13-22 1,4 3-1</inkml:trace>
  <inkml:trace contextRef="#ctx0" brushRef="#br0" timeOffset="7958.4552">8912 3334 113,'-64'45'41,"10"19"1,-6-6-2,22 4-40,0 5 0,14-3-5,28 6-17,-3-26-14,37 1-4,5-21-1,29-7-1</inkml:trace>
  <inkml:trace contextRef="#ctx0" brushRef="#br0" timeOffset="8248.4718">9420 3409 110,'-37'23'43,"-18"7"-1,14 20-1,-3 2-38,10 6 0,14 0-1,18-4 0,14-7-1,19-11 0,18-12-1,12-17 1,7-12-1,2-11 0,-7-14 0,-7-7-1,-11-5 0,-16-7 0,-13 0-2,-17-4 0,-5 2-5,-24-11-13,16 25-8,-24-11-7,12 25-3,-9-1-2,11 18 1</inkml:trace>
  <inkml:trace contextRef="#ctx0" brushRef="#br0" timeOffset="8684.4967">10101 2969 110,'-17'15'42,"2"-16"0,15 1-2,20-14-40,17-3-5,34 11-19,0-18-15,30 9 0,-2-10-2,17 12 0</inkml:trace>
  <inkml:trace contextRef="#ctx0" brushRef="#br0" timeOffset="9225.5277">11015 2562 102,'-19'-7'39,"19"7"3,10-15-4,7 10-38,24-1 1,11 4 0,0-1 0,0 4 0,-5 4-1,-2 2 0,-10 2 1,-7 3-1,-13 0 0,-10 2 2,-11 5-2,-8 0 2,-8-1-2,-4 6 2,-3-5-2,2 2 2,6-2-2,5-1 0,11-2 0,11-2 0,14 0 0,9-6 0,9 3 0,2 0 0,3-3 0,-4 6 1,-8-2-1,-10 9 1,-13 0-1,-13 5 0,-11 3 1,-11 0-1,-5-1 0,-3-2-1,5-3-3,2-12-5,26 11-16,2-22-10,21-12-5,10-10-1,23 3 0</inkml:trace>
  <inkml:trace contextRef="#ctx0" brushRef="#br0" timeOffset="9420.5388">11975 2530 115,'-23'10'41,"10"13"3,-11-2-4,3 17-38,8 7-1,2 6 1,3 5-3,-2 0-5,19 16-21,-15-20-9,15 12-6,-7-18 0,12 5-1</inkml:trace>
  <inkml:trace contextRef="#ctx0" brushRef="#br0" timeOffset="9912.567">12544 2887 95,'14'-8'36,"-7"-2"1,-7 10 0,13 5-34,-10 12 0,-3 11 0,-2 20 0,-4 12 0,1 15-1,-3 14 1,-1 11-2,-1 5 0,4 5-1,-3-4-1,3-9-1,9-6-5,-4-24-18,21-1-14,-4-26 1,20-10-2,-4-29 1</inkml:trace>
  <inkml:trace contextRef="#ctx0" brushRef="#br0" timeOffset="10213.5842">13127 3133 111,'-62'45'40,"-21"-6"1,6 17-3,-1-6-34,7 2-2,12-6 2,11-4-2,22-6 0,17-3-1,20-8 0,22-5 0,18-1-1,11-7 0,11 2-1,9-4 0,4 4-2,-5-6-1,3 10-5,-23-14-17,15 18-9,-29-18-2,9 13-3,-17-14-1</inkml:trace>
  <inkml:trace contextRef="#ctx0" brushRef="#br0" timeOffset="10757.6153">13904 3510 78,'-31'-34'40,"2"13"0,-19-7 0,4 20-15,-14 1-20,-1 16-1,-7 8 1,4 10-1,1 11-1,14 7-2,10-1 1,17 3 0,16-1-1,21-7 1,17-8-2,18-12 1,10-7-1,12-10 2,-1-10-2,1-6 0,-4-10-2,-7-5 2,-10-2-1,-13-1-1,-11-1 1,-8 3 0,-3 5 0,-10 5-1,-8 20 1,0 0 1,0 0 0,-4 40-1,-6 3 1,-4 19 0,-5 15 0,1 9 0,-7 14 0,-4 6-1,-4 2 1,-5 0 0,-5-5 0,-5-8 0,-5-12 1,-1-10-1,-7-15 1,5-18 0,-1-14 0,6-18-2,11-18 0,12-20-3,15-6-8,6-35-12,37 7-5,-1-30-3,35 16-1,-4-18-3,28 20-1</inkml:trace>
  <inkml:trace contextRef="#ctx0" brushRef="#br0" timeOffset="10931.6253">14515 3945 129,'8'15'44,"-26"-20"-2,7 11-2,-8-13-40,1-3-4,18 10-12,-31-26-11,31 26-7,-16-20-6,16 20-3,-8-28-1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6T22:29:23.24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3744 6721 62,'0'0'33,"-29"-8"1,6-8-1,0 9-24,-18-16-2,3 12 1,-17-28 0,1 7-1,-14-23-3,0-9 0,2-27-1,-2-14-2,6-21 0,10-13-1,11-7 1,16-4-1,12 6 1,20 3-1,11 22 1,16 19-1,11 22 1,3 22 0,6 24-1,-4 25 0,-7 30 0,-11 29 1,-14 26-1,-22 35 0,-19 26 1,-25 28 2,-22 16-1,-14 13 1,-7-3-2,10-6 1,6-20-1,30-23 2,31-32-2,50-38-1,41-39 0,39-38-1,38-33-2,23-32-4,45-5-26,-13-30-5,2 3 0,-32-1-2</inkml:trace>
  <inkml:trace contextRef="#ctx0" brushRef="#br0" timeOffset="594.034">2056 8436 73,'43'-68'38,"0"15"-2,-27 12 1,0 14-31,-16 27-1,0 0 0,-23 37 0,16 18 0,-2 17-3,2 17 0,3 18-1,6 17 1,-4 12 0,2 6-1,0 1 0,-5-12-1,5-13 0,-6-15-4,17-19-3,-7-49-20,28-10-9,-2-50-1,26-15-2,-6-41 2</inkml:trace>
  <inkml:trace contextRef="#ctx0" brushRef="#br0" timeOffset="795.0455">2398 8222 96,'-31'-13'40,"31"13"0,0 0-1,29-10-32,21-4-4,34 1 0,21-8-1,22-2-1,11 5-2,0-2-4,14 22-23,-32-7-9,-8 22-2,-35-4-1,-21 19 0</inkml:trace>
  <inkml:trace contextRef="#ctx0" brushRef="#br0" timeOffset="1012.0579">2330 9059 85,'-81'43'40,"38"-2"0,18-31 0,45-4-22,23-21-14,34-4-2,16-13 1,16 0-1,11-6 0,5-1-3,0 11-1,-7-6-5,5 28-24,-35-8-8,0 23 1,-35-5-3</inkml:trace>
  <inkml:trace contextRef="#ctx0" brushRef="#br0" timeOffset="1212.0693">2423 9809 109,'-11'23'40,"11"-23"0,30-20-3,24-10-36,16-16-3,17 5-2,10-16-7,26 25-25,-21-18-1,22 16 0,-21-5-2</inkml:trace>
  <inkml:trace contextRef="#ctx0" brushRef="#br0" timeOffset="1580.0904">3878 9287 98,'18'-4'38,"-18"4"1,-12 23-1,-8-1-32,-2 22-2,-3 6 0,-1 16 0,-8 2-1,5 1 0,4-1-1,9-9 0,5-11-1,13-14 1,-2-34-1,43 0 0,0-27 0,12-12 0,10-8-1,6-8 0,-3 4 1,-2 6-1,-9 17 0,-8 15 0,-17 26 0,-14 15 0,-13 17-1,-7 15 1,-5 10-1,0-1-1,12 4-3,1-27-7,38 4-18,-10-39-8,34-11-1,-1-39-2,27-8 2</inkml:trace>
  <inkml:trace contextRef="#ctx0" brushRef="#br0" timeOffset="1781.1019">5409 8827 113,'0'0'41,"18"-12"2,-7-9-2,31 13-37,3-13-2,14-2-1,13 5-2,-3-1-4,14 20-8,-24-11-21,14 22-7,-28-7 1,-6 19-2</inkml:trace>
  <inkml:trace contextRef="#ctx0" brushRef="#br0" timeOffset="1947.1114">5479 9166 125,'-36'23'41,"41"5"1,18-36-5,38-5-37,41-8-3,20-17-7,39 17-24,-15-27-7,22 21 0,-17-14-2</inkml:trace>
  <inkml:trace contextRef="#ctx0" brushRef="#br0" timeOffset="2414.1381">7916 8690 106,'-22'23'42,"22"-23"0,0 0-1,59-26-37,27-5-1,31-4-1,26-10 0,14 1 0,13-3-1,1 1 0,-2 9-1,-16 10-1,-22 9 1,-26 6-2,-24 10 0,-24 13-2,-26-2-5,1 24-18,-32-33-12,-15 38-1,-2-31-1,17-7 0</inkml:trace>
  <inkml:trace contextRef="#ctx0" brushRef="#br0" timeOffset="3163.1809">10684 6810 96,'0'0'39,"9"-16"1,-4 41-1,-10 14-33,-2 23-3,-2 25 1,-7 31 0,-9 19-1,2 27-1,-6 5 0,-5 7 0,-2 2-1,6-8 1,1-12-2,6-21 1,7-19-1,10-26 0,12-22 1,12-24 0,16-32 0,9-24-1,8-26 1,16-24 0,4-12 0,2-4 0,4-4-1,-9 5 0,-9 16 1,-12 11-1,-10 21 0,-10 20 0,-11 18 1,-9 16-1,-7 15 0,-1 13 0,2 11 0,5 9 0,10 4-2,4-3-2,17 1-2,4-22-4,34 11-15,-21-48-6,44 10-7,-17-39-1,21-1-1</inkml:trace>
  <inkml:trace contextRef="#ctx0" brushRef="#br0" timeOffset="3450.1973">12363 8286 100,'-7'-43'39,"3"22"2,-26-9-1,0 19-34,-10 6-1,-4 15 0,-14 6-1,1 20-1,-9 12 0,7 9-1,2 5 0,5 11 0,21-3-1,12-1 1,19-10-2,28-7 0,15-18-2,34-17 0,16-13-2,18-31-5,32 8-14,-14-47-9,32 7-6,-23-30-1,17 3-4,-24-22 3</inkml:trace>
  <inkml:trace contextRef="#ctx0" brushRef="#br0" timeOffset="4072.2329">13617 7307 114,'-22'40'42,"-23"3"1,17 34-2,-19 5-37,10 23 0,3 11-2,-2 14 0,0 3-1,6 4-1,7-5 0,3-4 0,2-12 0,9-22 0,2-12 0,2-25 0,10-17 0,-5-40-1,23-2 1,-7-36 0,4-22 0,-6-24 0,8-21 0,3-30 0,2-26 1,8-10-1,-1-7 2,2 7-2,9 9 0,1 18 0,10 21 0,1 36 0,9 30 0,0 34 0,-1 23 0,-3 18 0,-4 19 0,-7 15 0,-11 6 0,-24 14 0,-20 2 0,-21 5 0,-23-3 0,-20-1 0,-16-2 0,-7-5 0,-4-6 0,7-8 0,13-3 0,18-4 0,27-3 0,28-1 0,25-2 0,27-2 0,20-2 0,19 6 0,6-7 0,5 5 0,0-6 0,-5-4 0,-11-5 0,-5-3 0,-11-3 0,-20-15-3,8 13-13,-35-36-6,18 27-6,-48-43-5,9 34-2,-16-51-2,-9 26-1,-23-11 2</inkml:trace>
  <inkml:trace contextRef="#ctx0" brushRef="#br0" timeOffset="4523.2587">9804 9529 105,'57'5'41,"54"8"2,32-27-4,63 3-33,50-9-1,55-3-1,34-11 0,36-1-2,16-3 0,7 5-1,-5 0 0,-27 14-1,-34 1 0,-45 7-2,-52 13-1,-58 0-4,-49 28-13,-77-28-11,-34 32-7,-55-20-2,-23 15-2,-47-15 1</inkml:trace>
  <inkml:trace contextRef="#ctx0" brushRef="#br0" timeOffset="5176.2961">12465 10462 100,'0'0'39,"0"0"1,0 0-3,-5 16-30,-4 16-1,-14 8-1,5 13 0,-7 9-3,-4 11 1,-1 6 0,-4 8-1,5-3 0,2-4-1,4-11 0,1-10 1,6-11-2,6-16 0,10-32 0,0 0 0,23-16 0,6-30 0,6-18 0,14-15 0,4-17 0,6-7 0,4-6 0,-2 6 0,-6 10 0,-3 19 0,-7 15 0,1 21 0,-5 24 0,-5 27 0,-4 19 0,-3 21 0,1 18 0,-3 15 0,-4 14 0,-8 1 0,1 6 0,-2-7 0,2-9 0,9-24 0,23-6-18,-10-54-8,37 4-3,-20-54-6,40 0-1,-18-46-3,18-4 1</inkml:trace>
  <inkml:trace contextRef="#ctx0" brushRef="#br0" timeOffset="5604.3205">13901 9682 108,'0'0'42,"-23"4"0,42-4 0,5-16-38,29 0 0,15-6-2,9 5 1,4 2-2,-10 6 0,-12 11-1,-9 12 0,-34 15 1,-23 19-1,-30 9 1,-13 14-1,-22 6 1,8-1 0,-6 1 1,13-4-2,19-16 0,29-14 0,36-18 0,37-20 0,33-10 0,14-18-4,32 8-12,-22-33-10,28 25-6,-33-25-6,11 21-2,-29-10-3,-3 8 1</inkml:trace>
  <inkml:trace contextRef="#ctx0" brushRef="#br0" timeOffset="6566.3756">15410 6231 100,'0'0'38,"16"-16"0,15-9-2,24 5-32,11-5-1,17 4-1,4-2 0,10 10-1,-4 12-1,0 9 1,-7 19-1,-13 20 1,-14 20-1,-13 20 0,-13 24 0,-12 17 0,-8 18 0,-8 22-1,0 11 1,1 21-1,-5 10 0,8 18 0,4 12 1,1 13 0,8 13 1,-1 3-1,4 7 1,4 5 0,-1 2 2,3 0-1,-12-10 0,8-6 1,-11-11-2,-10-17 1,-6-20-2,-16-19 1,-18-21-2,-20-22 2,-23-23-3,-25-22 3,-32-25-2,-23-24 2,-24-28-1,-17-24 0,-8-33 0,2-8 0,9-18 0,20-4-1,34-1 0,32 0-1,46 10-3,27-16-16,68 32-11,17-15-5,53 10-4,23-20-3</inkml:trace>
  <inkml:trace contextRef="#ctx0" brushRef="#br0" timeOffset="8745.5002">17184 7102 83,'22'10'38,"4"-19"-1,21 4 0,-6-13-33,22 4-1,5-9 0,7-4-1,-2 4-1,-7-5 0,-5 3 0,-18-4-1,-16 1 1,-17 1 2,-22 0-2,-19 8 3,-17 8-2,-16 11-1,-11 7 2,-6 13 0,1 10-1,6 16-1,12 9 1,12 4-1,14 5 0,27 0 1,13-7-2,26-3 0,20-10-1,22-20-3,24-3-4,-3-37-18,41 7-11,-9-28-2,8 1-1,-17-17 1</inkml:trace>
  <inkml:trace contextRef="#ctx0" brushRef="#br0" timeOffset="9093.5201">18336 6931 103,'-47'14'39,"6"20"1,-7-11-2,-2 14-34,12 1-2,10 3 2,8 0-2,7 5 0,4-12 0,11-2 0,5-16-1,8-5 1,11-22-1,7-10 0,10-15 0,1-10 0,15-10 0,-1-1-1,4 2 0,-5 7 0,-10 14 0,1 20 1,-18 18-2,-8 24 2,-20 22-2,-9 19 1,-8 15-1,-1 9 0,0 1-2,7-8-1,16-4-4,2-41-13,43 5-12,-7-46-5,32-7-1,-8-36-1</inkml:trace>
  <inkml:trace contextRef="#ctx0" brushRef="#br0" timeOffset="10194.5831">18983 7071 102,'-47'13'38,"26"10"2,21-23-2,13 25-34,31-18-1,24 0-1,14-7 0,10-2 0,2-10-1,1-2-1,-14-9 0,-15-1 0,-23 0 0,-22-5 0,-21 2 0,-21 2 0,-10 6 0,-19 5 0,-11 6 0,-6 10 1,-1 7 0,3 11-1,12 5 1,10 3 1,23 2-1,25-1 1,26-8-1,26-1 0,16-8 0,29-8 0,2-1 0,12-1 0,-7-4-1,-7 1 1,-16 6-1,-14 6 0,-22 5 0,-25 10 0,-18 5 0,-18 8 0,-16 5-1,-12 1 1,-6-1 0,4-4 0,0-7 1,12-11-1,29-22 0,0 0 0,2-48 0,27 0 0,17-16 1,2-6-1,10-5 1,-8 4-1,0 5 0,-13 13 1,-6 14-1,-13 14 0,-18 25 0,18-11-1,-18 11 1,16 25 0,3 2 0,15-2-1,13 5 1,12-5 0,14-4 0,11-5 0,6-11-1,-3-3 1,-3-5 0,-14-13 0,-13-2 0,-14-4 0,-23-2 0,-15-1 0,-19 3 0,-15 8 0,-10 7 0,-8 9 1,-4 14-1,-1 9 0,2 7 1,12 10-1,15 3 1,12 3-1,24-7 0,19-5 1,12-17-1,14-8 0,8-16 0,2-19 0,3-8 0,-8-10 0,-4-7 0,-16 1 0,-9 0 1,-9 7-2,-18 11 1,-7 14 0,0 16 0,-32 25-1,1 21 1,-6 27 0,-10 25-1,-3 16 1,0 14 1,2 11-1,-7 4 0,8-8 0,-1-10 0,8-22 0,6-26 0,9-15 0,6-28 1,19-34-1,0 0 1,-2-52 0,20-8-1,10-17 2,3-17-2,8-11 0,8-6 0,1 4-2,4 13 0,-6 3-3,17 24-4,-17-8-9,35 44-7,-29-20-4,37 38 0,-24-24-2,38 24-3,-28-13 3,22 6 1</inkml:trace>
  <inkml:trace contextRef="#ctx0" brushRef="#br0" timeOffset="10690.6115">21994 6961 104,'-19'-21'36,"19"21"2,-40-9 1,17 23-29,-13-3-4,8 14-1,-1 3-2,13 10 0,7-3 0,13-3-1,13-2-1,16-10 0,15-9 0,6-11 0,10-13-1,2-12 0,6-5 0,-1-7 2,-6-6-2,-10-2 0,-5 6 0,-14 2 0,-2 10 0,-16 9 0,-18 18 0,0 0 0,-16 50 0,-13 12 0,-7 26 0,-10 24 0,-17 23 0,-10 20 0,-2 7 0,-6 6 0,-5-3 0,-1-13 0,8-22 0,13-23 0,14-33 0,9-31 0,29-29 0,7-30 0,28-32 0,8-28 0,21-24 0,9-14 0,14-9 0,0-2 0,1 13-3,-12 7 0,-1 29-8,-18 3-6,2 48-6,-40-16-3,11 53-4,-37-26-1,14 42-2,-42-19 1,3 16 6</inkml:trace>
  <inkml:trace contextRef="#ctx0" brushRef="#br0" timeOffset="11080.6338">17721 8218 89,'8'-25'39,"-8"25"-1,0 0 0,-30 52-31,5-4-2,7 23-1,2 11-1,4 18 1,3 5-2,1 13-1,1 3 1,-2 0-3,2-2-2,-4-21-6,20 11-16,-21-47-9,26 0-3,2-40-4,20-15 1</inkml:trace>
  <inkml:trace contextRef="#ctx0" brushRef="#br0" timeOffset="11448.6548">18058 8900 95,'-32'20'39,"18"16"3,0-13-3,39 5-33,10-13-2,28-1-1,21-14 0,13-6 0,6-11-2,-1-8 1,-9-4-1,-18-5-1,-21-3 1,-22 3-1,-25 2 0,-19 5 0,-19 8 0,-11 10 0,-10 11 0,-9 12 0,2 13 0,3 6 1,14 10-1,11 7 1,19-2-1,19 4 1,23-11-2,18-7 0,20-9-3,18-20-3,29 7-12,-17-46-8,36 18-6,-30-41-2,19 18-2,-28-30-1</inkml:trace>
  <inkml:trace contextRef="#ctx0" brushRef="#br0" timeOffset="11715.6701">19512 8655 103,'-46'16'38,"26"23"2,-10-18 0,8 26-34,10-3-1,12 6-1,3 2-1,15-8 0,2 1-1,7-12 0,3-13-1,4-7 0,2-15 0,7-16-1,-4-9 0,2-19-1,0-8 0,2-13-1,-2-3 0,-3-3-3,3 15-4,-18-14-9,20 44-8,-36-15-4,26 47-2,-33-4-3,28 9-1,-19 12 0</inkml:trace>
  <inkml:trace contextRef="#ctx0" brushRef="#br0" timeOffset="15437.883">20374 8765 79,'-18'5'39,"13"13"-1,5-18 1,0 0-31,23-3-3,15-6-2,14-7 1,17-7-2,14-6 0,4-5-1,1 0 0,-9 2 0,-19-1 0,-17 2-1,-25 6 1,-18 25-1,-54-19 0,-5 21 1,-23 8-1,-13 13 0,-8 15 1,-1 12 0,11 5-1,16 7 1,16 4 0,27-5 0,31-4 0,33-18 0,31-11-1,23-13-1,27-15-3,5-22-5,27 8-15,-23-36-15,19 4 1,-26-24-3,3 3 1</inkml:trace>
  <inkml:trace contextRef="#ctx0" brushRef="#br0" timeOffset="15655.8955">21454 7848 102,'0'0'40,"-36"5"0,33 34-2,-17 11-34,10 18-1,-8 17-1,-6 21-1,1 13 0,2 7-2,6 3-3,-1-21-5,38 10-23,-10-35-7,42-6 0,1-38-3</inkml:trace>
  <inkml:trace contextRef="#ctx0" brushRef="#br0" timeOffset="16006.9155">22305 8489 95,'-42'-25'40,"9"14"0,-13-12 0,14 16-36,-6 2-1,6 14 0,-7 10 0,5 15-1,1 2 0,12 10-1,5 2 0,16-2 0,12 1-1,12-8 1,13-7-1,8-4 0,1-4 0,1-3 0,-2 2-1,-17 4 1,-8 7 0,-17 1 1,-17 8 0,-16 3-1,-10 2 1,-8-7-4,3 0-1,-6-33-13,38 15-16,-5-41-7,36-4-1,9-33-1</inkml:trace>
  <inkml:trace contextRef="#ctx0" brushRef="#br0" timeOffset="16827.9625">18144 9974 64,'-18'-33'37,"-24"0"0,-9 26 2,-29 6-26,3 33-4,-25 9 0,9 33-1,-9 14-2,13 22 0,10 4-3,17 9 1,20 3-2,16-1 0,26-11-2,12-16-2,24-9-5,-4-36-18,29 3-14,-18-31 0,9-8-1,-22-26-1</inkml:trace>
  <inkml:trace contextRef="#ctx0" brushRef="#br0" timeOffset="17526.0024">17243 10708 102,'-37'-12'39,"10"-6"1,27 18 0,0 0-33,48-9-3,11-4-2,23 3 0,20-6 0,13-6-1,13 3-1,3-1 0,-11 2 0,-13 8 0,-19 4 0,-28 8 0,-29 12 0,-29 13 0,-27 10 0,-27 12 0,-20 9 1,-5 17 0,-3 2-1,1 1 1,20-5 0,18-5 0,34-13 0,27-16 0,31-19-1,26-24 0,18-15-1,14-21 1,2-8-1,-9-10 1,-13-7-1,-21-2 0,-23 4 0,-27 5 1,-16 6 0,-15 7-1,-12 10 2,-2 6-1,2 8 1,25 21-1,-12-21 1,31 12 0,12 0 0,12 3 0,14 1 0,7 3 0,-3 6 0,3 8-1,-13 13 1,-19 11-1,-13 16 1,-17 6-1,-11 8 1,-19 7-1,-5-1 0,-2-12 0,1-7 0,3-13 1,13-17 1,18-23-2,0 0 0,9-38 0,11-1 0,7-5 0,9-11 0,1-8 0,6-1 0,2 0 0,5 5 0,7-1 0,20 19-10,-7-18-9,44 41-9,-14-23-8,51 23-6,6-7 0,36 16 0</inkml:trace>
  <inkml:trace contextRef="#ctx0" brushRef="#br0" timeOffset="18391.0519">21256 10582 77,'10'-25'38,"-17"0"0,7 25-1,-44-25-25,11 34-3,-18-2-3,-7 21-1,-6 4-1,0 17 0,-4 9-1,7 10 0,5 7 0,12 0-1,17-2-1,16-8 1,17-11-1,20-17 0,21-19-1,14-20 1,8-21-1,12-16 1,-1-13-1,3-8 0,-10-8 0,-12-1 1,-15 5-1,-10 5 0,-15 14 0,-10 10 0,-14 15 0,3 20 0,-18 9 0,3 14 1,3 18-1,3 5 0,5 4 1,8 2 0,10-6-1,9-7 1,15-8-1,10-8 2,6-18-2,3-12 0,8-11 0,-1-12 0,-3-4 0,-6-10 0,-8 3 0,-6-2 0,-16 2 0,0 9 0,-9 7 0,-16 25 0,0 0 0,0 0 0,0 23 0,-13 7 0,6 10 0,5 2 0,-5 5 0,16-8 0,-2-5 0,11-11 0,6-16 0,4-9 0,4-9 0,9-12 0,2-5 0,-1-1 0,0 1 0,0 6 0,-5 13-3,-6 11 0,-5 21 0,-8 13-1,-7 21 0,-9 9 0,1 18 0,-10 3-1,7 14-6,-20-19-5,28 27-7,-30-38-2,31 20-6,-18-32-3,15 1-6,-12-17 4</inkml:trace>
  <inkml:trace contextRef="#ctx0" brushRef="#br0" timeOffset="19104.0927">16969 12587 62,'-21'21'41,"21"-21"0,14 16 0,19 8-17,-3-23-21,20 3-1,9-4 0,9-5 0,5-6-1,1-7 2,1-3-2,-7-4 1,-11 0-1,-16-6 1,-12 7-1,-22-1 1,-22 9-2,-17 8 0,-20 5 1,-14 10-1,-18 11 1,-5 16 0,-8 7 1,6 5-2,3 6 2,31 1-2,18-1 2,32-10-2,35-10 0,33-14-1,39-14-1,20-22-2,32-7-2,5-34-13,29 17-10,-32-35-11,14 8 1,-32-24-1,-2 7 1</inkml:trace>
  <inkml:trace contextRef="#ctx0" brushRef="#br0" timeOffset="19296.1037">18445 11819 93,'-47'24'40,"10"31"1,-22 16-1,21 14-28,-10 12-9,7 11 1,3-1-3,10-5-1,15-4-2,9-20-3,26-1-5,-11-42-22,37 1-8,-5-34-1,28-6-1</inkml:trace>
  <inkml:trace contextRef="#ctx0" brushRef="#br0" timeOffset="19637.1232">18611 12430 102,'-7'25'40,"7"-25"1,9 32-1,7-14-36,34-16-2,11-8 1,3-1-2,11-5 0,-7-4 1,-7-4-2,-11 2 1,-18 1-1,-14-3 1,-16 0-1,-2 20 0,-43-21 1,0 21 0,-7 11 0,-4 5 0,-3 9 0,4 10 0,4 5-1,12 4 0,22-3 1,23-4-2,18-5 0,28-7-2,23-9 0,16-14-5,27 9-8,-18-38-14,35 15-11,-20-24-1,6 8 2,-27-17 1</inkml:trace>
  <inkml:trace contextRef="#ctx0" brushRef="#br0" timeOffset="19847.1352">19848 12313 107,'-53'3'41,"8"26"1,-14-8-4,9 24-33,5-3-1,15 10-2,14-4 0,23-3-1,14-13-1,22-13-2,20-13 0,19-21-4,29-6-7,-11-38-11,34 8-15,-23-28 0,11 1-3,-18-24 3</inkml:trace>
  <inkml:trace contextRef="#ctx0" brushRef="#br0" timeOffset="20035.1459">20601 11748 103,'-43'57'42,"15"25"-1,-12-11 0,12 20-36,-3 0-1,15 3-1,-3 1-2,6-8-3,6-9-1,3-17-7,19 5-14,-26-34-17,23-4 0,-12-28-2,0 0 2</inkml:trace>
  <inkml:trace contextRef="#ctx0" brushRef="#br0" timeOffset="21057.2044">20304 12195 109,'29'-12'42,"-2"-11"0,18 21-3,6-7-35,7 7-1,6-3 0,4 7-2,-4 1 0,-5 4 0,-5 6 0,-15 1-1,-8 5 1,-12 5 0,-15 1-1,-8 1 1,-10 5 0,-2 1-1,-4 1 0,-3 3 0,2-4 0,5 2 0,3-6-1,-1-6-1,14-22 2,0 0 0,0 0 0,27-29 0,-4-4 0,4-12 0,5-8 1,2-3 0,-2 3-1,4 5-1,0 9 1,-8 8 0,-3 10 0,4 9 0,-2 8 0,8 6 0,3 5 0,3 0 0,-2 2 0,6 2 0,-2-4 0,-5 2 0,-12-2 0,-26-7 0,13 16 1,-13-16-1,-34 26 0,2-8 0,-8 5 0,1 1 1,-2 4-1,3 4 0,4 2 0,15 3 0,4-5 1,15 2-2,9-9 1,15-5 0,6-11 0,11-9-1,4-6 1,0-13 0,1-6 0,-5-4 0,-5-1-1,-9-4 2,-9 8-1,-11-1 0,-5 4 0,-4 5 0,0 0 1,2 18-1,9-27 0,-9 27 0,36-23 0,-6 12 1,11 3-1,2 2 1,4 4-1,-6 2 1,3 6 1,-8 3-2,-13 7 0,-1-2 0,-17 7 0,-5 6 0,-12 0 0,-4 1 0,-11 3 0,5 2 0,-3-4 0,6-1 0,4-10 0,15-18 0,0 0 0,42 6 0,-3-26 0,9-7 0,9-5 0,4-3 0,-4 3 0,4 3 0,-18 11 0,-5 13 0,-13 10 0,-11 13 0,-3 12 0,3 11 0,7 9 0,22-4-6,29 11-1,19-16-7,54 18-3,16-32-3,64 16-3,-5-38-3,48 18-1,-24-34-1,26 8-2,-33-26 1,-17-12 5</inkml:trace>
  <inkml:trace contextRef="#ctx0" brushRef="#br0" timeOffset="21440.2263">23909 12081 98,'-41'-19'40,"41"19"2,-39-24-4,39 24-32,-32 9-1,17 16-2,-4 14 0,-6 11-2,3 9 1,-1 5-2,5 4-1,0-9-2,22-6-4,-4-33-14,41 3-10,-5-39-10,32-4 1,-9-31-2</inkml:trace>
  <inkml:trace contextRef="#ctx0" brushRef="#br0" timeOffset="21851.2498">23999 11673 111,'-14'20'41,"-4"-6"2,30 13-2,2-6-37,12 8-2,-1 1 1,5 11-1,-12 9-1,-4 9 1,-7 1-1,-9 3-1,-6-1 1,-3-9-1,-5-5 1,9-16-1,10-16 0,15-17 0,11-15 2,17-15-2,6-10 0,11-7 0,-3 0 0,7 5 0,-12 10 0,-9 9 0,-8 21 0,-11 15 0,-7 10 0,-13 19 0,-4 10 0,-6 3-3,-3 15-4,-8-14-6,14 24-7,-34-31-6,30 28-4,-37-35-4,18 20-5,-25-22-2,-2 7 4</inkml:trace>
  <inkml:trace contextRef="#ctx0" brushRef="#br0" timeOffset="22369.2794">18638 13420 80,'25'-26'40,"-13"8"-2,-12 18 3,11 32-37,-14 20 2,-17 15-2,4 22-1,-13 11 0,13 7-1,0 2-1,5-8-3,18-8-2,1-35-11,36 5-22,-17-31-2,29-13-1,-17-29-1</inkml:trace>
  <inkml:trace contextRef="#ctx0" brushRef="#br0" timeOffset="22537.2891">18616 13921 101,'-35'5'42,"6"-12"1,29 7-2,21-16-38,31-11-1,32-5-3,22-12-2,23 1-5,-10-25-15,32 17-17,-24-15 0,-4 12-3,-28-10 3</inkml:trace>
  <inkml:trace contextRef="#ctx0" brushRef="#br0" timeOffset="22719.2995">19587 13267 94,'-35'48'41,"-10"2"1,15 29 1,-13-8-37,12 14-4,1 6 1,16 5-3,6-3-1,10-15-4,23 8-13,-11-44-18,40 1-5,0-30 0,17-8-2</inkml:trace>
  <inkml:trace contextRef="#ctx0" brushRef="#br0" timeOffset="23070.3195">20011 13725 80,'0'0'42,"-30"16"0,30-16 0,0 0-20,27-7-17,-4 5-3,5 4 1,3 7-1,-4 0-1,-4 1 0,-9 5-2,-1 2 1,-13-17-2,-2 32 2,-16-10-2,-11 1 3,-8 4-3,-1 1 2,-5 6 1,1-2-1,9-3 1,15-6-1,26-7 1,26-13-1,26-10 0,33-5-1,11-13-4,34 5-7,-15-21-10,29 27-7,-34-23-9,6 22-5,-30-2 1,-6 17 2</inkml:trace>
  <inkml:trace contextRef="#ctx0" brushRef="#br0" timeOffset="23237.3291">21116 13985 107,'-30'0'43,"30"0"1,-41-14-1,41-8-38,0-13-4,7-4 1,7-1-7,-10-9-7,19 22-9,-30-23-7,21 21-12,-26-12-2,8 4-2,-14-13-1</inkml:trace>
  <inkml:trace contextRef="#ctx0" brushRef="#br1" timeOffset="28297.6185">1604 12325 79,'0'0'36,"0"0"1,0 0-1,0 0-32,12 23-1,-10 2 1,0 6 0,3 17 0,-12 5-1,7 11-2,-9 0 2,-4 4-2,6-11 0,0-5-1,-2-15 0,6-12 0,3-25 1,0 0 0,34-52 0,7-1 1,9-17 0,9-12 1,12-5-2,6 3 2,-7 3-2,-2 18 2,-5 19-2,-12 17 0,-13 27 0,-13 20-1,-9 17 1,-3 15-1,-3 8 0,1 8-1,2 0-2,3-10-3,12 14-14,-13-35-15,31 11-5,-8-30-1,24 9-1</inkml:trace>
  <inkml:trace contextRef="#ctx0" brushRef="#br1" timeOffset="28651.6388">3698 12357 88,'17'-10'37,"-17"-6"1,0 16 1,0 0-30,8 35-4,-19-5-1,2 18-2,0 9-1,0 8-2,-2 2 0,6 1-2,5-4-2,-2-27-18,25 4-15,-6-35-1,17-15-2,-2-32 1</inkml:trace>
  <inkml:trace contextRef="#ctx0" brushRef="#br1" timeOffset="28814.6481">3760 11848 89,'-28'18'35,"3"5"-3,21 0-5,42 7-61,-3-12 1,39 3-3,10-12 2</inkml:trace>
  <inkml:trace contextRef="#ctx0" brushRef="#br1" timeOffset="29064.6624">4524 12110 89,'-24'44'38,"-27"-14"-1,10 17 2,-24-10-31,24 1-3,7-10 0,23 2-1,15-14-1,23 2-1,10-5 0,15-1 0,4 1-1,-3 1 1,-5 7-1,-15 9-1,-15 4 0,-17 7-1,-15 0 0,-4 2-1,-9-6-1,2-10-4,11 5-13,-6-43-16,20 11-3,15-39 1,15 9-3</inkml:trace>
  <inkml:trace contextRef="#ctx0" brushRef="#br1" timeOffset="29500.6873">6314 11431 101,'28'-12'38,"-28"12"2,22 50 0,-33 12-38,-3 25-1,-4 22 0,2 17 1,-9 11-3,1 8 2,5-5-2,-1-10-2,9-10 0,2-26-4,18-3-10,-12-40-22,23-10 0,-20-41-2,28 6 3</inkml:trace>
  <inkml:trace contextRef="#ctx0" brushRef="#br1" timeOffset="29665.6968">6140 12432 100,'-32'-20'42,"-14"-8"-2,19 24-1,-2-5-31,29 9-5,7-23 0,33-2-3,20-8-2,30-12-3,31-3-4,-4-29-22,36 11-7,-8-21-1,9 11-2</inkml:trace>
  <inkml:trace contextRef="#ctx0" brushRef="#br1" timeOffset="30033.7178">7369 11264 108,'-29'16'41,"-21"3"-1,13 37 0,-8 6-37,-3 18 1,1 16-1,-3 16 0,7 2-1,2 6 0,7-10-2,9-7 2,14-12-1,4-14 0,12-20 0,11-18-1,11-21 0,11-18 1,3-14 0,5-15-1,1-10 2,1-7-2,-1 1 0,-6 4 0,-9 7 0,-5 11 0,-4 18 0,-5 15 0,-4 19 0,-3 8-2,3 15-1,6-2 0,10 9-4,-1-24-4,37 10-17,-21-42-6,34 4-2,-11-31-3,14-5-1</inkml:trace>
  <inkml:trace contextRef="#ctx0" brushRef="#br1" timeOffset="30355.7362">7859 12119 104,'-40'17'38,"22"19"3,18-36-2,22 23-34,17-18-1,19-6 0,18-12-1,8-3-1,4-10 0,-7-8-1,-12-6 0,-19 3 0,-17-2 0,-26 5-1,-23 4 0,-26 8 0,-17 19 0,-16 12 1,-9 17-1,-3 15 0,-1 18 0,17 5 1,12 8-1,25-1 1,28-9-1,28-8-1,33-13-2,18-20-7,45 7-14,-12-35-9,42 13-5,-15-28-3,13 6 0</inkml:trace>
  <inkml:trace contextRef="#ctx0" brushRef="#br1" timeOffset="31035.7751">3447 13807 72,'-21'-48'38,"-1"23"0,-30 3 0,-1 37-30,-19 10-4,1 21-1,-3 20 1,3 21 0,7 15 0,21 13-2,10 3 1,26-4-2,32-9 1,29-12 0,25-24 0,26-26-1,15-33-1,16-29 1,-2-24 0,-11-23-1,-17-16 0,-26-10 0,-30-1 0,-32-7 0,-28 10-1,-30-1 2,-15 14-2,-19 8 2,3 17-2,-4 9 0,12 17-4,4 2-3,43 40-18,-11-16-8,47 33-3,0-14-3,28 22 1</inkml:trace>
  <inkml:trace contextRef="#ctx0" brushRef="#br1" timeOffset="31212.7853">3696 14281 83,'-20'64'41,"-10"-16"-2,21 18 1,-11-18-33,20 2-3,9-9-2,13-2-1,8-7-2,6-14-2,23 3-7,-16-37-20,41 7-7,-18-23-2,21-2-1</inkml:trace>
  <inkml:trace contextRef="#ctx0" brushRef="#br1" timeOffset="31572.8059">4470 14140 95,'-25'39'40,"-16"-5"1,16 18-1,-11-6-36,8 7-1,8-1 0,18 1 0,2-6-2,14-6 1,10-15-1,11-6 0,8-18 0,9-18 0,2-16-1,8-11 1,-1-18-1,-5-5 0,-5-5 0,-4 0-1,-6 10 1,-12 8-1,-4 12 0,-13 21 1,-12 20-1,2 16 0,-6 22 0,1 15-1,-4 11-1,7 8-1,5 8-1,6-21-7,34 19-12,-15-51-7,43 10-1,-12-41-6,25-1 1</inkml:trace>
  <inkml:trace contextRef="#ctx0" brushRef="#br1" timeOffset="32474.8574">5670 13992 86,'-21'-23'38,"-37"0"0,14 28 1,-26 8-32,16 19-1,-5 7-2,9 20 0,5-1-1,10 15 0,15-5-2,9 2 1,18-13-1,17-9 0,13-20 0,13-12-1,15-21 0,3-20-1,3-14 1,1-15-1,-6-5 1,-7-5-1,-13 9 1,-12 0-1,-12 10 1,-15 17 0,-7 28 0,0 0 0,-34 2 0,12 21 0,5 14 0,-5 8 0,10 1-1,3 6 1,9-1-2,10-6 0,12-6-2,5-21-2,16 5-6,-15-37-10,35 16-7,-27-38-2,24 11-2,-22-28-3,19 10 31,-21 0 5,-16-7 9,14 32 10,-40-23 9,6 41 2,0-19 3,0 37 4,-28-2-28,15 14-3,-7 4-3,4 9 0,-2 5 0,6 0-1,-1-6 0,13-6-1,9-16 0,7-11 0,9-15 0,9-13 0,4-12 0,7-8-1,-1-5 1,-6 3 0,3 7-1,-11 4 1,-6 14-1,-10 10 1,-14 6-1,16 27 0,-9 0 0,-1 5-1,-1 3 0,9-1 0,10-4-2,8-17-2,18-6-2,2-30-9,26 3-4,-19-42-8,36 5-1,-29-41-2,22 16-3,-38-23 3,14 7 32,-19 22 10,-34-8 7,12 46 8,-41-10 2,18 48 5,-37 13 2,22 40 2,-29 10-32,15 17-2,0 12-1,11 17-1,4 1 0,2 3-3,1-3 2,9-17-4,2-4-1,-5-38-8,21 8-12,-16-59-6,-4 18-3,-8-52-2,14 4-2</inkml:trace>
  <inkml:trace contextRef="#ctx0" brushRef="#br1" timeOffset="32671.8687">6797 14136 109,'0'0'40,"-26"-17"1,26 17 0,18 19-37,4-10-2,12-2-1,9-3 0,12-2-2,6-11-1,12 1-3,-1-16-4,19 16-11,-27-33-8,22 27-4,-34-27-3,21 22-2,-33-12-1</inkml:trace>
  <inkml:trace contextRef="#ctx0" brushRef="#br1" timeOffset="33525.9176">7558 13953 100,'-28'41'40,"-26"-13"2,20 28-2,-23-10-31,25 11-4,1 0-1,12 5-2,10-8-1,16-6 0,14-13 0,10-15-1,13-18 0,6-20 0,9-12 0,6-15 1,-3-10-1,-3-4-1,-9 2 1,-5 5 0,-11 10 0,-11 10 0,-8 12-1,-15 20 1,0 0-1,9 21-1,-11 10 0,0 3-1,2 10-2,-2-8-2,15 14-7,-19-31-6,37 20-6,-31-39-2,41 7-2,-25-30-3,34 6 2,-25-16 0,14-8 36,10 18 10,-31-23 6,21 34 5,-32-28 5,20 37 2,-36-19 2,25 30 2,-16-8-30,-14 16-2,5 0-2,5 16 0,-10 3-1,7 4-1,-4 1 0,-3 1 0,3-8 0,0-2-1,6-13 1,5-18-1,0 0 0,20-31 0,3-3 1,0-12-1,6-2 0,1-2 0,4 2 0,-11 11 0,2 8 0,-8 13 0,-17 16 0,16 2 1,-16-2-1,1 36 0,-1-13 1,4-2-1,0-1 0,4-2 0,-8-18 0,27 19 0,-5-17 0,-1-2 1,4-4-1,2-1 0,3-2 1,1-6-1,5 4 0,-1-1 0,1 1 0,-4 0 0,1 2 0,-8 5 0,-8 9 1,1 9-1,-11 11 1,-7 7-1,-7 9 1,0 10-1,-4 2 0,4 6-1,4-8-2,-4-7-3,17-3-6,-10-43-3,25 39-4,-18-71-4,44 18-5,-21-57-2,47 1-4,-7-42 4,35-16 4</inkml:trace>
  <inkml:trace contextRef="#ctx0" brushRef="#br1" timeOffset="34360.9653">9897 14017 82,'4'-16'41,"-4"16"-2,0 0 0,0 0-34,0 23-1,-7 9-1,-8 9 1,5 11-1,-12 5-2,8 3 1,0-4 0,1 1 0,6-13-1,10-14 1,-3-30-1,24 7 0,4-26 0,10-15-1,5-16 1,9-5-1,-4-9 1,4 7-1,-6 2 1,-8 14-1,-10 7 0,-6 16 1,-22 18-1,21 18 0,-21 16 1,-3 8-1,-1 10-1,2 5 1,10 5-2,1-12-1,12 0-3,8-34-6,37 13-11,-25-45-6,34 14-1,-20-48-3,21 16-1,-25-26-1</inkml:trace>
  <inkml:trace contextRef="#ctx0" brushRef="#br1" timeOffset="35239.0155">10759 13971 94,'-18'10'38,"-16"-1"2,20 25-1,-16-7-33,15 21-1,3-2-1,8 15 0,-1-6-2,10 4 0,4-11 0,14-7-1,6-18 0,16-14-1,7-22 1,12-15-1,0-18 0,8-11 0,-6-11 0,-2-5 0,-14 5 0,-8 2-1,-8 9 1,-18 15 0,-9 13 0,-7 29 0,-22-2 0,1 27 0,-13 16 0,5 11 0,1 8-1,6 1 1,10-2-2,12-8 0,21-8-3,10-20-1,28-3-6,-9-41-8,44 12-7,-24-43-2,27 16-1,-26-28-2,8 20 0,-29-8 29,-11-1 8,1 31 10,-40-24 8,0 46 4,-9-23 3,9 23 1,-36 12 5,22 8-29,-8 5-2,4 10-1,-3 6-1,8 7 0,4-5-1,4 0-1,0-6 1,10-8-1,-5-29 0,21 12-1,10-29 1,-4-17-1,10-13 0,-3-8 0,6-7 0,-6-2 2,-4 0-2,-5 8 2,-5 12-2,-8 15 2,-1 13-2,-11 16 2,0 20-2,0 5-2,0 16 2,0 3-2,3 6 2,8-5-2,3-4 2,10-13-2,6-6 3,9-19-1,13-15 1,9-13 0,2-16 0,1-4 1,0-8-1,-6 1 2,-3 2-2,-16 9 1,-10 13-2,-13 21 3,-16 7-3,-3 28-3,-10 11 3,1 6-3,-3 10 1,1 0-2,10 4-2,6-27-7,30 14-5,-32-46-4,81 18-7,-35-50-1,46 4-1,-21-42-3,35 1 4</inkml:trace>
  <inkml:trace contextRef="#ctx0" brushRef="#br1" timeOffset="35711.0425">13459 13160 116,'-55'27'39,"14"30"3,-15-5-5,17 26-32,7 2-2,9 16 0,1 4-2,10-2 0,6-5-1,1-4 0,1-14 0,6-15-3,0-19 3,9-23-2,-11-18 2,25-23 0,-4-11 0,0-16 0,5-9 0,6-8 2,2 4-1,1 6 0,7 9-1,2 11 1,-3 14-1,2 12 2,4 15-2,-2 10 0,-4 14 0,-6 4-2,-6 6 2,-8 3-1,-10 3 0,-14-5-2,-17 4 2,-10-7-2,-19-2 2,-10-8-1,-5 1-1,-9-11 0,8 0-2,3-14-2,22 5-4,1-28-6,39 21-6,16-41-2,41 26-4,-7-31-1,38 21 0,-11-19 0</inkml:trace>
  <inkml:trace contextRef="#ctx0" brushRef="#br1" timeOffset="36463.0856">13989 13786 94,'17'8'34,"-34"-8"3,13 22 1,-17-17-19,21-5-17,0 0 0,17 5 0,16-17 0,13-2 1,17-13-2,6 4 1,5-9-1,-10 2 0,-5-1 0,-14 5-2,-9-3 2,-26 8-3,-13 3 3,-15 5-1,-13 10 0,-8 6 0,-9 8 0,3 10 2,2 4-2,6 11 2,10-2-1,13 3 1,14 1-1,17-8-1,16-5 0,11-6-2,12-15 3,10-4-1,7-11 1,6-3-1,-8-5 0,-3-3 3,-9 4-3,-12 4 3,-17 7-3,-12 7 0,-18 0 0,-7 32 0,-11-5 0,-2 3-2,-5 7 2,0 1-3,6 1 3,4-9-2,3-3 2,12-27-2,0 0 3,0 0 0,11-20 0,1-17 2,11-9-1,6-10-1,5-2 0,12 1 1,3 3-2,3 6 0,5 13 0,-5 6-2,5 9 1,2 8-1,-2 10-2,-10-3-3,19 16-5,-14-19-3,25 26-4,-27-25-2,25 32-4,-39-18 9,15 18 19,-24-5 2,-11 6 10,-10 3 1,-15-4 7,3 7-1,-20-21 7,26-11-18,-18 1-11,18-1 0,1-41 0,23 22-13,-17-31-3,20 21-3,-27-33-6,37 27-4,-39-42-3,24 22 1,-40-27 2,7 5 5,-30-8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775797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happens to an electron if n = infinity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definition for ionization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amount of energy that an electron has if n = infinity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datum (baseline) exists that is based on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Explain why an electron in an atom has negative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explain the situation in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Link electron energy levels with Rydberg’s extended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link electron energy levels and photon energies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the green book’s treatment of the above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seeing the same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due date for Nukes units 1 – 3 (+ HRT,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these units are due in 11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4480" y="1140840"/>
              <a:ext cx="1088640" cy="236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9440" y="1136880"/>
                <a:ext cx="1099800" cy="238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846960" y="3216240"/>
              <a:ext cx="1335600" cy="1760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31840" y="3210120"/>
                <a:ext cx="1356840" cy="178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777457"/>
              </p:ext>
            </p:extLst>
          </p:nvPr>
        </p:nvGraphicFramePr>
        <p:xfrm>
          <a:off x="76200" y="76200"/>
          <a:ext cx="89154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74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160" y="107640"/>
              <a:ext cx="8288640" cy="6442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20" y="92520"/>
                <a:ext cx="8305200" cy="647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800" y="447840"/>
              <a:ext cx="4738320" cy="126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3760" y="432360"/>
                <a:ext cx="47556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65200" y="1811520"/>
              <a:ext cx="8292240" cy="3488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0440" y="1796760"/>
                <a:ext cx="8323560" cy="351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05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63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1127</TotalTime>
  <Words>373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134</cp:revision>
  <dcterms:created xsi:type="dcterms:W3CDTF">2006-08-16T00:00:00Z</dcterms:created>
  <dcterms:modified xsi:type="dcterms:W3CDTF">2013-06-16T22:44:59Z</dcterms:modified>
</cp:coreProperties>
</file>