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57" r:id="rId4"/>
    <p:sldId id="258" r:id="rId5"/>
    <p:sldId id="280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5D31\bdays&amp;yr\7Px\Pie%20Chart%20for%202013%20Mex%20Formativ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'[Pie Chart for 2013 Mex Formative.xlsx]Sheet1'!$A$1:$A$3</c:f>
              <c:strCache>
                <c:ptCount val="3"/>
                <c:pt idx="0">
                  <c:v>Not Achieved</c:v>
                </c:pt>
                <c:pt idx="1">
                  <c:v>Achieved</c:v>
                </c:pt>
                <c:pt idx="2">
                  <c:v>Merit</c:v>
                </c:pt>
              </c:strCache>
            </c:strRef>
          </c:cat>
          <c:val>
            <c:numRef>
              <c:f>'[Pie Chart for 2013 Mex Formative.xlsx]Sheet1'!$B$1:$B$3</c:f>
              <c:numCache>
                <c:formatCode>General</c:formatCode>
                <c:ptCount val="3"/>
                <c:pt idx="0">
                  <c:v>17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0.50427</cdr:x>
      <cdr:y>0.42045</cdr:y>
    </cdr:from>
    <cdr:to>
      <cdr:x>0.76068</cdr:x>
      <cdr:y>0.69318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95800" y="2819400"/>
          <a:ext cx="2286000" cy="1828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NZ" sz="2800" dirty="0" smtClean="0"/>
            <a:t>Not Achieved</a:t>
          </a:r>
        </a:p>
        <a:p xmlns:a="http://schemas.openxmlformats.org/drawingml/2006/main">
          <a:r>
            <a:rPr lang="en-NZ" sz="2800" dirty="0" smtClean="0"/>
            <a:t>17 out of 22</a:t>
          </a:r>
        </a:p>
        <a:p xmlns:a="http://schemas.openxmlformats.org/drawingml/2006/main">
          <a:r>
            <a:rPr lang="en-NZ" sz="2800" dirty="0" smtClean="0"/>
            <a:t>77%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0.20513</cdr:x>
      <cdr:y>0.20455</cdr:y>
    </cdr:from>
    <cdr:to>
      <cdr:x>0.48932</cdr:x>
      <cdr:y>0.46591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828800" y="1371600"/>
          <a:ext cx="253365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Achieved</a:t>
          </a:r>
        </a:p>
        <a:p xmlns:a="http://schemas.openxmlformats.org/drawingml/2006/main">
          <a:r>
            <a:rPr lang="en-NZ" sz="2800" dirty="0"/>
            <a:t>4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18%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0.4359</cdr:x>
      <cdr:y>0.03409</cdr:y>
    </cdr:from>
    <cdr:to>
      <cdr:x>0.64957</cdr:x>
      <cdr:y>0.29545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886200" y="228600"/>
          <a:ext cx="190500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Merit</a:t>
          </a:r>
        </a:p>
        <a:p xmlns:a="http://schemas.openxmlformats.org/drawingml/2006/main">
          <a:r>
            <a:rPr lang="en-NZ" sz="2800" dirty="0"/>
            <a:t>1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5% of the class</a:t>
          </a:r>
          <a:endParaRPr lang="en-NZ" sz="2800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40:57.97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9692 14848 21,'14'-23'35,"-1"3"1,-2 3 0,6 7-28,-15-2 0,8 16 0,-10-4-1,11 29-2,-9 7-2,5 20 2,-5 10-3,4 14 0,-4 12 0,1 10-2,-7-2 1,3 0-1,1-6-1,-5-17-5,18-1-12,-12-27-20,12-14-1,-3-24 1,9-14 0</inkml:trace>
  <inkml:trace contextRef="#ctx0" brushRef="#br0" timeOffset="218.0125">9415 15374 70,'-17'11'44,"17"-11"-3,20 10 2,14-20-40,27 2 0,18-7-1,15 0 0,6-3-1,4-1-1,2 4-3,-6-2-4,9 15-25,-21-12-9,3 14 1,-15-6-3</inkml:trace>
  <inkml:trace contextRef="#ctx0" brushRef="#br0" timeOffset="1953.1117">11086 15039 36,'3'-12'34,"-3"12"2,-3-11-2,3 11-30,-11 19 0,5 14 2,-11 6-1,3 23 1,-4 4 0,3 12-2,-2 0 0,8 5-1,2-10 0,15-3-2,10-19 1,8-20-1,10-20 0,13-21-1,11-21 0,7-20 1,9-16-1,-2-15 1,-3-4-1,-5-2 1,-6 2-1,-12 5 1,-13 15 0,-12 12-1,-12 22 0,-7 19 0,-4 13 1,-15 37 0,1 13-1,-2 14 0,1 14 1,1 3-2,7 1-1,7-11-4,13 0-3,-3-28-30,24-5 0,4-21-1,14-8 0</inkml:trace>
  <inkml:trace contextRef="#ctx0" brushRef="#br0" timeOffset="2328.1332">12090 15284 61,'-17'6'39,"3"13"-1,-5 2 1,1 11-36,3 5 0,2 3-1,-2-4 0,5 1-1,8-6 0,2-5 0,6-10 0,7-12-1,4-11 2,6-10-1,9-10-1,-2-6 2,7-8-2,-1-3 2,-2 2-2,-2 4 1,-7 7-1,-2 10 0,-6 15 1,-7 11-1,-8 15 0,-3 13 0,-8 11 1,0 8-3,-1 2 0,3-2-1,9-3-2,-1-19-6,25 5-6,-7-32-21,20-6-2,4-23 2,8-1 1</inkml:trace>
  <inkml:trace contextRef="#ctx0" brushRef="#br0" timeOffset="2502.1432">12712 15292 59,'0'0'38,"-17"30"1,-2-1-1,5 16-31,-4 4-5,1 5-1,0 3 0,8-3-3,4-4-3,-4-20-30,15 3-3,-2-21 0,9-8-1</inkml:trace>
  <inkml:trace contextRef="#ctx0" brushRef="#br0" timeOffset="2644.1513">12677 15133 50,'-8'-43'37,"-3"3"-1,7 16-2,2 4-35,5 3-29,19 6-4,6-4-2,14 3 0</inkml:trace>
  <inkml:trace contextRef="#ctx0" brushRef="#br0" timeOffset="2869.1641">13482 14678 61,'-40'37'40,"0"22"0,-12 0-1,9 15-22,-3 11-15,4 11-1,4 2 1,2 1-3,11-3-1,-1-13-6,21-1-27,-8-29-4,16-10-1,-3-25-1</inkml:trace>
  <inkml:trace contextRef="#ctx0" brushRef="#br0" timeOffset="3054.1747">13106 15215 81,'0'0'43,"-7"-17"-3,20 21 1,5-9-38,11-4-3,16-2-3,5-10-5,30 9-31,-1-10 0,16 7-3,-1-4 2</inkml:trace>
  <inkml:trace contextRef="#ctx0" brushRef="#br0" timeOffset="3583.205">14119 14969 70,'0'0'42,"7"-18"-2,20 9 1,10-9-37,14 1-2,11-3 0,4 9 1,3-1-2,-5 9 0,-7 7 0,-13 12 0,-15 10-1,-20 14 1,-20 9-1,-15 12 1,-17 8 0,-9 7 1,-13 2-1,-2 4-1,2-7 1,7-3-1,12-16 1,14-3-1,24-16 0,20-16-1,24-13 2,19-13-1,19-7 1,10-10-1,3-7-1,4-1-1,-2 3-3,-14-4-7,2 23-17,-29-14-11,-1 19-1,-18-10-1</inkml:trace>
  <inkml:trace contextRef="#ctx0" brushRef="#br0" timeOffset="3801.2175">15378 15601 78,'0'0'42,"-24"0"-3,24 0-1,0 0-45,-19-21-30,19 21-2,8-17-1,-8 17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09:41.72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3T21:09:41.847"/>
    </inkml:context>
  </inkml:definitions>
  <inkml:trace contextRef="#ctx0" brushRef="#br0">2698 956 72,'0'0'41,"0"0"-4,0 0 3,40 31-36,-39 20 0,-11 17-1,-3 17 1,-11 11-3,12 9-1,-2-4 1,13 4 0,1-18-1,0-2 0,0-12 1,4-8-2,-1-11 2,1-14-1,0-10 0,0-15 0,-4-15 0,7-23 1,-3-14 0,2-14 1,0-17-2,-2-15 2,2-17-2,-2 42 2,-1-5 0,4-1-2,1 1 0,3-2-1,-1-2 1,4 5-1,3-1 1,4 3 0,2 0-1,4 10 2,2 1 0,-29 49 0,70-85 0,-70 85 1,71-50-1,-71 50 0,66-18-1,-66 18 3,51 22-1,-15 14-1,-25 26-1,-16 13 1,-23 4 0,-16-1 0,-6-10-1,5-8-1,4-18-1,24-15 2,13-12-1,4-15 1,31 8 0,5-10-1,7-3 1,5 1 0,2-2 0,1 4 1,-4 6-1,-13 6 1,-11 7-1,-11 7 1,-20 8-1,-15 9 0,-12 7 0,-11 5 0,-11 3 0,-1-5-1,-2-2 1,5-6-2,10-10-1,3-10-3,23-2-10,-1-18-22,20-3-1,12-6 0,14-4-2</inkml:trace>
  <inkml:trace contextRef="#ctx1" brushRef="#br0">7682 6284,'-35'0,"12"0,23 0,0 0,0 0,0 0</inkml:trace>
  <inkml:trace contextRef="#ctx0" brushRef="#br0" timeOffset="451.0258">3934 1405 94,'-32'-2'39,"-5"13"2,-19 3-1,-6 4-33,-4 7-2,5 11 0,-5 5-1,8 2-1,6 1-1,11-1-1,16-6 1,13 0-3,17-11 2,14-11-1,17-10 0,11-6 1,12-11-1,6-6 1,4-11-1,-1-5 2,0 0-3,-7-3 2,-11 6-1,-10 2 2,-12 4-2,-9 8 0,-19 17 0,0 0 0,-8 10-1,-12 14 0,2 6 0,1 4-2,4 2 1,8-4-3,16-4 0,5-20-8,26-7-11,-6-26-8,24-10-7,-2-17 1,12-12 0</inkml:trace>
  <inkml:trace contextRef="#ctx0" brushRef="#br0" timeOffset="664.038">4507 1024 106,'0'0'42,"0"0"2,-8-35-2,-11 50-37,-6 27-3,-6 36 1,-9 32-2,10 16-2,-1-3-2,17-9-2,31-35-11,0-33-14,24-5-11,0-24 1,18-10-1,-1-26 1</inkml:trace>
  <inkml:trace contextRef="#ctx0" brushRef="#br0" timeOffset="1214.0695">4988 1290 114,'-19'34'41,"-16"4"1,9 11-2,-12 1-37,7 5 0,1 1-1,5-3-1,2-5 0,10-7-1,7-8 1,9-11-2,8-14 1,8-11 0,7-15 1,4-9 0,4-8-1,1-8 1,-4-7 0,4-5 0,-9 8 0,-1 4 1,-10 10-2,0 8 0,-7 7 0,-8 18 0,0 0 0,8 12 0,-10 6 0,1 5 0,8 0 0,-2-1 0,9-2 0,2-4 0,12-10 0,5-7 0,7-11 0,2-5 0,4-9 0,2-3 0,-2-4 0,-3 1 0,-8 2 0,-7 6 0,-6 10 0,-11 10 0,-7 15 0,-14 8 0,-4 15 0,-5 5 0,-4 12 0,-1 5 0,6 5 0,2-4-6,10-3-2,0-16-11,30 0-5,-11-23-9,22-2-7,-3-20-2,12-8 3,-5-17 0</inkml:trace>
  <inkml:trace contextRef="#ctx0" brushRef="#br0" timeOffset="2169.1241">5782 1415 113,'-15'23'41,"-1"-1"0,14 1 0,2 9-37,21-24-2,9-7 2,9-5-2,12-7 0,7-2 0,6-13-1,1 1 1,-7-6-2,-9-3 0,-12-1 0,-10 2 0,-27 33 0,8-26 0,-29 6 0,-2 17 0,-23 6 0,5 17 0,-13 7 0,10 15 0,-2 1 0,15 6 0,16-5 0,13-2 0,12-7 0,18-11 0,14-10 0,11-11 0,12-7 0,5-12 0,4-6 0,2-10 0,-3-3 0,-11-5 0,-6 5 0,-13 5 0,-10 3 0,-14 7 0,-6 13 0,-13 7 0,-13 22 0,-2 2 0,-7 10 0,-2 9 0,0 4 0,0 0 0,6-4 0,3-7 0,10-9 0,8-7 0,-3-20 0,23-6 0,-1-17 0,0-8 0,4-9 0,2-9 0,0-1 0,0 0 0,-4 3 0,-7 8 0,-1 2 0,-3 8 0,1 8 0,1 8 0,4 2 0,6 6 0,7 4 0,6 1 0,9-3 0,6 1 0,2 0 0,-55 2 0,50-5 0,-50 5 0,56-5 0,-56 5 0,0 0 0,63-9 0,-44 6 0,-1 3 0,-18 0 0,-3 20 0,-16-2 0,3 5 0,-20 3 0,8 6 0,15-1 0,9-1 0,10-7 0,14-6 0,11-3 0,5-6 0,7-3 0,-2-3 0,-1 0 0,-4 3 0,-9 5 0,-13 3 0,-13 10 0,-10 5 0,-6 5 0,-7 3 0,-2-1 0,-1-2-2,7-3-7,-5-21-8,27 4-5,-5-33-5,29 0-10,-13-14-4,19-3-2,-2-17 4</inkml:trace>
  <inkml:trace contextRef="#ctx0" brushRef="#br0" timeOffset="2329.1333">7512 867 109,'-51'-52'38,"51"52"-9,-54-30-27,54 30-43,-50 6 3,50-6-1</inkml:trace>
  <inkml:trace contextRef="#ctx0" brushRef="#br0" timeOffset="3598.2059">7542 700 71,'0'0'38,"0"0"0,0 0 0,0 0-28,0 0-3,0 0-1,0 0-3,0 0 0,-66 24-2,66-24-1,-61 39-3,61-39-4,-65 43-18,65-43-13,0 0 2,-58 58-4,58-58 1</inkml:trace>
  <inkml:trace contextRef="#ctx0" brushRef="#br0" timeOffset="4484.2565">9026 887 88,'0'0'39,"24"-58"0,-24 58 1,12-61-35,-12 61-1,-7-60 2,7 60-3,-24-51 1,24 51 0,0 0-1,-68-26 0,68 26-1,-69 22 0,69-22-1,-80 86 1,1 17-1,17 18 0,10 7-1,17 8 1,13-10-2,24-13-1,12-26 0,16-20-3,11-17-1,-4-23-14,14-4-17,-14-17-4,2-7 0,-11-17 0</inkml:trace>
  <inkml:trace contextRef="#ctx0" brushRef="#br0" timeOffset="5002.2862">8819 718 95,'0'0'41,"0"0"2,0 0-1,0 0-37,0 0 0,0 0 0,39-48-1,-39 48-2,49-14 1,-49 14-2,70-16-1,-70 16-2,81-16-3,-33 8-14,-48 8-19,90-13-5,-90 13 0,83-3 0</inkml:trace>
  <inkml:trace contextRef="#ctx0" brushRef="#br0" timeOffset="5243.2999">8973 982 104,'-54'29'41,"54"-29"0,-86 44 0,86-44-38,-50 28-1,50-28 0,0 0 0,0 0-1,0 0-2,50 6 0,-50-6-3,79-14-4,-24 6-20,-2-2-12,7 4 0,-1-4 0,3 2 0</inkml:trace>
  <inkml:trace contextRef="#ctx0" brushRef="#br0" timeOffset="5925.339">9582 1001 108,'0'0'40,"0"0"2,0 0 0,-8 48-38,-37-11-1,-18 7 0,8 10-1,2 2 0,11-2-2,17-3 1,29-4-1,27-23 0,19-12 1,11-15-1,8-12 1,7-14 0,-76 29-1,74-40 1,-74 40-1,78-53 2,-78 53-4,54-63 1,-54 63 0,38-61 1,-38 61 0,14-58-2,-14 58 1,0 0 1,4-60 2,-4 60-1,0 0 1,0 0-1,0-45-1,0 45 3,0 0-3,0 0 0,45 0 0,-45 0 0,52 15 0,-52-15 0,62 24 0,-31-11 0,30 27 0,-11 4 0,-6 6 0,-30 4 0,-14 8 0,-22-3 0,-2 0 0,0-18-2,9-10 2,6-13 0,9-18 0,0 0 0,21-28 2,-3-8-2,-18 36 0,21-49 0,-21 49 0,32-63 0,-32 63 0,29-73 0,-29 73 0,34-68 0,-34 68 0,36-70 0,-36 70 0,52-57 0,-52 57 0,58-51 0,-58 51-4,84-37-1,-84 37-10,91-27-7,-91 27-7,89-9-11,-89 9-2,90 4 0,-90-4 3</inkml:trace>
  <inkml:trace contextRef="#ctx0" brushRef="#br0" timeOffset="6467.37">10970 1008 107,'0'0'42,"11"56"1,-41-43 0,18 30-39,-20-6 0,4 8 0,-4 0-2,13-4 1,-11 1-3,6-1 1,8-13-1,1-5 0,4-5 0,11-18 2,0 0-2,11-19 0,8-12 0,-19 31 0,0 0 0,44-72 0,-44 72 0,41-63 0,-41 63 0,39-67-3,-39 67 3,39-61-1,-39 61 0,31-47 1,-31 47 1,0 0 0,0 0 2,0 0-3,57-46 0,-57 46 0,0 0 0,46 21 0,-46-21 0,0 0 0,75 30 0,-75-30 0,65 14 0,-65-14 0,75 2 0,-75-2 0,76-6 0,-76 6 0,80-12 0,-80 12 0,61-11 0,-61 11 0,48 5 0,-28 10 0,-27 12 0,-9 15 0,-13 10 0,5 6 0,0-2-6,13-11-6,36-17-7,-12-20-6,34-5-10,-10-16-4,20-9-3,-57 22 3</inkml:trace>
  <inkml:trace contextRef="#ctx0" brushRef="#br0" timeOffset="6828.3906">11916 1127 88,'0'0'42,"14"-22"2,-23 22-2,0 16-16,-17 15-24,2 13 2,-2 8-2,15-11 0,6-14-1,24-10 1,10-10-2,9-13 0,-38 6 0,48-18 0,-48 18 0,57-33 0,-57 33 0,62-36 0,-62 36 0,55-42 0,-55 42 0,51-30 0,-51 30 0,11-14 0,4 11 0,-1 13 0,-12 14 0,-2 14 0,-9 9 0,11 4 0,7-7-8,19-23-4,29-12-8,-11-23-7,33-6-10,-79 20-3,80-40-2,-80 40 0</inkml:trace>
  <inkml:trace contextRef="#ctx0" brushRef="#br0" timeOffset="7023.4018">12976 853 117,'51'-62'43,"-51"62"2,0 0-3,5-48-38,-5 48 0,0 0-4,-33 35 0,-11 39 0,-8 32 0,0 8-5,35 4-11,12-22-8,51-13-9,16-22-9,36-32-1,1-14 0</inkml:trace>
  <inkml:trace contextRef="#ctx0" brushRef="#br0" timeOffset="7393.4229">13764 1241 99,'0'0'44,"-58"-61"0,-21 54-1,2 18-18,-14 11-25,10 16 0,5 22 0,20-6 0,25-4 0,35-12 0,18-9 0,13-13 0,12-9 0,7-16 0,6-9 0,2-15 0,-62 33 0,68-42 0,-68 42 0,60-55 0,-60 55 0,60-52 0,-60 52 0,0 0 0,64-69 0,-43 55 0,-12 16 0,-6 22 0,-6 14 0,-10 15-2,4 12-17,-10-6-5,15 6-7,-17-10-9,7 5-3,-16-9-1,-14 1 3</inkml:trace>
  <inkml:trace contextRef="#ctx0" brushRef="#br0" timeOffset="7977.4563">2418 3397 85,'21'-34'38,"-8"-2"1,2 17 1,-13 7-34,-2 12-2,6 34 2,-10 15-3,-16 15 0,2 18-1,-7 10 0,1 8-2,4-1-1,5-9-2,15-10-4,3-28-27,38-8-5,8-31 0,31-17-2</inkml:trace>
  <inkml:trace contextRef="#ctx0" brushRef="#br0" timeOffset="8218.4701">3707 3132 101,'-64'77'41,"-15"39"1,-31 16-1,-6 20-37,-17 22 0,-1 11-1,-4-6-1,7-7-1,13-12-2,16-21-1,25-20-2,22-32-4,44-19-13,4-43-16,42-12-2,9-28 0,26-13-2</inkml:trace>
  <inkml:trace contextRef="#ctx0" brushRef="#br0" timeOffset="8511.4869">3419 4218 102,'0'0'40,"0"0"1,19 8-2,-11 6-35,7 10 0,4 7-2,8 12-1,6 9 0,4 5-1,3 6 0,7 3 0,-2-1-3,1-7 1,3-1-3,-10-17-4,8 7-15,-18-31-15,3 3 1,-13-24-3,-4-5 2</inkml:trace>
  <inkml:trace contextRef="#ctx0" brushRef="#br0" timeOffset="8676.4963">3784 4548 102,'-38'24'40,"-14"7"1,10 30-5,-7-5-31,11 6-2,5-2 0,9-6-4,15-5-1,5-20-13,29 3-15,-3-23-10,19-3 0,0-20-2</inkml:trace>
  <inkml:trace contextRef="#ctx0" brushRef="#br0" timeOffset="8970.5131">4981 4237 88,'14'-8'37,"4"-11"0,19 5 1,11-8-37,7-3-2,13 11-10,-7-8-24,9 11 0,-13-2-3,-2 12 2</inkml:trace>
  <inkml:trace contextRef="#ctx0" brushRef="#br0" timeOffset="9134.5225">5020 4465 104,'-38'42'39,"14"-19"2,29-4-4,23-20-38,26-17-3,34 3-18,4-25-16,29-1 0,6-16-3,21 5 2</inkml:trace>
  <inkml:trace contextRef="#ctx0" brushRef="#br0" timeOffset="10567.6045">6983 3175 85,'0'0'35,"0"0"0,-4 18 1,-4 4-31,8 17-2,-4 12 2,4 17-2,-3 10 1,2 15-1,-7 5 0,3 3-1,-5-3 0,4-3 0,-2-13-2,-1-10 1,3-12-1,0-16 0,5-13 0,0-14-1,1-17 2,5-13-1,0-16 1,4-14 0,-2-13 0,5-15 0,-2-14 0,2-14 0,6-10-2,-1-5 2,6-3-1,3 1 0,5 11 0,4 10 0,8 15 0,1 15 1,4 23-1,-2 13 0,-1 20 0,-1 11 0,-4 13 0,-7 13-1,-12 12 1,-7 7 0,-12 12 0,-10 2-1,-14 6 1,-8 0 0,-10-2 0,-3-8 0,-4-7 0,5-9-1,3-6 1,6-9 1,7-8-1,14-6 0,12-12 0,3 19 1,13-10 0,13 6 0,4 5 1,7 4 0,3 8 0,6 5-1,-2 9 1,1 2-1,-1 2-1,-9-2-2,4 0-2,-7-15-11,16 12-16,-16-23-9,14 3-1,-12-17-2</inkml:trace>
  <inkml:trace contextRef="#ctx0" brushRef="#br0" timeOffset="12341.7059">9065 2402 55,'-29'24'36,"-9"3"-2,-2 19 3,-14 2-25,5 35-2,-14 11-1,6 33-1,-9 17-1,5 21-2,6 19-1,8 10-1,9 2-2,17 2-1,20-7-1,13-16 0,22-9-1,9-19-1,14-13 1,2-16-3,11-9-1,-11-26-16,14-6-15,-5-22-1,11-17 0,-3-28 1</inkml:trace>
  <inkml:trace contextRef="#ctx0" brushRef="#br0" timeOffset="12838.7344">9787 2575 78,'0'0'37,"-10"24"1,-7 12-1,12 19-32,-9 16-2,6 12 2,-1 8-2,6 6 0,0-6-2,5-6-1,4-7-3,3-18-6,14 2-28,-9-21 0,10 1 0,-7-19-2</inkml:trace>
  <inkml:trace contextRef="#ctx0" brushRef="#br0" timeOffset="13107.7498">9370 3765 90,'-28'20'38,"22"-1"0,6-19 0,21-2-35,24-15 0,23-5-1,13-12 0,17 2 0,6-7-2,0 1-1,-3 7-2,-9-3-7,-6 24-28,-25-2 1,-13 20-1,-29 2-1</inkml:trace>
  <inkml:trace contextRef="#ctx0" brushRef="#br0" timeOffset="13522.7735">9614 4177 96,'0'0'38,"0"0"2,0 0-3,26-21-35,1 6-1,10 0 0,-1 1 0,1 1 0,-5 9 0,-5 5-1,-10 14 1,-12 11 0,-16 8 0,-11 12 0,-10 8 0,-8 7 0,0 3 1,1-2-2,0-7 2,11-3-3,10-8 2,12-12-1,17-12 0,16-13-1,14-11-2,10-11-1,22 3-13,-11-29-19,23 3-3,-13-13 0,10 2-3</inkml:trace>
  <inkml:trace contextRef="#ctx0" brushRef="#br0" timeOffset="13888.7944">10372 3788 76,'0'0'40,"-6"-22"0,17 18 0,-3-15-16,8 5-22,5-2 0,3 3-1,2 2 1,-3 3-1,-3 4 0,0 4 0,-6 7 0,-10 9 0,-10 5-1,-8 6 1,-8 5 0,-6 3 1,-2 2-2,0-3 1,2-3-1,10-3 0,7-10 0,16-6-1,13-10-1,14-14-2,21 6-10,-4-24-12,25 10-13,-8-18-2,15 5 0,-5-13 0</inkml:trace>
  <inkml:trace contextRef="#ctx0" brushRef="#br0" timeOffset="14106.8069">11279 3571 106,'-23'7'42,"23"2"-1,0-9-1,39-25-38,6 9-1,12-3-2,10 3-2,2-12-9,13 13-22,-12-12-5,4 12 0,-18-7-2</inkml:trace>
  <inkml:trace contextRef="#ctx0" brushRef="#br0" timeOffset="14692.8404">12817 2392 77,'0'0'39,"0"-18"-3,-4 38 2,-8 6-25,3 19-9,0 10 0,1 14 0,-3 9-2,2 9 2,0 3-3,4 3 1,-2-1-1,2-5-2,4-3-2,-1-16-4,18 7-16,-11-23-14,16-1-1,-5-23-2,8 2 2</inkml:trace>
  <inkml:trace contextRef="#ctx0" brushRef="#br0" timeOffset="14925.8538">12478 3617 107,'-16'22'40,"4"-19"0,31 4-1,10-14-36,26-5-1,18-5 0,11-2-1,10 0 0,5-3-3,1 6-2,-12-5-9,1 23-22,-29-4-4,-10 18-1,-27-4-1</inkml:trace>
  <inkml:trace contextRef="#ctx0" brushRef="#br0" timeOffset="15357.8785">12761 4094 85,'29'-20'38,"-17"-3"-1,3 16 2,-15 7-32,-12 2-2,-3 11 0,0 14 0,-10 6-2,1 11-1,-7 7 1,5 10-1,-7 4-1,5 2 0,-1-1 0,7-3 0,3-5 0,13-5 0,6-11 0,11-9 0,11-11 0,13-9 0,10-8 0,8-8-1,7-6 0,2-8-2,5-4-1,-2-7-5,14 12-14,-27-22-12,10 15-7,-17-14 0,2 8-2</inkml:trace>
  <inkml:trace contextRef="#ctx0" brushRef="#br0" timeOffset="15804.904">13401 3808 102,'-4'-15'39,"4"15"1,5-13-1,13 7-36,-3-3-1,7 2 1,1-1-1,4 2 0,-5 3 0,3 2-1,-6 2 0,-7 7 0,-7 8-1,-10 6 1,-12 3 0,-8 10 0,-7 2-1,-5 2 1,-3 0-1,1-2 0,2-6 0,11-3 0,8-7 0,15-9 0,15-6 0,16-7 0,18-6-1,8-7-1,17 2-2,-1-12-3,20 15-17,-20-21-15,11 12 0,-15-13-3,0 6 2</inkml:trace>
  <inkml:trace contextRef="#ctx0" brushRef="#br0" timeOffset="16225.9281">14224 2175 87,'0'0'37,"-6"17"1,22 19 0,5 12-32,20 10-4,11 11 1,10 14 1,4 6-2,7 9 2,-8 8-2,-3 12 1,-18 9-2,-19 16 0,-21 16 0,-21 16-1,-22 14 0,-25 6-1,-13-1 2,-13-9-1,-5-14-1,3-16 1,7-29-1,9-32-7,36-22-23,11-38-8,31-20-1,16-33-1</inkml:trace>
  <inkml:trace contextRef="#ctx0" brushRef="#br0" timeOffset="16406.9385">15178 3956 114,'-46'48'40,"1"17"1,-14-5-4,5 3-42,18 15-18,3-21-17,19-1 0,5-20-1,18-8-1</inkml:trace>
  <inkml:trace contextRef="#ctx0" brushRef="#br0" timeOffset="17010.973">16362 2770 94,'30'-19'37,"-12"-6"2,-2 19-2,-16 6-33,0 0-1,0 19 1,-12 13-1,-10 10 2,-6 13-1,-6 11-1,-2 14 0,-11 6 0,3 4-1,-2-2 1,8-5-2,4-2 1,11-7-2,15-14 2,13-13-3,18-13 2,22-14-2,8-8 0,18-10-1,9-6-1,6-10-2,11 1-7,-10-20-15,15 13-14,-15-15 0,6 5-1,-15-12 2</inkml:trace>
  <inkml:trace contextRef="#ctx0" brushRef="#br0" timeOffset="17217.9849">17205 3171 104,'-19'14'41,"0"-17"1,19 3-2,11-9-37,21-1-3,16-1-1,11-4 0,7 4-2,-1-3-3,9 19-13,-23-14-18,-4 16-2,-22-6-2,-13 18 3</inkml:trace>
  <inkml:trace contextRef="#ctx0" brushRef="#br0" timeOffset="17368.9935">17218 3418 105,'-55'44'39,"4"-15"2,26 3-3,21-14-34,21-5-4,22-11 0,23-7-1,18-1-9,-5-21-20,29 9-10,-5-14-1,5 2-1</inkml:trace>
  <inkml:trace contextRef="#ctx0" brushRef="#br0" timeOffset="18667.0677">18546 2660 86,'24'-20'38,"7"9"0,4-8 0,11 2-38,11 2 1,2 5-1,3 4 1,-8 7-1,-10 8 1,-10 6 1,-16 5 0,-14 3 1,-16 7-1,-11 5 1,-7 1-1,-6-1 1,-3 1-1,3-4-2,2-4 1,12-3-1,8-4 0,14-6 0,15-4 0,15-6-1,13 2 1,7-2 0,4 3 0,2 5 1,-6-1-1,-8 14 1,-13 4-1,-20 9 1,-21 8-1,-14 9 1,-17-1-1,-9 3 0,-9-3 0,-1-4-2,9-4-1,3-18-8,31 4-22,5-25-7,32-5 1,7-18-2</inkml:trace>
  <inkml:trace contextRef="#ctx0" brushRef="#br0" timeOffset="18834.0773">19476 3241 95,'-28'33'38,"-9"-7"-1,5 8-4,-1 8-61,9-16-11,18 1 1,7-9-1</inkml:trace>
  <inkml:trace contextRef="#ctx0" brushRef="#br0" timeOffset="19115.0934">20113 2818 105,'-36'46'42,"-1"-9"0,21 9-2,17-9-38,14-4 0,19-9-2,20-6 0,19-7-2,11-14-1,20-2-4,-1-25-19,10 9-14,-14-16 1,-1-1-2,-26-12 1</inkml:trace>
  <inkml:trace contextRef="#ctx0" brushRef="#br0" timeOffset="19268.1021">20633 2674 107,'-84'59'40,"8"24"3,-4-6-4,22 5-35,8 10-4,14-3-2,19-5-4,9-19-12,34 6-21,0-18-1,24-1 0,-2-23-2</inkml:trace>
  <inkml:trace contextRef="#ctx0" brushRef="#br0" timeOffset="19435.1117">20707 3372 109,'-22'12'40,"-11"-2"-1,11 10-1,2 5-41,2-10-7,22 15-27,-5-13-3,24 6 1,1-16-2</inkml:trace>
  <inkml:trace contextRef="#ctx0" brushRef="#br0" timeOffset="19779.1313">21386 2847 107,'-54'13'40,"12"17"1,-5-9-2,25 6-35,6 7-2,18-4 0,10-3 0,16-1-1,7-1-1,8 0 1,0 3-1,-5 1 0,-11 1 0,-9 5 1,-10-1-1,-12 4 0,-14 1 0,-2-3-1,-6-2-1,0-11-1,5-1-3,-3-22-14,24 0-18,0 0-2,5-20 0,3-10-1</inkml:trace>
  <inkml:trace contextRef="#ctx0" brushRef="#br0" timeOffset="19951.1412">21413 2838 118,'-11'-45'42,"14"21"1,-4-4-1,23 10-39,2 5-1,14 5-3,14 6-1,8 2-4,22 20-16,-11-13-15,19 19-5,-15-3 0,8 9-1</inkml:trace>
  <inkml:trace contextRef="#ctx0" brushRef="#br0" timeOffset="20147.1524">22130 3150 118,'-35'3'41,"19"4"1,2-15-4,30-5-41,12 13-7,0-19-24,22 17-6,-6-14 1,18 15-2</inkml:trace>
  <inkml:trace contextRef="#ctx0" brushRef="#br0" timeOffset="20301.1612">22694 3158 99,'0'14'41,"-12"-14"-1,12 0 0,-17-2-24,17 2-18,14-8-7,-6-7-22,21 15-9,-6-9 1,25 11-2</inkml:trace>
  <inkml:trace contextRef="#ctx0" brushRef="#br0" timeOffset="20455.17">23212 3177 95,'0'0'35,"0"0"-2,0 0-6,0 0-59,22-5-1,7 1-1,3-7-3</inkml:trace>
  <inkml:trace contextRef="#ctx0" brushRef="#br0" timeOffset="20651.1812">23906 3152 128,'-11'3'44,"-12"-12"-1,13 9-3,-1-13-40,4 0 0,7 1 0,4-6-2,11 15-17,-17-21-11,2 24-13,-5-22 1,-11 16-1,-23-7 0</inkml:trace>
  <inkml:trace contextRef="#ctx0" brushRef="#br0" timeOffset="21724.2426">15666 4673 12,'10'-5'31,"-10"5"1,-2 16-6,-11-14-5,14 26 3,-12-12-4,14 26-5,-10-8-6,12 19-3,-7 2 0,4 10-3,-2 6 0,2 0-1,-5 1 0,3-5-1,-6-5 1,0-5-1,-2-9 0,0-13 0,1-13 0,1-8 0,6-14 0,-7-15 0,6-12-1,5-14 1,5-13-1,4-16 1,6-15-2,9-7 1,5-9-1,5 0 1,2 7-2,3 7 2,0 11-2,-1 16 1,-3 15 1,-5 18 0,2 16 0,-7 11-1,-3 11 1,-1 7 0,-6 9 0,-4 7 0,-5 5-1,-5 5 1,-10 2 0,-8 2 0,-7-2 0,-4 1 0,-7-8 0,2-3 0,-5-6 2,3-5-2,4-5 2,7 0-2,7-2 3,4-1-2,9 3 1,11 3-1,3 5 0,0 3 0,2 7-1,1 0 1,-2 1-1,2-2-1,1 0-1,-1-8-4,10 4-13,-9-26-17,17 2-2,-2-19-2,11 0 0</inkml:trace>
  <inkml:trace contextRef="#ctx0" brushRef="#br0" timeOffset="21898.2526">16528 5022 97,'10'-12'40,"-5"-6"-3,11 8-1,5-5-35,8-3-2,6 1-2,6-4-4,14 14-25,-10-9-7,7 13 2,-16-2-2</inkml:trace>
  <inkml:trace contextRef="#ctx0" brushRef="#br0" timeOffset="22087.2634">16426 5303 99,'-26'33'39,"9"-23"0,27-1-1,15-19-37,16-6 0,20-10-1,9-9-3,13 0-5,-5-18-20,17 9-12,-11-9 3,6 5-3</inkml:trace>
  <inkml:trace contextRef="#ctx0" brushRef="#br0" timeOffset="22303.2757">17438 4569 92,'-2'-12'40,"-3"33"1,-17 4-2,10 20-35,-15 13-1,-1 10 0,-5 10 1,0 8-2,4 3 1,4-5-3,5-4 1,7-8-4,14-6-1,-3-25-19,29 3-17,-4-22 0,16-7-1,-3-19 1</inkml:trace>
  <inkml:trace contextRef="#ctx0" brushRef="#br0" timeOffset="22471.2853">17574 5096 92,'-8'-29'38,"8"14"4,-10-4-5,10 4-27,2 4-13,5-1-1,17 12-13,-9-16-20,22 9-1,-2-11-4,11 9 3</inkml:trace>
  <inkml:trace contextRef="#ctx0" brushRef="#br0" timeOffset="22790.3036">18097 4826 96,'-45'23'40,"8"18"2,-15-8-3,12 16-35,5 3 2,8 8-2,9-3 1,13-3-3,15-9 2,14-7-3,13-10-1,10-15 1,10-14-1,3-13 0,2-16 0,-2-5 0,-6-8-2,-9-5 2,-9-7-4,-13-3 2,-10 5-3,-13 1 2,-10 8-2,-11 7 1,-3 13 0,-9 2-3,9 24-8,-11-8-14,22 20-8,-1-3-2,23 9 0</inkml:trace>
  <inkml:trace contextRef="#ctx0" brushRef="#br0" timeOffset="23204.3273">18896 4799 90,'-25'-24'40,"2"23"1,-20-4-1,4 11-35,-9 6-1,1 8 0,-2 5-2,4 5 1,9 1-1,8 1 0,16-3-1,12-7 0,12-7 0,16-8 1,15-11-1,8-6-1,7-6 1,0-7-1,1-6 0,-7-1 0,-6 2 0,-10 4-1,-10 4 1,-11 8 0,-15 12-1,-11 12 1,-12 13 0,-10 13 0,-8 10 1,1 11-1,-2 8 0,2-1-2,11 3-1,5-12-5,29 4-11,-5-33-10,31 3-10,-1-30-1,20-6-1,-5-23 1</inkml:trace>
  <inkml:trace contextRef="#ctx0" brushRef="#br0" timeOffset="23523.3455">19155 4886 96,'-28'3'41,"22"11"1,6-14-2,2 16-35,14-12-3,14-3 1,5-3-1,9-5 0,6-3-1,5-1 1,-4 1-1,-3-3 0,-11 5 0,-7 7-1,-10 8 1,-12 11-1,-16 7 3,-11 12-2,-8 6 1,-4 9-2,-6 2 1,2 3-1,3-4-1,4-8-4,19 6-9,-5-27-8,34 8-12,-7-25-7,27 1 0,2-17 0</inkml:trace>
  <inkml:trace contextRef="#ctx0" brushRef="#br0" timeOffset="24547.4041">20406 4920 91,'0'0'38,"-28"13"1,3 14 1,-13 3-36,-10 10-1,-4 12 1,-7 1-2,0 3 1,4-2-1,8-5-1,10-7-3,11-10-2,9-17-3,19-4-5,4-27-6,24 8 2,-9-24 6,9 2 4,-5-9 3,-1-2 4,-1 7 3,-18-7 8,9 23 7,-24-11-3,10 29-4,0 0-3,-12 0-2,9 15-2,6 7-2,9 2-2,7 5-1,12 1-3,6-10-3,22 12-15,-10-22-17,19 2-3,-3-14 0,8-1 0</inkml:trace>
  <inkml:trace contextRef="#ctx0" brushRef="#br0" timeOffset="24729.4145">20817 5030 101,'-26'-7'40,"8"20"0,-13-3-1,2 11-37,-2 5 2,5 4-5,4 4 1,7-4-4,21 6-8,-2-19-24,26 1-4,3-13 1,19-4-1</inkml:trace>
  <inkml:trace contextRef="#ctx0" brushRef="#br0" timeOffset="25026.4315">21200 5045 78,'3'-10'41,"-3"10"-1,-26 17 2,5 16-16,-13-3-20,5 10-3,2 1 1,9 5-2,6 0-1,15-5 1,8-7-2,11-8 1,12-11 0,3-11 0,6-10 0,-5-8 0,-1-13-1,-6-6 0,-5-6 1,-8-5-2,-10-3-3,-5 1 2,-3 6-4,-7 2 1,0 19-6,-13-5-14,20 24-13,-19 0-2,14 14 1,-6-1-1</inkml:trace>
  <inkml:trace contextRef="#ctx0" brushRef="#br0" timeOffset="25502.4587">21438 4295 93,'12'-5'40,"16"4"1,-2-13-2,11 6-34,6-4 0,5 4 0,-7 0-2,-2 5 0,-12-2 0,-1 5-1,-10 3 0,-16-3-1,8 23 0,-15-4-1,-5 6 1,-7 9-1,-2 6 0,2 4-1,-1 7 0,-2-3-2,7 5-3,-5-15-13,27 8-15,-7-18-7,16-4 0,-3-19-3</inkml:trace>
  <inkml:trace contextRef="#ctx0" brushRef="#br0" timeOffset="29007.6592">1248 7136 76,'0'-11'36,"0"11"-2,0 0 1,0 26-29,-9-1-1,2 15-1,-6 10-1,2 10-1,0 8-2,1-2-2,5 1-9,-2-18-22,13-11-1,0-27-1,13-21-1</inkml:trace>
  <inkml:trace contextRef="#ctx0" brushRef="#br0" timeOffset="29180.6691">1252 6571 101,'-24'-15'35,"2"5"2,10 15-3,12-5-34,-2 10-6,33 4-25,5-10-5,21 4 0,6 0 0</inkml:trace>
  <inkml:trace contextRef="#ctx0" brushRef="#br0" timeOffset="29484.6865">2627 6420 93,'-10'-52'36,"-22"-4"2,-4 14 0,-16 2-32,-5 15-2,-4 7 1,-6 25-1,-7 13-2,1 30 0,-4 21 0,7 26 1,0 22-2,11 14 1,8 7-2,13 6 0,17-2-2,12-14-1,17-8-5,5-32-16,20-10-15,-4-31 0,11-12-1,-10-29 3</inkml:trace>
  <inkml:trace contextRef="#ctx0" brushRef="#br0" timeOffset="29660.6965">1692 7251 109,'-40'-16'38,"2"-8"3,27 13 0,3-5-37,37 0 0,24-6-3,18 0 0,16-3-4,9-8-10,30 15-24,-3-8-2,13 15 0,-10-3-2</inkml:trace>
  <inkml:trace contextRef="#ctx0" brushRef="#br0" timeOffset="30953.7705">3819 6643 41,'0'0'28,"13"-19"3,-1 7 0,-2-10-21,8 13 0,-11-12 1,12 17 2,-16-11-2,11 12-2,-14 3-3,0 0 0,4 19-1,-11 6-1,-7 11 0,-8 12 0,-6 13 0,-7 12-1,-4 6 0,-1 8-2,-2-3 2,8-3-1,3-11-1,19-5 1,7-19-1,24-11 0,13-16 0,21-14 0,13-11-2,10-9-1,7-2-1,-2-11-2,6 4-5,-12-11-25,4 11-5,-17-6-1,-3 7 0</inkml:trace>
  <inkml:trace contextRef="#ctx0" brushRef="#br0" timeOffset="31163.7825">4762 6862 108,'0'0'39,"0"0"1,9-8-1,0-3-37,11-3-1,9 0 0,4-1-1,5 4-3,1-10-11,9 17-23,-11-1-2,-1 9 0,-12 2-1</inkml:trace>
  <inkml:trace contextRef="#ctx0" brushRef="#br0" timeOffset="31342.7927">4791 7177 114,'-29'17'40,"23"-2"1,6-15-2,21-13-37,14-8-1,20-4-2,11-1-3,4-19-9,28 11-24,-9-15-3,18 8 0,-7-7-2</inkml:trace>
  <inkml:trace contextRef="#ctx0" brushRef="#br0" timeOffset="31872.8231">5707 6580 108,'-57'13'40,"21"-5"2,11-13-2,25 5-39,21-15-1,22 0 1,12-2-1,7-1 1,6 5 0,0 3 0,-4 2-1,-7 6 1,-13 3 0,-14 5 0,-14 4 0,-15 6 1,-10 1-1,-11 2 0,-4 2 0,-3 3 0,-2-1-1,5-1 0,2-2 0,8 0 0,11-3 0,12-4-1,8-1 1,15-3 0,5 0 0,10 3 0,2 1 1,0 0-1,-8 7 0,-5 4 1,-16 6-1,-13 7 1,-19 4 0,-17 1 0,-8 0-1,-9-1 0,-3-3 0,-1-4-2,11-2-4,1-18-10,33 8-10,5-22-16,12 0 2,13-14-3,23 0 3</inkml:trace>
  <inkml:trace contextRef="#ctx0" brushRef="#br0" timeOffset="32005.8307">6531 7168 108,'-23'39'39,"-4"12"0,-14-7-4,11-15-44,12 20-25,-8-14-5,15-2 1,0-11-2</inkml:trace>
  <inkml:trace contextRef="#ctx0" brushRef="#br0" timeOffset="32590.8641">7330 6290 90,'-15'-17'37,"15"17"0,-19-22 0,19 22-33,0 0-1,0 0 0,21 21 1,1 3-1,-1 13 0,10 12 1,3 7-2,9 17 2,1 4-3,7 11 2,-2-1-3,5 2 3,-1-4-3,-4 0-2,-2-11 1,-3-10-3,-1-6-3,-15-24-21,8-2-11,-12-17 0,2-5-1,-9-25 1</inkml:trace>
  <inkml:trace contextRef="#ctx0" brushRef="#br0" timeOffset="32791.8756">7708 6828 103,'-71'36'39,"2"19"1,-10 1-2,13 18-35,4-7-1,9-1-1,18-4-1,9-8-3,21-1-7,10-17-26,27-6-3,7-20 1,25-3-3</inkml:trace>
  <inkml:trace contextRef="#ctx0" brushRef="#br0" timeOffset="33158.8966">8321 7007 95,'24'-5'40,"4"-11"0,9 3-2,-3 4-24,8-7-16,6 3-1,-5-3-14,2 16-20,-13-2-1,-1 10 0,-11-3-2</inkml:trace>
  <inkml:trace contextRef="#ctx0" brushRef="#br0" timeOffset="33325.9062">8442 7251 89,'-42'35'41,"7"-12"0,19-3 0,16-20-11,18-2-27,27-7-2,19-5-2,15-1-4,0-13-15,25 12-18,-8-8-3,3 7 0,-11-4-1</inkml:trace>
  <inkml:trace contextRef="#ctx0" brushRef="#br0" timeOffset="34563.977">9731 7620 65,'0'0'33,"0"0"-1,22-3 0,0-1-26,-1-6 0,13 4-2,1-3-1,5 4 0,4-3-1,7 6 1,4-5-1,7 4 0,3-3 0,8 1 0,7-3-1,11 1 0,7-2-1,1 0 1,13-2-1,1 4 0,5 4 0,3-3 0,4 3 0,-3 1 0,1 4 0,3-2 1,0 0-1,4 0 1,2-2-1,-3 1 1,3-1 0,2 0-1,2-4 1,3 2-1,-4 0 0,1 0 0,-1 2 0,-1 0 0,3 2 0,-5 0 1,-2 2-1,-4-1 0,-6 1 0,3-2 0,-1-2 1,-6 0-1,-6-3 1,-1 1-1,-10-4 0,-4-1 1,-11 0-1,-9 4 0,-18-1 0,-10 1-1,-17 4-1,-15-1-3,-15 2-7,0 0-24,-12 18-1,-12-16-1,11 4 0</inkml:trace>
  <inkml:trace contextRef="#ctx0" brushRef="#br0" timeOffset="36317.0773">1579 9422 94,'-5'-11'37,"5"11"2,0 0-3,-14 26-33,8 1-1,0 12 0,-3 8 0,-2 12-2,-1 7 0,0-2-2,4 3-3,-2-22-10,12 3-21,-1-32 0,14-10-2,-2-27 1</inkml:trace>
  <inkml:trace contextRef="#ctx0" brushRef="#br0" timeOffset="36474.0862">1650 9051 99,'-23'-24'37,"-2"3"-1,10 15-2,1 7-36,14-1-29,17 4-6,13-1 1,18 11-2</inkml:trace>
  <inkml:trace contextRef="#ctx0" brushRef="#br0" timeOffset="36782.1039">2666 8847 97,'-38'-37'38,"4"11"1,-12 0-1,8 12-33,-8 10 0,2 21 0,4 13-1,3 23-2,2 21 0,4 17-1,4 16 0,5 8-1,7 5-1,7-3-2,7-8-1,7-16-4,16-6-16,-6-36-15,14-13 1,-8-25-2,7-13 2</inkml:trace>
  <inkml:trace contextRef="#ctx0" brushRef="#br0" timeOffset="36925.112">2215 9509 107,'-19'-16'39,"0"-6"1,23 11-2,9-6-34,20-2-4,26 2-6,4-15-27,24 14-5,2-11-1,19 8-1</inkml:trace>
  <inkml:trace contextRef="#ctx0" brushRef="#br0" timeOffset="37369.1374">3836 8915 85,'27'-10'38,"-15"5"0,-3 19 1,-21 9-24,-3 16-10,-9 12-1,0 16 1,-9 8-2,-1 11 1,-4 1-1,6 3 0,3-6-1,10-6 1,4-12-2,12-10 1,10-12-1,9-15-1,11-13 1,14-11-2,9-12 0,7-10-3,11-5 0,3-13-8,15 10-22,-11-16-6,11 14 0,-15-11-1</inkml:trace>
  <inkml:trace contextRef="#ctx0" brushRef="#br0" timeOffset="37583.1497">4685 9358 106,'-10'-8'39,"10"8"1,12-22-2,4 2-37,15-2-1,6 0 0,6 3-2,-1-3-8,8 17-26,-15-3-3,-4 19 1,-15-3-2</inkml:trace>
  <inkml:trace contextRef="#ctx0" brushRef="#br0" timeOffset="37728.158">4749 9583 107,'-30'40'41,"0"-17"1,18 0-3,12-23-30,14 0-9,23-15-3,11-17-11,20 10-24,-3-15-3,17 9 1,-1-11-3</inkml:trace>
  <inkml:trace contextRef="#ctx0" brushRef="#br0" timeOffset="38118.1803">6051 9014 98,'-21'-19'40,"21"19"1,-19 5-1,15 8-33,-6 8-2,2 9-1,-2 4-1,5 11 0,5-1 0,3 2-2,11-3 1,14-5-1,11-10 0,16-11-1,11-12-1,9-11 0,9-10-1,2-13-2,6-5-2,-11-19-12,6 15-18,-24-18-5,1 10 1,-26-10 0</inkml:trace>
  <inkml:trace contextRef="#ctx0" brushRef="#br0" timeOffset="38268.1889">6628 8991 99,'-59'76'38,"8"19"1,-3-5-1,11 0-34,4 4-5,11-13-5,26 3-27,1-26-4,27-12 0,7-23-2</inkml:trace>
  <inkml:trace contextRef="#ctx0" brushRef="#br0" timeOffset="38435.1984">6951 9542 106,'-26'41'42,"-13"-1"-1,8 8-1,-4-6-38,10-6-7,23 5-27,-7-17-8,21 1 1,0-14-2</inkml:trace>
  <inkml:trace contextRef="#ctx0" brushRef="#br0" timeOffset="38856.2225">7690 8766 86,'19'-25'37,"5"19"1,-1-2 0,12 14-29,-2 8-5,8 13 0,-4 9 1,2 22-1,-2 9 0,-4 13-2,0 9 0,0 3-1,-4-2-1,-1-4-1,-1-6-2,-7-16-2,14-2-27,-17-27-7,8-8 0,-10-22 0</inkml:trace>
  <inkml:trace contextRef="#ctx0" brushRef="#br0" timeOffset="39058.234">8078 9135 112,'-39'46'41,"-11"0"1,10 16-2,8-7-38,-1 1-1,14-2-2,10-14-2,19 4-7,0-28-22,31 2-9,2-17 2,19-1-4</inkml:trace>
  <inkml:trace contextRef="#ctx0" brushRef="#br0" timeOffset="39299.2478">8839 9264 116,'0'0'42,"28"-15"-1,-7-7-1,10 3-40,10-1-1,4-3-2,4 14-9,-11-12-23,7 14-6,-10-7 0,-6 13-1</inkml:trace>
  <inkml:trace contextRef="#ctx0" brushRef="#br0" timeOffset="39472.2577">8800 9537 119,'-20'40'43,"10"-21"-1,26-4 0,17-23-41,22-7-3,22-2-6,1-19-18,20 11-13,-4-10-4,13 8 1,0-6-2</inkml:trace>
  <inkml:trace contextRef="#ctx0" brushRef="#br0" timeOffset="40373.3093">10662 9925 60,'-42'-6'32,"15"-3"-1,9 0 1,6-5-24,12 14 0,19-22-1,12 18-1,4-11 1,19 7-1,5-5 0,20 1-1,7-3-2,23 5-1,10-5 1,15 3-1,8 0-1,16 1 1,11 1-1,9 0 0,8 3 0,9 1-1,3 0 1,7 4-1,6 0 0,1 2 1,-4-3 0,3 6 0,-7-1 0,-2 2 0,-10-2 0,-13 2 0,-9 1 0,-13-1-1,-16 1 1,-10-3-1,-21 4-2,-23-4 0,-18 8-1,-22-9-2,-14 7-4,-33-8-15,0 0-16,-22-6 1,2 6-1,-8-14 3</inkml:trace>
  <inkml:trace contextRef="#ctx0" brushRef="#br0" timeOffset="44095.5222">1640 11752 46,'1'-15'36,"-1"15"2,5-20-2,-5 20-11,0 0-22,4 19 0,-8 1 0,-1 11-3,-3 10 1,0 7-2,0 8-1,-6-7-6,19 9-26,-16-21-2,19-1-1,-4-23 2</inkml:trace>
  <inkml:trace contextRef="#ctx0" brushRef="#br0" timeOffset="44251.5311">1674 11529 81,'-20'-29'37,"12"17"-1,-4-4-1,12 16-36,22-6-29,6 1-4,16 7-1,2-3-3</inkml:trace>
  <inkml:trace contextRef="#ctx0" brushRef="#br0" timeOffset="44558.5486">2722 11218 74,'-24'-32'37,"-11"-2"0,5 17 0,-6 6-32,-2 16-2,-3 11 0,4 21 0,-1 17-2,4 15 0,1 13-1,8 9 1,11 6-3,3-4-4,15 7-16,2-23-15,12-3 0,-6-22-2,11-11 2</inkml:trace>
  <inkml:trace contextRef="#ctx0" brushRef="#br0" timeOffset="44732.5586">2305 11787 82,'-22'-27'39,"20"10"1,-1-7-2,21 13-33,11-5-4,17-4-3,18 4-3,2-12-21,27 12-11,4-10-1,20 7-1,1-4 0</inkml:trace>
  <inkml:trace contextRef="#ctx0" brushRef="#br0" timeOffset="45174.5839">3994 11435 73,'20'-32'37,"2"11"0,-13 0 1,-9 21-34,10-12-1,-10 12 2,-9 29-1,-6 6-1,-14 10 1,-3 9 0,-7 10-1,1 7-1,-2 3 1,5-4-1,5-5 0,12-4-1,12-12 0,17-11-2,11-11 2,17-17-1,15-8-2,6-11 0,13-7-2,2-15-1,11 6-4,-6-22-30,10 12 0,-12-11 0,5 6-1</inkml:trace>
  <inkml:trace contextRef="#ctx0" brushRef="#br0" timeOffset="45364.5948">4709 11647 89,'-11'2'38,"11"-2"1,13-5-1,12-5-36,10-3-2,3 0 0,8 0-3,-7-10-9,12 14-25,-16-5-1,2 11 0,-19-5-1</inkml:trace>
  <inkml:trace contextRef="#ctx0" brushRef="#br0" timeOffset="45531.6043">4738 11821 92,'-43'25'39,"20"1"0,11-21 0,24-5-36,20-11-3,15-11 1,16-1-5,7-16-7,21 8-27,3-11 0,16 7-2,-6-6 2</inkml:trace>
  <inkml:trace contextRef="#ctx0" brushRef="#br0" timeOffset="46032.633">6076 11171 66,'6'-15'38,"-6"15"-1,-2-17 1,2 17-25,-25 6-7,8 8-1,-9 4 0,0 10-1,-3 1-1,6 6 0,0-2 0,8 6-1,7-3-1,7-5 0,9-2-1,9-7 1,12-3-1,5-1 0,7-4 0,3-2 0,3 2 0,-6 3 0,-5 2 0,-9 3 2,-12 5-1,-11 6 0,-14 0-1,-7 2-1,-6-4 1,-2-3-3,2-5 0,1-10-4,15 2-8,0-26-26,19-3 2,-3-15-1,16-3 1</inkml:trace>
  <inkml:trace contextRef="#ctx0" brushRef="#br0" timeOffset="46219.6437">6146 11180 106,'0'0'41,"-6"-18"1,21 21-5,5-12-34,11-1-1,12-1-2,6-4-1,17 1-3,3-15-15,19 18-20,-2-12-2,16 11 1,-5-8-2</inkml:trace>
  <inkml:trace contextRef="#ctx0" brushRef="#br0" timeOffset="46550.6626">7240 11546 86,'-14'15'36,"10"11"1,-6 5-3,-4 0-40,12 12-30,-8-9-1,10 4 0,4-10 0</inkml:trace>
  <inkml:trace contextRef="#ctx0" brushRef="#br0" timeOffset="46871.681">7950 10855 95,'0'0'40,"-11"18"0,13 10-1,-4-3-36,8 14-2,3 9 2,5 5-2,5 4 1,1 4-2,7 0 1,1 1-2,3-4-2,2-6 1,6 3-8,-5-19-28,10 0-2,-11-14 0,7-6 0</inkml:trace>
  <inkml:trace contextRef="#ctx0" brushRef="#br0" timeOffset="47060.6918">8254 11369 86,'-44'16'40,"-9"5"0,7 15 1,-6 0-34,7 9-4,9-3 0,10-3-1,11-3-5,14-14-2,26 0-34,2-18-1,22 0 0,3-13-1</inkml:trace>
  <inkml:trace contextRef="#ctx0" brushRef="#br0" timeOffset="47601.7227">9076 11199 99,'0'0'42,"0"0"-1,0 0 0,14-13-40,12 2-1,10 3 1,7-2 0,1 0-2,6 6-2,-4-9-11,8 12-26,-16-2 0,-2 6-1,-17-3 0</inkml:trace>
  <inkml:trace contextRef="#ctx0" brushRef="#br0" timeOffset="47786.7333">9127 11454 103,'-29'23'41,"21"-1"2,8-22-3,22 4-39,19-12 0,12-4-3,10-3-2,1-6-33,17 6-4,-1-5 1,7 6-2</inkml:trace>
  <inkml:trace contextRef="#ctx0" brushRef="#br0" timeOffset="53116.0381">1918 13355 59,'0'0'35,"-3"16"-1,-8 0 0,0 12-32,-2 7-2,1 7 1,-1 6-1,2 3-1,5 3-4,-4-15-11,14 4-17,3-19-1,7-6 1,0-24 0</inkml:trace>
  <inkml:trace contextRef="#ctx0" brushRef="#br0" timeOffset="53274.0471">1957 13096 45,'-23'-35'32,"2"10"-1,3 6-8,18 19-17,0 0-7,0 0-22,29 5-7,8-1 0,7 2-1</inkml:trace>
  <inkml:trace contextRef="#ctx0" brushRef="#br0" timeOffset="53564.0637">2956 12818 66,'-21'-19'38,"1"10"-1,-10-6 0,2 13-32,-9 9-1,3 15 1,-8 9-1,4 19 0,-6 8-2,7 13 0,-3 10-1,8 4-1,5 4-2,5-3-1,14-1-3,0-22-9,22-4-23,-1-23 1,14-11-2,-10-23 1</inkml:trace>
  <inkml:trace contextRef="#ctx0" brushRef="#br0" timeOffset="53702.0716">2508 13398 76,'-24'-11'39,"24"11"-3,-6-12 1,23 8-33,15-3-3,10-2-4,22 5-33,-2-10 0,17 7-2,3-6 0</inkml:trace>
  <inkml:trace contextRef="#ctx0" brushRef="#br0" timeOffset="54148.0971">3877 13088 75,'18'-12'40,"-11"1"-3,-7 11 2,-4 17-33,-7 7-2,-6 3-1,-4 16 0,-6 5-1,0 10 0,-2 1 0,2 5-1,2-3 0,6 1 1,5-7 0,6-8-1,8-4-1,5-9 1,9-7 0,9-10-1,8-9 1,9-9-1,14-5-1,3-10-1,6-1-1,7-13-3,12 9-27,-11-17-7,12 8 0,-11-9-2</inkml:trace>
  <inkml:trace contextRef="#ctx0" brushRef="#br0" timeOffset="54382.1105">4826 13353 79,'0'0'42,"0"0"-2,4-19 0,15 5-37,-1-2-3,8 0 1,4 0-2,1-1-1,6 16-22,-8-14-15,4 14 0,-17-7-1,0 15 0</inkml:trace>
  <inkml:trace contextRef="#ctx0" brushRef="#br0" timeOffset="54521.1185">4821 13520 80,'-15'31'41,"1"-15"-2,20-6 1,8-12-38,17-11-3,16 2-6,-3-15-31,26 6 0,-3-12-2,13 6-1</inkml:trace>
  <inkml:trace contextRef="#ctx0" brushRef="#br0" timeOffset="54986.1451">6355 12869 81,'-25'0'41,"-16"5"-1,-5 21 1,-11 12-38,-1 14 0,1 13-1,5 11 0,4 3 0,16 3 0,11-3-1,17-8 0,14-12 0,15-12-1,9-11 1,8-14-1,-1-15 1,1-11-1,-7-8 0,-9-8 0,-14-5 0,-10-5 0,-14 2 0,-13-3-1,-6 8 0,-4-2-1,3 6-1,2 1-2,18 6-4,-1-7-29,36 12-2,9-8 0,21 7-1</inkml:trace>
  <inkml:trace contextRef="#ctx0" brushRef="#br0" timeOffset="55150.1545">6776 13428 86,'-2'34'41,"0"11"-1,-17-12 2,-5 9-40,8-6-3,2-5-4,15 4-33,-6-16-2,19-2 0,0-15-2</inkml:trace>
  <inkml:trace contextRef="#ctx0" brushRef="#br0" timeOffset="55603.1804">7789 12718 72,'10'-8'40,"-10"8"0,14 1-1,-9 14-34,6 14 0,2 10-1,3 15-1,3 7 0,2 16 0,4 3-2,3 6 0,3-3-2,-2-5-1,4-2-2,-4-14-4,8 7-13,-12-30-21,4-4 2,-7-15-1,1-5 1</inkml:trace>
  <inkml:trace contextRef="#ctx0" brushRef="#br0" timeOffset="55783.1907">7997 13240 76,'-47'10'40,"5"21"-1,-7 1 1,20 13-38,-4-2-1,13-1-4,18 1-7,2-18-29,29-4 1,3-15-2,24-6 0</inkml:trace>
  <inkml:trace contextRef="#ctx0" brushRef="#br0" timeOffset="56031.2048">8691 13147 86,'0'12'41,"0"-12"0,19-4 0,-1 3-39,12-15-3,12-1-1,0-3-2,13 7-34,-13-4-2,6 9 1,-18-3-3</inkml:trace>
  <inkml:trace contextRef="#ctx0" brushRef="#br0" timeOffset="56204.2147">8691 13453 96,'-14'40'40,"10"-24"4,26-4-2,18-20-41,18-11-1,17-4-4,0-16-33,17 8-5,-6-8 0,7 5-1</inkml:trace>
  <inkml:trace contextRef="#ctx0" brushRef="#br0" timeOffset="57333.2793">10437 11514 49,'18'-3'36,"17"2"1,13-6-1,19 2-23,15-6-6,28 7 0,18-5-2,22 7-1,16-4-1,13 6 0,14 0-2,11 0 0,4 0 0,12-3-1,6-3 0,2-4-1,4-4 0,0-3 0,-3 1 0,-5-1 0,-3 4 0,-14 3 0,-13 7 0,-17 6 0,-15 8-4,-29-3-30,-10 7-2,-23 1-1,-23 1 1</inkml:trace>
  <inkml:trace contextRef="#ctx0" brushRef="#br0" timeOffset="58022.3187">9910 13621 70,'-2'12'39,"20"-4"-1,5-8 1,6 3-38,27-3 0,20 0 2,22-3-1,22-2 1,21-8-1,22 1 1,23-5-1,21 1 0,15 1 0,17-1-1,9 3 0,6 3-1,7 4 1,0 3-1,0 2 1,-3 0-1,-3 1-1,-11 1 1,-12 3-1,-16-2-1,-20 4-1,-25 0 0,-20 8-3,-30-4-1,-18 20-10,-31-11-22,-10 13 1,-23-9-1,-10 4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12:36.16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10062 6322 91,'8'-20'36,"-3"7"0,-10-1-1,5 14-35,-30-2 1,6 14 0,-9 10 1,-7 13 2,-11 8-1,0 23 2,-4 5-1,6 17 1,3 2-2,12 3 1,10 2-2,15-8-2,13-6 1,17-16-1,8-15 0,14-17 0,2-14 0,4-16 1,-4-16-1,-6-10 2,-7-9-2,-16-6 1,-9-6-2,-20-2 1,-10-2-2,-13 3-1,-2 8 0,-5 3-2,9 14-6,-3-4-26,22 16-1,7-5 1,20 14-1</inkml:trace>
  <inkml:trace contextRef="#ctx0" brushRef="#br0" timeOffset="174.01">10269 6782 117,'-10'9'39,"-12"-9"0,4-1-4,-2-2-40,5-15-13,26 11-21,2-11 1,17 5 0,6-4-1</inkml:trace>
  <inkml:trace contextRef="#ctx0" brushRef="#br0" timeOffset="534.0306">10815 6564 106,'-19'2'37,"-10"-3"2,4 10-2,-9-1-32,4 8 0,-3 3-1,6 7 0,3 0-2,12 2 0,7-2-1,12-2 0,13-3 0,9-3-1,12-5 0,7-2 1,4 3-1,-1-1 0,1 3 1,-8 4-1,-13 6 0,-12 4 0,-12 5 0,-13 5-2,-11 2 2,-9-3-2,-3-2 0,0-7-2,7-6-3,-3-23-18,25-1-13,-12-15 1,22-8-1,1-20-1</inkml:trace>
  <inkml:trace contextRef="#ctx0" brushRef="#br0" timeOffset="724.0414">10860 6508 118,'-12'0'40,"-3"2"1,10 9 0,5-11-37,11 15-2,12-13-1,13-3-3,10 1-3,4-14-22,18 12-11,-3-11-3,14 8 1,-9-9-2</inkml:trace>
  <inkml:trace contextRef="#ctx0" brushRef="#br0" timeOffset="1441.0824">11741 6459 62,'-23'12'38,"-9"7"-1,-2 14 2,-13-2-11,1 21-20,-8 1 0,11 14 1,-1 0-4,9 5 0,11-4-3,12-6-2,19-10 1,14-7-3,15-17 3,12-11-1,-1-14 0,6-10 1,-2-9-1,-8-8 3,-14-7-3,-11-3 3,-17 0-3,-15 3-2,-16 2 1,-7 2-2,-5 7-2,-7-2-3,16 17-22,-9-10-9,19 10 2,3-6-1,20 11 0</inkml:trace>
  <inkml:trace contextRef="#ctx0" brushRef="#br0" timeOffset="2043.1169">12161 6588 110,'-25'7'38,"4"-7"0,21 0-1,0 0-34,16-15-3,22 0 0,7-4 0,9 2 1,2 1-2,-3 3 1,-4 3 1,-10 4-1,-10 8 1,-13 7 0,-11 3 0,-14 4 0,-9 6 1,-7 1-1,-2 2 0,-2-2 0,4-1 0,2-4-1,10-3 0,11-1 1,2-14-1,29 15-1,1-8 2,6 0-1,1 0 0,0 4 1,-5 8 0,-4 5 0,-18 6 0,-10 5 1,-13 4-1,-13 2 0,-10 3 0,-6-5 0,3-4-1,3-9-1,12-11-3,18-3-6,6-12-27,30-19-2,11-10 0,22-1-1</inkml:trace>
  <inkml:trace contextRef="#ctx0" brushRef="#br0" timeOffset="2248.1286">13225 6610 109,'-15'28'37,"-23"-1"2,-3 16-2,-21 11-34,-1 1-1,-3 4-1,4 5 1,3-3-3,8-7-1,16-3-4,6-20-9,27-2-23,2-29 1,12 13 1,3-26-3</inkml:trace>
  <inkml:trace contextRef="#ctx0" brushRef="#br0" timeOffset="2413.138">12883 6879 105,'-5'-32'39,"6"14"1,-12 2-1,11 16-26,0 0-7,0 21-1,12-5-3,9 2-2,11 2-3,7-6-5,24 9-27,-7-13-5,16 4 1,-2-14-2</inkml:trace>
  <inkml:trace contextRef="#ctx0" brushRef="#br0" timeOffset="2616.1496">13668 6699 117,'-37'27'39,"-13"-2"1,10 14-2,-2-12-34,9 10-2,13 0-2,11-6-3,20 3-6,5-18-29,30 0-1,4-14 1,16-2-2</inkml:trace>
  <inkml:trace contextRef="#ctx0" brushRef="#br0" timeOffset="2900.1659">14056 6708 119,'-25'23'40,"-13"1"1,6 16-2,-3 1-31,8 4-5,9-4 0,11 0-1,13-7-2,9-5 0,14-9 0,8-15 0,1-5 0,5-11 0,-4-10 0,-3-3 0,-10-8 0,-10-6 0,-7 0 0,-13-2-3,-1 7-2,-11-3-4,8 22-17,-20-12-13,14 18-2,-5-5 2,19 13-1</inkml:trace>
  <inkml:trace contextRef="#ctx0" brushRef="#br0" timeOffset="3179.1819">14468 6236 118,'-15'1'40,"15"-1"1,0 0-2,29-11-37,0 2-4,7-10-3,14 12-19,-7-14-14,9 11-1,-8-11-1,7 9 0</inkml:trace>
  <inkml:trace contextRef="#ctx0" brushRef="#br0" timeOffset="5204.2977">15241 6762 97,'0'0'37,"-19"-11"2,19 11-2,0 0-31,-10 4-2,10-4 0,-16 28-1,-3-6 0,-3 9 0,-6 3-1,2 2-1,-4 0 1,5-1-1,3-8 0,6-5-1,9-13 1,7-9-1,23-7 0,0-10 0,9-9 0,-2-8 0,2-2 0,-2-5 0,-3-1 1,-6 0-1,-4 4 1,-3 3-1,-8 9 0,-3 7 0,0 9 1,-3 10-1,0 0 0,5 24 1,0-3 0,4 2-1,5-1 1,8 0 0,8-7-1,7-6 1,4-6 0,7-6 0,-2-5 0,2-7 0,-2-3 1,-6 0-2,-7 2 0,-7 2 0,-7 4 0,-9 4 0,-10 6 0,-2 24 0,-11 5 0,-8 9 0,0 8 0,-5 3 0,3 6 0,2 0-3,12 1-7,-4-23-19,31 7-10,1-21-4,25-1 3,2-18-3</inkml:trace>
  <inkml:trace contextRef="#ctx0" brushRef="#br0" timeOffset="5477.3133">16268 6772 123,'22'-3'41,"-8"-12"0,14 6-2,10-10-38,-2 2-2,11 0-2,-5-5-3,14 17-25,-19-9-8,2 12-1,-15-4 0</inkml:trace>
  <inkml:trace contextRef="#ctx0" brushRef="#br0" timeOffset="5650.3232">16249 6986 125,'-36'40'42,"13"-20"-1,30-3 0,11-18-40,32-12-4,32 1-7,5-27-12,32 7-17,1-7-3,16 0 0,4-5-1</inkml:trace>
  <inkml:trace contextRef="#ctx0" brushRef="#br0" timeOffset="8305.4751">14938 5831 105,'0'0'38,"0"0"2,9-9-3,1 0-34,16 3-1,7-5-2,11 0 3,6-1-4,6 1 3,0 2-2,-5 3 0,-2 4 0,-12 8 1,-13 6 1,-11 10-2,-18 8 3,-11 12-3,-9 2 3,-9 8-2,-4-1 1,0-2-3,2-1 0,6-7-2,12-2-6,2-16-28,25 1-3,3-15 0,15-1-1</inkml:trace>
  <inkml:trace contextRef="#ctx0" brushRef="#br1" timeOffset="13279.7596">11145 5801 69,'32'-24'36,"-11"-3"-3,0 8 4,-22 0-32,1 19 3,0 0-1,-20 11-2,-11 14 2,-8 17-5,-10 6 1,-6 10-3,2 3 0,-3-7-6,17 3-10,-3-21-21,19-9 1,14-22 0,9-5-1</inkml:trace>
  <inkml:trace contextRef="#ctx0" brushRef="#br1" timeOffset="13452.7695">11013 5804 93,'-8'-16'38,"8"16"-1,-26 10 1,14 10-31,-3-1 0,8 8-5,7-4 2,11-4-6,19 3-4,4-18-22,25 5-10,4-14 1,15 4-3,-4-11 2</inkml:trace>
  <inkml:trace contextRef="#ctx0" brushRef="#br1" timeOffset="13665.7816">11755 5683 98,'-20'-4'35,"4"10"3,-10-3-4,11 10-34,-9 7 2,5 2-3,0 9 2,4 3-5,10 9 0,-1-12-32,19 10 4,7-15-3,14-1-2</inkml:trace>
  <inkml:trace contextRef="#ctx0" brushRef="#br1" timeOffset="14270.8163">12055 5668 88,'-18'-10'34,"-1"14"3,-13 4 2,10 17-33,-7 5 2,2 11-4,4 0 3,10 7-5,5-5 3,16-3-4,10-9 0,11-7 1,10-13-2,10-11 1,4-12-2,2-15 1,3-7-3,-8-11 4,-2-5-4,-9-5 3,-11-2-3,-8 3 1,-12 9 0,-9 6 1,-9 9 2,-5 9-3,-5 8 3,0 12-3,3 7 3,5 8 0,8 0 0,9 5 0,9 0-1,15-2 3,9-1-2,7-1 2,6-3-3,5-7 2,-2 2-1,2-5 1,-4-1-2,-6-2-1,-12 1 1,-6 0 0,-13 2 0,-15-2-1,-3 16 1,-14 2 0,-6 4 2,-5 4-2,4 0 3,0 4-4,11-2 3,8-4-2,14-7 3,13-8-3,8-11 0,9-7 0,-2-9-1,0-10 2,-4-4-4,-6-13 3,-11 1-4,-10-6-2,-3 8-8,-19-10-24,8 14 0,-14-7-3,6 17 2</inkml:trace>
  <inkml:trace contextRef="#ctx0" brushRef="#br1" timeOffset="15986.9144">13649 5857 46,'9'-12'31,"-11"23"2,-14 15 1,-3 30-23,-22 9 0,-2 32 1,-19 17-3,0 29 0,-12 11-4,10 13-2,5-7-1,20 0-1,22-8-4,23-19-6,38-7-28,22-22-2,34-12 1,17-19 1</inkml:trace>
  <inkml:trace contextRef="#ctx0" brushRef="#br1" timeOffset="16628.9511">14073 7849 79,'0'0'36,"0"0"1,0 0-1,0 0-31,16-4-2,8 6-2,4-3 0,10 0-1,7 1-3,-1-5-1,10 5-4,-11-14-20,6 7-6,-8-3-2,-2 1 0</inkml:trace>
  <inkml:trace contextRef="#ctx0" brushRef="#br1" timeOffset="16787.9602">14414 7683 80,'-37'-9'37,"8"7"-1,1-8 0,12 5-32,4-2-5,10-10-9,18 12-24,-2 0-2,9 9 0,-4 2 0</inkml:trace>
  <inkml:trace contextRef="#ctx0" brushRef="#br1" timeOffset="16971.9708">14409 7966 85,'-18'14'36,"7"0"0,-6-6 0,17-8-35,-11 11-3,11-11-5,11-2-13,-2-7-15,14 1 0,-3-9-1,12 2 1</inkml:trace>
  <inkml:trace contextRef="#ctx0" brushRef="#br1" timeOffset="17171.9822">14863 7655 78,'-16'17'36,"-10"0"-1,7 9-1,-8-3-30,7 3-3,10 3-3,1-8-4,18 4-25,1-10-4,15-1 0,6-9 0</inkml:trace>
  <inkml:trace contextRef="#ctx0" brushRef="#br1" timeOffset="17790.0175">15193 7599 77,'-18'-8'36,"-10"5"-1,4 13 1,-13-1-31,12 14 1,-6-2-1,12 7 0,4-2-3,11 1 1,12-6-2,15-6 0,12-7 0,8-8-1,9-6 0,3-4 0,1-8-1,1-1 1,-9-4-1,-9-3 0,-13 2 1,-10 0-1,-10 0 1,-7 3 0,-7 2 0,-9 6 1,0 3-1,0 2 1,3 7 0,0 3 0,14-2-1,-8 13 1,8-13 0,21 15-1,1-9 1,5-2-1,7-2 0,5-2 1,0-3-1,-1 2 1,-2-4-1,-7 4 0,-9 2 1,-6 3-1,-14-4 0,0 26 1,-14-2 0,-4 4-1,-1 6 1,-3 2 0,3 2 0,3-1-1,9-6 1,9-6-1,11-10 1,13-9-1,8-12 0,11-8 1,3-8-1,1-7 0,-9-5 1,-5-2-1,-12-3 0,-15 3-1,-11 3-1,-16 0-3,1 14-9,-12-9-24,11 12-1,0-6 1,17 9-2</inkml:trace>
  <inkml:trace contextRef="#ctx0" brushRef="#br1" timeOffset="18703.0698">20217 6333 89,'-10'2'35,"-4"12"0,-15 6 0,0 12-29,-21 7-4,-5 14 1,-7 6-2,-5 3 2,3 3-4,8-7-1,14 0-9,0-18-23,32-11-1,10-29 0,17 8-1</inkml:trace>
  <inkml:trace contextRef="#ctx0" brushRef="#br1" timeOffset="18868.0792">19934 6551 96,'-13'-21'37,"2"17"1,-6 1 0,17 3-29,-9 22-3,13-3 0,14-1-3,11-1-4,15 4-5,6-12-25,20 9-7,2-14 1,13 2-3</inkml:trace>
  <inkml:trace contextRef="#ctx0" brushRef="#br1" timeOffset="19076.0911">20786 6390 109,'-42'18'37,"8"12"2,-8-8-4,12 7-34,9 3-4,6-8-4,25 3-28,5-10-1,21-3 0,7-7-2</inkml:trace>
  <inkml:trace contextRef="#ctx0" brushRef="#br1" timeOffset="19360.1073">21233 6380 108,'-29'8'39,"-17"3"1,8 11 1,-11-3-34,10 12-1,7-1-2,12 3 0,10 0-2,15-4 2,13-5-4,14-5 0,8-7 0,4-8 0,0-8 0,-1-8 0,-3-6 0,-10-8-3,-8-4 1,-11-8-4,-6 6-3,-14-15-15,9 17-15,-14 0-3,3 10 3,-3-1-1</inkml:trace>
  <inkml:trace contextRef="#ctx0" brushRef="#br1" timeOffset="19597.1209">21577 6145 129,'-17'-13'39,"17"13"-1,22-30-10,2 14-36,26 5-30,-5-7-1,13 10 1,-7-7-2</inkml:trace>
  <inkml:trace contextRef="#ctx0" brushRef="#br1" timeOffset="20018.145">22210 5842 120,'-36'-1'39,"6"9"0,-5-6-4,8 10-32,9 0-1,10 4 0,12-3 0,14-1 0,11-5-1,10-4 1,4-5 0,7-3 0,-4-9 0,2-3 0,-7-3-2,-9 0 0,-7-1 0,-9 2 0,-5 2 0,-8 6 0,-3 11 0,-20 4 0,-2 15 0,-5 7 0,-6 10 0,1 7 0,1 6 0,2 3 0,9 1-5,1-10-10,19 6-24,-4-15-1,13 4-1,-4-17-2</inkml:trace>
  <inkml:trace contextRef="#ctx0" brushRef="#br1" timeOffset="21230.2143">17682 6107 74,'3'-10'35,"-15"10"-1,2 11 2,-17 5-29,2 14-1,-12 5 0,3 15 0,-14 4 0,5 13 1,-5-1-3,10 6 1,7-4-2,11-6 1,10-8-3,15-11 2,13-9-2,11-15-1,4-14 1,6-12-2,-5-10 1,-2-9-2,-7-3 0,-11-6-1,-5-1 1,-10-1-3,-8 8 0,-4 0-1,-2 13 0,-2-3-7,17 19-24,-14-15 0,14 15 2,16-8-2</inkml:trace>
  <inkml:trace contextRef="#ctx0" brushRef="#br1" timeOffset="21555.2329">18096 6240 101,'-10'3'38,"-17"-2"1,-1 14-2,-5-2-33,0 8 0,1 1-1,9 1-1,8 1 0,10 0 0,13-1-1,11-2-1,6-4 1,13-1 0,4 1 0,0-2 1,-4 2-2,-7-1 1,-10 4-1,-13 1 1,-11 4-1,-11 0-1,-6 0 0,-6-4-1,2-1-2,-1-11-2,11 6-10,-1-25-21,20-2-2,2-13 2,16-5-1</inkml:trace>
  <inkml:trace contextRef="#ctx0" brushRef="#br1" timeOffset="21700.2412">18192 6235 90,'-19'-20'37,"5"15"1,-5-1 0,19 6-22,-10 6-16,10-6-5,42-1-28,-12-9-5,25 5 1,3-13-1</inkml:trace>
  <inkml:trace contextRef="#ctx0" brushRef="#br1" timeOffset="21993.258">18966 6022 108,'-38'29'39,"-23"4"2,0 17-2,-6 1-33,1 14-2,1 2 0,13 4 1,13-3-2,12-2 1,20-8-2,18-11-2,14-12 0,15-11 0,7-13 0,4-9 0,-1-10 0,-5-12 0,-9-2 0,-11-10 0,-11-2-4,-16-6-2,-7 7-4,-25-11-25,6 13-5,-12-4-2,8 10 2</inkml:trace>
  <inkml:trace contextRef="#ctx0" brushRef="#br1" timeOffset="23308.3332">22316 6401 82,'0'0'34,"0"0"-1,-12 2 1,7 11-30,-3-4 0,3 12 2,-4-4-1,4 10-1,-5-3-1,6 0 0,-1-4-1,7-3 0,-2-17-1,13 11-1,1-16 1,2-9-1,4-4 0,0-6 0,2-3 1,-1-2-1,-2 1 1,-4 7-1,-4-1 2,-1 7 0,-5 4 0,-5 11 0,0 0 0,0 0-1,5 13 1,-1 0-1,3-2 0,8 3 1,5-4-2,8 0 2,6-8-1,1-2 0,2-4 0,1-5 0,-1-1 0,-7-3 0,-7 2-1,-4-1 1,-6 3-1,-13 9 0,13-6 0,-13 6 0,-7 24 0,1-5-1,-4 12-2,-8 0-5,7 15-29,-17-4-1,1 11-2,-15-9 1</inkml:trace>
  <inkml:trace contextRef="#ctx0" brushRef="#br1" timeOffset="23780.3602">19049 7306 101,'20'-3'38,"12"3"-1,5-6-3,-1 0-38,16 8-4,-6-6-27,7 8-1,-5-4 0,-6 9-1</inkml:trace>
  <inkml:trace contextRef="#ctx0" brushRef="#br1" timeOffset="23946.3697">19205 7507 98,'-27'15'36,"6"-9"2,21-6-2,0 0-33,39-13-3,15 0-4,3-11-28,26 6-5,-2-7 1,10 5-1</inkml:trace>
  <inkml:trace contextRef="#ctx0" brushRef="#br1" timeOffset="24320.3911">20581 7054 94,'-10'-13'38,"-3"13"2,-16-2-2,1 16-22,-15 5-11,2 15 0,-12 6 0,1 13-3,-4 5 1,8 5-2,5-1 1,14 1-2,15-11 1,14-6 0,14-8-1,13-14 0,11-12 0,10-12 0,1-11 0,-2-8-1,-8-11 0,-5-4 0,-6-3-1,-12-4 0,-12 5-1,-7 0-1,-6 7 0,-5 1-3,6 14-1,-6-10-25,14 24-6,17-22 0,10 17 1</inkml:trace>
  <inkml:trace contextRef="#ctx0" brushRef="#br1" timeOffset="24652.41">21116 7038 102,'-3'-15'38,"3"15"2,-31-15-2,12 22-29,-13-2-2,4 10-1,-4 3-2,9 4-1,6 2-1,11 3 0,8-1-1,15-1-1,12-4 0,4 1-1,9-1 0,-4-4 0,0 4 1,-4-3-1,-6 5 0,-14 3 1,-12 0-1,-9 1 1,-7 0-1,-6-1 0,-2-3-2,-1-11-4,14 8-17,-5-25-14,14 5-3,12-26 1,10 4-1</inkml:trace>
  <inkml:trace contextRef="#ctx0" brushRef="#br1" timeOffset="24837.4206">21227 6963 122,'0'0'40,"-23"-5"1,23 5-1,0 0-36,0 0-4,25 8-4,2-10-3,21 9-26,-2-12-7,18 6 1,1-8-2</inkml:trace>
  <inkml:trace contextRef="#ctx0" brushRef="#br1" timeOffset="25138.4378">22081 6875 121,'-33'22'40,"-24"3"2,4 16-1,-17 3-36,4 11-1,0 4-2,7 5-2,7 1 0,11 1 0,19-8 0,14-1 0,17-13 0,17-11 0,11-12 0,9-11 0,4-12 0,-1-12 0,-2-7 0,-9-11 0,-11 0-2,-16-7-2,-7 3 1,-18-3-3,-2 12-1,-13-7-10,12 20-19,-11-4-4,13 14 0,15 4 0</inkml:trace>
  <inkml:trace contextRef="#ctx0" brushRef="#br1" timeOffset="25605.4646">22457 7115 109,'0'0'40,"-19"16"0,9 6-1,-22-2-32,13 6-3,-6 1 0,2 1-2,1-1 1,7 3-3,5-7 1,6-5 1,10-7-1,7-2 0,6-12 1,10-4-2,4-5 0,4-7 0,2-6 0,1-1 0,-2-1 0,-2 0 0,-4 1 0,-2 5 0,-2 8 0,-4 3 0,-5 10 0,-5 9 0,-4 8 0,-5 5 0,-5 5 0,-5 2-3,5 7-3,-9-12-8,17 15-21,-11-20-5,17 3 0,-14-22-2</inkml:trace>
  <inkml:trace contextRef="#ctx0" brushRef="#br1" timeOffset="26230.5003">23087 7151 113,'-18'3'39,"9"14"0,-14-7 0,9 9-33,-6 0-2,3 5-1,1-4 0,4-1-2,5 2 0,3-6 0,9-4-1,-5-11 1,24 11-1,-6-14 1,4-6-1,1-5 0,0-6 1,4-5 0,0-1-1,-5-3 2,-3 3-2,-6 4 0,0 1 0,-3 7 0,-10 14 0,0 0 0,0 0 0,6 25 0,-9-6 0,1 3 0,4-1 0,5-1 0,3-4 0,7-6-2,9-6 4,7-6-2,5-10 0,3-1 0,2-8 0,2 1 0,-2-3 0,-5 4 0,-3-1 0,-9 5 0,-6 9 0,-3 5 0,-7 8 0,-5 9 0,-9 8 0,2 4 0,-5 5 0,2 4 0,4 0 0,-3-6-11,19 14-16,-14-24-10,25 7-5,-2-13 0,21 2 0</inkml:trace>
  <inkml:trace contextRef="#ctx0" brushRef="#br1" timeOffset="26406.5104">24238 7472 130,'-25'-4'43,"25"4"-2,-23-14 0,6 2-43,17 12-4,-8-24-20,8 24-14,4-12-3,-4 12 1,-13-12-2</inkml:trace>
  <inkml:trace contextRef="#ctx0" brushRef="#br1" timeOffset="42139.4102">9919 8880 91,'15'-20'37,"4"8"0,-14-4 1,-5 16-34,0 0-2,-11 9 1,-6 5 0,-2 13-1,-2 1 0,-1 7 0,5 2-1,1 3 1,5-2 0,6-1-1,8-7 1,11-4-1,10-10 0,10-2 0,11-14 0,15-10-1,10-5-1,6-8 0,5-6-2,-1-7-1,-5 6-3,-13-15-7,3 13-24,-27-4 0,-8 9-1,-18-6 1</inkml:trace>
  <inkml:trace contextRef="#ctx0" brushRef="#br1" timeOffset="42312.4201">10352 8805 88,'-45'26'38,"12"15"-1,-2 2 2,16 20-30,0-7-4,13 6-1,8-3-1,11-3-2,8-6-2,7-9-2,14 3-15,1-25-20,14-2 0,0-17-1,6-3-1</inkml:trace>
  <inkml:trace contextRef="#ctx0" brushRef="#br1" timeOffset="42486.4301">10868 9063 102,'0'0'35,"-13"-10"-2,24 8-22,1-14-48,18 4-1,6-7 0,13 1 0</inkml:trace>
  <inkml:trace contextRef="#ctx0" brushRef="#br1" timeOffset="42883.4528">11510 8684 78,'-37'8'38,"-14"-1"0,-3 13 1,-12 1-31,6 11-1,-5-1 0,13 6-3,8-1 0,16 0-2,19-8 0,18-1-2,20-5 1,21-6-1,14-2 0,7 0 1,1-1-1,-5 0 0,-10 3 1,-15 7-1,-18 3 1,-21 4-1,-25 1 0,-14 1 1,-13-3-1,-7-3 0,-1-5 0,1-9 1,10-11-1,11-10 0,12-13 0,17-12-1,15-6 0,11-10-1,15-2 0,6-3-3,14 7-6,-11-6-26,16 14-2,-9 0 2,-2 11-3</inkml:trace>
  <inkml:trace contextRef="#ctx0" brushRef="#br1" timeOffset="43258.4743">11884 8631 88,'11'-4'38,"-11"4"-1,0 0 1,-11 11-31,-4 13-1,-11 10 0,-2 12-2,-4 13 1,-2 8-2,1 3 1,6 4-1,6-2-2,11-5 0,9-10 0,11-10 0,11-16-1,6-11 0,4-14 0,5-12 0,-6-11 0,-2-8 0,-7-8-1,-12-3 0,-7-3 0,-10-1-2,-6 2 1,-2 3-2,0 8-1,-2 1-3,18 26-11,-8-25-19,22 21 0,2-4 1,21 8-1</inkml:trace>
  <inkml:trace contextRef="#ctx0" brushRef="#br1" timeOffset="43469.4863">12544 8852 86,'0'0'39,"0"0"0,-14 5 1,-14 14-23,-15 3-13,1 12-1,-9 7-2,-1 8 1,1 3-2,7 2 0,6-1-2,10-11-4,17 6-19,1-23-14,21-6 1,-1-21-2,14-5 1</inkml:trace>
  <inkml:trace contextRef="#ctx0" brushRef="#br1" timeOffset="43620.495">12253 9012 108,'-14'-13'40,"14"13"0,-10 4-2,13 9-32,8 0-4,12 3-2,6 4-4,5-15-25,19 7-11,-3-12 1,16 2-2</inkml:trace>
  <inkml:trace contextRef="#ctx0" brushRef="#br1" timeOffset="43823.5066">13010 8803 102,'-33'22'40,"-11"3"2,5 15-2,-11-2-36,10 8-1,6 2-1,6 0-2,14 1-2,10-11-5,27 0-30,1-18-4,21-2 2,4-19-3</inkml:trace>
  <inkml:trace contextRef="#ctx0" brushRef="#br1" timeOffset="44099.5224">13323 8933 107,'-31'34'42,"-8"-3"0,11 16-1,-5-1-37,15-1-1,11-8-1,15-4-1,10-12 0,7-8 0,10-12-1,4-9 0,-2-11 0,2-8 0,-3-6 0,-9-4-1,-3-2-1,-12-4 0,-4 7-2,-5-2-3,3 21-10,-19-7-21,13 24-3,-20-20 1,20 20-1</inkml:trace>
  <inkml:trace contextRef="#ctx0" brushRef="#br1" timeOffset="44373.538">13700 8432 99,'0'0'40,"0"0"1,34 2-2,-6-9-38,10-3-2,7 6-6,-8-13-30,12 10-2,-10-10 0,4 8-2</inkml:trace>
  <inkml:trace contextRef="#ctx0" brushRef="#br1" timeOffset="44859.5658">14249 8269 71,'0'0'39,"14"-11"-1,-14 11 1,0 0-28,9-11-4,-9 11-1,0 0-2,11-2-1,-11 2-1,14-7-1,0 2 1,1 0-1,3-2 0,5-1 0,-3 0 0,-1-2 0,0 2 0,-5 3 0,-3 1 0,-11 4-1,0 0 1,-5 13 0,-9 3-1,-3 5 1,-5 4-1,-3 5 0,-2 4 0,1 1 0,1-1 0,4 1 0,3-6 0,4-2 0,5-1-1,3-10 0,3 2-2,3-18-5,12 16-29,-12-16-4,13-7 2,-3-7-3</inkml:trace>
  <inkml:trace contextRef="#ctx0" brushRef="#br1" timeOffset="45752.6169">14587 9031 81,'-2'-18'38,"2"18"0,0 0 1,0 0-32,-17 0-2,2 15-1,-6 5-1,-5 6-1,0 2 0,0 3-1,2-2 1,8-2-1,6-5-1,8-9 1,2-13-1,26 1 0,-4-15 0,8-10 0,1-5 0,-1-3 0,-1-6 1,-5 0-1,0 0 0,-7 3 0,-7 6 0,-1 9 0,-8 5 1,-1 15-1,0 0 1,0 0-1,-14 5 1,15 8 0,2 3-1,8-1 1,6-2 0,6-4 0,7-5 0,6-4-1,1-5 1,3-2 0,-3-2-1,-5 0 1,-7 1-1,-2 1 1,-12 3 0,-11 4-1,7 11 0,-11 2 1,-4 8-1,-2 2 0,6 6-1,-1 5 0,5-1-3,2-3-3,19 9-21,-3-19-12,16 0 2,-6-14-3,17 0 2</inkml:trace>
  <inkml:trace contextRef="#ctx0" brushRef="#br1" timeOffset="45947.6281">15384 8923 103,'0'0'39,"0"0"1,19 17-1,-19-17-36,28 14-2,3-10-1,8-3-2,9 5-6,-7-12-29,11 8-2,-18-7 0,3 8-1</inkml:trace>
  <inkml:trace contextRef="#ctx0" brushRef="#br1" timeOffset="46091.6363">15425 9108 106,'-32'26'40,"3"-13"0,22 2-1,7-15-36,33 1-8,19-1-30,2-16-4,21 5 0,5-11-3</inkml:trace>
  <inkml:trace contextRef="#ctx0" brushRef="#br1" timeOffset="46669.6694">16332 8602 57,'1'-11'35,"-5"-4"0,4 15-1,-14-23-19,14 23-5,-12-12-1,12 12-1,-18 12-2,6 3-1,-5 6 0,2 9-2,-3 3 0,9 3-2,5 1 1,9 0-1,12-10 1,17-6-2,16-9-1,16-11-1,13-9-1,2-13-4,15 1-22,-15-15-9,8 1-1,-19-10 0,-8 4 0</inkml:trace>
  <inkml:trace contextRef="#ctx0" brushRef="#br1" timeOffset="46844.6794">16775 8523 101,'-57'67'40,"12"15"-2,3-11 1,8 6-37,13-5-1,17-8-3,14 1-5,4-22-29,23-5-3,6-21 1,16-7-2</inkml:trace>
  <inkml:trace contextRef="#ctx0" brushRef="#br1" timeOffset="47232.7016">17188 8522 99,'-37'3'38,"10"13"2,-2-2-3,19 6-35,-3 3-1,13 1 1,6 0 1,9 3-2,11-1 2,10-3-2,4 0 1,5 2-1,-2-2 1,-5 0-2,-6 1 0,-12-2 0,-15 0 0,-10 0 1,-13-1-1,-11-4 0,-7-3 0,-7-5 0,0-5 0,2-8-1,5-8 1,8-8 0,12-8-1,11-10 0,17-1-2,8-5 0,18 1-3,2-1-2,19 12-29,-11-4-1,6 14-1,-12 0 0</inkml:trace>
  <inkml:trace contextRef="#ctx0" brushRef="#br1" timeOffset="47631.7244">17806 8359 91,'11'-1'39,"-11"1"1,0 0-2,-16 9-30,-3 15-3,-10 11 0,-4 9 0,-10 11 0,-1 5-2,-4 4 1,10-3-2,6-2 1,11-6-2,17-10 1,15-9-2,17-15 0,13-10-1,9-12 1,5-9-1,-3-9 0,-6-6 0,-9-6-2,-13-4 1,-14 3-2,-13 0 1,-10 7-2,-11 2 1,5 11-3,-8-2-2,17 21-12,-3-12-17,13 7 1,27 2-1,11 1 2</inkml:trace>
  <inkml:trace contextRef="#ctx0" brushRef="#br1" timeOffset="47830.7358">18359 8551 95,'0'0'39,"-16"10"-1,-7 11 1,-19-1-30,0 16-4,-7 3 0,5 5-3,1 2 0,6-1-2,12-2 0,9-10-6,16 1-3,2-23-28,24 0-3,-3-16 2,11-2-2</inkml:trace>
  <inkml:trace contextRef="#ctx0" brushRef="#br1" timeOffset="47969.7437">18137 8717 107,'-28'-12'37,"12"18"2,2-10-2,14 15-34,14-1-2,9-6-9,22 8-26,3-9-5,17 2 1,2-12-2</inkml:trace>
  <inkml:trace contextRef="#ctx0" brushRef="#br1" timeOffset="48164.7549">18768 8638 103,'-50'23'40,"8"12"0,-7-4-1,11 2-37,10 6-2,3-14-17,24 11-19,7-16-3,27 1 0,11-14-1</inkml:trace>
  <inkml:trace contextRef="#ctx0" brushRef="#br1" timeOffset="48448.7711">19140 8732 114,'-58'16'42,"8"15"0,-5-7 0,20 8-38,7 0 0,19-1-2,10-5 0,20-2 1,12-7-3,13-6 0,5-9 0,-3-6 0,1-10 0,-10-6 0,-6 0 0,-10-8-2,-13-2 0,-14-5-2,-1 8-7,-15-11-25,16 11-6,-10-2 1,14 9-2</inkml:trace>
  <inkml:trace contextRef="#ctx0" brushRef="#br1" timeOffset="48659.7832">19361 8507 109,'-10'-7'39,"10"7"1,22-15-3,15-4-43,14 12-31,-1-11-3,8 9 1,-2-7-2</inkml:trace>
  <inkml:trace contextRef="#ctx0" brushRef="#br1" timeOffset="49070.8067">20104 8208 96,'-20'-1'39,"-16"0"1,7 15-3,-11-2-30,4 13-1,1 1-3,11 3 0,4-1 0,17-1-1,7-8-1,14-5 0,13-12-1,4-6 1,4-7-1,5-5 1,-5-5-1,-2-2 1,-8 4-1,-5 4 1,-9 7-1,-15 8 0,-2 17 1,-14 6-1,-7 13-2,-6 6-1,4 11-7,-14-8-28,21 7-2,-5-12-1,17 2 1</inkml:trace>
  <inkml:trace contextRef="#ctx0" brushRef="#br1" timeOffset="49470.8296">20326 8786 107,'4'10'36,"-4"-10"2,34 4-3,-1-11-36,16-6-4,14 10-3,-5-15-8,7 14-21,-9-4 1,-2 8-1,-15-5 1</inkml:trace>
  <inkml:trace contextRef="#ctx0" brushRef="#br1" timeOffset="49633.8389">20605 8876 79,'-45'21'38,"5"-9"1,18 3 0,11-16-11,25 5-25,15-7-4,14-9-10,22 5-26,3-8-2,10 4 0,-2-7 0</inkml:trace>
  <inkml:trace contextRef="#ctx0" brushRef="#br1" timeOffset="50071.864">21439 8465 74,'2'-12'36,"-2"12"-1,2-21 3,-2 21-30,-6-13-1,6 13 0,-28 14 0,10 8 0,-11 2-2,3 13 0,-3 2-1,7-1 0,12 1 0,10-2-1,22-9 0,17-8-2,22-11-2,12-9-2,20-2-2,0-15-4,11 8-25,-13-21-7,-3 9 0,-23-11 0</inkml:trace>
  <inkml:trace contextRef="#ctx0" brushRef="#br1" timeOffset="50238.8735">21859 8469 107,'-45'48'41,"-5"-1"1,19 12-2,-4-7-35,22-3-5,20-2-1,6-13-8,27 1-27,3-13-4,22-2 1,3-18-2</inkml:trace>
  <inkml:trace contextRef="#ctx0" brushRef="#br1" timeOffset="50626.8957">22277 8498 111,'-35'8'39,"-5"-3"0,19 15-2,5-5-34,16 6-2,11-4 1,12 5-1,16 0 0,9 0 1,6 0 1,-3 5-1,-1-1 0,-8 1-1,-13 5 1,-16 1-2,-20 0 2,-14-1-2,-15 0 0,-11-6 0,-4-4 0,-1-4 0,3-12 0,8-9 1,16-9-1,11-12 0,20-14-2,13-8 1,17-10-2,13-7 2,11 0-2,1 2 0,-1 8-4,-8-1-4,1 22-27,-19 5-2,-6 19 1,-13 0-3</inkml:trace>
  <inkml:trace contextRef="#ctx0" brushRef="#br1" timeOffset="50980.916">23287 8349 109,'-36'17'42,"-18"0"0,-2 13 0,-2 4-37,-2 10-1,3 3 0,3 6 0,14 2-1,11-2-3,16-4 0,14-5 0,14-9 0,9-7 0,7-11 0,1-9 0,0-10 0,-3-8 0,-6-11 0,-12-9 0,-6-3-3,-8-7-1,1 2-2,-8-2 0,7 13-12,-13-7-20,16 18-3,-7 1 0,7 15 1</inkml:trace>
  <inkml:trace contextRef="#ctx0" brushRef="#br1" timeOffset="51520.9468">23544 8596 91,'-1'11'40,"1"-11"0,0 0-1,-20 7-29,20-7-5,-13 20-2,2-5 0,0 0 0,-2 5-1,1 2 1,1 0-3,-1-3 3,6-1-3,5-5 2,1-13-2,14 10 0,0-16 0,3-3-2,5-5 2,4-5-1,3-4 1,-1 0-1,-1-4 1,0 4-1,-3 2 1,-4 5 0,-3 5 1,-4 6 0,-13 5 0,9 10 0,-10 6 0,-5 6 1,1 4 0,-5 4-1,2-4-1,1 2-1,3-6-6,13 6-23,-6-17-10,15 4-1,1-15-1,17 1-1</inkml:trace>
  <inkml:trace contextRef="#ctx0" brushRef="#br1" timeOffset="52257.989">24110 8616 82,'0'0'37,"-15"-2"-2,15 2-2,0 0-27,-12 10-1,12-10-1,-14 8-1,2-4 0,12-4 0,-23 16 1,11-3 0,-6-1 1,5 7-1,-3-3 1,2 2-2,2-3 0,5 2-2,2-6 1,5-11-2,0 11 0,0-11 0,20-10 0,-4-1 0,5-7-1,2 1 1,2-7-1,3 0 1,-2 0-2,-4 2 2,0 0-1,-6 3 0,-2 9 1,-14 10 1,9-7-1,-9 7 0,-9 21 1,3-3-1,-2 3 1,3-1-1,3 0 2,7-4-1,6-5 0,8-5 0,6-9-1,6-3 1,5-7 0,1-2-1,3-4 0,-2 1 0,-1-2 1,-4 5 0,-7 4 0,-5 8-1,-9 9 1,-9 8 0,-11 8 1,-5 8 0,-3 6-2,-4 0 0,4 6-2,0-4-3,11 4-7,-6-19-24,28 7-6,-3-19 0,20 1-1</inkml:trace>
  <inkml:trace contextRef="#ctx0" brushRef="#br1" timeOffset="52415.998">24801 8833 117,'-22'-15'43,"22"15"-1,-23 1-1,23-1-38,0 0-6,0 0-21,0 0-16,0 0-2,19-5-1,-19 5-1</inkml:trace>
  <inkml:trace contextRef="#ctx0" brushRef="#br1" timeOffset="64745.7033">12625 10793 83,'-38'21'36,"-3"8"0,-10 4 0,7 4-33,-3 3 0,8 1-4,8 1-3,0-16-11,22 4-21,4-13 0,10-5-2,6-17 1</inkml:trace>
  <inkml:trace contextRef="#ctx0" brushRef="#br1" timeOffset="64904.7123">12397 10864 81,'-19'-11'41,"19"11"0,-15 4-2,15-4-27,19 14-9,6-7-2,18 0-5,2-13-9,21 8-25,7-7 0,8 1 0,1-8-2</inkml:trace>
  <inkml:trace contextRef="#ctx0" brushRef="#br1" timeOffset="65100.7236">13123 10782 92,'-25'28'38,"-5"-1"-1,3 7 0,3-4-35,9 0-5,9 1-1,4-10-10,20 4-25,3-12 2,15-3-2,6-11 2</inkml:trace>
  <inkml:trace contextRef="#ctx0" brushRef="#br1" timeOffset="65379.7395">13399 10808 94,'-32'10'38,"7"15"2,-8 2-1,9 12-34,4-8-2,13 6-1,7-5 0,11-1-2,10-8 1,8-10-1,8-6 0,6-11 0,3-8 1,-3-8-1,-8-8 0,-4-3 2,-8-4-2,-11-6 0,-6 4-2,-13-2-3,1 10-3,-17-9-23,15 20-8,-9-6-1,14 13 0</inkml:trace>
  <inkml:trace contextRef="#ctx0" brushRef="#br1" timeOffset="65617.7531">13777 10452 105,'-11'1'41,"11"-1"-1,0 0-1,20-7-40,12 2-6,0-9-30,17 3-2,-1-9 0,6 5-2</inkml:trace>
  <inkml:trace contextRef="#ctx0" brushRef="#br1" timeOffset="65925.7708">14282 10158 89,'0'0'38,"17"2"1,-1-14 0,25 5-33,-8-5-1,3 5 0,-3-1-1,0 5-1,-9 3-1,-4 4 0,-8 7-1,-6 5 0,-7 8-1,-6 3 1,-4 6-2,-3 2 0,0 5-5,-4-12-15,10 12-19,-6-12 2,13-1-3,-3-9 0</inkml:trace>
  <inkml:trace contextRef="#ctx0" brushRef="#br1" timeOffset="77505.4331">10292 10669 54,'17'-21'34,"-4"0"-1,1 8 1,-6-8-15,-8 21-15,8-20 1,-8 20-1,0 0 1,-2 16 1,-8-3-1,1 12 0,-8 3-1,2 6 0,-3 4-1,2 2 0,1-2-1,10-1-1,2-4 0,13-5 0,9-10-1,14-9 0,10-5-1,8-12-1,12-5-1,0-9-2,9 1-3,-14-19-11,10 13-17,-16-11-3,-4 8 1,-18-8 1</inkml:trace>
  <inkml:trace contextRef="#ctx0" brushRef="#br1" timeOffset="77663.4421">10802 10563 64,'-43'0'38,"5"18"-1,-13 4 1,8 23-11,-5-2-21,11 12-2,4 5-1,10 5-3,9-4 0,8-6-4,21 3-7,0-21-28,28-3 0,4-18-2,10-4 2</inkml:trace>
  <inkml:trace contextRef="#ctx0" brushRef="#br1" timeOffset="77844.4525">10915 10859 95,'-17'2'32,"3"-7"-26,14 5-6,-2-27-38,21 13 0</inkml:trace>
  <inkml:trace contextRef="#ctx0" brushRef="#br1" timeOffset="78388.4836">11104 10622 83,'0'0'37,"0"0"-1,20-19 0,16 4-35,-4 4 0,8-1 0,-1 5 1,3 3-1,-5 2-1,-6 7 1,-9 1 1,-8 5 0,-11 3-1,-7 3 2,-12 3-1,-3 3 0,-6-1 0,-2 1-1,4-2 0,2-3 0,7-2-1,10-3 1,4-13-1,24 11 0,0-9 0,8 1 0,7-2 1,-5 3-1,-2 2 1,-11 5-1,-10 4 1,-16 8-1,-13 4 0,-12 3-1,-8 1 1,-3-2-2,1 0-1,2-13-5,26 1-27,-1-18-5,25-5 2,8-17-3</inkml:trace>
  <inkml:trace contextRef="#ctx0" brushRef="#br1" timeOffset="78632.4975">11768 10577 92,'-14'14'38,"-13"-2"-1,9 11 2,-10 1-36,8 5 1,2-1-1,7 2 0,7-6-1,11-2 0,11-9-1,11-6 0,16-12-1,6-6-2,12-7-1,-2-14-8,10 2-26,-14-10-3,-1 4 2,-22-6-3</inkml:trace>
  <inkml:trace contextRef="#ctx0" brushRef="#br1" timeOffset="78789.5065">11811 10624 103,'-42'74'39,"-3"-7"0,16 3-3,6-8-37,12-14-7,22-4-30,-1-16-2,18-4 1,1-17-3</inkml:trace>
  <inkml:trace contextRef="#ctx0" brushRef="#br1" timeOffset="81302.6503">14920 10800 88,'27'-13'37,"13"1"1,1-4-2,13-1-37,3 4-2,2-8-6,8 13-27,-11-3 0,-1 8-1,-15 0 0</inkml:trace>
  <inkml:trace contextRef="#ctx0" brushRef="#br1" timeOffset="81477.6603">15073 10941 83,'-20'22'36,"14"-12"0,27 0 0,16-13-37,18-8-10,20 4-25,6-6-1,14 2 1,-1-7 1</inkml:trace>
  <inkml:trace contextRef="#ctx0" brushRef="#br1" timeOffset="81858.6821">16412 10490 70,'9'-16'38,"-9"16"-2,0 0 1,-10 3-30,-13 15-1,4 16 0,-6 0-1,4 10-1,-2 1-1,12 0 0,3-6 0,15-3-1,13-13-1,13-11 1,18-9-1,16-14-1,9-6-1,8-12-1,9-3-4,-11-18-12,9 10-21,-21-12 1,-4 7-1,-23-5 0</inkml:trace>
  <inkml:trace contextRef="#ctx0" brushRef="#br1" timeOffset="82011.6908">16897 10464 93,'-45'68'37,"10"10"0,4-6-1,15 1-36,15-8-3,9-24-17,23-1-18,11-17-2,16-12 3,8-12-4</inkml:trace>
  <inkml:trace contextRef="#ctx0" brushRef="#br1" timeOffset="82481.7177">17389 10457 93,'0'0'38,"0"0"-1,39-14 0,-7-2-36,20 0 0,4 1 0,0 2 0,-4 4 0,-8 5-1,-7 8 0,-13 4 1,-10 6 0,-16 5 1,-14 4 0,-4 4 0,-13-2 0,6 4 1,-7-2-2,9-4 1,6-4-1,14-4 0,15-3 0,9-4-1,13 1 0,4-1 0,5 1 0,-3 2 0,-3 4 0,-10 1 0,-14 7 1,-11 2-1,-14 2 0,-8-1 0,-9 1-1,-3-4-2,4 2-4,-1-18-31,31-7-1,-13 4 0,33-14-1</inkml:trace>
  <inkml:trace contextRef="#ctx0" brushRef="#br1" timeOffset="82713.731">18323 10371 105,'-22'22'39,"-12"-4"2,7 13-2,-5-4-35,8 5-1,10-6 0,14 2-1,18-7-1,21-8 0,19-6-1,14-8-2,18-5-1,5-14-4,18 6-24,-18-21-8,1 5 0,-24-10-1</inkml:trace>
  <inkml:trace contextRef="#ctx0" brushRef="#br1" timeOffset="82879.7405">18629 10367 105,'-59'56'41,"7"0"0,14 7-3,11-5-35,12-4-2,16-2-5,4-18-22,17 4-12,1-13-1,18-7-1,-4-13 0</inkml:trace>
  <inkml:trace contextRef="#ctx0" brushRef="#br1" timeOffset="83413.771">19074 10576 101,'-24'16'39,"6"10"1,-6-5-2,5 4-32,1 0-2,6-1-1,1-4-1,10-2 0,4-7-1,9-3 0,6-8 0,6-7 0,7-4 0,5-8-1,1-5 1,0-1-1,0-3 1,-3-1 0,1 1-1,-5 3 1,-4 5-1,-8 7 0,-3 8 1,-3 9-1,-7 8 0,-5 9 0,-3 7 0,-2 4 0,0 2-2,0-1-1,6 2-5,-6-18-19,20 8-12,-3-19 0,16 1 0,1-17-3</inkml:trace>
  <inkml:trace contextRef="#ctx0" brushRef="#br1" timeOffset="83976.8032">19778 10501 90,'-26'11'38,"15"5"1,-12-7 1,9 12-22,-2-1-13,-1 4-1,3 1-2,1 1 1,-1-1-2,5-2 1,-2-4-2,7-4 0,4-15 0,2 10 0,-2-10 0,22-15 0,-3-1 0,-1-5 0,4-4 0,2-2 0,0 0 0,-2 0 0,-2 2 0,-1 4-1,-4 7 1,1 5 0,-2 5 0,0 7 0,-3 1 1,0 8-1,-2-2 1,4 4 0,-4-4 0,6 2 0,-1-7 0,5-1-1,-1-1 1,6-7-1,3-2 1,1-3-1,5-4 0,0-3 0,2 0 0,-3 0 1,-3 0-1,-2 5 0,-7 6 1,-10 7 0,-5 8-1,-10 10 1,-8 8-1,-3 3 0,-4 6 0,-2 3-1,4 0-1,3-7-1,6 2-8,-5-21-14,23 8-13,-9-22-3,16 1 0,-3-18-1</inkml:trace>
  <inkml:trace contextRef="#ctx0" brushRef="#br1" timeOffset="93595.3534">10074 12705 60,'6'-12'37,"-2"-7"0,1 9 1,-5-7-32,0 17-1,0 0-1,10 13-1,-15 7 1,-4 13-1,-6 8 0,1 7 0,-5 4 0,4 2-1,1-3 1,10-7-1,8-10 0,16-10-1,17-16 0,15-13 0,14-13-2,10-10 0,9-7-2,3-10-4,5 11-15,-14-18-18,-3 7 0,-12-6-1,-11 6 2</inkml:trace>
  <inkml:trace contextRef="#ctx0" brushRef="#br1" timeOffset="93783.3641">10753 12451 63,'-38'56'40,"-7"13"-2,4 20 1,-4-7-21,7 16-14,7-5-2,15-2-1,13-11-2,10-20-6,29-14-31,4-19 0,17-16-2,7-15 0</inkml:trace>
  <inkml:trace contextRef="#ctx0" brushRef="#br1" timeOffset="94271.392">11033 12933 100,'-18'9'42,"4"3"1,-9-9-4,0 1-41,7 4-5,-5-14-31,21 6-3,4-10 0,13 3-1</inkml:trace>
  <inkml:trace contextRef="#ctx0" brushRef="#br1" timeOffset="97974.6038">11505 12569 55,'0'0'37,"-20"-3"-1,5 20 0,-11 3-29,5 13-2,-8 8 0,4 9-1,0 4-2,3 5-1,12 0-3,4-7-2,17 0-18,9-20-14,11-11 0,7-19-2,15-9 1</inkml:trace>
  <inkml:trace contextRef="#ctx0" brushRef="#br1" timeOffset="98291.622">11935 12476 69,'-28'32'40,"2"20"-3,-4 2 2,14 14-33,-5-8-1,17 4 0,4-11-1,14-9-2,11-14 0,10-17-1,9-17 1,7-14-2,2-15 1,-1-12-2,-5-3 1,-10-7-1,-14 6-1,-14 0 0,-17 14-1,-13 2-2,-11 20-1,-11 2 0,6 22-4,-11-6-26,19 16-1,7-5-1,22 3 1</inkml:trace>
  <inkml:trace contextRef="#ctx0" brushRef="#br1" timeOffset="98546.6366">12858 12613 82,'-26'0'40,"2"8"-1,-11 4 0,0 11-38,-3 9-1,1 13 1,-2 6 0,-3 8 0,9-2-2,0-3 0,14-7-3,7-17-3,19-12-23,-7-18-8,24-30 0,-1-13-1</inkml:trace>
  <inkml:trace contextRef="#ctx0" brushRef="#br1" timeOffset="98692.6449">12626 12635 80,'-16'-15'40,"11"30"0,0 0 0,17 12-33,1-4-4,10-3-3,16 3-5,1-17-32,21 5-2,0-15 0,12 3-2</inkml:trace>
  <inkml:trace contextRef="#ctx0" brushRef="#br1" timeOffset="98876.6554">13265 12599 80,'-28'33'39,"-6"0"-1,8 11 0,0 4-39,2-5-6,19 5-29,-2-7-1,15-6-1,6-11-1</inkml:trace>
  <inkml:trace contextRef="#ctx0" brushRef="#br1" timeOffset="99174.6725">13664 12569 90,'-24'37'41,"-13"6"1,7 17-1,-3 1-37,9 5 0,5-5-1,12-5-1,14-11-1,13-12 1,9-18-2,13-15 0,2-17 1,2-13-1,2-6 0,-7-13-1,-9 0 1,-14-2-1,-11 1 0,-12 3-3,-8 9-1,-14-4-4,11 24-26,-18-7-5,14 13-1,-3-1 0</inkml:trace>
  <inkml:trace contextRef="#ctx0" brushRef="#br1" timeOffset="99527.6927">13909 12328 86,'0'0'40,"1"8"-2,15-4 0,6-8-40,8-11-8,21 4-27,1-10-1,11 4 0,3-10-1</inkml:trace>
  <inkml:trace contextRef="#ctx0" brushRef="#br1" timeOffset="99822.7095">14564 12039 83,'0'0'40,"0"0"0,18-2 0,8-10-37,2-1 0,9 1 0,-6-1 0,1 4-1,-4 1 0,-3 8-1,-9 8 0,-10 10 0,-11 9 0,-4 10 0,-11 5-1,-3 4 0,0 5-2,-1-6-2,11 5-34,-4-17-1,20-1-2,2-14 1</inkml:trace>
  <inkml:trace contextRef="#ctx0" brushRef="#br1" timeOffset="100161.7289">15203 12580 94,'15'-3'40,"11"-8"0,26 2-3,9-5-40,8-7-4,20 12-31,-12-5 0,-5 11-1,-23 0-1</inkml:trace>
  <inkml:trace contextRef="#ctx0" brushRef="#br1" timeOffset="100303.7371">15478 12831 80,'-43'37'41,"23"-5"-1,20-32 0,13 3-30,30-23-10,23-16-4,33 2-33,-3-13-1,18 9-1,-2-7-2</inkml:trace>
  <inkml:trace contextRef="#ctx0" brushRef="#br1" timeOffset="100713.7605">16778 12424 75,'12'-16'40,"-9"3"-2,-3 13 2,-10 11-35,-1 8-3,-5 7 3,0 9-1,-5 2-1,8 5-2,4-1 2,14-2-1,12-10-1,20-10 1,15-10-1,20-14-1,17-9 0,14-12-3,11-7-2,-2-15-4,7 9-29,-21-12-1,-7 11 0,-26-6-2</inkml:trace>
  <inkml:trace contextRef="#ctx0" brushRef="#br1" timeOffset="100882.7702">17472 12353 91,'-41'69'39,"-4"6"-1,12 11 2,-1-3-37,11-4-2,17-8-2,8-16-4,20-6-5,11-31-28,27-11 0,3-24-2,17-12 1</inkml:trace>
  <inkml:trace contextRef="#ctx0" brushRef="#br1" timeOffset="101064.7806">17927 12388 93,'-35'51'39,"-4"6"-1,9 7-1,7-4-38,3-3-5,21 1-22,4-20-11,24-4 1,6-21-1</inkml:trace>
  <inkml:trace contextRef="#ctx0" brushRef="#br1" timeOffset="101364.7977">18502 12363 94,'-26'30'42,"-12"3"-2,4 22 0,-3 3-35,5 8-1,4-1-2,14-2 0,12-9 0,13-13-2,16-15 0,10-15 0,11-22 0,6-14 0,1-14-1,-3-11 0,-7-7 0,-10-2 1,-13 0-1,-13-1-1,-10 6-1,-15 2-1,-3 12-6,-19 4-25,12 19-4,-10 4-2,6 17 0</inkml:trace>
  <inkml:trace contextRef="#ctx0" brushRef="#br1" timeOffset="101965.8321">19160 12539 66,'10'-10'40,"4"9"-2,-14 1 2,0 0-26,-13 6-9,5 9-1,-6 2-1,0 8 0,-3 2-1,1 5-1,3-1 1,5 0-1,2-3 0,4-7 0,4-5 0,-2-16 0,22 4 0,-1-15-1,3-6 1,2-6 0,-1-9-1,0 1 0,-2-2 1,-1 1-1,-2 4 0,-5 5 0,-3 8 0,1 4 0,0 9 0,0 8 0,-2 5 1,2 9-1,-4 5 0,-3 5-2,0 5-2,-6-4-6,10 5-27,-11-8-3,11-1 1,-5-16-3</inkml:trace>
  <inkml:trace contextRef="#ctx0" brushRef="#br1" timeOffset="102584.8675">19790 12507 75,'10'-3'39,"-10"3"0,-1 16 0,1-16-30,-16 31-3,6-3-2,-4 6-1,-5 1 0,2 3-1,2-8-1,3-1 0,7-13 0,5-16 0,12 4 0,5-19-1,9-11 0,5-9 1,4-6-1,2-7 1,-1 3-1,-6 3 1,-1 7-1,-11 6 1,0 10-1,-8 11 2,-10 8-2,6 10 1,-2 7-1,-3 3 0,3 0 1,3-1-2,8-2 2,6-8-1,12-5 1,5-6-2,5-9 2,7-5 1,-2-4-1,3-2 1,-2-3-1,-6 2 0,-4 0 0,-8 6 0,-5 2 0,-8 10-1,-1 7 0,-7 8 1,-8 7-2,1 9 1,-6 6-1,2 1-1,0 7-3,-4-10-10,16 9-22,-12-15-5,16 5 1,-5-15-2</inkml:trace>
  <inkml:trace contextRef="#ctx0" brushRef="#br1" timeOffset="102714.875">20865 12626 95,'-12'-4'4,"12"4"-3,-12-8-2,12 8-38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14:55.7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17584 11075 23,'0'-15'28,"4"1"2,-2-2 1,-4-3-19,2 19-3,8-23 0,-8 23-1,0 0-1,16-1-1,-12 14-1,5 17 1,-7 11-2,6 18 0,-3 10-1,-2 14 0,-5 6-1,1 5 1,-3-1-3,-5-8-1,5-6 0,-5-17-6,9-3-5,-4-21-24,12-8 1,-3-17-4,10-9 4</inkml:trace>
  <inkml:trace contextRef="#ctx0" brushRef="#br0" timeOffset="579.0331">17529 11077 51,'0'0'34,"0"0"-2,-20-14 1,20 14-25,-24 10-3,9 3 0,-7 5-1,-2 5-1,-5 1-1,3 4 0,1-1 0,6-2-1,1-5 1,11-2-1,7-6 0,0-12 1,24 13-1,-2-13 0,5-4 0,7-2 1,0-7 0,2-3-1,4-8 0,-1-4 0,2-6 1,-2-4-1,-2-1 1,1 0-2,-6 1 2,-5 9 1,-3 3 0,-9 12 0,-2 14-2,-6 14 0,-4 12-1,-1 11 2,2 10-2,6 10-2,8 3-1,8-4-2,21 6-27,-1-14-6,19 0 1,-4-13-3</inkml:trace>
  <inkml:trace contextRef="#ctx0" brushRef="#br0" timeOffset="1977.113">7369 11342 35,'5'-10'32,"-5"10"0,0 0 0,0 0-23,5 12 0,-8 9-2,9 21 0,-7 10-3,3 17-1,-2 11-1,-1 12-1,-2 7-1,-2 2-1,0 2-3,-6-13-5,7 1-23,-1-19-2,-2-10 0,2-19-1</inkml:trace>
  <inkml:trace contextRef="#ctx0" brushRef="#br0" timeOffset="2413.138">7393 11287 61,'-14'-6'34,"-1"11"-1,-5 8 0,3 7-30,-5 6 1,5 6 0,-6 1 0,1 5-2,-2-1 1,5-3-1,3-8 0,3-4 0,4-11 0,9-11 0,0 0 0,19-30 0,4-7 0,6-6 0,4-5 0,6-7-1,1 1 1,2 6-1,-6 5 0,-5 13 1,-5 14-1,-4 15 0,-6 12-1,-1 16 1,-4 10-1,3 8 0,6 7-2,1-2-2,21 5-33,-12-7 2,12 0-4,-7-12 1</inkml:trace>
  <inkml:trace contextRef="#ctx0" brushRef="#br0" timeOffset="3351.1916">4508 11304 9,'-6'-20'26,"3"1"2,-1 3 1,-5-6-15,9 22-3,-7-25-1,7 25 0,-4-16-2,4 16-1,0 0-1,0 0 0,-14 8 0,10 9-2,-2 8 0,3 11-1,1 12-2,-2 11 2,0 9-2,-2 6-2,1 7 0,-1-2-3,7 2-8,-6-16-23,7-10 1,-1-16-3,7-12 2</inkml:trace>
  <inkml:trace contextRef="#ctx0" brushRef="#br0" timeOffset="3757.2149">4517 11094 71,'0'0'36,"-24"-8"-1,10 21 0,-10 8-32,1 3-1,-5 7-1,0 5 1,-1 1-1,-1 0 0,5-5 0,4-3 0,7-10-1,9-7 2,5-12-1,18-7 1,6-13 0,7-7-1,4-8 1,3 1 0,0-3 0,-2 2 0,-4 4 0,-5 7-1,-7 5 0,-1 10 0,-7 7 0,0 6 0,1 8-1,1 6 1,4 9-2,-1 4-1,9 9-4,-6-2-30,13 11-1,-10-9-1,9 2-2</inkml:trace>
  <inkml:trace contextRef="#ctx0" brushRef="#br0" timeOffset="4379.2504">3164 11085 51,'0'0'32,"0"0"2,0 0-2,5 11-27,-5 14 0,-6 7-1,4 17 0,-4 5-1,4 7-2,-3 6-1,1-1 0,4 4-5,-6-12-6,14 3-16,-7-17-6,6-6-1,-4-15 1</inkml:trace>
  <inkml:trace contextRef="#ctx0" brushRef="#br0" timeOffset="4779.2733">3250 11032 57,'-25'-3'34,"-2"10"-1,-8 2 0,7 13-25,-9 0-2,8 5-1,2 0-2,5 3 0,3-6-1,9 3 0,5-9 0,9-3-1,8-10 1,9-7-1,5-8 0,7-6 1,2-8-1,3-4 1,-2-3-1,-1 0 0,-6 5 0,-7 3 1,-6 6-1,-3 9 0,-13 8 0,16 15 0,-10 9-1,2 10 1,1 12-3,5-2-6,10 14-29,0-9 0,14 0-1,0-14-3</inkml:trace>
  <inkml:trace contextRef="#ctx0" brushRef="#br0" timeOffset="8094.4629">17670 12132 37,'-25'24'32,"-7"20"4,-11 8-3,4 21-22,-18-2-1,13 18-1,-8-1 0,14 5-3,3-7-2,18-5-2,14-13-1,17-11 1,15-20-1,18-13 0,5-24-1,9-14 0,-4-16 1,2-7-1,-14-8 1,-12-4-2,-18 1 1,-15 1-1,-17 10 0,-15 8 0,-7 10 0,-7 7-1,1 10 0,4 2-2,16 10-5,4-10-17,21 0-9,29 4-1,18-11 1</inkml:trace>
  <inkml:trace contextRef="#ctx0" brushRef="#br0" timeOffset="8410.481">18176 12350 80,'-21'4'39,"-11"-3"-2,4 14 2,-9-1-33,6 9-2,3-1-1,7 5-1,8 0-1,12-1-1,6 0 1,15-6-2,12 1 2,10-5-2,6-2 1,4-1 0,3 1 1,-9 2-1,-1 5 1,-14 1-1,-13 3 0,-12 7 0,-11-1 0,-6 0 0,-6-2-2,0-8-1,3-4-4,-4-19-26,18 2-3,-4-33-1,19 0-2</inkml:trace>
  <inkml:trace contextRef="#ctx0" brushRef="#br0" timeOffset="8568.4901">18296 12283 94,'-19'-9'39,"0"-4"-1,19 13-2,0 0-32,25-5-4,14-2-1,11-11-5,25 9-28,3-13-3,20 8 0,-4-11-2</inkml:trace>
  <inkml:trace contextRef="#ctx0" brushRef="#br0" timeOffset="8898.5089">19221 12201 90,'-47'47'40,"-17"-4"-2,5 17 2,-12-1-34,11 8-2,5 0-1,9 3 0,14-5-2,13-3 0,19-12 0,16-9-1,16-12 1,5-13-2,9-10 1,2-15 0,-7-5 0,-4-9-1,-8-4 0,-15-2-1,-10 4 0,-15-3-1,-12 4 0,-9 3 0,-7 10-1,-5-1 0,5 9-1,-5-10-19,20 17-13,-1-8 1,25 4-1,18-2 1</inkml:trace>
  <inkml:trace contextRef="#ctx0" brushRef="#br0" timeOffset="9394.5373">19389 12470 76,'28'-11'39,"-7"-4"-2,0 10 2,-21 5-33,12 10-2,-14 5 1,-4 6-2,-9 7 0,-2 8-1,-3 2 1,-2 4-1,2-1-1,3-4 0,3-4 0,8-10 0,6-7 0,0-16-1,25-2 1,-1-14-1,5-10 1,6-5 0,1-5-1,2-2 1,-2 2 0,-3 6 0,-5 4 0,-6 9-1,0 6 0,-9 11 1,-13 0-1,11 30 0,-11-2-1,-2 4 0,0 4-1,0 3-1,5-1-3,-3-13-7,17 3-25,-6-15-1,14 2 1,-5-24-1</inkml:trace>
  <inkml:trace contextRef="#ctx0" brushRef="#br0" timeOffset="9875.5648">20012 12494 67,'-11'-7'39,"6"19"-1,-15-3 2,6 14-14,-4-1-21,4 1-3,-1 4 0,1-3 1,8-2-2,-2-1 0,8-8-1,0-13 0,14 10 0,0-17 0,1-6 0,6-7 0,0-4 0,2-3 0,-3-8 1,3 0 0,-4 1-1,0 6 2,-5 0-2,0 9 2,-5 6-2,-9 13 2,14 2-2,-13 15 1,0 3-1,-1 5-1,3-3 2,0-1-2,5-2 2,10-12-2,6-7 2,12-11 0,8-9 0,9-3 0,3-3 1,0-3 0,-2 5-1,-7 7 0,-9 9 0,-10 14-1,-14 11 0,-10 8-2,-8 14-2,-6-5-10,6 19-25,-14-5-2,11 12 0,-8-9-2</inkml:trace>
  <inkml:trace contextRef="#ctx0" brushRef="#br0" timeOffset="13331.7625">6935 12667 65,'14'-18'38,"-6"-6"-1,6 13 1,-14 11-32,0 0-3,0 0 1,-8 37-1,-7-1 1,-4 15 0,-3 2-1,6 2 1,2-3-1,11-2 0,12-15-1,18-9 0,17-19-1,16-13-1,15-15-1,6-10-2,12-6-2,-9-16-10,9 10-25,-22-11 1,-6 13-2,-28-11 1</inkml:trace>
  <inkml:trace contextRef="#ctx0" brushRef="#br0" timeOffset="13512.7728">7234 12628 66,'-35'57'41,"15"12"-1,3-12 0,18 2-20,6-3-18,18-7-1,8-6-2,9-12-4,22 1-32,-8-19-2,18-1 0,-3-15-2</inkml:trace>
  <inkml:trace contextRef="#ctx0" brushRef="#br0" timeOffset="13901.7951">7971 12595 76,'-54'1'41,"7"14"-2,-10 0 1,18 10-35,-3 6-1,18 4-1,10 0-1,14-1 0,15-3-1,17-1 0,13-3-1,9-3 1,0 1-1,-1 3 0,-4-1 1,-13 3-1,-14 2 0,-13 4 1,-14 0-1,-17-2 0,-7-4 0,-5-8-1,-4-6 2,3-16-2,5-14 1,10-16-1,13-17 0,13-12 1,13-10-2,11-7 0,13-2-2,1-1-3,17 17-28,-15-3-3,11 20-1,-11-1-1</inkml:trace>
  <inkml:trace contextRef="#ctx0" brushRef="#br0" timeOffset="14215.8131">8608 12427 75,'9'18'40,"-24"-3"0,-1 18 0,-24-1-29,6 28-5,-14 6 0,-1 11-3,1 4 1,3 0-2,10-3 0,8-6-1,18-11 0,11-14 0,20-16-1,12-16 0,9-16 0,2-12 0,-1-10-1,-5-9 1,-5-4-2,-12-5 0,-12 3-2,-18 0-2,-3 11-4,-18-9-10,17 30-13,-14-7-8,12 14 1,0-2 0</inkml:trace>
  <inkml:trace contextRef="#ctx0" brushRef="#br0" timeOffset="14681.8397">9196 12791 80,'-4'12'41,"-8"-2"-1,4 14 1,-15-1-35,8 14-2,-5 3-1,-2 7 1,2 3-3,2-5 0,3-6 0,2-5 0,8-9 0,10-15-1,5-12 1,12-13-1,3-13 1,8-8 1,3-13-1,1 1 0,3-5-1,-4 4 1,-5 9 0,-2 5-1,-7 14 0,-4 13 1,-4 16-1,-4 11-1,-3 13 0,-3 3-1,3 11-3,-3-5-4,14 14-13,-14-24-8,18 8-11,-6-21-1,12-1 1</inkml:trace>
  <inkml:trace contextRef="#ctx0" brushRef="#br0" timeOffset="15184.8685">9815 12810 88,'-18'10'41,"9"13"0,-9-5-1,-2 13-35,5-4-2,3 5 0,3-4-1,2-3-1,4-7-1,3-4 1,0-14 0,15 3-1,-3-15 1,4-6-1,1-9 1,-1-5-1,1-5 1,5-2-1,-2-4 0,0 6 0,2 4 0,-6 7 1,0 8-1,-1 11 1,-15 7-1,15 15 1,-11 5-1,-4 3 1,0 2 0,1 2-1,4-7 1,5-7 0,12-8 0,6-11 0,10-10 0,10-6 1,4-6-1,3-1 0,-2 4 0,-4 5-1,-8 11 1,-8 15-1,-11 13 1,-11 11-2,-6 12 0,-10 2-3,10 15-9,-19-16-7,19 22-5,-14-27-8,24 16-9,-1-12-3,19 4 2</inkml:trace>
  <inkml:trace contextRef="#ctx0" brushRef="#br0" timeOffset="17869.022">4341 12436 67,'0'0'37,"0"0"-1,5 11-3,-5-11-27,-17 23-1,2-8-1,-2 8 0,-3 5-2,2 4 0,2 2 1,7-1-2,4 0 1,10-1-1,11-9 0,9-6-1,16-10-2,3-11-1,13-4-2,-4-16-5,16 5-16,-12-16-9,0 5-1,-13-10-1,-5 10 3,-21-8 21</inkml:trace>
  <inkml:trace contextRef="#ctx0" brushRef="#br0" timeOffset="18011.0301">4767 12464 1,'-21'-26'18,"4"12"13,-9 4 4,0 14-1,-5 3-1,11 21-19,-10 0-5,11 20-3,-5 0-1,8 9-2,3 2-2,4-3-3,14 5-7,-1-20-27,17-4 1,4-19-3,16-10 1</inkml:trace>
  <inkml:trace contextRef="#ctx0" brushRef="#br0" timeOffset="18500.0581">4857 12436 73,'-19'13'39,"14"1"-2,5-14 1,22-1-36,3-5 0,12-2 0,1-3 1,5 1-1,-3 1-1,-5 1 0,-4 5 0,-7 3 0,-8 3-1,-16-3 1,6 21-1,-8-8 0,-6 3 1,-2 0-1,-2 1 1,1 0-1,3 1 0,6-4-1,-2-2 2,8 1-1,-4-13 0,16 16 0,-2-8 0,5 0 0,-1-1 0,0 0 0,1 1 1,-4 4-1,-6 2 1,-9 4 0,-2 2-1,-10 2 0,-3 2 0,0-2-2,-1-3-2,-4-7-3,19 4-30,1-16 0,0 0-1,6-29 0</inkml:trace>
  <inkml:trace contextRef="#ctx0" brushRef="#br0" timeOffset="18890.0804">5577 12348 79,'0'0'39,"-12"14"0,0 9 1,-12 0-35,5 5-1,-2-2 0,6 4-2,4-1 1,12-1-2,9-4 0,12-9-1,14-7 0,13-8 0,9-7-1,8-12-2,6-4-1,-7-10-3,1 8-17,-19-12-14,-5 7 1,-27-5 0,-6 13 2,-26-5 18,-4 21 12,-20 7 5,-10 6 20,6 19 13,-10 7 1,12 17 0,-5 1 0,19 22-18,-3-6-10,16 5-5,10 10-24,-2-11-11,11 1-3,-4-10 0,7 4-1</inkml:trace>
  <inkml:trace contextRef="#ctx0" brushRef="#br0" timeOffset="19371.1079">4681 13415 70,'1'-14'38,"-1"14"-1,0 0-1,1 9-31,-6 6-1,2 10 0,-4 2-1,0 11 0,-3-2-1,2 3 0,-2-5-1,6-4 1,3-8-1,9-9 1,3-15-1,8-14 0,10-12 0,4-7 0,4-5 0,2-5 0,-4 1 0,3 4-1,-8 6 1,-5 10-1,-6 9 0,-4 11 0,-4 9 0,-3 11-1,-2 7 0,-1 9 0,2 5-3,-5-1-3,16 13-31,-14-11-1,15 2 1,-10-14-1</inkml:trace>
  <inkml:trace contextRef="#ctx0" brushRef="#br0" timeOffset="19891.1377">5362 13342 75,'0'13'39,"-14"-3"-1,8 13 1,-15 0-35,9 7 0,-1-5-1,2 7 0,2-4-2,5-3 1,2-6-2,6-6 1,-4-13-1,22 0 1,-4-14-1,2-10 0,3-5 0,0-7 1,1 1-1,-5-2 0,0 4 1,-8 5-1,-2 8 0,-1 6 1,-8 14-1,0 0 1,10 4-1,-5 7 0,-1 3 0,9 2 1,3-2-1,3-1 0,7-5 1,3-6 0,5-4 0,3-5 0,-2-4 0,2-1 0,-8-3 1,0 3-2,-4 3 1,-4 4 0,-3 6-1,-8 9 1,-3 9-1,-2 9-1,-4 5-1,-5 8-3,12 12-33,-17-9-3,9 13 1,-9-9-2</inkml:trace>
  <inkml:trace contextRef="#ctx0" brushRef="#br0" timeOffset="20910.196">2281 12372 65,'2'-9'38,"-7"-8"-3,5 17 1,3-19-31,-3 19-1,0 0 1,0 0 0,0 0-2,2 30 1,-11-2-1,-1 5 0,0 9-1,-3 2 1,-1-2-2,3 0 1,5-8-1,9-5 0,10-12-1,13-8 1,14-15-2,13-8 0,10-10 0,7-10-3,5-1-2,-9-17-13,9 12-18,-19-10-1,-3 9 0,-21-7 0</inkml:trace>
  <inkml:trace contextRef="#ctx0" brushRef="#br0" timeOffset="21063.2047">2605 12422 78,'-33'64'36,"13"12"1,-5-11-2,15-2-31,8-6-5,6-18-6,24-4-27,0-20-1,15-7-1,0-23-1</inkml:trace>
  <inkml:trace contextRef="#ctx0" brushRef="#br0" timeOffset="21277.2169">2951 12397 78,'-37'35'37,"11"16"-1,-6-7-1,10 11-33,8-2-1,11-5-4,12 6-19,10-23-13,19-6-1,1-17-1,16-8 1</inkml:trace>
  <inkml:trace contextRef="#ctx0" brushRef="#br0" timeOffset="21536.2318">3296 12359 77,'-23'23'40,"-6"1"-2,11 17 2,-1-3-34,11 8 0,6-3-2,11 0 0,10-8-2,11-7 0,7-15 0,8-9-1,0-13 0,4-9-1,-7-11 0,-7-8-1,-7-7 0,-10-2-3,-8 8-7,-20-7-28,-1 16 2,-19 0-2,1 20-1</inkml:trace>
  <inkml:trace contextRef="#ctx0" brushRef="#br0" timeOffset="22095.2637">2783 13385 68,'-17'13'38,"16"4"-1,-12-8 1,8 6-31,-6 3-2,2 5-1,-4 2 0,-1 7-1,2-3-1,2 1 0,-2-3-1,3-2 1,4-8-1,5-6 0,0-11 0,17-12 0,-1-9-1,6-9 1,3-6 0,7-4-1,-2-1 1,-1 1-1,-3 7 1,-1 7-1,-7 9 0,-4 12 1,-14 5-1,7 29 0,-12 2-1,1 10 0,-4 6 0,0 4-2,6 5-2,-6-10-5,18 6-28,-7-22 0,12 1 0,-6-23-2</inkml:trace>
  <inkml:trace contextRef="#ctx0" brushRef="#br0" timeOffset="22633.2945">3156 13385 83,'0'0'40,"-19"12"-2,9 16-1,-6-7-33,3 9 0,0 2-1,0 3-1,3-1 0,6-4-1,2-3 0,3-8 0,-1-19 0,15 11-1,-2-19 1,2-10-1,4-6 0,0-5 0,-1-5 1,4-1-1,-3 0 0,-3 3 0,1 2 0,-1 5 0,-4 6 0,-1 3 0,1 7 0,-12 9 1,18-3-1,-18 3 0,16 17 1,-9-6-1,2 2 0,-2 0 1,2-2-1,2-3 1,4-7-1,2-4 1,5-6 0,3-4-1,0-3 1,2-1 0,-2-2-1,-3 3 1,-3 6 0,-4 4-1,-15 6 1,14 9-1,-12 6 0,-4 9 0,-1 6 0,-1 7-1,-1 4-2,-1 1-2,9 11-13,-10-17-23,16 2 1,-7-18-2,13-3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21:40.6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3T21:37:43.535"/>
    </inkml:context>
  </inkml:definitions>
  <inkml:trace contextRef="#ctx0" brushRef="#br0">7817 13980 55,'16'-33'40,"-5"0"-1,-1 16 1,-10 17-36,5 10-1,-9 25 0,-1 21-1,-8 14-1,-2 11-1,3 4-2,0-7-3,19-4-31,-4-21-2,21-15-2,6-29 1</inkml:trace>
  <inkml:trace contextRef="#ctx0" brushRef="#br0" timeOffset="226.0129">8881 13841 75,'-25'53'40,"-26"18"-1,-15 24 1,-20 15-39,-12 13-1,-9 11-1,-4 6 1,2-1-1,5-5-1,14-10-3,15-34-11,32-8-24,12-33 0,31-18 0,14-35 0</inkml:trace>
  <inkml:trace contextRef="#ctx0" brushRef="#br0" timeOffset="567.0324">8868 14662 61,'-15'-9'41,"4"13"-2,-5 1 2,13 15-37,-1 6-1,9 16-1,1 7 0,8 13-1,2 6 0,5 5 0,1 4-3,1-6 1,4 1-4,-11-21-7,14 7-28,-12-20 0,4-6-1,-12-18 1</inkml:trace>
  <inkml:trace contextRef="#ctx0" brushRef="#br0" timeOffset="744.0426">8918 15031 63,'-24'-20'41,"8"17"-1,-6 12 0,8 25-34,-7 3-5,2 4-1,2 5-2,2-2-1,13 1-4,-4-16-32,23-5 1,5-21-3,23-12 2</inkml:trace>
  <inkml:trace contextRef="#ctx0" brushRef="#br0" timeOffset="954.0546">9612 14786 58,'5'11'41,"-5"-11"1,17-4-1,-2-3-24,18-11-17,11-5-1,2-3 0,15 10-12,-5-10-27,7 11 1,-17 3-1,-7 13-1</inkml:trace>
  <inkml:trace contextRef="#ctx0" brushRef="#br0" timeOffset="1112.0636">9664 15047 74,'-34'38'42,"7"-19"0,29-8 0,-2-11-39,50-25-3,15-1-1,10-14-9,24 8-30,7-11 0,19 9-2,2-4 1</inkml:trace>
  <inkml:trace contextRef="#ctx0" brushRef="#br0" timeOffset="1939.1109">11272 14044 66,'-2'-21'40,"-10"6"-1,12 15 1,-29 19-36,15 17-1,4 13 0,3 19 1,1 14-1,3 15-1,3 8 1,1 8-2,-1-1 0,5-7 0,-4-13 0,1-10-1,-2-19 0,3-19 0,0-19 1,-3-25-1,9-28 0,0-17 0,5-22 1,2-20 0,3-20 0,1-19-1,2-12 1,3-3 0,5 8 0,-1 8 1,0 18-2,-1 16 1,4 26-1,2 24 1,5 21-1,-3 21 0,6 15 0,0 6 0,1 8-1,1 4 1,-6 2-1,-6 4 0,-9 0 0,-12 3 1,-17-1-1,-12 2 0,-15 0 1,-10 1 0,-7-1 0,-3 0 0,-4-4 0,9-7 1,11 1 0,11-5 0,16-2-1,17-2 2,15-1-1,14 0 0,11 3 0,12 0 0,4 7 0,-2-2-2,-4 3 0,0-1-1,-5 8-5,-20-12-20,13 17-16,-16-11 2,11 3-3,-8-11 2</inkml:trace>
  <inkml:trace contextRef="#ctx0" brushRef="#br0" timeOffset="2305.1319">13610 13385 78,'-45'48'40,"-1"40"-1,-24 27 1,-4 43-36,-12 22-1,1 23 0,4 11-1,18 2 0,15-14 0,26-17-2,30-21-2,27-31-4,36-19-10,17-41-25,31-11 1,1-33-2,12-9 0</inkml:trace>
  <inkml:trace contextRef="#ctx0" brushRef="#br0" timeOffset="2636.1508">14320 13564 75,'21'-28'41,"-12"10"-2,6 32 1,-14 7-34,4 24-1,-5 14-1,-5 16 0,-2 9-3,0 5-1,0 5-2,-3-6-1,10 3-8,-6-20-29,19 3 2,-4-23-4,12-3 3</inkml:trace>
  <inkml:trace contextRef="#ctx0" brushRef="#br0" timeOffset="2888.1652">14111 14490 86,'-23'24'42,"26"0"1,13-25-3,22-7-37,26-12-2,18-5-1,16-5-1,2-2-3,4 13-7,-3-5-29,3 16 1,-17 1-3,-1 20 2</inkml:trace>
  <inkml:trace contextRef="#ctx0" brushRef="#br0" timeOffset="4154.2376">14303 15028 54,'4'-14'39,"17"5"0,-4-10-1,15 15-32,-2-12-3,7 2-1,0 2 0,1 9 0,-5 3-2,-6 5 1,-9 9 0,-11 6-1,-13 10 1,-13 9 1,-12 10-1,-8 6 2,-11 5-2,-5 10 3,-1-3-2,1 6-1,7-8 0,8-6 0,16-6 0,15-9-2,14-13 2,19-13-3,17-16 2,11-9-1,19-10-1,2-13-2,8 1-7,-7-18-28,9 11 0,-14-11-1,-4 10 1</inkml:trace>
  <inkml:trace contextRef="#ctx0" brushRef="#br0" timeOffset="4552.2604">15037 14639 74,'10'-1'39,"12"1"1,-5-9 0,16 3-37,-3-3-1,5 5-1,-3 2 0,0 2 0,-8 5 0,-3 3 0,-14 6 0,-8 8 1,-17 5-1,-7 7 0,-12 3 1,-3 3-2,-1-4 1,5-1-1,8-7 1,15-9-3,26-10 2,16-10-1,21-6-2,9-6-4,18 6-22,-2-13-11,9 11 0,-13-6-1</inkml:trace>
  <inkml:trace contextRef="#ctx0" brushRef="#br0" timeOffset="4815.2754">15896 14857 75,'25'0'41,"3"-9"0,19 5-1,1-8-41,18-3-2,17 3-4,-3-6-30,21 10-2,-6-10 0,11 9-1</inkml:trace>
  <inkml:trace contextRef="#ctx0" brushRef="#br0" timeOffset="5191.2969">17554 13581 71,'0'-12'40,"0"12"-1,2 19 0,2 7-34,-10 14-2,2 17 0,-6 11-1,-4 13 0,-3 9-2,-2-2-2,7 7-3,-6-14-32,21 1-1,0-20-3,16-7 2</inkml:trace>
  <inkml:trace contextRef="#ctx0" brushRef="#br0" timeOffset="5521.3158">17049 14916 70,'0'0'43,"23"1"-2,25-23 0,28 1-36,18-9-3,21-2 0,13-4-2,10 2-2,7 14-10,-11-7-26,1 18-1,-23 1 0,-5 16-1</inkml:trace>
  <inkml:trace contextRef="#ctx0" brushRef="#br0" timeOffset="6069.3472">17786 15208 43,'0'0'36,"11"-19"1,-11 19-1,0 0-27,-7 16-2,-2 1 0,1 8-3,-8 6 0,-1 12 1,-7 7-1,1 8-2,-7 7 2,1 7-1,-2-2 0,1 0-2,3-7 2,7-5-2,8-12 0,12-10 1,14-17-2,16-11 1,14-13 0,10-13-1,13-3-1,6-5 0,6-3-3,-3-5-4,9 18-28,-24-13-4,1 22-1,-18-10 0</inkml:trace>
  <inkml:trace contextRef="#ctx0" brushRef="#br0" timeOffset="6656.3807">18584 14937 64,'5'-12'38,"12"8"0,-3-13-1,6 7-34,4 0-2,1 3 1,-3 4-1,-3 6 1,-6 4-1,-9 10 1,-7 4 1,-8 5-1,-6 4 1,1 5-1,-3-4 0,7 5 0,2-10-1,15-5 0,13-9-1,16-12-2,11-4-2,10-21-7,16 7-27,-1-20 0,10 5-2,-12-12 1</inkml:trace>
  <inkml:trace contextRef="#ctx0" brushRef="#br0" timeOffset="7038.4026">19154 13620 79,'14'4'40,"9"5"-1,26 20 0,5 7-36,23 15-1,5 12 0,8 16-1,-8 13 0,-6 14-1,-20 11 0,-16 7 0,-23 9-1,-24 7 0,-22 10 1,-18-1 1,-15-2-1,-6-14-1,-3-9 0,2-20-2,9-19-3,-1-33-32,32-19 0,5-37-4,25-23 1</inkml:trace>
  <inkml:trace contextRef="#ctx0" brushRef="#br0" timeOffset="7843.4486">19628 11202 70,'0'0'38,"0"0"-2,0 0 1,4 15-29,-13-5-3,4 17 0,-11 1-2,-1 14 1,-6 5-1,0 7 0,-4 1-1,5-4 2,3-3-2,12-7 2,9-12-2,13-9 1,16-12-3,12-9 0,12-7-3,3-10-4,15 6-21,-8-13-12,8 6 2,-14-7-4</inkml:trace>
  <inkml:trace contextRef="#ctx0" brushRef="#br0" timeOffset="8060.461">20203 11393 97,'-12'1'38,"12"-1"1,8-14-3,6 1-35,15-2-2,3-4-2,11 9-6,-11-10-28,11 12 0,-7-5 0,-1 11-1</inkml:trace>
  <inkml:trace contextRef="#ctx0" brushRef="#br0" timeOffset="8234.471">20194 11537 85,'-36'19'38,"20"3"0,16-22 0,0 0-27,26-2-9,14-9-2,13-4-1,4-12-9,14 5-26,-6-9-1,5 5 0,-6-8-3</inkml:trace>
  <inkml:trace contextRef="#ctx0" brushRef="#br0" timeOffset="8886.5083">20885 11165 83,'12'-8'39,"13"2"-2,-1-9 1,14 5-32,-2-5-2,5 5-2,-3-1 0,-6 3-1,-5 5 0,-10 5 0,-17-2 0,-5 23 0,-15-3 1,-13 6-1,-1 1 1,-2 3-1,2-2 1,10 0-1,13-7-1,16-8 1,21-5-1,12-3 0,14-4 0,3 0 0,-1 4 0,-6 3 1,-8 6-1,-14 10 1,-23 5 1,-17 7-1,-17 2 1,-16 2 1,-9 3-2,-2-9 2,0-1-4,2-11 0,13 1-14,1-20-23,22 1-2,-1-16-2,9 2 0</inkml:trace>
  <inkml:trace contextRef="#ctx0" brushRef="#br0" timeOffset="9651.552">8528 11275 72,'0'0'37,"0"0"-1,0 0 1,-8 13-31,0 9-2,-11 8 1,2 15-1,-9 6 0,2 10 1,-4 1-2,10 4 0,-1-8 0,14-9-1,14-13-1,15-11 0,14-16-1,13-17-3,13-10 1,5-12-1,14-2-5,-12-14-28,10 9-3,-15-8 1,4 10-2</inkml:trace>
  <inkml:trace contextRef="#ctx0" brushRef="#br0" timeOffset="9851.5635">9145 11384 82,'0'0'39,"0"0"-1,18-7 1,-3-6-34,10-3-3,9 0-1,2 1-2,3 5-5,-16-3-30,12 11-1,-15-3-1,-4 14-1</inkml:trace>
  <inkml:trace contextRef="#ctx0" brushRef="#br0" timeOffset="10001.5721">9218 11522 75,'-17'19'39,"1"-11"-3,16-8 2,0 0-32,33-11-4,4-4-4,2-12-32,17 4-1,1-11-2,13 3 0</inkml:trace>
  <inkml:trace contextRef="#ctx0" brushRef="#br0" timeOffset="10252.5864">9890 11194 87,'-37'17'39,"8"12"0,-3-13-1,12 14-32,5-6 0,15 1-2,10-6 0,19-9-1,19-11-1,13-7 0,18-12-2,4-8-1,10-7-2,-4-10-3,4 10-22,-19-14-11,-7 13-1,-23-11-3,-14 16 2</inkml:trace>
  <inkml:trace contextRef="#ctx0" brushRef="#br0" timeOffset="10382.5939">10299 11075 80,'-46'64'42,"-1"1"-2,14 6 0,0 0-26,15-9-16,17-3-34,-3-13-3,10-4-1,-4-16 1</inkml:trace>
  <inkml:trace contextRef="#ctx0" brushRef="#br0" timeOffset="11095.6346">4956 11420 73,'0'0'37,"7"19"0,-15-5 0,0 13-31,-2 0-2,-3 12 2,-2 1-2,3 3-1,-1-1 0,1-2-2,5-6 1,5-5-1,5-7 0,10-11-2,8-5 1,5-12-1,9-2-2,3-12-3,11 8-10,-5-19-22,12 6 1,-14-7-2,7 8 1</inkml:trace>
  <inkml:trace contextRef="#ctx0" brushRef="#br0" timeOffset="11290.6458">5350 11567 78,'-8'11'38,"8"-11"-2,0 0 2,8-19-35,9 10-2,5-4-1,3-3-1,6 7-6,-4-11-26,10 10-2,-8-2-3,1 10 3</inkml:trace>
  <inkml:trace contextRef="#ctx0" brushRef="#br0" timeOffset="11449.6549">5431 11672 86,'-26'20'37,"12"1"0,3-16 1,22-2-35,4-10-3,13-12-4,17-2-31,-2-12-1,12 1 0,2-12-2</inkml:trace>
  <inkml:trace contextRef="#ctx0" brushRef="#br0" timeOffset="11788.6743">5959 11340 83,'-18'17'40,"-9"-3"-2,11 5 0,-3-11-34,9 3-1,10-11 0,-1 19 0,1-19-1,19 19 0,-5-6 0,4 0 0,1-2-1,2 5 1,-3-1-1,4 1 0,-6 1 0,3-5-1,-3 1 0,-2-1 2,-2 1-2,-4 1 1,-8-1-1,-7 4 1,-4 2-3,-5-1-1,-1 2-2,-11-17-17,16 14-17,-6-19-1,18 2-1,-8-24 1</inkml:trace>
  <inkml:trace contextRef="#ctx0" brushRef="#br0" timeOffset="11938.6829">6013 11286 107,'0'0'41,"-13"-8"2,13 8-2,15 9-38,6-21-5,17-5-4,-4-9-32,23 7-2,-10-11 0,10 8-3</inkml:trace>
  <inkml:trace contextRef="#ctx0" brushRef="#br0" timeOffset="12710.727">1577 11344 76,'0'0'38,"7"-12"-1,-7 12 1,-14 18-32,6 3-1,-3 3-1,-3 11-1,0 2 0,1 7 0,-1 1-1,3 1 1,4-4-1,3-3-2,8-11 2,7-5-2,9-12 0,8-11 0,10-6-3,4-16-5,15 6-26,-9-16-4,12 5 0,-12-6-2</inkml:trace>
  <inkml:trace contextRef="#ctx0" brushRef="#br0" timeOffset="12921.7391">1993 11535 86,'15'-6'38,"-7"-12"-1,12 6 0,-8-2-35,6-4-3,4 5-1,-7-6-17,5 17-17,-20 2 0,23 7-2,-23-7 1</inkml:trace>
  <inkml:trace contextRef="#ctx0" brushRef="#br0" timeOffset="13090.7488">2057 11669 69,'-17'18'38,"12"4"-1,5-22 1,3 10-19,13-16-19,6-14-2,13 0-6,3-14-27,11-1-1,3-11-1,11 6 0</inkml:trace>
  <inkml:trace contextRef="#ctx0" brushRef="#br0" timeOffset="13374.765">2727 11147 72,'-24'48'40,"-14"-1"0,10 19 0,-9-4-23,16 10-11,4-7-2,8 1 1,9-11-2,14-11-2,5-16 0,9-9 1,0-14-1,1-12-1,-6-6 1,-4-7-1,-10-7 0,-4-2 0,-12 4 0,-10-3-4,-6 6-1,-10-11-20,8 18-14,-8-10-1,14 12-1,-3-11 0</inkml:trace>
  <inkml:trace contextRef="#ctx0" brushRef="#br0" timeOffset="16331.9341">1811 7792 77,'15'-9'36,"-15"9"-2,25-13 2,-11 1-26,12 7-4,-2-5 0,4 3-2,-4 2-1,0-1 0,-5 2 0,-4 3-1,-15 1 0,15 5 0,-15-5-1,-2 21 0,-3-4 0,-2 10 0,-4 6-2,-3 6 0,0 4 0,1 1-1,-1 1 0,2-3-2,4 0-2,-4-21-15,12 4-16,-4-12 0,4-13-1,15 1 1</inkml:trace>
  <inkml:trace contextRef="#ctx0" brushRef="#br1" timeOffset="948622.2581">1485 9706 67,'-19'-7'35,"0"7"-1,-19-16-3,7 16-14,-22-9-10,1 6-2,-15-2-1,-4 2-1,-4 0 0,2 2-1,-3-2-1,10 3 0,0-1 1,10 1 0,10 0-1,8 0 0,8 3 0,7-1 0,5 4-1,6-4-1,12-2-5,0 0-27,17 12-4,0-23 0,14 8-2</inkml:trace>
  <inkml:trace contextRef="#ctx0" brushRef="#br1" timeOffset="949239.2934">1250 9237 18,'26'-37'28,"-6"8"1,0 13 1,-16 0-11,-4 16-1,-4 11-3,-7 16-4,-20-4-1,-3 18-3,-14-4-2,-8 12-1,-5-9 0,-7 6 0,-2-5 0,1-2-2,-1-6 2,6-3-1,8-4 0,10-6-1,10-6 0,6-2 0,10-4 0,20-8 0,0 0-2,13-1-1,15-6 0,7 1 1,6 4-1,8 0 1,7 8 0,0 10-1,0 12 1,-6 11 1,-3 11-1,-6 9 1,-6 4-3,-3-2 0,2 0-7,-12-17-27,16-6-1,-6-24-2,11-6-1</inkml:trace>
  <inkml:trace contextRef="#ctx1" brushRef="#br1">13581 7910</inkml:trace>
  <inkml:trace contextRef="#ctx0" brushRef="#br1" timeOffset="963496.1088">1145 4771 56,'0'0'34,"5"-19"-2,-5 19 1,-12 8-25,10 13-1,-13 4 1,14 27-1,-7 14-1,8 22-3,-5 19 2,12 16-2,-1 12 1,2 10-2,1 5 0,-1-7-1,-4-4 0,-5-12-1,-2-13 0,-1-20-3,3-11-6,-11-31-25,14-20-2,-2-32 0,11-16-2</inkml:trace>
  <inkml:trace contextRef="#ctx0" brushRef="#br1" timeOffset="964245.1517">1230 5402 47,'-9'7'30,"9"-7"3,0 0-3,0 0-19,-12 5-3,12-5-1,16-7 0,-2 1-3,9-5 0,10 5-1,3-5 0,16 8-1,6-1 1,8 4-1,7 0 0,6 4-1,-2-3 2,4 2-2,3-6 1,0 2 0,-2-5-1,2 2 0,-1 2 0,-6 0-1,-4 8 0,-7 1 0,-10 9 0,-7 0 0,-11 3 0,-9-2-1,-10-1 0,-8-5 0,-11-11-2,0 0 0,0 0-5,-10-34-28,2 15 1,-11-11-2,2 5 1</inkml:trace>
  <inkml:trace contextRef="#ctx0" brushRef="#br1" timeOffset="965351.2149">1923 4758 59,'2'14'31,"-3"6"0,-3 16-9,-3-8-14,5 15-2,-8-8 1,5 11 0,-4-10-1,4 3-1,-2-13-1,7-2-1,2-14 0,-2-10 0,20 3-1,-2-15-1,-1-4 1,5-5 0,-1 0-1,2 1 0,-3 0-1,0 5 1,-2 7-1,-3 6 0,-1 6 0,-3 7 0,0 4 0,-3 5 0,1 1-1,-3-1-2,6 4-4,-12-24-10,23 21-19,-12-19 0,10 0 0,-6-12 0</inkml:trace>
  <inkml:trace contextRef="#ctx0" brushRef="#br1" timeOffset="965711.2355">2380 4908 64,'0'0'34,"-13"10"-2,2 1 1,4 13-24,-9-6-4,9 8-1,-3-2 0,5 3 1,-1-3-2,7-3 1,5-6-2,7-5 1,2-7-1,9-6 0,4-9-1,4-3 1,-3-6-1,5-2 0,-5-2 0,-1 2 0,-5 4 0,-6 2-1,-7 6 1,-10 11-2,10-13 2,-10 13-1,0 0-1,-6 22 0,5-5-1,-3 2-2,9 9-4,-7-11-11,16 14-18,-5-14 2,12 5-3,-4-15 3</inkml:trace>
  <inkml:trace contextRef="#ctx0" brushRef="#br1" timeOffset="966276.2679">2945 4904 69,'-4'-16'36,"4"16"-2,-12 5 0,9 11-26,-11-3 0,5 10-3,-2 1 0,2 7-2,-4 0 0,7 4 0,-4-6-1,3-1 0,1-6-1,3-6 1,3-16-2,0 0 1,14-3-1,-3-15 1,1-5-1,4-7 0,-1 0 1,4-3-1,-4 4 0,-3 3 0,-1 6-1,-3 5 2,-8 15-1,12-9 0,-12 9 0,4 16 1,-4-2-1,0 2 0,6 2 1,1-2 0,3-1-1,3-7 0,7-7 1,4-7-1,9-9 0,0-3 1,5-7-1,-1-2 1,2 0-2,-5 4 2,-7 1-1,-5 11 0,-5 7 1,-17 4-1,13 27 2,-14 0-3,-5 7 2,-2 2-2,5 6-1,-2-5-2,11 1-3,-4-20-13,18 5-18,0-20 0,17-1-1,-6-17 1</inkml:trace>
  <inkml:trace contextRef="#ctx0" brushRef="#br1" timeOffset="966660.2898">3727 4857 78,'-13'4'38,"-11"-7"-2,6 10 1,-11-1-30,10 7-2,-7 2 1,5 10-1,-1 1 0,7 7-3,-3 1 2,13 1-2,3-2 0,7-1 0,5-9-2,9-8 0,5-12 0,6-9 0,4-9 0,2-10 1,1-5-1,-2-8 0,-3-2 0,0 3 0,-8 2-1,-7 6 2,-6 6-2,-10 10 1,-1 13-1,0 0 1,-15 12 0,5 4-2,2 8 0,-1 1-2,9 7-3,0-10-6,19 11-21,-11-17-3,17 7-1,-4-15-1</inkml:trace>
  <inkml:trace contextRef="#ctx0" brushRef="#br1" timeOffset="967034.3112">4158 4874 77,'0'0'37,"0"0"0,-15 18-2,0-2-24,6 15-4,-5 1-1,4 5-2,-3-3 0,8-2-2,1-7 0,5-9 0,-1-16-1,19-2 0,-1-15 0,5-9 0,0-4-2,2-5 3,1-1-3,-2 0 2,-4 6-2,-5 4 2,0 7-2,-2 7 2,0 7-1,-3 10 0,-1 8 2,5 8-2,-3 6 1,0 5-1,1 7 0,-4 1-2,0 8-1,-5-17-19,8 12-17,-12-15 0,11 0-1,-8-15-2</inkml:trace>
  <inkml:trace contextRef="#ctx0" brushRef="#br1" timeOffset="1.06971E6">24927 10394 49,'0'-25'34,"0"14"2,0 11-1,-4 16-17,-9 9-4,11 26-7,-5 12-2,-1 27 0,-3 19-3,-1 29 1,-13 21-2,-1 20 2,-12 18-1,-3 20-1,-9 11 1,2 11-2,-4 1 0,5-6 1,5-12-2,9-15-2,8-22 2,8-24-2,8-30-1,3-37-2,15-22-29,-8-43-2,12-25 1,-7-41-1</inkml:trace>
  <inkml:trace contextRef="#ctx0" brushRef="#br1" timeOffset="1.07038E6">24838 11362 70,'-19'6'36,"-19"5"-2,1 10 2,-15 6-28,2 11-3,-7 5-2,4 14 2,1 4-3,6 8-1,4-3 1,13-1-2,6-14 1,14-8-1,11-18 2,12-21-3,10-26 3,13-17 0,13-21 0,12-13 0,5-17 0,7-5 0,-1-2-1,-1 4 1,-7 15-1,0 16 0,-16 21 0,-5 26 1,-10 28-1,-3 25 1,-10 22 0,-2 23 1,-5 13-2,-5 8-1,-2 6 0,-4-5-1,-2-2-3,-11-27-30,13-1-4,-7-31-2,12-12-1</inkml:trace>
  <inkml:trace contextRef="#ctx0" brushRef="#br1" timeOffset="1.07545E6">23830 4588 63,'-4'-16'34,"4"16"-1,-16 30 1,3 16-25,5 30-2,-5 18-1,8 29 0,-3 23-2,0 23 0,-2 18 0,0 8-1,-3 5 1,-4 3-1,-2-4-1,-3-14-2,0-16-1,-3-31-3,14-20-9,-7-41-21,15-29-1,3-48 0,11-10-2</inkml:trace>
  <inkml:trace contextRef="#ctx0" brushRef="#br1" timeOffset="1.07608E6">23686 5498 18,'-17'1'24,"17"-1"1,-15-2 3,15 2-12,0 0-4,-17-17-1,17 17 1,-5-12-2,5 12-2,-8-14 0,8 14-2,-9-15-1,9 15 0,-20-9-1,5 10-1,-9-1 0,-4 7-1,-12 0 0,-10 1-1,-8 3 0,-5-4 0,-4-2 0,-7-4 1,-3-2-2,-4 0 1,-8-3 0,-2-2-1,-10 1 1,-1 5-1,-9 2 0,-2 4 0,-1 0 1,-3 0-1,1 1 0,7-2 0,6-2 0,8-3 0,7-4-1,7 0-1,14 0-1,9-4-4,22 9-25,-1-8-4,17 11 0,3-8-2</inkml:trace>
  <inkml:trace contextRef="#ctx0" brushRef="#br1" timeOffset="1.07678E6">22029 5141 47,'6'-11'29,"-17"11"3,-9 7-1,-15 0-20,-8 20-3,-15-3-1,-4 19 0,-14-1-2,6 10-1,-10-3-1,8 1 1,6-8-2,12-4 1,9-12-1,12-9 0,8-11 0,10-3 0,15-3-1,-10-12 0,10 12 0,0 0 0,16-1 0,0 22 1,5 12 1,8 15 0,1 10 1,5 10-1,1 5 0,6 1-1,3-6 1,1-10-2,4-10-3,1-20-5,15-6-28,-9-19-2,4-6-1,-9-14 0</inkml:trace>
  <inkml:trace contextRef="#ctx0" brushRef="#br1" timeOffset="1.07759E6">21765 4540 58,'-19'-23'34,"19"23"0,-13-16-2,13 16-25,-12 8 2,11 16-3,-6 5-1,5 18-1,-1 7-2,-3 12 0,-2 3 2,3 3-2,-4-3 1,5-8-1,0-13 0,4-6-1,0-13 2,10-13-2,-1-10 0,9-9-1,-1-6 1,6-8-1,1-5-1,0-2 2,0-4-2,0 2 2,-2 3-2,-5 4 2,-2 6-3,-2 6 3,-13 7 1,17 14-3,-11 2 3,0 5-3,-1 5 3,2 0-4,0 3 1,-2-6-4,10 4-8,-15-27-22,28 16-1,-10-23 0,9-2-1</inkml:trace>
  <inkml:trace contextRef="#ctx0" brushRef="#br1" timeOffset="1.07797E6">22249 4796 70,'-18'8'34,"8"9"-1,-5-2 1,7 12-27,-5 0-1,7 8-1,0-1 1,6 2-3,2-1 1,6-3-1,3-6 0,6-9-2,6-9 1,3-8-1,0-10 0,6-9 0,-7-5-3,3-1 4,-4-3-3,-1-1 1,-8 4-2,-3 3 2,-5 5-2,-7 17 2,8-11 0,-8 11-2,-6 20 4,-1 2-3,4 7 1,-4-1-5,6 15-1,-12-16-14,18 12-14,-5-15-1,13 1-1,-13-25 2</inkml:trace>
  <inkml:trace contextRef="#ctx0" brushRef="#br1" timeOffset="1.07852E6">22707 4938 71,'-11'2'33,"3"7"-2,-8 3 0,3 10-24,-5-4 1,4 11-3,-6-5 2,9 5-5,-1-6 2,7-2-2,1-8 0,4-13 0,14 6-1,0-15 0,4-6 0,4-7 0,2-6-1,1-1 2,-3-4-3,-4 3 3,-2 5-3,0 3 2,-6 8-2,-2 4 2,-8 10-1,0 0 0,8 13 3,-8 6-3,-1 1 2,0 2-1,0 1 1,3-1-1,3-6 0,-5-16 0,23 6-1,-2-18 2,3-9-3,5-6 3,1-7-2,0 1 1,-3-1-1,-3 4 2,-5 6-2,-3 8 0,-16 16 1,14 1-1,-14 18 2,-5 11-1,-2 6 0,-2 7-2,1 4 0,3-2-2,5 2-4,-2-24-15,15 4-16,-2-18 1,15-3-1,-3-14 0</inkml:trace>
  <inkml:trace contextRef="#ctx0" brushRef="#br1" timeOffset="1.07925E6">23262 4957 90,'-10'-3'36,"-10"-5"-2,9 7 3,-7-6-32,5 11-1,-2 1 3,4 8-4,-7 7 1,2 9-2,-2 5 1,2 3-2,2 1 2,4 1-2,3-8 0,7-6 0,4-8 0,10-12-1,2-13 0,6-9 1,3-7-1,3-4 1,1-7-1,-5 0 1,-3 1-3,-4 4 3,-4 6-3,-6 6 2,-3 7-2,-4 11 1,0 0 0,-11 14 0,4 9 0,0 4-2,5 5 0,-5-1-4,14 7-1,-10-16-5,22 10-8,-19-32-6,30 14-3,-16-27 4,14 4 7,-9-18 10,5-6 8,-1 6 7,-11-15 7,9 16 10,-16-12 3,9 21 1,-15-11-8,1 28-4,2-20-8,-2 20-1,0 0 1,-2 20-3,-3-5 1,2 4-4,-2 2 2,4 3-2,1-4 1,1-2 0,7-7-1,5-8 0,4-10 0,6-7 2,6-12-3,3-4 1,-1-4 0,-1 3 1,-2 2-1,-5 7 1,-3 11-1,-5 14 1,-7 16 0,-1 10 0,-5 14-1,-3 9-2,0 8-4,-9-9-23,13 11-10,-6-16-2,10-1-2,-1-20-1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24:05.5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1967 23,'0'0'20,"0"0"-2,0 0-3,-9-16 0,9 16-2,0 0-2,0 0 0,0-17-3,0 17-1,0 0-1,0 0 0,0 0-2,0 0-1,0 0 0,0 0-1,0 17 1,-1-1-1,-3 5 1,3 4-2,-5 5 1,3 5-1,-3 2 0,1 7-1,2-2 1,3 3 1,0 4-2,3-3 1,0 0 0,0-2-1,2 0 1,-3-5 1,2-3-2,-2-2 2,0-4-1,-2 4 1,-2-4-1,2-3 0,-2-1 0,0 0-1,1-2 1,1-1-2,0-1 2,1-3-1,2-1 0,-2 2 0,-1-2 1,3 3-1,-1 0 1,-1 0-1,0 0 0,-1 3 1,-1 0-1,1 1 0,-1 1 0,1-1 1,0 0-2,0-2 2,1 2-1,0-4 0,1-1 0,-1 2 0,3-4 1,-3 2-1,0-2 0,-1 2 0,0 0 0,0-3 0,-1 1 0,0 0 0,0-3 1,0-3-2,1 0 2,0-12-1,-2 15 0,2-15 0,0 0 0,0 0 0,2 13 0,-2-13 0,2 11 0,-2-11 0,2 15 0,0-3 1,-2-1-1,0-11 0,2 19 0,-2-19 0,3 10-1,-3-10-1,0 0 0,8-22-3,-8 22-2,10-36-10,1 20-18,-9-10 0,7 6-2,-9-5 2</inkml:trace>
  <inkml:trace contextRef="#ctx0" brushRef="#br0" timeOffset="630.036">18919 2883 44,'-5'-19'32,"5"19"1,-6-17-1,6 17-22,-4-17-3,4 17 0,-1-14-1,1 14-2,-2-13-2,2 13 1,0 0 0,0 0-1,0 0 0,11 1 0,-5 11 0,-1 6 0,4 7 0,0 3-1,0 4 0,3 2 0,-3-4 0,2 2 0,0-6 0,2-5 0,-2-11 0,4-7 0,4-9 1,-1-6-1,3-10 1,2-3 0,-1-6 0,2-3-1,-6-4 0,3 0 0,-3 0 0,-2 3-1,-5 3 0,-2 3 0,-2 6-2,-1 2-1,2 10-2,-7-5-4,12 20-27,-13-4-1,0 0-1,0 0 0</inkml:trace>
  <inkml:trace contextRef="#ctx0" brushRef="#br0" timeOffset="1796.1027">19679 1143 33,'0'0'32,"0"0"1,0 0 0,0 0-23,0 0 0,0 0 0,-3-49-1,3 49-4,0 0-2,0 0 1,0 0-2,0 0 1,-9 13-1,16 10 0,-5 6 0,-2 6 0,0 4-1,0 9 0,-2 6 0,-3-1 0,3 6 0,0-1 0,2-3-1,-1 1 1,2 0-1,0-5 1,4 2-1,-3 1 1,0-1-2,2-4 2,-1 1-1,-2-4 0,3 3 0,-4-1 0,0 3-1,0-6 2,0 2-1,-1-1 0,-1 0 1,0-2-1,1-1 1,1-4-1,0-3 2,0-1-2,0-4 1,2-3 0,1 4 0,-1-5-1,3 2 0,-2-1 0,2-1 0,-3 0 1,0-2-2,1 2 1,-3-3 0,2 0 0,-2 4 1,0-1-1,0-1 0,-2-2 0,2 5 0,0-2 0,0 0 1,0 0-1,0-1 0,0-1 0,2-1 1,-1 2-1,0-4 0,-1 1 0,1 0 1,-2 0-1,0 4-1,-1-2 2,1 1-2,-3-3 2,4-3-2,-1 0 1,0-5-1,2-5 1,-1-10 0,0 0-1,0 0-2,9-2-4,-17-14-31,8 16 2,2-30-1,0 16-2</inkml:trace>
  <inkml:trace contextRef="#ctx0" brushRef="#br0" timeOffset="2321.1327">19601 2697 64,'-8'-16'35,"8"16"-2,-10-17 2,10 17-28,1-11-3,-1 11 1,0 0 1,15 2-2,-15-2 0,22 20-1,-12 0 0,2 5-1,-2 8 0,2 3 0,-2 6-1,-1 3-1,-2-4 1,5-4 0,-5-8 0,2-6 0,4-14 1,6-10-1,-1-14 1,5-12 0,3-13 0,1-5-1,4-10 1,-2-1-2,-2-3 0,-1 3-1,-3 7 1,-8 4-1,-1 11 0,-4 6-3,1 8 1,-5 4-3,8 23-13,-14-7-20,9 10 2,-9-10-2,8 28 1</inkml:trace>
  <inkml:trace contextRef="#ctx0" brushRef="#br0" timeOffset="3900.2231">20151 747 47,'-1'-49'32,"1"49"1,0 0-2,0 0-26,0 0-1,0 0 2,0 0-2,0 0 0,-47-35 1,47 35-2,0 0 0,-61 6 0,61-6 0,-60 9-2,60-9 1,-74 13-1,74-13 1,-89 18-1,39-5 0,0 1 1,-4 2-1,2 1 2,-4 3-1,0 2 0,1 1 0,0 2-1,1 3 0,18-2 0,-68 42-1,15 7 0,12 4-1,15 3 0,7-4 0,13 5 1,4-2-1,9-7 0,4-1 2,-1-1-2,2 2 1,3 3-1,3 2 1,1 0-1,1 3 1,1 4-1,1 0 0,0 4 2,0-1-1,0 3 1,1-4-1,-5-1 1,5-1 0,0-3 0,2-3 0,4-2-1,0-5 0,5 0 0,2-2 0,6-1 0,-2-2 0,7-2 0,1-2 0,5-2-1,1-1 1,7-2 1,1-1-2,4-4 1,7-4 0,7-2 0,5-7-1,6-4 1,5-6 0,10-7 1,9-4-1,7-10 0,12-3 0,9-4 1,4-7-1,11-3 1,6-7-1,7-2 1,4-3-1,3-4 0,0-4 1,0-2 0,5-1-1,1-2 1,2-1 0,-5-2-1,-4-1 2,5-3-1,-1 1 0,-2-5 0,-2-3 0,-4-6 1,0-2-1,-3-7 0,-3-6 0,-3-3 0,-10-5-1,-9-1 2,-5-6-1,-9-2 0,-11-3-1,-10-2 0,-11-2 0,-8-4 0,-11-2 1,-12-2-2,-7 1 1,-12-2 0,-8 1 2,-7-2-1,-14 2-1,-6 3 1,-10 4-1,-7-4 1,-10 2-1,20 47 1,-5-7-1,-2 4 0,-12-4 0,2 1-1,-16-3 1,1 4-1,-10-4 1,-4 3-1,-14-4 0,-3 7 0,-11-1 1,-4 6 1,-16-2-1,-1 10 0,-14 0 0,-2 7-1,0 5-2,-6 3-3,9 8-18,-3 3-17,8 4 1,4 7-1,11 3 1</inkml:trace>
  <inkml:trace contextRef="#ctx0" brushRef="#br0" timeOffset="4668.267">20586 1897 75,'0'0'37,"0"0"-2,0 0 0,-1 21-31,-4 8-1,-2 2 0,5 12-1,-5 5 0,4 12-1,0 2 1,4 5-1,-1-6 0,4-2 0,-2-6-1,2-6 1,-1-11-1,0-12 0,-2-8 1,-1-16-1,0 0 1,3-12 0,-6-16 0,2-8 0,-2-12 0,0-7-1,1-9 1,1-8-1,2-1 0,3-1 1,3 7 0,5 4 0,1 7-1,6 10 1,1 8 0,2 13 0,2 11-1,0 8 0,0 9 0,-1 8 0,-1 10 0,0 4 1,-3 4-1,-7 8 1,-7 0-1,-6 2 0,-8-3 0,-10-4 0,-4-1 0,-6-6-2,2-5-2,-5-18-9,16 5-24,0-17 0,16 10-1,7-24-1</inkml:trace>
  <inkml:trace contextRef="#ctx0" brushRef="#br0" timeOffset="4956.2835">21444 1607 87,'-6'-29'36,"-10"0"0,-1 13 2,-17 2-35,5 11 1,-3 18-1,-1 13 0,-1 12 1,0 16-2,2 12 1,3 13-3,3 4 1,9 5-2,4-1 0,7-5-2,7-4-2,3-14-4,17-6-28,-13-22-1,10-3 1,-7-27-2</inkml:trace>
  <inkml:trace contextRef="#ctx0" brushRef="#br0" timeOffset="5139.2939">21014 2072 70,'-23'-15'38,"12"13"-1,-1-5 1,12 7-14,21 0-24,2-3-1,14-3-1,0-8-3,20 12-30,-7-15 0,9 14-1,-12-13-1</inkml:trace>
  <inkml:trace contextRef="#ctx0" brushRef="#br0" timeOffset="5490.314">21472 2009 97,'-17'12'37,"11"14"1,-12-13-2,9 8-32,0 4-1,9-2-1,0-4 0,4 2 0,9-8-1,3-4 0,8-8 0,5-9 0,5-5 0,1-6 0,1-9 0,2-3 1,-5-1-1,-1 1 1,-9 3-1,-4 4 1,-8 6-1,-1 7 0,-10 11 0,0 0-1,-6 26 0,-3-1-1,-1 5 0,1 1-2,7 6 0,-1-3-2,13 2-3,-3-21-30,22 7-1,-4-19 1,14 3-1</inkml:trace>
  <inkml:trace contextRef="#ctx0" brushRef="#br0" timeOffset="5851.3347">22072 1982 94,'-19'13'37,"11"5"0,-6-5 1,10 3-34,-5 5 0,4 2-2,-1 0 1,4-6-2,1-3 1,2-2-1,-1-12 0,8 12 0,-8-12 0,14-12 1,-5-2-1,5-6 0,0-6 0,1-4 1,-1 0-2,4-1 2,-4 5-2,0 4 1,-3 9-1,-2 5 1,-9 8-2,17 17 0,-11 4-1,0 5-2,5 6 0,-4-3-3,16 13-9,-7-18-23,16 5 2,-4-17 0,15 1 0</inkml:trace>
  <inkml:trace contextRef="#ctx0" brushRef="#br0" timeOffset="6212.3553">22628 1859 95,'-30'-4'37,"7"14"1,-14 2 0,9 15-26,-2 1-8,5 5-1,5-1 0,8 2-1,8-7-1,8-5 0,10-11 1,9-14-2,11-12 2,3-12 0,2-9 0,0-16 0,2-9-2,-2-12 1,-4-1-1,-6 1 2,-9 8-2,-7 6 0,-8 11-1,-5 14 2,-11 25-1,-8 23 0,-7 22 0,-9 17 0,0 11-1,-3 16-2,5 11-4,-4-4-28,25 12-3,-6-13-3,22 6 0</inkml:trace>
  <inkml:trace contextRef="#ctx0" brushRef="#br0" timeOffset="6730.3849">21275 2575 80,'0'0'38,"1"-17"1,-1 17 2,-33 15-28,6 1-8,-12 5 0,-4 9-1,-7 3-2,2 5 1,4-5-2,7 3 0,7-5-1,13-2 0,11-3 0,12-8 0,12-5-1,9-1 1,7-1 0,1-1 1,0 1-1,-5 0 0,-2-1 0,-9 4 1,-10 6-1,-13 2 0,-7 2 0,-8 4-1,1-2 0,-7-2-2,3 4-2,3-18-6,18 9-26,1-19-2,15-6 0,3-16 0</inkml:trace>
  <inkml:trace contextRef="#ctx0" brushRef="#br0" timeOffset="7106.4064">21451 2899 95,'-10'5'38,"10"-5"1,0 0-2,0 0-33,23-12-1,0-1 0,1-3-1,3-2 0,-2-8 0,-1-1 0,-4 0-1,-6 2 1,-9 1-1,-6 4 1,-10 2 0,-5 10 0,-5 4-1,0 16 0,-4 3 0,1 8-1,-1 8 1,7 5-2,-1 2 1,13 3 0,3-1-1,13-5 0,10-4 0,10-8-1,13-8-2,6-15-5,25 0-28,-9-19-2,12 0 1,-11-19-1</inkml:trace>
  <inkml:trace contextRef="#ctx0" brushRef="#br0" timeOffset="7639.4369">22132 2590 100,'-18'29'38,"-14"-2"0,14 15 1,-17 1-34,17 4 0,-2-1-2,8 2 0,1-6-2,8-7 1,3-8-1,5-6 0,-5-21 0,20 7-1,-6-19 1,3-13 0,-1-8 0,2-9 1,-3-6-1,1-1 0,-5-2 0,1 5-2,-5 5 1,0 7 0,-5 8-1,1 7 0,-3 19 1,16-11 0,-2 14-1,1 3 2,8 5-2,5-3 0,6 0-4,5-4 0,8 2-4,-10-15-3,15 8 1,-13-18-2,7 10 2,-14-14 0,-4 6 7,-9-4 4,-9 2 3,-10 19 3,0-18 3,0 18 0,-22 16 2,12 11-2,-10 1-1,4 17-2,0 0-2,5 7-1,-2-2-1,9-3-1,4-4-1,3-11-5,15 4-15,-8-32-18,12 1 1,-6-26 0,13-2-2</inkml:trace>
  <inkml:trace contextRef="#ctx0" brushRef="#br0" timeOffset="7791.4456">22600 2227 112,'-13'3'38,"-6"-1"0,14 16-4,11 7-45,-1-12-27,18 12 0,-5-9-1,15 10 0</inkml:trace>
  <inkml:trace contextRef="#ctx0" brushRef="#br0" timeOffset="8158.4666">22865 2521 104,'-6'21'40,"-7"-15"-1,21 9 0,-8-15-36,30 7-1,0-14 1,8-2-2,2-5 1,5-4-1,-1-3 0,-6-3-1,-8-5 1,-5 0-1,-7-3 1,-10 3 0,-5 0 0,-9 6 0,-9 8 0,-7 10 0,-6 13 0,-6 12 0,-6 13 0,2 12 1,-3 7-1,5 4 0,7 2 0,14-1 0,12-5-2,16-11 1,23-7-4,12-21-5,31-2-29,-10-22-2,20-4 1,-11-23-3</inkml:trace>
  <inkml:trace contextRef="#ctx0" brushRef="#br0" timeOffset="8457.4837">23700 2175 121,'-24'7'41,"-15"-4"0,12 19-1,-7-1-39,10 4 0,12 3 0,10 1 0,11-2-1,9 1 1,8-1-1,6-2 0,2 0 1,-1-2-1,-3 3 1,-8-2 1,-9 6-1,-13 0 1,-9 0-2,-15 3 0,-8 2 0,-4-4 0,-3-1 0,0-6 0,5 1-3,0-19-14,20 14-23,-6-22-1,20 2-1,-27 1 0</inkml:trace>
  <inkml:trace contextRef="#ctx0" brushRef="#br0" timeOffset="9584.5482">20378 4030 72,'0'0'37,"12"-3"0,-12 3 0,0 0-29,-10 18-3,8-4-1,-6 1 0,4 7-2,-2 3 0,-2 5-1,0 6-1,-1 1-3,5 8-1,-8-15-17,15 15-17,-3-14 0,11 1-1,-2-18 1</inkml:trace>
  <inkml:trace contextRef="#ctx0" brushRef="#br0" timeOffset="9924.5676">20442 4049 79,'0'0'37,"0"0"1,-13-13-1,13 13-30,13-18-3,2 6-2,6-5 0,6 3-1,5-2-1,2 2-1,3 9-6,-12-3-29,6 15 0,-12-5 0,-2 13-2</inkml:trace>
  <inkml:trace contextRef="#ctx0" brushRef="#br0" timeOffset="10129.5794">20440 4203 77,'-13'6'36,"13"-6"-1,0 0 1,16 0-34,3-7-1,9 0 0,4-3-1,2-3-3,5 8-10,-7-6-22,1 7 1,-12-1-2,-5 13 0</inkml:trace>
  <inkml:trace contextRef="#ctx0" brushRef="#br0" timeOffset="10279.5879">20457 4382 72,'-14'7'36,"14"-7"-1,0 0 0,20 1-31,4-6-4,9-7-2,14 7-27,-5-10-4,10 5-2,-4-3 0</inkml:trace>
  <inkml:trace contextRef="#ctx0" brushRef="#br0" timeOffset="10651.6092">20952 4283 60,'0'0'37,"-20"4"-1,14 8 1,-8-9-16,7 14-16,-4-2 0,5 6-1,-3 3 0,2 4-1,0-6-1,2 4 1,3-9-1,2-3-1,0-14 1,14 9-1,0-18 0,5-4-1,3-5 1,3-5 0,4-1 0,-4 0-1,1 1 1,-4 5-1,-5 9 0,-1 3 0,-3 8 0,-13-2 0,19 23-2,-15-4-1,5 8-2,-6-11-13,14 12-21,-10-8 1,12 3-2,-7-15 1</inkml:trace>
  <inkml:trace contextRef="#ctx0" brushRef="#br0" timeOffset="11070.6332">21386 4203 94,'-23'5'39,"23"-5"1,0 0-1,0 0-35,19-13-2,7 9 0,7-3 0,11 1 0,4-1 0,7 2-1,4 2 0,0 1-1,-2 0-1,-4 2-1,-8 3 0,-7-2-1,-4 3-3,-16-9-5,4 10-26,-22-5 0,0 0 1,-2-11-2</inkml:trace>
  <inkml:trace contextRef="#ctx0" brushRef="#br0" timeOffset="11567.6616">21749 3880 99,'-21'-8'38,"21"8"2,0 0-2,0 0-34,16 6-1,6 2 0,2-3-1,14 5 0,-1-2 0,7 0-2,-2 3 1,4 2-1,-9 2 0,-1 4 1,-4 2 0,-6 2-1,-14 4 1,-7 5-1,-14 3 0,-11 4 0,-12 3 0,-21 3-1,-2 5 1,-11 1-1,1-2 0,6-6-1,10-1-2,7-20-17,30 5-18,12-27 0,28 2-1,11-29-2</inkml:trace>
  <inkml:trace contextRef="#ctx0" brushRef="#br0" timeOffset="12116.693">22721 3745 90,'3'-13'37,"-3"13"0,5-11-7,-1 24-19,-13-2-4,6 18-1,-8 6-3,2 11 0,0 9-2,-3 6-1,3 7 1,0-2-2,2 1 0,4-12-4,9 4-4,-11-20-27,19-2-3,-7-17 1,11-7-1</inkml:trace>
  <inkml:trace contextRef="#ctx0" brushRef="#br0" timeOffset="12356.7067">22722 3809 74,'-21'8'39,"21"-8"0,0 0-1,15 0-10,4-14-26,13 3 0,6-4-1,3-6-2,9 5-4,-10-3-30,11 11-3,-15-2 1,-4 12-2</inkml:trace>
  <inkml:trace contextRef="#ctx0" brushRef="#br0" timeOffset="12553.718">22728 4071 99,'-10'18'39,"10"-18"-1,0 0-1,8 10-34,19-18-2,9-2 0,5-2-1,6 6-5,-10-7-30,12 13-2,-12-5 0,-5 16-1</inkml:trace>
  <inkml:trace contextRef="#ctx0" brushRef="#br0" timeOffset="12733.7283">22738 4368 108,'-15'19'38,"15"-19"1,0 0-4,35-6-34,5-9-1,17-2-2,4-11-8,15 12-27,-8-9 0,7 13-2,-12-5 0</inkml:trace>
  <inkml:trace contextRef="#ctx0" brushRef="#br0" timeOffset="14055.8039">23449 4214 24,'0'0'25,"0"0"2,0 0 0,0 0-14,0 0-8,0 0 1,0 0-1,0 0 1,0 0 0,0 0 0,11-6-1,-11 6 0,0 0 1,0 0 1,-11 3-2,11-3 0,-11 7-1,-2-6 0,13-1 0,-17 15-1,17-15-1,-17 20 0,13-10 0,-2 1-1,8 0 0,3 1-1,3-1 1,4 0-1,3 0 1,0 1 0,1 2 0,-2 2 0,-4 3 0,-3-1 1,-2 2 0,-6 1-1,-3-1 0,-4-4 0,-1-1 0,0-2-2,-2-8-3,11-5-6,-13 1-28,13-1 1,5-25 0,7 10-2</inkml:trace>
  <inkml:trace contextRef="#ctx0" brushRef="#br0" timeOffset="14235.8142">23529 4151 107,'-25'14'39,"20"1"2,5-15-2,-3 11-31,15-10-9,13-5-1,11 4-5,-2-9-30,16 4-2,-2-7 0,6 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36:13.0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2666 1119 55,'25'-57'32,"-25"57"-1,25-60 1,-25 60-33,26-59 4,-26 59 4,23-53-1,-23 53 0,18-45 1,-18 45-3,0 0 1,0 0-1,0 0 0,0 0-1,3 20 0,-29 41 0,-5 14-1,0 11 3,-6 4-3,1 0 2,2-8-4,10-13 1,12-19-1,10-12 1,16-16-1,18-13 0,16-11 0,14-9-1,17-6 0,7-7-1,8 0-1,-6-3-4,7 5-28,-20 5-3,-5 4 0,-15 3-1</inkml:trace>
  <inkml:trace contextRef="#ctx0" brushRef="#br0" timeOffset="548.0313">3615 1157 95,'-9'-14'38,"9"14"1,-25 25-4,8 7-33,-5 5 1,4 5 0,1-2-2,12 3 2,3-6-2,12-12 0,5-9 0,14-12 0,12-12 0,7-11 0,7-8 0,3-10 0,-58 37 0,62-44 0,-62 44 0,55-45-1,-55 45 1,47-35-1,-14 13-1,-4 20 1,-23 17-2,-7 28 2,-22 20-2,-2 25 1,-14 24-1,-5 12 0,1 0 2,0-2-2,7-9 2,3-12-1,8-21 2,5-16-1,6-28 1,4-19 0,10-17 0,-8-39 0,9-9 0,4-18 0,4-10-1,3-12 1,5-3-1,5-2 0,6 7-1,6 3 0,7 11-4,0 1-4,13 15-28,-5 4-1,11 13 0,-5-1-1</inkml:trace>
  <inkml:trace contextRef="#ctx0" brushRef="#br0" timeOffset="1082.0619">4546 1098 95,'0'0'38,"18"0"2,-1 11-1,-12 7-32,-18 14-3,-16 7 0,-3 12 0,-5-3-2,8 1 0,10-17-1,10-4 0,5-11-1,8-7 1,-4-10-1,24-11 1,-1-10-1,2-5 1,1-9 0,3-5 0,-29 40 0,0 0-2,41-66 3,-41 66-2,0 0 1,38-60-2,-38 60 2,0 0-1,15-45 1,-15 45-1,19-5-1,-11 17 1,3 5-1,6 3 1,2-3-1,11-7 2,4-12-2,-34 2 2,0 0 1,71-21-1,-71 21 1,55-24-1,-55 24 1,53-31-2,-53 31 3,50-25-3,-50 25-2,0 0 2,62-13 0,-36 21-1,-7 9-1,-8 12 1,-14 10-4,-3 10-1,9 0-5,0-11-27,31-18-2,0-17 2,23-6-2</inkml:trace>
  <inkml:trace contextRef="#ctx0" brushRef="#br0" timeOffset="1458.0834">5603 1106 115,'22'-53'40,"-22"53"1,0 0-1,-41-17-36,1 26-1,-10 13 0,-1 16-1,-1 9-2,11 4 2,11-1-3,27-5 2,25-13 0,9-14-1,7-10 0,5-13 0,1-8 1,-2-12-1,-42 25 1,0 0-1,55-50 2,-55 50-2,0 0 0,49-64 0,-49 64 0,0 0 0,26-55 0,-26 55 0,-7-27 0,7 27 0,0 0-3,-5 23 0,4 5-3,5 7 0,9 0-3,7-15-12,15-3-16,-5-14-2,17-6 2,-8-9-1</inkml:trace>
  <inkml:trace contextRef="#ctx0" brushRef="#br0" timeOffset="1801.103">6000 1161 107,'0'0'37,"14"-36"2,-14 36 0,-14 3-32,-2 14-2,-3 8-1,3 10-2,-5 2 0,11 1 0,11-13-2,4-4 2,9-14-1,7-12 0,4-15 0,-25 20 0,0 0 1,50-53-1,-50 53 1,39-49-2,-39 49 0,40-49 0,-40 49 0,38-47 0,-38 47 0,0 0 0,52-43 0,-15 33 0,-16 20 0,-4 8 0,-7 18-11,-10 0-10,11 5-7,-12-4-13,8-9 0,-1-16 0,12-7 0</inkml:trace>
  <inkml:trace contextRef="#ctx0" brushRef="#br0" timeOffset="2510.1435">7536 1235 101,'0'0'38,"-11"12"1,1 12-1,-8-3-36,-2 10-2,6 8-4,-9-5-22,13 14-12,-4-4 1,15-1-3,5-13 0</inkml:trace>
  <inkml:trace contextRef="#ctx0" brushRef="#br0" timeOffset="3036.1736">8404 1024 88,'0'0'37,"0"0"2,0 0-1,-22-3-30,9 23-4,-5 16-1,-2 10 2,-2 8-4,-1-1 2,3-4-3,12-6 2,13-27-2,8-11 1,9-15 0,6-13 0,-28 23 1,0 0-1,58-57 2,-58 57-2,48-50 1,-48 50-1,47-52 0,-47 52 0,43-50 0,-43 50-1,0 0 1,64-52-1,-64 52 0,18-1 0,5 13 0,2 19 0,-12 15-2,2 8 0,1 4-3,2-2-3,12-10-19,-6-31-12,17-9 0,-6-15-2,14-8 2</inkml:trace>
  <inkml:trace contextRef="#ctx0" brushRef="#br0" timeOffset="3220.1841">9122 1057 109,'0'0'41,"23"-54"0,-23 54-1,0 0-38,0 0-3,48-42 1,-48 42-4,0 0-4,55-14-31,-55 14-2,53-3 1,-53 3-3</inkml:trace>
  <inkml:trace contextRef="#ctx0" brushRef="#br0" timeOffset="3390.1939">9325 1116 105,'-62'39'40,"20"-4"1,9-11-2,33-24-39,0 0 0,48-3-2,-48 3-4,74-26-31,-19 6-3,3 0 0,5-2-2</inkml:trace>
  <inkml:trace contextRef="#ctx0" brushRef="#br0" timeOffset="3764.2153">10226 811 100,'0'0'40,"-1"-45"1,1 45-1,0 0-38,0 0 0,0 0 1,0 0-1,0 0 2,49-12-3,-49 12 1,0 0-1,66 6-1,-66-6 1,0 0 1,0 0 0,46 47-1,-46-47 1,-23 42 0,-7 13-1,-11 11 1,-11 0-1,10 2-1,9-11 0,29-14 0,26-21-2,30-22 0,-52 0-2,76-8-10,-29-6-11,-47 14-7,96-28-8,-41 13-1,-2-2 0</inkml:trace>
  <inkml:trace contextRef="#ctx0" brushRef="#br0" timeOffset="4853.2776">11119 1054 86,'0'0'38,"0"0"0,0 0 1,0 0-33,0 0-2,0 0 0,0 0 0,65-31-2,-16 24-1,5 1 0,12-2-1,1 0 0,14-1 0,2 1 0,5-3-1,1 2 1,1 0 1,-2-3 0,-1 4-1,-5 0 1,-5-1 0,-16-3 0,-5 6 0,-56 6-1,72-20 1,-72 20-1,0 0 1,0 0-1,0 0 0,-30-46 0,30 46 1,-64-20-1,64 20 0,-66-19 0,66 19 0,-59-17 0,59 17-1,0 0 1,0 0 0,0 0 1,0 0 0,0 0-1,59-33 1,-59 33 0,89 2 0,-37 6 0,-4-1 0,-48-7-1,82 31 2,-82-31-1,53 39 1,-53-39-1,11 50 0,-47-8 0,-9 17-1,-25-5-1,-11 0-3,0-8-2,81-46-10,-55 25-22,55-25-3,0 0 1,0 0-1</inkml:trace>
  <inkml:trace contextRef="#ctx0" brushRef="#br0" timeOffset="5520.3157">13333 1009 62,'0'0'39,"0"0"-2,0 0 4,37-55-14,-37 55-23,0 0 0,0 0 1,0 0-1,0 0-1,0 0 0,23 9-1,-37 29 0,-5 2 0,0 10 1,-4-5-2,7 6 0,-1-16 0,16-7 0,1-28 1,15-10-1,-15 10 0,0 0 1,0 0-1,52-60 1,-52 60-1,0 0-1,56-67 1,-56 67-1,43-50 0,-43 50-2,0 0 2,65-67-1,-65 67 2,0 0 0,62-25-1,-62 25 3,21 10-3,7 23 0,-12 13 0,0 10 0,-3 4-4,6-2 0,0-12-5,5-22-9,20-17-11,-8-13-11,18-7 1,-54 13-2,52-30 4</inkml:trace>
  <inkml:trace contextRef="#ctx0" brushRef="#br0" timeOffset="5724.3274">14183 1000 112,'0'0'41,"0"0"1,0 0 0,37-51-41,-37 51-1,0 0 1,48-21-1,-48 21-3,0 0-2,66-8-11,-66 8-23,52-6-1,-52 6 0,0 0 0</inkml:trace>
  <inkml:trace contextRef="#ctx0" brushRef="#br0" timeOffset="5882.3364">14272 1089 86,'-70'43'40,"13"0"0,9-14 0,36-11-15,37-19-23,-25 1 0,54-13-1,-54 13-2,85-23-6,-36 5-30,10-3-3,6 0 0,5-4-1</inkml:trace>
  <inkml:trace contextRef="#ctx0" brushRef="#br0" timeOffset="6130.3506">15237 711 107,'61'-54'43,"-61"54"0,0 0-1,0 0-36,0 0-2,0 0-1,-24 48 1,24-48-1,-20 83-3,-7 1 0,3 0 0,4 2 0,5-9-7,13-12-11,-10-24-8,21-14-14,-4-11-1,11-11-1,-16-5 1</inkml:trace>
  <inkml:trace contextRef="#ctx0" brushRef="#br0" timeOffset="7865.4498">2205 2238 70,'0'-40'36,"4"12"1,-9-1 0,11 17-31,-6 12 0,0 0-1,3 24 0,3 15-1,-6 10-2,2 11 1,0 10-1,1 11-1,1 5-2,-1 2 0,4 2-7,-9-15-23,18 10-6,-7-15-1,9-1 0</inkml:trace>
  <inkml:trace contextRef="#ctx0" brushRef="#br0" timeOffset="8129.4649">1887 3212 101,'-15'15'38,"2"-10"1,27 7-1,12-13-36,23-7 0,22-10-1,18-6 1,16-5-1,12-8-2,4 5-1,-3-4-4,-1 19-7,-24-7-21,-3 21-4,-30 1-1,-12 18-1</inkml:trace>
  <inkml:trace contextRef="#ctx0" brushRef="#br0" timeOffset="8429.4821">2531 3387 96,'0'0'38,"0"0"2,17 32-1,-16-9-34,4 16-1,-3 7 0,1 17-1,0 8-2,2 9 1,-1 2-2,2 6 0,5-3-2,1-5 0,7-4-3,-3-17-4,19 2-15,-14-32-10,15 1-3,-7-26-3,5-7 2</inkml:trace>
  <inkml:trace contextRef="#ctx0" brushRef="#br0" timeOffset="8680.4965">2710 3658 102,'-49'19'40,"-1"21"1,-12-8-2,7 13-35,-2 0 0,3 4-1,6-2-2,5-1-1,15-6-2,14-9-3,25 5-12,5-31-10,37 7-8,-2-24-4,27-1-2,3-18 1</inkml:trace>
  <inkml:trace contextRef="#ctx0" brushRef="#br0" timeOffset="8970.513">3490 3227 103,'7'-11'40,"11"5"1,1-17-3,8 0-37,13-2-1,6-6 1,7 5-3,-1-2-2,6 16-12,-20-13-11,7 28-10,-23-5-1,-6 19-2,-18-1 1</inkml:trace>
  <inkml:trace contextRef="#ctx0" brushRef="#br0" timeOffset="9131.5223">3547 3408 87,'-25'34'39,"6"-18"1,23-4-1,11-16-22,28-19-17,26-4-8,6-26-15,30 8-10,1-17-4,18 4-3,4-10 1</inkml:trace>
  <inkml:trace contextRef="#ctx0" brushRef="#br0" timeOffset="9966.57">5118 2259 81,'1'-25'38,"-1"25"-1,2-15-1,0 32-30,-6 9-2,4 18 1,-3 9-1,3 15-1,0 10-1,0 12 1,0 2-1,0 4 1,-1-4-2,1-5 1,-3-9-1,-1-11-1,2-14 1,-2-14-1,4-20 1,0-19-1,6-20 0,2-17 1,-2-14-1,2-11 0,2-14 1,0-11-2,2-10 2,-1-9-2,3 1 2,3 0-1,-2 11 0,7 7 0,3 14 0,0 15 0,9 17 1,1 21-1,1 16 0,1 12 1,-4 11-1,0 7 0,-6 11 0,-7 7 1,-9 4-1,-7 6 1,-10-1-2,-6 0 3,-9-3-3,-5-6 3,-4-7-2,-6-6 1,6-8-1,-1-4 1,7-8-1,2-2 1,8-5-1,14-4 1,0 0 0,14 15 0,10-5 0,7 5 0,10 6 1,4 2-1,7 5 0,1 4 0,-1 3 0,-4-1-2,-4 1-1,-4-2 0,-1 4-5,-10-13-8,22 12-8,-27-29-4,28 15-5,-17-28-5,19 4-2,-6-22 1</inkml:trace>
  <inkml:trace contextRef="#ctx0" brushRef="#br0" timeOffset="10550.6034">7225 1616 86,'-58'75'37,"-18"23"1,-1 35 0,-14 24-28,13 20-3,2 11 0,15 11-1,14-1-3,23 4-1,24-14-1,29-16 0,23-15-2,19-19-2,23-17-3,7-22-2,21-3-15,-13-35-4,20 3-4,-16-32-7,2-7-1,-13-24 0</inkml:trace>
  <inkml:trace contextRef="#ctx0" brushRef="#br0" timeOffset="10990.6286">8083 1940 77,'-6'-17'38,"6"17"0,0 0 0,-1 33-20,-4 4-14,5 19 0,-3 12-2,2 16 1,-5 7-1,3 6 0,-2-4-1,6-2-1,4-9-4,-4-22-4,22-1-16,-11-27-6,19-5-7,-11-20 0,10 0-3</inkml:trace>
  <inkml:trace contextRef="#ctx0" brushRef="#br0" timeOffset="11251.6435">7737 2992 107,'-11'30'39,"11"-30"1,19 20-2,35-26-35,11-8-1,17-9 0,16-4-1,6-2 0,4-5-1,-5 7-2,-6 0-2,-7 13-8,-25-6-12,1 23-8,-29-11-6,-3 13-2,-20-7 0</inkml:trace>
  <inkml:trace contextRef="#ctx0" brushRef="#br0" timeOffset="12778.7309">8289 3277 59,'0'0'37,"0"0"-2,-1 19 1,-4-5-14,5 17-17,-4 1 2,5 12-3,-6 5 1,5 10-2,-1 1 0,1 6-2,0-2 0,0 1-1,1-7-1,3-9-2,5 2-5,-8-24-20,20-3-10,-6-23 0,13-3 0</inkml:trace>
  <inkml:trace contextRef="#ctx0" brushRef="#br0" timeOffset="13288.76">8683 2998 98,'0'0'37,"21"-9"2,-21 9-3,25-15-34,-11 9 0,0 6-1,1 0 0,2 3 0,-7 0 1,-10-3-1,13 15 1,-11-2-1,-7 3 0,0 2 1,-9 8 0,-4 1 0,-1-1-1,0 5 1,-1-7-1,6 0 0,4-3-1,5-8 1,5-13-1,21 9-1,6-13 0,3-6-1,7 2-1,0-9-3,13 13-12,-19-22-7,18 23-4,-22-19-6,5 18-4,-13-13 0,5 6 1</inkml:trace>
  <inkml:trace contextRef="#ctx0" brushRef="#br0" timeOffset="13747.7863">9701 2629 94,'0'0'38,"0"0"2,18 6-3,-18-6-32,30-8-3,-1 3 1,8 2-1,2-2-3,6-1-3,8 11-11,-12-20-14,23 15-8,-14-11-2,11 6 0,-8-11-2</inkml:trace>
  <inkml:trace contextRef="#ctx0" brushRef="#br0" timeOffset="14143.8089">11069 1848 92,'2'-14'38,"-2"14"0,0 0 1,1 25-36,1 0-1,2 13-1,-4 6 1,1 9-1,-4 9-2,1 9 0,0 3 0,-2-3-1,3 4-2,-2-6 0,13 14-22,-8-20-9,15-1-2,-6-22 1,15-1-1</inkml:trace>
  <inkml:trace contextRef="#ctx0" brushRef="#br0" timeOffset="14407.824">10839 2811 99,'-16'21'38,"4"-17"1,24 3-2,11-13-34,17-5-1,16-6-1,11-5 0,10 1-3,3-3-3,8 15-14,-22-14-14,3 19-3,-21-1-2,-8 17-1</inkml:trace>
  <inkml:trace contextRef="#ctx0" brushRef="#br0" timeOffset="14813.8473">10952 3224 99,'0'0'37,"0"14"2,7-28-6,14 10-30,4-8 1,8 6-1,0-4 0,-1 4-2,-3 2 0,-1 5 0,-9 1-1,-3 7 1,-11 9-1,-7 5 1,-7 2-1,-7 8 0,-7 4 1,-1 4 0,-2-1 0,-3 2 0,1-3 0,5-4-1,5-2 0,8-6 1,6-8-1,12-5-1,11-11 0,11-10-1,14-4-3,6-19-6,21 9-11,-12-26-5,22 10-3,-18-20-4,13 9-5,-17-14 2</inkml:trace>
  <inkml:trace contextRef="#ctx0" brushRef="#br0" timeOffset="15234.8713">11634 2804 102,'-5'12'38,"5"-12"2,0 0-2,0 0-36,8-13 0,-8 13 0,15-7 0,-15 7-1,19-3 1,-9 2 0,4 2-1,0 0 0,0 3-1,-5-1 1,3 3 0,-12-6-1,16 17 1,-14-5-1,-5 4 1,-7 3-1,-2 3 1,-7 1-2,-2 0 2,-1 3-2,-1-6 1,5-1-1,4-5 1,14-14-1,1 12 0,16-16-3,10-11-4,21 7-12,-7-26-6,25 16-4,-13-28-3,21 12-6,-6-13 1</inkml:trace>
  <inkml:trace contextRef="#ctx0" brushRef="#br0" timeOffset="15626.8938">12086 1627 90,'-9'12'39,"24"14"-1,-2 0 1,25 8-35,-4 8 0,8 11 0,0-3 1,9 9-3,-3 2 1,-1 11-1,-4 6-1,-7 13 1,-10 6-1,-8 12 0,-12 7 0,-16 9 0,-9-1-1,-9-3 1,-9-8-1,-5-12-2,-4-8-2,-6-23-6,14 2-12,-18-34-4,19 6-5,-17-29-5,10 4-5,-14-15 2</inkml:trace>
  <inkml:trace contextRef="#ctx0" brushRef="#br0" timeOffset="16564.9474">2527 3758 56,'4'-19'34,"-4"19"0,-1-15 0,1 15-24,-3-11 0,3 11-2,0 0-1,-9 14-2,-5 2-2,-3 15 1,-13 6-2,-6 14 1,-9 10-1,-9 7 0,-8 8 0,-2 1 1,0-5-2,12-8-1,5-8-1,17-19-5,27-5-14,3-32-9,42-20-8,5-19-3,28-6 0</inkml:trace>
  <inkml:trace contextRef="#ctx0" brushRef="#br0" timeOffset="17375.9938">2737 3729 8,'0'0'19,"-10"-10"-1,0 0-6,10 10 2,-7-15 5,7 15 0,-7-20 2,7 20-4,-9-25-3,11 14-2,-11-14-4,9 6-1,-4-9-2,2 2-2,-3-5 0,3 0 0,-1-5-2,2 2 2,-6-2-1,5 0 1,-8-2-2,3 3 1,-3-1 0,-1 2 0,2 3-1,0 3 0,1 3 0,3 2-1,3 8 0,0 0 0,2 15 0,3-16 0,-3 16 0,0 0 1,5 16-1,-5 7 0,-2 8 0,-2 9 1,-1 10-1,3 9-1,2 9-1,-1-5-3,19 13-17,-12-24-9,22 7-6,-5-21-1,14-1-3</inkml:trace>
  <inkml:trace contextRef="#ctx0" brushRef="#br0" timeOffset="18285.0458">2454 5006 59,'-7'-14'37,"7"14"-2,-9-12 1,9 12-13,-5 15-18,11 6-1,0 5 0,10 13 0,-1 12-1,11 7-1,0 14-1,7 9 1,-1 4 1,0 1-2,-3-1 1,-3-4-2,-4-3 1,-7-10-4,4-6 0,-10-18-4,11 2-22,-13-25-9,11-6 1,-8-23-1</inkml:trace>
  <inkml:trace contextRef="#ctx0" brushRef="#br0" timeOffset="18516.059">2673 5475 95,'-44'34'40,"0"19"-1,-11 0 0,1 9-36,5-1 0,5-1-2,11-5-1,9-13-4,19 2-15,9-26-18,23-2 0,8-18-1,17-3-2</inkml:trace>
  <inkml:trace contextRef="#ctx0" brushRef="#br0" timeOffset="18758.0729">3193 5439 98,'0'0'39,"0"0"0,11 0-2,10-8-36,5-2-2,7-3 1,0 1-2,3 5-3,-7-11-25,11 16-8,-17-4 0,2 12-1</inkml:trace>
  <inkml:trace contextRef="#ctx0" brushRef="#br0" timeOffset="18924.0824">3119 5766 117,'-19'30'40,"19"-30"0,10 15-9,27-33-34,15-16-4,33 4-16,-9-20-6,23 13-7,-10-11-3,10 13-3</inkml:trace>
  <inkml:trace contextRef="#ctx0" brushRef="#br0" timeOffset="19629.1227">5027 5070 85,'0'0'38,"0"0"-1,-18 13 1,16 16-36,-1 8-1,3 14 0,0 6 0,-1 8 0,1 5-3,1-4-3,13 6-15,-6-21-15,13-3-1,1-22-1,13-5 0</inkml:trace>
  <inkml:trace contextRef="#ctx0" brushRef="#br0" timeOffset="19780.1313">5451 5325 80,'-18'-1'33,"6"6"-17,12-5-16,0 0-34,7-27-3,23 12 1</inkml:trace>
  <inkml:trace contextRef="#ctx0" brushRef="#br0" timeOffset="20110.1502">5853 5159 85,'-36'51'38,"-10"-6"0,13 14 0,-1-6-34,13 1 1,9-4-1,18-2-1,10-13-1,16-11-1,10-17 1,11-11-1,4-12 0,8-14 0,-7-10 0,-1-14-1,-14-2 0,-10 1 0,-16 3-1,-22 1 0,-12 9-2,-16 9 0,-6 15 0,-9 7-2,3 14-2,-4-6-23,24 20-8,5-7 1,25 5-1</inkml:trace>
  <inkml:trace contextRef="#ctx0" brushRef="#br0" timeOffset="20539.1747">6962 5043 97,'-41'2'40,"-16"-7"1,4 10-1,-15 2-37,9 1 0,7 7-1,5 5 0,9 3 0,14 1-1,7 1 0,17-4-1,15-4 1,12-6 0,9-9-1,9-8 1,2-4 0,0-2 0,1-5 0,-9 0-1,-4 3 1,-9 2-1,-7 2 1,-6 5-1,-13 5 0,-2 22 0,-9 7-1,-8 10 1,-3 11-2,-3 9 1,-1 6-3,4 5 0,14 1-3,-1-18-8,31 8-8,-7-32-5,30 3-3,-3-32-5,16-5-3,-4-25 2</inkml:trace>
  <inkml:trace contextRef="#ctx0" brushRef="#br0" timeOffset="20854.1928">7308 5106 98,'0'0'40,"7"12"0,5-22-2,15 4-35,16-6 0,6-1 1,7-3-2,0 1 0,0 0 0,-5 2 0,-8 11 0,-11 3-1,-11 14 0,-14 14 0,-16 8 0,-13 11-1,-6 7-1,-2 4 0,-3 3-1,4-3-2,11 3-4,0-26-7,33 11-10,-4-32-3,33 3-5,-6-23-5,26-7 0,-4-17 1</inkml:trace>
  <inkml:trace contextRef="#ctx0" brushRef="#br0" timeOffset="21027.2026">8207 5172 99,'-37'45'38,"-19"0"1,2 17-1,-8-1-36,7 6 0,6-5-3,3-4 0,19-6-6,3-22-22,25-2-9,-1-28 2,27 4-3</inkml:trace>
  <inkml:trace contextRef="#ctx0" brushRef="#br0" timeOffset="21193.2121">7961 5344 87,'-11'3'39,"-12"3"-2,13 18 2,-5-8-31,16 13-4,10-4-3,9-3-4,22 3-16,1-24-17,29-2-2,3-18-1,18-4 0</inkml:trace>
  <inkml:trace contextRef="#ctx0" brushRef="#br0" timeOffset="21663.239">8690 5140 105,'-57'62'41,"-9"-3"1,9 12-3,1-3-37,23-4 2,17-8-3,18-10 3,27-19-4,13-12 0,23-16 0,8-14-1,3-14 1,2-10-2,-5-8 2,-8-3-2,-13 2 3,-12 5-1,-14 3 2,-11 12-1,-16 9 0,-11 12 0,-9 18 1,-9 10-1,-4 12 0,-2 9 0,2 14 0,6-2 1,12 1-1,8-6 1,15-10-2,16-11 3,9-17-3,8-10 0,6-17 0,2-11-2,-4-6 2,-1-8-2,-12-1 1,-13 1-3,-18 0 2,-7 7-2,-10 5-4,-18 1-6,11 22-8,-22-12-5,25 24-3,-19-15-5,25 19-3,-8-7 1</inkml:trace>
  <inkml:trace contextRef="#ctx0" brushRef="#br0" timeOffset="22717.2993">1766 4713 99,'0'0'40,"-11"-2"-1,3 22-4,-6 0-32,4 11 0,-5 5 0,1 7-2,1 6 0,3 0-4,10 0 0,0-13-16,27 2-19,-3-16 0,24-5-3,4-20 2</inkml:trace>
  <inkml:trace contextRef="#ctx0" brushRef="#br0" timeOffset="22995.3152">3042 4392 92,'-49'33'40,"-8"27"1,-30 10 0,-10 21-37,-21 17 1,-8 16 0,-13 10-1,-4 7-1,2-7 0,9-7-1,16-14-1,19-17-1,21-16-1,18-25-3,28-12-3,7-33-23,42-6-9,3-27-1,25-4-2</inkml:trace>
  <inkml:trace contextRef="#ctx0" brushRef="#br0" timeOffset="23995.3724">2926 4291 28,'0'0'30,"0"15"1,0-15 0,13 33-14,-7-11-5,20 21-4,-1 6-2,15 17-2,0 8 1,3 12-3,-3 7 0,-14 6-2,-12 10 1,-18 7-1,-15 6 3,-19 3-1,-11 3 0,-8-2-1,-3 0 0,3-15-2,16-10-29,-2-21-2,12-20-2,10-23-1</inkml:trace>
  <inkml:trace contextRef="#ctx0" brushRef="#br0" timeOffset="24459.399">1418 4421 78,'-56'107'39,"5"28"-2,-7 15 1,12 27-30,3 8-1,24 15-3,16-6-1,23-11-6,34-7-25,25-26-9,40-18 1,17-35-2</inkml:trace>
  <inkml:trace contextRef="#ctx0" brushRef="#br0" timeOffset="25669.4682">9234 4551 65,'0'0'35,"16"-20"-2,1 6 1,4-7-29,7 3-2,1-3 1,6 9 0,-3-1-1,0 8 1,-6 5-1,-2 14 0,-11 3 0,-4 17 0,-12 2-1,-7 7 0,-4 3 0,-1-1-1,-1-3-2,1-4-1,7-1-4,-4-18-29,20 3-2,6-15 1,13 0-3</inkml:trace>
  <inkml:trace contextRef="#ctx0" brushRef="#br0" timeOffset="26390.5094">10671 4239 57,'-13'-20'34,"-12"3"-1,-2 15-7,-15-4-16,6 23 1,-13 10-3,2 33-1,-8 23 0,3 31-3,-6 23 3,5 29-4,-1 19 1,12 10 0,8 5 1,12-3-3,18-14 1,13-21-3,20-16-1,11-28-3,28-12-17,-1-31-15,17-14-2,0-22 1,5-8-2</inkml:trace>
  <inkml:trace contextRef="#ctx0" brushRef="#br0" timeOffset="30318.7341">10729 4653 6,'2'-12'27,"-2"12"0,0-11 3,0 11-13,0 0-6,0 0-1,0 0 1,-2 31-1,0-6-3,8 20-1,-8 6 0,4 15-2,-3 6 0,0 8-2,-2-3 0,0-2-3,3-6 0,-4-21-15,13-2-17,-1-16-1,8-11-2,2-15 1</inkml:trace>
  <inkml:trace contextRef="#ctx0" brushRef="#br0" timeOffset="30604.7505">11095 5035 78,'14'7'38,"0"-7"-3,0-10 1,11 3-34,3-3-3,8-7-3,12 9-29,-1-6 0,0 3-4,0 1 2</inkml:trace>
  <inkml:trace contextRef="#ctx0" brushRef="#br0" timeOffset="31505.802">11921 4560 55,'0'0'31,"0"0"0,0 0-2,-19 15-26,10 3-4,3 6-4,-7-6-12,8 3-13,2-3-1,9-4 1,-6-14-1</inkml:trace>
  <inkml:trace contextRef="#ctx0" brushRef="#br0" timeOffset="31707.8135">12251 4515 67,'-26'27'33,"-4"11"-1,-6-1-2,-1 6-30,3 5-3,-3 1 1,10 6-4,-6-12-17,16 4-8,7-10-1,10-7 1</inkml:trace>
  <inkml:trace contextRef="#ctx0" brushRef="#br0" timeOffset="31973.8288">12345 4779 68,'-12'16'37,"-9"-4"-3,11 7 3,-4-10-33,9 10-2,5-4 0,10-2 0,8-5-1,8-1-1,11-4-1,1-8-1,9-1-1,-5-11-5,11 9-11,-12-19-16,3 8 2,-14-8-2,-3 5 2</inkml:trace>
  <inkml:trace contextRef="#ctx0" brushRef="#br0" timeOffset="32099.836">12589 4743 68,'-35'34'34,"-2"2"1,11 9-4,-1-3-26,12-1-5,14 3-7,4-16-24,19-4-1,9-13-2,9-7-1</inkml:trace>
  <inkml:trace contextRef="#ctx0" brushRef="#br0" timeOffset="32407.8536">12922 4282 79,'15'9'36,"-1"2"0,13 16-1,-2 2-33,7 10 1,-4 6 0,-2 14 1,-9 2-2,-7 12 1,-11-1 0,-9 4-1,-11-3 0,-8 0-3,-8-4-1,-8-20-11,9 7-23,-11-18 0,7-3-3,-5-14 1</inkml:trace>
  <inkml:trace contextRef="#ctx0" brushRef="#br0" timeOffset="33436.9124">2361 6851 83,'0'0'36,"0"0"-1,0 21 1,3 9-29,-9 2-3,12 11-1,-6 0-2,5 6-2,-1 0 0,1-8-3,13 1-9,-4-15-22,14-5 0,1-18-2,9-6 3</inkml:trace>
  <inkml:trace contextRef="#ctx0" brushRef="#br0" timeOffset="33676.9262">3064 6852 100,'-40'58'37,"-7"20"2,-24 6-3,-3 19-32,-15 8-1,-2 3 0,-2 1-2,5-3-1,9-11-3,13-21-7,31-9-26,8-28-3,31-14 1,16-26-2</inkml:trace>
  <inkml:trace contextRef="#ctx0" brushRef="#br0" timeOffset="34562.9768">3379 6673 98,'14'22'38,"2"-6"1,15 17-2,-1-1-34,12 9 0,3 7 0,5 10 0,-5 5-1,1 9-1,-6 11 0,-9 9-1,-9 4-1,-13 2-1,-11 6-1,-13-5-1,-8 2-1,-12-17-4,3 4-16,-14-27-13,9-9 1,-5-19-1,8-12 2</inkml:trace>
  <inkml:trace contextRef="#ctx0" brushRef="#br0" timeOffset="34846.9931">2347 6320 83,'-130'71'39,"2"34"0,-7 16-1,17 26-28,3 12-4,19 19 1,17 7-4,20 4-1,27-1-3,34-13-2,35-8-4,20-28-24,33-10-7,11-28-2,25-18 1</inkml:trace>
  <inkml:trace contextRef="#ctx0" brushRef="#br0" timeOffset="37585.1497">3020 7514 92,'-3'-16'36,"3"16"0,-2-24-5,2 24-25,0 0-2,-5 20 0,5 6-2,5 9 0,5 8-2,5 4 1,5 5-1,8 7 0,1-1 0,2-3-3,6-2-1,-9-11-11,5 5-21,-13-10 0,4-1-1,-14-20 0</inkml:trace>
  <inkml:trace contextRef="#ctx0" brushRef="#br0" timeOffset="37799.1619">3166 7762 93,'-20'25'37,"-15"6"-2,5 14 1,-6 1-33,-1 6-1,1-3 0,6-4-4,6 0-1,4-25-13,19 4-20,1-24 1,30 4-2,1-20 0</inkml:trace>
  <inkml:trace contextRef="#ctx0" brushRef="#br0" timeOffset="38253.1879">4352 7198 100,'-6'-13'40,"12"3"0,3-10-1,5 3-38,9-3-1,6 1 0,8-1-1,-1 4-1,5 11-4,-14-7-15,10 22-16,-17-6 0,1 15 0,-19 2-1</inkml:trace>
  <inkml:trace contextRef="#ctx0" brushRef="#br0" timeOffset="38399.1963">4387 7411 100,'-17'24'36,"3"-14"2,14-10-1,22-3-34,16-16-4,16-2-2,11-12-23,14 10-11,2-11 2,9 11-4,-5 0 2</inkml:trace>
  <inkml:trace contextRef="#ctx0" brushRef="#br0" timeOffset="39438.2557">6091 6814 79,'3'-12'35,"-8"0"0,5 12 1,0 0-30,-7 10-1,3 13-1,4 14 0,-7 9-1,1 16-1,-5 8 0,1 8-1,0-1 0,1-3-2,5-6-2,3-19-6,17-4-27,-1-24 0,16-6-1,4-20-1</inkml:trace>
  <inkml:trace contextRef="#ctx0" brushRef="#br0" timeOffset="39655.2681">6490 7161 91,'0'0'37,"-11"0"-1,11 0-1,0 0-36,-14-14-7,25 8-27,-11 6 0,25-15 0,-11 6-2</inkml:trace>
  <inkml:trace contextRef="#ctx0" brushRef="#br0" timeOffset="40022.2891">7073 6889 87,'-34'14'38,"0"15"-1,-10-2 2,6 14-33,-3-3-2,13 8 1,4-4-1,11 0-1,13-7-1,18-5-1,11-13 1,13-10-2,9-7 0,6-15 0,1-8 0,-1-5 1,-10-10-2,-5-2 2,-17-2-2,-12-1 0,-13 3 0,-16 5-2,-9 7 0,-12 6 0,1 10-2,-9 2-2,17 19-13,-2-9-17,20 10 1,10-10-1,11 15 1</inkml:trace>
  <inkml:trace contextRef="#ctx0" brushRef="#br0" timeOffset="40412.3114">7894 6785 98,'-30'-11'39,"-2"9"0,-19-2 0,4 13-34,-9 0 0,7 9-1,-1 1-1,10 5 0,12 1-1,12 0-1,13-5 0,17-5 0,14-9 0,15-3-1,4-7 1,7-3-1,0-2 0,-1-5 0,-8 3 1,-6 0-1,-11 7 1,-11 5-1,-10 14 0,-12 7 0,-5 10 0,-11 14-2,-5 10 2,-1 5-2,-5 7 1,2-1-3,14 1-2,0-22-14,25 9-18,0-28-1,26-8-1,2-21 0</inkml:trace>
  <inkml:trace contextRef="#ctx0" brushRef="#br0" timeOffset="40750.3307">8263 6806 105,'-11'17'39,"-3"-9"2,17 7-3,8-9-34,10 0-1,10-10 1,8 1-2,3-4 0,6 0 0,-1-1-1,-1 2 0,-9 3-1,-7 6 1,-9 6 0,-11 8-1,-10 6 0,-8 9 1,-11 4-1,-1 10-2,-2 5 1,-4-3-2,5 4 0,6-8-3,15 3-9,0-19-23,23 0 0,0-23 1,21-5-4</inkml:trace>
  <inkml:trace contextRef="#ctx0" brushRef="#br0" timeOffset="40958.3426">9178 6889 102,'-57'54'37,"0"19"1,-13-3-2,16 7-32,-8-2-2,14-4-3,17-1-9,5-23-26,24-9-2,8-24 0,17-9-1</inkml:trace>
  <inkml:trace contextRef="#ctx0" brushRef="#br0" timeOffset="41141.3531">9020 6928 107,'-21'22'38,"-4"2"1,7 10-1,-1-1-36,12 2-2,10-2-1,9-9-5,20 2-29,1-14-4,18-2 1,2-14-2</inkml:trace>
  <inkml:trace contextRef="#ctx0" brushRef="#br0" timeOffset="41859.3942">9683 6937 103,'-11'4'40,"-12"-3"-1,2 17 1,-12 3-31,3 8-7,-4 9 1,6 2-1,0 3-1,9 2 0,5-6 0,9-2-2,14-7 1,7-7 1,9-10-2,7-9-1,10-7-1,1-10-1,7-3-1,-7-13 0,7 1-1,-8-7 2,-2 0 1,-11 0 2,-5 0 2,-7 4 3,-11 1 1,-5 11 2,-12 4 0,-3 12 0,-13 3-1,1 12-1,-6 7-2,3 9-2,2 4 1,7 6-2,6 1 0,10-2 0,9-4 0,11-2-2,10-11 1,5-6 2,6-6-2,-1-10 1,1-6 0,-6-5-1,-5-5 1,-8-3-1,-9-4 1,-12-3 1,-10 3 0,-6 0 0,-4 2 1,-3 5-2,2 5 0,2 3 0,7 10-3,1-2-6,24 18-20,-10-16-11,21 12 0,-6-10-1,14 1 0</inkml:trace>
  <inkml:trace contextRef="#ctx0" brushRef="#br0" timeOffset="42741.4446">10279 6512 95,'0'0'36,"0"0"-1,27-12 1,-11 1-32,16 0-3,0-5 2,11 8 0,-8-1-1,3 8-1,-7 3 2,-3 10 1,-13 7-1,-7 8 0,-11 6-1,-8 4 1,-6 8-2,-6-2 1,3 4-5,-4-9-5,18 6-28,-6-16-3,17 0 1,2-13-2</inkml:trace>
  <inkml:trace contextRef="#ctx0" brushRef="#br0" timeOffset="43282.4756">11491 6900 86,'0'0'34,"-18"18"-1,-1 4 2,-11 1-32,-6 16-3,-2 4 1,-3 5-1,-3 0-1,2-4-4,17-1-26,-4-11-3,15-9 0,4-13 1</inkml:trace>
  <inkml:trace contextRef="#ctx0" brushRef="#br0" timeOffset="43446.485">11217 7069 109,'0'0'40,"0"0"-1,11 6 0,3-1-34,18 1-1,11 0-5,14-8-4,23 5-30,-7-12-4,18 8 1,-5-10-2</inkml:trace>
  <inkml:trace contextRef="#ctx0" brushRef="#br0" timeOffset="44663.5546">12539 6646 96,'-23'-2'37,"-1"13"1,-9-4-5,1 22-26,-6 2-1,4 13 0,-1 3-2,10 7 0,5-1-1,17-2-1,10-6 0,17-4-1,15-15 0,14-10 0,9-14-1,12-10 0,0-10 1,-1-10-1,-7-7 1,-11-5 0,-19-3-1,-12 2 0,-19 2 1,-17 2-1,-12 2 1,-10 6-1,-5 6 0,-2 6-1,8 2 1,1 7-3,17 5-1,5-1-5,25 18-24,1-10-7,20 14 1,-3-5-1</inkml:trace>
  <inkml:trace contextRef="#ctx0" brushRef="#br0" timeOffset="44848.5652">13111 6944 113,'-19'-3'38,"10"4"1,-5-10-3,5-3-37,9 12-5,13-30-19,14 19-13,1-7 1,11 6-2,1-7 0</inkml:trace>
  <inkml:trace contextRef="#ctx0" brushRef="#br0" timeOffset="45197.5851">13646 6725 108,'-23'2'39,"9"4"1,3-10-1,11 4-36,19-15 0,4 9 0,7-2 0,8-1-1,3-2-1,5 1 1,3-2-2,1 1 1,-6 0-1,-3 1 1,-5 3 0,-6 4-1,-9 5 1,-13 7-1,-8 11 0,-10 10 1,-13 7-1,-2 8 0,-6 6-1,2 3-1,5 2-1,2-6-3,19 4-8,1-22-26,29 3 1,-2-24-2,26-2 1</inkml:trace>
  <inkml:trace contextRef="#ctx0" brushRef="#br0" timeOffset="45533.6043">14583 6641 108,'-20'13'38,"-16"-2"3,6 13-2,-10 1-33,12 2-2,7 0 0,14-2-1,12-4-1,14-4-1,15-5 0,11-2-1,8-1 1,-1-2-1,1 1 0,-7 3 0,-9 3 1,-9 4-1,-13 5 0,-14 6 0,-13 1 1,-10 5-1,-3-2 0,-7 0-3,4-1-1,-4-11-3,16 5-6,-8-18-26,24-8-1,0 0-1,28-28 0</inkml:trace>
  <inkml:trace contextRef="#ctx0" brushRef="#br0" timeOffset="45686.6131">14695 6657 126,'-9'-15'41,"9"15"1,14-6-1,14 4-39,5 2-3,11-2-5,19 11-27,-16-8-6,10 15-3,-15-7 0</inkml:trace>
  <inkml:trace contextRef="#ctx0" brushRef="#br0" timeOffset="46368.6521">2835 8982 56,'0'-28'36,"-3"-4"0,6 7 0,-4-9-15,6 18-11,-5 1-1,12 17-1,-12-2-2,18 35-2,-11 5 0,7 17-1,-4 13-2,5 14 0,-2 7 0,0 9-1,0 1 0,-2-5-1,3-4-3,-1-17-1,9-5-7,-13-27-24,14-6-3,-5-28 2,5-9-2</inkml:trace>
  <inkml:trace contextRef="#ctx0" brushRef="#br0" timeOffset="46557.6629">2923 9306 107,'-46'24'38,"6"26"1,-10 4-2,5 13-34,2 3-2,9-4 0,13-6-3,9-14-3,22-7-29,7-24-4,23-7 0,6-23-2</inkml:trace>
  <inkml:trace contextRef="#ctx0" brushRef="#br0" timeOffset="46843.6793">3868 9114 113,'0'0'42,"0"0"0,0 0-2,10-11-38,18-11-2,14-4 0,10-3 0,7 2-1,4 1-2,3 7-2,-4-5-16,-1 23-17,-20-1-2,-9 20 0,-21-4-1</inkml:trace>
  <inkml:trace contextRef="#ctx0" brushRef="#br0" timeOffset="47019.6893">3876 9549 119,'-20'31'41,"20"-31"1,24 8-3,26-28-38,23-9 1,14-5-2,13-3-3,14 12-17,-7-14-19,8 18-1,-19-3-1,0 17-1</inkml:trace>
  <inkml:trace contextRef="#ctx0" brushRef="#br0" timeOffset="59385.3966">5433 8451 82,'13'18'39,"-16"12"-1,2 29 1,-13 12-33,2 18-2,-2 10 0,3 12-1,-2-3-1,9-6-2,13-6-4,1-24-5,27-9-28,-1-28 0,17-20-1,1-24-1</inkml:trace>
  <inkml:trace contextRef="#ctx0" brushRef="#br0" timeOffset="59545.4058">5948 8918 101,'-27'2'39,"4"10"1,-5-7-4,2-2-37,26-3-6,-16-4-27,32-7-5,1-11 2,18-3-3</inkml:trace>
  <inkml:trace contextRef="#ctx0" brushRef="#br0" timeOffset="59942.4285">6367 8579 93,'-20'-1'38,"9"2"2,-2-12-3,13 11-35,17-27 0,3 10 0,9-1 0,7 4 0,-1 5 0,1 5-1,-2 10 1,-7 5-1,-3 9 0,-11 8 1,-8 6 0,-10 5 0,-8 8 1,-6 2-2,-5 4 2,-3 0-2,-1-3 1,3-1-1,5-6-1,9-5 1,11-10-1,15-9 0,10-9 0,16-16-1,18-7-1,11-9 0,20-1-4,-5-16-12,23 14-16,-15-11-5,6 9-1,-13-7-1</inkml:trace>
  <inkml:trace contextRef="#ctx0" brushRef="#br0" timeOffset="61897.5403">7563 8444 54,'0'0'36,"5"-11"-2,-2 22 1,-6 11-19,3 18-12,-4 10 0,4 9 0,-5 6 0,4 7-2,1-1-2,-2-11-8,18-3-25,-4-14-1,16-12-2,3-20 0</inkml:trace>
  <inkml:trace contextRef="#ctx0" brushRef="#br0" timeOffset="62218.5587">8092 8431 90,'-16'9'37,"-11"6"0,8 16 1,-4-2-35,9 5-2,7-2 1,13 0 0,9-7-1,8-2 0,10-7 0,9-2 0,9-5 1,-2 5-2,-4 2 3,-6 4-3,-12 4 3,-7 3-3,-13 5 3,-14 5-2,-11-1-1,-5-6-1,-1-6-1,-4-11-3,12-3-10,-7-25-21,20-8-2,2-21 0,13-7-3</inkml:trace>
  <inkml:trace contextRef="#ctx0" brushRef="#br0" timeOffset="62384.5682">8179 8355 98,'-15'9'38,"0"-2"2,17 10-2,10-14-34,20-3-2,16-6-2,17-12-2,19 1-3,4-18-24,21 13-10,-1-6 1,11 13-2</inkml:trace>
  <inkml:trace contextRef="#ctx0" brushRef="#br0" timeOffset="62582.5795">9413 8426 102,'-48'65'40,"-12"-2"1,6 10-3,-5-5-35,9-6-3,6-4 0,10-12-3,15-2-6,-5-22-27,29-13-4,-5-9 2,23-22-1</inkml:trace>
  <inkml:trace contextRef="#ctx0" brushRef="#br0" timeOffset="62749.589">9029 8531 100,'0'0'39,"-13"3"1,22 17-1,5 1-35,16 3-1,12 0-3,11-6-2,17 7-11,-2-23-22,21 2-4,-2-18-1,10 0-1</inkml:trace>
  <inkml:trace contextRef="#ctx0" brushRef="#br0" timeOffset="62948.6004">9976 8303 105,'-38'55'40,"-13"-2"1,9 14-2,4-8-35,13 4-2,14-4-1,11-13-5,26 0-13,1-32-11,29-1-10,-2-20-3,20-10-2,-3-16 1</inkml:trace>
  <inkml:trace contextRef="#ctx0" brushRef="#br0" timeOffset="63270.6188">10461 8417 101,'-46'56'42,"-2"-5"0,15 7-1,5-12-36,16-6-1,16-10 0,16-6-2,16-14-1,10-13 0,11-13-1,3-13 1,0-10-2,-7-4 1,-9-6-1,-12-4 1,-14 3 0,-15 5 0,-15 8 0,-12 13-2,-9 10 1,-3 12-3,5 19-3,-10-5-12,29 22-6,-8-12-9,25 9-5,0-9-2,22-1 1</inkml:trace>
  <inkml:trace contextRef="#ctx0" brushRef="#br0" timeOffset="63533.6339">11006 8019 104,'-20'9'41,"15"3"0,5-12-2,19-19-39,10 15-4,8-12-11,20 12-21,-10-11-3,11 5-1,-6-4-1</inkml:trace>
  <inkml:trace contextRef="#ctx0" brushRef="#br0" timeOffset="63931.6566">11529 7723 102,'-18'3'39,"18"-3"2,15-14-2,5 0-35,7-2 0,13 1 0,-1-1 0,2 2-2,-5 0 0,1 5-1,-7 6 0,-2 4 1,-6 7-1,-9 5 0,-6 9-1,-4 5 1,-10 9 0,-6 3-1,-10 12 0,-5 2-2,0 0 1,-1-2-4,7 4-6,-4-21-11,26 6-7,-8-23-12,20-10-1,2-17-1,12-11 1</inkml:trace>
  <inkml:trace contextRef="#ctx0" brushRef="#br0" timeOffset="65118.7245">12539 8259 46,'0'0'34,"0"0"1,0 0 0,3-16-17,-3 16-9,0 0-2,0 0-1,0 0 0,0 0-2,2 10 0,-7 12-1,-4 2 0,0 11 0,-7 1-1,2 5 1,-4 3-2,1-3 1,4-6-1,7-8 0,10-15-1,9-11 1,9-17-1,10-14 0,8-14 1,5-7-1,2-8 0,-3 1 0,-7 2 0,-3 7 1,-11 9-1,-4 13 1,-14 13-1,-5 14 1,-11 19 0,-2 9 0,-2 8 0,-2 7 0,2 0-1,8 1 1,5-6 0,11-11 0,11-12 0,14-15-1,9-12 1,7-10-1,2-8 1,0-4-1,-3 1 1,-3-1-1,-11 6 0,-8 7 1,-8 7-1,-6 8 0,-13 6 0,11 21 1,-11 3-1,-2 12 0,-1 8 1,-4 6-2,1 9 0,-3-2-3,5 10-7,-6-24-10,25 14-8,-15-25-11,21-1 0,-3-21-2,11-3 1</inkml:trace>
  <inkml:trace contextRef="#ctx0" brushRef="#br0" timeOffset="66290.7916">2823 10457 75,'18'1'38,"-3"5"-2,8 21 1,-10 15-31,12 13-2,-1 9-1,7 14-1,-1 5-1,2 5-2,3 0 0,-1-8-4,7-3-2,-11-18-30,9-4 2,-6-22-4,4-4 3</inkml:trace>
  <inkml:trace contextRef="#ctx0" brushRef="#br0" timeOffset="66485.8027">3050 10938 91,'-59'31'39,"10"24"-3,-7 6 1,7 16-36,5 2-1,7-3-1,11-2-4,3-18-21,24 2-12,2-25 0,23-7-1</inkml:trace>
  <inkml:trace contextRef="#ctx0" brushRef="#br0" timeOffset="66733.8169">3643 10933 94,'-5'12'40,"5"-12"3,0 0-4,25-12-37,7-9-1,19-4 0,9-3-1,6 5-3,-7-8-16,7 21-19,-15 0-1,-7 15 0,-19 1 0</inkml:trace>
  <inkml:trace contextRef="#ctx0" brushRef="#br0" timeOffset="66876.8251">3756 11162 93,'-30'29'39,"12"-18"1,18-11-2,34-11-36,19-14-3,25-6-4,8-15-28,26 3-4,9-8 1,20 12-2</inkml:trace>
  <inkml:trace contextRef="#ctx0" brushRef="#br0" timeOffset="67243.8461">5612 10497 91,'5'-34'38,"-9"0"0,4 34 1,0 0-35,1 46 0,-3 8-1,-2 17-2,1 12-2,1 6-2,8 10-2,-3-16-13,17 3-21,-4-23-1,16-10 0,4-21 0</inkml:trace>
  <inkml:trace contextRef="#ctx0" brushRef="#br0" timeOffset="67634.8685">6165 10517 102,'4'-23'40,"20"9"1,-4-16-2,19 4-36,1-1-2,8 1 1,-1 8 0,-6 6 0,-9 12-1,-8 15-1,-10 14 1,-14 15 0,-16 14 0,-12 10 1,-11 10 0,-3 2-3,-1-2 2,4-8-1,10-8 1,15-19-2,22-13 1,14-19-2,28-18 1,11-14 1,19-9-4,7-17-4,24 0-29,-13-18-1,9 7-3,-17-11 1</inkml:trace>
  <inkml:trace contextRef="#ctx0" brushRef="#br0" timeOffset="67844.8805">7204 10196 111,'-9'29'43,"-17"1"-3,13 21 2,-3 3-39,5 9 1,1 9-3,2 6 0,1 4-2,3-2-4,7 0-9,-6-24-15,20 0-13,-7-20-1,15-7-1,-1-22 1</inkml:trace>
  <inkml:trace contextRef="#ctx0" brushRef="#br0" timeOffset="68438.9144">8183 10502 91,'14'-15'39,"-7"-1"-1,-7 16 1,0 0-32,9 12-2,-17 9 0,3 11-1,-5 4-2,0 7 1,-2 1-1,1-2 0,2-4-1,4-7 0,2-4 0,6-10 0,-3-17 0,22-1-1,-1-15 1,3-9-1,9-5 1,-2-10 0,4 3-1,-3 2 0,2 2 1,-9 8 0,1 7-1,-6 6 0,-4 11 0,-5 11 0,3 5-1,-3 5-1,1 12-2,0-4-2,11 13-9,-11-13-22,17 9-3,-6-19 0,13 5-1</inkml:trace>
  <inkml:trace contextRef="#ctx0" brushRef="#br0" timeOffset="69039.9488">8985 10420 101,'-12'21'39,"-8"-3"2,8 11-2,-5 0-34,4 4-1,-1 2-1,5-1 0,0-4-1,4-4 0,5-7-1,5-7-1,-5-12 1,23-5-1,-6-10 0,3-7 1,-1-7-1,3-2 0,-3-4 0,1-2 0,-4 1 1,-1 4-1,-3 5 0,-3 6 0,0 6 1,-9 15-1,12-5 1,-12 5-1,8 23 1,-3-3-1,2 1 1,2-1 0,0-4-1,10-2 1,5-11 0,7-6 0,4-11-1,5-5 1,1-5 0,1 1 1,-5-3-2,0 4 0,-13 4 0,0 6 0,-12 6 0,-12 6 0,12 14 0,-14 5 0,-1 7 0,-3 5 0,3 8 0,-2 4 0,10 4 0,0-3-7,12 8-6,-3-21-7,21 12-9,-12-19-10,20 1-2,-6-18-1,9 2 3</inkml:trace>
  <inkml:trace contextRef="#ctx0" brushRef="#br0" timeOffset="69213.9588">9913 10732 124,'0'0'42,"-30"3"1,19 2-1,-3-9-41,3-2-2,11 6-7,-9-11-9,19 16-7,-20-16-7,10 11-11,12-1-1,-1 6-1,-11-5 2</inkml:trace>
  <inkml:trace contextRef="#ctx0" brushRef="#br0" timeOffset="190523.8973">10992 10578 93,'-11'15'40,"16"4"1,-5-19-1,47-3-35,1-18 0,24-5-2,12-3 0,15-1-1,0 3-3,5 1-2,8 22-12,-16-9-22,11 21-4,-16 1 0,2 10-1</inkml:trace>
  <inkml:trace contextRef="#ctx0" brushRef="#br0" timeOffset="191126.9318">13354 9735 82,'19'-54'38,"1"14"-1,-9 13 1,-11 27-33,0 0-1,0 42 0,-17 10 0,1 24 0,-7 14-2,1 19 2,0 8-2,5 7 1,11-7-1,10 0 1,15-16-2,18-10 1,22-19-1,15-18 0,25-22 0,11-19 0,13-23 0,9-19-1,4-21 0,-4-17 1,-7-17 0,-9-11-1,-17-10 1,-15-7-1,-19 0 1,-20 4-2,-14 7 3,-14 11-3,-11 16 2,-12 20-1,-7 23 1,-5 30-1,-7 33 1,-3 29 0,-2 29-1,1 23 1,-3 23-1,4 9 1,7-2-2,13-12 0,15-16-3,11-24-3,26-8-18,-7-40-13,25-15-5,-6-26 1,10-7-2</inkml:trace>
  <inkml:trace contextRef="#ctx0" brushRef="#br0" timeOffset="191308.9422">15130 10754 121,'-27'21'41,"-8"-15"-1,16-4-13,19-2-48,6-36-11,26 13-9,-2-10 0,14-5-1</inkml:trace>
  <inkml:trace contextRef="#ctx0" brushRef="#br0" timeOffset="191709.9651">15818 9680 106,'-20'8'40,"-14"7"2,16 24-2,-13 14-37,16 11 0,3 16-1,4 17 2,-4 11-2,6 12 1,4-1-2,4-6 0,5-9-1,11-11 2,5-20-1,13-21 0,7-26 0,8-21 0,7-31 1,3-15-2,0-24 0,-3-15 0,-3-14 0,-5-12 0,-1-11 0,1-6 0,-1 10 0,-6 9 0,2 19-2,-9 13-6,8 36-8,-23 6-6,8 49-7,-26 3-8,4 28-4,-8 1-1,7 13 1</inkml:trace>
  <inkml:trace contextRef="#ctx0" brushRef="#br0" timeOffset="191909.9766">16792 10554 111,'-19'18'44,"4"2"0,-10-21-4,10 13-30,15-12-24,-15-26-9,30 23-6,-11-12-10,22 17-4,3 1-2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1:38:02.97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3505 1113 69,'0'0'38,"1"-51"-3,-1 51 3,0 0-35,1-54 3,-1 54-1,0 0 1,4-12 0,-10 25-3,3 26 1,-2 17-2,6 15 1,-6 14-2,9 10-1,-8 3-1,6-9 1,-5-10 1,3-11-2,-2-13 1,2-12 0,0-14 1,0-29-1,0 0 1,5-33 0,-5-11 0,4-17 1,-1-16-1,-3 28 0,0-9 1,4-4-1,2-4 0,2-2-2,-2-7 2,10 4-1,-1-2 1,6 2-2,-2-2 0,9 10 2,4-3-1,1 12 1,1 0-1,-34 54 0,73-74 0,-73 74 2,64-30-2,-64 30 1,0 0 0,52 53 0,-48-25-1,-14 62 0,-21 11-1,-17 4 0,-14-8-4,-6-18-7,16-19-25,11-23-3,45-26-1,11-13 0</inkml:trace>
  <inkml:trace contextRef="#ctx0" brushRef="#br0" timeOffset="421.0241">4488 1108 102,'0'0'41,"0"0"0,-3 16-1,-27 5-36,-19 15 0,-20 11 0,-4 12-1,-1 3-2,15 4 0,24-5-2,16-3 1,13-14 1,15-16-2,16-15 2,12-19 0,12-13 0,6-14 0,3-9 1,-1-11 0,-4-2-1,-2 0 1,-12 2-1,-7 9-1,-8 8 1,-10 11-1,-5 15 0,-9 10 0,-5 29-2,-5 4 0,2 10-1,3 4-2,8 7-5,-3-10-17,29 7-13,1-19-1,21-3 1,8-23 0</inkml:trace>
  <inkml:trace contextRef="#ctx0" brushRef="#br0" timeOffset="748.0428">5302 1215 120,'4'-30'40,"-28"7"1,-8 18-1,-17 8-38,6 19 1,-14 6-2,24 6 0,6 2-1,31-5 0,9-10 0,16-6 0,12-5 0,3-1 0,2-4 0,-4 2 0,-4 3 1,-11 4-1,-16 7 0,-12 7 0,-14 7 0,-13 3-1,-4-1 0,-2 1-1,5-4-1,2-6-4,21-5-18,6-23-13,18-11-3,12-14 1,23-1-1</inkml:trace>
  <inkml:trace contextRef="#ctx0" brushRef="#br0" timeOffset="985.0563">5913 1166 93,'26'-29'41,"-26"29"1,-26 3-1,-12 27-18,-9 10-19,-23 13-1,10 11 0,12-7-3,29-8 1,23-14-1,19-14-1,24-16-1,21-16-2,21-13-5,-89 24-24,105-52-5,-44 18-2,7-6-1</inkml:trace>
  <inkml:trace contextRef="#ctx0" brushRef="#br0" timeOffset="1350.0772">6532 904 119,'49'-82'41,"-49"82"1,13-52-1,-13 52-37,0 0 0,-38 29 0,-23 36-4,1 34 0,-8 12 0,14 5 0,8-12 0,20-15 0,11-26 0,22-26 0,7-19 0,8-14 0,2-19 0,8-9 0,1-12 0,5-11 0,4-2 0,-7 1 0,-35 48 0,39-43 0,-18 10 0,7 18 0,-15 9 0,3 20 0,-16 10 0,9 14 0,-14 0 0,10 6 0,4-1 0,1-9-7,16-4-15,-11-15-13,21-5-7,-6-14 1,14-7 0</inkml:trace>
  <inkml:trace contextRef="#ctx0" brushRef="#br0" timeOffset="2012.1151">6937 1140 113,'-16'9'40,"1"2"0,15 8-4,9-3-32,15-4-1,4-9 1,12-5-1,-40 2-1,49-9-1,-49 9 0,49-19 0,-49 19 0,51-25-1,-51 25 1,0 0-1,51-49 1,-51 49-1,0 0 1,0 0-1,16-47 1,-16 47 1,-60 3-2,19 15 0,-19 10 0,6 15 0,-2 5 0,17 9 0,15-10-2,30-10 1,28-20-3,15-16-1,19-11-3,-68 10-15,83-36-13,-37 16-5,8-6 2,-4 0-1,3-7 15,-3 7 25,-2 0 5,-48 26 15,72-42 17,-72 42 2,32-13 1,-7 14 1,-18 12-14,-5 23-23,-29 10-1,-8 14 0,-8-3-1,19-4-1,25-29 1,11-16-2,13-16 0,12-18 0,-37 26 0,51-36 0,-51 36 0,51-53 0,-51 53 0,62-50 0,-62 50 0,49-51 0,-49 51 0,32-30 0,-6 9 0,7 20 0,-22 16 0,4 14 0,-6 16-15,-12-3-9,17 6-13,-5-13-6,19-3 0,0-8-1</inkml:trace>
  <inkml:trace contextRef="#ctx0" brushRef="#br0" timeOffset="3356.1919">3138 2447 53,'15'-14'36,"-15"14"-3,0 0 2,0 0-20,7 12-11,-13 3 0,5 13 2,-5 5-1,0 12 0,-2 3-1,-1 10 0,-3-2 0,0 1 0,0-6-2,0-8 0,3-7-1,4-8 1,3-17-1,2-11 0,18-20 0,4-13 0,10-16 0,5-7 0,6-13 0,0-6-1,4-1 1,2 6-1,-11 8 1,-4 13-1,-10 12 0,-1 21 1,-8 17 0,-1 19 1,-6 17-1,-2 15 1,1 11-2,-2 4 1,5 4-1,1-3 0,4-3-3,5-11-3,12-1-7,-7-24-23,17-2-3,-8-19-1,13-3-1</inkml:trace>
  <inkml:trace contextRef="#ctx0" brushRef="#br0" timeOffset="3570.2042">3944 2622 104,'0'0'39,"0"0"2,24-4-3,-13-3-35,18-2-2,9-4 0,6 0-2,7-1-2,-6-2-6,11 13-28,-17-7-4,-6 19 2,-18-6 0</inkml:trace>
  <inkml:trace contextRef="#ctx0" brushRef="#br0" timeOffset="3716.2125">3935 2898 100,'-42'21'39,"27"1"-1,15-22 0,20-10-36,27-8-2,22-10-1,16-1-4,9-19-30,27 9-3,-6-9 1,6 8-3</inkml:trace>
  <inkml:trace contextRef="#ctx0" brushRef="#br0" timeOffset="4605.2634">5551 2062 91,'-1'10'36,"-13"5"0,2 21 1,-9 9-32,3 13 0,-12 5-1,3 13 1,-8 3-2,2 2 1,-4-1-2,-3-6 1,0-6-2,-3-6 2,-4-7-3,0-10 0,1-9 1,0-13-1,2-9-1,5-12 1,1-13-1,7-11 0,7-13 0,0-14 0,9-11 1,5-4-2,5-5 2,7 0-1,6-1 1,5 4 0,6 4 0,3 14 0,8 8 0,4 13 1,2 11 0,5 14 0,-1 10 0,4 14 0,-1 9 0,1 9 1,2 9-1,-1-2 1,2 5-2,3-2 1,4-5 0,6-6 0,6-10-1,8-9 0,3-11 1,2-8 0,2-12-1,1-8 1,-5-10 0,-5-7-1,-14-10 1,-9-6-2,-11-8 2,-13-3-1,-13-4 0,-17-4-1,-18 2 2,-14 1 0,-15 11 0,-16 13 0,-13 18-2,-14 14 1,-4 15-1,-7 20-1,10 22-2,9 11-4,28 24-16,0-17-15,45 10-3,17-15 0,35 0-1</inkml:trace>
  <inkml:trace contextRef="#ctx0" brushRef="#br0" timeOffset="5490.314">6520 2415 99,'-33'-10'37,"19"10"2,9-17-1,19 7-34,29-9 0,25 3 0,18-7-2,26 1 0,12-2-1,20 2 0,5 4 0,4 2-1,-3 3 1,-9 4-1,-17 4-1,-10 2 1,-17 1 0,-15 1 0,-20-2 1,-15 0-1,-18-5 0,-14-2 1,-18-7 0,-16-3 0,-19-1 0,-12-5-1,-14-3 1,-8 6 1,-6-4-2,1 5 2,7 6-2,9 4 1,16 2 0,17 10-1,28 0 0,14 17-1,27-6 1,19 4-1,11 2 2,11 5-2,7-1 1,1 0 0,-6 3 0,-10 3 1,-16 3-1,-23 9 1,-20 5-1,-22 6 1,-23 2-1,-20 2 2,-13 3-2,-12-5 0,0-5-2,4-11-1,22-2-11,3-27-10,32 8-16,14-15-1,20-19-1,16-8-1</inkml:trace>
  <inkml:trace contextRef="#ctx0" brushRef="#br0" timeOffset="6090.3483">9209 2085 90,'5'-42'38,"11"17"1,-12-3 0,3 16-33,-7 12-2,12-4 0,-14 18-1,-3 13-1,-9 11 1,0 11-2,-7 7 0,2 4 0,-2-4 0,5 1 0,2-8 0,6-9 0,5-8-1,8-19 1,10-14 0,5-11 0,9-20 0,4-8 0,4-8 1,0-8-1,2-1 1,-3 1-2,-7 3 2,-2 9-1,-7 12 0,-3 11 1,-3 11-2,0 10 0,-3 15 0,-2 9 0,5 14-1,-5 7 0,6 9 0,4 5-2,3 0 1,1-2-2,7-2-4,-1-19-8,23 9-14,-13-35-9,17 2-1,-10-26-2,11 0 3</inkml:trace>
  <inkml:trace contextRef="#ctx0" brushRef="#br0" timeOffset="6285.3595">10040 2078 101,'-15'0'40,"15"0"1,0 0-3,13 13-35,18-13-2,10-1 1,9-1-2,7-3-2,9 2-5,-9-8-26,9 11-5,-17-6-1,-3 9-2</inkml:trace>
  <inkml:trace contextRef="#ctx0" brushRef="#br0" timeOffset="6450.3689">10059 2402 110,'-18'32'40,"18"-32"0,17 10-3,28-31-37,26-12-2,26-6-4,1-15-24,31 4-9,-5-9 0,8 5-2</inkml:trace>
  <inkml:trace contextRef="#ctx0" brushRef="#br0" timeOffset="6910.3952">10999 1859 95,'-60'13'41,"24"2"0,5-17-1,34-8-26,15 3-13,22-4-1,15-1 1,9-2 0,4 0 1,3 4-1,-7 1 0,-11 4 0,-11 4 0,-11 6 1,-19 6-1,-15 2 0,-15 5 0,-9 5 0,-9 0-1,-2 3 1,3 0-1,3 0-1,7-4 1,16-2-1,14-6 1,20-6-1,17-1 1,8-2-1,4-1 2,0 3-1,-6 5 1,-13 7-1,-17 13 0,-28 11 1,-22 6-1,-21 6 1,-14 6-2,-13-1 1,-1-3-2,-4-13-7,20 2-8,-6-35-7,36 9-13,-2-28-5,22 0 0,0-21-2</inkml:trace>
  <inkml:trace contextRef="#ctx0" brushRef="#br0" timeOffset="7631.4365">2337 3718 94,'8'-14'39,"-11"-8"0,3 22-1,0 0-33,0 0-2,-7 33 0,6 7-1,-5 8-1,-1 14 0,1 10-2,2 3-1,5 6-3,-3-17-20,19 9-14,-2-20 0,15-6-1,-1-22 0</inkml:trace>
  <inkml:trace contextRef="#ctx0" brushRef="#br0" timeOffset="7895.4516">1930 4720 98,'-17'13'40,"36"-10"0,16-26-1,40-15-35,25-9-1,26-8-1,11-7 0,11 6 0,2 1-2,-2 7-2,-6 17-3,-25-1-21,-6 30-14,-26 1 0,-12 21-2,-30-1 2</inkml:trace>
  <inkml:trace contextRef="#ctx0" brushRef="#br0" timeOffset="8216.4699">2365 4888 94,'7'-17'39,"-2"-7"0,12 11-1,-4-7-33,8 16-2,1 5 0,8 15 1,-6 11-1,4 13-2,1 11 2,0 12-2,3 11 0,3 4-1,2 4 1,1-2-2,4-3-2,1-7 0,1-6-1,-4-25-9,11 3-23,-16-31-2,2-1-1,-12-21-2</inkml:trace>
  <inkml:trace contextRef="#ctx0" brushRef="#br0" timeOffset="8403.4806">2732 5228 103,'-44'49'40,"-12"7"1,8 22-1,-3-3-36,7 2-1,8-5-1,7-7-3,12-7-4,4-27-25,34-4-8,3-29-1,25-8-3</inkml:trace>
  <inkml:trace contextRef="#ctx0" brushRef="#br0" timeOffset="8674.4961">3763 4745 107,'-21'3'43,"21"-3"0,-6-17-3,29-2-40,13-4 0,10-5-1,11 3-2,-1-5-4,15 18-22,-19-11-10,4 22-2,-26 1-1,-7 20 3</inkml:trace>
  <inkml:trace contextRef="#ctx0" brushRef="#br0" timeOffset="8809.5039">3848 4978 87,'-71'51'42,"19"-3"0,10-26-1,42-22-16,0 0-25,46-26-2,22-11-11,6-23-20,35 2-8,6-16 0,24 7-2</inkml:trace>
  <inkml:trace contextRef="#ctx0" brushRef="#br0" timeOffset="9581.548">5548 3649 99,'-4'-12'39,"4"25"1,-12 9-2,9 18-35,-5 18-1,3 14 1,2 15-2,-2 15 1,-2 11-1,2 2-1,-2-2 1,2-8-1,0-12 0,3-14 0,0-15 0,2-20 1,2-19 0,-2-25 0,3-11 0,1-24-1,-2-17 1,-2-14 0,-1-17 0,1-16 0,-1-14 0,2-4 0,1 0 0,5 10-1,2 6 1,9 16 0,5 15-1,5 20 0,4 23 0,6 16 0,0 18 0,-2 8 1,-3 9-1,-5 12 0,-8 3 0,-7 6 1,-13 4-1,-13 1 0,-6-2 0,-12 5 0,-2-5 0,-6-7-1,2-3 1,3-6-1,10-1 1,6-3 0,18-3 0,12-3-1,12 1 1,16 2 1,7 1-1,10 3 1,5 2-1,6-2 0,1 3-1,-3 0-1,1 6-4,-11-12-11,12 16-13,-17-18-10,12 6-1,-8-16-2,14 0 1</inkml:trace>
  <inkml:trace contextRef="#ctx0" brushRef="#br0" timeOffset="9999.5719">7624 3005 91,'-4'-21'36,"4"21"1,-43 23 0,8 28-31,-18 26 0,-6 38 1,-15 31-2,-5 35 1,-5 20-3,10 18-1,15 3 1,17 0-3,24-15 1,20-19-3,38-23-3,16-45-18,49-11-13,5-41-6,28-20 2,-2-32-3</inkml:trace>
  <inkml:trace contextRef="#ctx0" brushRef="#br0" timeOffset="10597.6061">8209 3327 83,'13'-8'40,"-9"-6"-3,-4 14 1,0 0-32,-9 22-2,4 8 0,1 16 0,-5 8-1,1 13-2,1 7 0,-1 4-1,3-1-1,5-7-2,10-3-5,-5-20-26,21-2-3,-3-18-2,12 1 0</inkml:trace>
  <inkml:trace contextRef="#ctx0" brushRef="#br0" timeOffset="10833.6196">8029 4174 102,'-15'14'40,"21"-2"0,14-20-1,21-3-37,24-7-1,15 2 1,11-4-1,3 2-1,5 4-3,-6 2-3,7 19-29,-23-6-6,-5 17 2,-19-7-3</inkml:trace>
  <inkml:trace contextRef="#ctx0" brushRef="#br0" timeOffset="13144.7518">8250 4594 72,'0'0'36,"-7"-10"-1,12-4 1,19-7-34,9 2-1,13 0 1,3-2 0,5 6-1,-2 4 1,-5 5-2,-4 6 1,-12 10 0,-13 9 0,-14 11 1,-14 4 0,-5 7 0,-13-1 0,3-2 0,-2-5 0,6-5-1,8-10 0,13-18 0,20 4-1,10-13 0,15-6 0,8-2 0,2 1 0,1 5 0,-6 5 1,-10 15 0,-14 8-1,-21 14 1,-10 10 2,-16 10-2,-14 5 2,-4 0-3,-1-6 1,1-7-3,9-7-2,7-25-23,23-11-12,9-11 2,23-13-4,7-19 3</inkml:trace>
  <inkml:trace contextRef="#ctx0" brushRef="#br0" timeOffset="13549.775">9292 4191 85,'-13'-4'38,"13"4"1,0 0 0,10-10-30,-10 10-7,22 1-1,-9 1 1,2 4 0,-3 1-1,1 2-1,-6 3 1,-2 3 0,-6 2 0,-5 5-1,-9 0 2,-1 2-1,-5 0 0,-1 2 0,-1-3 0,3-4 0,5-3-1,7-4 0,8-12-1,17 3-1,12-8-2,9-10-5,25 6-27,-8-14-3,20 10-1,-8-15-1</inkml:trace>
  <inkml:trace contextRef="#ctx0" brushRef="#br0" timeOffset="13790.7888">10122 4069 104,'0'0'40,"25"-1"2,1-10-4,7 0-36,20 1-1,7-2-1,8 6-3,3-11-8,13 14-26,-11-11-3,11 8 1,-12-7-3</inkml:trace>
  <inkml:trace contextRef="#ctx0" brushRef="#br0" timeOffset="14273.8164">11795 3117 100,'7'-15'38,"-7"15"1,-12 11 0,-5 19-36,5 13-2,2 11 1,1 12-1,2 10 0,-1 4 0,-1 3-1,6 1-1,3 2-1,0-5-2,11 7-14,-7-20-21,14 3 0,-4-15-1,13-6 0</inkml:trace>
  <inkml:trace contextRef="#ctx0" brushRef="#br0" timeOffset="14507.8298">11517 4262 99,'-6'16'40,"6"-16"2,29-1-3,9-15-37,20-6-1,19-2 0,10-4-1,11 5-5,-3-14-12,9 22-21,-16-7 0,2 16-1,-20-2-3</inkml:trace>
  <inkml:trace contextRef="#ctx0" brushRef="#br0" timeOffset="16531.9456">11858 4744 43,'-16'14'31,"1"2"2,-8-1 0,1 8-23,-11-9-3,7 11 1,-9-7-2,5 3-1,-5-6-1,6 3-1,1-8 0,5-2 0,1-7-1,6-4 0,-3-10-1,7-2-1,-2-4 0,2-6 1,2-3-1,1-1-1,-1-4 1,6 5-2,5-1 3,3-1-2,9 2 1,5 4 0,6 1 0,1 3 0,5 3 0,3 3 0,2 7 1,-1 5-1,1 7 0,-2 8 1,-2 8-1,-1 7 1,-6 6-1,2 3 0,-5 5 0,2-3 0,6-3 1,1-7-1,6-6 1,10-12-1,4-6 1,6-11-1,5-8 1,3-7-1,-2-3 1,-3-5 0,-3-2-1,-5 1 1,-9-2 0,-8 3 0,-4-3 0,-9 3-1,-9 1 1,-6 1-1,-11 1 1,-3 2 0,-12 0-1,-3 3 1,-11 2 0,-5 2 0,-11 9 0,-3 7 0,-13 12 0,-4 9-1,-3 15 1,3 8 0,5 8-2,6 1-3,24 12-19,8-24-13,31-3-3,10-20-1,29-11 0</inkml:trace>
  <inkml:trace contextRef="#ctx0" brushRef="#br0" timeOffset="17222.9851">12813 4097 86,'21'-4'37,"-3"-9"-1,10 6 1,-14-7-34,14 6-1,-4 0 1,-1 8-1,-9 3 1,-6 8 0,-10 3-1,-5 6 0,-12 1 1,-5 6-2,-6-1 2,0 4-2,-5-3 1,6-2-2,4-3 1,8-4-1,10 0 1,12-7-1,15-3-2,8-7-1,18 2-4,-7-16-23,27 8-9,-5-14 0,9 3-2</inkml:trace>
  <inkml:trace contextRef="#ctx0" brushRef="#br0" timeOffset="17719.0135">13354 2845 80,'0'0'35,"-1"-13"0,13 17 0,3-1-30,13 17 0,5 2 1,12 19 0,2 9-1,8 21-1,-2 17-2,0 18 0,-7 15 0,-6 18-1,-14 14-1,-13 9 0,-13 4 1,-17 6-1,-17 2 1,-13-3 0,-14-11 2,-8-11-1,-5-20 0,-3-14-1,4-20-1,6-26-5,29-10-22,-2-42-13,28-13 0,10-32-2,19-9 1</inkml:trace>
  <inkml:trace contextRef="#ctx0" brushRef="#br0" timeOffset="17881.0227">13705 4803 109,'-33'16'41,"3"7"-1,-5-14-8,7-11-66,28 2-5,-13-25-2,24 11-1</inkml:trace>
  <inkml:trace contextRef="#ctx0" brushRef="#br0" timeOffset="18710.0701">2822 6552 97,'0'0'37,"-4"-16"2,4 16-3,0 0-30,-10 0 0,5 14-2,2 14 0,3 12-3,0 11 1,-2 6-2,5 8-1,2 6-2,0-1-2,9 0-5,-11-16-22,15 0-6,-4-13 1,9-3-2</inkml:trace>
  <inkml:trace contextRef="#ctx0" brushRef="#br0" timeOffset="18973.0852">2528 7366 106,'-19'22'38,"6"-11"1,27 2-1,8-14-34,30-8-2,25-6 1,18-3 0,13-3-1,12-2-1,1 0 0,4 0-3,-3 5-1,-11-2-9,-2 13-25,-21-5-4,-10 11 1,-24-5 0</inkml:trace>
  <inkml:trace contextRef="#ctx0" brushRef="#br0" timeOffset="19349.1067">2968 7662 104,'10'-17'38,"-5"-2"1,6 13-3,-11 6-33,18-9 1,-18 9-1,23 22 1,-9 3-2,2 15 1,0 11-1,5 8-1,-1 10 0,2 10-1,1 5 0,0 3 0,1-1 0,4-8-1,0-5-1,1-11 0,3-4-4,-5-24-3,12-1-27,-16-23-4,4-4 2,-12-17-3</inkml:trace>
  <inkml:trace contextRef="#ctx0" brushRef="#br0" timeOffset="19584.1201">3237 8111 102,'-38'24'40,"5"16"0,-16 1-1,6 6-34,-9 10-3,3 1 1,4-1-2,3-1 0,10-8-2,11-10-2,16-8-5,5-30-26,25 14-4,5-28-2,21-6 0</inkml:trace>
  <inkml:trace contextRef="#ctx0" brushRef="#br0" timeOffset="19957.1415">4380 7324 94,'0'0'43,"0"0"-1,24-21-1,8-1-20,2 1-20,11-3-1,6 4 0,4 5-1,-1 7-2,-5-2-3,4 20-24,-19-9-8,-3 16-2,-20-5-1,-5 14 0</inkml:trace>
  <inkml:trace contextRef="#ctx0" brushRef="#br0" timeOffset="20108.1501">4449 7625 120,'-17'24'40,"6"-24"1,30 6-7,13-26-32,17-9-3,22 0-6,-5-11-30,19 4-2,-1-9 0,4 13-3</inkml:trace>
  <inkml:trace contextRef="#ctx0" brushRef="#br0" timeOffset="21520.2309">5803 6591 78,'1'-19'37,"-1"19"-1,5-9 1,-1 22-30,-16 12-2,7 17 0,-6 10-2,3 14-1,-6 8-1,6 9-1,2 1-1,1-7-3,16 4-20,-2-21-13,11-9 0,3-20-1,13-11 1</inkml:trace>
  <inkml:trace contextRef="#ctx0" brushRef="#br0" timeOffset="21688.2405">6137 6994 106,'-36'6'38,"-2"-6"-2,10 1-5,28-1-65,-6-14-5,35-1 2,8-13-3</inkml:trace>
  <inkml:trace contextRef="#ctx0" brushRef="#br0" timeOffset="22007.2587">6651 6715 101,'-36'33'38,"-8"0"2,10 10-2,-8-3-34,19 3-1,4 1 0,15 5-1,4-7 0,18-3-1,5-7 0,11-9 0,11-12 0,4-11 0,2-11 0,3-17-1,-5-8 1,-4-9 1,-10-3-2,-12-5 0,-12 0-2,-15 2-1,-9 10-1,-15 0-1,0 22-4,-10-5-12,13 24-18,-7-2 1,21 11-1,3 2 1</inkml:trace>
  <inkml:trace contextRef="#ctx0" brushRef="#br0" timeOffset="22399.2811">7502 6569 110,'-34'-5'40,"-14"-2"1,1 14-1,-12 1-37,6 7 0,3 6-1,10 6 1,7 2-2,12 2 0,14-7 0,13 1 0,16-7-1,15-12 1,8-5-1,8-8 1,2-4-1,0-6 1,-3 1-1,-10-3 1,-5 0 0,-12 8-1,-12 3 1,-13 8-1,0 11 0,-18 12 0,-1 8 0,-8 10-1,-2 11-1,-4 3 0,5 8-3,-1-4-7,21 9-21,-7-18-8,20 3 1,0-22-1</inkml:trace>
  <inkml:trace contextRef="#ctx0" brushRef="#br0" timeOffset="22737.3005">7957 6589 109,'0'0'40,"6"10"1,10-5-2,2-8-35,10-2-1,8-4 0,7-5 0,8 1-2,0-3 0,-4 2 0,1 3 0,-9 7 0,-8 10 0,-12 10 0,-16 12-1,-12 13 1,-13 14-1,-8 7 0,-8 7-1,-2 3-1,2-3-1,13 1-9,0-23-23,28-7-5,7-23-1,26-11 0</inkml:trace>
  <inkml:trace contextRef="#ctx0" brushRef="#br0" timeOffset="22926.3113">9002 6665 115,'-62'51'40,"4"12"-1,-11-4-1,0 5-38,16 0-3,6-18-13,17 8-21,6-21-2,20-9 1,4-24-3</inkml:trace>
  <inkml:trace contextRef="#ctx0" brushRef="#br0" timeOffset="23107.3216">8691 6840 107,'-14'-18'39,"14"18"2,-14 0-1,21 12-32,0 6-4,12 4 0,6 1-4,9-3-1,16 0-8,-6-17-26,19 2-4,-1-13 0,10-1-2</inkml:trace>
  <inkml:trace contextRef="#ctx0" brushRef="#br0" timeOffset="23291.3322">9405 6714 119,'-42'19'40,"10"12"0,-8-5-3,7 6-36,9 1-5,1-9-11,21 8-22,2-13-2,23-4-1,5-16 0</inkml:trace>
  <inkml:trace contextRef="#ctx0" brushRef="#br0" timeOffset="23574.3484">9759 6673 114,'-24'33'40,"-14"-1"2,9 16-1,-8-10-34,17 12-2,3-5-1,15-4-2,8-7-2,13-12 0,10-11 0,8-11 0,1-15 0,5-5 0,-6-14 0,-5-4 0,-6-6 0,-10-3 0,-11 2 0,-13 0-4,1 12-3,-20-9-16,12 27-15,-16-8-2,11 18 0,-3-5 0</inkml:trace>
  <inkml:trace contextRef="#ctx0" brushRef="#br0" timeOffset="24195.3839">10035 6036 107,'21'-11'39,"17"3"1,-6-13-2,11 8-35,-1-2 1,6 3-1,-14 4-1,-1 9 1,-11 6-2,-11 11 0,-11 9 0,-5 5-1,-13 11 1,-4 3-2,-3 2 0,0 0-3,13 8-12,-7-20-22,24 0-2,2-18 0,18-3-1</inkml:trace>
  <inkml:trace contextRef="#ctx0" brushRef="#br0" timeOffset="25171.4397">11196 6552 101,'0'0'36,"-33"21"1,8 9-1,-16 2-33,-3 11-2,-7 3 0,-3 4 0,-3-1-3,5-7-3,10-2-8,4-17-22,24-8 0,14-15-1,1-10 0</inkml:trace>
  <inkml:trace contextRef="#ctx0" brushRef="#br0" timeOffset="25314.4479">10900 6769 81,'20'-12'39,"-15"0"-1,-5 12 2,0 0-13,7 24-18,-5-9-3,12 1-4,12 0-4,7-19-25,28 6-11,8-14-2,15 0 0,5-14-1</inkml:trace>
  <inkml:trace contextRef="#ctx0" brushRef="#br0" timeOffset="25795.4754">12470 5639 87,'-39'33'36,"-26"25"3,-6 38 0,-15 21-29,-1 32 1,3 15-3,5 24-4,7 11-1,19 7 0,18-2-2,20-9 1,21-17-4,25-15 0,24-25-3,16-27 0,21-20-7,-3-38-28,21-18-1,-4-30-1,5-14 1</inkml:trace>
  <inkml:trace contextRef="#ctx0" brushRef="#br0" timeOffset="26207.499">12948 5881 100,'0'0'38,"-3"13"2,-18 17-2,6 25-33,-8 2-2,1 8 0,0 4-1,8 3-1,6-2-2,8-9-2,22 2-20,-4-24-14,16 0-2,-6-14 3,10 1-5</inkml:trace>
  <inkml:trace contextRef="#ctx0" brushRef="#br0" timeOffset="26424.5114">12619 6726 120,'-14'26'41,"14"-26"1,31 10-3,10-25-36,25-1-2,19-8 0,11 1-2,6 1-2,-5-5-7,11 18-28,-21-4-3,-6 16 1,-18 1-2</inkml:trace>
  <inkml:trace contextRef="#ctx0" brushRef="#br0" timeOffset="26906.5389">13285 6867 90,'-23'-14'39,"-15"-2"0,0 18 2,-15-1-19,2 16-17,-5 6-1,4 4-1,7 2 0,10 0-1,9-4 0,18-4 0,18-8-2,17-7 1,13-9 1,11-1-2,5-7 0,4 0 0,-4-1 0,-6 3 0,-8 6 0,-12 6 0,-10 9 0,-15 12 0,-10 11 0,-7 10-2,-8 11 2,-3 8-2,-5 4 2,-1 6-2,2-5 1,3-5 1,9-9-1,6-11-1,10-9-2,-1-35-9,33 19-20,-15-35-8,15-2 0,-9-18-1</inkml:trace>
  <inkml:trace contextRef="#ctx0" brushRef="#br0" timeOffset="27568.5768">13384 7068 81,'0'0'36,"-8"-17"-1,8 17 3,-4-25-30,9 12-1,-6-7-1,4 5 0,-7-6-2,1 4 0,-2-3-2,0 5 0,-2 1-1,1 3 0,6 11-1,-11-15 0,11 15-3,0 0-3,0 0-24,0 0-9,16 7 2,-16-7-3</inkml:trace>
  <inkml:trace contextRef="#ctx0" brushRef="#br0" timeOffset="50504.8887">13938 6747 107,'34'-22'39,"15"-1"-1,-1-6-1,14 10-37,2 4 0,5 1-2,7 12-5,-12-2-29,11 6-2,-5-4 1,8 0-2</inkml:trace>
  <inkml:trace contextRef="#ctx0" brushRef="#br0" timeOffset="51007.9175">15351 6242 87,'-14'-20'35,"0"4"1,-9 0 1,2 7-30,-15 3-1,1 12-1,-6 9-1,-3 15-1,-6 14 0,2 14 1,6 13-3,4 13 3,11 6-4,14 4 3,13 0-3,20-5 2,17-16-2,16-14 0,20-23 0,13-21 1,9-26 0,9-24-1,1-20 1,-2-18 0,-11-14 0,-17-5-3,-22 0 3,-24 0-3,-24 10 1,-27 8-1,-25 15 0,-21 12-2,-13 23 1,-13 9-3,12 18-31,-2 8-1,21 14 0,14 1-2</inkml:trace>
  <inkml:trace contextRef="#ctx0" brushRef="#br0" timeOffset="51646.954">16054 5344 63,'0'0'33,"0"0"1,0 0-1,0 0-25,14 20-2,16 9 0,8 10-2,18 19 2,8 12 0,11 23-2,-2 16 0,1 23-1,-15 19-1,-17 22 2,-23 17-2,-24 13-1,-24 9-2,-20-4 2,-16-9-2,-8-18 1,-4-17-8,-4-37-31,4-28 0,2-37 0,11-29 0</inkml:trace>
  <inkml:trace contextRef="#ctx0" brushRef="#br0" timeOffset="57144.2684">3389 9290 99,'0'0'39,"0"0"-1,8 19 0,-14 17-34,4 17-2,1 9 0,-2 8-2,5 7-1,-1-4-4,12 6-8,-7-20-24,14 2 0,-1-19-1,8 0 0</inkml:trace>
  <inkml:trace contextRef="#ctx0" brushRef="#br0" timeOffset="57369.2813">3131 10113 107,'-16'6'38,"28"0"2,15-20-3,21-9-35,27-16-1,20-8-1,11-6 1,11-3-3,12 6-3,-18-2-31,4 25-2,-19 6-1,-9 23-1</inkml:trace>
  <inkml:trace contextRef="#ctx0" brushRef="#br0" timeOffset="57689.2996">3637 10275 91,'0'-25'40,"15"14"-1,-2-3 1,8 14-36,5 9 0,9 15-1,2 17-1,4 14 1,4 14-3,-2 9 1,7 2-2,-2 3 0,2-2-2,-5-9-3,7-7-2,-16-17-25,11-3-6,-14-19-2,-2-6 1</inkml:trace>
  <inkml:trace contextRef="#ctx0" brushRef="#br0" timeOffset="57872.3101">3873 10662 102,'-51'42'38,"-7"9"0,14 20-2,-1 4-36,4 1-1,12-2-3,4-17-8,17 1-27,5-27 1,25-11-2,3-25 1</inkml:trace>
  <inkml:trace contextRef="#ctx0" brushRef="#br0" timeOffset="58157.3264">4871 9969 120,'0'0'43,"0"0"-1,14-15-2,17-9-41,9-7-1,20-3-2,4-4-2,14 19-22,-13-8-12,7 20 0,-20-1-1,-8 18 1</inkml:trace>
  <inkml:trace contextRef="#ctx0" brushRef="#br0" timeOffset="58294.3342">5005 10235 114,'-54'38'39,"21"-2"2,9-27-4,39-13-37,22-16-2,20-23-14,38 8-13,1-14-10,20-1 1,3-10-3</inkml:trace>
  <inkml:trace contextRef="#ctx0" brushRef="#br0" timeOffset="58677.3561">6642 9070 101,'10'0'39,"-11"20"-1,0 34-8,-12 9-25,3 16-1,-2 9-1,3 11 0,-1-1-2,4-4-1,10-7-6,-4-19-30,24-10-3,-2-25 0,14-12-2</inkml:trace>
  <inkml:trace contextRef="#ctx0" brushRef="#br0" timeOffset="58828.3648">7018 9477 100,'-22'13'31,"3"-5"-27,19-8-5,0 0-37,33-23-1</inkml:trace>
  <inkml:trace contextRef="#ctx0" brushRef="#br0" timeOffset="59158.3836">7652 9193 97,'-46'51'40,"-9"-4"2,12 17-1,-8-6-34,25 3-1,8-8-1,20-4-1,14-10 0,19-14-1,14-15-2,15-20 0,7-13-1,2-15-1,-6-10 1,-3-9-1,-15-5 1,-15-1-2,-17 3 0,-17 5-1,-11 13 1,-13 5-1,-8 20-1,-6 10-2,8 20-3,-9-3-29,25 19-1,4-8 0,23 9 0</inkml:trace>
  <inkml:trace contextRef="#ctx0" brushRef="#br0" timeOffset="59518.4042">8559 8988 101,'-24'-6'39,"-16"-2"2,5 16-1,-6 2-34,3 13-1,-2 4 0,11 4-1,6 1-1,14-2-1,9-3 0,20-8-1,12-14 0,13-12-1,11-10 1,5-3-1,0-4 0,-5-3 1,-6 3-1,-11 6 0,-15 12 0,-16 19 1,-15 13-1,-13 16-1,-5 11 0,-9 8-1,5 10-1,-7 1-2,16 15-15,-3-27-19,24-1-2,2-22 0,18-8-1</inkml:trace>
  <inkml:trace contextRef="#ctx0" brushRef="#br0" timeOffset="59856.4236">9080 8984 102,'5'17'41,"-5"-17"1,22 12-2,1-14-32,15-11-5,10-5 0,8-8-1,4 4 0,-2 2 0,-3 5-1,-7 9 1,-12 14-1,-12 14 1,-17 11-1,-13 16 0,-12 11-1,-11 9 0,-5 3-1,-5 1-1,4 5-7,-7-18-8,27 12-7,-14-33-5,28 2-12,-1-22 0,23-7-1,4-18 2</inkml:trace>
  <inkml:trace contextRef="#ctx0" brushRef="#br0" timeOffset="60126.439">10297 9059 100,'3'19'38,"-20"7"1,-3 18-1,-22 11-38,0 3-1,-1 9 0,-5 0-4,11 3-28,-1-19-4,17-6 0,3-20-1</inkml:trace>
  <inkml:trace contextRef="#ctx0" brushRef="#br0" timeOffset="60292.4485">10086 9257 110,'0'0'42,"0"0"0,-1 34 0,0-2-37,14-2-3,8 2-3,11-12-11,17 9-26,6-12-2,17 0-2,3-18 0</inkml:trace>
  <inkml:trace contextRef="#ctx0" brushRef="#br0" timeOffset="60481.4593">10949 8974 80,'-33'25'39,"6"18"-1,-3-4 0,13 14-24,2-3-18,3-11-30,17 0-3,7-15-1,15-5 0</inkml:trace>
  <inkml:trace contextRef="#ctx0" brushRef="#br0" timeOffset="60765.4756">11336 9026 114,'-48'42'42,"8"19"2,-8-6-2,14 3-38,15-3-1,16-2-1,12-12 0,20-11 0,12-18-2,15-13 0,4-14 0,-3-13-2,-5-9 2,-9-7-2,-11-4 1,-13-1-1,-14 1-1,-13 1-1,-5 11-5,-18-6-25,13 24-7,-6-3 0,11 14-1</inkml:trace>
  <inkml:trace contextRef="#ctx0" brushRef="#br0" timeOffset="61133.4966">11874 8632 70,'12'-5'40,"-12"5"-2,30-7 2,-7-6-24,20 4-10,-8-4 0,10 2-2,-2-3 0,0 3 0,-5 0-1,-3 9 0,-14 5 0,-11 11-1,-11 7 1,-12 12-1,-5 5-1,-8 5-2,1 6-3,-11-8-12,20 15-6,-19-28-5,29 15-8,-3-23-7,20 1-1,7-9 3</inkml:trace>
  <inkml:trace contextRef="#ctx0" brushRef="#br0" timeOffset="61513.5184">13168 8950 86,'-5'12'37,"-9"15"0,-20 2-5,4 20-26,-19 4-3,3 11-1,-6-2-2,0-3-4,17 5-22,-1-20-10,18-7-1,5-20 0</inkml:trace>
  <inkml:trace contextRef="#ctx0" brushRef="#br0" timeOffset="61666.5271">12861 9177 109,'-10'-18'40,"10"18"2,0 0-2,24 25-36,15-2-2,12 0-2,15 7-5,1-12-32,29 9-3,4-15-1,17 2-1</inkml:trace>
  <inkml:trace contextRef="#ctx0" brushRef="#br0" timeOffset="62004.5464">14716 8311 104,'-1'29'41,"7"16"0,-13-5-5,2 20-33,-2 8 0,7 3-2,-4 5 0,2-5-3,8 3-3,-2-19-15,20 13-18,-4-15-3,12 2 0,-6-13 0</inkml:trace>
  <inkml:trace contextRef="#ctx0" brushRef="#br0" timeOffset="62222.5589">14513 9344 98,'-18'3'39,"18"-3"3,14-3-3,24-9-35,13-8-2,15-2-1,10 1-2,4 1-2,8 19-18,-12-9-17,4 13-1,-19 3-3,-3 13 2</inkml:trace>
  <inkml:trace contextRef="#ctx0" brushRef="#br0" timeOffset="62665.5842">15236 9481 100,'-36'-1'39,"-18"-2"4,6 13-2,-12 0-35,8 15 0,0 0-2,6 10 2,12-1-3,10 0 1,17-2-3,14-7 1,12-11-2,18-8 0,11-11 0,7-6 0,3-10 0,1-8 0,-5-2 0,-7-3 0,-7 3 0,-13 6 0,-10 4 0,-12 10 0,-5 11 0,-9 16 0,-8 14 0,-6 19 0,-9 16 0,-7 10 0,2 14 0,-1 1-2,11 5-7,-4-15-5,30 2-10,-13-35-2,37-2-11,-8-29-5,14-5-2,-2-26 2</inkml:trace>
  <inkml:trace contextRef="#ctx0" brushRef="#br0" timeOffset="63349.6234">4020 11904 88,'17'3'41,"12"19"0,-5-2-1,17 17-37,-4 11-1,5 13 0,2 14-1,2 6 0,-3 4-1,-2 2 0,0 0-2,0-10-1,4-7-3,-8-22-9,16 2-17,-18-26-6,6-7-2,-12-22 0</inkml:trace>
  <inkml:trace contextRef="#ctx0" brushRef="#br0" timeOffset="63537.6341">4428 12396 87,'-62'8'41,"5"29"-1,-2 5 1,11 20-34,1-1-5,11 0 0,9-1-2,12-11-2,18-3-4,4-28-14,34 0-19,-1-28 0,20-5-3,5-17 1</inkml:trace>
  <inkml:trace contextRef="#ctx0" brushRef="#br0" timeOffset="63817.6501">5195 12174 78,'-15'7'42,"15"-7"0,0 0 0,30-15-25,6-5-16,14-1 0,6-3-1,11 0 0,3 3-3,-1-3-3,8 14-31,-21-4-3,-4 14-1,-23-3 0</inkml:trace>
  <inkml:trace contextRef="#ctx0" brushRef="#br0" timeOffset="64003.6608">5282 12460 98,'-20'21'41,"34"-2"2,15-29-2,30-5-37,21-11-1,13-1-1,9-2-4,1-6-4,10 17-14,-28-18-7,9 25-6,-28-9-8,-1 10-3,-21-7 1</inkml:trace>
  <inkml:trace contextRef="#ctx0" brushRef="#br0" timeOffset="68294.9062">7746 11194 74,'-49'-4'40,"-9"11"-1,-20 3 0,-1 9-29,-15 6-7,9 11 0,9 3 0,10 4-1,20 2 0,17 0 0,21-3-1,21-2 2,25-6-3,17 0 2,11-3-2,6 2 0,-1 2 0,-8 3 0,-13 5 0,-14 11-1,-22 6 1,-19 4-2,-18 2 3,-19 1 0,-7-11 0,-5-7 0,2-21 1,8-24-1,12-27 0,17-22 0,16-19-1,20-24 0,18-9 0,11-6-1,14 2 0,3 4-3,8 24-5,-15-1-15,13 29-14,-21 4-2,4 24-2,-14 3 0</inkml:trace>
  <inkml:trace contextRef="#ctx0" brushRef="#br0" timeOffset="68462.9158">8257 11641 98,'-14'16'42,"-6"-14"-3,20-2-2,0 0-64,-2-32-15,30 6 3,2-12-2</inkml:trace>
  <inkml:trace contextRef="#ctx0" brushRef="#br0" timeOffset="68845.9377">8775 11297 92,'0'0'40,"-18"2"2,32-9-1,19-18-38,14-5 0,17-4 0,9 3 0,1 2-1,-5 6-1,-4 8 1,-8 14-1,-23 14 0,-23 19 0,-25 11-1,-17 17 1,-21 10 0,-12 8 2,-6 5-2,-3-3-1,9-5 0,11-11 0,19-11 0,20-15-2,26-15 1,19-19-6,31-8-3,6-26-11,30 8-6,-8-27-8,18 3-6,-4-15 0,11 1 0</inkml:trace>
  <inkml:trace contextRef="#ctx0" brushRef="#br0" timeOffset="69146.955">10027 11121 98,'-40'1'42,"-2"20"0,-15-2 0,12 20-39,-10 7 0,7 15 1,0 9 0,11 5 1,13-3-3,16-7-1,17-9 0,19-15-1,18-18 1,11-18 0,10-20-1,6-16-1,-1-14 1,-7-11 0,-12-7 0,-16-4-1,-15 1-1,-16-2-3,-10 11-5,-20-3-8,9 27-7,-26-5-8,15 23-7,-11 3-2,16 15 1</inkml:trace>
  <inkml:trace contextRef="#ctx0" brushRef="#br0" timeOffset="69527.9768">10477 11112 78,'-17'-12'42,"17"12"-1,0 0 1,16 21-25,-16-1-12,5 11-1,-3 6 0,1 8-1,0 2 0,7-2-1,12-8-1,13-8-1,19-17 0,18-18-1,14-11-2,9-17-4,18 0-8,-16-25-8,15 14-7,-31-16-8,-2 9-5,-30-4 2,-17 12 3</inkml:trace>
  <inkml:trace contextRef="#ctx0" brushRef="#br0" timeOffset="69639.9832">11213 11001 108,'-66'61'42,"-10"7"-1,14 14-1,5 6-39,16-12-2,27 3-6,0-21-27,42 7-7,9-20 0,35-6-1</inkml:trace>
  <inkml:trace contextRef="#ctx0" brushRef="#br0" timeOffset="69926.9996">12144 11149 87,'0'0'41,"0"0"1,0 0-1,-26 13-34,3 17-3,-13 13-1,-7 8-1,-9 8-3,-9 5 2,5 4-4,2-10-2,23 3-21,-1-29-14,25-6-1,7-26-1,11-5 2</inkml:trace>
  <inkml:trace contextRef="#ctx0" brushRef="#br0" timeOffset="70096.0092">11846 11277 100,'0'0'42,"-13"5"1,21 14-1,-8-1-37,25-2-4,17 3-4,9-14-12,24 18-8,-13-28-9,28 7-9,0-13-2,16-7 1</inkml:trace>
  <inkml:trace contextRef="#ctx0" brushRef="#br0" timeOffset="70490.0318">12937 11031 80,'-70'33'43,"5"16"-2,-10 0 2,18 17-27,10-8-12,14 1-1,16-5 0,22-7-2,22-12-1,26-17 0,16-12-1,10-15 0,5-12 0,2-10-1,-7-10 2,-12-3-1,-17-5 1,-21 6 0,-18 0 1,-8 6 0,-17 11 0,-14 9 1,-10 14 1,0 11-1,-9 12 0,4 13 0,-1 5-1,7 6 0,10 1 0,15-1 0,15-4-2,12-9 0,18-10-2,10-16-5,20 0-8,-9-30-7,15 6-9,-15-25-10,10-1-2,-14-13 2</inkml:trace>
  <inkml:trace contextRef="#ctx0" brushRef="#br0" timeOffset="71189.0718">13314 11047 71,'-24'7'40,"-8"1"-1,3 11 1,-18-2-25,9 12-10,-1 1-1,3 10 0,2 4 0,6 7 0,9-5-2,12-2 1,15-8-1,15-10 0,16-9-1,18-13-1,8-16 1,9-9-1,0-10 0,-5-7 0,-14-6-1,-13-1 0,-20 2-1,-20 0-1,-11 7-1,-19 3-1,0 7-2,-10-1-7,15 20-12,-8-8-13,19 11 0,12 4-1,7-12 0</inkml:trace>
  <inkml:trace contextRef="#ctx0" brushRef="#br0" timeOffset="71432.0857">13848 10825 111,'-4'9'43,"4"-9"-1,-6 10-1,6-10-39,24-8-4,13 2-5,-4-13-13,26 14-7,-14-19-12,20 8-2,-2-14-2,7 4 2</inkml:trace>
  <inkml:trace contextRef="#ctx0" brushRef="#br0" timeOffset="71722.1023">14428 10537 99,'-15'15'41,"2"-12"1,13-3-1,17 0-34,10-7-4,9 0 0,7 2 0,-2 1-1,-2 4 0,-2 3 0,-7 8 0,-14 6-1,-6 8 1,-15 10-1,-12 4 0,-2 5-2,-13 4-1,-1 4-3,-7-8-9,17 12-8,-23-22-5,26 10-9,-13-18-7,13 2 0,-7-11 0</inkml:trace>
  <inkml:trace contextRef="#ctx0" brushRef="#br0" timeOffset="72587.1517">7849 12703 61,'15'-22'40,"-20"-7"0,2 11 0,-21-13-22,-8 19-17,-7 8 1,-9 14 0,-4 12 0,-4 15 1,-1 9-1,6 7 0,8 5 0,15 2 0,18-5-1,19-5 0,25-8 0,18-7 0,18-3-1,9-4 1,2-2-1,5 1-1,-11-2 2,-16 4-2,-20 2 1,-19 1-1,-25 0 2,-17-8-2,-17-2 2,-13-8 0,-6-8 0,-4-7 0,4-10 0,6-13 0,14-12-1,10-11 0,27-8-1,17-8-2,20-1-1,7-12-7,27 19-10,-5-18-7,19 22-9,-9-6-5,6 15 1</inkml:trace>
  <inkml:trace contextRef="#ctx0" brushRef="#br0" timeOffset="72953.1727">8464 12606 91,'0'0'42,"0"0"2,13-16-3,18-9-38,12 2 0,9-6 0,1 6 0,1 4-2,-4 9 1,-3 9-1,-10 10 0,-15 13-1,-13 10-1,-14 15 2,-14 12-2,-13 8 2,-10 2-1,-4 4 1,-3 0 0,-2-8-1,13-1 1,11-13-3,17-16 0,20-13-2,16-22-5,35-2-10,0-44-6,44 8-9,-10-33-7,22 0 0,-10-12 1</inkml:trace>
  <inkml:trace contextRef="#ctx0" brushRef="#br0" timeOffset="73194.1864">9495 12481 92,'-23'17'41,"-22"7"2,0 27-1,-18 8-36,18 16-1,2 3-1,14 5 0,14-7-2,22-6 1,16-17-2,19-16 0,15-20-1,5-22 0,4-17 0,-6-18 0,-9-11-1,-11-13-1,-14-1-1,-19-10-4,-7 7-7,-27-19-14,7 23-14,-18-2 0,9 20-2,-8 2 4</inkml:trace>
  <inkml:trace contextRef="#ctx0" brushRef="#br0" timeOffset="73736.2175">10325 12560 87,'0'0'40,"2"21"0,-21-4-5,3 17-29,-8 4-1,1 9-1,-5 0 0,6 2-1,1-11-1,12-5 0,9-14 0,12-14 0,12-14-1,6-12 0,9-13 0,6-7 0,2-2-1,2-5 1,-5 4 0,-4 6-1,-5 7 1,-3 7 0,-10 13-1,-3 9 1,-8 13 0,-4 12 0,-5 8-1,1 9-1,1 3 0,0 3-3,12 6-4,-4-19-7,27 10-8,-15-38-6,31 4-8,-7-24-7,16-5 3,-6-20 1</inkml:trace>
  <inkml:trace contextRef="#ctx0" brushRef="#br0" timeOffset="74164.2419">11481 12527 79,'-13'2'31,"-4"0"-30,-2-1-10,7 5-27,12-6 0</inkml:trace>
  <inkml:trace contextRef="#ctx0" brushRef="#br0" timeOffset="76882.3974">11354 12529 50,'0'0'38,"-18"-7"0,18 7 0,-16-15-17,16 15-15,0 0-1,0 0 0,-13 16-1,8 6-1,-4 12-1,0 5 1,-5 3-2,2 5 1,1-4-1,0-2 1,2-8-1,4-10 0,5-23 0,0 0-1,25-12 1,-7-20 0,10-10-1,0-8 0,4-6 1,-3-5 0,5 5 0,-6 3-1,-5 12 1,-6 12 0,-5 11 0,-12 18 0,9 12-1,-14 13 0,1 11 0,-1 3 1,2 3-1,5 2-1,8-9 2,11-9-1,14-14 1,18-13-1,13-15 1,13-8-1,7-11 1,2-5 1,-4 1-1,-5 2 1,-14 7-1,-16 11 1,-16 14-1,-14 16 0,-18 17-1,-11 10 0,-10 12 0,-7 11 0,4 4-1,0 2 0,7-3-1,4-11-3,21 0-8,1-28-6,32 9-8,-8-36-7,25 1-7,1-22-3,18-1 2</inkml:trace>
  <inkml:trace contextRef="#ctx0" brushRef="#br0" timeOffset="77560.4362">13709 12422 99,'0'0'43,"49"-10"-1,10-15 0,28 2-39,27-5-1,12 2-1,11 0 0,0 1-3,1 7-1,-6-4-3,11 18-14,-26-15-11,11 20-10,-11-9 0,5 12 0</inkml:trace>
  <inkml:trace contextRef="#ctx0" brushRef="#br0" timeOffset="77910.4562">16688 11677 83,'-21'-21'41,"-7"3"-2,14 18 3,-4 11-37,12 18-3,-2 15 3,8 20-2,-1 19-1,1 14 0,-3 12-1,3 5-3,3-4 1,5-3-2,8-6-5,-1-29-14,25-7-16,3-28-2,22-15-1,0-27 0</inkml:trace>
  <inkml:trace contextRef="#ctx0" brushRef="#br0" timeOffset="78550.4928">17507 11890 95,'-7'14'41,"-14"10"0,6 28-1,-8 10-36,-1 12 0,-1 13-2,-2 6 0,2 2-1,2-4-1,2-6 1,7-12-1,5-15-1,2-11 0,4-23 1,3-24 0,0 0 0,20-32 0,-7-13-1,4-14 1,3-15 1,2-17-2,2-14 1,1-7 0,2-4 0,1 1 1,3 6 0,4 9-1,6 13 0,3 19 2,6 20-2,7 18 1,10 16 0,2 14-1,2 11 0,-1 8 2,-5 10-1,-10 9-2,-15 2 1,-21 7-1,-24 3 1,-23 3-1,-19 3 2,-19 3-4,-14-3 3,-6-2 1,2-6-1,9-6 1,19-5 0,17-5 0,26-6 1,22-6-1,24-2 1,20 1 0,14 3 0,9 7 0,5 3-1,3 1 0,-7 5 0,-10 3-1,-3 0-2,-9-1-1,-4-2-2,-9-8-8,12 5-5,-17-22-5,23 14-7,-14-30-6,20 4-7,-10-14 3,7 1 4</inkml:trace>
  <inkml:trace contextRef="#ctx0" brushRef="#br0" timeOffset="78655.4988">18805 12657 108,'-32'8'39,"-17"-6"-3,-2-6-14,6 19-45,-8-34-12,16 5-6,-6-7-2,10 3 0</inkml:trace>
  <inkml:trace contextRef="#ctx0" brushRef="#br0" timeOffset="78799.5071">17244 12609 94,'-35'13'25,"16"-16"-9,34-7-14,18-20-43,18 2-3,6-7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223917"/>
              </p:ext>
            </p:extLst>
          </p:nvPr>
        </p:nvGraphicFramePr>
        <p:xfrm>
          <a:off x="214283" y="762000"/>
          <a:ext cx="8750332" cy="571195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results of the Mechanics test and see our tests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need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do some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revision before 25 Nov.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reintroduce the idea of atomic line spectra, hydrogen spectra (emission and absorption – web)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JJ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Balmer’s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first steps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rainbows are bar coded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empirical mathematics can be very powerful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Rydberg’s extension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Balmer’s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things become more general for the Lyman,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Balmer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Paschen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Brackett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Pfund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series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69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777457"/>
              </p:ext>
            </p:extLst>
          </p:nvPr>
        </p:nvGraphicFramePr>
        <p:xfrm>
          <a:off x="76200" y="76200"/>
          <a:ext cx="8915400" cy="67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74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214231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3280" y="5284080"/>
              <a:ext cx="2153160" cy="39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2120" y="5278320"/>
                <a:ext cx="2173320" cy="40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3000" y="216000"/>
              <a:ext cx="8183520" cy="474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1840" y="207000"/>
                <a:ext cx="8204400" cy="476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64640" y="1962720"/>
              <a:ext cx="5464080" cy="280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49160" y="1956960"/>
                <a:ext cx="5488560" cy="282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" y="304800"/>
            <a:ext cx="9197205" cy="3581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95600" y="3940560"/>
              <a:ext cx="6626160" cy="1026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1200" y="3926160"/>
                <a:ext cx="6656400" cy="10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96560" y="1620360"/>
              <a:ext cx="8864280" cy="4116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1440" y="1608840"/>
                <a:ext cx="8894520" cy="414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6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0219"/>
            <a:ext cx="7444372" cy="648538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61080" y="227160"/>
              <a:ext cx="1891080" cy="1402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47400" y="218520"/>
                <a:ext cx="1921320" cy="142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93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1120" y="236520"/>
              <a:ext cx="5634360" cy="392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720" y="220320"/>
                <a:ext cx="5657400" cy="394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353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8680" y="213840"/>
              <a:ext cx="6081480" cy="4604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600" y="198360"/>
                <a:ext cx="6099840" cy="463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761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1132</TotalTime>
  <Words>347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130</cp:revision>
  <dcterms:created xsi:type="dcterms:W3CDTF">2006-08-16T00:00:00Z</dcterms:created>
  <dcterms:modified xsi:type="dcterms:W3CDTF">2013-06-13T21:42:59Z</dcterms:modified>
</cp:coreProperties>
</file>