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92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3425570"/>
              </p:ext>
            </p:extLst>
          </p:nvPr>
        </p:nvGraphicFramePr>
        <p:xfrm>
          <a:off x="214283" y="762000"/>
          <a:ext cx="8750332" cy="452323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Nukes units 4 and 5, have some HRT and catch up with some marking of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consolidate new knowledge (tutorial mode, rather than lecture mode)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reintroduce the idea of atomic line spectra, hydrogen spectra (emission and absorption – web)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JJ </a:t>
                      </a:r>
                      <a:r>
                        <a:rPr kumimoji="0" lang="en-US" sz="24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Balmer’s</a:t>
                      </a:r>
                      <a:r>
                        <a:rPr kumimoji="0" lang="en-US" sz="2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first steps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our rainbows are bar coded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empirical mathematics can be very powerful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 rot="19829796">
            <a:off x="2884926" y="3729335"/>
            <a:ext cx="355893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Next Time</a:t>
            </a:r>
            <a:endParaRPr lang="en-US" sz="54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4214231"/>
              </p:ext>
            </p:extLst>
          </p:nvPr>
        </p:nvGraphicFramePr>
        <p:xfrm>
          <a:off x="533400" y="533400"/>
          <a:ext cx="8094663" cy="51816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Rotational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83 - 89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Mon 20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Angular displacement, velocity 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accel’n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Torque, angular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accel’n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and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Rotational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4, 5 and 6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90 - 99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Tues 28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Angular Momentum, Rotational Kinetic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SHM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100 - 109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Mon 10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Oscillatory Motion, SHM, reference circles; y, v and a;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phasors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SHM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4, 5 and 6.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109 - 119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Tues 18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, mass-spring systems, phase difference, damping, energy and resonance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Nukes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 and 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130 - 137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Thurs 20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Photoelectric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964</TotalTime>
  <Words>310</Words>
  <Application>Microsoft Office PowerPoint</Application>
  <PresentationFormat>On-screen Show (4:3)</PresentationFormat>
  <Paragraphs>50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123</cp:revision>
  <dcterms:created xsi:type="dcterms:W3CDTF">2006-08-16T00:00:00Z</dcterms:created>
  <dcterms:modified xsi:type="dcterms:W3CDTF">2013-06-12T02:37:25Z</dcterms:modified>
</cp:coreProperties>
</file>