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80" r:id="rId5"/>
    <p:sldId id="281" r:id="rId6"/>
    <p:sldId id="282" r:id="rId7"/>
    <p:sldId id="283" r:id="rId8"/>
    <p:sldId id="284" r:id="rId9"/>
    <p:sldId id="285" r:id="rId10"/>
    <p:sldId id="286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39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11T00:48:33"/>
    </inkml:context>
    <inkml:brush xml:id="br0">
      <inkml:brushProperty name="width" value="0.05292" units="cm"/>
      <inkml:brushProperty name="height" value="0.05292" units="cm"/>
    </inkml:brush>
    <inkml:context xml:id="ctx1">
      <inkml:inkSource xml:id="inkSrc1">
        <inkml:traceFormat>
          <inkml:channel name="X" type="integer" max="2640" units="in"/>
          <inkml:channel name="Y" type="integer" max="1628" units="in"/>
        </inkml:traceFormat>
        <inkml:channelProperties>
          <inkml:channelProperty channel="X" name="resolution" value="254.01711" units="1/in"/>
          <inkml:channelProperty channel="Y" name="resolution" value="254.01778" units="1/in"/>
        </inkml:channelProperties>
      </inkml:inkSource>
      <inkml:timestamp xml:id="ts1" timeString="2013-06-11T01:24:21.059"/>
    </inkml:context>
    <inkml:brush xml:id="br1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9222 3878 45,'4'-13'32,"-4"13"1,0 0 0,0 0-19,0 0-7,-5 14 1,6 10-1,-4 1-1,6 10-1,-4 0-1,4 2 0,3-6 0,3-7 0,8-17 0,11-20-1,8-33 0,16-25-1,22-32 0,19-28 0,17-27-1,17-24-3,19-3-9,2-27-27,13 15-2,-9-3 0,-5 20-2</inkml:trace>
  <inkml:trace contextRef="#ctx1" brushRef="#br0">15990 10929,'0'0,"0"0,0 0</inkml:trace>
  <inkml:trace contextRef="#ctx0" brushRef="#br1" timeOffset="2.66714E6">11621 5557 46,'7'13'35,"-4"6"2,0 14 1,-9-8-16,2 19-16,-9-5 4,9 7-1,-3-15 0,16-1-4,6-16 3,14-12-4,12-19-2,22-18 2,18-29-4,27-34 0,26-43-2,28-44 0,38-41-4,24-55-14,31-22-18,2-48-1,6-5 0,-15-15-2</inkml:trace>
  <inkml:trace contextRef="#ctx0" brushRef="#br1" timeOffset="2.66998E6">10238 7773 43,'0'0'29,"0"0"0,0 0 0,-1-11-25,1 11 0,0 0 0,0 0 1,0 0-1,0 0 0,-4-11 0,4 11 0,0 0 0,2 20 1,-3-7-2,3 5-1,-2 6 0,2 6 0,-1 3 0,3 2 0,-3 0 0,5 4 1,-1-1 0,4 7 1,0-2 0,3 4 1,-2 0-2,5 3 1,-1-10-1,5-5 0,4-26 0,11-25-1,16-39 1,22-37-1,31-47 1,32-32 0,33-29-2,20-25 0,28-3-6,1-5-31,14 21-3,-20 9-1,-12 27-2</inkml:trace>
  <inkml:trace contextRef="#ctx0" brushRef="#br1" timeOffset="2.6716E6">8469 9866 55,'7'-9'31,"-7"9"-1,6-23-5,-6 23-20,8-16-1,-8 16 1,9-10 0,-9 10 0,9-3 0,-9 3-1,7 22 1,-2 1 0,-5 6-1,4 10 1,-5 7-1,2 9 1,-4-8 0,12-6-2,6-26 3,25-27 0,25-56 0,45-50-2,78-53 0,16-39-4,51-31-3,24-27-29,31 1-9,-5 6 0,-9 32-2</inkml:trace>
  <inkml:trace contextRef="#ctx0" brushRef="#br1" timeOffset="2.67455E6">11797 10716 30,'-53'-3'29,"0"4"1,-10-6 0,-1 1-15,-6 3-14,-5-2-1,-2 3 1,-6 0-1,-1-1 0,-6 2 1,-1 0-1,-7 1 1,-1-1 0,-6 0 1,-3 2 0,-4-4 1,0 1 0,-6-4 0,0 1 0,-7-4 0,-1-1 0,0-3-1,-1-2 0,-11 0 0,2-3-1,-5 2 2,-2 2-3,-7-2 1,-1 2-1,-3 5 1,-2 2-1,-6 1 0,0 4-1,-5 5 1,-3 1 0,-3 3 0,-10 1 0,-7 2 1,-3 0 0,-6 0 1,-3 3-1,-3-2 2,2-1-1,-5-1-1,8 0 1,3-2-2,2 3 1,2-3-1,8-1 0,-1-3-1,4 2 1,4-3 0,4-1 0,-3-3 0,7-2 0,2 1 0,3-2 1,-2-3 0,2 1 0,2 1 2,2-1-2,-2 3 1,3 0-1,1 3 2,7 1-1,5 4 0,5 1-1,0 0 0,1 3-1,73-4 3,-5 1 0,6-1-2,-5 3 0,6 0 1,-3 1 0,4 1-1,-4 3 1,9-1-3,-3 5 0,7 0 0,-20 4 0,14 2 0,0 3 0,10 1 1,3 3-1,49-31 0,-69 67 1,69-67 0,-39 76 0,39-76 0,-11 85 0,11-85 0,16 90 2,3-43-2,11-1 1,6 2 0,13-26-3,86 64 0,26-6 1,-18-5 0,15-12-1,8-12-1,14-9 0,11-15 0,-21-9 2,-1-2 0,9 1-1,3-5 0,11 0 0,6-3 1,1-1 0,3-2 0,4-2 1,1-2 0,-2-2 0,7-2 0,0-2 0,4-3 1,6-3-1,7-3 1,6-4-1,8-2 1,10 0 0,2-6 0,5 1 0,-1 1 0,-2-2 0,0 0-1,-3 5 0,-6-1 0,-1 3-1,-2 1 1,-3 2 2,-2-1-3,-2 2 3,-6 3-2,-6-1 1,-4 1-1,-8-1 2,-10 2-2,-8 1-1,-8-2 1,-5 2-1,-8-2 1,-8-1 0,-1-4 1,-9 0-2,-5 0 2,-7-5-2,-6-1 2,-8 0-2,-7-5 2,-9-1-2,-12 1 1,-13-1 0,-13-2 0,-12 0 0,-12-1 0,-12 0 0,-15-2 0,-12 0 1,-10-1-1,-8-3 1,-9-3 0,-12 0 1,-8-1 0,-7 1 0,-11 0-1,-9 1 2,-9 1-3,-9 3 2,-9 4-1,-8 3-1,-8 2 1,-6 9-1,-6 3 0,-3 7 0,-1 6-1,0 2-1,11 8-6,5-6-29,22 1 0,12-10-1,20-2-2</inkml:trace>
  <inkml:trace contextRef="#ctx0" brushRef="#br1" timeOffset="2.67615E6">11857 13552 42,'15'-14'36,"-15"14"2,7-12-1,-7 12-28,0 0-3,0 0 1,-16 21-1,-4 8-2,-7 17-2,-14 14 0,-8 13-2,-11 13 0,-3 9 0,-3 3-1,-5-8-3,13-4-3,-1-28-22,21-11-8,8-24-2,21-22 1</inkml:trace>
  <inkml:trace contextRef="#ctx0" brushRef="#br1" timeOffset="2.67635E6">11539 13547 72,'10'-16'40,"-10"16"-2,8 28-2,-6 3-31,11 16-1,10 3-1,11 7-1,11 0-1,14-2-2,16-3-5,0-18-32,22-1-2,-1-13-1,3-3 1</inkml:trace>
  <inkml:trace contextRef="#ctx0" brushRef="#br1" timeOffset="2.6765E6">12922 14222 85,'-4'17'42,"-4"-1"-1,-14-17-1,-5-2-47,0-11-29,-14-17-4,-1 2-2,-16-10 1</inkml:trace>
  <inkml:trace contextRef="#ctx0" brushRef="#br1" timeOffset="2.67727E6">3302 12464 17,'82'-4'29,"14"-3"-2,20-2 3,26 1-23,9-6-1,26 8 1,13-6-2,17 7 0,19-2-3,13 6 1,19 1-1,17 5-1,18 3 1,10 5-1,17 2 0,12 4 1,8-3 0,16 4 1,44-7 0,-19 3 1,9-9 0,41-2 0,-13-4 0,12 0-1,12-4 0,36 1 0,-52 0-1,39 1 0,1-4 0,2 2 1,39-5-1,-26-1 1,3-10-1,-23-2 2,45-5-2,18-4 1,-36-3-1,-28 0-1,2 2-1,-22 5-3,-31 15-5,-47 1-30,-60 17 1,-77 5-2,-24 15 0</inkml:trace>
  <inkml:trace contextRef="#ctx0" brushRef="#br1" timeOffset="2.67777E6">16974 12279 49,'13'-1'32,"-13"1"0,-17 18 1,-21-2-31,-9 5 0,-15 3 0,-12 8 1,-18-2 1,-11 11 0,-19-4 1,-11 15 0,-21 4-1,-15 21-1,-29 9 1,-19 17 0,-32 15-1,-29 25 0,-28 14 0,-28 16 0,-31 10 0,-22 14-1,-22 9 0,-14 7-1,-10 7 0,-9 3-1,0 6 1,7 4-2,17-4 0,27-13-3,37-14-1,35-34-36,64-20-1,43-46-1,58-41-1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11T00:48:58.342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6591 4949 56,'-11'-17'33,"-10"3"-1,1 8 1,-13 8-29,4 15-1,-6 9 1,9 21 1,-8 7 1,11 17-2,5-2 2,12 5-2,8-10-1,18-10 1,12-20-2,16-17 0,16-24 0,6-19-1,2-20 1,3-13-1,-11-8 1,-14-3-1,-17-1 0,-24 9 0,-24 9-1,-24 13 0,-17 12 0,-13 16 0,-4 11-1,-1 9 1,9 10-1,11 2-3,21 13-7,19-12-27,26 3 0,15-9-2,23-3 0</inkml:trace>
  <inkml:trace contextRef="#ctx0" brushRef="#br0" timeOffset="849.0486">7673 4925 78,'3'23'38,"3"-10"0,16-3 0,3-12-36,22-12 2,12-16-1,7-7 1,6-14-2,-2-2 0,-7-2-1,-12 2 2,-21 9-1,-17 14-2,-26 13 1,-21 18 0,-17 18 1,-12 11-1,-7 17-1,2 6 1,9 8 1,12 1-2,17-2 2,26-8-2,30-15 0,26-16-2,27-17-1,13-28-21,27-1-15,2-25 0,6-3-3,-16-21 2</inkml:trace>
  <inkml:trace contextRef="#ctx0" brushRef="#br0" timeOffset="1021.0584">8675 3900 120,'25'0'43,"9"-22"0,22 1-5,15-10-54,9-23-20,25 6-5,-6-10-2,4 15-2</inkml:trace>
  <inkml:trace contextRef="#ctx0" brushRef="#br0" timeOffset="1896.1085">2187 8356 71,'43'2'35,"13"6"0,19-1-2,28 5-32,22-1-1,26 1 0,32-5 0,21-1 0,33-1 0,28-6-1,31-3 1,27 1 0,64-2 0,-11 3 1,28-1 0,37 5 1,32 4 0,36 5 1,26 0 1,26 4 0,25-9 0,37 5-1,71-16 0,4-4-1,40-12 0,12-4-1,65-5 0,13 0 0,26 6 0,44 6 0,-4 13 1,30 15 0,7 12-1,22 14 1,-21 8-3,6 10 1,-489-22-6,40 3-38</inkml:trace>
  <inkml:trace contextRef="#ctx0" brushRef="#br0" timeOffset="3419.1956">9853 10349 61,'0'0'34,"13"28"0,-5 2-1,8 21-25,-2 7-3,7 23 1,-3 9-2,3 22-1,-5 13-2,-2 9 0,-8 3 0,-3-2-3,-7-5 2,-5-12-3,4-12-1,-1-35-6,15-21-25,0-38-1,14-27 0,4-34 0</inkml:trace>
  <inkml:trace contextRef="#ctx0" brushRef="#br0" timeOffset="3763.2152">10627 10367 99,'-50'72'39,"-17"7"2,-1 13-1,-6-4-36,11-1-2,4-8 0,17-9-1,14-16 0,16-9-1,20-16 1,18-12-2,14-10 2,13-4 0,11-9 0,3 4 0,0 0-1,-1 9 1,-9 12-1,-10 10 1,-7 13-1,-11 11 0,-3 4-2,-5 1 0,6-1-2,0-10-1,17-3-4,-3-28-18,23 1-13,0-22-1,18-5 1,1-17 1</inkml:trace>
  <inkml:trace contextRef="#ctx0" brushRef="#br0" timeOffset="6634.3795">15672 1166 72,'0'0'31,"-59"-24"-3,21 24 0,-13 9-31,-10 6 0,-13 8 2,-3 8 2,-5 8 2,2 6 1,12-1 1,2 0 1,16 0 0,9-3-2,14-2-2,15-3 0,12-1-3,10-1 2,11 4-2,12 0 1,3 2-1,2 2 2,0 8-1,-3 1 1,-2 5 0,-12 3 1,-7 10 1,-15 4 0,-8 10 1,-16 1 0,-8 2-1,-16 6 1,-11 4-1,-14 4-2,-9 2 1,-9 4-1,-7 0-1,-3 4 0,-5 1 0,4-6-1,8 2 1,11-8 0,15-7-1,15-5 1,16-7-1,21-5 0,15-2 1,21-4-1,12-3 0,10 0 1,7-1 0,7 3 0,3 2-1,-3 2 1,-3 7 0,-14 1 0,-7 5 1,-18 0 0,-10 5 0,-18 1 2,-16 0-2,-16-2 1,-13-3-1,-10 0 1,-6-1-1,-7-5-1,-4-7 0,-1-3 2,3-5-1,3-6 0,8-1-1,7-2 2,5-3-2,10 2 2,4-2-2,5 2-1,4 5 2,0 5-2,-8 5 0,-5 7 1,-8 8 2,-10 4-3,-9 3 2,-4 0-5,-3-12-6,9 2-26,6-22-1,17-15-1,17-25-3</inkml:trace>
  <inkml:trace contextRef="#ctx0" brushRef="#br0" timeOffset="7445.4259">15515 3734 72,'1'-12'35,"-1"12"-1,-13 28-1,-1 18-28,-4 11-1,-2 21 2,-3 7-2,9 13-1,0-1 1,11 0-2,12-14 1,11-12-1,15-26 0,16-25-1,12-31 1,12-22-1,15-28 1,4-16 0,2-20 0,-2-7-1,-8-4 1,-11 3-1,-15 9 0,-14 14 0,-18 13 0,-12 20-1,-13 20 0,-9 17 0,-6 20 1,-1 26 0,-4 20-1,3 15 0,0 15-1,3 12 0,7 8-3,1-3-3,14 17-24,-4-27-9,10 1 1,-2-20-3</inkml:trace>
  <inkml:trace contextRef="#ctx0" brushRef="#br0" timeOffset="7629.4364">16565 4428 97,'-22'-16'39,"13"14"-2,-3-13-5,1-5-52,11 20-19,11-23 1,9 11-2,-2-9 1</inkml:trace>
  <inkml:trace contextRef="#ctx0" brushRef="#br0" timeOffset="8016.4585">17052 3680 94,'-13'-21'39,"13"21"1,-17-23-2,1 25-36,13 12 0,3 17 1,-2 18-2,1 12 0,0 14 0,-2 15-1,1 9 0,-1 2 0,3 0 0,2-8 0,2-15 0,7-11 0,6-26 1,8-21 0,10-28 1,8-21-1,10-26 1,3-18 0,1-15 0,1-16 0,-4-4-1,-7-5 0,-5 9 0,-10 8-1,-9 14-1,-7 11-2,2 25-9,-16 2-16,11 34-13,-13 10 0,15 21-2,-10 5 1</inkml:trace>
  <inkml:trace contextRef="#ctx0" brushRef="#br0" timeOffset="8159.4667">18006 4098 116,'-19'-1'40,"3"0"-1,-5-19-17,-4-6-57,20 6-5,-4-11-1,10 9-1</inkml:trace>
  <inkml:trace contextRef="#ctx0" brushRef="#br0" timeOffset="10246.5861">7429 7381 65,'-11'-55'34,"-2"-6"-2,-2-6 0,-6-5-30,-1-5-1,-3-5 0,-2-2 0,-3-2 2,-3 0-2,0-1 1,3-1-1,-5-2 2,5 7-1,2-3 1,1 6-1,-2-1 1,4 9-2,1 8 2,3 9-1,-2 10 0,3 11-1,1 11 0,1 14-1,4 13 1,2 12-1,5 14 0,1 12 0,3 11-1,1 10 1,2 8 0,1 4 1,0-2 0,-2-4 0,-2-9 0,2-10 1,-3-16-1,2-13 1,2-21-1,0 0 0,-1-37 0,3 0-1,0-17 2,-1-9-2,3-14 2,0-3-2,-1-3 3,2 8-3,-1 4 2,3 15-1,0 12 1,4 19-1,7 22 0,2 21 0,6 14 0,4 14 0,6 9-1,6 7 0,7 4-2,0-6-3,9 10-25,-8-25-7,5 2-2,-8-24-1,1-5 0</inkml:trace>
  <inkml:trace contextRef="#ctx0" brushRef="#br0" timeOffset="10895.6232">6144 2816 74,'-1'-23'36,"3"9"0,-3-3 1,1 17-31,0 0-1,16 7 1,-9 19-2,3 20-1,2 17-1,-1 15-1,2 13 0,-2 7-3,0 5-1,0-9-3,9 1-12,-7-32-20,13-12 2,-1-34-2,11-18 1</inkml:trace>
  <inkml:trace contextRef="#ctx0" brushRef="#br0" timeOffset="11195.6404">6652 2671 100,'-45'15'37,"-12"9"3,1 29-3,-5-3-33,5 12-1,8-7 0,11 0-1,13-10-1,16-3 1,14-18-1,18-9 0,16-9 0,10-8 0,9-6 0,5-6 0,4 0-1,-5 1 0,-2 2-1,-8 3-2,-8 9-1,-10-7-4,3 21-21,-14-23-10,2 10 1,-9-14-1,9-1 1</inkml:trace>
  <inkml:trace contextRef="#ctx0" brushRef="#br0" timeOffset="11381.651">7154 2596 88,'0'0'39,"-13"-7"-1,2 37 3,-12 6-22,4 18-16,0 10-1,2 12-1,4 5-1,6-1-1,7-3-2,3-15-3,18 1-27,-6-34-5,16-2 0,-3-29-2</inkml:trace>
  <inkml:trace contextRef="#ctx0" brushRef="#br0" timeOffset="11599.6635">7143 2459 115,'-13'-6'40,"25"10"0,4-20-4,19 2-36,14-2 0,7-1-1,7 0-1,-1-2-3,7 16-11,-14-12-20,0 18-3,-19-3 1,-9 17-1</inkml:trace>
  <inkml:trace contextRef="#ctx0" brushRef="#br0" timeOffset="11779.6738">7248 2763 102,'-43'25'38,"23"3"1,12-23-1,28-7-30,15-9-6,20-5-1,12-10 0,4 2-1,8 5-6,-14-11-27,7 20-5,-25-3 1,-8 18-4</inkml:trace>
  <inkml:trace contextRef="#ctx0" brushRef="#br0" timeOffset="11962.6842">7356 3191 118,'38'10'42,"6"-43"-1,25-3-2,16-14-41,4-15-20,13 13-14,-13-4-3,1 22-1,-13-2-1</inkml:trace>
  <inkml:trace contextRef="#ctx0" brushRef="#br0" timeOffset="12112.6928">8307 3018 103,'-5'29'42,"-12"-21"0,8 6-1,-9-19-22,7-9-20,5 4-9,-9-23-12,13 16-17,-14-14-2,2 9-1,-11-11 0</inkml:trace>
  <inkml:trace contextRef="#ctx0" brushRef="#br0" timeOffset="21190.212">3416 12867 60,'-4'-20'36,"4"20"0,0 0-1,-4 21-28,2 15-3,9 21 1,-4 18-2,2 22-1,-1 19-1,0 14 0,-4 7-1,2-3 0,-2-13-1,0-15-3,6-20-3,-3-32-29,18-29 0,-3-39-2,14-21 1</inkml:trace>
  <inkml:trace contextRef="#ctx0" brushRef="#br0" timeOffset="21393.2236">3448 12906 85,'0'0'40,"0"0"0,28 8 1,19-19-38,11-4-1,16-5 0,8 0-1,1 1-3,-3 1-4,6 18-30,-30-2-2,-5 22-1,-25 1-2</inkml:trace>
  <inkml:trace contextRef="#ctx0" brushRef="#br0" timeOffset="21595.2352">3511 13530 79,'-8'24'41,"19"-25"-1,27-6 1,11-19-37,18-13-2,11-3 0,5-1-2,0 6 0,-10 3-3,-6 24-14,-23 0-20,-11 23-2,-26 5-1,-14 21 1</inkml:trace>
  <inkml:trace contextRef="#ctx0" brushRef="#br0" timeOffset="21753.2442">3612 13945 73,'-33'29'39,"28"-4"-1,14-25 2,27-8-34,12-17-4,14-10-1,12-6-3,6-11-3,13 6-31,-13-13-1,4 12-1,-14-8-1</inkml:trace>
  <inkml:trace contextRef="#ctx0" brushRef="#br0" timeOffset="21946.2553">4458 13367 72,'0'0'38,"-21"1"-1,13 14 1,-4 2-32,4 14-4,0 11 1,3 15-2,0 10-1,1 3-1,3 7-4,-1-13-10,9 3-23,-3-21 0,10-10-1,2-31-2</inkml:trace>
  <inkml:trace contextRef="#ctx0" brushRef="#br0" timeOffset="22198.2697">4629 13420 82,'-33'23'42,"5"18"-2,-12-4 2,6 6-36,2-2-2,9-2 0,2-6-2,14-4 1,10-7-2,14-8 1,12-7-1,9-4 0,10-3-1,6-1 0,5 0-1,1 0-2,2 6-7,-11-12-30,7 9-1,-11-12-1,3 2 0</inkml:trace>
  <inkml:trace contextRef="#ctx0" brushRef="#br0" timeOffset="23579.3487">4076 4737 69,'7'-22'35,"-7"22"0,0 0-1,5 16-27,-6 7 1,4 21-2,-7 9 0,3 19-1,-4 11-1,1 10-1,-2 3 0,1-2-3,0-9 0,4-12-3,11-7-6,-7-29-26,20-15-1,1-28-2,9-15 0</inkml:trace>
  <inkml:trace contextRef="#ctx0" brushRef="#br0" timeOffset="23781.3602">4227 4572 109,'9'-33'39,"15"14"1,4-11-9,13 11-29,7-2-1,8 3-2,6 7-3,-6-6-18,8 25-16,-15-5-1,-6 22 0,-16 0-1</inkml:trace>
  <inkml:trace contextRef="#ctx0" brushRef="#br0" timeOffset="23996.3725">4207 5129 104,'0'0'40,"15"-4"0,10-19-3,19-1-36,7-2 1,6-1-1,0 3-3,-3 3-4,-1 18-17,-21-3-14,-4 20-2,-20 1 0,-10 20 0</inkml:trace>
  <inkml:trace contextRef="#ctx0" brushRef="#br0" timeOffset="24145.381">4234 5474 107,'-30'22'37,"22"-5"2,8-17-8,23-12-28,15-6-2,13-6-2,11-3-3,7-15-19,10 8-14,-1-11 0,1 10-3,-5-8 1</inkml:trace>
  <inkml:trace contextRef="#ctx0" brushRef="#br0" timeOffset="24346.3925">5037 4934 80,'-5'35'38,"-7"6"0,5 17 0,-7-3-29,11 15-6,-1-1-1,5-1-2,5-1-7,-4-17-28,18-7-2,-1-17-1,9-10 0</inkml:trace>
  <inkml:trace contextRef="#ctx0" brushRef="#br0" timeOffset="24612.4078">5210 5111 106,'-28'17'41,"-12"1"0,13 15-2,-1-8-35,9 5 0,7-6-1,9 1 0,10-8-2,9-2 1,9-4-2,7 1 0,5-2 0,5 0-2,5-2 0,-2-3-2,5 7-1,-8-10-7,11 13-26,-17-10-2,6 11 0,-15-8-1</inkml:trace>
  <inkml:trace contextRef="#ctx0" brushRef="#br0" timeOffset="25296.4469">5646 13438 62,'0'0'39,"3"-22"-1,11 9 1,1-12-32,12 3-3,5-1 0,11 0-2,2 3-2,5 2-3,3 19-16,-9-8-19,-4 15-1,-17 1 0,-4 11 0</inkml:trace>
  <inkml:trace contextRef="#ctx0" brushRef="#br0" timeOffset="25464.4565">5706 13669 80,'-20'21'40,"19"0"0,1-21-1,41-22-37,10 1-2,17-6 0,17-3-3,6-17-20,14 15-16,-1-6 0,6 12-1,-8-1-1</inkml:trace>
  <inkml:trace contextRef="#ctx0" brushRef="#br0" timeOffset="26246.5012">7221 12592 54,'0'0'37,"-12"-2"0,8 25-1,-1 6-29,2 19-1,-4 4 0,7 17 0,-4 5-3,6 10 1,-2 2-2,0 0 0,0-3 0,1-7-1,-1-8 0,3-10 1,-2-15-1,3-12 0,3-21 0,3-14 0,3-15 0,4-13 0,0-8 0,5-5 0,2-7-1,3 2 1,-3 6 0,0 9 0,-2 10-1,-4 15 2,0 11-2,-3 13 1,-5 12-1,1 11 0,-2 7 0,0 7-1,3 3-1,2-3-1,6 2-2,-2-16-7,14 7-28,-2-24 1,15-1-2,1-25 1</inkml:trace>
  <inkml:trace contextRef="#ctx0" brushRef="#br0" timeOffset="26545.5183">8445 12410 78,'-36'-29'41,"-3"26"-1,-12 7 1,-1 25-36,1 14-1,6 16-1,1 17-1,5 12 0,7 6 0,11 11 0,7 2-1,10 2 0,8-6-2,7-7 0,8-12-3,4-19-3,9 0-15,-8-37-19,3-5 0,-11-27 0,3-7 0</inkml:trace>
  <inkml:trace contextRef="#ctx0" brushRef="#br0" timeOffset="26696.527">7902 13146 95,'-11'-23'43,"22"14"0,10-9-1,26 6-39,4-5-3,9 2-4,15 12-27,-4-11-11,13 15 2,-3-4-4</inkml:trace>
  <inkml:trace contextRef="#ctx0" brushRef="#br0" timeOffset="27112.5508">9030 13227 81,'-10'-5'44,"25"5"-2,5-16 2,23 2-38,11-6-2,17 3 1,5-6-2,10 6 0,4-1-1,-2 5 0,-3 3-1,-6 6-1,-10 4 0,-9 4 0,-9 2-1,-8 1 0,-12 2-3,-12-2-2,-1 14-19,-18-21-19,0 0 2,0 0-1,0 0 2</inkml:trace>
  <inkml:trace contextRef="#ctx0" brushRef="#br0" timeOffset="27829.5918">11220 12576 48,'7'-46'35,"-9"-1"1,-2 5 0,-15 1-28,0 15 0,-14 8-1,-1 21 1,-15 14-2,-1 22 0,-5 16 0,3 25-1,0 8 0,9 12-1,8 5-1,14 1-2,15-8 1,17-12-1,20-19 0,19-22-1,18-24 1,15-26-1,12-25 0,11-24 1,3-20 0,-1-12-1,-9-13 0,-16-3 0,-18-3 0,-17 4 0,-23 3-1,-22 3 0,-25 7 1,-17 11 0,-12 10 0,-8 13 0,-7 17 0,1 21 0,4 18 1,7 17-1,10 18 0,13 9 0,18 2-3,13-4-1,23 6-26,8-28-11,18-5 1,4-19-2</inkml:trace>
  <inkml:trace contextRef="#ctx0" brushRef="#br0" timeOffset="28101.6073">11726 11710 91,'-27'65'41,"-20"16"2,-3 30-1,-15 28-37,-13 33-2,-16 27 1,-5 25-1,-8 12-1,4 3-1,8-10-3,9-20-4,20-24-2,4-46-33,35-31-2,13-46 1,20-30-3</inkml:trace>
  <inkml:trace contextRef="#ctx0" brushRef="#br0" timeOffset="28274.6172">11087 13541 101,'-16'19'43,"6"2"0,-2-21-3,3-10-46,22 2-35,-3-14-1,11 7 0,-5-12-2</inkml:trace>
  <inkml:trace contextRef="#ctx0" brushRef="#br1" timeOffset="51011.9177">4343 12342 3,'-31'-25'26,"-1"-4"1,1 2 0,2 9-12,-7-9-4,6 11-4,-9 0-1,5 8-2,-6 3 0,0 10-1,-7 4-1,-5 10 0,-7 5 0,-7 11 0,-5 7 0,-3 10-1,-7 7 1,0 10 0,-3 10 1,0 9-1,-1 7 0,7 10 0,5 2 0,5 7 0,5 5-1,8 7-1,7 3-1,9 1 2,4 4 0,12 7-1,5 3 0,7 2 0,7-2-1,5-4-1,10-6 2,10-5-3,10-6 1,14-9 0,16-12 1,11-12 0,9-10 0,17-9 2,13-17-1,11-7 0,7-16-1,2-12-1,6-12 1,5-11 0,4-9 1,-4-7-1,-1-12 0,-2-10 2,-6-12-1,-7-13 2,-9-13-1,-11-16 0,-13-21 2,-5-17 0,-15-19 1,-13-15-2,-13-18 2,-11-12-1,-11-6 1,-14-4 0,-18 3-2,-14 11-1,-17 20 1,-14 19-1,-19 35-3,-22 24-4,-4 36-27,-15 20-2,-3 37-1,-5 13 0</inkml:trace>
  <inkml:trace contextRef="#ctx0" brushRef="#br1" timeOffset="51595.9511">3862 14460 52,'0'0'36,"-7"37"-1,-4-2-2,5 15-32,-3 3 1,4 3-1,3-3 1,8-3 0,4-13-1,9-7 0,9-22 1,6-15 0,9-20 0,4-10 1,2-15-1,1-4 1,-2-6 0,-6 4-1,-6 2 1,-8 13 0,-8 11-2,-7 17 0,-13 15 0,6 39 0,-10 16-1,-6 25-1,-2 21 1,-5 17 0,-5 14 0,-5 9-1,-7-1 1,-4-7-1,-5-9 2,-5-16-1,-1-18 0,-2-23-3,7-20-3,-10-39-31,23-12 0,1-38-3,15-18 0</inkml:trace>
  <inkml:trace contextRef="#ctx0" brushRef="#br1" timeOffset="57012.2609">6906 14594 44,'8'-10'38,"-6"-3"-1,-2 13-1,0 0-32,0 0 0,-6 19 0,4 3 2,-5-1-4,3 7-1,-3 2 0,5 0 0,-2-3-1,2-1-1,2-6 1,4-8-1,-4-12 2,11 0-1,-1-15 2,4-10 1,2-8-1,4-4 1,0-6-1,1-1 0,-2 4 0,-1 5 0,-2 10-1,-4 9 0,-2 12-1,-10 4 1,10 20-1,-7 0 1,-2 0 0,0 3-1,2-3 1,4-4 0,3-9 0,5-8 0,6-13 0,4-2-1,3-6 1,2-1 0,1-1-1,-1 6 1,-3 8-1,-5 15 1,-6 11-1,-4 15 0,-9 6-1,-1 8 0,-6 3-1,0-2-2,1-3-2,-3-21-13,17 1-20,-11-23-2,18-14-1,-4-20 3</inkml:trace>
  <inkml:trace contextRef="#ctx0" brushRef="#br1" timeOffset="58268.3328">7347 12025 11,'-20'28'29,"3"5"1,-6 10 3,-4 1-22,7 18 1,-11-6 0,8 22-3,-10-9-1,6 17-2,-7-1-2,4 9-1,-5 2 1,1 4-2,-1 5-1,3 3 2,0 2-2,2 4 1,2-1-1,2 2 0,1-3-1,3 2 0,-3 0 0,1 0 0,0-2 0,0-3 0,-2-2-2,1-1 0,0-3 2,4-1-1,4-8 0,4-1 0,3-4 0,3-3 0,6-6 1,5-2 1,4-5-2,3-6 0,1-3 1,3-7-2,1-4 2,4-1-1,0-2 1,2-2-3,-1-4 3,4-2 0,3-4 0,2-5 0,0-6 0,6-7 0,6-8 1,-1-6-1,6-9 2,5-8-2,2-5 1,2-6-1,3-5 0,-1-4 0,1-6 0,0-7 0,-4-2-1,0-7 3,-4-6-2,-3-5 2,-2-10-1,-5-2 0,-2-7 0,0-2 1,-3-1-1,-2-1-2,-2 0 2,-4 3 0,-2 4 0,-5 4 0,-4 2-1,-7 6 1,-5 0 0,-2 3 1,-7 2-2,-2 0-1,-3 4 2,0-3-2,-1 3 2,2-2 0,0 1 0,2-1-1,0-3 1,2 0 0,0-2 0,-3 3-1,-1-3 0,3-1 0,-5 3 0,-2-3 0,1 2 0,-3-1 0,1-1 1,0-1-1,3-2 1,-1-4-1,1-3 0,3 3 1,1 0-1,1-2 0,0 4 0,-3 4 1,0 1 0,-4 6 0,-1 5 0,-3 3-1,-1 9-1,-6 4-3,7 24-17,-7-5-17,7 18 1,-2 6-2,9 16 1</inkml:trace>
  <inkml:trace contextRef="#ctx0" brushRef="#br1" timeOffset="58979.3734">8170 14523 55,'9'-1'39,"8"6"-1,-4-6 1,8 2-34,-3 2-1,4 2-1,-2 1 0,0 2-1,-6 3 0,-1 4-1,-7 3-1,-5 9 1,-4 0-1,-6 4-1,-6 5 1,-1 0 0,-6-4-1,4-4 1,0-6 0,6-8-1,12-14 2,-6-11 0,16-16 0,7-10 1,11-11-1,3-6 1,6-6 0,3 3-1,-2 5 1,-6 9 0,-5 15-1,-8 14 0,-12 16 0,-7 17 0,-5 12 0,-10 11 0,1 7-1,1 2 0,3-3 0,10-5-2,10-7 0,6-14-4,20 0-18,-1-28-17,16 0 0,1-16-1,10-1 2</inkml:trace>
  <inkml:trace contextRef="#ctx0" brushRef="#br1" timeOffset="60904.4835">12419 11745 35,'-60'-8'31,"-4"-1"2,-6-4-6,2 5-20,-10-5-1,6 6 3,-8-6-3,1 10 2,-5-4-5,3 5 2,-8-2-3,4 8 2,-6 3-2,-3 3-2,-2 3 2,1 5-2,0 0 2,-1 1-2,2 3 1,-1 0-1,0-5 0,4 1 2,-1-1-2,5 0 1,-1-1-1,4-2 1,3 0-1,1 3 0,2 2 0,2-2 1,4 3-2,4 3 2,4 0-1,4 1 0,5 2 0,4 3 0,5-1 0,5 5 1,1 3-1,2 1 0,-1 3 0,-1 4 1,-4 4-1,3 3 0,-4-2 1,6 2-1,0-1 0,7 2 1,2 2-1,5-1-1,5 0 1,2 4 0,3 1 0,1 5 0,-1 0 1,1 3-2,-3-1 1,2-2 0,2 1 1,5-1-1,6-2 0,4-4 0,4-2 0,10-3 1,8-2-1,7-2 0,6 2 0,8-1 0,4 2 0,5 0-1,1 0 1,4 3-1,2 2 1,-3 3-1,0 3 1,-2 0 0,-2 4 0,-3 1 1,-2 3-1,1 5 1,-4 1-1,-1 4 0,-5-2 0,-3 4-1,-6 2 1,0 1 0,-5-2 0,1-4 0,-3-4 0,2-2 0,4-9 1,3-6-1,7-8 0,5-9 0,12-7 0,6-7 0,5-7 0,10-9-1,5-4 2,4-6-2,8-6 2,1-6-2,3-1 2,-1-7-1,2-3-1,-3-7 1,3-2 0,0-7 0,1-7 0,-3-4 0,1-8 0,0-7 0,2-7 1,2-5-2,-3-5 1,-3-4 0,-4-6 1,-1-4 0,-8-6-1,-3-6 1,-6-3-1,-6-9 1,-5-6 0,-2-9 0,-6-8 0,-7-5-1,-4-3 1,-8-7 0,-8-7 0,-12 0 0,-9 2-1,-14 3 1,-13-1-1,-13 12 1,-16 5 0,-12 17-1,-16 22 0,-15 18 0,-20 22 0,-13 20-1,-10 29-2,-15 14-3,6 31-26,-12 5-5,5 18-2,7 8-1</inkml:trace>
  <inkml:trace contextRef="#ctx0" brushRef="#br1" timeOffset="61296.506">10554 14629 66,'-1'18'39,"1"10"-1,-7-2 0,8 10-38,-6 7 0,2 2-2,0 1 0,-3-4-4,8 8-25,-4-11-6,2 0-2,-3-19 1</inkml:trace>
  <inkml:trace contextRef="#ctx0" brushRef="#br1" timeOffset="61478.5164">10435 14866 66,'-8'-16'42,"8"16"-1,3-25 0,21 12-36,-3-3-2,12 1-2,6-2-2,8-4-5,12 11-34,-5-4 2,4 10-4,-2-1 2</inkml:trace>
  <inkml:trace contextRef="#ctx0" brushRef="#br1" timeOffset="61795.5345">11406 14404 66,'-3'-10'41,"-13"-1"-2,-3 17 2,-12 6-35,-1 11-2,-9 5 1,-1 16-1,-1 5-1,6 3-1,3-3 1,19 1-2,7-10 1,20-8-1,18-12 0,14-15-2,20-9-1,10-11-2,12 0-4,-8-19-28,14 12-3,-13-10-3,1 9 0</inkml:trace>
  <inkml:trace contextRef="#ctx0" brushRef="#br1" timeOffset="61933.5424">11942 14639 81,'-11'14'41,"-1"-14"-3,12 0 0,0 0-54,3-21-24,13 3 2,0-9-2,7 5-1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11T00:49:14.254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context xml:id="ctx1">
      <inkml:inkSource xml:id="inkSrc27">
        <inkml:traceFormat>
          <inkml:channel name="X" type="integer" max="2640" units="in"/>
          <inkml:channel name="Y" type="integer" max="1628" units="in"/>
        </inkml:traceFormat>
        <inkml:channelProperties>
          <inkml:channelProperty channel="X" name="resolution" value="254.01711" units="1/in"/>
          <inkml:channelProperty channel="Y" name="resolution" value="254.01778" units="1/in"/>
        </inkml:channelProperties>
      </inkml:inkSource>
      <inkml:timestamp xml:id="ts1" timeString="2013-06-11T00:50:06.356"/>
    </inkml:context>
  </inkml:definitions>
  <inkml:trace contextRef="#ctx0" brushRef="#br0">4115 1477 5,'4'65'23,"9"15"1,-9 4-6,4 10-6,3 6-2,-3 10-2,4 3-2,-3 10-1,5 8 1,-3 5-1,1 11 1,-3 9 0,4 12-1,-8 2 0,5 14 0,-5 1 0,5 11 0,-7 1 0,9 6-1,-4-2 3,3 6-4,0 1 0,5 6-2,-1 4 2,2 11-2,-2 7 2,-2 10 0,0 8-2,-2 7 1,-1 5 1,-2 4 1,-1-2-3,2 0 2,0-5-3,3-2 2,-1 1-1,3 3 1,2 0-1,2 10-1,0 1 0,-1 5 1,-2 2-2,2 7 1,-6 0-2,1 6 3,-7 0-2,-1 3 0,-8-1 1,2 4-1,-8-4 1,0-8-1,-3-15 1,5-23-2,3-27-2,4-33-2,15-31-29,-1-51-3,14-32-3,1-43 2</inkml:trace>
  <inkml:trace contextRef="#ctx0" brushRef="#br0" timeOffset="1628.0931">3727 11206 4,'78'6'23,"12"6"-1,5-2-7,3-4-3,11 4-2,3-6-1,14 1-2,6-7-1,9 2 0,11-7 0,10 2-1,6-5 0,15 2-1,9-5 0,9 5 0,14-3-1,10 0-1,6 2 1,5 1-1,10-3 0,5 1 1,4-2 0,13 2 0,4-3 0,15 2 2,7-1-2,11 1 0,48 0 0,-26 4-1,7 0 0,6 3-1,7 4 0,10 4 0,7 0 0,9 4-1,-29 1 1,48-1-1,15-1 0,45-1 1,-27-1-1,8-1 0,10-3 0,42 1 0,-16-1 0,5-1 1,12-1 0,-26 2 0,57-5 1,21 0 0,17-5 0,-63-2 0,35-1 1,2 1-1,-4 0-2,21-3-2,2 11-13,-76-9-24,-31 3 1,-220 1-3,15-5 2</inkml:trace>
  <inkml:trace contextRef="#ctx0" brushRef="#br0" timeOffset="16820.9621">1981 6042 81,'0'0'36,"6"15"0,-12 5 2,7 24-30,-9 7-3,3 17-2,-1 11 0,-2 16 1,2 6-3,-1 1 0,6-4-5,-2-22-16,16-6-17,-4-24 0,10-19-1,0-32 0</inkml:trace>
  <inkml:trace contextRef="#ctx0" brushRef="#br0" timeOffset="17033.9743">2053 5994 103,'-13'-6'39,"13"6"1,0 0-2,26-9-36,9-5-2,15-3 0,8 0 0,5-8-5,10 9-25,-11-6-7,5 14 0,-20-2-1</inkml:trace>
  <inkml:trace contextRef="#ctx0" brushRef="#br0" timeOffset="17233.9857">2077 6428 99,'-29'26'37,"23"-2"2,6-24-3,35-2-32,9-15-2,12-4 0,4-3-2,2-5-3,5 9-8,-14-5-23,1 16-3,-26 0-1,-12 19-1</inkml:trace>
  <inkml:trace contextRef="#ctx0" brushRef="#br0" timeOffset="17398.9952">2034 6852 97,'-19'36'38,"23"-7"1,7-24-1,29-9-28,14-12-9,11-10-5,16 3-21,-13-20-9,12 5-2,-9-9-2,-1 7-1</inkml:trace>
  <inkml:trace contextRef="#ctx0" brushRef="#br0" timeOffset="17617.0077">2701 6379 99,'-6'18'38,"3"-7"0,8 17 0,-7 5-33,10 12 0,-4 13-2,2 9 0,-4 4-2,2 4-1,1-1-1,-2-13-5,13 1-27,-7-31-5,11-7 0,2-30-1</inkml:trace>
  <inkml:trace contextRef="#ctx0" brushRef="#br0" timeOffset="17887.0231">3022 6497 117,'-32'45'41,"-12"-11"-1,8 11 1,7-10-38,1-4-1,7-6 1,11-3 0,7-7-1,13-3-1,12-5 1,9 0-2,6-4 0,10 2 0,5-3 0,4-2 0,7 6-8,-10-15-18,15 16-14,-17-10-1,8 10-1,-8-9-1</inkml:trace>
  <inkml:trace contextRef="#ctx0" brushRef="#br0" timeOffset="18045.0321">3580 6992 133,'-23'6'43,"10"1"-1,-8-22-5,16-7-37,5 4-5,-1-18-16,21 17-8,-13-14-13,10 15-1,-4-4-2,7 14 1</inkml:trace>
  <inkml:trace contextRef="#ctx0" brushRef="#br0" timeOffset="19747.1295">15859 11650 75,'-2'-52'38,"-13"-1"-2,0 9 1,-13 6-36,1 11-1,-9 13 3,-2 20 0,-7 13 2,0 26 1,-8 12-1,6 20-1,-1 8 0,4 16-1,6 6 0,8 5-1,9-2-1,9-2-3,8-8 1,6-7 0,8-8-3,3-20 0,6-7-5,-7-28-15,8 0-15,-11-24 1,5-6-2,-14-20 1</inkml:trace>
  <inkml:trace contextRef="#ctx0" brushRef="#br0" timeOffset="19920.1394">15059 12310 91,'-29'-23'41,"29"23"1,1-24-3,30 14-33,21-7-3,23 0-1,15-2-3,13-3-3,14 13-9,-2-9-25,8 15-1,-15-1 0,-5 15-2</inkml:trace>
  <inkml:trace contextRef="#ctx0" brushRef="#br0" timeOffset="20084.1488">16310 12340 100,'-8'8'41,"5"7"2,-11-17-2,14 2-34,-3-17-5,6 6-3,7-3-2,-6-6-7,15 16-22,-15-10-10,10 11 1,-14 3-2</inkml:trace>
  <inkml:trace contextRef="#ctx0" brushRef="#br0" timeOffset="22895.3096">10516 11048 16,'0'0'24,"0"0"0,0 0-10,0 0-3,0 0-1,0 0-1,0 0-1,0 0-2,0 0-1,0 0-1,9-7 0,-9 7-1,0 0-1,0 0 0,0 0-1,8-9 1,-8 9-1,0 0 1,14-11 0,-14 11 0,21-21 0,-9 5 0,4-3-1,3-4 0,4-3 2,-2-2-3,1-1 1,3-2-1,-2 0 2,1-3-2,1 0 2,3-5-2,3-5 0,6-8 1,8-9 0,6-12 2,9-8-4,7-12 3,5-8-2,9-15 2,10-2-2,0-12 1,5-3-2,4-7 1,2-1 1,3-2-1,2 0-1,3-5 0,2-5 0,-1-1 0,5-6 2,5 2-1,3-4 1,3-7 0,2-1-1,3 0 3,5-3 1,3-5-1,1-2-1,1-6 1,5-4-1,1-6 1,0-2-1,3-6-1,0-4-3,5-6 2,1-2 0,1-5-2,0-2 1,0 3-1,2-4 1,-1-1 1,0 4 1,-1 2-1,1 2 0,0 1 2,0 1-2,-1-6 1,1 5 0,1-1-1,-3 6 1,-5 1-1,-5 8 1,-7 9 0,-73 101 1,4-6-1,-7 6-4,6-4 1,-9 10-3,3-6-2,-11 8-24,5 1-5,-12 10-3,1-2 2</inkml:trace>
  <inkml:trace contextRef="#ctx0" brushRef="#br0" timeOffset="24057.376">14091 6774 83,'0'0'36,"0"-12"0,15 11 1,6-7-31,12 1-3,12-2 0,15-1 0,15 1-5,6-8-13,14 7-20,3-5 0,5 4-2,-5-5 1</inkml:trace>
  <inkml:trace contextRef="#ctx0" brushRef="#br0" timeOffset="24486.4006">15521 6537 77,'-35'-1'36,"6"8"-1,-8 1 2,7 8-29,0-5-2,13 6-2,6-2-1,11 2 0,11-1-2,12-3 0,8 0 0,5 3 1,3-4-1,0 3 0,-5 0 0,-8 10 0,-8-1-1,-10 5 1,-12 2-1,-9 1 1,-9 2-1,-2-6 0,1 0-2,0-16-4,15 0-19,1-24-12,21-9 0,6-17-1,17-9 1</inkml:trace>
  <inkml:trace contextRef="#ctx0" brushRef="#br0" timeOffset="24695.4125">16074 6111 81,'1'-30'37,"-1"30"0,-16-10 0,5 29-20,-6 11-15,1 9-1,-3 15 0,0 8 1,2 10-2,-1 1 1,5 4-4,1-9-1,13 6-19,0-20-12,15-10-1,1-18-1,18-7 0</inkml:trace>
  <inkml:trace contextRef="#ctx0" brushRef="#br0" timeOffset="25544.4611">16271 6470 103,'-23'18'39,"-7"-3"-1,5 17-1,0-4-32,9 3 0,6 0-2,11-1-1,8-5-1,10-4 1,7-10-2,5-7 1,4-10-1,1-8 0,-1-6 0,-7-9 0,-4-2-1,-10-5-1,-2 1 1,-11-2-1,-4 7 2,-5 2-2,-2 6 2,-1 6-2,-1 4 3,5 5-1,7 7 0,0 0 1,0 14-1,12-4 1,6-1-1,4 0 0,4-1 1,0 0-1,0-4 1,-2 1 1,-5 2-2,-3 0 3,-7 3-3,-6 6 3,-5 3-3,-3 8 2,-6 5-1,-1 4 0,0 4-1,0 3 0,2-2 0,3-1 0,3-8 0,1-4 0,6-7 0,1-7 1,-4-14-1,13-1 0,-3-13 0,0-9 0,-2-6 0,1-7 0,0-3 0,-2-8-1,0-2 1,3-2-2,-1 4 2,1 3-2,2 6 2,0 8-2,5 6 2,0 9-2,5 8 2,1 8 0,2 6 0,-1 6 0,0 3 0,-1 0 2,-7 6-2,-3 0 2,-6 2-2,-11 2 2,-5 0-2,-8 0 2,-5-3-2,-6 3 0,-3 0 0,1 0 0,-2 2 0,3 4 1,5 0-2,2 7 2,4 5-1,3 4 0,2 3 0,-1 4-1,2 2 0,-1-5-2,0 2-2,-1-16-9,11 6-21,-7-22-5,16-4-1,-6-18 2</inkml:trace>
  <inkml:trace contextRef="#ctx0" brushRef="#br0" timeOffset="25933.4833">16954 6552 113,'0'0'39,"18"1"1,5-2-1,5-10-36,9-2-1,5-5 0,0 0-1,1-3 0,-5-3-1,-8 5 0,-7-2-1,-14 0 1,-13 7 0,-8 4 1,-11 6 0,-5 7 0,-4 7 0,-3 7 0,4 8 2,3 3-2,6 6 2,9-1-2,11 0 2,12-5-3,13-9 0,17-6-3,7-16-6,22 8-15,-6-22-16,13-1 0,-6-14-2,8 1 2</inkml:trace>
  <inkml:trace contextRef="#ctx0" brushRef="#br0" timeOffset="26108.4933">17816 6319 113,'-10'15'40,"-4"-10"0,14-5-1,11 8-35,7-10-3,10-2-1,3-5-3,7 11-11,-9-14-21,6 12-4,-14-7 0,-3 9 0</inkml:trace>
  <inkml:trace contextRef="#ctx0" brushRef="#br0" timeOffset="26283.5033">17719 6525 113,'-23'17'39,"21"0"4,2-17-4,33 4-33,9-14-4,10-5-5,16 6-17,-2-19-18,16 5 0,-1-8-3,9 8 1</inkml:trace>
  <inkml:trace contextRef="#ctx0" brushRef="#br0" timeOffset="26859.5363">18711 5444 86,'4'-30'36,"-8"8"2,4 22 1,0 0-34,-10 30 0,-1 8-1,0 19 1,-2 7 1,-2 16-2,-1 10 1,-3 8 0,-4-3-1,3 2-1,1-9 1,2-8-2,4-12-1,7-11 0,4-19 1,10-9-2,5-16 0,9-13 0,7-9 0,0-10 0,2-3 0,1-4 0,-1-1 0,-2 2 0,-6 5 0,-3 6 0,-6 10 0,-4 7 0,0 11 0,-6 7 0,-2 8 0,0 4 0,0 3 0,0 3 0,6-2 0,-3-8-6,20 8-19,-12-25-9,21 8-9,0-18 1,16 4-1</inkml:trace>
  <inkml:trace contextRef="#ctx0" brushRef="#br0" timeOffset="27017.5453">19309 6537 131,'-12'5'43,"-9"-11"-1,10 6-3,-4-9-39,15 9 0,-7-14 0,-2-3-23,9 17-16,2-12-4,-2 12 1,-8-11-2</inkml:trace>
  <inkml:trace contextRef="#ctx0" brushRef="#br1" timeOffset="51064.9208">10564 11123 76,'-8'21'36,"0"6"-24,-7-10-11,-8 6-35,-5-5-4</inkml:trace>
  <inkml:trace contextRef="#ctx0" brushRef="#br1" timeOffset="51229.9302">9777 12054 81,'-90'120'36,"-14"-5"0,-5 7-1,-11 5-41,-2-18-12,9 9-19,-1-6-2,4-7 0,1-6 1</inkml:trace>
  <inkml:trace contextRef="#ctx0" brushRef="#br1" timeOffset="51372.9384">7732 14026 65,'-98'94'39,"-6"-6"-2,7 5 1,-2-3-41,-1-15-19,12 12-16,-1-11-2,4 3 0</inkml:trace>
  <inkml:trace contextRef="#ctx0" brushRef="#br1" timeOffset="51516.9466">5637 15892 38,'-124'122'37,"9"0"-7,7-2-26,3-21-40,6 4 1,10-18-2</inkml:trace>
  <inkml:trace contextRef="#ctx0" brushRef="#br1" timeOffset="51683.9562">4461 17183 60,'-32'44'43,"2"-1"-2,-2-12-9,-15-11-69,28-5-1,0-23-5,19-10 2</inkml:trace>
  <inkml:trace contextRef="#ctx1" brushRef="#br1">15221 17072,'0'0</inkml:trace>
  <inkml:trace contextRef="#ctx0" brushRef="#br1" timeOffset="54297.1056">4682 17219 23,'-4'-20'30,"8"5"3,-6-9-23,10 8 0,-10-6-1,7 10 0,-10-1-1,5 13-2,-8-5 0,8 5-2,-16 14-1,5 0-1,1 2 0,3 0 0,0 0-1,3 3 1,4-3-1,4-1 0,4-6-1,4-1 2,1-3-2,1-5-1,2-7 1,-4-4 0,-1-4-1,-5-5 1,-4-5 1,-2 1-1,-5 1 2,-3-1-2,-5 7 1,0 4-1,1 6 1,-1 6 0,0 5 1,3 8-1,3 4-1,2 2 1,4 1 0,5-1 0,4-3 0,5-2 0,6-6 0,4-9-1,1-6 1,4-6 0,-4-4 0,-1-9-1,-4 1 1,-3-1-1,-10-4 1,-3 6 0,-7 6-1,-8 4 1,-1 4-1,-5 11 1,2 10-1,-3 7 0,2 8 0,2 6 1,4 2-1,3-2 0,6 2 0,4-7 1,6-7-1,5-9 1,1-13-1,2-9 0,0-5 1,-1-9 0,-3-4 0,-5-1-2,-6 1 2,-5 2-1,-6 8 1,-3 8-1,-6 8 1,0 11-1,-3 5-1,2 4 1,4 5-1,2 1-1,5 1-4,4-7-3,15 6-29,-10-22-1,19 15 0,-5-20-1</inkml:trace>
  <inkml:trace contextRef="#ctx0" brushRef="#br1" timeOffset="54695.1284">4834 17147 39,'-19'11'36,"10"1"1,-6-10-3,15-2-32,-11-2-1,11 2 0,-4-10 0,4 10 0,-5-15 1,5 15-1,-11-21 0,3 9 0,-2-8 1,-4-3-1,-3-13 0,-3-4-1,-4-13 0,-4-5 0,-5-13 1,-5-10-1,-6-9 0,-10-8 1,-6-6-1,-6-7 1,-9-5-1,-2-9 1,-3 2-1,-6-3 1,-2 5-1,0 1 0,4 7-1,1 5-1,5 15-4,2-7-24,14 22-5,7 1 0,13 14-1</inkml:trace>
  <inkml:trace contextRef="#ctx0" brushRef="#br1" timeOffset="55219.1584">2363 14298 68,'0'0'38,"4"15"0,-4-15 1,15 1-33,3-7-1,10 3-1,7-8 0,8 1-3,7-1-2,1-3-2,5 9-8,-4-9-26,6 11-1,-9-8-2,2 7 0</inkml:trace>
  <inkml:trace contextRef="#ctx0" brushRef="#br1" timeOffset="56993.2598">3552 13672 15,'-11'2'17,"2"-3"-9,9 1 1,-10 3 0,10-3 1,0 0-2,0 0 1,6-11-4,-6 11-1,14-13-1,-14 13-1,15-10 0,-15 10-1,12-1 0,-12 1 1,0 0-1,9 10 2,-9-10 0,0 0 1,0 0 1,0 16-1,0-16 1,0 0 0,0 0-1,0 0-1,0 0 0,0 0-1,0 0-1,0 0 0,0 0 0,-5-10 0,5 10 0,0 0 0,0 0 0,0 0 0,0 0 1,0 0-1,0 0 0,0 0 0,0 0 0,7-7 0,-7 7-1,0 0 1,0 0-1,11-5 0,-11 5 1,0 0 0,0 0 1,0 0 1,5-14-1,-5 14 0,-8-12 1,8 12 0,-14-12-1,5 10 0,-4 1-1,-2 8 0,-3 9 0,-4 9 1,3 12-1,-4 11 0,-1 16 1,1 10-1,1 4 1,9 6-1,6 2 1,13-6-1,10-10 0,17-13-1,13-19 1,11-23 0,11-19-1,7-25 1,2-21-1,-2-17-1,-8-15 3,-11-10-1,-12-4 0,-17 2 0,-13 3-1,-18 9 0,-16 7 0,-11 10 0,-6 12-1,-8 6-2,-1 17 0,0 2-2,9 13-3,1-8-20,19 13-8,5-13 0,20 3-1</inkml:trace>
  <inkml:trace contextRef="#ctx0" brushRef="#br1" timeOffset="57181.2706">3978 12916 80,'-5'62'38,"-15"21"-2,5 41 1,-12 23-33,3 23-2,-6 15 0,2 6-1,-5-4-3,5-18-3,10-13-32,1-42-1,16-25-3,5-42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11T00:50:54.870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7030A0"/>
    </inkml:brush>
    <inkml:brush xml:id="br3">
      <inkml:brushProperty name="width" value="0.05292" units="cm"/>
      <inkml:brushProperty name="height" value="0.05292" units="cm"/>
      <inkml:brushProperty name="color" value="#00B0F0"/>
    </inkml:brush>
    <inkml:brush xml:id="br4">
      <inkml:brushProperty name="width" value="0.05292" units="cm"/>
      <inkml:brushProperty name="height" value="0.05292" units="cm"/>
      <inkml:brushProperty name="color" value="#00B050"/>
    </inkml:brush>
    <inkml:brush xml:id="br5">
      <inkml:brushProperty name="width" value="0.05292" units="cm"/>
      <inkml:brushProperty name="height" value="0.05292" units="cm"/>
      <inkml:brushProperty name="color" value="#002060"/>
    </inkml:brush>
  </inkml:definitions>
  <inkml:trace contextRef="#ctx0" brushRef="#br0">7850 1181 10,'-61'-27'26,"61"27"-3,-78-23-8,28 14-1,2 4-3,29 3 7,-97 0-1,-8 9-12,-8 7-1,-3 10 0,6 8-1,6-1 1,14 8-3,29-3 0,0 7-1,4 1 0,0 8 0,4 5 0,4 7 0,0 0 0,3 10 0,3 0-1,-1 8 2,8-3-1,0 13 0,5 1 1,1 4 0,6 4 0,5 3 0,7 3 0,2 4-1,5 4 1,5-2-1,7 1 0,4 2 0,8 1-2,8-1 2,6 0 0,6 3 0,8-4 0,6-2 0,7 1 0,8-4 0,7-1 0,4 0 0,5-4 0,7-4 0,4-2 0,3-6 1,8-2 0,4-4 0,3-3-1,4-4 1,4-3-1,4-7 2,7 1-2,5-9 1,2-2 0,1-7-1,6-3 2,4-9-2,3-1 1,6-10 0,1-3 1,1-7-2,5-11 3,0-4-3,0-10 1,-4-4 0,-1-10 0,-1-8 0,-4-9-2,-5-7 3,0-3-3,-8-11 3,-2-7 0,-6-7-2,-5-11 3,-8-7-2,-4-7 0,-6-5 0,-7-9 0,-9-4-1,-7-1 1,-11-7 0,-10-3-1,-7-3 1,-8-1-1,-11-1 1,-9-1 0,-8-4-1,-11 3 0,-11-2 1,-4 5 0,-13-2-1,-7 5 0,-9-4 1,-7 1-2,-5 4 2,-5 4-1,-5 2 0,-2 2 1,-4 8-1,-4-1 2,-4 9-1,1 3 1,-3 5-1,-6 3 1,0 5 0,-7 1 0,50 47-1,-7-6 1,-5 5 1,-8-3-1,-3 5 1,-10 1-1,-5 9 0,-12-2 0,-81 4-1,-49 24 0,-13 24-2,-8 21 0,1 20-10,12 9-26,37 8-4,34-12 1,56-25-2</inkml:trace>
  <inkml:trace contextRef="#ctx0" brushRef="#br1" timeOffset="6610.3781">7212 1695 66,'0'0'34,"0"0"-3,-4-11 3,4 11-26,0 0-2,0 0 1,0 0-2,0 0 0,-8 2-2,8 8 1,-1 4-1,2 6-1,-2 4 0,-1 5 0,0 7-1,1 4 0,0 4 0,-3 3-1,3 3 0,-2 7 0,2 2 1,-2 7-1,-1-3 0,2 3 1,0 2-1,-1 2 2,-1-3-2,3-3 1,-2-4 0,3-3 0,4-1-1,-1-1 0,0-3 0,2 0 0,3 0 0,-4 4 1,0-3-1,2 1 0,-5-2 0,3 1 0,-2 0 0,-2-4-1,1-1 1,-1-4 0,0 1 0,0-2-1,0-1 1,1-1 0,-1-1 1,0 2-1,0-1 0,3-1 0,-3 2 0,0 2 1,0-2-1,-1 2 0,1 0-1,-2-1 1,5-1-1,-4-4 0,0 0 0,3-1 0,-3 3 1,2-1-1,0 0 1,-2 4 1,-2 1-1,0 4 0,-1 0 0,0 0 0,0-5 0,-1-2 0,0-8 0,0-7 0,2-9-1,3-17 1,0 0 0,0 0 0,5-19 0,0-5 0,1-6 0,0-5 1,-3-6-1,2-4 0,-2-6 1,-1 1-1,-3-8 0,-3-3 2,1-8-2,0-6 1,0-5 0,0 0 0,0-2 0,0 1 0,2 7-1,1 5 0,-1 6 0,1 3 0,0 3 0,0 5 1,1-2-1,-1-1 1,3-4-1,-1-6 1,0-3-1,1-1 1,-2 0-1,-1 0 0,0 3 0,-1 2 1,-3 9-1,1 3 0,-1 8 1,0 5-2,-2 1 1,3 1 0,-3-3 0,5-3-1,0-4 1,-1-1-1,6-1 1,0-2 0,-1 3 0,5-1 0,3 10 1,-4 1-2,1 2 2,-2 2 0,1 4-1,-6-1 1,-1 2 0,-3 0 0,-3-2-1,-2 1 1,3 1-1,-1 4-1,-1 2 1,3-2 0,3 7 0,0 1 0,1 6 0,0 11 0,1-11 0,-1 11 0,0 0 0,-4 18 0,1 2-1,0 5 1,2 10 0,1 13 0,0 12 0,0 15 0,2 17-1,-1 17 2,-1 17-2,0 15 2,-4 13-2,-4 11 1,-3 5-1,1 3 1,-1-7 0,-2-2-1,6-15 0,0-12 1,3-11-1,6-16-1,2-9 1,1-11-1,1-10-1,-1-15-5,9 0-25,-10-27-5,6-3 1,-9-22-1</inkml:trace>
  <inkml:trace contextRef="#ctx0" brushRef="#br1" timeOffset="8308.4752">7166 3006 40,'0'0'29,"0"0"2,0 0-7,0 0-11,0 0-2,-2-15 1,2 15-2,0 0-3,0 0-2,0 0 1,0 0-2,0 0 0,0 0-1,0 0 0,0 0-1,0 0 0,0 0 0,0 0 0,0 0-1,0 0 0,0 0 1,0 0-1,-14-1 0,6-1 0,-4-2-1,0 1 1,-3 1 0,-1-1-1,-8 2 1,-1 1-1,-6 1 0,-4 3 0,-5-2-1,-5 4 1,-7 0 0,-7-2 0,-5 3 0,-3-2 0,-3 0 0,-4 0 0,-5 3 0,-4-2 0,-3-1-1,-2 0 1,-1-1 0,-1-4 0,0-4 0,-4 2 0,-1-7 0,-1-2 0,2-2 0,-1-1 0,-3-2 1,-4 4-1,-1 1 0,-7 2 1,1 5-1,-4 3 1,-2 4 0,-5 5 0,-2 0-1,-2 4-1,3-3 1,6 3-4,-1-10-5,14 6-27,-1-9-2,21 4 0,3-7-2</inkml:trace>
  <inkml:trace contextRef="#ctx0" brushRef="#br1" timeOffset="9909.5668">8789 2846 50,'0'0'33,"-14"0"1,14 0-1,-19 6-9,14 5-16,-7-6-2,7 8-1,-1-2-2,6 2 0,0-3-1,5 4-1,-5-14 0,19 16-1,-4-12 1,1-4-1,-1-5 1,2-2 0,-3-3 0,-1-3 0,-6-1 0,-3 0 0,-4 3 0,-4-1 0,4 12 0,-17-15 0,2 11 1,1 6-1,-2 5 0,-1 3 0,-1 4 1,5 2-1,2 3 0,3-1-1,4 2 1,6-6-1,3-2 0,5-4 0,5-4 0,3-7 0,-1-2 0,2-2 0,-3-6 0,0 2 1,-6-4-1,-5-2 0,-5 4 1,-4 1 0,4 12-1,-19-17 1,4 14 0,-1 6 0,-2 3 0,0 5 0,-1 5-1,6 2 1,1-1-1,5-2 1,5-1-1,6-5 0,6-3 1,6-9-1,6-5 0,1-4 0,-1-3 1,1 0-1,-4-4 1,-7 2 0,-3 4 0,-9 13 0,-14-6-1,-1 11 1,-6 3 0,0 2-1,1 0-2,3-1 0,7 0-6,1-15-28,22 5-4,2-16 1,13 3-2</inkml:trace>
  <inkml:trace contextRef="#ctx0" brushRef="#br1" timeOffset="11809.6754">8837 2913 48,'0'0'26,"7"-1"2,-7 1-4,0 0-18,0 0-3,0 0 0,0 0 0,1-15 0,-1 15 1,0 0 1,0 0 0,0 0 0,8-6 0,-8 6 0,0 0-2,0 0 0,0 0-1,12-5 0,-12 5 0,10-3 0,-10 3-1,14-4 1,-6 1-1,2 1 0,1 2 0,-3-2-1,2 2 1,1 2-1,-1-1 0,1 0 0,2 1 1,0-1-1,0 1 0,1 1 0,0-1 0,-3 2-1,5-2 2,-4 2-1,3 1 0,-3 0-1,0-3 1,1 3 0,0-2 1,-1-2-1,1 3 0,-1-2 0,-1-2 0,0-2 0,-2 2 0,-1-1 1,1 1-1,-9 0 1,14 1-1,-14-1 1,17 3-1,-7-1 1,2-1-1,0-1 1,4 0-1,1-1 1,5-1-1,0-1 0,2 2 1,2-2-1,1 1 0,1 0 0,1 2 0,3-2 0,-1 2 0,3 0 0,1-2 0,3 1 0,0 0 0,2 1 0,-3 0 0,2 0 0,-2 1 0,-4 2 0,1 1 0,-3-2 0,-2 2 0,2-2 0,-1-1 1,0-1-1,1 0 0,-1-1 1,3 1-1,-2-2 1,2 1-1,0 0 1,2-2-1,-2 2 0,2-1 1,0 1-1,1-2 0,-1 3 0,0-1 0,-4 0 0,3-1 0,-1 2 1,-1-1-1,1-2 0,-1 3 0,1-2 1,6 0-1,-3-1 1,-1 1-1,5-3 0,0 2 0,3 0 1,-2-1-1,0 2 0,-2-1 0,0 3 0,1 0 0,-5 4 0,-1-2 0,0 1 0,0 1 1,-1-3-1,-1 4 0,3 2 0,-3-5 0,1 2 0,3-1 0,-1-1 0,1-2 0,2-1 0,-1-1 0,2 1 0,-3 0 0,-1 1 0,-2-2 0,-1 2-2,-2 0 0,-3 4 0,-3-2-1,2 5 0,-5-3 0,4 1 0,-6 2 1,0-2 1,1-2 0,0 0 1,-1-1 0,0-1 1,1 0-1,1-1-1,-2-4-4,11 4-28,-9-6-1,6 6 1,-7-8-2</inkml:trace>
  <inkml:trace contextRef="#ctx0" brushRef="#br2" timeOffset="17015.9732">9273 1376 62,'-22'12'34,"3"-4"-1,7 1-4,1-15-17,11 6-3,18-29-1,7-1-2,-25 30-1,42-44-1,-42 44 0,75-59-4,-28 25 2,5-5-2,6-3 1,6-3-2,2 0 2,6-3-2,-2-1 1,5 0-2,-5 2-4,1-1-28,-4 7-4,-3 2 0,-8 8-1</inkml:trace>
  <inkml:trace contextRef="#ctx0" brushRef="#br2" timeOffset="17360.993">9513 1786 85,'26'-14'36,"4"-13"1,18-6 1,3-9-33,22-16 0,14-13-1,-36 29 1,9-5-2,9-3 0,4-2 0,1 0-3,4-4 0,-2 6-5,4-2-14,-11 5-20,0 2-1,-11 6-1,0 0 1</inkml:trace>
  <inkml:trace contextRef="#ctx0" brushRef="#br2" timeOffset="17820.0192">9769 868 83,'1'-62'39,"-1"62"-1,3-52 1,-3 52-34,0 0-1,1-51-1,-1 51 1,0 0-2,0 0 0,0 0 0,-42 12 0,42-12 1,0 0 0,-42 52-1,42-52-1,0 0 1,-34 60 1,34-60-1,0 0-2,0 0 0,30 51-1,-30-51 0,48 8-1,-48-8-2,61 2-2,-61-2-5,79-6-24,-79 6-5,82-9 0,-82 9 1</inkml:trace>
  <inkml:trace contextRef="#ctx0" brushRef="#br2" timeOffset="18283.0457">9861 1179 81,'0'0'39,"0"0"-3,36-60 3,-36 60-33,0 0-1,23-32 0,-19 43-2,0 20 1,-12 17-3,-5 11 2,-6 6-2,4 3 1,0-5 0,14-12 0,9-16 0,13-16-1,13-15 1,13-11-1,15-18-1,6-10-1,10-7-1,0-9-3,4 6-6,-82 45-27,75-50-1,-9 11-1,-1 7 0</inkml:trace>
  <inkml:trace contextRef="#ctx0" brushRef="#br2" timeOffset="19202.0983">9761 495 74,'0'0'38,"41"-12"0,-41 12-1,0 0-32,43-2 0,-43 2 1,0 0 0,0 0-1,0 0-1,0 0-2,15 49 1,-15-49-1,0 0 0,-30 71 1,30-71-1,-29 63 0,29-63 0,-31 71 0,31-71 0,-27 72 0,27-72 0,-25 75-1,25-75 1,-11 64-1,11-64 0,13 45 0,-13-45 0,0 0 0,57 33 0,-57-33 1,60 1-2,-60-1 0,80-13 0,-34 4 0,3-2 0,5 0-2,0-4 1,1 0-1,1 2 1,-3 2 0,-5 1-1,-3-1 2,-3 3-1,-42 8 1,68-14-2,-68 14 0,55-10-3,-55 10-4,0 0-23,45-14-10,-45 14 2,0 0-2</inkml:trace>
  <inkml:trace contextRef="#ctx0" brushRef="#br2" timeOffset="20016.1448">10877 1187 72,'0'0'38,"0"0"-2,14-48 3,-14 48-30,0 0-4,-2-24 0,2 24 0,-13 22 0,1 6-2,0 14 0,-3 8-2,4 11 2,0 6-2,13-2 0,5-4 0,10-9 0,10-13 0,9-16 0,12-17 1,7-19-1,8-17 0,1-16 2,1-18-2,-65 64 1,63-76 1,-63 76-2,59-87 1,-35 40-2,-4 1 1,-20 46-1,39-78 0,-39 78 0,19-68 0,-19 68 1,0 0 0,26-49 0,-34 67 0,-3 16-1,-5 25 0,6 17 0,2 7-2,12 0-2,7-11-3,9-32-14,17-2-17,-3-15-3,10-5 0,-3-14-1</inkml:trace>
  <inkml:trace contextRef="#ctx0" brushRef="#br2" timeOffset="20183.1544">11839 1454 114,'-11'-11'40,"11"11"1,-13-17-2,13 1-40,1 2-5,-4-13-23,17 5-11,-8-2 1,12 1-1,-2-6 0</inkml:trace>
  <inkml:trace contextRef="#ctx0" brushRef="#br2" timeOffset="20569.1765">12013 1027 80,'0'0'41,"0"0"-1,12-53 1,-12 53-19,0 0-18,0 0-1,0 0 0,1-15 1,-2 49-2,-3 19 0,1 9 0,4 7-1,5 10 0,1-3-1,6 0 1,6-30-1,5-9 1,6-19 0,6-12 0,1-16 1,6-16-1,0-14 1,-43 40-2,40-59 0,-40 59 0,43-76 0,-43 76 0,35-90 0,-35 90 0,32-87 0,-32 87 0,22-82 0,-22 82-7,25-65-8,-25 65-10,18-53-12,-18 53-6,0 0 0,50-30 0</inkml:trace>
  <inkml:trace contextRef="#ctx0" brushRef="#br2" timeOffset="20720.1851">12950 1301 126,'-12'12'44,"3"-1"-2,-14-16-2,10-9-42,1-1-11,12 15-14,0 0-13,-21-55-3,17 34-1,7 11 1</inkml:trace>
  <inkml:trace contextRef="#ctx0" brushRef="#br1" timeOffset="26559.5191">12159 2828 56,'-8'6'32,"8"-6"-2,0 0-4,1 12-16,-1-12-5,-1 10-1,1-10-2,0 16 0,0-16-1,0 14 1,0-14 0,4 10 0,-4-10 0,0 0 1,0 0 0,12 6 0,-12-6-1,16 0 1,-9-3-1,9 1 0,0-2 0,6 0-1,2-1 0,3-1 1,2-2-1,2-1 0,4-3 0,4 0 0,0 0 1,3 2-2,4-3 1,4 3 0,2 3-1,4 1 1,1 4-1,3 1 0,2 3 0,3 0 1,-1 2-1,3-1 0,2-2 0,0 3 1,2-4-1,0 1 1,1-2-1,-3 0 1,0-1-1,-5 5 1,-3-1-1,-4 0 1,-6 3-1,-5 2 1,-2-1-1,-3 2 1,-4 1-1,-2-2 0,-2-2 0,0-2 0,0-2 0,-3 0 0,-3-3 0,1 0 0,-2-3 0,-5 2-1,1 3-2,-8-6-5,6 10-27,-11-9 0,3 9-2,-12-4-1</inkml:trace>
  <inkml:trace contextRef="#ctx0" brushRef="#br1" timeOffset="27573.5771">15084 2060 62,'-21'-15'32,"-2"1"-2,3 1 1,-8 1-28,4 4-1,-5 1 2,-1 7-1,-7 2 2,-1 7-1,-9-1 1,4 10 0,-7-1-1,2 8-1,-4 4 0,1 6-1,-1 5 0,2 9 0,-1 2-1,6 8 0,-4 0 1,8 3 0,-1 0-1,5 6 2,3-3-2,10-4 1,1 1-1,8 0 0,7 2-1,6 2 0,4 2 0,5-3 0,6 6 1,4 0-2,4 2 1,2-1 0,4 1 0,5-3 0,3-3 1,6 1-1,3-2 0,11-4 1,3-5 0,9-2 0,8-5-1,6-4 1,7-7-1,5-9 0,7-4 0,6-9 0,6-8 0,3-8-1,-1-8 1,9-10-1,-2-6 1,2-11 0,-2-10 0,-9-7-1,-5-12 1,-5-6 0,-8-9 1,-7-5 0,-14-7-1,-9-9 1,-13-6 0,-8-4 0,-12-4 0,-10-3 1,-17-6-2,-8-4-1,-16-1 2,-13 3-1,-9 7 0,-14 2 0,-10 12 1,-17 6-1,-7 12 2,-14 12-1,-9 15 1,-3 7-1,-11 8 0,-3 14-1,-1 7-2,1 7-3,13 15-20,-6 0-13,16 18-2,-3 0 1,25 16-3</inkml:trace>
  <inkml:trace contextRef="#ctx0" brushRef="#br1" timeOffset="28422.6256">14406 3229 66,'0'0'35,"9"3"-2,8-6 1,-1-20-24,17 4-3,-2-15 0,16 0 0,0-10-1,7-1-2,-5-4 0,2 3-2,-8 3 1,-7 7-1,-9 5 0,-8 9-1,-12 7 0,-7 15-1,-9-1 1,-5 15-1,-5 11 0,-4 15 1,-1 8-1,1 10 1,4 4-1,6 1 1,10-5 0,12-11-1,12-14 1,11-18 0,12-22 1,9-21-1,5-17 0,5-15 0,2-11 1,-5-8-1,-5-4 0,-3 4-1,-10 5 1,-9 9-2,-12 12 2,-8 13-1,-13 19 0,-7 14 1,-10 24 0,-6 19 1,-3 11-2,-3 11 1,5 4 0,2 3-1,7-3 0,11-8-2,10-12-2,10-21-4,25-1-13,-7-31-9,21 3-10,-4-22 0,15 3-2,-10-18 2</inkml:trace>
  <inkml:trace contextRef="#ctx0" brushRef="#br1" timeOffset="29032.6605">15834 2555 89,'8'-28'35,"4"10"0,-11-7 2,2 15-34,-3 10 0,0 0 2,-8 25-1,-4 16 1,-4 12-2,-3 15 0,-5 9-1,-1 10 1,-3 4-1,2 0 0,1-8-1,6-10 0,2-15 1,7-13-1,5-20 0,5-25 0,14-17 0,4-21-1,3-15 1,3-14-1,6-14 1,-2-11 0,0-7-1,-1-2 0,1 4 1,0 9-1,-5 8 0,1 14 0,-4 12 1,-1 18-2,1 18 2,2 19-1,-5 16 1,2 15 1,-2 14-2,-2 14 1,1 12 0,-6 10-1,-3 8 1,-5 7-1,-5-1 0,-2-3-1,-4-5-1,-2-12-2,0-9 0,-2-22-7,10 0-11,-15-41-7,18-4-7,-7-19-4,8-10-1,-9-23 2</inkml:trace>
  <inkml:trace contextRef="#ctx0" brushRef="#br1" timeOffset="29174.6687">15840 2755 120,'-13'2'41,"16"17"0,-3-19-2,31 9-38,8-5-5,6-20-14,23 21-16,-5-17-7,16 10-1,-3-9-1</inkml:trace>
  <inkml:trace contextRef="#ctx0" brushRef="#br1" timeOffset="30202.7275">16718 2860 65,'0'0'36,"-4"-14"-1,4 14 2,8-13-29,1 10-2,-9 3 0,17-11-1,-17 11-1,15-8-1,-15 8-1,17 2 0,-17-2-1,16 5 0,-6 0 1,-2 0-1,4-1 0,0 3 0,6-2 0,0-4 0,5 0 0,5-1 0,3-1-1,7 1 0,-1 0 0,7 1 0,5 0 0,3 1 0,3 3 0,11-3 0,4-1 0,9-2 0,8-3 1,9-4-1,5-2 0,7 1 1,8-2 0,2 1-1,4 2 1,0 3-1,-2 2 1,-2 6 0,2 0-1,-1 2 1,0 0-1,-4 1 0,1 1 1,0-2-1,4-1 0,0 0 1,2-3-1,-5 0 1,1-2 0,2 0-1,0 0 1,-2-4-1,-3 4 1,-2 1 0,-6 0-1,2 0 1,-6 2-1,-9 1 1,-5 0-1,-8 0 1,-11 1-1,-8 2 1,-10-2-1,-11 0 0,-10 1 1,-7-1-1,-8-2 1,-6-1-1,-10-1 0,0 0 0,0 0-1,0 0-1,0 0-1,-11-9-3,11 9-20,-10-1-12,10 1 0,-16-8 0,16 8-1</inkml:trace>
  <inkml:trace contextRef="#ctx0" brushRef="#br1" timeOffset="31315.7911">21348 2786 52,'0'0'30,"0"0"2,0 0-2,-8-8-16,8 8-8,0 0 1,0 0-3,0 0-1,0 0-1,0 0 0,0 0 1,0 0 0,0 0 0,0 0 1,0 0-1,0 0 0,0 0 0,0 11 0,0-11 0,1 15-1,-1-1 0,-2 4 0,2 5-1,-4 3 0,3 8 0,-2 4 0,1 5 0,0 6-2,2 5 2,0 1-2,0 3 0,2 2 2,-1 4-1,1-2 0,-1 6 0,-2 0 0,-2 5 1,-1 3 0,0 4 0,-1 3-1,1 5 0,-2 2 0,2 1 0,0 4 1,2 0-2,2 2 1,0 4 0,0 0 1,1 2 0,0 5 0,-1 2-1,-1 3 1,1 0 0,-1 2 0,-1 3 1,0 1-1,2 3 1,-1-1-1,0 0 1,3 1 0,-3 1 0,4-2-1,1 3 0,2-1-1,-1-1 1,2 2-2,-3 3 1,4-3-1,-1 2 0,-1 3 0,1-4 1,-3 4-1,3-2-1,-3-6 1,1 1 1,-1 1-1,3-7 1,-3-3-1,4-2 2,-2-3 0,0-2 0,1 1 0,-2 1 0,0 1 1,-1 3-1,-2 1 2,-1 1-2,-3 3 0,-1 1 1,0 0 0,0-4 0,-3-2 0,4-5-2,2-6 0,0-1 0,0-5-2,2-2 4,-1-2-5,2-6 4,0-4-3,-2-6 3,2-6-2,0-6 1,1-9-2,-2-11-2,3-6-2,-5-22-10,16 7-14,-16-22-7,10 1-1,-8-15-3,9 2 3</inkml:trace>
  <inkml:trace contextRef="#ctx0" brushRef="#br1" timeOffset="32343.8499">21523 10800 62,'0'0'31,"0"-9"-1,0 9-6,-8 0-13,8 0-3,0 0 1,0 0-2,0 0-1,0 0 0,0 0-2,0 0 0,0 0 0,0 0-2,0 0 0,0 0 0,0 0-1,-9 7 0,9-7-1,0 0 1,-12 12-1,12-12 1,-13 9 0,13-9 0,-17 7 0,8-1 0,-5-3 0,0 0 0,-2 0 0,1-1 1,-3-1-1,1 3 0,-4-1 0,-4-1 0,-3 0-1,-2-1 1,-6-2-1,-1 3 1,-6-1-1,-1 0 0,-6 0 0,-3 3 0,-4-2 0,-1 4 0,-4-3 0,-2 3-1,-3-4 1,1 3 0,-2-3 0,0 3 0,-4 0 0,0-4-2,1 3 1,-3 1-1,0 1 1,-2-2-1,3 3 1,-3-3-1,0 0 1,1 0 1,-1 0 0,0-2 0,-1 0 0,3 0 1,-1-1-1,-3 4 1,3-3-1,-3 3 0,1-3 0,-2 2 1,1 0-2,-1 2 2,4-3-2,-2-1 1,0 0 0,3 0 1,-1-4-1,5 1 0,1-4 0,1-1 1,2-1-1,3 1 0,-1 0 1,-1-1-2,6 2 1,0-2-3,7 5-2,0-11-8,21 13-20,0-14-5,21 8 2,5-11-2</inkml:trace>
  <inkml:trace contextRef="#ctx0" brushRef="#br1" timeOffset="41029.3467">17699 10591 52,'0'0'30,"0"0"1,0-14-7,0 14-11,0 0-4,0 0-1,1-20 0,-1 20-3,2-10-2,-2 10 1,0 0-1,3-12 0,-3 12-1,0 0 0,0 0 0,0 0-1,0 0 1,0 0-1,-9 15 0,10 0 0,1 8 0,1 8 1,1 10-2,0 9 1,-3 8-2,1 6 0,-4 2 1,-2 6-1,0-3 0,0-4 0,1-8 1,1-6-1,2-11 1,2-6 0,5-10-2,-2-14-3,10 2-9,-15-12-22,15-10 0,-10-7-1,3 4 1</inkml:trace>
  <inkml:trace contextRef="#ctx0" brushRef="#br1" timeOffset="43350.4795">17293 10369 35,'0'-30'29,"-3"-1"0,0-1 1,3 2-20,-6-11 0,7 9-1,-8-7 0,10 11-3,-6-4 2,7 12-2,-4 3-1,0 17 0,8 9-2,-1 21 0,-3 17-2,1 24 1,-2 19-2,-3 20 0,-2 15-2,-4 17 1,-2 8-1,-3 2 1,-3 0 0,-3-4 1,0-11-1,2-11-1,2-14 1,4-24-5,13-13-27,-4-26-3,8-17 0,-8-32-2</inkml:trace>
  <inkml:trace contextRef="#ctx0" brushRef="#br1" timeOffset="44056.5199">16964 11013 78,'0'0'37,"0"0"-3,0 0-5,0 0-62,-7-15-1,7 15-3,-6-13 2</inkml:trace>
  <inkml:trace contextRef="#ctx0" brushRef="#br1" timeOffset="44214.5289">16682 11024 85,'-20'-6'37,"4"-2"-4,8-1-16,-5-11-54,10 0 1,-2-7-3,5 2 4</inkml:trace>
  <inkml:trace contextRef="#ctx0" brushRef="#br1" timeOffset="44349.5366">16386 10829 89,'-35'14'35,"-1"-5"-6,-2-4-31,5-3-31,0-8-4,3 1 1</inkml:trace>
  <inkml:trace contextRef="#ctx0" brushRef="#br1" timeOffset="44516.5462">15668 10873 97,'-41'21'36,"1"-10"-3,0-5-31,17-6-41,-5-13-2,10 5 2</inkml:trace>
  <inkml:trace contextRef="#ctx0" brushRef="#br1" timeOffset="44979.5726">15169 10483 49,'2'-11'34,"-2"0"3,0 11-1,0 0-21,4 28-5,-6-1-2,10 20-1,-8 7-3,4 15-2,-4 10-1,-1 11 0,-1 2-1,-1-2-1,-1-6-1,1-15-3,9-4-19,-6-27-12,10-16-1,-10-22-2,22-19 1</inkml:trace>
  <inkml:trace contextRef="#ctx0" brushRef="#br1" timeOffset="45558.6058">14901 9264 62,'-10'15'35,"7"2"0,-1 3 0,5 18-26,-5 7-3,5 26 1,-4 16-2,7 30 0,-5 20-2,1 27 1,-3 19-4,2 14 1,-5 13-1,0 5 2,1-2-1,-1-8 0,-1-11 0,3-10-1,0-17 1,3-20 0,1-20-1,1-22 0,2-26-4,-3-29-13,10-14-20,-10-36-1,14-9-2,-7-32 0</inkml:trace>
  <inkml:trace contextRef="#ctx0" brushRef="#br1" timeOffset="46499.6596">15947 11761 60,'-11'21'31,"-2"-13"2,13-8 0,-8-16-29,15-13-1,7-15-1,6-9 3,7-21-1,8-9 0,3-14 0,8-5-1,0-11 1,4-2 1,-4-6-1,-3-1 0,-4 3-1,0 6 1,-4 4-1,-5 10 1,-4 11-2,-4 15-2,-6 16 2,-8 15-1,-6 16 0,-7 13 0,-11 13-1,-4 10 0,-10 9-1,-4 8 1,-4 8-1,-6 4 1,0 9-2,-2 2 3,0 2-3,6-10 4,5-3-2,9-9 0,11-14 0,15-16 1,5-20-1,16-13 0,16-17 2,9-7-2,9-11 3,3-1-2,1 3 1,3 10 0,-10 10 0,-5 14-1,-9 17 1,-7 18-1,-9 18-1,-7 20 0,-4 9 0,-5 16 0,-1 8-1,-2 5 2,0 4-2,-2-1 1,1-1-1,0-12 0,4-2-4,-5-24-19,11 3-14,-7-21-3,11-5 2,-5-18-2</inkml:trace>
  <inkml:trace contextRef="#ctx0" brushRef="#br1" timeOffset="47849.7368">14924 10753 42,'12'1'26,"-12"-1"0,0 0-2,12 12-23,-12-12 0,8 15 2,-8-15 1,8 15 2,-8-15 1,5 11 2,-5-11 1,0 0 1,0 0-3,-2 14-1,2-14-1,0 0-2,-14-1 0,14 1-2,-16-6 0,4 5 0,0-2-1,-5 0 0,-5 1 1,-1 0-1,-5 1 0,-7 1 0,0 0 0,-8 0 0,-2 0-1,-5-2 1,-1 0-1,-4 0 1,-4-2-1,-5 0 0,-3-1 1,-7 0-1,-7 1 1,-4 0-1,-5 0 0,-9 0 1,-3 0-1,-8-1 0,-1-1 0,-2 1 0,-5-4 1,-4 3-1,-4-2 0,-2-2 0,-1 1 1,-6 2-1,-3 0 0,-6 1 1,-4 3-1,-5-3 0,0 2 1,-5-2-1,-1 0 0,0-3 0,-3-2 0,4 1 1,0-1-1,-3-3 0,2 2 0,-1-2 1,-2 1-1,-3 1 0,1 0 0,-1 1 0,-5-2 0,-1 1-1,1-5 1,-1 2 0,-3 0 1,5-1-1,1 0 0,2 0 1,-1 1-1,6 3 1,1 2-1,-1-1 0,2 2 0,-2 3 0,-2-1 0,-3 1-1,2-1 1,-3-1 0,-2-4 0,2 2 0,1 0 0,2-4 0,4 2 0,1 2 0,4-1 0,1 1 0,4 3 0,4 0-1,0 3 1,3 1-1,3 0 1,6 2 0,-1-3 1,5 2-1,2-3 1,7 0 0,6-3 1,9-2-2,2 2 2,7-3-1,6 0-2,9-3-2,12 11-9,-3-15-23,19 6-3,3-10 0,18 4-3</inkml:trace>
  <inkml:trace contextRef="#ctx0" brushRef="#br1" timeOffset="49427.8271">3726 3006 39,'-8'-11'27,"8"11"2,0 0-4,0 0-9,-15-20-5,15 20-2,-1-11-2,1 11-2,-1-13 2,1 13-2,0-12 0,0 12 0,0 0-1,0 0 0,0 0-1,1 18 0,-4-2-1,3 10 0,-3 4-1,1 10 0,1 4 0,-2 7-2,3 5 1,0 6 0,0 2 0,4 6 0,-4 2 1,3 8-2,-2 2 2,2 8 1,-5 4-2,1 4 0,-1 4 0,-1-1 1,-1 6-1,0-2 0,-2 0 0,1-1 0,-2-1 1,3 0-1,1 0 1,0 2-1,1-1 1,1 1 0,1 3 1,-1 4-1,2 0 1,0 3-1,-1 5 0,-1-2 0,-2 5 0,1 1 1,0-1-2,-1 0 1,0 2-1,1-6 1,0 2-2,0-4 2,2 1-1,-2-4 0,2 1-1,-2-2 1,-1-3 0,-1 2-1,-1-4 0,-3-2 1,1 3-1,0-3 0,-3-1 0,2-1 0,-1-3 0,3 0 1,0-5 0,2 0 0,1-5 1,3-2-1,-2-5 0,-2 0 0,2-1 1,-1-3-2,-1-2 1,-1 1 0,1-4 0,-2-5 0,3-2 0,-1-7 0,2-4 0,0-3 0,1-7 1,3-5-1,-2-6 0,4-4 1,-2-2-1,0-2 0,0-3 0,0-4 0,-2 5 0,-1-4 0,-1 2 1,0-1-1,-3-3 0,3-2 0,-2-3 0,1-3 0,3-12 0,-3 12 0,3-12 0,0 0 0,0 0 0,2-15-1,-2 15 1,0 0 0,6-11 0,-6 11 0,0 0 0,8 11 1,-8-11-1,2 18 0,-2-18 0,2 13-1,-2-13 0,-2 12 0,2-12-1,0 0-1,-5 9-1,5-9 1,0 0-1,-6 15-2,6-15 2,-4 16-1,4-16 0,-2 13 2,2-13 1,0 0-1,3 12 2,-3-12-2,0 0-17,7-22-11,-4 7 1,-1-10-4,2-1 1</inkml:trace>
  <inkml:trace contextRef="#ctx0" brushRef="#br3" timeOffset="77410.4276">18126 10083 90,'0'0'38,"11"7"-1,1 0 1,-3-7-29,13 5-4,5-8 0,14 3-1,7-3-1,10 1-2,4-3 0,1 1 0,1 6 0,-3 2 0,-13 3-1,-6 6 0,-17 1 0,-6-1 0,-11 5-1,-7-7-2,-2 3-2,-7-10-6,8-4-23,0 0-7,-11-6 4,-1-10-2</inkml:trace>
  <inkml:trace contextRef="#ctx0" brushRef="#br3" timeOffset="78132.4689">14052 9547 77,'0'0'38,"0"0"-1,0 0 1,0 0-31,3 13 0,-7 3-2,8 16-1,-3 5-1,2 14-1,0 9-1,-2 7 0,-1 3-1,4 0-1,-3 1-1,-1-14 0,4-3-5,-7-22-7,13-4-24,-10-28-1,12 4 1,-8-27 1</inkml:trace>
  <inkml:trace contextRef="#ctx0" brushRef="#br3" timeOffset="78315.4794">13940 9896 92,'-31'-3'38,"12"10"0,4-8 0,15 1-30,15 1-3,18-7 0,11-9-2,10-1-1,4-3-2,1-2-7,8 8-29,-10-6-3,-3 17 0,-13-3-3</inkml:trace>
  <inkml:trace contextRef="#ctx0" brushRef="#br4" timeOffset="128285.3375">15777 12459 76,'0'0'40,"0"0"-2,0 0 1,-7 11-36,14 11 0,3 13-1,6 19 1,0 17-1,3 15-2,2 15 1,3 16-2,-6 7 2,2 12-1,-1 3 0,-5-1 1,-2-8-1,5-10 1,2-22 0,7-25 0,8-35 1,14-39 0,5-46 0,16-39-1,10-30 1,7-24 1,1-18-1,-1-9 0,-3 0-1,-11 9 0,-9 17 0,-13 25 2,-15 16-3,-13 22 0,-7 30-3,-11 18 0,-4 30-12,-12 2-8,13 26-17,-7-3-1,7 14-2,-1-7 1</inkml:trace>
  <inkml:trace contextRef="#ctx0" brushRef="#br1" timeOffset="155476.8927">7583 2018 55,'-4'-12'31,"4"12"0,-15-8 1,15 8-26,-15 5 0,10 5 1,-6-2 0,7 10-1,-6-4-2,9 5-1,-2-1 0,7 0-1,0-3 0,5-2-1,0-4 1,4-6-1,-1-5 0,5-7 0,-2-2 0,1-6 0,-4 0 0,-4-4 0,-3 3 0,-2 1 0,-7 4 0,4 13 0,-21-11 0,8 16 1,-4 4-1,0 4 1,1 2-1,3 2 0,4-1 0,4 1-1,6-6 1,8-3-1,5-6 0,1-3 1,7-7-1,-1-1 1,-3-4 0,0-4 0,-6 2 0,-4-1 0,-4 1 0,-5 4 0,1 11 0,-18-16 1,6 13-1,0 2 0,-2 1-1,4 2 1,0 1-1,10-3 1,0 0-1,0 0 0,-2 14-1,2-14-1,15 7-2,-15-7-6,21 10-25,-21-10-3,19 7 0,-19-7-2</inkml:trace>
  <inkml:trace contextRef="#ctx0" brushRef="#br1" timeOffset="156535.9533">7866 1621 77,'10'12'35,"-5"-1"-2,-5 2 2,7 3-28,-3 0-5,5 4-1,3-2 1,3-1 0,4-7-1,2-3 0,2-9 1,5-7 0,-3-3 0,2-9 1,-3-5 0,-1 0 0,-6-3-1,-6 3 1,-6-2-2,-7 5 2,-6 3 0,-8 11-2,-8 7 1,-6 8 0,-6 10 0,1 9-2,-3 9 2,4 5-2,5 2 1,11 3-2,14-6 2,11 0-2,19-11 0,10-5-3,19 4-16,2-20-17,13 2-2,-7-10 0,3 2-2</inkml:trace>
  <inkml:trace contextRef="#ctx0" brushRef="#br1" timeOffset="157858.0289">7749 2268 58,'0'0'33,"0"0"-1,0 0 1,0 0-21,23-8-5,-3-3-2,13 6 1,3-10-2,11 2-1,5-3 0,8 0-1,2 1-1,2 4-1,-4-1 1,-2 3-1,-4 3 0,-4 3-1,-11-1 2,-2 2-1,-8 1 0,-3-1 0,-8-1 1,-2-3-1,-7 2 1,-9 4 0,8-14-1,-8 14 1,-13-20 0,-1 11 1,-5 0 0,-5-2-1,-5 2 1,-3 1 0,-3 1 0,2 3 0,1-2 0,6 3-1,2 0 0,8 2 0,16 1-1,0 0 0,0 0 0,33-7 0,1 5 0,9-2 0,5 3-1,1 1 2,2 3-1,-3 2 0,-10 2 0,-9 8 1,-9 1-1,-14 8 1,-13 5-1,-16 7 1,-11 4-1,-12 4 1,-4-2-2,-2-5-3,9 3-12,-3-22-22,24-3 0,7-24-1,28-5-1</inkml:trace>
  <inkml:trace contextRef="#ctx0" brushRef="#br1" timeOffset="158865.0865">7619 3375 88,'-14'-1'36,"14"1"-1,-17 6 2,17-6-34,-10 7 1,10-7-2,0 0 2,-4 18-2,4-18 0,-2 21-1,3-9 0,0-3 0,-1-9 0,8 18-1,-8-18 1,11 6-1,-2-11 1,-9 5 1,15-20-2,-11 5 2,-2-2-1,-1-1 0,-7 2-1,2 3 2,-9 4-2,1 4 1,-3 7-1,-2 8 0,-4 1 1,3 8-2,3 0 2,0 1-1,7 0 0,5-5 0,5-3 1,10-7-1,5-5 0,4-6 0,0-3 1,2-1 0,-4-4 0,-3 2 0,-7-3-1,-6 4 1,-6-1-1,3 12-1,-13-13-2,13 13-2,-9 3-17,9-3-15,0 0-1,11 2-1,8 13-1</inkml:trace>
  <inkml:trace contextRef="#ctx0" brushRef="#br1" timeOffset="159599.1285">7607 3807 71,'-9'-4'37,"9"4"-1,0 0 1,0 0-15,0 0-18,8 12-1,-8-12 1,9 4-2,-9-4 0,20 7 0,-6-3 0,3 3-1,4-1 0,6 3 0,5-4 0,11-1 0,5-5-1,7-5 1,6-3-1,5-8 1,5-4-1,-3-4 0,0-2 1,-8 0-1,-7 3 1,-8 4-1,-12 3 1,-10 7-1,-9 4 1,-14 6-1,0 0 0,-11 3 1,-4 1-1,-1-1 0,-2 2 0,1-6 0,1-4 0,-1-2 0,4-6 0,-2-2 0,2-3 1,0 1-1,0-1 0,-1 5 1,0 0-1,4 6 0,1 5 0,9 2 0,0 0 0,7 12 0,14-4 0,9-4 0,12-2 0,8-2 0,6-3 0,3 2 0,1-2 0,-9 2 0,-8 5 0,-8 8 0,-19 10-1,-16 10 1,-19 10 0,-14 9-1,-14 4 1,-4 3 0,-8-3-1,4-5-1,5-8-2,6-15-4,28-3-23,1-25-7,15 1 0,20-25-2</inkml:trace>
  <inkml:trace contextRef="#ctx0" brushRef="#br1" timeOffset="161111.215">7807 4557 60,'-11'-7'34,"3"10"-1,-7-3 1,3 11-27,-12-3 0,8 12-1,-7-1-2,6 9-1,1-3-1,5 2 0,6-4 0,9-2-1,6-11 1,9-5-1,7-10 0,3-5 1,-1-7 0,3-2 0,-7 1 0,-6-2 0,-11 4 0,-7 16-1,-10-13 0,-9 17 0,-2 3 0,-3 2 0,1 2-1,4 0 1,3-1-1,16-10 1,0 0 0,0 0 0,18-2-1,3-9 1,-1 1 0,0-2 0,-1 2-1,-7 2-2,-12 8 0,0 0-3,0 0-2,-7 14-4,9 5-23,-2-19-4,4 18 1,6-18 0</inkml:trace>
  <inkml:trace contextRef="#ctx0" brushRef="#br1" timeOffset="162147.2743">8280 4376 51,'3'-11'34,"-4"-9"0,3 9 0,-6-9-21,4 20-2,3-12-3,-3 12-1,-1 21-2,-1 6-1,-2 10-1,-1 11 0,0 13-2,-2 8 1,2 5 0,-3 3-1,1-3 0,3-7-3,4-7 0,0-17-7,15-3-24,-9-22-3,11-3-1,-4-20 0</inkml:trace>
  <inkml:trace contextRef="#ctx0" brushRef="#br1" timeOffset="162380.2876">8348 4327 91,'0'0'38,"5"-15"-1,10 15 1,-2-15-35,16 4 0,7-1-1,5-2 0,3 5-3,-1-5-1,3 15-9,-14-5-25,0 16 0,-14-5 0,-6 15-3</inkml:trace>
  <inkml:trace contextRef="#ctx0" brushRef="#br1" timeOffset="162567.2983">8384 4652 86,'-22'17'36,"13"-1"2,9-16-1,14-4-32,8-9-2,14-2 0,-1-3-1,8 0-1,-4 2-3,-3 0-4,3 18-25,-21-3-6,-5 18 1,-18-2-1</inkml:trace>
  <inkml:trace contextRef="#ctx0" brushRef="#br1" timeOffset="162726.3074">8308 4957 94,'-19'13'37,"18"2"-1,1-15 0,19 1-33,4-5-2,13-4 0,6-2-6,-1-10-25,15 6-6,-7-13 1,6 10-3</inkml:trace>
  <inkml:trace contextRef="#ctx0" brushRef="#br1" timeOffset="162944.3198">8857 4533 83,'0'0'37,"-10"13"-1,7 12 0,-8 4-32,6 10 0,-4 8-2,3 8 0,-2 2 0,0 2-2,5-2-1,-1-10-5,15 4-22,-9-20-9,11-6 3,1-16-4</inkml:trace>
  <inkml:trace contextRef="#ctx0" brushRef="#br1" timeOffset="163191.334">8993 4697 99,'-24'-1'38,"9"17"2,-9-5-1,3 10-36,10-1 0,5 2-1,3-2 0,4 1-1,4-2 0,3 0 0,6-3-1,1-3-1,7-2 0,2-7-4,13 10-20,-4-22-12,12 8-1,-5-12-1,8 8 0</inkml:trace>
  <inkml:trace contextRef="#ctx0" brushRef="#br1" timeOffset="163350.3431">9393 4971 110,'-4'24'39,"-10"-17"2,9 5-3,-7-16-36,12 4-1,0-18-3,3-7-9,9 13-23,-8-11-5,8 10-1,-9-5 0</inkml:trace>
  <inkml:trace contextRef="#ctx0" brushRef="#br1" timeOffset="167056.5551">8913 2678 79,'-2'-21'36,"2"10"-1,-10-7 0,10 18-26,-18-10-6,5 12 0,-5 6-1,0 12 0,-1-1 0,-1 10-1,3 1 2,2 5-1,3 0 0,5 6-1,7-7 1,6-1-1,6-2-1,3-6 0,3-4 0,5-6 0,3-12 0,0-11 0,0-11 1,-1-8-1,-6-9 0,-4-7 0,-3-6 1,-7 1-1,-7 4-1,-9 4 0,-5 11 0,-8 7 1,-5 13 0,-3 18 0,-4 13 1,1 7 0,4 10 0,3 7 2,3 2-2,10 4 1,9-7-1,11-4 0,12-16 0,12-6 0,11-10-1,5-14 1,10-11-1,0-12 1,-1-4-1,-6-10 0,-9-3 0,-11-1 0,-14 1 0,-12 3-2,-15 5 1,-13 9 0,-8 6 0,-8 12 1,-5 12 0,-4 13 1,3 10 0,3 7 1,9 4-1,9 2 1,11 2-1,12-2-1,13-9 0,12-9 0,12-5 1,6-8-1,5-6 0,2-6 0,-3-7 0,-3-5 0,-9-3 0,-7-2 1,-13-5-1,-11-1 0,-7 1 1,-12 2-1,-6 3 0,-6 6 0,-7 9 1,-2 9 0,0 10-1,-1 10 0,4 3 0,6 7 0,6 1 0,10 4 0,11-4 0,10-5 0,11-5 0,11-8 0,7-7 0,8-5 0,1-8 0,2-7 0,-1-8-1,-7-3 1,-6-1 0,-8-5 0,-10-1 0,-8 2 0,-14-1 0,-9 6 0,-2 4 0,-13 10 0,0 8 0,-5 8-1,0 10 1,0 5 0,7 7 0,5 1 0,8 2 0,9-5 0,11-7 1,10-2-1,10-10 0,11-7 0,1-6 0,5-7 0,1-3 0,-7-4 0,2-2 0,-11-1 0,-7-1 0,-10 4 0,-8 0 0,-6 7 0,-10 0 0,-5 8 0,-3 5 0,-7 6 0,3 10-1,-4 5 1,3 8 0,3 1 0,8 7 0,1-3 0,10-2 0,9-3 1,6-7-1,8-8 0,5-8 1,11-11-1,-2-7 0,6-10 0,-4-3 1,1-7-1,-9-1 0,-7-3 0,-5-1 1,-12 7-1,-4 2 0,-10 9 0,-7 8-1,-7 7 1,-2 7-1,-2 11 1,3 11 0,-2 1-1,4 9 1,7-3 0,8 2 0,7-2 0,7-7 0,10-3 0,7-9 0,9-11 1,7-6-1,4-10 0,1-9 0,-1-2 0,-6-6 1,-5-4-1,-9 0 0,-9 3 0,-11 0 0,-9 10 0,-13 1 0,-6 11 0,-3 8 0,-7 7 0,0 9 0,-1 7 0,5 6 0,4 4 0,8 3 0,8-4 0,11 1 0,8-7 0,10-4 0,10-9 0,7-8 0,5-7 0,3-7 1,2-7-1,-4-5 0,-2-6 0,-6-2 1,-10 1-1,-11-4 0,-6 4 1,-11 0-1,-7 9 0,-8 2 0,-7 9 0,-4 9 0,-1 10 0,0 9-1,0 5 1,5 8 0,6 3-1,10 3 1,7-5 0,12-1 0,9-8 0,10-7 0,9-9 0,8-8 1,2-8-1,2-8 0,-2-1 1,-5-9-1,-7 0 0,-11-2 1,-8 0-1,-12 5 1,-11 1-1,-5 5 0,-7 3 0,-6 9 0,-1 5 0,-2 5 0,0 7 1,4 4-1,5 1-1,7 4 1,6 0 0,10-5 0,9-1 0,9-6 0,5-2 0,4-3-2,6-7 0,-3 3-4,-7-12-12,5 12-20,-19-13-1,1 11-1,-13-11-1</inkml:trace>
  <inkml:trace contextRef="#ctx0" brushRef="#br5" timeOffset="431918.7043">13385 10822 51,'0'0'31,"-8"-14"2,8 14 0,-4-11-28,4 11 0,0 0 0,4-10 0,-4 10 2,0 0-2,1-14-1,-1 14 0,0 0-1,0 0-1,0 18 0,-1-1-1,-5 8 0,2 7-2,-1 6 1,-2 7-2,5 5 2,-1 4-2,1 2 1,5 5 1,1 1-1,4 2 2,0 3-1,5 2 1,-3 8 0,2 4-2,-5 8 1,-1 7 0,-3 6 0,-3 4 0,-1 4-1,-2 1-1,2-2 2,0 3 0,2-2 0,3-1 0,-2-2 0,5 2-1,-3-1 1,0 4 0,-2 6-1,-1 0 1,-4 5 0,-1-1 0,-2-2-1,-1-1 0,-4-2 0,4-3 1,-2-8-1,1-6 1,2-8 0,4-5 0,0-6 0,2-4-1,0-5 1,3-4-1,-1-6 0,-1-6 0,0-4 0,1-11-4,5-4-2,-7-21-20,10-1-9,-2-18-1,7-5 1</inkml:trace>
  <inkml:trace contextRef="#ctx0" brushRef="#br5" timeOffset="432881.7594">13703 15041 28,'-23'3'32,"4"4"2,2-4-2,6 3-26,-3-5-1,14-1-1,-12 4 1,12-4-1,0 0 0,0 0 0,0 0 0,18 10 1,0-12 1,13 2-2,9-7-1,18 1 0,14-7-1,16-2 0,14 2-2,9-2 0,12 3 0,9 4-1,4 2 1,1 7-1,-6 5-1,-1 2-3,1 12-16,-18-11-16,-4 7-1,-27-10-1,-7 0 0</inkml:trace>
  <inkml:trace contextRef="#ctx0" brushRef="#br5" timeOffset="433661.804">16740 14488 23,'-21'-37'30,"-11"-1"2,-6 5 0,-11-1-22,3 10-3,-16 0 0,2 16-1,-11 4 0,0 19-1,-11 7-1,5 13-1,-6 11 0,1 9 0,2 10-1,0 9-1,2 5 0,6 4-1,4 6 1,13 4-1,9 6 1,10 2 0,16 3 0,15 6-1,14 2 1,13 7-2,14 2 1,8 3-1,11 0 1,6 1-2,8-5 2,8-10 0,10-9 0,11-16 1,9-19 0,14-20 0,12-17 0,10-21 0,10-24 0,6-17 0,5-14 0,1-15 1,-2-16-1,-6-7-1,-9-11 1,-12-5-1,-19-7 1,-17-8-1,-21-8 0,-22-11-1,-23-6 2,-22-8-1,-24-1 1,-20-2 0,-22 7 0,-18 5 1,-18 14-1,-12 19 0,-20 21-1,-7 19 0,-6 24-1,-3 16-3,10 28-6,-1-1-27,25 23 1,1-7-1,30 13-1</inkml:trace>
  <inkml:trace contextRef="#ctx0" brushRef="#br5" timeOffset="434044.8259">16759 14640 62,'-7'12'38,"-4"-12"-2,1 6 0,-1-5-33,3 8 0,0 4-1,4 13-2,4 11 2,2 16-2,5 16 0,0 19 0,1 10 1,3 10-3,1 1 3,0-2 0,2-16 1,7-11 0,5-30 0,9-20 0,9-28 1,13-25-1,9-24 0,5-16 1,6-14-2,-2-13 0,-3-1-2,-6-5 1,-4 7-3,-11-3 0,-5 8-3,-7-4-6,7 21-24,-9-2-1,13 21 0,-2 0-1</inkml:trace>
  <inkml:trace contextRef="#ctx0" brushRef="#br5" timeOffset="435058.8839">18238 15285 29,'-40'20'32,"2"-9"2,10 8-7,0-15-19,13 8 2,2-13 0,13 1-1,0 0-2,13 3-1,3-6-2,9 3-1,5-4 0,5 4-1,7 4-1,6 0 0,7 4 0,0 8 0,2-1 0,2 4-1,0 2 1,-4 0-2,-3-1 2,-4-3-1,-7-2 1,-3-3-2,-10-4 1,-2-3-1,-8-5 2,-2-4 0,-5-6-1,-4-3 2,-2-9-2,-2-2 2,-2-11-2,-2-5 1,2-12-2,-2-6 2,1-10-1,0-5-1,-1-7 2,1-8-2,-1-6 2,0-4 0,1-7 0,-1-5 0,0-3 0,1-3 0,2-8 0,0-1 2,3-6-2,-1-1-1,2-2 1,1 1 1,-2 1-1,2-3 0,-3 2 0,-1 3-1,0 5 1,-3 2-1,0 3 1,2 1 0,0 2 0,-1 4-1,3 4 1,2 2-1,1 2 1,1 6 0,1 4-1,0 4 0,3 5 0,-3 6 0,2 5 0,1 6 0,-3 6 1,1 3-2,-1 6 1,0 5 0,0 4 0,0 5 0,0 1 1,-1 7 1,2-1-1,-1 7 1,-2 1-1,-1 5 2,0 2-2,-2 1 2,-3 5-3,0 0 0,-1 12 0,0-18 1,0 18-1,-1-9 0,1 9 1,0 0-1,0 0 0,-10 6 0,6 6-2,-3-3-2,5 16-23,-7-11-14,9 6 2,-8-11-5,8-9 5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11T00:52:53.586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7030A0"/>
    </inkml:brush>
    <inkml:brush xml:id="br3">
      <inkml:brushProperty name="width" value="0.05292" units="cm"/>
      <inkml:brushProperty name="height" value="0.05292" units="cm"/>
      <inkml:brushProperty name="color" value="#00B0F0"/>
    </inkml:brush>
    <inkml:brush xml:id="br4">
      <inkml:brushProperty name="width" value="0.05292" units="cm"/>
      <inkml:brushProperty name="height" value="0.05292" units="cm"/>
      <inkml:brushProperty name="color" value="#0070C0"/>
    </inkml:brush>
    <inkml:brush xml:id="br5">
      <inkml:brushProperty name="width" value="0.05292" units="cm"/>
      <inkml:brushProperty name="height" value="0.05292" units="cm"/>
      <inkml:brushProperty name="color" value="#002060"/>
    </inkml:brush>
    <inkml:brush xml:id="br6">
      <inkml:brushProperty name="width" value="0.05292" units="cm"/>
      <inkml:brushProperty name="height" value="0.05292" units="cm"/>
      <inkml:brushProperty name="color" value="#FF0000"/>
    </inkml:brush>
    <inkml:brush xml:id="br7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4037 1636 34,'0'0'28,"0"0"2,0 0-7,-4 12-10,11 3-4,-10-2-1,7 6-4,-4 3-1,4 7-1,2 11-1,-1 10 1,2 11 0,1 12 0,-2 13 0,2 11 1,-1 9 1,1 10-1,-1 0-1,0 4 0,2 8-1,0 2 0,-1 7 1,3 9-2,1 5 1,0 10-1,-1 14 1,0 11-2,-1 7 1,-1 6 1,-4 7 0,-2 8 0,-2 6 2,1 7-1,-5 5 2,3 8-2,-2 3 2,4 9-1,0-1 0,2 6-1,0-6-2,4 3 0,0-5-1,4 0 2,-1-2-2,-2-1 1,3 3 0,-2 3-1,2 8 0,-3 3 2,-2 8-3,-1 7 3,-4 4-4,0 3 1,-2 8-1,-4 2 3,-2-1-2,1 6 0,-2 3 2,0 1-2,1 3 2,1 5 0,-1-3-1,-1-2-1,2-12 0,2-21-1,3-17-8,-5-42-26,15-31 0,-2-51-3,9-45 1</inkml:trace>
  <inkml:trace contextRef="#ctx0" brushRef="#br0" timeOffset="893.0511">1260 3516 91,'-53'-17'37,"53"17"-2,0 0 2,-55 3-32,55-3-2,0 0 0,-51 25 0,51-25-1,0 0 0,0 0-1,-29 62 0,29-62 0,0 0-1,26 78-1,2-35 1,7-2-1,3-5 0,-3 0 1,-35-36 1,0 0 0,20 65 0,-20-65 1,-6 51-1,6-51-1,0 0-1,-32 53-5,32-53-28,0 0-4,-20-11-1,35-40-1</inkml:trace>
  <inkml:trace contextRef="#ctx0" brushRef="#br0" timeOffset="1133.0648">1731 2794 105,'-4'-10'38,"-7"-2"1,11 12-3,-3 17-34,5 10 1,2 16-1,1 21 0,-3 22-1,-5 17-1,-2 18 1,-5 12-1,-3 2-1,-5-6-1,2-10-4,-3-34-20,14-8-11,1-36 0,13-19-2,2-36 1</inkml:trace>
  <inkml:trace contextRef="#ctx0" brushRef="#br0" timeOffset="1599.0915">1601 3428 104,'-27'-1'38,"-1"0"1,18 15-2,10-14-34,10 17 1,18-12-1,10-4-2,10-2 1,10-2-1,3 0-1,1-2 0,-6 3 0,-7 0 0,-12 3 0,-9 5 0,-10 2-1,-13 6 2,-6 2-1,-8 4 1,-8 2 0,0 6 1,-6 4-1,1 2 0,1 3 0,5 1 0,8-4 0,1 1 1,16-7-4,5-9 1,9-10 0,9-11 0,3-14 1,3-11 0,-2-8-1,1-10 0,-11-7 2,-5 0-1,-11 0 0,-8 4-1,-10 4 1,-8 8-2,-5 8 1,-5 9-1,5 10-1,-2 6-1,8 9-1,3-5-3,19 14-28,-7-15 0,29 8-1,-2-15 1</inkml:trace>
  <inkml:trace contextRef="#ctx0" brushRef="#br0" timeOffset="2140.1224">2398 3306 104,'8'19'35,"-17"-6"2,5 17-2,-11 0-31,10 8-1,-4 6 0,8 5-1,-3 6 0,4 1 2,0 1-3,2-4 1,0-7 0,1-7-1,-1-11 0,2-10 0,-4-18 0,0 0 0,9-32-1,-6-5 0,1-10 0,-1-12 0,1-9 0,-3-4 0,3-3 0,1 7 0,-1 4 0,2 9 1,0 11-1,5 9 1,0 13-1,5 12 0,3 9 0,-2 4 0,4 8 0,2 4 0,-4 7 0,-1 2-2,-7 7 3,-6 4-2,-9 1 1,-4 6 0,-3 0 0,-10-1 1,2-5-1,-8 2 2,7-8-2,1 0 1,-2-4-1,5 1 0,0 4 0,2 7 0,2 9 0,0 9 0,0 7-1,5 6 1,1 6-1,3 0 0,6-2-2,2-14-6,15-3-28,-7-28-3,14-6 1,-3-27-1</inkml:trace>
  <inkml:trace contextRef="#ctx0" brushRef="#br0" timeOffset="2771.1585">2813 3110 105,'0'0'39,"-9"-2"1,7 27-1,-7 5-33,9 10-4,-1 11 1,2 10-1,1 7-1,-1 4 0,2 3 0,-3-1 0,1-9-1,-1-7 1,0-13 0,0-13-1,0-21 1,0-11-1,4-22 0,0-15 0,0-15 0,-3-14 0,2-12 0,0-13 0,-1-2-1,2-1 1,-1 10 0,1 9 0,0 9 0,5 13 1,5 20-1,5 12 1,2 17-1,6 7 1,0 8-1,1 9 1,5 6-1,-7 7 1,-5 6-1,-7 2 0,-9 4 0,-8 4-1,-11-2 0,-7-1 0,-9-1 0,-4-10 0,-1-1 1,-2-7-1,6-5 1,0-4 1,7 2 0,4-2 0,8 8-1,1 5 1,5 14 0,1 10 0,1 10-1,0 6 0,2 3 0,1 1-1,3-8 0,2-13-2,7-11-1,2-30-8,17-9-25,-2-33-3,14-11 1,-3-28 0</inkml:trace>
  <inkml:trace contextRef="#ctx0" brushRef="#br0" timeOffset="2951.1688">3361 2942 117,'7'12'39,"-18"14"2,7 29-1,-21 14-36,14 4-3,0 4 0,3-2-2,5-3-1,1-20-7,18-5-28,-9-30-3,13-5 1,-3-33-2</inkml:trace>
  <inkml:trace contextRef="#ctx0" brushRef="#br0" timeOffset="3357.192">3524 2641 116,'2'14'41,"-3"1"2,13 16-3,-7-9-35,14 6-1,0 2 0,2 0-2,-3 5-2,-2-2 0,-3 7 0,-6 5 0,-6 3 0,-5 2 0,-5-3 0,1-3 0,-3-7 0,2-6 0,2-15 0,7-16 0,4-15 0,8-16 0,6-8 0,2-11 0,3-4 0,3-2 0,0 1 0,-2 8 0,-8 13 0,2 10 0,-6 11 0,-2 13 0,-2 10 0,-3 7 0,5 11 0,1-3-5,9 8-2,-4-11-6,20 13-26,-5-21-2,13 3 1,-5-22 0</inkml:trace>
  <inkml:trace contextRef="#ctx0" brushRef="#br0" timeOffset="3850.2202">4206 2725 117,'-19'0'40,"-16"-1"2,7 18-2,-5 1-33,2 11-2,4 4-1,7 2-4,8-1 0,10-5 0,10-5 0,9-8 0,9-13 0,4-6 0,3-14 0,3-8 0,-2-8 0,-4-4 0,-4-4 0,-7 1 0,-4 6 0,-7 12 0,-3 10 0,-5 12 0,-7 30 0,-4 16 0,-6 33 0,-2 22 0,-3 25 0,-2 12 0,-4 11-2,2-2 1,3-4 1,2-12 0,1-32 0,8-21 1,2-29-1,3-26 2,7-23-2,-10-31 0,8-22 0,1-21 0,5-17 0,2-16 0,6-10 0,4 0 0,8 5 0,3 9 0,6 23-7,-6 1-19,9 41-14,-11 13-2,0 36 1,-17 9-2</inkml:trace>
  <inkml:trace contextRef="#ctx0" brushRef="#br0" timeOffset="4423.253">1189 4888 105,'0'0'37,"-46"-46"0,46 46 0,0 0-32,0 0-3,0 0 4,0 0-3,-8 46 0,8-46 0,17 73 0,2 3-3,12 16 0,7 12 1,-2-8-2,6-6 1,-5-30 0,6-29 0,-4-42 0,-4-22 1,-4-20 1,-6-14-1,-3-13 0,-6-7 1,-5-3-1,-7-4-1,-3 8 0,2 11-1,-3 17-1,-1 10 0,6 24-3,3 9-6,8 30-27,0 4-2,12 23 0,-4-5 0</inkml:trace>
  <inkml:trace contextRef="#ctx0" brushRef="#br0" timeOffset="4799.2745">1950 5119 110,'-19'13'40,"-11"-7"1,9 22-1,-2-7-35,10 7 0,1 3-2,6 3-1,9 2 0,8-6-1,4-5 1,14-3-3,3-6 1,3-9-1,1-9 1,-3-7-1,-4-10 1,-4-4-2,-10-7 1,-9-2 0,-8-5 0,-4 0 0,-4 0 0,-6 2-1,0 6 1,0 3-1,5 8 0,-2 6-1,13 12 0,-9-7-2,9 7-7,14 4-25,9-3-2,1-16 1,19-2-1</inkml:trace>
  <inkml:trace contextRef="#ctx0" brushRef="#br0" timeOffset="5009.2865">2505 4307 114,'-5'-10'38,"-10"7"2,7 32-1,-5 10-35,6 18-1,4 12-1,4 15 0,2 11 0,3 3-2,3-2 0,4-5-3,2-12-1,1-23-8,11-5-26,-10-31-3,14-14 1,-8-30 0</inkml:trace>
  <inkml:trace contextRef="#ctx0" brushRef="#br0" timeOffset="5216.2984">2834 4087 113,'-6'33'39,"-10"19"1,8 36-1,-3 7-35,4 13-2,4 0 0,3 2-3,5-8 1,3-11-3,5-9-5,-8-26-30,13-8-1,-9-26-1,7-9 0</inkml:trace>
  <inkml:trace contextRef="#ctx0" brushRef="#br0" timeOffset="5693.3257">2733 4636 111,'-11'2'39,"17"16"1,-6-18-1,27 18-36,9-17 0,14-8-1,7-8 0,11-6-1,2-6 0,-1-5 0,-7-1-1,-7 3 1,-11 2 0,-15 3 0,-11 5 0,-13 11 0,-5 9 0,-19 2 1,-3 17-1,-1 5 0,-5 14-1,0 7 1,2 8-1,6 4 2,1-3-2,11-5 0,8-6 0,7-14 0,8-15 0,8-17 0,3-14 0,7-15 0,-1-14 0,0-7 0,-1-11 0,-3 3 0,-4 5 0,-9 7 0,-6 9 0,-1 18 0,-8 22 0,0 0 0,-5 33 0,-1 8 0,2 8-5,4 0 0,7 14-9,-3-20-18,23 3-9,-1-22 0,18-5 0</inkml:trace>
  <inkml:trace contextRef="#ctx0" brushRef="#br0" timeOffset="6150.3518">3819 4324 120,'-34'-25'41,"1"25"1,-14 0-2,5 21-35,1 8-3,3 7 0,4 5-1,12 3 1,12-4-2,10-1 0,15-11 0,11-10 0,7-13 0,9-11 0,3-13 0,-1-9 0,0-12 0,-4-7 0,-7-3 0,-3 1 0,-9 5 0,-5 5 0,-4 14 0,-5 12 0,-7 13 0,-3 36 0,-4 11 0,-2 18 0,-5 17 0,0 8 0,-7 8 0,1-2 0,-1-6 0,2-5 0,2-19 0,-1-14 0,4-21 0,0-18 0,5-21 0,1-15 0,7-21 0,-1-11 0,5-12 0,-1-14-6,12 10-8,-11-16-15,17 27-14,-7-3 3,10 23-3,-8 0 2</inkml:trace>
  <inkml:trace contextRef="#ctx0" brushRef="#br0" timeOffset="6533.3737">4050 4390 109,'-9'-2'41,"9"2"0,0 0 0,7 10-34,6-18-4,9-5 0,6-3-1,6-7 0,6-6-1,1-5-1,1-7 1,-3-4 0,-7-2 0,-4-1-1,-13 2 0,-11 5 2,-13 10-2,-12 15 0,-11 19 0,-9 18 0,-3 19 0,0 17 0,7 12 0,6 7 0,14-3 0,18-8 0,22-16 0,17-19 0,23-18 0,15-29-2,28-7-16,0-33-17,28 1-9,1-19 0,19 5-2</inkml:trace>
  <inkml:trace contextRef="#ctx0" brushRef="#br1" timeOffset="96519.5206">2311 11407 10,'14'-10'31,"-14"10"-1,2-11 2,-8 1-21,6 10 4,-7-13-1,7 13-9,-14-11-3,14 11-1,-14-13 1,14 13 0,-11-6 1,11 6 0,0 0 1,0 0-1,-6 15 2,11 0-1,-1-2-2,9 5 0,2 2-1,7-1 0,6 1-1,6-3 0,10-2 0,11-4-1,6-6 1,10-2-1,12-4 1,10-1-1,6-2 0,11 2-1,7-1 1,5 1 2,11 2-1,3 0-1,6 0 1,6 0-1,7 0 1,10-1 0,5 0 0,4 0 0,7 1 0,9 2 0,7 2 0,3 0 1,9 2-1,14 1 1,7-3 0,11-2 0,11-4 0,7-2 1,7-7-1,9 0 0,42-4 0,-27 1 0,36 0 0,-22 2 0,-1 3-1,8 6 1,5 0-1,4 6 0,-31 3 0,36 0 1,-20 0-1,76 2 0,-27 2-1,9-6 1,11 2 0,7 0 0,10-3 0,5 4-1,1 1 1,-8 2 0,5 7-1,4 1 3,31 6-2,-30 1 2,4 1-2,36 3 2,23-4-1,-60-2-2,39-4 2,34-5-3,-10-6 3,0-6 0,3 0 0,-26-7 0,-17 1 0,38 4 2,-2-5-2,6 8 2,-61 5-1,25 5-5,-225-4 4,27 0-6,0 1-2,16-3-13,-29-1-20</inkml:trace>
  <inkml:trace contextRef="#ctx0" brushRef="#br1" timeOffset="97442.5734">1261 5994 76,'0'0'39,"-53"-17"-1,53 17 2,-50 46-24,50-46-12,-58 77-1,27-26 0,4 8 0,1 5-2,-15 4 0,18 0-1,14 2-1,5-1-9,21 23-26,43 14-2,29-33 0,7-28-1</inkml:trace>
  <inkml:trace contextRef="#ctx0" brushRef="#br1" timeOffset="97826.5954">1626 5939 101,'-13'-14'38,"-1"6"0,6 24-2,-5 10-34,9 16 0,4 13-1,0 13 0,-1 14 0,1 8 0,-2 4 0,5-1 0,1-9 1,3-7-1,1-18 0,9-13 2,5-25-1,7-23 0,6-29 1,8-14-1,0-19 0,2-16-2,-1-14 0,-7-6 0,-6-3 0,-5 9-2,-6 9 1,-7 13-3,-4 18 0,-5 12 0,0 26-3,-4 16-17,11 16-14,-7 11 0,12 19 0,-2-6 0</inkml:trace>
  <inkml:trace contextRef="#ctx0" brushRef="#br1" timeOffset="98149.6139">2266 6354 94,'-18'-14'36,"1"9"0,-7-5 0,-2 17-30,-1 3 0,5 11 0,-2 9-2,8 12 0,1 1-2,6 6 1,5-2-1,11-4 0,4-11 0,11-4-1,7-16 1,8-13-1,0-14 0,2-9 0,-3-9 0,-9-11-1,-3-2 0,-14-5-2,-9 1 0,-11 5-1,-4 10-1,-6 1-3,8 18-4,-8-6-27,20 22 0,1-19 0,20 14 0</inkml:trace>
  <inkml:trace contextRef="#ctx0" brushRef="#br1" timeOffset="98399.6282">2818 5624 75,'7'-35'37,"-10"5"-1,3 30 1,-13 8-19,6 28-12,-5 19 0,2 27-1,-2 15-2,-1 16 0,1 7-1,4 4 0,4-8-3,4-8 0,10-13-8,-3-29-26,22-18-2,7-40 0,11-17-2</inkml:trace>
  <inkml:trace contextRef="#ctx0" brushRef="#br1" timeOffset="98584.6387">3301 5499 100,'-27'79'39,"-7"14"2,5 26-2,-10 0-34,14 5-3,5-1 0,5-10-2,10-3-5,-5-20-29,15-8-4,-3-29 1,10-11-1</inkml:trace>
  <inkml:trace contextRef="#ctx0" brushRef="#br1" timeOffset="99035.6645">2986 6180 112,'-15'10'39,"4"-5"1,20 7-1,14-9-36,7-4 0,14-8-1,3 0 0,7-7 0,0 0-1,-5-4 0,-6 7-1,-11-2 1,-5 3-1,-12 4 1,-7 3-1,-8 5 1,0 0-1,-20 19 0,1-2 0,-1 3 0,0 3-1,-2 6 1,5-3 0,6 2 1,7-7-1,8-9 1,11-6 0,9-5-1,6-4 1,3 0-1,3 0 1,-3 3 0,-3 6-1,-9 11 1,-12 13-1,-11 6 0,-9 9 2,-6 2-2,-11 0 0,4 0-4,0-11 1,13 0-14,2-35-20,22-3-4,3-29 0,23-7 0</inkml:trace>
  <inkml:trace contextRef="#ctx0" brushRef="#br1" timeOffset="99332.6815">3651 5460 105,'-11'28'41,"3"0"1,21 16-1,5 3-36,20-2-2,10 5 2,6 2-2,0 6 1,0 6-2,-7 4 2,-8 1-4,-16 5 0,-16 0 0,-13 2 0,-15-2 0,-10 0 0,-8-9 0,-3 1-9,-11-22-9,17 9-7,-15-30-10,18 3-8,-4-21 0,14-5 0</inkml:trace>
  <inkml:trace contextRef="#ctx0" brushRef="#br1" timeOffset="100689.7591">16585 12185 69,'-28'-33'37,"-11"4"-1,0 19 0,-4 11-30,2 25 0,3 15-2,6 26 2,0 16-3,1 19-1,1 12-1,2 7 1,0-1-2,6-1-1,6-10-2,-2-19-6,15-12-28,-3-33-1,10-15-1,-4-30 0</inkml:trace>
  <inkml:trace contextRef="#ctx0" brushRef="#br1" timeOffset="101165.7864">16041 12808 79,'-15'-10'40,"2"-2"-2,13 12 3,11 13-34,14-7-2,10-4-2,17-1 0,6-2-1,6-5-1,1 3 0,1-4 0,-9 6-1,-4-1 0,-14 5 0,-11 8 0,-14 5 1,-10 7-1,-10 5 0,-10 6 0,-5 2 1,-4 3-1,-1 0 0,4-5 1,2-3-1,9-9 0,9-11 1,2-11-1,21-14 1,0-9 0,5-13 0,3-7 0,0-6 0,-3-2-1,-2-1 1,-6 1-1,-6 9 1,-4 6-1,-1 11 0,-3 9 0,-4 16 0,14-3 0,0 15 0,3 4-1,9 5 0,3-3-1,11 3-3,-1-10-3,20 8-28,-11-20-3,9 5 0,-10-15-2</inkml:trace>
  <inkml:trace contextRef="#ctx0" brushRef="#br1" timeOffset="101499.8055">17085 12735 89,'-25'26'39,"1"-6"0,13 8 1,5-6-36,10 0 0,11-6-1,16 0 0,6-8-1,9-5 0,5-10 0,0-7-1,-3-2-1,-4-5 1,-9-3-1,-12-3 0,-15 3 0,-10-1 0,-12 4-1,-13 6 1,-5 7 0,-11 9 0,-6 11 0,0 13 0,0 8 1,8 11-1,7 5 1,12-2-1,17 0-2,13-10-1,23 2-4,12-25-10,29 3-22,5-17 0,27 3 1,3-19-4</inkml:trace>
  <inkml:trace contextRef="#ctx0" brushRef="#br1" timeOffset="102098.8397">18003 12760 62,'0'0'36,"-12"-14"0,12 14 0,-27-6-27,12 8-3,-10-3-1,-2 10 1,-7 3-1,1 9-1,-7 5 1,3 10-1,2-1 0,6 1-1,9 1 0,12-6-1,12-6 0,16-13-1,12-12 1,10-10-2,10-12 1,4-6 0,-1-4-1,0-1 0,-9 0 1,-8 3-1,-12 10 0,-8 6 0,-18 14 0,0 19 0,-18 16 0,-11 17 0,-11 16-1,-7 14 1,-1 10 0,-8 8 0,9-3 0,6-6 0,11-17 0,15-12 0,19-26 0,18-24 0,16-24 0,17-21-1,12-15-3,0-16-2,13 4-14,-10-20-20,3 12 2,-14-7-3,1 17 1</inkml:trace>
  <inkml:trace contextRef="#ctx0" brushRef="#br1" timeOffset="102632.8703">18627 12731 92,'0'0'37,"0"0"0,-20 2-7,8 20-25,-3 2-2,-1 7 0,0 4 0,1 5 0,0-2-1,9-1 1,3-3-1,10-11 1,8-8-2,7-13 1,9-14-1,7-9 0,6-11 0,-2-8-1,-1-5 1,-2-3-1,-2 2 0,-10 4 1,-3 10-1,-9 6 0,-6 14 1,-9 12-1,4 12 0,-9 16 1,-1 12-2,-3 7-1,1 8-1,1-3-3,7 14-19,0-20-14,11 3-1,-2-25 0,15-2 2</inkml:trace>
  <inkml:trace contextRef="#ctx0" brushRef="#br1" timeOffset="103298.9084">19125 12779 82,'-2'22'39,"-1"-12"-2,15 7 2,1-13-33,15-4-3,2-7 0,9-5 0,1-5-1,-5-4-1,-1-4 0,-7 1 0,-9 0-1,-7 1 0,-11 2 1,-9 4-1,-9 4 1,-5 10-1,-5 5 0,-4 13 1,-6 8 0,3 10 0,2 7 1,7 3-1,9 1 1,10 1 0,13-9-1,14-6 0,11-12 0,13-9-1,7-12 0,8-9 1,0-10-1,-1-7 0,-6-1 0,-2-2 0,-12 3 0,-8 0 0,-14 6 1,-5 10-1,-11 13 0,0 0 0,-18 8 0,0 15 1,-3 10-1,0 2 0,1 5 0,2-4 0,5 0 0,5-6 0,10-10 1,7-16-1,8-12 1,10-14 0,5-5 0,3-7 0,2-6 0,1 2 0,-5 1 0,-4 8-1,-6 7 1,-9 15 0,-14 7-1,8 13 0,-10 9-1,-4 7-1,0 6-1,2 4-1,5 5-2,5-7-2,20 15-12,-2-19-20,27 9 1,5-19-1,23 7 1</inkml:trace>
  <inkml:trace contextRef="#ctx0" brushRef="#br1" timeOffset="103716.9323">20512 12649 80,'0'0'36,"-20"-9"0,2 9 1,-11-6-32,-5 8 0,-5 2 0,-3 11-1,-1 2 0,1 11 0,4 5 0,13 6-1,7 3-1,17-2-1,9-2 0,13-8-2,15-4-2,9-14-1,12-1-6,-4-21-26,15 2-2,-9-17 0,5 2 0</inkml:trace>
  <inkml:trace contextRef="#ctx0" brushRef="#br1" timeOffset="104198.9599">20757 12643 93,'-14'15'38,"-7"1"-1,5 15 2,-4-1-33,5 7-2,2-3-2,6-1 1,5-3-2,4-7 1,5-9-1,7-7 0,4-15 0,7-7 0,1-6-1,2-5 0,0-4 1,2-4-1,-4 2 0,-1 2 0,-2 8 0,-6 5-1,-5 7 1,-2 12-1,-6 11 0,-8 16 1,-4 17 0,-7 14-1,-3 18 0,-11 10 1,-3 13-1,-7 5 1,0 0-1,-3-3 0,3-9 0,3-17-1,5-15 2,5-19-1,9-17 1,7-21-1,6-17 1,5-12 0,4-14 1,2-12 0,6-10 0,2-13-1,7-4 1,4-5-1,6 8-1,-1-7-7,11 19-28,-5 0-2,15 19 1,5 4-4</inkml:trace>
  <inkml:trace contextRef="#ctx0" brushRef="#br1" timeOffset="104730.9903">21973 12061 71,'-19'-34'36,"-4"17"0,-12 1 2,2 17-30,-15 12-1,1 26 0,-7 17-1,3 24 1,-1 12-2,7 13-1,5 7-1,12 5-2,12-8-1,18-12-1,19-15-3,15-28-7,22-6-25,4-30-3,17-9 1,-5-25-2</inkml:trace>
  <inkml:trace contextRef="#ctx0" brushRef="#br1" timeOffset="104949.0028">22207 12144 93,'0'0'39,"-22"12"0,15 29 0,-4 14-35,-1 11-3,-2 9 1,-1 7-2,-1 2-1,1-6-4,7 8-18,-4-22-16,10-3 2,-3-19-2,9-5 1</inkml:trace>
  <inkml:trace contextRef="#ctx0" brushRef="#br1" timeOffset="105122.0127">22069 12757 98,'0'-18'39,"14"7"0,3-10-1,11 4-35,13-2-3,3-10-6,16 9-29,-10-17-2,11 6-1,-10-9-2</inkml:trace>
  <inkml:trace contextRef="#ctx0" brushRef="#br1" timeOffset="105316.0238">22700 12058 95,'-26'41'39,"-10"7"2,7 25-1,-4 2-35,-1 9-3,0 4-1,4-3-2,7 0-4,-2-18-31,17-1-3,1-22-2,17-5 1</inkml:trace>
  <inkml:trace contextRef="#ctx0" brushRef="#br1" timeOffset="105732.0475">22748 12527 99,'0'0'40,"12"-10"1,8 6-1,-4 0-34,8-4-4,3-3 1,-4 2 0,1-2-3,-3 10 2,-6-1-1,-5 4-1,-10-2 0,1 15-2,-11 0 2,-8 6-2,-5 5 2,-9 4-1,-3 8 1,-8 3 0,3 0 1,-1 3 0,6-4 1,9 0-1,13-13 1,11-5-1,17-14 0,15-8-1,11-8-1,9-8-2,6-1-5,-13-17-31,16 11-1,-18-11 1,2 13-3</inkml:trace>
  <inkml:trace contextRef="#ctx0" brushRef="#br1" timeOffset="106215.0752">23210 11874 101,'-9'0'41,"24"20"0,1-1-3,17 18-35,6 9-2,2 12 0,-5 8 0,-4 9 1,-12 8-1,-14 3-1,-18 5 1,-17 0-1,-13-1 1,-7-1-1,-4-11-1,-4-6-2,6-11-2,1-19-5,22-4-28,0-26-2,18-5 1,6-22-3</inkml:trace>
  <inkml:trace contextRef="#ctx0" brushRef="#br1" timeOffset="107247.1342">12034 12421 63,'7'-26'38,"1"9"-1,-1-5 1,2 16-29,-9 6-3,6 11-1,-12 10-2,-3 13 0,-8 10-1,-3 13 0,-4 5 0,1 6-1,1-2 1,6 1-1,10-6 1,7-4 0,9-7-1,11-14 0,11-7-1,8-9-1,10-9-1,-1-9-2,10-5-4,-8-19-31,13 6 1,-9-20 0,5 3-2</inkml:trace>
  <inkml:trace contextRef="#ctx0" brushRef="#br1" timeOffset="107428.1446">12630 12705 77,'-15'27'39,"2"14"-1,-5 1 1,7 8-35,-2 1-2,1 6 1,4-4-2,5-5-2,4-5-4,-2-21-32,16-7 1,-2-22-3,10-14 0</inkml:trace>
  <inkml:trace contextRef="#ctx0" brushRef="#br1" timeOffset="107571.1527">12668 12317 80,'-32'-19'38,"1"14"-3,12 8-6,14 12-65,9-3 2,14 7-4,12 0 2</inkml:trace>
  <inkml:trace contextRef="#ctx0" brushRef="#br1" timeOffset="108104.1832">13125 12683 62,'-24'5'37,"3"1"1,-10-10 1,5 8-31,-7-6 0,5 12-1,-6-1-1,7 12-1,1 1 0,8 8-2,3 2-1,13 0 0,6-3 0,11-6-1,9-10-1,6-12 1,5-11-1,4-11 0,-2-9 0,1-6 0,-7-3 1,-4-1-2,-6 5 2,-3 5-2,-8 13 1,-10 17 0,0 0-1,1 33 0,-11 18 1,-4 18-1,-5 21 1,-5 14-1,-3 10 1,-1 5-1,0-2 1,2-13 0,4-13 1,4-17-1,5-27 1,5-18 0,8-29-1,5-25 1,6-18 0,5-16-1,3-17 1,5-13-1,2-6 0,3-7 1,3 5-1,-5 5-1,1 9-1,-4 6-1,3 23-12,-8-3-25,8 21 1,-10-2-1,13 15-2</inkml:trace>
  <inkml:trace contextRef="#ctx0" brushRef="#br1" timeOffset="108518.2069">13769 12156 93,'-23'-15'41,"15"27"1,-11 2-1,10 17-34,-10 11-3,2 13-1,-3 9-1,-5 10-1,-3 5 1,3 3-1,0-6 0,4-5-1,8-13 1,6-10-1,8-17 1,9-16-1,6-15 0,4-12 0,6-11 1,-1-5-1,2-4 0,-2-2 0,-3 7 0,-6 2 0,0 11 0,-8 9 0,-8 5 0,11 10 0,-8 5-1,1 2 1,1 4-2,3-1 0,4 2-1,1-9-3,7 0-3,-6-22-12,13 8-19,-5-21 0,9 2 0,-11-19 1</inkml:trace>
  <inkml:trace contextRef="#ctx0" brushRef="#br1" timeOffset="108689.2167">14085 12324 58,'6'-34'36,"5"23"-1,-11 11 1,1 29-21,-9 6-5,2 28-3,-11 8-2,2 13-2,-2 2 0,0 0-3,2-2-5,-2-19-32,14-5 0,-4-30 0,15-14-3</inkml:trace>
  <inkml:trace contextRef="#ctx0" brushRef="#br1" timeOffset="108869.227">13995 12537 107,'-12'18'43,"2"-4"1,25 8-2,16-13-38,11-3-3,19-6-2,10-9-3,16 9-13,-7-17-23,14 10-2,-14-8 0,0 11-1</inkml:trace>
  <inkml:trace contextRef="#ctx0" brushRef="#br1" timeOffset="108983.2335">14779 12673 100,'-20'14'40,"9"1"-2,11-15-36,-11 6-38,11-6-3,0 0-3</inkml:trace>
  <inkml:trace contextRef="#ctx0" brushRef="#br2" timeOffset="113815.5099">19685 1787 73,'1'-15'38,"-1"15"-1,-8-10 2,8 10-15,-15 17-22,3 6 0,-7 17 0,-5 10-1,-8 15 1,-7 14-3,-3 7 0,-1-1-1,4-3-3,0-15-5,19-9-27,-1-27 0,21-11 0,4-37-1</inkml:trace>
  <inkml:trace contextRef="#ctx0" brushRef="#br2" timeOffset="113972.5189">19482 2020 104,'-10'-38'39,"2"18"3,-8 2-3,4 18-32,12 0-2,8 22-2,20-9-1,18-1-1,20 1-3,6-8-11,18 13-24,-4-11-4,6 10 0,-13-3-2</inkml:trace>
  <inkml:trace contextRef="#ctx0" brushRef="#br3" timeOffset="123366.0562">14931 9611 81,'0'0'38,"0"0"-2,-10-8-4,10 21-21,-11 2-4,-3 21-1,-11 9-3,-5 15-2,-9 12-1,-5 10 0,0 2-1,-1-4-1,6-8-4,2-18-1,19-12-6,-1-35-13,19-7-7,12-32-4,13-3 13,-8-25 13,11-2 11,-3 0 4,-12-13 8,7 24 14,-16-2 10,0 24 3,-15 4-12,11 40-12,-9 3-7,16 17-2,7 8-2,14 1-2,13-5 0,13-5-4,13 1-19,3-26-16,12 3-2,-11-12-2,0 3-1</inkml:trace>
  <inkml:trace contextRef="#ctx0" brushRef="#br4" timeOffset="128033.3231">16582 7005 62,'2'-10'35,"-2"10"-2,-14-8 1,-8 15-17,-5 16-11,-9 8-2,-6 16-3,-8 10 1,-4 9-3,-1 9 1,0 1-1,3 2-1,5-11-3,12-1-10,2-20-19,12-13 0,6-22-1,15-11 0</inkml:trace>
  <inkml:trace contextRef="#ctx0" brushRef="#br4" timeOffset="128251.3356">16165 7024 100,'0'0'38,"20"4"2,-10 13-3,11 13-31,2 6-1,11 7-3,4 3 1,11 5-3,5-5 0,6-1-2,4 2-2,-4-14-3,11 6-29,-13-16-2,3 6 0,-12-15-1</inkml:trace>
  <inkml:trace contextRef="#ctx0" brushRef="#br5" timeOffset="132632.5862">18301 4206 42,'4'-13'34,"-4"13"2,7-21-1,-7 21-17,4-11-9,-4 11-2,0 0 0,0 0-3,-7 11 0,-5 10-2,-7 10 0,-6 13-2,-8 11 1,-9 14-2,-9 10 1,-7 4 0,-1 1 0,-1-3 0,4-9 1,8-14-4,12-5-6,4-30-26,22-10 0,5-26-3,20-7 1</inkml:trace>
  <inkml:trace contextRef="#ctx0" brushRef="#br5" timeOffset="132897.6013">17896 4347 68,'0'0'38,"-11"-19"1,11 19 0,0 0-24,15 10-11,1 5-1,10 8 0,4 9-1,5 9 1,6 6-2,1 7 1,0 4-2,0 1 1,-5-5-1,-1-6-1,-1-4 0,-7-10-2,1-4-6,-13-20-28,13-2 0,-12-14-3,9-1 0</inkml:trace>
  <inkml:trace contextRef="#ctx0" brushRef="#br6" timeOffset="147597.4421">20345 1017 17,'0'0'20,"0"0"-1,0 0-12,0 0-1,0 0 0,0 0 1,0 0-1,0 0 1,0 0 0,0 0 0,0 0-1,-78 19-1,73 16-1,-10 4-2,3 9 0,-11 1 0,2 8-2,-6-5 2,6 7-2,-7-5 2,-6 6 0,5-1 0,-5 0 1,2-1-1,1 1 0,-6 3 0,-2 3 2,0 2-3,-4 2 1,-4 6-1,-1 6-1,-3 5 1,-1 2 0,-2 4 0,1 4 0,1-1 0,-1 1 1,3 1 0,-6-3 0,1 2 2,-5 0-3,1 0 0,-3-1 0,0 4 0,-1 2-1,-3 4 0,0 1-1,-1 1 0,-2 5 1,-1 2-1,-3 1 0,2 4-1,0-2 1,-2-2-1,3 1 4,0-1-2,-1 1 1,1-1 1,-1 1-1,-1-3-1,4 4 2,-6 0 0,2 3-1,-2 1 0,3-2 1,0 1-1,0-2 0,0 0-1,2-4 2,-2 5-1,2-4-1,0-2 1,1-2-2,1 2 3,-4-1-2,2-3 1,-3 2-2,2-4 0,1 2 0,0-1 0,3 3 0,2-3-1,0 2 1,1-1 1,0 0-1,2 1 0,-3 0 1,4 2-1,-3-6 1,0 1 0,1 3 1,2-5-1,1-1 1,-1-2 0,1-3 1,1 0-1,-1-4 0,2 1 1,1-1-1,2 1 0,-1-1 0,4-1 0,2 1-1,3-4 1,2 0-2,3-2 1,-3-3-1,2-1 2,-3-3-1,3 1 1,-3-4-1,0-1 1,-1-3-1,1-1 0,1-4 0,-1-2-1,5-3 1,-2-3 0,5-3-1,-2-7 1,7-4 0,2-8-2,11-2-7,-5-14-25,15-3 0,1-15-3,8-6 1</inkml:trace>
  <inkml:trace contextRef="#ctx0" brushRef="#br6" timeOffset="149189.5332">14139 9300 31,'11'1'29,"-11"-1"3,0 0-3,15 4-14,-15-4-4,0 0-1,0 0-1,17 18-2,-12-2-1,5 21 0,-2 8-2,3 17-1,-6 17-1,-1 15 0,-4 10-3,-3 5 2,-1-3-4,-3-11-1,7 1-17,-5-22-13,8-13-2,-3-24 1,6-12-1</inkml:trace>
  <inkml:trace contextRef="#ctx0" brushRef="#br6" timeOffset="149532.5528">14075 9995 63,'-20'-8'36,"9"12"1,3 0 0,12 21-13,4-13-20,7 6-1,4-1 0,5 10 0,0 8-2,1 7 1,-1-1-1,-2 5 1,-6 2-2,-2-3 2,-3-6-2,0-9 2,-1-15-1,1-19 1,4-21 0,5-22-3,5-24 3,2-17-2,4-15 0,0-14-5,2 10-4,-10-6-28,8 22-2,-13 9 3,4 28-5</inkml:trace>
  <inkml:trace contextRef="#ctx0" brushRef="#br6" timeOffset="150677.6183">14386 13020 70,'8'-27'40,"-11"-3"-4,-1 10 2,-8-1-35,-6 10-1,-8 6 0,0 13 0,-6 15-1,-5 12 2,-3 15-1,3 16 0,0 15 0,4 12 0,3 11-1,9 3 1,6 8-2,9-2-1,4-7 0,6-9-1,6-6-2,-2-26-5,14 1-17,-9-34-11,6-4-2,-8-26 0,2-9 1</inkml:trace>
  <inkml:trace contextRef="#ctx0" brushRef="#br6" timeOffset="150851.6282">13893 13833 86,'-25'-10'41,"25"10"-1,0 0 0,16-12-35,22-3-3,18-5 0,12-6-1,7-5-4,9 11-25,-5-14-10,4 17-1,-13-1-2</inkml:trace>
  <inkml:trace contextRef="#ctx0" brushRef="#br6" timeOffset="151451.6626">14768 13794 62,'0'0'39,"-7"-22"-1,18 12 1,2-10-31,14 2-3,9-10-2,6 4-1,9 2-3,-3-7-7,8 15-28,-15 0 0,1 17-3,-18 2 1</inkml:trace>
  <inkml:trace contextRef="#ctx0" brushRef="#br6" timeOffset="151609.6716">14872 13995 73,'-23'25'38,"6"-15"0,17-10 0,14 0-34,14-19-3,22-5-4,4-16-28,20 6-5,2-11-1,6 8-1</inkml:trace>
  <inkml:trace contextRef="#ctx0" brushRef="#br6" timeOffset="152481.7215">16326 13351 63,'1'-30'37,"-10"-4"-1,1 8 2,-8 0-32,-2 7-2,-5 2 0,1 9-1,-1 2 0,4 5 0,2 1-2,6 0 1,11 0-1,-12 5-1,12-5 1,0 0-1,0 0 0,11 6 1,-11-6-1,8 5 0,-8-5 1,8 6-1,-8-6 0,0 0 0,0 0 0,11 6-1,-11-6 1,0 0 0,0 0 0,0 0 0,0 0 0,8-2 0,-8 2 0,0 0 0,0 0 0,11-13 1,-11 13-1,0 0 1,0 0-1,5 20-1,-6 10 2,-1 16-2,1 17 1,-3 14 0,-1 13-1,-2 11 1,2 4-2,-2-5-3,9 3-17,-8-29-15,11-9 0,-4-31-1,8-8-1</inkml:trace>
  <inkml:trace contextRef="#ctx0" brushRef="#br6" timeOffset="152668.7322">16061 13735 86,'-18'-4'40,"17"15"0,1-11-1,25 23-35,5-17-2,13-12-2,10-3-1,9-11-5,15 6-23,-7-28-9,13 1 0,-9-16-2</inkml:trace>
  <inkml:trace contextRef="#ctx0" brushRef="#br6" timeOffset="153036.7532">16823 13049 87,'-23'33'39,"-7"3"-1,9 22 1,0 3-35,2 10-1,2 9 0,2 7-1,-3 2 0,3 1 1,4-7-2,2-8 0,4-15-1,5-15 0,6-19 0,6-18 1,6-21-1,6-21 0,4-15 0,0-7 1,3-7-1,-3 3 1,-4 6 0,-2 11-1,-6 16 0,-5 22 0,-5 24 0,-5 15-1,0 17-1,-3 7-1,6 9-2,-1-5-2,10 10-12,-5-27-19,19 0-1,-4-26 0,17-7 1</inkml:trace>
  <inkml:trace contextRef="#ctx0" brushRef="#br6" timeOffset="153365.772">17224 13659 83,'-11'-15'38,"11"15"0,-15 13-1,11 19-28,-4 4-7,0 15 1,0 3-2,3 6 0,-2-3 0,2-2-1,4-9 1,2-11-1,0-14 1,-1-21-1,16-7 1,-2-18-1,2-16 1,2-7 0,-3-14 0,5-4 0,-2-7 0,-3 2-1,3 5 1,-4 10-1,2 11 0,-3 10-1,3 16-1,-1 6-2,7 21-6,-9-3-23,15 20-6,-6-8 1,11 13-1</inkml:trace>
  <inkml:trace contextRef="#ctx0" brushRef="#br6" timeOffset="153731.793">17615 13703 83,'0'23'39,"-4"-8"-1,11 8 0,2-10-32,8-4-2,3-7 0,6-4-1,-1-7-1,7-7 0,-4-11-1,2-1 0,-6-2 0,-8-1-1,-2-2-1,-7 0 0,-7 2 1,-6 5-1,-9 9 1,-5 7 0,-5 13 1,-5 12 0,-3 12 0,1 15 1,1 10 0,4 4 0,8 1-2,7-2 1,15-5-4,11-17-3,22 6-22,1-31-11,23 4-1,5-23-3,19 5 4</inkml:trace>
  <inkml:trace contextRef="#ctx0" brushRef="#br6" timeOffset="154148.8168">18323 13634 55,'-15'-11'40,"-11"1"-3,3 19 3,-11-3-17,5 16-15,-3-3-2,7 4-3,3 1 0,15-5-1,7-6-1,12-6 1,13-8-1,11-3 0,5 1 0,3 2 0,0 2 0,-6 2 1,-6 9-2,-13 7 1,-11 7-1,-9 9 0,-11 1-1,-7-1 0,0-5-1,-2-8-1,4-3-2,5-21-6,12 2-23,4-24-7,15-4 3,0-25-2</inkml:trace>
  <inkml:trace contextRef="#ctx0" brushRef="#br6" timeOffset="154486.8362">18762 13078 87,'0'0'40,"5"22"0,-17 3 0,0 18-26,-8 9-12,0 12 1,-4 9-1,1 11 0,1 4-1,1 2 0,4-7 0,5-6 0,5-14-2,9-15 1,8-21-1,8-19 1,7-18 0,7-19 1,3-8 0,0-9-1,-3-1 2,-4 3-1,-5 6 1,-3 12-1,-9 13-1,-11 13-1,5 21-2,-9 4-1,4 21-9,-9-11-13,10 19-16,-1-10 1,11 9-2,4-19 2</inkml:trace>
  <inkml:trace contextRef="#ctx0" brushRef="#br6" timeOffset="155109.8718">19345 13569 83,'-12'-22'39,"12"22"-1,-25-26-3,11 27-26,-8 2-4,0 16-1,-3 7-2,1 11 0,1 7 0,6 7 0,6-3-2,8 1 0,7-7 0,7-9 0,10-13-1,4-9 1,3-12 0,6-11 1,-5-6 0,-3-9-1,-5-4 1,-5-1 0,-8-3-1,-8 2 0,-4-2-1,-7-1-2,5 6 0,-4 3-3,10 27-18,-12-27-13,23 22 0,-4-7-2,15 12 1</inkml:trace>
  <inkml:trace contextRef="#ctx0" brushRef="#br6" timeOffset="155318.8838">19820 13187 91,'-10'-24'39,"1"23"1,-15 6-2,7 22-31,-9 15-4,3 17 0,0 17-2,-1 10 0,4 8-2,1-4-2,14 2-8,-8-21-26,21 0-3,-3-29 1,19-9-3</inkml:trace>
  <inkml:trace contextRef="#ctx0" brushRef="#br6" timeOffset="155740.9079">19968 13607 89,'0'0'38,"-25"-9"1,17 12 2,-10-3-35,4 11-1,-3 3-1,0 12 0,0 10-1,2 9-1,4 2-1,5-4 0,6-3-1,10-10 0,7-14 0,10-16 0,7-16-1,5-17 1,3-16 1,6-14 0,-3-11 0,-1-4 0,-5-1-1,-3-2 0,-7 1 1,-5 7 0,-9 13 0,-4 20 1,-10 21-2,-1 19 2,-17 27-2,-2 21 1,-2 27-2,-4 15 0,4 8-2,0-1-4,19 8-17,-3-29-12,25 1-5,3-24 0,23-9-3</inkml:trace>
  <inkml:trace contextRef="#ctx0" brushRef="#br6" timeOffset="156686.962">17035 14668 54,'-11'-32'38,"-2"9"0,-15-10-4,3 21-17,-14 0-10,2 13-2,-2 7-2,6 20 0,2 16-1,7 19-2,7 18 1,6 17-2,5 12 1,5 6-3,4 5 1,-3-11-6,4 3-7,-7-33-23,9-7 1,-9-38-2,7-16 2</inkml:trace>
  <inkml:trace contextRef="#ctx0" brushRef="#br6" timeOffset="157137.9878">16586 15129 71,'-9'8'40,"0"-1"-1,23 15 0,-1-9-33,23-7-3,13-13-1,11-6 0,7-9-1,3-6 0,1-4 0,-4 1-1,-6 5 0,-9 6 0,-12 10 0,-10 11 0,-12 9 1,-10 14-1,-9 9 0,-7 8 0,-6 5 1,-1 5 0,0-3-1,0-3 1,5-4 0,4-9 0,2-10 0,4-22 0,11 1 1,2-17-1,3-19 0,0-5 0,3-11 0,-3-8-1,2-3 1,0 0 0,-2 7 0,-5 7-1,1 14 0,-5 9 0,4 14-1,1 11-1,3 9-2,3 5-1,10 11-5,-2-11-18,18 13-10,-4-15-1,10 9-2</inkml:trace>
  <inkml:trace contextRef="#ctx0" brushRef="#br6" timeOffset="157506.0088">17622 15096 72,'-16'13'39,"16"7"0,0-20 0,19 14-33,4-16-4,13-5 1,4-6-2,3-3 1,1-9-1,-5 0-1,-4 0 1,-9-3-1,-13 7 1,-9 2-1,-10 2 0,-11 4 1,-7 4-1,-4 9 1,-7 4 0,0 11 0,4 9 0,1 6 0,7 5 0,10 3 0,8 4 0,16-5-2,13-4-3,8-11-5,26 3-19,-5-25-11,24 3-1,1-19-2</inkml:trace>
  <inkml:trace contextRef="#ctx0" brushRef="#br6" timeOffset="158149.0456">18591 14906 60,'-20'-4'38,"4"17"0,-12-3 0,4 18-31,-9 2-2,-1 14 1,-2-2-2,2 6 0,2-7-1,8-4 1,8-17-2,16-20 0,0 0 0,34-33-1,6-13 0,11-7-1,4-3 1,4 0-1,-4 7 0,-5 11 0,-11 18 0,-13 22 0,-14 23 0,-14 21 0,-10 24-1,-12 20 2,-9 14 0,-6 10-2,-1 4 2,5-7-1,4-10 1,9-17-1,12-26 1,14-26-2,15-30 2,13-28-1,13-25 1,6-17-1,5-9-2,-1-10-1,-2 5-4,-14-9-17,11 30-12,-22-4-3,0 26-3,-11-3 1</inkml:trace>
  <inkml:trace contextRef="#ctx0" brushRef="#br6" timeOffset="158549.0685">19127 14864 74,'-22'-7'41,"10"12"-2,-5-6 1,1 12-35,6 4-1,2 8-1,3 6-1,4 9 0,1 1 0,4 5-1,2-4 0,7-5 0,4-12 0,3-9-1,4-17 0,3-14 1,5-11-1,-1-13 1,0-6 0,-2-5 0,-3 1-1,-3 5 1,-6 8 0,-2 6-1,-6 16 1,-9 16-1,4 12 0,-8 18 0,-2 16-1,-5 11 0,5 11-1,-6 0-3,11 12-14,-9-27-12,21 3-7,-1-24-3,19-7-1</inkml:trace>
  <inkml:trace contextRef="#ctx0" brushRef="#br6" timeOffset="159369.1154">19685 14947 73,'-16'16'40,"17"0"-1,-1-16 0,3 19-35,11-15-1,7-2-1,9-8 0,3-6-1,6-7 0,3-8 0,1-4 0,-6-4 0,-5 1-1,-5-2 1,-15 8-1,-9 1 0,-11 6 0,-12 6 2,-10 7-2,-6 9 0,-5 11 0,-5 11 1,2 8-1,3 11 1,9 6-1,8 5 0,10 1 1,14-3 0,13-7-1,8-8 1,14-12-1,7-13 0,5-12 0,1-12 1,4-9-1,-6-5 0,-7-7 1,-1 0 0,-10-1-1,-7 2 1,-6 7 0,-7 5-1,-5 8 1,-3 13-1,0 0 1,-14 16-1,4 10 0,-1 10 0,0 4 0,-1 2 0,5-3 0,4-4 0,6-13 0,4-12-1,7-12 1,5-14 0,8-14 0,3-7 0,1-6 0,1-1 1,-3 4-1,-2 4 0,-8 10 0,-2 8 0,-7 16 0,-5 12 0,-6 15 0,-5 5-1,1 11-1,-6 3-3,11 9-8,-9-22-13,22 14-6,-8-27-6,21 3-2,-4-24 0</inkml:trace>
  <inkml:trace contextRef="#ctx0" brushRef="#br6" timeOffset="159670.1326">20763 14842 32,'2'-14'35,"-7"-5"4,5 19-1,-4-27-14,4 27-11,0 0-4,-16 28-3,2-2-1,-2 12-1,-4 7-2,3 8 0,-1-5-1,8-2-1,4-6 0,8-12-2,11-12-3,4-23-12,21 5-17,-8-25-4,22 4-2,-7-18 1</inkml:trace>
  <inkml:trace contextRef="#ctx0" brushRef="#br6" timeOffset="160149.16">21173 14793 68,'-15'-2'39,"-4"5"0,5 14 1,-8-8-32,6 12-3,-2 3-2,5 6 0,0-1-2,7 3 1,2-5 0,8-4-1,4-5 0,7-10-1,5-10 1,7-12-1,5-8 0,1-6 1,1-4-1,1-4 0,-4-3 1,-2 4-1,-3 7 0,-9 5 1,-6 8-1,-11 15 0,10 5 0,-16 17 1,-5 16-1,-2 17 0,-7 16 0,-3 19 0,-1 11 0,0 13-1,-5 6 1,3-1-1,1-8 1,-2-10-1,4-15 2,1-20-2,-1-19 2,5-21-1,0-24 1,1-16 0,2-19-1,3-17-1,3-15 0,2-16-2,11-8-3,0-14-8,22 22-17,-9-12-3,22 25-5,-4-2-1</inkml:trace>
  <inkml:trace contextRef="#ctx0" brushRef="#br6" timeOffset="160332.1705">21738 15264 96,'-7'13'41,"-1"3"1,-9-19-5,-4-11-40,15 3-15,-10-27-11,20 12-12,-4-16-2,16 7 1</inkml:trace>
  <inkml:trace contextRef="#ctx0" brushRef="#br7" timeOffset="171230.7939">5771 1152 53,'0'0'32,"0"0"2,-4-55 0,4 55-21,0 0-4,0 0-1,-6-45 0,6 45-2,0 0-1,0 0-1,-6-50-3,6 50 1,0 0-2,0 0 1,0 0-1,-10-45 0,10 45 2,0 0-1,0 0 2,4 20-3,7 17 3,0 18-3,4 14 2,1 16-3,2 18 1,0 10 0,1 7-1,-3-8 1,1-12-2,3-8 2,3-5-2,1-22 2,0-11-1,4-16 1,-1-19 0,0-15 2,5-18-1,-3-18 1,-1-19 0,1-15 0,0-18 2,-3-12-1,0-17 1,-16 53-2,6-8 2,-7 1-1,5 1-3,-2 6 2,1-1-3,-3 4 1,0 3-2,0 7 0,1 2-5,-11 45-6,20-70-24,-20 70-1,28-46 0,-28 46-2</inkml:trace>
  <inkml:trace contextRef="#ctx0" brushRef="#br7" timeOffset="171725.8222">6963 1289 112,'-13'0'39,"13"0"1,0 0-2,0 0-37,12-8 1,12 1-1,16-3 1,7-3-1,13 0 1,4 3-2,2 2 0,2 0-3,-1 11-9,-15 0-25,-6 9-2,-27 3 1,-2 7-2</inkml:trace>
  <inkml:trace contextRef="#ctx0" brushRef="#br7" timeOffset="171898.8321">6984 1644 119,'-47'28'41,"29"3"0,18-31-1,18 3-37,33-18-2,23-13 0,26-3-3,6-17-34,27 3-2,1-8-3,16 10 0</inkml:trace>
  <inkml:trace contextRef="#ctx0" brushRef="#br7" timeOffset="174282.9684">16830 7381 62,'0'0'32,"20"14"1,3-7-1,9-3-25,17 7-1,14-6-2,16 4 1,12-10-1,11-2-1,12-5-2,6-7-3,3 5-21,-12-8-9,-6 0-2,-13 4 0,-15 2-1</inkml:trace>
  <inkml:trace contextRef="#ctx0" brushRef="#br7" timeOffset="174698.9922">18030 5578 50,'-8'-48'29,"-4"9"4,6 13-2,-3 7-15,9 19-11,0 0 1,-3 21 0,3 18 1,10 27 0,-3 18-1,5 27-2,-3 23 0,3 19 1,-3 15-3,-3 17 2,-5 5-4,-5 0 1,-4-4-2,-3-15-1,8-11-10,-1-32-25,14-21 2,6-34-3,11-30 0</inkml:trace>
  <inkml:trace contextRef="#ctx0" brushRef="#br7" timeOffset="176215.0789">18778 6117 85,'-7'-15'34,"7"15"2,-28-3 0,10 18-27,-16 1-4,-3 8 0,-3 6-2,4 4 1,5-3-2,11 2 0,9-6-1,13-1 0,14-5-1,12-5 1,11-1-1,4 0 0,0 1 0,-2 1 3,-8 2-2,-8 4 1,-15 6-2,-12 7 2,-14 0-2,-5 0 2,-4-4-4,0-12-2,15 0-12,-1-29-20,23-13-1,9-24-2,23-17 0</inkml:trace>
  <inkml:trace contextRef="#ctx0" brushRef="#br7" timeOffset="176399.0895">19277 5590 91,'-23'39'38,"0"18"0,-8 10 0,0 14-36,6 6-1,4 2-2,8 0-2,1-14-14,18 0-19,2-15 0,16-11 0,3-24 1</inkml:trace>
  <inkml:trace contextRef="#ctx0" brushRef="#br7" timeOffset="176701.1067">19474 6059 107,'-17'10'37,"-11"3"2,4 20-2,-1 2-33,3 7-1,3 2-1,7 4 0,8-8 0,11-3-1,9-14 0,8-7 0,8-13 0,6-12 0,2-9-1,-1-12 1,-6-6-1,-4-7-1,-11 0-1,-13-6-1,-7 10 0,-13 0-1,-4 12-1,-8 1-2,3 23-8,-4-2-22,11 13 2,2 2 0,15 6-2</inkml:trace>
  <inkml:trace contextRef="#ctx0" brushRef="#br7" timeOffset="177369.145">19929 5996 107,'-3'20'37,"-6"0"2,5 19-2,-5 2-34,3 10 0,-4 9-1,1 5 3,-2-2-3,-1-2 1,2-7-2,3-8 2,2-10-2,-1-10 1,6-26 0,0 0-2,20-24 1,-6-11-2,3-9 2,1-11-1,-2-10 1,2-5-2,-2-1 2,-1 4-1,-5 4 1,1 11-1,0 9 1,3 8-1,-1 14 0,6 12 0,5 11 0,-3 7-1,6 7 1,1 6 0,-1 3 0,-3 0 0,-5 4-1,-4-3 1,-10 1 0,-8-2 0,-9-2 0,-7-3 0,-6-2 0,0-4 1,-7-4-2,2 1 1,3 0 0,1 1 0,3 5 0,3 7 0,3 8 0,1 10 1,1 11-1,-1 8 2,0 11-2,-1 6 1,1 0-1,2-5 2,3-3-5,5-15-2,13-6-27,0-27-6,18-16-2,-1-27 0</inkml:trace>
  <inkml:trace contextRef="#ctx0" brushRef="#br7" timeOffset="177730.1656">20329 6132 115,'-4'19'39,"-4"-8"1,15 11 0,1-16-36,16-1-1,10-11 0,9-8 0,4-9 0,2-8-1,-2-8 1,-3-4-3,-10-4 0,-9-1 0,-10 7 0,-12 6 0,-14 8 0,-4 11 0,-12 12 0,-5 17 0,-8 13 0,1 15 0,0 11 0,7 5 0,6 2 0,14 1 0,15-7 0,12-11 0,24-11 0,9-24-15,22-2-24,6-21-2,12-2 1,-6-20-2</inkml:trace>
  <inkml:trace contextRef="#ctx0" brushRef="#br7" timeOffset="177903.1755">21151 5935 120,'-20'20'38,"0"-7"1,20 4-3,0-17-33,29 9-1,5-14-1,13-4-1,8-3-2,0-12-28,10 9-7,-14-6-1,-5 9-1</inkml:trace>
  <inkml:trace contextRef="#ctx0" brushRef="#br7" timeOffset="178061.1845">21103 6236 129,'-41'42'42,"21"-5"-1,19-22-2,14-11-37,29-7-2,13-16-5,27 1-33,-2-13-1,18 3-2,-3-8 0</inkml:trace>
  <inkml:trace contextRef="#ctx0" brushRef="#br7" timeOffset="178815.2277">22308 5009 100,'-3'-17'38,"3"17"1,0-18-1,0 18-32,0 0-4,0 0 1,2 20 1,-1 8-1,-4 10 0,-1 17-1,-3 16 1,-2 14-1,-6 12 0,0 6 1,-3 5-1,2-2 0,1-5 1,6-12-3,4-14 0,6-16 0,7-17 0,7-16 0,6-17 0,3-12 0,3-12 0,-1-11 0,2-6 0,-3-5 0,2-1 0,-1-2 0,-2 6 0,1 6 0,-3 7 0,1 10 0,-3 8 0,-1 12 0,0 10 0,-5 10 0,-3 9 0,-3 7 0,-3 4 0,0 3 0,-4-1 0,0-3 0,0-2 0,-1-6 0,9-1-11,-7-22-29,15 3-2,0-16 0,17 2-1</inkml:trace>
  <inkml:trace contextRef="#ctx0" brushRef="#br7" timeOffset="178969.2365">22954 6255 127,'0'0'43,"-19"3"-3,19-3 0,-11-4-39,11 4-3,0 0-18,8-19-19,-1 13-3,-7-6 0,0 12 0</inkml:trace>
  <inkml:trace contextRef="#ctx0" brushRef="#br7" timeOffset="182590.4436">8221 598 76,'0'0'37,"0"0"-1,0 0 2,0 0-30,9-44-2,-9 44-2,0 0 1,0 0-2,0 0 0,0 0-1,0 0 0,0 0 0,0 0-1,0 0 0,0 0 0,0 0 0,-6 69 2,6-69-2,3 92 0,-13 6 0,2 14 2,-3 2-2,3 1 1,-4-9-1,9-16 0,-1-27-1,7-25 1,8-25 0,6-15 0,4-13 0,3-12 0,3-9 1,-1-9-1,-26 45 1,29-45-2,-29 45 2,28-56-2,-28 56 3,36-57-3,-36 57 0,35-52 0,-35 52 0,44-40 0,-44 40 0,43-23 0,-22 18 0,20 15 0,-2 12 0,-1 17 0,-10 12 0,-4 8 0,-10-1 0,-3-5 0,-4-13-5,-3-10 0,4-8-4,-8-11-28,14 0-3,-14-11 0,16 9-1</inkml:trace>
  <inkml:trace contextRef="#ctx0" brushRef="#br7" timeOffset="184244.5382">9150 1272 110,'-16'-10'43,"16"10"0,-15-7-2,13-12-34,2 19-17,-2-18-29,19 8-2,-8 0 1,11 4-3</inkml:trace>
  <inkml:trace contextRef="#ctx0" brushRef="#br7" timeOffset="184874.5742">10199 635 97,'9'-52'41,"-9"2"0,-1-1-1,-11 3-38,12 48 0,-35-78 1,35 78-1,-55-46 0,55 46 0,-67-6-1,67 6 0,-71 38 0,71-38 1,-68 85-2,39 8 1,-22 52-2,18 18 0,12-5-1,15-12-2,13-20-10,5-34-25,8-25-1,-5-38 1,5-17-1</inkml:trace>
  <inkml:trace contextRef="#ctx0" brushRef="#br7" timeOffset="185065.5852">9751 1066 122,'0'0'42,"0"0"1,-33-56-1,33 56-39,0 0-2,37-44-2,-37 44-1,70-25-6,-19 18-33,8 2-2,8 1 0,0 0-2</inkml:trace>
  <inkml:trace contextRef="#ctx0" brushRef="#br7" timeOffset="186573.6714">10811 1199 90,'0'0'39,"-43"-47"0,43 47 0,0 0-33,0 0 0,0 0 0,0 0-2,-20-45 0,20 45-1,48-10-1,-48 10 1,74-10-1,-28 8 0,6 0-1,3 1-1,7-1 1,1 0 0,-1 1-1,1-1 0,1 2 1,-1-1-1,-4-2 1,-4 2-1,-12-2-1,-43 3 0,67 0-2,-67 0-4,0 0-25,50-7-10,-50 7 3,0 0-1</inkml:trace>
  <inkml:trace contextRef="#ctx0" brushRef="#br7" timeOffset="188158.7621">4596 11763 76,'-15'3'39,"15"-3"-2,-18 0 0,18 0-31,0-15-4,12 4 2,9 0-4,8-1 2,10-3-2,8 1 2,8 4-2,5 2 0,2 3 1,5 4-1,-1 3 0,0 8 1,-3 2-1,-3 4-1,-1 5 1,0 2-1,-7 5 1,-2 2-2,-7 6 2,-5 3-2,-6 4 2,-11 6 1,-6 6-1,-13 5 0,-8 7 0,-12 7 1,-9 5-1,-6 0 0,-11 8 0,-4 3 1,-3-1-2,-3 1 2,-1-1-1,7-3-1,1-5 0,8-2 1,5-5-1,4-6 1,4-5-1,6-4 1,8-7-1,3-1 1,7-5-1,8-7 1,9-5 0,9-6 0,8-8 0,11-4 0,5-2 0,8-3 0,3 0 0,3 0 0,-5 6 0,-6 5 1,-7 6-2,-8 9 2,-17 4-2,-9 10 0,-18 9 0,-11 8 1,-16 11-1,-5 8 1,-9 9-1,-4 4 1,2 3-1,5 3 0,7 2 0,12 1 0,13 0-1,14 0 1,16 4-1,17 2-1,17 7 3,16 7-2,8 8 2,13 9-1,4 10 2,-1 5-3,2 7 3,-8 7-1,-12 6 3,-18 2 0,-18 7 1,-28-96-5,-4 11 6,-8 1-2,-7 10 1,-11-5-2,-11 16 0,-7-7-4,-8 5 2,-6-17 3,-8 1-5,-3-13-2,-1 1 1,-5-20-2,2 0-29,2-17-3,2-4-2,6-25-1</inkml:trace>
  <inkml:trace contextRef="#ctx0" brushRef="#br7" timeOffset="191681.9636">12183 913 26,'4'-52'34,"-4"52"2,0 0 0,0 0-14,0 0-1,0 0-14,0 0-2,0 0 0,0 0 0,0 0-2,0 0-1,0 0 0,0 0 1,0 0 0,15 62 0,-15-62-1,0 0 0,-4 47 0,4-47 0,0 0 0,0 0-2,0 0 0,0 0 0,0 0 1,0 0-1,0 0 0,0 0-1,47-26 1,-47 26 2,0 0-1,35-51 0,-35 51-1,0 0 0,0 0 1,50-28 0,-50 28-2,0 0 1,0 0-4,31 39-1,-5 4-6,-26-43-24,0 0-3,42 61 1,-42-61-1</inkml:trace>
  <inkml:trace contextRef="#ctx0" brushRef="#br7" timeOffset="192056.9851">12618 997 89,'25'-63'39,"-25"63"-1,0 0 1,13-48-35,-13 48-1,0 0 0,0 0 0,0 0-1,0 0 0,0 0 0,0 0 0,0 0 0,0 0 0,0 0 0,-26 46 0,26-46-1,0 0-1,0 0 0,53 18-1,-53-18 1,0 0 0,56-10 0,-56 10-1,0 0 1,57-29 0,-57 29 0,0 0 0,47-31 0,-47 31 0,0 0 0,0 0 0,0 0 0,0 0-2,39 22-1,-39-22-10,0 0-24,0 0-2,32 50 1,-32-50-3</inkml:trace>
  <inkml:trace contextRef="#ctx0" brushRef="#br7" timeOffset="192591.0156">13149 921 94,'43'-43'38,"-43"43"1,0 0 0,0 0-35,0 0-1,0 0 0,0 0-1,0 0 0,0 0 1,-35 50 0,35-50-1,0 0 0,0 0-1,-15 54 0,15-54 0,0 0 0,0 0-1,0 0 0,0 0 0,0 0-1,41-5 1,-41 5-1,0 0 0,0 0 1,37-46 0,-37 46 0,0 0 0,0 0 0,0 0 1,0 0 1,41-29 0,-41 29 0,0 0-1,0 0 1,0 0-2,39 18 1,-39-18-1,0 0 0,43 5 0,-43-5 0,0 0 0,50-12 0,-50 12 2,0 0-1,48-26-1,-48 26 0,0 0 0,40-22 0,-40 22 1,0 0-1,0 0 0,0 0-2,0 0 0,45 45-2,-45-45-5,0 0-25,25 49-5,-25-49-2,0 0 0</inkml:trace>
  <inkml:trace contextRef="#ctx0" brushRef="#br7" timeOffset="193082.0437">13909 655 109,'17'-72'42,"-17"72"0,0 0-1,0-50-38,0 50-1,0 0 1,0 0 0,-18 52 0,18-52-2,-10 75 1,7-28-1,3-47 0,-9 91 1,7-45-2,2-46 0,0 79 0,0-79 0,9 49 0,-9-49 0,0 0 0,0 0 0,0 0 0,45-18 0,-45 18 0,24-48 0,-24 48 0,28-53 0,-28 53 0,30-47 0,-30 47 0,0 0 0,47-41 0,-47 41 0,0 0 0,0 0 0,41 27 0,-41-27 0,-4 47 0,4-47 0,-22 56 0,22-56 0,-29 48 0,29-48-3,0 0-3,-47 37-17,47-37-18,0 0-2,0 0 2,0 0-2</inkml:trace>
  <inkml:trace contextRef="#ctx0" brushRef="#br7" timeOffset="193680.0779">14175 803 113,'0'0'41,"47"19"2,-47-19-6,0 0-34,0 0 0,47 32 0,-47-32-1,0 0-1,47 0 1,-47 0-2,0 0 1,60-31 0,-60 31 0,40-35 0,-40 35 0,0 0-1,48-59 2,-48 59-2,0 0 0,0 0 0,0 0 0,0 0 0,0 0 0,0 0 0,0 0 0,0 0 0,0 0 0,0 0 0,0 0 0,-26 52 0,26-52 0,0 0 0,43 44 0,-43-44 0,43 18 0,-43-18 0,45 14 0,-45-14 0,39 16 0,-39-16 0,0 0 0,55 50 0,-55-11 0,-9 9 0,-10-2 0,2 3 0,0-9 0,17-40 0,0 0 0,0 0 0,0 0 0,0 0 0,41-23 0,-41 23 0,39-48 0,-39 48 0,41-62 0,-41 62 0,58-63 0,-58 63 0,67-69 0,-26 35 0,4 3 0,-2 0-4,11 7-18,-9 2-18,10 6-5,-7 0 1,7 5-1</inkml:trace>
  <inkml:trace contextRef="#ctx0" brushRef="#br7" timeOffset="193830.0865">15524 710 131,'43'16'46,"-43"-16"-3,0 0-8,0 0-35,0 0 0,0 0 0,0 0 0,0 0-13,0 0-27,0 0-4,0 0 0,0 0-2</inkml:trace>
  <inkml:trace contextRef="#ctx0" brushRef="#br0" timeOffset="220731.6251">6098 2928 42,'3'-15'32,"-6"-6"2,6 7 0,-7-8-16,4 22-7,-3-27-2,3 27-1,0-20-3,0 20-1,0 0-2,4 13 0,3 14-1,1 14 0,4 15 0,2 15 0,0 15 0,1 13 0,-3 5 0,3 1 0,-3-5 0,4-11-1,-2-17 2,6-18-1,4-22 1,4-22 0,4-26 0,3-19 1,3-23-1,0-15 2,-4-14-2,0-13 1,-9-3-1,-2-3-1,-6 5 1,-3 12-1,-6 6-2,-3 20 0,4 15-3,-3 12-7,17 31-14,-10-4-5,21 24-9,-4-2 0,19 16-1,3-6 1</inkml:trace>
  <inkml:trace contextRef="#ctx0" brushRef="#br0" timeOffset="221517.6701">7459 2216 9,'0'0'22,"0"0"1,0 0-2,0 0-10,0 0 1,0 0 0,9-5 0,-9 5-3,0 0-1,9-15-1,-9 15-1,0 0 1,11-7-1,-11 7 0,0 0 0,0 0-2,0 0 0,2-12 0,-2 12-1,0 0-1,0 0-1,0-10 0,0 10 0,2-11 0,-2 11-1,2-10 1,-2 10 0,0 0 0,0 0 0,0 0 0,-6 23 0,-5 12-1,-11 17 1,-6 14 1,-9 23 0,-11 16 0,-3 27 0,-2 12 0,2 15 1,4 7-2,8 12 1,12 0-2,15 1 0,17-12-1,18-16-3,23-13-6,3-31-28,25-15 1,0-31-1,11-17-1</inkml:trace>
  <inkml:trace contextRef="#ctx0" brushRef="#br0" timeOffset="222031.6995">7713 2546 63,'12'-1'35,"-12"1"-1,18-5 1,-18 5-22,16 7-5,-5 1 1,6 14-2,1 6-2,4 11-1,-1 4 0,2 9 0,-5 4-1,-5 9-1,-9 1 0,-8 3 1,-9-7-1,-11-1 0,-8-7-1,-6-9-1,0-10-1,-3-20-3,8-8-7,-5-40-17,17 5-10,-3-32 0,17-5-1,-3-20 1</inkml:trace>
  <inkml:trace contextRef="#ctx0" brushRef="#br0" timeOffset="222193.7088">7550 2521 114,'0'0'38,"9"26"2,4-25-3,27-3-35,8-4 0,16-5-1,11-3-2,7-4-2,7 13-12,-5-10-22,4 18-2,-18-4 0,-2 20-2</inkml:trace>
  <inkml:trace contextRef="#ctx0" brushRef="#br0" timeOffset="222636.7341">7490 3548 82,'0'0'40,"11"-9"-2,17-16 0,25-5-22,14-8-14,14 0 1,14-5-2,4 5-1,0 9-3,-10-7-15,0 27-18,-19 0-1,-14 17 0,-20 0-3</inkml:trace>
  <inkml:trace contextRef="#ctx0" brushRef="#br0" timeOffset="223014.7557">8176 3570 98,'-14'0'37,"-13"-3"2,1 15-3,-13-1-33,0 13 2,-3 11 0,-1 8-1,2 6-1,5 10 0,7-2 0,14 1-1,13-6-1,18-10 0,15-10-2,16-16-1,14-10-4,1-28-16,17 3-15,-5-22-3,4-4 0,-11-20-1</inkml:trace>
  <inkml:trace contextRef="#ctx0" brushRef="#br0" timeOffset="223398.7777">8584 2021 104,'0'0'38,"-10"15"1,26 17-2,5 4-37,15 16 0,7 7 0,8 10 2,1 9-1,1 12 2,-5 4-2,-8 10 1,-14 8-1,-11 10 1,-17 9 0,-13 9 0,-17 5 0,-8 2-1,-10-4 0,-5-7 0,2-17-1,1-20-2,13-16-7,6-44-13,30-10-6,1-42-12,31-18 0,8-32-2,20-15 1</inkml:trace>
  <inkml:trace contextRef="#ctx0" brushRef="#br0" timeOffset="223628.7909">9421 3006 117,'12'-6'40,"3"-13"1,20 13-7,5-16-32,2 3-2,7-2-2,-5 1-6,7 21-15,-21-13-6,1 20-11,-20 0 1,-7 20-1,-23-4 0</inkml:trace>
  <inkml:trace contextRef="#ctx0" brushRef="#br0" timeOffset="223786.7999">9374 3361 121,'-15'22'41,"5"-26"0,25 0-1,10-15-40,11-14-5,20 14-12,-8-30-9,28 23-5,-6-21-7,17 13-5,1-9 1,15 7 1</inkml:trace>
  <inkml:trace contextRef="#ctx0" brushRef="#br0" timeOffset="228324.0594">10543 2148 4,'10'-12'22,"-10"12"-9,4-12 2,-4 12 2,9-15 2,-1 13 3,-9-12 2,9 12-12,-11-11-2,3 13-2,0 0 0,10 0-3,-10 13-1,1 12 0,-1 12-2,0 13 1,-4 9-2,4 11 2,-4 5-1,0 5 0,2-2-1,0-6 0,-2-11-2,4-12 0,7-4-9,-8-28-25,17-4 0,-7-26-2,12-7 0</inkml:trace>
  <inkml:trace contextRef="#ctx0" brushRef="#br0" timeOffset="228548.0722">10674 2138 88,'-18'-13'37,"18"13"-1,0 0 2,0 0-35,27-15-1,5 6-1,11-2 1,9-6-1,5 4-2,0-6-4,7 11-30,-16-5-2,-5 12 1,-22-1-3</inkml:trace>
  <inkml:trace contextRef="#ctx0" brushRef="#br0" timeOffset="228745.0835">10653 2435 91,'0'0'38,"10"6"1,7-24-1,17 0-36,7-7 1,10 1-1,2 0-1,-1 3-3,-1 15-7,-15-4-28,1 24 1,-23-3-2,-6 23-1</inkml:trace>
  <inkml:trace contextRef="#ctx0" brushRef="#br0" timeOffset="228925.0938">10628 2788 96,'0'0'39,"0"0"-1,27-20 0,12-9-35,9 0-2,7-3-4,15 3-3,-9-12-30,11 13-1,-10-9-2,3 14 1</inkml:trace>
  <inkml:trace contextRef="#ctx0" brushRef="#br0" timeOffset="229331.117">11351 2334 91,'0'0'38,"-15"-8"0,15 8 0,-15 13-33,10-1-3,-2 9 1,4 7 1,-1 7-2,-2 5 1,2 5-1,-2 1 1,0-2-1,3-6 0,2-12 0,3-3-1,-2-23 0,18 4 0,3-20 0,-1-12-2,6-9 2,3-5-1,1-3 1,2-5-1,-4 6 0,-2 5-1,-3 8 2,-3 10-1,-2 12 1,-5 14-1,-1 14 0,-5 7 1,0 14-2,-5 3 1,4 7-3,-3-3 1,5 5-4,-6-14-5,15 5-18,-7-22-10,9-2 0,-4-23-1,9-2 2</inkml:trace>
  <inkml:trace contextRef="#ctx0" brushRef="#br0" timeOffset="230451.1811">11797 2412 97,'-3'13'36,"8"7"3,-5-20-2,18 16-33,-3-9-1,5-3 0,7-6 0,2-5-1,2-8 0,1-7-1,-5-8 0,-4 0 0,-6-3 0,-9-2 0,-5 2-1,-9 4 0,-6 5 0,-2 5 0,-8 10 0,4 10 0,-3 12 0,3 8 0,3 7 0,6 5 1,5 3-1,8-2 1,7-3-1,8-8 1,11-11 0,3-9-1,8-7 1,1-3 0,1-9 0,1-2-1,-7-2 1,-3 3-1,-9 6 0,-5 5 0,-10 7-1,-10-1 1,-3 26 0,-8-1-1,-5 4 0,4 3 2,-5 5-1,3-4 0,2-5 0,7-7 1,5-21 0,8 8-1,5-22 1,6-7-1,1-17 0,4-3 0,0-10 1,-2 0-1,-3 2 1,-3 5-1,-4 9 1,-3 7-1,-1 14 0,-8 14-1,16 1 1,-4 10 0,2 9 0,7 2 0,2-1 1,5-2-1,5-3 0,3-5-1,0-8 1,-4-5-1,0-6 1,-8-6 0,-8 0-1,-5-5 1,-10 2 0,-8 1 0,-8 8 1,-4 2 0,-3 8 0,-1 7 1,-3 7-2,3 9 2,2 1-2,10 6 1,6-2-1,9-1 1,8-6-1,9-10 0,12-10 0,1-8 0,6-11 0,-2-10 0,-1-5 0,-2-4 0,-8-1 0,-7 4 0,-7 7 0,-6 6 0,-7 19 0,0 0-1,-20 28 1,-2 17-1,-3 19 0,-6 22 2,-2 13-2,-3 13 2,3 8-2,0 0 2,5-9-1,5-10 2,8-22-2,2-16 1,6-27-1,4-21 1,3-15 0,3-38-1,2-8 1,3-11 1,3-11-2,4-15 0,1-2 0,8 1 0,0 5 0,4 6-2,2 6 1,5 8-1,1 11-2,-4 6-4,9 23-7,-14-17-6,19 26-11,-12-20-9,11 14 1,-8-16-1</inkml:trace>
  <inkml:trace contextRef="#ctx0" brushRef="#br0" timeOffset="230948.2095">13244 2121 108,'-23'5'39,"15"12"1,-13-8-1,16 10-33,-5 1-1,6 7-1,1-6-2,6 2 0,4-6 0,1-4-1,10-7 0,0-5 0,1-9 0,2-3-1,3-5 1,-2-3-1,-1 2 0,-3-5 0,-1 5 0,-3 5 0,-4 6 0,-10 6 0,10 19-1,-15 13 1,-7 18 0,-5 14 0,-7 16 0,-4 14 1,-9 6-1,2 5 1,-2-9-2,2-6 4,5-14-3,5-13 0,6-19 0,2-23 0,17-21 0,-11-4 0,12-24 0,9-16 0,5-12 0,6-11 0,7-7 0,5-2 0,6 2 0,7 6 0,1 9 0,0 10 0,6 17-5,-7 3-8,11 29-3,-13-13-7,20 35-14,-5-15-5,13 14 0,-3-9 1</inkml:trace>
  <inkml:trace contextRef="#ctx0" brushRef="#br0" timeOffset="231565.2448">10987 2974 2,'-28'-3'11,"3"4"8,-5-15 1,13 16 3,-10-13 3,15 14 2,-9-14-4,21 11 2,-19-7-11,19 7-7,11 1-2,15 2-1,21-7-2,24-1 0,26-4 0,28-3 0,27-6 0,27 0-1,19-3 1,16-1-1,5 7 1,3 2-2,-7 6 1,-13 8-2,-13 4-1,-23 3-1,-18 5-3,-30-6-10,-18 12-19,-36-15-5,-16 5-1,-24-16 0</inkml:trace>
  <inkml:trace contextRef="#ctx0" brushRef="#br0" timeOffset="232381.2915">14439 1402 69,'3'-22'36,"-3"11"-1,-11 3 1,-2 13-23,-7 7-8,-4 15 0,-9 7 1,1 16-1,-7 13 0,3 14 0,-3 10-1,9 12-2,1 5 1,14 10-3,12-3 0,12-9-3,19-2-7,3-28-28,24-5-1,3-27 0,14-10 0</inkml:trace>
  <inkml:trace contextRef="#ctx0" brushRef="#br0" timeOffset="232681.3086">14756 1770 96,'0'0'36,"12"7"3,5 11-3,-2 4-33,4 9-1,2 6 1,1 6 0,-2 2-1,-5 6 0,-4 1 0,-8 3 0,-11-1-1,-6-2-1,-8-9 0,-6-4 0,-4-10-3,-3-17-3,9 5-17,-7-38-15,14 0 1,-2-23-2,13 4 1</inkml:trace>
  <inkml:trace contextRef="#ctx0" brushRef="#br0" timeOffset="232869.3194">14564 1752 102,'0'0'39,"-12"0"2,22 12-2,6-2-31,23-5-3,15-6-2,16-3-1,8-9-2,9-6 0,5-1-5,-4-9-6,4 9-28,-21 1-1,-2 14 0,-24 2 0</inkml:trace>
  <inkml:trace contextRef="#ctx0" brushRef="#br0" timeOffset="233620.3623">15320 1948 91,'0'0'38,"-25"-16"0,6 26 2,-9-2-33,6 7-3,-1 0 1,2 7-3,3 3 0,5 3-1,6 1 0,11-4 0,6-3 0,6-5-1,9-4 1,7-6 0,4-8-1,4-7 0,1-10 1,-3-6-2,-3-6 1,-2-3 1,-9-2-2,-3-4 2,-8 4-2,-5 2 2,-3 8-1,-3 0 1,-4 9 0,0 7-1,2 9 1,0 0-1,0 0 1,0 0-1,16 13 0,-1-3 1,2-1-1,5-1 1,3-2-2,0-1 2,1-3-1,-4 0 0,-3-1 0,-4 1 1,-3 0-2,-12-2 2,1 20 0,-9-3-1,-1 7 1,-4 3-2,-1 0 2,5 6-2,-2-3 1,10-7-1,7-6 1,8-11-1,7-11 1,9-5 1,6-15-1,3-3 2,4-7-1,0-3 0,-6 2 0,-4 7 1,-8 4-1,-6 3 0,-10 13 0,-9 9-1,0 0 0,-16 31-1,4-7 0,1 3-2,3 4 0,4-6-4,16 2-6,-1-20-7,25 3-12,-5-27-10,23-2 2,-7-15 1</inkml:trace>
  <inkml:trace contextRef="#ctx0" brushRef="#br0" timeOffset="233808.3731">16467 1438 110,'-13'12'39,"-15"13"-1,7 24 0,-4 7-35,-1 12-1,-2 7 0,2 3-4,5 2 0,2-9-3,16 3-9,-6-25-24,20-1-1,-1-25-1,15-7 0</inkml:trace>
  <inkml:trace contextRef="#ctx0" brushRef="#br0" timeOffset="234148.3925">16441 1854 83,'-17'8'40,"17"7"0,0-15 1,15 20-13,2-18-26,15-1 0,3-5 0,6-4 0,3-5-1,-1-5 0,-2-2-1,-7-3 1,-7 1-1,-9-1 1,-12 4-1,-8 3 0,-11 8 1,-6 7-1,-9 9 1,-5 8-1,-1 5 0,1 10 0,7 2-1,7 1-2,13 1-3,8-17-7,30 6-8,-5-25-13,30 1-6,-1-16 0,16-1-2</inkml:trace>
  <inkml:trace contextRef="#ctx0" brushRef="#br0" timeOffset="234416.4079">17061 1664 120,'-37'16'40,"-14"-3"2,14 19-11,1-10-28,13-1-1,10-2 0,16 0 0,12-6-2,16-3 1,3-5-1,5-1 1,-6-2 0,-3 2-1,-11 4 1,-13 7-1,-14 1 1,-10 7 0,-9-1-2,-3 2-1,6 0-1,-2-7-5,18 1-6,0-28-8,32 12-13,-4-25-7,20 0 0,-5-17 3</inkml:trace>
  <inkml:trace contextRef="#ctx0" brushRef="#br0" timeOffset="234687.4234">17137 1235 114,'0'0'41,"18"6"0,-1 11-1,16 6-37,3 5-1,3 6 1,-2 13-1,-5 7 0,-4 7 0,-10 5-1,-11 2 0,-9 5-1,-13-1 1,-8-3-2,-8-7 0,-6-5-2,-2-11-2,-3-13-8,10 7-3,-13-30-9,21 12-12,-13-15-5,6 6-1,-11-10 1</inkml:trace>
  <inkml:trace contextRef="#ctx0" brushRef="#br0" timeOffset="235670.4796">11349 3342 93,'-8'-32'37,"-3"12"1,-16-11-9,4 11-22,-13 4-1,0 13-1,-11 6-1,-1 18 0,-5 11 0,3 13-2,-1 14 0,6 8 0,9 3-1,9 4 0,15-4-1,17-4 0,18-15-1,17-17 0,22-16-2,12-20-2,20-9-8,-1-29-17,15-3-9,-11-22 1,5 3-2</inkml:trace>
  <inkml:trace contextRef="#ctx0" brushRef="#br0" timeOffset="236061.502">11734 2911 93,'-17'6'38,"-8"5"1,12 26-1,-8 7-24,7 11-12,1 8 1,2 17 0,-1 5-1,-3 6 0,-1-1 0,4-3-1,-4-8 0,5-11 0,3-11-1,0-16 1,8-16-1,10-17 1,7-20-1,7-10 1,7-12-1,3-8 0,2-1 1,1 1-1,-5 5 0,-2 10 1,-8 12-1,-4 14 0,-9 12 0,-4 9 0,-4 11-1,-2 8 0,2 3-2,2-3-1,6 8-4,1-23-8,18 9-12,-5-28-11,14-1 0,-1-22-1,15-4 2</inkml:trace>
  <inkml:trace contextRef="#ctx0" brushRef="#br0" timeOffset="237218.5681">12183 3441 106,'-37'0'39,"4"22"0,-7-2 0,2 12-34,6 6-2,7 3 1,6 2-2,6 1 0,9-4-1,12-6 0,9-11 0,9-8-1,8-11 1,4-6-1,3-12 0,2-9 0,-4-5 0,-2-4 0,-9-1 0,-9 0 0,-4 2 0,-9 5 0,-6 7 1,-5 5-1,-7 11 0,1 6 0,-1 10 0,2 4 0,4 3 0,3 4 0,9-2 0,7-3 0,10-9 1,7-4-1,12-7 0,0-5 0,6-5 0,0-5 1,-3 2-1,-6-2 1,-7 3-1,-8 3 0,-8 6 1,-16 4-1,4 15 0,-13 8 0,-6 3 0,-2 7 0,-2 2-1,4 3 1,1-2-1,4-6 1,10-13 0,0-17 0,19 0 0,-3-19 0,7-11 1,0-11-1,3-7 1,-4-5-1,-1-2 0,-3 3 0,-5 6 0,-3 9 0,-4 8 0,-1 14-1,-5 15 1,12-2 0,-1 13 0,8 5 0,6 5 0,7 0 0,3-3 0,9-4 0,2-5 0,3-8 0,1-4 1,-9-7-1,-3-8 0,-12-2 0,-6-5 0,-11 2 1,-11-2-1,-12 6 1,-9 6-1,-4 7 0,-9 9 1,-2 13-1,-6 11 0,4 6 0,4 10 0,9 3 0,11 3 1,9-6 0,18-6-1,10-11 0,14-12 0,8-13 0,7-11 2,-2-11-2,1-8 0,-6-9 0,-6-2 0,-9 2 0,-6 4 0,-12 4 0,-6 11 0,-4 19 0,-13 6 0,-6 21 0,-6 21 0,-6 16 0,-4 15 0,-4 11 0,0 9 0,-1 0-2,4-3 1,4-9 1,6-15-1,4-16 1,5-20 0,8-15-1,9-21 2,-4-22 0,9-12 0,6-17 1,3-15-2,5-13 0,3-8 0,3-5 0,1 8 0,2 5 0,-2 14 0,-1 8-5,3 21-2,-6 8-5,7 24-1,-5-6-6,15 22-10,-11-14-11,18 7 0,-6-10 2,8 3 2</inkml:trace>
  <inkml:trace contextRef="#ctx0" brushRef="#br0" timeOffset="237556.5875">13568 3429 118,'-11'7'39,"-6"-12"1,16 15-2,1-10-34,14-2-1,5-2-1,8 0 0,7-6-1,1-1 1,1-5-2,-3-3 2,-6 0-1,-7-7 0,-8 4 1,-8-1-2,-12 5 0,-8 5 0,-6 11 0,-7 9 0,-3 12 0,0 11 0,-2 12 0,6 5 0,6 4 0,10 0 0,13-5 0,10-9-3,21-5-6,6-24-4,27-2-4,3-34-8,33 4-14,4-27-2,27-4-2,11-18 4</inkml:trace>
  <inkml:trace contextRef="#ctx0" brushRef="#br0" timeOffset="238065.6166">14717 2531 89,'-23'7'39,"-16"14"3,-2 32-1,-13 11-24,2 30-10,2 10-2,10 9-1,9 2-1,17-4-3,15-11 0,18-17-3,24-14-5,11-30-8,29 2-10,-8-33-11,25-2-4,-5-25 0,18 3 0</inkml:trace>
  <inkml:trace contextRef="#ctx0" brushRef="#br0" timeOffset="238533.6434">15404 2626 90,'-15'-22'38,"-13"2"0,3 28 1,-14 5-29,3 24-3,-5 7-2,2 17 0,-1 5-1,6 7-1,4 1-2,12-1 0,11-9 0,12-8-2,17-12-1,16-13-1,19-11-3,9-16-4,17 2-21,-7-27-8,9 7 2,-13-21-2</inkml:trace>
  <inkml:trace contextRef="#ctx0" brushRef="#br0" timeOffset="239208.682">15708 2987 104,'-31'-14'38,"1"22"1,-11-7 0,9 16-31,-9 8-3,7 10-1,0 5-1,8 4 0,7 1-2,10-1 1,12-6-1,8-5 0,15-13-1,9-9 0,6-11 0,3-9-1,0-11 1,-2-8-1,-4-8 0,-9-3 0,-4 0 0,-12-4 0,-4 5 0,-6 0 1,-5 5 0,-2 6 0,-3 9 0,1 1 0,1 7 1,5 10-1,0 0 0,9-3 0,7 6 0,2 1 0,7-1 1,4 0-1,4-1 0,-1 0 0,-3-1 1,-5 3-1,-6 0 1,-4 1-1,-14-5 1,5 18-1,-11-1 1,-5 6-1,-2 1 0,-1 7 1,0 2-2,0 0 2,4-1-2,5-2 2,6-6-1,6-9 0,9-11 0,6-11 1,6-8-1,3-9 0,3-5 1,1-5-1,-2-1 0,-5 2 0,-5 1 0,-4 8 0,-6 6 1,-3 6-1,-10 12 0,0 0 0,5 14 0,-10 5 0,0 9-1,-3 4 1,1 4-2,1-1-1,4-3-3,4-14-3,15 2-6,0-35-6,23 7-16,-2-28-4,17-1 1,-2-17 2</inkml:trace>
  <inkml:trace contextRef="#ctx0" brushRef="#br0" timeOffset="239396.6927">16690 2583 110,'-26'0'40,"7"32"2,-13 3-4,1 18-34,3 9-2,3 7 0,1 3-2,7-2-3,10 1-3,3-17-7,20 8-16,-4-28-11,22-3 1,-3-26-2,15 1 2</inkml:trace>
  <inkml:trace contextRef="#ctx0" brushRef="#br0" timeOffset="240231.7405">16878 2922 108,'-16'0'39,"-13"-5"1,4 26-1,-7 1-35,5 10-2,3 6 0,8 6 0,4-1 0,8 0-1,8-9 0,8-4 0,9-13-1,5-8 0,7-16 0,0-9-1,1-11 0,-1-9 0,-5-5 0,-1-4-1,-7-3 2,-8 2-2,-2 7 2,-5 3 0,-5 9 0,0 5 0,-3 7 1,3 15-1,0 0 1,0 0-1,0 0 1,17 16-1,-4-6 1,2 2 0,2 2 0,3-3 0,-1 0-1,-2 0 1,-2 1 0,-3-2-1,-1 4 1,-3 0-1,-6 1 0,-4 4 1,-2 3-1,-2-1 0,-3 1 1,1-2-1,0-4 0,5-6-1,3-10 1,0 0 0,7-3 0,7-14 0,1-2 0,4-2 0,0-3 0,0-2 0,0 3 0,-4 2 0,-2 6 0,-3 2 0,-10 13 0,11-13 0,-11 13 0,0 0 1,3 22-1,-4-9 0,1 4 0,2 0-1,1 1 1,3-5 0,3-1 0,3-5 1,4-4-1,0-5 0,4-6 0,0-5 0,-1-3 1,4-7-1,-2 0 1,-2-1-1,-1 0 0,-3 5 1,-3 5-1,-3 9 0,-9 5 1,5 13-1,-9 8-1,-1 7 1,-4 3-1,4 6-1,-1 0 0,4-6-2,6-2-4,-4-29-4,27 18-3,-14-37-12,24 4-14,-8-25 1,15 6 0,-9-23 2</inkml:trace>
  <inkml:trace contextRef="#ctx0" brushRef="#br0" timeOffset="240666.7654">17821 2438 103,'-27'-13'40,"16"40"3,-10-1-4,10 23-32,-1 9-3,1 9 0,0 5-2,1 0 1,2-2-2,1-4 0,1-8-1,1-9 0,1-15 0,0-10 0,4-24 0,0 0 0,15-12 1,-3-15-1,1-7 0,1-8 0,3 2 0,-1-4 0,5 7 0,-5 4-1,2 8 1,-1 8 0,0 9 0,2 8 0,2 8-1,-3 7 1,-1 5 0,0 3 0,-5 4 0,-3 2-1,-6 1 1,-10-1 0,-9-4 0,-7 3 0,-7-5-2,-3-6 0,1 0-3,-1-16-5,18 3-3,-4-26-8,30 13-15,1-25-5,20 2 0,7-13 2</inkml:trace>
  <inkml:trace contextRef="#ctx0" brushRef="#br0" timeOffset="240974.783">18256 2625 116,'-16'9'40,"-17"-9"1,11 18-2,-8 1-35,9-3-3,4 3 0,10 5 0,6-1-1,8 1 0,8-1 1,3-6-1,1 0 0,-2-2 0,2-3 1,-6-1-1,-5 1 1,-5 1-1,-6-2 0,-3 5 1,-5-1-1,-3 4-1,0-3-2,-1-5-2,6 8-5,-5-16-4,18 11-13,-4-14-13,10-12 0,-2-13-1,13 3 2</inkml:trace>
  <inkml:trace contextRef="#ctx0" brushRef="#br0" timeOffset="241265.7996">18402 2045 82,'-5'-20'40,"5"20"1,0 0 1,22 28-21,-6-5-17,10 14 0,-1 6-1,3 19 1,-6 7-2,4 9 1,-9 6-1,-11 4 1,-10 0-2,-14-3 2,-8-3-3,-9-14 0,-7-7 0,0-9-4,0-4-6,-5-24-2,12 9-4,-6-29-9,16 9-14,-2-19-3,1 3-2,-8-18 3</inkml:trace>
  <inkml:trace contextRef="#ctx0" brushRef="#br5" timeOffset="245390.0355">6057 4623 73,'15'-58'39,"-2"6"-1,-16-4 0,-5 9-27,-14 4-6,-3 12-2,-11 11 0,-2 14-1,-5 18-1,-1 19 0,2 23-1,1 18 1,4 21 0,4 13 0,7 14 0,5 8-1,8 5-1,3-14-3,17 3-17,-3-30-14,10-12-3,1-31-1,5-14 0</inkml:trace>
  <inkml:trace contextRef="#ctx0" brushRef="#br5" timeOffset="246081.0751">5627 5010 103,'-16'-20'40,"16"20"-1,-2-15-2,15 14-34,14-3-2,10 2 0,10-1 0,10 1 0,8-2-3,6 0 3,-2 2-1,-4-1-1,-7 2 2,-9 0-1,-12 1 0,-13 2 0,-12 3 2,-12-5-2,-17 22 0,-9-1 0,-12 8 0,-1 7 0,-6 8 0,3 4 0,5 1 0,10-2 0,11-3 1,19-11-1,19-16 0,16-15 1,10-17-1,12-10 0,3-12 1,1-7-1,-4-7 0,-9-1 0,-15 3-1,-12 6 2,-12 4-2,-16 8 1,-5 8-1,-8 7 2,-2 3-2,-2 9 2,5 3-1,7 5 0,9-4 0,12 12 1,7-6 0,13 5-1,4 1 2,7 6-2,3 5 1,-4 7-1,-7 5 2,-5 9-2,-11 5 0,-10 4 0,-9-3 0,-12-2 0,-4-9 1,-2-9 0,-1-10-1,3-16 1,3-14 0,9-14 0,11-17 1,9-6-2,12-10 1,2-3-1,13 2-3,-2-2-3,17 16-8,-8-6-5,19 28-9,-8-11-9,23 18-4,2-8 0,21 8 2</inkml:trace>
  <inkml:trace contextRef="#ctx0" brushRef="#br5" timeOffset="246448.096">8031 4451 86,'13'-55'39,"-10"2"-1,5 19 2,-11 5-33,6 17 0,-3 12-2,2 27-1,-4 18-1,2 19-1,-4 15-2,2 15 1,-4 12 0,2 2-2,3 3 1,0-11-4,7-7-2,1-29-18,19-2-14,0-27-2,15-11-1,-2-25 1</inkml:trace>
  <inkml:trace contextRef="#ctx0" brushRef="#br5" timeOffset="246944.1244">8676 4911 72,'0'0'39,"0"0"0,-1 16-1,1-16-14,13 2-22,2-7 1,11-2 0,4-2-1,4-6 0,3-5-1,1-4 0,-4-4 0,-4 2 0,-9-3 0,-11 2-1,-11 6 0,-10 6 1,-12 9-1,-8 9 1,-9 12-1,-1 11 1,-2 8 0,4 7-1,5 2 1,10 2-1,15-3 1,14-9-1,18-11 1,14-14-4,23-8-2,10-19-2,18-3-12,-5-30-6,12 5-15,-8-24 1,0 8-2,-15-18 4</inkml:trace>
  <inkml:trace contextRef="#ctx0" brushRef="#br5" timeOffset="247117.1343">9530 4186 103,'-16'-12'39,"-12"14"0,3 32-2,-4 15-34,1 23 0,-2 10-1,5 13-2,1 3 2,7 0-4,8-6 1,5-11-4,11 1-18,-2-35-16,14-6 1,-4-27-2,10-8 1</inkml:trace>
  <inkml:trace contextRef="#ctx0" brushRef="#br5" timeOffset="247468.1544">9527 4700 98,'0'0'39,"0"0"1,19 18-2,-2-20-35,10 0-1,8-6 1,7-6-1,2-5-1,4-5 0,-7-3 0,0-3 0,-13 0 0,-9 2 0,-12 5-1,-14 6 0,-13 8 1,-9 6-1,-7 11 1,-5 12 0,-3 6-1,2 10 1,3 6 0,11 0 0,11 2-1,15-5 0,13-4-1,19-13-1,15-6-4,10-19-6,18 4-8,-8-28-6,14 6-14,-14-15 0,5 6 0,-23-12 2</inkml:trace>
  <inkml:trace contextRef="#ctx0" brushRef="#br5" timeOffset="247650.1648">10177 4539 100,'-33'2'40,"5"21"1,-9-6-2,13 13-30,-2 4-6,10 4-1,7 0 0,11-7-1,12-3-1,10-11-2,13-8-1,6-18-4,18-2-7,-5-33-8,22 7-11,-12-24-7,10 0 0,-11-15 1</inkml:trace>
  <inkml:trace contextRef="#ctx0" brushRef="#br5" timeOffset="247899.179">10690 4144 102,'-6'20'40,"-6"-15"-1,12 12 0,-12-4-31,10 6-4,-5 12-1,-1 12-2,-5 16 0,0 9-2,-1 9 0,-1 6 1,2 0-2,2-6-1,7-7-1,-1-23-7,18-3-8,-13-44-16,19 12-4,-6-31-2,7-5 2</inkml:trace>
  <inkml:trace contextRef="#ctx0" brushRef="#br5" timeOffset="248943.2388">10506 4546 107,'-23'9'40,"20"12"2,3-21-2,20-4-36,10-2-2,8-5 0,8-2-2,4-6 1,2-3-2,-2 0 0,-5 2 0,-9 4 0,-7 9 0,-9 7 0,-11 7 1,-5 6 0,-8 9 0,-3 7 0,-7 6 1,0 7-1,-3 0 0,4-1 1,-1-1 0,5-4-1,-1-7 1,6-7-1,4-22 0,0 0 1,12-3-1,-1-20 0,4-8 0,1-6 1,3-4-1,1-3 0,-1 1 0,-3 6 0,-3 7 0,-1 10 0,-2 6 0,-1 7 0,3 6 0,-1 2 0,4 3 0,2 0 0,6-1-1,1 1 1,4-6 0,-1 2-1,-4-4 1,-2 3 0,-6 0 0,-4 2 0,-11-1 0,-3 16 0,-7 3 0,-4 4 0,-5 8 0,2 4 0,-3 5 0,4 2 1,4 0-2,4-4 2,6-8-2,6-8 1,7-13 0,4-9-1,4-9 0,5-14 1,-1-8-1,1-7 0,1-4 1,-2-3-1,-3 1 1,-3 6 0,-2 4 0,-4 8 0,-1 8 1,-10 18-1,13-13 1,-13 13 0,11 9 0,-11-9 0,14 15-1,-2-9 1,3-2-1,4-2 1,2-1-1,3 0 0,-1 0 1,1 4-1,-5 2 1,-4 4 0,-5 5-1,-9 5 1,-7 2 0,-2 4 0,-5-1-1,-3 3 0,0-3 0,4-7 0,2-4 0,10-15-1,0 0 1,12-11 0,9-15 0,9-10 0,6-5 0,2-3 0,4-3 1,-1 4-1,-6 6 0,-5 10 0,-9 13 0,-7 15 0,-8 12 0,-10 9 0,-4 12-1,-3 7-1,-2 5-1,0 0-2,10 1-5,-3-16-3,17 8-4,-11-39-8,35 23-10,-10-29-5,13-4 1,-5-13 2</inkml:trace>
  <inkml:trace contextRef="#ctx0" brushRef="#br5" timeOffset="249115.2486">11984 4713 99,'-21'45'37,"-7"-11"2,8 3-8,-3 7-64,3-16-5,8 3 1,-1-14-2</inkml:trace>
  <inkml:trace contextRef="#ctx0" brushRef="#br5" timeOffset="249994.2989">12903 4240 78,'-17'-18'37,"1"8"1,-12-7 0,-2 15-31,-7 2-2,0 15 1,-11 6-2,3 19 0,-4 13 0,2 12-2,5 5-1,13 4 0,10 0 1,18-8-1,16-11 0,21-17 1,16-18-1,18-18 0,9-22 0,4-15 1,-5-13-1,-7-13 0,-14-6 0,-17-6-1,-19-2 0,-21 4 1,-22 0-2,-13 6 0,-7 9 0,-8 8-1,2 15-1,3 7-2,11 19-4,1-2-13,24 30-17,6-4 1,19 20-2,-1-5 2</inkml:trace>
  <inkml:trace contextRef="#ctx0" brushRef="#br5" timeOffset="250160.3084">12945 4492 78,'-4'41'40,"-12"-11"-1,8 12 0,-7-19-12,8 15-25,6 0-1,6-4-1,6 3-3,7-11-5,14 2-29,-8-13-1,15 5 0,-5-18-1</inkml:trace>
  <inkml:trace contextRef="#ctx0" brushRef="#br5" timeOffset="250364.32">13394 4367 108,'16'-6'39,"0"-9"1,13 8-2,5-8-38,1 0-2,5 8-5,-13-3-29,3 15-2,-16-4-1,0 14-1</inkml:trace>
  <inkml:trace contextRef="#ctx0" brushRef="#br5" timeOffset="250498.3277">13370 4655 106,'-8'24'39,"8"-24"1,18-3-3,17-7-44,0-16-28,22 3-3,0-10 0,12 7-2</inkml:trace>
  <inkml:trace contextRef="#ctx0" brushRef="#br5" timeOffset="250864.3486">14087 3901 97,'32'-1'39,"-16"9"0,-1 31 0,-23 14-33,-2 13-3,-11 9 1,-3 10-2,-4 5 0,2-2-2,7-6-1,5-11-2,20-4-5,2-22-29,27-6-2,2-24 0,19-7-1</inkml:trace>
  <inkml:trace contextRef="#ctx0" brushRef="#br5" timeOffset="251008.3569">14380 4423 110,'-25'3'38,"-1"-9"-1,12 5-4,14 1-51,-7-12-20,30 4 1,3-15-2,15 4-1</inkml:trace>
  <inkml:trace contextRef="#ctx0" brushRef="#br5" timeOffset="251376.3779">14878 4007 107,'-18'7'40,"-16"-1"0,4 24-2,-14 4-34,0 18 0,-4 8-1,-2 14 0,7 6 0,5-2-2,13-1 1,13-9-2,13-8 1,17-16 0,15-21-1,13-12 0,7-19 0,1-11 0,-3-11 0,-4-7 0,-12-5 0,-14-1-1,-17 5 0,-13 3 0,-12 8 0,-5 5-1,-1 9 0,0 0-3,12 10-2,7-9-7,29 15-5,-1-23-11,28 8-10,7-13 1,23 3 0,2-14 2</inkml:trace>
  <inkml:trace contextRef="#ctx0" brushRef="#br5" timeOffset="251707.3969">15434 4103 115,'-26'28'38,"-20"-3"1,2 21-2,-3 0-36,-5 6-2,1 7 1,8 0-3,8 0-1,9-10-2,12-2-2,3-21-2,18-2-24,-7-24-3,21-6 0,-8-19 1,10-6 30,-7-10 4,-2-6 5,1 4 5,-11-8 25,7 17 5,-13-3 1,7 21 0,-11-1-27,6 17-3,0 0-3,12 29-3,2-2-2,6 2-2,13 8-6,2-16-8,22 8-22,-6-20-4,15 2 1,-2-23-2</inkml:trace>
  <inkml:trace contextRef="#ctx0" brushRef="#br5" timeOffset="251864.4058">15878 4083 101,'-28'6'37,"-16"4"0,9 22-2,-10 1-34,12 7-3,9 13-4,6-11-31,20 6 1,10-16-1,21-7-2</inkml:trace>
  <inkml:trace contextRef="#ctx0" brushRef="#br5" timeOffset="252165.4231">16138 4169 108,'-34'7'41,"6"20"0,-9-3-2,12 17-36,-1 4 0,10 4-1,12 1-1,8-3 0,16-6-1,7-10 1,11-13-1,3-12 0,5-14 0,-5-12 0,-3-11 1,-3-12-1,-8-5 0,-10-4-1,-10-1-1,-11 0-2,-4 12-6,-15-3-4,8 26-10,-17-8-7,13 24-10,-5-4-1,12 16 2</inkml:trace>
  <inkml:trace contextRef="#ctx0" brushRef="#br5" timeOffset="252581.4469">16649 3819 100,'-9'-21'41,"9"21"0,0 0-2,3-19-36,7 15-2,6 1-1,11-1-2,6-5 0,13 0-4,6-13-11,17 12-22,-2-14 1,8 3-1,-8-12 0</inkml:trace>
  <inkml:trace contextRef="#ctx0" brushRef="#br5" timeOffset="252765.4574">17203 3456 99,'-31'12'40,"9"20"0,-7-6-1,9 14-37,1 3-1,3 8-1,4 3-2,7-3-1,13 6-5,0-16-29,21 4-2,4-20 0,13-2-1</inkml:trace>
  <inkml:trace contextRef="#ctx0" brushRef="#br5" timeOffset="253164.4802">17582 3489 99,'0'0'39,"-23"-5"2,10 15-2,-18 6-35,10 1-2,-1 3 0,2 7 1,3-2-2,7 4 1,9-8-1,11-5 1,7-8-1,9-9 1,4-9-1,5-6 0,-2-5 0,2-4 0,-7 2 0,-8 0-1,-2 5 0,-9 8 0,-9 10 0,-8 10 1,-4 11-2,-6 11 1,-2 7-1,0 8-1,2 11-3,0-4-4,14 9-7,-4-20-7,21 14-11,-6-21-7,12 0-1,-3-15 2</inkml:trace>
  <inkml:trace contextRef="#ctx0" brushRef="#br5" timeOffset="253717.5118">17696 3998 77,'-25'-10'38,"9"13"1,-18-4 0,3 19-27,-17 1-4,-3 19-1,-10 3-1,7 14-3,3 5-1,16 4 0,20 0-1,20-9-1,27-8 1,25-19-3,22-10 0,14-18-5,14 0-7,-13-29-8,13 9-8,-24-24-11,-8 2-2,-20-12 2</inkml:trace>
  <inkml:trace contextRef="#ctx0" brushRef="#br5" timeOffset="257372.7209">10412 3444 91,'-12'17'40,"6"16"0,-11-6 0,14 3-33,-1-5-2,18-14-1,18-26 0,27-30 0,33-35-2,27-27-1,26-21-3,12-24-13,18 14-14,-17-18-12,-9 25 1,-22 12-4,-21 33 2</inkml:trace>
  <inkml:trace contextRef="#ctx0" brushRef="#br5" timeOffset="259117.8207">13023 2896 74,'-79'0'33,"-5"-3"-1,2 6 0,-9-5-29,4 4-1,-4-1 0,0 0-2,-3 1 0,-4 0 0,0 3 0,-5 1 0,-3-2 0,0 5 1,0 1-1,-1 0 0,-1 5 0,2-2 1,0 2-1,1 2 0,1 1 0,3 1 1,3 2-1,5 0 2,4-4-1,3 4 1,10-2-1,7 1 0,7-3 0,9 2-1,5-2 0,7 3 0,5 1-1,8 6 0,1-2 0,4 5 0,5 0 0,3 1 0,3 3 1,5-3-2,4 2 2,10-1 0,7 0 0,8-2-1,11 0 1,12-1 1,11-4-1,7 2 1,11-3-1,9-2 1,5 1-1,12-4-1,5-2 1,4-2 0,7-3-1,7-1 1,7-7 0,1-1 0,8-3 0,1-2 1,4-2 0,1-1 0,2 2 0,-2 0 0,3-4 0,3 4 0,-3-4 0,1-1 0,1-4 0,0-6-1,1-9 2,-2-1-1,1-10 1,-3-6-1,-5-7 1,-4-5 0,-14-7-1,-9 1 1,-15-6-1,-17 0 0,-25 1-1,-23 6 1,-27 3-1,-30 6 0,-32 10 1,-36 7-2,-29 9 1,-31 8-1,-23 7-2,-27-5-12,-9 12-20,-11-7-1,6 6-2,0-9 1</inkml:trace>
  <inkml:trace contextRef="#ctx0" brushRef="#br5" timeOffset="260680.9101">6539 2297 72,'-17'-7'32,"-2"7"0,-7-6-2,4 10-25,-9-2-4,0 6-1,-7 3-1,-4 4 1,-6 2-1,-5 7 2,-5 3 0,-3 7 2,-3 0-2,-1 6 3,-4 4-2,2 7 0,1 2 0,3 3-1,3 3 0,5 0-1,3 4-1,5 3 1,10-2 0,6 1 0,9 0 0,8-1 0,11 1 0,8-1-1,7 1 2,10 1-1,7-3 1,7 3-1,9-6 1,9 0 1,7-12-1,14-7 1,11-14 0,14-11 0,9-17 0,12-14 0,12-17 0,8-12 0,4-11 0,1-10 0,-1-9 0,-4-4 0,-8-7 0,-9-2 0,-19-3 0,-15 1 0,-22-3 0,-17-1 0,-28-2-1,-18-1 0,-27-4 1,-21 0-2,-25 3 2,-16 10-1,-19 10 1,-17 17-2,-19 22 2,-15 30-1,-11 30-1,-8 25 0,1 23-3,1 11-1,18 21-17,3-16-16,35 2-6,20-27 3,36-10-3</inkml:trace>
  <inkml:trace contextRef="#ctx0" brushRef="#br5" timeOffset="262963.0406">5724 3111 94,'-9'-4'38,"9"4"2,0 0-1,-10 25-33,7-9-1,3 7 0,0-3-1,3 1-1,5-5 0,3-3-1,7-15 0,6-13 0,7-15-1,6-9-1,1-9-1,8-14-2,8-16-4,-4-32-13,20 4-6,-6-40-7,27-10-5,0-29-3,21-14 1</inkml:trace>
  <inkml:trace contextRef="#ctx0" brushRef="#br5" timeOffset="265188.1679">13561 1594 53,'3'-21'35,"-6"-1"-2,-2 9-12,-11-7 7,3 6-21,-10-6-1,0 4-2,-8-2-2,-3 0 0,-7 2-1,-8 3-1,-8 3 1,-8 3-1,-11 4-1,-8 4 1,-8 3 0,-7 4 0,-5 4 1,-5 0 0,-5-1 0,3 2 0,0-3 0,2 0 0,0-1 0,3-4-1,0 2 1,0 2-1,5 4-1,-1 1 1,1 3-1,1 4 0,-2 4 1,2 2-1,3 2 2,3-3-2,4 3 2,6-1-1,7-1 2,6 0-2,7 0 0,8 4 0,6 0 0,3 3-1,12 1 1,3 2-2,5 4 2,6 1-1,7 4 0,5-1 0,8 5 0,6-1 1,8 1 0,7-2 0,7 2 0,7-1 2,7-3-2,5-1 2,9 3-2,1-2 1,7-3 0,5 0 0,4-3 0,9-1-1,5-8 0,7-3 0,9-10 1,8-3-1,4-10 1,5 0 0,3-2 0,0-4-1,6-1 1,-1 4-1,0-2 1,-4 1-1,-2 0 1,3-1-1,-2-1 1,1-3 0,-7-3 0,1-3 0,-2 0 0,2-3 0,-5-1 0,-2-1 0,-9 1 0,1 2 0,-4-6 0,-1 4-1,-5-2 1,-1 4-1,-5-1 0,-2-2 1,-1 1-1,-2 0 0,-4 4 0,-1-2 0,-1 1 0,0-3 0,-2-1-1,1 1 0,-2-3 1,1 4-2,-2-3 2,0 3-1,1-1 0,0 2 0,-3 0 1,1 3 0,-2 2 0,3 0-1,-4 1 1,2 0-1,-3-1 1,6 1-1,-1-3 1,3-2 0,1-5-1,3-1 1,1-3 0,3-2-1,-1-2 1,0-1-1,-1-1 1,0 1 0,-4 1-1,1 0 1,-4 2 0,-4 1-1,-1-1 2,-8 2-2,-1 2 1,-3-1 0,-4-4 0,-3-1 1,-2 0-2,-5-1 3,-1-2-3,-6-4 3,-3-3-2,-5-4 1,-7-3-1,-5-9 1,-6-7-1,-11-7 0,-12-3-1,-21-8 0,-18-1-2,13 38 0,-14-3-3,-17 8-3,-16-1-3,-109-16-23,-59 20 1,-46 14-2,-29 20 1</inkml:trace>
  <inkml:trace contextRef="#ctx0" brushRef="#br5" timeOffset="266247.2285">5649 7184 98,'-19'19'37,"-10"-17"0,4 0-3,-11-25-28,3-10-2,-2-13-2,-1-14 1,-3-14-2,0-7 1,-3-11-1,4-3 1,0 0-1,1-1-1,3 4 2,10 5-3,6 4 2,7 9-2,13 5 2,11 10-2,6 5 2,14 7-1,6 13 1,1 11-1,2 13 0,-2 16 1,-8 20-1,-12 18 0,-15 22-1,-17 16 1,-13 19 1,-12 16 1,-11 14-2,-3 5 3,4-9-3,8-5 3,15-18-3,19-19 2,26-28-3,24-33 0,30-31-2,16-33-4,27-12-10,3-38-10,18-1-7,-8-21-3,-2 6-2,-17-5-1</inkml:trace>
  <inkml:trace contextRef="#ctx0" brushRef="#br5" timeOffset="266480.2418">6291 5992 99,'0'0'38,"-8"-16"1,8 16-1,7 18-35,3 11-1,-2 16 1,1 16-1,-7 16 0,-2 17 1,-3 8-2,-5 4 0,0 2-4,-4-16-3,11 0-18,-10-28-10,11-10-4,-4-29-1,13-13-1</inkml:trace>
  <inkml:trace contextRef="#ctx0" brushRef="#br5" timeOffset="266661.2522">6169 6601 93,'-20'9'39,"4"-6"2,16-3-2,0 0-15,33-24-24,10-8-4,16-19-5,22 4-20,-3-25-10,13 1 1,-9-15-3,-1 7 2</inkml:trace>
  <inkml:trace contextRef="#ctx0" brushRef="#br5" timeOffset="267021.2728">6858 5780 97,'-25'27'39,"3"27"-1,-7 6 1,7 19-35,-5 4-1,3 10 3,-1 6-2,2 8 1,2-8-2,2-8 1,8-14-2,7-8 1,7-20-1,8-15-1,10-19 0,6-24 0,5-16-1,7-11 1,-2-9 1,-2-3-2,-6 4 0,-4 3 0,-6 12 0,-8 12 0,-11 17 0,8 27 0,-12 11 0,0 10 0,2 9 0,2 2 0,3 7 0,7-8-2,6 1-9,0-27-7,15 7-9,-15-21-11,8-3-2,-12-13-3,3 0 3</inkml:trace>
  <inkml:trace contextRef="#ctx0" brushRef="#br5" timeOffset="267629.3075">7056 6617 110,'-19'19'38,"4"-5"3,13 8-3,2-3-35,17-11-1,13-8 1,14-6-1,6-8 1,6-9-1,3-6 0,-4-8-1,-4 0 1,-8-3-1,-15 2 0,-13 3-2,-19 11 2,-15 11-2,-16 12 2,-5 12-1,-6 12 1,-1 12 0,6 13 0,7 1 2,17 3-3,17-8 0,21-6 0,18-14-2,20-6-9,6-28-6,22 12-8,-9-26-5,9 13-9,-20-14-2,-7 12 0,-27-1 2</inkml:trace>
  <inkml:trace contextRef="#ctx0" brushRef="#br5" timeOffset="268050.3316">5035 7869 114,'4'16'38,"-7"22"1,-13 10-3,5 16-36,-2 13 1,-1 11-2,1 9 1,2 1 1,3-5 0,3-10-2,6-12 0,2-21-3,11-13-9,-14-37-12,33-14-11,-15-28-2,11-10-1,-8-24 2</inkml:trace>
  <inkml:trace contextRef="#ctx0" brushRef="#br5" timeOffset="268245.3428">5060 7920 113,'-13'-2'40,"15"15"1,-2-13-3,30-1-34,8-14-2,16-9 0,12-7-2,6-5 0,4 0-4,-8-1-5,5 24-14,-34-5-7,-5 25-9,-28 6 0,-14 23-1,-26 4 2</inkml:trace>
  <inkml:trace contextRef="#ctx0" brushRef="#br5" timeOffset="268418.3527">5044 8361 105,'-5'24'38,"5"-24"1,32-14-1,2-17-33,14-7-2,13-4-1,3-1-2,-1 4-2,-4 0-6,-2 24-14,-21-9-10,-7 27-5,-29-3 0,3 35-1</inkml:trace>
  <inkml:trace contextRef="#ctx0" brushRef="#br5" timeOffset="268884.3793">5070 8650 112,'-6'22'37,"6"-22"1,32-13-1,13-20-35,18-12-1,11-17 0,8-2-1,2-3 1,0-2 0,-9 7-1,-10 8 1,-15 14 0,-17 10-1,-15 17 1,-18 13 0,2 12-1,-16 16 2,-6 10-2,-4 9 2,0 6-1,-2 7 0,2 0 1,6-4 0,4-6 0,9-10 0,6-14 0,10-19-1,9-15 1,7-20 0,6-18-2,6-13 0,4-9 0,-1-6 0,-1 3 0,-6 6 0,-6 12 0,-7 15 0,-10 21 0,-12 17 0,3 24 0,-10 13 0,-2 14 0,1 5-2,5 4-3,0 2-3,16-1-6,-5-26-6,25 2-5,-10-35-9,18-3-5,-6-22-1,7-9 2</inkml:trace>
  <inkml:trace contextRef="#ctx0" brushRef="#br5" timeOffset="270461.4695">6207 8179 106,'-3'28'39,"-1"-12"1,16 4-2,2-15-33,12-5-2,3-10 0,7-6-1,1-11-1,1-5 0,-1-5-1,-5-1 0,-7-6 1,-6 4 0,-8 4-1,-7 6 1,-10 10-1,-5 11 1,-7 11-1,-4 10 0,-5 17 0,0 6-1,2 9 1,4 4 1,4-1-1,10-4 1,10-5 0,10-9 0,14-11-1,12-14 1,15-11-1,6-13 1,8-6-1,-4-8 0,-1-2 0,-5 2 0,-10 4 0,-14 5 0,-16 10 0,-18 15 0,0 0 0,-21 20 0,-4 7 0,-6 9 0,-1 4 0,1 6 0,3-4 0,6-2 0,7-10 0,9-9 0,6-21 1,16-7-1,4-17 1,3-12-1,6-9 1,2-7-1,-1 2 0,0-6 0,-3 12 0,-1 4 0,-5 10 1,-2 7-1,-3 10 0,-1 12 0,4 3 0,-2 12 0,3-1-1,4 0 1,-1 0 0,5-3-1,-3-7 1,-1-6 0,-4-7 1,-1-8-1,-3-4 1,-4-4-1,-4 2 1,-8-1 0,-4 10-1,-6 3 2,-6 12-2,-4 15 0,-4 9 0,-1 12 0,-2 6 0,5 6 0,6 3 0,5-2 0,9-2 0,7-10 0,9-13 0,7-9 0,6-15 0,5-13 0,3-9 0,1-11 0,-1-10 0,-4-4 0,-2 2 0,-9 4 0,-1 8 0,-11 10 0,-8 23 0,0 0 0,-16 33 0,2 17 0,-4 24 0,-5 16 0,0 15 0,-5 15 0,2-5 0,0 1 0,0-8 0,1-14 0,2-19 0,3-25 0,5-25 0,7-26 0,4-24 0,6-23 0,8-19 0,7-18 0,7-20 0,9-3 0,5 2 0,3 5 0,3 12 0,0 5-7,3 23-2,-7-1-3,5 27-3,-12-5-3,11 20-9,-17-14-7,9 14-1,-12-6-2,1-2 39,-4 20 6,-17-8 3,5 16 7,-20-15 7,11 15 9,-28 15 5,12 3 2,-10 4-35,6 8-1,0 4-3,6 2 1,3 2-3,9 1 0,8-7 0,8-7 0,5-6 0,5-17 0,8-10 0,2-11 0,2-12 0,-2-7 0,-1-8 0,3-3 0,-4-2 0,-5 7 0,-3 7 0,-5 13 0,-8 18 0,-4 23 0,-6 19 0,-11 26 0,-7 29 0,-8 21 0,-5 22 0,-3 9 0,-2 2 0,1-3 0,1-9 0,1-12 0,6-28 0,4-27 0,1-27 0,2-21 0,1-28 0,1-17 0,0-24 0,4-17 0,3-16 0,9-13 0,9-2 0,8-2 0,12 7 0,11-4-10,20 19-3,9-1-2,25 28-4,1-11-5,33 28-8,-1-16-4,23 11 0,5-4 3,7-1 3</inkml:trace>
  <inkml:trace contextRef="#ctx0" brushRef="#br5" timeOffset="270769.4871">8728 7815 99,'-15'-19'39,"19"4"3,6-13-3,18 7-21,10-13-16,14-1-1,19-5-1,5 1-4,8 17-7,-11-8-11,10 25-9,-23-2-9,-8 22 1,-27 3-1</inkml:trace>
  <inkml:trace contextRef="#ctx0" brushRef="#br5" timeOffset="270942.497">8790 8087 111,'-36'30'40,"32"-9"1,21-27 0,38-16-36,27-14-5,21-16-6,23 6-9,-5-23-7,18 16-8,-14-13-7,9 16-2,-16-7-2,-11 13 2</inkml:trace>
  <inkml:trace contextRef="#ctx0" brushRef="#br5" timeOffset="271325.519">10259 7141 89,'0'-38'40,"11"10"2,-10-2-2,9 22-15,-10 8-21,-3 9-3,-1 24 1,-3 24-1,-5 26 0,-1 16-1,1 12 0,3 10-1,4-1 0,7-12 0,11-9-3,4-24-4,19-14-10,-8-38-8,19-8-7,-8-37-6,10-10 0,-10-22 1</inkml:trace>
  <inkml:trace contextRef="#ctx0" brushRef="#br5" timeOffset="271543.5314">10321 7115 123,'0'0'42,"12"-9"0,22 2-1,7-19-37,20-4-1,12-5-3,8-1 0,2 6-3,-11-1-6,3 26-12,-28-9-5,-2 32-7,-33-1-6,-9 26-3,-26 0 2,-9 10 3</inkml:trace>
  <inkml:trace contextRef="#ctx0" brushRef="#br5" timeOffset="271731.5422">10332 7613 119,'-23'19'40,"27"-9"1,16-25-2,31-14-36,13-8 0,14-3-2,7-3-1,-2 2-2,-1 12-3,-15-3-10,-2 27-9,-37-4-5,-7 27-11,-30 5 1,-14 19 0,-25 3 1</inkml:trace>
  <inkml:trace contextRef="#ctx0" brushRef="#br5" timeOffset="271866.5499">10402 7933 107,'-22'40'37,"17"-23"1,32-5-1,16-32-32,21-8-5,22-7-4,5-20-22,13 13-10,-13-11-1,-1 5-2,-11-5 1</inkml:trace>
  <inkml:trace contextRef="#ctx0" brushRef="#br5" timeOffset="272091.5628">11250 7276 99,'-4'26'39,"-11"1"3,13 24-3,-8 3-27,6 11-7,3 8-2,1 10 0,0-3-2,1 0-2,6-9-4,-3-18-6,16 3-10,-9-32-8,17-4-9,-4-31-2,16-7 1,-6-18 1</inkml:trace>
  <inkml:trace contextRef="#ctx0" brushRef="#br5" timeOffset="272354.5778">11584 7483 102,'-38'-5'41,"2"28"1,-15 4 0,11 17-25,2-5-13,7 5 0,11-2-1,11-5-3,11-6 0,15-6 0,13-8 0,7-3 0,11-6 0,3-4 0,6-3 0,2-2 0,2-2 0,-6-8-10,4 15-7,-18-17-6,10 20-9,-18-13-11,7 12 2,-12-6-1,0 12 4</inkml:trace>
  <inkml:trace contextRef="#ctx0" brushRef="#br5" timeOffset="272559.5895">12058 7945 130,'-2'21'44,"-13"-19"-1,15-2-5,-14-2-38,8-17 0,6 2 0,-3-8-10,7 11-6,-11-15-7,7 29-8,-14-22-9,5 10-3,-9-8-1,-3-13 6</inkml:trace>
  <inkml:trace contextRef="#ctx0" brushRef="#br3" timeOffset="985939.3925">5366 10006 59,'3'-15'32,"-1"2"-1,1 4 1,-3 9-25,0 0-1,9 15 1,-7 7-2,3 19 0,-6 8-2,3 14 0,-3 9-1,0 7 0,1 1-1,-2-1 0,1-1-2,0-13 1,3-3-4,0-17-4,11-3-21,-8-13-5,3-7 0,-8-22-2</inkml:trace>
  <inkml:trace contextRef="#ctx0" brushRef="#br3" timeOffset="986209.408">5425 10084 86,'0'0'36,"1"-14"-2,14 5 1,6-9-32,11-3-2,10-4 2,9-2-2,2 4-1,1-2-3,3 17-19,-12-3-13,-6 16 1,-11 3-2,-9 12 1</inkml:trace>
  <inkml:trace contextRef="#ctx0" brushRef="#br3" timeOffset="986427.4204">5479 10424 67,'-21'12'37,"12"2"-2,9-14 2,0 0-19,23-19-16,8 3-1,9-3 1,8-2-1,4-1-1,2-1-3,3 14-6,-12-5-26,-3 14 1,-16 0-2,-7 11 0</inkml:trace>
  <inkml:trace contextRef="#ctx0" brushRef="#br3" timeOffset="986626.4318">5493 10757 92,'-8'13'37,"8"-13"-1,8-7-3,12-9-30,11-1-1,9-4 0,3-2-5,7 14-13,-3-8-19,5 12-1,-9-3-2,1 11 1</inkml:trace>
  <inkml:trace contextRef="#ctx0" brushRef="#br3" timeOffset="987209.4652">6054 10442 72,'0'0'34,"0"0"0,0 0 1,0 21-28,-1 2-3,-3 3 1,4 9-1,-3 4-1,3 4 0,0-1-2,0-1-1,6 0-2,-1-7-2,8 2-13,-6-19-21,12-4 4,-2-15-3,9-5 1</inkml:trace>
  <inkml:trace contextRef="#ctx0" brushRef="#br3" timeOffset="987526.4833">6333 10366 80,'-14'13'37,"-12"1"-1,3 15 0,-10-8-30,6 12-1,-4-3 0,8 3-1,2-7 0,6 0-1,5-8-1,10-4 0,7-3 0,6-3-1,8-3 0,1 0-1,5-1 1,-2 1-1,3 4 0,-7 0 0,-3 5 0,-2 2-1,-3 4-3,-5-7-3,11 8-25,-8-14-6,5 1 0,0-16-1</inkml:trace>
  <inkml:trace contextRef="#ctx0" brushRef="#br3" timeOffset="987793.4986">6823 10197 99,'-15'4'38,"6"7"1,9-11-2,0 0-33,0 0-3,26-15 2,-1 6-3,5 1 2,5 0-4,-3-5 0,5 18-16,-11-11-21,-1 12 2,-13-4-3,-2 7 2</inkml:trace>
  <inkml:trace contextRef="#ctx0" brushRef="#br3" timeOffset="987961.5082">6786 10444 97,'-4'24'39,"4"-24"1,20 19-1,4-35-35,16 4-1,8-9-1,6-4-4,9 9-17,-9-17-17,5 10-3,-9-5-2,-2 7 2</inkml:trace>
  <inkml:trace contextRef="#ctx0" brushRef="#br3" timeOffset="993461.8228">7784 10288 49,'15'-7'32,"0"-4"4,5 3-4,-4-11-8,6 8-20,-4-6 1,4 3 0,-6-5-1,5 2 0,-8-4-1,1 0 0,-7-3 0,-2 2-1,-5 0 0,-9 3 0,-6 3-1,-4 3 0,-8 6 1,-5 5-1,-4 4 1,-1 8 0,-2 3 0,1 4 0,3 5 1,4 6-1,4 2 0,5 6 0,5 0-1,11 4 0,5 0-1,9-1 1,8-3-1,8-2 0,8-9-1,6-7 1,7-7-1,6-13-2,4-11-2,2-13-5,12-1-25,-14-20-7,5 5 5,-13-9-4</inkml:trace>
  <inkml:trace contextRef="#ctx0" brushRef="#br3" timeOffset="994266.8688">8703 10362 109,'0'0'41,"-13"-11"0,13 11-2,8-27-40,6 5-3,9 12-8,-1-13-28,8 15 0,-9-5 1,7 8-3</inkml:trace>
  <inkml:trace contextRef="#ctx0" brushRef="#br3" timeOffset="995024.9122">9507 9437 80,'0'0'34,"-14"-23"0,14 23-2,-8-22-29,8 22-1,3-18 1,-3 18 0,0 0 1,15 3-1,-11 14 1,2 11-1,-1 12-1,4 13 1,-2 10-1,-2 13 0,1 7 0,-1 6 0,3-1-3,-2-3 2,-1-5-1,3-11 1,1-9-2,3-12 2,2-10-1,2-14 0,3-11 1,1-12 1,3-12 0,6-15-2,3-15 3,2-16-1,-1-12 1,3-13-2,1-10 2,-3-5-2,-2-3-1,-1 1 1,-11 8-1,3 7-1,-7 18 0,-1 7-2,-4 20 0,-3 6-3,2 23-2,-8-4-5,9 22-26,-11-8 0,13 21 1,-13-21-2</inkml:trace>
  <inkml:trace contextRef="#ctx0" brushRef="#br3" timeOffset="998031.0841">5650 9146 70,'-28'-21'33,"-5"6"-1,-5-1-1,0 9-27,-5 4-2,-1 9 0,-4 7-1,-1 11 0,1 8 0,-3 11 1,3 9 1,2 8-1,-5 5 0,5 10 2,-1 2-1,5 6 1,0-4-1,12 3-1,4-8 0,11-6 0,10-10-2,8-8 1,10-11-1,6-9 0,2-11 0,2-6-1,-2-5 1,-3-5-1,-4 0 0,-14-3 1,10 1 0,-10-1 0,-15 14 0,-2-2-1,-9 8 1,-1 6 0,-5 9 0,1 10 1,-2 7-2,1 10 1,4 6-1,3 5 2,6 2-1,4 3 0,5-4-1,8-5-1,6-5 1,8-9-1,12-8 1,8-5-1,9-8 1,6-9-1,3-8 2,6-7 1,1-6-1,-2-8 0,-4-5 0,-7-5 1,-5-1-1,-11 1 0,-5 2 1,-10 2-1,-13 10 0,0 0 0,0 0 1,-5 14-1,-3 4 0,1 0 0,6 6-1,2 3 2,12-4-1,7 3 0,15-6 0,12-6 0,12-5 1,12-4-1,10-9 1,8-5-1,10-5 1,5-9-1,4-5 1,-3-4-1,1-3 0,-2-1 0,-2-2 1,-8 2 2,-14 2-3,-8 6 3,-12 8-2,-14 8 0,-11 10-1,-10 12 0,-13 10-1,-5 9-1,-4 8 1,-2 5 0,2 2 0,6 1 0,4-4 1,11-8 0,11-8 1,12-7-1,11-11 0,13-11 0,11-7 1,5-8-1,4-6 0,1-5 0,0 0 0,-3-5 0,-5 6 1,-12-2-2,-7 7 2,-11 4-1,-10 7 0,-12 3 0,-8 9 0,-7 6 0,-9 8 1,-4 5-1,-2 2 0,2 6 1,3 1-1,4 1 0,7 0 0,10-5 0,7-2 0,11-6 0,9-6 0,10-8 1,11-8-1,7-8 0,4-6 0,5-8 0,3-6 0,-1-3 0,0-1 1,-6 0 0,-12 2 0,-6 6 0,-12 4 0,-9 11 0,-12 7-1,-10 10 2,-7 9-2,-12 9-2,-2 6 2,0 5-2,-4 2 2,6 1-1,1-2 1,11-5-2,9-6 2,10-9 1,12-6-1,16-10 0,11-3 0,10-9 0,8-5 0,4-4 0,3-3 0,1-5 2,-5 0-2,-8-4 1,-9-3 0,-13 1 1,-11 2-2,-13 2 2,-14 4-1,-12 3-1,-12 9 1,-10 7 0,-7 9-1,-5 6 1,-4 8-1,1 5 1,-3 3-1,2 4 0,6 0 0,4-2 0,10-8 0,9-9 0,11-13 1,11-12-1,11-13 1,9-15-1,8-14 1,3-8-1,1-11 2,-4-5-2,-6-4 1,-11 1-1,-10 2 1,-13 4-1,-16 2 1,-13 6-1,-10 9 0,-14 5 0,-3 14 0,-7 7 0,0 10 0,-1 5 0,5 9 0,3 2 1,5 1-2,13 3 0,2-5 1,8-5-1,8-6 1,8-5-1,4-9 0,4-6 0,3-2 1,-1-7 0,0-3 0,-10 0 0,-4 1 0,-9 2-1,-13 8 1,-8 2 0,-12 4-2,-10 6 2,-9 12-1,-5 5 1,-7 7 0,-2 10 0,0 8 1,0 4-1,2 9 2,3 4-2,5 2 1,5-3-1,5 1 0,5-7 1,6-2-1,5-9 0,6-5 0,2-7 0,8-7 0,1-3 0,-2-9-2,-2 2 2,-5-2-2,-5 3 2,-8 4-2,-10 5 1,-9 7 1,-13 11 0,-9 9 1,-9 9-1,-7 10 2,-4 11-1,-5 7 1,1 9-1,0 3-1,8 0 1,8 1-1,12-6 0,10-5 0,12-10 0,13-11-1,12-10 1,13-11 0,7-11 0,3-15-1,7-3 1,0-14 0,-4 1 0,-3-9 0,-9 1 0,-8-1-1,-11 4 1,-14 8 0,-10 3 0,-10 8 0,-8 8 0,-7 9 0,-4 13 1,-5 7-1,-3 13 1,6 7-1,0 10 0,7 5 0,7-1 1,6-3-1,10-5 0,15-10 0,8-11 0,12-17 0,8-11 0,5-15 0,4-13 0,5-9 0,-5-6 0,-5-5 1,-7 0-1,-15 1 0,-12 6 1,-14 8-1,-18 11 1,-16 9 0,-14 11 0,-12 11 0,-7 14 0,-3 14 0,2 13 0,-2 11-2,10 3-3,22 13-32,8-15-4,27-6 0,18-19-3</inkml:trace>
  <inkml:trace contextRef="#ctx0" brushRef="#br1" timeOffset="1.52594E6">5851 13990 41,'0'0'39,"0"0"0,12 3-1,8 6-13,0-6-22,7-2-2,9 1-3,1-14-26,14 8-8,-5-10-4,1-1 1</inkml:trace>
  <inkml:trace contextRef="#ctx0" brushRef="#br1" timeOffset="1.52651E6">6512 13662 56,'-2'-10'38,"-5"-4"-2,7 14 1,-21-10-27,21 10-4,-14 10 0,11 6-1,1 3-2,4 9 0,2 2-1,4 4 1,6 1-3,5-2 2,2-4-2,7-9 1,2-8 0,3-9 0,2-15-1,-2-6 1,2-15 0,-5-7-1,-2-7 1,-3-2-1,-4 0 0,-6 3 0,0 9 0,-8 11 0,-7 26 0,8 13 0,-8 28 0,-4 25 1,-2 21-1,-7 23-1,-2 20 1,-6 14 1,-7 0-2,-5-2 0,-7-7 0,-2-18 0,0-20 1,-1-28-1,4-32 0,3-32-4,14-26 0,1-42-9,26-5-12,-8-37-11,22-4-4,-1-20 0,15 5 2</inkml:trace>
  <inkml:trace contextRef="#ctx0" brushRef="#br1" timeOffset="1.52737E6">7722 13540 60,'0'0'38,"-10"-17"0,1 19 1,-15 1-34,5 9 0,-7 8 0,2 13 0,-5 8-2,6 5 0,0 1-1,7 4 0,4-7-1,11-6 1,10-14-1,9-13 1,8-13-1,6-14 0,7-13 1,0-10-1,2-5 0,-4-4 0,-5 4-1,-7 6 1,-7 6-1,-5 11 0,-13 21 0,0 0 0,4 24 0,-8 12 0,1 10-2,3 10 0,3 7-2,4-6-3,18 6-12,-2-29-21,20-4 0,4-25-2,12-10 5</inkml:trace>
  <inkml:trace contextRef="#ctx0" brushRef="#br1" timeOffset="1.52789E6">8418 13571 60,'-15'-9'39,"-15"6"-1,0 21 2,-13 5-25,2 15-11,-2 7-2,2 8 0,2 7-2,2-3-1,8-6-1,5-12-1,12-10-3,12-29-6,0 0-18,9-22-7,11-4 10,-7-26 13,9 6 7,-6-3 6,-5-2 5,1 22 7,-15-6 19,3 35 8,0-16-8,8 36-13,-8 0-6,11 10-5,8-5-2,8 4-2,8-7-2,10-10-1,10-7-2,7-11-2,8-7-3,-7-19-5,8 9 0,-14-15 0,0 6 3,-14-7 3,-9 7 4,-11 6 2,-18 7 6,-5 19 4,0 0 1,-13 35 2,-12-3-3,8 24-1,-8 0-2,10 8-3,0-4-1,9-6 0,6-9-2,2-15 0,14-12-4,2-33-12,11-7-22,-1-17 0,4-7-1,-9-20 0</inkml:trace>
  <inkml:trace contextRef="#ctx0" brushRef="#br1" timeOffset="1.52802E6">8832 13242 78,'0'0'38,"-3"16"-5,17 3-4,2-5-64,27 2-2,8-8-1,15-2 0</inkml:trace>
  <inkml:trace contextRef="#ctx0" brushRef="#br1" timeOffset="1.52828E6">9379 13308 83,'-15'26'42,"-17"-9"0,0 15-1,-10-4-35,4 6-1,6-6-1,11 5-2,11-9 0,17-5 0,13-4-2,7-4 1,9-1-1,0 2 1,-3 3-1,-11 4 1,-15 9-1,-14 8 0,-21 10-1,-16 3-2,-11 9-1,-12-8-7,1 12-7,-14-22-10,14 16-3,-12-27-5,18 5-7,-3-13 2</inkml:trace>
  <inkml:trace contextRef="#ctx0" brushRef="#br1" timeOffset="1.52861E6">6618 15051 57,'15'-31'40,"4"17"-1,-11-3 1,8 17-35,-16 0-2,14 18 0,-10 10-1,-4 9-1,-1 10 0,-2 3 0,1 5-3,-5-6-2,15 6-26,-15-21-11,14-1 0,-7-23 0</inkml:trace>
  <inkml:trace contextRef="#ctx0" brushRef="#br1" timeOffset="1.52881E6">6394 14866 66,'-25'12'41,"0"-6"-1,15-2-2,10-4-39,-2-24-7,33 4-29,-3-7-1,13 8-2,1-4 0</inkml:trace>
  <inkml:trace contextRef="#ctx0" brushRef="#br1" timeOffset="1.5292E6">6904 14999 61,'6'17'40,"-6"-17"0,0 16 1,0-16-37,0 0-1,0 0 0,4 17-1,-5 0 0,0 6-1,-1 6 1,-2 3-1,-1-1 0,5-1-1,0-3 1,0-11-1,0-16 0,20 0 0,-4-21 1,4-9-1,2-6 1,3-3-1,-2-1 1,-2 1 0,-2 4 0,-3 8-1,-4 12 0,-1 7 1,-3 12-1,-3 7 0,1 11 0,0 6-1,1 11-1,-3 0-1,5 6-1,-1-7-5,12 9-9,-9-27-20,18 2-1,-1-25-3,15-12 2</inkml:trace>
  <inkml:trace contextRef="#ctx0" brushRef="#br1" timeOffset="1.52941E6">7815 14380 78,'-24'42'40,"4"29"0,-11 3 0,-2 18-39,7 6 0,2 3-1,5-2-2,8-10-2,6-7-5,0-22-31,14-3 2,-2-30-2,9-9 1</inkml:trace>
  <inkml:trace contextRef="#ctx0" brushRef="#br1" timeOffset="1.52959E6">7595 14856 66,'-15'-6'41,"-1"-5"-2,16 11 2,15-6-37,8-1-3,14-3-2,8-8-4,18 14-33,-7-12 0,9 11-2,-12-5 1</inkml:trace>
  <inkml:trace contextRef="#ctx0" brushRef="#br1" timeOffset="1.53014E6">8022 14979 67,'-3'30'41,"1"-15"0,16-3-2,5-18-35,12-10-2,3-11 1,3-4-2,-1-3 1,-5-1-1,-5-3 0,-8 6-1,-10 0 0,-8 6 0,-7 5 0,-4 11 0,-7 7-1,-2 8 0,-3 10 1,2 12 0,0 4 0,8 8 0,2-1 0,14-3 1,8-10 1,10-8-1,10-8 1,8-12-1,6-7 0,1-6-1,1-3 1,-6 3 0,-7 3-1,-5 8 0,-11 7 0,-8 10 0,-6 6 0,-5 6 0,-8 7 0,-1 3 0,2-1 0,-2-3-1,4-4 1,6-8 1,0-18-1,0 0 1,17-5 0,-3-18 0,2-9 1,1-9-1,2-3 1,0-6-1,-4 5 0,1 1-2,4 3-1,-3 5-1,6 12-7,-2-6-4,19 23-24,-3-9-3,16 12-1,0-6 1</inkml:trace>
  <inkml:trace contextRef="#ctx0" brushRef="#br1" timeOffset="1.53052E6">9141 14703 59,'-9'-13'41,"-9"-1"-1,1 18-1,-9-3-32,3 17 0,-1 5-3,3 14 0,-2 1-2,6 11 0,4-4 0,7 1-1,6-5 0,11-5-1,10-11-1,6-13-4,20-2-16,0-27-20,14-3 0,-4-19 0,11-1 0</inkml:trace>
  <inkml:trace contextRef="#ctx0" brushRef="#br1" timeOffset="1.53133E6">9379 14788 76,'-17'30'41,"4"-14"0,22 1-1,7-15-37,15-8-1,8-10 0,6-5 0,1-7 0,-6 1-1,-1-2 1,-13-1-1,-14 2-1,-10 5 2,-10 3-2,-10 4 1,-8 6-1,-3 4 0,-5 12 0,-2 11-1,3 7 0,4 10 0,5 4 0,8 5 0,13-2 1,8-3-1,16-10 2,11-13-2,13-11 2,8-12-1,7-8 0,2-9 0,-6-8 0,-2 5 0,-7-3 0,-12 7 0,-10 6 1,-10 6-1,-15 12 1,11 3-1,-17 13 0,1 5 0,-2 12 0,1 4 0,-4 8 0,3 0 0,2-1 1,0-4-1,2-5 1,2-8-1,-2-9 1,3-18-1,0 0 0,14-18 0,-6-6 1,0-8-1,3-4 0,-1-4 1,4-5-1,-1-2 1,4 3-1,2 0 2,0 4-1,3 5 0,2 5 0,-2 5 0,1 6 0,0 8 0,-5 9-1,-4 5-1,-3 7 1,-7 6-1,-4 7 1,-5 2-2,-9 5 2,-1 3-1,-10 4 0,-2 2 0,-1 5 1,-3 0-1,-4 5 1,6 8 0,-1 2 0,2-1 1,9 6-1,-2 0 0,6-1 0,3-2 0,1-5 0,1-6-1,2-3-1,0-10-3,6 1-7,-8-30-5,20 10-13,-10-29-11,16-7-1,0-24 1</inkml:trace>
  <inkml:trace contextRef="#ctx0" brushRef="#br1" timeOffset="1.53155E6">10648 14087 78,'-17'32'43,"3"22"-1,-11 3 1,6 11-31,-1 7-10,6 6-1,0-2-2,3-3-1,4-7-3,-3-18-6,14 5-24,-13-28-7,9-7-1,0-21 3</inkml:trace>
  <inkml:trace contextRef="#ctx0" brushRef="#br1" timeOffset="1.53175E6">10448 14449 98,'19'-14'44,"0"-2"1,17 15-1,-7-3-39,10 2-2,5-4-2,2-1-3,6 4-7,-6-18-6,9 21-4,-19-19-5,19 20-12,-13-15-7,3 14-1,-12-5 3</inkml:trace>
  <inkml:trace contextRef="#ctx0" brushRef="#br1" timeOffset="1.53189E6">11119 14403 81,'-11'10'44,"7"10"1,-5-16-2,7 13-19,2-17-22,6-13-4,3 8-9,-5-18-5,11 19-6,-15-25-6,12 11-16,-11-10-1,1-8 1</inkml:trace>
  <inkml:trace contextRef="#ctx0" brushRef="#br1" timeOffset="1.58434E6">21929 6478 110,'8'15'38,"23"-18"0,21 2-3,17-7-34,15 0-2,14 0-1,9-3-2,5 8-3,-10-9-10,-1 12-19,-18 1-1,-12 5-1,-20-1 1</inkml:trace>
  <inkml:trace contextRef="#ctx0" brushRef="#br1" timeOffset="1.58487E6">22285 7009 100,'10'3'37,"6"8"1,0-14-2,12 6-32,0-7-2,7 0 1,1-6-1,-1-1 0,-4-3-1,0-1 0,-5-6 0,-6 0 0,-10-2 0,-3-2-1,-12 4 1,-6 2 1,-12 1-1,-6 13 1,-11 8 1,-4 14-1,-8 13 1,1 13 0,-3 5 0,11 12-1,6 3 0,17-2 0,20-5-2,16-10 0,20-6 0,15-13-3,16-4-1,7-15-2,16 7-16,-15-24-14,10 6-5,-16-13-1,5 2 1</inkml:trace>
  <inkml:trace contextRef="#ctx0" brushRef="#br1" timeOffset="1.58591E6">23613 5217 86,'-16'-17'37,"9"-11"2,11 7-1,4-4-36,22 6 2,7 5 0,9 8 0,3 7-1,2 14 1,-6 14-1,-3 15 0,-11 18-1,-15 11 0,-15 13 0,-12 5 0,-12 6 1,-9 1-1,-8 1-1,-1-9-2,6-5-1,2-8-4,24 0-21,3-19-13,16 2 0,3-15-3,17 3 3</inkml:trace>
  <inkml:trace contextRef="#ctx0" brushRef="#br1" timeOffset="1.58606E6">23850 6823 127,'-46'30'44,"11"0"-1,-2-21-2,19-6-41,18-3-5,-4-26-15,27 19-9,-9-17-13,14 6 1,-4-10-3,10 8 2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11T01:16:54.159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2368 1381 49,'-3'-15'31,"-3"0"2,-4 0 0,-2 9-18,-11-5-4,7 9-3,-15 1 0,6 10-1,-11 4-1,2 7-1,-2 7-1,3 10-2,2 7 0,6 2-1,7 2 1,5-3-1,7-6 0,10-3-1,5-15 2,10-15-1,9-18 0,10-12 1,6-13-1,7-11 1,-1-5-1,-3-5 1,-2 5-1,-8 6 0,-8 10 0,-8 10-1,-10 12-1,-11 15 1,3 27-1,-11 16 0,-3 22 0,-2 27 0,-3 21 1,-2 25-2,-3 11 3,-1 12-1,-6-1 1,0-7 1,-3-13 0,0-17 1,-1-18-1,3-26 1,0-25-2,1-25-1,4-28 0,3-31-2,6-28-2,0-28-2,11-24 1,1-26-4,13-7 1,2-14-4,24 9-16,0 1-7,15 14 0,0 14 1,12 23 0</inkml:trace>
  <inkml:trace contextRef="#ctx0" brushRef="#br0" timeOffset="676.0387">2598 1300 78,'39'-5'35,"-9"4"0,0 11 1,-16 4-23,10 11-4,-17 5-2,1 11-3,-9 4 0,0 12-2,-5 1 1,-3 1-2,-4-4 1,2-8-1,1-7 1,1-13-1,4-14 0,5-13 1,3-23-2,6-13 2,5-13-1,1-9 1,4-8-1,0-11 1,0 7-1,-1 6 0,-2 14 0,-4 9-1,-2 11 1,2 11-2,3 12 2,2 9-2,7 7 1,7 0 0,8 1 0,8-2 0,8-1 0,0-5 0,0-1 0,-1-4 0,-9-3-1,-6 2 1,-9 1-1,-11 2 1,-11 0 0,-8 1-1,-14 13 1,-3 4 0,-9 6 0,-3 4 0,-7 10 1,2 6-2,1 4 3,5 3-3,7-2 2,7-7-1,12-9 1,11-10-2,13-20 1,8-16 2,11-11-2,6-13 1,2-8 0,1-6 0,-3-4-1,-7 6 4,-10 10-4,-7 8 0,-12 11 0,-11 21 0,0 0 0,-15 15 0,-1 13 0,2 7 0,2 2-2,5 2 1,9-2-2,10-5-2,14-12-2,3-13-8,24-9-14,-12-10-10,15-8 0,-6-10-1,2 0 2</inkml:trace>
  <inkml:trace contextRef="#ctx0" brushRef="#br0" timeOffset="1187.0679">3923 1285 110,'-15'-5'38,"6"19"1,-10 2-2,6 9-32,-4 6-2,7 12-1,-1 2 1,5 10-3,0 1 2,4-1-2,3-5 1,0-5-1,6-12 0,-2-7 1,5-14-1,-1-13 0,2-14-1,2-11 3,2-15-2,1-7 2,0-11-2,0-11 1,-1-2 0,1 4 1,-16 68-1,16-63-1,-16 63 2,14-58-2,-14 58 1,14-40 0,1 5-1,11 21-1,-12 11 1,7 18-1,-11 10-1,4 13 2,-9 5-1,-9 8 0,-7 4 1,-9 0-1,1 1 1,-5-2-1,0-8 1,-3 0-1,2-7 1,-1-4 0,3-6 0,-2-3 0,5 2 0,-3 6 0,0 3 0,3 4-2,0 4 0,5-3-1,2 1-1,6-11-3,18 4-13,-11-36-12,28-2-8,0-30 1,15-9-1</inkml:trace>
  <inkml:trace contextRef="#ctx0" brushRef="#br0" timeOffset="1570.0899">4334 921 109,'0'0'43,"14"-75"-1,-14 75 1,0 0-39,-1-36 0,-2 76 0,-10 39-2,5 22 2,-1 5-4,7-2 0,1-20 0,6-17 0,1-29 0,4-15 0,3-19 0,4-10 0,4-15 0,2-5 0,1-1 0,-1-6 0,-3 5 0,-3 2 0,-2 14 0,-7 12 0,-1 12 0,-3 11 0,-3 7 0,-1 6 0,7 6-8,-6-4-8,20 9-8,-12-16-6,24 5-8,-4-12-3,17-1-2,4-10 2</inkml:trace>
  <inkml:trace contextRef="#ctx0" brushRef="#br0" timeOffset="3042.174">6214 1072 71,'0'0'36,"-3"-55"-1,3 55 2,-3-51-25,3 51-10,0 0 1,-11-54-1,11 54 1,0 0 0,-7 15-2,8 40 0,5 23 2,5 23-2,2 18-1,1 9 1,4 10-1,3-11 1,-2-25 0,2-25 0,3-12 0,-3-29 1,4-13 1,-3-24-1,5-21 1,1-20 0,3-24 1,2-18 0,2-19 0,-16 42-1,1-8 0,-2-6-1,4-1 0,-1 2 0,0 0-2,-4 2 1,1 2-1,-4 8-1,4 3-1,-7 10-1,5 0-5,-16 49-12,34-73-12,-34 73-6,34-50-3,-34 50-1,43-10 1</inkml:trace>
  <inkml:trace contextRef="#ctx0" brushRef="#br0" timeOffset="3734.2136">7888 1298 89,'0'0'40,"3"-20"1,19 8-3,1-7-18,19-2-19,-42 21 0,57-22-1,-57 22-1,59-19-5,14 9-13,-19 3-17,0 14-1,-20 6-2,-6 13 0</inkml:trace>
  <inkml:trace contextRef="#ctx0" brushRef="#br0" timeOffset="3885.2223">8004 1588 111,'-32'28'39,"9"-11"0,23-2-3,13-19-33,25-11-2,19-7-3,14-12-10,24 4-17,-4-6-9,16 4 0,-7 2-3</inkml:trace>
  <inkml:trace contextRef="#ctx0" brushRef="#br0" timeOffset="4755.272">9672 716 60,'0'-48'36,"0"48"-2,0 0 2,0 0-30,0 0 1,0 0 0,0 0-1,-20 49-1,19 46 0,-5 14-2,2 11 1,-4 7-2,2 3 0,0-13-1,5-12 1,-3-47-1,5-15 1,2-17-1,5-18 1,9-21-1,4-10 1,5-13-1,3-10 2,3-5-2,-1-2 0,2 1 1,-5 9-2,-1 7 1,-6 12 0,-5 10-1,-1 13 1,-4 15-1,1 7 0,-3 13-1,-3 5 1,-1 8-1,-1 4-1,2 2 0,-4-2-4,8-4-12,-12-18-12,21-2-7,-8-17-3,13-9 0,0-18 1</inkml:trace>
  <inkml:trace contextRef="#ctx0" brushRef="#br0" timeOffset="5284.3023">10997 965 73,'22'-72'40,"-22"72"0,8-87 0,-8 87-26,-12-86-9,12 86 1,-30-77-1,30 77-2,-52-51 0,52 51-1,-60-18 0,60 18 0,-67 20-2,44 8 2,-39 51-3,14 33 2,7 22-2,15 16 1,9-3-2,17-11-1,4-20-1,1-47-4,15-14-16,-13-31-9,10-5-4,-9-26-3,9-9 1</inkml:trace>
  <inkml:trace contextRef="#ctx0" brushRef="#br0" timeOffset="5467.3128">10501 1200 109,'-41'-28'41,"16"11"1,8 9-2,17 8-36,20 8-2,23-3-1,-43-5 0,64-3-4,-23 0-7,1-1-18,8-2-8,1 4-3,-1-3-2,-8 4 0</inkml:trace>
  <inkml:trace contextRef="#ctx0" brushRef="#br0" timeOffset="5979.342">11646 1294 108,'21'8'42,"-4"-9"1,19 5-3,2-12-37,12-2 0,13-6 0,8 0-1,5-4 0,3-2-1,-3 6-1,-5-2 1,-71 18-1,67-14 0,-17 6 0,-3 6-2,-20 0-1,-5 11-2,-13-2-4,-9-7-15,0 0-5,-11 8-4,11-8-4,-9 4-4,9-4 2</inkml:trace>
  <inkml:trace contextRef="#ctx0" brushRef="#br0" timeOffset="13761.7872">13614 1173 71,'0'0'39,"0"0"0,5-59 0,-5 59-19,0 0-16,0 0 2,-37-24-1,-2 32-2,-8 14 0,-8 15-2,3 6 0,-2 9 0,15 6 1,4 0-2,24-15 1,18-10-1,16-16 1,17-17 0,15-16 0,11-14 0,6-15 1,-72 45 0,71-47-1,-71 47 1,66-53-1,-66 53 1,54-49-1,-26 12-1,-8 17 0,-20 20 0,-8 11-1,-15 17 0,5 12 0,0 5-3,9 2 0,19-3-10,2-17-10,26-7-9,-2-10-5,18-5-2,2-9-2</inkml:trace>
  <inkml:trace contextRef="#ctx0" brushRef="#br0" timeOffset="14266.8161">14306 1192 93,'0'0'38,"8"-47"2,-8 47-4,0 0-30,0 0 0,4 13-2,-7 13 0,1 10-2,1 8 0,-2 1-1,5 4 1,4-13-1,4-7 0,2-9 0,6-11 0,4-10 0,2-11 1,2-11-1,-1-8 0,-2-9 0,-23 40-1,19-48-1,-19 48-1,22-52-2,-22 52 0,15-55-3,-15 55-2,23-52-13,-23 52-11,0 0-5,39-63 2,-39 63-1</inkml:trace>
  <inkml:trace contextRef="#ctx0" brushRef="#br0" timeOffset="14595.8349">14800 1053 90,'13'21'38,"-13"9"1,-16-5 1,-6 7-30,-6-2-3,5 2 0,-4 0-4,12-2 1,5 0-2,8-9 0,12 1-1,7-7 0,10-3-1,5-6 1,4-10-1,3-4 0,-3-6 1,-3-6-1,-7-8 0,-7-2 0,-19 30-1,0 0 1,12-54-1,-12 54-1,0 0-1,-8-52-3,8 52-4,0 0-14,-11-53-4,11 53-6,0 0-3,3-52-3,-3 52 2</inkml:trace>
  <inkml:trace contextRef="#ctx0" brushRef="#br0" timeOffset="14816.8475">15271 687 100,'0'0'38,"49"-52"2,-49 52-1,0 0-36,44-30-1,-44 30 1,0 0 0,0 0-2,1 74 0,-12-13-2,-5 21-2,18 8-13,-2-90-14,15 79-7,-15-79-1,26 61 0</inkml:trace>
  <inkml:trace contextRef="#ctx0" brushRef="#br0" timeOffset="15016.859">15773 714 99,'41'-74'41,"-41"74"-1,0 0 0,24-48-29,-24 48-9,0 0 2,-20 40-3,-10 33-1,-8 30-3,-1 16-3,12 1-21,-2-15-11,14-21-1,4-30-1,18-39 0</inkml:trace>
  <inkml:trace contextRef="#ctx0" brushRef="#br0" timeOffset="15549.8895">15645 991 105,'-7'-58'41,"7"58"1,-3-51-1,3 51-38,0 0-1,23-55 1,-23 55-1,0 0-2,63-22 0,-63 22-1,66-1 2,-26-2-2,-40 3 1,79-1 0,-39 0 1,-1 1 0,-39 0 1,71-3 0,-71 3 0,51 2 0,-51-2 0,0 0 1,0 0-1,0 0-2,2 66 0,-23-54 0,-11 41 0,4 3 0,0-2 0,13-2 0,15-52 0,0 0 0,0 0 0,0 0 0,44 34 0,-44-34 0,44-34 0,-44 34 0,47-53 0,-47 53 0,44-58 0,-44 58 0,34-52 0,-34 52 0,0 0 0,34-46 0,-34 46 0,0 0 0,-9 13 0,9 27-3,3 16-5,0 1-9,19 4-8,2-21-4,28-13-5,-52-27-2,59 5-3,-59-5-1</inkml:trace>
  <inkml:trace contextRef="#ctx0" brushRef="#br0" timeOffset="16066.919">16781 952 116,'17'-48'41,"-17"48"2,0 0-9,-11-52-31,11 52 2,-40-7-1,40 7-1,-55 18 0,55-18 0,-59 50-3,8-4 0,13 13 0,9 2 0,22 0 0,15-11 0,23-21 0,7-25 0,-38-4 0,45-16 0,-45 16 0,54-35 0,-54 35 0,48-59 0,-48 59 0,51-66 0,-51 66 0,42-65 0,-42 65 0,0 0 0,41-53 0,-41 53 0,26 11 0,-38 30-2,-14 35 2,-14 29 0,-6 25 0,-9 2-2,5-3 1,0-19 1,11-27 1,4-21-1,2-18 0,-1-15 0,7-14 1,1-15-1,1-13-1,7-11-2,4-16-2,13-12-9,-1-16-4,25 0-6,-5-17-6,29 5-3,-47 80-6,51-90 0,-51 90 0</inkml:trace>
  <inkml:trace contextRef="#ctx0" brushRef="#br0" timeOffset="16458.9414">16999 936 104,'0'0'42,"56"-16"2,-56 16-1,0 0-38,0 0-1,53 6-1,-53-6-2,0 0-2,53-5 1,-53 5-1,54-13 1,-54 13-2,64-27 1,-64 27 1,60-43 1,-60 43 2,50-48-2,-50 48 0,0 0 2,29-58 0,-29 58-1,0 0-2,0 0 0,-54-3 0,54 3 0,-44 31 0,44-31 0,-38 50 0,54-34 0,-32 49 0,18 8-3,-2-73-12,34 61-5,-34-61-5,75 43-5,-28-31-4,8-2-5,1-7-2,3-1 5</inkml:trace>
  <inkml:trace contextRef="#ctx0" brushRef="#br0" timeOffset="16671.9536">17864 1068 127,'0'0'44,"51"-15"-1,-51 15-2,0 0-41,45-17-5,-45 17-10,0 0-7,0 0-6,0 0-5,-45-24-3,45 24-7</inkml:trace>
  <inkml:trace contextRef="#ctx0" brushRef="#br0" timeOffset="17803.0183">1943 3767 89,'-4'15'36,"1"12"-1,-5 9 2,-4 10-35,4 10 0,1 11 0,1 2-1,0 2 1,1-6-1,5-7 1,0-20 1,7-14-1,-7-24 1,21-18-1,-6-21-1,0-14 2,-1-13-1,0-3 0,-3-6-1,-2 3 1,-5 6-1,-4 9 2,0 6-2,4 10 1,-4 7-1,8 5-1,5 10 1,8 4-2,9 4-1,9 0-2,12 14-5,-3-11-22,14 19-7,-6-10 1,5 14-2</inkml:trace>
  <inkml:trace contextRef="#ctx0" brushRef="#br0" timeOffset="18172.0394">2458 3891 101,'-22'32'37,"-1"-11"0,14 4 1,6-10-34,11 0 0,8-14 0,11-3 0,10-12-2,5-7 1,3-12-2,2-5 0,-5-6 1,-4-6-2,-8 1 1,-10-1-1,-11 3 1,-10 7-1,-7 7 0,-9 15 0,-10 11 1,-5 21 0,-3 16 0,0 19 1,1 17-1,4 10 0,5 5 0,9-1-1,12-9 0,17-14-2,15-19 0,13-29-3,25-17-5,4-41-16,23-5-12,-2-30-1,12-6 0,-9-23 0</inkml:trace>
  <inkml:trace contextRef="#ctx0" brushRef="#br0" timeOffset="18367.0506">3430 2900 113,'-39'49'39,"4"38"0,-13 17-1,9 19-35,-4 13-1,10 3-1,11-4-2,9-12-1,18-13-3,12-25-1,22-13-5,5-38-18,25-8-8,-2-30 0,12-12 0,-8-24 2</inkml:trace>
  <inkml:trace contextRef="#ctx0" brushRef="#br0" timeOffset="18728.0712">3804 3698 86,'-15'-48'37,"-4"22"0,-26 7 4,1 31-17,-14 2-16,2 16-2,-1 7-2,11 8 0,2 1-1,17 0 0,14-4-1,14-10-2,22-12 0,13-12 0,14-15 0,12-9 0,4-12 0,-1-5 0,-3-7 0,-6 1 0,-13-1 0,-11 9 0,-11 5 0,-11 13 0,-10 13 0,0 0 0,-12 34 0,0 2 0,-3 12 0,4 3 0,6 2 0,4-1 0,11-10-5,10-18-1,18-15-3,1-31-7,28-6-4,-12-36-4,20 2-9,-10-33-7,2-2 3,-15-25 1</inkml:trace>
  <inkml:trace contextRef="#ctx0" brushRef="#br0" timeOffset="18893.0807">4435 2871 116,'-14'6'39,"-13"24"3,4 40-3,-4 18-34,1 15-2,4 15-1,3 9-1,7 0-2,4-7-2,9-6-2,-1-25-10,15 0-25,-12-30-1,11-13 0,-9-29 0</inkml:trace>
  <inkml:trace contextRef="#ctx0" brushRef="#br0" timeOffset="19089.0919">4217 3574 120,'-9'-17'42,"9"17"0,15 3-1,9 3-37,11-3-2,11 0-2,13-5-2,5-2-1,10-1-4,-5-17-12,13 14-20,-18-15-2,-1 7 0,-17-13-1</inkml:trace>
  <inkml:trace contextRef="#ctx0" brushRef="#br0" timeOffset="19434.1116">4753 3537 102,'-17'45'41,"2"-15"2,19 4-3,3-22-29,19-4-8,8-14 0,6-7-1,4-10-2,3-11 1,1-4-2,-9-4 2,-7 2-2,-10 4 2,-9 3-1,-10 11 1,-14 9 0,-10 15 0,-9 11 0,-3 9 0,-2 13 1,0 3-2,4 10 2,9-2-2,11 1 0,13-9 0,15-5-4,9-10-1,18-8-3,3-21-7,22 7-13,-8-25-13,12 1 0,-10-15 1,4 6 2</inkml:trace>
  <inkml:trace contextRef="#ctx0" brushRef="#br0" timeOffset="19750.1297">5422 3472 118,'-28'22'40,"-18"-4"2,6 22-2,-4 0-35,5 10-2,8-2-1,9 2 0,15-8-1,12-7-1,16-14 0,10-14 2,8-20-2,8-17 0,5-16 0,1-16 0,-2-13 0,-2-11 0,-10-7 0,-2-1 0,-12 7 0,0 8 0,-14 19 0,-4 19 0,-10 28 0,-3 22 0,-7 32 0,-9 21 0,1 16-2,-3 12-4,12 18-7,-4-14-5,22 13-4,-6-27-7,29 5-12,3-20-2,24-5 2,8-19 4</inkml:trace>
  <inkml:trace contextRef="#ctx0" brushRef="#br0" timeOffset="20140.152">6693 2982 97,'24'-30'40,"-12"1"0,3 22-2,-15 7-33,-3 21-2,-6 16 0,-5 21-1,-3 10 0,1 11-3,-2 9 0,5 2-2,6 1-3,0-21-22,20 3-9,-4-25-1,18-7-1,-7-29 0</inkml:trace>
  <inkml:trace contextRef="#ctx0" brushRef="#br0" timeOffset="20617.1793">6690 3353 106,'-20'6'40,"-1"-5"1,17 17-2,4-18-35,20 21-2,10-9 1,16-2-2,9 0 2,14-3-2,4-3 0,5-4 0,-2-1 0,-6-1-1,-10-1 1,-14 0 0,-15-4-1,-16 5 1,-15 2-1,-19-10 0,-13 8 1,-1 3-1,-7 2 1,1 2-1,4 2 0,5 4 1,8 3-1,14 2 1,10 1-1,8-1 0,12-2 0,10 1 1,6-5-1,5 1 0,2-8 0,-4-4 0,-1-2 0,-9-8-1,-9 1 1,-11-6-1,-10-3 0,-12 1-2,-4-3-1,-10-8-3,9 12-12,-16-20-10,17 15-11,-10-7 1,18 15-2,-1-2 2</inkml:trace>
  <inkml:trace contextRef="#ctx0" brushRef="#br0" timeOffset="22138.2663">6012 4854 57,'4'-18'37,"-5"1"-1,1 17 1,0 0-16,-3 18-17,0 19 1,2 21-2,-2 14 1,0 19-2,-4 10 1,2 12-2,1-1 3,0-6-3,6-8 0,0-20-5,17-7-30,-4-32-2,10-14 0,-1-27-2</inkml:trace>
  <inkml:trace contextRef="#ctx0" brushRef="#br0" timeOffset="22363.2792">6098 4935 103,'10'-13'41,"2"-8"-1,21 5-1,5-11-38,13-2 0,10 1-1,5-2-1,2 8-3,-4 0-6,6 18-26,-19 1-3,-5 17 0,-19 0-1</inkml:trace>
  <inkml:trace contextRef="#ctx0" brushRef="#br0" timeOffset="22550.2899">6223 5310 93,'-30'24'38,"22"-4"2,8-20-2,38-13-36,3-7 0,17-8-1,7 0-1,5-3-3,3 14-5,-16-5-29,-2 20 0,-22 4-1,-11 21-1</inkml:trace>
  <inkml:trace contextRef="#ctx0" brushRef="#br0" timeOffset="22700.2984">6260 5710 99,'-23'42'38,"11"-16"2,20 2-1,15-19-38,13-8-3,22 3-29,0-17-5,14 3-1,2-13-2</inkml:trace>
  <inkml:trace contextRef="#ctx0" brushRef="#br0" timeOffset="22920.311">7064 5242 97,'-13'27'40,"-10"-1"2,10 25-2,-6 8-36,8 10 0,3 6 0,6 8-1,4 0-2,3-3-3,10-3-2,-4-24-18,13-5-15,-6-21-3,15-12 0,-9-27 0</inkml:trace>
  <inkml:trace contextRef="#ctx0" brushRef="#br0" timeOffset="23250.3299">7342 5339 90,'-45'34'42,"1"21"1,-10-4-1,11 0-26,2 4-10,10-3-1,12-13 0,15-8-2,12-11 0,16-12-3,15-10 0,7-4 0,8-8 0,2 0 0,3-3 0,1 7 0,-6 6-3,-7 7 2,-9 10 2,-8 9-4,-8 8 2,-5 2-3,-2 11-4,-9-18-8,10 15-5,-14-29-8,17 3-13,0-24 2,13-2-2,0-21 5</inkml:trace>
  <inkml:trace contextRef="#ctx0" brushRef="#br0" timeOffset="23550.3471">8173 5134 112,'0'0'43,"0"0"1,23-9-2,-10-19-40,13 9-2,16-2 0,7-1-2,6 2-1,-2-6-3,11 15-14,-17-14-11,1 17-11,-17-2 2,-8 19-3</inkml:trace>
  <inkml:trace contextRef="#ctx0" brushRef="#br0" timeOffset="23733.3575">8220 5432 110,'-14'18'41,"25"-8"2,11-24-2,16-5-39,23-10-1,11-5-2,10 4-8,-5-16-10,19 24-9,-15-12-13,10 15 0,-9-1-2,3 10 2</inkml:trace>
  <inkml:trace contextRef="#ctx0" brushRef="#br0" timeOffset="24699.4128">10135 4163 91,'-3'-19'37,"3"19"1,-5-21-7,2 33-27,3 15-1,0 19-2,-3 17 1,-2 20 0,-7 15 0,4 16-1,-4 8 3,-1 2-3,-2-6 3,2-9-2,0-13 2,5-14-3,4-20 2,7-18-2,6-23 0,5-21 0,10-21 0,7-18 0,7-14 0,4-10 1,5-3-2,-3 0 1,0 5-3,-9 11 3,-1 17-2,-11 18 1,-4 18 0,-9 18-1,-6 16 2,-1 11-1,-4 12 0,2 1-3,2 5 1,3-9-5,15 1-11,-5-29-17,26-3-6,1-28 2,19-6-2</inkml:trace>
  <inkml:trace contextRef="#ctx0" brushRef="#br0" timeOffset="25361.4506">11592 4246 70,'5'-54'37,"-9"-11"-2,-1 6 2,-7-8-31,1 7-1,-10 2 0,1 14 0,-10 6 0,-1 12-1,-5 19 0,-2 20-1,-6 19 0,1 24 0,-3 15 0,4 16-2,0 15 0,5 17 0,6 7-1,11 7 0,6-4 2,10-5-4,9-6 2,6-14-2,9-10-1,2-26-3,6-6-5,-9-30-28,10-13 0,-11-23 0,2-8 0</inkml:trace>
  <inkml:trace contextRef="#ctx0" brushRef="#br0" timeOffset="25556.4618">10897 4774 109,'-24'-6'41,"4"-4"1,33 13-4,14-14-35,23-5-1,21-3-1,11-2-1,13-3-2,7-2-4,9 13-12,-17-18-13,7 21-10,-17-7 0,-2 12-1</inkml:trace>
  <inkml:trace contextRef="#ctx0" brushRef="#br0" timeOffset="26984.5435">12478 4844 74,'0'0'39,"0"0"-3,0 0 2,11-5-33,-2-1 0,5-2-1,3 1 1,6-4-1,7 6-1,6-2 0,8 6-1,9-1 0,4 4-1,10-2-1,4 2 1,5-3 0,5-5-1,0-3 1,0-3 0,-4-6-1,-5 1 1,-7-3 0,-9 0-1,-8 4 0,-13 2 1,-10 4-1,-10 2 0,-15 8-1,0 0 1,-9-13-2,-5 12 0,0 2-2,-1-5-1,15 4-10,-18 3-23,18-3 1,9-5 0,10 4-2</inkml:trace>
  <inkml:trace contextRef="#ctx0" brushRef="#br0" timeOffset="27735.5864">15114 4050 73,'-16'-30'37,"-7"10"-2,-16 1 0,-2 16-30,-18 5 0,-7 17 1,-7 12 0,-2 21-1,-3 15-1,9 20 0,7 12 0,13 10-2,15 4 2,19 0-2,21-8 1,20-10-2,23-23 1,21-24-1,13-26-1,15-27 1,9-26-2,3-22 0,0-21 0,-10-13 1,-12-11-2,-15-3 2,-19-3 1,-20 3-1,-21-1 1,-23 4 0,-19 3 0,-12 6-1,-10 9 1,-6 5-2,1 13-1,1 5-3,21 21-11,4-9-21,24 18-2,7-5 1,21 10-2</inkml:trace>
  <inkml:trace contextRef="#ctx0" brushRef="#br0" timeOffset="28034.6035">15476 3051 104,'-15'-8'37,"-4"-1"1,5 32-7,-8 9-28,2 27 1,-6 23 0,-7 32 0,-11 31-1,-11 34 1,-9 24-1,-10 14-1,-4 7 1,-1 0-2,2-8 1,9-23-2,9-21 0,16-29-5,20-20-4,6-41-25,29-17-6,0-38 1,19-15-2</inkml:trace>
  <inkml:trace contextRef="#ctx0" brushRef="#br0" timeOffset="53265.0466">2581 8277 98,'-4'-24'36,"4"24"1,-24-28-7,7 20-28,-9 8 1,-1 12-1,-13 11 0,-3 14 0,-7 9 0,1 10 0,1 3 0,8 1 0,8-2 0,12-9 0,17-16 0,23-12-1,16-20 1,17-15-1,10-16 1,9-13-2,0-10 0,0-2 0,-8-1 0,-14 7 0,-13 6 0,-12 16 0,-10 15-1,-15 12 1,-14 33 1,-2 8 0,-3 10 0,-2 7-1,7 7 1,6-1-4,8-4-1,9-18-10,25-3-19,-1-26-5,21-6 0,1-25-3</inkml:trace>
  <inkml:trace contextRef="#ctx0" brushRef="#br0" timeOffset="53550.0629">3260 8189 101,'-14'-17'39,"-8"6"0,3 22 0,-8 4-33,5 8-3,6 4 0,8 3 0,9 0-2,10-4 0,14-4 0,11-3-1,8-2 0,5-2 1,-3 7-1,-3 2 1,-6 10-1,-15 5 1,-16 10 0,-13 4-1,-15 3 1,-7-4-2,-5-5 0,0-16-6,12-1-23,-1-28-10,23-2-1,2-41-1</inkml:trace>
  <inkml:trace contextRef="#ctx0" brushRef="#br0" timeOffset="53963.0866">4802 7611 103,'12'-13'38,"2"30"0,-10 16-1,2 25-36,-12 17-1,-2 17 0,-3 8 0,-2 5 0,1 0-1,-2-4 1,3-11-2,6-15-2,16-8-16,-4-30-16,16-19 0,-1-25-2,8-17 1</inkml:trace>
  <inkml:trace contextRef="#ctx0" brushRef="#br0" timeOffset="54167.0982">4948 7642 90,'-2'-27'40,"4"0"1,19 13-2,7-6-16,21 2-20,12-3-1,13-2-1,6 1-2,-2 0-2,0 14-8,-20-5-24,-5 20-4,-25 3 0,-11 18-2</inkml:trace>
  <inkml:trace contextRef="#ctx0" brushRef="#br0" timeOffset="54346.1085">4894 8049 103,'-20'30'39,"9"-20"1,23 1-2,19-16-34,14-3-1,10-5-2,8-3-1,3 4-4,-4-9-8,4 14-25,-19-5-1,-7 15-1,-23 0-1</inkml:trace>
  <inkml:trace contextRef="#ctx0" brushRef="#br0" timeOffset="54511.1179">4960 8405 100,'-43'36'38,"22"-4"0,11-20-1,10-12-34,35 1-1,13-16-3,10-2-2,12-19-8,17 6-25,-1-15 0,7 5-1,-7-9-2</inkml:trace>
  <inkml:trace contextRef="#ctx0" brushRef="#br0" timeOffset="54685.1279">5747 7954 82,'-22'3'38,"6"12"-1,-7 7 0,6 16-28,-2 8-4,5 15-3,1-1 0,9 6-1,4 3-6,2-13-22,16 3-8,1-19-2,13-8-1</inkml:trace>
  <inkml:trace contextRef="#ctx0" brushRef="#br0" timeOffset="54955.1433">6014 8044 107,'-40'10'41,"4"15"0,-9-2-1,1 8-35,13-1-1,9 2-1,13-6 0,13-2-1,13-7-1,14-4 0,9-5 0,8-2-1,5-6 0,0 0-1,1 0-1,-7-6-4,3 14-12,-15-19-18,5 9-5,-6-13 0,4 4-2</inkml:trace>
  <inkml:trace contextRef="#ctx0" brushRef="#br0" timeOffset="55165.1553">6582 7977 107,'0'0'41,"-4"-10"1,22-1-1,2-7-38,18-1 0,6-3-2,9-4-1,3 10-3,-4-7-5,7 22-17,-25-8-14,-5 15 0,-29-6-2,5 23 1</inkml:trace>
  <inkml:trace contextRef="#ctx0" brushRef="#br0" timeOffset="55317.164">6546 8205 109,'-34'43'41,"15"-19"2,34-7-3,22-25-35,31-13-3,21-6-4,18-17-12,26 11-9,-9-14-13,11 15-6,-9 1-1,-4 13 0</inkml:trace>
  <inkml:trace contextRef="#ctx0" brushRef="#br0" timeOffset="58217.3299">8121 7728 53,'13'12'36,"-13"-12"-2,15 11 2,-15-11-13,25 5-17,-9-5 0,11 1-1,1-8-1,12-3-1,2-6-1,4-5 0,1-4 0,-4-2-1,-6-3 0,-6 2-1,-15-2 1,-12 4 0,-16 2 0,-9 1 1,-13 3-1,-6 6 1,-6 8-1,-2 10 1,0 12-1,3 14 1,4 14 0,6 10 0,10 7-1,10 10 0,8 0-1,15-3 1,11-6 0,13-13-2,10-9-1,13-14-2,17-1-25,-5-29-10,13-2 0,-7-19-2,5-4 2</inkml:trace>
  <inkml:trace contextRef="#ctx0" brushRef="#br0" timeOffset="59914.427">8984 7986 103,'-18'5'42,"4"7"-1,-7-10-2,-3 0-39,14 4-5,1-7-30,9 1-3,0 0-1,21 2-2</inkml:trace>
  <inkml:trace contextRef="#ctx0" brushRef="#br0" timeOffset="64384.6826">9424 6815 29,'0'0'29,"8"-14"2,-8 14 1,0 0-15,1-25-4,-1 25-2,5-25 0,-5 25-4,5-25-1,-5 25-2,9-19 0,-9 19-1,0 0 0,12 2-1,-9 16 0,2 18-1,0 13 0,2 18-1,2 16 1,3 13 0,-2 17-1,2 6 0,0 3 0,-1 1-1,2-11 1,1-11 0,0-13 0,3-16-1,-1-18 1,5-18 0,1-18 2,7-23 0,-1-22 1,7-15 0,-2-23-1,3-18 1,-2-18-1,1-16 1,-3-14-2,-3-10 0,-1-8 1,-1-1-1,-2 7-1,-3 13-1,2 14 1,-2 19-1,2 22 1,-4 24-1,-3 22 0,-1 20-2,-3 18 2,-2 10-1,1 14-4,-7-4-14,9 16-17,-6-5 2,5 8-3,-6-7 1</inkml:trace>
  <inkml:trace contextRef="#ctx0" brushRef="#br0" timeOffset="65344.7376">3250 9834 6,'0'0'15,"0"0"-1,0 0-11,0 0-8,0 0-7,16 0-2</inkml:trace>
  <inkml:trace contextRef="#ctx0" brushRef="#br0" timeOffset="66802.821">3923 9676 54,'-18'-21'34,"-6"13"-1,-13 2 1,-4 21-22,-19 0 0,-2 25-3,-15 8-1,-1 21-1,-5 11-3,4 17 0,6 9-1,12 13 1,18 4-3,23 3 1,19-9-3,24-9 0,22-19 0,21-21 0,23-29 0,16-33 1,8-33 0,8-32 0,5-30 2,-2-19-1,-7-18 3,-14-10-1,-18-7 0,-16-2-2,-21 4 1,-19 4-1,-23 8 0,-19 6-1,-16 16-2,-16 17 1,-6 21-2,-9 22 1,1 26-3,-3 16-3,16 31-28,-2 5-1,17 17 0,10-8 0</inkml:trace>
  <inkml:trace contextRef="#ctx0" brushRef="#br0" timeOffset="67066.8361">4332 9106 90,'-25'4'36,"-3"28"2,-13 21 0,1 42-33,-8 29 0,-5 32-1,-7 28-2,-2 25 1,-2 13-3,1-1-1,1-4-2,8-19 0,13-24-3,10-35-12,21-24-19,9-46-2,23-31 1,8-40-1</inkml:trace>
  <inkml:trace contextRef="#ctx0" brushRef="#br0" timeOffset="67328.851">4705 10066 110,'23'1'41,"2"-17"-1,15 1 0,2-12-38,10 0-1,5-3 0,0-1-3,3 5-2,-6-3-7,1 19-26,-7-7-2,-5 16 0,-14-3-1</inkml:trace>
  <inkml:trace contextRef="#ctx0" brushRef="#br0" timeOffset="67533.8628">4745 10377 107,'-29'41'42,"13"-25"0,34-6-2,23-24-36,18-8-1,18-10 1,12-6-4,8-2-1,4-12-11,6 13-25,-13-6-4,-4 13 2,-15 0-5</inkml:trace>
  <inkml:trace contextRef="#ctx0" brushRef="#br0" timeOffset="69542.9777">6535 9922 63,'0'0'34,"0"0"0,1 16 0,-1-16-21,19 1-5,-5-6-1,16 3-2,2-12 0,9-1-2,4-6-1,0-3 0,1-6-1,-1-1-1,-6-1 2,-8-3-1,-7 2 0,-11 2 0,-10 0 0,-9 3 0,-10 5 1,-10 8-1,-11 7 1,-8 12 0,-7 13 0,0 12 1,-1 14-1,3 10 0,7 9 0,10 8 0,12 0-1,15-1 0,15-4 0,18-9-1,12-10-1,11-13-1,9-11-2,3-19-10,9 2-23,-6-19-4,3-1 2,-11-14-2</inkml:trace>
  <inkml:trace contextRef="#ctx0" brushRef="#br0" timeOffset="69950.001">7440 10164 110,'0'0'41,"-11"15"2,11-15-5,-7-16-38,7 16-4,-3-28-20,3 28-14,11-20 0,0 15-2,-2-14-3</inkml:trace>
  <inkml:trace contextRef="#ctx0" brushRef="#br0" timeOffset="73814.222">8444 8642 50,'-10'-11'28,"-3"3"4,0 1-2,0 13-26,-12-1 3,1 26 0,-12 6 2,0 30 0,-13 18 0,1 29-1,-4 18 0,5 20-2,1 9-2,14 8-1,9-5-1,14-9 0,16-21-3,16-30-2,26-13-34,6-39 0,19-19-2,6-30-2</inkml:trace>
  <inkml:trace contextRef="#ctx0" brushRef="#br0" timeOffset="75167.2994">8420 9735 102,'0'0'39,"8"6"1,8-17-3,11 4-35,12-4-3,6-6-5,15 7-29,-6-6-3,5 8 0,-8-2-2</inkml:trace>
  <inkml:trace contextRef="#ctx0" brushRef="#br0" timeOffset="75533.3203">8980 9523 75,'0'0'37,"-7"-20"0,7 20 1,0 0-23,-6 14-9,3 1-2,4 13-1,1 4 0,0 9-1,2 8-1,5 2 1,-1-1-1,6-4 1,4-4-1,6-9 0,2-15 1,4-14-1,5-15 0,1-11 0,-2-15 0,-2-9-1,-1-5 0,-7-7-2,-4 8-2,-10-8-5,6 15-27,-13-5-4,3 20 3,-3-4-4</inkml:trace>
  <inkml:trace contextRef="#ctx0" brushRef="#br0" timeOffset="75900.3413">9483 9610 100,'11'10'38,"-2"-14"2,9 5-2,6-11-33,6-3-2,5-6 0,5-2 0,0-5-2,-3 0 0,-6-4-1,-9 3 0,-12 2 0,-13 7 0,-12 7 0,-15 12 1,-6 10 0,-6 12 2,-2 14-1,1 10 1,10 10-1,6 2 0,17 0 0,15-6-1,20-9-3,14-14-2,31-6-34,-1-24-3,26-2 1,7-22-2</inkml:trace>
  <inkml:trace contextRef="#ctx0" brushRef="#br0" timeOffset="76550.3785">10774 8893 78,'-5'19'37,"-2"1"-1,3 22 2,-5 2-32,6 14 0,-5 4-1,11 8 1,-2-10-2,10-2 1,3-23-1,14-15-1,11-27 0,12-18 0,7-19-2,5-14 0,1-4-1,-7-7-2,-3 8-2,-18-2-7,-1 24-27,-27 6-1,-8 33 0,-20-12 0</inkml:trace>
  <inkml:trace contextRef="#ctx0" brushRef="#br0" timeOffset="76744.3896">10900 9343 65,'-3'45'39,"-4"0"-1,2 15 2,-8-6-14,4 10-19,-4-2-3,4-4-1,0-8-5,4-13-4,16-6-29,-1-24-3,15-9 0,5-23-2</inkml:trace>
  <inkml:trace contextRef="#ctx0" brushRef="#br0" timeOffset="77615.4394">11801 9366 76,'-21'-17'37,"3"14"1,-11 0 0,-2 10-31,-9 1 0,3 14 0,-7 3-1,7 7-1,1 4-1,9 2 0,9 0 0,11-1-2,11-6 1,11-9-1,12-6-2,11-9 1,5-8-1,2-8 0,2-7 1,-4-4-1,-3-5-1,-7-1 1,-11 2 0,-5 5-1,-7 2 1,-10 17 0,4-12 0,-4 12 0,-8 24 1,2 5-1,4 3 0,-2 6-1,12 4-1,4-14-6,18 0-30,0-20-1,18-7-1,5-24-1</inkml:trace>
  <inkml:trace contextRef="#ctx0" brushRef="#br0" timeOffset="77811.4506">12398 9268 92,'-49'41'39,"-9"4"1,4 13-1,-3-4-33,8-4-3,12-4-2,7-8-2,16-6-3,4-25-12,10-7-22,16 0 1,2-13-1,-1-15-1</inkml:trace>
  <inkml:trace contextRef="#ctx0" brushRef="#br0" timeOffset="77969.4596">12148 9406 88,'-12'-22'38,"12"22"0,-18 3 1,18 16-28,-3 1-3,14 9-3,7-1-2,13 0-2,10-4-2,11-10-4,11 0-8,0-22-24,9 1-2,-5-18 0,0-1-1</inkml:trace>
  <inkml:trace contextRef="#ctx0" brushRef="#br0" timeOffset="78126.4686">12769 9284 87,'-22'-8'37,"5"18"1,-13 6 0,6 18-28,-4 0-4,7 10-1,2 1-3,7-2 0,9-2-4,3-17-9,16-1-26,2-22 0,12-6-2,-1-21-1</inkml:trace>
  <inkml:trace contextRef="#ctx0" brushRef="#br0" timeOffset="78269.4768">12818 8917 92,'0'0'34,"3"13"-5,8 2-29,14 0-34,9-4-1,13 6-2</inkml:trace>
  <inkml:trace contextRef="#ctx0" brushRef="#br0" timeOffset="78550.4929">13257 9041 96,'-20'15'39,"-8"1"1,-15-5-1,11 10-32,-10 0-3,9 8-1,3-2 0,14 1 0,15-4-2,9-1 0,17-3 0,6-4-1,8-1 1,1 0-1,-5 1 0,-8 1 0,-8 4 1,-12 6-1,-15 0 1,-10 2 1,-5 0-2,-8-4-1,2 5-4,-5-18-23,11 9-12,2-14 1,21-7-2,-11-3 0</inkml:trace>
  <inkml:trace contextRef="#ctx0" brushRef="#br0" timeOffset="78945.5155">13896 9109 91,'9'-12'39,"2"16"1,-11-4-2,6 13-34,-9 12-2,-1 8 0,-3 6-1,-3 6 0,0 1-3,2-4-1,4 6-10,-3-20-24,13-4-1,-6-24 0,17 4-2</inkml:trace>
  <inkml:trace contextRef="#ctx0" brushRef="#br0" timeOffset="79380.5404">14120 8891 99,'0'12'41,"0"-12"0,-1 32 0,-2-8-37,10 2-1,2 4-1,-1 6 1,-4 6-2,-2 6 1,-6 2-1,-3 0-1,-4 0 1,0-5-1,0-5 1,1-11-1,8-9 0,2-20 0,14 0 1,5-18-1,7-10 0,4-13 0,5-4 1,3-9-1,2-1 0,-4 2 0,-5 5 0,-3 9 0,-5 9 1,-5 13-1,-5 17 1,-9 18-1,-4 16 0,-2 10 1,-4 9-1,1 7 0,3-2 0,6-3-2,6-8-1,7-16-2,18-6-14,0-28-21,25-7-1,-6-26 1,13-7-1</inkml:trace>
  <inkml:trace contextRef="#ctx0" brushRef="#br0" timeOffset="79584.552">15030 8466 102,'-29'36'41,"2"26"0,-8 6 0,0 15-38,5 9 0,5 6-2,4-3 0,3-1-1,9-9-5,-1-18-7,16 1-27,-4-25 0,9-8 0,-11-35-2</inkml:trace>
  <inkml:trace contextRef="#ctx0" brushRef="#br0" timeOffset="79783.5634">14727 8967 108,'-10'10'41,"17"9"0,6-9 0,15 4-39,16-7-3,9-7-2,12 4-8,-5-19-24,14 10-5,-13-11 0,2 4-1</inkml:trace>
  <inkml:trace contextRef="#ctx0" brushRef="#br0" timeOffset="80395.5984">15159 9022 99,'-18'34'39,"1"-14"2,19 6-2,9-14-35,10-2 0,7-10-2,10-7 0,3-7 0,3-7-1,-1-1-1,-6-7 1,-9 2-1,-7-1-1,-9 5 1,-10 2 0,-11 5 0,-7 8-1,-5 8 1,-5 9 0,-6 11 1,4 9-1,1 5 1,10 6 0,3 3 0,13-1 1,10-5-2,13-6 1,10-9 0,7-8 0,9-11-1,1-8 0,-1-7 1,-1-7-1,-7-4 0,-5-1 0,-11 4 0,-5 0 0,-5 4 0,-14 16 0,0 0 0,0 0-1,-21 25 1,5 3 0,-1 4 0,-2 5 0,3 1 1,4-4-1,5-6 1,3-8 0,4-20-1,15 8 1,0-22 0,2-13-1,2-9 1,4-7 0,-2-7 0,-2 0-1,1-2 0,-4 6 0,-2 7 1,0 9-1,-2 11 0,4 6-1,2 11 0,1 4-3,9 12-3,0-13-17,16 15-16,-2-12 0,12 5-1,-3-11 0</inkml:trace>
  <inkml:trace contextRef="#ctx0" brushRef="#br0" timeOffset="80616.6111">16315 8909 113,'-43'7'40,"2"14"1,-11-2 0,9 9-36,1 4-2,9 5-1,11 0 0,11 1-1,15-5 0,11-3-1,12-10-1,9-7-3,7-3-3,-1-22-20,11 6-12,-7-18-3,6 3 2,-8-10-3</inkml:trace>
  <inkml:trace contextRef="#ctx0" brushRef="#br0" timeOffset="80943.6298">16453 9076 116,'-16'20'40,"12"7"1,4-27-7,15 21-30,7-16-1,11-7-1,1-9-1,5-5 0,-1-2 0,-3-6-1,-8-3 1,-6-3-1,-7 1 0,-12 2 0,-7 5 0,-9 7 0,-13 3 0,-5 12 0,-7 12 0,-1 6 1,-1 11-1,5 7 1,6 2-1,9 4 1,11-4-2,14-5 0,16-4-3,8-16-3,19 5-20,-4-28-13,18 1 1,-6-18-1,8 2 0</inkml:trace>
  <inkml:trace contextRef="#ctx0" brushRef="#br0" timeOffset="81484.6607">16984 8955 107,'-11'3'38,"-11"7"3,5 17-2,-12-1-33,5 11-2,-3 2-1,3 4-1,1 0 0,6-5-1,4-5-1,2-3 1,7-9-1,4-7 0,0-14 0,9 1 0,0-14 0,5-4 0,2-10 0,3-5 0,2-5 0,3-4 0,3-4 0,4-2 0,1 6 0,-2 3 0,0 7 1,1 9-1,-4 6 1,-1 11-1,-5 6 0,0 5 1,-2 3-1,-2 5 0,-4-1 0,1 2 0,-6 0-1,-5 0 1,-7 0 0,-9 4 0,-5 2-1,-9 2 1,-4 2 0,-5 2 0,-2 1 0,2 2 0,2-3 0,1 1 1,3 0 0,7-1 0,-1 2-1,5 1 1,1 5-1,0-1 1,-5 9 0,-1 0 0,1 2-2,-2-3 1,5 0-3,-3-11-1,19 2-14,-8-28-16,23 0-7,3-23 1,23-2-2</inkml:trace>
  <inkml:trace contextRef="#ctx0" brushRef="#br0" timeOffset="81749.6759">17720 8248 105,'-21'28'40,"-6"9"1,3 28-2,-8 4-33,-2 16-3,-3 10 1,-1 7-1,3-1-2,1-3-1,1-7 0,4-14-4,9-9-4,-2-28-13,12 1-17,1-26-3,9-15 2,0 0-1</inkml:trace>
  <inkml:trace contextRef="#ctx0" brushRef="#br0" timeOffset="81883.6835">17361 9050 91,'0'-42'39,"5"17"2,-6-3 0,11 19-23,-3-1-10,9 7-3,5 6-4,4-8-6,17 13-27,-4-17-8,13 4 0,2-11-1</inkml:trace>
  <inkml:trace contextRef="#ctx0" brushRef="#br0" timeOffset="82415.714">17991 8127 94,'-14'-17'37,"14"17"-1,-13-22-2,13 22-30,20 15-2,6 8 1,4 14 0,11 16 0,1 12 0,6 13 1,-4 5 0,-3 9-2,-12 2 1,-11 3-1,-18-8 1,-16-2-1,-16-4 1,-12-6-2,-11-7 0,-3-8-1,-2-9 0,5-13-4,23 0-22,2-29-13,30-11-1,0 0-2,37-11 0</inkml:trace>
  <inkml:trace contextRef="#ctx0" brushRef="#br0" timeOffset="82583.7236">18509 9322 124,'-12'14'43,"-12"-16"-1,10 0-3,1-3-42,2-25-27,19 11-9,-4-10-3,7 7-1,-5-4-1</inkml:trace>
  <inkml:trace contextRef="#ctx0" brushRef="#br0" timeOffset="133355.6276">10271 276 32,'-55'0'26,"55"0"-1,-54 0 0,54 0-26,-55 0-2,55 0 0,-59 0 2,59 0 0,-62 0 3,62 0 2,-67-2 2,67 2 2,-72 0 0,72 0-1,-72 0 1,32 0-2,40 0-2,-77 0-1,77 0-1,-79 0-2,79 0 1,-80 36-1,38-9 0,-1 0-1,1 5 2,0 1-1,0 0 1,1 2-1,41-35 1,-79 74 1,79-74 1,-73 78-1,73-78 1,-69 82-1,69-82-2,-63 82 3,55-47-1,-49 53-2,10-6 0,11-1 0,6-4 1,6-1-1,4-6 1,5-1-1,7-15 0,4 2 1,2 0-2,2-2 2,4-1-1,2-1 0,3 4-1,4-3 2,2 0-3,0-1 2,3 0-1,2 4 0,-2-1 0,1 5 1,2-1-1,-3 2 1,2 1 1,0 2-1,3-2 2,0 2-2,-2-1 1,6-3-1,0-4 1,2 3 0,2-3 0,0 1-2,1 1 1,0-1-1,-1-3 1,3 2 0,0-3 0,1-1 0,1-4-1,2 1 2,0-9-2,5-4 1,4-4-1,7-5 2,2-8-2,4-4 1,2-6 0,9-9 0,4-2 0,6-11 0,2-3 1,3-7-2,5-7 1,1-6 0,3-6 0,1-7 0,2-6 0,-2-5 0,-3-5 0,-4-4 1,-3-6-1,-6-1 1,-6-1-1,-6-1 0,-6-4 0,-9-4 1,-2 0-2,-5 0 2,-3 3-2,-3-3 2,-4 4-1,-3-2 1,-3 3-1,-6 3 0,-3 2 2,-7-3-2,-6 5 2,-6 2-1,-7 1 1,-6-2 0,11 73 1,-17-74 0,17 74-1,-30-82 0,30 82-1,-35-89 0,14 40 0,-4-3 0,2-2-1,-5-3 1,-1-3-1,-4-5 0,-3 2 1,-8-4 0,1 4 0,-11-2-1,-2 4-3,-6 7 0,-8 2-21,2 6-13,-9 5 0,0 5-3,-4 8 1</inkml:trace>
  <inkml:trace contextRef="#ctx0" brushRef="#br0" timeOffset="137254.8506">9630 1801 75,'0'0'34,"0"0"0,0 0-1,11 8-29,14-4 0,12-5-1,14-1 1,16-8-1,19-10 1,19-6-3,14-10 2,9-5-2,4-5 2,-5-2-3,-5 2 2,-10 7-2,-16 7 0,-17 10-1,-19 9-3,-13 10-4,-24-2-17,-3 15-11,-16 1 0,-4 9-1,-15 0 0</inkml:trace>
  <inkml:trace contextRef="#ctx0" brushRef="#br0" timeOffset="138396.9159">9980 2121 52,'4'12'33,"-4"-12"-2,15 21 2,-3-17-27,8 8 0,-1-12-1,10 4 1,-2-11-1,6-1-2,-2-11 1,3 1-2,-3-5 1,-3-4-2,-4-4 1,-1 5 1,-8-4-1,-5 4 0,-7 0-1,-4 6 2,-7 3-2,-3 3 2,-9 6-2,-2 6 1,-6 8 0,-3 9-1,-4 7 1,4 8-1,-5 8 0,5 10-1,3 4 2,8 9-2,6 0 1,11-1-1,12-4 0,7-5 1,14-8-2,9-13 1,12-14-3,5-21-2,21-4-31,-12-33-2,12 6 1,-9-21-2</inkml:trace>
  <inkml:trace contextRef="#ctx0" brushRef="#br0" timeOffset="463303.4995">3346 13396 69,'10'-6'40,"-6"-5"-2,6 14 0,-10-3-35,18 5 0,3-2 0,7 0 0,3-4-1,9-5-1,3-8 1,3-10-2,-3-10 2,1-2-1,-12-5 0,-7-1 0,-17 2-1,-14 8 1,-19 6 0,-13 15-1,-13 11 0,-10 15 1,-8 16 1,1 15-1,-1 15 1,14 13 0,11 5-1,17 5 0,15-6 0,22-8-1,22-20-1,21-18-3,26-17-2,5-35-12,30-4-17,-6-25-3,17-3-1,-12-15 0</inkml:trace>
  <inkml:trace contextRef="#ctx0" brushRef="#br0" timeOffset="463476.5094">4345 13249 94,'-11'10'40,"11"-10"0,14-5-1,9-13-38,15-9-2,7-5-2,8 7-4,-11-12-23,9 19-7,-20 6-1,-6 21-2</inkml:trace>
  <inkml:trace contextRef="#ctx0" brushRef="#br0" timeOffset="463618.5175">4362 13520 94,'-42'56'38,"2"-26"1,25-8-1,15-22-35,18-34-4,30-5-3,10-21-22,33 10-12,8-17 0,20 10-3,3-6 2</inkml:trace>
  <inkml:trace contextRef="#ctx0" brushRef="#br0" timeOffset="463965.5374">5934 12847 76,'-15'-21'40,"-7"0"-2,0 18 1,-15 8-35,5 17 0,-2 10-1,2 18 0,0 8-1,8 7-1,8 1 0,13-4 0,14-15-1,18-17-1,24-23-2,18-30-5,26-16-29,7-33 0,17-9-1,0-27-2</inkml:trace>
  <inkml:trace contextRef="#ctx0" brushRef="#br0" timeOffset="464332.5584">6704 12037 99,'-43'87'42,"-8"9"0,7 18-1,2-2-39,7 8 1,10-1-1,3-2-1,5-8 0,10-15-1,5-11 0,7-19 0,5-19-1,4-20 1,6-22 0,6-20 0,0-15 1,3-11 0,-2-8 0,1-2-1,-1 0 1,-4 11 0,-3 8-1,-3 16 0,-2 14 0,-1 15 0,-1 12 0,0 8-1,1 6-2,5-1-1,13 0-4,-2-17-7,22 6-11,-12-28-8,22 1-6,-4-23-1,8 1 4</inkml:trace>
  <inkml:trace contextRef="#ctx0" brushRef="#br0" timeOffset="465630.6326">7305 12743 85,'-24'-5'40,"-16"0"-1,3 21 2,-14 10-31,8 10-5,-4 9-1,9 8-1,5-1-1,10 3 0,11-10-1,12-6 0,13-17 0,13-15-1,13-18 0,12-13 1,6-16 0,-1-11-2,2-8 1,-4-4-1,-7 3 1,-11 5-1,-11 9 1,-9 12-1,-11 18 1,-5 16 0,-19 17 1,-3 15-1,-1 13 1,1 6 0,2 4-1,7-2 1,10-5 0,10-14 0,13-15-1,15-15 1,9-14-1,11-12 0,4-10 0,1-5 0,-2 1 0,-7 1 0,-7 9 0,-11 10-1,-15 16 1,-10 16 0,-12 15 0,-9 7 0,-4 9 0,-3 4 0,2 0 0,1-6-1,5-11 1,7-14 0,5-20 0,11-3 0,3-23 0,6-13 0,3-14 0,4-6 0,3-3 1,1 0-2,-1 2 0,-2 9 1,-1 7 0,-3 12-1,-4 10 1,-2 10 0,-2 11 0,0 6 0,0 3 0,-3 5 0,2-3 0,0 3 0,1-5 0,-1 0 0,-2-6 0,-1-3 0,-1-6 0,-2-3 0,-5-1 0,0-5 0,-4 0 0,-8 1 0,-1 7 0,-7 4 0,-3 10 1,-5 12 0,0 6-1,-2 6 1,5 3-1,7 3 1,8-3 0,10-5 0,8-10-1,13-9 0,6-14 0,3-10 0,6-9 0,0-6 0,-5-5 0,-3-3 0,-6 7 0,-9 2 0,-6 11 0,-11 18-1,0 0 1,-11 40 0,-7 11 0,-4 23 1,-5 17-2,-1 12 1,-4 13-1,5 1 1,3-1 0,2-13 0,9-14 0,6-21-1,5-25 1,5-23 0,6-26 0,1-23 0,1-17 0,4-13 0,-5-11 0,4-5 0,-5 3 1,0 10-1,1 11 1,2 10-1,-1 10 1,5 6-1,7 8 1,3 4-2,10-2 1,7-8 0,6-10-1,7-6 1,5-11 0,-2-4 0,-3-3 0,-9 0 0,-6 6 0,-14 3 0,-13 10 1,-10 11-1,-15 13 0,-9 10 0,-5 13 1,-5 12-1,0 11 1,3 8-1,4 9 1,5 5 0,8-1 0,12 0-1,10-8 0,11-11-3,18-4-5,5-25-5,24 3-5,0-38-8,29 6-12,0-24-4,21-3-2,5-15 2</inkml:trace>
  <inkml:trace contextRef="#ctx0" brushRef="#br0" timeOffset="466430.6784">9955 12294 102,'0'0'38,"-11"46"-1,-16-23-8,4 21-22,-6 0-2,3 5-2,4-4 1,8 2-3,9-10 1,11-7-1,10-15 0,12-9-1,10-13 1,3-10-1,0-10 0,-5-7-1,-3-7 1,-10-4 0,-11 4-1,-8 0 1,-10 5 0,-6 2-1,-3 8 1,-3 6 1,5 3 0,3 7-1,10 10 1,8-11 0,9 6 0,14 1 1,5-1-1,9 0 1,2 1-1,4 2 0,-4 5 0,-4 4 0,-9 9 0,-10 12 0,-11 9-1,-11 9-1,-13 9 1,-5 5 0,-7 1-1,0-4 0,1-5 1,7-18 0,9-21 0,15-21 1,19-24-1,13-21 2,12-14 0,8-11-2,5-4 1,0 3 0,-10 14 0,-10 17-1,-11 26 1,-16 22-1,-13 24 0,-14 20 0,-6 16-1,-1 9-2,3 8-4,0-6-4,22 11-11,-3-29-13,30 1-6,9-23-2,24-2 1</inkml:trace>
  <inkml:trace contextRef="#ctx0" brushRef="#br0" timeOffset="466938.7074">11973 12200 86,'-8'-14'39,"-5"-7"0,6 11 2,-5-1-36,-4 12-1,-6 8-1,-5 15 1,-6 13-1,-4 12 0,0 8 0,-1 2-1,8 0-1,9-6 1,12-10-1,14-18 0,17-19-1,20-23 0,14-15 1,11-17-1,8-11 1,1-6-1,-9-5 0,-5 6 0,-15 12 1,-16 12-1,-18 15 0,-13 26 0,-16 4 0,-11 22 1,-5 16-2,-1 7 2,6 5-1,5 2-1,14-4 0,14-14-3,19-9-2,9-26-11,25 4-18,-6-32-7,15 3 2,-5-18-2</inkml:trace>
  <inkml:trace contextRef="#ctx0" brushRef="#br0" timeOffset="467254.7255">12543 12137 96,'-20'19'39,"-8"-1"2,9 18 0,-9-2-37,11 5-1,3 1-1,6-1 0,7-7 0,6-7-1,7-12 0,7-9 1,4-16 0,8-12-2,5-13 2,0-7-1,-1-8 0,5-2 0,-5 2 0,-5 6-1,-5 8 0,-3 10 1,-9 12-1,-1 17 0,-8 19-1,-4 11 0,-2 12-2,-9 7-1,10 17-9,-10-14-16,21 17-11,0-20-1,20 6-1,7-21 1</inkml:trace>
  <inkml:trace contextRef="#ctx0" brushRef="#br0" timeOffset="467696.7508">13705 12252 92,'0'0'39,"20"-7"1,12-15-1,13-1-36,13-8-2,8-3 0,-2-1 0,-2 2-1,-8 0 1,-15 7-1,-20 4 0,-16 7 0,-20 8 1,-13 6 0,-13 9 0,-9 7 0,-6 8 1,2 7 0,3 4 0,12 6 0,12-1 0,14-1 0,18-6-1,18-10-1,21-10 0,20-18-3,18-10-2,5-23-8,22 0-17,-12-23-10,9 2-1,-12-17 1</inkml:trace>
  <inkml:trace contextRef="#ctx0" brushRef="#br0" timeOffset="467870.7607">14724 11424 99,'-38'21'40,"5"33"2,-12 12-2,7 23-36,-2 4 0,10 6-3,5 2 0,8-9-3,12-6-4,1-25-14,24-1-20,-2-27 1,18-9-2,-5-30 1</inkml:trace>
  <inkml:trace contextRef="#ctx0" brushRef="#br0" timeOffset="468214.7804">14752 11978 76,'-6'18'41,"-5"-6"-1,13 11 1,1-11-22,14 0-16,10-6-2,6-7 1,7-9 0,5-2-1,-1-8-1,-4-4 1,-9-3-1,-8-1 0,-9 1 0,-11 2 0,-10 5 0,-10 5 1,-10 10 0,-5 8 1,-7 13 0,0 12 0,-2 8 0,3 12 0,8 4-1,9 2 1,13-1-3,14-6 0,20-4-4,13-24-7,31 8-12,2-34-15,31 2-1,-2-21-3,19 1 2</inkml:trace>
  <inkml:trace contextRef="#ctx0" brushRef="#br0" timeOffset="468501.7968">15711 12052 91,'-10'-18'39,"-6"-11"1,2 19-10,-11-12-23,-3 16-1,-11 6-1,-7 15 0,-3 10-1,0 11 0,5 6-2,10 3 0,11-1-1,23-8-1,18-6 0,19-17-2,21-8-2,12-21-4,23 1-23,-8-24-9,13-2 0,-14-16-1</inkml:trace>
  <inkml:trace contextRef="#ctx0" brushRef="#br0" timeOffset="468713.8089">16214 11448 79,'-12'11'43,"-12"15"-3,6 31 4,-11 7-21,2 17-21,-2 10 0,4 4-1,1 1-1,3-8-4,6-5 1,1-17-4,12-5-7,-8-33-16,18-3-9,-8-25-1,12-8 1</inkml:trace>
  <inkml:trace contextRef="#ctx0" brushRef="#br0" timeOffset="469680.8643">15932 11867 97,'-12'-5'40,"15"16"2,-3-11 0,21 24-36,2-16-3,8-1 0,7-1-1,5 0-1,-3-4 0,2 1-1,-8 0 0,-5-1 0,-9 4 0,-5 3 0,-10 2 0,-5 3 0,-5 6 0,-5 4 0,1 4 0,-6 4 1,3 0-1,-1 1 0,6-3 0,-1-4 0,4-6 0,4-20 1,0 0-1,20-8 0,-5-20 0,8-10 0,0-10 0,1-4 0,1-3 0,-1 0-1,0 5 1,-9 11 0,0 8 0,-3 13-1,0 6 2,-1 10-1,3 6 0,1 7 0,7-1 0,5 3 0,5-3 0,3 0 0,2-4 0,-2-2 0,-5-2-1,-4-2 1,-7 0 0,-11 1 0,-8-1 0,-13 10 0,-9-2 0,-4 5 1,-5 6-1,0 6 0,0 1 1,6 3-1,6 2 0,7-1 1,9-2-1,13-6 1,7-3-1,6-7 0,5-7 0,8-10 0,3-7 0,-1-10-1,-1-5 1,-1-5 0,-4-2-1,-6-5 1,-2 4-1,-8-1 1,-3 8 0,-3 4 0,-2 6 0,-2 7 1,-6 11-1,16 0 1,-6 5 0,1 6 0,1 2 0,1 4-1,-2 2 1,-2 2-1,-4 4 1,-5 3-1,-7 3 1,-3 1-1,-6 0 0,-1-2 0,0-2 0,3-10 0,5-10 0,9-8 0,11-19 0,10-6 0,9-8 1,7-5-1,4 1 0,3 0 0,-2 10 0,-4 6 1,-9 13-1,-7 12 0,-13 15 0,-7 5-1,-6 14-1,-4 1-5,4 13-5,-11-8-3,16 16-10,-15-18-11,16 13-7,-17-9 0,0 7 2</inkml:trace>
  <inkml:trace contextRef="#ctx0" brushRef="#br0" timeOffset="470214.8948">4918 14658 45,'-24'13'37,"17"-1"4,7-12-1,32-21-19,12-5-21,11-11-4,21 7-24,-6-14-6,7 16-2,-18 1-1</inkml:trace>
  <inkml:trace contextRef="#ctx0" brushRef="#br0" timeOffset="470380.9043">4960 14944 67,'-26'12'42,"26"-12"-1,23-20-1,24-22-36,20-8-6,11-20-24,25 10-10,-1-4-2,10 9-2,-5 2 1</inkml:trace>
  <inkml:trace contextRef="#ctx0" brushRef="#br0" timeOffset="470646.9195">6603 14632 79,'12'1'43,"13"-19"-4,23-3 2,11-12-40,9-11-4,22 7-5,-7-11-31,18 14 1,-12-6-2,10 13 1</inkml:trace>
  <inkml:trace contextRef="#ctx0" brushRef="#br0" timeOffset="470898.9339">8063 13747 74,'-16'-5'42,"-7"6"-1,10 26 1,-7 12-34,9 17-5,0 16 0,6 18-1,0 10-1,5 4 0,5 1-4,5-11 0,13 1-12,-6-32-25,23-6-2,-3-33-1,14-9 2</inkml:trace>
  <inkml:trace contextRef="#ctx0" brushRef="#br0" timeOffset="471048.9425">8415 14402 93,'-29'0'41,"9"3"-2,10-7-15,-2-23-60,34 2-4,9-18-3,21 3 1</inkml:trace>
  <inkml:trace contextRef="#ctx0" brushRef="#br0" timeOffset="471400.9626">9392 13659 80,'-54'29'41,"-16"4"-1,1 20 2,-5 5-38,7 14 0,3 7 0,13 13 0,8-1 0,20 1-1,19-11 0,17-10-1,18-15 0,18-19-1,13-21 0,3-18-1,8-15 1,-12-12-1,-10-5-1,-13-5 0,-21 2 0,-23 5-1,-21 5-1,-16 4 0,-10 8-1,-4 0-1,5 9-2,4-12-8,28 16-21,4-18-4,32 5-2,10-14 2</inkml:trace>
  <inkml:trace contextRef="#ctx0" brushRef="#br0" timeOffset="471633.976">10372 13823 79,'-40'47'39,"-15"-3"0,0 11 1,-3 1-38,-1 5 0,4 2 0,6-2-1,8-4-2,10-12-1,15-1-7,0-26-28,23-5-1,2-27-2,17-7 2</inkml:trace>
  <inkml:trace contextRef="#ctx0" brushRef="#br0" timeOffset="471799.9855">10105 13988 86,'0'0'40,"-12"0"1,5 29 1,-6 5-36,14 11-1,5 6-4,9-3-2,17-2-2,11-12-3,23-3-10,2-33-25,28-8 0,2-22-1,15-6 1</inkml:trace>
  <inkml:trace contextRef="#ctx0" brushRef="#br0" timeOffset="471986.9962">11211 13755 90,'-47'60'40,"3"20"1,-8-2-1,2 5-38,16-5-2,11-8-2,14-6-3,9-32-18,23-3-17,9-29 1,20-15-3,5-23 3</inkml:trace>
  <inkml:trace contextRef="#ctx0" brushRef="#br0" timeOffset="472264.012">11490 13842 99,'-25'49'42,"-7"7"1,8 16 0,6-5-41,6 1 0,12-9-1,16-10-1,9-15 1,16-16 0,11-18-1,7-17 0,4-14 0,1-11 0,-9-4 0,-9-5-1,-14-2 2,-13-3-1,-15 4-2,-18 1-1,-6 5-2,-11 0-4,10 23-10,-13-11-19,17 24-3,0-3-2,17 13 3</inkml:trace>
  <inkml:trace contextRef="#ctx0" brushRef="#br0" timeOffset="472589.0306">12228 13439 98,'8'-21'42,"14"16"0,6-12-1,10 2-43,11 4-3,2-11-6,13 14-29,-11-12 0,6 10 0,-8-15-1</inkml:trace>
  <inkml:trace contextRef="#ctx0" brushRef="#br0" timeOffset="472769.0409">12920 12993 91,'-22'3'40,"3"17"1,-10-4-1,11 16-37,-7 6-2,3 4 0,7 3-2,6-4-4,20 7-28,1-20-7,20 2 0,4-24 0</inkml:trace>
  <inkml:trace contextRef="#ctx0" brushRef="#br0" timeOffset="473107.0602">13326 12892 91,'-26'-18'40,"4"18"2,-11 3-2,9 11-35,-1 13-3,4 7 1,5 1-1,11-1 0,5-5-1,8-6 1,11-10-1,5-12-1,1-9 1,6-8 0,-2-8-1,-2-4 1,-4-4-1,-2 1 1,-5 3-1,-7 9 0,-9 19 0,0 0 1,-9 25-1,-8 15-1,-4 18-1,-5 6-2,5 18-9,-13-15-18,19 14-10,-1-16-1,15 2-1</inkml:trace>
  <inkml:trace contextRef="#ctx0" brushRef="#br0" timeOffset="473564.0864">14489 12870 81,'-30'0'41,"-18"7"-1,-6 25 1,-19 22-34,-2 15-3,-3 17 1,6 17-1,6 2-2,16 1 1,21-13-2,28-12-2,33-23-1,26-23-3,27-13-5,11-39-15,21 1-15,-1-23 0,7 1-1,-18-12 3</inkml:trace>
  <inkml:trace contextRef="#ctx0" brushRef="#br0" timeOffset="474203.1229">14783 13315 89,'-46'20'39,"-9"1"1,11 19 0,0 2-35,9 11-1,10 0-1,10 6 0,11-5-1,13-5-1,15-14 1,11-11-2,11-16 1,4-14-1,3-15 0,-2-12 0,-2-12-1,-9-2 1,-13-5 0,-10-2-1,-9 1 0,-10 1 1,-6 9-1,-6 6 1,-2 10 0,0 7 0,4 9 0,12 11 0,0 0 0,0 0 1,23 15 0,5-7-1,5-3 1,5 1-1,2-4 0,1 0 1,-5-2-1,-5 0 0,-6 0 1,-9 1 0,-7 5-1,-9-6 1,-4 20-1,-7 1 1,-5 4-1,-2 10 0,-3 4 1,4 5-1,2-1 0,7-3 1,8-5-1,8-13 0,11-12 0,8-13 1,11-17-1,5-11 0,4-7 0,1-8 0,-4-2 1,-4 3-1,-5 4 0,-9 9 1,-11 8-1,-9 12 0,-6 12 0,-5 12 0,-4 14 0,-2 13-1,-5 9 0,2 3-2,4 8-3,2-13-3,18 8-11,-4-29-12,23-1-7,3-31-1,23-8-1</inkml:trace>
  <inkml:trace contextRef="#ctx0" brushRef="#br0" timeOffset="474447.1369">16121 12715 98,'-35'66'42,"-8"13"1,10 17-1,-8 4-38,15-8-3,4-3 0,10-6-3,7-3-3,4-19-8,21 4-6,-5-31-9,26 7-7,-2-27-5,22 0-1,0-20 2</inkml:trace>
  <inkml:trace contextRef="#ctx0" brushRef="#br0" timeOffset="475293.1853">16589 13258 60,'-37'-19'37,"10"9"1,-6-10 1,9 19-20,-6-3-12,4 14 0,-7 7-2,5 14-1,-1 11 0,6 11-1,6 0 0,13 3-2,7-5 0,15-6 0,14-11 0,10-15-1,9-14 0,6-14 0,5-14 0,-9-10-1,-2-7 1,-8-5-1,-13 0 0,-10-3 0,-9 4 1,-11 4 0,-8 8 0,-7 7 0,-5 8 0,-2 7 1,2 6-1,4 9 1,8 2 0,8-7-2,12 12 1,11-5 1,13-6 0,6-1 0,6-2 0,-4-1 0,-1 0 0,-7 6 0,-10 2 0,-8 3-1,-13 8 0,-9 3 0,-10 7 0,-3 4-1,-4 7 1,-2-1-1,4-3 1,4 1 0,6-8 0,9-10 0,10-11 0,7-14 0,8-9 0,5-9 0,-1-7 1,2-3-1,-4 3 1,-5-2-1,-6 6 1,-3 10 0,-8 8 0,-5 12-1,0 0 1,-12 15-1,7 1 0,-1 6 0,6 0 0,3-3-1,4-5 1,5-5 0,4-6 1,9-9-1,1-2 1,1-6-1,-2 0 1,-2 0-1,-7 5 1,-1 2-1,-15 7 0,9 9 0,-12 8 0,-2 8 0,-5 3-2,0 4-1,3 5-3,-5-5-5,12 5-3,-5-23-9,22 11-10,-5-28-5,24 2-3,2-22 2</inkml:trace>
  <inkml:trace contextRef="#ctx0" brushRef="#br0" timeOffset="475914.2208">17627 12694 82,'4'-15'40,"-4"15"-1,0 0 0,12 10-32,-18 14-3,2 15 0,-6 11 0,2 14-1,-5 8-1,-1 9 0,-2 4 0,6 0-1,3-8-1,2-7 1,3-12-1,6-14 0,4-17 0,5-16 0,4-15 1,6-14-1,0-9 0,1-11 0,0-4 0,0-6 1,2-1 0,-1 1 0,3 7-1,-1 6 1,1 13 0,0 7-1,2 14 0,-2 15 1,-1 9-2,-4 9 1,-6 10-1,-6 3 1,-7 2-1,-8 0 1,-11-2-1,-13-1 1,-12-5-1,-7-3 1,-5-10-1,-3-9-1,2-7-2,8-14-1,17-2-9,7-29-13,36 10-10,6-20-2,28 7-2,6-13 3</inkml:trace>
  <inkml:trace contextRef="#ctx0" brushRef="#br0" timeOffset="476230.2389">18335 13043 81,'0'0'40,"-10"-2"0,-13 2-1,3 20-15,-7-4-21,0 3-2,4 2 0,4 4 0,5-3-1,10-1 1,5-6-1,9-1 1,7-8-1,6-1 0,-1-5 1,3 0-1,-2 3 0,-3-1 0,-7 8 0,-3 5 0,-8 8 0,-8 4 0,-4 6 0,-5 1 0,-2-2 0,0-1-1,4-4-3,-2-17-8,17 8-9,-8-30-14,21 7-5,-2-19-2,17 7 1</inkml:trace>
  <inkml:trace contextRef="#ctx0" brushRef="#br0" timeOffset="476397.2484">18488 13350 110,'-15'7'44,"6"7"-1,-10-14-1,19 0-36,0 0-5,0 0-4,10-16-6,4-4-5,17 15-8,-12-19-12,18 11-10,-6-10-1,8-2 1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11T01:24:28.875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FFFF00"/>
    </inkml:brush>
    <inkml:brush xml:id="br3">
      <inkml:brushProperty name="width" value="0.05292" units="cm"/>
      <inkml:brushProperty name="height" value="0.05292" units="cm"/>
      <inkml:brushProperty name="color" value="#002060"/>
    </inkml:brush>
    <inkml:brush xml:id="br4">
      <inkml:brushProperty name="width" value="0.05292" units="cm"/>
      <inkml:brushProperty name="height" value="0.05292" units="cm"/>
      <inkml:brushProperty name="color" value="#00B0F0"/>
    </inkml:brush>
    <inkml:context xml:id="ctx1">
      <inkml:inkSource xml:id="inkSrc92">
        <inkml:traceFormat>
          <inkml:channel name="X" type="integer" max="2640" units="in"/>
          <inkml:channel name="Y" type="integer" max="1628" units="in"/>
        </inkml:traceFormat>
        <inkml:channelProperties>
          <inkml:channelProperty channel="X" name="resolution" value="254.01711" units="1/in"/>
          <inkml:channelProperty channel="Y" name="resolution" value="254.01778" units="1/in"/>
        </inkml:channelProperties>
      </inkml:inkSource>
      <inkml:timestamp xml:id="ts1" timeString="2013-06-11T01:29:40.898"/>
    </inkml:context>
    <inkml:brush xml:id="br5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4507 1252 10,'6'20'11,"-2"-10"0,3 2-2,-4-1 0,1 2-3,0 4-1,-2-1-2,-2 4-1,2 0-1,-1 2-1,-1 6 1,4 6-1,0 5-1,0 3 0,1 8 1,0-1-2,3 16 2,-1 0-2,-2 7 2,2-4-1,-1 10 2,2-4-1,-2 10 1,3-2-1,0 3 1,4-5 0,1 7 0,-2 3 1,4 0-2,0 5 1,2 1-1,-2 5 2,3 4-2,-3 6 1,2 3 0,-2 2 1,-4 2 0,3 4 2,-6-4 2,6 5-2,-7-4 1,6 4-1,-7-4 1,4 5-2,-1-6 0,0 3-2,-1 3 0,0-2 0,0 1 0,-2 3-2,-1 1 4,0 1-2,-2 3 1,0 2-1,-1 0 1,-1 0 0,3 0 1,-2 4 0,1-4-2,1 3 2,-1-4-3,1 7 3,-1-2-3,0 4 2,-5 1-3,2 3 2,-2 0-2,-1 3 1,-2-2 2,1 8-1,-3-6 1,2 0 1,1 0 0,4 7 0,-3-5 1,6 8-1,-1 1-1,3 5 0,-1 2 0,2 6-1,1 2-3,0 4 3,-1 0-3,-2 7 3,2-1-3,0 4 1,-2 1 0,1 6 1,-4 4 2,5 7-2,0 0 1,2 9 0,2 2 1,4 10 1,-2 0-2,5 7-2,1 6 1,-1 5 0,1 6-3,0 7 2,-2 6-2,-1 10 1,-1 7 0,2 11-1,-1 1 1,3 8 0,0 1 2,1-4-2,1-14 2,1-15 0,-2-23 0,-4-28-2,-2-26-3,-10-47-18,6-43-11,-10-50 0,0-52-1</inkml:trace>
  <inkml:trace contextRef="#ctx0" brushRef="#br0" timeOffset="1368.0783">4961 8925 28,'-1'12'28,"1"-12"1,0 0 0,0 0-9,12 2-8,-12-2-5,12 0-2,-12 0-2,17 3-2,-3-1 0,1 0-1,5-1 0,0-2 0,5-1-1,3-2 1,2 2 0,6 0 0,0-2 0,8 2 0,3 2 1,3 2-1,3 1 0,5 4 0,3-1-1,7 1 1,3 0 0,6-1 0,8 0 0,6-4-1,5-2 1,8-1 0,11-1-1,6-2 1,9 1 0,4-3-1,8 0 1,7 2 0,7-4 0,7-2 0,8 0 0,3 2 0,6-4 0,8 0 0,6 1 1,4 0 0,7 0 0,3 1 0,0-2 1,10 3-1,-1-2 1,6 0 0,6-1 0,5 0-1,2 2 0,7-2-1,6 2 1,5-2-1,4 0 0,3 1 0,41 0-2,-33-2 2,7-2-2,6 0 2,4-6-1,7 6 1,0-2-3,6-3 4,-33 3 1,40 1-1,-2-1 2,6 0-2,-2 1 2,4 2-1,-1-1 0,4 2 0,0 0-1,0 1 0,42 0 0,-39-1-1,37-1 1,-28-3-1,3 0 1,0-1 0,1 2 0,0 0 0,-38 2 0,33 5 0,-35 4-1,21 5 1,-5 2 0,-4 4-1,-3 3 0,-3-1 1,-12 0-2,1-1 1,-11-4-1,-7-5 0,-15-1-1,-129-1-2,17 2-5,-1-3-29,12-2 0,-9 0-2,0-1 1</inkml:trace>
  <inkml:trace contextRef="#ctx0" brushRef="#br0" timeOffset="2481.1419">19154 9271 59,'7'-45'33,"-3"0"0,-13-7 0,-3 11-18,-17-10-6,3 12-3,-11-1 0,-2 13-2,-6 6 0,-3 14 0,-3 11-1,3 17-1,-4 21 1,7 23-1,-2 19 1,6 23 0,5 12-2,8 11 2,12 6-4,6-6 0,14-8-6,4-22-23,16-11-9,-1-29 0,8-12-1</inkml:trace>
  <inkml:trace contextRef="#ctx0" brushRef="#br0" timeOffset="2952.1689">18351 9776 108,'-13'-12'39,"23"5"0,11-9-2,24-11-34,12 9-2,12 0 0,9-1 0,5 1 0,-6 7 0,-7 5 0,-14 6-1,-9 11 1,-18 2 0,-10 13-1,-12 5 0,-14 12 1,-10 3-1,-2 8 1,-3-1-1,-1 1 1,1-5-1,2-4 1,7-11-1,7-13 1,6-21 0,10-2 0,5-25 0,4-10 0,6-15 0,1-8 0,-3-5 0,0-2-1,-4 4 1,-3 8-1,-8 10 0,0 9 1,-3 13-1,3 11 0,2 8 1,7 6-1,6 5-1,7-1-1,11 2-3,3-9-10,11 13-22,-4-17-2,12 10 1,-10-16-2</inkml:trace>
  <inkml:trace contextRef="#ctx0" brushRef="#br0" timeOffset="3315.1896">19510 9647 117,'-10'23'39,"16"3"0,5-18-3,19 0-33,12-9-1,10-4 1,5-9-2,0-3 0,1-5 0,-5-5 0,-8 4-1,-12-4 1,-14 1-1,-12 4 0,-15 2 0,-11 8 0,-13 5 0,-11 10 1,-9 6 0,-2 14-1,0 14 1,3 7 1,5 4-2,12 6 2,16 0-1,16-2-1,26-8-2,14-12-2,24-9-2,11-19-9,18 2-23,2-25-1,13 4 1,-11-19-2</inkml:trace>
  <inkml:trace contextRef="#ctx0" brushRef="#br0" timeOffset="3793.217">20411 9596 119,'-39'0'37,"-15"-3"3,5 20-2,-6-4-31,8 11-3,4 2-1,12 4 0,7 2-1,16-3 0,8-3-2,19-5 0,11-9 0,11-8 0,14-10 0,4-4 0,1-11 0,4-3 0,-3-4 0,-11-4 0,-6 3 0,-11 0 0,-11 4 0,-5 9 0,-17 16 0,0 0 0,-25 24 0,-5 22 0,-13 21 0,-9 20 0,-7 15 0,-5 11 0,-1 8 0,2-3 0,6-6 0,12-17 0,10-17 0,15-22 0,14-18 0,15-26 0,13-21 0,12-20 0,7-16 0,7-13 0,3-10 0,4-10 0,-1-5 0,3-4 0,-3 6 0,-3 5 0,0 8 0,-11-5-21,17 26-18,-15-1 0,13 21-3,-8-1 0</inkml:trace>
  <inkml:trace contextRef="#ctx0" brushRef="#br0" timeOffset="3951.226">21287 9914 137,'-19'4'42,"-8"-16"-2,11 1-4,9-6-41,-6-12-33,17 9-2,-2-11-2,14 12 1</inkml:trace>
  <inkml:trace contextRef="#ctx0" brushRef="#br0" timeOffset="37865.1658">1955 3922 55,'1'-52'37,"5"15"-1,-13 0 1,7 27-18,-8-2-9,8 26-2,-5 11 0,2 26-2,1 16-1,4 22-4,1 18 0,2 13-1,-5 10 1,0 5-3,2-2 0,-2-16-4,11-3-15,-11-41-16,19-18-2,-4-34 0,15-25-1</inkml:trace>
  <inkml:trace contextRef="#ctx0" brushRef="#br0" timeOffset="38081.1781">1979 3910 109,'-16'-1'40,"5"-10"0,11 11-2,31-23-37,10-2-1,15-5 1,12-1-2,10-3-1,-5-2-3,15 12-31,-18-2-1,-6 25-2,-27 3 0</inkml:trace>
  <inkml:trace contextRef="#ctx0" brushRef="#br0" timeOffset="38278.1894">2047 4328 87,'-21'38'37,"10"-22"1,20-7 1,11-15-30,21-17-7,16-9-1,8-6 0,5 1-2,-3-14-9,4 20-26,-16 0 0,-13 23-2,-27 7 0</inkml:trace>
  <inkml:trace contextRef="#ctx0" brushRef="#br0" timeOffset="38448.1991">1956 4869 97,'-1'23'37,"21"-11"3,16-27-3,23-11-36,18-11-7,0-20-27,18 0-5,-6-17 3,4-1-3</inkml:trace>
  <inkml:trace contextRef="#ctx0" brushRef="#br0" timeOffset="38681.2125">2799 4029 98,'-6'15'38,"-7"0"0,10 16 0,-9 5-34,8 18 0,-5 6-1,3 16 0,-1 7-1,2 0-1,3-1-2,0-8-1,9-5-5,0-30-5,21-5-25,-1-28-2,17-13 0,-1-23-1</inkml:trace>
  <inkml:trace contextRef="#ctx0" brushRef="#br0" timeOffset="38954.2281">3039 4187 107,'-37'22'40,"-8"-2"2,9 19-2,-4-8-35,6 7-1,8-6-1,6 4 0,15-5 0,11-2-1,14-7 0,14-2-1,11-7 2,10-2-3,7-7 0,4-1 0,5-7 0,-4 0-4,-2-2-4,-14-13-20,10 16-12,-14-11-3,0 12 1,-15-6-1</inkml:trace>
  <inkml:trace contextRef="#ctx0" brushRef="#br0" timeOffset="39127.238">3647 4626 115,'-12'4'43,"12"-4"1,-15-7-3,11-14-31,-1 0-8,-2-4-7,8 8-9,-11-13-7,10 30-10,-11-11-13,4 23 1,-11 6-3,4 14 3</inkml:trace>
  <inkml:trace contextRef="#ctx0" brushRef="#br1" timeOffset="68869.9392">6927 8842 10,'0'0'7,"0"0"-2,0 0 4,0 0 2,0 0-1,-9 6 2,9-6 2,0 0 0,-6 19 3,6-19 1,0 0-9,-12 5-2,12-5-1,0 0-2,0 0-1,0 0-1,0 0-1,0 0 0,10-7 0,-10 7 0,15-10 0,-2-2 1,5 1-1,3-10 1,5-5 1,6-5-2,8-6 0,6-9-1,11-6 1,5-9-2,9-5 1,3-6 0,11-5-1,7-3 2,10-11-1,4-7 2,8-9-1,9-11 1,15-10 0,9-12-1,9-14 2,10-16-1,7-7 0,12-11-1,14-7 0,2-11-2,12-7 2,6-9-1,10-6-2,7-4-1,9-4 1,4-5 0,3-2 2,2-2 1,2-2-2,2-3 0,7-5 4,3-3 0,4-4-1,1-8 1,5 3-2,-2 3 0,-3 1-2,6 6-14,-149 131-19,16-8-1,-10 14-2,6-7 0</inkml:trace>
  <inkml:trace contextRef="#ctx0" brushRef="#br1" timeOffset="69583.98">9007 5427 56,'-6'-23'32,"-7"5"0,-3 17 1,-10 13-28,-2 23 1,-9 13 4,3 27-1,-7 16-1,7 22 0,2 1-1,12 6-1,8-12 0,20-12-1,11-21-3,16-28-2,17-27-3,7-32-4,22-11-27,-8-27-4,10-6 1,-13-15-3</inkml:trace>
  <inkml:trace contextRef="#ctx0" brushRef="#br1" timeOffset="69981.0027">9340 5669 91,'-24'10'39,"5"8"-3,-7-3 4,6 17-37,-5-1 3,3 13-2,-2 8 2,7 6-3,2 5 0,8-1-1,7-7 0,8-7 0,7-14-2,10-18 1,8-19 0,0-20 0,6-15-1,-3-11 1,-2-9 0,-7-1 0,-6-1 0,-7 3-1,-10 9-2,-4 12 2,-6 12 0,-4 16 0,0 16-1,2 13 1,2 10-1,5 6 0,9 5 1,2 2-4,11-2-2,-3-19-13,20 0-17,-8-25-2,12-5-1,-9-20 0</inkml:trace>
  <inkml:trace contextRef="#ctx0" brushRef="#br1" timeOffset="70327.0225">9597 5539 94,'0'15'38,"14"5"2,-1-19-2,13-1-34,2-19-1,7-8-3,2-7 2,0-8-3,-4-3 3,-6 0-4,-5 3 3,-10 5 0,-8 4-1,-8 12 1,-8 7-1,-8 10 1,-3 12 0,-1 12 0,1 9 0,2 8 0,4 3 0,7 6 0,10 0 0,7-4 1,15-12-3,4-12-2,9-5-5,0-24-23,17 1-7,-4-23-1,6-3-1</inkml:trace>
  <inkml:trace contextRef="#ctx0" brushRef="#br1" timeOffset="70658.0414">10112 4909 99,'-17'25'38,"-8"-2"4,14 13-5,3-11-32,5 1-1,6-11-1,7-4-2,6-4 1,5-3-1,1-2-1,1-1 1,-2 2-1,-3 1 1,-2 7-1,-3 4 1,-5 8-1,-3 1 0,-3 5 1,-2 1-1,-3 0 0,-1-3-1,0-3 0,0-10-2,4-14-2,0 0-7,14-20-14,-6-23-14,14-2 1,-7-19 0,14 0 0</inkml:trace>
  <inkml:trace contextRef="#ctx0" brushRef="#br1" timeOffset="70831.0513">10376 4649 103,'-16'22'40,"8"18"2,-4 0-2,12 13-37,0-1 0,10 1-2,9 0 0,0-7-4,10-6-1,-1-27-13,13 6-17,-13-30-6,9-3 0,-15-23 1</inkml:trace>
  <inkml:trace contextRef="#ctx0" brushRef="#br1" timeOffset="70981.0599">10380 4475 91,'-47'-33'39,"14"17"-2,2 0 0,18 4-35,13 12-10,0 0-27,26 5-1,-2-12-1,15 4-2</inkml:trace>
  <inkml:trace contextRef="#ctx0" brushRef="#br1" timeOffset="71319.0792">10656 4365 100,'5'25'40,"-13"-7"1,8 16-2,0-3-34,0 6-2,1-1 0,7 1 0,4-3-1,6-4-1,2-8 0,7-12 0,1-13 0,0-14-1,1-11 1,-5-10-1,0-13 1,-8-4-1,-3-4 0,-7 0 0,-2 5 1,-6 9 0,-2 9-1,3 12 0,1 24-1,0 0 1,-6 26 0,10 7-1,3 10 0,3-3-2,9 3 0,0-9-3,13 1-6,-11-32-19,17 4-10,-9-28 1,10-2-1</inkml:trace>
  <inkml:trace contextRef="#ctx0" brushRef="#br1" timeOffset="71866.1105">11199 3856 95,'0'0'39,"-20"8"1,17 16-1,-4 1-32,9 6-3,2 0 0,4 6-1,0-1-1,4-2-1,-4-2 0,4-5-1,-1-9 0,-3-1 0,-8-17 0,13 3-1,-9-16 1,2-6 1,-5-8-1,-1-6 1,0-8 0,-4 0-1,0-4 1,-3 6 0,2 2-1,0 10 0,0 5 0,1 11 0,4 11 0,0 0 1,10 15-1,1 1 0,-1-2 1,3-2-1,1 0 0,5-9 1,-3-8-1,3-7 1,-3-6-1,1-6 1,-1-8 0,-2-6-1,-1-2 1,-1 1 0,-1 0 0,-3 3 0,0 9-1,-3 5 1,1 12 0,-6 10 0,10 15-1,-2 9 0,1 10 1,2 6-2,3 4-1,2 1-2,5 10-10,-10-23-15,14 10-10,-14-16-2,10 2-2,-10-16 1</inkml:trace>
  <inkml:trace contextRef="#ctx0" brushRef="#br2" timeOffset="77179.4144">9032 8732 37,'0'0'28,"0"0"-1,0 0 0,-4 11-21,4-11-3,4 13-2,-4-13 1,6 17-1,-6-17-1,4 12 0,-4-12 1,2 11 0,-2-11 2,0 0 1,0 0 1,-4 12 0,4-12 1,0 0 0,-9-4 1,9 4-2,0 0-2,0 0 0,-10-2-1,10 2 0,0 0-1,0 0 0,0 0 0,-6-13 0,6 13 0,0 0 0,0 0 0,2-11 0,-2 11 0,0 0 0,14-12 0,-5 1-1,5-4-1,2-5 2,6-4-2,3-7 1,5-7-1,4-10 2,5-6-2,3-7 1,10-6 1,-1-7-1,8-4 0,6-10 1,8-3 1,5-2-1,5-5 0,8-7 0,3-3 0,10-10 1,8-7 0,6-6-1,6-9 0,9-6 0,12-6-1,8-7-1,9-11 2,6-1-1,6-12-2,5-1-1,5-13 2,2-4 0,2-6 0,7-5 1,-1-5-2,7-1 1,1-4 2,8-2 1,-2 2-2,7-6 2,0 1 0,-1 2 0,3-1 0,1 0-2,-5 5 1,3 5 0,-1 8-1,-5 8 0,-1 6-1,-107 101 0,11-9-2,-7 6-6,14-5-27,-15 4-1,10-5 0,-12 11-2</inkml:trace>
  <inkml:trace contextRef="#ctx0" brushRef="#br2" timeOffset="78028.463">11742 6180 76,'-1'-15'34,"1"15"0,8 14 0,1 9-29,2-1-2,2 10 0,2 4 0,9 6 2,-3 1-2,5 2 1,-1-4-1,-1 2 0,-3-6-1,0-6 1,-7-8-2,-3-4 0,-11-19 0,0 0-1,0-12 1,-8-14-1,-6-13 0,-4-10-2,-3-15 2,1-9-1,-1-9 1,3-5-1,2 1 1,5 4-1,6 6 2,4 14 0,6 9 0,6 17 0,2 15-1,2 16 1,-3 15 0,1 13 0,-3 10-1,-6 12 0,-5 8 0,-5 4 0,-1 3-2,-2-5-2,2-2-5,-4-15-25,15-9-3,3-16 1,13-11-2</inkml:trace>
  <inkml:trace contextRef="#ctx0" brushRef="#br2" timeOffset="78351.4815">12257 5820 86,'0'-12'35,"0"12"0,-14 17 2,5 10-30,-9 2-3,7 13 1,-4 0-1,8 6 0,6-2-2,7-3 1,4-8 0,10-8-1,2-15 0,3-7 0,4-19-1,1-7 0,-5-13 0,-3-6 0,-6-6-1,-8 1 0,-8 2 0,-8 3-1,-3 12 0,-6 7-1,-3 14-1,-2 5-1,5 11-4,0-9-6,15 10-23,2-10 0,12-7 0,-1-15 0</inkml:trace>
  <inkml:trace contextRef="#ctx0" brushRef="#br2" timeOffset="78561.4935">12521 5156 88,'-15'-22'37,"5"21"-1,-5 2 2,4 22-34,6 8-1,7 15 1,5 9-2,8 10 0,4 7-2,3 0 1,4 0-1,0-8-5,11 0-28,-12-17-2,4-6-1,-12-21-2</inkml:trace>
  <inkml:trace contextRef="#ctx0" brushRef="#br2" timeOffset="78727.503">12521 5581 93,'-12'-21'36,"12"3"-1,4-10 2,8-6-34,11 4-29,-3-16-12,8 10 3,1-7-2</inkml:trace>
  <inkml:trace contextRef="#ctx0" brushRef="#br2" timeOffset="79347.5384">13044 5091 87,'-29'19'38,"3"14"0,-5-1 1,4 13-32,-2-1-1,9 7-1,6-3-1,8 0-1,8-13 0,9-5-1,9-12-1,6-16 0,10-15 0,-1-10 0,1-11 0,0-13 0,-7-4-1,-3-4 1,-11 1-1,-2 5 0,-9 6 0,-6 7 0,-2 10 1,-4 11-2,8 15 1,-15 15 0,12 11 0,0 11 0,6 5-1,4 1 0,6 4-2,2-11-1,8-6-4,-4-26-18,19-2-13,-9-25 1,13-10-1,-8-19 1</inkml:trace>
  <inkml:trace contextRef="#ctx0" brushRef="#br2" timeOffset="79658.5562">13435 4631 96,'-27'16'38,"4"22"2,-10-1-2,12 16-31,1-8-2,8 0-1,5-10 0,10-9-1,10-15-2,13-15 1,8-12-2,7-7 1,2-7-3,-1 0 2,-1 1-1,-6 8 1,-9 11 0,-8 11 0,-9 14 0,-8 11 0,-6 5 1,-4 6-1,0-1 0,-3-3-3,8-4-2,4-29-10,0 0-22,16-17-2,8-10-2,-5-24 1</inkml:trace>
  <inkml:trace contextRef="#ctx0" brushRef="#br2" timeOffset="79982.5748">13793 4282 101,'-26'16'39,"6"21"0,-5-5-1,3 9-34,5-1 0,7 1-1,6-12-1,8-2 0,8-16 0,9-12-1,5-11 0,4-6 0,4-6 0,-1-2-1,-2 2 0,-5 6 1,-2 11-1,-12 10 0,-7 15 1,-6 12-1,-3 8 0,-4 5 0,2 2-1,-2-5-1,7-4-3,1-15-2,19-1-19,-6-34-13,17-8 1,-4-22-3,11-6 2</inkml:trace>
  <inkml:trace contextRef="#ctx0" brushRef="#br2" timeOffset="80162.5851">14162 4050 101,'-14'-8'39,"10"26"1,-9 4-2,10 20-31,-1 1-4,7 14-1,3-4-1,5 0-2,7-7-1,-1-12-4,10-1-16,-10-28-16,7-9 0,-7-23-1,2-6-1</inkml:trace>
  <inkml:trace contextRef="#ctx0" brushRef="#br2" timeOffset="80297.5928">14143 3811 106,'-26'-10'37,"-4"-2"0,15 18-4,5 12-48,10-18-22,19 12 1,3-17-2,10 10 0</inkml:trace>
  <inkml:trace contextRef="#ctx0" brushRef="#br2" timeOffset="80650.613">14388 3775 114,'-6'20'40,"-8"-11"1,6 19-1,-3-4-37,3 7 1,4 6-1,4 0-1,4 1-1,12 1 0,-1-6-1,6-7 1,3-6 0,1-14-1,2-12 0,-2-16 0,0-10 1,-8-15-1,-1-7 1,-5-6-1,-3-1 0,-6 2 0,-1 9 0,-2 8 0,-1 14 0,-1 15 0,3 13 0,-1 15 0,5 9-1,1 8 0,6 7-2,1-4-1,10-1-3,-6-19-11,17 5-18,-8-27-4,9-1 0,-6-28 0</inkml:trace>
  <inkml:trace contextRef="#ctx0" brushRef="#br2" timeOffset="81130.6404">14902 3353 116,'-16'13'38,"11"17"1,-7-7-5,6 13-31,6 1 0,4 3-2,4-2 1,3-6 0,1-5-2,0-7 0,-1-10 0,-1-8 1,-10-2-1,9-27 0,-7 2 0,-2-5-1,-1-3 1,-2-3 0,2 3-1,-2 6 0,1 5 1,0 10 0,2 12 0,0 0 0,0 0 1,11 8-1,-7 2 1,-4-10-1,17 14 1,-4-12 0,1-8-1,1-5 0,1-6 1,0-6 0,0-3-1,0 0 2,-2-2-1,-1 3 0,-1 3 0,-2 7 1,-1 9-1,2 11 0,-2 10-1,3 8 0,-1 7-2,1 1-4,8 15-10,-12-20-12,13 15-12,-9-15-1,6 5-2,-11-14 2</inkml:trace>
  <inkml:trace contextRef="#ctx0" brushRef="#br3" timeOffset="85580.895">22517 8305 18,'0'0'19,"0"0"2,0 9 0,0-9 0,0 0-3,0 0-2,0 0-3,0 0-3,0 0-2,0 0-2,0 0-2,0 0-1,0 0-1,0 0 0,0 0 1,0 0-1,11-6 0,-11 6 0,13-13-1,-3 2 1,7-6-1,2-5 0,13-8-1,6-10 0,16-16 1,12-12 1,11-14-1,17-16 1,14-12-1,12-13 0,11-9 2,6-11-1,5-2-2,1-4 0,-64 73-1,21-12 1,9 3-3,15-14-3,1-2-6,6-8-5,-23-3-6,-8-7-7,-11-5 11,1-8-18</inkml:trace>
  <inkml:trace contextRef="#ctx0" brushRef="#br3" timeOffset="86544.9501">22290 6805 91,'-2'-16'37,"-6"1"-1,8 15 2,-12 9-30,14 13-2,1 9-1,13 14-1,2 10-3,10 11 0,4 7-1,4 2-3,6 5-3,-8-17-19,7 5-13,-9-14 0,3-9-1,-9-21 1</inkml:trace>
  <inkml:trace contextRef="#ctx0" brushRef="#br3" timeOffset="87574.009">22661 7109 75,'-7'-16'36,"-5"4"-1,12 12 1,0 0-29,-1 32-3,6-9 1,10 12-2,-1 1-1,2 7-1,2-3 0,1 2-1,-4-9 0,4-5 2,-6-11-1,0-6 0,-4-13 1,1-10 0,-6-13 0,0-2 1,-8-14 0,0-1 2,-7-6-2,2 3 1,-6 1-1,5 3 0,-2 5-1,2 8 0,6 2-1,4 8-2,6-1 1,6 3-2,8 3-2,2-3-2,12 6-4,-9-18-12,15 12-18,-10-2 3,7 4-2,-12-3 2,2 13 17,-15-7 11,3 5 8,-7 7 14,-8-1 18,0 0 2,-9 0 0,9 0 1,-19 5-13,17 7-9,-11-4-4,7 13 0,-2-1-2,5 9-1,-3 0-1,5 10 0,0-3-1,5 5-1,1-4-1,5-6 0,6-9 0,3-8 0,2-13-2,0-12 0,4-8 1,1-12 0,-5-4 0,-6-4 0,-4 2 0,-6 1 0,-4 2 1,-5 4-1,-6 4 1,-1 5 0,-7 5-1,1 2 1,0 6-2,5 4 1,-2 0 0,14 4 0,0 0 1,-2-12 0,15 5 0,3-8 0,8-4 1,3-5 0,4-1 0,4-3-1,-2 4 0,1 1 0,-4 7 0,0 8-1,-6 10 0,-5 7 0,-6 14 0,-5 7 0,-3 5 0,-3 4 0,-2 1 0,0-2 0,-2-5 0,3-7-1,1-13 1,-2-13 0,12-12 1,-2-17-1,2-10 1,1-8 1,2-6-2,-3-2 0,2 4 0,0 7 0,-4 12 0,0 10 0,-1 16 0,0 13 0,-1 14 0,-1 5 0,4 9 0,-1-10-10,13 18-22,-12-14-10,10 4 0,-10-13-1,13-1 1</inkml:trace>
  <inkml:trace contextRef="#ctx0" brushRef="#br4" timeOffset="92714.303">15291 8419 52,'0'0'34,"0"0"-2,0 0 0,0 0-26,10 1-1,-1-5 1,8-1 0,5-12-2,8-5 0,7-16 0,13-11-1,7-18 0,12-9 1,9-15-2,13-10 1,9-11-1,9-11-1,14-4 1,8-7 1,12-9-1,9-8 0,9-11-1,9-4 0,11-16 1,15-16-1,13-14-2,14-17-1,11-14 0,14-15-1,7-11 1,9-10 2,3 0-2,0 2 1,-3 5 1,-4 9 2,-9 13 0,-7 13-2,-11 24-5,-25 8-28,-7 28-2,-28 11-2,-22 31 0</inkml:trace>
  <inkml:trace contextRef="#ctx0" brushRef="#br4" timeOffset="93880.3697">16779 5807 73,'0'0'34,"-8"-7"-2,8 7 2,-9 25-30,6 0 0,9 14 2,-2 4 0,8 12-1,0 2-1,9 5 0,-2-3-1,5 0-1,-2-8 0,-3-8 0,0-8-1,-6-10 1,-1-8-1,-12-17 0,10 5 0,-8-21 0,-7-10 0,0-9-1,-5-13 2,-4-10-2,-2-10 1,0-9-1,-2-2-1,2 2 3,-1 2-3,5 8 2,3 7-2,3 11 0,5 10 0,2 15 0,7 6 1,4 9-2,5 8 2,5 7 1,6 11-1,5 3 2,6 15 1,2 3-1,3 14 0,-4 2 0,2 3 0,-5-4-4,-2-2 2,-9-12-6,0-2-4,-15-29-26,2-3-3,-9-22 1,-2-2-1</inkml:trace>
  <inkml:trace contextRef="#ctx0" brushRef="#br4" timeOffset="94364.3974">17208 5902 93,'-2'16'37,"6"4"-1,-4-11 2,2 5-34,-2-14 0,13 3 0,-8-17 1,5-4-2,-5-17-2,4-7 3,-3-16-3,1-6 0,-5-6-1,0-1 0,-4-1 0,0 2 0,-4 6 1,0 10-3,2 13 3,-2 10-1,5 13 0,1 18 1,11 11-1,6 16 0,5 14 0,3 9 0,7 10 0,6 1 2,3 2-1,-1-8-2,4-4-2,-4-20-16,5 1-17,-7-21-2,1-6-1,-11-18-2</inkml:trace>
  <inkml:trace contextRef="#ctx0" brushRef="#br4" timeOffset="94810.4229">17805 5128 94,'0'0'39,"-11"5"0,-2-3 0,0 13-36,0 2 0,4 13 0,-6 6 0,9 9-1,-2 2 0,4 7 0,3-1 0,5-6 2,4-7-3,3-9 3,5-14-4,0-13 1,7-13 0,0-17-1,-1-9 1,-2-12-3,-5-1 3,0 0-4,-7-2 4,-7 6-1,-2 8 0,-3 9 0,-3 11 0,7 16-1,-12 2 1,8 12-1,8 12-1,0 1 0,11 5-2,0-8-1,10 2-3,-5-28-15,19 11-17,-8-28 3,12-1-3,-8-23 3</inkml:trace>
  <inkml:trace contextRef="#ctx0" brushRef="#br4" timeOffset="95261.4487">18148 4817 89,'-22'9'38,"-6"0"0,9 15 2,4 3-33,4 5-3,7 3 2,7 3-3,5-6 2,9-2-3,5-11 2,3-6-3,1-13 1,2-12-1,-3-11-3,0-10 3,-5-5-2,-4-1 0,-5-6-1,-6 4 1,-2 4-2,-4 6 2,-2 10 1,0 9-2,3 12 1,-4 15 1,6 18 1,3 14-1,3 21 2,7 17-1,4 13 0,6 13 0,4 3 3,4 4-2,-1-8 0,-1-5-1,-5-17 1,-7-11 0,-6-20 0,-9-16-1,-11-21-2,-7-18 0,-7-15-1,-4-21 0,-2-10-6,-8-35-10,10 1-22,-11-21 0,14 3-1,-1-14 0</inkml:trace>
  <inkml:trace contextRef="#ctx0" brushRef="#br4" timeOffset="95664.4717">18514 4472 91,'0'0'40,"0"0"1,-7 25-2,-4-12-32,9 10-4,0 5-1,6 4 0,1 3 0,1 3-1,2-5 0,3 1 0,-1-9 0,0-4 0,1-12 1,-3-11-1,1-16 0,-1-9 0,0-15 0,-1-6 0,-1-8 0,-1-6 0,-3 3 0,2 7-1,0 11 0,-1 7 1,0 19-1,-3 15 0,12 12 0,-4 13 0,2 11-1,0 3-1,2 6-1,6-4 0,0 0-5,-3-22-10,12 4-22,-12-23 0,6 0 0,-6-21-1</inkml:trace>
  <inkml:trace contextRef="#ctx0" brushRef="#br4" timeOffset="96030.4926">18814 4242 94,'4'15'40,"9"4"0,-4-20-2,3-2-34,4-12-1,0-5 1,0-10-2,3-7-1,-3-6 0,-4 0 0,-4 4-1,-5 6 0,-6 6 0,-4 12 0,-6 14 0,-2 12 0,-4 12 1,2 12 0,2 10 0,7 5-1,2 1 1,7-2-1,8-6 1,6-12-2,8-14-1,5-19-2,5-8-6,-3-33-17,11 3-12,-11-22-1,8 3 0,-14-18 2</inkml:trace>
  <inkml:trace contextRef="#ctx0" brushRef="#br4" timeOffset="96342.5105">19130 3740 109,'-8'37'41,"-6"-7"0,11 15-4,-4-16-34,6-1 0,3-5 0,4-7-2,6-8 0,3-5 0,1-9 0,3-3-1,-2-3 1,2 0 0,-3-2-1,-2 4 1,-2 7-1,-2 8 1,-3 6-1,1 9 0,-3 6 0,-1 4-1,0 3 0,-1 0-1,1-2-1,-1-10-3,6 1-8,-10-33-17,17 3-9,-8-27 0,9-3 0,-6-24 1</inkml:trace>
  <inkml:trace contextRef="#ctx0" brushRef="#br4" timeOffset="96523.5208">19443 3468 87,'0'11'40,"-8"5"3,6 26-3,-4-4-13,3 14-24,5 1-2,3 1 0,7-1-2,-1-14-2,6-1-4,-6-32-13,12 3-19,-14-25-2,7-2 1,-11-24 0</inkml:trace>
  <inkml:trace contextRef="#ctx0" brushRef="#br4" timeOffset="96664.5289">19379 3228 102,'-10'-6'40,"0"4"-2,10 2-8,4 25-58,-4-25-12,24 3 1,-7-11-2</inkml:trace>
  <inkml:trace contextRef="#ctx0" brushRef="#br4" timeOffset="97047.5508">19708 3259 109,'-2'41'42,"-7"-11"0,8 14-1,0-10-35,4 0-3,2-6 1,2-4-2,6-8 0,2-9-1,5-13 0,-1-9-1,1-9 0,-1-6 0,-2-9 0,-2-3 0,-4-5 0,-5 0 0,-2 7 0,-4 5 0,-1 8 2,-2 10-2,3 17 0,0 0 0,-4 17 0,7 8 0,1 7-2,0 0 0,6 3 0,0-8-2,5-3-2,-3-20-5,8 3-6,-8-30-7,12 11-6,-13-33-3,10 9-5,-11-19 0,3 9 3</inkml:trace>
  <inkml:trace contextRef="#ctx0" brushRef="#br4" timeOffset="97530.5784">20041 2929 116,'-10'-1'38,"10"19"2,-8-7-3,6 19-32,-1 2-2,4 5 1,-2-3-2,3 2 1,2-7-1,-2-5-1,2-10 1,-4-14-2,8-9 2,-3-15-2,1-4 0,-1-9 0,0-2-2,-1-2 2,0 2 0,-2 10 0,-1 9 0,-2 5 0,1 15 0,0 0 0,1 15 0,1-3 0,0 6-1,5-6 1,-7-12 1,18 12-1,-5-19 0,3-6 2,0-10-2,3-6 0,0-1 0,-1-4 0,0 0 0,-2 8 0,-1 2 0,-3 13 0,0 9 0,0 9 0,-1 7 0,2 10 0,2 7 0,4 0 0,-2 7 0,6-9 0,1-2 0,-4-12-10,9 2-3,-12-25-5,14 14-10,-18-29-14,9 5-1,-13-18 0,8 1 3</inkml:trace>
  <inkml:trace contextRef="#ctx0" brushRef="#br4" timeOffset="155959.9204">15338 8386 87,'-9'1'38,"9"-1"-4,-14 11-25,5-7-42,-6 6-4,-5-5-2</inkml:trace>
  <inkml:trace contextRef="#ctx0" brushRef="#br4" timeOffset="156126.93">14646 9042 94,'-51'67'38,"-6"-11"-4,4-4-3,9 1-65,-8-11-3,5 3 0,-12-5-1</inkml:trace>
  <inkml:trace contextRef="#ctx0" brushRef="#br4" timeOffset="156277.9386">13382 10256 88,'-102'105'38,"-3"-10"-2,1 0 2,1-6-40,0-10-16,7 2-19,0-11 0,4-2-2,1-8 0</inkml:trace>
  <inkml:trace contextRef="#ctx0" brushRef="#br4" timeOffset="156434.9476">11363 11965 94,'-91'89'37,"1"-15"2,5 4-8,4-3-54,-5-17-15,7 2-1,-4-12-1,2 4 0</inkml:trace>
  <inkml:trace contextRef="#ctx0" brushRef="#br4" timeOffset="156584.9562">9787 13285 82,'-91'101'41,"-4"-10"-2,1 5 1,-9-8-41,1-6-4,10 13-18,-20-20-9,6 11-6,-13-9-3,5 9 1</inkml:trace>
  <inkml:trace contextRef="#ctx0" brushRef="#br4" timeOffset="156729.9645">7429 15212 67,'-116'94'40,"12"-1"-3,-3-18-1,-5-18-49,28 6-14,-9-23-9,14 5-4,-9-11-2</inkml:trace>
  <inkml:trace contextRef="#ctx0" brushRef="#br4" timeOffset="156885.9734">5594 16580 60,'-54'62'43,"4"-25"-3,14-9-3,11-18-53,-1-33-9,26 23-6,-1-36-9,5 21 0</inkml:trace>
  <inkml:trace contextRef="#ctx0" brushRef="#br4" timeOffset="158809.0834">5264 9055 31,'-12'-2'30,"2"1"1,1-3 0,9 4-11,-12-20-8,12 20-3,3-24-2,9 9-2,4-3-2,8 1 0,4-2-2,9 4 0,4 0 0,3 4-1,1 4 0,1 4 0,-7 4 0,5 2 1,-6 2 0,-2 3 0,0 0 0,3 1 0,-5 2 0,5 0 0,2 2-1,-1 4 0,3-2 0,-1 8 1,-1 3-1,-2 6 1,-2 3-1,-1 2 1,-4 5 0,-4 1 0,-2 2-1,-2 2 1,-5 0 0,-1 2 0,-4 3-1,-3-2 1,-3 4 0,-4 3-1,-3 5 1,-3 1 0,-3 1-2,-3 2 2,1 0-1,-5 2-1,-2 1 0,-3-3 2,-2 1-2,-3 1 2,-4 2-1,-6 3 0,-5 0 0,-6 1 1,-3 0 0,-3 2-2,-2 1 1,-2-4-2,0 1 1,-1-3-1,0-1 1,1-1-1,2 0 2,0-1-1,5-6 0,2 2 2,5-9 0,5-2 0,9-3 0,6-5-1,6-4 0,8-3-1,5-3 2,5-3-3,3 0 2,7 1-2,3-1 2,3 0-1,2 2 1,2-4 0,5 1 1,3-1-1,3-1 0,3-2 1,1-4 0,3-2 0,2-3-1,3 1 1,2-4-1,1-2 1,2 2-1,-1-4 0,0 2 1,-7 3-1,-4 0 0,-6 3 0,-4 1 0,-9 5 0,-11 3 0,-7 6 0,-8 4 0,-9 6 0,-6 6 0,-6 7 0,-6 7 0,-4 8 0,0 5 0,-2 6 0,-1 6 0,3 1-1,6-1 1,3 2-1,5-7 0,7 0 1,5-6-1,5-2 1,12-5 0,4 2 1,12 2-2,7 0 0,8 2 0,7 1 0,6 8 0,3 2 0,3 7 0,0 2 1,-3 4-2,-5 7 2,-4 3-1,-7 14 0,-9 6 1,-9 17-1,-10 7 1,-9 8-1,-11 8 2,-8-3-2,-12-4 3,-6-4-3,-12-14 2,-9-18-2,-8-18 0,-9-15-2,-1-21 1,-5-18-2,-1-13 0,-4-29-3,12-13-1,6-36-12,28-3-12,4-31-4,27-15-1</inkml:trace>
  <inkml:trace contextRef="#ctx0" brushRef="#br4" timeOffset="159590.128">6619 11600 74,'-1'-12'38,"1"12"0,0 0 0,0 0-34,-9 22-1,6 17-1,-4 13 1,3 18 0,-5 11-1,2 6-1,0-1 1,6-5-3,9-14 2,7-13 0,8-21-1,13-22 1,7-26 0,5-21 0,6-19-1,-2-9 1,-1-9 0,-4-1-1,-12 2 1,-4 12 1,-12 13-1,-7 19 0,-8 15-1,-4 13 1,-4 27-1,-1 6 0,0 14 0,4 3-1,4 3 2,5-4-2,9-8 2,6-11 0,7-15 0,6-15 1,6-17-1,-3-14 0,-3-12 0,0-10 0,-9-5 0,-8-3-1,-7 4-1,-11-3-1,-3 7 0,-6 7-2,1 6 0,-1 8-2,7 16-3,-3-5-8,18 28-10,-14-7-9,27 15 1,-7-6-2,11 9 2</inkml:trace>
  <inkml:trace contextRef="#ctx0" brushRef="#br4" timeOffset="160184.162">7680 11615 83,'0'0'37,"-17"31"2,-7-11-2,2 12-31,-7-1-1,2 8-2,1 1 0,5 5-2,7-3 1,7-7-3,10-3 3,12-10-1,7-13 0,7-8 0,4-13-1,4-8 1,-2-10-1,-1-6 1,-7-8-1,-5-2 1,-9 0-1,-3 2 0,-7 2 1,-4 7-1,-3 5 0,-2 8 1,0 7-1,6 15-1,-2-12 2,2 12-1,18 4 1,-2-1 0,7 1 0,5 0 1,2 1-1,3 1 0,2 2 0,-5 3 1,-5 5-2,-6 6 1,-2 5-1,-9-1-1,-4 1 1,-4-2-1,-2-2 1,-2-5-2,4-18 2,0 0-1,0 0 1,4-34 1,8 2 0,0-3 0,3-3 0,-3 4 0,2 1 0,-2 6 0,-2 7 0,-4 6 0,-6 14-1,17-18-1,-3 5 0,4-5-3,7-4-3,2-14-6,17 7-8,-10-26-5,19 10-6,-15-20-6,8 5-2,-9-10 1</inkml:trace>
  <inkml:trace contextRef="#ctx0" brushRef="#br4" timeOffset="160380.1732">8595 10873 111,'-19'29'39,"9"26"1,-9 1-1,10 15-37,6 9 0,6 4-1,5 0 0,7 2 0,3-5-2,1-13-3,9-6-3,-6-25-9,14 1-10,-17-35-6,16-2-7,-10-24-3,8-4 5</inkml:trace>
  <inkml:trace contextRef="#ctx0" brushRef="#br4" timeOffset="160627.1874">8868 11184 95,'-32'-12'41,"2"21"0,-13 11 0,7 14-30,-10 5-6,11 5-1,7-3-1,8-2-1,13-5 0,14-9-1,15-12 0,15-7 0,9-12-1,10-2 0,0-4 0,2-1-1,-1 3-3,-8 3-1,-6 17-8,-20-7-5,2 27-6,-26-9-8,3 22-8,-23 1-2,-6 11 1</inkml:trace>
  <inkml:trace contextRef="#ctx0" brushRef="#br4" timeOffset="161077.2131">7942 12415 65,'3'-22'39,"-16"-12"-1,3 7 2,-13-7-31,2 12-1,-5 2-1,2 10-2,-3 8-2,-1 18 0,1 17 0,3 15-2,-1 19 0,2 19 0,-1 15 0,9 7-1,1 6 0,9-1-1,4-6-1,4-13-3,11-5-6,-4-37-11,18-1-6,-19-36-3,15-1-5,-17-25-5,1-1 2</inkml:trace>
  <inkml:trace contextRef="#ctx0" brushRef="#br4" timeOffset="161250.223">7475 13095 91,'0'0'42,"-8"-13"1,21 8-3,4-14-38,13-6-3,12-3-1,6-9-5,16 14-13,-11-23-7,19 20-2,-16-16-9,6 14-2,-10-7 2</inkml:trace>
  <inkml:trace contextRef="#ctx0" brushRef="#br4" timeOffset="161911.2608">8114 12723 85,'-19'20'39,"8"20"2,-10-7 0,9 6-34,-6 9-3,9 6 1,2-3-3,5 0 1,8-7-1,8-9-1,6-16-1,10-11 2,3-17-2,6-18 0,1-14 1,2-16-2,-3-9 2,-3-5-1,-7 3 0,-5 3 0,-7 6 0,-4 15 0,-6 12-1,-4 17 1,-3 15 0,-2 22-1,-2 12 0,1 10 0,4 8-2,-1 3 0,8 2-1,1-13-1,11-6-3,1-23-1,16-4-7,-11-35-7,19 1-8,-13-31 9,12 5 12,-13-14 4,-2 3 6,-6 8 4,-14-6 8,9 28 8,-26-6 10,8 36-6,-12-11-12,5 27-2,-7 4-4,4 16 0,-2 1-3,4 10 0,4-1 0,4-3-1,4-6 0,5-11-1,5-13 1,4-13-1,2-16 0,5-16-1,2-9 1,0-12-1,-2-5 1,0 4 0,-5 1 0,-3 10 0,-3 13-1,-7 17 2,-7 13-3,8 10 0,-5 18-1,-2 3-2,6 11-2,-4-5-7,17 15-4,-12-28-7,23 13-5,-12-31-3,20 0-9,1-22 2</inkml:trace>
  <inkml:trace contextRef="#ctx0" brushRef="#br4" timeOffset="162151.2745">9323 12265 99,'-25'22'43,"-7"2"0,7 18-2,0-4-37,10 8-2,6-4 0,9-2-1,10-12 0,11-13-2,9-12 0,8-22-1,13-8-5,-2-30-6,15 5-7,-16-35-7,16 14-4,-21-23-5,4 10-5,-14-7 3</inkml:trace>
  <inkml:trace contextRef="#ctx0" brushRef="#br4" timeOffset="162317.284">9700 11709 107,'-17'39'40,"-9"11"2,10 24-4,-3 6-36,2 13-1,4 5-1,2 1-1,10-8-3,-1-14-4,19-1-10,-12-39-9,19-3-4,-16-42-5,12-4-5,-8-25 2</inkml:trace>
  <inkml:trace contextRef="#ctx0" brushRef="#br4" timeOffset="162617.3012">9578 12167 73,'-11'9'43,"-2"-2"-2,14 14 2,-1-21-15,23-1-24,6-9-1,12-8-1,4-11-1,4-3 0,-1-7 0,-2 3 0,-7 5-1,-12 8 1,-5 10-1,-8 13 0,-9 15 1,-6 16-1,-4 12 1,-2 10 0,-3 7-2,2 1 1,3 2-2,2-12-2,8-5-4,-2-31-6,19-3-6,-12-39-5,22 5-5,-18-38-7,11 1-3,-10-18 2</inkml:trace>
  <inkml:trace contextRef="#ctx0" brushRef="#br4" timeOffset="162745.3085">9941 11757 108,'-30'-12'40,"-6"4"1,15 12-4,10 3-47,-1-15-8,29 15-10,-5-20-3,30 10-6,-1-14-4,20 5 1</inkml:trace>
  <inkml:trace contextRef="#ctx0" brushRef="#br4" timeOffset="163413.3467">10292 11736 91,'2'-19'40,"-2"19"4,6-22-11,-6 22-22,-11 15-5,-5 9-1,-6 10-1,-1 10-3,-1 8 2,2 4-3,7 3 2,8-5-4,8-10 3,15-9 0,9-21-1,12-15 0,8-19 0,3-12 0,-3-13 0,-3-6-1,-8-2 0,-11 0 0,-12 5 1,-12 4 2,-6 6-3,-4 8 4,-2 3-4,5 8 4,5 1-3,8 4 4,9 4-4,7 4-1,6 2 2,4 4 0,1 4 1,-2 5-1,-4 3 0,-3 6 0,-12 5 1,-7 7-2,-9 5 0,-9 2-3,-3 1 3,-1-5-2,-2-4 2,5-12-2,15-17 2,0 0 0,15-26 0,11-10 2,7-6-2,6-1 2,3 1-2,-2 5 3,-1 14-3,-8 17 0,-10 16 0,-6 14 0,-5 12 0,-4 3-2,2 8-1,-8-9-10,10 8 0,-9-26-5,15 9-4,-16-29-7,16-4-5,-18-18-9,-4-7 3,-10-12 5</inkml:trace>
  <inkml:trace contextRef="#ctx0" brushRef="#br4" timeOffset="164262.3953">2021 5236 63,'16'-34'34,"-17"5"1,-7 19 1,-20 6-26,-5 20 0,-14 6-1,-10 22-1,-7 15-2,-3 24 0,-4 13 0,15 18-2,9 6-2,19 8 1,16-4-2,25 0-1,21-10-1,14-22-2,26-8-16,3-42-10,24-11-10,-3-31 0,11-14-2,-12-26 2</inkml:trace>
  <inkml:trace contextRef="#ctx0" brushRef="#br4" timeOffset="164562.4124">2539 5296 99,'11'2'38,"9"15"0,0-2-1,2 11-35,8 11-1,1 16 2,-5 7 1,-7 14-1,-8 10 1,-9 9-2,-14-1 1,-8-2-1,-9-7-1,-3-16-2,-2-11-7,-9-35-12,19-6-5,-14-44-6,23-8-4,-9-29-4,9-11 1,-7-22 1</inkml:trace>
  <inkml:trace contextRef="#ctx0" brushRef="#br4" timeOffset="164735.4223">2213 5401 113,'-18'-2'40,"2"5"3,29 11-2,9-15-36,25-6-1,20-15-3,16-11-1,22-9-1,9-12-5,20 3-10,-14-15-8,10 19-5,-27-11-4,3 22-5,-28-4-3,-11 14 1</inkml:trace>
  <inkml:trace contextRef="#ctx0" brushRef="#br4" timeOffset="165150.4461">3272 4814 107,'0'0'41,"-7"-12"0,19 19-1,11 0-36,5 11 1,7 11-1,6 16-1,4 11 0,1 15-1,-1 13 0,-8 9-1,-13 12 1,-13 8-2,-15 6 0,-17 4 0,-14-2 0,-11-8 0,1-9-2,-8-20-4,13-12-8,-3-39-4,31-6-8,-1-49-4,34-6-3,3-19 29,11-12 5,4 5 4,-7-6 7,7 18 6,-23-9 7,7 32 1,-27-4-1,-3 7-36,7 16-11,-26-13-6,26 13-7,-10-1-4</inkml:trace>
  <inkml:trace contextRef="#ctx0" brushRef="#br4" timeOffset="170833.7711">1059 11147 86,'0'0'36,"0"0"0,0 0 0,0 0-19,0 0-13,0 0-1,0 0-2,0 0 0,0 0 0,13 57 0,-13-57 0,0 50 0,0-50 0,8 51 1,-8-51 0,0 0-1,21 58 1,-21-58 0,39 16-4,1-11 1,5-22-1,5-13 0,-2-10 0,-2 3-1,-10 5 0,-13 16 1,-8 15 2,-6 10 0,-5 7 0,-1 11 1,-1 5 0,4 4 0,2 2 0,4 0 0,3-6 0,4-5 0,7-10 1,5-10-1,4-14 0,0-8 0,-3-9 1,0-11-1,-7-4 0,-3-6 0,-11 2-1,-3 2-2,-8 3 0,-2 0-1,2 12-3,-2-2-4,12 20-16,-5-11-10,16 16 0,-4-5 0,21 8-1</inkml:trace>
  <inkml:trace contextRef="#ctx0" brushRef="#br4" timeOffset="171463.8072">2146 11023 91,'-29'21'38,"-11"-2"0,8 14-1,-7-1-30,6 9-1,3 0 0,8 1-2,9-1-1,9-5-1,9-6-1,13-14-1,6-12-1,11-13 0,2-9 0,6-10 0,-1-7-1,1-10 0,-8 4 0,-4-3 2,-10 5-1,-6 2 1,-11 5-1,-5 3 1,-7 5 0,-2 6 1,-3 2 0,2 7 1,3 0-1,8 9 0,3-14 1,12 9-1,9 1 1,5 1-2,5 3 1,3 5-1,-1 6 1,-2 8-1,-3 9 0,-9 12 0,-6 7-1,-8 5 2,-4 3-1,-5-1-1,-3-6 1,1-5 1,-3-9-1,1-15 1,5-19 0,0 0 0,13-31 0,-2-4 1,4-10 0,1-3-1,0-4 1,4 0-1,-5 4 1,0 9-1,-7 6 0,5 7-1,-5 7-1,3 4-2,4 4-2,-2 0-2,10 6-8,-3-15-5,19 13-6,-13-26-5,22 13-8,-13-18 2,13-2 2</inkml:trace>
  <inkml:trace contextRef="#ctx0" brushRef="#br4" timeOffset="171666.8188">3063 10337 104,'-18'-6'37,"5"28"1,-6 6-1,3 21-32,8 12-1,6 19-2,2 5-1,7 7-1,5 1 0,5-6-2,5-6-2,-4-14-4,12-5-9,-17-34-9,20-3-11,-11-26 1,7-7-3,-4-21 1</inkml:trace>
  <inkml:trace contextRef="#ctx0" brushRef="#br4" timeOffset="171922.8334">3270 10760 91,'-32'3'39,"8"24"2,-12-3-2,13 15-18,-1-6-16,11 0-3,9-9 1,12-4-2,11-14-1,11-4 1,10-7 1,4-3-2,5-2 1,0 2-1,-3 0-3,-3 7 0,-4 11-5,-14-5-10,3 22-3,-23-8-8,9 20-3,-24-9-6,2 16-3,-17-7 1</inkml:trace>
  <inkml:trace contextRef="#ctx0" brushRef="#br4" timeOffset="172417.8618">1763 11966 95,'-17'-19'39,"-14"-6"0,0 13-1,-11 0-34,-5 13 0,47-1 2,-56 22-1,56-22-1,-63 52 1,63-52 0,-55 95-2,35-40 0,-2 11 0,-6 39-6,12 47 0,12 1-1,17-5-3,20-5-3,3-40-9,17-26-7,-12-51-5,-4-21-2,-11-27-6,-5-1 1,-15-16 0</inkml:trace>
  <inkml:trace contextRef="#ctx0" brushRef="#br4" timeOffset="172613.873">1314 12775 128,'0'0'42,"-25"-26"-3,18-4-1,21 1-38,21 1-2,23-1-1,21 0-4,12-11-6,-6-10-10,-14 36-3,-16-16-5,0 22-7,-16-6-1,-4 11 1</inkml:trace>
  <inkml:trace contextRef="#ctx0" brushRef="#br4" timeOffset="172966.8932">1924 12505 101,'-12'15'39,"8"12"1,-9-5 0,10 9-34,-2 1-1,3 4 0,5-2-2,2 1-1,6-9 0,5-8 0,6-9-2,5-16-1,2-11 1,4-10-1,-3-8 0,4-9 0,-5-2-1,-5 4 2,-5 2 1,-5 9 1,-4 7-2,-5 13 1,-5 12-1,1 11 0,-4 13 0,0 8-2,1 9 1,3 1-2,2 5 0,6-5-3,10-4 0,2-18-4,15 0-6,-5-30-4,20 5-7,-15-33-3,15 6-7,-11-20 3,4 6 0</inkml:trace>
  <inkml:trace contextRef="#ctx0" brushRef="#br4" timeOffset="173282.9112">2586 12485 3,'22'-30'16,"-18"-8"6,8 28 8,-20 2 7,4 23 0,-14 0 2,10 23-12,-7-8-18,5 10-5,-1-3 1,7 0-3,4-7 1,1-6-1,5-11 0,3-9 0,4-12-1,6-8-1,-4-10 1,8-9-2,-3-3 0,-3-4 1,2 2-1,-4 5 2,-3 9-3,-4 9 3,-8 17-2,12 5 1,-4 16 0,-5 7-3,4 12 1,2 1-2,7 4-2,4-10-3,19 4-5,-8-27-5,24 4-5,-12-32-3,20 2-7,-14-23-3,5-1 2</inkml:trace>
  <inkml:trace contextRef="#ctx0" brushRef="#br4" timeOffset="173650.9323">3217 12294 97,'-15'14'41,"-14"1"0,11 23 0,-7-2-33,7 8-4,5 2 0,9 1-2,9-7 0,9-11-2,14-13-1,8-21-3,14-14 0,10-24-3,12-8-6,-7-28-5,14 5-4,-20-30-6,7 14-6,-23-17-4,1 17 1,-21 2 7,-11 20 36,-2 28 8,-24 5 5,14 35 5,-29 15 8,11 34 6,-8 7 2,7 27-4,-6 1-30,7 11-5,5-2 1,4 0-2,9-3-4,-1-18-6,16 1-9,-15-34-6,17 3-3,-17-42-8,15 10-3,-16-25 2</inkml:trace>
  <inkml:trace contextRef="#ctx0" brushRef="#br4" timeOffset="173950.9494">3516 12341 99,'-24'-22'40,"24"22"0,-16-17 1,27 11-36,6-1-1,12-4-2,7-3-1,3-2 0,6-5-1,0-1 1,-1 3 0,-8 6-1,-6 2 0,-9 10 1,-6 10 0,-7 9-1,-8 9 1,-3 8 0,-2 4-1,-2 6 1,3 2-1,0-6-1,5-3-1,5-13-4,6-2-5,-3-29-5,14 8-4,-13-37-5,18 8-3,-15-27-6,9-1-5,-12-18 3</inkml:trace>
  <inkml:trace contextRef="#ctx0" brushRef="#br4" timeOffset="174077.9567">3967 11888 97,'0'0'37,"-13"-17"1,13 17-3,5 12-38,-5-12-10,27 12-11,-14-17-6,17 11-7,-3-13 0,13 9-1</inkml:trace>
  <inkml:trace contextRef="#ctx0" brushRef="#br4" timeOffset="174626.9881">4242 11910 85,'4'27'37,"-17"-1"2,1 16 1,-10 0-29,6 10-6,-3-3-1,6 4 0,5-1-2,6-3 1,6-11-2,6-6 0,5-13-1,6-15 0,2-11 0,3-13-2,-1-10 1,-6-11-1,0-2 1,-4-3-1,-6 6 2,-5 1-1,-3 10 1,-2 6 0,-1 9 0,2 14 1,-2-11-1,2 11 1,10-3 0,3 3 0,2-4-1,7 0 1,1-4 0,0 0 0,-1 0 0,0 6 0,-4 2 0,-5 4 0,-4 10 1,-5 8-1,-9 8 0,3 2 0,-5 5-1,1-1 1,2-5-1,4-3 0,1-11 0,-1-17 0,20-3-1,-3-12 1,4-10 0,0 2 1,2 1-1,-6 4 1,0 11 0,-4 13-1,-5 15 0,-4 6-1,0 15-4,-6-4-5,14 17-4,-9-11-3,15 17-3,-10-22-7,27 25-5,-10-16-6,18 2-1,11 0 4</inkml:trace>
  <inkml:trace contextRef="#ctx0" brushRef="#br2" timeOffset="178304.1984">9062 8824 37,'-10'7'27,"0"4"0,-5-1-2,-5 3-22,1 5-2,-6 4-1,-1 4 2,-10 6-1,-1 9 2,-11 4 1,-5 12 0,-11 2 2,-4 15 2,-10 1-1,-2 11-2,-8 0-1,-3 7 0,-6 1 0,-2 2-1,-3 0-1,0 5 1,-6-3-2,-1 6 3,-7 4-3,-3 5 2,-2-1-4,-1 7 1,-8 5-1,0 8 1,-5 1-1,2 3 1,-3-2-1,3 0-1,0-6 3,4 1-1,5-9 0,7-3 0,0-11 0,5-7-1,8-7 1,9-12-1,10-7-2,7-18-4,19-6-28,7-16 1,22-7-1,13-17 0</inkml:trace>
  <inkml:trace contextRef="#ctx0" brushRef="#br2" timeOffset="179385.2603">5190 9239 3,'0'0'22,"0"0"0,0 0 2,0 0-9,0 0-3,0 0 0,0 0 0,0 0-1,0 0-2,0 0-1,0 0 0,0-10-2,0 10 0,0 0-2,-3-14-2,3 14 0,0 0-1,-5-14 0,5 14 0,0 0 0,12-15-1,-12 15 1,19-15 0,-7 5 0,6 2 1,1-1-1,4 6 1,1 0-1,5 5 0,1 2 0,2 8 0,2 2 0,1 7-1,0 0 1,5 5-1,0 0 0,-1 4 1,2 2 0,0 0 0,3 2 1,2 1-1,-2 4 1,3 4-1,-1 2 1,-1 8-1,-2 1-1,-4 8 1,-2 4-1,-5 1 0,-5 2 0,-6 4 0,-3-1-2,-7 3 3,-2-1-2,-5 0 1,-7 3-1,-2 3 1,-5 2-1,-7-2 1,-4 6 0,-6 0-2,-5 1 1,-4-2 0,-2 0 0,-6 3-1,-1-1 1,-3-1 0,0-3 1,0 4 2,-3-1-2,-1-1 0,-5-3 1,-1 0-1,-4-1 1,2-3-1,-2-2 1,1-3-2,1-5 1,4-1-1,5-7-3,4-20-5,11 3-27,4-24 0,10-2-2,6-24 0</inkml:trace>
  <inkml:trace contextRef="#ctx0" brushRef="#br2" timeOffset="179521.268">5452 11988 70,'48'-10'36,"-12"3"-1,-2 2-3,-5 4-62,-5-14-3,6-9-4,3-15 0</inkml:trace>
  <inkml:trace contextRef="#ctx0" brushRef="#br1" timeOffset="183187.4777">6932 8810 35,'-20'20'29,"-3"2"1,-3 10-8,-12-8-5,-1 21-2,-18-1-6,2 19-1,-19 5-2,-9 18-1,-19 11-1,-5 17 1,-15 9-1,-1 7 0,-6 1-1,1-4 0,2-6-4,9-11 1,20-13-5,6-29-14,24-7-17,12-21 1,20-17-1,12-19 1</inkml:trace>
  <inkml:trace contextRef="#ctx0" brushRef="#br1" timeOffset="183727.5086">5250 8971 54,'-11'-9'34,"-2"0"0,13 9-1,-7-6-9,13 15-18,5 2-1,13 12-2,6 6 0,9 13-1,6 13-1,2 8 1,-2 13 0,-6 14 0,-12 13 0,-14 12 1,-19 7-1,-13 2 0,-18-3-1,-8-4 1,-3-12-3,-4-17-2,11-15-29,1-37-5,16-18-2,5-36-2</inkml:trace>
  <inkml:trace contextRef="#ctx0" brushRef="#br1" timeOffset="183880.5174">5689 9743 120,'1'13'40,"-3"7"-6,-8 0-17,-7-25-45,17 5-8,8-16-4,12-11-2,4-18 1</inkml:trace>
  <inkml:trace contextRef="#ctx1" brushRef="#br1">24736 14954</inkml:trace>
  <inkml:trace contextRef="#ctx0" brushRef="#br1" timeOffset="312864.8949">22046 9479 66,'-10'-16'36,"2"16"-3,-10-3 3,4 15-12,-8-7-19,-1 12-1,-6 2-1,3 13 1,-3 2-1,5 9 0,2 2-1,9 2 1,5 3-2,11-3 0,9-7 0,11-6 0,7-12 0,10-10-1,7-13 0,1-8 1,2-11-1,-3-7 0,-10-9 1,-7-7-1,-9-1 1,-17-3-1,-8 0 1,-11 0-2,-7 3 1,-7 5-2,0 10 1,-2 10-1,5 15-3,-2-1-17,18 24-13,2-6 0,18 10-2,8-11-1</inkml:trace>
  <inkml:trace contextRef="#ctx0" brushRef="#br1" timeOffset="313178.9128">22883 8956 83,'-23'-46'38,"1"11"-1,-16-2 2,3 13-32,-10 5-1,5 18 0,-7 11-2,6 20-1,-4 12-1,8 19 1,6 15-3,6 13 2,5 7-1,8 4 0,4 2-1,5-9-1,6 1-5,-7-29-14,18 4-7,-12-29-11,9-4 1,-10-22-2,10-8 2</inkml:trace>
  <inkml:trace contextRef="#ctx0" brushRef="#br1" timeOffset="313344.9223">22378 9443 103,'-12'-13'39,"-4"2"0,16 11 2,4 10-33,23-4-3,11-6-4,14-10-7,21 12-17,-9-24-7,18 15-5,-10-16-6,-3 10-1,-19-2-1</inkml:trace>
  <inkml:trace contextRef="#ctx0" brushRef="#br1" timeOffset="313855.9515">18813 10836 78,'4'-19'39,"-2"-2"-1,-2 21 2,0 0-34,11 12-1,-11 12-1,1 14-2,-5 4 1,3 15-3,-4 7 1,1 9-2,-1 1 0,1-4-2,0-3 0,2-14-5,13-2-26,-4-20-2,11-8-1,1-23-1</inkml:trace>
  <inkml:trace contextRef="#ctx0" brushRef="#br1" timeOffset="314050.9627">19164 11129 83,'0'0'37,"-17"21"-1,9 8 1,-16 9-31,9 5-2,0 4-2,3 0 0,4-2-3,4-8-3,8 0-3,-1-27-14,14 0-15,-2-22 0,9-10-2,-1-19 2</inkml:trace>
  <inkml:trace contextRef="#ctx0" brushRef="#br1" timeOffset="314185.9704">19188 10755 94,'-15'-11'37,"1"10"-6,14 1-11,-4 18-52,12-4-3,13 6 1,7-3-1</inkml:trace>
  <inkml:trace contextRef="#ctx0" brushRef="#br1" timeOffset="314712.0005">19667 11064 95,'-27'12'38,"2"8"1,-14-5-1,0 9-35,5 2 0,3 7 0,1 4-1,7-1 0,6 1 0,9-1-1,7-9 0,10-8 0,8-12 0,6-12-1,6-10 1,2-8-1,0-10 0,1-4 1,-3-3-1,-2-1 0,-3 4 0,-7 6-1,-1 9 1,-3 12 0,-13 10-1,7 28 1,-11 14 0,-4 16 0,-1 16 0,-3 11 2,-4 10-2,-1 3 0,0-4 0,-2-4 0,4-9 0,-1-13 0,1-17 0,2-13-3,3-13 3,0-16 0,0-12-1,2-19 1,0-11-1,0-16 0,4-8 0,-1-14 0,7-3-1,3-4 1,7 6-3,4-1-2,14 16-13,-4-10-8,16 22-7,-2-3-3,11 9-1,-2-4 1</inkml:trace>
  <inkml:trace contextRef="#ctx0" brushRef="#br1" timeOffset="315329.0358">20377 10484 108,'-22'26'39,"6"19"1,-13 8-1,5 22-33,-8 10-3,0 10-1,1 3 0,3 0-2,2-8 1,10-8-2,4-18 1,10-12-1,7-19 1,6-16 1,10-19-1,2-16 0,8-14 1,3-12-1,-1-3 1,5-6-1,-4 3 1,1 4 0,-7 10 0,-5 13-1,-6 15 1,-7 14 0,-5 16-1,-6 11 0,-7 9 0,0 7 0,-1 2-1,3-5-2,6-4 0,4-14-2,14-7-3,-1-24-2,22-5-5,-3-29-7,22 3-2,-13-21 8,13-2 8,-11-10 3,3-5 5,-2 3 7,-15-6 4,2 25 10,-21-8 3,4 28-6,-19 5-7,1 25-1,-12 22-5,-4 18-2,-8 15-1,1 8-3,0 10 1,0 2-3,4 1 0,3-5-2,7 1-8,-7-26-8,18 8-6,-10-29-4,13-2-6,-5-23-1,0 0 2</inkml:trace>
  <inkml:trace contextRef="#ctx0" brushRef="#br1" timeOffset="315508.046">20719 11021 111,'-15'-43'41,"13"20"1,-4-5-1,19 12-30,9 3-5,11 4-3,9 3-3,9-4 0,9 9-11,-5-15-9,18 17-8,-17-16-5,8 18-3,-13-10-6,8 9 0,-8-7 1</inkml:trace>
  <inkml:trace contextRef="#ctx0" brushRef="#br1" timeOffset="316004.0744">22249 10178 88,'3'-30'37,"-22"8"2,-3 28 0,-18 10-29,-1 34-1,-8 24-3,-1 23-1,1 18-3,3 11-1,11 6 0,11-2 0,14-8-2,11-19-1,15-21-2,15-24-5,27-15-11,-1-36-5,24 1-5,-12-33-6,12-5-3,-11-15 1</inkml:trace>
  <inkml:trace contextRef="#ctx0" brushRef="#br1" timeOffset="316246.0883">22674 10246 113,'0'-22'40,"-17"15"1,10 35-2,-3 12-35,-5 18 0,-4 11-3,1 11 2,-2 13-4,-2 0 0,4 1-1,1-8-1,5-3-4,-2-22-12,18 6-7,-12-29-7,17-4-4,-3-23-2,10-6 0,-7-17 3</inkml:trace>
  <inkml:trace contextRef="#ctx0" brushRef="#br1" timeOffset="316432.0989">22545 10848 100,'-11'-20'41,"11"20"1,-1-11-4,14 12-27,4-2-8,9 1-2,6-4-2,6-4-2,7 0-2,-4-15-6,15 10-15,-18-19-8,10 8-3,-14-16-1,4 2 1</inkml:trace>
  <inkml:trace contextRef="#ctx0" brushRef="#br1" timeOffset="316613.1092">23085 10253 94,'-8'-29'37,"8"29"0,-19 11 3,8 35-27,-17 16-6,2 15-2,-3 12-2,-1 6 0,3 1-3,-1-1-1,8-7-4,-2-21-13,20 7-8,-8-30-9,20-1-5,1-23-3,13-1 3</inkml:trace>
  <inkml:trace contextRef="#ctx0" brushRef="#br1" timeOffset="317179.1416">23232 10731 104,'16'-10'40,"-16"10"1,19-6-2,-11-5-33,14 5-3,4-3-2,6 2-1,6 1 0,0 0 0,-1 1 0,-1 5-1,-4 4 1,-9 4 0,-7 4 0,-12 5 0,-11 4 0,-9-1 1,-15 6-1,-7-1 2,-10 0 0,-2 4 1,2-2-1,4-2 0,7-1 0,10-3-1,18-4 1,18-4-2,19-3 0,16-8-1,12-5 0,12-4-1,5-3 0,1-5-3,5 10-11,-18-21-9,6 22-5,-24-20-5,0 14-2,-19-12-5,-1 8 2</inkml:trace>
  <inkml:trace contextRef="#ctx0" brushRef="#br1" timeOffset="317562.1635">23795 10035 101,'0'0'41,"-12"-3"0,11 25-1,2 1-36,11 12-1,8 6 0,7 11-1,1 4 0,0 6-1,1 3 0,-4 3 0,-9 4-1,-11 1 1,-9 5-1,-9-2 0,-8-2 1,-8-3-1,-3-6 0,0-8 0,2-6-2,4-18-7,14 4-11,-7-29-8,23 8-6,-4-16-6,14-6-2,1-6 2</inkml:trace>
  <inkml:trace contextRef="#ctx0" brushRef="#br1" timeOffset="317712.1721">24027 11126 116,'-11'6'42,"-2"-11"0,13 5-5,0 0-39,-5-24-16,19 21-7,-10-20-9,11 15-4,-2-10-5,14 5-1</inkml:trace>
  <inkml:trace contextRef="#ctx0" brushRef="#br5" timeOffset="485912.7926">4248 10285 55,'-3'-22'33,"-1"4"-3,-1-2 3,3 5-28,-2-1 1,4 16-2,0-16 3,0 16-2,4 10 0,3 12 0,-6 14-3,5 17 2,-2 15-3,1 17 3,-2 18-5,-2 6 0,-1 9 0,-1-4-1,1-2-1,0-19-5,8-5-8,-8-29-20,10-12 2,-3-26-1,5-10 0</inkml:trace>
  <inkml:trace contextRef="#ctx0" brushRef="#br5" timeOffset="486229.8108">4111 10962 68,'-17'-5'36,"7"8"-2,-1-2 2,2 13-31,10 2-2,7 8 0,3 7 0,9 13 0,2 2-1,3 8 1,5-1-1,-1-2 0,3-10 0,-1-8 0,0-19 0,-1-13-1,-1-16 1,1-16-1,-2-17 0,0-9-1,-3-13 0,-2-8-2,1 7-13,-9-14-21,7 12-1,-9-4 1,4 15-4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ustomXml" Target="../ink/ink7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59150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7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Px 11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Pipiri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2013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2059023"/>
              </p:ext>
            </p:extLst>
          </p:nvPr>
        </p:nvGraphicFramePr>
        <p:xfrm>
          <a:off x="214283" y="762000"/>
          <a:ext cx="8750332" cy="441960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See how the kinetic energy of the electrons was found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A clever trick can be used to go from the big to the small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See how the work function was found for each type of metal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the graphs look like + how Y11 algebra was used to find </a:t>
                      </a:r>
                      <a:r>
                        <a:rPr kumimoji="0" lang="el-G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ϕ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Introduce the idea of the “threshold frequency”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the threshold frequency is and how to find it.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HRT on Modern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, Units 4 and 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tackle test-type questions on this topic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time, reintroduce the idea of atomic line spectra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Why our rainbows have gaps in them.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35440" y="870840"/>
              <a:ext cx="6573240" cy="49946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21040" y="865800"/>
                <a:ext cx="6592320" cy="50036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92610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7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79853189"/>
              </p:ext>
            </p:extLst>
          </p:nvPr>
        </p:nvGraphicFramePr>
        <p:xfrm>
          <a:off x="533400" y="533400"/>
          <a:ext cx="8094663" cy="5181600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</a:t>
                      </a:r>
                      <a:r>
                        <a:rPr kumimoji="0" lang="en-US" sz="3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practised</a:t>
                      </a: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Motion – Circular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 3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 77 - 82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 5 Mon 15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Apl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Orbital Motion and Gravitation.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Motion – Rotational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Units 1, 2 and 3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 83 - 89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 1 Mon 20 May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Angular displacement, velocity and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accel’n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Torque, angular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accel’n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and Rotational Inertia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Motion – Rotational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Units 4, 5 and 6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 90 - 99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 1 Tues 28 May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Angular Momentum, Rotational Kinetic Energy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Motion – SHM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Units 1, 2 and 3.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 100 - 109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Mon 10 June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Oscillatory Motion, SHM, reference circles; y, v and a;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phasors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Motion – SHM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Units 4, 5 and 6.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 109 - 119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Tues 18 June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Pendula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, mass-spring systems, phase difference, damping, energy and resonance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787320" y="411120"/>
              <a:ext cx="7107120" cy="52999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80840" y="399600"/>
                <a:ext cx="7125120" cy="5323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074060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97680" y="357120"/>
              <a:ext cx="7605360" cy="58842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84360" y="352440"/>
                <a:ext cx="7623000" cy="5896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625050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202040" y="173160"/>
              <a:ext cx="6546600" cy="58197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195920" y="158400"/>
                <a:ext cx="6564240" cy="58471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919827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38040" y="109440"/>
              <a:ext cx="8284320" cy="65854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23640" y="93960"/>
                <a:ext cx="8314200" cy="66056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946617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78240" y="98640"/>
              <a:ext cx="6027480" cy="52858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63840" y="87480"/>
                <a:ext cx="6045840" cy="53078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532861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81240" y="435600"/>
              <a:ext cx="8541360" cy="58442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66480" y="430560"/>
                <a:ext cx="8561880" cy="58546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75431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994</TotalTime>
  <Words>344</Words>
  <Application>Microsoft Office PowerPoint</Application>
  <PresentationFormat>On-screen Show (4:3)</PresentationFormat>
  <Paragraphs>53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121</cp:revision>
  <dcterms:created xsi:type="dcterms:W3CDTF">2006-08-16T00:00:00Z</dcterms:created>
  <dcterms:modified xsi:type="dcterms:W3CDTF">2013-06-11T01:33:34Z</dcterms:modified>
</cp:coreProperties>
</file>