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9T23:22:22.70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10T00:02:48.686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9028 4308 53,'21'-13'36,"-10"-3"-1,5 7 1,-16-1-25,0 10-2,10 15-2,-6 10-1,-9 2-1,4 5-2,-5 0 2,9 2-3,5-11 0,21-20 2,20-33-2,36-34-2,40-37-1,23-41-34,46-20-4,7-26 0,6-7-2</inkml:trace>
  <inkml:trace contextRef="#ctx0" brushRef="#br0" timeOffset="556.0318">9979 4871 85,'-14'7'38,"14"10"-1,-6-4 2,-5 13-37,4 2 1,4 0-1,2-2 1,5-2 0,12-16 0,23-20 0,29-39-1,38-35 2,50-44-6,33-44-27,45-14-10,4-33 0,0-5-4</inkml:trace>
  <inkml:trace contextRef="#ctx0" brushRef="#br0" timeOffset="1292.0739">13228 6175 75,'0'0'36,"0"0"0,0 0 2,-15-2-30,13 20-1,-8 8-1,6 13 2,-5 1-3,7 5 1,2-6-2,14-2 0,17-25-1,23-25 1,36-35-2,35-38-4,41-20-14,19-48-22,24-18-3,-6-29-3,-13-7 0</inkml:trace>
  <inkml:trace contextRef="#ctx0" brushRef="#br0" timeOffset="959739.894">11059 7544 49,'17'-13'36,"-17"13"0,13 1-1,0 22-9,-13-5-19,11 16-2,-7 4 0,6 17 0,-2-6 0,9 5-1,7-18 1,24-20-1,25-33 1,38-36-1,45-43 0,39-34 0,49-26-6,7-27-32,25-6-4,-25-3-2,-12 20-3</inkml:trace>
  <inkml:trace contextRef="#ctx0" brushRef="#br0" timeOffset="1.86133E6">6411 10217 80,'4'21'37,"3"13"2,-7 3-2,10 9-30,-5-11-3,21-11 2,22-39-1,40-41 1,59-68-1,64-52-1,66-53-2,51-37-6,107-7-28,-54-17-9,-5 24-1,-36 28-2</inkml:trace>
  <inkml:trace contextRef="#ctx0" brushRef="#br0" timeOffset="1.86259E6">14330 9789 48,'0'0'33,"14"-6"3,-14 6-3,0 0-18,12-2-8,-12 2-4,15 10-1,-15-10-1,27 14 1,-6-5-1,10 0 1,7-6-1,8 0 1,9-7 0,8 0 0,6-7-1,6-2 1,6-1-1,4 4-1,2-4 1,3 3-1,4 2 0,-1 0 0,1 6 1,-1-1-1,3 0 0,-3 0-1,3 2 0,-2-4 0,3 2-3,-4-8 0,4 7-1,-10-10-2,12 13-9,-14-11-17,4 4-1,-6 0 0,-2 0 1</inkml:trace>
  <inkml:trace contextRef="#ctx0" brushRef="#br0" timeOffset="1.86412E6">16518 10812 61,'19'-4'34,"7"0"-1,6-10-6,13 5-23,9-5-1,25-1 1,12-5 1,21 3-3,10-5 1,16 1-2,15 2 0,9 1 0,6 5 0,-3 3 0,1 5-1,-3 2 1,-1 4-1,-10 5 0,-1 0 0,-11-3-1,0 4-2,-7-8-1,5 7-9,-23-15-14,5 3-6,-9-4-2,-11-1 1</inkml:trace>
  <inkml:trace contextRef="#ctx0" brushRef="#br0" timeOffset="1.87323E6">20951 11978 38,'-50'-15'32,"2"-4"0,2-4-1,1-2-25,3 2-3,0-3-3,-1 5 2,-9 0-1,-1 1-1,-10 3 0,-5 4 1,-10 3 0,-4 4 1,-9-2 0,-3 6 0,-5-4 1,-3 2 0,-2-2 1,2 1-1,-5-4-1,2 1 2,-1-2-2,0 3 0,-4 1-1,-4 3 0,-1 1-1,-1 4 1,-4 1-1,3 1 1,-1 0-1,0-1 0,4-1 1,7-4-1,5-1 1,6-2-1,7-4 0,0 1 1,6-3-1,-1 3 0,2 2 0,-2 2 0,-5 3 0,0 2-1,-5 2 1,0 2 0,-2-3 0,-1 1 0,2-2 0,-3-2 0,-1-1 1,3-1-1,-5-2 0,-1 2 0,1 1 0,-5 0 0,1 5 0,-6 0 0,2 3 0,-6 4 0,4 3 0,1-1 1,0 3-1,1-2 0,5 2 0,4-3 0,-1 2 0,7 1 1,-5-1-1,3 4 1,0 2 0,-2 4 1,2 5-2,-2 4-1,-1 2 2,3 3-2,1 2 2,8 2-3,7-2 1,9-1-1,11-3 2,12 0 0,14-1 0,13-1 0,14 2-1,8-3 1,15 1-1,10 0 1,12 1 0,14-3 0,10-2-1,12-2 1,12-3 0,8-2 0,11-1 0,3-2 0,11-2 0,5 0 1,10 0-1,6-2 1,3-6-1,19-3 1,7-2-1,6-2 1,6-3-2,9 3 2,4-2-2,3 2 1,-2 3 0,-1 7 0,0 1-1,-4 3-1,1 1 2,-4 1-2,2 3 2,0-3-1,4 0 1,-4-5-2,6-3 3,0-3-1,9-3 0,-4-3 0,2-3 1,2-3-1,-3 0 0,-1-4 0,-12 0 1,0-3-1,-13 0 0,-7-3 0,-13 1 0,-11-1 1,-12-2-1,-6 1 2,-12-1-2,-11-1 1,-12 0-1,-9-3 1,-11 1 0,-12-2-1,-8-4 0,-13-1 0,-7-5 1,-11-6-1,-4-5 1,-6-2-1,-9-4 1,-5 1-1,-8-4 0,-9 4 0,-16 3 0,-14 8 0,-19 7 0,-17 3 0,-17 3 0,-14 3 0,-16-1-1,-8-3-1,7 7-15,-3-17-19,15 7 0,15-10-2,19 1 0</inkml:trace>
  <inkml:trace contextRef="#ctx0" brushRef="#br0" timeOffset="2.27795E6">10178 10566 60,'-49'21'36,"-7"-3"-1,0 4 1,-9-9-29,7 8-1,-9-7-3,10 0 0,-7-5 0,12 1 0,-5-1 0,6 2 0,-1-3-1,3 6 0,2-1-1,-1 8 1,-2 0-1,1 3-1,-1 4 1,-1-2 0,3 3-1,-1-1 1,5-5 0,4 0 0,10-6 0,6 1 0,3-5-1,12 5 0,3-2 0,5 2-1,6 1 1,1 3-2,2 2 2,3 1-2,0 8 2,-3-3-1,-1 2 1,0 4 0,-2 2 0,-1 1 0,1 1 0,3 1 1,1 0-1,2-1 1,5-1-1,9-1 1,1-2 0,5-1-1,4-1 1,-1-3 1,6 1-2,0-2 2,3 0-2,3 0 2,2-2-2,8-4-1,2-1 2,7-5-3,2-2 2,5-4-2,2-2 2,1-5-2,2 0 2,3-3 0,-2 0 0,5 0 1,-2 2-1,-5-1 0,4 1 0,-2 0 1,1 0-1,-1-1 0,-2-1 1,1-4-1,2-5 1,5-4-1,-2-8 1,9-6 1,2-7-2,0-5 1,1-6-1,-2-5 1,0-4-1,-6-3 1,-8 2-2,-8-3 1,-7 0 0,-10 1 0,-8 2 0,-4 0 0,-9 2 1,-6 0-1,-4-2 1,-4 0 0,-4 2 0,-9-2 1,-5-1-1,-6 0 0,-8-2 0,-7 0 1,-13 0-2,-4 1 0,-7 0 1,-11 2-1,-8 2 0,-8 2 0,-6 7 0,-11 1 0,-9 8 1,-8 5-1,-11 12 0,-9 8 0,-12 14 1,-10 9-1,-11 15 0,-6 9 1,-1 8-1,1-2-1,12-3-3,2-24-33,38-11-3,17-32-1,29-23 0</inkml:trace>
  <inkml:trace contextRef="#ctx1" brushRef="#br0">14073 15224,'0'0,"0"0,0 0</inkml:trace>
  <inkml:trace contextRef="#ctx0" brushRef="#br0" timeOffset="2.42774E6">6229 11899 44,'-8'14'35,"8"-14"3,0 0-2,-9 22-24,9-22-3,-12 4 0,12-4-3,0 0-1,-15 13 0,18 2-3,-6 2 2,7 2-3,4-2 3,21-5-2,19-20 1,41-27 0,39-42 0,54-36-1,52-28-2,35-36-8,35-16-29,-13-22-2,-16 3 0,-44 12-3</inkml:trace>
  <inkml:trace contextRef="#ctx0" brushRef="#br1" timeOffset="3.07454E6">10138 13343 52,'5'-16'38,"-5"16"0,0 0 0,10 11-28,-15 4-3,8 17-2,-6 2 0,8 7-3,-4-2 1,8 1-1,2-9 0,11-11-1,8-26 2,23-27-1,19-43 0,24-35 1,30-37-1,32-37-1,34-26-3,16-30-6,30-5-31,2-7 0,3 29-2,-12 15-1</inkml:trace>
  <inkml:trace contextRef="#ctx1" brushRef="#br1" timeOffset="657549.6097">17896 17927</inkml:trace>
  <inkml:trace contextRef="#ctx0" brushRef="#br1" timeOffset="3.08426E6">6482 13884 51,'13'-27'36,"4"8"0,-7-5 0,2 12-30,-12 12-1,15 9-2,-10 14-1,4 20 2,-6 7-2,1 12 1,1 2-2,0 8 1,-1-1-2,1-1 0,-1-1-1,0-9-2,5-4-2,-12-18-13,14 4-19,-9-17 0,10-8-2,-12-17 1</inkml:trace>
  <inkml:trace contextRef="#ctx0" brushRef="#br1" timeOffset="3.08447E6">6698 13991 64,'3'-28'38,"6"17"-1,3-11 1,19 0-36,-3-2-1,10-4-2,6 9-4,-6-6-26,12 15-6,-13-2 0,0 15-1</inkml:trace>
  <inkml:trace contextRef="#ctx0" brushRef="#br1" timeOffset="3.08468E6">6695 14181 63,'2'13'38,"-2"-13"-1,35-15 1,-3-8-37,12-5-1,7-2-1,6-4-3,7 10-4,-17-13-17,7 24-11,-19 0-2,-11 21 2</inkml:trace>
  <inkml:trace contextRef="#ctx0" brushRef="#br1" timeOffset="3.08487E6">6720 14405 54,'-5'22'39,"1"-10"-2,17 0 1,1-9-26,12-3-8,6-7-2,6 0-1,5 1-3,-3-11-7,14 10-30,-10-8 2,8 7-2,-7-11 1</inkml:trace>
  <inkml:trace contextRef="#ctx0" brushRef="#br1" timeOffset="3.08507E6">7367 14109 42,'0'-13'37,"0"13"1,-11 23-1,10 8-14,-8-2-19,9 7-1,-7 8-1,6 1-2,2 1-1,2-5-3,7 7-6,-12-16-27,15-1-1,-7-14-1,13-3 1</inkml:trace>
  <inkml:trace contextRef="#ctx0" brushRef="#br1" timeOffset="3.08535E6">7566 14193 52,'-28'10'38,"5"17"0,-10-5-1,9 9-26,-4-10-4,12 4 0,-4-9-2,13 5-2,7-10 0,4 3-1,-4-14-1,24 20 0,-4-11-1,0 0-1,5 1 0,2-7-2,1 9-1,-1-14-6,14 10-30,-10-12 1,13 3-3,-7-14 2</inkml:trace>
  <inkml:trace contextRef="#ctx0" brushRef="#br1" timeOffset="3.08556E6">8222 14110 66,'0'0'39,"15"-7"-1,-15 7 1,0 0-36,15 7-2,3-12 0,3 1 0,4-7-2,10 10-6,-13-12-30,10 11 0,-10-4-2,-5 9 1</inkml:trace>
  <inkml:trace contextRef="#ctx0" brushRef="#br1" timeOffset="3.08571E6">8153 14383 72,'-4'27'40,"4"-27"0,31 3 0,5-20-39,6-10-5,24 4-31,-5-10-2,9 5-2,-3-2-1</inkml:trace>
  <inkml:trace contextRef="#ctx0" brushRef="#br1" timeOffset="3.08629E6">9365 13747 72,'-2'-23'40,"-6"-2"0,8 25-2,-5-16-34,5 16-2,-8 18 1,3 9 0,-6 16-1,-1 12 0,-1 11 0,-2 8-1,-1 4 0,3 5 1,2-7-2,0-6 1,9-12-1,3-14 0,6-13 1,8-16-1,6-19 1,9-15 0,3-12 0,1-6 1,1-9-2,1 1 2,-4 4-2,-3 5 1,-5 13-1,-6 11 0,-6 17 0,-2 11 1,-1 13-2,0 7 1,5 3-1,3-4-2,13 4-3,-6-24-33,29 1-2,-4-20-1,14-4 0</inkml:trace>
  <inkml:trace contextRef="#ctx0" brushRef="#br1" timeOffset="3.08665E6">10566 13932 65,'-11'-34'40,"-2"5"0,-10-10 0,2 4-30,-12-8-5,2 7-2,-7-1-1,7 9 1,-2 12-2,2 10 1,0 14 0,6 17 0,-3 19-1,3 14 0,-2 19 0,4 7-1,-1 8 0,5 4 1,7 0-2,2-8-1,10-8-3,-2-25-9,13 2-27,-2-24 0,11-7-2,-9-24 1</inkml:trace>
  <inkml:trace contextRef="#ctx0" brushRef="#br1" timeOffset="3.08684E6">10035 14201 92,'-16'-10'42,"16"10"2,0 0-2,21-10-38,6 2-3,10 0 1,10 0-3,4-7-1,11 13-9,-7-14-29,10 16-3,-13-6 1,4 12-2</inkml:trace>
  <inkml:trace contextRef="#ctx0" brushRef="#br1" timeOffset="3.08708E6">10743 14230 88,'5'19'43,"-5"-19"1,20 9-1,-4-8-37,11-13-3,5-3-1,5-1-3,5 3-5,-19-10-34,20 13-2,-12-7-1,5 10-1</inkml:trace>
  <inkml:trace contextRef="#ctx0" brushRef="#br1" timeOffset="3.08788E6">12116 13848 26,'15'-19'35,"-11"7"2,-23-9-9,5 22-8,-34-16-3,11 25-3,-21-5-6,4 17-1,-13 7-3,9 18 1,-5 8-2,8 10 1,4 7-2,13 5 0,8-1 0,17-2-1,17-11-1,21-10 1,17-10 0,16-14-1,21-16 0,12-14 0,9-18 1,6-16-1,-4-16 1,-7-15 0,-8-14 0,-12-11-1,-16-6 1,-15-4 0,-16 1-1,-7-4 1,-16 5-1,-10 6 1,-9 14-1,-6 19 1,-9 24-1,-3 26 1,-11 36 0,-10 36-1,-17 43 0,-9 38 0,-6 28 0,-10 15-1,1 4 0,5-6-2,14-13-3,6-39-29,42-17-7,8-46 0,30-26-1</inkml:trace>
  <inkml:trace contextRef="#ctx0" brushRef="#br1" timeOffset="3.09442E6">14249 14116 38,'0'0'36,"14"20"2,-21 12-2,0 31-16,-24 2-12,8 18-2,-9-4 1,10 2-1,1-26-1,35-37 0,30-59 0,50-55-1,51-55-1,59-53-1,51-25-6,17-39-34,45 4-1,-9 2-2,-1 35-1</inkml:trace>
  <inkml:trace contextRef="#ctx0" brushRef="#br1" timeOffset="3.09585E6">18073 13748 21,'-50'2'28,"-2"6"1,1 4-1,-5-8-20,12 9 2,-3-11-1,17 14 1,1-11-1,24 14-1,14-4-2,30 10 1,23-3-3,28 7 0,29-6-1,29 0 0,27-7-2,27-9 1,18-9-1,8-9 0,3-6 0,0-5-1,-20 3 1,-19 2-1,-28 9 0,-28 6 0,-35 6 0,-27 5-2,-29 7 0,-22-6-2,-8 8-3,-15-18-6,-10 13-21,-8-17-1,3 5-2,-10-11 2</inkml:trace>
  <inkml:trace contextRef="#ctx0" brushRef="#br1" timeOffset="3.09819E6">23474 14052 37,'63'-27'31,"1"-2"0,3-1-1,-9 0-23,6 11-3,-10 1-1,-5 8-2,-13 4 0,-6 1 1,-8-3 1,3 2 1,-1-11 0,8-1 1,4-12 0,10 0 1,0-13-1,6-1-1,-2-3-1,2 2-1,-7-5-1,-5 6 0,-10-4 0,-8 0 0,-10-4-1,-8 0 0,-8-7 1,-3-2-1,-3-6 1,-1-1-1,0-4 0,1 6 1,5 2-1,0 8 1,5 6-1,-5 7 1,-3 10 0,-5 2 0,-5 2-1,-3 5 0,-4-3 1,-5-2-1,-5-4 1,2-3 0,-3-1 0,-7-1-1,1 3 0,-2-2 1,-7 5-1,-2 4 0,-12 5 1,-5 4-1,-6 2 0,-5 2 1,-3 2-1,-6-2 0,0 3 0,-3-3 0,-2 3 0,0-2 0,-6 4 0,-2 3 0,-2 5 0,-5 3 0,0 8 0,-8 4 0,-4 7 0,0 5 0,3 3 0,1 4 0,1 0 0,8 4 0,3-4 0,8 0 0,9-1 0,6-4 0,4-2 0,1 1 0,8-2 0,5-1 0,4-1 0,4 1 0,8 2 0,4 2 0,8 0-1,6 0 2,3 5-2,5-3 0,2 2 0,7 0 0,0 0 1,2 2-1,2-1 1,1 5-1,-1-4 1,1 8 0,1-2 1,3 1-1,2 4 0,4 2 0,1-1 0,7 4 1,1-4-1,7 2 0,1 2 0,1-2 0,6-2-1,-4 4 1,6-2 0,-1 1-1,5-2 1,1-1-1,3 1 1,5 0 0,5-2 0,4 0-1,4 1 1,6-3 0,1 4 0,2-1 1,1-1-2,4 0 1,3-6 0,-2 2 0,3-5 0,5-3-1,1-3 1,8 0-1,2-5 0,-2-3 0,5-6 1,3-1 0,1-10-1,0 0 2,6-9-1,5-5 1,0-6-1,3-4 2,0-2-2,-1-7 1,-1-1 0,-2 2-1,-4-6 0,-6 2 1,-2-3-1,-3 2 0,-4-1 0,-3 1 0,-1 0 1,-6-4-1,-6 0 0,-2-3 0,-6 0 1,-1-3-1,-3-6 1,-6-3 0,-2-5-1,-1-2 1,-3-1 0,-4-4 0,-2-3-1,-11 2 1,-9 1 0,-10 1-2,-11-2 2,-14-1-1,-10-4 1,-7-1-1,-8-3-1,-3-5-1,11 12-28,-10-11-8,12 13 1,2-6-4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9T23:19:11.11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2173 16068 11,'6'-22'32,"-6"22"2,-16-20 0,-4 20-26,-5-2-4,1 13 1,-9 0 0,6 12-1,-4-2 0,8 3-1,4-3 0,13-2-2,10-5 0,10-6-1,12-3 1,12-2 0,3-4-1,6 2 1,-2 1 0,-1 4-1,-9 6 1,-9 8 0,-13 5-1,-13 7 1,-11 6-1,-4 2 1,-11-4-1,0-2-3,7-2-3,-5-27-17,24-5-12,0 0-2,20-29 1</inkml:trace>
  <inkml:trace contextRef="#ctx0" brushRef="#br0" timeOffset="222.0127">2669 15871 40,'0'0'36,"-11"-8"1,11 8-1,-27 18-32,12 2-1,-1 10 0,3 10-1,-1 11-1,1 10-1,3 8 0,4 4-3,-2 2 0,-1-12-7,17 6-24,-11-20-5,12-5 3,-5-26 0</inkml:trace>
  <inkml:trace contextRef="#ctx0" brushRef="#br0" timeOffset="394.0226">2651 16333 32,'0'0'36,"-25"-6"1,25 6-1,-15 8-30,15-8-2,7 13-3,9-16-3,13-3-5,-4-19-24,25 0-5,0-21 0,13 4 1</inkml:trace>
  <inkml:trace contextRef="#ctx0" brushRef="#br0" timeOffset="556.0318">3056 15830 24,'-40'37'34,"3"27"0,-10 1 0,15 21-26,-6-5-3,13 3-3,11-5-2,4-15-9,30-8-24,0-25-2,18-9 0</inkml:trace>
  <inkml:trace contextRef="#ctx0" brushRef="#br0" timeOffset="1069.0612">3382 16058 45,'-25'13'36,"7"16"1,-10-3-1,5 12-33,-1-1 0,6 5-1,4-1 0,4-5-3,1-7 2,8-3-1,2-15 1,-1-11-1,18-3 0,0-17 0,0-6 0,3-8-1,1-6 1,-2-5 2,-3 3-2,-6 5 2,1 5-2,-4 10 3,-4 6-3,-4 16 2,0 0-1,0 0-3,10 22 3,-2-8-2,4 0 1,3-4 0,5-5 0,6-10 2,2-6-1,8-4 2,-1-6-1,-4-3 0,-3-2 0,2 3 0,-11 4 0,-2 4-2,-17 15 1,17-11-1,-17 11 1,2 30 0,-6-3-1,2 7-2,-2 3 1,-1 2-3,9 5-2,-11-17-32,24 6-1,-8-22-3,18 2 2</inkml:trace>
  <inkml:trace contextRef="#ctx0" brushRef="#br0" timeOffset="1241.071">4056 16239 47,'-18'23'40,"6"11"-3,-6-7-2,11-10-46,7 13-24,-5-14-2,15 4-1,-10-20 0</inkml:trace>
  <inkml:trace contextRef="#ctx0" brushRef="#br0" timeOffset="1808.1035">4571 15954 40,'-18'-11'36,"18"11"3,-27 6-4,20 13-28,-8-2-3,7 18 1,-2 1 0,2 11-4,-2-1 2,7 6-2,3-5 1,9 0-2,6-10 1,10-8-1,7-13 0,8-13 1,7-13 0,0-12-1,1-9 0,0-8 1,-7-4-1,-7-3 2,-5 5-2,-9 1 2,-8 10-2,-7 7 2,-2 11-2,-3 12 3,0 0-3,-8 30-2,4 1 2,0 7-2,3 6 1,0 4-1,7 2-2,-2-10-5,22 10-28,-11-24-1,16 2-2,-8-20 1</inkml:trace>
  <inkml:trace contextRef="#ctx0" brushRef="#br0" timeOffset="2149.123">5208 16234 52,'-6'15'38,"-9"-2"-1,9 17-10,-2-11-22,7 9-1,-2-4-1,5 3-1,-1-8 1,3 0-1,-4-19-1,18 10 0,-5-19 0,6-5-1,0-9 1,3-4-1,0-4 1,-1 1-1,-3 3 0,-2 5 0,-3 4 1,-13 18-1,16-12 0,-16 12 0,5 14 0,-4 3 0,0 5-1,2 7 0,-3 5-1,0-5-2,12 10-7,-15-17-25,21 5-2,-2-23 0,16-3-1</inkml:trace>
  <inkml:trace contextRef="#ctx0" brushRef="#br0" timeOffset="2329.1333">5756 16187 47,'0'0'38,"-11"39"-1,-5-17-5,9 18-25,-5-5-3,8 3-2,2-5-1,3-6-1,3-3-4,-4-24-22,19-7-11,-5-17-1,9-3 1</inkml:trace>
  <inkml:trace contextRef="#ctx0" brushRef="#br0" timeOffset="2474.1416">5830 15951 58,'-16'-8'40,"-4"2"-4,20 6 2,-16 2-38,20-15-12,18 10-23,1-15-2,14 6-1,1-10 0</inkml:trace>
  <inkml:trace contextRef="#ctx0" brushRef="#br0" timeOffset="2652.1517">6113 15829 57,'-12'12'39,"6"14"0,-10-6 0,16 10-34,-10 4-3,1 10 0,-1 4-1,3 2-2,-2 7 1,4-5-4,0 4 0,-5-15-13,10 4-20,-4-18-4,13-3 3,-9-24-1</inkml:trace>
  <inkml:trace contextRef="#ctx0" brushRef="#br0" timeOffset="3065.1754">6065 16014 61,'-1'14'38,"15"-7"1,2-14-2,16 2-33,2-5-2,8 2 0,-2-5-1,-2 1 1,-6 3-1,-5 6 0,-10 1 0,-17 2 0,9 11 0,-9-11 0,-20 25-1,4-9 1,-1 3-1,2 2 0,-1-2-1,6-2-1,5 3 2,4-6-2,6 1 2,-5-15-2,19 17 2,-6-12-1,1-1 1,-2 0 1,-12-4 0,19 8 0,-19-8-1,12 14 1,-12-2 0,-5 2-1,-3 5-1,-4-3-2,3 12-5,-18-13-30,19 10-1,-12-12-2,13 7 1</inkml:trace>
  <inkml:trace contextRef="#ctx0" brushRef="#br0" timeOffset="3678.2104">7296 15963 56,'13'-8'39,"-11"-2"-1,-2 10-5,0 0-26,14 9-2,-15 2 0,0 15-2,-7 0 0,5 9-2,-2-1 2,1 3-3,6-4 2,5-7-2,11-9 1,16-12-1,11-12 0,13-10 0,9-6-2,0-15-6,20 8-30,-15-13-1,2 11-1,-21-7-1</inkml:trace>
  <inkml:trace contextRef="#ctx0" brushRef="#br0" timeOffset="3841.2197">7758 15957 63,'-30'48'40,"-7"-3"-1,19 13 1,-13-7-36,21 7-3,7-8-2,3-8-8,21-1-30,-5-16 1,20-5-3,-3-18 1</inkml:trace>
  <inkml:trace contextRef="#ctx0" brushRef="#br0" timeOffset="3997.2287">8046 16259 63,'-15'19'41,"-9"-10"-1,10 8-1,-2-4-40,-6-8-37,26 6 0,-4-11-2,16 7 0</inkml:trace>
  <inkml:trace contextRef="#ctx0" brushRef="#br0" timeOffset="4419.2528">8443 15932 76,'0'0'43,"-15"-23"-2,15 23-5,-11 14-32,2 1-1,-3 7-1,1 11-1,-1 2 0,3 5-1,3-1 0,2-2-1,8-6 1,5-3-1,2-9 1,8-8-1,2-4 1,1-6 0,0 0-1,0-1 1,-6 4 0,-1 0 0,-15-4 0,10 27 0,-13-8 0,-6 4 0,-1 2-1,-3-4-1,8 6-5,-14-22-27,19 12-6,0-17-1,0 0 0</inkml:trace>
  <inkml:trace contextRef="#ctx0" brushRef="#br0" timeOffset="4613.2639">8576 15949 87,'-12'-17'43,"12"17"1,5-12-1,-5 12-41,32-18 0,-3 4-2,6 1-2,-1-5-5,20 14-34,-18-7-2,11 16 0,-9-5-2</inkml:trace>
  <inkml:trace contextRef="#ctx0" brushRef="#br0" timeOffset="5464.3126">9524 16495 33,'0'0'37,"0"0"2,-12 15-1,-6-23-25,18 8-3,-17-6-3,17 6-3,-25-28-1,8 5 0,-4-7-2,-4-7 0,-6-6 0,-4-4-1,-1-12 0,-5-3 1,1-2-1,0-4 0,4 2 0,5 0 1,10 5-2,7 3 2,7 11 0,12 5-1,5 14 1,9 2-1,1 17 1,0 8-1,3 8 1,-2 14-1,-3 6 0,-4 8 0,-2 8 0,-3 6 1,-4 2-1,-3 5-1,-7 2 2,-4 0-2,-4-1 2,-7 2-1,-5-6 1,-3 1 0,2-6 0,3-9 0,3-8 0,16-9 0,4-22 0,34-1 0,14-18 0,19-15-2,17-2-2,1-22-22,21 13-15,-5-11 0,4 10-2,-11-3 0</inkml:trace>
  <inkml:trace contextRef="#ctx0" brushRef="#br0" timeOffset="6077.3476">10368 15767 63,'0'0'39,"0"0"-2,-5 15-9,-16 3-22,-1 16 0,-14 10-1,3 12-1,-7 9 0,3 12-1,-1-1 1,11 6-1,8-8 0,14-6-2,10-13 2,14-13-2,16-15 0,10-12 0,3-13 0,2-9 0,-6-6-1,-7-4 1,-12-4-1,-18-2-1,-16 6-1,-18-4 0,-5 7-1,-16-3-2,6 6-2,-13-15-13,19 25-21,-4-11 2,19 13-3,6-9 3</inkml:trace>
  <inkml:trace contextRef="#ctx0" brushRef="#br0" timeOffset="6868.3929">8096 16356 47,'0'0'35,"0"0"2,-15-26-14,15 26-15,-5-15-1,5 15-2,-11-16 0,11 16-1,-6-17 0,6 17-1,0 0 0,0 0 0,0 0-1,0 0 1,0 0-1,12 17-1,-7 3 0,-4 11-1,-4 8-2,-6 0 0,6 9-5,-15-20-19,15 15-13,-10-20-1,16-5 0</inkml:trace>
  <inkml:trace contextRef="#ctx0" brushRef="#br0" timeOffset="8476.4849">11155 16056 48,'-6'21'38,"6"10"-1,-10 2-1,15 10-32,-20 1 0,8 8-1,-4-3-5,4-6-1,9 8-4,-13-24-18,18 8-11,-1-12-2,6-2 2</inkml:trace>
  <inkml:trace contextRef="#ctx0" brushRef="#br0" timeOffset="8805.5037">11234 16038 49,'0'0'38,"-20"-12"-1,20 12-1,-12 11-29,12-11-1,12 4-1,8-1-2,2-8 0,12 1-1,0 0 0,2 1 0,0 5 0,-5 7-2,-9 8 2,-8 11-3,-14 11 3,-11 9-3,-12 8 2,-10 5-1,-6 3 0,-1-6 0,-2-3-3,3-13-1,17-5-7,0-26-28,22-11 0,9-17-2,19-6 2</inkml:trace>
  <inkml:trace contextRef="#ctx0" brushRef="#br0" timeOffset="9188.5256">11651 16190 63,'-11'19'40,"-2"-9"-1,8 14-3,-7-9-30,8 13-1,-2 0-2,3 6 0,-1-2-1,6 5 0,0-6 0,5-2-1,3-6-1,5-11 1,7-10-1,-1-9 0,5-11 0,6-11 0,-4-3 0,0-9 1,-2 3-1,-1-2 1,-7 7-1,-4 6 1,-4 9-1,-10 18 0,0 0 0,0 0 0,-2 31-1,-6-2 1,1 7-3,-2 4 0,8 7-3,-3-16-4,24 14-30,-13-22 1,20 2-2,-1-18 1</inkml:trace>
  <inkml:trace contextRef="#ctx0" brushRef="#br0" timeOffset="9558.5468">12156 16325 80,'-7'17'40,"7"-17"-1,-2 22-9,2-22-27,29 4 0,0-9-1,2-1-1,1-2 0,-1-7 0,-4 3 0,-7-2 0,-4 0-1,-11-3 1,-6-1-1,-8 6 1,-7 1-1,-6 3 1,-3 6-1,-4 8 1,0 10 0,-2 12 0,2 5 0,8 10 1,5 2-1,8 1 0,11-4 0,12-5-1,14-11 0,9-14-3,18-6-4,-5-24-33,23 6 0,-6-19-3,13 7 1</inkml:trace>
  <inkml:trace contextRef="#ctx0" brushRef="#br0" timeOffset="9706.5552">12797 16514 73,'-14'23'41,"-4"-15"-3,18-8-20,-13-2-56,12-13-1,12 2-2,-4-10-1</inkml:trace>
  <inkml:trace contextRef="#ctx0" brushRef="#br0" timeOffset="11385.6513">12724 16144 24,'5'13'35,"-5"-13"3,0 0-3,9-14-18,4 12-7,-8-11-4,9 5 1,-5-3-4,4 2 1,-13 9-3,19-11 2,-19 11-2,0 0 1,13 25-1,-12-4-1,-3 0 2,-2 6-2,-1 2 1,-1-4-1,0-3 1,6-3 0,0-19 0,0 13-1,0-13 1,15-25-1,-3 6 1,1-6-1,0 2 0,-5-3-1,-5 9 0,-1 5-2,-2 12-1,-14 2-4,10 17-28,-14-10-1,12 9-3,6-18 2</inkml:trace>
  <inkml:trace contextRef="#ctx0" brushRef="#br0" timeOffset="11791.6745">12933 16474 41,'0'0'37,"-15"4"0,15-4 0,0-11-29,0 11-1,5-15 1,-5 15-2,1-14-2,-1 14-1,0 0 0,0 0-1,0 0-1,-11 17 0,-1 2-1,3-1 1,0 1-1,-2 0 1,4-5-1,7-14 1,-13 12-1,13-12 1,0-22 0,5 5-1,-2-5 0,6 2 0,-4 5-1,-2 3-1,-3 12-2,0 0-2,-3 33-30,-11-22-2,13 16-2,-11-17 0</inkml:trace>
  <inkml:trace contextRef="#ctx0" brushRef="#br0" timeOffset="30659.7537">13940 16127 33,'-9'-13'36,"9"13"0,0 0 0,0 0-23,0 0-6,0 0 2,-10-7-4,10 7-2,5 24 0,-1 2-1,-2 9-1,2 10-1,-4 13 1,-1 8-2,-4 2 1,-2-2-1,5-3-4,-9-17-6,22 1-25,-15-23-1,17-5-1,-13-19 0</inkml:trace>
  <inkml:trace contextRef="#ctx0" brushRef="#br0" timeOffset="30944.77">13677 16096 49,'-29'10'39,"22"5"-2,-8-14 1,15-1-29,0 0-4,23-2 0,4-12-2,15 1 0,6-5-2,9 3 1,4 2-3,6-1-2,3 19-29,-13-10-7,-1 15 0,-18-7-2</inkml:trace>
  <inkml:trace contextRef="#ctx0" brushRef="#br0" timeOffset="31505.8021">14260 16347 42,'0'0'36,"0"0"2,-13 8-1,13-8-29,0 0-2,16 21 0,-16-21-2,14 26-2,-8-7-1,2 6 0,0 2-1,-3 3 1,2-3-2,2-2 1,-3-5 0,6-9 1,6-8-1,0-9 0,7-10 0,4-8 0,4-5 1,-3-2-1,4-5 0,-4 3 0,-7 2 0,0 5-1,-7 8 1,-8 3 0,-8 15 0,0 0-1,3 14 1,-8 4 0,-2 10-1,-1 8 1,1 3-1,4 1 0,3 4-3,5-9-3,11 7-13,0-23-16,16 4-1,-2-21 1,10 2-1</inkml:trace>
  <inkml:trace contextRef="#ctx0" brushRef="#br0" timeOffset="31905.8249">14917 16409 55,'10'19'37,"-10"-19"-1,26 10-1,-9-10-32,3 1-1,2-4 0,4-2-1,-1-5-1,0-4 0,-1-1 0,2-5 0,-4 0 0,-3-6 0,-2 2 1,-7 2-2,-4-1 1,-6 6 0,-6 3-1,-9 8 1,-2 7 0,-9 6 0,-4 11 0,-3 10 1,-4 5 0,4 6 1,-2 2-1,14 3 1,4-6-1,16-3-2,13-9-3,5-22-11,26 7-21,2-18-1,18 1 0,-3-16 0</inkml:trace>
  <inkml:trace contextRef="#ctx0" brushRef="#br0" timeOffset="32234.8438">15520 16295 47,'-25'-19'36,"25"19"0,-27-9-1,14 20-29,-7-1-2,6 10 2,-6-1-4,8 7 1,-3-4-1,10 1 0,6-8 0,12-3-1,7-8 1,9-6-2,7-3 1,0-3 0,0 2-1,-4 3 1,-5 4-1,-10 7 0,-7 8 0,-10 4 0,-10 7 0,-6 2 0,-6 1-1,2-3 0,-2-2-2,-4-12-2,20 5-32,-11-20 0,17 2-2,-4-21 1</inkml:trace>
  <inkml:trace contextRef="#ctx0" brushRef="#br0" timeOffset="32694.8701">16438 16154 38,'0'0'36,"12"-4"-1,-12 4 0,4 31-29,-10-3-1,4 12-2,-7 2 0,5 8-2,-2-1-1,6-2 0,5 1-5,-4-21-15,17 6-14,1-19-2,15-1 1</inkml:trace>
  <inkml:trace contextRef="#ctx0" brushRef="#br0" timeOffset="33133.8952">16963 16028 42,'-10'-30'35,"0"16"1,-16 8-1,5 18-27,-7 5-2,4 16-2,-5 2 1,5 8-4,4-3 2,11-1-3,7-3 2,13-8-3,10-9 2,14-5-1,6-6 1,9-1-1,3-2 1,-3 1-1,-2 4 0,-10 6 0,-8 1 0,-15 9 0,-16 5 0,-9 2 0,-12 3-1,-8-3 1,-6-4 0,0-7 0,-1-10 0,6-12 1,7-15-1,11-19 0,10-14 0,10-12 0,9-11 0,15-5 1,1 2-2,6 3 1,3 14-4,-9 0-16,4 29-15,-14 6-2,3 20 0,-25 2-1</inkml:trace>
  <inkml:trace contextRef="#ctx0" brushRef="#br0" timeOffset="33617.9229">17854 15977 43,'18'11'35,"-18"-11"1,21 35 0,-24-15-29,17 13-2,-9-3 1,9 6-2,-2 2-1,2 7 0,-3-4-1,-1 4 0,-5 0 0,-6 0 0,-12-3 0,-5-2 0,-12-3-1,-2-7 0,-7-8-1,-3-9-2,3-10-2,-3-26-10,16 3-23,-1-28-1,17-4-1,-2-21 1</inkml:trace>
  <inkml:trace contextRef="#ctx0" brushRef="#br0" timeOffset="33806.9337">17640 16119 78,'3'25'40,"-3"-25"-1,35 4-3,6-25-35,14-8 1,17-6-3,4-5-1,13 10-7,-17-8-28,10 22 0,-20-3-3,-5 25 2</inkml:trace>
  <inkml:trace contextRef="#ctx0" brushRef="#br0" timeOffset="34727.9864">18317 16248 70,'13'0'39,"-13"0"-2,-11 11-6,-6-4-25,0 11-2,-3 2-1,-1 11-1,0 2-1,7 3 1,4-1-2,7-1 1,14-5 0,4-8-1,12-8 1,4-6-1,6-13 0,8-6 0,-1-10 1,2-7-1,-8-3 0,-2-2 0,-9 2 1,-5 1-1,-11 3 0,0 8 0,-9 7 1,-2 13-1,0 0 0,0 0 0,-10 22 0,6 3 0,1 5 0,1 2 0,2 6-1,1-8 2,7-2-1,9-11 0,6-11 0,10-11 0,6-9 1,6-10-1,4-8 0,-2-1 1,-1-2-1,-8 4 0,-8 4 1,-8 8-1,-22 19 1,12-12-1,-12 12 1,-19 27-1,6-2 0,-5 6 0,0 4 0,4-3-1,4-2 1,7-7 0,3-23 0,18 10 0,5-26 0,10-8 0,4-10 0,3-8 0,0-3 1,-3 0 0,-6 5 0,-5 4-1,-4 9 1,-10 10 0,-12 17 0,0 0-1,11 14 0,-13 7 1,4 4-2,4 6 1,3-2 0,9 2 0,8-5 0,5-7 0,10-5 0,5-8 0,6-10 0,-3-7 0,-2-5 0,-5-10 1,-10-3-1,-8-3-1,-12-4 1,-12 1 1,-7 2-1,-7 0 1,-8 11-2,-5 7 3,-2 10-2,0 10 0,0 11 0,3 12-1,8 6 1,4 8-1,10 1 0,10-3-2,15-2-1,6-13-3,22 8-20,-8-32-12,18 5 0,-2-28-1</inkml:trace>
  <inkml:trace contextRef="#ctx0" brushRef="#br0" timeOffset="34887.9955">20045 16266 87,'-21'38'40,"-6"-20"1,22 6-1,5-24-42,-10-13-27,30 10-11,-6-19-1,13 9-2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9T23:53:39.66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2334 1952 63,'15'-14'39,"-10"2"-1,-5 12 0,0 0-22,3 37-7,-12-4-2,6 19-1,-2 14-2,3 14-2,-6 18-1,3 14-1,0 12 1,-6 9-2,-1 17 2,-5 4-2,-4 4 0,1-8-2,7-18-1,1-26-6,25-11-28,-1-46 0,21-27 0,4-39-2</inkml:trace>
  <inkml:trace contextRef="#ctx0" brushRef="#br0" timeOffset="248.0142">2502 1980 77,'-6'-15'43,"28"12"-5,9-16 3,24 4-15,19-14-26,19-3 0,16-5 1,8 2-2,0 8 0,-8 4-1,-2 18-7,-23-1-28,-7 29-3,-31 0 3,-15 21-5</inkml:trace>
  <inkml:trace contextRef="#ctx0" brushRef="#br0" timeOffset="466.0266">2687 2801 90,'-13'15'38,"26"-3"0,10-22 1,32-1-34,9-10-3,18 0 2,2-2-3,5 0 0,-4 9-5,-11-6-13,-5 25-19,-30-1-2,-16 22 0,-24-4-2</inkml:trace>
  <inkml:trace contextRef="#ctx0" brushRef="#br0" timeOffset="624.0357">2566 3471 101,'-18'35'40,"30"-10"0,21-32-2,40-9-37,31-16-3,18-20-32,29 3-5,15-16 1,21 6-3</inkml:trace>
  <inkml:trace contextRef="#ctx0" brushRef="#br0" timeOffset="1015.058">7191 2445 96,'-15'0'39,"30"2"1,15-18-1,40-11-29,18-2-9,31-5 0,16-2 0,7-2-3,2 13-6,-17-4-29,1 16-3,-32 5 1,-23 20-2</inkml:trace>
  <inkml:trace contextRef="#ctx0" brushRef="#br0" timeOffset="1203.0688">7288 3107 106,'-58'45'39,"43"-10"1,35-34-2,41-16-37,55-17-1,33-14-3,30-6-7,10-24-15,36 15-11,-5-12-2,9 16-2,-12-2 0</inkml:trace>
  <inkml:trace contextRef="#ctx0" brushRef="#br0" timeOffset="1829.1046">12350 1347 89,'-20'-24'38,"-10"2"0,6 18 0,-6 9-35,-3 19 0,-5 16-1,-2 27 1,-6 18-1,-2 23 1,-2 16 0,1 18 0,2 11-1,4 5 1,7-10-1,6-14 0,7-15-1,13-22 0,6-19 0,11-24-1,5-23 1,12-20 0,3-19 0,9-14 1,1-14-1,7-9 0,1-11 0,5-9 0,5-1-1,3 2 2,3 6-2,-1 8 0,-2 15 1,4 16 0,-5 19-1,-7 22 1,-5 15 0,-8 16-1,-7 11 0,-4 11 0,-5 3 0,-4 0-1,-3-4 0,2-9-2,8-8-4,-6-23-8,25 8-10,-18-37-5,30 8-6,-13-32-3,21 2-3,-2-21 2</inkml:trace>
  <inkml:trace contextRef="#ctx0" brushRef="#br0" timeOffset="2464.1409">16016 1154 87,'-14'-57'38,"-15"-8"0,0 12 2,-19 3-35,1 9 1,-14 7-1,-7 17 1,-12 8-2,0 19-2,-3 10 1,3 11-2,0 16 0,5 14 0,2 14 0,5 27-1,-2 16 1,5 21 1,-1 19-2,4 20 1,2 8 0,11 5-1,10-3 0,13-13 1,14-16-1,12-18-2,11-24 0,7-21-1,7-21-1,-3-27-4,11-1-14,-20-46-7,13-1-10,-15-29 0,5-2 0,-16-28 1</inkml:trace>
  <inkml:trace contextRef="#ctx0" brushRef="#br0" timeOffset="2680.1533">14156 2380 118,'-22'-7'43,"38"9"0,24-21-2,48-1-38,37-11-1,30-1 0,22-5-1,20 1-1,7 5-3,0-1-6,7 21-12,-32-13-6,10 29-4,-35-13-9,-3 20-3,-24-9 2</inkml:trace>
  <inkml:trace contextRef="#ctx0" brushRef="#br0" timeOffset="2856.1634">16638 2394 123,'-8'28'43,"-11"-30"0,19 2-1,-17-2-41,18-14-2,4 0-2,-2-10-8,14 24-13,-23-22-3,19 32-7,-13-8-7,0 0-2,-16-6 2</inkml:trace>
  <inkml:trace contextRef="#ctx0" brushRef="#br0" timeOffset="3884.2222">12327 1234 63,'7'-32'36,"4"0"-1,-11-4-2,5 9-19,-10-10-5,3 12-1,-5-4-4,7-1 0,0-4-2,5 2 2,6-5-3,4 2 2,4 0-3,1 4 3,-5 4-2,-1 10 1,-14 17 0,18-7 0,-20 22-1,-9 16 0,-7 12 1,-5 15-2,-8 14 2,-1 14-3,-9 10 2,0 15-2,-3 7 1,-1 2-1,1 1-4,-3-17-12,19 13-9,-14-27-11,20-2-2,-4-33 0,21-12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0T00:15:28.07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2187 5016 67,'0'0'32,"0"0"1,0 0-2,16 68-27,-25 5 1,12 37-1,-8 15 1,9 37 0,-13 9 0,5 25-1,-1-11 0,-1 8 1,-8-23-2,7-15 1,-4-26-1,6-22-1,5-36 0,7-27 1,9-37-1,11-32 0,10-26-1,8-22 0,10-27 1,1-9-1,8-13 0,1 0 0,-8 10-1,4 20 0,-13 15 1,-3 27 0,-11 32-1,-6 27 1,-3 30-1,-5 31 1,-8 19-1,6 14 0,-2 15-1,-3-1-2,14 1-2,-9-29-6,32 4-18,-11-51-9,18-17-1,1-41 0,11-18 0</inkml:trace>
  <inkml:trace contextRef="#ctx0" brushRef="#br0" timeOffset="196.0112">3630 5850 114,'19'-13'40,"10"15"0,3-22-1,25-17-37,6 3-1,21-7-1,16 0-3,-3-14-4,17 28-18,-32-12-12,4 27-2,-34 5 1,-11 30-2</inkml:trace>
  <inkml:trace contextRef="#ctx0" brushRef="#br0" timeOffset="345.0197">3785 6304 114,'-77'59'40,"51"-13"0,26-46-1,32-13-35,41-33-4,27-18-5,41 7-17,-8-32-9,29 11-9,-4-10 2,12 22-3</inkml:trace>
  <inkml:trace contextRef="#ctx0" brushRef="#br0" timeOffset="841.0481">6219 4528 95,'-50'13'38,"-6"51"1,-33 25 0,-15 36-33,-21 38-2,-2 28 2,0 10-2,24 4 1,13-9-3,33-11 2,26-25-2,39-31-1,42-40 0,28-36-1,24-37 1,13-30-1,6-25 1,-10-22 0,-12-17-1,-23-6 1,-27-3-1,-35-2 0,-30 14 0,-32 11-1,-26 16-1,-8 12 1,-2 18-3,2 6-3,32 26-13,0-23-7,51 29-5,-1-20-6,67 5-2,1-21 1</inkml:trace>
  <inkml:trace contextRef="#ctx0" brushRef="#br0" timeOffset="969.0554">6494 5645 121,'-44'-9'40,"2"4"-1,-9-24-5,20-42-56,35 21-15,15-25-4,48 4 1,8-18-3</inkml:trace>
  <inkml:trace contextRef="#ctx0" brushRef="#br0" timeOffset="1344.0768">7998 4400 115,'-46'5'41,"-24"-6"1,2 43-4,-20 3-36,8 23 0,-15 30 1,-7 21-1,6 29 0,3 14 2,12 3-2,17 1 0,23-13-2,25-14 0,28-29 0,29-24 0,25-36 0,20-32 0,11-22 0,7-26 0,-4-24 0,-18-15 0,-11-9 0,-26-10 0,-27 8 0,-29 2 0,-16 10-4,-23 6 0,-1 21-2,-10-4-7,27 31-10,-9-27-4,43 41-5,12-55-3,37 23-4,15-20-1</inkml:trace>
  <inkml:trace contextRef="#ctx0" brushRef="#br0" timeOffset="1810.1035">8504 4386 111,'-71'34'41,"-12"-20"1,32 13-2,8-22-37,27-3-1,16-2 0,53-25 0,19 3-1,24-1-1,10-2 1,6 9-1,-6 2 1,-13 9-1,-20 19 1,-26 14-1,-42 19 1,-25 8-1,-31 11 1,-12 0 0,-9-2-1,12-5 0,11-15 0,21-15 1,28-29-1,52 12 0,26-30 0,24 1 0,6 2 0,10 1 1,-11 12 0,-16 15 1,-30 19-2,-31 21 0,-37 15 0,-29 10 0,-24 8 0,-23-1 0,-4 1 0,-3-13 0,15 0-8,-2-43-10,54 13-8,-6-49-5,58 10-4,0-36-5,42-11-1,-1-26 2</inkml:trace>
  <inkml:trace contextRef="#ctx0" brushRef="#br0" timeOffset="2143.1225">10562 4405 92,'29'-23'38,"-16"0"0,-13 23-1,-4 29-31,-17 20 0,-26 19-2,-12 28-1,-23 16-2,-11 15 1,-6 3-1,6-7-1,9-2-3,4-28-4,37-6-24,-2-41-6,40-14-1,5-32-1</inkml:trace>
  <inkml:trace contextRef="#ctx0" brushRef="#br0" timeOffset="2343.134">10151 4870 102,'-5'-82'40,"5"32"1,-25 8-1,25 42-32,-22 10-2,26 37-1,10 19-2,15 19-2,17 4-1,28-3 0,24-4-3,22-22-2,37 6-14,-3-46-6,44 4-6,-24-45-4,15-6-4,-26-28-3,-6-5 4</inkml:trace>
  <inkml:trace contextRef="#ctx0" brushRef="#br0" timeOffset="2523.1443">11793 4617 110,'-93'40'40,"7"45"2,-18 2-2,15 18-35,3 8-3,29 2 0,21-6-3,18-18-1,43-13-5,16-40-13,65 2-8,-1-47-5,53-7-5,-8-39-3,25-13 4</inkml:trace>
  <inkml:trace contextRef="#ctx0" brushRef="#br0" timeOffset="2828.1617">12610 4781 119,'-64'29'42,"-1"35"0,-12 0-2,16 21-36,15 13-2,28-3 1,22-4-2,31-15 1,32-19-2,31-18 0,15-23 0,5-21 0,1-20 0,-8-16 0,-16-19 0,-22-12 0,-30-11 0,-28-8 0,-28-4 0,-14 6-4,-23 6 2,-20 13-1,-3 26 0,-9 13-2,10 37-9,-13-6-9,33 46-4,-14-21-6,44 32-3,6-18-4,45 6 1</inkml:trace>
  <inkml:trace contextRef="#ctx0" brushRef="#br0" timeOffset="3195.1827">13576 4247 114,'-33'-2'41,"33"2"0,18-19-5,22 4-36,26 3-3,12-17-15,40 29-12,-9-19-9,24 15 0,-12-10-2</inkml:trace>
  <inkml:trace contextRef="#ctx0" brushRef="#br0" timeOffset="3747.2143">14659 3720 91,'-9'-16'38,"36"7"0,5-21 0,25 12-38,13-2 2,14 11 0,-5 0 0,-2 9 0,-15 6-1,-8 4 1,-16 8-1,-19 11 0,-19-1 0,-14 4 3,-22 4-3,0 3 2,-1 0-3,-1-1 4,8-3-4,10-6 2,20-8-2,22-5 0,12-5 0,5 3-1,9-5 1,4 2 0,-7 5 3,-17 7-2,-13 9 2,-19 11-3,-23 5 2,-3 0-2,-11 3 1,3-8-4,10 3-6,-12-33-12,49 17-11,-9-30-6,43-23-3,-2-16 1</inkml:trace>
  <inkml:trace contextRef="#ctx0" brushRef="#br0" timeOffset="4013.2295">16059 3458 91,'-23'20'40,"-22"-3"1,2 26-1,-14 2-33,20 12-1,-1 3-3,22 4 3,14-3-4,25-11 2,31-11-3,30-12 2,23-22-4,19-16-2,27-17-4,-10-35-16,31 17-3,-42-39-9,18 12 0,-40-32-8,-9 7 4</inkml:trace>
  <inkml:trace contextRef="#ctx0" brushRef="#br0" timeOffset="4180.239">16739 3349 107,'-100'152'42,"-6"-8"1,31 23-4,9-24-36,23-11-4,32-1-13,-8-50-8,35 8-5,-7-43-8,23-2-5,-13-36-1,15-10 0</inkml:trace>
  <inkml:trace contextRef="#ctx0" brushRef="#br0" timeOffset="4748.2715">18536 3396 72,'30'5'38,"-30"-5"-3,36 57 2,-32 2-34,10 21 2,-10 20 1,5 21-1,-11 16 0,4 14-1,-11 4 1,-6 0-2,-3-12 1,-5-10-2,-14-15-1,-1-13 0,-14-23-1,-3-18-1,-4-20-4,-13-38-26,17-5-7,-8-31 0,13-14-2</inkml:trace>
  <inkml:trace contextRef="#ctx0" brushRef="#br0" timeOffset="4966.284">17674 3002 101,'-21'4'42,"37"37"0,7-33-1,48 7-38,46-14-1,45-4 0,37-10-1,28-4-2,27 6-2,5-9-5,24 40-27,-44-4-6,-10 37 0,-43 12-2</inkml:trace>
  <inkml:trace contextRef="#ctx0" brushRef="#br0" timeOffset="5149.2945">19754 4774 119,'-45'27'42,"4"-34"0,21-2-3,11-27-41,25-23-12,42 18-24,-5-21-3,28 10 0,-1-10-1</inkml:trace>
  <inkml:trace contextRef="#ctx0" brushRef="#br0" timeOffset="5533.3164">21027 3777 99,'-56'-6'38,"-28"3"2,11 28 0,-34 5-33,12 27-3,4 4 3,14 4-2,13 7 0,24-6-2,29-11 1,35-11-4,37-8 0,30-9 1,20-10-1,12-2 0,2-5 0,-5-1 0,-22 11 0,-23 8 2,-33 12-2,-34 4 0,-29 11 0,-29 2 0,-11 4-2,-10-1 0,6-1-3,3-27-10,37 16-15,1-33-11,39-3 0,26-24-2,34-3 2</inkml:trace>
  <inkml:trace contextRef="#ctx0" brushRef="#br0" timeOffset="5716.3269">21919 4713 133,'-19'34'45,"-14"-32"-3,17 5-7,0-10-35,16 3 0,0 0-12,-20-36-12,37 40-6,-23-36-5,26 26-6,-17-15-2,-3 21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0T00:02:56.94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1936 8374 50,'28'2'27,"-11"-2"2,9 4-4,4-4-27,13 2-1,9-1 2,11 2 0,4 1 1,9 0 0,11 2 1,5-1 0,12 7 1,8-4 0,9 1 1,6-1-1,17 1 0,13-6 0,13 2 0,14-3-1,11 0 1,11-2-1,15 0 0,7 1 0,14 4 1,6 2 0,7 2 0,13 1 1,5 1-1,5-1 0,17 0 0,8-3 0,14-1 0,9-4 0,15-2 1,9-1-1,13-1 0,9-2-1,4 4 1,8 2-1,3 1 0,8 1 1,2-1-1,8 0-1,8 2 1,5-6 0,14-4 0,7-2 0,13-1 0,54-2 0,-39 1 1,35-1-1,-23 4 1,0 2 1,-2 4-1,1 0 0,47 4-1,-90 0 1,57 1-1,-25-2 0,41 0 0,10-2 0,11-4-1,5 0 1,-42-1-1,39 0 1,-8 2-1,-19-1 0,-21 4 0,-32 5 0,-36 5-1,-30 4-1,-43-10-14,-25 20-22,-54-8 0,-34 5-1,-50-10-1</inkml:trace>
  <inkml:trace contextRef="#ctx0" brushRef="#br0" timeOffset="1472.0842">5989 10811 79,'0'0'37,"0"0"-3,-13-1 2,8 17-35,-4 15 0,-1 9 0,1 13-1,-4 3 1,3 8-1,-3-4 2,4-3-3,-3-10 3,7-11-2,4-14 2,1-22 0,0 0-1,18-20 0,-3-16 1,5-12 1,-2-8-1,4-7 0,-4-4-1,2 4 1,-4 6-1,-5 12 1,-2 14-1,-2 13-1,-7 18 1,0 0 0,1 31-1,-2 0 1,-1 6 0,11 0 0,7-3 0,10-4 1,12-14-1,16-9 1,9-12-1,7-12 1,8-11-1,1-7 1,-5-5 0,-8 3-2,-13 1 2,-14 6-2,-10 14 1,-12 14-1,-13 18 0,-9 14-1,-7 14 0,-5 12-1,1 12 0,1 1-3,11 10-2,-2-16-6,23 4-26,-3-17-2,26-8 1,-3-21-1</inkml:trace>
  <inkml:trace contextRef="#ctx0" brushRef="#br0" timeOffset="1836.105">7131 11060 75,'-9'11'39,"19"7"-2,7-15 1,22 3-20,4-16-16,18-7 0,6-10 1,4-4 0,-4-6-1,-6 1 0,-14-1-1,-14 4 0,-17 3 0,-19 8-1,-14 8 1,-12 10-1,-14 9 1,-4 10 0,-4 8 0,0 12 0,5 8 0,7 5 0,12 1 0,14 0-2,19-7 1,16-8-3,23-12-1,16-19-5,29-6-27,1-26-4,21-10 1,-6-21 0</inkml:trace>
  <inkml:trace contextRef="#ctx0" brushRef="#br0" timeOffset="2035.1164">8449 9971 108,'-18'31'40,"-13"25"-1,1 30 0,-12 15-37,9 16 0,-4 10-3,4 1 1,3 2-5,3-20-14,25 5-8,-10-31-12,19-13-1,-2-30-3,17-13 3</inkml:trace>
  <inkml:trace contextRef="#ctx0" brushRef="#br0" timeOffset="2537.1451">8101 10788 99,'-11'24'39,"7"-7"0,25 3-1,7-17-38,32-6 0,20-6 0,13-8 0,5-4 0,5-3-1,-9 0 1,-9 3 0,-18 4 1,-15 5 0,-18 5 0,-19 5 0,-15 2 1,-23 15-1,-9-2 1,-5 7-1,-11 5 1,-1 5-1,-2 4 1,4-1 0,5 3-1,11-3 1,12-3-1,8-2 0,18-14 0,15-6-1,16-14 1,11-7-1,5-13 1,5-8 0,-3-5-1,-1-6 1,-10-1-1,-9 2 0,-10 7 1,-11 7-1,-10 13 0,-5 17 0,0 0 0,-23 27 0,4 11 0,-2 7 0,7 5-3,0 0 0,15 2-5,-1-19-30,33-6-3,4-27 2,27-11-2</inkml:trace>
  <inkml:trace contextRef="#ctx0" brushRef="#br0" timeOffset="2719.1555">9785 10057 117,'-48'75'42,"-22"20"-1,4 23 0,-6-3-41,15-10-11,30 12-10,-4-32-8,33-1-11,7-23-2,37-13 0,2-21 0</inkml:trace>
  <inkml:trace contextRef="#ctx0" brushRef="#br0" timeOffset="3207.1834">10835 10618 71,'7'-22'37,"-14"5"0,-8 14 0,-21 0-27,5 18-3,-12-2-1,4 13 0,-5-1-2,12 1-1,8 0 0,10-2 0,8-6-1,12-2-1,12-4 0,11-4 0,8-2-1,5-1 1,5 2-1,-5 3 0,-2 6 1,-10 2-1,-12 6 0,-13 5 1,-10 4 0,-11 1-1,-7-4 0,0-5-1,8-4-2,4-14-2,22 5-17,1-30-18,28-1 2,4-19-3,22 0 1</inkml:trace>
  <inkml:trace contextRef="#ctx0" brushRef="#br0" timeOffset="3829.219">11281 10647 106,'0'0'40,"-31"10"2,9 10-2,-6-2-36,3 11 0,-2 4-1,6 6 0,1 1-2,7 4 1,3-3-1,8 0 0,8-9-1,6-8 1,13-11-1,8-10 0,6-15 1,6-9-1,4-11 0,-1-10 1,-3-5-1,-8-1 0,-5 3 0,-9 3 0,-7 12 0,-6 4 0,-7 15 0,-3 11 0,-3 13-1,-3 11 1,4 4 0,0 4-1,7 6 0,1-1-1,8-1-2,4-12-1,13-1-3,-5-20-6,22 7-23,-12-21-3,6 7 1,-10-18-1,8 13 25,-18-11 12,-6 0 5,-3 12 7,-25-6 25,12 14 3,-15 0 0,9 15 1,-14-9-21,9 16-10,0 0-4,3 3 0,-1 1 0,7-1-1,-1-5 0,6-3 0,-3-17 0,10 14-1,-10-14 1,19-17-1,-5-4 0,2-9 1,1-4-2,1-6 0,2-3 0,3 0 0,3 1-2,0 6 0,5 9-1,-4 0-4,22 21-24,-9-11-10,20 15 2,-3-9-2</inkml:trace>
  <inkml:trace contextRef="#ctx0" brushRef="#br0" timeOffset="4061.2323">13104 10098 69,'-18'-40'42,"-20"5"-3,-1 25 4,-16 6-17,5 35-20,-10 18-2,1 25 1,-2 14-4,9 15 1,8 6-2,8 0-1,8-4-3,11-12 0,17-2-13,-1-34-24,19-11 1,-8-27 0,12-15 0</inkml:trace>
  <inkml:trace contextRef="#ctx0" brushRef="#br0" timeOffset="4542.2598">12537 10513 100,'-8'20'41,"3"-4"1,24 12-2,10-5-31,23-6-8,22-4-2,11-4-1,11-6-2,2-8-1,2 1 0,-8-6 1,-16-1 0,-14 0 1,-19-3 4,-18 4 1,-20-3 2,-5 13 1,-32-7 1,0 16 0,-13 4-1,-2 9 0,-3 6-2,0 8 0,9 5-1,6 0-1,8 2 1,13-6-1,14-4-1,10-6 0,12-9 0,9-12 0,11-9 0,1-10 0,3-9 0,-1-8-1,0-8 1,-5-4 0,-1-2 0,-6 3 0,-5 8-1,-7 7 1,-6 14 0,-15 12-1,7 12 0,-12 13 0,0 11-2,-6 1-3,6 14-5,-5-17-24,28 5-5,0-19-1,24 2 0</inkml:trace>
  <inkml:trace contextRef="#ctx0" brushRef="#br0" timeOffset="4762.2724">14021 10626 120,'-22'-23'40,"1"23"2,-21-9-7,7 20-30,0 10-2,-1 8-1,4 6-1,7 2 0,5-1-1,11-1-1,13-8 0,13-7-3,18-6-3,1-23-17,32 7-16,-3-21-2,22 4 2,-5-19-2</inkml:trace>
  <inkml:trace contextRef="#ctx0" brushRef="#br0" timeOffset="5085.2908">14477 10626 103,'-40'14'40,"13"11"1,-7-13-2,24 4-32,10-16-3,0 20-2,22-21 0,12-3-1,13-7-1,3-6 0,3-3 0,0-8 0,-6-3 0,-8-5 0,-11 2 1,-10-1-1,-15 0 0,-15 10 1,-12 7 0,-11 11 0,-11 14 0,-5 11 0,-1 17-1,0 8 2,11 9-2,11 2 1,17 1-2,19-6-1,26 2-6,8-22-25,33 3-8,2-15-1,15 2-1</inkml:trace>
  <inkml:trace contextRef="#ctx0" brushRef="#br0" timeOffset="5611.3209">4711 12001 76,'-15'-30'40,"-15"-2"-1,4 17 2,-8 5-36,-8 26 1,-9 25-3,-2 27-1,-7 26 0,0 24-1,6 12 0,11 9-2,14 4-1,20-12-3,24-3-10,19-38-24,37-14 1,17-33-4,27-13 2</inkml:trace>
  <inkml:trace contextRef="#ctx0" brushRef="#br0" timeOffset="5964.3411">5436 12441 78,'-48'8'40,"-1"18"-1,-5-2 0,-1 13-35,6-1 0,5 4-1,8-4 0,14 2-1,7-11-1,19-2 1,11-9-1,13-2 0,10-5-1,6-1 1,-3 0-1,0-1 0,-8 6 0,-7 5 0,-13 7 0,-18 8-1,-16 6 1,-11 2 0,-4 3-1,-3-5-1,3 0-3,3-23-22,25 1-12,8-17-1,44-21-2,6-19 2</inkml:trace>
  <inkml:trace contextRef="#ctx0" brushRef="#br0" timeOffset="6332.3622">5997 12540 89,'-36'3'40,"-3"18"2,-11-6-3,3 15-36,-1 9 0,2 7 0,2 2-1,6 6 0,11-4 0,15 0-1,8-10 1,18-11-1,17-15 0,15-15 0,13-14 0,10-14-1,-1-14 1,1-9 0,-3-6-1,-7-1 1,-15 7 0,-12 7-1,-10 8 1,-16 15-1,-6 22 0,0 0 0,-25 33-2,8 5 0,4 10-2,0 2-2,11 9-1,3-13-2,26 11-10,-5-26-21,29-2 0,-3-25-1,18-4 4</inkml:trace>
  <inkml:trace contextRef="#ctx0" brushRef="#br0" timeOffset="6766.387">6659 12596 90,'-18'7'39,"-15"0"-1,10 26 1,-1-10-32,8 14-2,9-5-1,9-1-2,11-11 0,9-4 0,9-12-1,7-14 1,5-8-1,5-11 0,-1-5 0,2-4 0,-8 2 0,-3 4-2,-6 6 1,-10 12-1,-7 20-1,-15 22 2,-5 21-2,-17 26-1,-9 27 2,-11 20-1,-5 15 1,-4 6-1,1-3 2,1-8-2,2-15 2,9-18 1,6-29-1,5-20 0,6-32 1,6-19 0,4-22 0,6-18-1,-1-19 1,6-12-1,4-12 0,6-11-1,7 2-1,6-2-3,10 19-11,-11-8-22,26 24-3,-1-4 0,23 21 0</inkml:trace>
  <inkml:trace contextRef="#ctx0" brushRef="#br0" timeOffset="7526.4305">8495 12041 48,'13'-7'39,"-13"7"-1,0 0 0,0 0-14,3 26-19,-3 13-2,2 16 1,1 14-1,2 16-1,3 2-1,6 9 2,0-5-2,3-3 0,-6-15 0,6-14 0,-8-16 0,1-14-1,-10-29 2,0 0-2,2-29 1,-6-14 1,-5-14-1,1-18 0,0-16-1,6-11 0,-1-11 0,8 1 2,11 0-2,6 6 1,9 12-1,9 13 1,7 13-1,5 21 1,0 17-1,-3 18 0,0 13 0,-10 17 0,-12 12 0,-9 11 1,-17 12-1,-9 7-1,-17 7 1,-14 4-1,-10 0 1,-7-4-2,2-5-1,-2-18-5,25 3-23,0-33-9,31-14 1,17-7-3</inkml:trace>
  <inkml:trace contextRef="#ctx0" brushRef="#br0" timeOffset="7847.4488">9421 12129 78,'-34'42'41,"-11"2"-1,3 13 2,-7-2-31,17 5-7,9-6 0,12 4 0,11-6-2,18-6 1,14-10-1,16-12 0,14-13 0,3-14-1,6-13 0,-5-9-1,-4-12 1,-11-7-2,-16-3 1,-17-2-1,-21 3-1,-16 0 0,-8 8-1,-12 1-2,2 13 0,0 1-2,17 18-10,0-13-23,33 11 1,7-12-1,28 6 2</inkml:trace>
  <inkml:trace contextRef="#ctx0" brushRef="#br0" timeOffset="8064.4612">10399 11580 94,'-4'-19'40,"-24"10"1,2 32-1,-10 14-36,3 21 2,-1 18-3,7 21-2,0 8 0,5 11-1,11 1-2,-2-10-2,11 2-6,-5-28-29,14-4-3,-5-28 2,11-15-2</inkml:trace>
  <inkml:trace contextRef="#ctx0" brushRef="#br0" timeOffset="8238.4712">10015 12124 87,'18'4'40,"13"-4"-1,23 5 0,15-2-38,16-4-4,21 6-8,-3-12-27,13 9 0,-12-10-1,-2 8 0</inkml:trace>
  <inkml:trace contextRef="#ctx0" brushRef="#br0" timeOffset="8569.4901">11012 12102 82,'-22'4'40,"-22"-8"1,4 17 0,-19-7-33,10 16-1,-1 0-2,6 14-1,3 6-1,11 6-1,7 3 0,11 3 0,12-4-1,16-10 0,10-5 0,12-13-1,7-13 1,9-15-1,3-15 0,1-8 1,0-10-1,-5-6 0,-8 2 0,-12 0-1,-3 6 1,-12 12 0,-18 25-1,0 0 1,-3 18-1,-14 16-1,2 12 1,1 4-2,6 8-2,8-7-1,26 0-6,-3-28-19,39 1-9,5-26-1,23-9 1</inkml:trace>
  <inkml:trace contextRef="#ctx0" brushRef="#br0" timeOffset="8877.5077">11941 12114 96,'-25'-8'40,"-21"-1"2,8 24-1,-14-9-35,8 15-2,10 2-1,12 7-1,10-3-1,11-2-1,14-1 1,11-6-1,7-5 0,8-4-1,-2-3 1,-1-3 0,-4 1 0,-6 2 0,-11 2 0,-10 8 0,-10 5 0,-10 4 0,-3 5 0,-7 0 0,5 2-1,-2-4-1,13-2-3,9-26-3,23 27-24,3-37-10,25 4 1,2-20-1</inkml:trace>
  <inkml:trace contextRef="#ctx0" brushRef="#br0" timeOffset="9216.5271">12548 12116 93,'-12'-15'41,"-6"21"0,-24-3 0,1 20-34,-6-2-2,0 7-2,2 2-1,7 2-1,11-4 0,12-4 0,18-7-1,14-6 0,8-6 0,15-5-1,7-1 1,-2-3 0,-2 4 0,-3 0-1,-10 7 1,-9 6 0,-10 7 1,-12 9-1,-7 3 0,-6 9 1,-8-2-1,0 0 0,2-1-1,4-8-1,12-2-5,4-28-12,18 16-20,2-28-2,25 2 1,-3-19-3</inkml:trace>
  <inkml:trace contextRef="#ctx0" brushRef="#br0" timeOffset="9382.5366">13029 12188 86,'0'0'41,"-15"13"2,-10 9-2,0 15-30,-3 6-7,0 4-2,3 3-2,8-9-3,12 5-11,-1-24-25,24-6-2,0-25 0,17-9-1</inkml:trace>
  <inkml:trace contextRef="#ctx0" brushRef="#br0" timeOffset="9494.543">12971 11852 87,'-48'-31'3,"-2"10"-2,9 10-1,17-3-39</inkml:trace>
  <inkml:trace contextRef="#ctx0" brushRef="#br0" timeOffset="10026.5735">13729 12086 88,'-13'-14'40,"13"14"0,-35-12 1,24 20-37,-16 4-2,-2 15 0,-2 9 0,-2 12 1,3 3 0,6 8-1,6-6 1,15-4-1,10-10 0,17-11-1,17-19 0,13-13 0,13-17 0,4-14-1,4-11 1,3-8-1,-8 0 0,-7-3 0,-12 4 0,-10 7 0,-12 12-1,-9 11 1,-9 14 0,-11 9 0,-5 27-1,-6 6 1,-4 14-1,2 4-1,1 8-2,8-2-1,13 5-8,-6-26-22,31 3-6,-2-26 1,23-4-1</inkml:trace>
  <inkml:trace contextRef="#ctx0" brushRef="#br0" timeOffset="10522.6018">14592 12156 89,'-11'-25'39,"11"25"1,-32-13 2,17 26-35,-8 6-2,1 12-2,-3 6 0,3 6 0,1-1-1,4 3-1,7-8 0,4-10 0,7-12-1,-1-15 1,31-15-1,0-12 0,5-14 1,1-5-1,4-6 0,-3-1 0,-2 4 1,-7 7-2,-7 10 2,-6 12-2,-16 20 1,16-3 0,-12 17 0,1 9 0,2 5 0,2 4 0,8-3 1,1-3-1,7-7 0,6-8 1,3-9-1,4-7 0,-2-6 0,3-7 1,-4-2-1,-3-3 0,-2 5 0,-9 0 0,-3 9 0,-3 3 0,-15 6-1,16 18 1,-14 4-1,-2 6 0,-3 11-1,-3 3-1,4 9-2,-8-12-8,22 19-16,-15-25-11,15 6 0,-2-21-1,17-3 1</inkml:trace>
  <inkml:trace contextRef="#ctx0" brushRef="#br0" timeOffset="10824.6191">15500 11489 97,'0'0'43,"11"24"0,-3 3-1,19 26-37,8-11-2,5 14 2,2 0-2,1 8 0,-7 4-1,-7 5-2,-9 6 1,-13 4-1,-16 1 0,-18 0-2,-11-1 1,-12-8-1,-15-1 0,-3-16-2,13 5-16,-21-32-18,33 0-5,-3-25 1,25-2-1</inkml:trace>
  <inkml:trace contextRef="#ctx0" brushRef="#br0" timeOffset="10936.6255">15317 12348 82,'-37'1'3,"-6"5"-3,1-2-2,16-9-28</inkml:trace>
  <inkml:trace contextRef="#ctx0" brushRef="#br1" timeOffset="15898.9093">21202 2772 15,'-76'56'21,"-13"-9"1,9 9-2,-5 5-17,-4-1-2,-6 3 0,3 7 2,-4 3 1,-4-1 1,6 9 0,-6-7 0,7 9 0,-5-6 0,11 8-2,-4-3 0,3 7-2,-4 0-1,3 0 0,4 6 2,-5 5-2,2 5 1,3-2 0,5 5 0,3-5 0,8-5 0,6 0 0,5 0 1,8-5 0,10-8-1,4 0 1,10-4-1,6-1 1,8-4 0,12-5 0,5-7-1,17-9 1,9-11-1,12-6 1,13-17 0,13-6 0,14-15 1,14-7-1,15-14 0,13-9 0,14-8 1,12-8-1,12-10 2,14-6-1,9-12-3,11-3 1,2-15-1,10-6 0,4-14 1,9-7-2,0-9-1,0-8 1,-4-3 2,-1-4 0,-9-2-1,-4 4 1,-11 2-1,-11 7 2,-18 5 0,-15 3 0,-10 7-1,-13 3 0,-18 2 0,-14 6 1,-18-2-2,-10 6 1,-18-1 0,-11 7 1,-24 3 0,-13 8 0,-23 2 0,-19 11 0,-18 10 0,-22 16-1,-21 11-1,-27 20-1,-16 14 0,-20 15-2,-11 26-3,-28-1-19,-1 26-10,-13 4-1,-2 14-2,-6 1 0</inkml:trace>
  <inkml:trace contextRef="#ctx0" brushRef="#br1" timeOffset="17925.0252">19572 5377 55,'0'0'31,"0"-15"0,0 15 1,-5-21-23,5 21-1,-5-19-3,5 19 3,-1-26-4,2 13 1,-2-12-3,2 3-2,2-5 0,0 0 0,1-3 1,3-4-2,-2 3 1,3-2-1,2 4 1,-1 1 0,-1 0 1,4 4-1,-1-1 1,2 0-1,2 4 0,-1-2 1,4 0-1,-1 2 0,2 1 1,1 2-1,0 5 1,-2 2-1,2 2 1,-2 6-1,0 1 0,0 4 1,-2 1-1,1 2 1,4 2-1,3 1 1,-2 2 0,2-1-1,-2 2 1,4 1-1,-4 0 1,5 2-1,-6-5 0,3-1 0,0-7 1,2-2-1,0-8 0,4-3 0,-3-7 1,5-3-1,-3-6 0,1-1 1,-2 1-1,-2-3 0,1-2 1,-5 5-1,1-4-2,-4 3 3,-2-3-3,-3 1 3,-1-2-3,-3-1 2,-2-2-2,-3 1 2,0-1 0,-2 0-1,1 1 2,1 1-2,-1 1 1,2 3 0,2 4 0,-1 0 0,0 6 0,0-1 0,0 4 0,-1-1 0,1 2 1,2 1-2,2-1 2,-1 1-1,3 0 0,5 2 0,0 0 0,2-1 0,2 2 0,1 4 0,1 4 1,-4-2-1,3 5 0,-2 1 0,0-2 0,-2 5 0,1-2 0,1 1 0,2 1 0,0-1 1,3 4-1,-1 0 0,0 1 0,1 5 0,2 3 0,-1-4 0,2 6 0,-4-4 0,4 1 0,-1-4 0,2-4 0,-3-3 0,2-6 1,0 1-1,-2-6 0,-2-1 0,-1-4 0,-1 0 1,-5-3-1,1 2 0,-3-4 0,2-2 0,-6-3 0,1-3 0,1-4 1,-3-2-1,0-6 0,-7-2 1,7-1-1,-4-1 1,-2-3-1,1 3 1,0-1-1,-2 1 1,0 1-1,-4 3 0,5 1 0,-3 4 0,2 3 1,1 1-1,1 3 0,4 1 0,4 1 0,3 1 0,5 0 1,9-3-1,2 2 0,7-2 0,5 2 1,1 1-1,1 4 0,-1 2 0,-2-2 0,-8 5 0,-4 6 0,-6 0 0,-6 2 1,0 4-1,-8 5 0,-12-3-1,21 15 1,-11-2 0,3 3 0,-1 3 0,3-1 0,2 2 0,1-3 1,8-1 0,-1-5 0,6-3 0,-1-6 0,2-3 0,-2-6 0,2-5 0,-2-8 0,0-8-1,4-7 0,-3-6 1,1-8-1,3-1 0,-3-8 0,-6-2-1,1 8-3,-7-10-10,1 24-24,-16-5 0,10 22 1,-20-3-3</inkml:trace>
  <inkml:trace contextRef="#ctx0" brushRef="#br1" timeOffset="18751.0725">20383 4345 57,'17'-1'34,"-7"-3"-2,6 14-1,-16-10-27,15 5 0,-15-5 0,10 17 2,-10-17-2,7 27 1,-11-12 1,4 8-2,-5 0 2,2 5-3,-6 1 2,3 3-3,-6-2 2,2 6-2,-4-3-1,5 1 1,-2-4 0,6-3 0,3-1-1,7-7 1,5-2 0,8-8-1,12-9 1,5-6-1,7-7 0,9-3 0,7-7-1,0-6 0,3-1-2,-1-4-2,9 13-13,-22-16-13,12 20-10,-17-7 1,6 14-3</inkml:trace>
  <inkml:trace contextRef="#ctx0" brushRef="#br1" timeOffset="18887.0803">21445 4526 95,'3'-13'35,"-7"-7"-20,-1 2-16,-6-7-36,9 4-3,-2-4 1</inkml:trace>
  <inkml:trace contextRef="#ctx0" brushRef="#br1" timeOffset="20220.1565">19991 6239 61,'5'-18'36,"1"7"-1,-2-1 1,-4 12-13,0 0-16,8 12-1,-11 5-1,8 15 0,-10 9-2,5 12 0,0 15-2,-4 8 1,0 8-1,-1 2-1,-1 0 1,-1-7 0,4-11-1,0-11 1,-2-17 0,6-14-2,-1-26 2,0 0 0,12-29 0,-5-8 0,-1-13 0,0-6 1,-3-14-1,3-9 1,-3-4-1,2-8 0,0 1 0,5 1-3,0 4 3,11 4-3,6 11 2,9 6-1,0 19 1,9 12-1,5 17 1,-2 14 0,-3 12 0,-5 14-1,-7 14 2,-12 12 0,-9 6-1,-15 10 1,-15 1-1,-8 2 2,-6-4-3,-12-9 2,3-5-5,-6-19-4,16-2-27,-8-25-4,18-8 1,2-20-2</inkml:trace>
  <inkml:trace contextRef="#ctx0" brushRef="#br1" timeOffset="20614.179">20772 5880 109,'0'0'38,"0"0"2,-7 24-4,-5 6-32,-5 8-2,1 15 3,-6 11-3,2 14 1,-3 4-1,1 10 2,0-2-3,3-3 2,1-7-2,3-7 1,10-14-2,3-15 1,8-18 1,8-14-2,4-17 0,8-10 0,1-10 0,4-11 0,4-3 0,-4-2 0,-3 2 0,-2 8 0,-6 9 0,-4 14 0,-6 13 0,-3 7-2,-5 14-2,-1-1-2,8 14-5,-9-19-13,26 13-9,-8-21-7,19-2 1,5-19 0</inkml:trace>
  <inkml:trace contextRef="#ctx0" brushRef="#br1" timeOffset="20901.1955">21291 6421 112,'-49'8'39,"10"22"1,-12-1-1,12 11-31,3 1-3,15 4-1,10-3-1,12-2-1,11-7 1,13-10-3,11-11 0,6-8 0,3-10 0,1-8 0,-2-9 0,-3-7 0,-6-3 0,-12-4 0,-3 2-5,-12-3-2,1 14-8,-20-18-11,14 24-9,-13-13-4,9 15 1,-3-11-2</inkml:trace>
  <inkml:trace contextRef="#ctx0" brushRef="#br1" timeOffset="21149.2096">21838 5768 111,'11'-23'39,"-15"7"2,4 16-2,-15 22-32,3 18-3,-3 13-1,3 16 0,-2 14-2,1 11 1,0 4-2,2 2 1,3 2-3,-2-10 0,7-7-5,-8-26-13,18 1-7,-14-32-12,12-12 0,-5-16-2,11-31 3</inkml:trace>
  <inkml:trace contextRef="#ctx0" brushRef="#br1" timeOffset="21884.2517">21645 6245 126,'-15'-11'40,"15"11"1,16 7-3,8-3-35,8-1-1,11-1 0,3-1-1,7 0 1,8-1-2,-6 0 0,0 0 0,-7 3 0,-6-1 0,-7 1 0,-12 3 0,-7 2 0,-16-8 0,-2 26 0,-12-9 0,-4 6 0,-6 1 0,3 4 0,-5 1 0,8 0 0,4 2 0,13-8 0,6-5 0,8-4 0,13-12 0,5-6 0,10-9 0,-4-8 0,6-4-2,-7-9 1,-3 3 0,-8-4 0,-13 2 1,-3 6-1,-9 0 1,-3 6 0,-5 8 1,0 0-1,8 13 1,-11-15 0,11 15 0,14-13 1,8 7-2,5-1 0,4-1 0,7 4 0,-1-1 0,2 4 0,-7 3 0,-6 6 0,-9 4 0,-7 5 0,-7 5 0,-10 5 0,-3 0 0,-3 1 0,0-5 0,4-1 0,4-10 0,5-12 0,14-7 0,7-14 0,6-6 0,9-10 0,6-1 0,2-4 0,-3 2 0,-1 9 0,-5 9 0,-8 11 0,-5 12 0,-7 14 0,-4 9 0,-6 11 0,0 14 0,-12-5-10,19 22-11,-17-20-7,19 21-6,-14-16-7,12 6-1,-7-8 1,5-4 5</inkml:trace>
  <inkml:trace contextRef="#ctx0" brushRef="#br1" timeOffset="22479.2857">19904 7627 95,'0'-10'37,"0"10"2,-18-12-2,2 12-31,-8 0-3,1 8 1,-4 1-1,-4 10-1,0 8 0,8 5 0,0 3 0,10 2-2,4 0 2,17-3-2,10-7 1,10-7-2,12-16 2,7-8-1,5-15 1,-3-6 0,-2-5-1,-6-6 1,-14 2-1,-11-3-1,-10 7-1,-12 3 1,-5 9-3,-10 5-1,5 11-3,-9-11-17,25 13-14,-11 4 1,27-1 0,9-10 1</inkml:trace>
  <inkml:trace contextRef="#ctx0" brushRef="#br1" timeOffset="22725.2998">21099 7138 95,'-16'-33'37,"-7"12"1,-18 0 1,8 18-32,-18 11-3,5 23 1,-3 18-2,8 18 0,4 15-1,6 13-1,10 5-2,4-2-2,16-3-4,-3-24-18,22-2-15,-4-23 1,10-10-2,-8-24 1</inkml:trace>
  <inkml:trace contextRef="#ctx0" brushRef="#br1" timeOffset="22884.3089">20610 7690 117,'0'-24'42,"5"-12"-2,31 9 0,11-9-40,14-10-10,28 17-13,-13-21-5,20 19-11,-11-4-2,-1 11-1,-17 0 1</inkml:trace>
  <inkml:trace contextRef="#ctx0" brushRef="#br1" timeOffset="23461.3419">18393 5994 79,'2'-14'36,"-2"14"1,0 0 1,-21 16-25,-13 1-5,0 16-1,-23 10-4,-12 15 2,-22 13-3,-6 14 2,-14 5-3,2 7 2,-6-3-2,9 2-3,14-10 0,12-18-4,27 0-15,7-33-18,29-8 2,7-27-4,23-9 1</inkml:trace>
  <inkml:trace contextRef="#ctx0" brushRef="#br1" timeOffset="23860.3647">17853 6036 79,'0'0'36,"-20"-21"-1,10 20 2,-12 1-30,8 12-2,-10 3 1,-1 16 1,-4 10-3,-5 18 2,-12 11-3,-4 13 2,-8 12-2,-7 8 1,-6 3-2,3-3-1,3-11 0,8-11 0,16-14 0,18-19-1,26-17 1,26-19-1,25-14 1,27-14 0,23-10-2,17-6-1,18 7-11,-9-19-7,21 23-7,-16-10-9,10 15-4,-7 1-1,4 12 2</inkml:trace>
  <inkml:trace contextRef="#ctx0" brushRef="#br1" timeOffset="25805.476">21847 7150 79,'0'-25'37,"1"14"-2,-1 11 2,0 0-31,-17 14-1,8 18-1,-11 12 1,3 15 0,-9 7-2,5 11 1,5 4-1,-1 4-1,9-8 0,12-7 0,12-13-1,12-14-1,14-17 0,12-17 0,11-24 1,7-17 1,8-20 0,3-16-1,-2-15 1,-6-11 0,-4-2-1,-13-1 1,-11 8 0,-8 11-1,-16 12 0,-10 19 0,-14 21 0,1 26 1,-30 19-2,4 22 1,-2 21-2,-1 14 2,1 9-2,8 5 0,10-2-1,7-3-2,20-4-4,2-30-13,30 7-6,-12-32-5,25 3-8,-9-17-2,14-3 2</inkml:trace>
  <inkml:trace contextRef="#ctx0" brushRef="#br1" timeOffset="25972.4855">22906 7682 120,'-14'0'40,"-7"-10"-1,21 10-1,-14-10-42,13-14-10,21 19-12,-9-16-13,21 6 0,-4-10-2,13 4 2</inkml:trace>
  <inkml:trace contextRef="#ctx0" brushRef="#br1" timeOffset="26361.5078">23277 7043 105,'0'-13'39,"-9"-2"1,9 15-1,0 0-33,-4 12-2,1 12 0,2 19 0,-4 13-2,2 13 1,-3 9-1,-3 13 0,2 3-2,-2-7 0,4-3 0,5-13 0,10-17 0,5-19-1,13-27 2,9-26 0,10-22 0,5-19 2,5-22-3,1-13 0,-3-12 0,-3-3 0,-9 3 0,-8 11 0,-8 14 0,-11 14 0,-6 30 0,-11 13-8,10 34-11,-22 1-8,23 37-6,-11-3-7,15 21-2,-1 0 0,14 6 2</inkml:trace>
  <inkml:trace contextRef="#ctx0" brushRef="#br1" timeOffset="26532.5176">24099 7697 130,'-12'16'44,"-12"-25"-3,11 1-1,-5-10-40,0-9-3,9 12-12,-17-22-10,26 37-4,-32-22-5,32 22-7,-37 7-3,6 11 3</inkml:trace>
  <inkml:trace contextRef="#ctx0" brushRef="#br1" timeOffset="26983.5433">20478 8998 100,'0'0'38,"-1"21"1,1-9-1,12 15-34,-6 8 0,3 15 0,-8 10-1,-1 20 1,-6 6-2,-4 7 0,-6 0 0,1-2-1,-1-8-2,2-14-2,17-8-6,-3-36-15,32-8-15,0-30 1,26-9-1,0-26-1</inkml:trace>
  <inkml:trace contextRef="#ctx0" brushRef="#br1" timeOffset="27150.5529">21113 9359 113,'0'0'38,"-21"30"1,1 11 1,-18 6-34,8 10-3,3 3-1,7 1-1,7-3-2,7-10-3,19 2-8,-4-33-17,26 2-10,-2-31 0,18-6-1,0-24 1</inkml:trace>
  <inkml:trace contextRef="#ctx0" brushRef="#br1" timeOffset="27300.5615">21244 8921 117,'-36'-18'37,"13"20"-1,8 6-11,9 3-60,28 13-4,9-3 1,19 15-1</inkml:trace>
  <inkml:trace contextRef="#ctx0" brushRef="#br1" timeOffset="27825.5915">21771 9479 109,'-36'8'39,"3"9"1,-13-9 0,4 13-34,-3-1-2,6 10 1,4 2-2,7 5 1,9-1-2,12-8 1,12-8-3,16-11 0,14-19 0,8-15 0,13-17 0,4-10 0,6-9 0,-6-2 0,-3 1 0,-11 7 0,-8 14 0,-10 12-2,-15 18 0,-13 11 1,-8 48 0,-10 10 0,-9 30 0,-6 20 1,-5 26-2,-3 13 2,1 11-1,-2-1 2,6-3-3,1-13 2,7-16-1,7-22 2,3-28-1,6-27 1,2-27 0,10-21-1,3-41 0,4-17 1,9-25 1,3-17-5,8-20 5,3-14-2,11-4 1,0 2-2,-2 10 2,-2 7-5,6 20-5,-10 1-8,17 33-8,-19-5-7,21 23-7,-5-5-3,15 6 3,2-6 0</inkml:trace>
  <inkml:trace contextRef="#ctx0" brushRef="#br1" timeOffset="28202.6131">22710 8804 121,'-19'14'42,"-15"6"1,7 24-2,-14 5-37,8 15 0,4 8-4,0 14 0,1 1 0,2 4 0,5-4 0,7-7 0,4-8 0,8-12 0,5-14 0,9-16 0,7-17 0,4-16 0,5-10 0,3-15 0,5-11 0,-1-4 0,0-1 0,0 3 0,-7 6 0,-1 9 0,-4 9 0,-5 13 0,-5 8 0,-4 7 0,4 10 0,-2-5 0,11 9-8,-7-19-9,19 16-6,-12-38-4,26 13-9,-7-24-4,13 0 1,-8-18 2</inkml:trace>
  <inkml:trace contextRef="#ctx0" brushRef="#br1" timeOffset="28405.6247">23386 8958 110,'5'-40'39,"-5"40"2,0 0-1,-19 21-32,-6 24-2,-2 23-1,-6 12-2,1 11 0,-3 6-3,4-4 0,5 3-3,-1-22-5,16 2-10,-12-39-7,24 4-4,-18-41-7,17 0-4,3-40 0,4-4 2</inkml:trace>
  <inkml:trace contextRef="#ctx0" brushRef="#br1" timeOffset="28547.6328">23125 9212 128,'24'-25'43,"-3"-7"-2,23 9-2,7-1-43,4-18-11,39 13-9,-18-24-4,30 15-6,-15-18-8,10 1-1,-15-9 0</inkml:trace>
  <inkml:trace contextRef="#ctx0" brushRef="#br1" timeOffset="29485.6865">19262 1100 78,'-5'20'38,"2"2"-1,8 24 0,-7 9-31,3 25-2,-3 14 1,-1 24 0,-6 5-2,0 3-1,-1-3-1,-1-10-2,11-11-6,-6-35-28,21-11-4,2-41 0,21-15-2</inkml:trace>
  <inkml:trace contextRef="#ctx0" brushRef="#br1" timeOffset="29696.6985">19337 1252 97,'-18'-37'42,"25"16"1,10-8-3,32 13-35,12-10-5,11 0 0,15 4-4,-7-6-13,16 33-9,-27-8-14,-4 25-1,-26 0-1,-13 17 1</inkml:trace>
  <inkml:trace contextRef="#ctx0" brushRef="#br1" timeOffset="29888.7095">19382 1780 97,'0'0'39,"18"-4"2,11-23-2,22 2-38,14-8 0,7-1-2,9 9-6,-14-18-24,8 30-7,-27-3-2,-8 27 0</inkml:trace>
  <inkml:trace contextRef="#ctx0" brushRef="#br1" timeOffset="30055.7191">19334 2186 101,'0'0'41,"22"11"-1,26-39 0,21-11-38,25-10-3,13-15-8,20 7-24,-11-18-7,10 12 2,-16-12-4</inkml:trace>
  <inkml:trace contextRef="#ctx0" brushRef="#br1" timeOffset="30239.7296">20462 1659 101,'0'0'39,"0"0"2,15-31-2,30-3-37,-6 4-2,8-3-1,5 10-7,-14-10-29,6 25-2,-19-4-1,-5 28-1</inkml:trace>
  <inkml:trace contextRef="#ctx0" brushRef="#br1" timeOffset="30411.7394">20233 2163 105,'0'0'41,"29"5"-1,20-41 0,21-10-40,25-13-3,5-27-19,22 12-16,-12-19-1,7 6-2,-18-6 0</inkml:trace>
  <inkml:trace contextRef="#ctx0" brushRef="#br1" timeOffset="30815.7625">21449 718 99,'-10'-7'40,"4"31"2,-10 8 0,7 21-35,-13 10-2,-1 18-1,-11 10 0,-3 18-2,0 1 1,2 7-2,0-7 1,5-4-1,10-16 0,15-11 1,10-23-2,19-21 0,10-22 0,10-21 0,6-17 0,6-9 0,-3-14 0,2 2 0,-9 0 0,-9 7 0,-11 7 0,-6 11 0,-8 16 0,-12 5 0,10 33 0,-10-2 0,4 9-4,-5 0 1,13 12-9,-10-20-2,26 17-8,-16-41-5,35 16-7,-15-31-7,28 2 1,-2-22-1</inkml:trace>
  <inkml:trace contextRef="#ctx0" brushRef="#br1" timeOffset="31191.784">22620 827 77,'-22'-16'41,"-9"-7"0,8 11 2,-13-11-13,5 7-25,-3 3 0,7 6-2,-8 15-1,1 13-1,-2 19 1,-1 13-1,-3 21 0,0 16-1,4 7 1,6 14-1,7-3 0,14 1-2,11-13-1,10-9-1,17-14-8,-2-30-6,22 5-7,-24-48-6,18 5-4,-25-31-7,-1 2 2,-20-15 2</inkml:trace>
  <inkml:trace contextRef="#ctx0" brushRef="#br1" timeOffset="31380.7949">22040 1363 119,'0'0'43,"-13"-17"0,31 20-1,19-7-39,-2-1-1,11-1 1,12 0-5,7 1-1,1-7-7,18 17-7,-22-19-7,22 27-7,-29-20-2,13 18-9,-19-5-2,5 11 4</inkml:trace>
  <inkml:trace contextRef="#ctx0" brushRef="#br1" timeOffset="31541.8041">22955 1575 124,'-21'7'43,"10"8"1,-15-23-2,19-8-40,7 16-7,-28-35-8,28 35-7,-20-34-7,20 34-5,-24-22-4,24 22-7,-38-16 0</inkml:trace>
  <inkml:trace contextRef="#ctx0" brushRef="#br2" timeOffset="46827.6784">14330 8138 63,'0'0'36,"-27"-11"0,27 11 2,-26-7-27,26 7-6,-26 10-2,11 9 0,-4 3 1,6 10-1,-7 2 0,11 2 0,0-1-2,12-3 1,5-12 0,12-6-1,7-13 0,5-10 0,4-6 0,2-7-1,-7-1 1,-7-2 0,-10 1-1,-10 6 0,-15 4 0,-14 11 0,-6 6 1,-3 9-1,-6-1 1,7 6-1,4-4 1,13-1 0,16-12-1,15-1 1,14-11 0,10-6-1,7-2 0,-2 1 1,-2-1 0,-7 5-1,-14 9 1,-21 6-1,0 0 0,-30 22 0,8-8-2,-4-7-2,11 10-11,0-28-8,30 13-6,-1-23-10,20 3-2,2-9 0</inkml:trace>
  <inkml:trace contextRef="#ctx0" brushRef="#br2" timeOffset="47457.7144">14861 7965 75,'13'17'38,"-13"-17"0,20 7 0,-20-7-32,38-6-2,0-3 0,8-4 0,0-4 0,7-3-1,-5-3-1,-6-1 1,-15 1-2,-17 6 2,-17 3-3,-19 8 3,-15 7-2,-15 9 0,-7 9 0,-1 8-2,0 7 2,8 5-2,14 4 2,17 0-2,20-3 1,19-3 0,21-9-2,14-11-1,27 2-12,-5-31-9,33 9-5,-20-26-7,13-6-5,-13-13 1</inkml:trace>
  <inkml:trace contextRef="#ctx0" brushRef="#br2" timeOffset="47638.7248">15544 7399 113,'15'-4'41,"16"8"1,13-23-5,15 2-43,30 10-15,-11-21-4,29 19-8,-13-15-6,5 8-4,-13-4 2</inkml:trace>
  <inkml:trace contextRef="#ctx0" brushRef="#br2" timeOffset="48478.7728">9089 8003 86,'-13'10'37,"-5"-4"0,7 8 0,-5-3-34,7 8 0,-2-1 0,9 2 0,-2-2-1,5 0 0,-1-18 0,21 10 0,-1-17-1,8-7 0,1-7 0,-1-4 0,1-3 0,-6 4 0,-5 2 0,-9 8-1,-9 14 0,-17-5 1,-7 14-1,-7 9 1,-8 4-1,8 3 1,-2-1 0,8-2 0,9-6 0,11-4 0,5-12 1,27-5-2,-2-6 1,8-5-2,1 5-1,-5-9-3,7 18-11,-26-19-9,11 24-6,-21-3-7,0 0-4,6-12 3</inkml:trace>
  <inkml:trace contextRef="#ctx0" brushRef="#br2" timeOffset="48967.8008">9740 7964 95,'-6'13'38,"11"8"2,-5-21-2,25 23-34,5-23 0,14-2-1,3-11-1,7-9 0,-1-11-1,3-5 1,-11-5 0,-11 1-1,-10-1 0,-19 3 1,-18 5-1,-9 13 0,-15 14 0,-12 15-1,-8 15 0,-5 18 0,1 13 0,4 11 0,8 6 0,18 3 0,19-7 0,24-16 0,31-14-2,22-23-2,42-12-11,5-34-7,35 2-7,-16-31-7,14-1-4,-13-12-1,-6 2 2</inkml:trace>
  <inkml:trace contextRef="#ctx0" brushRef="#br2" timeOffset="49147.8111">10674 7296 116,'0'0'42,"12"18"0,24-28-1,30-7-40,21-3-7,10-18-14,26 20-5,-18-19-5,13 18-10,-11 0-2,3 12 1</inkml:trace>
  <inkml:trace contextRef="#ctx0" brushRef="#br2" timeOffset="49968.858">4213 8094 71,'-14'-9'36,"14"9"-1,-7-15 0,7 15-27,0 0-1,0 0 0,0 0-1,0 0-1,-14 12-2,13 1 0,1-13-1,8 19-1,-8-19 0,19 4 0,2-10-1,4-4 1,2-4-1,3 1 1,-3-4-1,-2 5 1,-7-1 0,-18 13 0,0 0 0,0 0 0,-21-4 0,-6 12 0,1 2-1,4-2-1,3 2-2,6-10-7,23 13-13,-10-13-5,34-14-10,-3 0-1,19-2-2,0-8 3</inkml:trace>
  <inkml:trace contextRef="#ctx0" brushRef="#br2" timeOffset="50577.8929">4870 7613 71,'-8'12'35,"8"-12"-2,-5 15 2,5-15-27,-7 22-3,7-22-1,10 19-1,3-11-1,8 0 2,1-7-1,9-1 1,0-7 0,2 2 0,-3-4 0,2-1 0,-5-5-1,1 1-1,-5-6 0,-1 0-1,-1-4 0,1-1 0,-7-7-1,1 4 0,-10-1 0,-6 6 1,-14 4-1,-9 12 0,-13 14 1,-12 13 0,-10 16 0,-1 11 1,-4 12-1,5 9 0,9 4 0,16 0-1,17-11 1,25-8-2,19-12-1,20-14-2,23-11-4,4-26-11,34 4-7,-19-27-4,18-1-6,-19-13-5,-3 1 2</inkml:trace>
  <inkml:trace contextRef="#ctx0" brushRef="#br2" timeOffset="50756.9031">5590 7209 119,'30'-9'41,"25"1"-1,4-21-7,16-9-51,37 16-6,-9-21-8,23 10-7,2-1-4,17 7 2</inkml:trace>
  <inkml:trace contextRef="#ctx0" brushRef="#br2" timeOffset="51824.9642">17398 11001 82,'0'0'39,"0"0"-3,0 0 2,-15 8-33,15-8-2,0 0-1,0 0 0,13 14-1,-13-14-1,18 15 1,-18-15-3,16 15 3,-16-15-2,13 14 2,-13-14 0,0 0 1,0 0 0,0 0 0,13-16 2,-11 2-3,-2 0 2,-2 0-2,2-1 0,-5 1 0,4 3 0,1 11-1,-14-13 2,1 12-1,0 2 0,1 4 0,-2 2 0,3-3 0,0 4-1,11-8 1,-10 18-1,10-18-1,8 11-1,6 2-6,-14-13-15,29 8-5,-29-8-15,38 1 4,-20-9-2,13 2 1</inkml:trace>
  <inkml:trace contextRef="#ctx0" brushRef="#br2" timeOffset="52282.9904">18218 10789 91,'0'0'38,"26"18"-1,0-26 2,25 2-34,2-14-2,11-1 1,5-9-1,-1-5-1,-9-3 1,-4 0-1,-17 0 0,-14 1 0,-25 6-1,-17 8 1,-25 9-1,-15 15 0,-15 16 0,-15 17 1,0 16-1,-2 10 1,11 9-1,11 7 1,24 1-1,20-6-3,27-14 0,30-13-2,30-9-3,15-24-10,38 3-8,-8-30-8,29 0-5,-15-19-1,8-6-1,-13-16 3</inkml:trace>
  <inkml:trace contextRef="#ctx0" brushRef="#br2" timeOffset="52485.0019">19200 10039 125,'20'5'42,"27"4"1,12-16-4,23-7-42,23 10-13,-10-26-8,20 19-4,-15-21-8,8 9-5,-14-12-3,-2 0 2</inkml:trace>
  <inkml:trace contextRef="#ctx0" brushRef="#br3" timeOffset="93726.3608">14193 7883 45,'6'-30'34,"-1"-5"2,5 5-13,-10-17-8,10 8-3,-5-13-4,6 4-3,-6-10-2,1-3-2,-2-6 1,0-3-1,-1-5 0,-2-3 1,-2-5 0,1-1 1,-2-2 0,-2-3 0,1-2 0,-3-3 0,3-3-1,-3 2 0,-3-1 0,2 3-3,-1-1 3,-2 3-2,1 1 1,2 5-2,-4 0 2,0 4-1,0 2 1,0 9-2,1 8 2,1 5-1,-5 13-2,5 8 4,1 11-4,-1 12 2,9 13-1,-16 6 1,5 15 0,-3 14 0,-5 12 1,-4 16-2,-7 10 2,-6 9 0,-7 11-1,-2 0 2,-1-5-2,6-7 1,4-20 0,10-11 0,12-24 0,14-26 0,17-19-1,11-23 0,14-23 1,3-17-1,7-16 3,9-13-3,-3-3 1,0 1 1,-6 2-2,0 13 1,-10 15-2,-3 17 1,-4 26 0,-8 25 0,-1 25 1,-5 25-1,1 21 2,3 15-1,6 12 1,9 7-2,11 3-3,2-18-10,19 7-24,-1-15-3,12-5 1,-2-13-3</inkml:trace>
  <inkml:trace contextRef="#ctx0" brushRef="#br3" timeOffset="94928.4296">12690 3629 70,'3'-30'35,"2"14"0,-10 4 0,5 12-31,-6 22-1,4 9-1,-6 6 2,0 19-1,-6 4 0,4 12 0,-5 4 1,-1 7-1,1-5 0,3 1 0,-1-11 0,5-3 0,7-12-2,6-11 1,9-17-1,11-11 0,11-14-1,13-15-2,14-6 0,5-16-3,11 0-1,-5-21-11,13 19-21,-14-12 0,2 11-1,-19-6 2</inkml:trace>
  <inkml:trace contextRef="#ctx0" brushRef="#br3" timeOffset="95128.441">13383 3941 86,'-13'12'36,"10"18"0,-10-1 1,9 13-34,-3 8-1,-1 10 1,0 2-4,2-3-1,7 6-3,-11-27-24,20-3-7,-10-35 0,24-2-1</inkml:trace>
  <inkml:trace contextRef="#ctx0" brushRef="#br3" timeOffset="95259.4485">13509 3508 98,'-15'-28'38,"-5"6"-2,20 22-4,0 0-63,19-5-6,17 14 0,8-9-3</inkml:trace>
  <inkml:trace contextRef="#ctx0" brushRef="#br3" timeOffset="95520.4634">14498 3170 100,'-57'-27'39,"5"18"1,-15-8-1,14 20-35,-10 14-2,8 19 1,-4 24-1,9 20 0,2 19-2,8 12 1,7 13-2,12 4 0,12-2-1,5-13-3,16-2-6,-6-30-27,20-8-2,-7-25 1,7-13-2</inkml:trace>
  <inkml:trace contextRef="#ctx0" brushRef="#br3" timeOffset="95680.4726">13827 4182 95,'-25'-20'39,"21"6"1,9-9-1,26-4-33,17-4-7,11-18-10,27 7-26,-1-16-1,23 1 0,-6-11-2</inkml:trace>
  <inkml:trace contextRef="#ctx0" brushRef="#br3" timeOffset="95903.4853">14863 3055 104,'0'0'40,"-27"-13"1,23 37-3,-16 17-34,10 19-1,-4 16 0,1 19-1,-7 17-2,-1 9 0,-1 5 0,2 0-4,8-6-2,-6-26-17,22 3-16,-9-31-1,20-9-1,-5-27 1</inkml:trace>
  <inkml:trace contextRef="#ctx0" brushRef="#br3" timeOffset="96071.495">14666 3855 114,'-5'-32'40,"19"12"1,3-9-3,13 4-37,15-4-4,4-16-16,20 13-18,-13-12-4,10 7 1,-12-15-3</inkml:trace>
  <inkml:trace contextRef="#ctx0" brushRef="#br3" timeOffset="96334.51">15522 2713 103,'0'0'39,"-7"-12"0,2 24-3,-10 6-35,1 6-2,1 10 0,1 1-5,13 17-14,-3-17-18,18 5 2,-1-18-1,14-1 0</inkml:trace>
  <inkml:trace contextRef="#ctx0" brushRef="#br3" timeOffset="96476.5181">15693 2814 109,'0'0'38,"-26"8"2,17 13-3,-5 4-37,4-7-13,11 25-24,-5-5-2,7 14 0,-5-8-2</inkml:trace>
  <inkml:trace contextRef="#ctx0" brushRef="#br3" timeOffset="96932.5442">12074 2988 83,'-15'-9'37,"15"9"-1,-23 19 0,18 11-32,-5 5-4,5 3 0,2 8-1,6-5-4,18 9-15,1-23-15,18-10 0,-1-21-1,16-6 2</inkml:trace>
  <inkml:trace contextRef="#ctx0" brushRef="#br3" timeOffset="97062.5516">12440 2992 93,'0'0'37,"-20"7"1,9 16 0,-5 0-34,7-5-20,14 14-19,4-8-3,15 7-1,6-11-1</inkml:trace>
  <inkml:trace contextRef="#ctx0" brushRef="#br3" timeOffset="97800.5939">16228 3453 83,'-13'-18'38,"-15"1"-2,-7 16 3,-17 4-33,3 10-1,-5 10 0,3 13 0,1 6-1,8 10-1,3 0 0,15 2-1,11-9 0,15-5-1,14-16-1,17-12 0,10-14 1,15-15-1,5-11 1,6-10 0,1-7-1,-6 1 1,-9 1-1,-4 7 1,-14 6 0,-11 10-1,-13 12 1,-13 8-2,0 23 1,-9 4-1,-2 8 0,0 1-3,4 7-2,1-15-13,23 12-18,-7-24-3,20 4-1,-3-22 0</inkml:trace>
  <inkml:trace contextRef="#ctx0" brushRef="#br3" timeOffset="98150.6139">16733 3502 99,'-5'-25'39,"5"25"2,-13-6-3,13 6-34,-16 18-1,11 1-1,-5 4 1,-2 7-2,1 2 1,4-2-2,-2 1 0,9-5 0,6-7 1,-6-19-1,27 6 1,-3-23-1,7-12 1,5-9 1,1-7-2,-1-7 1,3 1 0,-7 5 0,-2 7-1,-8 14 0,-4 15 0,-18 10-1,6 36-2,-18 4-2,2 31-13,-22-10-8,13 28-12,-17-10-3,3 19-1,-9-9 1</inkml:trace>
  <inkml:trace contextRef="#ctx0" brushRef="#br3" timeOffset="98670.6436">13008 5113 66,'13'6'39,"7"4"-1,-7-5 1,12 9-16,-2-16-18,8 0-1,4-12-1,8 2 0,-4-13 0,1-1-1,-5-5 0,-7 0-1,-10 0 0,-12 2 0,-13 6 0,-15 8-1,-9 8-1,-10 8 1,-10 13 0,-4 10 0,-3 12 0,4 16 1,4 4 0,18 6 1,10-1 1,18-3-2,22-9 1,17-15-4,29-10-4,8-32-15,34-2-16,-1-29-2,25-6-2,-13-20-1</inkml:trace>
  <inkml:trace contextRef="#ctx0" brushRef="#br3" timeOffset="98864.6547">14187 4483 79,'-22'5'40,"-13"11"0,8 29 1,-11-1-12,6 24-27,3 6 2,3 8-2,7 0-3,2-1-1,15-2-2,-2-21-8,23 1-25,-7-22-3,19-8 0,-4-23 1</inkml:trace>
  <inkml:trace contextRef="#ctx0" brushRef="#br3" timeOffset="99210.6745">14262 4904 78,'0'0'40,"0"0"-2,15-5 1,16 3-14,4-14-24,8-2 1,8-5 0,-2-3-1,-1 0 1,-1-2 0,-11 1-1,-9 0 0,-17 4 0,-12 7 0,-16 5 0,-11 9 0,-8 10 0,-8 12 0,-3 11-1,-3 9 1,8 5 0,11 6-1,8-1 1,12-5-1,19-6-1,13-15-1,29-9-4,5-28-14,30 3-16,-3-22-4,15-3 0,-3-17-1</inkml:trace>
  <inkml:trace contextRef="#ctx0" brushRef="#br3" timeOffset="99398.6853">15092 4625 117,'-53'27'41,"4"20"1,-8-8-3,15 10-35,7-1-2,15-1-1,17-6 0,19-15-2,26-10-2,12-20-4,34-3-14,-10-35-13,28-3-7,-3-26 0,9-4-2</inkml:trace>
  <inkml:trace contextRef="#ctx0" brushRef="#br3" timeOffset="99569.695">15824 4117 101,'-26'33'41,"-16"11"0,6 25-1,-8 17-34,11 2-3,1 5-1,3-1-3,10 0-2,0-20-15,21 5-19,-10-23-3,16-6 0,-8-28-1</inkml:trace>
  <inkml:trace contextRef="#ctx0" brushRef="#br3" timeOffset="100525.7497">15459 4605 117,'14'-2'40,"-14"2"2,37 7-5,-9-7-32,11 3-2,1-1-1,4 1-1,1 0 0,-3 4-1,-6 0 1,-6 6-1,-7 7-1,-11 5 1,-7 8 0,-8 3 0,-5 5 0,-2-1 0,-4-2 0,1-5 0,0-6 0,7-8 0,6-19 0,0 0 0,6-13 0,5-15 0,8-9 0,-1-9 0,1-4 0,2-3 0,-1-1 0,-3 8 0,-4 7 0,-1 8 0,0 10 0,-4 9 0,5 6 0,1 6 0,7 1-1,3 0 1,3 1 0,9 2 0,0-2 0,-3 0-1,-3 1 1,-4 3 0,-9-2 0,-17-4 0,9 22 0,-25-3 0,1 1-1,-6 7 2,-6 3-1,2 2 0,4 0 0,0 3 0,9 0-1,8-4 1,8-5 0,6-5 0,7-8 0,5-9-1,3-6 0,5-8 1,-2-10 0,-1-9-1,-2-5 1,-3-2-1,-4-3 2,-4 1-1,-3 1 0,1 3 0,-3 8 1,1 4-1,4 6 1,-1 6 0,4 7 0,2 5-1,2 3 1,1 5 0,-2 4 0,1 6 0,-6-3 0,-3 6 0,-3 0-1,-4 0 1,-5 0-1,0-2 0,-4-3 2,0-6-2,4-12 0,0 0 0,0 0 0,15-18-2,3-9 2,6-5 0,3-3-2,8-3 1,-3 5 0,0 5 1,-2 13 0,-3 17 1,-10 13 0,-2 15 0,-5 15 2,4 4-3,1 9-3,1-5-7,14 9-6,-13-27-5,28 14-7,-17-37-10,18 3-5,-3-16-1,2-11 2</inkml:trace>
  <inkml:trace contextRef="#ctx0" brushRef="#br3" timeOffset="101473.8039">12942 5938 91,'18'-26'36,"-2"12"2,-16 14-1,20-5-33,-20 15-1,6 18 1,-8 12-1,1 12 1,-5 9-3,3 8 1,-6 7-2,0 0-1,6 2-3,-8-17-6,16 1-26,-13-18-2,9-12 1,-1-32-1</inkml:trace>
  <inkml:trace contextRef="#ctx0" brushRef="#br3" timeOffset="101982.8331">12816 6265 111,'-31'-26'39,"15"15"0,0-3 0,16 14-35,23-15-1,11 7-3,15-1-2,9-3-1,15 4-2,2-4-3,11 12-4,-14-12-8,10 21-4,-30-10 2,3 19 6,-25-13 6,-6 10 6,-16-1 5,-8-14 7,-21 24 8,-10-21 5,10 13 1,-23-13-5,14 16-4,-10-7-4,9 13-1,-5-2-3,9 10 1,4-3-2,8 2 0,3-3-1,12-5-1,7-7 1,12-10-2,8-12 2,9-9-3,6-8 0,6-7 0,-2-4 0,2-2 0,-6 0 0,-6 3 0,-8 6 0,-8 5 0,-10 5 0,-10 16 0,0 0 0,0 17 0,-9 11 0,-2 9-2,-1 9 0,1 8 0,8 4-2,3-7-2,17 6-12,-4-31-17,23-4-5,-2-29 1,19-16-2</inkml:trace>
  <inkml:trace contextRef="#ctx0" brushRef="#br3" timeOffset="102191.845">13971 5740 112,'-29'63'40,"13"23"1,-6-1-2,11 16-34,5-3-4,5 2 2,5-6-5,5-9-1,13-7-10,-13-25-24,20-4-3,-7-28 0,11-12 0</inkml:trace>
  <inkml:trace contextRef="#ctx0" brushRef="#br3" timeOffset="102425.8584">14012 6172 116,'-37'23'42,"-5"-5"-2,19 16 1,12-9-36,8-3-2,12-5-1,14-6 0,9-6-1,11-2-1,8-5-1,2-4-3,6 2-2,-11-13-18,18 12-15,-15-10-2,6 6 0,-12-12 0</inkml:trace>
  <inkml:trace contextRef="#ctx0" brushRef="#br3" timeOffset="102733.876">14406 6250 105,'-13'20'41,"13"-20"0,4 11-3,12-20-32,22-4-2,7-7 0,8-2-2,2-10 0,-2 0-2,-6 1 1,-7 2-2,-15 5 2,-15 7-2,-16 3 1,-16 10 0,-14 14-1,-8 6 2,-9 14-2,-2 8 2,2 7-2,7 3 2,11 6-3,14-9-1,26 0-8,10-26-23,37-4-5,11-23 0,26-11-2</inkml:trace>
  <inkml:trace contextRef="#ctx0" brushRef="#br3" timeOffset="103004.8915">15197 6045 116,'-47'27'42,"-11"-3"-1,20 6 1,2-11-36,26-4-3,10-15-1,37 8 1,7-11-3,6-1 0,4 3 0,-5 6 0,-10 7 0,-15 15 0,-18 9 0,-22 9 0,-12 4 0,-8-4 0,-2 6-8,-5-20-9,21 4-11,-3-27-13,25-8 0,24-29-1,13-3 0</inkml:trace>
  <inkml:trace contextRef="#ctx0" brushRef="#br3" timeOffset="103813.9378">13507 7293 68,'0'0'37,"0"0"-1,0 0 2,26 10-26,8-14-8,4-6 0,11 0-1,1-10 1,4 2-1,-7-4 0,-2 0-1,-16 0 0,-11 0-1,-15 5 0,-15 3 0,-15 1 0,-9 9-1,-10 2 1,-7 8 0,0 9 1,1 9-1,1 10 0,8 7 1,9 7-1,14 2-1,9 1 0,16-7-1,16-5-2,13-18-2,23 2-15,4-32-20,20-6 1,-2-22-1,11-1 0</inkml:trace>
  <inkml:trace contextRef="#ctx0" brushRef="#br3" timeOffset="104145.9568">14211 7077 85,'-30'19'38,"5"14"0,-6-3 2,12 15-31,-2-8-4,8 1-1,2-3 0,7-5-1,4-7 0,10-5 0,7-15-1,6-11-1,5-11 0,5-9 1,3-8-2,-2-3 1,2-1-1,-5-1 0,-5 8 0,-5 6 1,-7 12-1,-14 15 0,14 3 0,-13 16 0,-2 9 0,1 6-2,3 8-2,-2-4-2,19 14-16,-9-22-17,20 2-1,-4-20 0,9-5-2</inkml:trace>
  <inkml:trace contextRef="#ctx0" brushRef="#br3" timeOffset="104775.9928">14740 7033 83,'0'0'38,"15"15"-1,-3-16 1,13 4-32,1-12-3,7-4-1,2-10 1,1 4 1,-6-8-2,-2 0 2,-11 2-2,-7-1 1,-11 5-2,-11 4 2,-9 10-3,-4 5 1,-8 4 0,3 15-3,-6 6 2,6 10-1,5 0 2,9 5-1,5-1 0,15-4 0,10-5 0,13-7 2,11-13-1,8-8 1,7-9-1,4-5 0,-3-5 0,-3 1-1,-7-2 1,-9 3-1,-8 4 2,-9 5-2,-18 8 0,0 0 0,0 0 0,-8 21-1,-6-5 1,0 4 0,1 0-2,1 1 2,2-5 0,10-3 0,0-13 0,19-3 1,2-14-1,2-8 0,5-9 2,1-7 0,-4-4 0,-2-1 0,-4 2-1,-5 5 0,-5 4 0,-2 8 0,1 9-3,0 6-1,10 11-3,-1-3-2,17 20-16,-8-11-16,18 5 2,-3-5-1,11 3-1</inkml:trace>
  <inkml:trace contextRef="#ctx0" brushRef="#br3" timeOffset="105243.0195">15809 6714 109,'-36'18'39,"-12"-5"2,11 19-1,1-5-33,10 6-4,4-2 0,10 5-2,14-10 1,8-3-3,12-5 2,10-12-2,8-15 1,1-7 3,2-9-2,-5-4 1,-3-5-1,-5-3 1,-7-1-3,-10 2 4,-4 6-5,-7 8 2,-2 22-1,0 0 0,-14 15 1,0 23-3,-3 18 2,1 16-1,-3 17 0,-1 8 1,-3 4 0,2-1 0,-1-5 0,6-14 2,-4-16-1,5-18 1,-1-20 0,16-27-1,-14-19 0,12-19 0,8-19-1,3-14-1,8-8-1,3-10-3,18 9-11,-11-15-15,15 20-6,-8-1-1,15 15-1</inkml:trace>
  <inkml:trace contextRef="#ctx0" brushRef="#br3" timeOffset="105670.044">16318 6531 120,'-23'21'40,"-15"-4"2,7 22-6,-8-7-30,8 6-1,6-4-1,9 1-2,15-8-2,10-4 0,13-14 0,10-9 0,10-14 0,7-7 0,4-10 0,-2-6 0,-3-3 0,-3-4 0,-9 3 0,-7 5 0,-9 7 0,-6 12 0,-14 17 0,5 18 0,-12 22 0,-6 24 0,-1 19 0,-3 15 0,-5 13 0,1 9 0,-3-5 0,-2-4 0,-2-16-2,0-13 4,-6-17-4,3-19 1,0-17-3,-2-26-6,15-2-8,-14-32-7,24 6-11,-11-28-6,14-5-1,-8-17 2</inkml:trace>
  <inkml:trace contextRef="#ctx0" brushRef="#br2" timeOffset="114742.5629">9921 2427 85,'-25'-4'38,"-11"-9"-1,3 21 2,-3-3-33,2 13-1,0 1-2,2 8 0,6 2-1,7 0 0,9 1-1,15-7 0,14-6 0,16-10 0,13-9 0,6-8-1,9-9 1,-4-5 0,-4 0-1,-7-4 1,-17-1-1,-11 7 1,-22 3-1,-16 8 0,-18 15 0,-7 3 0,-11 10 0,-6 7 0,2 8 0,5 1 0,9 5 0,18-7 1,17-6-1,21-9 1,19-11-1,15-12 0,16-12 1,2-7-1,5-6 1,-8-3 0,-9-2-1,-15 5 1,-15 9-1,-19 9 1,-16 13-1,-18 11 0,-12 14 0,-3 5 0,-7 7 0,6-1-1,9-1 1,14-9 0,24-25 1,14 1 0,26-28 0,15-15-1,14-9 1,4-2 0,-10-3 1,-6 10-1,-23 14-1,-21 19 1,-27 24-1,-22 22 0,-21 18 0,-8 7 0,0 0-1,7 2 0,17-12-2,23-17-1,35-16-11,16-46-6,51 1-11,-1-36-9,23 2 0,1-22-1</inkml:trace>
  <inkml:trace contextRef="#ctx0" brushRef="#br2" timeOffset="115473.6047">8338 2656 94,'-31'16'39,"10"-8"0,18 13-1,9-5-35,21-7-1,15-4 0,14-4 0,14-8 1,10-7-1,3-8-1,1-8 1,-11-3-1,-8-4 0,-20 0 0,-23 3 0,-29 11-1,-21 11 1,-24 11-1,-15 13 1,-12 18 0,-8 11-1,1 19 1,8 5 0,11 9 0,19 2-1,21-3 2,26-14-2,26-16 0,32-24-2,36-20-3,16-37-10,34 0-9,-7-40-13,14 1-4,-11-22-1,-2 4 0</inkml:trace>
  <inkml:trace contextRef="#ctx0" brushRef="#br2" timeOffset="115653.615">9185 1814 108,'29'2'42,"36"6"1,11-30-6,19-10-47,26 17-12,-9-29-16,11 19-1,-23-5-3,-3 21 0</inkml:trace>
  <inkml:trace contextRef="#ctx0" brushRef="#br2" timeOffset="116518.6645">8270 2333 85,'0'0'37,"16"-19"0,-19-29 0,7-9-31,-8-21-1,1-15-2,-6-20 0,-4-10-2,-10-8 1,-2-5-1,-14 0 1,-4-1 0,-4 6 0,-3 8 2,-2 13-2,5 9 1,2 13-2,7 17 1,7 14-1,8 11-1,8 17 1,1 13-1,14 16-1,-6 19 1,6 11-1,-5 21-1,-1 12 2,-3 17-2,-5 17 2,-4 5-2,-6 2 2,-3-3-1,-1-9 1,5-12 0,1-20 0,9-18-1,5-25 2,8-17-1,16-37 1,3-15 0,8-17 0,3-21 2,5-10-2,-1-8 3,-3 0-2,0-3 1,-6 15-1,-4 13 1,-4 18-1,-3 14-1,-2 21 0,-2 21 1,7 16-2,7 18 0,12 11-2,9 9 2,12 8-1,6 9 0,14 2-2,-3-7-2,13 5-11,-18-26-13,10 6-14,-14-18 1,4-9-2,-15-20 1</inkml:trace>
  <inkml:trace contextRef="#ctx0" brushRef="#br2" timeOffset="116652.6721">8745 781 100,'-51'-14'39,"9"6"-1,5-4-17,-4-17-38,18 19-24,-7-5-1,9 12-1</inkml:trace>
  <inkml:trace contextRef="#ctx0" brushRef="#br2" timeOffset="117073.6962">3096 1070 106,'15'-9'42,"-15"9"0,22 11-3,-12 17-38,2 12-2,5 18 1,1 27 0,-8 22 0,4 19 1,-6 10-1,1 5 0,1-6-3,-5-14-3,16-8-32,-11-40-2,20-21 0,1-36-2</inkml:trace>
  <inkml:trace contextRef="#ctx0" brushRef="#br2" timeOffset="117403.7151">3817 1296 100,'-53'-6'41,"-5"29"1,-13 7-1,8 22-34,-4 4-4,4 8-1,9-4 0,15 0-1,10-6 0,21-9 0,18-9 0,17-14 0,15-10 0,16-3 0,8-8 0,8 0-1,4-1 1,0 1-1,-9 4-1,-6 3 2,-5 6-3,-12-2 1,-4 3-5,-10-12-5,12 13-10,-20-36-6,16 10-13,-8-27-2,13-5 2,-4-23 0</inkml:trace>
  <inkml:trace contextRef="#ctx0" brushRef="#br2" timeOffset="117591.7258">4420 1204 117,'-18'8'40,"-16"6"1,19 32 0,-16 6-38,17 17-2,4 6 0,5 6 0,5 4-2,5 4 1,10-2-5,-2-15-3,23 8-14,-21-41-13,19 0-7,-7-33 1,11-7-1</inkml:trace>
  <inkml:trace contextRef="#ctx0" brushRef="#br2" timeOffset="117804.738">4433 1147 117,'0'0'42,"3"-11"0,24 12-3,9-7-38,14-2-1,12-1 0,3-3-3,11 9-5,-16-13-20,13 19-12,-25-3 0,-3 20-1,-30-2-1</inkml:trace>
  <inkml:trace contextRef="#ctx0" brushRef="#br2" timeOffset="117980.7481">4387 1697 113,'-3'20'42,"8"-31"0,28-1-1,15-19-38,14-4-1,9-5-1,8-3-3,6 5-5,-16-3-31,15 16-3,-25 1 1,-9 24-2</inkml:trace>
  <inkml:trace contextRef="#ctx0" brushRef="#br2" timeOffset="118171.759">4480 2104 116,'0'0'42,"20"12"0,24-48-1,27-12-41,26-17 1,12-10-3,13 0-3,-13-12-34,24 19 0,-19-4-1,-4 25-1</inkml:trace>
  <inkml:trace contextRef="#ctx0" brushRef="#br2" timeOffset="118291.7659">5527 1663 120,'-64'37'40,"11"9"1,-13-17-6,11-15-49,19 9-24,-15-20-4,12 9 0,-6-14-2</inkml:trace>
  <inkml:trace contextRef="#ctx0" brushRef="#br2" timeOffset="118439.7743">4174 2348 117,'-42'21'42,"24"-15"-2,21-21-26,21-48-52,21 8-6,9-13 3,14 0-2</inkml:trace>
  <inkml:trace contextRef="#ctx0" brushRef="#br2" timeOffset="121233.9342">2568 13648 62,'12'-19'38,"-10"4"-1,-2 15 0,3 15-34,-4 20 1,-3 14-1,-1 31 2,-7 17-1,-1 21-1,-2 17-1,2 14-1,-12 4 0,10 1-1,-3-11-1,2-23-4,14-15-10,3-42-25,21-24 2,1-44-2,20-24 0</inkml:trace>
  <inkml:trace contextRef="#ctx0" brushRef="#br2" timeOffset="121459.9471">2591 13743 80,'18'1'41,"7"-6"0,28 6-2,4-9-36,23-4-1,14-3-1,10 2 1,1-3-2,-2 2-3,0 10-7,-20-4-28,-8 11-1,-22 0-1,-13 13-1</inkml:trace>
  <inkml:trace contextRef="#ctx0" brushRef="#br2" timeOffset="121664.9588">2693 14359 78,'-42'29'41,"30"-4"0,12-25-1,42-4-36,15-15-1,14-5-2,14-3 1,4-3-3,7 5-2,-7-5-3,5 21-31,-23-6-2,-6 19 0,-26 1-2</inkml:trace>
  <inkml:trace contextRef="#ctx0" brushRef="#br2" timeOffset="121862.9701">2773 14869 75,'-61'42'41,"30"-4"-1,16-26 0,15-12-37,37-4-1,19-13-1,11-5-1,10-2-2,17-2-4,-5-17-17,12 19-16,-13-11 0,6 15-3,-20-11 2</inkml:trace>
  <inkml:trace contextRef="#ctx0" brushRef="#br2" timeOffset="122067.9819">3733 14519 71,'-28'-5'41,"28"5"-2,-22 12 0,14 8-35,7 6-1,2 16-1,-1 9 0,9 11-1,-2 7-1,0 3 0,5-1-3,-1-8-3,13 4-31,-10-29-3,14-6 0,-6-30 0</inkml:trace>
  <inkml:trace contextRef="#ctx0" brushRef="#br2" timeOffset="122369.9991">4114 14489 71,'-37'16'41,"6"18"-1,-18-5 2,18 1-37,-12 5-1,9 5-1,-1-5 0,9 1 0,3-5 0,11-2-1,18-5 0,5-5 0,14-8-1,7-5 0,9-4 0,7-3-1,7-2 0,-1-4-1,3 5-1,-5-3-1,1 11-2,-10-5-5,13 24-31,-22-13 0,3 17 0,-10-12 0</inkml:trace>
  <inkml:trace contextRef="#ctx0" brushRef="#br2" timeOffset="123202.0467">5799 14135 71,'0'0'41,"0"0"-2,0 0 2,15 3-34,10-5-3,7-4 0,6 1-1,13-4-1,4-1-1,13 2-1,-1-3-3,8 11-3,-19-7-33,13 13-1,-20-5 0,-6 14-2</inkml:trace>
  <inkml:trace contextRef="#ctx0" brushRef="#br2" timeOffset="123407.0585">5861 14543 79,'-39'24'42,"30"-5"-2,9-19 2,27-19-40,31-8 0,20-2 0,14-3-1,8-5-1,13 7-3,-8-9-14,7 24-22,-22-4-1,0 18-2,-18-5-1</inkml:trace>
  <inkml:trace contextRef="#ctx0" brushRef="#br2" timeOffset="125171.1594">7808 13266 61,'6'-16'38,"-6"16"-3,0 0 2,-18 23-34,11 8-1,-5 13 1,6 16 0,-7 9 0,5 18 0,-5 9 0,5 13-1,-4 1 1,1 1-1,2-5-1,3-9 0,5-12 0,8-19-1,9-21 1,9-22-1,12-23 1,8-15 1,6-20-1,6-6 1,1-10 0,-4-2 0,-3 2-1,-8 12 1,-9 9-2,-5 14 1,-11 15-1,-5 15 0,-7 11 0,-2 9-1,1 7-2,5 2 0,8 6-6,-3-13-31,21-4-1,3-21-2,22-2 3</inkml:trace>
  <inkml:trace contextRef="#ctx0" brushRef="#br2" timeOffset="125469.1764">9412 13089 66,'-16'-70'41,"-16"10"-2,-1 30 1,-16 19-33,1 29-1,-14 24-2,8 28 1,-7 23-3,10 13 0,8 11 0,5 11-1,15 2 0,10 0 0,11-5-1,7-11-1,8-7-4,-2-25-8,12-1-28,-7-27 1,7-11-3,-13-26 1</inkml:trace>
  <inkml:trace contextRef="#ctx0" brushRef="#br2" timeOffset="125643.1864">8679 14041 81,'-31'-18'44,"3"-1"-1,28 19 0,0 0-34,40-22-6,15 5-1,19-1-1,12-1-2,12-9-5,22 12-32,-3-12-4,9 18 1,-8-10-2</inkml:trace>
  <inkml:trace contextRef="#ctx0" brushRef="#br2" timeOffset="126440.2319">10094 13871 73,'0'0'42,"4"12"-2,-4-12 2,40-7-34,0-6-2,19 3-1,10-6-1,20-2 0,14 1-2,5 2 0,5 2-1,3 1 0,-5 5-1,-7 1 0,-12 5 0,-11 1 0,-16 0 0,-12 0 0,-12 0 0,-15 0 0,-10-1-1,-16 1 0,0 0-2,0 0 0,-9-13-3,-8 3-9,17 10-27,-27-2 2,27 2-2,-21 2 2</inkml:trace>
  <inkml:trace contextRef="#ctx0" brushRef="#br3" timeOffset="135143.7298">16652 2577 55,'-31'-16'27,"-3"-10"2,-5-3-2,-5-5-27,-8 3 0,-8-5 0,-7 4 0,-8 7 1,-12 1 2,-9 13 0,-13 4-1,-8 10 1,-14 4-1,-5 10-1,-9 6 1,-7 8 1,-14 1 0,0 12 0,-10 0 1,2 6 1,-8 0-1,-2 13-1,-3-1 0,-4 9-1,-3 4-1,3 7 0,1-1-1,-1 3 0,10-1 0,7-7 0,0-5 0,11-7 1,3-12-1,6-4 0,2-6 0,-5-6 0,-5-5 0,-2-4 0,-5 3 0,-7-2-1,-9 0 1,-7-2-1,-5 2 1,-2-4 0,-6 5 0,-1-5 1,5-2-1,2 2 0,2 1 1,5-1-1,9 2 0,8 5 0,5 6-1,8 7 1,0 6-1,5 5 0,10 7 2,0 9-2,5 4 1,4 3 0,4 4 1,13 3-1,12 3 1,11 0-1,13 4-1,14 0 4,20-1-2,13-2 0,23 1 0,15-6 0,15-1 0,19-1 0,20-9 0,13-2-2,15-5 1,13-4 0,10-4 0,13-7 1,7-6 0,11-3 0,14-7 1,8-6 0,17-12 0,13 0-1,16-11 0,17-4 0,13-4 0,9-3-1,4 1 1,11 0-2,-3 9 1,-7 2 1,-6 8 0,-8 3 0,-14 8 0,-14 5 1,-13 5-2,-11 7 2,-11-2-2,-4 5 0,-7 1 0,-11 3 0,-3 0 0,-4 5 0,0-1-1,-11 7 1,-8 1-1,-11 5-1,-11 2 1,-9 3-1,-14 4 1,-8 2-1,-18 3 1,-5 1-1,-7 0 1,-8 0 1,-4 1 0,-2-1 0,-4-2 0,2-4-1,1-1 1,2-1 0,8-1 0,2-3-1,9 2 1,3-5-1,10-5 0,4-2 2,8-3-2,4-4 1,1-4 2,2 0-2,2-4 2,-1-3-3,0-2 3,0 1-2,-3-4 1,2-2-1,1-2 0,2-7 0,4-3 0,2-4 1,9-8-1,3-3 0,2-2 1,9-4-1,-2-3 0,5-1 1,1-5-1,4 0 0,0-5 1,-1-3-1,3-4 0,-1-3 0,-1-3 1,-1-8-1,0-4-1,-6 1 1,-6-4-1,0 0 2,-10-6-2,0 1 2,-9-4-2,-2 1 1,-10-5 1,-6-4-2,-5 1 2,-7 1-1,-5-2 0,-14 3 0,-5 0 0,-4-2 0,-11 4-1,-5 2 2,-3-2-1,-9 0 0,-3-3 0,-3-1 1,-1-1-1,-3-2 0,-4-2 0,-2-2 0,-2 0 1,3-3-1,-6 2 0,1-7 1,0 4-1,-3-1 1,0-2 0,-1 1 0,-2-5 0,-1 0 0,-4-3 0,4 2-1,-1-2 1,1 0-2,-3-4 1,6 4-2,-1-1 2,1 1-1,1-1 1,1-1-1,-2 0 1,1-3 0,3-1 0,2 0 2,2-8-3,7-2 0,4-2 0,8-2 0,3-6 0,7-2 0,8-6 0,-3 0 0,10 2-1,0-3 3,2-3-3,2-3 2,-1 5-2,5 0 2,-4-1-2,0 4 2,-1-2 0,-5 2 1,-3 4-1,-4-1 1,-11 3 0,-7 0 0,-10 5 0,-11 0 0,-12 2 0,-15 6 0,-16 4 0,-15 8 1,-21 7-2,-19 16 1,-18 18-2,-26 14-5,-11 31-29,-27 4-3,-9 24 0,-14 0-3</inkml:trace>
  <inkml:trace contextRef="#ctx0" brushRef="#br3" timeOffset="136208.7907">7650 4835 77,'15'-10'37,"-15"10"-1,19-3-1,-24 18-35,8 7 0,2 11 1,0 14 1,-5 13 0,4 7 3,-3 7-1,-1 3-1,0-5 1,4-1-1,-3-11 0,3-7-1,0-13 0,1-12-2,2-13 1,-7-15-1,14-14 1,-2-12 1,-1-14-2,-4-13 2,0-12-3,-2-12 1,-2-10-1,-2-2 0,2-2 0,-1 0-1,2 5 3,3 10-3,3 12 3,5 10-1,3 16 0,9 10 0,3 15 0,6 11 1,-4 9-1,4 10 0,0 6-1,-6 8 2,-4 6-2,-8 5 2,-13 6-2,-9 3 1,-17 4 0,-6-4 0,-9 1 0,-1-6 0,0-7-1,1-4 1,14-11-1,12-10 1,20-11 0,21-6-1,12-10 1,14-3 0,9 0 1,-1-1-1,-2 4 0,-8 9 0,-18 10 1,-23 21-1,-22 10 0,-21 12 2,-24 10 0,-10 7 0,-9-2-1,-3-6-1,12-8-3,14-30-11,29-5-23,20-15 0,34-32-3,18-14 0</inkml:trace>
  <inkml:trace contextRef="#ctx0" brushRef="#br3" timeOffset="136423.803">8597 5103 92,'-21'10'39,"19"2"2,2-12-3,26-23-35,6 6-2,14-5-1,6 4-2,0-7-5,11 12-31,-14-4-1,2 16 1,-19-4-2</inkml:trace>
  <inkml:trace contextRef="#ctx0" brushRef="#br3" timeOffset="136593.8127">8479 5426 113,'-25'19'39,"25"-19"1,18-11-1,31-19-40,19-12-4,28 8-16,-4-20-18,23 10-1,-5-6-2,9 13 2</inkml:trace>
  <inkml:trace contextRef="#ctx0" brushRef="#br3" timeOffset="138509.9223">9759 4525 56,'-15'-5'36,"1"9"-1,-10-2 1,3 14-20,-9-2-11,3 11-1,-9 10-1,6 10 1,1 10-2,4 8 1,5 5-1,12 4 1,7 2-1,20-2 3,12-12-4,14-12 3,14-23-3,17-15 0,8-21 1,6-16-1,1-28 1,-1-16-3,-5-17 3,-8-11-2,-19-6-1,-10-2 2,-16-5-2,-15 4 0,-14 10-2,-19 8 1,-6 16-2,-14 16 0,3 18 0,-12 17-1,5 25-1,-9 7-6,21 27-24,-5-2 0,18 12-1,3-9 0</inkml:trace>
  <inkml:trace contextRef="#ctx0" brushRef="#br3" timeOffset="138727.9348">10417 4022 79,'0'0'38,"-33"11"0,7 35 0,-22 17-31,-3 33-2,-12 23 1,-7 21-3,-14 16 2,6 4-1,3-9 0,8-13-5,15-8-9,10-34-26,28-19-3,9-32 2,31-20-3</inkml:trace>
  <inkml:trace contextRef="#ctx0" brushRef="#br3" timeOffset="140251.0219">8669 5821 100,'14'-20'38,"3"-3"2,16 0-2,3-7-34,10-4-3,4 4 0,-1 1-2,2 12-4,-15-2-20,3 23-13,-19 4 0,0 17-1,-15 0 1</inkml:trace>
  <inkml:trace contextRef="#ctx0" brushRef="#br3" timeOffset="140426.0319">8803 5978 104,'-28'3'38,"28"-3"1,-12-7-1,27-4-35,19-4-3,12-5-2,21 10-18,1-15-17,23 5 0,-8-2-1,14 6-2</inkml:trace>
  <inkml:trace contextRef="#ctx0" brushRef="#br3" timeOffset="141025.0661">9833 5645 68,'-7'15'35,"12"-4"-1,-5-11 2,24 17-24,-10-17-5,18 4 0,-3-12-2,14 0-1,-4-6-1,6-6 0,-4-5 0,-4-2-2,-5-3 1,-9 3-2,-8 0 1,-12 5-1,-10 5 0,-6 8 1,-9 7-1,-6 7 1,-6 11 0,-2 11 1,3 3-1,6 9 1,4-1-1,10 5 0,10-4-1,16-7 0,14-5-2,12-13-2,19-4-5,-2-20-28,25-2-1,-1-17 0,2-1-1</inkml:trace>
  <inkml:trace contextRef="#ctx0" brushRef="#br3" timeOffset="141393.0872">10709 5419 96,'-20'11'37,"8"8"0,-12-4-1,8 8-31,-1 1-1,1 5 1,-4 2-2,9 3 0,-2-2 0,5-2-1,0-5 0,6-3 0,2-22-1,13 11 1,0-20-1,7-14 0,5-6 1,0-8-1,4-3 0,-2-4 0,-2 6-3,-1 2 2,-8 10-2,-3 10 2,1 8 0,-14 8-1,13 20 1,-2 5-1,-6 9 1,2 1-4,6 10-1,-4-18-14,13 18-19,-8-18-2,15-1 1,-13-15-1</inkml:trace>
  <inkml:trace contextRef="#ctx0" brushRef="#br3" timeOffset="142461.1483">11025 5480 97,'0'0'37,"19"0"0,-19 0 0,33-1-31,-11-2-3,10-1 0,1-4 0,4-5-1,-2-2-3,-1-4 3,-4 0-3,-9-1 3,-3 1-3,-13 0 3,-10 4-4,-8 5 4,-5 3-2,-9 6 1,-4 8-1,-3 5-1,5 7 3,3 3-3,4 2 4,8 4-3,6-2 2,13-3-2,11-5 3,11-6-3,9-8 1,9-5-1,1-5 1,4-3-1,-6-4 1,-1 2-1,-9 3 1,-9 3-1,-7 2 0,-18 3 0,8 18 1,-15-1-1,-2 5 0,-5 2 0,2 1 0,2 3 0,-3-5-1,6-4 1,7-19 0,0 0 0,0 0 0,18-22 0,-3-6 0,-1-8 1,4-2-3,-1-3 3,-3 4-3,-1 5 3,-4 7-3,-3 10 3,-6 15-3,13-10 2,-13 10 0,22 13-2,-4-3 5,7 3-4,5-3 3,7-1-3,0-4 1,5-4 0,1-3 0,-3-3 2,-8-4-4,-5-3 3,-9 1-3,-10-1 3,-8 12-1,-12-19 1,-7 14-1,-8 3 0,1 4 0,-5 5 0,2 8 2,3 0-2,6 8 2,5-1-2,10 0 2,6-1-2,13-6 2,6-6-2,8-8 1,4-6-1,4-10-2,1-3 4,-3-9-4,-3 1 3,-9 1-2,-4-2 2,-8 6-2,-5 6 2,-5 15-1,0 0-2,-13 12 4,0 19-3,-6 17 2,-1 17-2,-7 12 3,-1 7-4,1 6 4,3-4-2,6-6 0,-1-12 1,7-16-1,3-15 1,5-20 0,4-17-1,0-17 1,5-13-1,7-14 1,0-7-2,4-11 0,5-4-1,5 2-1,-2-2-3,10 18-3,-13-9-17,23 27-14,-13-4 1,13 14 0,-9 2 1</inkml:trace>
  <inkml:trace contextRef="#ctx0" brushRef="#br3" timeOffset="142950.1763">12380 5339 100,'1'-29'37,"-1"29"4,-8-25-4,8 25-29,-9-17-2,9 17-1,-18 15-1,8 8-2,-4 7 2,0 7-4,1-1 3,1 5-3,3-5 2,4-6-2,8-10 2,-3-20-1,24 1-1,-1-18 0,3-8-2,4-13 4,1-4-4,1-5 4,-1-2-4,-4 3 1,-2 8-1,-8 14 1,-1 16 1,-16 8-2,7 37 4,-13 12-4,-7 25 4,-5 13-2,-5 13 2,2 2-1,-5-3 1,2-1-2,3-13 0,5-15 1,2-19 0,5-19 1,6-20-2,3-12 0,1-30 0,6-8 0,4-17 0,2-12 0,3-9-2,7-4 0,3 5 0,1-1-3,9 18-10,-12-7-18,13 25-7,-6 1 1,12 22-2</inkml:trace>
  <inkml:trace contextRef="#ctx0" brushRef="#br3" timeOffset="143108.1853">12942 5475 133,'0'0'43,"5"22"-2,-15-25-3,10 3-38,-11-17 0,4 2 0,7 15-7,-18-26-25,18 26-9,-22-20-2,22 20 0,-35-10-1</inkml:trace>
  <inkml:trace contextRef="#ctx0" brushRef="#br3" timeOffset="144556.2681">1565 3704 75,'-15'-16'37,"15"16"-1,-22-1 0,17 19-30,-10 7-2,3 20 1,-3 13-2,-2 11 0,-3 14-1,4 5 1,5-3-1,5 2 1,5-12-1,8-12 0,14-17-1,10-17 0,10-22 0,8-17-1,10-25 1,3-17 0,1-15-2,0-8 2,-6-7 0,-11 3-1,-9 9 1,-10 10-1,-12 16 0,-13 16 0,-2 28 0,-11 7 0,0 23-1,-2 16 1,3 12 0,6 5 0,6 6 0,8-2 1,13-9 0,11-12 0,9-15 1,14-23-1,2-20 2,5-17-1,-3-17 0,-8-11-1,-6-13 1,-12-8-1,-9 1-1,-12 0-1,-11 14-2,-9 3-2,5 24-6,-18 0-22,19 36-8,0 0 2,8 20-2</inkml:trace>
  <inkml:trace contextRef="#ctx0" brushRef="#br3" timeOffset="145190.3044">2923 4068 79,'21'-5'39,"-26"-15"-1,0 7 0,-22-17-28,3 14-4,-6 0-1,-4 14-1,-6 7-1,2 10-1,-2 13 0,4 10 0,5 5 0,11 1-2,9 3 0,11-6 1,15-4-1,11-10 0,13-13-1,7-11 1,9-12 0,2-8 0,1-13 0,-4-5 0,-12-5 1,-6-3-1,-12 2 0,-9 2 1,-12 6-1,-10 7 1,-4 6-1,0 4 1,0 4-1,11 12 0,0 0 0,0 0 0,11-10 0,10 9 0,6 0 0,5-1 0,3 0 1,-2 6-1,2 2 1,-9 6 0,-6 10-1,-3 9 1,-12 9-1,-2 2 0,-8 5 1,-3-2-1,-1-6 0,-1-2 0,-2-14 0,7-10 0,5-13 0,10-21 1,4-12 0,-1-6-1,9-13 1,1-4 0,-1 1 0,-1-3-1,1 13 0,-7 10 0,-2 8-1,-1 6-2,2 13-1,-1 0-5,14 16-13,-8-17-18,25 8 0,-4-16 0,20 5-2</inkml:trace>
  <inkml:trace contextRef="#ctx0" brushRef="#br3" timeOffset="145399.3163">4043 3292 98,'-20'-31'39,"5"23"2,-15 8-2,14 23-34,-7 23-1,2 21 1,-1 17-3,10 18-1,1 8 0,7 7-2,8-2 0,5-11-4,11-1-6,-8-28-29,26-10 0,-12-31 1,16-11-2</inkml:trace>
  <inkml:trace contextRef="#ctx0" brushRef="#br3" timeOffset="145654.3309">4220 3778 101,'-25'4'41,"-12"7"1,11 23-1,-10 0-32,14 5-6,5-2 0,7 1-1,11-6 0,6-1-1,8-10 0,8-2 0,10-6-1,4-5 1,7-2-2,3-8-1,9-2-3,0-9-6,18 16-18,-13-20-12,9 11 0,-10-14-1,5 8 0</inkml:trace>
  <inkml:trace contextRef="#ctx0" brushRef="#br3" timeOffset="146158.3598">2044 5158 81,'8'-37'34,"-3"8"-5,-2 12-1,-7 1-45,4 16-7,0 0-4,-13 14 1,1-4 1</inkml:trace>
  <inkml:trace contextRef="#ctx0" brushRef="#br3" timeOffset="146742.3932">2356 5043 6,'15'-16'25,"-15"16"2,12-4-8,-12 4 3,0 0 0,-3-14 1,3 14-1,0 0-3,0 0-7,-5-29-3,2 17-3,-3-9-1,2 1-3,-2 0 1,2 1-2,-1 2 1,0 3-1,5 14 0,-21 16 0,4 19 0,-3 20 0,-6 22 2,-6 20-1,-3 17 0,2 14-1,0 4 1,10-8-1,8-6 0,12-16-3,13-15-4,2-30-12,28-5-20,-8-29-1,16-8 0,-10-25-2</inkml:trace>
  <inkml:trace contextRef="#ctx0" brushRef="#br3" timeOffset="146999.4079">2105 5014 98,'-16'-23'40,"23"10"1,3-9-1,20 8-36,20-3 0,18 3 0,12-4-1,11-1-2,8 0-1,11-5-2,3 5-3,-13-11-14,3 22-20,-20-4-1,-12 21 0,-24-3-1</inkml:trace>
  <inkml:trace contextRef="#ctx0" brushRef="#br3" timeOffset="147210.4199">2345 5497 112,'0'0'41,"17"13"0,18-29-2,31-5-37,7-9-3,11-1-1,7 3-3,0-8-6,3 25-28,-9-4 0,-6 16 0,-16 0-1</inkml:trace>
  <inkml:trace contextRef="#ctx0" brushRef="#br3" timeOffset="147611.4429">3280 5340 105,'-22'-1'40,"12"16"-1,-8 1 0,0 18-35,-4 9 2,5 9-1,-2 9-1,8 1-1,4-1-1,8-4-1,11-12 0,10-10 0,11-21-1,15-19 1,2-18-1,5-15 0,3-12 1,-5-6-1,-6-5 1,-4 0-1,-12 7-2,-14 11 3,-2 12-3,-14 13 3,-1 18-1,-15 14-1,5 15 1,-6 11-1,8 8 1,3 1-4,9 8 2,1-9-4,24 2-7,-11-29-20,32-2-7,-8-27 1,20-2-1</inkml:trace>
  <inkml:trace contextRef="#ctx0" brushRef="#br3" timeOffset="147923.4607">4095 5405 108,'6'-16'38,"-16"2"2,10 14-1,-35 17-33,18 10-2,-6 3-1,5 8 0,-1 4 0,6 2-1,4-2-1,4-5 0,9-12 0,7-10-1,5-15 1,6-16 0,8-12 0,-1-9 0,4-7 1,-2-5-2,-1-3-2,-1 6 2,-8 7-2,-3 14 1,-4 12 1,-2 13 0,-2 15-2,-2 9 0,3 15-1,1-3-4,14 25-13,-10-24-19,23 9-2,-6-22 1,18 0-1</inkml:trace>
  <inkml:trace contextRef="#ctx0" brushRef="#br3" timeOffset="148313.483">4738 5300 105,'-42'7'42,"6"25"-1,-7-3 1,17 11-38,-4 10 2,13 4-2,17-7 0,14-7-3,14-17-1,17-15-1,18-19-2,11-21 0,13-16-7,-3-32-6,20 0-24,-20-27-1,5 3 1,-21-22 9,0 13 24,-21 6 4,-20 13 7,-4 27 9,-32 8 24,4 37 1,-28 21 1,6 47-10,-15 17-21,5 22-4,-6 21-1,4 10 0,5 7-1,4 2-2,12-4-2,0-17-2,18 2-22,-9-33-13,14-14 1,-5-30-1,8-14-2</inkml:trace>
  <inkml:trace contextRef="#ctx0" brushRef="#br3" timeOffset="148629.5011">5001 5231 101,'-4'17'39,"4"-4"3,22 11 0,0-2-37,19-14 0,7-8-1,6-8-2,3-1 0,7-10-1,-9-4 0,-2 2-2,-10 5 2,-5 0-3,-11 11 3,-8 13 0,-7 9-1,-14 9 2,-1 12 0,-5 5-1,0 9 0,-4 3 0,6 0-2,0-8-2,11 0-4,-9-31-17,25 5-16,-10-30-2,17-5 1,-11-28 0</inkml:trace>
  <inkml:trace contextRef="#ctx0" brushRef="#br3" timeOffset="148757.5084">5646 4812 93,'-25'-24'39,"12"25"1,-7 5-3,7 0-34,10 20-40,-4-9-3,16 10 0,-4-13 0</inkml:trace>
  <inkml:trace contextRef="#ctx0" brushRef="#br3" timeOffset="149523.5522">6118 5089 69,'-30'-5'41,"10"18"-1,-11-4 1,6 25-15,-8-4-21,3 6 0,1 6-1,4 5-1,7-1 0,8 2-1,9-6 1,7-9-2,13-13 1,9-9-2,6-15 0,11-13 0,0-14-2,-1-12 1,0-5-1,0-6 0,-11-1 1,-2 3 0,-10 6 0,-6 9-1,-6 10 3,-1 7-1,-8 10 1,0 10-1,0 0 1,15 1-1,-15-1 1,26 11-1,-4-5 0,2-2 1,3-1 0,0-2-1,-1-1 1,0 3-1,-7 0 1,-1 4 0,-8 8-1,-4 2 1,-6 3-1,-2 6 1,-3-1-1,0 0 0,-1 0 0,3-6 2,3-19-2,10 11 0,7-19 0,10-8 0,3-2 0,7-10 0,5 0 0,0 3-1,0 8 1,-5 10 0,-6 9 1,-5 12-1,-8 16 1,-4 4 1,-1 9 0,-1 1-1,-2 3-1,5-10-4,10 9-11,-11-32-10,25 1-16,-5-21-1,14-6-3,4-24 3</inkml:trace>
  <inkml:trace contextRef="#ctx0" brushRef="#br3" timeOffset="181632.3888">12527 13106 25,'0'0'34,"-2"-21"3,7 6 0,-5-12-24,15 18 0,-14-15 1,14 17-5,-7-5-3,4 14-2,-12-2-1,16 25 0,-9 1-2,1 16 1,-3 6-1,4 12 1,-5 7-2,2 9 1,-5-1 0,2 0-1,-1-6 0,0-4-1,-1-14 1,-1-7 0,3-16 0,2-10-1,-5-18 2,14-8-1,-4-20 0,-2-12 1,0-12-1,-2-18 1,0-11-1,-3-13 0,-3-3 0,1-1 1,2 5-1,-3 4 0,5 10 1,5 11 0,7 11 0,13 14 1,10 9 0,7 12 0,5 8-1,6 5 1,0 11-1,-2 8 0,-7 7-1,-13 10-1,-15 9 1,-14 4-1,-14 9 0,-15 4 0,-18 3 1,-12 2-1,-9 0 1,-6-2 0,0-6 0,6-6 0,10-9 0,15-6 0,23-10 0,13-19 0,48 4 0,7-12 0,12-2 1,7-1-1,4 4 0,-9 6 1,-11 9 0,-27 14 0,-26 13 0,-25 16 0,-33 11 1,-23 4-1,-19 2 0,-11-3-1,2-10 0,5-17-3,24-12-2,17-35-13,58 9-22,5-45 0,51 9-2,17-12 0</inkml:trace>
  <inkml:trace contextRef="#ctx0" brushRef="#br3" timeOffset="182421.4339">13104 14035 50,'-29'-7'37,"-12"4"-1,2 21 2,-14 3-28,7 26-1,-11 10-1,8 21-1,-6 10-2,13 8-1,2 1 0,15 5-2,18-15 0,19-9-1,24-24-1,28-18 1,19-29 0,24-28-1,15-21 0,7-21 0,-3-19 1,-9-10-1,-16-9 1,-24-5-2,-24 6-1,-33 1-1,-20 10-1,-29 3-1,-9 13 0,-17 4-1,0 17-1,-8 0-4,24 27-4,-7-5-20,24 13-1,10 4 1,12 13 0</inkml:trace>
  <inkml:trace contextRef="#ctx0" brushRef="#br3" timeOffset="182694.4495">13823 13455 79,'-23'-10'39,"5"11"1,-12-2 0,13 17-33,-12 19-3,-5 28 0,-14 26 0,-12 35-1,-24 27-1,-12 31-1,-21 21 0,-12 13-2,-6 1-1,0-9-2,16-14-6,3-44-31,43-22-1,19-47-2,39-37 1</inkml:trace>
  <inkml:trace contextRef="#ctx0" brushRef="#br3" timeOffset="206350.8026">18030 12771 61,'14'-9'38,"-14"9"-3,16-13 3,-16 13-32,13 15-2,-4 8-1,6 23-1,-10 10 2,1 19-3,-6 13 1,-2 14-1,-13 3 0,-2-1-1,-7-6 1,2-12-1,-4-13 1,3-24-1,5-24 1,6-29-2,7-28 2,11-25 0,11-26 0,5-23 0,1-18-1,9-9 2,4-3 0,2 7-1,-2 10 0,-3 20 0,-3 21-1,-2 20 1,1 24 0,-1 16-1,-1 16 0,-1 12 0,-1 7 1,1 8-1,-3 6 0,-1 7 1,-6 2-2,-11 5 1,-7 5 0,-13-2-1,-6 4 1,-7-2-1,-8-8 1,-1-3-1,-4-5 1,10-8 0,4-4 0,11-1 0,11-2 1,10 4 0,16 0-1,2 8 1,4 3 0,3 8 0,-1 2-1,1 0 1,-2 2-2,0-12-1,5 2-4,-2-28-15,19 6-16,0-23-1,10-6-2,-2-19 1</inkml:trace>
  <inkml:trace contextRef="#ctx0" brushRef="#br3" timeOffset="206705.8229">18879 13125 80,'0'0'39,"0"24"0,15-19 0,22-9-34,11 2-1,15-5-1,9-8 0,8-4-1,-2-2 0,0-4-1,-10-2-1,-14 1 0,-19 1 0,-19 1 0,-20 3 0,-12 4 0,-20 1 0,-7 7 0,-10 6 0,-1 11 0,-4 11 1,3 11-1,8 10 0,5 12 1,15 1 0,16 4-1,12-7 1,20-12-2,24-13-1,20-23-1,32-11-5,6-37-22,33-2-8,1-23 0,20-6-2</inkml:trace>
  <inkml:trace contextRef="#ctx0" brushRef="#br3" timeOffset="206908.8345">20503 12084 100,'-52'-37'39,"1"24"0,-15 12 0,7 29-35,-3 27-1,3 27 1,-1 26-3,4 16-3,2 11 1,5 8 0,11 0-4,2-18-14,29-5-20,1-31-1,22-21-1,6-33 1</inkml:trace>
  <inkml:trace contextRef="#ctx0" brushRef="#br3" timeOffset="207066.8435">20015 12909 104,'-41'6'41,"19"7"0,3-8-3,19-5-39,20 12-11,12-19-22,31 10-7,-5-7 1,13 13-2</inkml:trace>
  <inkml:trace contextRef="#ctx0" brushRef="#br3" timeOffset="207777.8842">18028 14439 71,'9'-28'39,"4"14"0,-13 14-1,0 0-33,-16 16-1,5 19-1,-10 6 0,6 17-1,-6 9 0,4 8-1,0 0 1,5 1-1,3-5 0,2-7 0,6-10-1,1-11 1,1-16-1,4-15 0,-5-12 1,5-24-1,-2-10 0,0-11 1,-3-12-1,2-14 0,3-6 0,2-5 0,4-2 0,5 4 0,7 9 1,0 4-1,9 17 0,-1 11 0,1 17 0,4 13 1,-3 16-1,-8 11 0,2 5 0,-6 10-1,-11 2 1,-3 4 0,-9 0 0,-7-3-1,-2-1 0,-11-6 1,-5-4-1,1 0 1,0-6 1,-1-3-1,5-3 0,4-1 0,18-12 0,-11 19 1,17-4-1,8 4 1,7 3-1,7 5 0,2 9 1,6 3-1,0 2-2,1-7 0,12 0-4,-7-24-13,22 7-18,-13-28-1,16-4-2,-8-24 1</inkml:trace>
  <inkml:trace contextRef="#ctx0" brushRef="#br3" timeOffset="208091.9022">18694 14712 91,'-16'26'39,"4"-18"2,29 3-3,15-23-35,20-11-1,16-8 0,9-6-1,4-2-1,-2-5 0,-14 5 0,-15 4 1,-23 12-2,-19 8 2,-27 13-1,-18 9 0,-20 10 0,-10 11 0,-5 9 1,1 4-1,13 5 0,12-3 0,24-4 0,22-8-1,26-6-2,21-15-3,31 5-11,1-28-21,31 5-1,-5-21 0,12 4-1</inkml:trace>
  <inkml:trace contextRef="#ctx0" brushRef="#br3" timeOffset="208393.9194">19803 14449 85,'-21'-4'39,"-24"1"0,4 20 1,-26 10-35,15 6-2,5 8 0,6 9-1,7-2 0,19-3 0,10-12-1,19-12 1,17-26-1,16-22 0,16-29 1,12-22-1,5-23 0,5-13 0,-8-7 0,-10 4 0,-8 11 0,-18 19-1,-14 26 0,-16 33 0,-11 28-1,-15 49 1,-4 24-2,-8 24 0,0 16-4,-5-5-13,25 18-14,-3-24-8,26-4-1,11-31 0</inkml:trace>
  <inkml:trace contextRef="#ctx0" brushRef="#br3" timeOffset="209193.9652">20848 14141 78,'-1'-16'39,"-5"-4"-1,6 20 0,0 0-33,0 0-2,0 0 0,3 30 1,-4 1-1,1 14 0,0 7-2,2 9 1,0 3-1,-1 3 0,4-6-1,-1-4-1,4-10 0,-1-15 1,4-15 0,-11-17 0,11-15 0,-3-15 0,-6-12 1,0-11 0,-2-11 0,-3-11 0,-1-7 0,-1-1-1,3 4 1,2 4 0,5 7-1,4 8-1,7 12 1,8 14 0,7 15 0,-1 11 0,3 11-1,3 8 1,-5 5 0,2 6 1,-6 5-1,-6 4 0,-6 5 0,-9-1 0,-6 5 0,-6-1 0,-9 3 0,-10 1-1,-3 1 1,-4-4-1,1-7 0,4-5 1,13-10 0,14-18 0,0 0 0,30-1 0,9-16 1,11-1 0,3 2 0,1 1 0,-8 13-1,-10 11 1,-18 9-2,-19 16 1,-23 7-1,-20 6 1,-9 6-1,-6-1 0,-1-4-1,5-13-1,18-9 0,17-19-3,31-5-6,8-30-19,41 3-7,4-26-1,27 0 2</inkml:trace>
  <inkml:trace contextRef="#ctx0" brushRef="#br3" timeOffset="209800.9999">21769 14140 82,'0'0'38,"-15"5"-1,-4 15 3,-19-2-29,6 17-7,0 0-1,1 11-1,4 4 0,6 2-1,6-3 1,14-2-1,8-7-1,13-13 1,11-11 0,11-14-1,11-14 0,5-13-1,6-15 1,-2-8 0,-8-6 1,-6-3-1,-18 2 0,-14 3 1,-16 5-1,-18 10 1,-9 9-1,-8 11 0,-1 9 0,3 6 0,7 5 0,26-3 0,-7 10 0,31-5 0,14-5 1,12-3-1,13-6 0,4-1 0,0 0 0,-7-1 1,-12 2-1,-10 2 1,-15 6 0,-23 1 0,0 17 0,-21-2 0,-8 14 0,-6 7 0,-5 8-2,2 6 1,3 7-1,12 1 0,7-5 1,16-6-1,16-8 0,12-15 1,12-13 0,10-19-1,-2-14 2,3-11 0,-8-10 1,-11-8-1,-9-4 0,-9 0 0,-10 2-1,-9 5-1,0 11-1,-6 5-2,6 13-4,-5-7-9,25 26-9,-15-19-11,24 15-2,-5-16-2,17 5 3</inkml:trace>
  <inkml:trace contextRef="#ctx0" brushRef="#br3" timeOffset="210001.0113">22802 13573 98,'0'0'41,"-15"-7"1,8 34-2,-19 13-35,12 18-3,2 16 0,5 15-2,-4 12 0,7 3-1,4 3-2,-5-12-3,19 1-12,-17-35-9,23-5-14,-10-31 0,17-16-1,-1-30 0</inkml:trace>
  <inkml:trace contextRef="#ctx0" brushRef="#br3" timeOffset="210251.0256">23041 14011 72,'-6'-22'42,"-20"1"-2,8 27 2,-17 0-16,8 18-22,0 9-2,3 6 1,6 5-2,7-1 1,5-2 0,11-6 0,9-10-1,5-5 0,8-10 0,4-4 0,2-6-2,0-7-2,3 6-4,-10-9-9,20 18-13,-25-13-9,16 18-4,-10-7 0,13 21 1</inkml:trace>
  <inkml:trace contextRef="#ctx0" brushRef="#br3" timeOffset="210963.0664">18836 15595 71,'-5'20'40,"10"22"-1,-10 2 1,9 16-34,-4 9-3,4 13-1,-3 11 0,-2 5-2,-2 3 1,0-4 0,-3-8 0,0-10-2,-2-18 2,5-13 0,-2-23 0,5-25-1,-1-10 1,2-27-1,4-19 1,2-14-1,-1-13 0,-2-14 0,4-4 1,-2-2-1,2 6 0,2 7 1,2 15-1,1 14 0,2 12 0,4 19 0,5 15 0,0 15 0,4 11 0,5 10 0,-4 8 0,-1 4 1,-3 5-1,-6 4 0,-14-1 0,-7 4 1,-12-6-1,-15-1 0,-9-4 0,-10-6-2,-2-10 0,0-11-3,14 0-5,-4-30-19,40 10-8,-2-21-3,36 4-1,12-14 2</inkml:trace>
  <inkml:trace contextRef="#ctx0" brushRef="#br3" timeOffset="211361.0891">20099 15736 70,'5'-17'41,"-12"-2"-3,7 19 2,-3 22-35,3 10-2,-7 16 0,1 18-1,-3 12 0,2 13-2,1 2 0,5-2-3,6 0-2,-3-29-24,24 3-9,0-35-2,20-8-1</inkml:trace>
  <inkml:trace contextRef="#ctx0" brushRef="#br3" timeOffset="211714.1093">20568 15656 83,'-7'-15'42,"7"15"-2,13-8 1,10 6-39,8-2-1,6 0 0,11-3 1,1 5-1,3-3 0,1 3 0,-1-5 0,-5 2 0,-6-2 0,-3 3-1,-7-3 1,-7 2-1,-5 3 0,-6 3 1,-13-1-1,12 30 0,-15 5 0,-2 13 0,-4 18 0,-6 13 0,-2 15 0,-2 1-2,4 6-3,-4-25-11,26 10-15,-13-34-9,31-7-1,3-41-2</inkml:trace>
  <inkml:trace contextRef="#ctx0" brushRef="#br3" timeOffset="212317.1438">22194 15484 51,'-36'-17'38,"-3"16"-2,-16-2 1,2 20-25,-12 4-7,-1 18-1,-2 5 0,9 12 0,8-1-1,18 2 0,18-10-2,22-10 1,27-11 0,24-15-1,24-7 0,12-6 0,8 2 0,-1 4-1,-7 7 1,-13 12 1,-25 13-1,-25 9-2,-26 11 2,-26 8-1,-21 5 0,-19-2 1,-15-8 0,-4-13-2,7-21 2,6-23 0,20-31-1,14-28 1,30-26 0,23-22-1,28-15 0,10-1 0,10 3-2,0 7-2,5 29-11,-18-1-7,2 41-10,-26 6-8,1 23-4,-12 5 2</inkml:trace>
  <inkml:trace contextRef="#ctx0" brushRef="#br3" timeOffset="212484.1534">22894 15739 90,'-28'18'40,"2"-9"-5,2-14-14,-6-26-54,25 3-8,2-19-2,25 3-1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416798"/>
              </p:ext>
            </p:extLst>
          </p:nvPr>
        </p:nvGraphicFramePr>
        <p:xfrm>
          <a:off x="214283" y="762000"/>
          <a:ext cx="8750332" cy="5212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missing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needs a full picture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AS on Modern 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difficulties of the Photoelectric effect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“paradigm shift” is and how this happened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a solution to the difficulties of the PE effect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Einstein’s solution to the problem using Max Planck’s idea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wave-particle duality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3 symbol equation contains a conundrum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Mathematise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PE effect’s manifestation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to 4 symbols (and WHY)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on Modern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Unit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test-type questions on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this topic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26600" y="1284840"/>
              <a:ext cx="6635160" cy="5169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2560" y="1279080"/>
                <a:ext cx="6663240" cy="5184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035220"/>
              </p:ext>
            </p:extLst>
          </p:nvPr>
        </p:nvGraphicFramePr>
        <p:xfrm>
          <a:off x="533400" y="533400"/>
          <a:ext cx="8094663" cy="51816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and 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72-74 and 76 - 79(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incl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Thurs 04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Circular motion including conical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pendula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Vertical motion in a circle.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77 - 82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5 Mon 15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Apl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Orbital Motion and Gravitation.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83 - 89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Mon 20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displacement, velocity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Torque, angular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and Rotational Inertia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Rotational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4, 5 and 6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90 - 99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 1 Tues 28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Angular Momentum, Rotational Kinetic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Motion – SHM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1, 2 and 3.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100 - 109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10 June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Oscillatory Motion, SHM, reference circles; y, v and a;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phasors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3800" y="5627160"/>
              <a:ext cx="6512760" cy="383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3000" y="5613840"/>
                <a:ext cx="6530760" cy="40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97040" y="263160"/>
              <a:ext cx="5193000" cy="106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3000" y="248040"/>
                <a:ext cx="5216400" cy="108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68600" y="1080720"/>
              <a:ext cx="7122600" cy="1433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3840" y="1067760"/>
                <a:ext cx="7147080" cy="146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7600" y="150840"/>
              <a:ext cx="8753760" cy="582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840" y="134280"/>
                <a:ext cx="8772840" cy="585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15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35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1055</TotalTime>
  <Words>343</Words>
  <Application>Microsoft Office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121</cp:revision>
  <dcterms:created xsi:type="dcterms:W3CDTF">2006-08-16T00:00:00Z</dcterms:created>
  <dcterms:modified xsi:type="dcterms:W3CDTF">2013-06-10T01:15:08Z</dcterms:modified>
</cp:coreProperties>
</file>