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8700078"/>
              </p:ext>
            </p:extLst>
          </p:nvPr>
        </p:nvGraphicFramePr>
        <p:xfrm>
          <a:off x="214283" y="762000"/>
          <a:ext cx="8750332" cy="5394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Mechanics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maximize our mark in the quiz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03522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882</TotalTime>
  <Words>250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111</cp:revision>
  <dcterms:created xsi:type="dcterms:W3CDTF">2006-08-16T00:00:00Z</dcterms:created>
  <dcterms:modified xsi:type="dcterms:W3CDTF">2013-05-30T00:52:00Z</dcterms:modified>
</cp:coreProperties>
</file>