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7" r:id="rId3"/>
    <p:sldId id="257" r:id="rId4"/>
    <p:sldId id="258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1T00:48:06.5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16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31T00:48:28.394"/>
    </inkml:context>
  </inkml:definitions>
  <inkml:trace contextRef="#ctx0" brushRef="#br0">2275 921 75,'24'-47'35,"-24"47"1,0 0-1,0 0-34,10-13 0,-2 25 0,0 14 1,-3 14 0,-1 12 0,-1 13-1,-7 13 0,-1 2 1,5 3-1,-2-4 0,4-9-1,-2-9 1,4-9-2,1-15 2,0-8-1,-1-14 0,-4-15 1,0 0 0,8-31 0,-8-11 0,-3-11 1,6-17-1,-3-17 1,-3 37-1,6-7 1,-6 1-2,6-3 2,-3 3 0,3-2-3,2 3 3,1-1-2,3 9 1,3-4-1,-12 51 0,37-86-1,-37 86 1,51-64 0,-51 64-1,62-35 2,-62 35-1,64 3 1,-38 25-2,18 27 3,-19 14-2,-21 14 2,-25 3-2,-24 1 0,-17-12-1,-1-14 1,8-21-1,14-10 2,18-14-2,23-16 1,20-1 0,24-13 0,19-3 0,9 0 1,9 1 0,0 3 0,-5 6-1,-11 9 1,-20 16 0,-21 13-1,-32 17 1,-25 11-1,-21 7 0,-17 6 0,-7-4 1,0-4-6,9-15-1,8-28-30,38-13-4,19-22 2,39-12-3</inkml:trace>
  <inkml:trace contextRef="#ctx0" brushRef="#br0" timeOffset="363.0208">3467 1107 99,'-38'21'39,"-16"0"1,8 4-1,-17-1-38,23 5 1,-2 8 0,8 4-1,6 4 0,8 5 0,11-6 1,9 2-2,12-6 1,13-11-1,10-12 1,9-12 0,4-12-1,12-15 1,-6-14-1,0-7 1,-9-7-2,-11-4 1,-15 1-1,-17 4 0,-11 9-1,-17 11 1,-5 15-2,-12 7 0,10 10-6,-4-4-14,24 10-15,13-9-1,22-1 0,17-14 1</inkml:trace>
  <inkml:trace contextRef="#ctx0" brushRef="#br0" timeOffset="766.0438">4055 701 100,'0'0'41,"33"-52"1,-33 52-1,0 0-37,11-12 0,-40 58 2,-21 34-4,-2 29 1,2 10-2,10 12 1,-3-2-2,17-5 0,1-30 0,9-14-1,11-28 2,11-21-1,13-27 1,12-24-1,8-23 1,10-14 1,0-7-1,5-11 1,-2 5 0,-3 4-2,-14 16 0,-8 13 0,-4 22 0,-8 10 0,-7 17 0,-3 8 0,0 12 0,3 5-3,2 10 0,3-1-3,11 3-3,-8-16-12,25 3-10,-11-19-7,17-1-2,-8-22 0,13-6 2</inkml:trace>
  <inkml:trace contextRef="#ctx0" brushRef="#br0" timeOffset="1114.0637">4755 1132 110,'-10'-22'39,"10"22"2,-17-6-1,10 19-33,-7 7-4,2 16-1,-3 11-1,4 10-1,-4 8 1,1-1-2,3-1 2,1-6-2,6-9 2,2-15 0,0-15 0,2-18 1,15-19-2,1-15 3,-1-17-2,7-9 2,-2-6-3,5-6 0,2 1 0,-4 6 0,3 14 0,-3 7 0,4 13 0,3 6 0,15 8 0,5-3-18,29 8-7,-5-6-8,31 7-9,1 3-1,29 4-1,5-3 2</inkml:trace>
  <inkml:trace contextRef="#ctx0" brushRef="#br0" timeOffset="2096.1199">6298 948 96,'-26'2'38,"-18"4"0,2 15 0,-9 2-35,3 0 0,2 3 0,15 0 0,4-2-1,18-3 0,12-5-1,19-2 0,11-5 0,12 2-1,4 2 1,-1 0 0,-5 3-1,-5 6 1,-18 9-1,-15 4-2,-14 0 2,-17 0-3,-6 3-3,-15-18-17,15 0-14,-12-18-2,19-12-1,5-19 2</inkml:trace>
  <inkml:trace contextRef="#ctx0" brushRef="#br0" timeOffset="2254.129">6071 620 102,'-48'-31'33,"48"31"-28,-36 0-4,-12 23-38,5 40-3</inkml:trace>
  <inkml:trace contextRef="#ctx0" brushRef="#br0" timeOffset="3028.1732">7711 918 95,'-11'-58'39,"11"58"1,-4-50-1,4 50-33,0 0-2,-6-26 0,-4 40-1,-2 22 0,-9 24-2,0 17 0,-8 11-1,-2 6 0,3-3 0,8-19 0,6-17 0,8-12-1,6-20 1,0-23 1,25-13-1,0-19 2,3-20-2,4-15 2,-32 67-1,38-83 1,-25 32-1,7-1-1,-8 5 2,7-1-3,-19 48 1,21-89-1,-21 89 2,23-66-1,-23 66 1,14-51 0,-14 51-1,0 0 2,0 0-2,64-35 2,-64 35-1,65 7-1,-65-7 1,83 22 0,-83-22 1,95 17-2,-46-8 0,-1-2 0,2 0 0,-1-5 0,-49-2 0,88 6 0,-54 7 0,20 4 0,-31 9 0,-28 16 0,-17 10 0,0 6-2,-1 1-1,12 6-1,12-12-2,9-14-2,25-4-11,-7-26-11,26-3-9,-3-11-1,13-7 0,-5-14 2</inkml:trace>
  <inkml:trace contextRef="#ctx0" brushRef="#br0" timeOffset="3328.1904">8893 1008 107,'-11'-15'40,"-18"6"0,6 14 0,-18 22-35,11-5-1,-2 10-1,5 5-1,0 9 0,10 5-1,10 1 0,8-3-1,11-6 1,16-14-1,8-13 0,18-18 0,10-17 1,6-17-1,2-14 0,-7-19 0,-65 69-1,56-78 0,-56 78 0,29-80-1,-29 80 0,5-67-2,-5 67 1,-24-46-1,-11 17-3,-14 5-4,18 21-19,-8 11-8,25 17 0,17 4 0</inkml:trace>
  <inkml:trace contextRef="#ctx0" brushRef="#br0" timeOffset="3719.2128">9623 993 97,'0'0'40,"-11"-2"1,-8 7 0,-23 10-28,0-4-9,-7 4 0,1 14-1,-7 4 0,8 7-2,5 5 0,14 0-1,15 0 1,18-9 0,20-13-1,18-22 1,20-16 0,19-21 0,12-21 1,-44 19-2,1-7 0,5-7 0,-1-5 0,-7-3 0,-5-1 0,1 4 0,-3-1 0,-15 11 0,-26 47 0,33-72 0,-33 72 0,25-40 0,-53 55 0,-8 26-5,-11 41-8,-6 19-5,28 16-10,4-12-11,37-18-3,19-32-1,22-14 2</inkml:trace>
  <inkml:trace contextRef="#ctx0" brushRef="#br0" timeOffset="4086.2337">10208 965 112,'-17'5'41,"16"13"1,0-6-1,1-12-38,32 17-1,2-15 0,3 0 0,2-7-1,2-4 0,-6-4-1,-5-4 1,-13-5-1,-17 22 1,0 0-1,0 0 1,-26-34-1,-16 27 1,-9 9-1,-6 11 0,-3 9 0,-2 15 0,11 8 0,12 5-1,30 5 1,19-3-1,19-5-1,20-6-1,15-14-2,19-10-8,2-28-9,22 0-9,-9-25-9,9-14 0,-107 50 0</inkml:trace>
  <inkml:trace contextRef="#ctx0" brushRef="#br0" timeOffset="4267.2441">11114 710 118,'0'0'42,"11"-69"4,-11 69-3,-7-16-40,-11 29 0,-16 25-3,-2 46 0,-14 29 0,9 16 0,15 0-14,15-26-6,47-25-8,-13-32-9,24-6-5,-6-27-1,13-1 2</inkml:trace>
  <inkml:trace contextRef="#ctx0" brushRef="#br0" timeOffset="4373.2502">11247 1294 112,'-23'-19'36,"4"7"-5,2-1-20,-9-2-45,12 9-5,-1-2-3,15 8 1</inkml:trace>
  <inkml:trace contextRef="#ctx0" brushRef="#br0" timeOffset="5544.3171">8031 745 78,'0'0'37,"0"0"-2,0 0 2,0 0-33,0 0 0,0 0-1,0 0 0,0 0 0,57 24 0,-57-24 0,0 0 1,49 14 0,-49-14 0,0 0 0,70-10-2,-70 10-1,64-23 0,-64 23 0,59-32 0,-59 32-2,64-45 1,-64 45-1,68-53 2,-68 53 0,61-53 0,-61 53-1,52-52 0,-52 52 2,0 0-2,53-54 1,-53 54-1,0 0 0,0 0 0,0 0 1,0 0-1,0 0 0,0 0 0,0 0 1,0 0 0,0 0 0,31 73-1,-25-25 1,-26 19 0,-1 13-1,-8-4 0,4 2 0,1-9-1,7-6-1,4-15-1,7-20-4,22-11-16,-4-24-13,25 0-5,-5-12 1,20-2-3</inkml:trace>
  <inkml:trace contextRef="#ctx0" brushRef="#br0" timeOffset="5689.3254">8860 1116 109,'-39'22'41,"6"-2"-2,4-10-3,15-18-49,14 8-21,10-24-7,7 8 1,0-7-2</inkml:trace>
  <inkml:trace contextRef="#ctx0" brushRef="#br1" timeOffset="10427.5965">2818 1830 39,'-13'5'29,"-5"-3"0,7 6 0,11-8-26,-19 12 0,19-12-1,-11 11 1,11-11 1,0 0 0,11 15 2,-11-15-1,15 4 1,-15-4-1,28 3 2,-12-4-3,12 3-1,-1-4-2,11 0 1,5-2-1,10-3-1,3-1 1,15-2-1,6-3 0,11-3 1,5 1-1,6 1 0,5-6 1,3 8 0,2-3 0,6 0 1,0 3-2,2 2 2,3 1-1,4-3 1,-2 6 0,5-2-1,1 3 0,1 0 0,0 0 0,1 4 0,-5-1-1,8 1 1,4 0 0,-2-1-1,1 2 0,2-1 0,-1-1 1,11 0-1,-5-4 0,4 1 0,-4 1 0,0-2 0,-1 1 0,2-2 0,-1 5 0,-6-3 0,-1 1-1,-6 3 1,0-1 0,0 1 0,-6 0 0,-1 0-1,-6 0 1,0 0 0,0-2 0,0 0 0,-1 2 0,-3-3 1,-2 1-1,0 3 0,-2-2 1,-1 3-1,-6 1 0,-2-1 1,-4 1-1,-6 0 0,-5 0 0,-5 0 0,-6-1 0,-8-1 1,-2 2-1,-5-2 0,-1-3 1,-4 2-1,5 0 1,-3 0-1,-1-2 1,-2 2-1,-5 0 0,-4 1 0,-11 0 1,-7-1-1,-6 1 0,-8 0 0,-12 0 0,17 3 0,-5 0 0,1 1 0,6 1 0,1 1 0,5-2 0,-1 3 0,-1-2 0,-1-2 0,-8 1 0,-1-2 0,-13-2 0,11 2 0,-11-2-2,0 0-2,0 0-11,0 0-22,-11-9 0,11 9-2,-13-15 0</inkml:trace>
  <inkml:trace contextRef="#ctx0" brushRef="#br2">1858 2644 74,'-6'-11'36,"6"11"-2,-16-6 1,16 6-32,-2 10-2,3 6 0,5 7 1,5 14 1,-2 11-1,-1 15 0,-1 10 0,0 13-1,-5 5 1,-3 4-1,-2-5 0,-3-6 0,-2-16 0,2-15-1,3-18 1,3-24 0,0-24 0,2-21 0,5-21-1,2-23 1,0-12 0,-2-13-1,1-9 1,2-4-1,-2 7 0,-1 11 1,3 15 0,4 12-1,0 18 1,11 20-1,0 15 0,1 18 0,3 15 0,2 8 0,0 11 0,0 7 0,-8 9 0,-4 3 0,-5 6-1,-8 3 1,-8-3 0,-4-2 0,-10-8-1,-1-5 1,0-8 0,1-7 1,2-9-1,1-5 0,9-2 1,4 2 0,4 1 0,9 7-1,2 0 1,5 10 0,6-2 0,3 3-2,6 0 0,-2-8-3,11 1-1,-4-20-5,16 10-16,-7-28-10,10 1-2,-11-20 1,9-2 3,-17-19 19,4 5 10,-10 0 9,-18-12 17,-1 22 13,-16-7 3,-1 19-1,-15-2 0,6 26-17,-17-7-8,9 19-5,-2 5-2,7 7-2,-1 5 0,13 5-1,2 3 1,6 1-1,6-6 0,7-1 0,9-14 0,4-7-1,11-15 1,-2-11 1,6-13-2,-2-9 1,1-8 0,-3-3 0,-9 0-1,-9 10 1,-7 5 0,-3 15-1,-15 19 0,0 11 0,-5 18 0,-7 11 0,3 11 0,3 0-2,9 3-1,6-13-2,23-12-6,0-31-26,34-11-2,5-36 0,24-9-1</inkml:trace>
  <inkml:trace contextRef="#ctx1" brushRef="#br2">24967 14510</inkml:trace>
  <inkml:trace contextRef="#ctx0" brushRef="#br2" timeOffset="22846.3068">3978 2072 83,'-44'80'41,"7"28"0,-16 9-1,14 16-25,-2 16-13,11-4-1,7-5 1,6-10-5,10-11 0,6-21-5,15-11-29,-3-39-1,6-17-1,-5-31 0</inkml:trace>
  <inkml:trace contextRef="#ctx0" brushRef="#br2" timeOffset="23026.3171">3531 2756 102,'-32'-10'40,"17"20"0,2-8-1,26 2-37,16-8-2,22-8-1,17-6-2,8-20-11,24 6-24,1-22 2,15 4-2,-7-16-3</inkml:trace>
  <inkml:trace contextRef="#ctx0" brushRef="#br2" timeOffset="23387.3377">4520 2106 98,'-35'34'39,"-3"26"4,-9 1-3,7 22-35,-5 0-1,1 12 0,-1 1-1,7 7 0,4-3-1,7 1-2,2-12 1,8-7-1,6-13 1,9-14-2,10-22 2,8-21-1,13-21 1,6-17-1,8-18 0,3-8 1,3-8-1,-6-1 1,-3 5-1,-9 9 0,-5 15 1,-12 16-1,-14 16-1,10 17 1,-9 14-1,-1 7 0,5 8-1,4 2-2,8 1-1,3-12-4,23 8-28,-8-29-4,15 3 2,-6-23-1</inkml:trace>
  <inkml:trace contextRef="#ctx0" brushRef="#br2" timeOffset="23980.3716">4855 2878 105,'-10'13'39,"0"-10"0,11 16 0,7-6-36,7-2 0,4-2-1,8-4 0,0-11-1,11-7 0,-3-5-1,0-9 1,-6-4-1,-4-3 1,-8-3 0,-6 1-1,-10 6 0,-9 6 0,-11 8 0,-3 8 0,-9 13-1,-5 12 1,2 8 0,2 11 0,5 9 0,7 2 1,15 1-1,12-3 1,18-7-1,13-10 1,15-7 0,9-11 0,7-12-1,5-5 1,0-3-1,-10-3 1,-8 3-1,-11-1 1,-14 11-1,-8 5 0,-11 7 0,-18 7 0,-5 5 0,-3 4 1,-4-4-1,2 1 0,2-4 0,2-10 1,12-11 0,1-13-1,13-17 2,8-12-2,0-8 2,6-8-2,2-3 1,-5 1 0,0 8-1,-6 7-1,0 12 0,-2 13-2,3 11-1,0 4-2,16 14-7,-6-12-26,28 11-1,-3-15 1,26 6-2</inkml:trace>
  <inkml:trace contextRef="#ctx0" brushRef="#br2" timeOffset="24205.3845">6529 2099 93,'-23'-65'39,"-5"21"1,-18 11-1,3 38-30,-16 22-2,-3 32 0,-3 18-4,2 26 1,2 11-2,9 13 1,14 3-2,9-3 0,17-10-3,9-16-3,16-11-2,-5-36-26,23-1-7,-16-36 1,14-8-2</inkml:trace>
  <inkml:trace contextRef="#ctx0" brushRef="#br2" timeOffset="24897.4241">5916 2730 104,'-34'-10'40,"15"21"2,3-8-2,29 4-30,9-4-7,23-1-1,16-7 0,8-2 0,14-3-1,5-5-1,3-1 0,-3-1 0,-6 5 0,-17 0 0,-12 4 0,-14 6 0,-19 4 0,-20-2 0,-9 23 1,-20 0-1,-11 5 0,-5 8 1,-3 4-1,1 4 1,8 1-1,10 1 0,16-4 0,14-11 0,21-9-1,14-11 1,8-14-1,10-15 1,5-6-1,0-14 1,-5-5 0,-4-4-1,-11 1 1,-12 2 0,-10 7 1,-7 6-2,-5 7 2,-2 7-1,-3 17 0,5-14 0,-5 14 1,25 4-1,-4 1 0,7 1 0,3 3 1,3-1-1,2 4 0,-5 1 0,-5 5 1,-10 2-1,-7 5 1,-11 5-1,-8 3 0,-6 4 1,-4 0-1,-2-1 1,3-4-1,3-6 1,5-9-1,11-17 2,11-5-2,12-18 0,5-13 0,6-6 0,5-9 0,5-5 0,2 2 0,-9 5 0,-1 12 0,-7 7 0,-3 21-8,-12-2-10,27 32-13,-18-8-10,25 21 0,4-11 0,27 14 0</inkml:trace>
  <inkml:trace contextRef="#ctx0" brushRef="#br2" timeOffset="25444.4554">8083 2754 96,'-10'-21'38,"1"7"2,-11-5-1,3 6-33,-8 0-2,0 10 1,-4 4-2,-3 15 1,-1 11-1,0 9 1,-1 9-1,5 5-1,9 2 1,11 0-2,12-10 0,11-10 0,16-19 1,20-18-2,9-21 0,12-16 0,4-16 0,1-17 0,0-12 0,-5-12 0,-7-7 0,-9 0-2,-14 10 1,-14 16-1,-15 19 2,-15 31-2,-14 27 1,-15 34 3,-10 33-3,2 19 2,2 20-3,5 3-1,21 12-9,11-29-11,38 3-18,9-29-1,33-9-1,4-28 1</inkml:trace>
  <inkml:trace contextRef="#ctx0" brushRef="#br2" timeOffset="25715.4709">9095 2561 111,'-49'7'42,"-10"-3"1,17 15-3,7-3-37,12 5 0,14 0-2,16 2 1,14-1-2,7 2 0,4 1 0,1 5 1,-7 0-2,-4 3 1,-11 2 0,-11 2-1,-10-3 0,-5-5-1,-5-1-3,-4-20-9,18 9-24,-13-28-3,19 11 1,1-42-2</inkml:trace>
  <inkml:trace contextRef="#ctx0" brushRef="#br2" timeOffset="25851.4786">8949 1900 103,'-54'14'38,"-1"32"-32,1 10-5,11 9-40,18 0-1</inkml:trace>
  <inkml:trace contextRef="#ctx0" brushRef="#br2" timeOffset="26713.528">10360 2590 95,'6'-30'38,"0"16"0,-12-10-10,6 24-22,-15-4-2,5 15 0,-8 12-1,-2 13-1,0 9 1,-2 13-1,-1 6 0,3 3 1,0-5-2,6-2 1,4-12-1,6-12 1,9-19-1,10-17-1,10-21 1,8-16 0,1-16 0,5-10-1,0-8 1,0-3 0,-4 3-1,-4 6 1,-11 14-1,-5 10 0,-7 15 1,-8 26-1,0 0 1,-4 16-1,-1 14 0,-1 5 0,7 4 0,5 2 1,17-7-1,11-10 1,15-10-1,15-10 1,6-12 0,8-13 0,3-9 0,-5-10 0,-7-1-1,-12 3 1,-15 0-1,-13 9 0,-12 7 0,-17 22-1,0 0 1,-22 12-1,-2 18 1,-1 9-1,-1 10 0,0 2-1,7 5-1,6 1 0,20-4-3,5-16-1,29 6-10,-2-29-21,27-4-1,-4-22 0,17-1 2</inkml:trace>
  <inkml:trace contextRef="#ctx0" brushRef="#br2" timeOffset="27000.5444">11610 2628 79,'2'-30'37,"-26"-3"0,-1 25 1,-23-9-16,3 25-13,-9 4-3,2 17-2,4 7 0,8 6-1,11 0-1,13 4 0,21-8-1,16-1 0,21-14 0,13-13-1,15-10 1,5-9-1,0-13 1,-4-10-1,-7-9 0,-17-6-1,-14 3 0,-16-1-1,-20 7-1,-11 6-1,-12 14-1,-9 4-2,8 22-9,-12-7-21,27 16-3,-1-6 3,23 9-2</inkml:trace>
  <inkml:trace contextRef="#ctx0" brushRef="#br2" timeOffset="27383.5663">12269 2486 89,'0'0'38,"-44"-7"2,8 21 0,-23-1-25,7 10-9,-4 2 0,7 10-1,5-1-2,12 3 0,17-2-1,18-9 0,20-9-1,17-11 0,14-14 0,10-12-1,10-18 1,8-13-1,-3-15 2,-4-10-4,-6-9 4,-7-2-4,-13 3 2,-9 7 0,-15 15 0,-13 14 0,-12 25 0,-14 29 0,-16 30-1,-9 21 2,-6 17-2,2 16 1,7 12-3,3-1-1,21 5-4,4-26-11,34 8-19,0-25-4,19-4 2,-2-31-2</inkml:trace>
  <inkml:trace contextRef="#ctx0" brushRef="#br2" timeOffset="27747.5871">12744 2598 111,'-23'25'41,"23"11"0,5-22-3,21 3-34,12-12-1,12-4 0,6-9-2,4-8 0,-6-10 0,-5-4-1,-10-4 1,-14-3-1,-10 1 0,-15 5 0,-15 3 0,-10 11 0,-10 14 0,-11 15 1,-5 13-1,-2 11 0,5 11 1,8 6-1,10 3 1,17-4-1,24-6-1,21-16-1,20-11-3,17-27-6,30-1-21,-6-36-8,21-4 0,-9-26-2</inkml:trace>
  <inkml:trace contextRef="#ctx0" brushRef="#br2" timeOffset="27915.5967">13894 1848 116,'-48'39'42,"0"38"0,-22 5-1,6 24-37,5 6-3,4 5 0,14 1-6,-2-21-20,28 3-14,5-26-2,19-6 0,5-27-3</inkml:trace>
  <inkml:trace contextRef="#ctx0" brushRef="#br2" timeOffset="29043.6612">14673 2347 77,'0'0'39,"4"-15"-2,-4 15 1,-18 7-30,7 9-2,-8 0-1,3 9-1,-3 9-1,6 3 0,2 2 0,10 0 0,3-1-1,13-3 0,8-10 0,12-8-1,7-13 0,9-10-1,4-14 1,5-6 0,-3-11-1,0-3-1,-9-4 1,-7 2-1,-8 1 1,-13 7-1,-7 9 1,-11 11-2,-2 14 2,-16 4 2,0 13-2,-1 15 1,3 6 0,4 7 0,4 0-1,10-2 2,8-6-1,11-6 0,11-10 0,5-16-1,6-7 1,0-11 0,-2-11 0,-4-7 0,-4-7-1,-10-4-2,-1-2 0,-9-1-2,-3 4 0,-4 1-4,7 24-13,-15-13-19,18 23 2,-11-7-2,20 18 0</inkml:trace>
  <inkml:trace contextRef="#ctx0" brushRef="#br2" timeOffset="29417.6826">15995 2295 98,'-17'-23'39,"-2"20"1,-18-4-2,-6 14-33,0 8 0,-7 13 1,-3 7-2,4 8 1,5 4-2,8 0 0,10-2-1,16-6 1,15-11-2,18-11 0,19-16-1,12-11 0,15-13 0,2-8 2,2-10-2,-3-4-2,-11 0 2,-7 6-1,-16 7 1,-14 10-1,-22 22 0,0 0 1,-31 16-1,0 16 1,2 8-3,1 1-1,11 7-2,9-14-6,33 9-22,1-27-6,36 2 0,2-27-1</inkml:trace>
  <inkml:trace contextRef="#ctx0" brushRef="#br2" timeOffset="29689.6982">16650 2244 112,'-43'-5'39,"12"19"2,-8-6-10,15 12-26,7 4-2,17 2 1,11-3-2,12 2 0,7-3-1,5 1 1,-3-5 0,-7 7-2,-10-4 1,-12 4-1,-13-1 0,-15 0 0,-14 2 0,-3-3-2,1 0-1,0-8-5,17 10-19,-3-20-13,22 5 0,5-10 0,16-6-3</inkml:trace>
  <inkml:trace contextRef="#ctx0" brushRef="#br2" timeOffset="30318.7342">17908 2379 79,'-8'-25'37,"-14"-10"0,0 13 0,-14-8-33,-1 16 1,-12 5 1,-2 15-1,-4 11 0,3 14 1,-1 6-2,9 10 1,6 2-1,17-2-1,15-7-1,21-12 0,20-15-1,17-15 0,16-18 0,18-19-2,8-19 1,4-13 0,1-11 0,-5-5 0,-11 4 0,-10 1-1,-19 4 1,-16 16 1,-21 19-1,-18 19 0,-18 24 0,-20 24 0,-10 26-1,-10 22 1,-4 15-2,4 13 1,13 6-3,11-2 0,28 5-11,9-30-18,38-2-8,9-31 1,31-3-2</inkml:trace>
  <inkml:trace contextRef="#ctx0" brushRef="#br2" timeOffset="30665.754">18412 2435 99,'-14'10'42,"23"7"2,2-14-4,39-4-37,-6 2-1,13-2 0,1-6 0,0-3 0,-4-6-1,-7-1-1,-13-3 1,-12-5-2,-14-1 2,-12 2-2,-11 1 1,-12 2-1,-10 10 1,-7 8-1,-3 10 1,-2 11 1,2 8-1,5 9 1,11 7-2,16 0 0,20 1-1,21-15-2,36 5-7,6-32-22,45 7-8,5-28-1,28-1 2</inkml:trace>
  <inkml:trace contextRef="#ctx0" brushRef="#br2" timeOffset="30886.7666">19866 1733 105,'-57'-14'42,"-20"12"-1,5 32-1,-11 10-37,6 23-2,6 13 0,11 14 1,12 2-2,10 4-1,20 1-1,4-9-2,21 3-13,-5-31-21,15-2-3,-8-28 0,12-6-2</inkml:trace>
  <inkml:trace contextRef="#ctx0" brushRef="#br2" timeOffset="31187.7839">19177 2239 102,'-11'-20'40,"28"30"3,0-10-2,29 6-38,1-2 0,12-1-1,5-4 1,6-1-1,0-1-1,-6 1 1,-7-2-1,-10 3-1,-12 2 1,-10 8-1,-14 8 0,-13 3 2,-9 9-2,-7 3 1,-2 6-2,0 3 1,3 2-4,0-10-2,27 7-15,-12-26-20,23 0-1,2-23 1,18-3-1</inkml:trace>
  <inkml:trace contextRef="#ctx0" brushRef="#br2" timeOffset="31337.7924">19934 2010 112,'-30'-50'41,"9"20"2,-9 3-2,6 15-40,24 12-2,0 0-5,25 15-19,-1-7-17,20 19 1,-6-5-1,15 13 0</inkml:trace>
  <inkml:trace contextRef="#ctx0" brushRef="#br2" timeOffset="31621.8087">20410 2216 83,'-20'2'44,"-16"-13"-1,3 16-1,-19-12-19,1 16-20,0 7-1,2 4-1,7 5 0,8 6 1,15-1-1,18-1 1,20-4-2,17-6 0,16-6-2,13-9-2,16 9-11,-10-30-20,23 10-7,-7-18 0,4 8 0</inkml:trace>
  <inkml:trace contextRef="#ctx0" brushRef="#br2" timeOffset="31788.8182">20927 2148 109,'-40'5'41,"13"19"1,-12-4-1,7 10-38,-4 10-1,3 3 0,0 2-3,9 0-1,11 1-4,-5-23-20,32 10-15,-14-33 1,38 19-3,-11-32 2</inkml:trace>
  <inkml:trace contextRef="#ctx0" brushRef="#br2" timeOffset="31927.8262">20976 1956 106,'-11'-29'40,"-12"5"0,8 21-3,-7 14-41,5-7-29,21 19-7,-2-4 1,19 11-3</inkml:trace>
  <inkml:trace contextRef="#ctx0" brushRef="#br2" timeOffset="32624.8661">21335 2239 110,'-10'12'42,"-7"-14"0,17 2-1,0 0-39,0 0-1,22 7 0,-3-9-1,5-1 0,5-4 0,-1-3 0,5-5 0,-8-1 0,-1-2 0,-5-1 0,-9-4 0,-10 3 0,-10 6 1,-10 6-1,-13 7 0,-7 9 0,-8 9 0,-1 11 1,3 9-1,4 7 0,9-3 2,11 2-2,15-6 1,18-6 0,19-9 0,9-11-1,17-12 0,10-9 0,4-11-2,6-9 2,-4-1-1,-3-3 1,-11 6-1,-9 0 2,-15 10-1,-14 8 1,-20 10-1,0 16 1,-19 7 0,-7 7 0,-2 5 0,-4 2-1,1 4 2,5-8-2,12 0 1,6-13 0,10-9-1,13-13 0,10-7 1,9-12-1,3-11 0,8-4 0,0-10-1,0 0 2,0 5-2,-11 3 1,-4 12-1,-11 6 1,-4 12 0,-15 8 0,9 22 0,-18 7 0,0 5 1,-4 6-1,-1-2-1,3 0-3,2-7-2,18 9-13,-9-40-10,24 21-14,6-30 0,22 2 2,5-20-2</inkml:trace>
  <inkml:trace contextRef="#ctx0" brushRef="#br2" timeOffset="32813.8769">22725 1776 102,'-43'28'40,"-16"7"2,1 29-2,-6-2-30,9 6-9,3 2-1,6-3-1,12 8-15,-4-28-20,25 5-5,-6-24 2,19-4-2</inkml:trace>
  <inkml:trace contextRef="#ctx0" brushRef="#br2" timeOffset="32995.8873">22252 1985 112,'8'-19'42,"-2"-4"1,17 24-1,-5 0-38,18 3-1,14 3-4,5-11-10,24 22-14,-13-21-16,19 11-1,-8-10-1,10 8-1</inkml:trace>
  <inkml:trace contextRef="#ctx0" brushRef="#br2" timeOffset="33258.9023">23086 1990 125,'-22'-8'45,"-7"-8"-4,12 10-3,17 6-55,-25 0-10,29 22-14,-8-6-1,18 25-1,-4-8 1</inkml:trace>
  <inkml:trace contextRef="#ctx0" brushRef="#br2" timeOffset="33407.9109">23071 2440 127,'-14'21'46,"-11"-21"-4,12 3-2,-9-8-40,8-15-15,14 20-7,-5-23-10,5 23-12,-17-14 1,-8 13-2,-29-3 1</inkml:trace>
  <inkml:trace contextRef="#ctx0" brushRef="#br2" timeOffset="33959.9424">883 4671 102,'-3'25'43,"3"-25"-1,30 19-1,20-23-38,21-10-4,24 1-9,4-19-27,21 10-3,-1-10-2,10 10-1</inkml:trace>
  <inkml:trace contextRef="#ctx0" brushRef="#br2" timeOffset="34707.9852">2135 4639 68,'6'-43'36,"9"-3"-1,8 7 4,-3-1-33,2 12 0,-14 6 1,-8 22 0,-8 14-1,-9 19-1,-16 8-1,0 12-1,-4 3-1,6 8 0,6-4 0,14-6-2,11-8 2,20-11-2,14-16 2,22-15-3,10-17-1,8-13 2,10-15-3,-1-13 2,1-13-1,-13-8 0,-10-1 0,-17 1 2,-19 6 0,-16 10 0,-21 13 1,-16 17 0,-16 16 0,-5 18 1,-7 12-1,6 12 1,5 7-1,14 4 0,16-5 0,20-1 0,22-7-1,22-12 1,21-7-1,10-7 1,8-2-1,-1-5 0,-8 1 0,-6 0 0,-19 6 1,-15 7-1,-20 6 0,-13 8 0,-16 2 0,-5 6 1,-5 1-1,-4-1 1,0-1-1,4-6 0,5-4 1,7-8-1,8-11 1,0 0 0,14-18 0,1-3 0,4-9 0,5-4-1,1-5 0,-1 5 0,2-3 0,-1 7 0,-2 7-1,4 3-1,5 7-1,-3 1-4,23 19-14,-13-21-16,22 13-5,0-13 0,6 5-1</inkml:trace>
  <inkml:trace contextRef="#ctx0" brushRef="#br2" timeOffset="35316.02">3740 3896 79,'11'-27'39,"-3"-7"1,7 15 0,-4 3-35,-2 17 1,-9-1-1,3 38 0,-9 3-1,-5 15-1,-6 12-1,1 15 0,-5 9-1,-2 5 0,-3 2 0,1-2-1,6-11 0,4-5 1,4-14 0,7-14-1,7-15 0,2-14 0,10-17 1,1-13-1,7-15 0,0-12 0,3-6 0,-2-13 0,5-5 1,-2-3-1,6 2 0,-5 5 0,1 9-1,0 8 1,-6 13 0,1 13 0,2 13-1,-6 16 1,-6 11 0,-4 7 0,-5 11 0,-10 4 0,-11 0 0,-9 0 0,-13-2-1,-6-7 1,-5-7-1,-5-11-3,7-7-1,-1-24-11,28 6-17,1-24-7,28 3 1,7-20-3</inkml:trace>
  <inkml:trace contextRef="#ctx0" brushRef="#br2" timeOffset="35519.0316">4354 4467 107,'-11'1'40,"1"14"1,-15-17-9,6 13-28,-5 4-2,1 5 0,3 4-1,-1 3-2,10 5-2,3-7-2,8 9-4,-4-24-24,25 7-7,-2-24 1,16-4-1</inkml:trace>
  <inkml:trace contextRef="#ctx0" brushRef="#br2" timeOffset="35692.0415">4410 3943 115,'-12'-5'40,"12"5"-2,0 0-13,19-5-31,2-12-22,27 16-10,-3-11 0,14 5 0,-3-8-1</inkml:trace>
  <inkml:trace contextRef="#ctx0" brushRef="#br2" timeOffset="35871.0517">4913 3861 93,'-12'38'39,"-11"-1"0,9 26-2,-6 4-33,1 13 0,-4 5-1,4 5-1,-1 0-1,7-5-3,2-4-2,0-22-7,11 1-27,-8-27-1,10-10 1,-2-23-3</inkml:trace>
  <inkml:trace contextRef="#ctx0" brushRef="#br2" timeOffset="36150.0677">4664 4344 115,'-19'3'41,"19"14"1,0-17-11,19 19-29,12-13 1,16-3-2,7-6 1,11-3-1,6-4-1,-1-1 0,-9 2 0,-7 7 0,-9 6 1,-16 9-1,-17 11 0,-14 7-1,-13 11 1,-6 1-1,-3 7-2,-4-3-2,9 4-9,-3-19-19,22 0-7,-2-19-1,24-9 0</inkml:trace>
  <inkml:trace contextRef="#ctx0" brushRef="#br2" timeOffset="37059.1197">5374 4064 80,'-15'-13'43,"15"34"-2,-1-6 2,17 18-18,6-10-23,-1 6-1,7 0 0,-4 3 1,-2 5-1,-5 1 0,-15 4-1,-4 4 1,-13-2-1,-1-1 1,-9-1-1,5-6 0,3-11 1,3-8-1,14-17 0,0 0 0,28-32 0,0 0 0,10-11 0,6-4 0,1-3 0,0 2 0,-4 6 0,-14 9 1,-1 11-1,-12 10 0,-14 12-1,10 17 1,-13 6 0,-3 12-1,6 3 0,6 6 0,11-1-1,11-4 0,14-3-1,9-11 1,9-6-1,8-12 1,2-10-1,-6-8 1,-6-11 1,-9-3 0,-11-8 2,-12-3 0,-9 0 1,-11-2 1,-8 1 1,-4 8-1,-10 6 1,-5 7-1,-6 9-1,-3 11 0,-4 14-1,1 9 0,-1 7 0,9 6-1,5 3 0,9-3 0,12-6 0,6-8 0,12-11 0,13-13 1,5-12-1,4-13 0,3-5 1,0-5-1,-3-1 0,-2 0 0,-9 7 0,-8 12-1,-10 15 1,-11 14 0,-9 17-1,-12 19 0,-13 20 2,-7 12-2,-10 16 2,-2 7-2,-3 7 1,1-7-1,3-6 2,9-13-2,5-19 1,11-15 0,5-22 0,21-30 1,0 0-1,4-40 1,15-11-1,10-11 0,11-14 0,10-11 0,5-3 0,3 4 0,1 10-3,-3 4-2,3 23-8,-12 1-2,12 30-4,-20-9-8,26 31-8,-7-12-7,26 15 0,7-5 3</inkml:trace>
  <inkml:trace contextRef="#ctx0" brushRef="#br2" timeOffset="48734.7875">4703 3922 44,'-8'-4'33,"8"4"1,-16-1 1,16 1-17,0 0-9,-13-7-4,13 7 0,-4 20-2,0 5 0,-2 11-1,2 14-1,-6 14 0,-3 17 0,-5 8 1,-3 9-2,-3 1 1,3-8-1,3-6 1,6-15-4,12-6-9,-5-26-23,17-14 0,3-18-3,13-6 2</inkml:trace>
  <inkml:trace contextRef="#ctx0" brushRef="#br2" timeOffset="49012.8034">4537 4417 75,'0'0'38,"-26"-4"0,26 4 1,-24 6-33,24-6-1,0 0-2,0 0 0,21 0-1,8-8-2,10 4-4,0-14-22,20 14-11,-5-11-1,9 5-2,-3-5 0</inkml:trace>
  <inkml:trace contextRef="#ctx0" brushRef="#br2" timeOffset="49860.8519">7533 4450 74,'1'-13'38,"10"6"-1,1-9 1,13 14-33,-1-13-2,15-1-1,1-5 0,2 1 0,0-1-1,2-3 0,-5 0-1,-5-2 1,-6-2-1,-11 0 0,-10 4 1,-7 1-1,-12 2 1,-11 10 1,-8 9-1,-11 8 1,-9 15 0,-1 10 0,-2 11 0,5 6 0,10 2-1,13-1 0,19-6 0,21-13-1,26-14-1,21-19-2,27-16-4,6-26-24,30 2-7,-4-26-1,10-3 0</inkml:trace>
  <inkml:trace contextRef="#ctx0" brushRef="#br2" timeOffset="50073.8641">8672 3579 101,'-26'60'39,"-6"0"1,10 22-3,-2 2-35,4 7 0,-5 5-1,6-1-1,5 0-2,2-12-4,12 3-10,-5-29-23,19-6 1,1-25-2,16-16 1</inkml:trace>
  <inkml:trace contextRef="#ctx0" brushRef="#br2" timeOffset="50423.8841">8782 4201 92,'-2'20'39,"2"-20"1,16 15-2,6-21-35,21-2-1,10-12 0,8-1 0,6-11 0,-2 2 0,-5-3-1,-11 4 0,-15 2 0,-19 6 0,-19 7 0,-18 8 1,-21 9-1,-12 11 0,-9 6 0,-2 8-1,0 9 1,3 6 0,12 3 0,16-2-1,21 0 0,22-11-2,23-2 1,24-14-3,29-7-4,5-27-18,32 4-14,2-19 1,12-1-2,-9-12 1</inkml:trace>
  <inkml:trace contextRef="#ctx0" brushRef="#br2" timeOffset="50612.8949">9771 4016 106,'-78'20'40,"11"18"0,-5-10-2,25 5-36,13 1 1,27-4-3,22-12 0,33-10-1,29-11-3,21-19-3,37 3-20,-4-30-12,24-1 0,-9-20-1,3 3 1</inkml:trace>
  <inkml:trace contextRef="#ctx0" brushRef="#br2" timeOffset="50791.9052">10683 3470 102,'-74'62'39,"10"28"1,-16-2-1,20 3-37,3 9-1,11-2-2,19-6-2,1-19-10,32 3-21,-4-29-6,18-6 1,-5-29-1</inkml:trace>
  <inkml:trace contextRef="#ctx0" brushRef="#br2" timeOffset="51792.9624">10267 3920 103,'0'0'40,"0"0"2,30 6-3,8-4-35,12-4-1,14 2 0,5-2 0,-3 1-1,-4 0-1,-5 3 0,-15 2-1,-13 5 1,-15 7-1,-9 5 0,-15 5 0,-6 2-1,-7 7 1,-3 0-1,0 0 1,-2-2-2,6-5 2,5-10-1,17-18 1,0 0 0,12-8 0,9-20 0,6-12 1,3-6 0,1-5 0,3-3 0,-6 4-1,-4 7 1,-9 8-1,0 11 1,-4 11-1,-2 9 0,5 8 0,0 7-1,8 4 1,7 1 0,11 0 0,3-2 0,9 0 0,-3-7 0,-1-3 1,-3-4-1,-10-3 0,-9-3 1,-13-1-1,-13 7-1,-8-14 1,-12 13 0,-12 3 0,-7 10 0,-2 4-1,-1 9 1,4 8 0,3 2-1,10 1 1,9 1 0,15-3 0,13-8-1,10-4 1,9-13-2,8-6 2,4-14-1,2-7 1,0-6 1,-9-9-1,-5-3 0,-10-3 0,-8 2 1,-6 3 0,-7 5 0,-3 4-1,-5 6 1,7 8-1,1 11 1,15-8-1,3 10 1,7 2 0,7 5-1,4 0 1,6 3-1,-7 1 1,1 2-1,-13 1 1,-2 4-1,-15-1 1,-9 5-1,-10-1 0,-6 1-1,-2-1 1,-4-4-1,3 3 0,4-9 0,11 1 1,7-14-1,14-8 1,13-5 1,8-9 0,5-7 0,4-4 0,2-3 1,1-1-1,-8 6 0,-7 7 0,-9 4-1,-5 16 0,-18 4 0,6 24-2,-10 2 1,-6 10-4,-2 2-3,14 12-6,-13-17-11,31 13-9,-7-25-5,29 3-4,5-19 3</inkml:trace>
  <inkml:trace contextRef="#ctx0" brushRef="#br2" timeOffset="52077.9787">12472 3871 109,'-6'-11'40,"-20"-3"-1,7 17 0,-11 1-35,9 8-2,3 4 0,2 8 0,7-1-1,0 5 0,9-4 0,2 1 0,6-3 0,2-3-2,2 0 2,-4-1-2,-3 3 2,-5-2-2,-7 2 1,-5 0-1,-4 2-1,-6-3-1,2 8-9,-14-22-8,20 17-12,-17-24-8,17 7-1,-10-20-1</inkml:trace>
  <inkml:trace contextRef="#ctx0" brushRef="#br2" timeOffset="55578.1789">13834 3884 52,'-1'-15'35,"-9"-2"-1,-7 7 1,-15-6-23,1 18-2,-14-4-1,2 15-1,-11 3-2,5 10-1,-3 1-1,11 8 0,3-2-1,12 0-1,12-3 0,11-2-1,17-9 1,19-9-2,12-8 1,15-5 1,7-10-2,8-6 2,0-8-1,-4-4 0,-7 1-1,-13-2 1,-12 3 0,-15 0-1,-10 5 0,-10 4 0,-9 9 0,-7 5 0,-3 9-1,1 8 1,3 11-1,-3 3-1,12 12-2,1-7-5,23 18-21,-5-18-9,20 7 1,2-15-2</inkml:trace>
  <inkml:trace contextRef="#ctx0" brushRef="#br2" timeOffset="55833.1935">14835 3722 95,'-25'-19'38,"-4"19"2,-19 2-3,-5 21-30,-10 9-2,2 13 1,0 2-2,14 4-1,11-2-2,23-5-1,27-10-2,24-13-2,28-1-5,10-24-20,31 10-10,0-19 0,16 6-1,-11-11 1</inkml:trace>
  <inkml:trace contextRef="#ctx0" brushRef="#br2" timeOffset="56149.2116">15569 3721 91,'-9'-21'38,"9"21"0,-29-23 2,12 27-32,-17-4-3,1 13 0,-7 7-1,-2 9 0,-5 9-1,6 5-1,4 5-1,8 2 1,11-1-1,12-5-2,15-3 0,15-11-2,17-4-2,7-24-14,23 8-18,-4-26-4,19 2 2,-6-20-2</inkml:trace>
  <inkml:trace contextRef="#ctx0" brushRef="#br2" timeOffset="56535.2337">15899 3862 98,'-21'24'38,"4"-14"1,27 5-2,9-10-33,19-5-2,10-10 1,11-3-2,2-7 1,3-4-1,-6-3 0,-9-1 0,-16-3 0,-10 4 0,-20 1 0,-12 6 0,-15 5 0,-11 8 1,-13 11-1,-6 11 0,-6 9 1,4 7-1,7 5 0,7 4 0,13 2 0,21-3 0,27-9-2,22-12 0,23-7-2,19-15-2,18-3-4,0-27-14,27 7-15,-15-24-2,2 6 0,-19-20 2</inkml:trace>
  <inkml:trace contextRef="#ctx0" brushRef="#br2" timeOffset="56705.2434">17026 3212 107,'-31'24'39,"-22"15"1,11 31-2,-10 10-33,6 14-2,1 6 0,2 3-2,11-6-3,12-6-1,14-8-2,10-25-11,27-1-20,-7-32-4,24-9-1,-5-28 0</inkml:trace>
  <inkml:trace contextRef="#ctx0" brushRef="#br2" timeOffset="57687.2996">17068 3775 101,'-11'15'40,"22"10"0,-2-21-2,19 5-36,4-6 0,10-7 0,1-7-1,2-5 0,-3-9-1,-8-5 0,-6 0 0,-13-3 0,-5 0 0,-14 1 0,-8 7 0,-9 4 0,-10 10 1,-5 10-1,-4 9 1,2 11 1,3 9-1,8 9 0,14 2 1,8 4-1,15-4 0,18-3 0,14-7 0,16-10-1,13-6 0,6-9 0,5-7 0,-2-5 0,-7-4 0,-5 1 0,-16-1 0,-12 2 0,-17 5 0,-12 5-1,-11 0 1,-15 21 0,-4-4-1,-7 6 1,2 4-1,-1-1 1,1 2 0,8-4-1,5-4 1,6-10 0,5-10 0,22-8 0,-4-11 0,6-8 0,3-12 0,6-4 0,-3-6 0,-1 4 0,-3 2 0,-6 5-1,5 7 1,-5 9 0,0 12 0,-1 5 0,5 8 0,4 4 0,0 3 0,5 3 0,2-1 0,2-2 0,1-4 0,-3-1 0,-3-5 0,-3-3 0,-11-4 0,-6-3 0,-12 10 0,-5-17 0,-11 10 0,-9 5 1,-9 3 0,-5 8-1,0 7 1,0 6 0,8 2 0,3 5 0,10 2-1,9-3 1,11-2-1,13-5 0,8-6 1,9-8-1,5-9 0,8-7 0,-1-8 0,2-6 0,-4-7 0,-7-3 0,-6 2 0,-5-2 0,-10 8 0,-9 4 0,-7 7 0,2 14 0,-17 5-1,7 12 1,-3 10 0,7 4 0,2 4-1,8-1 0,15-1 0,5-10-2,11-6-3,6-19-5,20 5-12,-10-33-10,18 6-4,-8-27-2,10 3 0</inkml:trace>
  <inkml:trace contextRef="#ctx0" brushRef="#br2" timeOffset="57862.3096">19189 3241 106,'-25'7'40,"-4"33"1,-23 6-2,7 21-36,-9 5 0,1 9-2,8 1-2,4-8-2,17-1-6,0-24-17,23 4-12,-8-28-2,17-5 0,-8-20 0</inkml:trace>
  <inkml:trace contextRef="#ctx0" brushRef="#br2" timeOffset="58034.3194">18707 3569 107,'-22'-22'41,"22"22"0,0 0 0,28 2-35,10 5-4,18 0-1,14 5-4,8-12-5,22 17-17,-19-20-13,13 11-3,-17-15-1,-2 9 0</inkml:trace>
  <inkml:trace contextRef="#ctx0" brushRef="#br2" timeOffset="58358.3379">19397 3627 96,'-15'22'40,"1"-13"1,25 9-1,-11-18-34,33 13-2,1-13 0,10-5-1,4-6-1,5-5 0,-4-7-1,-8-4-1,-7-1 0,-14-3 0,-14 5 0,-16 4 0,-17 6 1,-15 4 0,-10 14 0,-7 12 1,-6 7-1,6 16 0,11 8 1,10 3-1,15 4-1,22-2-1,22-2 0,20-6-4,29 3-9,-2-27-8,28 19-11,-11-22-9,3 5 0,-21-12-2</inkml:trace>
  <inkml:trace contextRef="#ctx0" brushRef="#br2" timeOffset="59070.3787">3794 5607 76,'0'-14'38,"-14"-5"-1,-7 17 1,-21 2-25,-5 17-9,-16 6 3,-5 20-1,-8 11 0,-2 15-2,0 10 1,12 6-2,11-8 2,20-2-4,20-9 0,21-11 0,23-18-2,25-17 0,26-15-3,11-19-3,23 2-12,-14-27-16,13 3-6,-14-14 2,0 8-1</inkml:trace>
  <inkml:trace contextRef="#ctx0" brushRef="#br2" timeOffset="59739.4169">3903 5917 103,'-41'22'40,"16"5"1,1-8-1,25 7-35,12-14-2,18-5-1,12-13 0,16-1-1,12-11 0,10-8 0,3-4-1,-2-5 0,-10-1 0,-13-2 0,-12 4 0,-21-1 0,-22 7-2,-20 7 1,-22 10 1,-13 7 0,-14 13 0,-4 16 1,-5 7-1,0 16 2,10 7 1,14 2-2,20 0 0,21-5 0,22-12 0,25-14 0,30-16-1,17-15 0,14-15 1,9-11-1,0-7 0,2-6 1,-10 1-1,-14-1 0,-21 8 1,-18 7 0,-15 8-1,-19 10 0,-13 11 0,-17 16 0,-8 8 0,-9 16 0,-5 4 0,-1 6 0,3 2 0,6-1 1,6-9-1,16-12 0,11-15 1,15-19-1,17-18 2,11-14-2,5-11 0,9-10 0,7-6 0,-6 3 0,-2 6 0,-12 6 0,-9 18 0,-12 15 0,-14 19 0,-7 16 0,-9 12-2,-3 9 1,4 9 1,8 1-2,10-1-4,9-15-4,24 0-11,-2-37-8,28 1-8,-1-34-2,19-5-2,-6-29 3</inkml:trace>
  <inkml:trace contextRef="#ctx0" brushRef="#br2" timeOffset="59919.4272">6006 5062 98,'-49'43'39,"-20"16"1,6 31-2,-10 5-31,14 15-3,7 4-2,9-1-2,18 2-5,8-20-12,21 4-17,-5-25-5,11-5 0,-6-26-2</inkml:trace>
  <inkml:trace contextRef="#ctx0" brushRef="#br2" timeOffset="60363.4526">5602 5709 105,'0'0'39,"6"16"3,22 3-3,3-6-34,23-4-1,8-8-1,7-2-1,4-4 0,3-1-1,-8-1 0,-9 4 0,-13 1-1,-12 4 1,-19 5 0,-8 8-1,-16 4 1,-8 9-1,-5 6 0,-7 5 0,3 1 0,2 3 0,3-3 0,8-8 1,7-6-1,8-12 1,10-15-1,5-14 1,6-15 0,5-11 0,1-8 0,1-7 1,-4 1-4,-2 1 4,-5 8-5,-5 4 3,0 16-3,-5 5 0,5 14-5,-4-2-5,23 21-11,-16-16-11,25 14-3,2-13-2,18 5 0</inkml:trace>
  <inkml:trace contextRef="#ctx0" brushRef="#br2" timeOffset="60536.4625">6914 5662 106,'-26'46'37,"-18"-10"4,10 23-6,-5-13-28,14 3-4,8-5-2,10-9-3,15-2-4,3-28-15,27 3-15,-12-23-3,18-8 0,-9-19 1</inkml:trace>
  <inkml:trace contextRef="#ctx0" brushRef="#br2" timeOffset="60677.4706">6947 5250 109,'-24'-4'40,"-5"6"-1,16 20-5,12 4-50,-5-13-15,32 15-9,0-7 0,18 5-1</inkml:trace>
  <inkml:trace contextRef="#ctx0" brushRef="#br2" timeOffset="61227.502">7430 5662 107,'-16'28'40,"-13"-4"3,11 7-3,-18 6-34,21-4-3,-2 2-1,2 3 1,-2 0-2,5-3 1,3-9-1,0-5 0,2-11-1,7-10 1,5-14 0,7-12-1,3-11 0,11-9 0,0-6-1,11-6 1,-4-3-2,3 4 1,1 8-1,-5 6 1,0 10-1,-3 12 0,0 11 2,-4 12-2,-3 9 2,-3 7 2,-2 6-2,-8 3 1,-1 3 0,-11 3 0,-6-1 1,-5-4-1,-7-1 0,-5-1-2,-4-3 3,0-2-2,-1-1 0,2 0 0,2 3-1,3 3 1,-6 10 0,3 4 1,0 11-1,-10 9 1,-1 7-1,0-1 2,0 4-1,-1-5 2,3 0-6,4-12 0,17-1-10,-11-27-8,29 5-11,-3-30-8,3 12-3,11-24 0,18-4 1</inkml:trace>
  <inkml:trace contextRef="#ctx0" brushRef="#br2" timeOffset="61863.5384">7867 5683 100,'14'0'40,"11"9"-1,-9-9-1,9 3-33,5-4-2,8-3 1,2-4-4,6-3 2,0-3-3,2-1 3,-3-7-3,-9-1 1,-6 1 1,-12 1-3,-13 1 4,-13 5-4,-14 0 3,-11 10-3,-10 11 2,-4 8 3,-10 8-2,3 12 2,4 5 0,7 10-1,7 3 1,12-2 0,19-3 0,14-3-4,25-10 2,13-11-3,20-11-3,10-25-9,23 6-13,-9-28-9,18-5-4,-9-20 0,4 0-3</inkml:trace>
  <inkml:trace contextRef="#ctx0" brushRef="#br2" timeOffset="62079.5508">9135 4959 105,'-22'51'41,"-17"7"2,4 22-3,-10-11-36,11 18-1,3 3 0,2-2 0,7 1-2,-1-10-1,11-5-3,0-15-3,17 3-17,-16-34-9,18-4-9,-7-24 1,12-4-2</inkml:trace>
  <inkml:trace contextRef="#ctx0" brushRef="#br2" timeOffset="62586.5798">8690 5526 88,'-12'-7'40,"18"18"-2,7-5 3,26-1-21,11 3-19,22-2 2,7-1-4,12-7 1,7 2-4,-2-10-2,1 3-1,-19-6-1,-9 4 3,-20 0-1,-16 1 5,-19 2 0,-14 6 4,-24 1 2,-14-1 1,-2 12 1,-13 0-1,3 10 2,-7 2-4,9 5 1,1 5 0,13-3-1,13 2 0,15-3-1,15-9 0,19-7-3,13-7 0,11-11 0,11-7 0,2-9 0,0-6 0,-2-7 0,-14-2-2,-7-2 0,-10 4 0,-14 5 0,-12 8 2,-6 20-3,-19-3 3,-2 15 0,-3 15-1,-5 7 3,4 7-1,7 1-1,8 2-1,9-9-3,25-1-8,0-24-13,35 1-6,-5-26-7,27-4-3,0-29 1,13-6 0</inkml:trace>
  <inkml:trace contextRef="#ctx0" brushRef="#br2" timeOffset="62782.591">10465 4930 103,'-25'22'40,"-29"17"2,5 30-3,-13 8-32,6 14-3,7 4-1,4-2 0,13-3-1,15-10-2,17-13-2,9-19-6,22-2-14,-3-36-10,24-6-7,-4-25-1,18-9-3</inkml:trace>
  <inkml:trace contextRef="#ctx0" brushRef="#br2" timeOffset="63420.6275">10808 4991 104,'-31'34'41,"-4"31"-1,-21 4 0,4 18-35,0 0-2,7 0 1,7-9-1,9-12-2,18-11-2,13-16-3,25-6-10,-7-33-14,33 1-10,-7-25-1,23-3-3,-9-14 2,13-2 33,-18 5 8,-17-7 10,-1 23 15,-31-3 11,-6 25-1,-18-3 4,1 26 0,-25 2-32,15 7-2,3-1-4,9 4 3,6-5-4,14-6 3,11-8-3,7-14 2,7-14-2,6-7-3,6-8 3,2-7-3,-3 0 2,3-2-2,-10 5 2,-7 9-2,-8 11 2,-19 11 0,0 30 0,-23 11 2,-16 14 0,-10 20-1,-13 14 1,-5 9 0,-4 1 1,1 0-3,1-9 0,7-7 0,15-15 0,11-17 0,10-22 0,26-29 0,0 0 0,6-30 0,19-18 0,12-21 0,8-11 0,10-16 0,14-4 0,1 3 0,0 7 0,-1 9-3,1 22-6,-11 8-6,10 36-4,-23-9-8,18 37-8,-20-14-2,14 13-4,-6-8 3</inkml:trace>
  <inkml:trace contextRef="#ctx0" brushRef="#br2" timeOffset="63982.6596">1055 8104 111,'14'3'41,"16"-17"2,23 6-4,10-15-39,9-8-7,29 6-21,-2-9-11,13 3-1,0-5-2,11 5 0</inkml:trace>
  <inkml:trace contextRef="#ctx0" brushRef="#br2" timeOffset="65559.7498">2788 7822 81,'-55'23'38,"-1"16"-1,-13-1 1,10 17-25,-6-6-6,18-1-2,3-5-1,25-6-2,12-15 1,21-11-2,23-15 1,18-17-2,18-15 1,12-6 1,8-9-1,0-7 0,-7 3 0,-11 5 0,-12 4 0,-18 14 0,-18 12-1,-27 20 1,0 0-1,-8 24 0,-11 11 0,-6 8-1,2 5 0,4 3-1,8 2-2,8-8-3,25 2-15,0-25-15,26-1-3,10-21 1,17-5-2</inkml:trace>
  <inkml:trace contextRef="#ctx0" brushRef="#br2" timeOffset="65802.7637">3833 7726 104,'-37'-11'40,"0"21"1,-16-1-1,-7 17-34,-3 6-1,9 12 0,-4 2-2,12 1-1,6-4-1,19-3-1,19-9-1,19-8-2,23-5-2,14-17-5,29 7-18,-6-16-10,18 4-3,-10-13 0,9 7 0</inkml:trace>
  <inkml:trace contextRef="#ctx0" brushRef="#br2" timeOffset="66094.7804">4374 7721 88,'-24'7'39,"-14"-3"0,-1 12 2,-12-1-25,6 15-9,-9 0-1,4 14-2,1-2-1,8 2-1,8-1 0,19-4-2,9-10 0,20-6-1,19-11-1,13-18-3,20 2-3,-1-23-16,26 12-15,-21-13-1,11 6 0,-11-8-2</inkml:trace>
  <inkml:trace contextRef="#ctx0" brushRef="#br2" timeOffset="66821.822">4598 7930 90,'-17'0'38,"17"0"1,0 0 0,0 0-33,26-12-1,1 13-1,8-2 0,10 2-1,7-4-1,7 0 0,-1-6-1,0-1 0,-5-5 1,-4-2-1,-9-6 0,-8 0 0,-17 0-1,-14-2 1,-10 5-2,-13 7 1,-15 9 0,-6 8 0,-5 11 1,-5 10-1,2 15 1,3 3-1,11 3 1,10-4-1,16-4 1,20-8-2,17-11 0,23-19-2,19-14-3,8-23-11,34 5-15,-10-25-8,16 2 1,-6-17-2</inkml:trace>
  <inkml:trace contextRef="#ctx0" brushRef="#br2" timeOffset="67026.8337">5865 7189 109,'-40'14'42,"6"25"1,-13 6-3,9 12-35,-2 15-1,3 5-2,2 4 0,6 1-2,7 2-1,4-10-3,11 0-5,-2-28-17,24 1-13,-7-21-2,16-6-1,-6-20 0</inkml:trace>
  <inkml:trace contextRef="#ctx0" brushRef="#br2" timeOffset="67589.8659">5718 7793 101,'-6'16'40,"14"3"1,-8-19-2,38 15-34,0-15-2,9-5-1,11-7 0,5-1-1,-3-7 0,2-5 0,-14 0-1,-7 1 1,-17-4-1,-15 2 0,-14 1 1,-16 5-1,-11 4 1,-14 9-1,-5 7 1,-7 14 0,2 8 0,0 10 0,12 6 0,10 4 0,12 3-1,22-6 0,18-4 0,18-8-2,23-9-2,11-13-2,22 2-13,-12-25-13,21 7-8,-18-15 0,7 3 0</inkml:trace>
  <inkml:trace contextRef="#ctx0" brushRef="#br2" timeOffset="67904.884">6630 7689 100,'-23'-7'38,"5"20"1,-10 0-1,10 14-31,-8 1-4,3 7 0,2-2 0,3 11-1,4-7-1,5-2 0,4-5 1,4-6-1,2-11 0,-1-13 0,25-2 1,-11-20 0,9-9-1,-1-7 1,-2-6-1,3-5 1,0-3-1,-1 2 0,-2 7-1,2 9 0,1 5-1,2 9-1,5 12-1,1 6-2,7 14-3,-6-9-9,21 25-14,-16-17-8,13 15 0,-7-15-1,6 8 2</inkml:trace>
  <inkml:trace contextRef="#ctx0" brushRef="#br2" timeOffset="68250.9038">7211 7685 109,'-15'1'39,"-20"-5"1,4 19-5,-14-4-28,0 12-1,-7 2-1,7 9-1,0-3-2,8 7 0,11-8-1,17 0 0,12-12-1,17-8 1,16-10-1,10-9 1,5-8 1,7-12-2,3-1 0,-2-9 0,-4 2 0,-10 1 0,-9 9 0,-8 2 0,-11 14 0,-17 11 0,7 14 0,-14 11 0,-3 5-2,-2 7-1,6 3-1,6-2-1,15-8-2,8-19-7,27 5-10,-8-33-10,27 2-3,0-26-1,15-6 0</inkml:trace>
  <inkml:trace contextRef="#ctx0" brushRef="#br2" timeOffset="68445.9149">8128 7137 120,'-35'66'40,"-22"6"1,6 19-1,4-1-36,4 1-2,3-4-2,11-8-2,8-5-3,9-25-8,21 0-16,-13-31-10,19-6-1,-15-12-1,19-24 2</inkml:trace>
  <inkml:trace contextRef="#ctx0" brushRef="#br2" timeOffset="68603.9239">7761 7553 127,'-16'-13'41,"16"13"1,5 11-1,7-2-39,24 5-4,10-5-3,28 10-12,-6-22-12,36 15-11,-5-20-1,27 8-1,-3-14 0</inkml:trace>
  <inkml:trace contextRef="#ctx0" brushRef="#br2" timeOffset="69129.954">8655 7596 105,'0'-18'39,"0"18"2,-16 11-3,-1 10-33,-2 9-1,-4 10-1,-1 5-1,3 10-1,2 1-2,9-8-2,20-4-4,0-26-17,25 4-16,5-24 1,16-6-2,0-21 1</inkml:trace>
  <inkml:trace contextRef="#ctx0" brushRef="#br2" timeOffset="69559.9786">8897 7336 85,'-33'-14'40,"12"16"1,1-4 0,18 13-11,2-11-27,27 23-1,-2-9 0,9 9 1,-1 6-1,-2 5-1,-3 7 0,-8 6 1,-11 2-2,-14 3 2,-5-1-2,-3-2 0,-4-7 0,3-8 0,-1-9 0,10-11 0,5-14 0,29-11 0,-3-10 0,13-11 0,1-9 0,10-4 0,-6-5 0,2 2 0,-6 6 0,-5 8 0,-5 13 0,-12 14 0,-3 15 0,-8 14 0,-5 13 0,-4 9 0,8 6-6,-3 0 1,13 3-2,3-15-5,29 9-14,-8-29-9,30 0-1,-3-19-3,9-7 2</inkml:trace>
  <inkml:trace contextRef="#ctx0" brushRef="#br2" timeOffset="70039.006">9969 7581 125,'-49'-21'39,"1"21"3,-14 2-8,9 14-29,0 6-2,13 8 0,8-1-1,20 3 0,16-5-2,20-5 0,16-8 0,8-10 0,15-9 0,0-9 0,2-10 0,-1-3 0,-9-5 0,-4-4 0,-10 3 0,-9 1-2,-6 11 1,-13 9 0,-13 12-1,-1 27 0,-17 13 1,-9 20-1,-11 17 0,-7 11 0,-6 14 0,-1 8 1,-4-2 0,4-3 0,5-9 1,8-11 1,-1-18 0,9-14 1,3-19-1,6-21 0,3-16 1,5-14 0,0-17-1,8-11 0,9-11 0,6-11-1,13-5 1,7 0-2,11-1 1,2 2-1,6 13-5,-10-4-8,22 28-10,-16-7-8,23 19-7,-6-6-2,22 10 0</inkml:trace>
  <inkml:trace contextRef="#ctx0" brushRef="#br2" timeOffset="70520.0335">11581 7532 81,'-11'-18'38,"-3"13"1,-18-5 1,-1 20-25,-17-4-8,3 16 0,-2 3-1,5 10-2,4 2 0,15 3-1,15-3-1,22-7-1,23-7-1,18-11-1,27-15-3,8-16-2,27-3-11,-7-31-15,23 6-7,-21-22 0,1 3-2</inkml:trace>
  <inkml:trace contextRef="#ctx0" brushRef="#br2" timeOffset="70888.0546">12314 6887 122,'-37'32'40,"6"34"0,-8-2 1,4 17-39,5 4 1,7 7-2,2 0 0,-1-1 0,5-9-1,5-9 2,3-13-2,3-12 2,6-13-2,5-18 0,8-17 0,9-15 0,7-11 0,7-11 0,-2-4 0,8-5 0,-2 1 0,-5 8 0,-5 8 0,-10 14 0,-5 14 0,-6 13 0,-4 13-2,-4 6 0,1 8 0,3-1-2,12 4-2,-3-15-5,26 8-11,-10-28-9,28 7-4,-8-25-2,14 4-1,-11-16 1</inkml:trace>
  <inkml:trace contextRef="#ctx0" brushRef="#br2" timeOffset="72044.1207">12886 7536 90,'-15'-34'35,"-2"16"3,-17-3 1,4 23-26,-13 0-6,5 16 0,-4 6-2,3 12 0,2 0-1,12 4-2,5 2 0,13-7 0,10-3-1,15-13-1,9-8 0,11-10 0,5-9 0,7-10-1,2-7 1,-3-6-1,-4-4 0,-5 3 0,-10 0 0,-11 1 1,-8 9-1,-11 9 1,0 13 0,-24 0 0,3 13 0,1 9 1,-1 4-1,6 4 0,6 0 1,10-5-1,14-3 0,13-3 0,10-10 0,7-7 0,7-6 0,3-6 0,0-3 0,-5-4 0,-6 0 0,-9 0 0,-10 0 0,-9 5-1,-16 12 1,9-12 0,-9 12 0,-15 15-1,-1-1 1,1 5 0,0 3 0,2 0 0,3 1 0,5-5 0,4-6 0,1-12 0,16 4 0,-2-11 0,3-8 0,1-3 0,4-6 0,-1-3 0,0-3 0,-1 1 0,-3 5 0,0 1-1,3 5 1,-4 5 0,4 4 0,1 9 0,1 7 0,4 3 0,0 4-1,5 1 1,0 2 0,0-1 0,-1-2 0,-1-2 0,-2-8 0,-4-4 0,-2-8 1,-7-5-1,-2-4 1,-4-5-1,-8-2 0,0 0 1,-6 3-1,-5 5 0,-6 6 1,-2 7-1,-3 9 1,-4 10-1,-1 8 1,3 4-1,4 5 1,7 2-1,6-1 1,11-7-1,9-6 1,10-10-1,7-9 1,4-12-1,5-8 0,2-6 1,-6-5-1,-6-2 0,-5 2 0,-6 4 0,-11 10 0,-7 15 0,-11 2 0,-3 18 0,-12 15 0,-3 11 0,-3 10-1,-3 12 1,-4 3 0,1 2-1,3-2 1,3-5-1,3-11 1,5-8-1,5-12 1,3-20-1,16-15 2,0 0-1,-2-38 0,10 0 1,12-11-1,4-6 1,7-3-1,2 0 1,3 4-2,4 5 1,-5 12-1,0 6 0,1 12-3,-2 3-4,9 17-7,-13-14-5,20 23-6,-19-19-5,25 17-2,-18-17-4,15 7 1,-7-7 3</inkml:trace>
  <inkml:trace contextRef="#ctx0" brushRef="#br2" timeOffset="72412.1418">14248 7577 112,'-27'12'40,"18"9"1,9-21-2,1 16-36,17-12-1,11-1 0,6-8-2,6-5 1,6-8-1,2-5 0,0-1 0,-3-6 0,-7 0 0,-5-1 0,-7 3 0,-12 5 0,-13 7 0,-2 16 0,-34-4 0,0 16 1,-8 9-1,-4 11 0,0 6 1,4 6-1,11 1 0,8-5-1,20-1-1,16-14-3,21 0-4,0-24-10,35 10-10,-12-26-6,23 6-2,-11-18-2,10 5 2</inkml:trace>
  <inkml:trace contextRef="#ctx0" brushRef="#br2" timeOffset="72758.1616">15025 7493 104,'0'0'38,"-25"-24"2,-1 26-1,-22 1-32,8 10-2,-4 7-1,3 9-1,2 2-1,10 4 0,7-3 0,11-1-1,16-9 0,12-8-1,12-13 0,10-12 0,8-12 0,11-8 0,-2-10 0,7-8-1,2-7 0,3-6 0,-3-6 1,-3 3 0,-5 10 0,-14 6 1,-10 13 0,-16 23-1,-17 13 0,-21 31 1,-17 15 0,-10 15-2,-5 7-1,-1 1-4,16 8-9,-6-26-6,29 8-9,-2-29-6,34-1-3,2-22-3,27-6 1</inkml:trace>
  <inkml:trace contextRef="#ctx0" brushRef="#br2" timeOffset="75171.2996">16180 7463 69,'0'0'36,"0"0"0,0 0 1,0 0-28,0 0-2,0 0-1,-17 20-1,14 3-1,-6 6-1,0 5 1,0 3-2,-2 5-1,2-3 1,-1-5-1,3-8-1,3-5 1,0-10-1,4-11 0,0 0 1,0 0-1,10-24 1,-2 2-1,-1-6 0,2-4 0,0-7 1,4-4-1,0 1 0,2-3 0,7 2 1,2 3-1,3 4 0,5 5 1,0 11-1,-1 6 0,-2 10 0,-5 8 1,-8 10-2,-4 6 2,-10 10-2,-6 4 1,-6 3 0,-8 5 0,-3-1 0,0-2 0,-5-2-1,1-6 1,2-5 0,-2-7 0,5-5-1,0-7 1,1-5 0,2-2 0,2-1 1,3 4-1,-2 5 1,3 5 0,-5 9 0,6 12 1,-9 10-1,5 3-1,-4 9 0,-4 1 0,7 2-2,-8-5-3,9 4-6,-8-23-17,17 8-10,-5-20-1,19-3-2,-9-20 2</inkml:trace>
  <inkml:trace contextRef="#ctx0" brushRef="#br2" timeOffset="75939.3435">17024 7344 97,'-23'7'38,"-12"-6"1,3 13-2,-13-6-33,4 9 1,-3 0-1,0 10-1,-4 8 0,3 3 0,1 5-1,5-1 0,9-1-1,4-3 1,12-6-2,10-12 2,15-13-2,18-13 1,15-14-1,15-11 0,6-8 1,4-5-1,6-3 0,-10-2 0,-5 7 0,-14 4 0,-10 7 0,-17 9 0,-13 10 0,-6 12 0,-14 1-1,-3 14 2,-6 6-2,4 6 2,-1 0-2,11 4 2,5-9-1,11-3 0,14-11 0,14-10 1,11-10-1,11-4 0,2-5 1,3-4-1,-5 4 0,-5 1 0,-12 9 1,-14 11-1,-9 10 0,-16 11 0,-14 10 0,-7 8 0,-9 6 0,0 3 0,2-5 0,2-1 0,9-10 0,7-13 1,9-19-1,15-6 0,6-20 1,9-9 0,-1-9 0,5-8-1,-4-1 1,1 2 0,-9 9-1,-5 4 2,-8 12-2,0 12 0,-9 14 0,0 0 0,17 7-2,-4 7 1,11 1-2,2-6-2,19 4-4,-1-22-11,34 10-7,-9-29-6,26 7-3,-9-21-3,13 1 3</inkml:trace>
  <inkml:trace contextRef="#ctx0" brushRef="#br2" timeOffset="76125.3541">18519 6810 118,'-4'-21'38,"-18"7"2,6 30-2,-21 18-32,7 17-2,-7 8-1,-2 16-3,-2 8 1,-2 12-2,0 1 0,1-1-2,8-5-1,1-15-3,19 0-12,-7-32-12,18-4-8,-2-25 1,17-13-2</inkml:trace>
  <inkml:trace contextRef="#ctx0" brushRef="#br2" timeOffset="76432.3717">18089 7302 94,'-14'-18'40,"14"18"1,14-5-1,13 12-14,8-12-22,16 0-1,7-2-1,4 2 0,4-3-1,-5 3 1,-9 2-2,-7 3 0,-11 6 0,-12 7 0,-16 7 0,-9 6 0,-8 5 0,-7 6 0,-5 3 0,-3 3 0,4-1-2,1-5 0,9-5-2,8-14-4,18 1-11,-4-32-8,28 5-8,-8-26-3,15 0-1,-6-18 1</inkml:trace>
  <inkml:trace contextRef="#ctx0" brushRef="#br2" timeOffset="76553.3786">18744 7124 112,'-21'-49'38,"6"19"1,-11 2-3,17 15-31,9 13-9,-17-2-18,35 23-12,0-4-6,18 14 2,-1-3-2</inkml:trace>
  <inkml:trace contextRef="#ctx0" brushRef="#br2" timeOffset="76800.3928">19149 7342 109,'-8'-11'39,"8"11"1,-27-18 0,2 14-35,-4 2 0,-4 11 0,-5 7-1,2 9 0,-1 7-2,6 5 0,7 4-2,14-3 0,15-6 0,19-7 0,21-14 0,19-11-2,13-8-4,9-23-11,21 3-11,-14-26-7,11 5-3,-17-20-2,-4 4 0</inkml:trace>
  <inkml:trace contextRef="#ctx0" brushRef="#br2" timeOffset="76981.4031">19748 6874 126,'-40'29'40,"6"24"1,-9-2-1,5 13-37,5 4-1,7 1-1,2-1-1,11-1-2,8-2-4,1-24-13,26 11-12,-12-25-8,18-2-2,-6-24-1,16-4 1</inkml:trace>
  <inkml:trace contextRef="#ctx0" brushRef="#br2" timeOffset="77308.4218">19765 7347 112,'-11'11'39,"11"-11"1,0 0-1,32 11-37,-1-14-1,11-2 1,7-5-1,6-4 0,0-3 0,-3-4-1,-6 0 1,-10 0-1,-14-2 0,-13 3 2,-15 7-2,-15 8 1,-15 6 1,-7 10-1,-10 8 1,1 10 0,3 8-1,7 1 0,10-2 0,13 5-1,23-7-3,8-16-10,33 11-12,-8-27-10,31 6-5,5-16-1,27 2-2</inkml:trace>
  <inkml:trace contextRef="#ctx0" brushRef="#br2" timeOffset="77792.4495">20830 7198 99,'-41'-2'39,"-12"-4"2,2 10-1,-11-2-33,11 3-2,8 5-2,8 1 1,10 3-2,15 3 0,13 2-1,14 0 0,13 3-1,6 1 0,6 0 0,0 4 1,-5-3-1,-7 1 0,-8 1 0,-12-1 0,-14 1 0,-7-3 1,-8-1-1,-5-5 0,-2-1-1,2-6-2,10 3-2,-5-14-6,23 12-16,-4-11-10,0 0-3,24-26-1,7 12 0</inkml:trace>
  <inkml:trace contextRef="#ctx0" brushRef="#br2" timeOffset="78276.4772">21641 7401 100,'29'-5'38,"-6"-7"2,8 2-2,-9-6-33,6-1-3,0-4 0,-4-1-1,-5 0 0,-3 0-1,-7 2 1,-9 2 0,-9 3 0,-8 8 0,-11 4 0,-4 10 1,-10 4-1,0 10 1,-4 8 0,8 6 0,5 7-1,10 3 1,15-1-1,10 2-1,20-5-1,14-9 0,20-6-4,5-21-5,26 7-19,-10-29-8,19 2-2,-12-17-1,5 0 0</inkml:trace>
  <inkml:trace contextRef="#ctx0" brushRef="#br2" timeOffset="78794.5068">22372 7246 106,'-20'13'39,"-10"-1"2,6 13-1,-13-2-34,13 7-2,0 2 0,4 3-1,-6-4-1,7 2 0,2-8-1,6-3-1,5-9 1,6-13-1,0 0 0,22-9 0,-2-9 0,7-9 0,3-3 0,0-2-1,-1-1 1,0 1 0,-5 4 0,-8 6 0,0 3 0,-8 8-1,-8 11 1,11 0 0,-11 0 0,5 26 0,3-9 0,0 4 1,2-5-1,7 4 0,10-11 1,3-4 0,5-6 0,4-7 0,0-5-1,1-6 1,-4 1 1,-3 1-2,-12 2 0,-11 3 0,-10 12 0,0 0 0,-14 14 0,-2 7 0,1 5 0,-4 8 0,7 0 0,3 3-2,10-1-2,6-11-2,16 5-6,-4-28-12,30 9-8,-13-24-5,18 3-2,-4-17 0</inkml:trace>
  <inkml:trace contextRef="#ctx0" brushRef="#br2" timeOffset="78971.5169">23136 7316 101,'0'0'37,"0"0"3,-20 15-2,-10 3-26,5 20-7,-4 0-1,5 7 0,5 0-2,2-2-1,6-5-2,9-9-1,13-5-6,-11-24-15,40-9-11,-16-16-5,13-1-1,-6-20 0</inkml:trace>
  <inkml:trace contextRef="#ctx0" brushRef="#br2" timeOffset="79094.524">23200 7024 99,'0'0'7,"0"0"-6,0 0-2,16 2-34</inkml:trace>
  <inkml:trace contextRef="#ctx0" brushRef="#br2" timeOffset="79294.5354">23762 6774 121,'-20'45'42,"-19"10"0,2 26-6,-10 2-31,3 16-2,-3 1 0,6-1-3,5-4-2,5-16-5,19-2-16,-11-34-10,19-3-8,4-40 0,5 11 0</inkml:trace>
  <inkml:trace contextRef="#ctx0" brushRef="#br2" timeOffset="79437.5436">23384 7280 127,'9'-17'41,"3"-4"2,18 10-5,11 9-49,-2-14-17,29 17-11,-14-3-4,6 11-2,-8 1 1</inkml:trace>
  <inkml:trace contextRef="#ctx0" brushRef="#br2" timeOffset="80669.6141">2748 9383 99,'23'-7'37,"16"1"1,2-13-2,11-3-34,10-6-1,10 1 0,-1-3 1,-4 0-2,-4 2 1,-12-1 0,-11 3 0,-15 0 0,-17 2 0,-16-1-1,-14 3 1,-13 6 0,-9 4 0,-11 12 1,-10 9-1,-2 17 1,-6 13 0,9 14 0,2 7 0,16 6 0,11-2-1,21-3 1,24-8-2,19-12 1,20-17 0,23-17-1,13-13 0,9-15-1,10-12-1,-2-14 1,-2-3-2,-7-8 1,-8 3 0,-16 0-1,-12 6 2,-16 7 0,-15 12 1,-15 9 1,-11 21 1,-13-7 0,-9 22 0,-9 11 0,-8 9 1,-3 11-1,-4 5-1,4 4 1,2-3-1,9-1 1,7-11-1,14-6 0,12-17 0,16-14 0,13-20-1,8-14 1,11-12 0,3-9-1,0-4 0,-1-3 1,-5 7-1,-10 6 0,-10 16 2,-5 13-2,-9 12 0,-2 13 0,-3 11-2,1 14 2,0 6-2,6 6-1,4 1-2,1-5-4,18 8-13,-14-27-6,25 7-6,-16-27-4,16-2-1,-10-21 0</inkml:trace>
  <inkml:trace contextRef="#ctx0" brushRef="#br2" timeOffset="82237.7038">4346 9073 100,'-6'11'40,"-5"-5"-1,17 7-1,-1-2-28,15-5-6,6-6-1,9-3-1,3-6 0,1-9-1,0 0 0,-3-5 0,-11-4-1,-12 3 1,-5 0-1,-11 2 0,-10 8 1,-8 6-1,-5 9 0,-8 10 0,0 9 0,-1 7 0,4 6 0,9 10 1,6 1-1,13-2 1,13-5-1,10-7 1,17-15-1,12-10 1,6-10-1,6-10 0,4-12 1,-3-2-2,-2 0 2,-9-1-1,-8 8 0,-12 8 0,-9 7 0,-11 10 0,-9 8 0,-12 10 0,-2 5 0,-5 9 0,2 4 0,-3-1 0,3-1 0,6-6 0,5-10 0,6-9 0,-2-12 1,26-23-1,-3-7 0,2-13 0,4-6 0,7-6 0,-2 0 0,-5 3 0,1 10 0,-6 8 0,-2 11 0,-3 9 0,0 10-1,2 9 1,2 4 0,5 5 0,7 2 0,9 1 0,3-3 0,4-2 0,9-5-1,-2-7 1,-1-4 0,-6-1 0,-8-5 0,-10-4 0,-18 1 0,-10-2 0,-16 4 1,-13 4-1,-11 4 1,-8 5-1,-8 9 0,-1 6 1,3 9-1,5 6 1,8 7 0,12 2-1,12 3 0,12-1 1,17-10-1,11-6 2,8-13-2,11-12 0,5-15 0,0-10 0,-2-10 0,1-11 0,-9-3 0,-6-3 0,-7 8 0,-8 4 0,-10 11 0,-8 13-2,-3 14 2,-18 20 0,1 24-1,-8 20 1,0 18 0,-5 19 0,-3 12 0,2 7 1,0 1 1,6-2-2,1-14 0,2-15 0,4-21 0,1-20 0,4-26 0,13-23 0,-9-23 0,9-20 0,9-17 0,1-16 0,5-12 0,7-9 0,5-3 0,2 5 0,2 9 0,3 9-3,7 11-1,0 9-1,13 17-2,-7 2-6,19 25-6,-16-13-5,24 21-5,-20-18-2,9 22-2,-21-14 0,0 15 17,-15 3 22,-27-3 10,21 3 5,-40-11 7,9 22 2,-20-16 5,7 19 2,-12-17-15,14 11-16,-2-2-3,7 4 0,6 3-1,7 6 0,7 0-1,4 3 0,3 1-1,9-1 1,-1-8-1,4-2 1,3-11-1,3-12 2,0-8-2,2-10 0,4-7 0,2-4 0,-3-1 0,1 4 0,-8 8 0,-1 9 0,-10 15 0,-9 17 0,-9 21-2,-13 23 2,-9 21 0,-12 23 2,-7 17-2,-6 13 0,0 3 0,-2-1 0,2-9 0,4-17 0,10-25 0,8-23 0,9-27 0,18-34 0,-7-12 0,14-27 0,11-20 0,8-12 0,2-10-3,3-15-5,6 11-8,-11-16-7,13 31-4,-25-9-6,10 35-1,-24 0-5,1 33 1</inkml:trace>
  <inkml:trace contextRef="#ctx0" brushRef="#br2" timeOffset="82768.7341">1023 11062 112,'55'1'42,"7"-18"-3,16-5-7,19 4-58,-3-22-13,17 8-1,-9-7-2,9 12 0</inkml:trace>
  <inkml:trace contextRef="#ctx0" brushRef="#br2" timeOffset="83615.7826">2648 10431 87,'0'0'38,"11"-7"0,-11 7 1,-15 22-32,2 11-1,-4 16-1,-3 18-1,-4 14-1,2 12-2,0 9-2,7 2 1,2-4-1,7-9-1,10-15-3,12-14 0,2-22-6,22-6-18,-11-28-9,12-6 0,-11-19-2</inkml:trace>
  <inkml:trace contextRef="#ctx0" brushRef="#br2" timeOffset="83825.7946">2354 10885 101,'-11'11'41,"11"-11"-1,5 15-1,9-16-34,20-1-3,13-8-1,11-2-2,13-3-3,3-13-7,16 12-20,-5-16-8,11 6 1,-11-11-3</inkml:trace>
  <inkml:trace contextRef="#ctx0" brushRef="#br2" timeOffset="84237.8182">3401 10391 95,'-28'0'39,"9"16"0,-11-2 0,7 22-33,-10 3-2,8 15 1,-6 11-1,-3 12 0,0 11-2,-6 7 0,2 5-1,1-2-1,2-6 0,9-12-1,4-13 0,11-16 0,15-22 1,12-26-1,13-21 1,14-20 0,6-17 2,7-9 0,2-6-1,-6-1 2,-5 9-2,-6 11 1,-11 15 0,-11 18 0,-19 18-2,9 22 0,-13 15-2,-5 8 0,2 9 0,4 3-1,6-2-1,8-8-3,18-4-2,1-25-13,30 4-6,-11-31-6,16 3-3,-8-20-2,4-2 1</inkml:trace>
  <inkml:trace contextRef="#ctx0" brushRef="#br2" timeOffset="84561.8367">3737 11024 101,'3'17'39,"-3"-17"1,34 17 0,-8-17-35,20-4-1,3-5 0,6-5-1,-2-6-1,-3 1 0,-7-8-1,-12 3-1,-15 0 1,-13 0-1,-14 5 1,-16 9-1,-10 7 0,-9 10 1,-7 14-1,-4 9 0,3 12-1,4 3-1,12 4 2,15 0-2,14-2 0,15-12-3,26-2-4,5-21-14,33 7-9,-1-20-5,29 3-4,-2-14 0</inkml:trace>
  <inkml:trace contextRef="#ctx0" brushRef="#br2" timeOffset="85039.864">4938 11176 63,'0'0'39,"5"-10"0,16 8 0,-8-11-14,20 9-19,2-5-1,6 1 0,3-5-1,0-1 0,-2-6-2,-3 1 1,-7-6-1,-7 0 0,-14 2-1,-5-3-1,-17 8 1,-11 5-1,-15 11 0,-5 5 0,-6 16 0,-4 10-1,1 6 1,9 9-2,9 3 2,14 2-1,19-9 0,16-6-1,25-14-1,16-16-1,23-11-3,5-29-11,30 3-17,-9-24-1,14-2-3,-16-17 1</inkml:trace>
  <inkml:trace contextRef="#ctx0" brushRef="#br2" timeOffset="85236.8753">6006 10449 103,'-47'10'39,"7"27"0,-9 10 0,4 18-33,7 9-3,3 7-1,7 5-1,9-3-2,9-5-1,11-7-2,10-8-2,2-25-17,21 2-17,-1-25 1,10-5-2,-7-20 2</inkml:trace>
  <inkml:trace contextRef="#ctx0" brushRef="#br2" timeOffset="85807.908">6069 11011 93,'-2'12'38,"9"6"1,-7-18-1,34 19-32,-9-20-1,14-4-1,0-6 0,6-7-1,-3-6 0,2-1 0,-10-4-1,-6 0-2,-12 1 1,-10 3 0,-11 4-1,-7 6 1,-12 12-1,-6 7 1,-9 11-1,2 8 1,-3 11-1,5 3 0,5 2 0,8 1-1,16-4 1,13-7-3,20-11 1,10-7-4,23-7 1,8-14-2,23 3-10,-13-21-17,19 10-3,-16-13 0,7 8-1,-17-4 36,-17 1 3,-12 4 3,-27-9 10,4 16 19,-31-11 4,-1 16 3,-21-6-1,-2 12-32,-8 7-2,2 10-1,-5 9 0,5 7-1,5 8-1,10 5-1,9-4 0,17 0-3,15-9 2,15-12-3,17-11 0,10-13-1,12-11-3,2-19-6,26 3-14,-17-23-9,14 2-4,-14-15 2,5 2 1</inkml:trace>
  <inkml:trace contextRef="#ctx0" brushRef="#br2" timeOffset="85972.9174">7611 10421 112,'0'0'39,"0"0"2,-16 39-1,-17 7-34,3 10-2,-2 6-1,-5 11-1,3 2-1,1-3-2,7-1-2,0-14-2,13 0-4,-9-23-12,26 2-16,-15-20-5,11-16 0,0 0-1</inkml:trace>
  <inkml:trace contextRef="#ctx0" brushRef="#br2" timeOffset="86174.929">7252 10787 122,'0'0'42,"0"0"1,32 1-2,0-2-38,9-3-2,12-2 0,2-1-1,7-1-3,-3-10-7,12 14-9,-19-20-12,14 16-10,-7-11-1,14 12-1,-6-11 1</inkml:trace>
  <inkml:trace contextRef="#ctx0" brushRef="#br2" timeOffset="87370.9974">7968 10883 94,'0'0'38,"0"0"3,0 0-3,-8 20-32,-8-11-2,4 9 0,-6 0-1,4 6 0,-3-1-1,3 4 0,5-4-1,1-1-2,4-5 2,2-3-2,2-14 2,0 0-2,11 0 2,-3-15-1,-1-7 1,-1-7 2,-1-4-3,1-4 2,0-6-1,0 4 0,2 0-1,7 6 0,3 5 0,3 9 0,10 6 0,2 10-1,7 6 1,5 6 0,4 2 0,4-1 0,4 1 0,-1-5 0,2-5 0,-5-4 0,-1-5 0,-14 0 0,-6-3 0,-12 0 0,-20 11 0,0 0 0,-22-7 0,-7 18 0,-10 8 0,-7 9 0,-5 6 1,4 6-1,4 1 1,11 3 0,12-1-1,15-10-1,17-5 2,18-12-2,18-10 1,13-12 0,7-12-1,7-10 1,-4-4 0,-5-9 1,-12 0-2,-12-1 2,-15 4-1,-15 7 0,-13 6 0,-13 4 0,-5 11 0,-3 6 0,3 4 1,4 4-1,15-4 1,3 10-1,14-5 0,9-3 1,12-3 0,4-5 0,7 3-1,-3-3 1,-3 1 0,-7 3 0,-9 2-1,-8 2 2,-19-2-2,8 14 0,-15-1 0,-4 3 0,-5 2 0,-1 2 0,3 2 0,2-1 0,1-1 0,6-1 0,8-4 0,3-2 0,7-10 0,6-4 0,8-10 0,0-4 0,5-9 0,2-7 0,1-6 0,-4 0 0,-1-3 0,-1 4 0,-6 4 0,-2 8 0,-8 9 0,-13 15 0,11 3 0,-13 17 0,-6 10 0,-2 7 0,4 9-4,-2-5-1,16 5-5,-2-17-5,29 9-5,-8-32-6,34 8-7,-9-28-2,23 3-3,-8-24 3</inkml:trace>
  <inkml:trace contextRef="#ctx0" brushRef="#br2" timeOffset="87656.0137">9906 10638 112,'-8'-16'38,"-22"-1"3,7 20-1,-15 1-34,11 4-2,2 7-1,10 6 0,10 1-2,10 2 0,10 1 0,6-4 0,8-2 0,-1 2-1,-2-1 1,-4-1 1,-10 4-2,-5-1 0,-10 3 0,-11 1 0,-5 1 0,-5 0 0,-3-3-2,-4-3-2,9-2-4,-8-14-9,18 10-4,-11-28-11,23 13-4,-10-24-5,14 4 0,-6-12 0</inkml:trace>
  <inkml:trace contextRef="#ctx0" brushRef="#br2" timeOffset="88396.056">10770 10706 92,'0'0'38,"11"-5"2,-11 5-2,0 0-33,0 0-1,0 0 0,-1 29-1,-8-1 0,-5 5 0,2 9 0,-5 1-1,7 2 1,6-3-1,2-6-1,16-16 0,11-9 0,9-16 0,12-11-1,2-13 0,5-9 1,-2-6-1,-2-2 1,-10 4-1,-10 0 0,-9 12 0,-7 6 0,-11 10 0,-2 14 0,-10 9 1,-2 12-1,1 7 1,3 9-1,5 1 0,3 3 1,10 1-1,7-5 1,4-9-1,11-6 1,2-12 0,8-9-1,-4-13 1,3-9-1,-2-6 2,-5-12-2,-5-2-2,-6-4 0,0 3 0,-11-2-3,2 9-2,-10-5-8,20 26-9,-24-17-8,25 24-5,-13-8-2,19 13-2,-10-4 4</inkml:trace>
  <inkml:trace contextRef="#ctx0" brushRef="#br2" timeOffset="89046.0932">11806 10844 103,'0'0'40,"0"17"0,0-17-1,38-19-36,-8-1-1,9-2-1,1-5 0,3-1 0,-7-2-1,-8-2 0,-7 3 1,-14 0-1,-11 7 1,-9 3-1,-11 5 1,-5 7 0,-6 8-1,0 9 1,1 10 0,3 11 1,2 6-1,10 5 1,9 4-1,13-5 0,12-2 0,11-8 1,13-9-2,11-9 1,8-12 0,4-10-1,1-6 1,-1-7-1,-6-3 0,-5 1 1,-15 2-1,-7 4 0,-10 10 0,-19 8 0,12 14 0,-14 9 0,-6 8 0,-3 5-1,0 6 1,-4-2-1,3 0 1,3-6-2,1-8 1,7-10 0,1-16 1,0 0 1,18-19 0,-1-9 0,3-8 0,0-4 1,1-6-1,-2-3 1,3 3-2,-4 2 0,1 4 2,2 4-2,0 5 0,7 8 0,2 7 0,4 8-2,2 8-1,2 0-4,10 13-7,-13-11-5,15 24-7,-22-20-9,14 13-4,-16-14-2,3 2 1</inkml:trace>
  <inkml:trace contextRef="#ctx0" brushRef="#br2" timeOffset="89369.1116">13004 10684 103,'23'26'40,"-9"-20"1,20 8 0,-6-9-35,9-3-1,1-8-1,-1-4-2,-6-9 0,-1-3-1,-10-4-1,-6-4 0,-11 3-1,-14 3 1,-10 6-1,-6 9 1,-10 13 0,-4 12 0,-2 15 1,1 6 1,4 8-1,13 4 0,9-4 0,11-5-1,15-8-2,7-14-6,26 0-7,1-28-6,25 10-11,-4-26-8,26 3-2,1-14-1</inkml:trace>
  <inkml:trace contextRef="#ctx0" brushRef="#br2" timeOffset="90165.1572">14027 10684 89,'16'-15'37,"-1"-10"0,8 6 2,-3-3-35,-2 8-1,-10 3 2,-8 11-1,3 17 0,-12 12 1,-7 10-2,1 12 0,-7 7 0,4 6-2,-1-2 0,4 1-2,4-10 2,9-11-2,4-10 0,6-13 0,-8-19 1,22 0-1,-7-17 2,-5-9 1,0-7-1,-3-7 1,-3-8-1,-1-1 1,-1-7-1,-1 6 1,7-2-2,1 5-1,6 5 1,5 3 0,9 8 0,5 6 0,5 8-1,3 9 1,0 8 0,-2 6 0,-6 9 0,-9 7 0,-10 9-1,-13 3 1,-9 7 0,-16 0 0,-6 1 0,-12-3 0,-3-3 0,-2-4 0,7-4 0,0-5 0,6 0 0,6 0 0,4 3-1,3 4-1,1 5 1,3 10 0,-8 6 0,5 5-1,-1 1 2,-1-5-3,15-7 0,6-17-3,22-1-9,2-36-9,31-3-10,-2-27-4,23-4-4,-4-15 0</inkml:trace>
  <inkml:trace contextRef="#ctx0" brushRef="#br2" timeOffset="90570.1803">14874 10547 105,'0'0'40,"-11"30"1,-8-12-1,-3 16-36,-4 2-1,-2 11 1,-6 1-2,2 2 0,0-2 0,4-5-2,6-8 1,5-8 0,11-12-1,6-15 0,14-7 1,7-14-1,9-10 0,2-9 0,5-7 0,-4-1 1,-3-3-1,-5 4-1,-7 7 2,-5 6-1,-5 9 0,1 9 0,-9 16 0,19-10-1,2 14 0,4 4-1,14 3-2,0-6-4,22 11-9,-14-21-10,19 15-9,-18-17-3,8 11-2,-17-11 3</inkml:trace>
  <inkml:trace contextRef="#ctx0" brushRef="#br2" timeOffset="90885.1984">15286 10715 95,'-8'12'38,"17"8"2,-9-20-1,42 14-32,-11-12-1,16 0-2,-1-10 0,5-1-1,-5-4-1,-4-2 0,-8-10-1,-9 0-1,-9 0 0,-12-2 0,-15 4-1,-6 1 1,-9 6-1,-5 9 1,-6 9-1,0 11 1,-1 9 0,2 9 0,8 6-1,10 0 0,11 4-1,9-8-4,27 5-10,-4-25-11,31 6-11,2-18-2,21 0 0,1-16 1</inkml:trace>
  <inkml:trace contextRef="#ctx0" brushRef="#br2" timeOffset="91261.2199">16162 10637 102,'-37'-11'38,"2"15"3,-18-1-2,11 17-33,-10 6-1,5 12 0,5 3-2,8 3 0,12-4-1,19-4 0,11-13-1,19-14 0,15-18 0,17-17-1,8-16 1,9-11-1,1-13-1,-1-7 1,-3-6 0,-10 3-1,-10 8 1,-12 11-1,-13 18 1,-11 19-3,-17 20 2,-6 27 1,-11 23-2,-12 17 2,0 12-1,4 5 0,5 0-2,5-10 2,15-6-4,5-21-4,20-8-9,-3-30-10,25-3-8,-11-24-2,7-5-1,-3-15 2</inkml:trace>
  <inkml:trace contextRef="#ctx0" brushRef="#br2" timeOffset="91419.2289">16701 10611 105,'-18'7'39,"12"24"1,-15 0-2,17 10-32,-11 4-4,7 2-2,2-4-2,2-10-4,17 1-14,-13-34-14,21 12-5,-7-27-1,14-3 1</inkml:trace>
  <inkml:trace contextRef="#ctx0" brushRef="#br2" timeOffset="91555.2367">16806 10324 114,'-23'-28'40,"5"10"-9,1 17-14,-5-12-54,22 13-2,-18-3-2,30 10-3</inkml:trace>
  <inkml:trace contextRef="#ctx0" brushRef="#br2" timeOffset="91952.2594">17268 10557 94,'-24'-2'38,"-1"11"2,-14-1 0,13 8-33,-14 4-2,6 7-1,-8 5 1,10 1-1,5 3-1,7-4-1,12 0 0,9-6-1,11-5 0,19-11-1,12-8-3,13-12-1,18-7-3,2-23-12,27 11-14,-15-19-7,14 0 0,-16-16 0</inkml:trace>
  <inkml:trace contextRef="#ctx0" brushRef="#br2" timeOffset="92156.2711">17908 10175 111,'-29'14'39,"18"21"2,-10 3-3,10 14-31,-13 11-4,6 10 1,-7 3-4,2 0 2,1-2-4,4-11 1,5-4-3,1-19-3,15 2-14,-9-31-15,18 0-4,-12-11 0,25-20 0</inkml:trace>
  <inkml:trace contextRef="#ctx0" brushRef="#br2" timeOffset="92328.2809">17627 10616 120,'0'0'41,"-15"-12"1,31 13-2,7-7-36,15-2-4,13 2-1,-2-7-4,15 15-10,-9-15-12,9 16-13,-17-8 0,6 11-3,-22-9 3</inkml:trace>
  <inkml:trace contextRef="#ctx0" brushRef="#br2" timeOffset="92673.3006">18059 10667 112,'-10'24'40,"0"-16"1,19 9 0,2-11-37,19 1-1,0-5 0,12-2-1,4-4-1,5-6 0,-2-5 0,-7-2-1,-5-3 0,-9-3 0,-8-1 0,-12-2 0,-13 6 0,-9 2-1,-11 10 1,-7 5 0,-10 12 0,-5 12-1,1 7 1,0 8 0,9 4 0,8 3-1,16-2-1,10-7-1,24-7-2,12-12-3,27 5-9,-7-28-13,26 9-8,-3-17-1,11 4 0,-11-10 2</inkml:trace>
  <inkml:trace contextRef="#ctx0" brushRef="#br2" timeOffset="93011.32">18875 10686 104,'-25'-11'39,"3"19"0,-15-4 0,4 14-31,-2 2-3,5 6 0,2 3-1,12 1-1,6-3-1,14-5 0,9-8-1,10-7 0,11-15-1,5-7 0,12-15 0,2-6 0,7-12 0,0-6-1,-2-8 1,-1 2-1,-5 2 2,-9 3-2,-10 15 1,-15 12-1,-18 28 1,0 0 1,-30 29-1,-5 17 0,-2 12-3,-1 3-1,13 11-5,1-20-8,36 14-10,0-26-11,42-1-2,15-18-2,29-4 2</inkml:trace>
  <inkml:trace contextRef="#ctx0" brushRef="#br2" timeOffset="93423.3435">20410 10211 113,'-2'13'41,"-10"2"-2,1 18 1,-2 8-38,-4 13 1,0 6-2,0 5 0,-1 5-1,7-2 2,1-4-4,6-11 0,8-3-5,0-27-14,18 2-15,-9-18-4,11-4 1,-11-21-1</inkml:trace>
  <inkml:trace contextRef="#ctx0" brushRef="#br2" timeOffset="93846.3677">20121 10507 89,'-21'2'40,"2"-4"2,25 13-2,12-16-12,23 11-24,18-6-1,18-1-1,12-3 0,5 0-1,3 0 0,-7 1 0,-11 2-1,-12 1 0,-20 3 0,-20 4 0,-16 6 0,-19-1 0,-14 8 0,-7 4 0,-11 3 2,1 4-2,0 4 0,9 0 0,10 3 0,18-7 0,17-5 0,17-8 0,21-6 0,9-11 0,5-8 0,1-8 0,-8-7 0,-11-4 0,-12-3 0,-20-2 0,-21 0 0,-18 2-3,-6 2-1,-16 1-5,4 15-6,-14-11-9,19 27-10,-8-12-5,23 16-2,5-4 0</inkml:trace>
  <inkml:trace contextRef="#ctx0" brushRef="#br2" timeOffset="94657.4141">21972 10667 97,'-12'18'38,"2"-9"2,15 10-2,-5-19-31,30 11-2,4-18-1,14 2 0,4-9-2,5-1 0,-1-7-1,0 1-1,-10-4 1,-8 2-1,-17 3 1,-16 0-1,-14 3 0,-17 2 0,-17 8 0,-8 4 1,-11 7-1,-1 9 1,-3 7 0,10 7 0,7 8-1,12 3 1,15 5 0,17-1-1,22 0 0,14-8-2,20-4-2,13-11-2,17-4-4,-9-21-14,26 7-9,-14-19-4,4 1-1,-18-11-1</inkml:trace>
  <inkml:trace contextRef="#ctx0" brushRef="#br2" timeOffset="95198.4451">22785 10540 105,'-23'-5'37,"12"21"2,-12-3-1,6 15-31,-5 3-2,1 7-1,-4 0-1,1 2 0,-2-4-1,6-5-1,2-4 0,3-9 0,15-18 0,0 0-1,0 0 1,29-17-2,-5-9 2,2-2-1,4-8 0,3 0-1,-2-3 2,-2 0-2,0 4 1,-4 7 0,-5 7 0,-3 4-1,-3 10 1,-14 7 0,13 14 0,-8 2 1,-3 5-1,3 0 0,2 2 0,4-3 0,7-7 0,3-4 0,8-8 0,3-4 0,3-5 1,-3-7-1,-2 0 0,-1-1 1,-6 4-1,-8-1 0,-15 13 1,16-8-2,-16 8 1,-1 18 0,-4 2-1,0 3 1,0 8-2,2-1 0,3 5-2,3-10-1,7 4-3,-10-29-8,40 27-9,-26-35-7,26 5-3,-12-19-2,13 0 2,-5-10 0</inkml:trace>
  <inkml:trace contextRef="#ctx0" brushRef="#br2" timeOffset="95379.4554">23514 10556 75,'0'0'38,"0"0"-1,-17 9 2,7 26-8,-9-4-24,2 9-2,0 4-1,-2 1-1,4-5-1,6 2-2,4-11-1,3-9-2,11-6-4,-9-16-16,33-13-8,-14-13-7,15 1-1,-3-19-1</inkml:trace>
  <inkml:trace contextRef="#ctx0" brushRef="#br2" timeOffset="95506.4627">23569 10283 107,'-7'-12'34,"7"12"-1,-2-18-26,23 14-43,7-9 0,19 4-3</inkml:trace>
  <inkml:trace contextRef="#ctx0" brushRef="#br2" timeOffset="95708.4742">24340 10100 119,'-39'53'42,"-12"2"-1,4 20 0,2 1-38,7 7-1,4 2-1,2-5-3,13-3-4,-3-19-12,25 5-13,-13-28-9,15-2 0,-5-33-2</inkml:trace>
  <inkml:trace contextRef="#ctx0" brushRef="#br2" timeOffset="95859.4829">23898 10607 115,'9'-29'41,"26"7"0,4-2-4,9-11-50,20 21-17,-18-8-9,2 12-2,-22 0-2</inkml:trace>
  <inkml:trace contextRef="#ctx0" brushRef="#br2" timeOffset="97128.5555">2398 12544 72,'10'16'38,"17"1"0,-1-17-1,26-7-32,0-13 0,11-11-2,1-7 0,-3-6 0,-7-5-1,-9 1-1,-11 2 1,-19 5-2,-21 9 1,-14 6-1,-14 7 0,-14 10 0,-8 10 0,-4 11 0,-1 12 1,-3 16-1,4 10 1,10 7 1,6 7-1,17-1 0,5-6 0,24-4 1,14-13-2,19-17 0,17-10-2,20-20-1,11-9 0,8-16-1,6-4-1,-7-12 0,1 0 1,-18 1 0,-11 8 1,-20 2 1,-18 9 1,-13 8 2,-11 20 2,-19-4 0,-7 16 0,0 12 1,-8 6 0,3 5 0,-4 3 0,6 6-1,2-4 0,7-5 0,6-10-1,12-5-1,2-20 1,28-2-1,-1-21 0,13-10 0,8-12 0,7-8-1,-3-1 0,0-2 0,-8 5 1,-5 11-1,-13 8 0,-8 17 0,-18 15 1,11 4-1,-14 18 0,-2 11-1,-2 8 0,2 4 0,4 2-2,3-4-1,17 0-4,-5-23-10,30 11-10,-10-33-5,20 4-4,-8-24-2,14-2 1</inkml:trace>
  <inkml:trace contextRef="#ctx0" brushRef="#br2" timeOffset="98681.6443">3712 12226 83,'-33'14'40,"11"14"-1,-3-7 1,25-1-35,1-4 0,19 0-1,10-8-1,11-3 0,4-10-1,5-6-1,0-8 0,-5-5 0,-9-2 0,-8-2 0,-9-2-1,-13 1 0,-7 5 0,-9 1 0,-8 8-1,-5 7 0,-6 8 1,-1 10-1,-4 9 1,4 10 0,1 7 0,8 6 0,4-1 0,13-1 1,11-7-1,14-7 2,14-11-2,9-10 1,14-12-1,6-12 1,5-7-1,0-4 1,-3-2-1,-9 3 0,-9 1 0,-10 6 0,-17 11 0,-7 6 0,-14 5 0,-14 17 0,-5 5 0,-3 3 1,1 6-2,0 0 2,7 2-2,-1-3 2,7-6-1,3-6 0,5-18 0,13 2 0,-3-18 0,4-6 0,2-11 0,6-7 0,-1-5 0,2 3 0,0 3 0,-2 4-1,0 6 1,0 11 0,4 6 0,-3 5 0,6 8 0,3 3 0,5 3 0,3 2 0,1 0 1,2 0-1,-2-3 0,-2-2 0,-4-7 1,-8 0-1,-6-5 0,-5-3 0,-8-1 0,-10-2 0,-6 2 0,-6 5 0,-8 7 0,-3 9 1,-7 9-1,2 5 0,1 7 0,6 6 0,7-4 0,9 1 1,11-9 0,8-7-1,12-11 0,4-10 1,12-12-1,1-7 1,1-6-1,-4-3 0,-1 3 0,-3 0 0,-8 7-1,-8 10 1,-5 10 0,-9 16 0,-7 14-1,-9 16 1,-8 17-1,-6 13 1,-7 12-1,-2 10 0,2 3 1,-5-3-1,9-3 1,3-14 0,7-15 0,8-18 0,7-24 0,5-22 0,6-15 1,5-21-1,2-15 0,2-9 1,5-15-1,3-7 1,2-2-1,4 3 0,-1 8 1,5 6-1,2 10 1,2 9-2,4 14 1,0 8 0,4 14 0,-2 4 0,3 0 0,-4 5-1,1 0 1,-6-2 0,-7 4 0,-4-2 0,-11-1 0,-1 1 1,-14 3-1,0 0 0,-14 3 0,-1 5 0,-2 3 0,-4 4 0,3 5 0,-1 5 0,7 0 0,7 0 0,5-4 1,11-5-1,7-7 0,8-9 1,7-9-1,4-8 1,3-10-1,-1-1 0,-1-4 0,-1 1 0,-8 8 0,-5 6 0,-9 16 0,-10 17 0,-7 16 0,-8 18-1,-10 16 0,-9 19 1,-6 8-1,-6 10 0,0 1 0,4-7 0,-2-10 0,4-11 1,8-19 0,7-21-1,7-21 1,13-15 0,-13-19 0,13-12 0,3-12 0,-1-11 0,5-7-1,3-7 0,2 0-1,-4-6-4,18 11-6,-18-13-6,26 25-7,-11-17-1,31 26-4,-1-14-5,35 14 0,3-7 0</inkml:trace>
  <inkml:trace contextRef="#ctx0" brushRef="#br2" timeOffset="100118.7265">6944 12447 66,'-29'-13'35,"-6"-4"-2,-1-4-4,-8-18-27,-3-5-1,0-11 0,-2 0 0,3-9 2,4 1-2,4-4 1,13 5 0,4 3 0,13 6 0,8 3-1,12 9 2,6 5-1,9 12 1,2 3 1,4 13-1,1 1 0,1 14-1,-4 0 1,-3 9-1,-2 10-1,-10 3 1,-7 10-1,-9 5-2,-11 7 1,-12 7 0,-14 7 1,-6 9 0,-13 1 1,-1 5-2,2-10 2,6-4 1,12-14-2,18-12 1,17-19-1,27-22-1,22-18-2,19-22-5,32 6-18,-9-24-11,21 7-4,-6-5-1,15 8-1</inkml:trace>
  <inkml:trace contextRef="#ctx0" brushRef="#br2" timeOffset="100652.757">8212 11892 75,'28'-10'41,"-14"2"-4,-14 8 3,-14 13-37,-14 6-1,-15 8 1,-8 6-2,-8 4 1,0 2-1,3-3 1,13-2-2,14-11 2,12-5 1,17-18-2,18 12 0,15-17 1,6-3-1,11 1-1,-3 1 1,-2 6 0,-12 7 0,-12 8 0,-13 10 0,-21 7-1,-14 6 1,-7 0-1,-10-1-1,8-4-2,-2-11-2,22 0-9,-3-31-20,35-5-5,8-21 0,26-2-2</inkml:trace>
  <inkml:trace contextRef="#ctx0" brushRef="#br2" timeOffset="101220.7895">8620 11939 86,'-15'16'40,"6"-1"-2,-14-3 3,11 9-38,-3 2 0,3 12 0,-1 4-1,3 9 0,-2 3 0,5 4 0,-3-1-1,4-5 0,-3-7 0,4-8 0,-1-8 0,0-15 0,6-11-1,0-18 0,7-13 0,3-6 0,2-14 0,7-4 0,-2-5 0,2-4 0,3 3 0,0 0 2,-1 10-2,2 5 3,1 8-3,3 9 2,0 6-2,2 9 2,-2 11-2,2 5 0,-6 5 0,-4 8 0,-5 1 0,-8 4-3,-6 4 3,-11-1-2,-4 0 2,-11 0-3,-2-1 3,-4-1-2,-2-2 2,-1 2 0,-3 7-1,-1 2 2,1 10-1,-2 11 0,2 10 0,-1 11 1,3 3-2,2 5 1,9-1-1,5-4-1,11-13-2,8-22-9,26 1-11,-8-40-13,34-10-3,-3-26-1,25-13 1</inkml:trace>
  <inkml:trace contextRef="#ctx0" brushRef="#br2" timeOffset="101402.7999">9150 12057 82,'-8'-15'42,"-1"31"-1,-17 3 0,3 12-22,-3 7-18,1 7 0,5 5-2,1-3-1,11 1-2,3-16-5,26 6-20,-8-27-11,20-7 0,-3-26-2</inkml:trace>
  <inkml:trace contextRef="#ctx0" brushRef="#br2" timeOffset="102296.8511">9409 11814 96,'0'0'42,"3"-17"1,-3 17 0,0 0-37,21 11-2,-9 4-1,2 8 2,-4 5-3,-2 9-2,-4 6 2,-7 6-4,-7 6 3,-4 4-3,-8-1 2,4-4-2,-1-7 2,3-7 1,6-15-1,9-13 0,1-12 0,25-22 0,2-8 1,4-14-2,8-5 1,-2-4 0,3 0 1,-1 3-1,-4 6 0,-7 9 2,-3 6-2,-2 13 2,-1 7-3,-1 7 0,5 6 0,4 5-2,7 4 0,4-4-3,10 5 3,-2-5-4,6-2 4,-11-2 0,-3-2 0,-5-1 2,-14-2 2,-10-3 0,-12 3 1,0 0 0,-27-5 1,2 8 0,-7-1 0,-1 10 0,-5 2-1,0 8 0,0 2 0,3 7 0,7 0-1,5 1 1,13-5-1,9-3 0,12-9-1,15-10 1,8-10-1,8-10 0,8-6 1,-3-5-1,-2-3 0,-6-2 0,-8 2 0,-8 5 0,-11 8 0,-12 16 0,0 0 0,0 0 0,-15 20 0,7 7 0,0 4 0,7-1-1,6-3-1,10-6 0,10-10-2,9-20-3,21-3-5,-4-29-7,27 3-5,-15-31-6,19 12-3,-19-23-2,6 11 28,-15 0 8,-15 3 6,-3 23 10,-30-1 5,7 38 7,-29 2 4,8 38 5,-21 11-28,4 19-5,-4 11-2,2 5-2,7 4-5,-3-11-11,25 11-10,-18-29-12,27 2-3,-6-24-1,14-3-1</inkml:trace>
  <inkml:trace contextRef="#ctx0" brushRef="#br2" timeOffset="102772.8783">11773 11978 87,'17'-7'40,"-17"7"0,17-7 1,-17 7-37,-15 9-2,6 12-1,-2 10 0,-12 11 0,0 5 0,-1 2-2,3 3-2,7 2-7,-9-22-19,29 0-10,-6-32-1,25 9-1</inkml:trace>
  <inkml:trace contextRef="#ctx0" brushRef="#br2" timeOffset="103160.9005">12152 11798 109,'-3'21'43,"-7"-6"-1,11 13-9,-4-8-31,7 7-1,-4 4 1,-4 4-2,-3 7 1,-5 2-1,-4 1 1,-2 1 0,-3-6 0,2-1-1,1-11 1,9-11-1,9-17 0,15-8 0,14-17 0,10-11 0,7-6 0,7-3 0,1-2 0,3 5 0,-9 8 0,-10 15 0,-14 14 0,-12 13 1,-7 13-1,-10 12-1,-4 5-2,-4 4-3,12 12-10,-14-22-10,33 15-8,-7-24-2,23 2-6,-4-17 1</inkml:trace>
  <inkml:trace contextRef="#ctx0" brushRef="#br2" timeOffset="103507.9203">13473 11446 97,'22'13'40,"-14"10"2,3 21-5,-13 2-33,-7 14 1,-8 10-3,-5 7-2,-6 4 1,1-1-2,8-4-1,0-10-2,15-1-8,-4-27-18,22-2-10,-3-24 0,15-8-1,-4-20 1</inkml:trace>
  <inkml:trace contextRef="#ctx0" brushRef="#br2" timeOffset="103918.9439">13330 11894 91,'-14'-2'42,"14"2"0,0 0 1,29-9-36,17 9-1,16-3-3,14-2 0,6-2-1,6 0 0,-3 4-1,-5-4-1,-14 5 1,-16-3-1,-20 6 0,-15 6 1,-15-7-1,-25 22-2,-8-4 2,-4 5-1,-7 6 1,-2 7-1,6 3 1,10 0-1,13 1 1,16-5 1,15-8 0,18-5 0,16-18-1,11-9 0,5-13 1,-2-8-1,-7-8-1,-11-1 1,-19-6-1,-19 6 2,-17 5-5,-15 2 1,-8 14-7,-14-8-7,16 23-8,-17-17-10,27 20-5,-6-12-4,28 8 4</inkml:trace>
  <inkml:trace contextRef="#ctx0" brushRef="#br2" timeOffset="104293.9653">15253 11310 88,'17'-1'40,"0"24"0,-21 12 0,-10 20-35,-9 10-2,-3 14 1,-11 8-3,-4 4-1,1-3 1,5-5-3,5-8 0,9-17-7,24 1-15,-6-33-17,24-8 2,-2-21-1,16-9 0</inkml:trace>
  <inkml:trace contextRef="#ctx0" brushRef="#br2" timeOffset="104475.9757">15008 11843 102,'-36'3'41,"23"12"0,13-15 1,10 14-35,27-16-6,16-12-2,19 4-2,7-13-5,21 9-11,-13-22-20,14 12-1,-13-14-3,1 5 4</inkml:trace>
  <inkml:trace contextRef="#ctx0" brushRef="#br2" timeOffset="104820.9954">15890 11442 96,'-26'34'40,"-18"3"1,14 15-2,-9 0-33,2 10 0,1-2-2,1 1-2,6-5 1,7-6-2,3-9 1,12-6-4,4-13 3,3-22-3,24 9 2,0-19 1,8-12-1,2-4 3,3-3-3,-1-2 2,-3 2-2,-1 4 3,-6 7-3,-5 12 3,-5 11-3,-7 12-1,-5 8 0,1 6-4,-1 7 1,1 1-4,12 5-4,-8-18-10,26 10-8,-14-27-9,21 3-1,-7-18 0,7-1 3</inkml:trace>
  <inkml:trace contextRef="#ctx0" brushRef="#br2" timeOffset="105159.0148">16257 11897 97,'0'0'41,"12"0"0,6 10-3,1-4-33,9 1-3,0 1 1,6 1-3,-2 1 2,3-5-3,-2-2 3,-10-4-1,-3-9 0,-3 0 2,-6-7-2,-7-5 1,-7-2-2,-5-2 1,-8 2-2,-4 3 2,-7 10-2,-8 5 1,-4 15 1,2 10-1,-3 8 1,9 4-1,8 4 1,11-2-3,16 1 0,10-13-7,25 0-5,4-23-9,34 9-8,-3-20-8,26 4-4,0-14 2</inkml:trace>
  <inkml:trace contextRef="#ctx0" brushRef="#br2" timeOffset="105737.0478">17660 11807 96,'-15'-5'40,"15"5"2,-27 11-4,11 6-34,-5-1-1,-1 10-2,-3 4 1,-4 9-2,-2 4 2,6 3-2,0-4 2,9-1-3,8-9 2,8-6 0,12-13 0,8-15 0,14-17 0,13-9-1,3-12 1,5-3-1,-3-7 0,2 2 3,-3 5-3,-9 7 3,-8 10-3,-6 11 3,-11 12-3,-5 14 2,-10 12-2,-2 11-2,-6 7 1,1 6-3,8 5 2,-1-7-5,10 0-2,3-21-10,29 9-7,-15-31-8,28-1-5,-10-20-2,10-3 3</inkml:trace>
  <inkml:trace contextRef="#ctx0" brushRef="#br2" timeOffset="106128.0702">18311 11830 101,'-21'1'42,"-11"-2"-2,11 16-1,-14-1-33,18 7-4,5-1 1,7 7-2,5 0 2,6 3-4,6-5 3,9-2-3,1-3 2,3-4 0,-1-7 0,5-6 0,-4-8-1,4-8 0,-2-9 0,1-8 0,2-5 0,-1-4 1,2-2-1,-3 3 1,-3 7-1,-2 5 1,-3 11-2,-11 13 3,-9 2-2,0 32 1,-9-1-2,-2 7-1,-1 2 1,4-1-3,11 1 0,3-13-6,24 4-4,-1-31-9,30 14-6,-8-25-6,25 5-3,-4-13-2,9-1 4</inkml:trace>
  <inkml:trace contextRef="#ctx0" brushRef="#br2" timeOffset="106346.0827">19211 11838 106,'-17'-4'42,"-12"-9"-2,5 16 2,-5 2-38,-1 9-1,-2 4 0,-1 11-4,0 3 4,4 3-4,10-2 2,13-4-4,12-6 2,17-13-4,19-9 0,10-17-3,26 1-9,-7-26-10,26 8-8,-13-19-4,11 5-1,-16-15 3</inkml:trace>
  <inkml:trace contextRef="#ctx0" brushRef="#br2" timeOffset="106518.0925">19814 11472 101,'-40'11'39,"15"24"1,-20 4-1,9 13-32,-5 9-4,3 5-2,1 0-1,6-4-4,10-1-1,3-19-10,24 8-9,-10-27-16,20-6 0,1-17 0,11-3 1</inkml:trace>
  <inkml:trace contextRef="#ctx0" brushRef="#br2" timeOffset="106894.114">19725 11899 103,'-13'1'40,"14"10"0,-1-11-1,16 7-37,3-3-1,11 1 0,4 0-1,7-3 1,6-2 0,-7-4-1,2-4 0,-2-4 3,-6-3-3,-9-3 3,-3-2-3,-5-2 1,-8-2-3,-3 2 3,-8 3-2,-7 5-2,-5 5 3,-8 9-1,-8 7 2,-5 10 1,-5 10 0,-1 4-2,3 5 1,3 1 0,7-2 0,13-1-4,14-8 1,11-10-5,19 2-6,-2-21-7,33 10-10,-2-19-8,19 5-4,6-14 2,18 3 1</inkml:trace>
  <inkml:trace contextRef="#ctx0" brushRef="#br2" timeOffset="107420.1441">20526 11716 68,'-29'14'41,"-5"-3"-3,9 18 5,-9-3-22,15 10-13,-3 0-1,8 3-3,3-2 1,10-2-5,7-7 3,13-11-4,9-10 2,12-13 0,5-11-1,15-10 3,-1-6-3,6-5 1,-4-5-1,0 0 0,-8 3-1,-4 7 2,-15 8-3,-13 12 0,-10 13 1,-11 0 2,-9 33-3,-5-1 2,-3 7-3,0 2-2,10 4-4,-1-19-8,31 11-11,-6-26-11,25-1 0,1-24-2,16-3 3</inkml:trace>
  <inkml:trace contextRef="#ctx0" brushRef="#br2" timeOffset="107721.1613">21311 11659 103,'-23'7'40,"-15"1"0,8 13 1,-4 2-35,14 4-1,4 3-2,10 1 1,7-5-3,11 1 3,6-5-4,4-4-2,0-4 3,-3-3-4,-6 0 4,-13-11-4,10 19 4,-10-19-4,-17 19 3,1-6 0,-3 2 0,-3 2 0,1-1-2,0-2-1,7 5-5,-6-15-7,19 12-6,-14-21-10,15 5-9,0 0-1,15-15 0</inkml:trace>
  <inkml:trace contextRef="#ctx0" brushRef="#br2" timeOffset="108778.2218">1412 13772 78,'-13'8'40,"12"6"-1,1-14 0,0 0-36,23 1-2,9-10-1,17-5-4,-1-12-15,24 6-18,1-7-1,15 7-1,0-7 0</inkml:trace>
  <inkml:trace contextRef="#ctx0" brushRef="#br2" timeOffset="109155.2434">2661 13149 73,'9'-20'39,"-9"20"-2,-6 15 1,-7 21-33,-7 7-3,-3 12 1,-1 11-2,0 8 0,5 4-1,5 2 0,7-3-2,7-4 0,9-3-4,-3-22-16,15 6-14,-5-21-1,9-5-2,-10-20 2</inkml:trace>
  <inkml:trace contextRef="#ctx0" brushRef="#br2" timeOffset="109352.2546">2357 13669 79,'-20'2'40,"20"-2"-1,-14 10 0,29-14-36,14-8-2,13-8-2,20-5-2,6-16-10,25 6-23,-3-14-1,12 4-1,-14-11-1</inkml:trace>
  <inkml:trace contextRef="#ctx0" brushRef="#br2" timeOffset="109702.2746">3216 13112 79,'-30'26'39,"7"16"0,-8-2 0,7 12-33,-3 2-1,8 6-1,-2 1-1,7 1-1,2-5 0,5-3-1,-1-7-1,7-5 1,4-12 0,9-12-1,0-12 1,3-10-1,7-9 0,2-11 0,-1-6 1,3 2-1,-2-5 0,-5 8 0,0 7 0,-8 9 0,-11 9 0,18 19-1,-10 5-1,0 8-1,4 9-2,1-8-6,22 15-14,-17-28-9,26 8-4,-8-26-3,14-3 2</inkml:trace>
  <inkml:trace contextRef="#ctx0" brushRef="#br2" timeOffset="110064.2953">3606 13545 79,'0'11'40,"17"9"-1,0-15 1,10 0-35,9-7-1,10-4-1,-2-10 0,-3-3-1,0-7 0,-9-1-1,-8-3 1,-11 1-2,-11 2 1,-12 5 0,-8 10-1,-8 7-1,-6 14 0,-7 9 0,-1 11 0,6 7 1,3 7-1,9 3 1,10 1-1,16-3 1,13-8 0,13-14-3,16-5-1,3-18-5,25 1-14,-20-23-12,20 3-3,-16-19-1,6 9 0</inkml:trace>
  <inkml:trace contextRef="#ctx0" brushRef="#br2" timeOffset="110530.322">4278 13443 90,'-36'0'37,"18"17"2,-7-11-9,4 22-24,8 1-1,9 4-1,5 0-1,8-2-1,7-5 1,7-5-2,8-11 0,1-7 0,7-10 0,3-9-1,-3-8 0,2-8 0,-1-2 1,-6-5 0,-1-2 0,-6 4-1,-5 6 1,-5 8-1,-9 10 0,-8 13 0,7 20-3,-8 12 1,-5 20-1,-7 20 1,-2 17-1,-5 11 1,0 11-1,0-3 2,-3-3 0,4-9 0,2-15 2,0-22-1,0-20 0,6-24 0,-2-19 1,3-17 0,-1-18 1,2-7 0,0-14-1,9-8 0,-3-8 1,10 0-1,6 3 0,2 4-3,5 11-2,1 3-5,17 24-13,-12-9-9,33 27-4,-5-9-5,34 11 0</inkml:trace>
  <inkml:trace contextRef="#ctx0" brushRef="#br2" timeOffset="111088.3539">6258 13409 60,'-4'-13'39,"4"13"0,-28-11 1,16 14-30,-17-5-3,1 6-2,-6 4-1,2 10-1,-1 4-1,4 8 1,3 5-1,6 6-1,8 3 1,10-6 0,12-3 0,12-13-1,12-14 0,17-13 0,6-15 0,9-22-1,4-8 1,-1-13 0,1-5-1,-9-1 0,-11 0 1,-10 6-1,-14 10 0,-10 13 0,-8 17 0,-8 23-1,-21 8 1,1 22 0,-1 15-1,-4 15 1,8 6-3,3 1 0,13 2-3,1-14-5,29 8-12,-14-34-10,34 3-3,-14-28-4,19-4 1</inkml:trace>
  <inkml:trace contextRef="#ctx0" brushRef="#br2" timeOffset="111275.3646">6900 13417 65,'-15'-5'39,"5"27"-2,-9 2 4,8 18-31,-5-3-3,7 10-3,3-7 0,7-3-3,4-11 1,4-11-3,11-11-2,-5-23-10,20 4-18,-15-27-7,8-2-1,-8-15-1</inkml:trace>
  <inkml:trace contextRef="#ctx0" brushRef="#br2" timeOffset="111386.371">6931 13069 78,'-5'-14'35,"5"14"-9,0 0-24,26 12-37,0-3-3,16 6 0</inkml:trace>
  <inkml:trace contextRef="#ctx0" brushRef="#br2" timeOffset="111773.3931">7542 13255 82,'-27'-2'41,"1"9"0,-12-2 0,-1 8-35,0 5-2,1 14 0,2 3 0,5 5-2,12 0 0,3-2-1,12-6 0,13-9-1,11-14 1,15-17-1,12-18 0,6-15 1,7-14-1,4-13 0,-1-10 0,-2-4 0,-2-2-1,-15 6 1,-9 17-1,-13 16 0,-20 20 1,-2 25-1,-24 26 1,-4 22-1,-6 18 0,4 14-2,5 7-3,-1-15-11,31 17-9,-5-33-9,35 3-3,8-26-2,23-6 0</inkml:trace>
  <inkml:trace contextRef="#ctx0" brushRef="#br2" timeOffset="112130.4135">8325 13356 60,'0'-15'39,"-13"-6"-1,13 21 3,-28-17-23,16 20-13,-6 4 0,1 15-1,2 3-1,-1 10-1,-1 1 0,5 1 0,2-4 0,7-4-1,6-8 0,-3-21-1,25 10 1,-1-23-1,2-10 1,8-7 0,1-8-1,0-1 0,-2-1 1,-2 7-1,-6 9 1,-8 11 0,-5 13-1,-7 19 1,-1 9 0,-4 6-1,0 9 0,1-4-1,9-1-2,6-13-2,12 3-6,-4-37-14,33 10-7,-16-31-6,22 1-2,-8-21-1</inkml:trace>
  <inkml:trace contextRef="#ctx0" brushRef="#br2" timeOffset="112370.4272">9113 12904 88,'3'29'41,"-18"-1"1,7 16 0,-11 1-37,1 8-2,-10 5 0,0 6-1,0 1-2,8-2-1,4-1-2,6-12-1,15 1-5,-5-30-16,29 6-12,-12-25-3,11-5-2,-8-14 3</inkml:trace>
  <inkml:trace contextRef="#ctx0" brushRef="#br2" timeOffset="112544.4372">8906 13221 88,'0'0'40,"24"14"2,-5-11-2,18 1-37,-2-3-2,2-6-3,9 6-16,-17-25-16,11 7-5,-13-13-2,3-2 0</inkml:trace>
  <inkml:trace contextRef="#ctx0" brushRef="#br2" timeOffset="112708.4466">8999 12783 83,'-64'56'37,"1"1"-2,4-10-13,24 6-59,7-10-1,21-3 0,15-16-1</inkml:trace>
  <inkml:trace contextRef="#ctx0" brushRef="#br2" timeOffset="113543.4943">1472 15295 63,'29'-31'41,"16"9"-3,0-10 1,8 9-38,11 6-5,-2-5-15,14 17-19,-10-3-1,8 9-1,-2-11 1</inkml:trace>
  <inkml:trace contextRef="#ctx0" brushRef="#br2" timeOffset="114293.5372">2702 14667 57,'0'0'38,"0"0"0,5 18 0,-8 4-33,4 14 0,-7 14-2,2 10-1,-2 13-1,0 10-1,-1 5-1,-4 1 0,1-3 0,3-7 0,-1-11 1,4-14-1,0-15 2,4-20 0,0-19 0,9-18 0,-2-22 0,-1-12 0,3-16 0,0-10 2,1-14-1,2-7 1,0-6-1,4 2 0,3 8 0,6 7-1,2 13 1,5 12-2,1 19 0,3 17 1,-1 20-1,3 14 0,-8 11 0,-4 14 1,-8 6-1,-3 11 0,-10 1 0,-6 5 0,-11-3 0,-5-3 0,-8-6 0,-3-6 0,-4-12 0,1-6 0,1-9 0,4-4 0,8-6 0,1 0 1,17 0-1,0 0 1,5 24-2,7 1-1,6 10 2,6 6-2,5 7 1,3 5-1,4 0-2,6-11-2,10 1-6,-6-29-14,26 6-8,-13-29-6,16-2 0,-10-23 1</inkml:trace>
  <inkml:trace contextRef="#ctx0" brushRef="#br2" timeOffset="114631.5566">3570 15074 60,'-36'10'41,"9"18"-2,-8-4 2,14 3-35,4 8-2,6 5-1,11 0-1,7 3 0,11-10-1,12-3 0,6-9-1,12-11 1,2-12-1,0-14 0,4-10 0,-5-12 0,-4-5 0,-10-6-1,-7 0 3,-5-2 0,-6 6 0,-8 6 0,-6 10-1,2 10 1,-5 19-2,0 0 2,1 20-4,-1 9-1,5 12-1,-5 1-2,13 13-10,-13-23-12,29 11-7,-10-28-8,20-6 3</inkml:trace>
  <inkml:trace contextRef="#ctx0" brushRef="#br2" timeOffset="114845.5688">4564 14417 70,'-30'60'40,"-8"13"-1,4 22 0,-15 5-38,20-1-2,8 2-2,-3-18-10,27 3-22,-8-25-4,15-8-2,-3-24 0</inkml:trace>
  <inkml:trace contextRef="#ctx0" brushRef="#br2" timeOffset="115014.5785">4306 15098 56,'-18'-15'43,"18"15"-2,18-8 2,13-2-27,7 3-14,6-8-2,18 3-3,4-18-13,31 15-15,-8-18-7,20 10-1,-7-14-3</inkml:trace>
  <inkml:trace contextRef="#ctx0" brushRef="#br2" timeOffset="115548.609">5141 14471 64,'2'-17'40,"-2"17"0,0 0 1,-14 15-36,-3 3-1,-1 17 0,1 7 0,-2 12-1,0 11-1,-1 8 0,0 5-2,2 3 0,-2-3-1,3-3 0,4-10 1,3-9-1,6-15 0,4-15 0,0-26 2,25 2 0,-1-22 0,7-16-1,4-4 2,5-4 1,-1-1-1,-4 7 0,-1 5 0,-5 17 0,-8 16-2,-6 15 0,-4 12-2,-3 10 0,-1 9-1,2 1-1,7 3-2,-2-12-5,20 6-10,-14-31-8,25 5-5,-15-25-5,12-4-1</inkml:trace>
  <inkml:trace contextRef="#ctx0" brushRef="#br2" timeOffset="116156.6438">5456 15047 65,'0'0'41,"7"20"-2,9-21 2,15 5-36,9-5 0,8-3-2,1-7 1,1-2 0,-4-6-2,-4-2 1,-8-4-2,-8 0 2,-16-2-2,-6-1-1,-8 2 0,-11 5 0,-5 5 0,-6 7-1,-4 9 1,-3 11 0,2 9 0,2 11 0,2 7-1,7 2 0,11 3 1,12 0-1,9-6 0,11-9 0,12-9-1,9-9 1,9-11 1,11-8 0,0-10 2,0 0 0,-1-4-1,-3 2 1,-8 4 0,-11 6 0,-9 8-2,-12 9 2,-11 10-4,-8 8 0,-6 4 1,-7 3-1,-1 1 0,1-1 0,1-7 1,2-5 0,8-8 1,1-11 0,0 0 1,10-24 0,-4 3 0,6-7 0,0-2 1,2-4 0,2 2 1,1 1-1,1 0-1,0 4-1,8 5-3,-7-4-7,22 18-10,-16-20-6,28 23-5,-13-18-6,28 15-3,-8-11 0</inkml:trace>
  <inkml:trace contextRef="#ctx0" brushRef="#br2" timeOffset="116637.6713">7525 14473 49,'7'-16'38,"-20"-7"-1,-2 6 1,-23-11-27,7 10-5,-11-2 0,0 12-2,-8 4 0,4 16 0,-1 16-1,7 20 1,2 18-1,8 13 0,-1 9-2,12 11 1,5-4-3,5-3 0,9-8-3,4-18-2,10-8-6,-11-30-17,24 2-6,-16-26-7,10-4 2,-13-19 0</inkml:trace>
  <inkml:trace contextRef="#ctx0" brushRef="#br2" timeOffset="117343.7117">6882 14929 83,'0'10'43,"21"4"1,3-15-2,23 1-39,0-6 0,13 0-1,6-3-1,5 1 0,2-1 0,-4-1-1,-6 4 0,-8 1 0,-10 4 0,-16 1 0,-11 2 0,-18-2 0,-13 15 0,-8-3-1,-9 6 0,-6 6 1,-3 3-1,2 4 0,6 2 0,4 0 0,11-1 0,14-6 1,9-2 0,14-11-1,11-7 1,9-9 0,6-11 0,3-5 0,0-5 0,0-6 2,-10-2-2,-9-3 2,-8 0-2,-8 3 2,-9 2-2,-8 5 2,-7 5-3,3 5 1,6 15 0,-20-12 0,20 12 0,0 0 1,16 11-1,3-5 0,6 0 1,5 3-1,-1-1 1,1 3-1,-5 2 1,-2 7-1,-7 2 0,-8 3-1,-5 5 0,-6 1 0,-4 2 1,-3-5-2,1 1 2,0-3-1,1-7 1,2-7-1,6-12 1,0 0 0,14-12 0,0-8 0,4-9 1,-2-4 0,1-4 0,6-2 1,-6 2-2,3 5 0,-1 6-2,-7 4-3,11 16-10,-14-13-8,26 29-6,-20-17-7,27 17-4,-6-10 0</inkml:trace>
  <inkml:trace contextRef="#ctx0" brushRef="#br2" timeOffset="117846.7405">8681 14880 65,'0'0'40,"-19"-7"-1,2 15 1,-14-2-35,-2 10-1,-8 2 0,-3 12 0,-6-2 0,7 8-2,4-1 1,13-2-2,12-6 1,18-10-1,16-11 1,20-17-2,17-13 2,9-13 0,10-11 0,2-8 0,-1-3-1,-8-3 1,-13-1 0,-11 5-1,-12 5 0,-9 6-1,-18 8 0,-4 10 0,-2 15 0,0 14 0,-20 14 0,4 17-1,-1 19 0,-5 7-1,9 14-1,-1-3-2,12 6-5,1-23-10,26 8-7,-8-29-6,32-3-5,-4-26-3,21-6 1</inkml:trace>
  <inkml:trace contextRef="#ctx0" brushRef="#br2" timeOffset="118116.7559">9377 14805 76,'-23'20'40,"-8"-4"-1,11 21-3,-3-8-31,11 3-1,3-3-1,17 0-1,5-9 1,6-3-2,5-6 1,5-6-1,-3-3 0,-2 1 0,-5 2-1,-8 1 1,-11-6-2,10 22 0,-12-6-1,-6-2-4,9 9-12,-18-21-12,22 11-9,-5-13-2,0 0 0</inkml:trace>
  <inkml:trace contextRef="#ctx0" brushRef="#br2" timeOffset="118288.7658">9360 14356 71,'-43'42'38,"-2"2"-19,8 9-18,4-6-38,18-3-2,7-7 0</inkml:trace>
  <inkml:trace contextRef="#ctx0" brushRef="#br2" timeOffset="119204.8182">10326 14820 65,'0'0'40,"-12"13"-1,0-2 1,-1 21-35,-7 0-2,1 9-1,-7 4 1,1 7-1,0-7 0,8 0 0,4-11-1,11-11 1,2-23-1,15-5 0,7-17 0,7-15 1,6-9 0,4-8-1,-3-5 0,-1 3 0,-3-1 0,-5 12 0,-3 6-1,-8 12 0,-7 17 0,-9 10 0,8 21 0,-8 9 0,4 7 1,1 4-1,2 3 0,9-4 0,6-5 1,12-10-1,7-11 0,11-10 0,-1-15 0,7-6 1,-3-7 0,-5-4 1,-7-1-2,-12 3 2,-11 3-1,-12 7 0,-8 16-1,-16-7 0,-2 16 0,-4 10-1,-1 6 0,5 3-1,1 7 0,4-3-3,21 4 0,-2-11-4,23 9-9,-8-28-10,32 8-6,-8-21-3,16 1-3,-4-17 2</inkml:trace>
  <inkml:trace contextRef="#ctx0" brushRef="#br2" timeOffset="119454.8325">11352 14903 71,'-7'-24'38,"7"24"1,-33-13 1,14 24-32,-11 4-3,5 11-2,-4 4 1,8 11-2,6 1 1,10 3-1,9-6 0,12-5-1,4-8 1,10-11-1,4-10 0,5-11-1,-2-12 0,-1-11 0,-2-3-2,-8-12-1,-1 4-3,-18-16-12,16 23-10,-28-16-5,14 22-5,-14-3-3,6 15 1</inkml:trace>
  <inkml:trace contextRef="#ctx0" brushRef="#br2" timeOffset="119904.8582">11896 14863 74,'0'0'41,"-23"-19"-1,11 19-1,-7-6-33,-1 8-1,-5 1-1,-3 15 0,-3 5-1,2 7-1,-1 7 0,7 4-1,4 2 0,9-5-1,15-4 1,13-13-1,7-13 0,17-15 1,9-17-1,12-19 1,6-15 0,2-13 0,1-13 0,-3-5-1,-7-6 1,-7 3 0,-14 8-1,-13 15 0,-12 16 0,-14 22-1,-2 31 1,-23 6 0,-1 33 0,-1 22 0,-1 17-1,1 4-2,6 8-3,-1-15-10,29 13-8,-14-34-7,35 6-5,-12-32-4,26-2 0</inkml:trace>
  <inkml:trace contextRef="#ctx0" brushRef="#br2" timeOffset="120273.8793">12437 14906 80,'0'0'41,"3"28"0,-3-28 0,23 22-37,5-17 0,7-2 0,6-7-2,2-5 1,2-6-2,-3-4 0,-2-2 0,-7-5-1,-9-1 0,-7 0 0,-10-6 0,-11 6 0,-11 4-1,-10 5 1,-5 11 0,-8 14 0,-1 13 0,-3 17 0,-3 8 0,7 8 0,11 4 0,13-5-2,9-1 0,12-13-3,15-3-6,2-29-11,35 6-9,-8-26-4,31 3-6,-4-19 1</inkml:trace>
  <inkml:trace contextRef="#ctx0" brushRef="#br2" timeOffset="120926.9167">13249 14308 69,'0'0'41,"-6"15"-1,1 24 1,-17 14-35,3 22-1,-7 8-1,1 15-1,-9 3-2,9-8-2,5-6-1,6-20-5,24-7-17,-5-32-13,30-13-4,3-25-1,19-8 2</inkml:trace>
  <inkml:trace contextRef="#ctx0" brushRef="#br2" timeOffset="121858.97">14004 14903 69,'0'0'39,"0"0"-1,-19 7 1,14 6-34,-8 1-3,3 8 0,-1-2-1,2 7-1,0 3 1,3 0-2,4-1 1,-1-6-1,6-1 2,5-10-1,-8-12 1,23-1 0,-6-13 0,6-9 0,0-10 1,5-6 0,-3-3 0,-1 2 0,1 4-1,-3 6 2,-5 6-3,-4 13 2,-13 11-1,17 15-1,-13 9 0,-1 5-1,1 7 0,3 3 0,4 1-2,4-6 0,7-1-3,4-17-5,20 8-17,-13-24-7,21 5-4,-11-17-1</inkml:trace>
  <inkml:trace contextRef="#ctx0" brushRef="#br2" timeOffset="122240.9918">14588 14957 75,'-13'-3'42,"-5"-9"-1,18 12 0,0 0-35,3-12-3,15 6 1,10 5-2,5-1 0,5 2-2,7 0 1,-3-2-1,2-3 0,-4-3-1,-7-4 1,-2-4 0,-11-7 0,-9-3-1,-7 0 1,-8 1 0,-11-2 1,-6 9-1,-8 5 1,-9 11-1,-4 11 2,-5 13-1,-4 11 0,7 8 0,1 9 0,11 1-1,15-1 0,16-8-1,19-6 1,22-13-3,15-13 1,10-12-4,22-5-2,-6-18-13,23 13-9,-26-20-6,7 14-4,-22-10 1</inkml:trace>
  <inkml:trace contextRef="#ctx0" brushRef="#br2" timeOffset="122602.0125">15206 14977 78,'-12'20'40,"0"-15"1,23 8-2,2-14-35,20-8-1,11-5 0,8-1 1,4-7-2,0 1 1,-4-1-2,-8 0 0,-11-1 0,-8 1-2,-17 1 1,-4 0 1,-13 1-1,-11 5 0,-6 4 0,-5 6 1,-6 11-1,-2 8 0,-2 10 0,2 7 0,4 8-1,10 3 0,9 0 0,17-5 0,18-2 0,8-12-3,22-6 0,8-14-6,22 1-6,-12-26-11,28 12-7,-19-22-4,12 7 1,-16-13 1</inkml:trace>
  <inkml:trace contextRef="#ctx0" brushRef="#br2" timeOffset="122948.0323">16116 14757 74,'-15'-1'38,"-15"-3"-1,4 18 2,-11 1-32,6 10-1,-5 4-2,2 13 1,3 0-2,4 5-2,9-6 1,10-3-2,12-10 1,14-12-1,15-22 0,15-17 1,13-18-1,10-21 2,5-14-1,2-9 0,-5-10 0,-8 2 0,-11 3 0,-13 8-1,-11 14 0,-15 20 1,-7 17-1,-8 31-1,-14 4 1,-2 31 0,-3 14-1,-7 18 0,2 15-3,-3-3-4,13 13-11,-12-24-9,22 16-5,-8-27-5,23 0-3,3-19 0</inkml:trace>
  <inkml:trace contextRef="#ctx0" brushRef="#br2" timeOffset="123429.0598">16779 14878 59,'9'16'42,"-9"-16"-3,14 25 2,-9-14-24,7 0-14,3-5-1,6-2 0,4-8-1,2-4 0,2-6 0,1-7 0,-2 1-1,-2-5 0,-10 2 1,-2 1-1,-14 3 0,-10 7 1,-13 5-1,-8 10 0,-11 6 1,-9 7 0,-1 9-1,-2 5 2,7 5-2,6 1-1,13-3 1,16 0-1,18-6 1,18-6-3,21-5 0,10-12-3,24 5-8,-9-28-11,26 17-5,-16-22-6,10 8-3,-17-13 2</inkml:trace>
  <inkml:trace contextRef="#ctx0" brushRef="#br2" timeOffset="123773.0794">17482 14823 77,'-14'-10'37,"-16"-2"-1,6 15 3,-18 6-34,11 6-2,-3 10 0,4 11-1,1 4 1,6 7-1,2-1 1,10-2-2,8-10 0,15-10 0,6-21 0,14-16 0,9-19 0,11-16 0,8-15 0,2-10 0,-1-11 0,-2-2 0,-7 0 0,-10 7 0,-8 11-1,-15 14-1,-8 19 1,-6 18 0,-5 17 0,-10 32 0,-1 14 0,-3 16-1,-1 11-2,-4-4-3,19 13-13,-16-23-8,29 13-5,-8-31-4,28 2-5,2-25 1</inkml:trace>
  <inkml:trace contextRef="#ctx0" brushRef="#br2" timeOffset="125089.1547">18831 14862 80,'-23'0'39,"12"9"0,-8-8 0,19-1-36,-26 20-2,16-2 0,-5 4 0,1 3-1,1 2 1,4 1-1,-1-2 1,8-4-1,1-6 1,1-16-2,0 0 1,15 4 1,-5-23 0,3-6 1,4-7-1,-2-4 1,4-3-1,-5-1 0,12 1 0,-7 7 1,0 8-2,-1 10 0,-1 9 0,-5 10 1,-1 8-1,-1 7 0,-3 6 0,3 4 1,-2-4-1,5 1 0,4-10 1,11-5-1,8-14 1,13-8-1,1-12 1,5-4 0,1-4 0,-5-4-1,-2 6 1,-12 8-1,-14 6 1,-13 10-1,-10 4 0,-7 29 0,-7-1 0,-6 9-1,1 3 0,5 1-1,9-1-1,5-9-2,18-8 0,10-14-2,14-4-1,3-21-1,16-1 2,-2-10 2,0-3 0,-8-5 5,-9 2 2,-10 1 1,-19-4 3,-6 9 1,-19 0-1,-5 8-1,-13 3 0,-3 9-1,-3 7-1,2 8 0,3 10-1,4 9 0,8 3-1,11 6 1,9-1-1,11 0-2,10-7 2,10-5-2,9-8 1,4-8 0,0-9-1,4-10 1,-5-5 0,-9-10 1,-4-3-1,-8-4 1,-9-2-1,-4-3 0,-4 1 0,0 0 0,-6 5 0,4 7 0,4 3 0,3 10 0,3 4 0,5 9 1,2 7-1,0 6 0,3 4 1,-4 5-1,-1 5 0,-4 1 1,-6 3-1,-8-2 0,-2 3 0,-8 2 1,1-4-2,-4-1 1,-3-3 0,4-2-2,-1-5 2,5-8-1,7-11 1,0 0 0,6-11 1,9-11-1,4-9 1,6-2 1,4-6-1,1-1 1,-2 2-1,-1 3-1,-2 5 1,-6 9-1,-1 8 0,-3 3 0,-4 10-1,3 4-1,6 7-2,-4-6-4,18 13-8,-11-20-5,27 18-5,-15-25-2,33 18-2,-11-21-5,25 9 1</inkml:trace>
  <inkml:trace contextRef="#ctx0" brushRef="#br2" timeOffset="125607.1843">20821 14764 69,'-4'10'40,"4"-10"-1,0 0 1,0 0-32,25 5-4,3-13 0,11 0-1,3-6 0,4-1-1,2-6 0,-3 3-1,-7-6 0,-8 1 0,-9 2-1,-17 3 0,-18 2 1,-11 6-1,-17 7 0,-9 8 1,-3 8-1,-8 12 1,2 6 0,6 13 1,11 3-2,14 4 2,20-4-2,20-3 1,16-13-1,23-11-1,15-11-3,7-18-4,23 3-10,-19-28-7,20 17-4,-28-23-5,9 18-4,-26-12-2</inkml:trace>
  <inkml:trace contextRef="#ctx0" brushRef="#br2" timeOffset="126417.2307">14914 16563 48,'-15'-27'39,"5"10"-1,-12-10 0,0 23-30,-10-9-3,-5 19-1,-7 5 2,-3 19-4,-4 15 2,3 11-2,4 0 1,19 5-2,12-9 1,15-10-1,21-22 0,20-15 0,15-25-1,12-22 2,15-22-2,2-19 1,-4-10 0,-5-9 0,-9 3-1,-13 1 1,-16 5-1,-15 11 0,-16 19 1,-12 14-1,-12 21 0,-3 19 0,-5 22 0,2 19 0,1 25 0,2 20 0,9 15 0,0 12-2,6 6 0,4-4-2,16 4-6,-4-28-11,29 8-7,-15-41-5,26 1-4,-13-36-1</inkml:trace>
  <inkml:trace contextRef="#ctx0" brushRef="#br2" timeOffset="126787.2518">15491 16586 67,'-4'11'39,"4"-11"-1,4 12 0,13-10-35,10-2-1,11-5 0,4 0 1,5-7-1,0 1 1,-5-4-1,-4 2 1,-14-8-2,-7 6 0,-11-3 0,-13-1-1,-9 4 1,-11 0-2,-3 3 1,-10 4 0,1 10-1,-4 9 1,2 14 0,5 6-1,8 5 1,7 6 0,13 3-1,14-4-1,13-1 0,7-9-4,19-2 0,8-18-5,26 11-14,-9-30-6,23 11-8,-8-23 2,21 3-1</inkml:trace>
  <inkml:trace contextRef="#ctx0" brushRef="#br2" timeOffset="127191.275">16362 16429 61,'10'-14'40,"-10"-9"-1,0 23 1,0 0-35,-2 15-2,-1 8 1,-2 15-2,-5 11 0,2 8 0,1 4 0,7 4-1,6-9 1,1-9-2,13-16 2,5-14-1,5-19 1,7-18-2,5-13 1,-2-14 1,0-6-2,0-3 1,-5-1-2,-3 0 0,-3 11-2,-8 2-1,3 18-2,-10-7-10,19 34-10,-21-17-4,19 31-4,-12-14-4,12 21 1</inkml:trace>
  <inkml:trace contextRef="#ctx0" brushRef="#br2" timeOffset="127625.2998">17026 16566 54,'0'0'39,"3"12"-1,-3-12 2,9 11-27,-9-11-8,14 19-3,-14-19 2,23 19-2,-10-12 1,7-2-2,-1-5 0,4-5 0,3-5-1,3-4 2,2-8-2,-6 2 1,0-5-1,-4 0 1,-7-3-1,-7 3 0,-3-3 1,-12 4-2,-4 3 1,-9-1 0,-4 8 0,-4 7 0,-3 10 0,0 12 1,2 11-1,1 10 0,5 7 0,7 7 0,8 1 0,8-1 0,9-3 0,11-7-2,8-10 1,13-12-3,14-7-4,7-27-10,30 9-9,-8-39-4,31 10-6,0-28 0,20 4-1</inkml:trace>
  <inkml:trace contextRef="#ctx0" brushRef="#br2" timeOffset="127971.3196">18001 15976 66,'-6'-18'41,"6"18"-2,-9 20 1,8 18-35,-5 6-3,2 15 0,-4 14-2,2 14 1,-3 4-2,7 1 0,0-1-1,2-13-4,19 2-18,-14-36-11,22-7-2,-2-31-1,19-6-1</inkml:trace>
  <inkml:trace contextRef="#ctx0" brushRef="#br2" timeOffset="128296.3382">18463 16445 56,'0'-26'39,"0"26"-2,-16-22 2,2 37-29,-13-3-4,3 12-2,-4 6-1,3 9 0,1 2 0,3 5-1,7 0 0,9-4-1,8-11 1,13-6 0,12-10-1,12-14-1,4-10 0,7-13 0,1-7 0,0-7 1,-10-6-1,-7 3 0,-11-3 0,-12 4 0,-12 4-1,-8 5 0,-13 7-1,-4 2-3,0 16-3,-14-15-10,20 34-10,-13-19-5,19 23-5,-1-15 0</inkml:trace>
  <inkml:trace contextRef="#ctx0" brushRef="#br2" timeOffset="129047.3811">19019 16401 67,'-11'15'40,"8"15"0,-10-3-1,0 8-36,4 5 0,3 3-2,-2 6 1,2 1-1,-2-7 2,2 1-4,3-9 3,-1-5-1,2-12 0,2-18 0,0 0-1,0 0 1,11-21-1,-5-7 1,0-6-1,5-7 2,1-4-3,6-6 3,4-3-2,3 1 1,4 0-2,1 7 2,5 6-1,-1 7-1,2 9 1,-3 9-1,-3 13 0,-3 9 1,-6 6-1,-5 9 1,-6 5 0,-5 3-1,-8 2 0,-5 2 1,-12-1 0,0-1-1,-8-3 1,-4-6-1,-5-2 2,5-6-1,-2-2 1,1 2-1,3-1 1,1 8 0,4 8 0,0 11 0,5 13 0,2 5 0,-3 14 0,1 8 1,0 8-2,-4-4 0,4 1-1,-5-13-3,8 3-6,-7-25-10,26-1-9,-14-34-5,24-7-5,-4-28-1</inkml:trace>
  <inkml:trace contextRef="#ctx0" brushRef="#br2" timeOffset="129757.4217">19681 16421 75,'-8'10'40,"-6"2"-2,11 21-2,-5-3-32,-1 6-3,3 8 1,-3 3-2,1 6 1,0-1 0,3-8-1,0-7 1,5-11-1,4-11 0,-4-15 0,11-16 0,-2-13 0,6-13 0,1-8-1,4-13 3,-1 0-2,2 1 1,2 5-1,-5 10 1,0 9-1,-2 14 1,-1 11 0,-15 13-2,17 22 1,-12 1 2,0 7-2,2 1 0,2 2 1,5-6-1,5-4 1,10-16 0,5-14 0,7-8-1,7-10 1,2-5 0,-4-5 0,-4 2 0,-6 5-1,-8 10 0,-12 14 0,-8 16 1,-10 13-1,-4 15-1,-10 9 1,-2 12-2,-3 7 1,6 1-3,9-1-2,-6-24-11,25 14-9,-13-38-5,29 6-5,-10-33-4,18 1 0</inkml:trace>
  <inkml:trace contextRef="#ctx0" brushRef="#br2" timeOffset="130492.4638">20535 16633 50,'-6'17'38,"6"-17"1,-2 15-2,2-15-22,25-2-11,0-8-1,10-4 0,3-5-1,2-3 2,0-3-3,-5-3 2,-5-5-2,-4 1 0,-14-2 0,-10 4 0,-12 3-1,-6 3-1,-13 8 2,-4 7-2,-4 11 1,-6 13 0,0 11 1,1 12-1,3 7 1,5 6-1,11 4 1,12-1-1,11-4 1,15-12-1,18-12 1,12-11-1,10-15 0,9-14 0,8-10 0,4-8 2,-2-7-2,-6-4 1,-8 2-1,-11 6 1,-12 4-1,-10 9 1,-12 13-1,-15 9-2,-7 12 2,-7 11-2,-7 17 3,0 0-2,-2 12 1,0-3-1,6-2 1,9-4 1,3-14-1,10-10 0,11-19 0,7-19 0,10-11 0,6-14 1,2-4 0,-3-6 1,0 2-1,-6 7 0,-4 7-1,-8 16 2,-9 13-2,-11 9-1,6 18 1,-7 10-2,-4 9 2,2 2-2,5 1 0,8-10-2,11-4-2,8-25-7,26 5-9,-9-41-4,33 7-6,-8-30-4,22 4-1</inkml:trace>
  <inkml:trace contextRef="#ctx0" brushRef="#br2" timeOffset="130676.4743">22048 15858 72,'-38'42'40,"17"28"-1,-13 3 0,9 12-37,8 6-2,2 0-3,3 9-2,-10-20-13,16 13-14,-13-28-5,13-4-3,-10-32 1</inkml:trace>
  <inkml:trace contextRef="#ctx0" brushRef="#br2" timeOffset="130859.4848">21720 16251 85,'0'0'42,"-19"4"-1,24 13 1,-5-17-40,26 19-2,12-14-2,12-6-2,19 8-12,-10-24-12,26 19-7,-12-15-5,9 13-2</inkml:trace>
  <inkml:trace contextRef="#ctx0" brushRef="#br2" timeOffset="130993.4924">22372 16571 78,'-31'17'41,"12"-8"-3,5-17-9,-2-25-57,26 5-10,0-13-3,15 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5-31T00:54:48.00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5-31T00:54:48.588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11665 7044,'-24'-35,"-36"-70,60 105</inkml:trace>
  <inkml:trace contextRef="#ctx1" brushRef="#br0">3986 1102 48,'11'-56'33,"-11"56"1,38-87-1,4 33-26,-14 39-1,-6 34-1,-6 44 1,-12 34-1,-10 30-3,-3 32-1,-4 28-2,-4 13 0,1 18 1,-5 36 2,7 23 0,1 31 1,10 26-1,-2 21 2,23 13-1,0 15 2,15 18-3,0 4 1,8 12-1,-4 10-1,-5 4 1,-4 58-2,-11-15 3,-15 23-1,-10 27 1,-13 49-2,-5-14 2,-8 5-2,7 12 1,1-45-1,8 28-2,13-30-2,10-27 0,10-62-4,10-11-4,26-36-19,-10-65-13,15-53-3,-8-63 2</inkml:trace>
  <inkml:trace contextRef="#ctx1" brushRef="#br0" timeOffset="725.0415">2835 12015 64,'-14'-13'38,"14"13"-3,-5-22 0,5 22-32,23-8-2,5 8 0,11 3-1,18 3 1,18 2-1,23 2 0,26 4 0,22-3-2,29 3 2,30-7 2,79 2-1,-15-2 1,78 1-1,-23-1 2,67 0-2,-20 2 2,27-1-2,24-1 2,-18-8-2,66 0 1,18-5-1,33-6 0,-7 0 1,76-8-1,35-2 0,27-1-1,26-2 2,30 5 0,-14 5-1,57 9-1,8 10 1,50 14 0,-51 15 0,13 9 0,-4 9 0,-1-6-2,-2-8 2,-48-19-2,-1-13-5,-83-29-20,39-11-14,-59-25 1,-50 1-3</inkml:trace>
  <inkml:trace contextRef="#ctx1" brushRef="#br0" timeOffset="2276.1302">996 5833 86,'0'0'36,"-17"0"1,17 0-1,0 0-33,35-10-1,3-3 0,15-6 1,7-7-3,6-3 3,4-9-3,3 2 1,-9-4-2,-10 3 1,-15 3 0,-20 5-1,-15 10 1,-22 12-2,-22 14 2,-17 15 0,-19 15 2,-10 17 0,-4 15 1,-1 11 0,4 3 1,17 1-1,19-13 1,25-7-2,25-20-1,26-19-2,31-22-1,20-22-4,29-2-12,-1-27-21,19 0 2,-10-13-1,4 6-1</inkml:trace>
  <inkml:trace contextRef="#ctx1" brushRef="#br0" timeOffset="2628.1504">1809 5703 91,'-35'36'36,"-12"-3"2,6 10 0,0 0-31,8 9-1,2-5-1,8 4-1,2-6-1,11-5 0,4-11-2,11-9 0,-5-20 0,25-12-1,-1-17 1,7-13-1,2-11 1,4-7-1,1-6-1,3 1 1,-7 5-1,1 14 0,-10 8 0,-5 20 0,-6 14 2,-1 16-2,-9 20 2,-11 12-1,1 16 1,-5 4-3,6 10 0,-5-9-2,15 3-5,-5-28-17,28-3-12,2-30 0,26-10-1,-6-29 1</inkml:trace>
  <inkml:trace contextRef="#ctx1" brushRef="#br0" timeOffset="3688.211">2290 5803 101,'-21'31'39,"7"-14"0,19-1-1,4-20-34,25-11-1,11-19-3,13-12 1,3-7-1,2-5 0,-8-3-1,-9 7 1,-14 3-1,-17 12 1,-18 15 0,-17 12 0,-15 19 1,-7 8-1,-9 18 0,1 6 2,5 7 0,10 2 0,10-2 0,18-6 0,16-9 1,15-10-2,20-17 1,11-7-1,9-13-3,6-3 1,1-5 0,-10-2 0,-7 5 0,-11 7 0,-11 7-1,-16 13 2,-14 13 2,-12 11-2,-15 15 2,-5 9-2,-2 5 2,0-1-2,0-4 2,7-7-2,9-16 0,15-19 0,16-21 1,9-21-1,10-16 1,5-12 1,1-14-3,4-2 1,-6 0-2,-5 6 2,-9 15-2,-6 11 2,-7 13-2,-6 17 0,-5 12 2,5 16 0,-2 7 0,8 4 0,4 2 0,6-2 1,11-6-2,4-9 2,7-4-1,0-10 0,-1-6-1,-4-4 1,-9-4 0,-7 2-1,-12-2 1,-11 2-1,-13 6 1,-5 5 0,-6 5 0,-6 6 0,1 8 2,-3 9-1,2 2 2,8 8-1,8 1 0,5 3 0,15-6 0,9-4-1,11-9 0,5-13 0,14-6-1,-5-7 1,3-11-1,-6-2 1,-2-4-1,-11 1 1,-11 3-3,-6 3 1,-6 16 1,-16-3 0,0 24-1,-9 14 0,-2 18 0,-6 15 1,3 15 1,-1 10-1,3 8 0,6-6 2,2-6-2,9-12 2,5-20-1,5-15 1,5-22-2,-4-20 0,17-24 0,-6-15 0,1-13 0,0-13 0,5-10 0,2-6-2,4-3 0,0 5-1,10 5 0,-1 5-3,13 15-6,-5-8-5,17 30-10,-15-15-5,17 19-6,-13-9-1,8 13 0</inkml:trace>
  <inkml:trace contextRef="#ctx1" brushRef="#br0" timeOffset="4139.2368">3873 5529 100,'-23'7'38,"1"22"2,-7-7 0,6 10-32,-3-3-2,6 1-1,6-1-1,9-5-1,6-5 1,13-10-2,5-8-1,10-6-1,5-8-2,1-4 3,0-10-3,-3 2 1,-4-1-1,-7-1 1,-3 6-1,-10 3 1,-8 18 0,0 0 0,1 16 2,-7 16-1,-7 19 1,-5 20 0,-5 20 0,-5 15-1,-6 12 2,-1-2 1,-2 2-3,1-8 2,6-14-2,2-20 3,9-24-1,9-27-2,10-25 0,8-27 0,9-21 0,9-16 0,0-17 0,12-15 0,-1-5 0,0-3-3,-2 10 0,-6 5-4,2 23-6,-21 0-7,17 40-8,-32-2-6,5 28-5,-13 29-1,-9 16 0</inkml:trace>
  <inkml:trace contextRef="#ctx1" brushRef="#br0" timeOffset="4482.2564">1187 7275 103,'14'3'39,"2"33"1,-22 19-2,1 22-35,-19 26-2,-5 16 0,-2 15-3,-8 6-2,6 6-7,1-22-26,21-13-1,6-25-1,27-24 0</inkml:trace>
  <inkml:trace contextRef="#ctx1" brushRef="#br0" timeOffset="4849.2774">1509 8064 106,'-22'33'38,"2"-14"1,16 2-1,4-21-35,34 0 0,6-18-1,14-5 1,6-12-1,6-5 0,-3-6-1,-7 6 1,-13-2-1,-12 9 0,-23 6-1,-20 10 1,-15 11-1,-16 10-1,-10 12 1,-7 13 0,-1 9-1,5 7 0,2 7 1,16 2-1,11 0 1,18-6 0,17-9-1,17-16 0,22-12-2,13-21-5,24-3-14,-4-30-10,15 3-6,-8-16 0,2 4-1</inkml:trace>
  <inkml:trace contextRef="#ctx1" brushRef="#br0" timeOffset="5133.2937">2293 7824 107,'-13'37'38,"-10"-4"1,15 11-2,-12-1-32,10 5-2,1 1 1,5-1-2,2-2-1,6-8 1,0-9-1,7-8 0,6-16 0,3-13-1,2-16 0,9-12 0,1-15 0,2-8 0,0-4 0,0-5-2,-2 2-2,-5 4 0,-3 18-8,-15-8-17,16 28-10,-24 2 1,8 16-1,-9 6 1</inkml:trace>
  <inkml:trace contextRef="#ctx1" brushRef="#br0" timeOffset="5517.3156">2739 7994 106,'3'23'39,"-3"-23"1,6 18 0,-6-18-33,17-4-3,2-11-1,8-4 0,3-4-2,4-5 1,-3-3-1,1-1 0,-7-2 0,0 2 0,-11 8-1,-6 2 0,-8 5 1,-8 6-1,-6 9 0,-6 6 0,-4 8 0,-2 8 0,-3 14 0,4 6-1,2 5 1,9 4-1,5-3 1,15-3-1,11-10 0,11-10-1,20-16-2,4-24-3,25-7-11,-12-28-9,22-3-10,-12-21-2,4-6-1,-17-15 2</inkml:trace>
  <inkml:trace contextRef="#ctx1" brushRef="#br0" timeOffset="5670.3244">3489 7325 122,'-43'46'40,"9"29"1,-11 1-2,10 20-35,6 1-3,4-6-2,13-5-1,7-19-6,21-1-16,-8-33-12,21-3-6,-6-30 2,11-4-1</inkml:trace>
  <inkml:trace contextRef="#ctx1" brushRef="#br0" timeOffset="6003.3434">3612 7709 103,'0'0'39,"-20"12"0,20 8 0,-9-7-29,9 5-5,6-2-2,-2 3-1,4-3 0,1 0 0,0-1 0,5 5-1,-3-5 0,3 2 0,2 5 0,-1-4-1,1-2 0,-1-2 0,-6 2 0,-9-16-1,16 19 1,-16-19 0,-5 14-1,-6-6 0,-7 0 0,-11-5-3,3 10-8,-15-15-8,10 10-11,-13-15-7,11 1-4,-2-15-1,15-4 3</inkml:trace>
  <inkml:trace contextRef="#ctx1" brushRef="#br1" timeOffset="10940.6258">4517 8506 54,'22'-14'33,"12"-4"-1,1-1-1,13 4-26,8-4-1,15 7-1,13-2-2,14 7 0,15 1-1,13 5 0,17 1 0,17 1-1,13 5 2,12 0-1,17 1 0,15 3 1,16 2 1,16 1-1,16-1 3,20 3-2,14 0 0,18 0 1,15-6-1,25 3 0,18-8-1,22-1 1,52-7-1,-13-3-1,28-5 1,42-7-1,-4-1 0,7 0 0,15 0 1,7 7-1,-27 4 1,31 5 0,-7 7 1,-35 4 0,47 5-1,-43-2 1,-15-2 0,-20-6-1,-23-5-1,-27-11-2,-27-3-4,-39-13-24,-61-5-6,-15-9 1,-46-2-3</inkml:trace>
  <inkml:trace contextRef="#ctx1" brushRef="#br1" timeOffset="12630.7225">4409 5501 47,'-3'-12'32,"2"-3"2,5 5 0,-3-5-22,15 4-7,-7-8 1,15 2-3,3-1-1,9 3-1,9 0-1,9 2 1,11 6-1,8 5 0,13 6 0,10 1 1,16 6-2,11 0 2,18 0-1,19-4 0,19 0 1,18-5-1,19-4 1,23-2-1,22-4 1,21 0-1,16-4 1,12 5 0,21-3 0,16 2-1,19-4 1,21 2 0,20-4 0,56 2-1,-13-6 1,21 0 0,50-2 1,-14 1 0,13 0 0,17 2 0,45 1 0,-61 2 0,40 0 0,13 4-1,12-2 0,0 2-1,3-1 0,1 2 0,-6-1 0,6 2 0,-14 1-1,21-4-1,-100 14-11,-11-14-23,-48 7 0,-68-8-2,-105 3 0</inkml:trace>
  <inkml:trace contextRef="#ctx1" brushRef="#br1" timeOffset="13415.7674">4038 3567 59,'0'0'35,"22"17"-2,-8-12 1,17 10-29,2-5 1,17 14-2,9-5 0,15 5-1,14 1-1,19 2-1,19-1 0,16-2-1,22 0 1,22-4 1,24-4-1,28-3 1,25-6-1,24 1 1,17-6 0,23 1-1,17-1 0,11-3 0,17 1-1,15 1 0,20 0 0,14-2 0,20 0 0,21-3 0,21-2 0,18-6 0,23-6 1,19-4-1,31-8 2,35-4-1,-31 0 0,6 0-1,19 2 1,36 4-2,-55 3 0,-12 8 0,-38 6-1,-47 2-1,65 4-3,-90-13-20,-54 16-11,-87-13 2,-17 5-3,-71-8 1</inkml:trace>
  <inkml:trace contextRef="#ctx1" brushRef="#br1" timeOffset="14233.8142">3981 3423 22,'38'-2'23,"-1"4"-4,4 10-3,-8-4 0,10 12-3,-4-6-3,15 5-3,1-5-3,8 0-1,14-2-1,13-3 1,14-6 0,16 2 0,13-9 1,19 4 1,14-9 0,25 7-1,12-11 1,26 7 1,16-5-2,18 0-1,16-2-1,18-3 0,17-1-1,7 0-1,23-1 0,7-2 0,16 5 1,15 3-1,18 0 1,11 4 0,9 7 0,14 1 1,7 4-1,11 2 1,39 0-1,-24 3 1,6-3-1,49-2 0,-25 0 0,5-3-1,46-1 0,-33 0 0,-37-2-1,27 3 0,-9 0-1,-60 0-2,20 9-8,-42-8-24,-71 8 0,-16-7 0,-54 7-1</inkml:trace>
  <inkml:trace contextRef="#ctx1" brushRef="#br1" timeOffset="15034.86">4473 3113 43,'9'21'25,"-3"-7"1,9 0-10,0 3-15,0 1 3,9 2 0,0-6 2,11 8 0,3-9 2,17 9-1,4-14 1,26 8-1,12-15-1,23 2-1,21-9-1,32-4-1,20-4-2,28-3 2,25-2-3,19-1 2,19 2-1,15 3 1,11 4-1,11 4 0,11 1 0,11 8 0,21-6-1,21 4 1,23-1 0,23-5 0,21 0 0,19 0-1,42-5 2,-7 1-1,11-2 2,10 1-1,45-1 0,-39 6 0,2-3 0,45 8-1,-68 6-1,13 3 0,-15 7 0,-16 5-1,-65 6-1,18 2-2,-24 6-5,-81-11-28,15 4 0,-41-10-1,-32-2 0</inkml:trace>
  <inkml:trace contextRef="#ctx1" brushRef="#br1" timeOffset="27757.5877">11970 5159 40,'-16'-2'31,"0"3"3,-1 6-2,-7-4-15,6 16-10,-11-4-2,10 10 1,-5-2-2,8 6-1,-1-2-1,10 1 0,2-4-1,6-4 0,8-4-1,4-4 1,4-6-1,3-7 0,6-5 0,-2-6 1,0-3-1,-1-4 1,-5-2 0,-2-1-1,-11 0 1,-5 5-1,-8 1 1,-6 6-1,-8 5 1,-1 6-1,-3 5 1,-2 7-1,3 2 1,4 5 0,2 1-1,9 1 1,3-3-1,8 0 0,5-7 1,9-2-1,1-7 1,7-3-1,0-7 1,3-4 0,-2-3 0,-2-5-1,-6-1 1,-5-2 0,-3-3-1,-8 2 1,-4 2-1,-5 2 1,-1 3-1,-2 6 0,-1 4 1,1 10-1,3 7 1,1 6-1,4 3 0,4 3 1,2 0 0,4-5 0,5-3-1,7-9 1,4-11 0,4-6 1,2-11-1,-4-2 0,-1-4 0,-7 0 1,-10 4-1,-11 6 0,-13 12-1,-12 11 0,-3 12-2,-4 4-2,11 19-15,0-10-19,20 9 0,6-10-3,20 6 1</inkml:trace>
  <inkml:trace contextRef="#ctx1" brushRef="#br1" timeOffset="28554.6333">12018 8402 54,'-19'22'34,"4"1"0,1-7 0,10 6-23,4-22-1,-5 24-3,5-24-3,9 15 0,-9-15-1,18-6 0,-5-8-2,4-2 0,-1-7 1,2-1-2,-4-4 1,-3 2-1,-5 0 1,-2 3-1,-8 5 1,-4 6 0,8 12-1,-22-3 1,4 17 0,1 9 0,-1 10 0,2 7 0,2 2 0,5 1 0,3-5 0,12-5 0,3-13 0,9-13 0,6-14 0,6-13 0,4-13 0,2-4 0,-5-6 0,-6-2 0,-5 4 0,-11 7 0,-17 14 0,-10 12-1,-11 18 1,-2 14 0,-8 7-1,4 4 0,6 2-1,10-10-2,21 1-10,12-34-24,25-11-2,6-24-2,20-12-1</inkml:trace>
  <inkml:trace contextRef="#ctx1" brushRef="#br2" timeOffset="131553.5245">7815 8463 28,'-12'-4'24,"12"4"-1,-13-3-4,13 3-5,0 0-2,0 0-3,-6 13-1,9 2-2,-3-15-1,8 30-1,-5-16 0,9 6 0,-3-8-1,4 0-1,-1-8 1,4-3 0,-2-9-2,3-5 0,-2-4 1,1-4-1,-5-1-1,-1 0 1,-6 5-1,-6 2 1,2 15-1,-18-4 1,1 10 0,-3 9 0,-3 3 0,0 4 0,3-3 0,5 1 0,3-6 0,11 0 0,1-14 1,15 5-1,2-9 0,6-4 0,1-6 0,3-3 0,-1-4 1,-4 0-1,-4-2 0,-6 1-1,-7 1 1,-10 6 0,-5 1 0,-7 10 0,-5 2 1,-1 5-1,-2 2-1,2 4 1,7 0-1,16-9-2,-10 23-6,10-23-28,16 10 0,-3-11 0,10 5-2</inkml:trace>
  <inkml:trace contextRef="#ctx1" brushRef="#br2" timeOffset="134281.6805">8132 5518 15,'0'0'23,"-23"-6"1,13-4-7,10 10-1,-24-11-2,24 11-3,-20-9 0,20 9-3,-18-6 0,18 6-4,-18-2 2,18 2-1,-19-1-1,19 1 1,-20-1-2,20 1-1,-18-3 0,18 3 0,-12-1 0,12 1-1,-12 1 0,12-1 0,0 0 0,0 0 0,0 0-1,0 0 1,15 0-1,0 0 0,3-1 1,7 0-1,0 0 0,3 0 0,2 1 1,1 0-1,2 1 0,-2 0 1,1 1-1,-5 4 0,0 0 1,-2 7-1,-2 0 0,-1 4 3,-3-1-3,2 2 3,-3 1-3,-1-3 2,1 0-2,1-5 3,0-1-3,-2-1 0,1-1 0,3 0-1,-7 1 4,1-1-4,-3 0 3,-1 4-3,-3 1 4,-1 0-4,-1 2 3,-2-1-1,2 2-2,-3 4 1,-1-3 0,3-1 1,-2 1-2,1-1 2,-2-2-2,3-1 1,-4 1 0,1 0 1,-4 1-2,1 0 1,-1 0 0,-2-1 0,1 3 0,-5-4 0,-1 2 0,-1-4 1,-4 2-1,-2 1 0,-1-4 1,-1 4-1,-1 0 0,-4 0 1,0 3-1,-1 2 0,-1-1 0,0 2 0,2-2 0,-2 3 0,3-3 1,2 1-1,0-3 0,2 1 1,1-1-1,4 2 1,1-2-1,1 2 1,1 0 0,-2-1 1,5 4-2,-3-4 2,3 4-2,1-3 2,-2 2-2,-1-1 1,3 0-1,1 3 0,3-4 1,-2 2-1,1-2 0,3-2 1,3-2-1,1-1 0,2-2 0,-6-11 0,19 20 0,-5-10 0,-2 0 1,3-1-1,4-2 0,1 0 0,-1 1 0,3-3 0,0 4 0,-1-6 0,0-1 0,3-2 1,-1 0-1,-4-1 0,1-1 0,-3 1 0,1-4 0,-4 3 1,-2-5-1,-2 6 0,-10 1 0,17-3 0,-17 3 0,0 0 0,12 4 0,-12-4 0,0 0 0,1 16 0,-1-16 0,-4 15 0,4-15 0,-8 16 1,8-16-1,-15 17 0,7-5 0,-4-2 0,-4 5 0,-2 0-1,-1 1 1,-2 2 0,-3 4 0,4-3 0,-1 1 0,1 2 0,2 0 0,1 0 0,1 1 0,5-5 0,2 6 0,-1 2-2,3 1 3,3 1-1,-2-1 1,4 5-1,0-4 0,2 0 0,4 4 1,0-7 0,2-1-1,1-2 1,4 2-1,1-1 0,1 0 0,2 2 0,-1-5 1,2 7-1,-1-5 0,0 1 0,-1 0 0,1-2 0,1-1 0,-2 0 0,-2 2 0,1-1 0,3 2 0,-4 2 0,1 2 0,1 0 0,-4 3 0,0 5-1,0-2 0,-1 1 0,-4-2 0,1-1 0,-1 0 1,0-2-1,-3-2 0,0-4 1,-2-4 0,-4 1 0,2-4 0,-6 0 0,-3-2 0,-1 1 0,-3-1 0,-6 2 0,-4 1 0,-4 2 1,-6 3-1,-4 4 0,-7-2 0,2 3 0,-4-2 0,-2 0 0,3-7 1,1-4-1,8-10-1,1-5 1,11-3-1,0-7-1,14 3-2,1-8-6,11 16-25,9-11-3,7 15 0,-6-6-1</inkml:trace>
  <inkml:trace contextRef="#ctx1" brushRef="#br2" timeOffset="136181.7892">16819 6018 86,'-8'-32'36,"1"-3"0,7 11 1,-8-1-33,8 25 0,0 0 0,20 22 0,-13 19-2,-1 22 1,-5 13-2,3 15 2,-9 9-4,0 0 2,0 2-3,0-15-1,10-6-6,-8-25-25,17-16-3,1-27 0,11-16-1</inkml:trace>
  <inkml:trace contextRef="#ctx1" brushRef="#br2" timeOffset="136519.8085">16927 6409 103,'-27'8'37,"10"11"3,0-9-3,17-10-34,0 0 0,34-14-4,8-19 1,10-13-3,12-10 0,0-15-3,7-1-1,-9-11-3,-1 15 1,-18-8-1,-8 21 2,-20 3 3,-9 20 4,-12 17 3,-17 17 3,-1 28 3,-12 14 1,6 25 0,-9 7-2,10 20-2,3-1-2,6 5 1,11-5-5,6-10 1,18-9-7,-1-24-1,27-2-28,0-27 4,15-9-4,-2-18 0</inkml:trace>
  <inkml:trace contextRef="#ctx1" brushRef="#br2" timeOffset="137008.8365">17692 6302 93,'-24'13'36,"-11"4"1,3 14 2,-5 3-31,10 4-2,4-6-3,14 1 3,10-11-3,17-10 1,15-15-2,12-10-1,10-15 1,7-6-2,5-7 1,-3-4-2,-6 2 2,-8 4-3,-10 7 2,-12 8 0,-8 13-1,-20 11 1,0 30-1,-13 11 2,-11 17-1,-1 20 1,-9 19-1,-6 14 2,4 10-3,0-1 2,3-5-2,8-8 1,5-16-1,8-20 0,8-21 1,4-20-1,0-30 1,12-7 0,-3-25 1,1-17 1,1-14-1,-2-14 0,5-12 0,0-6 0,3 2-1,5 4 0,1 9-2,0 8-2,7 15 0,-1 3-6,17 28-16,-7-6-13,12 19 3,-3-7-4,12 10 4</inkml:trace>
  <inkml:trace contextRef="#ctx1" brushRef="#br2" timeOffset="137933.8894">18511 6341 78,'0'0'36,"0"0"0,0 0 1,-19 9-22,-16-9-5,5 14-3,-9-3-1,0 9 1,0 6-3,4 4 0,4 2-1,11 1 1,9-1-2,13-7 2,12-7-4,12-8 2,13-17-2,10-14 0,6-13 0,3-14 0,4-11 0,-4-9-2,-2-9 2,-12 0-1,-7-1 1,-8 10-2,-10 11 3,-10 14-1,-12 20 0,3 23 0,-29 21 0,4 19 0,2 14-1,1 11 0,7 9-2,5-7 2,16-3-4,10-15 1,22-12-3,7-19-3,20-8-2,-3-25 0,18-1-1,-14-17 1,3 2 3,-16-6 5,-8 2 6,-11 7 3,-22 1 5,-12 27 0,-7-15 2,-7 30-1,-19 0-2,2 17-3,-1 3-2,4 6 0,-3 3-2,11 2 2,0-8-2,11-1 1,6-10-2,5-9 3,-2-18-3,22 3 0,-8-19-1,6-7-1,-2-8 1,1-7-1,3-5 1,-2 3-2,0-4 2,-3 11-2,2-2 2,1 8 0,2 3 0,5 6 0,4 3 0,5 1 0,0 4 0,5 2 0,-3 3 0,-2 1 1,-5 4-1,-8 1 0,-3 6 0,-20-7 1,2 24-1,-10-5 0,-12 4 1,-1 10 0,-6 1-1,-1 6 2,1 0-1,6 0 2,7-3-2,7-2 1,17-12-2,12-8 0,12-9 0,7-11 0,7-9 0,3-8 0,-1-8 0,-5-7 0,-9 0 0,-13-1-2,-11 0 1,-14 5-3,-12 4 2,-6 6-3,-4 13-3,-11-7-17,14 24-13,-4-5-3,14 13 3,1-3-2</inkml:trace>
  <inkml:trace contextRef="#ctx1" brushRef="#br2" timeOffset="138434.9181">20100 6297 106,'-22'-9'38,"4"3"3,-9-9-3,9 5-32,-4-2-3,4 6 0,-4 6 0,0 8-1,-1 9 0,2 11 0,-2 7 0,3 6 1,6 0-1,4 1 2,7-3-4,11-11 0,11-9 0,12-17 0,4-11 0,8-15 0,2-11 0,-1-10 0,0-3 0,-9-2 0,-9 7 0,-6 3 0,-12 20 0,-8 20 0,0 0 0,-23 42 0,1 16 0,-5 18 0,-4 19 0,0 12 0,-1 4 0,0 5 0,0-6 0,0-7 0,3-17 0,4-12 0,1-23 0,3-14 0,3-21 0,5-21-2,9-18-1,1-21-2,17-8-15,-9-35-16,25-4-5,3-16 2,17 7-2</inkml:trace>
  <inkml:trace contextRef="#ctx1" brushRef="#br2" timeOffset="139231.9637">20460 6414 105,'-16'-5'39,"16"5"1,-14 3-2,14-3-32,0 0-3,0 0 0,24-13-1,1 1-1,6-6 1,7-3-1,-1-3 0,2-2 0,-5 0-1,-9-1 1,-9 8-1,-15 2 0,-13 2 0,-11 6 0,-13 8 0,-5 9 1,-4 9-1,-2 9 0,4 11 1,5 8 1,12 7-1,10 1 2,14-1-3,16-4 4,17-11-4,19-12 0,13-13 0,10-13 0,2-12 0,2-11 0,-2-9 0,-9-7 0,-10 0 0,-15 0 0,-15 3 0,-10 8 0,-13 5 0,-9 12 0,-10 12 0,-2 12 0,-4 8 0,-2 6 0,8 5 0,-1-1 0,11 1 0,5-6 0,7-7 0,13-13 0,4-7 0,4-9 0,2-10 0,0-3 0,1-5 0,-2-1 0,-5 3 0,-4 5 0,-6 6 0,-1 13 0,-12 3 0,14 26 0,-11 4 0,-2 11 0,2 8 0,-3 8-5,14 19-21,-16-13-10,12 17-5,-12-10 0,7 14-2</inkml:trace>
  <inkml:trace contextRef="#ctx1" brushRef="#br2" timeOffset="139809.9967">17939 7792 56,'24'-24'33,"-3"3"1,-1 4 0,-15-3-17,-5 20-9,-6-17 1,-8 21-1,-19 1 0,2 18-1,-16 5-2,1 15 1,-7 8-2,3 6-1,2 3-1,14 1 0,14-7 1,12-8-2,20-16 1,12-21-2,25-13 1,10-25 0,7-15 0,8-11 1,-4-9-2,-4-4 2,-8 2-2,-12 7 2,-17 5-2,-7 21 1,-19 15-1,-3 18 0,-18 20-1,-4 18 2,-2 18-1,3 8-1,3 4 0,7-1-2,14-8 0,14-16-2,28-16-3,4-38-19,33-11-12,0-30 0,22-10 1,-1-26-1</inkml:trace>
  <inkml:trace contextRef="#ctx1" brushRef="#br2" timeOffset="139971.0059">18985 7002 120,'-40'51'38,"-14"22"1,3 34-6,-2 4-32,9 7-4,9 7-6,-5-12-27,22-6-2,7-21 0,17-8-2</inkml:trace>
  <inkml:trace contextRef="#ctx1" brushRef="#br2" timeOffset="140890.0585">18657 7700 99,'-18'-12'38,"18"12"2,0 0-2,20 2-28,14-4-7,16-3 0,14-6-1,7-4 1,7-1-1,2-2-1,-15 6 0,-6 5 0,-17 8 0,-15 8-1,-22 10 1,-17 10-1,-15 6 0,-13 6 0,-1 6 0,-1 1 0,2-2 0,13-2 0,11-9 0,15-10-1,18-13 1,16-12 0,10-12 0,11-13-1,-3-7 1,0-10 0,-3-1 0,-9 1 0,-16 6-1,-9 1 1,-13 10 0,-6 8 0,-6 8 0,-2 6 1,-2 7-1,4 5 1,11-9 0,-6 22 0,14-12 0,7 1 0,8-6 0,9-1 0,3-3 0,1-2 0,4-2-1,-3 0 1,-2-3-1,-4 3 0,-6-1 0,-7 4 1,-6 3-1,-12-3 0,-5 23 0,-10-4 1,-5 7-1,-2 7 2,-3 4-2,3-2-2,6-3 2,7-7 0,9-12 0,13-5 0,8-17 2,11-13-2,10-12 0,2-7 0,5-9 0,-2 2 0,-1-1 0,-5 6 0,-7 8 0,-7 12 0,-12 10 0,-15 13 0,12 10 0,-9 7 0,-3 7 0,2 4 0,7 1 0,5-3 0,9-4 0,6-5 0,10-5 0,3-9 0,4-5 0,0-5 0,1-3 0,-6-2 0,-5 3 0,-7 2 0,-9 9 0,-12 10 0,-8 10 0,-9 13 0,-9 9 0,1 6 0,-2 5-5,-7-6-11,19 13-9,-16-23-10,21-1-7,-4-18-2,13-9 1</inkml:trace>
  <inkml:trace contextRef="#ctx1" brushRef="#br2" timeOffset="142626.1578">15674 1735 41,'-12'-1'30,"-6"1"1,0 0-1,2 7-21,-9-8-3,3 7-1,-3-4-3,-3 9-1,-6-1 0,-3 6 0,-9-1 0,-5 12 0,-11 3 0,-7 11 1,-8 11-1,-10 8 1,-10 11 0,-7 9 2,-14 12-2,-10 11 0,-12 5 0,-9 13 1,-24 4-1,-3 9 0,-11 2-1,-7 11 1,-9 2-1,-1 4 0,-1 3 0,1-1-3,5-5 2,3 2 0,3-1-2,1 1 2,-1-3 1,6 0-2,-3-2 2,-2-2 0,3-6 0,5-8-2,17-6 0,2-24-31,32-6-1,16-26-1,26-17-2</inkml:trace>
  <inkml:trace contextRef="#ctx1" brushRef="#br2" timeOffset="143382.201">9933 8536 73,'54'-57'34,"20"-12"-2,21-10-7,22-24-21,27-13 1,26-25-1,24-11-1,23-17 1,26-14 1,17-20-2,19-7 0,18-19 0,22-5-2,11-7 1,15-9-1,13-8 0,6-6-2,6-5 0,2 0-1,-2 3-3,-17-5-3,-2 19-26,-34-1 0,-25 27-3,-33 10 0</inkml:trace>
  <inkml:trace contextRef="#ctx1" brushRef="#br2" timeOffset="145095.299">13033 4605 69,'-16'-33'36,"2"11"-1,-12 6 1,7 13-31,-10 11-3,4 16 1,-4 14-1,-2 12 1,7 4 1,3 6-2,3-7 2,9-6-2,9-13 2,9-14-2,7-20 0,13-16 1,6-17-3,8-12 1,1-9-1,-2-9 1,1 0-1,-9 1 0,-7 12 1,-7 4-2,-8 14 2,-5 7-1,-7 25 0,0 0 0,-3 23 0,0 9-1,3 2 1,2 4-2,7-2 0,2-7-3,13-7-2,0-31-11,17 0-19,-3-26 1,13 1-1,-4-20 2,9 8 11,-16-14 16,4 3 7,-8 17 13,-18-6 21,-1 17 1,-14-3 3,-3 18-2,-15-8-9,15 22-14,-25 5-4,10 10-3,2 1-2,-2 10-1,5 3-1,1-1 0,2 2 0,2-4 0,5-1 0,0-8-1,4-3 1,-4-14 0,0 0-1,17-11 1,-11-8 0,2-4-1,1-8 1,2-3-1,-2-6 1,1 6-1,0 0 1,-4 5-1,2 9 0,-3 6 0,-5 14 1,0 0-1,11 21 0,-10-2 1,3 1-1,5 2 1,1-3 0,7-8-1,5-6 1,3-12 0,4-9 1,1-5-1,1-10 0,-2-1 1,-1-2-1,-4 4 0,-7 0 0,-4 7 0,-3 6-1,-10 17 1,11-8-1,-11 8-1,5 28 0,-5-7-1,5 8-1,-1-2-2,12 7-2,1-15-4,18 8-24,-10-21-4,20 3 2,-10-17-1</inkml:trace>
  <inkml:trace contextRef="#ctx1" brushRef="#br2" timeOffset="145463.3201">14341 3867 92,'-23'-30'36,"1"18"0,-14-3 1,5 17-31,-4 4-1,4 19-1,-2 5 0,8 10-1,1 3 0,11 4-1,5-2-1,8-6 0,9-7 1,7-11-2,8-11 1,5-12 0,6-15 0,4-9 0,0-11 0,0-7 0,-5-5 0,-5-1 0,-9 1 0,-6 5 0,-7 7-1,-7 9 0,-6 11 0,6 17 0,-22 2-1,10 14 0,6 10-1,0-4-1,10 8-2,6-9-3,13 6-11,0-22-20,18 2 2,-6-20 0,12 3-1</inkml:trace>
  <inkml:trace contextRef="#ctx1" brushRef="#br2" timeOffset="146149.3593">14718 3491 100,'0'0'36,"-27"2"2,17 22-3,-3 3-30,1 12 0,7 1-2,-1 5 0,9-2 0,3-5-1,10-13 0,7-10-1,2-16 0,6-14 0,2-17 0,0-5 0,-2-10 0,-4-5-1,-4-1 1,-7 0-1,-7 8 1,-2 8-2,-7 10 1,-6 12 0,6 15 0,-13 6 0,9 12 1,2 11-1,2 1-1,2 3 1,8-3 0,7-6 0,5-9-1,7-13-1,4-8 0,4-13-1,3-4-1,-3-13 0,3-2 0,-8-6 0,-3 6 1,-6 0 0,-6 7 2,-8 4 0,-9 10 2,0 17 1,-15-2 0,5 18 0,-4 7 0,3 6 1,0 4-1,4 1 1,6-1-2,2-4 1,7-8 0,3-10 0,4-10 0,0-9-1,5-10 1,-2-6 0,1-11-1,-3-3 0,-2-5 0,-4 3 0,1 0-1,-5 8 1,-1 6-2,1 9 2,-6 17-1,0 0-1,0 0 1,8 23-2,1 2 0,-3-3-3,6 2-1,-1-14-11,15 9-19,-5-27-3,10 0 1,-3-21-1</inkml:trace>
  <inkml:trace contextRef="#ctx1" brushRef="#br2" timeOffset="146342.3703">15720 2578 97,'-4'-27'37,"-10"6"0,14 21-2,-16 30-29,10 14 1,-2 12-4,4 14-1,3 9-3,5-4 0,3 2-3,-6-20-16,18 9-17,-9-24 1,9-1-1,-9-28-1</inkml:trace>
  <inkml:trace contextRef="#ctx1" brushRef="#br2" timeOffset="146492.3789">15673 2962 109,'-17'-32'37,"17"8"2,0-11-3,7 4-36,21 4-3,5-14-12,20 15-22,-3-15 1,18 11-1,-3-14-2</inkml:trace>
  <inkml:trace contextRef="#ctx1" brushRef="#br2" timeOffset="146800.3965">16402 2337 104,'0'0'42,"-36"12"-1,15 12 1,-7-1-38,3 12 1,2 5-2,3 5 0,10-2-1,6-4-1,10-4-1,11-9 0,9-7 0,5-15-1,3-6 1,-1-11-1,-4-10 1,0-7 0,-7-6 0,-9-3 0,-5-1-2,-4 0 0,-6 1 0,-2 5-2,3 13 0,-7-3-4,8 24-5,-1-23-21,14 25-4,-13-2 0,31-9 0</inkml:trace>
  <inkml:trace contextRef="#ctx1" brushRef="#br2" timeOffset="147033.4099">17022 1583 94,'-33'-39'38,"2"28"2,-12 9-2,9 28-32,-6 18-1,7 19-2,4 13 0,11 16-1,10 4-2,4 4-1,18-2-2,-4-21-17,16 10-18,-11-25 1,11 1-2,-13-31 0</inkml:trace>
  <inkml:trace contextRef="#ctx1" brushRef="#br2" timeOffset="147174.4179">16740 2196 102,'9'-41'39,"-4"-8"0,19 9-4,17 8-40,-23-7-31,21 24-1,-17-2-1,2 25-1</inkml:trace>
  <inkml:trace contextRef="#ctx1" brushRef="#br2" timeOffset="147551.4395">13806 4635 97,'0'0'38,"-7"-12"0,1 37-2,-3 6-33,3 13-1,3 9 1,5 10-1,4 1 0,5-3-2,6-4 0,7-12-2,11-5-7,-1-27-27,11-6-2,-3-28 0,4-7-1</inkml:trace>
  <inkml:trace contextRef="#ctx1" brushRef="#br2" timeOffset="148404.4883">14245 4620 104,'-9'10'39,"2"3"0,13 17-3,-6-4-35,4 2 1,2 4 1,3-2-3,1-1 2,3-4-3,4-5 0,-5-10-4,9-4-3,-12-28-13,20 6-18,-17-22 4,10 8 14,-25-24 6,6 9 2,-19-13 4,-2-1 7,-7 15 16,-13-2 18,6 12-2,-9-2-14,15 20-5,1-5 0,25 21-3,0 0-4,0 0-5,36 9-2,-3-4-1,15 2-4,1-13 0,11 7 1,-4-10 1,6 4 4,-8-3 3,-8-2 3,-3 4 2,-19-7 3,1 16 4,-25-3-2,0 0-1,0 0-2,-22 15-1,3 3-2,0 9-1,-1 3-1,6 8 0,0-2-1,8 0 0,7-3 0,8-4-1,4-14 0,6-9 0,7-16 0,4-7-1,-1-13 0,1-4 1,-5-9-1,0-4 0,-9 1 0,-4 0-1,-7 8 1,-3 8-1,-7 11 0,5 19 0,-12 5 0,3 28 1,0 20-1,0 19 1,3 19 1,1 17 0,4 8 0,1 3-1,6-2 2,1-9-2,2-13 2,0-16-2,5-20 1,-5-19-1,-3-19 1,-6-21 0,6-13-1,-2-18 1,-8-15 0,-2-12-1,0-13-1,3-11 2,-3-4-2,4 1 0,2 3-1,6 3 0,3 6-3,8 3-1,9 19-6,-8-14-21,22 19-6,-7-13 1,9 11-1</inkml:trace>
  <inkml:trace contextRef="#ctx1" brushRef="#br2" timeOffset="148791.5104">15302 3684 108,'0'0'39,"-16"-14"1,5 36-1,0 4-35,-1 15 1,-1 12-2,0 12-1,-1 5 0,6 6-1,2-2 0,4-4 0,5-10-1,4-11 0,5-17 1,5-16-1,5-19 1,4-21-1,3-13 1,0-13 0,1-6 0,-2-8 0,-5 3-1,-3 5 1,-3 9 0,-5 13 1,-4 17-2,-8 17 0,0 0 0,6 30-2,-4 2 1,-2 4 0,3 3-1,4-2-2,6-6-2,3-16-2,15-2-8,-9-35-14,21 2-9,-10-25 1,18 0-1,-16-24 3</inkml:trace>
  <inkml:trace contextRef="#ctx1" brushRef="#br2" timeOffset="148963.5203">15824 3365 111,'-14'59'37,"-10"5"1,15 22-5,-1-6-31,8 2 0,4-7-2,4-10-2,10-1-10,-5-30-24,9-2-3,-8-26 1,5-4-1</inkml:trace>
  <inkml:trace contextRef="#ctx1" brushRef="#br2" timeOffset="149122.5294">15687 3680 111,'11'-15'41,"9"-11"-1,19 9-2,0-8-38,19-18-12,19 8-24,-6-13-3,16 12 0,-11-9-2</inkml:trace>
  <inkml:trace contextRef="#ctx1" brushRef="#br2" timeOffset="149263.5374">16576 3372 118,'-8'15'40,"-11"-15"1,19 0-6,-16 4-49,4-17-23,12 13-4,-8-17 1,8 17-2</inkml:trace>
  <inkml:trace contextRef="#ctx1" brushRef="#br2" timeOffset="151362.6575">9369 5397 29,'0'0'26,"0"0"1,0 0 2,-7 27-23,14 15 2,-6 17 1,8 34 0,-11 22-1,6 34-1,-8 30 0,0 30-1,-7 20 0,1 25-2,-8 9-2,3 4 0,-6 1 0,7-6 2,-3-19-2,7-22 0,2-40-3,0-54-10,16-39-24,2-49 1,15-46-2,0-44 0</inkml:trace>
  <inkml:trace contextRef="#ctx1" brushRef="#br2" timeOffset="151726.6783">9004 8861 92,'24'-36'35,"13"-11"0,7-26 0,15-12-34,7-12-3,9-18-10,2 11-24,2-6 1,5 10 0,-9 4-1</inkml:trace>
  <inkml:trace contextRef="#ctx1" brushRef="#br2" timeOffset="152188.7047">9654 5099 70,'-12'8'36,"-21"11"1,-6 27 0,-27 15-29,-2 31 0,-17 15-3,-2 9-5,14 4-33,0-11 0,26-14-3,17-28-2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768962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AS and preview the Nukes AS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did and what we will do (see, you CAN do it)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over the NCEA2 revision (mass no, at. no.,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stuff we are expected to remember from NCEA2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PE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wave theory was insufficient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particle model of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means and why it is odd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energy of electrons that are booted off the surface of a metal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-B or E=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-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 means and how it is explained in English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Modern Physics,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exam-type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maximize our mark in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quiz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Elisha’s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9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6800" y="165960"/>
              <a:ext cx="8671680" cy="6161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840" y="150120"/>
                <a:ext cx="8694000" cy="618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960" y="320400"/>
              <a:ext cx="7966440" cy="499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840" y="308880"/>
                <a:ext cx="7987320" cy="501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4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84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1010</TotalTime>
  <Words>370</Words>
  <Application>Microsoft Office PowerPoint</Application>
  <PresentationFormat>On-screen Show (4:3)</PresentationFormat>
  <Paragraphs>60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114</cp:revision>
  <dcterms:created xsi:type="dcterms:W3CDTF">2006-08-16T00:00:00Z</dcterms:created>
  <dcterms:modified xsi:type="dcterms:W3CDTF">2013-05-31T02:26:42Z</dcterms:modified>
</cp:coreProperties>
</file>