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9T23:44:02.92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2334 16251 31,'9'-30'34,"-3"15"0,-1-10-17,3 15-10,-5-5-1,-3 15-2,0 0-2,8 30 0,-13 2 0,3 12 0,-7 4 0,6 5 0,-3 5-1,4-6 1,4-8-1,12-10-1,5-17 0,7-11 0,9-13 0,7-11 0,3-13 0,0-10-1,0-4 1,-5-1-1,-1 4 1,-7 1 0,-4 5 0,-10 9 0,-6 7 0,-3 7 0,-9 13 1,0 0-1,-4 33 0,-3-4-1,-1 10-3,-4-6-6,22 18-22,-11-14-4,16 6 1</inkml:trace>
  <inkml:trace contextRef="#ctx0" brushRef="#br0" timeOffset="384.0219">3171 16346 13,'0'0'34,"0"0"-1,0 0 1,-6 21-26,-3 3 0,-7-2-4,7 4-1,-2 0-1,6-2 1,3-9-2,4-2 1,-2-13-1,25 0 0,-5-12-1,4-4 1,1-5-1,4-1 0,-4 0 1,1 2-1,-7 5 0,-2 5 0,-5 9 0,-12 1 0,18 16-1,-15 2 1,1 2-1,-4 5-1,5 6 0,-1-6-1,6 3-2,-6-13 0,13 5-3,-17-20-3,28 14-4,-18-28-14,13 0-4,-2-15 0</inkml:trace>
  <inkml:trace contextRef="#ctx0" brushRef="#br0" timeOffset="571.0326">3656 16338 25,'0'0'34,"13"7"2,-13-7-17,0 27-4,-7-8-7,8 10-3,-2-4-2,2 15 0,-2-3-2,3 1-2,1-3 2,0-6-4,4 2-4,-7-31-21,14 13-8,-5-28 0,12-6 0</inkml:trace>
  <inkml:trace contextRef="#ctx0" brushRef="#br0" timeOffset="902.0516">3848 15990 26,'-15'6'35,"-5"1"1,10 11-2,1-8-30,6 3 0,3-13-1,8 14 0,-8-14 0,18 3 1,-8-5 0,2 2 0,-12 0-1,19-1 0,-19 1 1,11 10-2,-8 1 0,-2 11-1,1 10 0,-4 7 0,-1 11-1,3 4 0,-1 5-1,1 4-1,0 1-1,4-9-2,2 1-2,-10-21-29,18 3-2,-13-20-1,13 1 1</inkml:trace>
  <inkml:trace contextRef="#ctx0" brushRef="#br0" timeOffset="1376.0787">3864 16404 21,'-21'-6'37,"21"6"1,0 0-1,-5 18-19,5-18-14,25-2 0,-5-6-1,10-1-1,3-4 0,6-1-1,1-2 2,0 3-3,-2-2 1,-6 7-1,-7 4 0,-8 2 1,-17 2-1,7 12 0,-14 1 1,-3-2-1,-4 4 0,2-2 0,2 1 0,3 0 0,4-2 0,6-1 0,7 0 0,4 1 0,8-2 0,2 2 1,4-3-1,-1 0 0,0-6 1,-2 6-1,-1-7 1,-8 0-1,-6 0 1,-10-2-1,0 0 0,-5 24-1,-6-6 0,-3 4-1,-1 3 1,-2 1-4,9 1 2,-3-7-6,22 9-14,-11-29-14,31 4 0,-10-23 0</inkml:trace>
  <inkml:trace contextRef="#ctx0" brushRef="#br0" timeOffset="1770.1012">5268 16309 22,'11'-27'38,"-11"-1"1,3 16 0,-10-3-28,7 15-3,-7 21-2,4 9-2,-5 7 0,1 13-2,-2 9-1,1 4-1,-3-3 1,9-4-3,3-4 0,-1-17-9,20-3-25,-6-28-2,16 0-2,-3-27 1</inkml:trace>
  <inkml:trace contextRef="#ctx0" brushRef="#br0" timeOffset="1962.1122">5810 16440 33,'-23'29'36,"5"13"2,-9-6-1,13 7-31,-9-3-2,7-5-7,16 4-29,-7-21-5,13 1 2,-6-19-2</inkml:trace>
  <inkml:trace contextRef="#ctx0" brushRef="#br0" timeOffset="2713.1552">5590 16420 37,'-64'14'38,"-11"-6"0,4 4-1,-7-4-35,11-1 0,10-4-1,13 2 1,19-6-1,25 1 0,0 0-1,41-18 1,6 2-1,13-2 1,6-5 0,8 1 0,-5-3 0,-9 3 0,-8 0 0,-13 7 0,-17 6-1,-22 9 1,-3 13-1,-26 8 0,-12 14 0,-10 10 2,-7 8-2,2 5 0,4-3 2,9-3-2,17-13 2,25-5-1,21-22 1,21-17-1,28-21 0,15-11 1,18-7-2,6-4 1,1-4-1,-6 5 1,-19 9-1,-13 11 0,-26 19 0,-22 16 1,-29 18-1,-22 16 0,-19 11 2,-7 7-2,-2-2 2,3-4-2,10-8 1,17-13-2,21-21 1,24-19-2,26-8-6,5-27-12,34 9-12,-4-15-8,14 3-1,-7-6 0</inkml:trace>
  <inkml:trace contextRef="#ctx0" brushRef="#br0" timeOffset="3404.1947">6982 16159 18,'0'0'35,"5"-13"2,-5 13-2,0 0-27,0 0-1,-6-12-1,6 12 0,0 0-1,-1 18-1,-3-2-1,1 7 0,-3 4 1,2 6-1,-2 1-2,4 0 1,5-5 0,9-3 0,11-11 0,9-12 0,12-12 0,8-9-1,7-6-1,3-9-2,1 3-2,-13-15-7,6 17-27,-24-12-2,-1 17-1,-22-11 1</inkml:trace>
  <inkml:trace contextRef="#ctx0" brushRef="#br0" timeOffset="3556.2034">7324 16077 33,'-33'27'38,"10"18"1,-3-2 0,13 13-22,-8-4-13,11 5-2,8 0-6,-2-21-15,15 6-18,3-22-3,15-4 2</inkml:trace>
  <inkml:trace contextRef="#ctx0" brushRef="#br0" timeOffset="3690.211">7615 16457 28,'-20'34'26,"-2"-12"-24,9-2-3,12-9-31</inkml:trace>
  <inkml:trace contextRef="#ctx0" brushRef="#br0" timeOffset="4026.2303">7968 16179 53,'-30'10'40,"14"4"-1,-9 0 0,2 11-35,0 0-1,4 7-2,4-1 1,7 1-1,8-7 0,8-3 0,11-8 0,4-8 0,15-6 0,1-4 0,4-4 0,-2 3 0,-3-5-1,-6 7 1,-6 8-2,-10 11 1,-11 7-1,-8 7 0,-7 8 0,-7-1-2,1 4-2,-8-18-25,15 11-9,-3-25-2,12-9 2</inkml:trace>
  <inkml:trace contextRef="#ctx0" brushRef="#br0" timeOffset="4224.2416">8093 16197 64,'-11'-6'44,"-7"-5"-2,18 11 0,-15 10-36,15-10-3,29-3-1,6-8-2,16 0-2,9-9-2,21 10-9,-7-24-13,22 22-14,-5-11-3,8 15 1</inkml:trace>
  <inkml:trace contextRef="#ctx0" brushRef="#br0" timeOffset="4825.276">9004 16612 25,'-10'7'37,"-3"-7"0,13 0 1,-15-9-23,15 9-8,0 0-2,0 0-1,-12-13 0,12 13-2,-20-23 1,0 5-2,-9-8 0,-3-1-1,-4-7 1,-4-5-2,0-7 2,4-3-2,7 3 1,8-6 1,12 1 0,12-1-1,11 2 2,11 5 0,5 5 0,10 6 0,-2 11 0,0 13-1,-10 9 1,1 15-1,-15 12-1,-7 12 0,-14 15 0,-9 5 0,-11 10-1,-6 8 2,-3 4-2,-5-2 2,5-7 1,4 2-1,7-15 0,13-5 0,12-15 0,19-14 0,15-16 0,20-10-2,13-14-2,15-13 0,18 0-8,-4-29-22,24 10-9,-12-11 0,8 7 1</inkml:trace>
  <inkml:trace contextRef="#ctx0" brushRef="#br0" timeOffset="5212.2981">9862 16048 47,'-3'-13'40,"3"13"-1,-19-6 1,-2 21-34,-11 1-2,-4 17 2,-9 11-2,-3 10 0,-2 6 0,1 8-1,9 0 0,6-2-1,14-5 1,11-9-2,13-10 1,17-16-2,13-9 1,7-17 1,6-6-2,2-7 2,-6-11-2,-3-1 0,-16-5-1,-14-1 1,-14 4-2,-15-1-1,-1 9-1,-12-1-3,10 20-8,-13-15-24,35 15-2,-20-1-2,20 1 2</inkml:trace>
  <inkml:trace contextRef="#ctx0" brushRef="#br0" timeOffset="7588.434">13764 16101 8,'0'0'31,"-24"4"2,9 9 0,-11-8-22,13 20-2,-13-10-1,13 9-2,-5-7-1,9 3-1,3-5-1,14-2 0,7-8-2,12 1 1,3-5-1,6 1 1,2-2-1,1 3 0,-5 0 0,-5 5-1,-11 4 1,-8 4 0,-14 5-1,-7 5 1,-9 1-1,-4 4 1,-3-2-2,-1-5 0,9-2-3,1-17-2,22 9-9,-6-26-21,28-2 0,-1-19 0</inkml:trace>
  <inkml:trace contextRef="#ctx0" brushRef="#br0" timeOffset="7998.4575">14168 16129 40,'0'0'35,"-7"14"2,-3 8-2,-7-5-29,9 12-3,-2 1-1,2 10-1,2 1 0,1 4-1,0 1-1,3-9-1,1 1-1,-2-15-4,12 3-4,-9-26-5,14 5-3,-9-32 0,15 14 5,-10-24 5,9 6 6,-5-4 4,-10-5 9,11 22 5,-20-20 4,5 38 0,-7-25-2,7 25-6,0 0-3,0 0-2,0 0-2,-1 15 0,14-11-2,6 0-1,10-5-1,4-5-1,4-2-3,5-13-3,7 14-7,-15-20-18,11 6-6,-13-7 1,3 10 1</inkml:trace>
  <inkml:trace contextRef="#ctx0" brushRef="#br0" timeOffset="8153.4663">14609 16090 34,'0'0'36,"-24"13"2,15 10-1,-13-10-22,14 22-7,-9 0-3,6 2-1,-2-1-3,6 2 0,4-3-3,3-11-1,10 4-7,-10-28-22,25 10-6,-5-21-1,13-2 1</inkml:trace>
  <inkml:trace contextRef="#ctx0" brushRef="#br0" timeOffset="8648.4946">14825 16159 56,'-12'24'38,"-9"-4"-1,10 17-6,-8-8-27,4 5 1,2-3-2,3 0-1,2-4-1,6-5 0,-1-9 0,3-13 0,0 0-1,20-6 1,-10-14 0,5-5-1,-2-5 0,-1-4 0,0-1 1,2-1-1,-8 6 1,1 5-1,-5 5 0,1 7 1,-3 13-1,0 0 1,0 0-1,10 27 0,-5-10 0,3 3 1,5-3 0,1 0 0,7-7-1,3-5 1,6-6 0,5-3 0,1-9 1,7-1-2,-1-1 1,-1 0 0,-7 3-1,-3 4 0,-7 10 0,-6 7 1,-7 9-1,-7 5 0,-4 8-1,-5 2 1,1 5-3,-3-8-1,14 10-12,-14-27-10,20 5-13,-13-18-2,36-5 0</inkml:trace>
  <inkml:trace contextRef="#ctx0" brushRef="#br0" timeOffset="11956.6839">1867 16060 5,'0'0'33,"-17"-6"-1,5 5 1,12 1-25,-14 9-4,12 5 0,-6 1-1,3 7-2,1 8-1,-2 8 1,2 9-1,-1 9 0,-3 13 0,4 6-1,-4 4 2,0 4-2,4-1 2,-1-8-2,2-4 1,3-12-1,8-11-2,-4-20-3,13 3-3,-17-30-3,33 22-2,-33-22 0,29 10 1,-29-10 2,23 8 2,-23-8 3,13 14 3,-13-14 4,11 17 2,-11-17 0,20 14 2,-6-7 0,-3-8 1,5 8 1,-5-13 2,9 13-1,-20-7 0,25 3 1,-25-3-2,25 7 0,-25-7-2,26 11-1,-17-7 0,11 7-1,-2-7 0,6 6-1,-4-4 1,8 6-1,0-5 0,6 3 0,3-3-1,6 5 0,2-4 0,6 1-1,8-2 1,7-1-1,10 1 0,4-3 0,7 3 0,7 2 0,2-2 0,6 3 1,9-2-1,5 1 0,4-1 0,5-2 1,4-1-1,5 0 1,7-4 0,5-1-1,6 3 1,-1-1 0,4-1 0,6 1 0,4 2 0,2-2 0,-1 2 0,6-3 0,1-1-1,4-3 1,2 0 0,2-2 0,4-2 0,3 0 1,0 2-1,6-1 0,-3 1 1,6 1-1,-3 1 0,1 1 1,0 3-1,3-3 0,0 3 0,1-1 0,-4 1 0,1-1 0,3 0 0,-1-1-1,0 1 3,-1 1-3,-4 0 1,2 1-1,-5 3 1,-1 0-1,-7 2 0,-3 2 0,1-1 0,-8 5 0,-1-6-1,-2 3 1,2-5 0,-1 4 0,1-7-1,0 7-1,-5-9 1,7 4 1,2 1 0,-1-3-2,-1 4 1,2-6 0,3 4 1,5-4-1,-1-1 0,0-2 1,5-4-1,0 3 1,0-6 0,0 3 1,4-2-1,-2-4 1,2 8-1,1-3 0,-5 3 1,3-1 0,1 2-1,-2 8 1,-1-2-2,3 3 1,-2-2 1,0 2-1,0-4 0,3 6 0,1-1 0,2-6 1,-1 5 0,1-3-1,-1 6 1,-1-3 1,0 5-2,1-3 1,-1-1-1,-2 4 1,2-2-1,0 0-1,1-1 1,2-4 0,-2 1 0,0-2 0,-1-2-1,0 0 1,-1 0-2,-2-1 2,-1 1 0,-3-1 0,0 0-1,-4 1 1,0-2-1,-2 2 1,-8 0 0,-1-1-1,-7 1 1,-7-1 0,-10 0 0,-15-1 0,-8 2 0,-16-2 0,-10 1 0,-14 4 1,-15-2-1,-7-2 0,-12 1 0,-10 1 1,-8 0-1,-6-2 1,-9 1 1,-6-3-1,-11 3 0,14-5-1,-14 5 1,0 0-1,14-14 0,-14 14 1,18-12-1,-18 12 0,21-12 0,-7 6 0,-1-3 0,0 4-1,1-3 1,-5 0 0,-9 8 0,18-21-1,-18 21 2,20-18-2,-20 18 1,16-22 1,-16 22-1,19-20 1,-19 20 0,20-22 0,-14 11-1,1-2 1,-2-2 0,-2-3-1,-3-2 0,0-4 0,-3-4 0,1-3 1,-2-7-1,3-5 0,-3-4 0,4-5 0,-3-2 0,3-3 2,-4-5-2,-1-4 1,2 2-1,-9-2 0,1 0 0,-5-1 1,-1-1 0,-1 3-2,2 4 2,-3-1-2,0 7 2,-1 3-2,0 7 0,-8 3-2,2 9-1,-13-7-16,14 20-17,-20-5-2,4 8 0,-12-6 1</inkml:trace>
  <inkml:trace contextRef="#ctx0" brushRef="#br0" timeOffset="14024.8021">12747 17844 29,'0'0'35,"9"-12"1,-9 12-7,0 0-24,-1 16-1,-7 1-2,-1 8 1,-3 4-1,1 11-1,11-40 0,0 0 0,-18 70 0,18-70 0,0 0 2,-9 68-1,9-68 0,0 0-1,4 60 2,-4-60-3,20-1 1,-6-19-1,1-13 0,-3-13 0,-4-7 0,-3 2 0,-3 9 0,-3 9 1,0 6 0,-1 6 0,-1 3 0,3 18 0,5-13 0,-5 13 1,19 4-1,-7 5 0,3 0 0,8 0 0,2 1-1,4 1 0,5-2 0,1-2 1,4-4-1,0-6 1,2-5 0,-1-3-1,-1-4 1,-4-2-1,-6-2 1,-4 0-1,-6 6 1,-3 2-1,-16 11 0,0 0 0,0 22 0,-7 3 0,-5 6 0,-1 4 0,3 5-2,-2-1-1,12-39-9,0 0-25,14 89-2,0-58-2,6-6 2</inkml:trace>
  <inkml:trace contextRef="#ctx0" brushRef="#br0" timeOffset="14429.8253">13515 17973 29,'6'-13'37,"-6"13"1,0 0-1,8-11-28,4 12-6,2-1-1,10 0 1,2 0-1,6 0-1,2-2 0,0-1-1,0-1 0,-7-6 0,1-2 0,-11 1 0,-5-2 0,-8-4 1,-8 1-1,-4 1 1,-9 0 0,-4 4 1,-7 4-1,0 3 2,-5 6-1,2 4 0,-3 7-1,4 6 1,4 0-1,7 5 0,9-5-1,10 7 0,16-6-2,9-7-1,24-3-5,0-10-9,23 2-22,-2-12-2,10 2 2</inkml:trace>
  <inkml:trace contextRef="#ctx0" brushRef="#br0" timeOffset="14677.8395">14223 17805 56,'-21'3'39,"-9"1"-1,4 7-13,-4-3-20,5 6 0,-3 2 0,8 4-1,2 2-2,6 2 0,4 0 0,16 0-2,8-6-2,7-5-2,20 9-14,-4-15-22,16-2-1,-7-14 1</inkml:trace>
  <inkml:trace contextRef="#ctx0" brushRef="#br0" timeOffset="15082.8627">14581 17575 42,'-18'21'38,"9"2"2,-8 0-2,4 7-36,-4 5 0,3 5 0,-6 0 0,7 3 0,-1 0 0,5-6 0,1 1-1,7-10 0,5-6 0,6-3 0,8-12 0,3-6-1,8-12 1,-2-1-1,2-8 1,2 1-1,-2-4 1,-8 1-1,-3 4 0,-7 3-1,-11 15 0,10-10-1,-10 10 0,-10 15-1,4 7-2,-5 2-2,11-24-22,-5 33-9,10 1 0,1-4 0</inkml:trace>
  <inkml:trace contextRef="#ctx0" brushRef="#br0" timeOffset="15856.9069">15033 17823 26,'0'0'32,"0"0"1,4-15-23,-4 15-2,0 0 0,0 0 1,0 0-2,0 0-1,0 0-1,0 0-2,0 0-1,0 0 0,0 0 0,0 0 1,0 0-1,-4 13 0,4-13-1,0 0 2,0 0-1,0 0 2,0 0-2,0 0-1,0 0 1,-10-1-1,10 1 0,-15 5 0,4 1-1,-2 3 1,-2 3-1,-3 2 1,3 1-1,-1 1 1,0-2 0,7 1 0,0-4 0,6 2 0,3-13 0,9 14-1,4-11 0,6-1 1,4 2-1,5-4 0,3 0 0,-1-2 0,0-1 0,0-2-1,-11-6 1,2-1 0,-5-6 0,-9 2 0,-5-2 0,-2-3 0,-6 2 0,-2 1 0,-1 4 0,2 3 0,7 11 0,-16-11 1,16 11-1,-10 9 0,6 2 1,0 5-1,4 4 0,0 1 1,-1 7-1,1-4 0,-5 6 0,3-3 1,1-2-3,-7-4 0,8 1-7,-14-8-26,14-14-4,0 0-3,11-5 1</inkml:trace>
  <inkml:trace contextRef="#ctx0" brushRef="#br0" timeOffset="16515.9446">15340 17890 25,'17'-9'36,"-17"9"1,0 0 0,0 0-29,0 0-2,0 0-1,0 0 0,0 0-1,8 12-1,-8-12 1,-2 17-2,-1-4 0,0 7 0,-2 2-1,3 0 1,-4 1-2,2-1 2,0 0-2,3-7 1,1-15-1,7 15 1,4-23-1,4-6 0,4-7 1,4-4-1,2-7 0,5 1 0,-3-1 1,2 4-1,-5 8 1,-2 3-1,-5 9 1,-4 7-1,-13 1 1,10 20-1,-12 1-1,-1-1 0,-5 9-2,6-5 0,4 3-2,0-5 0,12 2-3,-1-10-1,21 1-2,-17-8-14,31 3 2,-22-9-12,12-6 0</inkml:trace>
  <inkml:trace contextRef="#ctx0" brushRef="#br0" timeOffset="16735.9572">15872 17889 28,'-13'-8'34,"13"8"2,-21-11-15,21 11-11,0 0-1,-6 22-2,4-7-2,2 7-2,0 1-2,1 1 0,1 5 0,1-3-1,-3-26-3,0 0-5,0 0-25,8 56-4,-8-56 2,9 14 0</inkml:trace>
  <inkml:trace contextRef="#ctx0" brushRef="#br0" timeOffset="16914.9675">15938 17758 39,'-19'-6'35,"19"6"0,-20 11-2,20-11-46,0 0-22,0 0-1,19 8 1</inkml:trace>
  <inkml:trace contextRef="#ctx0" brushRef="#br0" timeOffset="17199.9838">16382 17810 31,'-21'13'36,"-8"-4"3,5 5-2,-5-5-23,2 5-12,2-1 1,2 3 0,4-2 0,5 5 0,6-4-2,7-1 0,8 0-1,9-1 0,9-1-3,4-5-6,22 7-28,-9-13-1,11-1-1,-7-5 0</inkml:trace>
  <inkml:trace contextRef="#ctx0" brushRef="#br0" timeOffset="17600.0066">16672 17780 49,'-28'8'40,"10"6"-1,-10-3 0,14-3-34,-7 0-2,9 0-1,12-8 0,-15 16 0,15-16-1,3 18 0,-3-18-1,15 15 0,-1-8 0,2 3 0,1-1 0,0-1 1,1-1-2,0-1 2,-2 1-1,1-3 0,-5 1 0,-12-5 1,7 12-2,-12 1 2,-9 2-1,-6 6 0,-6 1 0,26-22 1,0 0-2,0 0 1,-56 55-2,56-55-19,0 0-17,-31 40-1,31-40-1,30-5-1</inkml:trace>
  <inkml:trace contextRef="#ctx0" brushRef="#br0" timeOffset="17983.0285">17657 17758 31,'3'-23'35,"-3"-3"3,12 6-18,-14-6-6,18 8-3,-16-1-1,14 12-2,-14 7-2,0 0-2,6 18-2,-8 5 1,-7 11-2,-5 9 1,-2 6-2,-3 3 0,0 2-2,-7-1 1,26-53-4,-17 52-5,17-52-22,-14 37-6,11-14-2,3-23 0</inkml:trace>
  <inkml:trace contextRef="#ctx0" brushRef="#br0" timeOffset="18185.0401">17601 17692 54,'-25'-18'41,"10"10"-2,-4-3-5,19 11-27,0 0-3,19 0-1,8-3-1,12-2-2,9 0-2,9-7-1,9 12-9,-11-10-26,13 8-1,-14-3-1,-2 10 0</inkml:trace>
  <inkml:trace contextRef="#ctx0" brushRef="#br0" timeOffset="18536.0602">17926 17944 57,'-4'15'40,"4"-15"-1,0 0 0,28 0-37,-2-13-1,13-8 1,6-3-1,3-1 0,-3-1 0,-2 1 0,-3 1-1,-11 2 1,-15 6-1,-14 16 1,0 0-1,-30-2 1,-4 18 0,-8 4 1,-2 6-1,-1 6 0,5-1 0,5-2 0,12 1 0,17-7-2,11-10-2,20-4-1,14-12-6,30 7-15,-1-17-15,17-1-1,-2-9 2</inkml:trace>
  <inkml:trace contextRef="#ctx0" brushRef="#br0" timeOffset="18837.0774">18700 17800 55,'0'0'40,"-32"-17"-1,1 16 0,-21-1-33,9 5-3,-10 2-1,10 4 0,1 1 0,5 1-1,11 0-1,10 0 1,16-11 0,10 15-1,15-11 1,11-2-1,10-2 0,4 0 0,-2-1 1,-3 2-1,-8 5-1,-8 4 1,-15 2 0,-11 7 0,-18 2-1,-5 2 0,-8 3 0,-6-3-1,5-1-2,-6-13-7,29 2-25,6-11-4,2-22-1,16-9 1</inkml:trace>
  <inkml:trace contextRef="#ctx0" brushRef="#br0" timeOffset="19019.0878">19041 17543 54,'12'9'38,"-31"13"1,-10 16 2,-17 5-37,6 4-2,-1 6-1,5-2-2,7 5-9,-6-13-12,19 1-16,2-15-1,11-10 0</inkml:trace>
  <inkml:trace contextRef="#ctx0" brushRef="#br0" timeOffset="19186.0974">18792 17752 71,'0'0'44,"0"17"-3,0-17 2,39 10-40,2-9-5,12-9-13,28 4-22,-9-18-4,19-5-4,-10-8 1</inkml:trace>
  <inkml:trace contextRef="#ctx0" brushRef="#br0" timeOffset="20837.1918">15831 16010 23,'0'0'21,"-4"-20"-5,4 20 2,0-12-2,0 12-5,5-14-1,-5 14-1,9-13-1,-9 13-1,12-8-1,-12 8-1,11 12-1,-5 11 0,-6 14-1,2 16-1,-3 21 1,4 16-2,-4 11 2,2 13-2,-1 9 0,-1 1 0,0-6 0,1-8-1,-1-6 0,-4-12-1,5-7-1,0-21-4,18-4-24,-12-23-7,19-10-2,-2-26 0</inkml:trace>
  <inkml:trace contextRef="#ctx0" brushRef="#br0" timeOffset="21611.2361">19523 17524 19,'11'-17'33,"-2"4"2,2 0 0,1 6-29,-12 7 0,20-5 1,-20 5 1,16 23-1,-14 4 0,8 20 0,-8 12-2,6 18 0,-8-77-1,2 100 1,-3-42-1,0 11-1,-3 5 0,3 6-4,-2-3 0,3-1-2,2-6-14,2 1-27,-4-13 2,5-2-3,-5-56 2</inkml:trace>
  <inkml:trace contextRef="#ctx0" brushRef="#br1" timeOffset="687190.305">16480 16350 24,'13'-12'31,"-13"12"0,0 0-1,-2 33-30,-2-3 1,-4 6 0,1 12 0,-5 3 2,2 8-1,-1 0 2,4-3-2,0-15 2,5-4-1,1-22 0,1-15 1,12-11-1,4-15 0,5-23-1,-2-6 0,1-9-1,3 0 0,0-3-1,-3 7 1,-4 10-1,1 10 0,-8 15 0,-4 12 0,-5 13 1,0 16 0,-5 8 0,0 14 1,1 0-1,2 3 1,4-4-1,7-8 1,8-10 0,9-14 0,7-14-1,10-16-1,7-10 1,4-12-1,-2-4 1,2-1-2,-7 3 1,-11 11-1,-5 16 1,-12 15-1,-14 23-1,-8 21 0,-8 22 0,-11 13 0,-4 12 1,1 4-1,6-2-2,0-17-3,19 0-11,4-36-17,20-10 0,8-30 1</inkml:trace>
  <inkml:trace contextRef="#ctx0" brushRef="#br1" timeOffset="687816.3408">17341 16472 45,'-17'24'36,"-11"0"-1,12 11-1,-2-3-30,8 6-2,2-8 0,10 2-1,6-6 0,6-2-1,8-7 0,4-8 1,1-9-1,6-9 1,-3-11-1,2-6 1,-4-6-2,-3-9 3,-4-1-3,-5-2 2,-7 1-2,-4 6 2,-1 6-1,-4 9 0,-4 10 1,4 12 0,0 0 0,5 26 2,5-8-2,4 4 2,2-8-2,8 1 1,2-10 0,6-5-1,-1-8 0,-2-4 1,1 0-1,-1 6-1,-5 3 0,-4 6 1,-9 9-1,-1 6-1,-7 5 2,-3 8-2,-3-2 2,-3-3-2,2 5 1,0-9-1,3-4 1,1-18 0,9 8-1,8-22 3,0-11-2,6-8 1,1-6-1,0-1 1,-1 0-1,1 9 1,-3 9 0,-7 18-2,-4 15 1,-3 19-1,-1 11 0,-4 8-1,2 10-1,1-4-4,13 13-13,-6-31-17,19 1-1,1-24 1,15-5-2</inkml:trace>
  <inkml:trace contextRef="#ctx0" brushRef="#br1" timeOffset="688144.3596">18942 16254 49,'-3'-13'36,"3"13"1,0 0-2,-9 41-31,-1 0-1,-1 20 0,-3 9-2,-4 13 1,2 1-2,0-2-2,11-7 0,4-19-3,17-14-2,-3-34-25,28-11-3,4-29 0,14-12 0</inkml:trace>
  <inkml:trace contextRef="#ctx0" brushRef="#br1" timeOffset="688444.3767">19382 16331 32,'0'0'33,"0"0"3,-20 38 0,-9-6-20,7 26-8,-4-2-1,6 12-2,5-4 0,8 0-2,12-9 0,12-15-2,10-15 0,14-15 0,5-17 0,1-18 0,2-10-1,-1-15 2,-7-3-2,-7-7 1,-13 8-1,-12-1 0,-13 9-1,-11 9 1,-9 9-2,-7 11 0,-2 15-1,2 8-1,10 15-8,1-9-24,23 8 0,12-17-2,31-2 1</inkml:trace>
  <inkml:trace contextRef="#ctx0" brushRef="#br1" timeOffset="689293.4253">20362 16334 47,'13'-9'35,"-13"9"0,12 7 0,-12-7-31,23 27-1,-7-7 0,2 14-1,-1 1 1,-3 14 0,-5 5-1,-4 7 0,-8 5-1,-5 0 0,-8-5 0,-4-6 0,-1-8-1,-2-15-3,4-12-4,-6-39-13,14-2-16,-6-25-1,12-4 1,-5-14 0</inkml:trace>
  <inkml:trace contextRef="#ctx0" brushRef="#br1" timeOffset="689481.4361">20220 16258 59,'3'-15'39,"12"15"-2,-4-12 1,8 8-33,0-4-1,10 0-1,1 0-4,4-3-3,7 16-8,-11-10-24,15 18 0,-11-7-2,9 17 1</inkml:trace>
  <inkml:trace contextRef="#ctx0" brushRef="#br1" timeOffset="689854.4574">20842 16504 64,'-17'29'39,"7"13"-2,-16-7 1,7 10-37,-5-1 2,6 1-2,4-6 1,8-1 0,9-12-1,10-7 0,8-17 0,12-11-1,4-14 1,6-9-1,0-5 0,2-6 2,-3-2-2,-8 2 1,-6 8-1,-6 4 2,-8 8-2,-4 9 1,-10 14-1,0 0-2,-5 23 3,0 6-3,-2 4 1,2 6-2,1 6 0,3-7-4,10 3-1,-5-25-21,24 9-8,-10-26-1,20 0 1</inkml:trace>
  <inkml:trace contextRef="#ctx0" brushRef="#br1" timeOffset="690194.4768">21434 16573 48,'-16'13'35,"6"10"-1,-8-7 2,11 13-31,-8-6-1,6 6-1,4-7 0,5-2 1,0-7-1,0-13 0,20 2-1,2-17 0,1-10 0,7-5 1,3-5-2,-2-3 2,-1 1-3,-1 6 3,-6 6-2,-6 9 1,-6 11-1,-11 5-2,5 23 1,-8 1-1,-5 9 1,3 2-2,0 6 0,4-4-2,6 3-2,-1-20-18,19 11-13,-8-18-1,20 0-1,-3-15 1</inkml:trace>
  <inkml:trace contextRef="#ctx0" brushRef="#br1" timeOffset="690638.5022">21992 16573 45,'-24'14'34,"7"11"1,-2-10 0,10 12-32,3-10 1,10-2 0,-4-15-1,28 16 0,-5-18-1,12-3 2,2-10-1,4 3-1,-1-11 0,0 1 2,-6-3-3,-9 1 1,-13 5-1,-11-1 1,-12 7-2,-12 6 2,-10 10-2,-10 7-1,-4 11 1,-2 11-1,-2 11 2,9 10-2,5 2 2,11 2-1,18-5 0,11-7 2,22-12-2,19-16-1,26-16-1,15-19-3,23-4-13,4-26-18,25 3-3,-2-15 1,13 7-1</inkml:trace>
  <inkml:trace contextRef="#ctx0" brushRef="#br1" timeOffset="690938.5194">23199 16326 65,'0'0'39,"-6"26"0,-13 4-2,1 19-36,-2 12 0,-3 12-1,5 5-2,1 3-2,8 4-4,-7-18-27,24 0-2,-5-20 0,19-7-1</inkml:trace>
  <inkml:trace contextRef="#ctx0" brushRef="#br1" timeOffset="691473.55">23413 16330 66,'-15'5'38,"15"-5"-1,0 0 0,18-16-34,0 8-1,3 4 0,5 1-1,0 3-1,-1 3 1,0 2-1,-3 2 0,0 0 1,-7 2-1,-5 2 1,-10-11-1,3 24 0,-13-4 0,-2 2 0,-9 3 0,1 1-1,2 6 1,-2-4-2,11 1 2,4-7-2,10-3 2,9-7-1,9-5 1,13-1 1,7-3 0,2 2 0,4 0 0,-7 6 1,-5 8-1,-11 7 0,-15 11 0,-14 5 0,-14 6-1,-18 5 1,-5 2-1,-7-5 0,1-3-1,4-14-3,17-3-28,0-24-6,25-6-2,0-18 0</inkml:trace>
  <inkml:trace contextRef="#ctx0" brushRef="#br1" timeOffset="692626.6159">20165 17920 44,'-1'-15'35,"1"15"2,5-21-2,-5 21-29,0 0-1,0 0-1,-7 26 0,8-5-2,-1-21 0,0 0-1,0 57 0,0-57 1,2 52-2,-2-52-3,4 57-11,-4-57-24,8 54 3,-8-54-2,0 0 2</inkml:trace>
  <inkml:trace contextRef="#ctx0" brushRef="#br1" timeOffset="692826.6274">20222 17868 56,'-18'-6'37,"18"6"-1,-18-6-1,18 6-29,14-2-2,8-1-2,6-8-1,6-1-1,7-3-2,-3-3-5,14 9-28,-19-2-2,-1 9-1,-15 1 1</inkml:trace>
  <inkml:trace contextRef="#ctx0" brushRef="#br1" timeOffset="693012.638">20240 18054 65,'-12'14'39,"25"-14"1,5-12-2,14-1-37,5-11 0,6 2-2,-1 3-4,-8 10-32,8-1 0,-10 3-2,0 10 0</inkml:trace>
  <inkml:trace contextRef="#ctx0" brushRef="#br1" timeOffset="693426.6617">20696 18019 61,'0'0'40,"6"-13"-3,-6 13 2,11 5-35,-11-5-2,0 0 0,0 0-2,0 0 1,0 61 0,0-61-1,0 0 1,-6 75 0,6-75 0,0 52 1,0-52-2,0 0 2,10 60-2,-10-60 1,0 0 0,0 0 3,44 15-2,-31-37-1,3-18 3,-1-10-4,-4-4 2,-5 4-1,-1 17-1,-8 14-2,3 19 0,0 0 2,12 3-2,2 9-1,-4 1-2,-10-13-6,0 0-26,0 0-1,55 37 0,-55-37-1</inkml:trace>
  <inkml:trace contextRef="#ctx0" brushRef="#br1" timeOffset="693612.6723">21213 18074 44,'0'0'37,"0"0"1,0 0-1,0 0-15,-17 55-19,17-55-1,0 0-1,-10 63-2,10-63-3,-8 53-27,8-53-6,0 0-1,13 58 1</inkml:trace>
  <inkml:trace contextRef="#ctx0" brushRef="#br1" timeOffset="693777.6818">21276 17840 67,'-27'-10'40,"-6"2"-1,13 8 0,2 9-39,3-7-18,15-2-19,15 11-1,10-12-3,4-10 1</inkml:trace>
  <inkml:trace contextRef="#ctx0" brushRef="#br1" timeOffset="694248.7087">21949 17912 64,'-11'1'42,"11"-1"-1,13-14-1,10 10-35,4-10-2,8-1-1,6-1-1,3-1 0,5 1 0,0 2-1,-5 1 1,-5 2-1,-4 3 0,-6 6 1,-9 5 0,-9 9-1,-8 12 0,-6 1 1,-6 15-1,9-40 1,-23 55-1,23-55 0,-19 67-1,19-67 1,-28 69-3,28-69-4,-10 69-32,10-69 1,-3 51-1,3-51-2</inkml:trace>
  <inkml:trace contextRef="#ctx0" brushRef="#br1" timeOffset="694754.7377">22967 17455 43,'0'-16'36,"0"16"3,0 0-3,0 0-26,-11 24 0,3 5-6,-10 9 1,-3 14-2,-4 11 0,-9 11-2,34-74 1,-36 91-2,16-42 1,1 5-1,6-2-5,-3 4-34,16-56 1,-18 95-2,18-95 1</inkml:trace>
  <inkml:trace contextRef="#ctx0" brushRef="#br1" timeOffset="695219.7643">23239 17788 41,'-5'-13'37,"5"13"1,0 0-1,0 0-26,-22 8-2,10 9-3,-6 8-1,-1 5-1,-8 11-1,27-41-1,0 0-1,-36 77 0,36-77 0,-19 63 0,19-63 0,-8 65 1,8-65-1,10 58 0,-10-58 0,0 0-1,39 65 1,-39-65-2,0 0 1,54 23 1,-54-23-2,57-7 0,-37-16-1,-20 23 2,0 0-1,-3-58 0,3 58 0,0 0-3,-66-36 3,66 36-1,0 0-7,-71-6-27,71 6 0,0 0-1,0 0-2</inkml:trace>
  <inkml:trace contextRef="#ctx0" brushRef="#br1" timeOffset="695588.7854">23851 17464 55,'0'0'41,"-22"4"-2,7 22 1,-4 12-34,-1 16-2,-9 16 0,29-70-2,-34 90 0,18-42-1,-2 8 1,2-1-3,2 4-2,4-4-22,7 2-12,3-57-4,-3 88 0,3-88-1</inkml:trace>
  <inkml:trace contextRef="#ctx0" brushRef="#br1" timeOffset="696091.8141">24048 17869 57,'6'-18'40,"-6"18"-1,0 10 0,0 4-31,0-14-5,0 0-2,-9 61 0,9-61-1,-9 59 1,9-59-2,-3 66-4,3-66-20,2 73-12,-2-73-5,9 65 3</inkml:trace>
  <inkml:trace contextRef="#ctx0" brushRef="#br1" timeOffset="696691.8485">24322 17723 74,'0'0'41,"0"0"-1,0 0 0,0 0-38,18 0 0,-7 0-1,10-4-1,-2 0 0,11-2 0,9 1 0,0 0 0,2-2 0,-3-3 0,-3 7 0,-6 4 0,-10 3 0,-10 6 1,-18 6-1,-10 5 0,-10 5 0,-11 5 0,-1-1 0,-1-2 1,5 4-1,8-12 0,14-2 0,15-18 1,21 13-1,19-17 1,16-3 0,14-1 0,9-5 1,4 6-1,-2 2 1,-6 8-1,-22 6 0,-16 6 1,-22 9-2,-15-24 0,0 0 0,-33 61-1,33-61 2,-62 56-1,62-56 0,-77 51-1,77-51 1,-75 38-2,75-38-17,-63 33-19,63-33-3,0 0-3,-69 22 2</inkml:trace>
  <inkml:trace contextRef="#ctx0" brushRef="#br1" timeOffset="696880.8593">24873 18284 80,'19'53'43,"-19"-53"-3,0 0-8,0 0-72,0 0-1,0 0-3,0 0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9T23:19:08.30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2789 927 13,'6'53'21,"-15"4"-9,16 18-3,-1-5 1,-5 22 2,8 10-1,-13 11 0,15 5-2,-16 14-1,10 6-2,-5 5 0,3 6-2,-1 2-1,1 6 0,-2 10-1,2 5 0,-2 4 0,0 12 1,-4-1 0,1 6-1,-5-2 2,7 5-2,-5-6 1,5 0-1,-2-7 0,7 3-2,-2-4 1,5 3-1,1 6 4,2 5-4,0 8 1,0 10 2,-3 11-2,-2 7 1,-4 7 0,-2 7 1,-5 0-2,1-3 0,-4-3 0,3-4 0,0-15 1,9-4-2,3-13 1,5-12-3,7-7-3,-3-24-10,14 0-19,-8-20 0,4-14-3,-3-24 2</inkml:trace>
  <inkml:trace contextRef="#ctx0" brushRef="#br0" timeOffset="1187.0679">2968 5360 3,'0'0'25,"7"11"0,-7-11 3,0 0-18,17 6-3,-17-6 1,25 4 0,-10-7-2,9 8-1,-2-4-1,8 1-3,2 1 0,7 0 0,7 1-1,8-1 0,9-2 0,8-1 0,11-2 1,6 0-1,10-3 0,12-1 0,12 3 0,3-4 0,7 3 0,10 4 1,0 0-1,17 2 0,5 0 0,3-1 0,10-1 1,11 0-1,8-2 0,13-2 0,10-2 0,3 2 0,15-2 1,4 1-1,8 4 0,1 1 1,2 4-1,0 2 0,3-2 0,3 4 0,3-1 1,-2 1-1,12-3 1,5-3-1,10-2 1,7-1 0,61-5 1,-38 0-1,0-4 1,11 2-1,-4-5 1,9 5 0,0-3 0,-2 1 0,-42-1 0,49-1 0,5-3-1,1-2 1,12-4-2,0-4 1,8-5 0,5-1-1,1-6 1,9 0-1,-1-2 0,4 4 0,-1 1 0,-2 5 2,-2 1-1,-2 7 1,39 3-1,-47 6 1,-5 3-1,-4 3 1,-8 3-2,-4 0 1,-5 0 0,-7 1 0,-51-4-2,35-1 2,-6-5-2,-8-1 1,-6-1-5,-15-10-10,-8 4-19,-17-3-1,-26 0 1,-28-2-2</inkml:trace>
  <inkml:trace contextRef="#ctx0" brushRef="#br0" timeOffset="2974.1701">8087 829 64,'0'0'34,"0"0"0,0 0-2,16-47-30,-16 47 2,0 0-1,-13 3 0,16 26-1,-3 18-1,1 16 1,4 5 0,-3 9-1,5 4 0,-2-5 0,6-9-1,-5-9 1,2-10-2,1-14 2,2-4-2,-6-18 3,-5-12 0,18-20-2,-7-10 1,-2-11 0,0-13 1,2-11-1,-11 65 1,3-83-1,-3 83 0,6-98 1,-5 50-2,5-4 2,-2 4-2,2-2 1,-6 50 0,19-93-1,-19 93 0,34-84 1,-34 84 0,44-70-1,-44 70 1,49-51-1,-49 51 2,47-15-1,-47 15 0,0 0 0,58 44 1,-53 8-2,-16 8 1,-23 6-1,-13-4-3,-11-9-2,-4-25-12,20-12-22,15-18 1,27 2-1,0 0 1</inkml:trace>
  <inkml:trace contextRef="#ctx0" brushRef="#br0" timeOffset="3734.2136">8708 1090 83,'0'0'37,"12"8"-1,3-14 1,6-4-36,9-5 0,9-6 0,1-4 1,-40 25 0,0 0 1,64-44-1,-64 44 1,0 0 0,48-52 0,-48 52-1,0 0 0,0 0 0,9-56-2,-18 46 2,-28 14-2,-6 15 2,-14 13-2,-4 13 2,0 12-1,16 4 1,9-1-2,23-5 1,15-14-1,18-11 0,19-16 0,23-16-2,17-10 0,9-16-2,15-3-1,-4-18-4,11 2-10,-110 47-18,95-52 0,-95 52-2,93-46 2,-42 8 15,-1 15 17,-26 15 6,-10 9 13,-13 20 18,-18 11 2,4 13 3,-16 2-1,7 5-11,-3-4-17,11-5-2,1-1-2,7-9-1,0-7 0,9-8 0,-3-18-1,14 0-1,-4-16 1,7-12-1,-1-6 1,-1-11 0,-1-5 0,1 1-1,-3-3 1,-4 7-1,-8 45 0,0 0 0,15-60-1,-15 60 0,0 0 1,0 0-1,59-57-3,-59 57-5,63-24-18,-63 24-13,81-20-1,-81 20 0,99-16-1</inkml:trace>
  <inkml:trace contextRef="#ctx0" brushRef="#br0" timeOffset="4063.2324">10721 711 89,'0'0'39,"-4"-54"1,4 54 0,0 0-34,-53-55-2,53 55 0,-57-33-1,57 33-2,-67-19 1,67 19 0,-84 7-1,84-7 0,-82 43 1,-9 18-2,10 22 1,12 15-1,21 16-1,15 5-2,21-9-3,18-9-5,0-45-22,22-7-7,-7-22 0,4-1-1</inkml:trace>
  <inkml:trace contextRef="#ctx0" brushRef="#br0" timeOffset="4260.2437">9992 1166 103,'-19'-9'41,"-2"-2"-1,21 11 1,-14 4-38,24-9-2,16-3 1,14-1-2,9 0-3,10-10-2,20 4-8,-6-7-23,17 6-4,-10-4 0,6 9-2</inkml:trace>
  <inkml:trace contextRef="#ctx0" brushRef="#br0" timeOffset="4645.2657">10662 1113 94,'-2'19'39,"2"-19"1,16 21-1,9-24-35,14-4-1,3-6 1,7-5-1,-1-7 0,0-1-1,-8-8-1,-6 4 0,-34 30 0,0 0 0,0 0 0,23-58-1,-23 58 0,-23-16 0,-23 11 0,-6 15 1,-17 8-1,5 15 1,-11 0 0,11 15 0,11-2 0,33-5 0,15-11-1,22-4 0,20-12-1,18-9-1,23-7 0,9-11-3,19-3-7,-5-22-18,17 6-9,-16-9 0,4 1-1,-106 40 1</inkml:trace>
  <inkml:trace contextRef="#ctx0" brushRef="#br0" timeOffset="4845.2772">11559 908 83,'0'0'41,"-35"0"-1,-7 12 1,-13 10-13,-3 13-24,7 9-1,17-4-1,8-2 0,11 0-1,16-8-1,19-3-1,14-9 0,15-12-1,13-13-2,16-8-3,5-27-21,-28 18-11,1-5 0,3-5-2,-1-7 0</inkml:trace>
  <inkml:trace contextRef="#ctx0" brushRef="#br0" timeOffset="5029.2877">12235 580 102,'0'0'42,"34"-35"1,-73 79-2,-20 32-38,2 32 0,-4 14-2,19-9-2,12-14-4,19-32-7,25-18-25,-9-24-4,14-7 1,-19-18-1</inkml:trace>
  <inkml:trace contextRef="#ctx0" brushRef="#br0" timeOffset="5206.2978">11915 957 121,'-35'-60'44,"35"60"0,0 0-1,20-47-40,-20 47-3,54-21 0,-54 21 0,83-15 0,-28 13-20,-5-2-18,18-7-3,2 2-1,2 5-2</inkml:trace>
  <inkml:trace contextRef="#ctx0" brushRef="#br0" timeOffset="8654.495">13348 690 72,'0'0'38,"19"-63"-2,-19 63 2,0 0-35,18-53 0,-18 53 0,0 0-1,0 0 2,0 0-1,0 0 2,5 26-3,-12 36 2,-3 11-2,2 14 1,-3 3-2,6 1 0,5-10 0,10-16 0,12-47 0,12-19 0,8-16 0,10-18 1,-52 35-1,55-47 0,-55 47 1,59-61-1,-59 61 0,59-64-1,-59 64 1,52-61-1,-52 61 0,0 0 0,61-63-1,-61 63 1,34-10-1,-13 27 1,-2 12 0,-5 18 0,0 2 0,9 5 1,3-10 0,10-20 1,3-19-1,4-15 1,-43 10 0,54-31 0,-54 31 0,49-49-2,-49 49 0,49-60-1,-49 60 0,35-71-2,-35 71 0,31-70-3,-31 70 0,20-68-2,-20 68-5,19-56-19,-19 56-7,0 0 0,39-54 0</inkml:trace>
  <inkml:trace contextRef="#ctx0" brushRef="#br0" timeOffset="9305.5323">14530 709 67,'56'35'33,"-56"-35"1,49 32-8,-49-32-16,0 0 0,0 0 0,53 52-3,-65-26 0,-12 6-1,-22 1 0,-3 10 0,-7 2-2,12 7 0,6-4-2,30-10 0,14-10 0,18-12-1,13-11 0,14-16 0,12-11 0,4-9-1,0-7 1,-67 38-2,61-47 2,-61 47-2,57-50 1,-57 50-1,35-51 1,-35 51-1,0 0 0,24-57 1,-24 57 0,0 0 0,0 0 1,0 0-1,0 0 1,0 0 0,-7-48 0,7 48 0,0 0 0,46 9 0,-46-9-1,37 16 0,7 1 0,12 3 0,-7 2-1,-5 2 1,-21 7-1,-12 5 2,-19-1-2,-2 1 2,-5-4-2,1-6 1,3-9 1,11-17-1,0 0 1,0 0 0,25-32 0,-2 1 0,4-6 0,-27 37 0,0 0 1,42-64-1,-42 64 0,0 0-1,36-60 2,-36 60-2,0 0-2,0 0 1,47-60-2,-47 60-2,0 0-5,0 0-22,72-57-7,-72 57-1,53-34-2,-53 34 1</inkml:trace>
  <inkml:trace contextRef="#ctx0" brushRef="#br0" timeOffset="9479.5422">15756 575 106,'0'0'42,"0"0"0,0 0-1,9 45-38,-32 15-1,3 16 0,-4 10-2,0-4-4,23-3-9,3-15-23,24-11-5,9-20 2,20-13-2</inkml:trace>
  <inkml:trace contextRef="#ctx0" brushRef="#br0" timeOffset="9878.565">16350 908 101,'-31'-4'41,"-25"6"1,-1 15 1,-9 2-29,6 6-11,5 7-1,21 5 1,9-2-2,17 0 1,16-6-1,19-10-1,15-14 2,15-18-2,-57 13 0,76-37 0,-76 37 0,88-68 0,-88 68 0,102-87 0,-57 31 0,2-5-2,-5 1 2,2 0-1,-13 3-1,-3 5 3,-28 52-1,40-75 0,-40 75 1,0 0 2,-20-34-3,-1 70 0,-22 33 0,13 36-3,5 15-5,3-6-20,44-13-11,15-32-2,34-28-2,3-20 0</inkml:trace>
  <inkml:trace contextRef="#ctx0" brushRef="#br0" timeOffset="10036.5741">17307 1134 124,'-30'6'42,"14"6"1,-15-11-3,-1-5-43,32 4-19,-20-15-15,20 15-5,-15 1 0,6 15-2</inkml:trace>
  <inkml:trace contextRef="#ctx0" brushRef="#br1" timeOffset="15620.8935">8620 9449 66,'0'0'33,"2"-13"0,-2 13 0,0 0-28,-7-15-1,7 15 0,0 0 1,3 24 0,-3 1 0,6 12-1,0 12-1,2 16 0,-1 9-1,2 9 0,-4 2-1,-1-2 1,-1-7-1,2-11 0,-5-17-1,-2-13 1,6-24 0,-4-11 0,8-30-1,0-10 0,-3-14 1,1-13-1,-2-13 1,0-10-2,-2-4 1,1 0-1,2-3 1,2 3-1,4 6 1,7 7-1,10 8 1,2 14-1,6 10 1,5 13 0,-5 14 1,5 15-1,-8 11 0,-9 15 1,-7 11-1,-10 11 0,-12 8 0,-7 8 0,-11 7 0,-6 1 0,-4 4 0,-4-6 1,2-4-1,2-10 1,7-8-1,4-9 1,7-9-1,5-8 1,10-15-1,-2 17 0,2-17 0,23 15 0,-3-2 1,3 5-1,5 7 0,6-1 1,1 5-1,3 1 0,1 0-1,-1-6-2,7 9-13,-5-21-21,3-1 0,-8-11-1,8-2-2</inkml:trace>
  <inkml:trace contextRef="#ctx0" brushRef="#br1" timeOffset="16026.9167">9402 9663 95,'-17'12'39,"12"8"-1,2-8 0,6 5-35,10-6-1,8-1 1,9-7-2,11-6 1,5-7-1,5-7 0,4-3-1,-4-5 0,-5-4 0,-5-2 0,-11 0 0,-13 4-1,-16 3 1,-13 4-1,-12 9 1,-10 9 0,-7 12 1,-6 12 0,-1 9 1,1 13-1,2 3 1,10 7 0,11-3 0,9-3-1,18-5-1,14-11-1,19-10-2,13-15-1,24-4-3,-2-20-4,21 8-5,-9-22-21,9 4 0,-10-12 0,-6 8 0</inkml:trace>
  <inkml:trace contextRef="#ctx0" brushRef="#br1" timeOffset="16357.9356">10233 9644 85,'-28'12'36,"-13"2"1,-1 16 2,-12-7-27,13 14-4,0-6-1,8 7-2,8-5-2,9-4 0,11-9-1,13-7 0,12-6-1,9-9-1,10-12 1,3-6-1,4-8 0,-3-3 0,-2-1 0,-2 0 0,-10-2 0,-5 3 0,-9 9 0,-7 6 0,-8 16 0,0 0 0,0 0 0,-18 29 0,6 2 0,1 6 0,1 5-1,4-2 0,7-2-2,8-14-1,11-4-5,-1-28-26,25-5-5,0-24 2,17-8-2</inkml:trace>
  <inkml:trace contextRef="#ctx0" brushRef="#br1" timeOffset="16550.9467">10860 9118 97,'0'0'39,"-15"51"2,-8 5-2,9 26-33,-15 6-1,5 9-1,3 1-2,2-5-1,9-4-5,5-25-7,20 3-26,-3-25-2,20-8 0,7-24-2</inkml:trace>
  <inkml:trace contextRef="#ctx0" brushRef="#br1" timeOffset="17212.9846">11949 9285 83,'-3'-36'38,"11"10"1,-8 2-1,0 24-31,0 0-2,-7 16-1,-4 17 0,-1 12-1,-6 11 0,1 7 0,1 5-1,4-1 1,4-4-1,8-6 0,8-12-1,11-9 1,8-16-2,12-15 1,8-14-1,3-13 0,7-13-1,0-11 0,-3-4 0,-6-5-1,-6 0 1,-7 6 0,-10 8 0,-5 9 0,-10 12 0,-10 20 1,0 0 0,1 31 0,-3 5 1,-3 6 0,4 5 0,2 2 0,5-3 0,6-8 1,6-8-1,4-12 1,5-13-2,6-13 0,1-12 0,0-10 0,-3-14 0,-2-5-1,-4-7 0,-5-6-2,-4 2 0,-5-1-1,0 13-1,-10 3-2,10 20-5,-12-4-22,13 27-4,-12 2 1,27 18-1</inkml:trace>
  <inkml:trace contextRef="#ctx0" brushRef="#br1" timeOffset="17870.0221">13227 9463 71,'0'0'36,"0"0"1,-18-5 0,1 14-27,-16-8-3,4 19 0,-10-3 0,6 13-1,-3 0-1,7 8 0,4-3-2,10-2 0,10-4-1,11-7 0,14-8-2,5-9 0,14-10-1,3-11 0,5-7 0,0-13-1,-2-2 0,-7-7 0,0 1 0,-12 2 0,-5 2 0,-12 10 1,-6 7 1,-8 7 0,5 16 0,-21-1 1,7 11 0,5 3 0,3 2 0,9 0 0,0-1 0,14-4 0,4-2 0,9-2 0,6-2 0,-1 0 0,0 2-1,-2 1 0,-5 4 1,-6 6 1,-9 2-2,-9 5 1,-8 3 0,-3 3 0,-6-4-1,1 0 2,-6-4-2,8-6 0,10-16 0,-10 9 0,10-9 0,15-24 0,-2-2 0,9-2-1,2-8 1,5-2-1,-3 1 1,1 2-1,-2 5 1,-4 4 0,-1 6 0,-6 3-1,5 7-2,-2-7-2,12 19-12,-14-21-20,26 6-3,-4-14 0,15-1-1</inkml:trace>
  <inkml:trace contextRef="#ctx0" brushRef="#br1" timeOffset="18054.0327">14317 8767 100,'-34'-5'40,"9"33"-1,-17 8 1,10 22-34,-3 5-3,7 16 1,3 6-3,7-2 0,9 4-2,7-8-2,16 0-3,0-22-24,24 2-10,-2-23 2,24-3-3</inkml:trace>
  <inkml:trace contextRef="#ctx0" brushRef="#br1" timeOffset="18468.0563">14790 9360 98,'-31'-24'38,"3"14"2,-18-4-1,1 16-34,-7 6 0,6 16-1,0 9 0,5 10-1,6 3 0,11-1 0,15-3-2,13-12 1,18-9 0,10-17-1,15-16-1,12-19 1,7-16-1,2-14-1,3-13 1,-1-11-1,-6-7 1,-4-2-2,-8 0 1,-11 9 1,-12 12-2,-8 18 2,-12 21 0,-9 34 1,-20 12-1,-4 34 1,-9 29 1,-1 12-1,0 15 1,3 5-3,12 0 0,8-6-2,18-6-3,6-27-10,37 6-20,-3-29-4,23-2-1,-1-25 1</inkml:trace>
  <inkml:trace contextRef="#ctx0" brushRef="#br1" timeOffset="18626.0654">15626 9746 109,'-11'14'42,"-10"-9"1,7 6-3,-11-6-23,5-11-15,6-5-4,-1-8-4,14 7-20,-17-18-14,13 7-3,-10-16 1,3 4-1</inkml:trace>
  <inkml:trace contextRef="#ctx0" brushRef="#br2" timeOffset="23065.3193">3263 2461 63,'14'9'34,"-14"-9"-7,28-2-19,-7-5-38,7 1-3,1-1-1</inkml:trace>
  <inkml:trace contextRef="#ctx0" brushRef="#br2" timeOffset="23263.3306">4446 2393 57,'89'1'35,"-1"5"-2,-12-3-1,3 4-29,3 2-8,-1-8-24,6-2 0,-3-9-4,14 1 2</inkml:trace>
  <inkml:trace contextRef="#ctx0" brushRef="#br2" timeOffset="23424.3398">6871 2288 44,'104'4'24,"-1"-4"2,3 3-5,-1-8-28,7 4-11,-3 0-8,-3 0 1,3 4-1</inkml:trace>
  <inkml:trace contextRef="#ctx0" brushRef="#br2" timeOffset="23614.3507">9830 2356 53,'139'11'34,"-3"-3"-4,6-5-5,-3-7-48,4 2-5,5-7-2,8-4-2</inkml:trace>
  <inkml:trace contextRef="#ctx0" brushRef="#br2" timeOffset="23823.3626">12964 2284 26,'150'8'20,"-1"-10"-1,14 4-5,-5-5-17,-2 0 3,4-2 2,-2-2 2,2 5 1,-9-5 1,2 8 2,-5-2-10,4 7-16,-8-6-2,3 8-4,-5-7-1</inkml:trace>
  <inkml:trace contextRef="#ctx0" brushRef="#br2" timeOffset="23973.3712">17176 2326 61,'165'9'34,"-7"-5"-3,-2 0-1,10 4-37,-3-9-23,1 1 0,-2-9-5,5 1 2</inkml:trace>
  <inkml:trace contextRef="#ctx0" brushRef="#br2" timeOffset="24108.3789">20436 2247 53,'153'-2'32,"3"1"-10,-4-12-20,7-7-29,5 0-3,1 0 1</inkml:trace>
  <inkml:trace contextRef="#ctx0" brushRef="#br2" timeOffset="24259.3876">23233 2192 77,'113'27'39,"-7"-14"-3,15 1 1,1-10-31,9-11-38,19-5-2,8-13-3,5-2-2</inkml:trace>
  <inkml:trace contextRef="#ctx0" brushRef="#br2" timeOffset="24965.428">3136 8733 74,'0'0'38,"9"4"0,-9-4-3,33-9-24,5 5-25,8-16-23,23-1 1,6-9-2,15 1 1</inkml:trace>
  <inkml:trace contextRef="#ctx0" brushRef="#br2" timeOffset="25151.4386">5340 8516 60,'150'20'34,"-2"-9"-2,1 0 1,0-9-31,11-3-1,8-4-3,-1-12-6,14 9-14,-10-10-10,15 1 0,-2-5-1</inkml:trace>
  <inkml:trace contextRef="#ctx0" brushRef="#br2" timeOffset="25319.4482">8714 8341 35,'200'-12'31,"4"5"3,-5-5 0,8 9-17,-14-14-6,13 9-3,-7-9-2,9 4-2,-5-4-3,0-2-6,10 1-29,-8-4 1,6 0-4,-5-8 2</inkml:trace>
  <inkml:trace contextRef="#ctx0" brushRef="#br2" timeOffset="25484.4577">14430 7891 78,'162'3'36,"4"2"0,-8-6-3,0-3-36,11 2-28,-5-4-3,8-1-1,-6-2-1</inkml:trace>
  <inkml:trace contextRef="#ctx0" brushRef="#br2" timeOffset="25656.4675">18114 7988 81,'151'19'36,"1"-7"-3,11-3 0,8-5-39,-1-11-26,20 0-2,2-6-2,5 2 2</inkml:trace>
  <inkml:trace contextRef="#ctx0" brushRef="#br2" timeOffset="25798.4756">21641 8072 49,'146'15'30,"-1"1"2,-5-5-5,4 5-41,4-2-12,0-6-3,8 2-2</inkml:trace>
  <inkml:trace contextRef="#ctx0" brushRef="#br2" timeOffset="25951.4844">24451 8259 78,'102'16'38,"0"0"-1,-10-7 1,6 2-36,2 0-24,3-11-13,6 0-2,1-10-1</inkml:trace>
  <inkml:trace contextRef="#ctx0" brushRef="#br2" timeOffset="28442.6269">8719 5355 24,'0'-14'29,"0"14"-1,0-24-3,0 24-5,6-23-6,-6 23-4,8-15-3,-8 15-1,0 20-3,0 4-2,-6 15-4,-3-1-6,5 12-22,-4 1-1,6-2-2,1-6 2</inkml:trace>
  <inkml:trace contextRef="#ctx0" brushRef="#br2" timeOffset="29278.6747">6467 2151 65,'0'0'32,"0"0"-3,0 12-1,-5 6-41,-3-3-15,2 4-2,-4 1-1,1 3 1</inkml:trace>
  <inkml:trace contextRef="#ctx0" brushRef="#br2" timeOffset="31920.8258">14434 5185 3,'-4'-13'25,"4"13"2,-5-12 0,5 12-9,0 0-1,0 0-1,-7-12-2,7 12-2,0 0-1,1 16-2,-1-16-3,-3 32 0,-9-8-3,7 7-2,-4 11-7,-6-5-28,15 0 0,0-13-2,19-10-1</inkml:trace>
  <inkml:trace contextRef="#ctx0" brushRef="#br2" timeOffset="33708.9281">20121 4684 44,'-10'13'34,"10"-13"1,-1 10-1,1-10-24,1 28-3,-1-5 1,5 13-6,-6 12 0,-1 4-4,4 11-6,-7-5-25,10-7 0,4-13-2,17-10-2</inkml:trace>
  <inkml:trace contextRef="#ctx0" brushRef="#br2" timeOffset="34619.9802">24800 4541 37,'0'0'22,"9"-15"0,-12 0 0,3 15-2,3-11-4,-3 11-1,0 0-4,-5 30 0,-5-13-4,5 15-1,-1 2-5,-2-3-4,16 10-28,-8-10-4,10 1 1,6-16-3</inkml:trace>
  <inkml:trace contextRef="#ctx0" brushRef="#br2" timeOffset="35821.0489">6429 1963 1,'31'-3'16,"-21"-4"-2,11 9-1,-6-9-16,3-1 3,1 2 4,-3-5 5,-2 11 4,-9-11 2,9 16 2,-14-5 0,0 0 0,-21 13-3,7 20-4,-24 1-4,3 23-2,-14 3-3,-4 11 3,-3-3-3,4-2-1,9-4-7,3-27-10,21-13-15,8-25 0,22-13 0,5-21-1</inkml:trace>
  <inkml:trace contextRef="#ctx0" brushRef="#br2" timeOffset="35978.0579">6351 2039 79,'0'0'36,"-17"0"-1,4 34-3,-11-1-23,12 13-3,6-1-2,16 1-2,14-6-2,23-11-3,34-2-22,12-20-12,26-1 1,11-8-3,20 6 2</inkml:trace>
  <inkml:trace contextRef="#ctx0" brushRef="#br2" timeOffset="36647.0961">8803 5203 53,'0'0'35,"6"-21"-1,-6 21-1,0 0-26,0 0-2,-12 28-1,3 2-2,-7 8-1,-3 9-1,-1 3 0,-1-1 0,4-1-7,-3-22-7,13 3-18,-1-17 1,8-12-3,5-15 0</inkml:trace>
  <inkml:trace contextRef="#ctx0" brushRef="#br2" timeOffset="36791.1044">8684 5351 60,'0'0'37,"-19"-5"-1,14 19 1,5-14-26,0 26-3,15-13-4,19 0-2,11 4-11,7-15-27,9 5 0,-4-2-2,-8 6 0</inkml:trace>
  <inkml:trace contextRef="#ctx0" brushRef="#br2" timeOffset="38364.1943">3119 5254 49,'9'-14'31,"0"-3"1,-9 17-2,5-28-24,-5 28-1,-5-20 1,5 20-1,-18-2 1,3 15-1,-7 6-1,0 15 0,-12 5-1,5 8-1,-3 5-3,0-2-2,9 4-2,-6-21-17,18-4-12,11-29-1,0 0-1,0 0 1</inkml:trace>
  <inkml:trace contextRef="#ctx0" brushRef="#br2" timeOffset="38492.2017">2965 5356 60,'8'-19'36,"-8"19"0,0 0-1,21 7-23,-16 5-5,11 10-3,8 2-7,9-6-32,22-1 1,18-10-5,19-4 2</inkml:trace>
  <inkml:trace contextRef="#ctx0" brushRef="#br2" timeOffset="39612.2657">12190 7945 57,'0'0'32,"4"15"-2,-8 5-2,-6 9-27,-7 3-2,-6 4-2,0 6-2,-9-6-4,11 1-11,-2-9-10,4-12 1,6-7 0</inkml:trace>
  <inkml:trace contextRef="#ctx0" brushRef="#br2" timeOffset="39761.2742">12070 8099 43,'0'0'34,"22"-13"0,-9 12 1,9 12-21,-2-13-6,21-2-4,12 0-19,16-16-17,11-10-1,12-7-1,18-10-1</inkml:trace>
  <inkml:trace contextRef="#ctx0" brushRef="#br2" timeOffset="40333.307">14627 5068 54,'-1'13'29,"-5"-1"2,-5 10-2,-13 1-25,-4 13-1,-6 0-1,-5 5-1,-2-1-1,0-5-4,14 0-18,-2-13-8,12-13-1,17-9 1</inkml:trace>
  <inkml:trace contextRef="#ctx0" brushRef="#br2" timeOffset="40490.3159">14443 5190 68,'0'0'37,"0"0"0,-13 3 0,12 16-25,-4-5-6,16 0-2,11-7-2,16-12-3,23-6-5,6-24-29,33-10-1,12-18 0,19-8-3</inkml:trace>
  <inkml:trace contextRef="#ctx0" brushRef="#br2" timeOffset="41353.3653">18249 2280 4,'10'-14'24,"-10"14"0,0 0 3,6-17-17,-6 17-1,0 0 1,0 0 0,0 0 0,0 0 1,-16 4-1,16-4-2,-13 13-1,8 0-1,-5-2-2,2 11 0,-9 1-2,0 6 0,-1 6-2,-5 0-1,6 2-2,-6-10-2,14 5-4,-12-26-5,25 9-7,-9-28-10,18-5-2,-7-18 9,18 5 14,-12-11 8,3-2 7,1 11 6,-16-14 9,13 26 14,-19-4 0,6 25-6,-18-5-11,15 25-7,-7-2-3,13 12-2,10 2-3,16-5-4,33 6-34,3-18 1,35 1-4,12-9 0</inkml:trace>
  <inkml:trace contextRef="#ctx0" brushRef="#br2" timeOffset="41977.401">20319 4677 27,'14'-1'33,"-2"4"2,-12-3-1,0 0-16,0 0-6,-5 15-4,-13-11-2,1 10-2,-9 4-2,-1 6-1,-7 6 2,-4 4-3,2 2 2,-3-2-5,11 5-1,-4-20-20,17 2-9,2-19-1,13-2-3</inkml:trace>
  <inkml:trace contextRef="#ctx0" brushRef="#br2" timeOffset="42127.4096">20081 4746 71,'0'0'38,"-15"-7"-1,13 21 0,2-14-28,4 31-3,13-10-2,14-4-2,22 4-4,1-9-34,26 0 0,4-5-1,11 4-2</inkml:trace>
  <inkml:trace contextRef="#ctx0" brushRef="#br2" timeOffset="42835.4501">22844 8042 38,'-5'-15'32,"3"-3"1,-5 0 0,7 4-21,-18-4 0,18 18-2,-27-9-3,10 16-2,-8 4-2,2 12-1,-8 2-1,0 6-2,5 1-5,-10-8-22,14 2-7,3-10 0,5-7 0</inkml:trace>
  <inkml:trace contextRef="#ctx0" brushRef="#br2" timeOffset="42984.4586">22697 8058 89,'17'4'37,"-3"-2"1,8 4-1,-4-10-32,16-5-5,14 1-16,0-20-22,12-5 2,0-9-3,5-4 1</inkml:trace>
  <inkml:trace contextRef="#ctx0" brushRef="#br2" timeOffset="43434.4843">25044 4641 53,'0'0'33,"-8"18"-3,-17 2 1,-16 4-23,6 10-7,-2 4-8,-4 0-21,6-7-2,6-1-2,11-9 2</inkml:trace>
  <inkml:trace contextRef="#ctx0" brushRef="#br2" timeOffset="43555.4913">24911 4874 78,'20'-9'38,"-1"7"-2,-8-6 0,-11 8-27,14-1-12,-14 1-29,17-7-2,-17 7-3,22-12-3</inkml:trace>
  <inkml:trace contextRef="#ctx0" brushRef="#br2" timeOffset="57682.2993">25377 4744 26,'0'0'15,"-4"16"0,4-16 0,-10 23-6,-4-7 3,5 6-5,-7-2 2,6 9-4,-8-3 0,2 7-2,0 1-1,-3 1-1,-1 4-1,3 1 1,-2 5-1,2-1 1,0 1-1,0 2 1,3-3-1,2 2 1,-3-1-1,4-3 3,-1 0-1,2 3 2,-4-5-1,2 5 0,-5-2 1,0 2-1,-3-3 1,-2 7-2,-1-6 0,-1 6-1,-3-2 0,3 0 0,-1-2-1,-1 2 1,0-2-1,-1 2 1,0-3-1,-2 4 1,-5-1 1,0-1-1,-1 0 2,3 3-1,0-1-1,3-1 1,-1 0-1,5-2 1,2-1-2,0-1 0,4 1 0,-3-1 0,-1-1 0,1 0 1,-2-1-1,1 3 0,-3-1 0,-2 1 0,-1-2 0,3-1-1,-4 0 1,4-2-1,0-2 1,0-1-1,-1-3 1,3-1 0,-1-1 0,-4 2 0,-1 1 0,-3 0 1,3 1-1,-6-3 1,4 2-1,1-3 0,0-2 0,-1-4 1,6-3-1,-2-3 0,4-2 0,-1-1 0,-1-2 0,1-1 1,1-1-1,-2 2 0,-3 1 0,0-1 0,1 4 0,-4 3-1,0 0 1,1-1-2,0 1 2,1-4-2,1 1 2,1-1-1,3-8 1,1 2 0,-2-3 0,-1 0 1,0-1-1,-1 0 0,-2-2 0,0 2 0,0-2 0,-3-2 1,3 0-1,1-3 0,4-2 1,1-1-1,-2-3 1,5 0-1,0-4 0,3 0 0,-4-1 0,0-1 1,-4-2-1,1-4 1,-4 2-1,2 0 1,-6-3-1,2 0 2,-3 2-2,-2-4 1,-1 4 0,2-1 0,-5 0-1,0-3 0,-2 2 1,0-2-1,-4-1 1,0-2-1,1 2 0,-1-5 0,2 3 0,-5-4 0,6 1 0,-3-1 0,2-4 1,-4 1-1,4-2 0,0-1 1,0 0-1,0 0 0,1-2 1,2 1 0,-1-1 0,-1-5 0,5 2 0,-3 0 0,3-2 0,2 0 1,2-3-1,2 0 0,-2 0-1,0 1 0,0 0 1,3-2-1,-4-1 0,1 2 0,0-2 0,-2-1 0,2-1 0,1-1-1,3-2 1,-3-1-1,2 0 2,-1-1-2,1-2 1,-2-2 0,2-1 1,-2 1-1,2-2 1,-2 2-1,1-1 1,0 0 0,2 3-3,-1-4 3,-1 1-3,2 0 1,0-2-1,5 0 1,-2-3-1,6 1 0,-1-2 3,1 1-3,0 0 2,2-1 1,-2 2-3,-1-1 3,-2 3-3,-6-1 2,1 0-2,-5 4 2,0-3-1,-1 0 0,5-2 2,-4 1-2,4-3 2,0 0-1,0-1 0,1-1 1,0 3-1,3 2 1,-4-4-1,1 2 1,0-1 0,-3 2-1,-1 0 0,2 0 0,0 1 0,-3-1 0,2 1 0,0 6-1,0-2 1,0 4 1,-2 2-1,0 1 0,0 3 0,-3 1 1,0-1-2,-2 5 2,-1-1-1,2-1-1,3 5 2,-3-2-1,4-1 0,-1 3 0,0 0 0,5 2 0,-4 1 0,2 4-1,1 2 1,-2 2 0,-2 1-1,-2 3 1,3-2 0,-5 4 0,2 0 0,-1 0 1,-3 2-1,5 3 1,-4 1-1,3-1 1,-3 5-1,4 1 0,-3 0-1,2 1 0,3 3 1,-6-1-2,0 3 2,1 2 0,-1 2-1,-4 2 1,-2 1 1,-2 3 0,-5-1 0,-1 3 0,-3 0 0,-3 4-1,1-2 1,-4 3-1,4 2 0,-8 2 1,3 4-1,4-2-1,-1 6 2,-2 0-2,-2 0 1,-1 4-1,-1 2 2,2-5-2,-4 5 1,1 0 0,-2 5 0,2-1 1,-4 2-1,2 3 1,2 3-1,-4 1 1,-1 1 0,-1 0-1,-1 2 1,3-1-1,1 2 0,4 0 0,0-4 1,7 4-2,2-4 2,2 2-1,3 1 1,4 2-1,-3 0 0,1 2 1,0 3-1,-3 2 0,1-1 0,-1 3 0,3-1 0,0 1 1,3-1-1,2 1 0,5-2 0,0 1 0,5 1 0,3-1 0,4 0 0,0-1-1,0 3 1,4 0 0,0 1 0,1-1 0,-2 1 1,0 5-1,-3 4 2,-1-3-2,-3 3 1,3-1-1,0 1 2,0-3-2,4-3 0,1-2 0,1-1 0,0-3 0,3 0 0,2-3 1,3 1 0,-3 0 0,-1 2 0,0 0 0,-3 3 0,4-1 0,-7 0 0,3 2-1,2-1 0,-5-1 0,1-2 0,2 0 0,3-3-1,-1 0 2,-1-1-1,-1 0 1,2 1-2,-2 0 2,-3 2-1,0-1 1,-3 0-1,-1 3 0,-2-3 0,-4-1 0,1 2 0,-3-5 0,0-3 0,1 3-2,-3-3 1,1-3-1,4 0 1,-2 0-1,0-2 1,-6 1-1,5 1 1,-11 1 2,1 0-2,-1 2 2,-7 3-1,-2-2 0,-2 0 0,2-1 0,-5 0 0,4-4 1,0-1-1,1-4 0,3-1 0,1 2 0,3-4-1,-1 1 1,2-4-1,0-1 1,-4-2-1,-1 0 0,1-2 2,-4-6-2,1-1 1,-5 1 0,2-5 0,0-4 0,1-1 0,3-4 1,1-4-1,4-4 0,2-1 0,4-6 0,-3-3 0,3-1 0,-2-5 1,1-2-2,-2-1 2,0 1-2,-3-2 2,0-4-2,-1-1 2,0-2 0,3 1 0,-4-2 0,2-3 0,0 2 1,1-5-2,0 3 2,-4-3-2,0-1 0,-1-3 0,2 1 0,-3-4 1,0 1-1,2-3 0,-1-1 0,1 0 0,4 0 0,-2-1 0,3 1 0,2-5 0,0 2 2,-1-4-2,3 2 1,-1-2-1,1-1 1,0 0 0,0 1 0,-3 3-1,1 1 0,1 0 1,3 0-1,-3 2 0,1 1 0,2-1 0,4 0 0,-1-1 0,5-3-2,-2 0 3,4 0-3,2-2 3,-2 2-2,1-2 1,0 2-1,-6 1 2,0 0-1,1-2 0,-3 1 0,-2 0 1,-1-4 0,4 1-3,-3 3 3,2-7-2,0 1 0,3 0-1,-2 2 1,5-2 0,0 0-1,-1-4 2,5 4-2,-5-2 3,1 0-1,1-1 0,-3-1 0,3-4 0,-1 3 0,-2-4 0,2 1 0,2-4-1,-5-1 2,6 1-2,-2-3 2,2 1 0,-2 1-1,3-2 0,-2-1 1,-1 5-1,2 2 1,-2-2 0,3 3 0,-6-1-1,4 3 1,-1-4 0,-1 4-1,1-1 1,1-1-1,-1 1 0,-2 2 0,5-1 0,0 4 1,-4 3-1,0 4 1,-1-2-1,0 4 1,0 0-1,-2-1 1,-1 4-1,1-3 0,2 3 0,1-1 0,2 2 0,0 0 0,2 2 0,0 4 0,-3-2 0,4 6 0,-1-1 0,-4 6 1,4 1-1,0 4 0,-2 1 0,-2 3 0,4 4 0,-1-3-1,2 4 1,-2 0-1,2 1 1,1 2-1,4 1 1,0 0 0,0 2 0,0 4-1,2 2 1,-1 2 0,0 3 0,-2 4 0,-2 1-1,1 1 1,-3 4 0,2-2 0,-5 2 0,0-2 1,0 3-1,-2-2 1,-1 1-1,0 2 1,-1-3-1,-4 4 0,3 0 0,-3 3 0,-6 2-1,1-1 1,-3 1 0,0 0-1,-1 0 1,-2 2-1,0-1 1,1 0 0,-1 1-1,-1-1 1,0 4 0,2 1 0,-3-2-1,-1 5 1,-2 2-1,-2 1 1,2 2 0,-3 3 0,1 0-1,-1 2 1,-1 1 0,3 2 0,1 1-1,1-3 0,-1 3 1,1-2-1,5 2 1,-1-1-1,3 2 1,-3 1-1,4 1 1,2 1 0,0 1-1,1 0 1,2 3 0,1-2 0,1 1 0,4 0 0,-1-1-1,2-2 2,2 1-1,-1 0-1,3 1 1,1 1 0,3 0 0,-3 4-1,1 1 1,4 1 0,-4 0-1,4 3 1,-6 0 0,2-4 0,-2 0-1,0-2 2,-1-2-2,2-4 1,1 0 1,1 0-1,2-1 1,0 0-1,2 3 1,3 1-1,-3 5 1,5-3-1,-2 2 0,1 1 0,0 0 0,2-3 0,-2 0 0,1-7 0,1-3-1,1-3 0,4-2-3,-10-15-10,16 14-19,-9-14-1,11 6-2,-4-12-1</inkml:trace>
  <inkml:trace contextRef="#ctx0" brushRef="#br2" timeOffset="59003.3748">8731 3255 66,'16'-15'34,"-4"8"-1,-12 7 0,13 0-29,-13 0-2,-5 29 1,-3-3 0,0 8 1,-1 7 0,2 7 0,-3-2 0,6 4-1,4-10-1,8-1 1,2-11-2,10-5 0,3-16-1,9-14 1,4-9-1,4-8 1,4-6-1,-3-7 0,-3 1 1,0-1-1,-9 6 0,-2 6 0,-10 7 0,-3 11 0,-14 7 0,16 21 0,-12 10 0,-1 12 0,-3 17 0,-2 9 0,-3 11 0,-2 5 1,-6 5-1,3 1 0,-11-3 0,-4-6 0,-5-9 1,1-8-1,-4-15 0,-8-9 0,2-11-1,-3-17 0,3-13-3,0-23-4,17 0-22,-6-26-6,14 1 0,4-16-3</inkml:trace>
  <inkml:trace contextRef="#ctx0" brushRef="#br2" timeOffset="59229.3878">9529 3495 81,'16'-8'38,"0"-11"-3,3 2 1,13-2-36,-6-3-2,8 5 0,-5-5-9,12 15-25,-14-2 2,0 13-3,-10-3 2</inkml:trace>
  <inkml:trace contextRef="#ctx0" brushRef="#br2" timeOffset="59408.398">9525 3732 89,'-10'10'38,"10"-10"0,26-9-1,12-17-35,17-11-3,15-11-3,20 1-28,-2-20-3,16 6-3,-8-10 0</inkml:trace>
  <inkml:trace contextRef="#ctx0" brushRef="#br2" timeOffset="59874.4246">10504 3085 89,'-26'14'37,"9"13"0,-9-5 0,6 14-34,-1 8 2,5 10-2,-8 7 0,5 7-1,-4-2 0,6-2 0,4-6-1,5-8-1,3-18 1,9-16 0,6-21-1,11-19 0,1-15 1,5-13-1,-2-14 0,5-6 1,-4-9-1,1-2 1,-5 1-1,3 8 1,-8 7-1,0 17 1,-1 4 0,2 16 0,-2 13-1,4 19 1,-3 18 0,0 11 0,-3 13-1,5 12 0,-3 6 0,0 5-1,2 7 0,-7-3-3,1 1 0,-7-14-6,8 15-19,-18-28-10,10 3 1,-14-22-2</inkml:trace>
  <inkml:trace contextRef="#ctx0" brushRef="#br2" timeOffset="60024.4332">10513 3414 81,'-6'-27'37,"12"11"-3,11-4 1,17-2-39,18 8-30,0-5-1,14 3-1,2-6 1</inkml:trace>
  <inkml:trace contextRef="#ctx0" brushRef="#br2" timeOffset="60350.4519">11261 3243 99,'-42'33'39,"-10"-13"2,10 13-7,1-14-30,11-1-1,6-6 0,14-2-1,10-10 0,21 0-2,5-7 1,10-1-1,5 3 0,3-2 0,-6 6 0,-1 6 0,-10 6 0,-11 11 0,-16 7 0,-11 5 1,-8 4-1,-10 0 0,-3-3-1,2-7-1,7 1-2,0-23-9,28 5-22,0-23-4,23 0 0,0-20-1</inkml:trace>
  <inkml:trace contextRef="#ctx0" brushRef="#br2" timeOffset="60519.4615">11675 3263 101,'0'0'38,"-5"15"1,-10 13-1,-11 0-38,-1 6 1,1 8-1,-4-3-1,10 7-4,-5-14-9,24 9-23,-7-19 0,19-1-3,-11-21 1</inkml:trace>
  <inkml:trace contextRef="#ctx0" brushRef="#br2" timeOffset="60934.4853">11861 3119 86,'-4'14'39,"9"13"1,-7-12 1,9 15-23,-3-10-14,1 9 0,-4 1-2,-2 2 1,-3 4-2,-2-1 0,-3 1 0,2-9-1,0-1 0,0-9 0,7-17 0,0 0 0,15-12 1,0-10-1,4-6 0,3-7 0,1-2 0,1 1 0,-2 6 0,-1 6 0,-2 6 0,-5 11 0,-1 10-1,-3 10 1,0 7 0,-1 4-1,2 5-1,-7-1-2,16 12-10,-15-23-15,20 14-10,-11-21 0,19 8-2,-7-21 0</inkml:trace>
  <inkml:trace contextRef="#ctx0" brushRef="#br2" timeOffset="61729.5308">12737 3132 75,'5'-14'36,"-5"14"-1,0 0 0,-11-2-28,-13 5-3,7 11-1,-10 2 1,2 8-2,1 4 2,3 8-1,1 0 0,6-2 0,5 1-1,8-3 0,7-8-1,7-5 0,8-11 0,9-10-1,6-10 1,6-8-1,3-6 0,2-5 0,-1-3 0,-4 4 1,-6 0-2,-4 7 2,-11 5-2,-5 7 0,-16 11 1,13 10 0,-13 9 0,-3 4-1,-3 8 2,2 3-1,3 2 2,2-1-1,7-6 0,5-6 1,6-9-1,6-9 1,8-12-1,2-10 0,0-11 0,0-6 0,-1-11-1,-10-3 0,-1-4-1,-11-2-1,-4 8-3,-14-3-2,9 26-19,-14-15-11,12 23-1,-5-9-1,18 17 1</inkml:trace>
  <inkml:trace contextRef="#ctx0" brushRef="#br2" timeOffset="61962.5441">14064 2583 93,'0'0'39,"-37"16"1,12 15-2,-20 5-30,5 16-4,0 4 0,2 13-1,5 4-2,5 1-2,9 0-2,5-15-6,22 4-26,-9-22-4,13-1-1,-2-26 0</inkml:trace>
  <inkml:trace contextRef="#ctx0" brushRef="#br2" timeOffset="62153.555">13631 2909 119,'0'0'42,"4"-25"1,22 24-2,18-11-38,8 0-2,18-2-2,8-3-3,27 15-19,-8-21-13,19 16-5,-12-5 0,9 11-2</inkml:trace>
  <inkml:trace contextRef="#ctx0" brushRef="#br2" timeOffset="62293.563">14764 2960 122,'-38'11'42,"8"3"0,-2-23-6,12 0-55,20 9-19,-18-32-3,21 20 0,-6-9-2</inkml:trace>
  <inkml:trace contextRef="#ctx0" brushRef="#br1" timeOffset="67227.8452">2929 9790 29,'0'-18'27,"0"18"0,0-20 3,0 20-19,0-11-2,0 11-1,0 0 0,9 16-1,-13 2-2,8 12-1,-9 5-1,10 13 1,-5 3-2,1 10 0,3 6-1,0 4-1,0 2 0,3 3 0,-2 4-1,3 2 2,-1 2-2,3 5 1,-7 3 0,3 4 1,-1 3-1,-1 6 0,-2 0 1,4 7-1,-6-4 1,8 1-1,-4 1 1,2 0 0,3 0 0,2 0-1,-1 2 0,2 4 0,-4 1 0,1 5-1,-3 5 1,-1 1-2,-4 5 2,0 2 1,-1 3-2,1-2 1,1-1-1,1-1 1,2 1-1,0-1 1,2-4-1,2 0 1,0-5-1,1 4 0,0 2 0,0 0 1,-1 0-2,-2 5-2,0 3 2,-5 4 0,-1 2 1,-1-6 0,-1-11-1,-1-13-3,8-12-1,-8-25-28,12-11-3,-4-30 0,5-11 0</inkml:trace>
  <inkml:trace contextRef="#ctx0" brushRef="#br1" timeOffset="68835.9372">2308 12938 7,'0'0'26,"20"0"0,-10 4 1,3-3-17,7 8-3,-1-3-5,6 0-1,2 3-1,7-3-1,3-5 2,9-2-1,9-3 1,6-2 0,9-3 0,3 2 0,7-2 0,6 2 0,6 1-1,3 3-1,5 2 1,4 1 0,5 0 0,5 0 0,4 1 1,7-2 0,6 0 1,5-2 0,2-1 0,2 0 0,7-2 1,9 4-1,2-4-1,2 4 0,2 2 0,3-2 0,6 3-1,2-3 0,-2-1 0,8 1 0,6-5 1,3 0 0,7-4 0,9-3 1,1-1 0,11-1 0,10-2 0,2 3 1,4 2 0,3 1-1,8 2 0,-8 0-1,5-1 1,11-2-1,-5 2 1,0-4 0,7 1-1,0 0 1,0-2-1,10 2 1,-1 4-1,3 3 0,-2 1 0,2 6-1,-1-1 2,5 5-1,-2-1 0,5 0 0,0-3 1,2 3 0,7-7 0,4 3-1,1-4 1,7 2-1,3-4 0,3 2-1,-2 2 0,7-1 1,-2 2-1,1 1 0,3 1 0,-2 1 0,0 1 0,-2 2 1,3-2-1,4 2 1,-4-2-1,2-1 1,-5 1 0,-5 3-1,-3-2 2,-3 0-2,-3 3 1,-3 0 0,-8 0 0,1 5 0,-4 0 0,1-3-2,0-1 2,-1-2-2,-6-6 1,1-6 0,0-4-3,-7-14-4,13 8-16,-17-19-13,3 1 0,-17-10-1,-10 5 0</inkml:trace>
  <inkml:trace contextRef="#ctx0" brushRef="#br1" timeOffset="69638.9831">2646 9929 64,'0'0'37,"0"0"-2,0 0 2,7-20-23,6-3-5,16 2-4,6-4-1,11-1-3,8 5-3,-1-4-6,13 16-27,-7 6-1,9 14-1,-8 4-1</inkml:trace>
  <inkml:trace contextRef="#ctx0" brushRef="#br1" timeOffset="70451.0296">2775 15980 10,'0'0'34,"0"0"-1,-3-23-5,3 23-16,0 0-3,20-7-1,-20 7-2,15-2-1,-5 2-2,8 2 0,5-1-1,5-3-1,8-4 0,9-3 0,5-6-1,9 0 2,4-4-4,2-2-2,14 14-22,-14-9-10,10 15-1,-14-3 0</inkml:trace>
  <inkml:trace contextRef="#ctx0" brushRef="#br1" timeOffset="71630.097">3397 15797 28,'5'-17'34,"-5"17"3,9-26-12,-9 26-16,0 0-4,5 12 0,-14 3-2,1 13-2,-9 6 1,-3 9-3,-1 3 2,-3 1-3,-2 0 0,-2-17-7,15 4-23,-5-27-3,18-7 0</inkml:trace>
  <inkml:trace contextRef="#ctx0" brushRef="#br1" timeOffset="71795.1065">3277 15769 33,'0'0'38,"0"0"2,-9 14-3,14 17-29,-5-8-1,10 5-5,8-5 1,10-8-5,20-8-5,5-21-30,27-5 0,4-18-1,21-5-1</inkml:trace>
  <inkml:trace contextRef="#ctx0" brushRef="#br1" timeOffset="73942.2293">3652 9813 20,'29'6'21,"6"7"-5,0-1-4,0 1-3,5 2-2,-4 2-4,6 2 0,-4 3-1,5 0-1,2 1 0,-1 3 0,6-2 0,1 2 0,6-3-1,3 2 0,2-4 0,2 3 0,0-2 0,7 4 0,-3-1 0,2 4-1,4 1 0,-1 2-1,10-2 1,0 0-2,1 0 1,3-5 1,3 2-1,6-4 2,0-1-2,7 1 4,-4 0-2,0 0 3,1 4-2,4 0 1,-5 3-1,-2 2 1,2 1-1,0 0 0,3-2-1,-1 0 1,4-1-1,1-2 0,6-3-1,8 0 2,2-5-2,6 2 2,-1-4 0,5 1 1,3 0 0,8 1-1,1-1 1,0 1-2,0-3 2,-1 2-1,2-1 0,5 0-2,-1-4 1,1 2 1,-1-1-1,3 2 1,1 0-1,-1 2 1,-5 3-1,1 2 1,-2 2 0,4 4 0,1 0-1,-7 0 2,4-2-2,6 2 1,5-1 0,2-1 0,5-3 0,5 0-1,5-2 1,1 0-1,5-3 1,-1 0-1,4-4 1,-2 3 0,0-1 0,2-2 0,4-1 1,4 0-1,2-3 1,7 0-1,0-4 0,4 1-1,2-4 1,6 1 0,-3 0-1,3 0 1,2 1-1,1 1 2,0-1-3,-1 2 3,1 1-2,3 1-3,-2 3 3,3-1-2,0 2 2,-4-1-2,-2 2 2,6 1-2,0-3 2,-7 2 1,2-2 0,4 1 0,0-1-1,-1 0 1,1-1-1,4-2 1,-5 0 0,0-1-1,1 0 0,-3 0 1,-1-1-1,-1-2 0,3 1-1,-4-3 0,4 2-3,-1-7-2,10 6-6,-8-13-3,12 4-4,-3-8-2,7 3-4,-5-2-1</inkml:trace>
  <inkml:trace contextRef="#ctx0" brushRef="#br1" timeOffset="75882.3402">3303 15994 10,'0'0'6,"0"0"1,0 0 2,0 0 0,0 0 2,17 4-1,-17-4 0,21-10-2,-8 3-1,10 4-3,2-7-2,9 3 0,6-7-1,6 1-1,4-5 0,7-1 3,6-1-3,4-4 4,2-1-3,7 1 2,1-5-2,12 3 2,1-4-1,7-3-1,6-2 0,5-6-1,5 0 1,7-2-1,8-1 1,-2 0-1,-1 2 1,2 0-1,5 4 1,-2 6-1,4 0 1,-1 3-1,0 3 1,3 0 0,5-1-1,5 1 2,7-2 0,0-2 0,2-1-1,8-4 1,5 1-1,0-2 1,4 0-1,4-3-1,3 2 1,3-4-1,6 3 0,2-2 0,3 1 1,2 0-1,6-5 0,4 3 0,-3-1 1,1-1-1,10 3 1,-7-5-1,5 1 1,-2 3 1,-2 0-1,0 2 0,-2 5 0,5-2 0,-1 0 0,-4 5 0,6-4-1,7 1 0,2-4 1,2 0-1,5-4 0,4 2 1,4-2-1,-1 3 0,5 3 0,-2 4 0,-1 6-1,-1 3 1,1 3-1,-6 4 1,-2 4-1,0 3 0,-3 1 1,-1-1-1,1-1 1,7 5-1,-3-5 1,3 0 0,6 1 0,1-3 0,-4 3 0,4-2 1,7 1 0,-3 1 0,5 0-1,3-1 2,1-3-2,3 4 1,4-4-1,0-1 0,1 0 0,2-2 0,0 0 0,1 1 0,4-1 0,-2 2 0,3 2-1,3 1 1,0 1-2,0-1 0,6 4-1,-6-2 0,7 2 0,-6-6-1,7 9-4,-12-7-17,4 2-4,-11 3 0,-13 0 0</inkml:trace>
  <inkml:trace contextRef="#ctx0" brushRef="#br3" timeOffset="81431.6576">6365 1806 13,'0'0'19,"7"28"-3,-7-9-10,10 16-5,-6 3-1,2 16-2,3 8-1,-1 17-1,-2 8 2,5 10 0,-2 10 5,-1 6-2,1 11 1,-1 1-2,0 10-3,-3 3-4,4 8-6,-6 6 2,7 6 3,-6 11 3</inkml:trace>
  <inkml:trace contextRef="#ctx0" brushRef="#br3" timeOffset="81492.6611">6514 4222 0,'4'203'7,"2"2"2,5 13-3,2 8-14,-7-2-3</inkml:trace>
  <inkml:trace contextRef="#ctx0" brushRef="#br3" timeOffset="81657.6706">6628 8988 34,'2'347'25,"-2"0"3,3 0-3,1-1-23,5-51-11,-2 41-10,1-5-9,12 2 0,-6 4 0</inkml:trace>
  <inkml:trace contextRef="#ctx0" brushRef="#br3" timeOffset="81776.6774">6867 15743 0,'1'368'19,"7"-3"0,-3 3-15,-2-218-8,-7 8-6,14 7-8</inkml:trace>
  <inkml:trace contextRef="#ctx0" brushRef="#br3" timeOffset="82836.738">8809 5257 18,'9'21'11,"-8"-4"0,-2 7-1,6 10 1,-3 5-4,3 12-2,-4 9-5,3 7 0,1 12-2,-2 7 1,2 5 1,-1 7 0,-1 4 1,7 9 2,-3 4 0,4 12 1,-3 4-2,7 6 1,-3 14-3,2 10-3,-3 11 1,-1 7 0,-3 11 2,-2 7 1,-1 7 1,-4 9 3,0-2 1,0 9-1,0 4 1,3 7 0,0 5-2,5-4-2,4 8-4,1 3 1,7 0-6,-6-6 0,9 7-2,-5-4 2,3 12 0,-4 10 6,0 16 2,1 18 1,-9 18 8,6 20-2,-2 2 1,3 11-2,-4-9 0,6-7-6,7-17-9,-1-19-22,5-31-1,6-19 0</inkml:trace>
  <inkml:trace contextRef="#ctx0" brushRef="#br3" timeOffset="83977.8033">12125 5196 20,'-7'-17'22,"7"17"-2,0 0-13,0 0-2,0 0 0,7 26-2,-2 8 1,-5 10-3,1 16 3,-2 8-2,-1 13-1,-2 13 1,2 8-1,-2 11 1,3 10 0,1 7 1,0 10-2,5 11-2,-4 5 3,0 13-2,3 10 0,-7 12-1,-2 8 2,-3 15-1,-2 6 1,-5 7 3,6 12-2,-2-2 1,7 9 1,-5 4 1,10 16-1,-3-5-2,3 13 1,3 1-4,-4 8 2,2 11-3,-2 4 4,-2 9-2,-1 7 0,-2 5 1,1 6 0,-4 5 2,7 13-3,-4-2 2,2 8-5,3-1 1,1-1-3,6 2-2,-7-12-5,12 6 0,-8-19 0,10 0 0,-6-33-6,6-20-9,5-30-1</inkml:trace>
  <inkml:trace contextRef="#ctx0" brushRef="#br3" timeOffset="84970.8601">14496 3705 3,'10'20'12,"-12"0"-2,2 12-8,0 6 2,-3 8 3,6 11 2,-6 7 0,8 13 0,-4 5 0,8 15-1,-3 5 0,1 15-6,1 12-2,1 12-2,-3 16 2,-4 11 0,0 13 4,-6 14 0,-1 4 1,-2 11 2,-3 1-1,4 4 2,-6-2-4,6 3-1,-2 1-4,3-4 2,1 9-3,2 4-1,-2 11 3,-1 6-3,-2 13 5,-1 12-2,0 10 4,2 13-1,-3 10 0,5 8 2,-2-5-4,4 6 2,3-5-2,0 3 2,3 2-4,3 4 0,0 3 1,0 6-2,-2 14 2,1 9 0,-2 8-1,-2 1 0,-1-15-2,-1-12-3,9-17-20,-4-30-7,1-33 2,6-38-2</inkml:trace>
  <inkml:trace contextRef="#ctx0" brushRef="#br3" timeOffset="86117.9257">18050 1413 21,'-6'-13'18,"6"13"-7,0 0-5,0 0-6,-11 8-5,11-8-1,-3 17-1,3-2 4,0 3 1,-5 6 5,5 8 3,-3 15 1,5 6 0,-9 13 2,7 8-2,-4 17-1,4 5-2,-3 14 0,8 9-2,0 2-1,0 8 1,8 13-4,-5 6 0,9 14-3,-11 11 2,5 14-2,-7 9 0,-3 20 1,-6 9 0,-2 12 5,0 15 1,-9 4 4,4 6-1,-1 2 3,2 5 1,-1 0-1,7 6 1,0-2-4,2 4 0,3 2-4,3 4 1,0 9-1,0 9-1,-2 2 1,4 11-3,-1 5 3,-1 9-1,0 10 0,-2 11 2,-6-3-2,3 12 3,-9-6-1,6 11 1,-7-13-2,7 0 1,-3-17 0,5-10-4,9 0-5,0-16-22,10-3-2,5-9 1,8-8-1</inkml:trace>
  <inkml:trace contextRef="#ctx0" brushRef="#br3" timeOffset="87164.9856">20243 4011 17,'-11'-6'22,"11"6"-2,-15 18-12,10-5-1,1 10-3,-1 7-2,5 7-2,0 14 0,-4 10-1,4 16 1,-1 10 0,-1 16 2,0 16 0,-4 11 2,4 15-1,-7 7 3,2 14-2,0 7 2,0 11-1,-3 3-1,2 8 2,-3 2-2,2 4 2,-4-1-4,5 3 1,0 0-1,1 0 0,0 0-2,4 4 0,0 4-1,-2 7 0,3 8 1,-3 4 0,1 8 1,2 11-1,-2 1 2,-2 3-3,5 5 0,-5 3 0,5-6-4,-4-3 0,4 4 0,-2-6 2,1 10-1,-5 3 4,-2 0 1,-1 9 0,-6-2 4,8 2 0,-11-7 0,8 1-3,-5-14-2,7-23-14,3-11-14,3-22-3,12-22 2,-1-22-2</inkml:trace>
  <inkml:trace contextRef="#ctx0" brushRef="#br3" timeOffset="88065.0371">23158 4245 9,'8'146'25,"-2"12"-1,4 15 3,-1 13-13,-7 3-1,5 20-3,-7 3-1,-1 17-2,-7 8-1,-1 9 0,-13 12-1,7 11 2,-11 5-5,2 2 1,-2-1-2,4-3 1,1-4-1,5 0 0,3-4-1,6 3 0,2 1-1,1 0-2,4 9 0,-6-3 1,4 6-3,-5 4 2,-4 0-1,3-2 1,-8-2 2,3 3 1,-3-4 0,6 5-1,0-4-1,0-4-5,8 3-20,-3-7-2,7 6 0,-2-7-2</inkml:trace>
  <inkml:trace contextRef="#ctx0" brushRef="#br3" timeOffset="89268.1059">25314 3959 38,'-8'-15'28,"3"3"2,5 12-3,-22-14-17,22 14-3,-11 3-2,11-3-2,0 22-1,6-3-1,-1 5-1,4 8 0,-1 9 0,2 10-1,-2 11 1,2 11 0,-4 10 0,-2 14 1,0 11 1,-4 10-1,2 11 1,1 7-1,-6 9 2,1 9-2,-5 7 1,1 7 0,0 6-1,-5 3 0,-1 7 0,-1 7 2,-3 4-4,1 4 2,-1 6-2,0 6 2,2 6-2,3 5 1,1 0-2,0 2 1,2 0 1,4 2 0,1 0 1,0 10-1,0 3 2,-2 4-2,0 11 1,-2 3 0,-5 6-3,0 1 2,0-2-4,-3-4 4,1-3-2,-4 0 2,2-9-1,0 1 0,2 2 1,0 1 0,2 3-1,0 5-1,6 6 0,-1-1-1,3 2 1,1-5-2,3-9 1,0-11-1,2-13-1,-7-21-3,10-14-7,-10-27-15,3-22 1,-3-23-2</inkml:trace>
  <inkml:trace contextRef="#ctx0" brushRef="#br3" timeOffset="91115.2115">3303 12777 43,'0'0'33,"-8"9"1,-4 5-1,-10-5-25,6 11-2,-5-1-3,1 7 0,-3 3-2,1 2-2,2-1-1,0-1-1,6 2-5,-2-18-5,16 11-7,0-24-3,0 0-1,0 0 5,24-17 4,-16-3 8,4-1 7,1 4 9,-9-10 9,7 18 5,-13-15 1,2 24-2,-4-18-4,4 18-5,0 0-4,0 0-2,14 8-4,7-10-4,15 4-30,8-13-4,23-1-1,8-10 0</inkml:trace>
  <inkml:trace contextRef="#ctx0" brushRef="#br3" timeOffset="91709.2455">6701 10715 21,'14'-21'28,"1"9"2,-6-1 1,-7 3-18,-2 10-3,0 0 0,6 28-2,-18-8-3,-2 13-1,-8 5-2,-1 5-1,-4 0-1,0 1 0,0-3-2,1-9-6,11 2-6,-2-18-13,12-4-4,5-12 0,0 0 1</inkml:trace>
  <inkml:trace contextRef="#ctx0" brushRef="#br3" timeOffset="91852.2537">6645 10908 51,'14'-15'35,"-7"1"0,5 14 0,-12 0-16,0 0-7,14 17-5,5 0-2,5 3-5,9-10-10,17 9-26,6-4 0,15 0-1,11-4-2</inkml:trace>
  <inkml:trace contextRef="#ctx0" brushRef="#br3" timeOffset="92558.2941">9412 12670 25,'0'0'32,"-10"-13"0,10 13-2,-4-12-20,-1 1-3,5 11-1,-6-13-2,6 13 0,-9-11-1,9 11 2,-16 1-2,6 9 0,-4 2 0,-2 12 0,-8 4-1,0 6-2,-6 5 0,-4 3-2,1-1-1,-3-9-2,11-2-1,-5-19 0,19-2-1,1-18 1,15-1 1,2-16 1,10 0 3,2 2 3,-3-9 2,6 15 2,-12-6 2,6 13-1,-11-5 1,6 15 0,-11 1-2,13 1-2,-13-1 0,27 11-1,-2-3-4,1-5-4,18 12-32,-4-5 1,13 8-3,-1-2 1</inkml:trace>
  <inkml:trace contextRef="#ctx0" brushRef="#br3" timeOffset="93091.3245">12210 13953 32,'-5'14'33,"-3"2"2,-3 3-3,1 4-23,-12-3-4,5 9-3,-7 3-2,-4 1-5,6 5-3,-11-13-11,15 3-14,0-10 0,6-6-1</inkml:trace>
  <inkml:trace contextRef="#ctx0" brushRef="#br3" timeOffset="93265.3345">12035 14043 46,'9'-22'39,"-9"4"-2,0 18-4,0 0-16,-3 12-8,-1 2-3,11 8-3,7-2-2,5-8-2,16-1-3,7-22-7,22 1-26,5-22 0,22-3-2,6-14 1</inkml:trace>
  <inkml:trace contextRef="#ctx0" brushRef="#br3" timeOffset="93857.3684">14626 12477 32,'0'0'35,"0"0"-1,0 0 1,-20-3-19,20 3-6,-14 5-2,14-5-4,-29 20-1,8-5-1,-4 6-2,-4 6 0,-6 6-1,1-6-2,5 8-4,-1-15-8,18 6-15,-5-14-3,17-12-2,0 0 6,19 0 10</inkml:trace>
  <inkml:trace contextRef="#ctx0" brushRef="#br3" timeOffset="94000.3765">14405 12659 4,'14'-26'27,"10"7"5,-12-4 2,6 13-4,-16-13-7,18 22-9,-20 1-3,18-5-4,-7 8-2,7 7-3,8 0-4,4-8-8,18 10-26,10-11-1,19 3-1,12-11 0</inkml:trace>
  <inkml:trace contextRef="#ctx0" brushRef="#br3" timeOffset="94593.4105">18078 11823 41,'0'0'30,"0"0"2,2 14-2,-14-1-22,0 16-2,-10-3 0,-2 12-3,-6 4 0,1 4-3,-2-5 1,5-1-3,5-8-2,1-15-10,17-1-15,3-16-4,0 0 1,12-23 2,6 8 15</inkml:trace>
  <inkml:trace contextRef="#ctx0" brushRef="#br3" timeOffset="94721.4178">17916 12064 8,'0'-27'30,"5"8"2,-6 0 3,1 19-2,-4-21-14,4 21-8,0 0-1,19 9-4,0-6-2,8-1-4,24 2-33,-3-5-1,17 1-2,7-7-2</inkml:trace>
  <inkml:trace contextRef="#ctx0" brushRef="#br3" timeOffset="95397.4564">20174 12481 54,'0'0'33,"-13"17"-2,2 1-1,-12 2-23,3 8-4,-6-2-1,-10 6-2,1-3 1,0 0-2,3-6 0,3-7-4,15 0-2,-3-17-3,17 1-1,6-15 0,13 3 5,-4-12 2,5-1 4,3 2 5,-11-7 5,9 14 5,-19-9 1,14 19 0,-20-8-4,4 14-1,0 0-4,10 23-1,-2-10-3,9 3-2,11 1-4,9-15-11,24 9-22,8-17 1,30 1-4,8-13 0</inkml:trace>
  <inkml:trace contextRef="#ctx0" brushRef="#br3" timeOffset="96252.5054">23047 13108 48,'8'-11'32,"-6"-2"1,-2 13-2,-10-18-18,10 18-5,-16 4-1,2 8-3,-10 5-2,-5 8 0,-6 4 0,-2 8-1,-5 0-2,1-3 0,3 1-2,0-11-2,14 3-3,0-18-1,24-9-2,0 0 1,0 0 3,18-28 2,3 5 5,4 2 3,-3-9 4,7 12 3,-17-6 3,11 12-1,-14-3 0,7 15-3,-16 0-3,19 5-2,-8-2-1,13-1-3,10-3-4,1-15-10,24 6-22,1-17 1,16 2-3,4-13 1</inkml:trace>
  <inkml:trace contextRef="#ctx0" brushRef="#br3" timeOffset="98021.6065">25122 12289 19,'15'-7'26,"-15"7"2,14-17 0,-14 17-12,6-9-5,-6 9-2,0 0-1,-10 11-1,-9-5-1,5 11-1,-10 1-2,-2 6-1,-2 3-3,-10-1-4,7 10-5,-5-10-20,8 2-2,6-9-2,9-1 2</inkml:trace>
  <inkml:trace contextRef="#ctx0" brushRef="#br3" timeOffset="98191.6163">24986 12401 62,'8'-20'35,"-8"20"0,8-22-1,-8 22-21,0 0-7,0 0-2,0 0-3,0 0-3,7 15-3,-7-15-12,35 3-16,-13-4-2,15 5-1,-3-5 1</inkml:trace>
  <inkml:trace contextRef="#ctx0" brushRef="#br3" timeOffset="102381.8559">25104 12311 24,'0'0'27,"-18"-14"1,18 14-3,0 0-11,-20-18-3,20 18-3,0 0-2,-11-6-1,11 6-1,-16 5-1,4-2 0,-4 6-1,-1 2-1,-1 1 0,-6 2 0,-1 1-1,-2 0 1,0 2-1,-2 1 0,0-3 1,-3-1-1,0 4 0,2-4 1,-7 2 0,2 0-1,-3 3 0,-2 0 1,-2 0 2,-1-2-2,-2 4 0,1 1 0,2 1-1,2-3 2,-3 3-2,4-3 1,3 1-2,-3 1 2,5 1-2,-1-4 1,2 3 1,-2-1-1,1 1 0,-1 0 1,1 0-1,0 0 0,-3-3 0,2-3 0,0 2 1,-1-2-1,1-1 0,1 1 1,3-1-1,-3 0 1,0 1-1,4 1 1,1 0-1,-2 0 1,3-2-1,-1 0 0,2-2 0,2-2 0,-3-1 0,4-1-1,0-1 1,1-4 0,0 0 0,-2-1 0,2 1 0,-4-2 0,-1 1 0,-5 1 1,-1 2-1,-1-2 0,-4 1 0,-1-1 0,1 2 1,-2-2-1,1-1 0,-2-1 0,2 0 0,2-1 0,-4 0 0,0-1 0,0 0-1,-1 0 1,-1 0 0,-1 0 0,-3 0-1,-2 3 1,1-1 0,1-2 0,-3 0 0,-1-2 0,3-1 0,-1 1 0,3-2 0,1 0 0,2-3 0,0 0 0,-1-1 1,4-3-1,-2 2 0,2-3 0,-2 2 0,-2 1 0,0 0-1,-1 1 2,-2-2-2,1 1 2,-2 0-1,4 0 0,-1-2 0,4 2 0,0-1 0,-4-5 0,6 2 0,-1 3 0,1-3 0,-1 3 1,1-3-1,0 0 0,-3 2 0,3-1 0,0 1 0,-3-4 0,-2-2-1,2 5 1,-3-6 0,5 2 0,-2-1 0,0 1 0,6-4 0,-2 2 0,2-2 0,1 2 0,-2-3 0,3-2 0,-1 1 1,-1-1-1,-3 1 1,1 0-1,-5 0 1,1 0-1,-4 2 1,0-1 0,-2 1-2,0-3 2,0 0-2,3-1 2,0-3-2,4 2 1,-3-2 0,2 1 0,-3 2 0,-1-3 0,1 4 0,-1 2-1,-6 2 1,-1 0 0,-3 1 0,3 3 0,-4-4 0,4 1 0,-2 0 0,3-2 0,5 0-1,-1 0 1,4 1 0,2 0 0,1-1 0,-1 4 0,3 0 0,0 3 0,-5-1 0,6 3 0,-5 1 0,-1 0 0,1 0 2,0-1-2,-2 2 3,2-1-3,-1 3 3,2-2-3,2 0 3,0 5-3,2-3-1,-2 5 2,2-2-1,2 2-1,-2 0 2,1 0-1,-1 1 0,-2-1 0,1 1 0,2 0 0,-5-2 0,4 2 0,-4-2 0,4 0 0,-2 0 0,-4 1 0,3-1 0,2 1 0,-6 3 0,0 3 0,-1-2 0,0 3 0,-1-1 0,-2 1 0,1-1 0,-3 3 0,-2 0 0,-1-1 0,2 1 0,-1 0 0,-2 0-3,3 1 3,0-2-3,3 0 3,-2 1-3,2 0 3,1-2-2,-1 2 2,1 1 0,-2 0 0,0 2 0,-6 2 1,2-1-1,0 1 0,-3 3 0,-1-2-1,3 2 1,-1 0 0,3 1 0,2 0 0,-1 0 1,2 5-1,2 0 0,0 2 0,-5-1 0,0 2 1,-3 1-1,3 3 0,-4-2 0,3 1 0,-2-1 0,4 1 0,0-2 1,3 1-1,2-1 1,-1-2-1,3 0 1,-4 1 0,3 1-1,-3-1 1,-2 3 0,0 0-1,-1 2-1,-3-2 1,-2 2 0,6-1-1,-1-1 0,0-1 1,2-2 0,1-1 0,3 2 0,1 0 0,-1 0 0,2 1 0,-4 1 0,-3 1 0,1 4 0,-3-1 0,0 4 0,-1 0 0,-1-2 0,1 3 0,5-4 0,-2 3 0,2-4 0,4 0 0,2-2 0,1-2 0,5 3 0,-4-3 0,-2 2-1,4 0 1,-1-3 0,-3-1 0,-1 3-1,2-2 1,-2-3 0,-1 2 0,3-1 0,-2-1 0,5 0 0,3-2 0,-4 1 0,2-4 0,-1 2 0,-1 0 0,3-2 0,-3 3 0,0-2 0,-5 2-1,1 0 1,-3 1 0,0-1 1,-3 2-1,-1-4 0,-1 2 0,5-5 0,-2 3 0,1-3 1,0-2-2,2-2 1,3 0 0,-1-2 0,0 1-1,1-2 1,-4 0 0,0-1-1,1-1 1,2 0 0,-4-1 0,-1-1 0,1-3 0,1-2 0,2-2 0,-1-1 1,4-2-1,-4 0 0,1-1 0,-1-3 1,3 3-1,-2-2 0,4 1 0,-7-5 0,-2 4 0,6-6 0,-3 2 0,-3-4 0,1-2 0,0 1 0,-2-1 0,4-4 0,-1 1 0,0 0 0,-1 0 0,1-2 0,2 0 0,-3-1-1,0-1 1,4-4 0,-2-2 0,0-3 0,3-1 0,4 0 0,-2-3 0,1 1 0,0 0 0,3 4 0,2-1 0,0 2 1,0 2-1,-2-2 0,2 1 0,3 1 1,-4-4-1,5-2 0,-1-1 0,1-5-1,1 1 1,4-2 0,-3-4 0,0 1 0,-1 0 0,-3 1-1,0 3 2,-3 2-2,-3-3 1,-1 1 1,4 1-1,-7 0 1,5-3 0,3 1 0,-6-2-1,6-4 1,-2 2-1,3 0-1,-1-1 2,2 1-2,-4 0 1,-1 3 0,1 1 0,-4-1 0,0 4 0,3 0-1,-6-2 2,5 0 1,-1 0-2,-1 1 1,0-3 0,6 2 0,-3 0-1,-1 2 1,2-1 0,0 3-2,2 2 1,-1 0 0,-1 0 0,4 1 0,-2-3 1,2 4-1,0-2 0,1 3 0,-1-3 0,-2 7 0,-3-1 0,4 2 0,-2 3 0,0 2 0,-2 1 0,5 2 0,-3 1 1,3-1 1,3-1-2,-4 2 2,2 0-2,1 0 2,-1 3-2,3 0 2,-3 1-2,0 3 0,-5 0-1,4 4 2,-5 1-1,1 0 0,-4 0 0,-1 2 0,0 3 0,-2-3 0,2 2 0,-1 1 0,-1-1 1,2 2-1,1 1 0,-3 0-1,3 1 1,-1 2 0,-2 2 0,0 1-1,-3 1 1,1 2 0,-3 1 0,-2-1 0,-1 2 0,-1 1 0,0 1 1,-1 1-1,0 0 0,0 4-2,4-1 1,-2 3-1,1-1 1,-2 2-2,0 2 2,-3 1-1,0 0 1,0 3 1,1 1 0,0-1 0,1 3 0,2 4 1,2-1-1,2-2 0,5 5 0,-4 0 0,5 0-1,3 3 2,-5-1-2,3-2 1,-5 2 0,5-2 0,-1 3 0,-4-6 2,2 2-2,2-3 1,-1 1-1,4-2-1,2 3 1,2-1-1,2 0 1,1 0-1,3 3 1,-2-2-2,3 4 2,0-2 0,0-1 0,1 1 0,-3-2 0,5 1 0,-6-3 1,3 3-1,-2-2 0,2 4 0,-4 1 0,-1 0 1,-2 2-2,3 2 1,1 1-1,-1 0 1,0 2 0,0-1 0,5 1 0,-1-2-1,6-1 1,-1-1 0,2-2-3,-4-10-3,16 3-29,-6-13 0,10 4-2,7-23 0</inkml:trace>
  <inkml:trace contextRef="#ctx0" brushRef="#br3" timeOffset="106387.085">13146 14428 56,'4'-19'38,"-2"-4"-2,-2 23-8,7-18-21,-7 18-1,15 18-1,-5 15-2,-6 13-1,5 16 0,-8 11-1,0 13 0,-3 8-1,-7 3-1,-3-3-1,-1-5-2,2-8-3,-7-27-15,14-2-15,-2-28-2,12-11 1</inkml:trace>
  <inkml:trace contextRef="#ctx0" brushRef="#br3" timeOffset="106745.1055">13115 14663 66,'-16'-21'39,"26"9"-1,3-17-1,20 4-35,9-4 0,12 1 0,6 4-1,4 9 0,2 9-1,-4 13 0,-7 11 0,-16 15 0,-7 14-1,-15 7 1,-11 11-1,-13 5 1,-12 5-1,-8-2-1,-5-4 2,-5-4-2,-2-11 2,4-9-2,0-9 1,5-13-2,1-9 0,4-11-1,9 0-3,-6-18-4,22 15-12,-2-20-13,12 8-2,2-4 3</inkml:trace>
  <inkml:trace contextRef="#ctx0" brushRef="#br3" timeOffset="107271.1356">14366 14797 16,'-41'1'31,"1"2"1,-1 0 2,12 11-22,-12-8-1,11 19 0,-10-6-2,9 20-2,-9-5 1,7 12-3,0-2 0,6 1-3,2-6 1,18-5-2,8-12 0,14-10 0,14-14-1,11-9 0,12-14 0,8-7 2,1-6-2,3-5 2,-6 2-2,-8 2 2,-6 1-2,-14 8 2,-10 3-1,-12 9-2,-8 18 1,-14-12 0,0 18 0,-2 7 1,-1 9-2,4 9 1,3 4-1,2 3-1,8 2 0,5-7-3,12 1-2,1-17-5,18 2-10,-2-23-15,14-3-1,-4-20 0</inkml:trace>
  <inkml:trace contextRef="#ctx0" brushRef="#br3" timeOffset="107789.1652">14895 14788 41,'0'0'33,"-17"33"2,-4-4-2,8 16-25,-12-2-1,10 6-2,-5-5 0,9 4-1,-3-14 0,13-3-3,1-15 1,0-16-2,27-4 1,-5-18-1,2-10 0,3-8 2,1-3-1,-1-7 0,-2-1 0,-2 9 0,-5 6 0,-2 7 1,-7 15-1,-9 14-1,0 0 0,5 16 1,-6 9-1,-1 1 1,4 2-1,3 1 1,3-6-1,8-5 1,8-9-1,11-6 2,4-13-1,5-3-1,7-11 2,-1-4-2,-1-7 2,-1-1-3,-3 2 2,-8 0-1,-8 5 0,-5 8 0,-7 9 0,-17 12 0,10 12 0,-15 11 0,-8 12-2,-3 7 2,-2 9-2,-2-4-3,3 4 0,5-12-5,14 5-12,-2-25-16,23 0 0,-3-20 0,19-3 2</inkml:trace>
  <inkml:trace contextRef="#ctx0" brushRef="#br3" timeOffset="108426.2016">15878 14846 22,'0'0'33,"-25"3"1,10 14 0,-3-5-15,8 14-12,-9-3 0,10 10-3,-4-3 0,9 6-2,-5-7 0,9 0 0,-2-6-1,2-3-1,0-10 1,0-10 0,0 0-1,13-2 0,-7-13 0,0-2 0,0-9 1,6-5 1,0-3-1,3-8 0,2-2 0,3 1 1,6 0-2,1 2 2,2 6-2,6 5 0,-1 9 0,0 7 0,-3 11 0,-2 7 0,-4 10 0,-6 3 1,-6 11-2,-8 2 2,-7 7-1,-5 2 0,-7 4 0,-7-3-2,-5 2 2,-7-4-2,2-1 2,-5-8-2,2-8 2,1-4-2,2-8 2,4-7 0,3-4 0,6-3 0,4-2 1,14 7-1,-16-7 1,16 7 0,-4 17 0,5 7 0,1 6 0,-2 16 0,-4 10-1,-4 14 1,-3 8-1,-7 5 1,-2 2-1,0-2-3,3-2 1,-1-15-2,13-10-2,4-30-8,15-6-22,8-31-2,17-12 2,0-26 2</inkml:trace>
  <inkml:trace contextRef="#ctx0" brushRef="#br3" timeOffset="108675.2159">16484 14891 68,'-9'20'38,"8"13"-2,-8-9 1,2 13-36,0 0 1,1 4-3,-2 2-1,-1-5-3,4 2-3,-2-21-16,12 5-13,-5-24-1,16 7 1</inkml:trace>
  <inkml:trace contextRef="#ctx0" brushRef="#br3" timeOffset="109159.2436">16689 14719 64,'10'11'39,"-10"-11"-1,2 25 0,-2-25-32,13 20-2,-8-8 0,5 4-1,-5 4-1,1 7 0,-6 1-1,0 8-2,-3 1 1,-2 2-1,-2-1 1,-3-5-2,6-3 2,-4-7-2,5-7 2,3-16 0,0 0 0,20-18-1,0-7 1,5-9 2,0-6-2,9-5 2,0-1-1,1 1 0,-1 6 0,-3 6 1,-6 13-2,-2 7 0,-3 13 0,-7 11 0,-5 10 0,-3 10 0,-2 6-1,-2 5-1,2 1 0,-1-2-1,4-1 0,4-6-2,10-4 1,-2-13-5,14-1-1,-6-21-19,20 4-7,-7-14-1,12 0 0</inkml:trace>
  <inkml:trace contextRef="#ctx0" brushRef="#br3" timeOffset="109569.267">17537 14847 68,'-32'2'38,"4"14"0,-11-7 0,6 17-33,-2-3-1,8 5-3,3 2 1,3 3-2,7-2 2,5 0-2,8-3 0,7-7 0,7-9 0,9-6 1,8-12-1,8-7 0,8-14 0,2-5 2,4-6-1,0-6 0,-2-2 0,-4 4 0,-4 3-1,-10 8 0,-8 10 0,-11 11-1,-13 10 0,-5 26 0,-8 11 0,-9 13-1,-9 18 1,-3 12 0,-3 14 0,1 3 0,-4 2 0,4-3 0,7-6 0,0-12-3,12-10-3,-7-30-8,15-2-21,-8-32-2,17-4-1,-19-30 0</inkml:trace>
  <inkml:trace contextRef="#ctx0" brushRef="#br3" timeOffset="109744.277">16963 14457 74,'-30'-1'42,"1"4"-3,9 9-2,14 11-51,-2-35-24,19 3-1,4-19-2,16 5 0</inkml:trace>
  <inkml:trace contextRef="#ctx0" brushRef="#br3" timeOffset="110598.3259">11340 11243 54,'0'0'37,"25"5"-1,-12-12 0,16 7-23,-3-10-7,15-2-2,8-4-2,15-4-1,10-7 1,14-1 0,11-8-1,3-1 2,6-3-2,0 2 1,-4 2-2,-9 1 0,-10 19-7,-21-2-29,-6 12 0,-16 5-2,-9 10 2</inkml:trace>
  <inkml:trace contextRef="#ctx0" brushRef="#br3" timeOffset="111086.3538">12911 10920 71,'12'3'37,"13"-6"-2,5-11 1,13 2-32,4-15 0,11 1 0,-4-11 0,3 0-2,-7-5 1,-5 4-1,-12 0 0,-11 6 0,-17 9-1,-10 6 0,-16 10 0,-11 13-1,-9 9 1,-6 13 0,-5 10 0,4 10 1,1 5 0,6 0-1,16 0 1,10-6-2,19-5 1,13-15-1,25-11-3,7-20-6,30-7-27,5-16-4,21-8 2,-2-17-2</inkml:trace>
  <inkml:trace contextRef="#ctx0" brushRef="#br3" timeOffset="111446.3744">14087 10534 74,'-52'59'36,"-7"3"-2,0 12 2,-13-4-33,11 5-4,4-8 2,6-6-4,11-8-2,6-18-6,20-4-20,3-18-5,11-13 0,7-20 10,17-1 18,-9-11 6,0-4 4,4 2 8,-15-12 20,11 10 7,-13-2 1,10 17-6,-18-4-19,17 14-4,-11 11-2,21-3-2,-3 11-1,8 3-2,8 4-2,1-5-3,16 2-4,-3-14-5,23 2-24,-10-14-1,10 1-1,-7-11 0</inkml:trace>
  <inkml:trace contextRef="#ctx0" brushRef="#br3" timeOffset="112034.408">14452 10674 70,'-22'2'36,"8"12"0,-14 1 1,10 20-25,-9-8-6,9 13-2,-1 3 0,7 4-2,-4 1 0,6-2-2,4-5 0,5-2 0,-2-10 0,5-9-1,-1-6 1,-1-14-1,10-4 1,1-10 0,-2-9 1,2-8 1,2-7-1,-1-7 1,2-10-1,1-1 0,4-5 0,1 5 1,1 4-2,2 6 0,-4 7 0,4 11 0,3 8 0,0 10 0,0 8 0,-2 9 0,4 1 0,1 5 0,1 5 0,0 4 0,1 6 0,-11 1 0,-3 6 0,-9-2 1,-8 3-1,-10-4 0,-7-2 0,-9-1 1,-6-8-1,-2-6 0,-1-2 0,1-5 0,0-4 1,4-3-1,5 1 0,4 1 1,2 5 0,3 11-1,2 7 1,-2 12-2,-6 12 1,-4 14 0,-4 11 0,-8 7-1,2 0 0,2-7-1,9-8-1,7-20-5,26-8-28,-8-39-3,45 7 0,-2-40-1</inkml:trace>
  <inkml:trace contextRef="#ctx0" brushRef="#br3" timeOffset="112767.45">15193 10632 86,'0'0'38,"-21"-2"0,21 2 1,-34 9-34,14 7 0,-9 1-2,4 13 0,-8 10 0,3 3 0,3 4-1,4 0 0,9-2-1,13-8 0,7-9 0,14-13-1,14-13 0,12-14 0,6-11 0,6-7 0,-3-8-1,-1-4 0,-5 0 0,-13 1 0,-8 6 0,-19 4-1,-5 6 1,-9 8 0,5 17 1,-24-16-1,14 16 1,10 0 1,0 0-1,0 0 1,12 8-1,8-7 2,4 0-1,4 0 0,2 1 1,-5 0-1,-6-1 0,0 5 1,-19-6-1,15 17-1,-14-4 1,-4 3-1,-4-3 0,-2 0 0,-1 5 0,4-7 0,6-11 0,-8 12 0,8-12-1,14-13 1,1-2 0,3-3 0,1-4 0,3-4 1,1 5 0,-4 0-1,-3 3 1,-6 9 0,-10 9 0,13 3 0,-16 9-1,2 8 0,-2 6 0,-5 3-1,5 3-2,-1-2 0,8 6-4,-8-16-11,21 7-21,-8-12 0,13 2 0,-3-14-1</inkml:trace>
  <inkml:trace contextRef="#ctx0" brushRef="#br3" timeOffset="113467.49">15949 10757 89,'-13'9'38,"13"-9"0,0 0 0,24 6-31,-6-13-3,12 1 0,1-8-1,10 1-1,-3-6 0,1-4 0,1-2-1,-7 1-1,-6 0 0,-7 3 0,-11 3 0,-7 1 0,-11 5-1,-7 7 1,-7 8 0,-6 7 0,-5 10 0,4 4 1,-4 8-1,9 5 1,5 1 0,11-1 0,13-4 0,9-6 0,14-11 0,17-7-1,6-11 1,14-9-1,2-9 0,6-7 0,1-4 1,4-2-1,-8 1 0,-9 4 0,-7 4 0,-13 9 0,-16 10-1,-13 8 1,-12 16 0,-17 9-1,-8 6 1,-4 5 0,-2 3 0,5-1 0,2-7 0,10-5 0,10-13 0,5-16 0,27-8 0,2-13 0,6-11 1,6-6-1,4-8 1,-3-4 0,-1 5 0,-6 0-1,-5 10 1,-7 11-1,-10 9 0,-13 15 0,6 13 0,-8 10 0,-7 7 0,5 6-1,0 1-1,4-5-1,6-1-2,6-19-3,21 4-16,-7-28-15,21-5 0,-1-22 0,17-2 2</inkml:trace>
  <inkml:trace contextRef="#ctx0" brushRef="#br3" timeOffset="113648.5003">17520 10127 102,'-37'25'36,"0"31"3,-15 13-4,5 15-30,-8 6-4,8 2 0,5-3-4,7-9 1,21-4-8,-9-26-27,23-5 1,2-23-1,15-9-2</inkml:trace>
  <inkml:trace contextRef="#ctx0" brushRef="#br3" timeOffset="113964.5184">17240 10465 93,'0'0'39,"-1"-13"0,11 24-1,-10-11-29,29 24-4,-3-14-2,8 5 0,6-7 0,7 1 0,-1-2-1,2 0 0,-7-2 0,-3-1-1,-8 3-1,-7 3 1,-12 2-1,-8 4 0,-9 6-1,-7 9 1,-6 5-1,-2 1 0,2 3-1,-1-4-1,12-3-2,1-13-3,22 3-17,-5-28-14,23-7 1,-4-23-1,15 1 1</inkml:trace>
  <inkml:trace contextRef="#ctx0" brushRef="#br3" timeOffset="114107.5266">17880 10242 107,'-23'-38'40,"6"19"-1,-8 4-4,5 12-32,11 14-10,-6-10-14,20 23-18,-5-9 2,19 14-4,-3-5 3</inkml:trace>
  <inkml:trace contextRef="#ctx0" brushRef="#br3" timeOffset="114541.5514">18032 10532 86,'0'0'37,"-12"7"0,-5-11 1,7 10-30,-11-5-1,0 11-2,-5 4-1,1 7 1,-5 6-1,7 9-1,-4 0 0,11 3-1,6-6-1,7-4 1,11-9-1,16-9-1,10-13 1,11-10-1,7-10 1,5-8-1,5-11 0,2-2 0,-7-1 0,-7-3 0,-12 3-1,-10 2 0,-12 6 0,-10 7-1,-13 12 1,-8 12 0,-10 16 0,-6 11 1,1 14-1,0 13 2,2 1-1,5 1 0,7-6 1,11-7-1,15-13-1,11-16-2,17-10-5,1-29-19,16 2-12,-4-18 1,13 0-3,-10-15 2</inkml:trace>
  <inkml:trace contextRef="#ctx0" brushRef="#br3" timeOffset="114786.5654">18761 9946 109,'-9'21'40,"6"14"0,-14-3-2,8 17-35,-14 8-1,-2 12-1,-6 8-1,-1 7 1,5 2-3,1-2 1,9-6-5,1-19-11,22 2-20,-2-24-1,20-7-1,5-21-2</inkml:trace>
  <inkml:trace contextRef="#ctx0" brushRef="#br3" timeOffset="115481.6052">19476 10850 67,'-1'-12'34,"-8"-6"0,-2 10 1,-18-8-24,9 15-2,-15-10-1,2 18-2,-12-3 0,6 9-2,-4 4 0,2 6 0,6 0-1,5 3-1,7-2 0,13-3 0,19-7-1,10-9 0,16-12 0,11-9-1,10-14 1,6-10-1,2-9 0,0-8 0,-5 0 0,-10-3-1,-6 2 1,-13 3-1,-11 10 1,-12 11-1,-2 17 1,-5 17-1,-31 13 0,8 21 1,-7 15 0,1 14-1,-6 9-1,10-1-2,14 10-12,-3-21-24,24 0 2,5-28-2,17-1 1</inkml:trace>
  <inkml:trace contextRef="#ctx0" brushRef="#br3" timeOffset="115888.6285">19809 10798 93,'0'0'38,"5"21"-1,-5-21 2,34 16-30,-12-18-5,10-1-1,0-8-1,1-1 0,-2-7-1,-2-3 0,-4 0-1,-5-2 1,-9-3-1,-6 3 0,-7 1 1,-8 3-1,-4 8 1,-7 6 0,-7 9 0,-4 12 0,-2 14 1,-1 9 0,0 8 0,7 3 0,8 0 0,11-4-1,12-4-1,14-10-1,18-12-2,13-13-1,17-1-5,3-21-16,16 6-14,-2-12 1,12 4-1,-11-13 0</inkml:trace>
  <inkml:trace contextRef="#ctx0" brushRef="#br3" timeOffset="116217.6473">20792 10704 73,'0'0'35,"3"-17"1,-3 17 1,-17-9-25,17 9-2,-33 9-3,8 5-1,-5 0-2,-1 7 0,-5 3-1,1 4 0,5-2-1,1 1 1,9 2-2,12-5 1,8-3-2,8-6 0,14-4-1,11-6-1,10-4-2,6-8-2,15 1-6,-14-13-25,22 4-1,-13-12 1,11 4-1</inkml:trace>
  <inkml:trace contextRef="#ctx0" brushRef="#br3" timeOffset="117109.6983">21202 10669 108,'-24'-1'37,"9"7"2,-4-15-3,2 13-31,-3-2-2,3 6-1,-9 6 1,7 6-1,-4 3 0,1 6 0,2 2 0,4 0 0,3-3-1,8-3-1,10-7 1,8-7-1,8-7 0,5-9 0,8-3 0,5-5 0,-2-6 0,4-5-1,-4 2 1,-4 0-1,-6 0 1,-7 4-1,-4 2 0,-8 3-1,-8 13 0,0 0 0,0 0 0,-12 5-1,5 10 0,0 1 0,7 7-2,3-5 0,11 7-1,1-13-1,15 6-1,-1-15 0,16 5-1,-10-15-1,10 3 4,-8-11 1,-2-1 4,-5-3 3,-15-4 3,0 6 2,-19-11 3,4 14-1,-11-8 0,11 22 0,-29-20-2,14 18-2,1 5-1,3 9 0,-3 7-2,5 3 1,-2 7-1,6-1 0,4 0-1,6-1 1,5-8-1,5-6 0,11-10 0,3-6 0,10-9 0,5-6-1,7-10 1,-3-3-1,4-6 1,-3 0-1,-3-2 0,-4 4 0,-9 8 0,-9 6-1,-7 11 0,-17 10 0,0 23 0,-17 10 0,-12 19 0,-6 15 0,-6 14 0,-7 6-2,2 9 2,2-1-1,3-8 1,9-8-1,8-12 1,7-17-1,6-16 2,5-18 0,6-16 0,2-14 0,4-13 0,-2-9 0,4-9 0,1-11-1,5-5-1,1-7 1,8 6-6,-14-9-11,19 21-18,-15-1 1,4 18-1,-12 7 0</inkml:trace>
  <inkml:trace contextRef="#ctx0" brushRef="#br3" timeOffset="117637.7285">19009 11595 66,'18'-27'35,"7"4"0,-7-9-7,6 14-17,-12-7-2,5 14-2,-10-1-1,-7 12-1,0 0-1,5 15-1,-10 4-1,-2 12 0,-2 7-1,-4 8 1,2 6-1,-3 4 0,4 4-2,2-8-2,8-1-3,-2-18-5,21-5-26,-19-28-1,37 15 1,-14-34-4</inkml:trace>
  <inkml:trace contextRef="#ctx0" brushRef="#br3" timeOffset="117825.7393">19229 11421 86,'0'0'37,"7"-13"0,14 14 1,-4-13-32,21 3-3,4-3-3,6-5-2,11 4-6,-13-6-27,9 12-1,-14-3-1,-1 10-1</inkml:trace>
  <inkml:trace contextRef="#ctx0" brushRef="#br3" timeOffset="118042.7517">19235 11715 89,'8'17'39,"14"-24"0,18-2 0,-1-15-34,13-2-4,-1-1 0,2-2-3,-2 10-3,-15-5-8,-1 22-24,-20 0 0,-4 15-2,-22 5 2</inkml:trace>
  <inkml:trace contextRef="#ctx0" brushRef="#br3" timeOffset="118226.7622">19237 11989 78,'0'0'40,"25"-4"-2,-2-19 1,18-3-25,2-4-13,4-5-1,5 2-4,-7-11-15,6 17-17,-7-8-1,4 14-1,-14-3-2</inkml:trace>
  <inkml:trace contextRef="#ctx0" brushRef="#br3" timeOffset="118583.7826">19884 11629 60,'-13'21'38,"1"-8"-2,2 8 3,-8-9-14,8 15-16,-6 1-5,2 6 1,1-3-2,0 0-2,6-6 1,5-2-1,5-12 1,-3-11-1,23-9 0,1-14-1,5-8 1,5-6 2,3-6-2,-1-1 1,-4-1-1,-1 9-2,-5 2 2,-5 10 0,-8 8-1,-13 16 0,17 2 0,-16 15-1,-2 11 0,-3 2 1,3 9-3,-1-3 1,8 8-8,-12-21-20,18 9-9,-5-18-1,17-1 1,-9-14 1</inkml:trace>
  <inkml:trace contextRef="#ctx0" brushRef="#br3" timeOffset="118959.8041">20276 11588 81,'10'-20'38,"7"7"0,-9-5 1,9 16-28,-17 2-5,15-8-2,-15 8-2,2 25 1,-5-2-1,-3 8 0,1 4-1,-1 1 3,0 2-3,3 3 2,3-10-2,5 1 1,2-10-1,4-4 1,4-11-2,3-7 1,1-8-1,4-9-1,1-8 1,-1-4-1,0-1 1,-3-12-3,2 6 0,-5-8-4,6 9-2,-12-17-18,15 20-12,-9-4 0,11 15-1,-13 0 1</inkml:trace>
  <inkml:trace contextRef="#ctx0" brushRef="#br3" timeOffset="119411.83">20804 11635 97,'0'0'38,"0"0"1,18 4-2,-18-4-34,25-1 0,-6-1-2,3 0-1,4-4 1,4-1-1,-1-2 1,-4-1-1,-3-3 1,-5 3-1,-10-2 0,-4-2 0,-7 4 0,-8-2 0,-9 1 0,1 3 0,-6 2 0,-3 5 1,3 6 0,-6 5 0,5 8 0,0 11 1,2 5-1,5 4 2,6 0-1,9-1 1,10-5-2,14-7 0,11-10-2,15-10-1,14-11-3,4-17-12,21 6-20,-8-18-4,11 4 2,-10-14-3</inkml:trace>
  <inkml:trace contextRef="#ctx0" brushRef="#br3" timeOffset="119635.8428">21482 11228 96,'-15'8'38,"-5"3"2,5 20-1,-4 6-35,5 9-1,-5 8-2,3 6-1,-2 1 0,1 3 2,6-2-4,2-11 0,11-4-5,6-20 0,27 2-21,-5-24-10,21-3 1,-4-16-2</inkml:trace>
  <inkml:trace contextRef="#ctx0" brushRef="#br3" timeOffset="120547.895">21792 11548 96,'-30'-21'38,"7"28"1,-13-3-2,7 17-30,-5 2-3,4 10-1,0 0-1,4 4 2,7 1-1,7-2 0,9-5-1,10-5 1,12-8-2,9-7 1,7-10-2,8-6-2,3-9 2,-2-8-3,1-5 3,-6-4-3,-7 0 2,-10-2-2,-5 0 2,-13 1-1,-10 7 1,-4 5 0,-7 8 0,-5 8 0,2 7 0,3 7 1,1 5 0,10 2 0,4 0 1,9-1-1,10-4 1,8-5 0,5-4 1,7-2-1,1-3 0,1 0 0,-5 1-1,-3-2 1,-7 4 0,-6 6-1,-18-7 1,9 23 1,-15-2-2,-5 5 2,-4 1-2,1 9 2,1 0-3,0-4 0,5-1 1,3-6-3,3-7 2,4-6-2,-2-12 2,15-10 0,-8-5 1,3-8 2,-1-7-3,3-5 2,-2-8-1,3-7 0,4-3 0,5 1-2,3 1 2,3 4-1,2 7 1,4 6 1,0 11-1,-2 13 1,-2 10 0,-2 9-1,-5 7 1,-6 5-1,-6 4 0,-5 4 0,-7 2 0,-7 2 0,-8-1 0,-5 1 1,-8 0-1,-6-5 2,-1 0-2,-2-4 2,2-2-2,0-3 2,3-4-2,6 0 1,4-4-1,5 0 1,2-2-1,6 6 1,-3 4 0,2 7-3,-1 12 2,-1 4-2,-5 15 3,-4 8-4,-5 5 3,0-3-3,4-1 0,4-10 0,8-4-8,1-29-10,22-1-17,-12-22-1,42-23-1,-9-16 1</inkml:trace>
  <inkml:trace contextRef="#ctx0" brushRef="#br3" timeOffset="120964.9188">22463 11659 102,'-3'14'40,"13"5"1,-10-19-2,35 6-34,-5-11-2,9-4 0,2-5-1,8-3 0,0-4-1,-3-2 0,-1-4-1,-11 3 0,-9-1 0,-9 0 0,-11 0 0,-13 2 0,-9 9 0,-9 6 1,-7 9-1,-5 11 1,-8 12-1,-2 11 1,8 6 0,2 10 1,7 2-1,11 3 1,16-7-1,13-4 1,16-13-2,15-5 2,17-9-4,11-15-3,17 8-7,-6-31-18,24 15-10,-14-20-3,14 11 2,-15-11-1</inkml:trace>
  <inkml:trace contextRef="#ctx0" brushRef="#br3" timeOffset="121092.9261">23624 11777 124,'-21'20'43,"-9"-16"-1,11 4-1,3-9-43,2-18-14,24 12-20,-2-18-8,17 8 2,0-8-5</inkml:trace>
  <inkml:trace contextRef="#ctx0" brushRef="#br3" timeOffset="138011.8939">13759 16574 28,'11'-32'35,"0"9"1,-17 2-1,6 21-31,-6-13 0,-3 25 2,-4-1-1,6 17-1,-3 1 1,8 12-2,-1 1 0,11 3 1,6-8-2,4 0 0,12-14 0,7-10-1,5-17 1,7-13-2,2-16-1,0-8 2,-2-10-1,-2-3 1,-5 6-2,-8 4 1,-5 10 0,-8 12 1,-3 13-1,-4 20 0,-2 16 0,-3 19-1,-1 15 2,-1 16-1,-2 9 0,0 6 1,-4 4 0,-6 1-1,-3-4 1,-9-5 1,-2-6-1,-9-15 0,-7-11 0,-1-14 0,-4-15-2,-1-14-2,5-13-3,-5-25-29,21 3-3,2-24-3,21 4 0</inkml:trace>
  <inkml:trace contextRef="#ctx0" brushRef="#br3" timeOffset="138297.9102">14907 16762 64,'21'-13'41,"-7"-8"-1,16 7-1,0-9-39,7-5 0,9 8-7,-10-10-31,13 22 0,-15-1-2,1 17 0</inkml:trace>
  <inkml:trace contextRef="#ctx0" brushRef="#br3" timeOffset="138469.9201">14991 17062 62,'0'-12'41,"19"0"0,4-21-1,18 0-38,8 3-4,6-15-10,21 17-27,-6-6 1,18 13-4,-4-5 2</inkml:trace>
  <inkml:trace contextRef="#ctx0" brushRef="#br3" timeOffset="139078.9549">16194 16379 48,'11'-11'37,"-11"11"-1,-6 31-1,-11 6-31,1 19 0,-8 8 0,0 15-1,-1 2 0,1 4 0,2-11-1,9-5-1,-3-12 1,8-12-1,6-17 0,2-28 1,4-13-1,7-28 0,0-16 1,3-19 0,4-18 0,-1-12 0,1-9-1,3-5 0,-3 5 0,2 7 0,2 15-1,0 18 0,-2 20 0,5 22 0,-1 21 1,5 23-1,1 22 0,0 20 0,1 15 1,2 17-1,3 12 1,-2 5-2,-2 6 1,-1-1-1,-6-6-1,-3-13-3,-1-5-4,-16-33-21,12 2-7,-19-36-2,7-5 0</inkml:trace>
  <inkml:trace contextRef="#ctx0" brushRef="#br3" timeOffset="139243.9643">16323 16636 66,'-29'-9'39,"0"-8"-1,29 17 0,0 0-34,16-12-1,18 4-5,8-6-1,26 4-9,-2-20-22,29 12-3,-3-12-1,17 8 1</inkml:trace>
  <inkml:trace contextRef="#ctx0" brushRef="#br3" timeOffset="139626.9862">17255 16419 61,'-19'-5'39,"-10"-14"-2,7 15 0,-14-1-34,2 12-1,-1 7 0,-7 13-2,-2 8 2,2 13-1,2-1 1,9 1 0,8-5 0,13-8-1,15-14 0,12-10 0,14-14-1,15-7 1,5-7-1,1-2 0,3 4 1,-10 4-1,-6 11 1,-9 11-1,-11 14 1,-13 14 0,-14 9-1,-7 4 0,-4 2-1,-3-5-1,2-5-2,-1-19-3,21 0-21,-6-42-9,24-4-2,0-28 2</inkml:trace>
  <inkml:trace contextRef="#ctx0" brushRef="#br3" timeOffset="139806.9965">17627 16506 75,'-16'37'39,"9"21"-2,-18-16-8,13 22-26,-8-8 0,8 2-3,5-3-2,-2-21-14,21 3-20,-12-37-1,26 10-2,-7-42 0</inkml:trace>
  <inkml:trace contextRef="#ctx0" brushRef="#br3" timeOffset="140250.0219">17655 16178 65,'-3'25'40,"-3"-9"-2,20 6 1,9-14-36,4-2 0,7-6 0,5 3-1,-1 2 1,-2 8-1,-7 5 0,-7 14-1,-14 12 0,-3 11 0,-12 10 0,-9 12-1,-6 2 1,-1-1-1,-1-8 0,6-12 0,5-15 1,9-17-1,4-26 0,20-20 1,5-22-1,9-14 2,9-13-1,-1-2 0,4 2-1,-6 3 1,-1 18 0,-8 12 0,-10 21-1,-8 18-1,-8 22 1,-7 18-1,-8 14 1,0 12-2,0 6-1,-3-2-4,13 5-9,-7-23-17,27 8-5,-4-29-3,27-1 2</inkml:trace>
  <inkml:trace contextRef="#ctx0" brushRef="#br3" timeOffset="141003.0649">18822 16526 51,'-18'7'35,"-3"-2"1,5 19-1,-13-6-27,8 13-3,-3 1 1,9 6-3,-2 0 2,7 4-2,8-7 0,10-2-1,8-9 0,7-9-1,6-14 0,4-9 0,7-7-1,0-7 1,-3-5-1,-4-1 0,-4 0 0,-7 5 0,-5 5 0,-9 5 0,-8 13 0,0 0 0,0 0 0,0 30 0,0-1 0,0 4 1,7 3-2,4 2 2,5-3-1,8-7 1,4-12-1,4-14 1,2-14 0,0-9 0,1-20 0,-4-7-1,-2-11 1,-3-3 0,-6-6-1,-7-3-1,2 6-2,-10-1-1,4 12-2,-10-7-11,14 21-19,-11-5-2,10 18-1,-4-8 1</inkml:trace>
  <inkml:trace contextRef="#ctx0" brushRef="#br3" timeOffset="141219.0773">19855 15856 47,'3'21'40,"-2"22"-2,-14 5 0,2 22-14,-12 8-20,1 13-1,-2 3 0,2 0-2,5-4-1,8-7-2,7-10-1,2-19-6,20-5-22,-12-34-6,14-5-2,-10-25 1</inkml:trace>
  <inkml:trace contextRef="#ctx0" brushRef="#br3" timeOffset="141400.0876">19642 16421 82,'0'0'41,"-18"-20"-2,33 21 1,3-6-36,13-2-2,12-5-2,6-5-2,15 3-3,0-16-15,22 17-18,-12-12-1,13 10-1,-11-14 0</inkml:trace>
  <inkml:trace contextRef="#ctx0" brushRef="#br3" timeOffset="141707.1052">20252 15601 78,'10'23'42,"20"22"-1,-1-7-1,14 24-38,3 6 2,9 11-2,-1 8 0,-5 10-1,-9 5 0,-8 6-3,-19 7 2,-14 4-1,-11 0-1,-21-9-2,-1-1-4,-19-31-25,13 1-6,-13-33-2,15-10 1</inkml:trace>
  <inkml:trace contextRef="#ctx0" brushRef="#br3" timeOffset="142257.1367">16210 15667 28,'-40'5'32,"-5"23"1,-9 21 1,6 31-26,-8 23 1,12 33-3,1 17 2,24 23-2,6-2 1,20 4-2,16-14-2,19-21-2,21-23-3,12-32-10,29-18-24,3-34-2,31-13-1,0-32-1</inkml:trace>
  <inkml:trace contextRef="#ctx0" brushRef="#br3" timeOffset="143040.1815">21150 16503 71,'8'14'38,"-8"-14"0,33 24-4,-8-21-30,16-3-2,3-7 1,11-4-2,2-12 0,6-10 1,-4-2 0,-2-9-1,-7-1 0,-7 0-1,-11 0 0,-13 2-1,-14 9 2,-14 6-2,-12 10 2,-14 11-1,-10 12 0,-10 15 1,-2 11 0,-1 21 1,4 8-1,9 14 0,10-2 1,19 1-2,16-7 2,19-13-2,22-16 0,13-19-3,20-14-1,5-23-5,24 4-28,-13-23-1,19 9-2,-14-21 1</inkml:trace>
  <inkml:trace contextRef="#ctx0" brushRef="#br3" timeOffset="143360.1998">22201 15822 79,'23'-10'41,"13"2"-1,0-20-4,9 6-38,17 11-15,-5-16-21,11 16 0,-6-8-1,6 15 0</inkml:trace>
  <inkml:trace contextRef="#ctx0" brushRef="#br3" timeOffset="143781.2238">23002 15051 51,'0'0'37,"0"0"-1,4 31 0,8 15-24,-7 9-8,4 15 0,1 3-2,-3 7-1,4-4-1,-6-3-3,9-3-13,-7-29-18,12-3-2,-5-27-3,12-7 3</inkml:trace>
  <inkml:trace contextRef="#ctx0" brushRef="#br3" timeOffset="144042.2388">23352 15329 60,'-35'2'38,"7"15"-1,-9-5 0,9 11-26,-4-7-6,9 6-1,1-6-2,9-2 1,13-14-1,0 14-1,15-14 1,12-4-1,10-3 0,8-1 0,5 1-1,0-1-3,5 12-6,-17-9-25,8 20-3,-19-7-3,8 14 1</inkml:trace>
  <inkml:trace contextRef="#ctx0" brushRef="#br3" timeOffset="144359.2569">24150 15038 54,'-24'-16'37,"9"13"-2,-10-2 0,14 18-25,-12 6-3,11 22-1,-6 7-1,3 19 0,0 4-1,4 10-1,2-2-1,7-1 0,7-13-2,4-14-2,8-10-2,-2-26-11,21-1-20,-18-24-3,12 4 0,-15-21-1</inkml:trace>
  <inkml:trace contextRef="#ctx0" brushRef="#br3" timeOffset="144547.2677">23837 15396 79,'0'0'41,"0"0"-2,32 17 1,-8-25-32,14 7-4,3-6-3,8-5-2,3 7-8,-10-19-27,11 16-2,-13-8-2,10 10-2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9T23:38:43.66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2120 13378 30,'0'0'30,"24"5"-2,-11-3 0,6-1-30,5 0-1,14 4-1,2-2 1,10 2 0,7-4 1,9 4 1,13-1 1,10 1 1,12 1 1,9-4 0,17 2 1,15-4-1,16 3 0,11-5-1,20 0 1,12-3 0,14 3 0,20-2 0,15 1-1,8 2 1,13 0-1,8 0 1,14 2-1,9 2 0,12 0 0,3 0 1,13 1-2,15-1 3,13 3-2,9-3 2,10 5-1,14-6 2,7 4-1,7-6 1,18 9-1,-6-12 0,16 6 0,51-9 0,-28 1 1,10-5-2,61-3 2,-27-8-3,16-1 1,35-5-1,41 0 0,-73 1-2,59 0 2,2 4-1,1 6 0,15 8 1,-2 8-1,-20 7 1,10 2-1,5 8 1,-10 1 0,2 2-1,-43-3 1,25-3-2,-2-7-1,31 1-6,-96-14-27,38-6 0,-31-13-3,-29-11 1</inkml:trace>
  <inkml:trace contextRef="#ctx0" brushRef="#br0" timeOffset="1123.0642">3556 14504 30,'-14'7'33,"14"-7"1,-8-18-18,15 9-5,-14-20-3,12 2-3,-11-13-1,2-3-1,-6-13-1,1-8-1,-5-8 0,-3-10 0,-2-7 0,-1-10 0,-4-10 0,3-7 0,-7-12 1,3-9 0,1-12 0,1-6-1,-2-13 1,4-8-1,-4-10 0,5-11 0,-1-6-1,4-6 0,0-7 1,4-7 1,-1-6 0,2-10-1,4-11 1,-3-7 0,6-9 0,1-9 1,3-6-2,1-5-1,4-2 1,-3-5 1,4 1-2,1-1 1,0 2 0,-4-7-1,6-4 2,-2-8-3,-5-9 0,6-6 0,-6-7 0,9-3 0,0-10 0,1-2-1,-3-6 1,6 5 2,-3-3-1,4 5 2,-7 1-1,1 9 0,-4 12 1,-2 13 0,-3 24-2,-3 10-1,-1 151-19,3-13-17,-7 12 0,-1-5 0,0 19-1</inkml:trace>
  <inkml:trace contextRef="#ctx0" brushRef="#br0" timeOffset="3840.2196">16269 14215 36,'13'-59'34,"-3"0"0,-11 0 0,-2 9-30,-15 6 0,-3 12-2,-13 10 1,-6 15 0,-12 11 0,1 18-1,-3 6 1,0 12-1,-1 6 1,7 11 1,2 6-2,10 12 0,7 7-1,6 14 0,6 5 0,8 4-1,3 3 0,3-2-3,8-3 0,-5-9-3,6-9-1,-8-24-11,9-2-17,-7-24-4,0-11 3</inkml:trace>
  <inkml:trace contextRef="#ctx0" brushRef="#br0" timeOffset="4042.2312">15348 14798 69,'0'0'40,"0"0"-1,34 10 1,10-15-38,21-2 0,19-9-1,18-3-2,13 3-5,-4-9-31,17 11 0,-9-3-3,0 12 1</inkml:trace>
  <inkml:trace contextRef="#ctx0" brushRef="#br0" timeOffset="4545.2599">16306 14855 41,'2'-15'35,"-2"1"0,0 14-1,0 0-30,9 17 0,-9 3-1,4 13 2,-8 4-3,3 8-1,-3-3-1,1 3 0,2-7 1,-4-4-2,4-6 2,2-14-2,-1-14 3,13-5-2,-3-17 2,4-10-2,-2-8 3,2-9-1,-4-1-1,-1-1 1,-3 2-1,-2 8 0,-2 5 0,2 13 0,0 7-1,7 10 0,5 5 0,7 3-1,11 4-2,2-6-3,18 13-9,-6-16-20,15 6-2,-9-10 1,4 7 0</inkml:trace>
  <inkml:trace contextRef="#ctx0" brushRef="#br0" timeOffset="4892.2798">16831 14825 60,'14'25'39,"3"-21"-3,13 4 2,8-11-35,8 1-1,-1-5 0,5-3-1,-5-4 0,-5-1-1,-7-1 1,-11 0-1,-6-2 1,-16 2-1,-14 1 0,-10 7 0,-9 6 1,-7 5-1,-5 8 0,0 8 1,-5 9-1,7 3 1,6 5-1,11 1 1,14-3 0,12-2-3,20-9 0,9-12-3,23 3-8,3-19-24,21 2 1,-2-16-2,14 7 2</inkml:trace>
  <inkml:trace contextRef="#ctx0" brushRef="#br0" timeOffset="5295.3028">17605 14819 62,'-21'0'37,"-11"-6"-1,8 10 2,-14-2-32,10 8-2,-2 4-1,3 11-1,-1 2-1,0 7 0,3 1 0,2 3 0,8-8 0,8-4-2,9-9 2,17-13-1,8-11 1,14-10 1,5-6-1,5-2 1,1-1-1,-6 4 0,-7 2 0,-8 11 0,-15 11-1,-13 10 0,-15 13-1,-9 8 0,-11 16 0,-3 5 0,-9 12 0,1 3 0,1 1 1,7-3-2,7-8 2,11-14 0,15-16 0,14-19 0,15-19-1,13-23-2,11-8-5,0-24-27,17 3-2,-7-14-1,9 8 0</inkml:trace>
  <inkml:trace contextRef="#ctx0" brushRef="#br0" timeOffset="5785.3309">18011 14735 58,'11'10'38,"-16"8"-2,3 14 0,-9-2-31,0 10-1,2 2-2,-6-2-1,8-5 0,3-5 0,6-10 0,13-11 0,3-14 1,13-10-1,5-10 1,7-5 1,1-9-2,-2 3 1,-4-1 0,-3 4-1,-9 8 0,-9 7-1,-17 18 0,0 0-1,0 0 1,-12 23-1,1 9-1,-7 4-1,7 12-2,-1-9-4,21 14-28,-6-18 0,19 2-1,2-19 0</inkml:trace>
  <inkml:trace contextRef="#ctx0" brushRef="#br0" timeOffset="6446.3687">18568 14856 61,'-9'25'39,"2"-8"-2,15 4 2,-8-21-33,35 14-2,-2-14-1,7-3 0,2-10-1,4-3-1,-5-7 0,-1-1 0,-10-3 0,-9-1-1,-9 4 1,-12 2-1,-5 4 0,-10 9 0,-8 6-1,-3 10 1,-8 13-1,-1 5 1,2 10 0,2 6 0,6 1 0,5-2-1,11-4 1,14-6-1,10-12 2,11-8 0,7-14 0,11-10-1,5-6 2,2-6-1,-4-1 1,-2-1-1,-10 4 1,-6-1-2,-10 12 0,-5 6 1,-14 7-1,0 0 0,-7 18 0,-4-1 0,-2 5-1,-1 6 1,0-1 0,6-3-2,1-2 2,5-8-1,2-14 0,16 4 1,3-17 1,8-10 0,8-5 0,2-6 1,3 0-1,-2 0 0,-2 5 0,-7 8-1,-9 9 0,-9 10 0,-11 2 0,0 21-1,-6 2-1,-5 3-1,8 5-4,-6-13-6,21 14-26,-6-17 0,22 2-1,-5-14 2</inkml:trace>
  <inkml:trace contextRef="#ctx0" brushRef="#br0" timeOffset="6732.385">19574 14746 55,'0'0'37,"3"-20"-1,-3 20 0,0 0-26,0 0-4,-22 20-2,11 2-1,-7 3 0,2 6-1,-4 0-1,9 2 0,-2-5 0,10-4-1,8-3-1,5-11-1,10-3-3,2-16-6,14 6-25,-12-19-1,16 8 1,-12-15-1</inkml:trace>
  <inkml:trace contextRef="#ctx0" brushRef="#br0" timeOffset="7228.4134">19846 14748 66,'-12'12'38,"3"16"-1,-13-6 1,8 12-28,-4-7-6,6 3-2,2-4-1,6-2-1,4-7 1,11-3 1,9-12-1,4-5 0,11-11 0,2-8 0,4-6 0,5-6 1,-6-2-1,-3-5-1,-1 3 0,-9 6 0,-10 4 0,-6 12 0,-11 16 0,0 0 0,-16 21-1,3 18 0,-9 14 0,-3 14-1,-4 16 0,-5 8 0,-6 7 1,0 3-1,-1-3 1,-1-7 0,5-12 1,-1-12 1,8-17-1,2-17 0,9-19 0,2-15 0,4-19 0,6-14 0,3-16 0,4-14-1,5-13 2,11-3-2,4 2 2,5 5-1,7 0 0,10 7 2,10 10-3,2 7-4,25 14-28,-12-6-3,19 10 0,2-8-3</inkml:trace>
  <inkml:trace contextRef="#ctx0" brushRef="#br0" timeOffset="7874.4504">21254 14030 55,'-28'-2'38,"-12"10"-2,0 19 0,-9 13-23,3 21-9,-3 7 0,4 21-1,2 9-1,6 7 0,10 0-1,10-4 0,13-8-2,14-16-2,19-10-4,4-35-18,23-1-12,2-29 0,12-5-2,-3-24 2</inkml:trace>
  <inkml:trace contextRef="#ctx0" brushRef="#br0" timeOffset="8115.4641">21604 14143 75,'-10'30'39,"-8"4"-2,3 20 0,-5 2-34,-3 14-1,-2 7-1,-3 5-1,-2 4 0,0 1-1,-1-2-1,5-9-4,14-3-30,-4-26-1,16-6-1,-2-24 0</inkml:trace>
  <inkml:trace contextRef="#ctx0" brushRef="#br0" timeOffset="8287.474">21423 14714 67,'-1'-21'39,"-8"3"-3,9 18 2,0 0-31,11-6-5,8 14-2,7-8-5,11 6-7,-2-18-24,13 3 1,-2-18-3,10 2 2</inkml:trace>
  <inkml:trace contextRef="#ctx0" brushRef="#br0" timeOffset="8466.4842">21969 14199 60,'-29'24'36,"9"23"-2,-13 12 1,6 22-28,-10 1-3,10 5-1,-4-3-4,8-6-3,15-6-31,-6-20-1,22-8-2,-2-23 1</inkml:trace>
  <inkml:trace contextRef="#ctx0" brushRef="#br0" timeOffset="8833.5052">22067 14582 75,'-2'21'39,"2"-21"-1,23 14-1,-4-14-34,11 0 1,3-4-2,2 1 0,-4 0 0,2 2-1,-10 0 0,-4 5 0,-19-4 0,7 23-1,-20-3 0,-8 4 0,-5 3 1,-7 1-1,2 2 0,2-3 0,6-3 0,8-5 0,9-7-1,6-12 1,21 8-1,-1-13-1,14-1-1,5-10-4,14 12-14,-7-18-18,18 11 2,-8-9-2,13 11 2</inkml:trace>
  <inkml:trace contextRef="#ctx0" brushRef="#br0" timeOffset="9173.5247">22794 14091 77,'0'0'41,"22"21"0,-19 1-2,7 6-26,-9 12-10,2 7-2,-1 8 0,-2 5-2,-2 3 1,4 5-1,-6 0 1,0 1 0,-7 2-1,1-4 1,-9-3-1,-2-3-1,-3-4-1,-5-12-2,7 3-12,-11-25-23,13-1 2,-9-23-3,7-5 0</inkml:trace>
  <inkml:trace contextRef="#ctx0" brushRef="#br0" timeOffset="11254.6437">681 5230 61,'4'-11'34,"-4"11"-1,0 26 0,0 8-26,-10 6-2,5 23-1,-4 13-1,-1 18 1,-6 10-1,6 8 1,-7-2 0,3-3 0,-1-16-1,6-15 1,2-26-1,9-26-1,4-35 0,5-28 0,10-25 0,4-18-1,3-19 0,1-10-1,0-10 1,1 1-1,0 9 0,-5 12 0,0 13-1,0 16 0,-7 18 2,1 19-2,3 21 2,-5 23-1,2 20 1,2 17-1,2 17 1,2 17 0,0 11 0,-2 10 0,-2 6-1,1-3-1,-4-3-2,-7-18-4,14-4-29,-20-29-2,4-11-1,-11-27-1</inkml:trace>
  <inkml:trace contextRef="#ctx0" brushRef="#br0" timeOffset="11863.6785">772 5851 94,'0'0'38,"7"-13"1,18 3-3,5-5-32,19-13-2,9-3-1,12-2 1,1-1-2,1 9 1,-7 5-1,-2 10 1,-12 12-1,-11 12 0,-15 13 2,-11 12-1,-12 9 0,-7 6 0,-6 0 1,-2-3-1,-2-6-1,0-10 0,5-14 0,10-21 0,0 0 1,10-35-1,5-3 1,7-10-1,0-3 0,4-3 1,-3 1-2,-1 8 1,-6 10 0,-3 12 1,-7 8-1,-6 15 1,-1 13 0,-4 7 0,0 8 1,-2 1-1,6 4 1,1-1-1,6-4-1,4-8 0,16-7 0,-2-12 0,11-10 0,5-9 1,2-7-1,3-5 0,-4-1-1,-3 2 1,-9 0-1,-3 11 0,-8 4 1,-7 13 0,-7 15 0,-5 6-1,-2 15 1,-6 4-1,1 12 0,-1-3-1,6 7-4,1-11-1,17 6-7,-10-26-25,24-3 2,-4-22-1,20-6 0</inkml:trace>
  <inkml:trace contextRef="#ctx0" brushRef="#br0" timeOffset="12375.7078">2191 5735 83,'0'0'36,"-29"8"0,19 14 1,-10 2-30,9 15-1,-2 1-1,6 9-2,-1-2-1,8 5 1,2-6-1,4-3 0,1-11-1,0-9 0,5-11 0,-12-12 0,18-20-1,-8-8 1,-2-11-1,0-8 1,2-7-1,-5-7 0,0-1 1,2 2-1,-3 2-1,0 7 0,5 11 0,1 4 0,2 10 0,3 9 0,7 9-1,0 9 1,3 11 2,2 2 0,-1 6 0,-4 5-1,-5 5 1,-4 4-1,-12 5 2,-7 4-1,-13 2-1,-4 3 1,-8 4-1,-4 3 1,-4-5-1,2 4 1,-1 2-1,9 1 0,3 6 0,3 2 1,5 9-1,4 1 1,4 4-2,0-7-1,9 1-7,-5-27-26,18-8-4,-12-38 1,36-11-2</inkml:trace>
  <inkml:trace contextRef="#ctx0" brushRef="#br0" timeOffset="12606.721">2789 5005 96,'-24'48'40,"-1"31"0,-17 14 0,-3 16-37,8 9-1,5 8 0,7-5-1,5-6-2,16-11-3,2-33-14,23-9-20,-1-31-1,24-16 0,-4-31 0</inkml:trace>
  <inkml:trace contextRef="#ctx0" brushRef="#br0" timeOffset="12773.7306">2968 5669 105,'-13'9'39,"-2"27"0,-11 4-1,4 17-35,-1 5-2,4 4-2,5-2-3,5-13-5,20-5-29,-4-23 0,16-16-1,-2-28-1</inkml:trace>
  <inkml:trace contextRef="#ctx0" brushRef="#br0" timeOffset="12924.7392">3079 5408 101,'-30'-3'39,"6"13"1,-2 6-8,-12-3-67,32 2-3,6-15 0,0 0-3</inkml:trace>
  <inkml:trace contextRef="#ctx0" brushRef="#br0" timeOffset="13260.7584">3704 5007 83,'8'-29'41,"-11"8"-1,3 21-1,-22 27-33,5 18-3,-8 22-1,-3 24 0,-6 16 0,-2 13-1,-1 13 0,3-2-1,9-6-2,-1-19-2,18-6-5,-3-38-29,21-13 0,-1-35-1,10-19 0</inkml:trace>
  <inkml:trace contextRef="#ctx0" brushRef="#br0" timeOffset="13433.7683">3360 5554 102,'-28'-17'38,"14"25"1,14-8-2,5 12-34,15-6-2,16-3-3,15 0-4,0-13-7,17 10-25,-2-15 0,6 8 0,-9-9-2</inkml:trace>
  <inkml:trace contextRef="#ctx0" brushRef="#br0" timeOffset="13775.7879">3961 5545 81,'-19'33'42,"-8"-6"-1,7 17 1,-7-1-31,9 7-6,-1 0 1,9-4-2,6-4-2,12-10 0,5-11-1,10-19 0,11-19-1,10-16 1,6-16-3,4-6 2,-3-6-1,1-1 1,-7 7-1,-10 10 0,-9 16-1,-12 20 1,-14 19 3,-5 16-3,-5 17 1,-11 8-2,7 12 0,0-1-2,11 6-1,5-21-5,29 2-28,-5-24-2,28-5 2,-3-27-1</inkml:trace>
  <inkml:trace contextRef="#ctx0" brushRef="#br0" timeOffset="14116.8074">4827 5645 91,'-19'-13'38,"-6"21"0,-15 0 3,4 19-35,-7 7 1,7 11-4,0 2 2,9 4-3,11-8 0,12-3 0,9-17-1,15-13 0,9-22 0,12-19 0,8-21-2,5-15 1,3-14-1,-1-7 1,-5-9-1,-8-2 0,-6-3 0,-10 11-1,-12 13 2,-9 15-1,-12 22 0,-9 25 0,-5 28 0,-4 29 0,-2 26-1,-3 20 0,10 12-1,-1 1-4,17 16-14,2-24-17,18-4 1,1-26-2,18-11 1</inkml:trace>
  <inkml:trace contextRef="#ctx0" brushRef="#br0" timeOffset="14469.8276">5185 5712 101,'-20'21'41,"15"6"-3,2-14 0,14-1-34,12-12-1,7-5-1,6-14-2,7-5 3,3-13-3,-7 1 0,-4-5 0,-10 2 0,-13-4-1,-9 7 1,-12 4 0,-16 13-1,-5 15 1,-8 15 1,-3 18 1,-1 16 0,6 19 0,6 8 0,8 7 0,13-2 0,19-10-1,15-14-1,29-20-6,8-35-17,36-11-17,12-27-1,26-12-1,2-24 0</inkml:trace>
  <inkml:trace contextRef="#ctx0" brushRef="#br1" timeOffset="69564.9789">4089 14011 12,'25'-24'32,"-4"9"1,-12 2 1,-9 13-20,-2 21-2,-5 16-2,-16 5-3,6 20-4,-8 6-1,0 13-1,2 0-1,3 0-2,9-1-7,0-16-24,17-10-3,3-19 2,16-10-1</inkml:trace>
  <inkml:trace contextRef="#ctx0" brushRef="#br1" timeOffset="70300.0209">4444 14388 25,'0'0'32,"-23"-5"3,11 24-13,-13-8-8,17 21-2,-14-2-4,14 12-2,-3-6-2,7 5 0,4-4-1,9-5-1,1-9-1,11-9 1,5-15-1,0-10-1,10-12 0,-2-11-1,-4-7 1,-1-6-2,-5-3 2,-2 5 0,-12 4 0,-5 8 0,-8 12 0,-4 9 2,7 12-2,-19 10 1,11 4-1,5 5 1,11 0 0,9-3 0,7-6 1,15-3-1,5-8 1,13-6 0,-1-7-1,4 2 1,-8-6 0,-5 5-1,-11 2 0,-13 5-1,-23 6 1,7 12-1,-20 6 0,-6 9 1,-3 3-1,-2 6 0,3 1 0,8-3 0,12-3 0,7-2 0,13-10 0,14-10 0,5-10 0,7-9 0,1-7 0,0-7 0,-2 0 1,-7-2-1,-8 1 0,-6 0 0,-7 8 0,-16 17 0,14-8-1,-11 20 1,-5 9 0,4 7 0,1 6 0,-1 2 0,8-4 0,3-3 1,6-13 0,7-13 0,4-15 0,7-15 0,-1-10 1,1-7-1,-5-5-1,-6-1-1,-9 5-3,-19-9-14,2 23-21,-15-4 1,0 16-3,-5-5 1</inkml:trace>
  <inkml:trace contextRef="#ctx0" brushRef="#br1" timeOffset="71084.0657">3347 11684 42,'18'-12'34,"0"6"3,-18 6-2,0 0-22,-7 12-4,-7 14-2,-13 6-2,-7 19-1,-10 12-2,-1 12-2,-10 5 1,5 6-1,0-6 0,7-6-2,10-11-1,7-25-4,21-11-15,5-27-13,14-31-2,7-17 2,9-5-1</inkml:trace>
  <inkml:trace contextRef="#ctx0" brushRef="#br1" timeOffset="71223.0737">3087 11859 49,'-9'-17'40,"-13"6"-1,7 29 1,0-3-15,21 20-16,13-8-3,23 1-2,24-10-2,28-13-7,34-5-31,3-15-3,20-2-3,3-10 0</inkml:trace>
  <inkml:trace contextRef="#ctx0" brushRef="#br1" timeOffset="73356.1957">23986 13289 79,'-8'16'37,"-6"-11"-3,-3 10 0,-13-2-32,-3 12 0,-8 1 0,-5 9-2,-1 2 1,0 2-2,5 0 0,6-9-8,18 0-25,3-18-2,15-12-1,0 0 1</inkml:trace>
  <inkml:trace contextRef="#ctx0" brushRef="#br1" timeOffset="73543.2064">23592 13344 85,'0'0'38,"0"0"1,10 23 0,12-13-32,15 5-3,15-6-1,10 3 0,9-5-3,5 4-1,2 1-8,-4-6-28,1 11-3,-24-4 0,-5 16-1</inkml:trace>
  <inkml:trace contextRef="#ctx0" brushRef="#br1" timeOffset="74173.2424">23521 14059 56,'9'-21'37,"3"13"0,-12 8-2,0 0-21,0 0-9,1 34 0,-10-5-2,1 10-1,-4 6 0,2 8-1,-3 1-1,2 6 0,1-7 1,6 0-1,-1-7 1,5-7 0,5-7-1,3-11 1,3-10-1,6-11 1,2-8 0,8-8 0,-2-9-1,3-5 0,0-3 1,0 1-1,1 2 1,-1 4-1,-4 6 0,-4 6 0,-3 11-2,-5 8 0,-2 12-1,-10 3-4,11 20-10,-17-10-20,12 15 0,-11-10-1,16 4 1</inkml:trace>
  <inkml:trace contextRef="#ctx0" brushRef="#br1" timeOffset="74407.2558">24137 14451 56,'-6'15'34,"-8"5"-1,3 16 1,-8-5-28,7 10-2,-1 0-1,3 0-2,8-6-2,-1-9-4,17-2-11,-5-25-17,15-9-1,2-22 0,7-8 0</inkml:trace>
  <inkml:trace contextRef="#ctx0" brushRef="#br1" timeOffset="74535.2631">24310 14111 60,'-1'-11'34,"1"11"-3,0 0-5,5 21-32,0-2-24,10 7-2,1-1 0,14 2 0</inkml:trace>
  <inkml:trace contextRef="#ctx0" brushRef="#br1" timeOffset="75000.2897">24640 14382 37,'0'0'33,"-21"23"3,-7-14-1,4 12-14,-14-11-9,5 11-5,-3-3-1,2 7-1,3-1-1,10 4-1,10-5-1,11-1 1,10-10-2,12-3 0,6-9 0,10-11-1,7-8 0,-1-6 0,0-4 0,-6 1 0,-5 1 1,-9 2-1,-8 5 0,-16 20-1,0 0 1,0 0-1,-22 37 1,0 6-1,-9 16 0,-4 11 1,-1 9-1,1 6 0,1-1 0,6-5 1,4-9-1,6-13 1,8-15 0,9-16 0,2-14 1,-1-12 0,19-24 0,-4-6 0,9-13 1,-2-8-1,5-11 1,-1-7-2,7-3-1,-2 2-1,7 12-5,-18-7-30,14 18 0,-12-3-2,8 17 0</inkml:trace>
  <inkml:trace contextRef="#ctx0" brushRef="#br1" timeOffset="75376.3112">25159 14103 80,'-27'18'38,"8"12"-1,-11-1 0,8 14-33,-11 3-1,3 8 0,-4 0-1,10 4-1,-1-6 1,10-4-2,5-13 1,13-7 1,9-14 0,6-14-1,9-9 1,8-10-1,-4-7 0,1-2 0,-5-1 0,-3 1-1,-4 6 1,-7 8-1,-13 14 1,0 0-1,2 27 0,-9 3-1,1 10-3,-2-2-3,16 14-30,-16-15-3,17 7 1,-9-18-2</inkml:trace>
  <inkml:trace contextRef="#ctx0" brushRef="#br1" timeOffset="76944.4009">23898 11977 63,'-12'13'33,"-10"7"0,-6 12-10,-14-4-12,3 9-3,-10 1-4,2 3-2,1-2-2,4-10-4,14 6-21,0-18-8,16-3-1,12-14 1</inkml:trace>
  <inkml:trace contextRef="#ctx0" brushRef="#br1" timeOffset="77104.4101">23559 12118 82,'-5'-16'37,"5"16"0,-12 0-1,13 14-28,7-2-4,14 5-1,13-3-2,12 0-1,13 1-6,-3-14-30,16 3-1,-13-5-1,1 7-2</inkml:trace>
  <inkml:trace contextRef="#ctx0" brushRef="#br1" timeOffset="79185.5291">13850 13074 26,'2'-18'33,"-1"-1"1,3 2 0,-7-12-21,12 18-4,-14-11 0,5 22-3,13-9 0,-7 23-2,3 14-1,3 21-1,-2 8 0,3 17 0,-2 8 0,-2 6-2,-1 2 0,-2-4 0,-2-13 0,-2-10 1,-2-15-1,0-15 1,2-19 0,-2-14 0,11-24 0,-5-18-1,0-14 1,0-11 1,-5-15-2,-1-9 1,-2 1-1,-7 6 0,1 11 0,-3 19 0,-1 19-1,-2 24-1,9 31-3,-5 15-7,20 34-24,-9 11-1,16 15-2,-5 5 2</inkml:trace>
  <inkml:trace contextRef="#ctx0" brushRef="#br1" timeOffset="79816.5652">13630 14125 53,'-7'-81'37,"-8"4"-2,-16-8-5,-5 20-25,-10 9-2,-7 20-1,-6 25 1,0 33 2,-5 30-3,9 32 1,-10 25 0,11 22-1,-5 15-1,14 5 1,8-3-2,9-10-2,13-17-1,7-23-5,25-14-29,-3-30 0,15-15-3,-5-21 2</inkml:trace>
  <inkml:trace contextRef="#ctx0" brushRef="#br1" timeOffset="80002.5759">12750 14667 69,'-9'-7'41,"20"13"-1,13-3 0,20 13-38,13-11-2,11-10-4,17 13-14,-3-19-19,14 9-1,-9-11-1,8 12 0</inkml:trace>
  <inkml:trace contextRef="#ctx0" brushRef="#br1" timeOffset="80289.5923">13900 14691 70,'-25'9'39,"2"12"0,-6-5-1,6 10-33,4-1-2,10 6 0,3 0 0,12 2-2,8-6 0,10-4 1,6-11-1,10-5 0,1-14-1,2-11 0,-3-7 1,-6-7-1,-9-2 0,-10-4-2,-10 6-1,-18-3-1,-2 17-3,-21 0-30,5 20-1,-17-1-2,2 19 1</inkml:trace>
  <inkml:trace contextRef="#ctx0" brushRef="#br1" timeOffset="80724.6172">9173 15539 48,'0'0'40,"-8"-26"-2,26 14 0,4-5-35,20 4 1,10-6-1,17 5-1,7 2-1,5 1-2,8 10-8,-12-6-27,-1 8-2,-13 2-1,-12 8 0</inkml:trace>
  <inkml:trace contextRef="#ctx0" brushRef="#br1" timeOffset="80903.6274">9244 15857 59,'-5'13'40,"5"-13"0,45-27 1,5-2-41,14-11-1,22 2-7,-6-7-29,16 9-1,-9 0-2,5 14 2</inkml:trace>
  <inkml:trace contextRef="#ctx0" brushRef="#br1" timeOffset="81320.6512">10250 15482 54,'-2'-13'40,"-6"-2"-1,8 15 1,-15-12-34,15 12-2,-4 16-1,-1 2 0,-3 8-1,1 8 0,-3 3 0,0 8-2,-1-3 1,3-3-1,2-6 1,2-5-1,8-13 0,-4-15 0,21-3 1,-2-20-1,6-11 1,1-5 0,4-7 0,-1 0 1,-4 3-2,0 5 1,-4 8-1,-3 13 0,-5 10 0,-2 9-1,1 12 0,-3 4-2,7 9-1,1 1 0,10 4-3,-4-13-5,21 7-27,-13-9-1,12-2 1,-3-10 0</inkml:trace>
  <inkml:trace contextRef="#ctx0" brushRef="#br1" timeOffset="81701.673">10867 15425 59,'0'0'40,"-22"-2"0,10 18 0,-7 1-34,-2 9-2,1 6 0,-2 9-2,0 1 0,4 0 0,7 0-1,5-9 0,10-10-1,7-9 1,12-13-1,12-14 1,3-9-1,4-11 0,-2-6 0,-2-3 1,-6-3 0,-3 8-1,-11 4 0,-9 8 0,-7 10 1,-2 15-1,-13 8 0,1 11 0,2 15 0,-1 4 0,4 9-2,1 1 0,11 2-1,1-10-2,14 0-4,-4-27-31,22-2 1,4-23-2,11-11 2</inkml:trace>
  <inkml:trace contextRef="#ctx0" brushRef="#br1" timeOffset="81896.6842">11672 14909 63,'-22'12'40,"1"34"-1,-11 15-1,8 25-34,-9 9-1,-1 12-2,4-3-1,5-4-3,12 1-8,-7-22-27,23-12-1,-5-24-1,14-13 0</inkml:trace>
  <inkml:trace contextRef="#ctx0" brushRef="#br1" timeOffset="82372.7114">11398 15463 55,'-10'-15'39,"10"15"0,0 0 1,33-7-34,-9-3-3,11 6 1,2-4 0,8-1-1,-2-1-1,2 2 1,-9 1-1,-3 5-1,-9 2 1,-7 6-1,-17-6 0,8 26 0,-19-5-1,-3 6 1,-3 1-1,0 5 0,1 1 0,2-3 0,4-2 0,10-5 0,10-3-1,4-9 1,10-10 0,5-8 0,5-8 0,4-7 0,3-8 0,-3-5 0,-3 1 0,-6-4 0,-2 7 1,-9 5-1,-4 8 0,-14 17 0,0 0 0,8 15 0,-12 10 0,4 0-2,0 10-1,0-8-2,13 14-12,-7-23-23,17 5 0,-6-16-1,16-1 2</inkml:trace>
  <inkml:trace contextRef="#ctx0" brushRef="#br1" timeOffset="83106.7534">12294 15499 62,'-25'14'39,"10"13"0,-9-8-1,16 10-34,-7-1-1,5 2-1,5-2-1,5-4 0,2-5-1,4-5 0,-6-14 1,15 6-1,-5-15 1,3-7 0,-1-6 1,-3-5-2,2-4 2,1-2-2,3-2 1,-2 4 0,0 2-1,2 6 0,0 6 0,-3 9 0,5 5-1,-1 6 0,3 5-1,1 0 0,9 3-1,-2-3 0,5 0 0,3-5 1,2-1-1,-1-3 1,-7-3 1,1 0-1,-7-2 2,-7 0 1,-16 6 0,16-11 1,-16 11 0,-3-11 1,3 11-1,-18-7 1,4 6 0,3 5-1,-6-1 0,0 5 0,-2 5 0,-1 4-1,-1 4 0,-2 4 1,4 0-1,4 2 0,2 0-1,6-3 1,7-2-1,8-7 0,8-6 1,5-5-1,11-7 0,-1-6 0,8-6 0,-4-8 0,1-8 1,1 0-1,-6-4 0,-5 1 0,-9-1 1,-3 8-1,-8 3 0,-6 14 0,0 10 0,-10 10 1,-5 14-1,5 10 0,-3 10-1,0 0 0,7 3-1,5-9-1,10-4-3,6-22-7,22 1-26,-5-26-1,21-4 0,-5-21 1</inkml:trace>
  <inkml:trace contextRef="#ctx0" brushRef="#br1" timeOffset="83290.7639">13332 15196 57,'-21'-14'41,"7"39"-2,-14 10 2,3 30-29,-5 5-8,1 10 0,7-1-4,-1-4-5,21 5-15,-7-22-19,19-7 0,1-22-2,19-2 0</inkml:trace>
  <inkml:trace contextRef="#ctx0" brushRef="#br1" timeOffset="83724.7888">13470 16167 35,'6'-45'36,"-10"4"2,2 15-2,-21 4-26,8 20-4,-10 7 0,-4 19 0,-6 12-1,0 17-1,-5 16-1,-2 16 0,-3 9 0,2 14-1,0 2-1,6 0-1,1-7-1,9-14-2,14-17-2,3-31-12,20-3-21,-10-38-1,37-5-2,-15-28 1</inkml:trace>
  <inkml:trace contextRef="#ctx0" brushRef="#br1" timeOffset="84177.8147">12987 16664 59,'-15'6'40,"0"-6"1,16 14-1,-1-14-33,19 7-5,7-5 0,7-3-2,7-3 0,0-5-2,9 0 0,0-3-2,0 2 0,-4-4 0,3 5-1,-10 0 0,0 8 2,-14 2 0,-8 10 2,-9 5 2,-9 5 0,-8 10 0,-6 3 2,0 5-1,-4 2 2,3 3-1,0-6-1,4 0 0,5-10-1,4-3 0,2-12 1,2-13-1,0 0 0,19-31 0,-7-2 0,3-8 0,0-4 0,2-1 0,0 0 0,-1 4-1,-2 9 0,2 8 0,-5 11-1,3 5-1,7 7 0,-3 2-3,12 11-4,-7-12-28,22 10-2,-1-11 0,11 5 1</inkml:trace>
  <inkml:trace contextRef="#ctx0" brushRef="#br1" timeOffset="84991.8612">13928 16773 57,'0'0'41,"0"25"-3,10-29 2,19 2-38,6-8 0,13-5-1,1-4 1,11-1-1,-7-1-1,1-3 0,-9 2 0,-10 2-1,-11 2 1,-15 5-1,-9 13 0,-23-13 1,-9 16 0,-9 5 0,-5 7 0,1 4 1,-4 7 1,10 5-2,7 3 1,11 7 0,12-7-1,13 3 0,18-8-1,8-9 0,15-7-1,8-9-1,11-8 0,2-13-1,12 2-2,-9-14 0,9 10-1,-16-15-1,4 14 1,-17-10 2,-9 6 4,-14 3 0,-12-6 4,-8 11 1,-16-4 3,10 20 1,-31-22-1,11 22 0,-5 0-1,1 13-2,-4 8-1,4 12-1,0 10 0,0 10 0,2 6-1,3-3 1,8 1-1,5-8 0,7-7 0,12-17 0,7-13-1,6-16 1,8-15-1,3-4 0,3-8 1,-4-1-1,-3 0 0,-8 6 0,-4 6 0,-9 17 0,-10 16 0,-9 12 0,-9 21 0,-4 11 0,-5 19 0,-8 2 0,2 9 0,-7-5 1,7-4-1,7-16 1,8-11-1,6-21 1,10-30-1,17 1 0,6-28 0,10-12-1,7-14-1,1-11-3,9 3-6,-7-21-28,27 11 1,-4-17-3,23 6 0</inkml:trace>
  <inkml:trace contextRef="#ctx0" brushRef="#br1" timeOffset="88628.0692">23900 12113 47,'0'0'21,"-14"-4"3,14 4-1,-21-3-11,21 3-3,-25-1-1,14 3-1,-10-7-2,2 6-1,-5-3-1,0 2-1,-5-1-1,-4 3 0,-3 1-1,0 0 0,-5-1 1,2 2-1,-3-3 0,0 1 0,-2-3 0,3 0 0,0-4 0,-1 0 0,-4-3 0,-1 1 0,-5-4 0,-1 3 2,-4-3-2,-2 0 1,-1 1 0,-4 1-1,-1-3 1,-3-1-1,2-2 1,-2 2-1,-1-5 0,-2-1 3,0 0-3,-2-2 3,3 0-3,-4-1 1,2-1-1,0 0 0,0 1 0,1-1-2,-3 1 1,1-4-1,-2 1 2,-3-2 0,1 2 0,1-6 0,-2-3 1,3 1-1,-1-4 1,5-2-1,0-1 0,5-2 1,1-1-1,-5 0 0,4-1 1,1 0-1,-3-3 1,3-1 2,0-1-2,-3-2 1,1-3 0,4-4 0,0 2-1,-4-7 1,-1 0-2,-1-3 0,0 1 0,-4-4-2,3 0 3,0 0-1,-5-1 1,3-3-1,-1 0 1,0 1-1,-1-2 1,-1-2 0,-3 0-1,2 0 0,0-2-1,-3 2 0,1 0 1,-2-2-1,4-1 1,0 1-1,3-2 1,-5 0 0,0-2 0,2 0 1,-2-3-3,4 2 2,-5-2-1,6-1 1,-3-5-1,3 0 1,0-2-1,-2 0 0,3 0 1,-2-3 0,0 1 0,0 1 0,1 0 1,4-1-1,-1 0 0,8 4 0,0-5 1,-1 4 1,5-4-1,1 3 1,-4 1-1,5-3 1,0-2-1,3 0 1,2-1-1,3 0-3,3-1 3,3-1-1,6-3 1,1 1-2,-4 0 2,4-2 0,4-2-2,-3 0 1,-3-2 0,4-2-1,-5-3 1,0 1-1,2-2-2,-4-2 2,5 0 0,-2-2 2,-1-1-2,1 1 1,-1 3-1,2 2 2,1 0 1,0 6-2,3-4 1,2 7 0,-1 0 0,2 3 0,0 1 0,3 0-1,-2 1 0,3 4 1,-1-2 0,-1 3 0,0 4-1,-1 3 1,1-1-1,-5 5 1,1-1-1,-3 3 0,0 3 0,-4 3-1,-2-6 1,0 5-1,0-2 1,-3-1-1,2 6 1,-1 2-2,3 2 3,-2 0-2,-3 3 1,5 6 1,-4 2-1,5-1 0,-1 4 0,-2-4 1,1 2-1,1 0 1,0 2-2,-1 1 2,1-1-2,-3 2 2,2 1-1,1 1 0,-4 3 0,43 48 0,-44-50 1,44 50-1,-44-50 0,44 50 0,-54-53 1,54 53-2,-57-51 0,57 51-1,-62-51-1,62 51 1,-72-46 0,72 46 0,-78-45 0,78 45 0,-85-39 1,85 39 1,-89-37 0,89 37-1,-93-29 1,93 29-2,-93-23 0,93 23-1,-94-18 1,45 10-1,49 8 1,-97-8 0,97 8 0,-96-4 0,44 4 0,3 3 1,-1 1 0,-2 1 1,4 2-1,-4 0 1,5 2-2,-4 4 2,51-13-3,-94 27 1,94-27-2,-91 37 2,91-37-2,-132 49 0,58-1 2,0-2-1,15 8 2,-3 1 0,10 2 1,-6-4 1,10 1 1,-2-3 0,-3 3 1,5 2-1,-7 3 2,8-1-1,-7 3 0,6 5 0,-7 2 0,5 3-1,-9-2-1,2 3 1,-6 8-1,0 2 0,-1 1 1,4 0-1,-10 6-1,6-1 2,0 5-1,2 0 1,-1-1-2,-1 3 2,2 3-2,-4 1 0,0 1 0,0 2 0,-1 3-1,2 0 1,-3 3 0,-1-3-1,3 2 1,0 1 0,2 0 0,0 0-1,0 3 1,0 1-1,-3 2 0,1 0 0,3 4 3,-2-3-4,2 7 3,2 2-2,-2-1 2,2-3-1,0 2 1,2 1 0,0-1 0,-1 1 1,-6-3-1,4-1 1,-2 1-1,1 0 1,-3-4 0,3 4-1,3 0-1,-2-2 1,-1 3-2,1 2 1,0-2 0,-4 5 0,-3 4 0,-4 2-1,-3-4 1,-2 3-1,0-3 1,-2-2 0,-5 1-1,6-4 0,-4-2 0,-2-2 1,1 1 0,-4-2 0,-2-1 0,1 2 0,1 1 1,-3-1-1,6-5 1,-2 2-2,-1-2 1,0 1 1,1-4-1,-3 2 0,4-3 1,0-4 0,-2-2-2,3-3 2,2-1-2,-1-2 1,-1-4-1,1-2 1,0-5-1,0-1 1,-1-6-1,1-4 2,1-2-3,3-7 0,-4-6 1,4-4-1,2 0 1,-3-4-2,-1 2 2,0 2-2,-2-3 2,1 1 1,0 2 0,-3-1 1,2 1-1,-1-4 2,-2-1-2,6-7 2,-1-3-1,4-5 0,3-3 0,2-5-2,4-3 2,0-4-2,-2-3 2,-3-1-2,-3-1 1,1-2-1,-4-1 1,-3 0-1,2 3-6,-7-6-25,7 2-1,-6-8-3,4-3-1</inkml:trace>
  <inkml:trace contextRef="#ctx0" brushRef="#br2" timeOffset="93632.3554">8551 4651 0,'-26'-19'26,"16"7"1,6-3 2,18-7-13,17 12-4,2-7-1,23 10-1,7-11-2,25 12-2,7-4-1,21 7-3,13-4 0,23 5-1,21 1-1,14 1 1,21 1-1,15-1 0,18-2 0,22-5 0,20-2 1,16-4 0,15-7 0,23-2 1,23-5 0,20-6 0,53-1 1,-12 2 0,17-1-1,16 3-1,14 3 0,10 2 0,7 5 0,6 2-1,-28-2 1,32 0 1,-1-2-1,42-1 2,-50-8-1,-14 2 1,-15 0-1,-24-1 0,-25 6-2,-32 2-1,-37 13-5,-92-7-23,9 17-5,-55-2-2,-45 11 0</inkml:trace>
  <inkml:trace contextRef="#ctx0" brushRef="#br2" timeOffset="94134.3841">17689 4208 64,'0'0'37,"-8"-15"-1,8 15 1,0 0-33,0 38-1,0 8-1,3 21 0,-3 16-1,5 20 2,-7 14 0,2 11-2,-1 5 1,-1-8-2,4 0-2,-4-18-5,16-5-26,-6-20-1,5-9-3,1-17 2</inkml:trace>
  <inkml:trace contextRef="#ctx0" brushRef="#br2" timeOffset="94495.4048">17372 5245 75,'-6'-28'38,"14"16"-2,-4 2 1,10 16-32,1 9-2,7 14 0,-2 12-2,2 12 1,-2 8-1,2 5 2,0-2 0,4-5 0,6-8 0,5-13 1,8-18-3,9-20 3,11-23-2,3-14-2,3-16-1,-2-10-1,-3-7-1,-12-11-2,2 9-20,-23-19-15,-3 16 2,-17-8-1,9 15-2</inkml:trace>
  <inkml:trace contextRef="#ctx0" brushRef="#br2" timeOffset="94923.4293">19677 4473 62,'-4'-51'39,"-10"-2"-2,-1 13 2,-15-9-29,9 18-3,-10 1-3,3 12-1,-2 12-1,2 14 0,-2 19-1,-2 23 0,0 21-1,-3 19 1,-3 17 1,-5 13-1,4 4 1,2 1-2,5-7 0,5-18-3,19-5-7,-7-30-28,27-8 1,-6-30-2,20-6 0</inkml:trace>
  <inkml:trace contextRef="#ctx0" brushRef="#br2" timeOffset="95630.4697">19060 4986 91,'-35'-14'40,"21"14"1,2-5-2,27 1-34,13 0-3,19-1-1,12-2 0,15-1-1,9-4-1,4 1 1,0 0-2,-6 0 3,-7 2-3,-10 2 2,-15 2-1,-16 3 1,-13 2 3,-20 0-3,-4 11 3,-14 3-3,-10 4 2,-4 6-2,-7 9 2,2 8-2,-2 4 0,9 3 0,8 2 0,14-3 0,9-3 0,15-10 0,9-11 0,8-10 0,6-12 0,6-11 0,-5-9 0,1-6 0,-9-8 1,-3-3-2,-9-3 2,-6-4-1,-5 0 0,-2 4 0,-1 1-2,-6 7 2,8 4-2,-2 7 3,6 7-1,4 5 1,3 9-1,2 7 1,-1 5 2,3 5-2,-6 8 1,0 6-1,-6 5-1,-6 3 0,-5 3 0,-5 1 0,0-5 0,-2-6 0,0-4 0,1-12 0,6-17 0,0 0 0,11-15 1,5-11-1,6-6 1,4-9-1,4-1 1,-1-2 0,1 3 0,-1 4 0,-1 9-1,-10 2-1,1 9-1,-1-2-5,12 19-12,-10-13-14,24 13-8,-4-10 2,23 10-3</inkml:trace>
  <inkml:trace contextRef="#ctx0" brushRef="#br2" timeOffset="95881.4841">20967 4849 100,'-28'5'38,"-19"-13"-1,8 16 1,-10-3-34,-1 10 0,1 5 1,0 9-3,4 5 2,6 4-3,10 4 2,9 1-2,15-4-1,13-3 0,18-8-2,12-11-3,22 0-9,-5-26-14,28 6-12,-9-16 1,15 5-2,-9-16 2</inkml:trace>
  <inkml:trace contextRef="#ctx0" brushRef="#br2" timeOffset="96215.5032">21132 5059 98,'-29'10'38,"19"11"-1,10-21 0,0 12-34,20-11 0,15-2-1,9-6 1,9-4-2,11-8 1,4-2 0,-2-6-1,-5 0 0,-8-2-2,-11-2 1,-12 4-1,-14 2 2,-16 4-3,-10 8 2,-15 9-2,-10 8 3,-12 13 1,-5 14-1,-2 6 1,-1 6-3,8 7 3,12-3-2,16 1 0,15-12-5,33 2-9,4-28-19,33-1-7,4-18 2,24-4-1</inkml:trace>
  <inkml:trace contextRef="#ctx0" brushRef="#br2" timeOffset="96478.5182">22121 4849 103,'-43'1'39,"4"16"0,-16-3-1,16 10-34,3 2 1,8 2-4,15-2 3,12-1-4,12-3 1,9-1-1,9-5 1,-1 4 0,0-5-1,-5 1 1,-9 0-1,-10 5 0,-9 0 0,-12 1-2,-4 5-2,-16-12-12,16 16-14,-15-13-11,10 4 2,-1-16-3</inkml:trace>
  <inkml:trace contextRef="#ctx0" brushRef="#br2" timeOffset="97083.5528">19152 5972 79,'6'-14'39,"-6"14"-2,0 0 1,-23 7-23,-13 6-9,-2 10-2,-10 1-1,-1 8 0,-3 1-2,6 0 2,12-2-2,13-4 1,15-4-1,15-7 0,11-1-1,11-3 1,5-1-1,1 2 1,-5 2-1,-7 2 1,-14 4-1,-15 8 2,-12 0-2,-10 1 1,-7 1-1,-3-5-2,8 3-9,2-22-24,26-7-4,0 0-1,48-29 1</inkml:trace>
  <inkml:trace contextRef="#ctx0" brushRef="#br2" timeOffset="97590.5818">19657 6170 85,'-37'22'37,"2"11"0,-13-8 1,11 14-14,1-9-22,7 1 2,4-2-2,7-1 1,7-4-1,5-4 1,6-6-2,0-14 1,17-6-1,-1-12-2,8-9 2,0-8-2,2-6 1,2-8-1,0-1 1,0 0-1,-5 6 1,-4 8 0,-5 8 1,-4 11-1,-10 17 1,0 0-1,10 18 1,-12 2 0,2 10-1,8-1 1,5-2-1,12-5 1,14-8 0,20-11 0,11-9 1,12-10-1,9-8 0,3-5 0,-5-3 0,-6 1-1,-18 5 1,-15 7-1,-20 11 0,-19 12 0,-16 12-1,-12 10 1,-9 12-2,-4 0 1,3 7-2,3 0-1,20 2-3,4-23-11,30 11-15,4-22-6,33-1 0,-1-21 0</inkml:trace>
  <inkml:trace contextRef="#ctx0" brushRef="#br2" timeOffset="97951.6025">20894 6099 113,'-48'3'37,"-11"2"2,9 16-1,-2 2-34,9 5 0,4 6-1,13 2 0,11 4-1,15-5 2,14-6-3,12-5 1,12-13-1,12-7-1,5-10 0,0-10 1,-1-6-1,1-8-1,-8-3 1,-6-4 0,-13 4 1,-9 3-1,-7 7 0,-10 6 0,-2 17-1,-14 0 1,-3 16 0,0 10-1,-3 7 0,3 5 0,7 1-2,9-4-2,19 1-7,-1-26-14,26 2-13,5-22 0,19-5 0,5-22-1</inkml:trace>
  <inkml:trace contextRef="#ctx0" brushRef="#br2" timeOffset="98146.6136">21793 5740 120,'-43'55'39,"-14"5"3,5 17-3,6-1-34,3 6-3,18-5-3,5-5 1,25-9-6,6-25-7,37 0-21,-7-31-6,26-7 2,-7-23-3</inkml:trace>
  <inkml:trace contextRef="#ctx0" brushRef="#br2" timeOffset="98318.6235">22123 5703 99,'-29'21'39,"0"32"1,-12 7 0,8 19-23,2 3-13,3 2-4,15 7-16,-10-20-16,20 3-8,-4-17 2,14-4-3</inkml:trace>
  <inkml:trace contextRef="#ctx0" brushRef="#br2" timeOffset="99183.673">19030 7332 108,'8'9'40,"9"-10"1,19 3-2,4-11-37,28-5 0,7-6 0,9 0-1,2-6 0,-3 1 1,-8-2-2,-15 1 2,-15-1-2,-21 5 1,-19 6-1,-21 5 1,-23 10-1,-15 6-2,-18 15 2,-8 10 0,-8 7 1,0 11-1,8 2 2,15 5-2,17-5 2,24-4-1,27-9 0,26-8 0,26-12-1,18-8 0,18-13 1,5-8-2,6-5 1,-2-5 0,-6-4 0,-11-1 0,-10 1 0,-17 0 0,-13 4 0,-14 6 0,-15 4 0,-14 12 0,-13 1 0,-9 14 0,-13 10 0,-4 6 0,0 3 0,-1 7 1,5-8 0,5 2-1,10-11 1,11-8 0,9-16-1,35-11 1,3-15 1,12-11-2,4-5 0,5-6 0,3-1 0,-4 2 0,-8 5 0,-10 12 0,-13 10 0,-9 11 0,-18 9 0,12 22 0,-11 4-2,-5 2-1,12 10-2,-5-4-3,25 11-11,-9-26-9,33 11-10,-2-20-1,18-2-1,-1-21 2</inkml:trace>
  <inkml:trace contextRef="#ctx0" brushRef="#br2" timeOffset="99838.7104">20788 7203 99,'-51'-3'39,"5"19"2,-11 2-1,12 16-28,0 0-6,11 6-1,13 0-2,11 1 0,15-4-2,12-7 0,13-13 0,11-4-1,6-17 0,3-7-1,-1-12 0,-3-5 0,-6-7 0,-7-4 0,-8 2-1,-11-1 0,-2 5 1,-3 3 0,-5 3 0,1 9 1,6 5-1,-11 13 1,25-11 0,-9 12 1,6 2 0,1 4 0,5 0 0,2-2-1,0-4 1,2-1 0,3-7 0,-4 3 1,-4-7-1,-2 6 2,-7-6-2,-18 11 0,10-3 1,-10 3-2,-24 25 0,3-7 0,-6 10 0,1 3 0,3 1 0,5 3 0,9-6 0,11-5 0,15-9 0,15-9 0,14-12 0,10-10 0,9-10 0,9-5 0,-5-9 0,-3-1 0,-8 2 0,-11 6 0,-13 6 0,-16 12 0,-18 15 0,0 0 0,-13 22 0,-5 5 0,-2 7 0,2 2 0,9 7-5,5-10-5,17 5-6,-1-20-8,28 6-10,-4-22-5,16 0 0,-3-17 0</inkml:trace>
  <inkml:trace contextRef="#ctx0" brushRef="#br2" timeOffset="100323.7382">21955 7178 118,'-34'-1'39,"-11"0"2,10 16-1,-6-1-35,8 9-1,0 5-1,10-1-2,5 2 0,14-4 2,10-7-3,10-2 0,9-11 0,9-9 0,2-9 0,4-4 0,0-8 0,0-3 0,-5-4 0,-7 5 0,-7 2 0,-5 10 0,-16 15 0,0 0 0,-12 16 0,-13 19 0,-9 18-2,-7 14 1,-6 16 0,-5 9 0,2 8-1,0 0 0,4-3 1,6-9-1,11-14 0,6-18 0,7-15 1,8-21-1,8-20 3,0 0 0,0-25 1,8-7-1,-3-11 2,5-5-1,1-10 0,1 1 1,4-7-2,0 4 2,7-3-5,6 4 2,8 2-4,-1-4-6,18 20-7,-13-21-8,28 19-10,-9-21-6,15 8 1,-3-11 1</inkml:trace>
  <inkml:trace contextRef="#ctx0" brushRef="#br2" timeOffset="100662.7576">22495 6864 130,'-33'24'42,"3"17"0,-18-6-1,1 17-41,2 2 0,0 5 0,-2 0 0,8-1 0,7-6 0,8-1 0,10-11 0,11-12 0,9-12 0,11-10 0,10-13 0,8-10 0,5-9 0,1-7 0,4-3 0,-2-2 0,-4 6 0,-5 4 0,-9 12 0,-8 11 0,-17 5 0,7 25 0,-12 7 0,-9 1-8,5 25-9,-14-16-5,25 19-10,-14-16-7,22 3-2,1-12-1,24-4 4</inkml:trace>
  <inkml:trace contextRef="#ctx0" brushRef="#br2" timeOffset="101124.784">23846 6730 110,'1'-44'39,"-17"-9"1,-5 9-2,-17 3-33,6 7-2,-11 11 0,-1 17-1,-8 25 1,-1 21 0,-8 24-1,6 15 1,-3 19-1,5 8 0,7 4-2,12 0 0,11-9-2,14-10-1,16-12-1,6-22-6,25-1-10,-16-35-9,18-1-11,-12-26 0,3-3 0,-14-20 1</inkml:trace>
  <inkml:trace contextRef="#ctx0" brushRef="#br2" timeOffset="101810.8232">23191 7193 121,'-14'-4'42,"14"4"0,28 4-4,8-3-34,16 1-1,10-4-1,11-1 1,9 0-3,-4-4 0,0 3 0,-9-5 0,-8 7 0,-14-6 0,-12 6 0,-17 0 0,-18 2 0,-12 7 0,-17 0 0,-6 6 0,-6 0 0,-6 9 0,1 1 0,4 6 0,7-2 0,14 0 0,11-1 0,11-3 0,12-3 0,13-8 0,7-4 0,2-8 0,5-9 0,0-5 0,-5-8-2,-6-3 2,0-4 0,-6-3 0,-6 2 2,-5 1-2,-4 7 0,-3 2 0,-1 10 0,-4 10 0,0 0 0,0 0 0,11 20 0,-7-3 0,6 3 0,3 7 0,-3-1 0,3 2 0,-7 4 0,-1-1 0,-5 5 0,-5-2 0,-1 1 0,-7-6 0,2-3 0,-1-7 0,2-8 0,10-11 0,0 0 0,17-30 0,6 0 0,5-5 0,6-4 0,0 1 0,-2-2 0,0 4 0,-6 4 0,-3 2 0,-2 6 0,-1 1 0,-3 4 0,6 6 0,-4-6-10,16 22-9,-22-17-8,19 25-10,-32-11-5,14 16-2,-28-3 3</inkml:trace>
  <inkml:trace contextRef="#ctx0" brushRef="#br2" timeOffset="102293.8508">19807 8288 87,'30'-20'38,"-20"0"0,-10 20 1,-26-10-31,0 19-2,-16 1-2,-2 8-1,-3 2 0,-2 4-1,8 1 0,7-1 1,13-3-2,15 0 0,16-5 0,17-2 0,11-1-1,9-1 0,3 3 0,-2 7 1,-7 0-1,-8 8 1,-18-1 0,-14 2 0,-17 4 1,-13-2-1,-3-2-2,-5-10-3,13 1-8,-5-29-13,29 7-13,14-24-2,30-2-3,10-17 3</inkml:trace>
  <inkml:trace contextRef="#ctx0" brushRef="#br2" timeOffset="102662.872">20474 8329 94,'-21'14'40,"-26"-4"0,3 15 0,-16-5-26,9 12-10,-2-4-1,10 8 1,3-4-2,12 3 1,11-6-1,13-6-1,14-6 1,13-9-1,8-9 0,13-8-1,7-12 0,2-3 1,-3-8-1,1-3 0,-9-1 0,-7 4 0,-9 4 0,-12 8 0,-14 20 0,0 0 0,0 0-1,-14 32 1,3 0-1,3 8 0,10 3-2,4-3-1,21-1-1,13-19-9,29 7-9,-6-29-13,31-2-3,-2-19 0,14-5-1</inkml:trace>
  <inkml:trace contextRef="#ctx0" brushRef="#br2" timeOffset="102886.8848">21513 8005 89,'-3'-46'39,"-23"9"0,2 22 2,-19 12-26,-2 22-10,-8 19 0,-3 22-2,-5 14-1,3 13 0,0 7-1,7 0 0,10-2 0,8-6-2,14-3-2,3-26-12,24 2-12,-7-29-11,16-7-1,-2-24-2,8-9 1</inkml:trace>
  <inkml:trace contextRef="#ctx0" brushRef="#br2" timeOffset="103059.8947">20893 8523 113,'-10'-5'42,"10"5"-1,0 0 0,29-18-38,11 11-2,13-2-2,6-7-4,15 12-10,-15-18-14,20 15-11,-16-12 0,3 12-2,-17-7 1</inkml:trace>
  <inkml:trace contextRef="#ctx0" brushRef="#br2" timeOffset="103404.9144">21399 8521 108,'-5'20'41,"5"-20"0,14 19-1,12-20-36,12-2-2,2-6 0,3-2 0,1-3-1,-3-4-1,-7-2 0,-13-1-1,-7-1 0,-14 1 0,-9 2 0,-10 5 0,-9 6 0,-10 9 1,-7 9 0,-3 12 1,2 7 0,4 7 0,7 4 0,10 2 2,16-4-3,18-6 2,22-7-3,12-12 0,21-8-4,10-19-6,25 3-7,-5-31-7,19 7-12,-7-22-4,7-3 1,-15-13 1</inkml:trace>
  <inkml:trace contextRef="#ctx0" brushRef="#br2" timeOffset="103569.9238">22491 7988 111,'-47'44'40,"6"24"1,-19 4-2,16 9-35,-6 1-3,1 1-2,5 1-4,0-18-14,22 4-13,-7-21-8,21-10 1,-3-24-2</inkml:trace>
  <inkml:trace contextRef="#ctx0" brushRef="#br2" timeOffset="104048.9512">22114 8412 109,'13'0'41,"-2"-1"0,18 11-1,-3-4-36,16-1-2,1 1-1,3-1-1,2-1 0,1-3 1,-11 1-2,-2 1 1,-15 0 0,-2 4 0,-19-7 0,0 18 1,-13-1-1,-5 0 1,0 2 0,0 2-1,1-1 1,7-3 0,5-5 0,5-12 0,26 3 0,3-10 0,7-8-1,6-7 1,4-5-1,2 0 1,0-3-1,-5 5 0,-11 6 1,-8 7-1,-9 13-1,-14 10 1,-9 19 0,-15 16 0,-9 14 1,-11 16-1,-9 11 1,-1 5-1,-5 4 0,2-5-2,6-2-3,-4-22-8,22 0-7,-9-37-4,30 1-10,-4-29-7,15-2 0,-3-33 1</inkml:trace>
  <inkml:trace contextRef="#ctx0" brushRef="#br3" timeOffset="107664.158">15807 4222 65,'12'4'33,"-1"4"-3,0 6-3,-11-14-37,14 38-19,-13-2-2,-1 9-2,-3 5 1</inkml:trace>
  <inkml:trace contextRef="#ctx0" brushRef="#br3" timeOffset="107881.1704">16023 5511 66,'23'94'36,"3"7"-1,-9-10 1,7 3-25,-12-13-5,4 1-2,-1-4-4,-2-6-1,-2 1-5,-6-8-2,5 14-15,-7-10-10,0 6-2,-5-4 1,2 3 0</inkml:trace>
  <inkml:trace contextRef="#ctx0" brushRef="#br3" timeOffset="108072.1813">16216 7747 63,'4'87'33,"-1"0"-1,1-2 0,4 3-29,-10-2 0,2 3-3,2 0 0,-8-5-8,5 8-23,-3 2 0,3 5-1,-2-4-1</inkml:trace>
  <inkml:trace contextRef="#ctx0" brushRef="#br3" timeOffset="108254.1918">16300 9833 64,'16'101'32,"0"4"0,-2-2-2,1 9-22,-8-2-8,-1-2-1,-1 6-3,-9-6-2,4 6-2,-9-12-14,5 5-11,2-8 0,-1 1 2</inkml:trace>
  <inkml:trace contextRef="#ctx0" brushRef="#br3" timeOffset="108408.2006">16477 12353 72,'3'88'36,"4"3"-1,-4-9 0,3 0-33,-1-5-4,-2-5-30,2 3-2,-5-7-3,4 0 2</inkml:trace>
  <inkml:trace contextRef="#ctx0" brushRef="#br3" timeOffset="109258.2492">9571 4626 66,'15'2'35,"-15"-2"-3,7 25-9,-3-5-52,2 3-1,-2 0-4,-3-3-1</inkml:trace>
  <inkml:trace contextRef="#ctx0" brushRef="#br3" timeOffset="109415.2582">10043 5136 81,'-2'69'35,"-4"5"-20,-8-15-12,-10 1-39,4-8 0,4 4 1</inkml:trace>
  <inkml:trace contextRef="#ctx0" brushRef="#br3" timeOffset="109587.268">9818 7927 12,'-11'190'14,"-3"-8"-14,5-9-1,11 2-18</inkml:trace>
  <inkml:trace contextRef="#ctx0" brushRef="#br3" timeOffset="109791.2797">9952 10994 39,'3'109'28,"3"-2"1,-5-3-1,-1-5-22,0 1-4,7 0-9,-7-4-20,0-7-3,0-4 0,-4-5 0</inkml:trace>
  <inkml:trace contextRef="#ctx0" brushRef="#br3" timeOffset="109940.2882">9981 12766 52,'6'102'34,"4"-2"1,-4-4 0,6 3-29,-7-10-3,1-4-5,2 4-8,-10-10-24,5-5-2,-3-2 1,0-4-1</inkml:trace>
  <inkml:trace contextRef="#ctx0" brushRef="#br3" timeOffset="110399.3144">9933 6200 81,'0'22'35,"-5"10"-1,-3 4-4,-3 2-48,5 14-15,-3 5 2,7 5-4,-1 3 2</inkml:trace>
  <inkml:trace contextRef="#ctx0" brushRef="#br3" timeOffset="111126.356">9725 10910 65,'-30'0'35,"-10"-1"-2,-2 2 0,-15-3-27,3 4-4,-12-2-1,-4 2 1,-12-1 1,-4 4-1,-9-5 1,-4 5 0,-5-3 0,-6 3 0,-7-2 0,-4 3-1,-5 0 0,0-1 0,1 1-1,-1 3-1,-1-1 1,6 0-1,5 0-1,11-2 0,15 1-4,5-14-18,22 12-13,9-10-1,24 1 0,11-8 0</inkml:trace>
  <inkml:trace contextRef="#ctx0" brushRef="#br3" timeOffset="111585.3823">8368 10729 64,'-61'16'36,"-6"-2"-1,3 2 2,-11-8-29,6 15-2,-6-8-1,10 5 0,-2-3-2,5 3 0,3-5-1,8 3 1,1-4 0,10 2-1,6-4 0,11 3 0,6-2 0,11 5-2,4-1 1,10 4-3,4 4 2,5 5-1,5 5 1,3 4-1,7 1 1,9 4 0,12-2 0,14-3 1,18 0-1,22-6 1,18-3-3,16-5-1,28 6-28,0-15-7,20 13-1,-1-5-1</inkml:trace>
  <inkml:trace contextRef="#ctx0" brushRef="#br3" timeOffset="112548.4374">16382 11305 62,'-25'-4'37,"11"4"-1,3-6 1,11 6-29,0 0-3,34-7-2,1 0-1,14-1-1,15-2 0,14-1 0,15 1 0,6-4-1,7 2 1,4 3-1,-1 1 0,1 6 1,-5 2-1,-5 1 1,-7 3-1,-9-2 0,-9 3 1,-6-3-1,-10-2 0,-16-2 0,-9-5 0,-13-1 0,-12-5 0,-9-2 0,-9-4 0,-11-1 0,-7-3 2,-8 0 0,-11-2-1,-4 3 2,2 4-3,-1 3 3,3 3-2,3 6 1,13 2-2,10 6 1,20-2-1,6 13 1,23-6 1,15 5-2,5 0 0,16 2 0,-2 5 0,1 0-1,-7 3 1,-11 6-2,-16 9 2,-16 6-1,-24 9 2,-21 9 0,-21 6-1,-18 1 0,-7 0-2,-7-10-2,17-1-31,-1-23-3,30-10 1,15-21-3</inkml:trace>
  <inkml:trace contextRef="#ctx0" brushRef="#br3" timeOffset="113063.4668">18094 12151 70,'-14'-10'37,"-5"20"-1,-17-5 1,3 20-29,-8-5-4,6 8-1,-1-3 0,11 2-1,4-5-1,11 0 1,14-5-1,7-5 0,7-5 0,11-4 0,1 1-1,4-2 0,-4 1 0,1 2 1,-4 3-1,-10 3 0,-6 4 0,-5 5 1,-12 1-1,-5 1 0,-1 1-1,-5-8 0,6 4-3,-2-14-5,13-5-28,0 0 0,23-3 2,-4-18-4</inkml:trace>
  <inkml:trace contextRef="#ctx0" brushRef="#br3" timeOffset="113464.4898">18606 12199 70,'0'0'37,"-4"-15"-1,4 15 1,-38 4-27,20 9-3,-13 2-2,4 11-2,-10 0-1,7 8 0,-3-1 0,11 3 0,2-5-1,15 0 1,5-7-1,14-7 0,9-10 0,12-11 0,6-13-1,4-9 1,3-6 0,2-8-2,-3-4 2,-1 0-1,-11 3 0,-5 8 0,-7 8 1,-6 8-1,-17 17 0,9 7 0,-9 17-1,-5 9 1,1 13-2,1 0 1,7 5-3,3-7 0,22-1-6,0-24-28,30-5 2,5-30-2,25-12 0</inkml:trace>
  <inkml:trace contextRef="#ctx0" brushRef="#br3" timeOffset="113658.5009">19645 11608 90,'-42'13'37,"-7"10"0,9 26 2,-17 7-34,16 17-3,-4 10 0,4 8-2,5 7-1,2-1-3,15 3-26,-3-18-9,18-2 2,-4-24-1</inkml:trace>
  <inkml:trace contextRef="#ctx0" brushRef="#br3" timeOffset="113839.5112">19215 12287 94,'-7'-23'38,"20"8"1,1-7-2,16 6-35,12 3-5,-1-11-19,19 15-15,-11-3 0,9 11-1,-13-5 1</inkml:trace>
  <inkml:trace contextRef="#ctx0" brushRef="#br3" timeOffset="114169.5301">19681 12347 76,'26'10'38,"-7"-14"-3,11 2 2,-4-13-30,7 3-2,-7-4-2,2-4 0,-10 1-2,-1 0 0,-11-3-1,-6 2 1,-10 4 0,-6 2 0,-5 1 0,-5 11 1,-6 7-1,-2 11 2,-4 8-1,3 13 0,2 4 0,7 7 0,11 0-1,11-4-1,21-2-3,6-20-10,30 1-25,6-17-1,29-4 1,3-18-3</inkml:trace>
  <inkml:trace contextRef="#ctx0" brushRef="#br3" timeOffset="114513.5498">21319 11847 86,'-40'-26'38,"3"22"3,-14 11-2,6 25-30,-5 11-5,1 15-2,7 8 0,6 11-3,6 3 2,8-1-2,9-3 0,10-3-1,11-5-4,-6-20-8,14 4-25,-11-18 2,5-2-2,-6-19 1</inkml:trace>
  <inkml:trace contextRef="#ctx0" brushRef="#br3" timeOffset="114936.574">20876 12366 88,'4'-17'38,"-1"-4"0,12 16 2,-1-9-31,12 13-3,4-3-2,8 4-2,0-1 0,3 2-1,-1-1 0,2 2 0,-5 1-1,1 2 1,-9 6-1,-5 0 0,-8 7 0,-6 5 0,-5 4 0,-10 3 0,-2 4-1,-6 2 2,-3-4-2,7-2 1,-1-6-1,4-9 1,6-15 0,11-2 0,6-16 0,7-9 1,1-7 0,2-6-1,-2-5 1,-1 1 0,-5 4 0,-3 5-1,-5 5 1,-5 5-2,6 10 0,-1 2-3,6 9-1,-3-3-7,21 14-26,-12-7-1,16 11 0,-13-9 0</inkml:trace>
  <inkml:trace contextRef="#ctx0" brushRef="#br3" timeOffset="115284.5939">21759 12412 99,'-9'19'36,"14"7"3,-5-26-3,18 22-31,5-19-2,4-4 0,6-10-1,7-4 0,-4-8-1,1-2 0,-5-5 0,-2-3-1,-12 3 0,-5 0 0,-12 3 1,-7 6-1,-9 10 0,-8 7 1,-7 11-1,-7 14 1,0 6-1,-3 9 1,6 7-1,7-1 1,10 0-2,10-5 0,19-11-2,13-11-1,24-3-5,9-26-16,28 9-14,2-15 1,21 5 0,-6-11 1</inkml:trace>
  <inkml:trace contextRef="#ctx0" brushRef="#br3" timeOffset="115709.6182">22763 12368 94,'-12'-7'37,"-25"0"-1,2 11 2,-15-8-28,7 8-6,-2 1-2,5 5 0,7 6-1,-3 9 0,2 5 0,4 8 2,2 1-2,4-1 0,2-5 0,11-1-1,7-18 1,17-5 0,13-18 0,19-12 0,9-11 0,10-6 1,1-8-1,4 2 0,-6 5 0,-9 5-2,-13 11 1,-12 15 0,-18 17 0,-15 15 0,-13 21-1,-13 11-1,-8 16 1,-8 5 0,1 4 0,2-5 0,9-9 0,11-11 0,17-16 1,9-21 1,22-23-1,14-19 1,13-17-1,9-15 0,7-8-2,-1-18-5,10 12-20,-18-18-13,4 12 1,-18-2-3,0 11 1</inkml:trace>
  <inkml:trace contextRef="#ctx0" brushRef="#br3" timeOffset="116513.6642">6001 11751 81,'2'-11'39,"-2"11"-1,-20-9 0,1 18-32,-14 2-2,-2 7 0,-6 7-2,3 5-1,-3 3 0,12 1-1,8-1 1,15-3 0,11-5-1,12-8-1,7-5 1,10-5 1,2-4-1,0 2 0,-1 4 0,-11 4 0,-8 10 0,-12 10 1,-15 6-1,-7 9 0,-6 2-1,-4-5-1,5-2-2,-2-29-14,26 1-20,4-26-1,22-8-1,11-27 1</inkml:trace>
  <inkml:trace contextRef="#ctx0" brushRef="#br3" timeOffset="116887.6856">6480 11832 79,'-15'9'40,"-3"-12"-2,6 10 2,-5-3-35,-4 9 0,-3 4-1,-2 8-2,-3 7 1,2 4-2,-2 3 1,6 2-2,6-5 1,12-8-1,7-12 1,13-12-1,11-15 1,12-13-1,7-10 1,7-8 1,0 1-1,-2-1 0,-11 7 0,-5 11 1,-10 10-2,-13 17 1,-9 13-2,-7 9-3,1 9 1,-4-1-4,14 7-1,-6-13-12,29 5-19,-3-21-1,22-4 0,-1-19 3</inkml:trace>
  <inkml:trace contextRef="#ctx0" brushRef="#br3" timeOffset="117107.6981">7220 11461 81,'-9'-47'37,"-14"2"0,1 25-1,-9 5-30,5 23-1,-8 19-1,5 26-1,-1 12-1,1 18 0,4 9-2,6 2-1,7 2-2,4-9-2,20 0-11,-7-27-23,15-7 1,-1-30-2,6-7 2</inkml:trace>
  <inkml:trace contextRef="#ctx0" brushRef="#br3" timeOffset="117272.7076">6933 11864 95,'-18'-19'40,"18"19"3,2-18-3,21 8-34,7 1-5,10-2-3,11 7-8,0-12-30,13 13 1,-8-8-2,6 12 1</inkml:trace>
  <inkml:trace contextRef="#ctx0" brushRef="#br3" timeOffset="117587.7256">7419 11941 79,'0'0'40,"21"-2"-2,-4-17 3,12 2-35,3-9-2,7 1 1,-4-5-2,-1 2 0,-7-2-1,-10 5 0,-13 2-1,-11 6-1,-14 6 1,-9 9 0,-11 10-1,-5 11 2,-5 12-2,2 10 0,-1 10 1,11 3-1,12 0 0,10-2 0,17-9-1,13-13-4,21-9-4,4-23-27,24-2-5,1-16 0,16 1-1</inkml:trace>
  <inkml:trace contextRef="#ctx0" brushRef="#br3" timeOffset="118039.7515">7093 12532 78,'8'-20'39,"-6"-11"0,-1 4-1,-8-6-35,-4 3 0,-4 2-1,-6 9 0,-7 13 0,4 11 0,-7 17 1,3 19-1,-6 15 0,3 16-1,4 13 0,3 7 0,7 5-1,5 3 0,10-5-1,3-7-1,12-11-2,3-14-1,9-3-9,-9-29-28,9-4 4,-10-25-4,2-5 4</inkml:trace>
  <inkml:trace contextRef="#ctx0" brushRef="#br3" timeOffset="118457.7754">6728 12927 83,'0'0'40,"0"0"0,0 0 1,22-8-36,5 5-1,7 1-1,7 2 0,1 0-1,1 5-1,-4 0 1,-5 10-1,-4 5-1,-5 8 1,-11 5-1,-7 8 0,-7 0 0,-5 4 1,-1-3-1,-2-6 0,-1-6 0,1-11 0,8-19 0,0 0-1,5-25 1,6-10 0,1-10 0,7-6 0,-1-3 0,2-1 0,-2 5 0,0 5 1,-1 12-1,-5 7 0,1 12-1,3 9 1,-4 7-2,3 3-2,8 6-1,-3-9-8,23 18-18,-9-19-10,12 7 0,-11-12 0</inkml:trace>
  <inkml:trace contextRef="#ctx0" brushRef="#br3" timeOffset="119275.8222">7503 13035 91,'4'27'39,"-4"-27"1,25 25-11,-4-27-24,12-7 0,3-12-2,6-5 0,-4-6-1,-1-2-1,-8-3 0,-7 2-1,-11 0 0,-11 5-1,-8 10 1,-10 5-1,-6 14 0,-7 10 0,-4 12 1,0 11 0,0 10 0,5 8 0,5 0 1,7 3 0,12-8-1,11-6 0,14-11-2,10-16 0,18-6-1,8-18-2,15-4-2,5-18-2,13 5-1,-9-15 1,6 10 0,-12-5 3,-7 6 4,-13 4 1,-14 6 4,-12 8 3,-19-3 3,-8 18-1,-8-13 0,8 13 0,-31 0-2,13 6-1,-14 1-1,4 12 0,-3 5-1,-4 10 0,0 5-1,0 6 1,5 0-2,7 0 1,5-7-1,11-7 1,15-15-1,14-13-1,8-19 1,17-16-1,5-9 1,5-9-1,1-4 1,1 1-1,-10 6 0,-7 8 0,-8 16 0,-15 19 0,-11 21 0,-12 24-1,-10 20 1,-12 20 0,-6 13 0,-6 15-1,-5 7 1,2-1 0,3-3-1,3-13 1,8-17 1,9-20-2,13-20 2,13-26-1,13-26 1,9-20-1,10-21 0,8-11 1,3-12-1,2-6 0,-1 3 0,-4 3-1,0 12-4,-9 0-6,9 26-9,-21-15-11,15 25-10,-13-4-2,11 11 1</inkml:trace>
  <inkml:trace contextRef="#ctx0" brushRef="#br3" timeOffset="119428.8309">8978 13172 92,'-9'19'42,"-11"-15"0,8 3-3,-2-14-37,-2-17-22,19 14-20,-6-14-1,8 5-2,0-10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3817328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Compare the perfect world with the real world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SHM damping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resonance in action and sketch a “performance” graph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resonance is and what it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a video of problematic resonance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humanity learned to respect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have some HRT AND set a due date for the Mechanics Practice Assessment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and beat the report deadline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9035220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83 - 89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Mon 20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displacement, velocity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Torque, angular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30000" y="5677920"/>
              <a:ext cx="8377200" cy="979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0640" y="5675400"/>
                <a:ext cx="8400960" cy="98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30880" y="179640"/>
              <a:ext cx="8305200" cy="6123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26560" y="163080"/>
                <a:ext cx="8314560" cy="615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2680" y="201240"/>
              <a:ext cx="8978400" cy="6125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8640" y="189360"/>
                <a:ext cx="8996400" cy="615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7569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23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970</TotalTime>
  <Words>310</Words>
  <Application>Microsoft Office PowerPoint</Application>
  <PresentationFormat>On-screen Show (4:3)</PresentationFormat>
  <Paragraphs>52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112</cp:revision>
  <dcterms:created xsi:type="dcterms:W3CDTF">2006-08-16T00:00:00Z</dcterms:created>
  <dcterms:modified xsi:type="dcterms:W3CDTF">2013-05-30T00:21:59Z</dcterms:modified>
</cp:coreProperties>
</file>