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8T22:29:02.1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28T22:29:03.010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8214 14451</inkml:trace>
  <inkml:trace contextRef="#ctx1" brushRef="#br0">1963 8788 6,'-20'2'19,"12"10"1,8-12 0,0 0-15,0 0 1,19-7 1,3 5 4,1-5-1,13 5 0,-3-7 0,15 11-2,-3-2-4,9 9-1,3-2-1,8 7-2,8 1 1,12 2-2,9 0 1,15-3 0,14-5 0,14-2 0,21-6 0,15-5 1,14-3 0,18-1 0,12-3 0,19 6-1,11 2 1,7 4-1,12 5 0,10 5 0,15 2 0,2 2-1,15 3 2,12-7-1,12 0 1,18-8 0,8-6 1,20-3 0,9-7 0,14 3 1,49-8-1,-34 7 0,34-1-1,-23 5 0,0 2 0,-1 2-1,3 2 0,-6 0-1,-34 1 1,38-3 0,-26-1-1,25 0 1,1-5 1,2 6-1,-5-3 2,4 7-1,-10-2 1,5 6 1,-6-1 0,-4 7-1,-5-2 0,1 3 1,-6-3-1,3 1 0,-3-2-1,0-1 1,0-6-1,-1 1 0,-5-2 0,-10-5-1,-6 5-2,-23-5-4,-6 11-20,-36-2-8,-30 5-1,-37 1 0</inkml:trace>
  <inkml:trace contextRef="#ctx1" brushRef="#br0" timeOffset="736.0421">20510 8775 62,'50'-27'31,"-11"1"1,-9 7-1,-6 2-28,-11 6-1,-13 11 1,0 0 0,-12 6 3,-19-1 1,-9 11-3,-24-1 1,-15 9-3,-23 6 2,-25 9-3,-19 7 1,-24 12-1,-24 6-1,-21 8 0,-17 4 0,-17 5 1,-13 4-1,-15 4 1,-17 2 0,-8 4 0,-13 5-1,-13 5 1,-18 9-2,-14 10 2,-16 8-2,-18 13 1,-16 10-1,-23 5-1,-18 6 1,-13 8 0,-12 1 1,-14 4 1,-12 2-1,1 4 0,-9 5 1,3 6 1,-6 6-2,-4 8 1,-4 8-1,5 7-2,-6 8 2,1-2 0,-3 5-2,7 1 0,6 2 0,9-9 2,14 1-4,10 0 2,19-10-2,18-4 2,29-15 0,28-12-1,33-21-1,34-20-4,44-14-24,29-37-5,37-16-1,24-27-3</inkml:trace>
  <inkml:trace contextRef="#ctx1" brushRef="#br0" timeOffset="1687.0965">11563 15790 56,'18'4'39,"-18"6"-1,1 13 0,-20 7-37,7 9 0,-3 12-1,-4 5 1,-4 5-1,3-2 2,-2-2-1,4-9 0,7-11 0,6-14 1,5-23 0,24-11 0,2-27 0,10-14 0,7-14 0,8-7-1,2-10 1,5 3-1,-6 4-1,7 7 1,-7 16-1,-7 17 0,-9 17 0,-5 23 1,-8 16-1,-6 19-1,-9 20 2,-8 12-1,0 0 0,-3 4-2,6-5 0,-1-15-3,18 0-13,-2-37-21,17-7 0,-3-25-2,12-7 2</inkml:trace>
  <inkml:trace contextRef="#ctx1" brushRef="#br0" timeOffset="2060.1178">12440 15817 38,'-12'5'36,"12"-5"2,-11 22-2,11-22-24,-1 19-7,1-19-2,29 20 2,0-14-3,6 1-1,10-6 0,4 0 1,7-4-1,3-5 0,-7-4 0,1-4-1,-12-6 0,-7-1 2,-11-7-3,-8 1 2,-17-2-1,-13 2 0,-8 3 0,-7 8 0,-5 12 1,-6 10 0,-2 18 0,-6 14-1,7 15 1,4 10 0,5 9 0,10 2 0,16-5-1,12-9-1,20-15-1,21-24-5,35-15-30,4-30-1,30-9-2,0-24 2</inkml:trace>
  <inkml:trace contextRef="#ctx1" brushRef="#br0" timeOffset="2247.1285">13764 15768 48,'-48'60'35,"-9"-6"1,3 9-1,-8-8-30,11 0-5,8-2-1,6-9-3,11 0-5,-4-19-22,18-2-6,0-17 2,12-6-1</inkml:trace>
  <inkml:trace contextRef="#ctx1" brushRef="#br0" timeOffset="2420.1384">13379 15958 40,'8'-25'37,"-9"-4"2,1 29-1,-7-17-27,9 31-3,-4 4-3,4 13-1,2-1-2,9 3-1,13-5-3,9-17-4,32-11-31,2-24 0,26-14-4,10-22 2</inkml:trace>
  <inkml:trace contextRef="#ctx1" brushRef="#br0" timeOffset="2600.1487">14732 15272 35,'2'15'36,"-18"14"1,-5 24-1,-17 13-26,5 23-3,-12 8-4,6 9-1,1 1-2,5-10-4,17 1-16,0-30-16,14-8-2,2-27 2</inkml:trace>
  <inkml:trace contextRef="#ctx1" brushRef="#br0" timeOffset="2788.1595">14210 15881 55,'-16'6'40,"20"14"-1,10-8 0,21 7-35,20-9-2,16-3-1,16-7-4,5-15-34,24 0 0,-2-16-2,13 4 0</inkml:trace>
  <inkml:trace contextRef="#ctx1" brushRef="#br0" timeOffset="3006.1719">16215 15526 49,'12'3'38,"-12"-3"-2,-6 20 1,-5 5-33,-5 13-2,-6 12 2,1 16-6,-6 8 2,-1 5-5,8 15-22,-9-13-9,16-1-2,-4-19-1</inkml:trace>
  <inkml:trace contextRef="#ctx1" brushRef="#br0" timeOffset="3210.1836">15889 16014 54,'-31'0'40,"17"15"-1,1-9 0,20 6-36,14-3-3,15-10-2,21 5-19,4-30-16,22 1-2,6-13 2,10 2-1</inkml:trace>
  <inkml:trace contextRef="#ctx1" brushRef="#br0" timeOffset="3361.1922">16829 15826 24,'-5'40'35,"-8"14"0,-14 3-1,0 9-15,-5-4-17,2 0 0,2-5-3,7-22-11,12-1-22,8-23-1,15-15 0</inkml:trace>
  <inkml:trace contextRef="#ctx1" brushRef="#br0" timeOffset="3509.2007">16890 15663 58,'-24'15'38,"3"-1"-4,4-5-22,19 5-47,-2-14-2,40-2 1</inkml:trace>
  <inkml:trace contextRef="#ctx1" brushRef="#br0" timeOffset="3945.2256">17347 15720 50,'38'45'36,"-23"8"1,-3 12-1,-28-3-29,3 6-3,-15-10-2,5-6 0,-2-12-2,8-16 0,17-24 0,0 0-1,5-34 1,16-5 0,8-12 1,10-5 1,2-3 0,7-1 0,-5 9 0,2 10 1,-7 12-1,-4 14-1,-9 12 0,-6 11-1,-9 9 0,1 11 1,-11 4-1,0 0-1,2-3 2,4-2-1,4-10 1,14-7 0,5-11 0,11-9 0,8-10 0,11-8 0,5 0 0,5-5-1,-3 4 1,2 10 1,-13 8-2,-5 17 0,-14 16 0,-15 13-1,-14 14-1,-12 7-2,-1 17-11,-15-16-25,14 6 2,-6-19-3,23-5 1</inkml:trace>
  <inkml:trace contextRef="#ctx1" brushRef="#br0" timeOffset="4412.2523">18686 15976 56,'-1'17'39,"1"-17"-2,9 18 2,6-9-35,16-8-1,15-8 0,8 0 0,10-8-1,-3-7 0,-2 0-1,-7 0 0,-12-2-1,-13 2 0,-18 5 0,-16-1 0,-13 9 0,-14 5 0,-5 4 0,-11 9 1,1 7 0,2 13 0,1 3 0,10 10 1,7 3-1,15 1 0,17-4 0,20-8-1,26-10-4,13-25-34,33 1 0,9-30-2,16-2-1</inkml:trace>
  <inkml:trace contextRef="#ctx1" brushRef="#br0" timeOffset="4554.2605">20017 16063 72,'-42'29'38,"-3"-15"-11,3-12-25,-3-19-41,17-10-1,-1-19 0</inkml:trace>
  <inkml:trace contextRef="#ctx1" brushRef="#br0" timeOffset="7147.4088">10937 5404 70,'9'18'39,"-18"4"-1,0 11 4,-9 4-31,-4 4-5,8-7 0,13-5 1,12-21-3,24-26 1,33-35-2,36-28-2,29-29-3,33-24 0,28-13-10,2-26-28,18 4 0,-9-9-2,-6 8 0</inkml:trace>
  <inkml:trace contextRef="#ctx1" brushRef="#br1" timeOffset="551430.54">3619 7032 35,'149'-1'28,"10"-5"3,19-4-3,9 0-19,14-5-4,18 6-2,5-2 1,20 3-2,4 2-1,19 0 0,15-1-1,20-1 1,12-5 1,28 0 1,14-8 1,23-1 0,19-6 1,21 4 2,48-6-2,-19 8 1,10 1-2,17 7 1,0 3-3,5 12 1,3 3-2,1 4 1,2 2-2,-8 2 0,-1-3 0,-2-2 0,5-4 0,37-2 1,-26-6-1,6-4 2,-11 0-1,11 3 0,-3 1 0,-7 4 1,-16 3-2,-51 6-1,5 10-7,-45-4-28,-62 5 1,-12-10-1,-48-2-1</inkml:trace>
  <inkml:trace contextRef="#ctx1" brushRef="#br1" timeOffset="552127.5799">20831 6418 72,'-14'8'34,"-16"-5"-1,-12 0 2,-20-2-34,-14 5-1,-19 3 1,-24 2 0,-25 3-2,-20 3 2,-27 1 0,-22 3 0,-19-2 2,-21 5-1,-18-5 1,-10 9 0,-20-6 1,-8 4-1,-13 3 0,-10 4-2,-16 1 0,-10 4 1,-16 5-2,-12 2 1,-12 8-1,-22 1-1,-14 3 1,-16 3-1,-13 2 1,-13 1-1,-15 8 2,-12 4-1,-3-2 1,-2 5 1,1 0 0,4 11 0,-1-1-1,8 4 0,0 2 0,8 8 0,6 3-2,13 3 2,12 7 0,15-5 0,24 0 0,29-7-1,30-6 1,42-9-3,42-11-1,35-16-4,53-3-28,25-21-3,44-8 0,25-20-1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8T22:19:26.1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8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8T22:21:01.328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1624 871 33,'0'0'28,"20"-50"3,-36 51-3,16-1-20,5 30-3,-5 0 0,-6 15 0,6 13 0,-3 12-1,1 13 1,-5 5-2,-2-1 1,1 6-2,1-13 0,5-6-2,-2-12 3,4-14-3,1-15 1,4-13-1,-5-20 1,12-14-1,-7-19 2,3-11 0,-2-16-1,-2-9 2,1-12-2,-5-6 1,-5-4-1,4 5 2,1 86-2,-1-82 1,1 82-1,4-79 0,-4 79 1,6-71-2,-6 71 1,15-62 0,-15 62 0,19-49 0,-19 49 0,22-19 0,7 11-1,-4 20 0,-3 14 0,-1 16 1,-13 11-2,-6 6 1,-8 0-1,-7-7 1,-10-7-1,1-8 1,-4-8-1,-2-12-1,5-7-2,-2-11-3,14-1-7,-8-14-21,17-4 0,4-4-1,9 3 1</inkml:trace>
  <inkml:trace contextRef="#ctx0" brushRef="#br0" timeOffset="773.0442">2135 1110 59,'0'0'33,"0"0"-1,-5 27-1,2 0-27,-9 11 0,0 4-2,-3 6 3,4-1-3,-1-1 2,4 1-3,-1-9 2,8-9-3,-1-10 3,7-7-1,-5-12 0,14-10 1,-1-12-1,3-8 2,-4-13-1,3-5 1,-3-2-2,0-3 1,-4 2-1,1 7 1,-8 7-2,4 9 0,-2 8 0,2 10 0,-5 10-1,21-8-1,-2 11 1,4 2-1,7 2-1,5-3 0,10 5-5,-3-12-12,12 7-19,-3-7 0,3 5-1,-9-6 1</inkml:trace>
  <inkml:trace contextRef="#ctx0" brushRef="#br0" timeOffset="1170.0669">2519 1188 80,'0'0'36,"-5"11"0,5-11-1,25 4-34,4-7 1,9 1 0,5-4 1,6 1-2,-1-5 1,0 0-1,-7-2 1,-1 1-1,-12-1 1,-13 3-1,-9-4 0,-6 13 0,-20-11 0,-5 11 1,-10 5-1,-6 1 0,-3 11 0,1 7 0,2 6 0,6 9-1,3 0 1,18 4-2,9-2 1,17-1-1,18-10 0,9-14-4,21-13-2,3-28-19,24-4-13,2-18 3,14-10-3,-9-12 2</inkml:trace>
  <inkml:trace contextRef="#ctx0" brushRef="#br0" timeOffset="1359.0777">3502 811 87,'-18'-14'39,"-7"22"-1,-12 22 2,-6 16-34,-3 23-3,4 15-1,11 4-2,15-14 0,8-7-3,13-7-2,3-22-14,16-5-20,6-14 1,15-11-1,0-15 2</inkml:trace>
  <inkml:trace contextRef="#ctx0" brushRef="#br0" timeOffset="1533.0877">3709 1099 98,'-21'20'38,"3"13"-1,-11 9 1,11 4-39,-5 7 1,4-3-4,10 2-5,-5-10-29,20-6 1,5-20 1,12-9-4</inkml:trace>
  <inkml:trace contextRef="#ctx0" brushRef="#br0" timeOffset="2140.1224">3852 928 100,'-19'16'39,"8"9"1,-1-5-1,12-20-38,3 21 0,6-1 1,2 3 0,1 1-1,1 1 0,-2 10-1,-1 0 1,-5 5-2,-2-3 1,-3 1-1,-4-7 1,1-4 0,1-7 0,2-20-1,0 0 2,0 0 1,12-32-1,1 4 1,2-7-1,-1-5 1,2 1-1,-1 0 1,-3 7-1,-1 4-1,-2 10 0,-2 4 1,-7 14-1,0 0 0,11 6 0,-10 7 1,1 2-1,1 1 0,2 3 0,2-4 0,3-2 0,5-5 1,2-6-1,9-2 0,2-8 1,5-5-1,3-3 1,0 1-1,-2-5 1,-4 4-1,-4 1 1,-7 7-1,-4 9 0,-11 12 0,-6 3 0,-4 8 0,-3 9-2,1 4 0,3 5-1,0-1-2,10-6 0,0-13-8,25 3-23,-8-21-5,18-6 2,-3-17 0</inkml:trace>
  <inkml:trace contextRef="#ctx0" brushRef="#br0" timeOffset="2339.1338">4774 1029 106,'-21'28'38,"6"9"2,-9 4-2,14 3-36,-11 5 0,8 1-2,4-4 0,3-8-4,13 0-5,-3-23-28,16-4-3,1-17 2,14-9-1</inkml:trace>
  <inkml:trace contextRef="#ctx0" brushRef="#br0" timeOffset="2764.1581">4956 868 102,'-9'-20'39,"9"20"2,0 0-2,-5 18-34,7 4 0,6 2 0,1-2-2,7 1 1,-5 5-2,0 1-1,-6 3 1,-2 1-2,-6 2 1,-4 2-1,-1-1 0,-4-3-1,2-8 1,4 0 1,6-25-1,0 0 0,16-2 0,8-21 1,4-3 0,6-12 0,-1 1 0,4-3-1,-2 4 2,-4 7-2,-6 2 0,-5 14 0,-7 9-2,0 13 2,-4 9-1,-1 8 0,-2 2 0,1 4-1,5 5-2,5-8-2,11 5-11,-4-16-21,21-1-2,-7-12 0,20 0 0</inkml:trace>
  <inkml:trace contextRef="#ctx0" brushRef="#br0" timeOffset="3891.2225">5863 1042 77,'-24'-2'40,"-15"2"-1,3 13 1,-10-2-12,4 17-22,-3 3-1,5 7-3,5 3 1,3 0-1,10-1-1,9-6 0,8-6 0,12-11 0,10-11-1,12-13 2,8-9-2,9-12 2,5-2-2,3-7 0,2-2 0,-6-3 1,-5 7-1,-8 2 0,-8 8 0,-7 4-1,-14 7 1,-8 14 0,0 0 0,-15 12-1,0 6 1,1 6 0,-1 1-1,4 4 1,7-5 0,7 1 0,13-6 0,11-8 1,12-9-1,10-3 1,9-5-1,3-4 1,-1-5-1,0-2 0,-10 3 0,-6 0 0,-8 6 0,-17 6-1,-8 3 1,-11-1 0,-5 15-1,-9-1 1,-1 5-1,-2 1 1,-1-3 0,5 2-1,3-8 1,10-11 0,0 0 0,0 0 0,10-17 0,3-3 0,3-4 0,2-6 1,1-1-1,2-1 0,3 4 0,-5 2 0,1 2 0,0 6 0,1 2 0,4 3-1,-3 5 1,3 3 0,-1 0 0,4 5 0,0-1 0,-3-2-1,0 3 2,-3 3-1,-7-3 0,-1 1 0,-14-1 0,10 11 0,-10-11-1,-15 20 1,2-6 0,-8 4 0,0 2 0,-5 5 0,0-1 0,6-1 0,-1-1 1,10-3 0,6-3 0,5-16 0,17 11 0,7-14 0,1-9-1,9-4 1,5-3 1,-2-6-2,1-2 0,-3 3 0,-5 1 0,-5-1 0,-6 12 0,-8 9-2,-11 3 1,2 32 1,-12 6-1,-8 17-1,-5 18 2,-6 17-1,4 4 0,-4 4 0,3 0 0,1-2-1,6-14 2,-1-11 0,7-21 0,0-12 0,-2-18 0,2-14 0,-3-14 1,4-14-1,4-16 1,-1-13 0,5-13-1,8-11 1,7-4-1,7-7 1,8 8-2,0-5-2,22 15-21,-14-4-12,24 18-5,-2 4 1,15 14-3</inkml:trace>
  <inkml:trace contextRef="#ctx0" brushRef="#br0" timeOffset="4484.2565">8116 708 72,'0'0'36,"0"0"1,25-59-1,-25 59-28,0 0-1,11-52 1,-11 52-2,0 0 0,0 0 0,0 0-2,-74 12-1,25 33 0,-1 17 0,2 13-1,18 12 0,13-2-1,35-10-1,27-14 0,27-21 1,12-22 0,9-15 0,0-20-1,-5-17 1,-88 34 0,82-52 0,-82 52 0,51-71-2,-51 71 0,28-88-2,-33 39 1,-5 0-1,10 49 0,-37-91-2,37 91-2,-65-75-2,65 75-27,-67-56-3,67 56 0,-74-35-1</inkml:trace>
  <inkml:trace contextRef="#ctx0" brushRef="#br0" timeOffset="4694.2685">8339 895 112,'5'29'41,"-15"1"-1,0 7-6,4-6-32,7 4 0,5-2-3,8-6-2,16-1-9,-2-14-26,22 0-3,-1-12 1,16-3-1</inkml:trace>
  <inkml:trace contextRef="#ctx0" brushRef="#br0" timeOffset="5044.2885">8958 884 105,'-20'-15'41,"-4"13"0,-17 7 0,4 17-36,-7 8-3,11 10 2,7-1-2,11 7 1,16-15-3,13-6 2,12-9-2,9-9 1,5-8 0,7-11-1,-2-4 1,2-11-1,-1-7 1,-7-2-1,-39 36 0,0 0 0,49-61 0,-49 61-1,0 0 0,38-43-1,-33 32 1,6 14-2,-14 8-1,7 17-2,-3 8-10,-2 3-22,15 6-4,-3-11 2,20-9-2</inkml:trace>
  <inkml:trace contextRef="#ctx0" brushRef="#br0" timeOffset="5400.3089">9637 875 99,'-28'12'41,"7"9"1,-3 7-1,-1 8-34,1-5-4,10 0 0,1-2 0,6-8-2,10-8 0,11-9-1,8-8 0,9-9 1,4-5-1,5-8 0,1-5 0,0 0 0,-41 31 0,45-32 1,-45 32-1,33-28 0,-9 11 0,-6 10 0,-18 7-1,14 16 0,-13 7-2,-5 5-1,-5 10-3,-2-8-16,16 5-17,-5-6-1,15-3-1,-6-11 2</inkml:trace>
  <inkml:trace contextRef="#ctx0" brushRef="#br0" timeOffset="5581.3192">9831 654 96,'0'0'42,"-79"-35"-3,79 35-8,-81-17-63,81 17-6,-46 7 0,-6 22-2</inkml:trace>
  <inkml:trace contextRef="#ctx0" brushRef="#br0" timeOffset="6504.372">11080 828 93,'12'-62'39,"-12"62"0,0 0 0,0 0-38,3-53 2,-3 53-1,-12 3 1,3 24-1,-5 19 0,8 11 0,-3 5-1,5 7 1,0-5-2,5-3 1,-1-19-2,4-5 2,3-18-1,-2-7 0,7-14 1,0-12-1,1-9 1,-2-12 0,0-11 0,-11 46-1,6-65 2,-6 65-3,11-78 2,-6 31-1,-3-3 0,4 3 0,3-5 0,1 2 0,2-1 0,10 3 0,0 0 1,-22 48-1,48-89 0,-48 89 0,60-69 0,-60 69 0,58-37-1,-58 37 1,0 0 0,61 11 1,-61-11 0,0 0 0,12 74 0,-12-74 0,-28 67 0,28-67 0,-46 70-2,46-70-1,-59 63-5,59-63-24,-54 42-11,54-42 0,0 0-3</inkml:trace>
  <inkml:trace contextRef="#ctx0" brushRef="#br0" timeOffset="12219.6989">12107 488 67,'59'-34'36,"-59"34"0,0 0 1,56-31-33,-56 31 0,0 0 0,0 0 2,0 0-1,0 0 1,49 13-1,-49-13-1,0 0-1,-7 67 0,3-20 0,-12 27-2,2 12 0,-3 1-2,4-5-3,5-7-6,0-18-28,13-14-2,3-21 2,6-9-2</inkml:trace>
  <inkml:trace contextRef="#ctx0" brushRef="#br0" timeOffset="12543.7174">12625 489 92,'0'0'40,"0"0"0,53-60-2,-53 60-37,0 0 0,0 0 1,0 0 0,0 0 1,0 0 0,34 55-1,-44-32 1,0 42-2,0 10 1,0 6-3,0 3 0,2-6-6,-3-18-17,11-8-15,-1-23 1,7-6-3,-6-23 2</inkml:trace>
  <inkml:trace contextRef="#ctx0" brushRef="#br0" timeOffset="13091.7488">13169 416 95,'0'0'42,"0"0"-1,0 0 0,54-26-40,-54 26 2,62-16-2,-62 16 1,76-7-1,-76 7-2,80-3 2,-80 3-2,68 5 1,-68-5 0,0 0 1,58 25-2,-58-25 2,0 0-1,-1 49-1,1-49 2,0 0 0,-42 62 0,42-62-1,0 0 1,-15 59 1,15-59 0,0 0 1,43 54-2,-43-54 1,54 35 0,-54-35 1,83 48-1,-42-5-1,-13 6 0,-39 7-1,-42 6 1,-45 1-3,-12-1 0,-5-11-4,17-17-26,36-6-8,8-13-1,31-11 0</inkml:trace>
  <inkml:trace contextRef="#ctx1" brushRef="#br0">11822 7536,'-36'316</inkml:trace>
  <inkml:trace contextRef="#ctx0" brushRef="#br0" timeOffset="115055.5808">4808 2268 51,'-113'9'26,"-12"4"-8,0-1 2,1 5-17,-2 4-1,3 10 2,-6 2-1,0 10 1,-2 3-1,6 12 1,-2 5-1,9 14-1,-5 2 0,7 12 0,3 4 0,6 12 1,6 5-1,6 11 0,2 2 0,8 8 0,3 9 0,14 6-1,1 7-1,7 5 0,7 4 0,4 4-1,7 6 1,6 1-2,12 3 4,6 5-2,8 2 3,10 4-2,11 4 1,12 3 1,11-2-1,12 2 1,9-3-3,16-4 1,13-5-1,14-5 0,16-12-1,10-5 0,15-11-1,9-6 0,14-11 1,11-10-1,11-7 1,11-9 0,4-9 0,8-9 1,16-8 1,5-6-1,7-10 2,6-6-2,5-13 3,3-6-3,0-14 2,6-7-3,-4-11 2,-1-17-1,1-13-1,-5-13 2,-2-15-1,-2-15 1,-6-15-2,-11-11 2,-10-13 0,-7-13 1,-15-13 1,-10-7-1,-15-16 1,-15-5 0,-13-7-1,-6-6 1,-16-8-1,-12 0-1,-12-4-1,-13 0-1,-12-6 1,-13 0-2,-17-6 0,-12-3-3,-15-3 3,-13-7 1,-14-3-2,-17 0 2,-12-1-1,-9 2 1,-16 2 2,-4 4 1,-16 7-2,-7 7 1,-14 4 0,-3 6 1,-9 9-2,-9 6 1,-12 12 0,-6 5-1,-14 14 0,-12 13 0,-11 15 0,-19 16 0,-18 18 1,-21 14-1,-19 15 2,-12 19-1,-20 12 0,-2 13 1,-6 10-2,3 6 0,15 15-5,9-4-19,27 25-13,22 7 0,31 24-1,18 11 0</inkml:trace>
  <inkml:trace contextRef="#ctx0" brushRef="#br0" timeOffset="115933.631">6273 5287 23,'-13'-1'22,"-2"-6"-1,4 12 1,-9-13-3,20 8-1,-29 3-5,29-3-3,-25 13-2,16 1-2,-8-6-2,8 8 1,-5-2-2,7 3-1,-1-2-1,4-2 0,3-3 0,1-10-1,5 12 1,-5-12 0,19-6-1,-8-1 1,3-2 0,-1-2 0,0 0 1,-4 2-1,-9 9 0,10-17 0,-10 17 0,0 0 0,0 0 0,-17 14 1,4-6-1,-2 3 1,1-2-2,3-1 1,11-8 0,-16 13-1,16-13 0,0 0 0,0 0-1,11 3 1,-11-3 0,22-7 0,-22 7 0,17-7 1,-17 7-1,0 0 0,11-14 1,-11 14-1,-5-12-1,0 0-2,5 12-6,-5-22-29,10 11 1,-6-4-2,1 15 1</inkml:trace>
  <inkml:trace contextRef="#ctx0" brushRef="#br0" timeOffset="116692.6744">6444 5378 42,'-9'5'30,"-6"-5"-1,-4-2-2,0-2-29,2 2 2,-1-5 5,7 7 0,-7-6 1,18 6-1,-20-6 2,20 6-1,-19-4 0,19 4 1,-15 0-3,15 0-1,-18 6-1,18-6 0,-21 9-1,10-2 0,1 0-1,1-2 1,-6 1-1,15-6 0,-14 9 1,14-9 0,-22-1-1,10-3 1,-4-6 0,2-2 0,-7-8-1,2-5 1,-7-5 0,-3-6-1,-4-6 0,0-4 0,-8-6 1,-2-5-1,-2-3 1,-3-1 0,-3-10-2,-1 1 2,1-8-2,0-1 2,-3-4-1,0-7 0,4 1 0,-2-9-1,-4 4 2,-1-4 0,1-1-1,0 1 1,-3 0 0,-1 1-1,2 1 0,-5 3 1,4-3-2,-3 3 2,3-2-1,3 4 0,-1-1 0,5 3 0,-2 3 0,3 6 1,1 5 0,1 6-2,6 10 1,0 9 1,5 8-2,0 9 1,5 8-1,5 6 1,6 8-2,4 1 0,18 10-5,-21-14-16,21 14-14,10 0 1,6 7-2,3-6 1</inkml:trace>
  <inkml:trace contextRef="#ctx0" brushRef="#br0" timeOffset="117796.7376">6180 5502 20,'0'0'20,"-17"-25"1,17 25 3,-11-19-27,3 7 3,8 12 1,-16-17 6,16 17 0,-12-6 1,12 6-1,0 0-1,0 0-1,0 0 0,0 0-2,16-14 0,2 9 0,7-5-1,4 1 0,6-6-1,10 1 0,4-5 1,10 1-2,5-1 2,6-3-2,3 1 1,4-3 0,7 1 0,2 1 0,7-2 0,1 3 1,-1-3 0,7 5 0,-4-3 1,4 5-1,-4-4 1,2 3-1,2-5 2,-3 1-2,2-3 0,3-2-1,0-2 1,-1-2 0,0-1-2,2 0 1,-1-4-2,3 4 2,-6-3-2,-1 3 2,-4 2-2,-2 1 0,-11 1 1,-3 5 0,-7 3 0,-9 2-1,-4 0 2,-4 0-1,-1-1 0,-1-2 0,1 0 0,3 0 0,-4-2 0,-2 3-1,-5 3 0,-6 2 0,-12 6-1,-10 2 0,-6 6-1,-11 1-1,0 0 0,-22 5 0,9-2-1,-6-6-2,19 3-5,-21-11-10,19 0-11,5-5 2,8 1 0</inkml:trace>
  <inkml:trace contextRef="#ctx0" brushRef="#br0" timeOffset="118441.7745">10154 5378 53,'26'-10'36,"9"0"0,5-7-1,14 4-27,-5-7-2,8 4-2,-2 1-2,4 1-2,1 7-4,-12-6-6,10 16-16,-15-9-9,-4 5-2,-7-7 2</inkml:trace>
  <inkml:trace contextRef="#ctx0" brushRef="#br0" timeOffset="118868.7989">10587 4071 29,'-3'-11'30,"1"0"2,2 11 0,0 0-26,-10-15 0,10 15 0,0 0-1,0 0 0,0 0-1,2 16-1,-2-3 1,8 14-1,-3 22-1,7 29 2,-7 29 0,-2 34-2,-4 24 1,-5 25-2,-7 12 2,-4-3-3,1-4-1,-4-36-14,9-20-19,8-35 0,9-34 0,5-31 0</inkml:trace>
  <inkml:trace contextRef="#ctx0" brushRef="#br0" timeOffset="119260.8213">10417 4179 64,'0'0'35,"-20"6"0,16 6-2,4-12-29,-3 24-2,18-13 0,15-3-1,17-6-2,16-7-2,23-3-5,4-10-23,23-1-4,9-9 0,5 6 0</inkml:trace>
  <inkml:trace contextRef="#ctx0" brushRef="#br0" timeOffset="119694.8461">10286 5483 62,'0'0'34,"-6"-17"-3,23 7-8,9-20-19,28-4-4,10-11 1,18-8-9,22-7-22,4-2-4,4-3 2,2-2-1</inkml:trace>
  <inkml:trace contextRef="#ctx0" brushRef="#br0" timeOffset="120207.8755">10969 3939 42,'11'-10'33,"-11"10"1,-8 29-7,-18-4-17,3 22-3,-18 6-2,-2 16-3,-15 13-1,-6-2-11,-1 11-22,8-8 0,10-10-3,11-17 1</inkml:trace>
  <inkml:trace contextRef="#ctx0" brushRef="#br0" timeOffset="120839.9116">11318 4379 58,'0'0'35,"0"12"-1,-12 10 0,-10 3-32,-2 16-1,-5 6-1,-5 8-2,2 9 0,-4-9-12,10 3-18,6-7-2,13-13 2,8-11-2</inkml:trace>
  <inkml:trace contextRef="#ctx0" brushRef="#br0" timeOffset="121179.9311">11557 4434 59,'0'0'36,"-21"13"-2,2 15-1,-5 2-29,5 14 0,-7-1-1,9 6-1,4-5 1,10 1-2,6-14 1,12-9-1,9-11 0,12-16 2,7-12-2,9-11 1,-3-11-2,-2-5 2,-4-6-3,-10 3 2,-10-1 0,-14 5-4,-6 6 2,-13 8-2,-2 11-1,-7-6-9,19 24-21,-18-14-1,18 14-2,0 0 2</inkml:trace>
  <inkml:trace contextRef="#ctx0" brushRef="#br0" timeOffset="121515.9503">12213 4494 77,'-23'3'38,"2"10"-1,-11-5-7,5 15-26,0 0-1,3 6 0,6 0-2,11 2 0,7-1-2,8-7 0,13-3-2,3-10-1,14 2-3,-5-23-9,14 5-17,-7-13-3,9 0 0,-7-10 1</inkml:trace>
  <inkml:trace contextRef="#ctx0" brushRef="#br0" timeOffset="121966.9761">12604 4465 36,'0'0'30,"0"0"1,5 23 0,-21-11-21,12 12-2,-10-8-2,7 10 1,-7-9-2,6 5-1,-1-9 1,6 1-2,3-14 0,0 0-2,0 0 0,17-6 0,-1-9-1,4-5 1,0-5-1,4 0 1,-2-4 1,-2 6 0,-1 1 0,-8 11 0,-11 11 1,0 0-1,0 0 0,-6 12 0,-3 6-1,-1 1 0,3 1-1,4-4 0,6-6 0,10-6 0,4-9 1,8-6-1,9-7 1,3-1-1,-3 0 1,0 7 0,-5 8 0,-9 12 0,-10 13 0,-10 11-1,-13 12 0,-9 5-2,2 4-3,-14-16-14,16 6-17,-9-21 0,13-7-2,-6-23 2</inkml:trace>
  <inkml:trace contextRef="#ctx0" brushRef="#br0" timeOffset="123273.0508">9913 2230 14,'0'0'29,"0"0"-1,-12 8 2,12-8-16,0 0-3,0 0-2,16-7-2,-16 7-2,24-9 0,-8 0 0,7 7-1,0-6-1,5 5-1,-1-1 0,0 6 0,-2 3-2,4 0 1,-5 2-1,0 2 1,2 2-1,0-1 0,3-4 1,5-3-1,7-4 1,9-1 0,5-5-1,4-2 1,6-3-1,3 1 1,1-2-1,1 3 0,-6 2-1,-2 0 0,-3 4-2,-9-5-3,4 13-3,-14-19-10,4 15-12,-8-8-3,-2 5 1,-8-6 0</inkml:trace>
  <inkml:trace contextRef="#ctx0" brushRef="#br0" timeOffset="123935.0887">10625 1813 17,'11'-13'26,"-11"13"1,0 0 1,0 0-13,5 13-12,-5-3 1,0 12 0,-1 3 1,2 18-1,-6 4-1,5 13 1,-5 7-2,3 5 1,-5 11-2,3 2 1,-1 3-1,4 2 0,-4 3-1,7 2 1,-2 4 0,4 1-2,-1 4 1,-2 3 0,-1 5 0,-2 4 0,-7 2 1,3 0 0,-6-4 0,2-2-1,-1-5-2,1-19-7,7-7-21,6-14-3,3-10 1,2-18-1</inkml:trace>
  <inkml:trace contextRef="#ctx0" brushRef="#br0" timeOffset="124767.1362">4855 2411 78,'0'0'35,"15"0"-5,-3 6-16,-12-6-46,24-5-3,-5 2 1,9-1 0</inkml:trace>
  <inkml:trace contextRef="#ctx0" brushRef="#br0" timeOffset="124941.1462">5656 2388 61,'35'-1'29,"6"4"-4,-10-11-11,4 4-41,6-3-4,0-4 1,3 6 0</inkml:trace>
  <inkml:trace contextRef="#ctx0" brushRef="#br0" timeOffset="125129.157">6542 2373 62,'40'9'35,"-6"-4"-3,-1 3-1,-7-2-27,3-2-5,6 10-12,-4-13-16,8-1-3,1-3 0,4-4-1</inkml:trace>
  <inkml:trace contextRef="#ctx0" brushRef="#br0" timeOffset="125322.168">7772 2335 52,'29'13'29,"-4"-4"3,-1 0-3,-5-6-29,9 1-5,-3-14-4,14 6-13,2-5-9,3-5 2,5 3-1</inkml:trace>
  <inkml:trace contextRef="#ctx0" brushRef="#br0" timeOffset="125490.1776">8890 2399 37,'64'6'28,"-10"-6"-1,3 10-4,-6-13-32,0-4-18,4 7 2,-3-10-2</inkml:trace>
  <inkml:trace contextRef="#ctx0" brushRef="#br0" timeOffset="125672.188">10142 2322 45,'31'0'30,"0"3"1,-1-8-3,-1 5-37,0-4-19,5-3-1,0 3 0,1-4 0</inkml:trace>
  <inkml:trace contextRef="#ctx0" brushRef="#br0" timeOffset="126374.2282">10975 1870 47,'0'0'34,"14"-9"0,-14 9 0,-8 39-25,-11-2-3,-4 22 1,-17 8-3,-7 15-1,-8 7-4,-7-2-3,10 6-28,-8-19-1,15-10-2,4-21 1</inkml:trace>
  <inkml:trace contextRef="#ctx0" brushRef="#br0" timeOffset="130384.4575">11139 2781 48,'29'-18'31,"0"1"0,0 6 0,-14 0-21,10 17-3,-25-6-2,10 36-2,-25 2 1,-5 15-1,-15 3 2,-4 10-2,-7-1 1,4 0 0,4-6-1,7-9-1,11-10 1,16-13-3,19-9 0,14-16-4,24-1-8,2-19-25,20-5 3,-6-11-2,14-4 1</inkml:trace>
  <inkml:trace contextRef="#ctx0" brushRef="#br0" timeOffset="130714.4764">11596 2768 94,'-26'10'36,"-2"-9"0,9 13-8,5-6-26,14-8 0,-15 20-1,20-5 1,5 2-1,9 1 0,6 0 0,9 2 1,-2 1-1,2 0 0,1-1 0,-4 0 0,-7 3 0,-5 4-1,-13 3 1,-7 3-2,-9 2 1,-9-2-2,-5 1 1,-6-10-4,8 5-11,-8-22-21,15-2 1,-2-23-1,19-5 0</inkml:trace>
  <inkml:trace contextRef="#ctx0" brushRef="#br0" timeOffset="130898.4869">11730 2664 99,'-15'3'39,"-8"-4"-1,9 10-1,0-5-33,14-4-1,0 0-2,28 1-4,10 1-6,1-12-27,24 9-2,-1-10 0,10 11-2</inkml:trace>
  <inkml:trace contextRef="#ctx0" brushRef="#br0" timeOffset="131428.5173">12353 2804 82,'-29'0'35,"9"11"0,-13-7-4,3 20-24,-6-3-1,6 9 0,-4-1-3,9 2 0,5 0-1,12-1 0,13-9-2,13-8 0,12-6-3,10-14-5,19 0-27,-5-18-1,15 2 0,-5-15-1</inkml:trace>
  <inkml:trace contextRef="#ctx0" brushRef="#br0" timeOffset="131931.546">12628 2791 86,'-30'17'35,"7"11"0,-2-5 1,9 3-31,-1 2-2,8 4 1,-1-3-2,5 0 0,2-5-1,4-4 0,1-4 0,-2-16-1,12 14 0,-12-14 1,23-20-1,-11 2 0,2-8 0,3-8 0,-4-1 1,1-1-1,2 2 1,-5 1-1,-3 8 0,-2 4 1,0 10 0,-6 11-1,0 0 1,0 0-1,9 12 1,-4 2-1,3-2 1,4 2 0,6-4 0,8-2-1,4-7 1,8-4 0,2-6 1,4-6-1,-3-2-1,0-5 1,-3-1 0,-5 3 0,-7 1 0,-5 4-1,-9 4 1,-12 11-1,15 5 1,-15 10-1,-5 7 0,-5 9-3,3 11-2,-15-4-31,10 16-3,-7-8 0,-1 6-2</inkml:trace>
  <inkml:trace contextRef="#ctx0" brushRef="#br0" timeOffset="132871.5998">9734 4252 55,'0'0'35,"-12"-4"-1,12 4 1,-39 19-26,22 0-1,-12-1-2,10 8-1,-4-2-2,8 4 1,5-6-2,7 1 0,8-10 0,7-1 0,7-8-1,9-7 0,3-8 0,4-3 0,2-3 0,-6-3-1,-3-5 1,-3 2-1,-8-4 1,-7 3-1,-8 7 0,-8 2 1,-5 0-1,-6 8 0,-6 8 0,-4 6 0,0 9 1,-1 7-1,3 6 0,-2 3 1,8 1 0,5 1-1,9-9 1,13-3 0,8-10 0,11-6 0,12-16-1,0-5 1,8-5 0,-2-3 0,-3-6 0,-5 5-1,-11-2 1,-9 3-1,-13 5 1,-8 5-1,-12 4 0,-6 6 0,-8 9 0,-6 3 0,1 6 0,1 5 0,3 3 0,10-1-1,11 5-3,10-27-10,5 23-25,-5-23 0,36 0-1,-17-18-1</inkml:trace>
  <inkml:trace contextRef="#ctx0" brushRef="#br0" timeOffset="133523.6371">9754 3363 62,'-9'11'34,"-1"14"0,-8 1 0,11 11-26,-12 0-3,6 11 1,-4-2-2,8 3 0,-2-7-1,7-1-1,-1-11 0,5-4 1,3-11-1,-3-15 0,0 0 0,14-21 0,-4-10 0,3-6 0,-2-11-1,6-7 1,-3-9-1,6-3 0,-3 4-1,1 3 2,-5 5-2,3 11 2,-6 8-1,1 13 0,3 13-1,-4 16 2,3 11-1,-5 14-1,2 11 1,5 6-2,0 13 1,-2 2-2,5 8-1,-3-8-2,5 5-4,-13-20-28,19 0-2,-15-21-1,9-8 1</inkml:trace>
  <inkml:trace contextRef="#ctx0" brushRef="#br0" timeOffset="133682.6462">9885 3459 98,'-17'-2'39,"-1"-5"1,18 7-3,0 0-39,14-29-18,15 19-18,1-12 0,8 7-2,-12-10 2</inkml:trace>
  <inkml:trace contextRef="#ctx0" brushRef="#br0" timeOffset="134681.7033">4212 2261 63,'-21'-3'36,"-5"-5"-2,3 10 3,-16-4-30,14 11 0,0-6-1,2 9-1,2 0-2,7 1 1,4 1-1,8 1 0,5-4-1,12-3 0,2-6 0,10-1-1,0-4 0,6-5-1,-4-5 1,2-3-1,-6-6 1,-4 1-1,-8-1 0,-5-1-1,-8 4 2,-7 1-1,-2 6 1,-8 3-1,-4 9 0,-1 7 0,-3 6 1,0 6-1,4 4 0,4-2 1,0 4 0,7-1 0,7-4 0,8-5 0,9-7-1,6-5 2,8-5-2,3-4 0,-1-4 0,3-4 0,-6-1 1,-6-1-2,-7 2 2,-5 1-2,-14 3 1,-7 5 1,-6 2-1,-6 5 0,-5 4 0,0 1 0,3 2-1,1-1 0,8 3-1,2-2-2,13 12-18,2-21-15,0 14-3,0-14 1,0 0-2</inkml:trace>
  <inkml:trace contextRef="#ctx0" brushRef="#br0" timeOffset="135523.7515">2852 1832 70,'8'-16'37,"-8"16"-1,0 0 1,7 14-32,-10 0-1,6 15 0,-1 2-1,4 13-1,-5 1 0,6 7 0,-4-1 0,4 0 1,0-6-2,-1-2 2,-1-10-2,1-10 1,-1-2-1,-1-11 1,-4-10-2,0 0 0,7-10 0,-6-12-1,-1-3 2,-1-10-2,-3-11 1,-1-7-1,-1-6 2,2-3-1,0 1 1,-2-1-1,5 2 0,-2 3 1,7 12-1,1 5 1,7 11-1,5 7 1,4 8-1,6 12 1,1 9-1,4 3-1,-2 9 1,-1 4-1,-4 4 1,-7 6 0,-11 2-1,-7 6 1,-10-2 0,-10 5 0,0-4 1,0-2-1,-4-7 0,9-6 0,6-13 0,9-12 0,11-4 0,11-13-1,10-4 1,2 0 0,5 2 0,1 3 1,-10 12-1,-7 9 1,-12 17-1,-16 12 1,-12 11 0,-16 7 1,-7 8-3,-12 5 0,0 3-3,-8-16-7,13 8-28,-3-23 2,24-5-3,2-20-2</inkml:trace>
  <inkml:trace contextRef="#ctx0" brushRef="#br0" timeOffset="139677.9891">14920 1545 64,'-2'-11'36,"2"11"-2,0 0 0,0 18-21,-13 6-12,9 12 0,-6 13 0,-2 12 0,-6 16 0,-1 14 0,-7 2 0,4 3 2,1-9-2,4-2 2,0-16-1,4-10 1,5-23-1,7-16 0,1-20-1,10-17-1,3-19 1,4-14-1,4-18 1,2-13-2,-1-7 2,4-9-1,3-1 1,-6 3 0,1 8 1,0 11-1,-7 14 0,1 15 0,-6 12 1,5 19 0,-3 16-1,-3 14 0,1 13 0,-2 18 0,4 11 0,5 9-1,-4 10-1,7 13 1,-3 0-2,1 3 1,0-3-2,-4-11-2,-2-1-5,-14-23-25,7-3-1,-14-30 1,2-3-3</inkml:trace>
  <inkml:trace contextRef="#ctx0" brushRef="#br0" timeOffset="139848.9989">14915 2006 83,'-1'-15'36,"5"-3"-2,17 13 0,9-3-32,15 1-4,20 7-21,-1-12-9,15 6-2,-3-3-2,8 3 1</inkml:trace>
  <inkml:trace contextRef="#ctx0" brushRef="#br0" timeOffset="140062.0111">15836 1808 89,'0'0'36,"-15"-10"0,15 10 0,23-19-36,3 1 1,13 1-1,5-4-1,3 8-3,-4-5-4,4 17-27,-15-6 1,-7 19-2,-21-1 1</inkml:trace>
  <inkml:trace contextRef="#ctx0" brushRef="#br0" timeOffset="140220.0201">15769 1991 86,'-30'14'36,"23"0"-1,7-14 1,36-17-34,11-2 0,17-5-4,16 3-10,6-17-23,13 7 0,-5-9-1,9 4-1</inkml:trace>
  <inkml:trace contextRef="#ctx0" brushRef="#br0" timeOffset="140467.0342">16726 1583 81,'-26'12'37,"-6"-3"0,11 7 0,-7 1-27,12 7-6,-2 0 0,9 5-1,1-2-1,12 4 0,8-8 1,17-2-2,14-10 0,18-13-2,17-8 0,8-16-3,25-4-33,-11-15 1,11 3-3,-21-8 1</inkml:trace>
  <inkml:trace contextRef="#ctx0" brushRef="#br0" timeOffset="140648.0446">17166 1561 102,'-57'64'38,"0"-9"2,19 5-4,-3-7-36,26-6-3,17 0-4,6-22-20,30 8-10,2-16 0,23-3-2,1-15 0</inkml:trace>
  <inkml:trace contextRef="#ctx0" brushRef="#br0" timeOffset="140963.0626">17645 1572 97,'-44'4'39,"7"23"1,-10-1-3,2 14-33,8 2-1,17 7-1,14-4 0,17 1-1,16-10 1,15-11-2,11-12 1,10-6 0,-3-11 0,7-13 0,-8-14 0,-7-7 0,-9-7-1,-13-5-1,-8-1-1,-9-3-1,-4 2-2,-17 4 1,4 14-5,-16-4-12,11 22-18,-11 1 2,20 15-1,-21 8 3</inkml:trace>
  <inkml:trace contextRef="#ctx0" brushRef="#br0" timeOffset="141241.0785">18413 1565 70,'-29'-9'41,"-1"9"-1,-19-4 1,5 16-13,-5-5-25,5 5 0,3 6-1,8 7 0,11-1-1,13 7 0,19-3-2,15-5-2,15 1 1,13-10-4,16 1-3,-9-26-30,26 13 0,-16-24-1,5 2 1</inkml:trace>
  <inkml:trace contextRef="#ctx0" brushRef="#br0" timeOffset="141707.1052">18733 1552 88,'-26'22'38,"-16"-1"1,12 16 0,-16-6-32,13 8-3,3-8-1,5 3-1,8-10 0,10-3-2,7-9 1,14-12-2,1-10 1,13-10 1,2-3-1,1-6 2,0-5-2,1-2 1,-6 0 0,-3 4 0,-7 8 0,-7 7-1,-4 5 0,-5 12 1,0 0-1,0 0 0,-17 22 0,12-6 1,5-1-1,0 2 0,4-3 0,6-5 1,7-5 0,6-3-1,6-9 1,5-5 1,1-3-1,2-5 0,1-2 0,-2 1-1,-6 3 1,-3 1-1,-6 9 0,-10 8 1,-11 1-1,-3 21-1,-5 2 0,-8 2-2,3 9-4,-9-10-24,19 15-10,-5-11 0,17 6-1</inkml:trace>
  <inkml:trace contextRef="#ctx0" brushRef="#br0" timeOffset="142170.1316">19528 1651 92,'-17'13'40,"21"12"0,-4-25-1,36 22-36,-2-21-1,18-3 1,5-5-1,7-8-1,-2-2 1,-1-8 0,-8 0 0,-9-4 0,-13 1-1,-13 1 0,-14-1 0,-11 7 0,-12 1-2,-11 11 1,-5 9 1,-5 8-1,-1 10 0,-4 6 0,11 9 1,7 6-1,10 1 0,13-2-2,20-3-1,14-10-5,32 4-31,-2-16-1,17 1 0,2-22-1</inkml:trace>
  <inkml:trace contextRef="#ctx0" brushRef="#br0" timeOffset="142533.1524">20484 1496 104,'-58'4'40,"9"14"0,-7 0 0,1 4-37,12 3-1,14 5 0,4-3 0,12 0 0,13-6-1,13-1 0,8-9 1,7-1-2,6-12 2,1-7-2,4-2 1,1-11 0,-4 0-1,-2-7 1,-4 2-1,-1-4 0,-9 7 0,0 5 0,-8 5-1,-12 14 1,0 0-1,0 0 1,-20 30-2,3-5 1,4 5-2,0 2-1,9 6-4,-2-13-31,30 2-1,4-14 0,24 1-1</inkml:trace>
  <inkml:trace contextRef="#ctx0" brushRef="#br0" timeOffset="142738.1641">21023 1477 95,'-46'2'41,"5"16"-1,-9-3 1,14 12-29,1-1-10,13 3 0,10-2-2,15 3-1,18-3-2,14-20-20,19 11-16,4-19 0,21 0 0,-8-18-1</inkml:trace>
  <inkml:trace contextRef="#ctx0" brushRef="#br0" timeOffset="143081.1838">21527 1208 107,'-45'47'41,"-7"-1"1,7 11-3,2-4-34,7 3-2,2-8 1,13-5-2,8-6 0,12-10-1,11-8 0,5-9 0,9-7-1,7-11 1,2-4 0,5-4 0,-3-3-1,-4 1 1,-3 4-1,-6 3 0,-6 6 0,-5 7 0,-11-2 0,12 23-1,-9-3-1,-3 1-1,6 9-4,-12-16-23,12 16-11,-10-13 0,11 5 0,-7-22-2</inkml:trace>
  <inkml:trace contextRef="#ctx0" brushRef="#br0" timeOffset="153825.7983">15543 2561 78,'13'-39'37,"-13"-3"0,0 17 0,-24-3-28,4 21-2,-16 5-1,-4 13-3,-4 8-1,-6 10 0,-2 11-1,5 13 0,3 14 0,6 12 0,8 9-1,6 5 0,11 6 0,4 0-1,7 1 1,4-4-2,4-8-1,-4-18-2,12-1-8,-12-28-24,10-7 0,-12-34 0,11 6-2</inkml:trace>
  <inkml:trace contextRef="#ctx0" brushRef="#br0" timeOffset="154018.8093">14991 3082 107,'-17'-10'40,"17"10"0,0 0-2,30-9-35,17-7-1,15-4 0,13-5-3,12-10-2,12 7-6,-15-11-27,19 14-4,-16-7 1,1 15-2</inkml:trace>
  <inkml:trace contextRef="#ctx0" brushRef="#br0" timeOffset="154207.8202">15817 2949 104,'2'11'40,"6"-22"0,30 5-1,-3-3-38,14-17-2,12 7-2,-5-10-6,6 16-26,-21-3-4,-6 21 2,-35-5-2</inkml:trace>
  <inkml:trace contextRef="#ctx0" brushRef="#br0" timeOffset="154359.8289">15795 3183 104,'-33'14'38,"32"-4"1,11-22-2,25-7-34,24-10-5,11-19-16,25 9-20,5-12 0,14 7-1,0-8-2</inkml:trace>
  <inkml:trace contextRef="#ctx0" brushRef="#br0" timeOffset="155160.8747">16987 2620 89,'19'-17'38,"1"-4"0,13 2 1,-4-5-36,22-1-1,-3-2 0,11 7 0,-2 1-1,-6 10 0,-11 10 0,-11 15-1,-19 10 1,-14 13-2,-18 9 2,-17 12-1,-10 6 2,-5 5-1,-9 1 1,4-5-1,6-8 1,9-6 0,14-14 0,15-8 0,20-14 0,19-13-2,20-15 0,13-7-1,15-9-2,8-7-2,17 11-12,-9-22-22,11 12-1,-20-2-1,2 14-1</inkml:trace>
  <inkml:trace contextRef="#ctx0" brushRef="#br0" timeOffset="159818.1411">18469 2670 45,'0'0'33,"-5"-14"2,5 14 0,-18-18-23,18 18-4,-30-2 1,14 10-3,-13 0 0,7 10-1,-7-2-1,4 10 0,-3-3-1,8 6-1,4 1 0,6-1-1,12-4-2,8-3-1,18-3-3,1-16-9,22 11-23,-5-16 0,13 6-1,-4-14 0</inkml:trace>
  <inkml:trace contextRef="#ctx0" brushRef="#br0" timeOffset="160354.1717">18786 2702 76,'-20'-20'38,"20"20"-2,-26-7 2,15 10-29,-3 2-7,1 7 1,2 3-1,5 3 0,-3 1-1,9 0 1,5 0-2,0-5 1,11-4 0,2-5 0,2-5-1,4-6 1,2-7 0,-2-4-1,4-4 1,-3-3-1,-1-3 0,-3 1-1,-3 3 2,-4 2-2,-3 6 1,-11 15 0,0 0 0,0 0 0,4 35 0,-13 6 0,-6 17-1,-4 10 1,-2 11 0,-3 8 0,-1 2 0,0-3 0,1-7 0,5-11-1,3-13 2,2-12-1,-1-18 1,5-10 0,10-15-1,-14-10 1,12-12 0,2-11-1,2-7 0,4-11 0,6-5-2,4-5 2,3 0-2,3 2 0,5 3-2,1 2-2,10 19-17,-7-8-15,11 16 1,-8-3-2,12 14 2</inkml:trace>
  <inkml:trace contextRef="#ctx0" brushRef="#br0" timeOffset="160591.1853">19441 2599 89,'-10'8'38,"-15"-7"1,4 12 0,-14 1-35,11 4 0,-1 4 0,6 3-1,2 2-1,4 1 0,7-4-1,7 0-1,11-6-1,11-11-3,16-3-6,-2-18-27,26-3-3,1-19 1,13 2-1</inkml:trace>
  <inkml:trace contextRef="#ctx0" brushRef="#br0" timeOffset="160805.1975">19937 2166 89,'-24'38'40,"-11"5"-2,5 22 3,-3 0-38,7 6 1,-2 3-2,6-3 0,4-5-2,4-6-3,15-2-7,-5-24-28,18 1 0,-1-21 0,10-2-3</inkml:trace>
  <inkml:trace contextRef="#ctx0" brushRef="#br0" timeOffset="161163.218">19908 2671 87,'0'11'37,"0"-11"1,0 0 0,27 1-35,-7-5 0,7-7 1,4 0-1,0-6-1,2-3-1,-5 2 1,-4-2-1,-5-3 0,-6 7 1,-11-2-1,-2 18 0,-17-11 0,-1 13 0,-10 5 0,0 7 0,-4 8 0,1 1 0,2 7-1,8-4 0,5 3 0,15-3 0,14-3-3,12-8 0,19-2-5,-3-18-29,27 6-2,-4-18 0,13 3-1</inkml:trace>
  <inkml:trace contextRef="#ctx0" brushRef="#br0" timeOffset="161440.2338">20518 2472 104,'-32'11'39,"-11"-7"2,9 17-2,-12-6-36,21 2-1,9 1 0,13-2-1,10 0 0,12-6 0,7-3 0,5 1-1,-3 0 1,-2 3 0,-5 0 0,-8 3 0,-11 3 0,-10 7 0,-9-3-1,-3 0 1,-2-1-2,-2-4-1,3 1-2,3-12-6,18 5-28,0-10-3,6-10 0,6-5-1</inkml:trace>
  <inkml:trace contextRef="#ctx0" brushRef="#br0" timeOffset="161839.2567">21110 2149 92,'-12'40'40,"-17"1"-1,-1 25 1,-27 1-36,10 5-1,-5 6-2,-1-1 0,1-1-2,10-7-2,11 2-5,2-25-23,24 4-7,5-20 0,20 0-1</inkml:trace>
  <inkml:trace contextRef="#ctx0" brushRef="#br0" timeOffset="162207.2777">21279 2454 93,'-13'11'38,"-12"-5"1,5 14-1,-10-6-32,11 4-2,-4-3 1,6 2-2,4-2 0,2 0-1,7-4 0,8 0 0,-4-11-1,23 19 0,-5-10 0,2 0-1,-2 3 1,2-2 0,-6 4 0,-3 1-1,-9 3 1,-6 0-1,-6 1 0,-3 0 1,-5-1-2,2-6-1,0 2-1,3-10-4,13-4-28,0 0-5,22-11 0,-4-12-2</inkml:trace>
  <inkml:trace contextRef="#ctx0" brushRef="#br0" timeOffset="162559.2978">21399 2674 76,'-15'6'39,"15"-6"0,0 0 1,17 8-19,6-17-17,6-4 0,3-2-1,7-6-1,-3-3-1,-2 3 1,-7-5-1,-8 3 0,-9 0 1,-9 3-1,-11 4 0,-6 10 1,-11 6-1,-6 8 0,-2 7 0,-2 9 0,-4 6 0,7 6-1,4 0 1,7 2-1,13 1 0,13-6-1,18-4-2,13-7-1,13-3-3,3-21-27,26 5-6,-5-20 0,12-1-1</inkml:trace>
  <inkml:trace contextRef="#ctx0" brushRef="#br0" timeOffset="162770.3099">22063 2452 114,'-26'2'40,"-22"-4"2,8 26-2,-16-6-35,13 15-3,-1 1 1,11 5-2,5 1 1,11-7-2,15 0 0,16-12-1,11-4-2,10-14-2,25 6-25,-7-25-9,23 3-3,-9-17 1,14 6-1</inkml:trace>
  <inkml:trace contextRef="#ctx0" brushRef="#br0" timeOffset="163469.3499">22416 2459 113,'-13'11'40,"-7"-13"1,11 12-1,-2-5-37,-6 7 0,-2 3 0,-2 5-1,-2 2 0,-1 1 0,1 4-1,3-4 0,5 3-1,5-5 0,10-4 0,10-5 0,7-8-1,7-6-1,10-5 0,1-9 0,3-3 0,-1-7-1,-2-3 1,-9-3 1,-5 2 0,-9 1 1,-12 4 0,-4 5 1,-7 4 0,0 7 0,-2 5 1,13 4-1,-16 12 0,18 0 1,-2-12-1,24 21 0,-2-12 0,4 5 1,-1-8-1,6 0 1,-5 2 1,-1-6-3,-6 0 0,-1 1 0,-7 3 0,-11-6 0,6 12 0,-6-12 0,-15 23 0,2-4 0,-4 4 0,1-4 0,3 4 0,6-3 0,3-5 0,4-15 0,23 7 0,-1-15 0,7-9 0,2-6 0,9-11 0,-6 0 0,-1-2 0,-2 6 0,-10 3 0,-1 9 0,-20 18 0,0 0 0,0 11 0,-9 16 0,-5 5 0,3 4 0,2 3 0,3-2-6,17 1-3,-2-24-14,28 12-17,-6-21-1,19 3 1,-5-18-1</inkml:trace>
  <inkml:trace contextRef="#ctx0" brushRef="#br0" timeOffset="163828.3704">23207 2482 119,'-10'-13'40,"-23"-2"2,6 25-2,-18 6-35,5 4-3,2 7 0,5 3-1,5 4 1,13 0-2,6-3 2,13-9-2,15-9 0,10-10 0,8-10 0,8-10 0,0-15 0,9-7 0,-4-10 0,-2-7 0,-3-6 0,-6 0 0,-8 4 0,-8 6 0,-11 14 0,-12 15 0,0 23 0,-24 8 0,1 22 0,-2 12 0,-5 13 0,7 3 0,5 5 0,7-8 0,22 4-10,-7-23-19,29 7-11,-5-20-3,21-4 1,-3-16-1</inkml:trace>
  <inkml:trace contextRef="#ctx0" brushRef="#br0" timeOffset="163981.3792">23590 2656 138,'-36'-7'44,"10"7"-2,-7-14-11,12 1-31,21 13 0,-23-24-20,23 24-16,0 0-7,12-8-1,-12 8-1</inkml:trace>
  <inkml:trace contextRef="#ctx0" brushRef="#br1" timeOffset="177657.1614">13842 941 10,'-4'-15'25,"4"15"3,0 0 0,0 0-13,0 0-2,-10 1-2,11 11-3,-6 0-3,5 8-1,-5 2-1,4 8-2,1 2-1,-2 7 1,1 7-1,2 5 1,1 6-1,4 2 0,-1 3 1,5-1-2,-5 8 2,1-2-3,1 1 3,-1-3-2,1 3 0,0 1 1,-1 5 0,-2 1 0,3 1 0,2 0 1,-3 8-1,-1-1 1,1 3 0,-2 0 0,0-1-1,-3 4 1,2 1-1,-3 2 1,0-1-1,0 1 0,0 2 1,1 0-1,3 1 1,-4 3-1,4 0 1,0 4-1,0 0-1,0 4 1,0 7 0,1-1-1,-4 3 1,4 1-1,-1 0 2,-1 3-1,2 0 1,-3 1-1,2-3 1,1 3-1,-3 2 0,-1 1 1,-1-5 0,-1 4 0,1-1-1,-2-4 1,3-1 0,-2-3 0,1-2 0,2 0 0,1 0-2,-3-4 2,1-2-1,-2 2 2,-1 0-4,0 1 1,-4-3 0,2 0-1,-6-3 2,5 2-1,-5-4 1,3-2-1,-2-7 1,7-1 2,0-1-1,-2-1 0,1-7-1,3-1 0,0-2 0,-1-2 0,1 0 0,0 1 1,-1-3 0,-1 0 1,-1-1 0,3 6 0,-1-7 0,0 2 0,-3-3 0,3-1 0,-3-7 0,3-6-1,-4-13-1,2-9 0,3-5-4,0-30-12,0 0-18,0 0 1,-6-35-3,7-1 1</inkml:trace>
  <inkml:trace contextRef="#ctx0" brushRef="#br1" timeOffset="178701.2211">14093 5020 23,'0'0'28,"0"0"1,0 0 1,0 0-12,-19 4-4,19-4-3,0 0-2,-7 19-3,7-19 0,-12 22-2,7-11 0,-1 6-2,-1-4 1,3 2-2,0-3 1,4-12-1,2 10-1,-2-10 1,19-10 0,-8-6-1,3-6 1,4-4 0,-2 0-1,0 0 1,-3-1 0,-3 4-1,-5 6 1,-5 17 0,-10-13-1,-2 16 1,-5 4 0,1 7 0,-8 2 0,5 5 0,2 2 0,4-4 0,5 2-1,7-1 1,2-4-1,7-5 1,4-1-1,5-8 0,-1-4 1,3-5 0,-4-5 0,-4-3 0,-1-6 0,-3 2 0,-6-1 0,-4 4 1,-5 1-2,-4 7 1,-1 3 0,-1 9-1,-5 3 0,7 1 0,3 6-2,9-14-3,-5 29-10,5-29-21,12 3-1,-2-16 0,14-2-2</inkml:trace>
  <inkml:trace contextRef="#ctx0" brushRef="#br1" timeOffset="179994.2951">14113 4116 29,'0'0'25,"-11"-17"-3,11 17 0,-17-6-3,17 6-3,-24 3-3,13 6-3,-13-4-1,9 5-2,-5-5-1,5 4-2,-3-4-2,7 2 0,11-7-1,-10 8 0,10-8 0,0 0-1,20 8 0,-3-5 0,1-2 0,6 2 1,-1-5-1,0 0 1,0-2-1,0-3 1,-10-6 0,-1 1 0,-5-4 1,-1-2-1,-9 1 0,-2 0 0,-6 1 1,-2 5-1,-9 3 0,3 6 0,-6 7 0,3 8 0,-4 1-1,5 6 1,4 2 0,1 3-1,9-1 1,7-4-1,6-2 0,11-7 0,3-5 0,8-7 0,4-6 0,0-5 1,3-6-1,-5 1 0,-1-2 1,-8 2-1,-12-1 1,-5 6-1,-4 12 1,-17-12 0,-3 12-1,-7 5 1,-4 3 0,1 5-1,-2 1 1,4 0-1,10-1 0,1-3 1,17-10-1,0 0 0,0 0 0,29-7 0,-5-8 0,3-3 1,-2 3-1,2-3 1,-9 5 0,-4 3-1,-14 10 1,0 0-1,0 0 1,-15 16-1,-2 0 0,-1 3-2,1-1-1,2-2-1,11 1-4,4-17-27,0 0-2,21-6 0,8-3-2</inkml:trace>
  <inkml:trace contextRef="#ctx0" brushRef="#br1" timeOffset="180910.3475">14696 4184 62,'0'0'32,"0"0"-1,-15-10-2,15 10-23,-16 19-2,10 0 2,-6 1-2,5 7 0,-4-1-1,3 6 0,-2 0-1,4-1 0,1-5-1,2-2 1,1-7-1,2-1 1,0-16 0,0 0-1,6-13 1,2-5 0,-2-16 0,5-6 0,-2-9 0,3-5 0,0-7-1,0 0 1,2 0 0,0 2 0,-3 7-1,6 7 1,-4 7-1,4 9 0,-1 11 0,1 6-1,0 13 1,1 13-1,1 6 0,-2 11 0,0 8 0,0 8 0,0 4 0,-1 7 0,-4 2-1,-1-3 0,0 0 0,-6-3-1,2-2-1,-7-12 0,1-2-3,-5-25-10,7 3-21,-3-16 1,-5-15-2,2-14 2</inkml:trace>
  <inkml:trace contextRef="#ctx0" brushRef="#br1" timeOffset="181060.356">14822 4121 91,'-8'12'37,"8"-12"0,0 13 0,0-13-34,32-13-3,8-6-2,2-16-31,15 7-2,-6-12-1,4 7-1</inkml:trace>
  <inkml:trace contextRef="#ctx0" brushRef="#br1" timeOffset="182441.435">13721 3911 43,'0'-17'31,"-2"7"1,2 10-1,-1-19-18,1 19-2,0 0 0,0 0-5,-5 19-1,3 4-1,-8 3-1,2 15-1,-5 5-1,0 8 0,-2 4 0,1-4-1,2-1 1,3-2-2,0-9 1,3-9 1,4-11-1,3-11 1,-1-11 0,11-14 0,-3-10 0,2-11 0,2-7 1,-3-8-1,-3-5 1,2-6-1,-2-5 1,0 3-1,1-1 1,-2 7-1,1 1 0,0 9 1,-2 4-2,3 11 1,-1 4 0,0 11-1,3 5 0,-9 12 0,19-8 0,-7 9 0,2 4 1,0 0-2,-2 4 2,-1 2-1,-3 4 0,-3 3-1,-5 0 0,-5 3 0,-1 1-1,-5-4 0,3 1-1,-6-8-1,8 2-1,6-13 1,-13 9 0,13-9 1,0 0 0,0-11 1,0 11 1,0 0 0,9-15 2,-9 15-1,0 0 0,3-14 0,-3 14 1,0 0-1,-5-12 1,5 12 0,0 0 0,-8-12 0,8 12 0,0 0 1,-8-15-1,8 15 1,0 0 0,-16-4-1,16 4 0,-19 12 1,2-1-1,-3 8 1,-7 4-1,-1 7 0,-5-3 1,4 1-1,2-1 0,2-7 1,7-5-2,18-15 1,0 0 0,3-18 0,21-11 0,6-9-1,6-6 1,8-4 0,-1-1 0,1 4-1,-1 6 1,-6 10 0,-5 13-1,-7 10 1,-6 15-1,-4 11 0,-4 7 1,-3 11-1,-3 6 0,1 1 0,0 4 0,-1-3-1,0 0-1,2-12-4,10 5-7,-7-24-23,10 4-2,-4-22 0,9 2 0</inkml:trace>
  <inkml:trace contextRef="#ctx0" brushRef="#br1" timeOffset="184432.5489">13997 1933 36,'0'0'31,"-6"-14"1,6 14-1,-17-5-17,17 5-4,-17 7-2,11 6-2,-6-6-1,7 8-1,-5 0-1,6 5 0,-2-2-1,6 1 0,2-2 0,5-1-1,7-7 0,2-4 0,5-8-1,1-4 1,-1-3 0,1-5 0,-3-1 0,-4 1 0,-5 0-1,-6 1 1,-2 2-1,-2 12 1,-15-13 0,5 9-1,-4 3 1,-3 3-1,0 3 1,0 6 0,-2 3 0,4 6-1,1-1 1,4 5 0,6-4-1,0 1 1,8-4-1,0-3 1,11-8-1,3-5 1,-1-7 0,8-4 0,-4-6-1,2-1 1,-5-4 0,-1-1 0,-8 1 0,-4 4-1,-5 3 1,0 14-1,-23-14 0,4 14 1,-5 5-1,-3 7 0,-4 3 0,2 5 1,1 2-1,4 3 0,7-3 1,5 0-1,10-5 0,9-6 1,7-8-1,8-4 0,7-6 1,2-4-1,3-6 1,-1 0 0,-3-1 0,-6 0-1,-7 2 1,-7 2 0,-10 14-1,-10-16 1,-6 15-1,-9 5 0,-4 5 1,-5 4-1,-1-1 0,1 6 0,4-3 0,5 1 0,8-3 0,9-1 0,8-12-1,0 0-1,25 9-4,-7-27-15,17 19-17,-6-15 0,7 10-2,-7-13 0</inkml:trace>
  <inkml:trace contextRef="#ctx0" brushRef="#br1" timeOffset="185652.6187">13007 1567 63,'0'0'34,"-15"-9"0,15 9-4,0 0-21,-5 11-2,5-11-1,5 20-2,-4 1-1,5 5 0,-6 9-1,4 6-1,-2 3 0,0 6-1,1 1 1,-2 3-1,-1-9 0,1-5 1,0-9-1,2-4 1,-2-11-1,-1-16 1,0 0 0,4-13-1,-3-12 2,1-6-1,-4-5 0,2-6 0,-1-7 0,-3-3 0,4 0 0,0 2 0,0 3-1,1 1 1,8 3 0,0 5-1,7 1 0,2 10 1,5 1-2,5 6 1,1 2 0,-1 8 0,-1 5 0,-4 3 0,-5 9 0,-4 5 0,-8 6 1,-11 8-1,-7 2 1,-6 4-1,-4 5 0,-2 3 0,-2-9-1,2 1 0,4-4 1,11-8-1,7-1 1,9-8-1,11-6 1,8-4 0,7 0 0,1-2 0,0 0 0,-3 1 0,-5 2 1,-7 8 0,-19-10-1,10 25 1,-25-5-1,-10 6 1,-7 2-1,-5 3 1,-3-5-1,-1 2 0,6-5-2,4-6 0,13-3-3,3-21-9,15 7-24,18-18 1,11 3-2,6-13 0</inkml:trace>
  <inkml:trace contextRef="#ctx0" brushRef="#br1" timeOffset="186753.6817">13634 1596 50,'4'-15'32,"-4"15"2,4-17-1,-4 17-23,0 0-2,0 0 2,0 0-5,-11 14-1,6 2 0,4 11-1,-5 4 0,4 10-1,-3 7 0,3 12-1,-3 6 0,-1 7 0,2-3-2,-3 0 2,4 1-4,-1-13-1,8 4-16,-7-27-15,9-2-1,-5-20 0,-1-13 0</inkml:trace>
  <inkml:trace contextRef="#ctx0" brushRef="#br1" timeOffset="187138.7037">13489 2115 77,'-10'-23'35,"10"23"0,-6-20 1,6 20-33,0 0 1,0 0 0,1 14-1,2 9 0,-3 4-1,1 8 2,0 3-1,3 4 0,-4-4-1,9-3 0,0-8 0,5-8 1,8-15-2,6-12 0,8-12 0,5-6-1,3-12 1,0-5-2,-2-3 0,-3-2-2,-4 5 0,-11 1-3,0 13-7,-15-9-24,8 12-2,-15-3 0,8 11 1</inkml:trace>
  <inkml:trace contextRef="#ctx0" brushRef="#br1" timeOffset="193561.071">6240 1620 74,'0'0'33,"0"0"-1,14-7 0,-14 7-31,-9 13-6,9 3-2,0-16-8,-11 29-14,5-9-2,3 6-1,0 3 0</inkml:trace>
  <inkml:trace contextRef="#ctx0" brushRef="#br1" timeOffset="193751.0819">6143 2607 64,'0'58'31,"3"-7"0,3-4-2,3 0-29,-2-8-10,7 6-19,-3-3 0,0 1-1,-6-1-1</inkml:trace>
  <inkml:trace contextRef="#ctx0" brushRef="#br1" timeOffset="193929.0921">6210 4071 41,'-7'76'27,"-3"2"0,1-5-3,0 1-29,1-9-12,1 1-10,7 1 0,1-11 0</inkml:trace>
  <inkml:trace contextRef="#ctx0" brushRef="#br1" timeOffset="194101.1019">6263 5324 0,'1'59'26,"3"4"0,-9-5-1,0 1-11,5 5-6,-4 2-2,1-2-8,3 0-11,0 3-13,-3-9 1,6 7 0</inkml:trace>
  <inkml:trace contextRef="#ctx0" brushRef="#br1" timeOffset="194281.1122">6343 6719 7,'2'71'20,"7"13"-1,-12-7 0,7 5-13,-5 2-5,-4 3-1,4 2 1,-3 0 0,2 1-1,2 0-8,5 6-10,-7-13-2,12 8-1</inkml:trace>
  <inkml:trace contextRef="#ctx0" brushRef="#br1" timeOffset="194453.1221">6398 8887 49,'-6'102'32,"0"-1"2,-8-4-1,13 1-22,-10-13-5,7-3-1,4-7-13,0-18-20,6-16-3,3-14-2,4-16-1</inkml:trace>
  <inkml:trace contextRef="#ctx0" brushRef="#br1" timeOffset="222617.733">6955 5981 44,'0'0'30,"0"0"0,0 0 0,12-12-23,-12 12-2,19-15 0,-9 1 0,5 5-1,1-5 0,2 2-1,-2-3 2,4 5-3,-4-5 0,0 3 0,-1-3-1,1 2 0,-3-5 0,4-1 0,0-6-1,0 0 2,-1-4-4,1-2 4,-2-1-4,1-5 4,-6 0-3,1 1 1,-7 2-1,0 1 0,-8 1 3,3-1-4,-7 2 4,2 1-4,-4-4 3,2 2-1,-2-3 1,-1-3-1,1-2 1,1-2-1,-2 1 1,0-2-1,0 2 1,-2-1 0,-3 1-2,1 1 3,-2 2-3,0 1 2,0 0-1,-1-1 0,-3 4-1,1-3 2,-4 1 0,2 3-2,-2-1 1,0 4 0,-5 3 0,-3 2 0,-1 2 1,1 5-2,-8 2 2,-3 4-2,-4 3 1,0 4 0,-5 2 0,4 2 0,-3 3 0,-2 2 0,-1 6 0,-1 1 0,3 3 0,-6 5 0,-2 0-1,-1 6 1,-6-1 0,2 0 0,-1-2 0,3-2 1,4-2-1,3-1 1,7-3 0,8-1-1,6-4 1,5 4-1,4-2 1,2 3-1,1 1 0,2 1-1,1 3 2,-4 1-1,2 0 1,1 3-1,-1-2 1,-1-2-2,6-1 3,1-3-2,2-3 0,2-2 0,12-10 0,-15 10 0,15-10 0,0 0 0,0 0 0,8-12 0,1 1 0,5-7 2,-2-6-2,4-6 1,4-8-1,4-1 2,1-8-2,1 0 2,-2-3-2,-1 3 0,-2 3 1,-3 1 0,3 8-1,-7 2 1,-3 4-1,-2 6 0,0 5 1,-4 4-1,-5 14 0,9-15 1,-9 15-1,0 0 0,0 0 0,-9 22 0,3-4-1,-3 6 1,-2 4 0,-4 6 0,-3 6-1,-2 3 1,-4 1-1,-2 2 1,0 1 0,-1-2-1,-2-1 2,0-5-2,4-3 2,3-5-1,3-5 1,4-7-1,4-3 0,11-16 0,-3 15 0,3-15 1,26-9-1,1 1 0,8-5 0,5 0 1,6 2-1,1 0 0,3 5 1,2 6-1,-2 5 0,-6 8 0,0 10-1,-7 5-1,1 10-2,-7-9-5,8 9-28,-9-14 0,10-2-2,-7-23 1</inkml:trace>
  <inkml:trace contextRef="#ctx0" brushRef="#br1" timeOffset="224420.8361">9339 4849 20,'4'-21'27,"-4"21"0,0 0-12,0-14-2,0 14-1,0 0 2,1 21-4,-8-9-1,9 12-4,-9 0-1,4 14-3,-3 1 1,4 7 0,-2 4-2,2 0-1,0 2-1,-1-5-2,6-2-2,-6-14-5,12-3-18,-5-11-4,-4-17 2,20 1 1</inkml:trace>
  <inkml:trace contextRef="#ctx0" brushRef="#br1" timeOffset="224825.8593">9431 4712 61,'-10'-4'33,"-9"5"1,4 11 0,-4-5-26,0 17-6,-4-1 3,2 7-3,-2 2 1,0 4-2,3-1 1,-1-3-3,5-4 1,5-7 1,7-10-1,4-11 1,17-8-1,0-10 0,8-10 0,2-7 3,0-5-3,1-3 2,-2 2-1,-3 5 1,-5 3-2,-5 8 2,-3 6 0,-10 19-3,12-7 2,-9 18-1,3 10 2,0 4-3,5 10 0,-2-2-4,10 15-5,-7-14-26,11 3 2,-6-13-4,5-3 1</inkml:trace>
  <inkml:trace contextRef="#ctx0" brushRef="#br1" timeOffset="225606.904">3844 2592 32,'0'0'30,"0"0"2,0 0-1,0 0-19,-1 12-3,3 9-2,-6 0-2,6 13-1,-4 7-2,0 10 0,2 5-2,0 3-1,4 3-1,-6-6-10,11 8-11,-4-17-8,1-8-2,0-15 1</inkml:trace>
  <inkml:trace contextRef="#ctx0" brushRef="#br1" timeOffset="225911.9214">3779 2813 63,'0'0'35,"-20"13"-2,19 5 0,-7 1-27,8 7-3,5-2 1,1 7 0,2-1-2,2 2 1,2-5-1,1-2 0,2-5 0,-1-6 0,3-11 0,0-6 0,-1-14 0,3-6-1,0-5-2,-2-13-3,11 3-31,-13-9-1,5 8 0,-6-7-3</inkml:trace>
  <inkml:trace contextRef="#ctx0" brushRef="#br1" timeOffset="250928.3523">3951 12674 11,'0'0'9,"-12"6"-2,12-6 2,0 0 1,-12-5 2,12 5-1,0 0 1,0 0 0,0 0-3,0 0-2,0 0-2,-9 12-1,9-12-1,-10 22-1,4-8 0,2 2 0,-1-1-1,3 0 0,2-15 1,2 15-1,-2-15 0,12 1 0,-12-1 0,22-14 0,-11 4-1,2-1 1,-3-2 0,-2-2-1,0 1 1,0-1-1,-7 2 0,4-1 1,-5 14 1,-2-16 0,2 16-1,-12-3 2,12 3-1,-21 15 1,11-3-1,-3 8 1,1-2-1,0 3-1,6-1 0,1-4 0,5-5 0,0-11 0,15 7-1,2-13 0,3-7 1,4-5-1,0-4 1,-2-1 0,-1-1 1,-5 2-1,-5 1 0,-9 7 0,-8 3 0,-5 5 2,-7 5-2,-3 8 1,-2 0 0,4 2-1,-2 0 1,8 2-1,0-3-1,13-8 0,-10 14 0,10-14 0,0 0-2,15 6-2,-3-2-4,-12-4-25,19-17-3,-7 1-1,5-3 2</inkml:trace>
  <inkml:trace contextRef="#ctx0" brushRef="#br1" timeOffset="252783.4584">3930 12780 13,'0'0'22,"-12"4"-6,12-4-2,-15 1-3,15-1 0,-14-1-3,3-2-2,11 3-1,-15 3 0,15-3 0,-12 2-1,12-2 0,0 0-1,0 0 0,-10 2-1,10-2-1,0 0 0,0 0-1,15-4 1,-15 4 0,20-8-1,-5 4 1,2-4 0,2 1 0,4-1 0,2-3-1,3-1 1,4-3-1,3-2 0,0-2 1,3 2 0,6-3-1,-1 3 0,3-1 1,-1-2-1,5 5 1,-4-1-1,5-1 0,-1-3 0,5 2 1,-2-5-1,7-2 0,2-3 1,6-5-1,7-2 1,6-2-1,0 1 0,7-7 0,0 3 1,4-1-1,4 2 0,-3 0 0,1 2 0,3-4 0,-2 0 0,2 0 1,-1-2-1,1-1 1,-3 0-1,5-3 2,-6-2-2,5 0 2,-1 1-2,-3 0 0,-3 2 1,1 1 0,-8 0-1,2 7 1,-10 1-1,0 5 0,-4 3 0,-2 4 0,-6 4 1,-6 2-1,-6 2-1,-10 5 0,-4 4 0,-12 0-2,-6 5-1,-20 3-7,20-2-15,-20 2-6,0 0 0,0 0 1</inkml:trace>
  <inkml:trace contextRef="#ctx0" brushRef="#br1" timeOffset="253978.5267">7611 11045 32,'0'0'30,"0"0"0,-3 14 0,3-14-22,-16 22-5,4-12-1,3 8 1,-2-3-1,5 4 1,0-4 0,8-1 0,-2-14-1,9 19 0,-9-19-1,23 10 1,-11-12-1,3-1 0,-4-7 0,3 0 0,-3-4 0,-3 1 0,1-6 0,-6 1-1,0-1 1,-3 4 2,-4 0-2,4 15 3,-17-16-2,6 17-1,-8 2 1,5 9 1,-7 0-1,4 4-2,2 0 1,3 3-1,3-6 1,7 0 0,2-13-1,9 14 1,3-11-1,2-6 1,3-1-1,-2 0 1,0-3-1,-4-1-2,-11 8-3,0 0-29,0 0-1,-17 0-1,-4 9 0</inkml:trace>
  <inkml:trace contextRef="#ctx0" brushRef="#br1" timeOffset="254488.5559">5240 11234 39,'-5'-13'34,"5"13"0,-8-12 0,8 12-18,-16 20-11,9 5-1,-6 1 1,4 8-2,1-3-1,2 1 1,4-9 0,12-8-1,13-15 0,14-13 0,14-16 0,8-7-2,10-6 0,0-10-4,7 14-11,-15-9-21,-6 12 0,-17 3-1,-10 14 1</inkml:trace>
  <inkml:trace contextRef="#ctx0" brushRef="#br1" timeOffset="254716.5689">5543 11111 74,'-7'19'36,"7"-19"-2,-5 30-6,2-16-26,3 3-1,4 4 0,1-1-2,6 4-4,-2-13-8,16 3-20,-3-9 0,12-5-3,6-9 2</inkml:trace>
  <inkml:trace contextRef="#ctx0" brushRef="#br1" timeOffset="254999.5851">5980 10979 64,'-18'-8'34,"-3"13"1,-5 2-2,7 13-27,-6 0-1,9 13-2,3 1 1,10 5-2,1-2 1,17 0-2,5-13 2,9-6 0,6-14 0,4-11-1,1-13 0,-3-6 0,-6-11 0,-4-3 2,-12 0-3,-8 0-1,-7 10-4,-14 1-1,4 19-12,-12-4-18,7 18-2,-4-2-2,12 12 1</inkml:trace>
  <inkml:trace contextRef="#ctx0" brushRef="#br1" timeOffset="255780.6298">8036 11214 33,'-15'6'30,"15"-6"2,0 0 0,0 0-23,0 0-1,19 12-1,-6-17-1,13 9-1,3-9 0,12 5-1,4-2-1,4-1-2,5 2-1,-3-1-3,11 6-7,-11-6-22,8 4-2,-6-4-1,2 3 0</inkml:trace>
  <inkml:trace contextRef="#ctx0" brushRef="#br1" timeOffset="256469.6692">7941 12668 16,'0'0'30,"0"0"0,0 0 3,10 10-23,0-22-2,19 3 0,0-13-1,17 1 0,5-9-2,9 1 0,1 1-4,1-2-3,7 11-25,-15 5-5,-1 6-4,-13 8 1</inkml:trace>
  <inkml:trace contextRef="#ctx0" brushRef="#br1" timeOffset="256853.6912">8408 11011 47,'0'0'31,"-5"15"0,5 23-1,0 14-25,-1 30-2,1 14 2,-3 25 0,-2 9-2,-1 21 0,-8 12-1,-1 10 1,-2-4 0,-4 0-3,1-8-1,2-15-6,10-8-16,2-31-11,17-24-2,0-27 0</inkml:trace>
  <inkml:trace contextRef="#ctx0" brushRef="#br1" timeOffset="257155.7084">8595 12228 47,'0'0'32,"-6"13"2,-10 2-2,-7 13-29,-12 8-1,-7 13 1,-13 11 0,-6 10-1,-8 5 0,8 2 0,0-5-2,11-16-9,24-9-23,9-18-2,17-29-1,34-15 0</inkml:trace>
  <inkml:trace contextRef="#ctx0" brushRef="#br1" timeOffset="257537.7303">8777 11055 62,'-27'34'35,"-4"12"-2,-16 5 0,3 17-28,-12 2-1,0 7-1,2-2-4,4-10-3,19-3-27,6-17-2,20-14-2,14-18 0</inkml:trace>
  <inkml:trace contextRef="#ctx0" brushRef="#br1" timeOffset="258018.7578">8943 11642 23,'0'0'30,"0"0"2,-14-10-8,14 10-4,-19 6-5,15 6-4,-17-3-3,8 11-3,-7 1 0,3 4-1,-1 7-4,-2 0-4,15 5-10,-5-9-20,14-1 0,5-10-2,13-8 1</inkml:trace>
  <inkml:trace contextRef="#ctx0" brushRef="#br1" timeOffset="258319.775">9224 11600 67,'-14'1'36,"-7"3"-2,0 10 2,-3 2-33,4 10 2,0 2-1,10 13 1,7-4-2,0 3-1,14-6 1,6-3-2,8-12 2,3-7-3,2-15 2,5-9-1,-4-15 1,-3-5 0,-2-6-1,-11-4 0,-11 3-3,-8-3-1,-3 15-6,-22-9-23,11 24-5,-16 0-1,5 17 0</inkml:trace>
  <inkml:trace contextRef="#ctx0" brushRef="#br1" timeOffset="260109.8774">7869 10359 56,'0'-19'31,"0"19"2,-1-17-2,-2 4-26,3 13-3,0 0 3,0 0 2,0 0-3,0 27 2,-8-2-3,-3 13 1,-7 8-3,3 9 2,-5 2-1,0 5-1,-3-5 0,6-6 1,1-7-2,7-13 2,4-13 0,5-18 0,13-10-1,4-17 1,1-17 0,6-7-1,2-11 2,-1-6-4,-2-4 4,3 0-2,-3 4 1,-5 5-1,-3 12 1,-4 7-1,-2 11 0,1 6 1,-3 18-1,-7 9-1,20 7 1,-11 14-1,1 10-1,0 5 2,3 12-2,1 4 2,-3 7-2,-1 1 1,3 1-2,-1-2 0,1-5-2,-3-9-2,9 0-5,-19-21-25,15-1-1,-15-23 0,12 9 0</inkml:trace>
  <inkml:trace contextRef="#ctx0" brushRef="#br1" timeOffset="260259.886">7949 10649 78,'-37'-2'37,"-3"-5"-1,17 7 1,7-8-29,16 8-3,24-16-2,14-1-6,23 4-32,-2-9 0,16 6-2,-7-5-2</inkml:trace>
  <inkml:trace contextRef="#ctx0" brushRef="#br1" timeOffset="264473.127">4068 12838 0,'0'0'27,"0"0"-1,10-8 0,-10 8-15,0 0-5,19-8-2,-19 8-1,20-6-2,-10 3 0,5 3 0,-1-4 0,3 4 0,-2-1 0,4 1 0,-4 0 1,5 2-1,1-1 0,3 2-1,1 0 0,-2 2 1,1-1-1,3 2 0,-1 0 0,4 0 0,-4 0 0,4-1 0,4-2 1,1-2-1,5-1 0,3-3 0,2-1 0,8-3 0,5-1 0,2 1 1,4 0-2,0-1 1,5 1 0,-1 1 0,6-1 0,-4-1 0,-1 2 0,4 2 0,-4-3 0,4 0 0,1 0 0,6-2 0,-2 2 0,-3-1-1,7 0 1,-2-1 0,3 2 0,1 0 0,-2 2 0,2-3-1,0 5 1,5-3-1,-9 5 0,4-4 0,-2 4-2,-4-6-5,-4 5-19,-2 1 0,-10-9-1</inkml:trace>
  <inkml:trace contextRef="#ctx0" brushRef="#br1" timeOffset="265089.1622">6097 11928 22,'18'-6'31,"-18"6"-1,20-5 2,-5 10-23,-5-7-1,9 12-1,-7 0-2,6 9-1,-4 2-1,3 8 0,-1 8-1,-1 5 0,-5 9-1,0 5 1,-8 2-1,2 2 0,-10 0 0,0 1 1,-8-4-2,-1-6 0,-4-9 0,2-8-3,7-7-5,-5-14-25,15-13-1,0 0 0,4-28-2</inkml:trace>
  <inkml:trace contextRef="#ctx0" brushRef="#br1" timeOffset="266584.2477">5755 12173 9,'0'0'24,"-1"-11"3,1 11-13,0 0 0,-16-15-3,16 15 0,-18 1-2,18-1-1,-32 12-1,15-1-2,-7 2 0,4 6-1,-6-1-1,4 6 1,-1 2-2,6 0 0,0 3 0,5 2 0,3-1-1,6-1 0,3-4 0,4 2-1,4-5-1,8-4 1,0 1 0,3-4 0,6-5-1,2-3 1,2-6 0,3-2 1,6-8-1,-3-4 1,1-7-1,0-4 0,-2-3 1,-3-5-1,-2 1 1,-8-3-1,-4 1 0,-4 1 0,-7 6 2,-2-1-2,-9 3 0,-2 1 0,-5 4 1,-5 2-1,-3 1 0,-1 1 0,-7 3 0,3 2 0,-2 5 0,0 1 1,1 4-1,1 7 2,-2 2-1,6 8 1,0 3-1,5 6 1,3 1 0,6 1-1,7-1 0,10-6 0,7-5-1,10-3-1,8-5-2,0-16-7,12 7-25,-7-13-1,4 5-1,-3-9 0</inkml:trace>
  <inkml:trace contextRef="#ctx0" brushRef="#br1" timeOffset="271707.5408">11352 5707 18,'0'0'26,"17"-5"2,-17 5 0,14-7-10,2 10-13,0-6 2,9 5-2,1-6 0,11 5-1,2-5 0,15 1 0,5-1-1,9 0 1,11-2-2,10 2 1,10-3-3,11 2 3,12 0-5,8-1 3,17-1-3,9 1 2,14-5-1,16 0 1,17-1 1,10-7-1,21-2 1,8 1-3,10-5 3,13 2-3,9-2 3,7 3-3,7-2 3,11 5-3,6-3 2,8 1 0,13-4 1,5-1-2,10-4 2,9-2-1,8-4 0,6-2 1,6-4 0,1 2 0,-5-2 0,0 4 0,-8-1-1,-14 0-2,-11 9-28,-31 1-1,-32 7-3,-39 3 2</inkml:trace>
  <inkml:trace contextRef="#ctx0" brushRef="#br1" timeOffset="274016.6728">9436 10872 48,'-17'-12'29,"17"12"0,-17-25-2,17 10-26,7-3-2,8-6 0,6-3 1,9-7 1,10-5 0,7-8 1,14-8 0,7-12 1,12-8-3,11-12 2,9-11-1,16-14 1,10-4-1,11-10-1,7-9-1,12-5 1,11-3 1,11-4-1,3 0 1,5-9 0,14-2 0,-2-5 2,10 0 1,4-4-1,2 9 1,-3-6-1,4 9 0,-4 7-1,-6 14 0,-13 12-1,-10 13-1,-13 9 1,-16 7 0,-9 14-1,-15 6 0,-14 11 0,-15 1 0,-10 9-1,-16 7-1,-9 10-4,-19 3-4,-10 17-20,-19 5-2,-17 10-1,0 0 1</inkml:trace>
  <inkml:trace contextRef="#ctx0" brushRef="#br1" timeOffset="274617.7072">14768 6680 68,'0'0'33,"-1"-11"0,1 11-1,-16-7-27,4-4-2,12 11 0,-11-13-1,11 13 0,-5-18-1,5 18 0,4-16 1,-4 16 0,20-17-1,-3 11 2,3-4-1,7 2 1,4-5-1,2 4 0,4-4-1,-2 4 0,-5 1 0,-5 1-1,-6 3 1,-19 4-1,0 0 0,-5 14 0,-16-3 0,-11 2 0,-6 2 0,-7 0 1,-3-1-1,-2 0 1,5-2 0,1-3-1,3-3 1,9 0 0,12-1-1,6 0 1,14-5-1,12 2 0,10-4 0,17-3 0,6-3 0,9-4 0,7-1 1,3 0-1,2 1 0,-2 4 0,-5 8 1,-14 13-1,-13 15 0,-21 13 1,-16 16-1,-16 12 0,-17 12-1,-13-2-2,-3 1-1,-1-19-10,14-5-23,4-24-1,23-23 1,9-24-2</inkml:trace>
  <inkml:trace contextRef="#ctx0" brushRef="#br1" timeOffset="275773.7733">16071 6189 48,'18'-12'33,"-4"0"1,-4 4 0,-7-4-12,-3 12-18,-16 11 1,2 3 0,-12 3 1,2 7-1,-6 1-2,7 8 1,-1-8-1,9 0 0,12-5-1,11-4 0,9-9-1,10-4-1,6-4 0,9-1 0,-4-2 1,0 4-1,-7 3 0,-8 4 1,-10 8 0,-10 4 0,-7 7-1,-12 0 1,-4 6-1,-4-2 1,1-2-2,1-5 0,11-7-5,11-16-6,0 0-25,19-23 1,13 0 0,5-15-4</inkml:trace>
  <inkml:trace contextRef="#ctx0" brushRef="#br1" timeOffset="275947.7833">16544 6174 89,'-10'9'35,"-3"13"2,-18 5 0,12 12-31,-15-2-2,11 7-1,1-2-4,8-5-2,12 9-18,2-20-14,11-3-1,5-18-2,13-3 1</inkml:trace>
  <inkml:trace contextRef="#ctx0" brushRef="#br1" timeOffset="276391.8087">16690 6126 93,'0'0'38,"-16"-20"-1,16 20 2,11-6-33,6 5-3,5-1 0,4 3-1,3 2 0,3 5-1,-7 7 1,-4 5-1,-12 6 0,-9 9 1,-12 2-2,-6 5 3,-7-1-2,-4-2 1,4-6-1,-1-5 1,9-8-1,17-20 1,0 0-2,22-9-1,7-14 1,12-8-1,4-2 1,2-4-1,2 4 1,-7 2-1,-7 8 1,-4 8 0,-11 11 0,-9 11 0,-7 9-1,-6 12 0,-2 4 0,-6 4 1,5 6-4,-1-8-2,14 8-14,-6-24-6,24 6-10,-2-18 0,16-5-5,5-15 2</inkml:trace>
  <inkml:trace contextRef="#ctx0" brushRef="#br1" timeOffset="276825.8335">17700 6028 100,'-16'-15'38,"-2"15"1,-12 1-1,-5 15-34,-1 10 0,-1 9-1,0 10-1,4 3 0,4 2-1,13-3 3,12-6-4,21-7 3,16-13-3,16-10 1,13-15-1,9-10 0,7-11 1,-3-11-3,-7-7 1,-14-5-1,-14-4 2,-15-1-2,-16 1 2,-19 0-2,-12 4 2,-11 11-1,-16 8 2,-4 16-1,-6 14 1,4 13 0,-2 13 0,16 7 1,7 9-1,20 3 0,18-7-2,22-5 0,17-5-3,11-19-10,27 11-10,-11-25-6,22 7-6,-15-16-3,10 4-1,-13-12 1</inkml:trace>
  <inkml:trace contextRef="#ctx0" brushRef="#br1" timeOffset="277024.8449">18408 6030 109,'-19'8'41,"14"6"0,5-14-2,0 0-35,28-7-3,-1-1-2,10 1-2,-1-5-4,11 18-14,-20-17-6,11 16-11,-22-4 0,-3 13-1,-13-14 0</inkml:trace>
  <inkml:trace contextRef="#ctx0" brushRef="#br1" timeOffset="277192.8545">18300 6272 109,'-29'22'40,"8"-15"0,21-7-1,0 0-36,33-4-2,9-9-1,10-5-3,14 7-5,-2-19-15,28 16-4,-13-12-12,16 9 1,-2-8-2,9 6 2</inkml:trace>
  <inkml:trace contextRef="#ctx0" brushRef="#br1" timeOffset="277637.88">19614 5592 77,'5'-11'36,"-5"11"-2,0 0 2,-24-2-32,8 19-1,-6 3 2,-1 10-3,-4 4 2,4 3-4,7 3 1,3-11-12,16 5-22,11-13-2,19-7-1,10-14-1</inkml:trace>
  <inkml:trace contextRef="#ctx0" brushRef="#br1" timeOffset="277929.8967">20001 5604 87,'-32'16'38,"-7"5"2,5 13-1,4-4-27,14 12-7,12-4 2,19-1-5,15-6 1,13-6-1,11-14-1,5-5 1,4-14-1,-2-9 1,-9-9-1,-12-5-1,-12-1-3,-18-5 2,-12 6-4,-15-4 0,-4 11-6,-17-3 0,9 23-18,-19-4-9,12 13 1,-2 0-2,13 12 4</inkml:trace>
  <inkml:trace contextRef="#ctx0" brushRef="#br1" timeOffset="278200.9122">19585 6183 97,'-31'6'38,"31"-6"2,0 0-2,31-15-31,17-1-4,21 0-1,12-3-1,6 2-2,6 3-1,0 0-3,1 14-15,-16-7-18,-13 12 0,-15-6 1,-10 7-2</inkml:trace>
  <inkml:trace contextRef="#ctx0" brushRef="#br1" timeOffset="278456.9268">20165 6176 81,'-30'22'38,"-6"-5"-1,9 11 2,-9-7-28,13 12 0,-13-6-4,14 5-1,2-2-2,8-2 1,12-6-2,19-10 0,15-5-1,18-9-3,15-6 0,13-7-4,12-2-1,-9-17-16,21 15-7,-22-14-12,-1 7 2,-21-4-2,-9 6 3</inkml:trace>
  <inkml:trace contextRef="#ctx0" brushRef="#br1" timeOffset="278614.9358">20406 6272 105,'-60'47'41,"5"-4"-2,13 7 1,7-8-37,15 2-3,20-1-8,4-25-18,27 5-12,6-18 0,22-4-3,1-16 3</inkml:trace>
  <inkml:trace contextRef="#ctx0" brushRef="#br1" timeOffset="278899.9521">20731 6298 109,'-41'39'43,"-13"0"-2,11 11 1,-2-9-34,16 8-2,16-8-3,20-8 0,15-11-3,15-11 0,14-14 0,4-11 0,4-9 0,-1-8 0,-7-8 0,-14-4 0,-17 2 0,-14-2 0,-15 7-5,-16-3-3,-5 15-8,-25-11-11,11 26-6,-20-7-7,6 16 1,-8 1-2</inkml:trace>
  <inkml:trace contextRef="#ctx0" brushRef="#br1" timeOffset="279396.9806">15436 7658 89,'17'12'38,"5"-16"0,12 2-1,2-4-38,4-4-4,18 5-29,-18-5-2,4 6-1,-9-2-2</inkml:trace>
  <inkml:trace contextRef="#ctx0" brushRef="#br1" timeOffset="279560.99">15456 7810 77,'-32'16'37,"12"-6"-2,20-10 0,16-6-35,12-13-8,28-4-26,4-7-1,14-4 0,2-8-1</inkml:trace>
  <inkml:trace contextRef="#ctx0" brushRef="#br1" timeOffset="279846.0063">15925 7361 90,'5'11'37,"14"-9"0,19 4 1,5-5-36,15 7 1,2 2-1,2 5 0,-8 12 0,-6 8 0,-14 11-1,-14 7 1,-20 7-1,-20 10 0,-18 5 0,-9-2-1,-17-5 1,2-7-2,3-9-2,6-20-7,31-3-21,8-24-7,23-13-2,20-20 0</inkml:trace>
  <inkml:trace contextRef="#ctx0" brushRef="#br1" timeOffset="280455.0411">17143 7448 59,'25'-47'36,"-14"7"0,-1 14-4,-25-2-15,15 28-5,-35-13-5,10 22-3,-14 8-1,-1 17 0,-3 11-2,-2 11 2,1 4-1,11 7 1,3-1-1,13 1 0,13-9 0,14-7-1,19-16 0,14-17-1,15-14 1,9-18-1,5-16 1,3-14-1,0-14 1,-5-11-1,-10-6 0,-13 0 1,-18 0-1,-12 0 0,-20 6 0,-15 6 1,-11 15-1,-16 21 2,-7 12-2,-9 16 1,1 15-1,1 14 1,9 13 0,12 11-1,14-2 0,19-4-2,24-4 0,15-13-2,26 5-11,7-23-20,24-4-5,-4-14 0,12 2 0</inkml:trace>
  <inkml:trace contextRef="#ctx0" brushRef="#br1" timeOffset="280649.0522">17764 7441 104,'-14'9'40,"14"-9"-1,0 0-1,33-10-38,-2 3-4,0-11-21,11 11-13,-4-5 0,-1 11-1,-12-1 0</inkml:trace>
  <inkml:trace contextRef="#ctx0" brushRef="#br1" timeOffset="280808.0613">17621 7794 108,'0'0'38,"0"0"1,31-6-5,12-21-44,24 5-26,7-11-3,11 5 1,4-8-2</inkml:trace>
  <inkml:trace contextRef="#ctx0" brushRef="#br1" timeOffset="282942.1833">18868 7318 53,'7'-11'32,"-7"11"0,0 0 1,0 0-25,-26 2 0,10 14 2,-12-4-2,10 10-2,-8-3 0,8 4-2,3-6-1,7 6 0,5-7-2,9-1 1,4-2-2,6 0 1,4-1-1,0 0 0,-4-4 0,0 5 1,-5-1-1,-5 2 0,-6 2 1,-7 2-1,-6-1 0,-2 4 0,-7 1 0,3-4 0,0 2-1,8-8-2,5 5-2,6-17-9,0 0-22,23-6 0,9-6-1,-2-11 1</inkml:trace>
  <inkml:trace contextRef="#ctx0" brushRef="#br1" timeOffset="283144.1949">19189 7366 81,'-14'20'35,"-1"10"0,-4-4-1,4 12-28,-5-3-1,11 1-1,1-5-2,6-6-2,8-5-5,-6-20-30,29-7 0,-3-17 0,8-9-2</inkml:trace>
  <inkml:trace contextRef="#ctx0" brushRef="#br1" timeOffset="283587.2202">19299 7155 89,'-25'-7'37,"5"13"0,1-1-2,11 13-31,8-18-4,8 19-2,14-7-2,-2-2-1,14 8 0,-4-6 1,8 3 1,-11 1 3,1 1 2,-7 6 3,-15-2 1,-1 10 1,-15-6 0,1 12 0,-15-6-2,5 6 0,-6-6-1,5-1-2,6-7 0,7-6 0,7-17-1,19 2 0,6-17-1,9-6 0,6-7 1,1 0 0,1-4-1,-2 6 1,-6 4 0,-8 8 0,-11 10 0,-15 4-1,11 19 1,-17 3-1,-4 7 0,3 3-2,-1 4-3,2-8-7,17 11-12,-6-21-8,26 7-5,-2-17-3,20-3 0,3-9 1</inkml:trace>
  <inkml:trace contextRef="#ctx0" brushRef="#br1" timeOffset="284061.2474">20007 7099 104,'-11'4'39,"11"-4"-1,0 0-1,0 0-36,14-17-4,16 14-6,-1-12-27,15 4-2,0-3 1,8 4 0</inkml:trace>
  <inkml:trace contextRef="#ctx0" brushRef="#br1" timeOffset="284222.2566">20558 6877 75,'-31'5'37,"13"13"0,-14 3-1,3 24-12,-6-4-21,11 2-6,19 7-28,-5-6-6,19-2 0,6-10-2</inkml:trace>
  <inkml:trace contextRef="#ctx0" brushRef="#br1" timeOffset="284758.2872">21624 6648 91,'-3'-14'34,"-7"13"2,-15 4-2,-9 23-26,-11 8-2,-2 22 0,-8 5-2,-1 20 0,-2 3 0,14 8-1,9 3-1,10-4-2,18-4 0,11-11-4,21-4-5,4-28-15,28 1-10,-2-23-4,10-9-3,-1-15 2</inkml:trace>
  <inkml:trace contextRef="#ctx0" brushRef="#br1" timeOffset="285864.3505">21870 6718 66,'0'0'30,"0"0"-1,0 21 0,-3-6-27,-8 2-1,1 2-2,5 7-14,2-2-12,-1-9-2,9 3-1,-5-18 1</inkml:trace>
  <inkml:trace contextRef="#ctx0" brushRef="#br1" timeOffset="286178.3684">22079 6732 100,'-17'21'36,"-3"0"1,5 5-1,-3-3-31,12 7 0,6-9-2,12 1-1,6-11 0,9-3 0,7-8-1,1-5 0,1-5 0,-2-5 0,-7-2 0,-4-1 0,-9-4-1,-8-2 0,-8 3-2,-6-3-1,2 7-1,-9-3-4,15 20-19,-3-22-11,3 22 0,14-16 0,8 13 1</inkml:trace>
  <inkml:trace contextRef="#ctx0" brushRef="#br1" timeOffset="286381.3801">22606 6671 87,'-27'24'38,"-2"12"-1,-20 2 2,-1 17-17,-9-3-19,1 8-1,1 2-2,9-3-2,13 1-5,-1-18-22,28-1-10,11-12 1,16-7-2,9-15 2</inkml:trace>
  <inkml:trace contextRef="#ctx0" brushRef="#br1" timeOffset="286607.393">22460 7124 91,'-19'8'38,"3"12"1,-3-4 0,10 1-20,1 1-17,12-2-1,9-4-1,13-5 1,10-4-1,12-7-2,12 0-4,-2-21-17,17 9-13,-13-11-2,0 1 0,-16-6-1</inkml:trace>
  <inkml:trace contextRef="#ctx0" brushRef="#br1" timeOffset="286757.4016">22692 7077 106,'-46'46'37,"2"-3"1,15 3-2,2-5-34,17-8-7,24-3-30,3-14-3,18-2 0,6-13-1</inkml:trace>
  <inkml:trace contextRef="#ctx0" brushRef="#br1" timeOffset="287060.4189">23048 7131 94,'-42'9'39,"3"18"3,-5-9-3,11 10-20,4 1-15,16-2-2,8 1-1,13-5 1,13-7-2,10-3 1,13-10-1,2-6 1,3-7-1,-4-9 0,-4-2 1,-6-9-2,-10-2 0,-12-4 0,-5 3-3,-16-4-2,4 13-9,-21-10-22,11 15-2,-7-5 0,8 11 0</inkml:trace>
  <inkml:trace contextRef="#ctx0" brushRef="#br1" timeOffset="287381.4373">23329 6445 102,'0'0'39,"12"-15"2,6 16-2,-5 5-26,12 7-9,9 5-1,1 12 0,2 3-1,-1 12 0,-2 6-1,-5 8 0,-6 7 0,-7 9-1,-19 2 0,-11 1-1,-12 2 1,-12-2-1,-11-2 0,-2-8-3,-5-1-3,-8-23-28,22 2-6,-3-15 1,10-4-3</inkml:trace>
  <inkml:trace contextRef="#ctx0" brushRef="#br1" timeOffset="288448.4983">17258 8600 57,'-1'-17'35,"1"17"-1,-19-5 1,-4 10-22,1 16-7,-11 1 2,4 16-1,-12 4 0,6 16-2,-4 0 2,9 11-4,6 1 2,9-1-3,10-3-1,15-7 1,9-10-1,16-13 0,14-13-1,7-19 1,9-19-1,5-14 1,3-15-1,-2-12 1,-3-9-1,-13-3 0,-11-4 0,-13 1 0,-17 3-1,-14 1 2,-14 11-2,-15 9 1,-16 14-1,-7 17 2,-5 15-1,-5 14 1,5 14 1,9 10-1,9 7 1,16 1-2,20-5 1,15-8-3,22-3-3,15-23-14,32 9-6,-10-27-6,28 8-4,-11-20-6,15 3 1</inkml:trace>
  <inkml:trace contextRef="#ctx0" brushRef="#br1" timeOffset="288780.5173">18039 8728 106,'24'-7'40,"-2"-10"-1,15 5-2,3-5-37,9 1 1,-1 4-7,-4-3-5,8 15-15,-23-5-11,3 7-1,-17-1-2,-3 6 2</inkml:trace>
  <inkml:trace contextRef="#ctx0" brushRef="#br1" timeOffset="288951.5271">18034 8943 108,'-25'33'40,"9"-16"1,24-3-2,21-16-36,14-8-1,13-7-2,11-10-7,16 8-14,-13-16-7,11 11-9,-10-4-2,-2 7-3,-10-1 2</inkml:trace>
  <inkml:trace contextRef="#ctx0" brushRef="#br1" timeOffset="295163.8824">19064 8546 76,'0'0'37,"13"-13"-2,-13 13 2,-7 12-34,1 7 1,-10 7 0,3 10-2,-5 5 1,1 6-2,1 5 0,2-2-2,11 4-4,-4-16-19,17-1-12,0-11 1,13-6-1,-2-14 0</inkml:trace>
  <inkml:trace contextRef="#ctx0" brushRef="#br1" timeOffset="295442.8983">19396 8546 78,'3'-16'36,"-3"16"1,-14 16 0,-1 7-29,-5 6-2,-2 10-2,-2-1 2,8 4-3,4-7 1,12-2-1,12-10 1,17-9-3,13-17 0,13-9 0,16-8-4,4-9 0,4 3-7,-10-14-26,7 4-4,-19-5 1,-4 7-1</inkml:trace>
  <inkml:trace contextRef="#ctx0" brushRef="#br1" timeOffset="295613.9081">19738 8483 93,'-36'56'39,"-4"2"2,11 13-4,-1-5-28,8-5-7,14-6-2,4-18-10,24-2-26,6-24-3,18-5 1,5-17-1</inkml:trace>
  <inkml:trace contextRef="#ctx0" brushRef="#br1" timeOffset="295914.9253">20177 8714 109,'-13'6'40,"-4"-6"0,17 0-5,-19-2-39,12-19-12,18 8-23,1-5 1,8 6-1,-1-4-1</inkml:trace>
  <inkml:trace contextRef="#ctx0" brushRef="#br1" timeOffset="296277.9461">20544 8402 88,'-21'-8'37,"7"12"0,-9 0 0,10 9-32,-10 0 0,4 9-2,2 1 0,7 5 0,4-3-1,9 0 0,10-6-1,9-5 0,11-6 0,10-4-1,3-4 0,3-2 0,-4 1 0,-4 2 0,-10 6 0,-10 6 1,-15 5 1,-12 7-1,-14 1 1,-6 2-2,0-2 0,-4-5-3,10-1-4,-8-18-30,28-2-2,-5-22 0,22-1-2</inkml:trace>
  <inkml:trace contextRef="#ctx0" brushRef="#br1" timeOffset="296447.9558">20625 8306 100,'-11'8'38,"11"-8"1,0 0-2,0 0-37,20-2-4,17 0-15,-1-17-19,11 4 1,-2-8-1,9 3 0</inkml:trace>
  <inkml:trace contextRef="#ctx0" brushRef="#br1" timeOffset="296724.9717">21061 8122 93,'-36'26'38,"10"8"-1,-5-4 2,16 3-34,4-3-2,15-1 1,11-10-1,9-7-1,6-10 0,12-8 0,-1-12-1,-1-5 0,-4-6-1,-11-4 1,-9 0-1,-10 3-1,-11 5 0,-7 2-2,-5 10-1,-13-2-6,15 18-27,-13-1-2,7 12 1,2-2-2</inkml:trace>
  <inkml:trace contextRef="#ctx0" brushRef="#br1" timeOffset="303984.3869">21502 8690 80,'0'0'37,"0"0"-2,-3 12 2,-12 0-31,3 14-2,-10 1 0,2 9-3,-8 4-3,-2-6-4,13 3-27,1-16-1,15-11-1,1-10-1</inkml:trace>
  <inkml:trace contextRef="#ctx0" brushRef="#br1" timeOffset="305547.4763">19426 9472 63,'-10'-14'32,"0"-4"0,1 2-1,-7-5-27,8 8 0,-8 0 1,1 10-2,-8 6 0,-1 12 0,-12 6 1,5 13 1,-9 4 0,7 12 0,1 1-1,10 7 0,10-6-1,13 1 1,15-13-3,13-8-1,9-12 0,11-17 1,6-16-1,4-15 0,-3-17 0,-2-13 1,-4-7-2,-12-5 0,-12 1 1,-12 6-2,-14 7 1,-14 15 0,-12 12 0,-12 18-1,-2 11 2,-4 9-1,5 9 0,5-1-4,21 9-28,6-15-1,24-1-1,12-13-2</inkml:trace>
  <inkml:trace contextRef="#ctx0" brushRef="#br1" timeOffset="305729.4867">19992 9488 108,'-37'24'36,"10"-3"0,7-13-7,-1-15-62,28-5-3,7-14-1,15-2-1</inkml:trace>
  <inkml:trace contextRef="#ctx0" brushRef="#br1" timeOffset="306063.5058">20252 9332 97,'0'0'36,"0"0"1,10-15-1,4-3-34,15 1 1,3-4-1,3 6 1,-3 5-1,-2 5 0,-9 10 0,-2 7-1,-14 8 0,-5 8 0,-11 7 0,-8 7-1,-6 3 1,-2 1 0,1-2-1,5-5 0,2-6-1,14-8 0,10-9-4,9-20-8,21 1-24,4-18 0,16-1-1,1-14-1</inkml:trace>
  <inkml:trace contextRef="#ctx0" brushRef="#br1" timeOffset="306342.5218">20880 9279 93,'-22'21'37,"-11"1"-2,6 10 3,-3-6-32,8 7-1,5-9-1,13 1-2,9-9 1,13-4-1,8-6 0,9-4-1,3-2 0,2 2 0,0 0 0,-6 5 0,-9 7-1,-6 6 2,-14 7-2,-10 3 0,0 3-1,-7-5-2,-1 2-2,-6-20-12,12 4-20,7-14-2,-3-17 1,8-13 0</inkml:trace>
  <inkml:trace contextRef="#ctx0" brushRef="#br1" timeOffset="306508.5313">20965 9307 113,'-23'1'38,"9"6"1,3-13-1,11 6-37,9-23-2,12-3-6,24 4-29,-6-13-2,15 5 0,-1-4-1</inkml:trace>
  <inkml:trace contextRef="#ctx0" brushRef="#br1" timeOffset="306951.5566">21389 9128 99,'-23'8'36,"23"-8"1,-12 5-1,12-5-34,29-15 0,-4 3-1,9 1 0,0 2 0,0 2 1,-3 3-2,-6 2 1,-4 5-1,-8 2 1,-13-5-1,12 15 1,-12-15-1,3 20 0,-2-10 0,-1 0 0,1 2 0,5 0 0,-2 1 1,4 4-1,-1 0 0,3 2 1,-5 4 0,0 1 0,-2-1 0,-6 1 0,-5-1 0,0-5 0,-3 2 0,-1-7-1,0-3 0,12-10 0,-16 7-1,16-7-1,-8-10-2,8 10-7,3-22-25,6 7-2,-7-5 0,9 5 0</inkml:trace>
  <inkml:trace contextRef="#ctx0" brushRef="#br1" timeOffset="307664.5974">21631 9392 61,'0'0'34,"-8"-13"-2,8 13 1,0 0-21,15-3-3,-15 3-3,27 0-2,-7-2 0,6 4-1,-5-2 0,3 3 0,-6-2 0,-4 9 0,-14-10 0,8 24 0,-20-5-1,-5 6 1,-11 3 0,-3 3-1,-8 1-1,-1-1 0,1-1-1,1-7 0,8-4-2,1-16-7,29-3-26,-16-14-2,24-4-1,5-15-1</inkml:trace>
  <inkml:trace contextRef="#ctx0" brushRef="#br1" timeOffset="308183.6271">22185 9290 90,'8'-11'37,"-10"0"-2,2 11 3,0 0-33,-15 11 1,3 6-2,1 8-1,-5 6 1,2 6-2,3 2 1,-3 3 0,6-7-1,3 2 0,0-7 0,3-3-1,6-9 0,-4-18 0,12 12-1,-3-20 0,7-8 0,-3-9 0,2-1-1,-1-8 1,-3-1 0,-1-5-1,2 5 1,-6 0-1,1 5 1,2 6-1,-1 4 1,3 5 0,3 7-2,3 2 0,9 9-3,-5-6-2,14 17-12,-8-14-19,11 6 0,-12-8 0,11 4 0</inkml:trace>
  <inkml:trace contextRef="#ctx0" brushRef="#br1" timeOffset="308551.6481">22626 9214 104,'-22'15'37,"-12"-3"2,5 14-2,-7-3-31,7 10-2,-6 3 0,10 5 0,2-4-1,11 1 0,3-6-1,13-5 0,6-11-1,7-6 0,7-14 0,6-10 0,4-10-1,-4-4-1,4-10 1,-5 0 0,-4-2 0,-2 2-1,-5 4 0,-6 8 0,-5 10 1,-7 16-1,0 0 0,-2 18 0,-3 8-2,-2 2 0,6 7-3,1-8-3,14 11-16,-4-22-12,17 1-2,0-17 0,13-1 2</inkml:trace>
  <inkml:trace contextRef="#ctx0" brushRef="#br1" timeOffset="308901.6681">23040 9251 80,'-28'-5'37,"5"13"0,-13-2 1,7 16-21,-6-5-10,11 13-1,-2-2-2,8 5 0,9-4 0,7-1-1,12-9-1,9-8 1,7-13-2,10-9 1,1-11-1,8-10 0,-2-10-1,-3-9 1,-7 1-1,-2-7 0,-4 0 1,-7 5-1,-6 6 0,-6 9 0,-7 14 0,-1 23 0,-17 1 0,2 25-1,0 19 0,-2 6-2,4 11-3,-2-9-7,23 8-26,-3-13 1,16-2-2,8-21-2</inkml:trace>
  <inkml:trace contextRef="#ctx0" brushRef="#br1" timeOffset="309071.6779">23528 9359 115,'-23'5'42,"8"10"2,-11-14-2,13 8-30,-3-7-12,2-4 0,14 2-8,-18-7-29,18 7-5,0 0 1,0 0 0</inkml:trace>
  <inkml:trace contextRef="#ctx0" brushRef="#br2" timeOffset="318821.2355">11567 11353 9,'-22'-16'27,"-12"-5"1,0 7 2,-5 4-22,-13-4-1,3 8 1,-10-7 0,6 13-1,-10 0-3,9 11-2,-3 1-1,5 8 0,-1 5-1,-1 10 1,3 5 0,1 6 1,-1 4-1,0 7 1,4-6 0,3 11 1,0-4-1,8 6-2,1-4 1,4 4-2,5 1 2,1 4-2,6 4 1,2 1-2,-3 2 1,6 1 2,3 5-1,0-3 0,3 6 0,1-1 0,5-1-1,0 2 1,4 2 0,3 0 0,5-1 0,1 1 0,7-2 0,2 0 0,4-3 0,10-2 0,1-1 0,6 0 0,4-5 0,3 0 0,8 1 0,3-4-1,2-2 1,5-4-1,4-2 1,2-1-1,5-6 1,9-2-1,-2-10 0,3-4 2,10-8-2,3-9 2,6-11-1,11-7 0,1-13 1,5-8-1,8-12 0,5-5 1,-2-8-1,6-9 1,-1-8-1,-8-3 1,0-5-1,-8-9 0,-4-6 0,-5-5 1,-5-4 0,-11-5-1,-7-4 0,-7-5 1,-13-4 0,-3 0 0,-16-2 1,-10-2-1,-12-1 0,-7 1 1,-14 1-1,-5-2 0,-12-3 1,-3 4-1,-11-1 0,-4 0 1,-9 0-1,-11 0 0,-12 3 0,-10 5-1,-11 7 0,-13 5 1,-13 10-2,-18 12 2,-7 9-1,-9 14-1,-6 16-1,-7 10-2,5 26-11,-6 5-18,8 12-1,10 11-2,12 9 2</inkml:trace>
  <inkml:trace contextRef="#ctx0" brushRef="#br2" timeOffset="319393.2682">12146 12694 20,'13'-19'29,"-8"-3"1,2 10 1,-7 12-23,3-16-1,-3 16 0,0 0 0,-9 20 0,-7-8 0,8 14 0,-6-6-2,6 11 1,-3-10-2,10 3-1,2-7-1,8-2 0,3-10-1,5-6-1,3-7 0,0-7 1,4-4-1,-5 0 0,-3-5 1,-7 1-1,-4-4 1,-5 6 1,-5 2-1,-4 5 1,-11 6 0,5 5 1,-9 6-2,4 5 1,0 6-2,3 2-2,7 7-3,-4-13-25,19 10-7,-5-20-2,12 23 0</inkml:trace>
  <inkml:trace contextRef="#ctx0" brushRef="#br2" timeOffset="320056.3062">12209 12688 34,'0'0'31,"0"0"1,0 0 0,13 4-27,-13-4 0,0 0 0,0 0 0,12 1-1,-12-1 0,0 0 0,0 0 0,0 0-1,0 0 1,0 0-1,-4-12-1,4 12-1,-7-15 0,-1 4-1,3-3 0,-5-1 2,-1 0-2,-2-4 1,-4 0-1,-1-5 1,1-1-1,-2-2 0,-3-4 1,2-8-2,-1-3 1,1-3 0,-2-6 0,1-3 0,3 1 0,-6-4 0,0 2 1,-1 0-2,-3 0 2,-1 1 0,-1 2-2,-2 2 2,1-3-1,0 2 1,-1-2-1,0 1 1,1 1-2,-1 2 1,-1-1 0,2 5 0,2 4 1,0 1-2,-1 6 2,0 3-1,-4 3 0,5 5 0,-2 2 0,3 3 0,7 5 0,1 0-3,20 13-5,-20-12-27,20 12 0,11-4-1,1 12 0</inkml:trace>
  <inkml:trace contextRef="#ctx0" brushRef="#br2" timeOffset="320691.3425">12016 11722 42,'8'-14'32,"-8"14"3,4-22-2,-4 22-23,1-22-3,-1 22-2,-1-14 2,1 14-3,0 0 0,-11 18 0,-1-2 0,2 6 0,-1-2-1,6 3 1,2-1-2,8 0 1,4-10-1,12-6 0,9-6-2,7-7-4,8 0-2,-9-18-25,14 7-6,-11-11-2,1 7 1</inkml:trace>
  <inkml:trace contextRef="#ctx0" brushRef="#br2" timeOffset="320874.3529">12270 11598 65,'-20'31'36,"0"5"0,0 0-1,7 4-33,0-2 0,9-5-3,8-3-2,1-19-12,19 2-20,1-15-1,10-6 1,6-11 1</inkml:trace>
  <inkml:trace contextRef="#ctx0" brushRef="#br2" timeOffset="321158.3692">12566 11636 60,'-21'11'35,"-4"8"3,-5 3 0,6 15-27,-5-11-4,15 7-3,6-8 1,14 0-2,5-10 0,14-7-2,8-11 1,5-6 0,0-8-1,2-4 2,-10-4-2,-7-3 0,-6 0-2,-16 2 0,-6 7-3,-8-5-2,-3 14-2,-7-8-5,23 18-14,-24-2-11,24 2 0,0 0 1,-6 21 3</inkml:trace>
  <inkml:trace contextRef="#ctx0" brushRef="#br2" timeOffset="321409.3835">12863 11702 59,'12'-14'35,"0"-1"0,-9 0-2,-3 15-27,5-22 1,-5 22-2,0 0 0,-13 10 0,-5 2-1,8 10 2,-4 0-2,9 6 0,1-4-2,8 0 0,8-6-3,7-8-1,13-2-6,-8-15-27,18 0-3,-5-10-2,4 4 1</inkml:trace>
  <inkml:trace contextRef="#ctx0" brushRef="#br2" timeOffset="321876.4103">13130 11636 66,'-8'11'37,"-4"0"-1,4 5 2,-7-1-30,9 5-2,-2-3 0,2 2-1,-2-4-1,7-1 0,1-14-1,4 15-1,-4-15-1,21-14-1,-4 0 0,4-6-1,-1-2 1,6-2-1,-5-2 1,1 1-1,-6 5 2,-4 1-1,-4 9 0,-8 10 1,0 0-1,0 0 0,0 20 1,0-4-1,-1-1 1,4 3-1,3-4 0,-6-14 1,26 15-1,-8-16 1,8-5-1,-4-6 0,1 2 1,0 0 0,-6-1-1,-1 4 1,-5 5-1,-11 2 0,7 20 1,-9 0 0,-6 10-2,0 4-4,3 11-4,-8-11-29,10 9-2,-3-12 0,11-5-2</inkml:trace>
  <inkml:trace contextRef="#ctx0" brushRef="#br2" timeOffset="323863.5239">11345 11260 21,'0'0'26,"0"0"0,-8-11-12,8 11-4,0 0 0,0 0-2,0 0-1,0 0-1,0 0-1,0 0-1,0 0 0,3 17-1,-3-2-1,3 7 1,-3 5-2,3 8 1,-1 1-1,2 6-1,-2-2 0,4-1 1,-6 3-1,3-4 1,-1 1 0,2-1 1,-4 1-1,-4 3-1,0 2 0,3-2 0,-2 3 0,0 4 0,1-1 0,-1 2-2,-1-2 3,4 2 0,0-2-1,1 1 1,2-4-1,0 1 1,0-1-1,2-3 1,-1 4-1,1-2 0,-5 4 0,0-3 0,-3-2 0,-2 1 0,2-8 0,0-4-1,2-9-1,1-23-9,0 0-21,0 0-2,15-24 0,-6-2 1</inkml:trace>
  <inkml:trace contextRef="#ctx0" brushRef="#br2" timeOffset="324366.5527">11387 12727 44,'0'0'33,"-17"6"2,17-6-3,0 0-22,0 0-4,24-1-1,-1-11 0,10 3-1,8-5-1,10 3 0,5-3-1,6 2-1,6 3 0,-1 5-1,4 5-1,-1 1 0,-7 5-2,-1-1 1,-1-1-2,-7-6-1,8 5-9,-15-12-20,-4 1-1,-4-7 0,-8 6 0</inkml:trace>
  <inkml:trace contextRef="#ctx0" brushRef="#br2" timeOffset="325282.6051">10629 11828 65,'0'0'36,"0"0"-1,13-13 3,2 2-35,4 4 2,3-4-3,2 3 0,1 1-2,2 4 1,-4-1-1,-2 4 0,-5 4 1,-3 4-1,-8 5 1,-5 2-1,-7 4 1,1 1-2,-10-2 2,3 2-2,1-4 2,2-1-3,10-15 3,-5 16 0,5-16-1,15 7 1,1-6-1,1 3 1,-1 1 0,1 1-1,-3 5 1,-5 4 0,-8 4-1,-7 4 0,-2 3 0,-4 0 0,-3 3-3,-1-12-2,8 5-10,-6-16-22,14-6 0,9-19 0,12-2 0</inkml:trace>
  <inkml:trace contextRef="#ctx0" brushRef="#br2" timeOffset="325575.6218">11044 11816 63,'-12'15'36,"-5"-3"-1,3 7-2,-4-10-26,13 7-2,5-16 0,-3 13-1,3-13-1,26 7 0,-6-8-1,6 1-1,-1 1 0,3 4 1,-8 3-2,-4 5 1,-7 5-1,-6 3 1,-8 6-1,-8 1 0,-4 0 0,-4-5-1,5-2-3,0-14-3,16-7-28,0 0-2,8-28-1,1-3 1</inkml:trace>
  <inkml:trace contextRef="#ctx0" brushRef="#br2" timeOffset="325719.6301">11131 11782 85,'-17'-3'39,"17"3"0,-12 0 0,12 0-35,23-3-7,-9-6-34,24 3 1,0-7-3,8 4-1</inkml:trace>
  <inkml:trace contextRef="#ctx0" brushRef="#br2" timeOffset="331234.9455">3968 2434 36,'0'0'32,"-5"-11"1,5 11-1,-8-15-20,8 15-3,0 0-3,0 0-2,0 0-14,0 0-20,-2 18-1,-2-5-3,1 8 1</inkml:trace>
  <inkml:trace contextRef="#ctx0" brushRef="#br2" timeOffset="331399.955">3972 2807 56,'2'26'33,"-4"-2"-2,2 4-2,-5 11-31,-5-10-23,8 8-5,-3 0-1,1 7 0</inkml:trace>
  <inkml:trace contextRef="#ctx0" brushRef="#br2" timeOffset="331580.9653">3942 3519 24,'2'40'26,"4"0"0,-6-4 2,6-5-20,-1 9-3,-3-5-1,7 3 0,-8-4-1,7 2-3,2 1-6,-4-7-9,3 0-11,4 2-2,-3-5 1</inkml:trace>
  <inkml:trace contextRef="#ctx0" brushRef="#br2" timeOffset="331803.9781">4085 4248 4,'-2'29'26,"7"1"1,-4 0-2,-2-7-9,7 7-4,-11-6-5,7 3-6,-2 3-6,-2-6-5,2 11-3,-10-8-2,9 8 3,-7-5 1,4 4 3,-2-5 3,-3 1 6,3 0 3,2 1 1,-2 0-4,1 1-9,5 6-8,-9-6-2</inkml:trace>
  <inkml:trace contextRef="#ctx0" brushRef="#br2" timeOffset="331977.988">4020 5253 37,'1'21'28,"4"0"2,0 6-13,-5-11-7,7 12-2,-4-9-4,0 2-4,2 4-4,-5-25-4,13 19-18,-13-19-4,20-9 2,-6-6-2</inkml:trace>
  <inkml:trace contextRef="#ctx0" brushRef="#br2" timeOffset="332647.0263">5445 5330 57,'-36'11'31,"-9"-1"-2,8 6-17,-15-9-41,3-2-2,-1-1 0,-3-6 0</inkml:trace>
  <inkml:trace contextRef="#ctx0" brushRef="#br2" timeOffset="332797.0349">4626 5284 65,'-30'8'35,"-7"-2"-3,0-2-2,0 9-48,-4-15-14,7-1-2,-5-9 1,-1-6 0</inkml:trace>
  <inkml:trace contextRef="#ctx0" brushRef="#br2" timeOffset="332925.0422">3992 5085 79,'-36'7'38,"2"7"-4,-3-6-32,-4-10-35,6-6-4,-2-16-1</inkml:trace>
  <inkml:trace contextRef="#ctx0" brushRef="#br2" timeOffset="333599.0808">2829 3978 68,'-13'-4'36,"13"4"-1,5-23-1,7-2-31,5 4-3,8-4 2,4 1-2,0 3 1,-3 5 0,3 5 0,-11 7 0,-2 10 0,-11 9 0,-4 6 1,-7 6 0,-2 7 0,-4-3 0,-2 0-2,6-7 1,1-1 0,7-9-1,0-14 0,15 4 0,5-9 0,-1-1-1,5 2 1,-3-2 0,-2 9 0,-5 5 0,-4 11 0,-9 4 0,-7 10 1,-5 4 0,-3 5-1,-3-1 0,0-3-2,5-3-3,-5-21-23,21 0-7,2-27-1,13-8-2</inkml:trace>
  <inkml:trace contextRef="#ctx0" brushRef="#br2" timeOffset="333916.0989">3348 3830 74,'-22'10'35,"3"10"-1,-5-7 1,7 6-32,0-2 0,10 3-2,1-2 1,6 3-2,6-4 2,5 3-2,2-6 1,7 1-2,2-6 2,2-1 0,3 1-1,-1 0 1,-1 3 0,-5 3-1,-6 6 0,-4 4 1,-5 9-1,-7-1-1,-7 3 1,-5-1-2,0-1-2,-6-18-5,15-3-26,-7-24 0,11-8-1,-2-20 0</inkml:trace>
  <inkml:trace contextRef="#ctx0" brushRef="#br2" timeOffset="334081.1083">3356 3805 79,'-24'0'38,"9"15"0,-4-4-1,17 4-28,2-15-5,18 6-2,16-18-5,9-21-7,21-3-27,-1-14 0,12 1-1,-1-10-1</inkml:trace>
  <inkml:trace contextRef="#ctx0" brushRef="#br2" timeOffset="334757.147">4913 3015 83,'0'0'33,"0"26"0,-8-12-8,4 12-20,-3-3 0,9 11-2,-7-7 1,10 1-1,-1-8 1,14-6-3,5-13 1,13-11-2,11-7-5,0-21-4,13 3-26,-8-14 1,5 4-3,-12-8 2</inkml:trace>
  <inkml:trace contextRef="#ctx0" brushRef="#br2" timeOffset="334945.1577">5112 3067 87,'-18'43'35,"10"4"-1,0-13 1,11 0-33,10-7-2,6-9-3,10-3-4,-5-18-21,15-1-6,-6-16-1,12 1 0</inkml:trace>
  <inkml:trace contextRef="#ctx0" brushRef="#br2" timeOffset="335208.1728">5436 2984 66,'-26'11'33,"3"12"1,-2 0 0,7 16-20,-4-8-7,16 11-3,2-8 0,8 0-1,7-12 0,13-5-2,3-15 2,5-11 0,2-13-1,-1-6 1,-5-12-1,-1-4 1,-9-3-3,-12 0 0,-2 11-5,-14 0-3,4 24-27,-18 2-4,1 25 2,-6 4-3</inkml:trace>
  <inkml:trace contextRef="#ctx0" brushRef="#br2" timeOffset="337308.2929">12054 12186 18,'0'0'30,"4"-16"2,-9 5-7,5 11-9,-19-9-2,19 9-1,-38 2-5,20 5 0,-14-3-1,6 15-2,-4-2-1,1 15 0,0 8-1,4 8 0,4 2-1,7 8 0,4-3-4,8-10-4,20-5-31,1-18 0,21-11-1,3-16 0</inkml:trace>
  <inkml:trace contextRef="#ctx0" brushRef="#br2" timeOffset="338630.3685">12894 12278 33,'0'0'16,"0"0"0,1-12 1,-6-1-1,5 13-3,-4-15-3,4 15-2,-9-18 0,9 18-2,-18-14-1,18 14 0,-24-10 0,12 11-1,-9-1 0,4 9 0,-7-1-1,5 11-1,-4 0 1,1 9-1,1 4 0,-1 5 0,5 2-1,5 2 2,1-2-2,11 1 1,5-3-1,9-3 0,12-6 0,7-3-1,6-7 1,4-3-1,7-9 0,-1-5-1,1-9 1,1-8 1,-7-7-1,0-7 1,-6-12-1,0-6 1,-8-9 0,-1-5-1,-5 1 1,-7 2-2,-4 3 2,-10 6-1,-9 6 0,-7 12 0,-7 10 0,-7 6 0,-10 12 0,-5 11 0,-5 8 0,1 11 1,-2 8-1,5 11 1,7 2-1,12 3 0,13 4-4,8-18-12,21 8-22,3-13 0,18-6 0,-4-13-1</inkml:trace>
  <inkml:trace contextRef="#ctx0" brushRef="#br2" timeOffset="339584.4231">13314 11844 31,'7'-17'32,"-6"4"4,-1 13-4,-9 16-20,-13-1 0,5 24-3,-13 7-1,0 21-5,-13 8 1,-2 16-1,-14 9 0,-8 11 0,-4 5 0,-4 1-1,-3-11-1,9-10 0,10-20-1,17-26-3,23-18-7,19-32-26,19-28-1,18-19-2,22-13 1</inkml:trace>
  <inkml:trace contextRef="#ctx0" brushRef="#br2" timeOffset="343655.656">14768 10461 19,'0'-17'25,"0"17"2,0-14-1,-4 0-17,4 14-2,-2-15 1,2 15-1,-11-5 0,11 5 0,-25 5 0,13 10 0,-14-1-1,6 10 0,-9-2-1,7 11 0,-1-9-2,9 1-1,2-5 0,9-4-1,3-16-1,20 9 1,0-15-1,9-4 0,1 0 0,5-3 0,-3 4 0,-5 4 0,-4 7 0,-6 8 0,-11 9 0,-7 10 1,-10 5-1,-6 2 0,-5 3 0,1-5 0,3-4-2,-2-8-3,19-4-16,1-18-13,12-8 0,5-15-2,10-3 1</inkml:trace>
  <inkml:trace contextRef="#ctx0" brushRef="#br2" timeOffset="343851.6672">15036 10466 73,'-11'15'36,"0"8"-1,-3-2 0,0 4-31,2 7-2,1 5-2,7 0-1,-5-6-3,10 9-9,-5-16-21,11-3 0,-7-21-1,20 0 0</inkml:trace>
  <inkml:trace contextRef="#ctx0" brushRef="#br2" timeOffset="344301.6929">15170 10265 72,'-11'14'37,"-1"-6"-4,9 4 3,3-12-35,8 10 2,5-6-2,9 1 1,1-1 0,2 4 1,-2 1-1,-1 6 1,-3 2-1,-7 8 0,-7 2 0,-5 8 0,-11-1-1,1 3 0,-4-5 0,-1-1 0,3-8 0,4-9 0,8-14 0,0 0-1,28-26 1,-6-4-1,11-3 0,1-5 0,2 1 1,0 5-1,-4 5 1,-3 15 0,-9 14-1,-5 14 1,-8 14-1,-7 8 0,-4 7-2,-4 2-1,3 5-4,-7-17-14,11 5-16,-1-15-1,14-5-1,2-13 2</inkml:trace>
  <inkml:trace contextRef="#ctx0" brushRef="#br2" timeOffset="346547.8214">16204 10100 38,'-1'-17'27,"1"17"1,0 0-2,-22-13-18,22 13 0,-23-1 1,12 9-2,-12-3 0,6 9 0,-8-2 0,6 10-2,-5 7-2,3 9 0,-3 5-1,5 12 0,-2 4-2,8 5 2,3-2-2,11 0 2,4-15 0,13-10 0,12-19 0,10-21-1,11-23 1,12-20-1,2-19 2,4-13-3,1-10 2,-6-7-2,-5 4 1,-11 3-2,-11 4 2,-12 10-2,-17 9 0,-8 7 0,-12 13 0,-7 5 0,-7 11 1,-1 7 0,0 8 0,3 11 1,5 5 0,3 12 0,6 7 0,5 9 0,3 11 0,2 10 0,-4 11 0,-2 14-1,-7 11-1,-4 7 2,-8 11-2,-9 4 2,-6-1-3,2-9 1,-2-3-5,0-24-8,18-4-22,0-23-1,18-14-1,2-20 1</inkml:trace>
  <inkml:trace contextRef="#ctx0" brushRef="#br2" timeOffset="347075.8516">16744 10332 75,'0'0'36,"0"0"-2,0 0 2,8-17-36,11 5 2,9-4-2,2 8-3,0-6-7,5 11-24,-8 3 1,-6 8-2,-10 2 2</inkml:trace>
  <inkml:trace contextRef="#ctx0" brushRef="#br2" timeOffset="347240.861">16694 10629 83,'-3'13'36,"3"-13"-1,37-18-1,5-1-35,5-21-16,14 7-17,3-7-1,9 6-1,-7-3 1</inkml:trace>
  <inkml:trace contextRef="#ctx0" brushRef="#br2" timeOffset="348008.9049">17779 9904 83,'15'-3'36,"-6"-11"-1,9 3 0,-3-6-32,5 1-2,2 2 0,-1 4-1,1 4 0,-4 5 0,-1 5 1,-17-4 0,11 24 0,-16-2 1,-6 2 0,-5 7 1,-3 0-1,-4 4 1,1-5-1,6-1 0,4-6 0,7-4-1,12-8 0,6-7-1,11-5 0,7-3 1,1-2-1,3-1 0,-4 2 1,-4 6-1,-9 7 1,-11 6-1,-9 9 0,-10 8 0,-7 4-1,-9 2 1,1-2-1,3-3-1,6-6-3,4-15-1,20 1-8,-3-24-23,27-2 3,-2-17-4,18 2 4</inkml:trace>
  <inkml:trace contextRef="#ctx0" brushRef="#br2" timeOffset="348267.9198">18299 10066 53,'18'-11'34,"-18"11"-1,0 0 1,0 0-11,-17 6-11,-10 2-3,7 12-3,-4-6-2,8 5 0,6-5-1,5 6-1,13-8-1,7 3 1,10-5-2,6 0 1,8-1 0,-2 3-2,-2-1 1,-2 2 1,-11 4-3,-8 3 2,-8 4-2,-12-1-1,-4 5-1,-8-12-1,2 9-12,-4-19-18,20-6-2,-21-6 0,22-7 3</inkml:trace>
  <inkml:trace contextRef="#ctx0" brushRef="#br2" timeOffset="348441.9297">18341 10014 105,'-19'5'39,"4"-8"0,15 3-2,0 0-34,30-15-2,10-1-4,4-12-7,21 9-25,-4-10-3,6 12 0,-11-4-1</inkml:trace>
  <inkml:trace contextRef="#ctx0" brushRef="#br2" timeOffset="348694.9442">17979 10713 88,'0'0'38,"18"-12"-1,17-9 1,11-13-34,19-5-2,9-6 0,9 1-2,-1 5-3,-7-2-8,0 18-25,-14 5 0,-14 15-1,-18 3-1</inkml:trace>
  <inkml:trace contextRef="#ctx0" brushRef="#br2" timeOffset="348960.9594">18398 10659 87,'-16'11'37,"7"6"0,-5-7 2,18 10-32,-9-9-1,11 4-1,-6-15-2,29 17 0,-4-16 0,4-3-2,8-7 0,5-6-4,6-3-1,-2-9-5,12 6-27,-13-10-3,10 4 0,-12-10 0</inkml:trace>
  <inkml:trace contextRef="#ctx0" brushRef="#br2" timeOffset="349139.9696">18732 10603 99,'-48'59'37,"3"-8"1,11 4-2,9-8-34,10-7-1,19-8-3,9-14-3,25 0-19,-5-24-12,22-3 0,3-14-1,6-2 1</inkml:trace>
  <inkml:trace contextRef="#ctx0" brushRef="#br2" timeOffset="349402.9847">19024 10618 88,'-30'19'38,"-11"4"0,8 12 1,-12 0-30,25 7-1,-4-2-4,18-4 0,7-5-2,13-9 0,12-12-1,8-8 0,8-11 1,5-8-2,-6-7 1,-4-5 0,-4-9 0,-11-1-1,-9-3-1,-13 2-2,-5 4-3,-19-9-13,9 23-19,-12-2-2,1 24 1,-9-2-2</inkml:trace>
  <inkml:trace contextRef="#ctx0" brushRef="#br2" timeOffset="349946.0157">14615 11586 71,'-15'7'38,"15"-7"0,0 0 0,6 13-32,14-22-2,13 2-2,12-4-1,0-4-3,9 2-2,-9-8-9,3 13-24,-14-1 0,-7 14-1,-15-5 0</inkml:trace>
  <inkml:trace contextRef="#ctx0" brushRef="#br2" timeOffset="350113.0253">14673 11739 79,'-11'12'39,"11"-12"-4,14 0 2,9-13-36,10-8-3,13-1-2,-4-15-24,16 6-8,-8-10-2,5 5 3</inkml:trace>
  <inkml:trace contextRef="#ctx0" brushRef="#br2" timeOffset="350372.0401">14953 11335 75,'0'0'38,"0"0"0,30 15 0,0-15-34,16 6 0,2 1 0,6 6-1,-4 6-1,-4 11 1,-9 8-2,-14 6 1,-17 12-1,-14 2 1,-18 6-1,-10-3-2,-7-1 0,-6-9-3,11-3-3,-6-17-32,24-8 1,4-20-3,16-3 1</inkml:trace>
  <inkml:trace contextRef="#ctx0" brushRef="#br2" timeOffset="350913.0711">15966 11491 55,'-17'-26'36,"6"5"-1,-7-3 1,12 13-25,-18-4-5,5 20 0,-7 8-2,0 13 0,-5 11-1,3 13 2,-4 5-1,10 9 0,-1 1 0,12-3-3,7-5 1,14-6-1,11-13 1,17-12-4,10-13 3,12-17-3,4-15 2,10-12 1,-5-17-1,3-13 0,-7-8 0,-9-6 1,-13-6-2,-8 1 2,-20 4-1,-9 4 0,-10 12 0,-13 13 0,-12 19 0,-9 17 0,-8 22 1,-6 21-1,0 23 0,0 14 1,4 12-1,8-1 0,12 7-7,3-13-30,31-9-2,4-22-1,21-11-1</inkml:trace>
  <inkml:trace contextRef="#ctx0" brushRef="#br2" timeOffset="351386.0981">16332 11059 59,'8'-14'39,"-8"14"-1,0 0 0,-25 26-25,3 33-4,-21 18-3,-8 23 2,-18 21-6,-8 14-2,-4 10 1,0 3-1,5-10 0,9-18-2,17-20-2,14-32-10,30-14-23,13-33 0,28-24-3,6-27 1</inkml:trace>
  <inkml:trace contextRef="#ctx0" brushRef="#br2" timeOffset="351935.1295">16706 11535 82,'0'0'39,"0"0"0,0 0 1,14-7-37,7-2-2,9 0-2,1-6-3,12 10-5,-12-7-28,3 12 0,-10-2-1,-4 13 0</inkml:trace>
  <inkml:trace contextRef="#ctx0" brushRef="#br2" timeOffset="352086.1382">16685 11812 81,'-29'34'38,"5"-13"-2,24-6 0,20-15-34,15-13-2,21-2-12,6-18-23,26-1-1,2-9-1,12 2 0</inkml:trace>
  <inkml:trace contextRef="#ctx0" brushRef="#br2" timeOffset="353519.2201">17744 11429 68,'-20'-1'37,"8"-5"-2,12 6 1,-28-5-32,14 9 0,-8 0 0,2 8-1,-6 4 1,3 6-1,1 1 0,7-1-1,7 1 0,9-2-1,8-3 0,11-4-1,10-2 0,3-2 0,2-4 0,-2 1 1,-1 3-1,-9 0 0,-8 4 0,-10 5 2,-7-1-2,-8 3 2,-4 0-3,-5-6 0,9-4-4,-5-14-6,15 3-24,6-22-4,12 1 1,6-14 0</inkml:trace>
  <inkml:trace contextRef="#ctx0" brushRef="#br2" timeOffset="353693.2301">18016 11504 69,'0'0'36,"5"29"0,-19-6 0,4 10-28,-9-2-3,1 5 1,1-3-4,1 0 2,6-8-4,9-6-1,7 1-11,6-20-26,12-3 3,-1-14-5,15-4 3</inkml:trace>
  <inkml:trace contextRef="#ctx0" brushRef="#br2" timeOffset="354087.2526">18127 11495 68,'-13'9'38,"-7"-6"-1,20-3 0,0 0-20,0 0-14,16 5 0,9-6-1,-3 0 0,7 6 1,-3 2 0,-6 8 0,-6 5-1,-7 3-1,-5 6 0,-7-2 0,-4-1 0,-1-3-1,0-7 0,10-16 0,0 0 1,12-3-1,10-16 0,5-6 0,7-4 0,2-2 1,0 2 0,1 5-1,-6 5 1,-7 12-1,-9 12 1,-6 10-1,-9 10 0,-6 3 0,2 8-3,-2-4 1,6 8-8,-5-17-25,19 3-5,-2-15 0,17-1 0</inkml:trace>
  <inkml:trace contextRef="#ctx0" brushRef="#br2" timeOffset="357026.4207">18738 11297 60,'-11'-16'35,"10"4"-1,1 12-1,6-22-29,-6 22 1,17-11-3,-3 9-1,4 0-2,4 1-2,6 6-7,-5-9-20,11 1-2,1-4-2,4-1 0</inkml:trace>
  <inkml:trace contextRef="#ctx0" brushRef="#br2" timeOffset="357230.4324">19192 11066 67,'-17'3'37,"6"3"-2,-4-4 1,15-2-31,-14 7-2,14-7-1,5 24-2,1-6-2,8 8-6,-5-2-26,8 6 0,-5-5-1,9-1 0</inkml:trace>
  <inkml:trace contextRef="#ctx0" brushRef="#br2" timeOffset="372909.3292">19521 11352 56,'-11'-7'34,"-1"1"-2,-1 0 0,13 6-27,-22 2-1,10 9-1,-4 0 2,2 12-2,-3 3 0,1 10 0,-2 2 0,5 4 0,1 2 0,8 3 1,2-5-2,9-3 2,5-8-3,10-8 1,6-9-1,7-10-1,4-15 1,1-11-3,4-9 2,-5-14-1,-5-2 0,-11-7 0,-6-2 1,-13 4-1,-12 4 1,-6 9-1,-7 10 1,-7 11-1,-1 11 0,0 5-2,9 14-4,-4-4-24,23 14-3,2-9-1,15 5-2</inkml:trace>
  <inkml:trace contextRef="#ctx0" brushRef="#br2" timeOffset="373106.3404">19986 11512 66,'-11'22'40,"-10"-10"-3,7 5 0,-8-15-14,12-1-24,10-1-2,0-15-4,26 5-29,-5-12 0,16 7-2,-2-9 2</inkml:trace>
  <inkml:trace contextRef="#ctx0" brushRef="#br2" timeOffset="373503.3631">20396 11311 70,'-25'-6'37,"5"12"-1,-5-7 1,7 7-23,-14 0-9,8 4-2,1 2 0,5 1-1,4 2 0,5 3 0,8-2 0,10 0-1,6-2 0,6 1 0,4-3-1,5 5 0,-1-1 0,0 0 0,-3 1 0,-10 3 0,-5 1 1,-3-1-1,-8-2 0,-8 0 0,-1-8 0,-3-4 1,-3-5-2,1-4 1,3-10 0,-1-6 0,4-9 0,7-2-1,1-2-1,1-5-2,8 8-3,-4-11-15,15 18-12,-7-5-3,10 11-2,-6 1 1</inkml:trace>
  <inkml:trace contextRef="#ctx0" brushRef="#br2" timeOffset="373858.3835">20568 11368 82,'0'0'38,"0"0"-2,15-7 2,4-6-33,10 4 0,0-6-2,4 2 0,-2 2-2,-2 0 1,-8 4-1,0 3 0,-12 5 0,-9-1 0,3 21 0,-9-1 0,-6 7-1,-1 4 1,-4 7-1,4-1 0,3 0-1,-2-5-1,12 1-2,-1-18-6,18 8-16,-17-23-8,34 1-3,-19-15-2,14 1 1</inkml:trace>
  <inkml:trace contextRef="#ctx0" brushRef="#br2" timeOffset="374225.4044">21020 11275 88,'0'0'36,"0"0"1,-6 21 0,6-21-34,-9 18 1,9-18-2,-5 20 0,3-9 0,3 1-1,0-1 1,4 3-1,0-3 0,0 5 0,3-2-1,0 1 1,0 0-1,-4 0 1,5 1-1,-5-3 0,1 1 0,-2 1 0,-3 0 0,-4 5 0,-6 2 1,-5 3-1,-4 1 0,-3 1 2,-1 0-2,-2-6 0,7 0-6,-4-18-15,22-3-10,0 0-7,0 0 0,22-32-4</inkml:trace>
  <inkml:trace contextRef="#ctx0" brushRef="#br2" timeOffset="374630.4276">21114 11303 85,'0'0'39,"0"0"-1,0 0 0,19-11-31,0 3-2,7 2-1,-2-3-1,6 0-2,-3 5-1,-1-4-3,4 14-13,-16-17-11,15 13-10,-13-6-2,9 3-1,-1-8 0</inkml:trace>
  <inkml:trace contextRef="#ctx0" brushRef="#br2" timeOffset="375952.5032">16088 12491 46,'0'-12'34,"0"12"1,-12-20-1,12 20-27,-29-3-2,8 11 0,-7 4 1,-1 11-2,-9 3 0,2 11-2,-6 6 1,4 9 0,6 3 0,2 9-2,8-1 1,5 3-1,11-6 0,12-7 0,11-15-1,17-17 1,11-24-1,19-21 0,11-17 1,2-20-2,6-18 2,-1-7-1,-10-9 0,-8 6 1,-17 0-1,-17 10 0,-11 6 0,-14 11 1,-16 12-1,-7 14 1,-9 15-1,-5 20 1,-8 21-1,1 21 2,-4 24-2,-5 18 1,1 19-2,-2 13 1,3 10-3,-4-10-2,21 2-22,-1-30-12,20-13 2,6-30-3</inkml:trace>
  <inkml:trace contextRef="#ctx0" brushRef="#br2" timeOffset="376342.5255">16576 12581 79,'22'-12'40,"-9"2"-2,6 10 1,-2-4-37,4 1-2,5 1-2,-5-9-10,10 12-25,-12-4 1,6 6-2,-9-3 1</inkml:trace>
  <inkml:trace contextRef="#ctx0" brushRef="#br2" timeOffset="376500.5346">16580 12830 83,'-19'29'38,"7"-21"0,12-8 0,29-2-36,8-22-2,15 3-5,-2-18-25,17 11-6,-10-5-2,3 13-1</inkml:trace>
  <inkml:trace contextRef="#ctx0" brushRef="#br2" timeOffset="379167.6871">17806 12320 50,'0'0'33,"10"12"-1,-10 7 0,-8 4-28,3 12 1,-7 4-1,4 10 0,-7 0 0,1 8 0,-4-5 0,5-3-2,1-3-2,7-11-6,9-10-28,-4-25 0,18 12-2,-2-25 0</inkml:trace>
  <inkml:trace contextRef="#ctx0" brushRef="#br2" timeOffset="379513.7069">18078 12636 65,'11'5'39,"-11"-5"0,0 0-2,-6-11-25,6 11-12,0 0-5,-6-13-18,6 13-13,0 0 0,13-10-3,-13 10 3</inkml:trace>
  <inkml:trace contextRef="#ctx0" brushRef="#br2" timeOffset="395734.6347">18295 12368 50,'-1'-11'33,"1"11"2,16-25-3,2 18-25,-1-9-3,9 3 0,-1-2-1,8 6 0,-6-2-2,-1 7 0,-4 1 0,0 5-1,-6 0 1,-4 6-1,-12-8 1,14 24-1,-12-10 1,-3 5 0,-3-1-1,-1 2 1,-2 0-1,-1 1 0,-1 0 0,0-3 0,3 2 0,2-5 0,2-5 0,2-10 0,0 0 0,23 3 0,-7-13 0,6-1 0,5 0 0,-2 1 0,0 1 0,-2 8 0,-7 6 0,-6 9 1,-13 11-2,-3 6 1,-13 8 0,-6 4 0,-4 1 0,-2 0 0,1-4 0,7-12-3,10-6-2,3-18-26,10-4-2,21-21-2,13-3 1</inkml:trace>
  <inkml:trace contextRef="#ctx0" brushRef="#br2" timeOffset="396116.6566">19027 12329 65,'0'0'35,"-19"-12"-2,8 13 0,-10 0-28,4 9-1,-7 9 0,1 11 1,-5 9-2,5 12 1,-5 4-1,8 5 0,4-1 0,9-4-2,7-10 1,14-12-2,12-18 1,12-17 0,10-15 0,7-15-1,1-15 0,2-8 1,-7-5-1,-12 0 0,-12 5 0,-16 7-2,-19 11 0,-11 11 0,-14 18-3,-8 6-2,10 20-10,-9 0-19,17 6 0,6-2 0,21 4 0</inkml:trace>
  <inkml:trace contextRef="#ctx0" brushRef="#br2" timeOffset="396617.6852">19640 12542 45,'-4'-15'32,"-4"-4"2,8 7-1,-2-3-23,2 15-2,0 0-2,0 0-1,-4 13-1,-2 12-2,-5-1 1,3 9-1,-4 1 0,-5 3 0,3-5 1,3 0-2,-1-9 1,4-5 0,8-18-1,0 0 0,6-14 0,8-14 0,4-5-1,4-6 2,-2-2-1,5-1 0,-5 4 0,-1 5 0,0 8 0,-5 7 0,1 6-2,0 2-1,0 6-1,4-4-2,6 7-2,-5-9-4,20 13-18,-11-10-7,11 7 1,-5-6 1</inkml:trace>
  <inkml:trace contextRef="#ctx0" brushRef="#br2" timeOffset="396973.7056">20078 12393 60,'-13'-2'33,"13"2"1,-26 3-1,18 7-20,-10-6-5,1 12-1,-2 0-2,7 11 0,-7 0-1,3 8-1,3-2 0,4 2-2,2-6 0,10-5 0,6-8-1,8-14 0,6-11 0,5-12 1,2-10 0,3-4 0,-2-6 0,-6-1 0,-2 2 0,-7 9 0,-7 9 0,-5 11-1,-4 11-1,-8 15 1,-1 8-1,2 7 0,1 6-2,2-3-1,9 5-3,0-11-3,20 4-19,-5-19-7,15 3 0,-5-18-2</inkml:trace>
  <inkml:trace contextRef="#ctx0" brushRef="#br2" timeOffset="397325.7257">20488 12426 77,'-23'-3'37,"5"12"-1,-8 1-2,6 15-27,-6-1-2,7 6-2,3-1-1,4 2 0,5-5-1,7-5 0,10-11 1,4-7-1,9-15 0,7-11 1,5-14 0,9-11-1,2-13 1,3-4-1,-4-3 0,-6 1 0,-5 8 0,-13 8-1,-7 13 1,-11 14-1,-3 24 0,-28 14 0,4 20 0,-2 12-1,1 10-2,1 2-1,11 7-4,-3-17-24,26 4-6,-2-20 1,25-8-2</inkml:trace>
  <inkml:trace contextRef="#ctx0" brushRef="#br2" timeOffset="397649.7442">20888 12326 89,'-20'16'37,"-4"-10"-1,8 11 2,1-6-34,14 0 0,1-11-1,11 14-1,7-12-1,4 2 0,2-2 1,1 3-1,-5 2 0,-1 3 0,-8 5-1,-2 8 1,-15 4-1,-7 4 0,-5 3 0,-5-1-1,-1-2 1,0-6-2,6-5-2,1-23-8,17 3-25,0-19-1,14-4-1,7-14-1</inkml:trace>
  <inkml:trace contextRef="#ctx0" brushRef="#br2" timeOffset="398370.7855">21705 12678 58,'0'0'33,"0"0"-2,-13-1-1,0-13-25,-1-1-2,-5-7-1,-4-7 0,-8-7 0,-1-5 2,-5-9-1,-2-5 1,3-1 0,2 0 0,4 1-1,10 2 0,3 2-1,9 4-1,15 4 1,7 5-1,9-1 0,7 4 3,6 5-3,5 2 3,2 9-3,-2 11 4,-6 5-4,-8 11 0,-9 11 0,-10 12-3,-13 9 3,-12 15-3,-11 8 3,-7 6-3,-7 7 3,0 2 0,2-6 0,11-1 1,14-13-2,15-12 0,21-18 0,12-19-1,22-11-4,4-27-18,24 6-14,-2-18 0,11 0-2,-10-5 2</inkml:trace>
  <inkml:trace contextRef="#ctx0" brushRef="#br2" timeOffset="399369.8426">22232 12615 56,'0'0'32,"-12"2"0,12-2-1,21-7-24,5 0 0,6-8-1,12 7-1,6-8-1,9 5 0,4-2-2,3 7 2,2 2-3,-8 3-1,-1 6-1,-2-1 0,-3 7-2,-4-6-1,2 5 1,-9-7-1,6 0 0,0-7-1,5 2 0,-5-10-23,8 0-3,-5 1-1,0-4 0</inkml:trace>
  <inkml:trace contextRef="#ctx0" brushRef="#br2" timeOffset="442011.2816">22721 11674 22,'0'0'26,"0"0"3,0 0 0,-16-5-16,-2 0-1,6 14 0,-14-5-2,0 11 0,-7 0-1,2 14-1,-8 3-3,5 8-1,-6 3 1,7 12-2,2-1 0,6 5-3,5-1 2,6-4-3,13-7 2,4-7-1,15-12 1,11-13-1,9-15 1,4-11-1,1-10 1,2-5-1,-7-4 1,-7-3-1,-12 6 0,-12 4 0,-14 9-1,-10 5-1,-4 5-1,-7 1-2,9 7-5,-8-8-24,27 4-1,-6-12-1,19 4 1</inkml:trace>
  <inkml:trace contextRef="#ctx0" brushRef="#br2" timeOffset="442371.3022">22955 11739 67,'0'0'36,"-26"15"-2,10 1 3,-5 0-29,6 11-2,-3-3-1,9 4-1,-2-5 0,15 1-4,3-4 2,13-5-3,8-7 2,4-1-1,4-2 0,0 3 1,-4 2-1,-6 1 0,-9 5 1,-12 6-1,-10 5 0,-12-1 0,-6 4 0,-6-2 0,-1-2-2,-4-9-3,14 3-17,-2-22-14,22 2 1,-5-30-2,20 2 0</inkml:trace>
  <inkml:trace contextRef="#ctx0" brushRef="#br2" timeOffset="442571.3136">23012 11764 94,'-18'8'38,"1"-8"-3,17 0 2,0 0-36,16-3-4,9-3-3,3-13-19,14 9-10,-2-5-2,7 5 1,-5-3-1</inkml:trace>
  <inkml:trace contextRef="#ctx0" brushRef="#br2" timeOffset="442958.3357">23329 11950 94,'-20'1'38,"20"-1"-2,-17-3 0,17 3-39,0 0-22,10-18-11,5 12 0,0-8-2,9 6 1</inkml:trace>
  <inkml:trace contextRef="#ctx0" brushRef="#br2" timeOffset="443325.3567">23779 11687 75,'-24'2'34,"1"8"1,-8-3 0,8 6-28,-8 1-1,8 6 0,0-3-2,10 4 1,3-5-2,11 5 0,10-8-2,7-1 0,7-6-1,8 3 0,-3-2 0,3-3-2,-7 4 2,-4-3-2,-9 7 2,-6 1-2,-9 5 3,-5 1-3,-9 1 3,-2 0-1,-1 1 0,-2-4-2,8 0-2,-4-17-14,17 0-18,0 0 0,15-17-2,1-7 1</inkml:trace>
  <inkml:trace contextRef="#ctx0" brushRef="#br2" timeOffset="443506.3671">23785 11695 88,'-21'0'38,"-6"-1"-2,7 8 2,-1-8-31,21 1-4,0 0-1,19-5-3,13-2-5,0-18-13,18 11-17,-3-9-1,11 2 0,-6-5-1</inkml:trace>
  <inkml:trace contextRef="#ctx0" brushRef="#br2" timeOffset="443890.3891">24245 11377 67,'-17'-9'35,"8"4"0,9 5 1,-27 8-26,14 11-2,-7-3-2,5 10-1,-5 0-2,8 4 0,-1-4-1,5 2-1,5-10 0,9 0 0,5-11 0,7-7-1,2-6 1,0-5-1,-1-4 1,-2-4 0,-6-4 0,-7 1-1,-5 3 0,-9 2-1,-2 7-4,-10-6-17,11 17-15,-8-2-1,19 1 0,-5 15-1</inkml:trace>
  <inkml:trace contextRef="#ctx0" brushRef="#br3" timeOffset="450742.781">15331 14164 17,'-60'-7'25,"1"5"2,-6 0-2,-3 2-23,-1 4 0,-2 7-2,1 4 2,-7 5-2,1 7 3,-6 3-1,0 12 3,-7 1-1,5 14 0,-4-1 0,5 16 1,-4-2-1,11 11 0,-4 2-2,9 7-2,0 3 1,7 4-1,6 0 0,8 4-1,7 1 0,8 2 1,8 3-1,10 4 0,6 2 1,7 4 0,8 5 0,7 3-1,3 1 1,9 4-1,7 1 1,11 0 0,6-6 1,9 1-1,10-8 1,8-1 0,10-5 0,8-5 0,7-6 0,8-7 1,4-6-1,8-5 1,2-8 0,-54-41 0,11 8-2,6-5 1,5 2 1,6-1-1,14 4 0,-1-5 0,11 4 1,6-6-2,8 3 1,6-6 0,11-3 1,4-4-3,10-5 3,5-11-1,11-4-1,84-17 4,72-26-3,-16-23 1,-30-23-2,-20-20 3,-36-21-3,-26-1 0,-37 1 1,-32 7-3,-12-10 3,-18-10-2,-15-8-1,-13-13 4,-17-5-1,-14-8-1,-22-4 0,-15-7 1,-16-2-1,-14 2 1,-16 1 0,-19 7-2,-15 2 2,-13 10 1,-15 5-2,-18 6 2,-18 9-1,-11 11 1,-7 5-1,-15 10 1,-9 7-1,-10 9-1,-9 12 1,-6 15 0,-5 15-1,-8 15 0,-7 22 1,-9 17-1,0 27 0,-2 14 1,2 18-3,0 6-1,23 14-5,4-9-27,36 1-2,21-11 0,37-7-1</inkml:trace>
  <inkml:trace contextRef="#ctx0" brushRef="#br3" timeOffset="451642.8325">16898 16205 19,'0'0'22,"0"0"-5,12 16-2,-12-16-2,0 0-1,0 0-4,0 0-1,0 0-1,-12-1 0,12 1-1,-15-14-1,3 4-1,0-2 0,-1-4-1,-2-2-1,-4-8 1,0-4-1,-4-5 0,1-6 0,-6-2 0,-1-6 0,-6-2-1,2-2 2,-6-3-2,2-1 2,-3 1-2,-5-5 1,-3-2-1,2-7 2,1 1-2,-3-6 0,1-2 1,4-3 0,-7-1 0,4 1 1,-1 1-2,-4 1 2,2 4-2,-3 3 2,0 3-1,0 5-1,3 6 0,-1 6 1,2 7-1,5 6-4,11 15-16,0-2-14,10 7-1,3 6 0,19 12-1</inkml:trace>
  <inkml:trace contextRef="#ctx0" brushRef="#br3" timeOffset="452623.8886">13194 16278 0,'-44'1'28,"0"-4"2,13-4 1,10 1-24,3-7 0,18 13-1,-12-18 0,12 18-2,15-8 0,4 8-2,2 2 0,8 1-1,9 1-1,7 4 1,7-6 1,15 3 0,10-7 0,13 3 0,12-4 0,9 3 0,8 0-1,11 3 0,8 0-1,3 6 0,6 2-1,0 1 0,14-1 1,3 2 0,9-4 0,10-1 1,3-4 0,10 0 0,11-5 1,9-2 0,6-2 0,8 0 0,9-1 0,8 3-1,2 1 0,5-1-1,2 6 1,0 0 0,1 4-1,4 0 1,-3 2-1,1 0 1,2-1-1,-3-4 1,3-1 0,0-4-1,-3-1 0,-2-4 0,-7-2 0,-6-2-1,-10 3-3,-14-7-5,-3 10-24,-31-5-3,-12 8 1,-32-4 0</inkml:trace>
  <inkml:trace contextRef="#ctx0" brushRef="#br3" timeOffset="453325.9287">16366 15250 31,'0'0'33,"-9"-11"1,-7 18-1,-16 2-29,-7 13 1,-16 7-1,-4 16 2,-15 8-2,2 18 1,-7 3 0,9 14-2,1 5 1,14 6-2,11 0 0,14-1-1,18-8-1,12-3-3,22-12-2,8-34-22,32-6-9,3-30-2,18-15 0</inkml:trace>
  <inkml:trace contextRef="#ctx0" brushRef="#br3" timeOffset="454010.9679">14048 15288 0,'0'0'28,"0"0"0,4-17-12,-4 17-3,0 0 0,0 0 0,0 0-2,0 0-1,-17 14-1,3 11 0,-10 2-2,3 14-2,-9 7-1,1 10 2,0 5-3,4 5-2,6-5 1,9-2-2,8-9 1,12-11-1,9-15 0,12-12-1,5-15 0,8-11 1,-5-10-1,0-5 1,-9-2-1,-6 0 1,-12 4-3,-15 2 1,-11 8-2,-8 3 2,-5 9-3,-7-2-1,14 13-17,-9-13-12,19 5 1,10 0-1</inkml:trace>
  <inkml:trace contextRef="#ctx0" brushRef="#br3" timeOffset="454332.9863">14369 15363 55,'-21'18'37,"-10"-7"-1,8 11-1,-1-2-31,2 5-1,5-1-1,5 3-1,6-4-1,11-1 1,7-5 0,5-1-1,7-4 1,11-6-1,2-2 1,3-2 0,-4 0-1,0 0 1,-4 5-1,-7 3 0,-6 6-1,-13 4 1,-1 2-2,-14 2-3,3 4-2,-9-17-12,7 10-17,-4-19-1,12-2 1</inkml:trace>
  <inkml:trace contextRef="#ctx0" brushRef="#br3" timeOffset="454505.9962">14466 15363 58,'-14'-3'39,"-4"-4"-2,18 7 1,-16 12-32,16-12-3,21-2-4,-1-8-7,17 4-28,-2-9-1,10 9 0,-6-10-1</inkml:trace>
  <inkml:trace contextRef="#ctx0" brushRef="#br3" timeOffset="454656.0048">14756 15519 67,'-17'10'37,"17"-10"-5,0 0-37,0 0-30,11-24-1,8 2 0</inkml:trace>
  <inkml:trace contextRef="#ctx0" brushRef="#br3" timeOffset="454980.0233">15039 15356 55,'-37'34'38,"-3"-11"-2,14 6 0,-5-7-33,18-3 1,7-4-3,10 1 0,3-5 0,11-4 0,7-5 0,9-3 0,2-5 0,8 2-1,-1-1 1,-2 1 0,-9 4 0,-4 6-1,-10 8 0,-10 5 1,-10 1-2,-9 8 2,-5-2-2,-3 2 0,3-1-5,-8-18-30,14 2 0,-2-14-2,12 3 2</inkml:trace>
  <inkml:trace contextRef="#ctx0" brushRef="#br3" timeOffset="455144.0327">15198 15248 63,'-25'1'38,"24"11"-1,1-12-1,0 0-36,12 1-4,3-16-22,16 2-10,-6-8-1,14 3 1</inkml:trace>
  <inkml:trace contextRef="#ctx0" brushRef="#br3" timeOffset="455400.0474">15421 15149 48,'-10'32'37,"0"-8"-2,9 4 0,-2-8-29,13-2-1,-10-18 0,22 14-3,-5-17 0,2-8 0,1-8 0,4-2 0,-4-7 0,-4 3-1,-4-5 0,-3 2-3,0 8-6,-11-6-28,5 11-1,-13-3-1,10 18 0</inkml:trace>
  <inkml:trace contextRef="#ctx0" brushRef="#br3" timeOffset="456384.1037">17030 16332 5,'0'0'23,"0"0"-11,0 0 0,0 0 1,8-13-2,-8 13-1,0 0-1,0 0 0,5-17-2,-5 17-2,0 0-1,0 0-1,0 0 0,0 0 0,0 0-2,0 0 1,0 0 0,0 0 0,31-22 0,3-3 1,12-14 0,19-5 0,18-16 1,18-2-1,15-15 0,25-3 0,11-9 0,20-5-1,14-5 0,11-2 1,12-4-2,5-2 1,3 3-1,-5 4 1,0 6-1,-10 9-1,-21 11 0,-15 5-2,-16 13-5,-22-5-7,-7 22-20,-28-4-1,-13 16-1,-26-4 0</inkml:trace>
  <inkml:trace contextRef="#ctx0" brushRef="#br3" timeOffset="458427.2205">18248 15749 47,'-10'-11'34,"10"11"1,0 0-8,-9 22-23,-1-2-2,3 10 0,-7 3-1,2 7 0,3 3-3,-6-7-2,15 8-21,-2-17-8,12-6-1,2-12 0</inkml:trace>
  <inkml:trace contextRef="#ctx0" brushRef="#br3" timeOffset="458697.236">18523 15727 24,'-19'8'35,"9"2"-1,-7-1 0,8 11-16,-7-3-13,10 5 1,-3-3-2,6 6 0,4-2-2,7-1 0,6-8 1,6-4-2,9-5-2,7-10 0,1-2-3,1-15-3,9 12-17,-17-19-10,5 8-2,-13-6 2</inkml:trace>
  <inkml:trace contextRef="#ctx0" brushRef="#br3" timeOffset="458855.245">18745 15692 28,'-13'17'33,"-3"3"2,7 13-2,-8-5-17,9 19-9,-1-3-2,0 2-6,2 3-3,1-17-17,16 6-13,-4-18-1,11-5 0</inkml:trace>
  <inkml:trace contextRef="#ctx0" brushRef="#br3" timeOffset="459013.254">18925 15818 51,'-12'7'34,"-6"-5"-2,7-2-7,11 0-55,0 0-3,13-14 0,-1-2 0</inkml:trace>
  <inkml:trace contextRef="#ctx0" brushRef="#br3" timeOffset="459276.2691">19149 15715 32,'-14'23'34,"-10"-3"2,4 10-2,-4-15-14,9 10-15,-1-8-2,11 4 0,9-7-2,8-1 1,2-4-2,6 2 1,1 3-1,1 0 1,-5 3-1,-4 2 0,-7 2 0,-6-2 0,-6 1-1,-5-7-3,5-1-4,-12-18-26,18 6-1,-7-32-1,18 3 0</inkml:trace>
  <inkml:trace contextRef="#ctx0" brushRef="#br3" timeOffset="459434.2781">19216 15614 42,'-20'7'35,"10"9"2,-10-8-2,14 9-17,6-17-17,0 0-7,18-6-26,-2-10-4,13 5 0,-5-11 0</inkml:trace>
  <inkml:trace contextRef="#ctx0" brushRef="#br3" timeOffset="459748.2961">19485 15404 56,'-19'10'37,"9"5"-1,-5-5-3,6 15-25,-7-2-4,6 7 0,3-6-2,5 4 0,2-9 0,9-3-1,6-8 0,2-5 0,1-7-1,2-4 1,0-4-1,-6-5 1,-1-1-1,-10-3 0,-1 2 0,-9-7-2,1 5-3,-9-10-6,13 18-25,-11-9 0,13 22-2,-10-18 1</inkml:trace>
  <inkml:trace contextRef="#ctx0" brushRef="#br3" timeOffset="459862.3026">19551 15534 59,'0'0'4,"11"-7"-4,-11 7-8,7-29-25</inkml:trace>
  <inkml:trace contextRef="#ctx0" brushRef="#br4" timeOffset="464829.5867">16455 15205 16,'-15'-10'30,"3"1"1,12 9-4,-19-17-18,19 17-1,-5-21 0,5 21-2,10-26 0,4 11-2,0-3 0,10 1 0,0-4-1,7 4-1,-1-3 0,9 4 0,2 0 0,2 4 0,2 1-1,1 4 3,1-3-4,0 8 3,-1-2-3,-4 0 2,3 2-2,-4-3 0,1 2 1,3-3-1,-2 3 1,5-2 0,-2 1 0,7 1 0,3 2 0,-4 2 0,3 1 0,0 3-1,-1-2 0,0 5 1,-3 0-2,2 3 2,-7-2-1,-2 1-1,-4 1 1,0-1-1,-5 1 1,0 1 0,-1 3 0,-5-3 0,0 4 0,-3 0 1,3 1-1,-1 5 0,-1 1 1,-2 5-1,4-1 0,-5 3 0,-1 3 0,-4 4 0,3 1 0,-5 1 0,0-2 0,-2-2 0,0-5 0,1-7 0,-3-5-2,1-13-2,3 3-7,-8-23-23,11 4-2,-15-13-2,5 3 1</inkml:trace>
  <inkml:trace contextRef="#ctx0" brushRef="#br4" timeOffset="465436.6214">16671 13937 59,'12'7'36,"-5"9"-1,-7 2-1,0 9-30,-3 4-2,0 8-1,1-1-1,-3 0-3,5 3-1,-4-14-13,15 3-17,2-13-2,10-5 1,5-14 1</inkml:trace>
  <inkml:trace contextRef="#ctx0" brushRef="#br4" timeOffset="465848.645">17144 13900 38,'-17'4'32,"-5"-1"2,3 6-1,-9-4-23,13 10-2,-7-5-2,13 7-1,1-4 0,9 6-1,4-7-2,8 6 1,5-2-1,6 1 0,1 0-1,2 4 1,-1 2-2,-5 3 0,-3 3 0,-5 0 0,-9 2 0,-7 2-1,-7-4 0,-2-5 1,-6-7-1,-1-7 1,2-8-1,2-14 1,2-11 0,9-9 0,4-11 0,9-7 0,5 0 1,6-6-1,4 4 0,0 4-2,5 11-5,-9-2-24,13 16-3,-13-2-3,11 13 2</inkml:trace>
  <inkml:trace contextRef="#ctx0" brushRef="#br4" timeOffset="466187.6644">17519 13812 53,'-18'10'35,"0"13"0,-7-3 1,6 15-28,-8 0 0,9 14-1,-4-5-3,11 4 0,1-5-1,10-5-1,6-9 0,15-13-1,6-14 0,9-15-1,4-12 1,2-5 0,-2-12 0,-2-2 0,-5-3-1,-10 1 1,-14 5-2,-10 8-1,-7 10 0,-12 7-2,4 13-3,-16-6-14,16 23-15,-5-5-1,16 10-1,0-7 1</inkml:trace>
  <inkml:trace contextRef="#ctx0" brushRef="#br4" timeOffset="466427.6781">17822 14057 70,'-8'14'40,"-3"-12"-3,11-2 3,0 0-32,0 0-3,25-9-2,-2 2-1,7-2-2,5-3-1,7 4-4,4-16-18,16 16-15,-7-12 0,10 9-1,-9-10 0</inkml:trace>
  <inkml:trace contextRef="#ctx0" brushRef="#br4" timeOffset="467012.7116">18704 13609 63,'-19'18'37,"-9"-2"-1,1 15 1,-8 2-33,5 12 1,5 2-1,4 4-1,3 0 0,12-1 0,3-4-2,11-8 2,3-8-2,10-12 0,3-7-1,1-5 1,-1-12-1,1-3 0,-5-9 0,-5-4-2,-1-4 0,-11-4-2,-1 1 0,-8-1-1,2 10-3,-12-11-9,16 31-18,-19-24-1,19 24 0,-13-10 2</inkml:trace>
  <inkml:trace contextRef="#ctx0" brushRef="#br4" timeOffset="467351.731">19041 13659 56,'0'0'38,"-20"2"-2,-7 1 1,1 13-16,-4 0-17,1 6-1,5 0-1,5 2 0,8-1-1,10 1 0,3-6 0,15-3 0,5-7-1,10-4 0,2-3 0,4 1 1,-5-2-1,0 1 0,-8 4 0,-9 7 0,-5 5 0,-11 4-1,-9 4 0,-5 2 0,1 1-1,-4-6-2,1 4-6,-5-17-26,21-9 0,0 0-2,11-12 2</inkml:trace>
  <inkml:trace contextRef="#ctx0" brushRef="#br4" timeOffset="467524.7409">19102 13636 85,'-20'6'38,"-3"-5"1,23-1-1,-18 14-35,29-17-2,14 0-6,4-15-19,17 9-14,-4-6 1,14 9-2,-7-6 1</inkml:trace>
  <inkml:trace contextRef="#ctx0" brushRef="#br4" timeOffset="467682.7499">19528 13703 77,'-19'10'38,"4"4"-2,0-10-1,15-4-37,-5 15-22,5-15-11,10-13-1,-2-1-1,11 7 1</inkml:trace>
  <inkml:trace contextRef="#ctx0" brushRef="#br4" timeOffset="467969.7663">19639 13639 66,'-13'21'36,"-6"-5"0,7 12 1,-9-7-29,15 6-2,-2-3-2,8 0-1,0-5 0,8 0-1,3-8-1,8-1 1,1-6-2,5 1 1,-6-2 0,4 6-1,-7 2 0,-5 4 0,-4 4 0,-7 2-1,-3 3-1,-6-5-2,9 5-7,-15-16-26,19 4 1,-4-12-3,0 0 3</inkml:trace>
  <inkml:trace contextRef="#ctx0" brushRef="#br4" timeOffset="468139.776">19721 13603 88,'-11'-3'39,"-8"-3"1,19 6-1,-10 11-34,10-11-3,31-8-3,-6-7-5,20 7-30,-7-12-3,14 7 0,-7-8-1</inkml:trace>
  <inkml:trace contextRef="#ctx0" brushRef="#br4" timeOffset="468861.8173">20124 13776 75,'0'0'38,"16"9"0,-4-13 0,10 8-32,1-7-2,8 3-2,-1 2-1,5-6-2,4 6-4,-7-12-11,11 15-21,-12-13 0,9 10-1,-9-9 0</inkml:trace>
  <inkml:trace contextRef="#ctx0" brushRef="#br4" timeOffset="469304.8427">20951 13573 64,'0'0'38,"0"0"-3,0 0 2,0 0-30,-9 15-3,1 4-2,-3 3-1,0 6-1,3 7-3,1-5-3,11 12-28,-7-14 0,14 2-3,2-15 1</inkml:trace>
  <inkml:trace contextRef="#ctx0" brushRef="#br4" timeOffset="469544.8564">21232 13530 67,'-11'-10'36,"11"10"0,-23 3 0,12 12-30,-2-2-1,6 9-1,2-2-1,8 3 0,4-3-1,8-3 0,10-8 0,4-2-2,6-5-1,1-12-2,7 8-8,-9-18-25,7 7-1,-12-13-1,6 3 1</inkml:trace>
  <inkml:trace contextRef="#ctx0" brushRef="#br4" timeOffset="469702.8654">21485 13431 66,'-38'39'36,"4"15"-3,-2 1 3,18 7-32,-4-4-2,10-7-7,17 0-29,1-15 0,17-4-1,3-16 0</inkml:trace>
  <inkml:trace contextRef="#ctx0" brushRef="#br4" timeOffset="469852.874">21694 13638 80,'-17'6'31,"5"1"-24,12-7-11,0 0-31,0 0 0</inkml:trace>
  <inkml:trace contextRef="#ctx0" brushRef="#br4" timeOffset="470156.8914">21909 13514 69,'-19'17'37,"-3"-7"-2,14 5 2,-7-3-32,17 2-1,3-4-2,7 3 0,2-2 0,3 6 0,-2-1-1,1-1 1,-4 2-1,0 3 1,-7-2-2,0 0 0,-4 1-1,-2-8-1,1 6-3,0-17-5,-5 23-26,5-23 0,-10 13-1,10-13 0</inkml:trace>
  <inkml:trace contextRef="#ctx0" brushRef="#br4" timeOffset="470340.9019">21919 13468 91,'1'-15'40,"-4"-7"0,3 22 0,19-26-37,0 11-2,9 5-8,-3-11-29,17 13-4,-6-3 2,9 13-3</inkml:trace>
  <inkml:trace contextRef="#ctx0" brushRef="#br4" timeOffset="479259.412">16971 15210 18,'0'0'31,"0"0"1,5-15-8,-5 15-12,0 0-2,9 21-3,-9-21-1,3 24-1,1-7-1,1 9-1,-1 1 0,5 10-1,-2 2 0,3 3-1,-3 3 0,-3 6 0,4-3 0,-2-1-1,-2-6 0,1-6 0,-1-6 1,0-4-2,2-12 3,-6-13-3,13 0 1,-7-13 2,2-9-2,-5-7 1,-2-5 0,-1-6 1,-1-4-2,-4-3 1,2-5-1,-6 1 0,2 2 0,0-1 0,2 3 0,4 4 0,2 3 0,5 4 1,4 8-1,3 5 1,3 6-1,2 5 1,1 8-1,-1 5 1,2 6-1,-7 4 1,-2 3-1,-2 6 0,0 4 0,-4 0 0,-4 2 0,-1-2 0,0-2 0,-4 0 0,-1 0 0,-2-3 0,-4-1-1,-3 0 1,-4 0-1,-3 1 1,5-3 0,-2-2-1,6-4 1,12-10 0,0 0 0,0 0 0,28-11 1,1-4-1,5-1 1,8-1 0,-5 4 0,3 7-1,-8 9 1,-8 13-1,-13 11 0,-14 13 2,-12 12-1,-14 9 0,-14 5 0,-3 0-1,-8-4 0,5-10 0,8-14-1,13-23-5,28-15-30,-4-18 0,33-14-2,5-19 1</inkml:trace>
  <inkml:trace contextRef="#ctx0" brushRef="#br4" timeOffset="479498.4257">17694 15654 75,'-24'9'39,"7"2"-3,0-4-29,0-16-44,17 9-2,-5-25-1</inkml:trace>
  <inkml:trace contextRef="#ctx0" brushRef="#br4" timeOffset="481475.5388">15627 13711 48,'0'0'35,"1"-13"0,-1 13 0,0 0-29,-5 13-2,4-3 0,1 10 0,-1 6-2,3 6 0,-2 6-1,3 2 0,-3 5-1,2-1 1,1-2 0,0-2 0,-3-8 0,0-7 0,2-4-1,0-8 2,-2-13-1,0 0-1,11-13 1,-6-9-2,1-9 2,-3-8-1,0-8 1,2-7-1,-4-4 1,2-2-1,0 2 1,2 4 0,-1 4 0,6 5-1,0 10 0,3 5 0,4 7 1,2 6-1,7 6 0,-7 5 0,5 5 0,-2 6 0,-3 4 0,-5 7 0,-3 7 0,-9 6 0,-7 4 0,-7 6 0,-3 1-1,-9-2 1,2-1 0,2-5 0,-1-8 0,4-8 0,17-16-1,0 0 1,0 0 0,25-11 0,2-2 0,3-1 0,2 4 0,0 5 0,-4 8 0,-7 7 1,-13 9-1,-8 14 0,-13 4 0,-12 9 0,-10 2 0,-5 2 1,-1-3-1,2-8 0,9-3-2,7-16-1,15-7-5,8-13-29,16-11 2,10-16-4,17 3 3</inkml:trace>
  <inkml:trace contextRef="#ctx0" brushRef="#br4" timeOffset="481695.5514">16124 13877 44,'0'0'36,"12"6"1,0-17-2,9 11-14,1-9-21,-1-4-9,11 11-24,-13-2-2,5 10-1,-13 0 0</inkml:trace>
  <inkml:trace contextRef="#ctx0" brushRef="#br4" timeOffset="481842.5598">16139 14136 79,'-12'6'37,"12"-6"1,13-4-2,7-10-39,21-2-31,-3-12-4,11 7 1,1-7-3</inkml:trace>
  <inkml:trace contextRef="#ctx0" brushRef="#br4" timeOffset="483502.6547">20650 14577 60,'0'0'36,"0"0"-2,4 35-3,-6-12-28,10 10 0,-3 10 0,1 7-1,1 7-1,-2 1 0,0-1 0,0 1 0,-2-8 0,-3-7-1,-1-7 1,1-8-1,-1-14 0,1-14 1,0 0-1,0-22 0,1-7 0,4-13 0,2-6 0,0-9 2,-1-5-2,4-4 2,-1-2-2,5 0 2,-4 3-2,5 5 2,3 5-2,1 12 0,1 3 1,1 15-1,-1 8 1,1 10-1,0 7 1,0 8-1,-1 5 0,1 2 1,-2 4-1,-3 4 0,-4 4 0,-5 0 0,-7 5 0,-7 0 1,-9 2-2,-7 1 2,-3 0-1,-2-5 0,0-3 0,5-6 0,8-8 0,15-13 0,0 0 0,0 0 0,24-5 0,2-3 0,7 0 0,0 2 0,-3 6 0,-4 5 1,-8 11-2,-9 7 1,-14 13 0,-10 4-1,-12 10 1,-5-1 0,-6 1 0,0-5-2,5-6 1,5-15-5,19 1-16,9-25-13,0 0-2,26-33-1,9 6 0</inkml:trace>
  <inkml:trace contextRef="#ctx0" brushRef="#br4" timeOffset="483684.6652">21249 14786 61,'20'2'37,"2"-9"-4,11 1 0,5-1-37,-3-4-28,8 4 0,-7-5-4,-2 10 1</inkml:trace>
  <inkml:trace contextRef="#ctx0" brushRef="#br4" timeOffset="483847.6745">21315 15038 70,'-2'23'37,"2"-23"0,26 11 0,1-17-40,9-15-31,20 4-3,-4-12-1,10 4 0</inkml:trace>
  <inkml:trace contextRef="#ctx0" brushRef="#br4" timeOffset="489103.9751">22176 14454 26,'0'-24'34,"5"7"2,-5-1-2,0 18-11,0 0-14,8 14 0,-13 4-2,5 22-1,-8 7-3,2 14 0,-10 8-3,-2 6 0,1 2-1,-2-5-1,10-2-5,-4-21-28,20-2-1,-3-24-2,21-13 1</inkml:trace>
  <inkml:trace contextRef="#ctx0" brushRef="#br4" timeOffset="489529.9995">22673 14477 52,'-15'-2'35,"2"-1"0,13 3 0,-28 8-26,15 8-1,-4 2-3,4 13-1,-4 2-1,5 11-1,-3 7-1,5 7 0,5 5-1,0-6-1,9-4 1,9-10-1,1-8 0,9-15 1,9-11 0,4-20-1,7-13 2,4-11 1,2-8 0,-8-7-1,-5-4 1,-8 2 0,-12-1-1,-11 2 1,-10 8-2,-9 6 0,-5 4 0,-5 9-1,2 3 0,4 4-2,18 17-2,-15-14-2,30 17-28,-15-3 0,35 7-1,-10-6 0</inkml:trace>
  <inkml:trace contextRef="#ctx0" brushRef="#br4" timeOffset="489894.0203">23204 14442 34,'0'0'33,"0"0"1,0 0 0,-10 22-11,-20-5-11,8 17-4,-14 4-3,3 8 0,-3 5-2,6 4 0,1-4-2,17-4 0,12-4 0,17-11-2,14-14 1,12-12 0,11-12 1,9-12 0,-1-10 1,1-6 0,-7-10 0,-8-3 0,-12 0-1,-11-2 0,-6 2-1,-17 0-1,-7 5 0,-6 3 0,-7 5 0,-4 5-1,0 11 0,-1 5-1,2 14-3,-1-2-2,13 18-27,-5-5-1,18 11 0,0-9 0</inkml:trace>
  <inkml:trace contextRef="#ctx0" brushRef="#br4" timeOffset="490297.0434">23735 14161 69,'0'0'37,"-22"1"-1,15 10 0,-16 2-27,12 9-3,-5 2-2,4 8-2,0 0 1,7-1-2,2-4 0,6-4 0,8-5 0,12-10-1,6-9 1,2-11-1,4-5 1,-1-7-1,-7-4 1,-6-1-1,-8-1 0,-11-1 2,-9 3-2,-9 4 1,-6 6-2,-2 0 1,0 10-5,1-4-4,9 22-27,-2-4-2,12 13 1,4-5-3</inkml:trace>
  <inkml:trace contextRef="#ctx0" brushRef="#br4" timeOffset="490524.0563">23976 14801 88,'-12'13'39,"10"2"0,2-15-1,-15 4-34,15-4-4,-8-16-8,8 16-29,-8-20-1,8 20 0,-4-16-3</inkml:trace>
  <inkml:trace contextRef="#ctx0" brushRef="#br4" timeOffset="493606.2326">21545 15653 44,'-18'6'33,"18"-6"3,0 0-7,0 0-20,0 0-3,20 7-1,1-11-3,9 2 0,-1-3-3,9-9-2,5 12-20,-9-12-11,3 10-1,-16-6 0</inkml:trace>
  <inkml:trace contextRef="#ctx0" brushRef="#br4" timeOffset="493801.2438">21522 15870 64,'0'0'38,"19"-12"-2,-3-6 0,8 5-36,16 8-12,1-12-22,6 11-2,-5-3-1,4 8-2</inkml:trace>
  <inkml:trace contextRef="#ctx0" brushRef="#br4" timeOffset="513742.3844">22225 15397 32,'3'-11'31,"-3"11"2,-2-27-12,2 27-11,0-19 1,0 19-2,0 0-1,4 25-1,-9-1-1,5 16-1,-6 10-1,-1 13-2,0 7-1,-3 8 0,-2 0 0,0-5-2,6-6 0,-3-14-4,14 1-13,-5-29-18,9-3 0,-9-22-1,26-7 0</inkml:trace>
  <inkml:trace contextRef="#ctx0" brushRef="#br4" timeOffset="513967.3972">22495 15700 70,'0'0'41,"-19"5"-3,19-5 0,1 11-41,-1-11-29,0 0-4,5-15-4,8 19 1</inkml:trace>
  <inkml:trace contextRef="#ctx0" brushRef="#br4" timeOffset="514557.431">22853 15483 38,'0'0'34,"-14"-10"0,14 10-1,0 0-24,0 0-2,0 0-2,0 0 0,0 0-2,26-12 1,-2 1-2,8-1 1,5-3-1,5 3-1,0-6 0,-1 6 0,-3 2 0,-6 2-1,-8 7 1,-4 5-1,-10 5 0,-4 7 0,-3 8 1,-8 9-1,1 9 1,-9 7 0,-4 9-1,2 5-1,-6-1 1,5-4-2,3-3-3,0-19-23,16-3-8,-1-21-2,16-8 0</inkml:trace>
  <inkml:trace contextRef="#ctx0" brushRef="#br4" timeOffset="514936.4527">23612 15306 39,'0'0'33,"-11"-4"1,1-1-3,5 18-22,-12-2 0,8 15-1,-12 1 0,4 12-3,-3 2 0,-1 4-1,2 2-1,5-1 0,6-7 0,8-3-2,12-12 1,15-10-2,13-12 2,14-9-1,10-7-1,8-9 1,4-4-2,-2-6 0,1 0-2,-15-5-3,4 15-25,-28-13-6,-2 14-2,-19-9 2</inkml:trace>
  <inkml:trace contextRef="#ctx0" brushRef="#br4" timeOffset="515161.4655">23852 15286 68,'-27'22'39,"10"16"-1,-10 4 0,15 9-32,-9 12-3,10 8-1,0 5 0,2 0-2,4-1-2,1-12-5,21-6-30,-11-21-2,19-7-1,-2-28 1</inkml:trace>
  <inkml:trace contextRef="#ctx0" brushRef="#br4" timeOffset="515425.4806">24184 15781 90,'13'17'42,"-13"-17"0,0 0-3,-13 8-40,-1-14-5,14 6-21,-21-3-13,21 3-1,-23-9-1</inkml:trace>
  <inkml:trace contextRef="#ctx0" brushRef="#br4" timeOffset="516296.5304">24238 15654 43,'0'0'34,"-13"-12"0,13 12-1,0 0-25,0 0-2,1-11 0,-1 11-2,0 0 1,3 17-2,-6 1 1,2 8-2,-5 5 1,3 10-3,-3 2 2,5 5-2,0-5 1,-2 0-1,2-11 0,2-4 0,2-7 0,-3-21 1,0 0-1,11-2 1,-8-20-1,3-8 1,-1-8 0,0-6 0,0-6 0,0 3 0,1 0 0,2 6 0,-2 9-1,0 8 1,0 8-1,1 5-1,-7 11-2,17-1-2,0 13-6,-17-12-21,30 11-5,-12-9-1,16 9 1</inkml:trace>
  <inkml:trace contextRef="#ctx0" brushRef="#br4" timeOffset="516686.5528">24643 15669 57,'-27'-1'35,"6"11"0,-9-13-4,6 18-24,-5-3 0,7 10-3,0 0 0,7 8-1,0 0 0,8 1-1,2-3-1,8-1 1,-1-9-1,10-5 1,5-11-2,8-9 1,7-10-1,0-9 0,2-4 1,3-2 0,-4 1-1,-8 2 1,-7 7-1,-5 10 1,-13 12-1,0 0 1,-8 17-2,-4 2 0,1 10 0,-4-2-2,9 3-2,0-9-4,18 9-15,-12-30-12,36 12-3,-8-22 2,17 1 0</inkml:trace>
  <inkml:trace contextRef="#ctx0" brushRef="#br4" timeOffset="517047.5734">25013 15693 54,'-27'2'37,"2"13"-2,-8-3 1,11 13-26,-11-3-4,8 8-2,5-3-1,9 2-1,6-9 1,10-3 0,6-14 0,9-5 0,9-16-1,5-9 0,0-10 0,5-9 1,-3-4-2,-4-4 0,-6 0 0,-1 1 0,-10 1-1,-6 9 1,-4 6-1,-3 8 1,-5 16-1,3 13 0,-16 13 1,5 19-1,-1 15 0,1 10 1,3 9-2,1 2-2,8 8-4,-4-23-28,26 5-5,-2-21 0,18-6-3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28T22:29:22.36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28T22:29:22.796"/>
    </inkml:context>
  </inkml:definitions>
  <inkml:trace contextRef="#ctx0" brushRef="#br0">7143 7746</inkml:trace>
  <inkml:trace contextRef="#ctx1" brushRef="#br0">2272 1232 65,'26'-36'35,"-8"-3"-2,3 10 2,-16 3-29,10 10-1,-10 2 1,-5 14-1,0 0 0,-11 19-1,-12 14 0,-2 17-1,-11 13 1,2 13-2,-8 13 1,1 8-3,1-1 2,7 2-2,9-11 1,10-8-2,11-13 0,11-15-3,16-17 0,5-26-4,24-3-28,-9-31-1,7 0 0,-12-18-2</inkml:trace>
  <inkml:trace contextRef="#ctx1" brushRef="#br0" timeOffset="202.0115">2019 1633 83,'-60'-2'37,"13"15"0,10-3 1,21 6-34,12-4 0,24 3-1,15-5 0,9 0-2,15-4 1,5-5-2,9-6-2,-2-8-1,7 4-6,-15-14-22,7 8-6,-14-8 1,0 5-2</inkml:trace>
  <inkml:trace contextRef="#ctx1" brushRef="#br0" timeOffset="345.0197">2609 1583 89,'-20'26'36,"-8"-2"0,4 8 0,-2 0-32,7 1-4,6-1-3,4-12-11,16 3-22,6-19 0,12-3-2,8-13 1</inkml:trace>
  <inkml:trace contextRef="#ctx1" brushRef="#br0" timeOffset="916.0524">2929 1325 97,'-20'8'38,"5"8"2,-2-3-2,13 1-36,0-2 2,10 6-1,2-4 1,3 2-2,-1 3 1,4 3-2,-8 2 1,-1 2-1,-8 5 0,-3 3 0,-4-2-1,0-6-1,-1-2 1,2-5-1,9-19 2,0 0-1,20-30 0,2-2 0,5-8 0,5-5 2,1-5-2,1 1 2,-1 9-3,-6 6 2,-7 10-2,-4 11 2,-16 13-1,13 9-1,-14 10 2,-4 9-2,-1 1 2,-2 3-2,3 0 2,3-2-1,4-8 1,8-7-1,7-8 0,7-10 1,8-7 0,3-6 0,6-3-1,0-4 1,-2-1-1,-4 3 0,-6 4 0,-5 8 0,-11 12 0,-13-3 1,7 31-1,-15-4-1,4 6 0,-2 5-2,9 3-2,0-10-7,23 5-27,-9-17-2,25 0 1,-5-19-2</inkml:trace>
  <inkml:trace contextRef="#ctx1" brushRef="#br0" timeOffset="1270.0726">3843 1440 105,'-15'19'39,"0"-8"2,16 5-3,-1-16-36,36 4 2,-7-12-1,11-6-1,4-4 0,1-4 0,-2-4-1,-9 1 0,-8 1-1,-13-1 2,-13 7-2,-10 9 1,-15 11-1,-8 10 0,-10 11 1,-3 10-1,3 4 1,3 8-1,10 0 1,11 0-1,17-9 1,19-10-2,24-11-2,14-11-3,26 3-14,3-19-18,13 5-3,-9-14 1,11 10-1</inkml:trace>
  <inkml:trace contextRef="#ctx1" brushRef="#br0" timeOffset="1404.0803">4621 1649 116,'-35'47'38,"-8"-8"3,12 10-4,12-6-41,-11-16-29,30 12-6,-1-15 0,26 2-2</inkml:trace>
  <inkml:trace contextRef="#ctx1" brushRef="#br0" timeOffset="3320.1899">7351 888 88,'0'0'37,"9"-59"-2,-9 59 2,-9-52-35,9 52 2,0 0-1,-66-31 1,14 65-1,-18 16-1,3 36 0,2 16-1,10 17 0,18 6-1,15-3-2,24-22-4,2-31-11,20-2-19,-3-36-1,13-10-1,-6-23 1</inkml:trace>
  <inkml:trace contextRef="#ctx1" brushRef="#br0" timeOffset="3493.1998">6880 1236 109,'0'0'39,"0"0"0,37-9-2,15-1-36,23-7-3,23 2-7,1-10-28,14 5-2,-9 2 0,-5 9-1</inkml:trace>
  <inkml:trace contextRef="#ctx1" brushRef="#br0" timeOffset="3675.2102">7657 1287 103,'30'-12'39,"0"-4"-1,17 0-2,19-5-38,-7-4-5,12 5-21,-17 3-9,-2 15 0,-23 4-1</inkml:trace>
  <inkml:trace contextRef="#ctx1" brushRef="#br0" timeOffset="3808.2178">7679 1468 92,'-53'31'38,"9"-16"2,28-3-4,16-12-22,32-21-15,32-3-25,9-17-11,25 3-1,7-8-1,18 2-1</inkml:trace>
  <inkml:trace contextRef="#ctx1" brushRef="#br0" timeOffset="4213.241">8722 1010 73,'0'0'40,"51"-41"0,-51 41 0,77-36-14,-77 36-23,82-34 0,-16 16 0,10 4-2,-15 14 0,-9 20 0,-25 12-2,-20 15 2,-40 16-1,-14 14 0,-12-3 1,0 3-1,5-8 1,9-8-1,18-12 1,25-9-2,24-19 0,25-17-3,26-7-7,14-21-27,23-7-2,8-13 0,20-2-2</inkml:trace>
  <inkml:trace contextRef="#ctx1" brushRef="#br0" timeOffset="9071.5188">10318 1084 81,'0'0'38,"8"-13"0,-16 2 0,8 11-31,-14-22 0,14 22-1,-27-17-1,6 17-1,-8 6-1,-2 8 0,-7 9-1,0 6 0,0 2-1,5 5 0,6 2-1,8-2 0,14-5-1,15-8 1,16-6-2,14-10-2,19-1-2,1-21-13,27 5-9,-16-12-10,15 3 0,-12-11-3,-1 6 3</inkml:trace>
  <inkml:trace contextRef="#ctx1" brushRef="#br0" timeOffset="9589.5485">10734 1017 105,'-24'10'39,"9"10"1,-9 0-6,7 4-30,-2 0-1,7 6 0,1-2-1,5 2 0,5-10 0,8 1 0,10-12-1,11-6 0,8-7 0,9-7-1,2-5 1,1-5 0,-3-3-1,-3-7 0,-6 6 1,-8 0-1,-8 1 1,-6 1-1,-8 5 0,-4 6 0,-2 12 0,-14 11 0,-3 12-1,-6 21 0,-5 18 1,-5 13-1,-4 16 0,-2 9-1,1 2 2,2-5-1,4-7 1,7-12-1,7-20 1,2-8-1,6-24 1,4-15 1,6-11-1,6-27 1,5-11-1,-1-9 2,4-9-2,6-10 1,1-6-2,7-4 2,2 2-2,7 4 0,-2 11-4,1 1-3,19 11-12,-13 0-4,22 18-8,-10 2-7,12 11 0,-7 1 0</inkml:trace>
  <inkml:trace contextRef="#ctx1" brushRef="#br0" timeOffset="9845.5631">11600 1041 82,'2'-11'39,"-19"6"-1,-1 9 2,-15 4-23,0 3-12,-6 7 0,4 6-1,-5-1-1,8 6 0,6 1-1,15-2 0,11-2-1,10-7-1,19-9-1,12-10 0,15-6-2,6-11-1,12-10-2,-6-14-7,23-6-10,-91 47-8,77-63-5,-77 63-1,76-70-3,-76 70 2</inkml:trace>
  <inkml:trace contextRef="#ctx1" brushRef="#br0">12054 771 86,'0'0'40,"17"-49"0,-28 53 1,-14 14-24,2 22-14,-11 25-1,-6 19-3,5 12-3,6 0-6,0-14-22,32-21-7,-2-17-1,13-8 0</inkml:trace>
  <inkml:trace contextRef="#ctx0" brushRef="#br0" timeOffset="10347.5919">18617 7536</inkml:trace>
  <inkml:trace contextRef="#ctx1" brushRef="#br0" timeOffset="10339.5914">12122 1092 98,'0'0'39,"0"0"0,30 16 0,1-22-37,10 2 1,6-7-1,4-2 1,-5-2-1,-3 0 0,-4-4 0,-13 1-1,-9 2 0,-11-1 0,-16 1 1,-9 8-1,-8 5 0,-5 7 0,-5 11 0,-2 6 0,-1 6 0,7 8-1,7 5-1,12-4 0,11-1-3,13-7-1,24-5-10,0-17-8,26 3-11,-2-16-5,16-5-1,-8-8 1</inkml:trace>
  <inkml:trace contextRef="#ctx1" brushRef="#br0" timeOffset="10638.6085">12823 946 104,'-34'5'40,"-13"7"1,6 9-1,-6 7-32,18-6-5,4 1-1,16-4-1,16-3 0,15-7 0,12-3-1,10-5 0,5 0 1,-3-4-1,-7 1 0,-5 2 0,-12 5 0,-16 7 1,-17 2-1,-14 10 0,-9 2-1,-5 6-1,6-1-1,-1-7-6,25 0-12,-5-23-4,49 0-9,2-18-6,36-8 0,10-17 0</inkml:trace>
  <inkml:trace contextRef="#ctx1" brushRef="#br0" timeOffset="10838.6199">13608 735 113,'34'-35'44,"-57"45"-1,-19 28 0,-40 35-42,-21 30 2,-8 6-3,14 5-2,10-13-1,26-17-4,25-9-12,1-27-5,29 2-9,-4-21-6,29-9-2,-4-17 2</inkml:trace>
  <inkml:trace contextRef="#ctx1" brushRef="#br0" timeOffset="11391.6515">13943 1012 90,'0'0'38,"0"0"1,-11 11 0,-18-1-31,-10 9 0,-13-3-3,0 5-1,2 2-2,7-1 0,7-2 0,16-2-1,15-2-1,16-5 0,17 2-1,4 1 1,5-2-1,0 7 1,-4-1 1,-5 5-1,-11-2 0,-12 5-1,-15-3 2,-5-3-2,-12-1 1,1-8-2,-2-4-2,1-15-5,27 8-12,-20-31-5,38 13-10,-4-11-3,20 2-2,0-3 1</inkml:trace>
  <inkml:trace contextRef="#ctx1" brushRef="#br0" timeOffset="11940.6829">14058 1270 75,'-13'10'40,"11"3"0,2-13 0,21 7-13,7-15-24,16-5 0,9-4 0,6-5-1,0-3 1,0-1-1,-7-1 1,-9 3-1,-14 2 0,-13 0 0,-21 7 0,-13 5 0,-13 8-1,-8 4 0,-5 11-1,-5 6 2,6 5-4,7 6 2,10-1-1,18 0 0,17-2-2,18-8-1,21-6-3,11-13-5,25 0-10,-13-22-5,24 5-9,-16-12-3,3 2 0,-20-7 1,-7 1 32,-20 10 12,-28-1 13,-7 24 6,-17-9 10,-8 18 5,-26 6 1,5 8 1,-15 8-28,15-1-8,4 3-2,16-3-1,12-2-1,17-4-2,23-9 0,12-3-2,17-5-7,0-17-10,25 3-6,-21-19-4,21 3-8,-20-10-5,-1 2-1,-8-8 3</inkml:trace>
  <inkml:trace contextRef="#ctx1" brushRef="#br0" timeOffset="13075.7479">15358 1113 88,'0'0'38,"-10"-18"-1,10 18 2,-31 5-32,12 5-2,-9 8-1,-1 3-1,-1 7-1,1 7-1,2-2 0,4 5 0,5-4 0,11-2-1,9-8 1,14-4-1,11-15 0,8-9 1,9-13-1,2-6 1,6-7 0,-5-9 0,-2 1 0,-9-3 0,-6 3 0,-12 5-1,-8 7 1,-9 6-1,-5 6 1,4 14-1,-21-9 1,10 10-1,11-1 1,-10 10-1,10-10 1,21 6-1,9-7 1,5-4 0,7 0-1,3 0 1,-5 0 0,-1 4 0,-8 4-1,-11 8 1,-11 6-1,-17 11 1,-6-1-1,-7 14 1,-4-2-1,-3 0-1,2-5 0,5-2 0,5-11 1,12-9 0,4-12 0,25-18 1,5-7-1,6-7 2,4-2-1,4-4 0,-8 3 0,-1 4 0,-5 9 0,-12 8 1,-18 14-2,0 0 0,0 26 0,-14-1 0,2 5-2,-5 2 0,3 4-5,-1-15-9,21 6-5,-6-27-6,20 12-6,-3-21-8,21 0 0,-1-11 0</inkml:trace>
  <inkml:trace contextRef="#ctx1" brushRef="#br0" timeOffset="13931.7968">16338 1074 85,'-12'-10'36,"12"10"1,-30-1 1,11 12-30,-11 0-3,1 11 1,-10 5-1,1 11-1,-5-3 0,10 3-2,2-2 1,16-7 0,19-14 0,16-14-1,21-15 0,19-15-1,14-13 0,5-15 2,-79 57-2,90-68 0,-90 68 0,85-83 0,-85 83 2,76-77-3,-76 77 0,55-72 0,-55 72 0,36-53 0,-36 53 0,-4-16 0,4 16 0,-28 29 0,3 13 0,-1 16-3,1 19-2,13 2-3,24 0-14,11-38-3,32 2-9,-9-19-7,18-2-2,-7-13 1</inkml:trace>
  <inkml:trace contextRef="#ctx1" brushRef="#br0" timeOffset="15719.8991">7066 2578 87,'0'0'37,"1"-19"-1,-1 19 1,0 0-31,0 0 0,0 0-1,10 16-1,-12 11-1,2 15-1,-3 8 0,-2 17 0,-1 6-2,-3 9 0,-7 0 0,7-6-3,2-7-2,0-24-17,15-2-15,-1-28-1,13-11 1,-2-27-3</inkml:trace>
  <inkml:trace contextRef="#ctx1" brushRef="#br0" timeOffset="15928.9111">6771 2573 115,'-17'4'40,"17"-4"0,17-4-2,27-6-37,23-1 0,23-6-2,15-6-3,13 8-5,-8-14-15,14 24-15,-15-9 1,-2 18-3,-23-4 2</inkml:trace>
  <inkml:trace contextRef="#ctx1" brushRef="#br0" timeOffset="16124.9223">7720 2702 93,'-18'13'36,"8"-13"0,10 0-1,19-5-33,14-2-1,7-3 1,3 0-2,8 6-3,-11-8-21,7 13-12,-18-1 1,-4 12-2,-25-12 1</inkml:trace>
  <inkml:trace contextRef="#ctx1" brushRef="#br0" timeOffset="16268.9305">7690 3015 91,'-28'24'38,"16"3"0,12-27-1,18 5-23,18-10-21,10-17-29,30 4-1,0-13-1,17 5-2</inkml:trace>
  <inkml:trace contextRef="#ctx1" brushRef="#br0" timeOffset="16802.9611">9467 2460 90,'-10'-28'38,"2"14"-1,-15 1 0,-6 23-33,-8 8-1,3 17 0,-11 10 0,2 12 0,-3 9 0,15 6 0,6-3-1,16-3 1,17-11-1,15-12-1,23-23 0,13-17 0,12-23 0,11-16-1,2-12 1,-5-11-1,-10-4 1,-9-3-1,-21 2 1,-17 3-1,-20 12 0,-22 10 0,-14 9 0,-13 9-1,0 7-1,-4 8-2,15 20-5,-2-14-12,38 27-10,0-27-10,33 28 0,6-16 0</inkml:trace>
  <inkml:trace contextRef="#ctx1" brushRef="#br0" timeOffset="16973.9708">10248 2589 101,'-15'2'36,"3"-10"-1,12-8-9,15 9-51,9-22-13,20 8 1,1-10-1,15 8 2</inkml:trace>
  <inkml:trace contextRef="#ctx1" brushRef="#br0" timeOffset="17266.9876">10709 2350 91,'-32'2'39,"2"16"3,-13-8-3,3 15-31,-6-1-2,10 2-2,3 2-2,12-1 0,13-2-1,19-3-1,10-4 0,17-5 0,9-1 0,3-2 1,0 1-1,0 4 0,-7 4 0,-12 2 0,-12 6 0,-13 3 0,-11 0 0,-6 1 0,-4-3-3,-6-7-1,9-1-6,-10-23-12,22 3-14,0-16-3,14-5-2,-6-19 1</inkml:trace>
  <inkml:trace contextRef="#ctx1" brushRef="#br0" timeOffset="17450.9981">10712 2333 109,'-12'-2'40,"12"2"2,11-2-2,12-7-40,18 1-3,9-13-7,22 18-11,-8-23-13,19 17-5,-7-6-3,10 13 2</inkml:trace>
  <inkml:trace contextRef="#ctx1" brushRef="#br0" timeOffset="17792.0176">11562 2339 96,'-30'-6'40,"7"10"2,-15-5-2,7 6-36,-10 8-1,5 5 1,3 2-1,8 7 0,10-2-2,12 0 1,11-3-2,13-1 0,8-3 1,6 0-1,0 0 0,-5-1 0,-1-1 0,-11 6 1,-7-3-1,-10 6 0,-8-2 0,-8-1-1,-8 1-1,2-7-3,2 6-10,-6-24-7,26 14-9,-2-29-9,19 2-2,3-13 2</inkml:trace>
  <inkml:trace contextRef="#ctx1" brushRef="#br0" timeOffset="18152.0382">11721 2494 93,'-6'16'39,"-5"-13"1,11-3-2,0 0-29,34 2-7,0-14 1,9-1-1,5-3 0,8-2-1,-4-3 0,-4 0 0,-7 1 0,-12 0-1,-14 1 1,-14 0-1,-14 4 1,-16 5-1,-8 9 1,-8 5 0,-5 14 0,-3 6 1,2 9-1,7 7 1,7 1-1,11 3 1,15-6-2,13-3-2,21-7-3,10-16-5,32 6-12,-3-29-5,25 6-14,-4-22 1,12 3-2,-7-15 3</inkml:trace>
  <inkml:trace contextRef="#ctx1" brushRef="#br0" timeOffset="18341.049">12429 2360 111,'-38'18'42,"-17"-1"0,6 15 0,7-3-39,-3 6-1,11-3-1,14 3-1,14-5 0,17-8-3,20-2-4,9-23-11,31 11-9,-9-24-12,24 3-1,-7-18-1,5 3 0</inkml:trace>
  <inkml:trace contextRef="#ctx1" brushRef="#br0" timeOffset="18920.0821">12773 2403 109,'-42'30'42,"-12"-9"0,13 10-3,1-3-36,11 2 0,10-4-1,8 1-1,11-8-1,14-6 0,10-7 0,7-6-1,6-6 0,4-9-1,-4-8 1,2-5-1,-8-3 1,-6 0-1,-13 1 1,-3 1 1,-6 3-1,-3 3 1,-4 5 0,5 4 0,6 4 0,8 2 1,8 2 0,6 3 0,0-1 0,6 4 1,-3 2 0,-5 2 0,-3 2 0,-7 5 0,-12 2 0,-9 9 0,-5 0-1,-8 7 0,-8-2-1,3 1 1,0 1-1,3-6 0,3-2-1,16-21 2,12 12-1,11-17 0,12-14 0,9-5 0,6-7 0,4-4 0,-2-2 0,-2 4-1,-9 6 2,-8 3-2,-8 14 2,-25 10-1,10 14 0,-19 10 0,-3 5-2,-4 6-1,8 7-4,-2-10-7,26 11-9,-8-27-4,39 13-8,-5-28-4,28 3-1,-6-19 3</inkml:trace>
  <inkml:trace contextRef="#ctx1" brushRef="#br0" timeOffset="19271.1022">13833 2394 109,'-56'1'41,"9"22"0,-18-7-1,17 10-35,-3 0 0,14 3-2,11-4-1,12-3 0,22-7-2,19-15 1,17-11-1,11-9 0,6-10 0,6-8-1,1-10 1,-1-7-1,-7-10 1,-6 4-1,-12 4 1,-10 9-1,-8 10 2,-18 17-1,-6 21 1,-20 11-1,-4 24 0,-5 8 1,-2 13-2,1 0-1,11 6-4,5-20-8,27 13-8,-5-36-5,34 12-8,0-29-5,17-2-2,-1-19 1</inkml:trace>
  <inkml:trace contextRef="#ctx1" brushRef="#br0" timeOffset="19552.1183">14445 2242 104,'-16'5'41,"-19"-1"0,10 16 0,-7-5-33,12 4-4,8 1-3,9-4 0,8 1 0,13-3 1,9-5-1,8 2 0,2-3 0,-3 1 0,-4 1 1,-1 8 0,-13 4-1,-8 1 1,-12 7-2,-6-2 0,-7 6 0,-3-3-2,3 4-4,-4-20-8,17 12-7,-10-28-4,29 14-8,-7-25-5,23 8-4,-1-17 2</inkml:trace>
  <inkml:trace contextRef="#ctx1" brushRef="#br0" timeOffset="19730.1285">14781 2610 115,'0'0'45,"-8"11"0,-6-16-1,14 5-38,0 0-6,7-18 0,0 8 0,-6-4 0,11 9-8,-20-14-12,8 19-6,-16-11-3,6 19-7,-28-15-5,-5 4-4,-19-10 4</inkml:trace>
  <inkml:trace contextRef="#ctx1" brushRef="#br0" timeOffset="25170.4396">3187 4083 88,'15'-7'38,"-15"7"1,17 23-4,-17 3-32,1 19 0,-3 9-1,-1 12 0,-9 10-2,4 1 0,-2 4 1,0-7-4,9-3-4,-7-20-30,16-4 1,-1-24-2,10-11-1</inkml:trace>
  <inkml:trace contextRef="#ctx1" brushRef="#br0" timeOffset="25383.4518">3017 4041 97,'-29'4'40,"4"0"1,25-4-3,12 3-36,28-11 0,26-8-2,22-6-2,26 6-7,-1-14-27,30 11-3,-3-7 0,7 13-1</inkml:trace>
  <inkml:trace contextRef="#ctx1" brushRef="#br0" timeOffset="25586.4634">3946 4252 91,'-24'17'39,"24"-17"1,17-9-3,33-14-37,21-7-1,17 2-4,1-12-6,9 15-25,-21 0-1,-8 16-1,-30 4 1</inkml:trace>
  <inkml:trace contextRef="#ctx1" brushRef="#br0" timeOffset="25736.472">3985 4540 92,'-30'21'39,"24"-6"0,23-25-2,37-13-36,17-9-2,17-16-22,23 11-15,-1-10 1,16 8-2,-2-6 0</inkml:trace>
  <inkml:trace contextRef="#ctx1" brushRef="#br0" timeOffset="26251.5015">5443 3978 93,'-14'-1'39,"14"-13"1,25 2-1,19-10-37,25-7-1,18-2 1,8 0-1,-2 4 0,-4 8 0,-13 6 0,-8 7 0,-27 12-1,-22 10 1,-26 9 0,-18 10 0,-17 5 0,-9 1-1,-3-1 1,3-4-2,7-10 1,20-6-1,24-20 1,18 6-1,23-14 1,16 0 1,8-1-1,-2 5 0,-9 8 0,-17 13 1,-18 10-1,-19 14 0,-25 12 0,-20 3-1,-14 6 1,0-3-1,4-5-2,6-13-2,30-3-13,3-32-20,40-10 0,18-26-1,31-6 0</inkml:trace>
  <inkml:trace contextRef="#ctx1" brushRef="#br0" timeOffset="26553.5188">6871 3868 101,'-24'-8'38,"-14"34"2,-30 4-2,5 27-34,-11 4-1,2 16 0,5 3-1,8 3-1,15-3 0,19-7 0,22-10 0,19-13 0,14-20-1,21-16 0,8-14 0,5-14 0,1-13 0,-9-11 0,-10-1-1,-14-6-1,-15 0 0,-17 0-2,-12 5 1,-10 2-2,-1 10-1,-6-2-5,29 30-14,-19-31-12,32 22 0,4-6-1,29 8 2</inkml:trace>
  <inkml:trace contextRef="#ctx1" brushRef="#br0" timeOffset="26832.5347">7313 3973 104,'-28'3'40,"-3"20"0,-23-1 0,8 17-35,-4 2-2,7 6-1,10 1 0,16 5-1,17-9 0,16-2 0,14-18-1,13-13 1,10-13 0,5-13-1,2-16 0,-9-13 0,-4-10 0,-11-5-1,-6-2-3,-12-5 0,-3 9-6,-24-9-14,13 29-14,-20-1 0,11 25-1,-10 2 1</inkml:trace>
  <inkml:trace contextRef="#ctx1" brushRef="#br0" timeOffset="27152.553">8055 3646 87,'-11'1'40,"-26"4"0,1 20 1,-16 0-18,2 16-19,12 2 0,10 9-2,14-6 0,15-4-1,22-9 0,16-10-1,15-15 0,6-8 0,-1-12 0,-5-11 0,-11-6 1,-12-5-2,-17-2 0,-14-1-3,-8 5 0,-16-4-6,13 19-25,-23-4-5,16 20 0,-8-2-1</inkml:trace>
  <inkml:trace contextRef="#ctx1" brushRef="#br0" timeOffset="27322.5627">8259 3892 120,'0'0'41,"0"0"0,-26-2-3,10-4-38,16 6-4,-24-17-13,24 17-7,-18-3-9,18 3-7,-26 12-3,9 6 1</inkml:trace>
  <inkml:trace contextRef="#ctx1" brushRef="#br0" timeOffset="31345.7929">1665 5753 46,'8'-30'33,"-2"-2"2,1 6 1,-7-10-14,8 21-14,-13-7-2,5 22 1,0 0 0,0 0-2,-6 19-1,5 18-3,-4 7 3,1 12-3,2 15 1,-2 1 0,2 9-3,2 0 2,-5-4-2,5-3 3,0-11-2,0-12 1,2-14-2,1-12 2,-3-25-1,0 0 1,19-19-1,-14-15-1,2-14 1,1-14 0,3-11 0,-2-14-1,3-12 0,0 0 0,2-5 0,6 1 1,1 2-1,5 12 1,4 12-1,3 13 1,2 19 1,2 15 0,0 17 0,3 11-1,-4 11 0,-3 9 1,-7 10-1,-7 8 1,-13 9-1,-12 7 1,-19 4 1,-8 2-1,-11-2 0,-4-4-1,1-6-1,2-11-4,21 0-16,1-30-16,35-5-2,8-19 2,24-6-4</inkml:trace>
  <inkml:trace contextRef="#ctx1" brushRef="#br0" timeOffset="31730.8149">2530 5281 81,'0'0'38,"-10"20"-1,-13 4 1,2 18-29,-4 8-4,0 17 0,-5 7 1,1 12-2,0 1 1,4 4-1,-2-5 1,7-5-2,0-11-2,6-9 1,5-14-1,7-14 0,6-15 0,8-15-1,2-15 1,11-8-1,2-12 0,0-3 0,0-6 1,1 1-2,-3 6 2,-7 5-2,-2 10 1,-16 19 0,21-4-1,-16 18-1,1 12 0,2 3-1,4 7-2,3-4-2,16 7-5,0-21-10,20 6-16,0-16-1,13-5 1,-3-14 2</inkml:trace>
  <inkml:trace contextRef="#ctx1" brushRef="#br0" timeOffset="32078.8348">3079 5868 71,'-16'-17'37,"-15"1"1,1 23 1,-15-3-14,4 25-15,-5 2-3,9 11-2,-1 1-1,13 2 0,2-5-2,18-1 0,16-15 0,11-9-1,15-10-1,7-12 1,9-14-1,2-5 0,1-10 1,-4-3-2,-10 0 1,-6 4 0,-11 6-1,-8 8 1,-17 21-1,0 0 1,0 0-1,-19 33-1,6-4 0,-2 1-2,10 4-1,3-11-6,25 8-15,-5-24-13,27 1 1,-1-23-2,20-1 3</inkml:trace>
  <inkml:trace contextRef="#ctx1" brushRef="#br0" timeOffset="32368.8514">3729 5737 106,'-23'5'38,"-16"-1"2,4 16-2,-11 0-33,7 7-2,5 2-1,9 2 0,9 0-1,16-3 0,14-4-1,7-4 1,8-4-1,7-4 0,-1-2 0,-4-5 0,-5 1 0,-7 0 0,-8 4 0,-10 1-1,-8 1 1,-10 8-1,-2 1 0,-5 2-1,3 2-1,-2-9-6,21 14-12,-12-25-8,24 6-9,4-15-1,18-3-1</inkml:trace>
  <inkml:trace contextRef="#ctx1" brushRef="#br0" timeOffset="32706.8707">4038 5865 81,'0'23'39,"-8"-8"-1,16 6 2,-8-21-25,27 15-10,2-23-1,8-5 0,5-9-2,5-7 0,3-4-1,-8-4 0,-7 1-1,-14 2 1,-18 4-1,-16 10 0,-15 7 1,-15 14 0,-12 16 0,-2 10 0,-1 12 1,5 9-1,8 6 0,15 0 0,15-2-2,21-7-2,28 1-12,3-30-14,35 6-11,7-24-1,25-3-1,8-18 1</inkml:trace>
  <inkml:trace contextRef="#ctx1" brushRef="#br0" timeOffset="33224.9003">5758 5872 96,'-17'-20'38,"-16"3"1,5 20-1,-13 7-32,0 15-1,-7 8-1,0 8-1,1 1 0,9 2 0,8-6-1,16-5 0,16-16-1,19-15 1,19-19-2,14-12 1,12-12-1,7-10 1,4-8-1,-5-3 1,-8-1-3,-10 5 3,-15 5-2,-12 11 0,-13 13-1,-14 12 3,-12 17-1,-8 17 0,-11 16 2,1 14-3,1 15 2,4 7 0,7 2-1,9-1-3,17-5-1,11-14-3,22 1-11,-4-30-15,22-4-6,-3-20-1,8-6 0</inkml:trace>
  <inkml:trace contextRef="#ctx1" brushRef="#br0" timeOffset="33412.9111">6341 5850 111,'0'0'39,"-26"6"2,15 19-3,-8 0-34,6 11-1,-5 3-2,6 1 0,7-1-2,5-5-1,8-4-4,-8-30-15,42 20-14,-21-28-6,18-1 1,-7-21-1</inkml:trace>
  <inkml:trace contextRef="#ctx1" brushRef="#br0" timeOffset="33548.9189">6548 5481 101,'-8'-22'36,"-4"8"-1,12 14-12,16 11-57,-1-7-1,25 15-2,3-11-1</inkml:trace>
  <inkml:trace contextRef="#ctx1" brushRef="#br0" timeOffset="33801.9333">7500 5238 90,'-31'-35'39,"-9"14"0,-17 2 1,3 21-35,-8 7-2,-5 20 0,-2 15-1,3 19 1,2 10 1,11 10-1,9 10-1,9 1-1,15-2-2,10-3-1,10-2-6,1-27-16,19 4-16,-12-23 0,9-5-1,-10-22 1</inkml:trace>
  <inkml:trace contextRef="#ctx1" brushRef="#br0" timeOffset="33965.9427">6877 5865 86,'-1'-30'39,"-8"-2"-1,13 12 1,1-2-22,17 12-16,12 2-2,10-4-8,25 14-24,5-12-5,19 9 0,0-12 0</inkml:trace>
  <inkml:trace contextRef="#ctx1" brushRef="#br0" timeOffset="34193.9558">8070 5313 76,'-26'-43'39,"-6"16"1,-15 1 1,0 18-22,-12 10-15,1 21-1,-10 14 1,0 21-1,0 13 1,7 12-1,8 11 0,9 2-3,15 5-1,4-7-1,24 1-5,-4-27-15,24 5-18,-10-25-1,12-9 1,-9-25-1</inkml:trace>
  <inkml:trace contextRef="#ctx1" brushRef="#br0" timeOffset="34368.9658">7351 5865 110,'-11'-14'39,"-9"0"2,20 14-2,0 0-36,27 5-1,10-5-3,8-6-2,24 7-6,-10-17-20,24 10-10,-4-12 0,5 7-2</inkml:trace>
  <inkml:trace contextRef="#ctx1" brushRef="#br0" timeOffset="34983.0009">7931 5840 106,'-36'23'39,"16"7"2,1-15-1,20 9-34,14-18-3,11-4-1,12-9 0,4-5-1,5-6 0,5-7-1,-1-3 0,-4-3 0,-10-2-1,-9 0 0,-12 3-1,-7 2 1,-14 9-1,-7 4 2,-7 8-1,-10 9 2,-5 10-1,0 10 1,1 4 1,6 9-1,9-1 1,11 3-1,9-3 0,14-4-1,13-11 0,9-5 0,13-10 1,1-7-1,2-9 1,-1-5-1,-7-3 0,0-2 1,-13 3-1,-8 1 1,-9 10-1,-16 8 0,0 0 0,-10 19 0,-4 3 0,-6 5-1,3 3 1,-2-1 0,9-4 0,2-5 0,8-20 0,0 0 1,22-2-1,2-18 0,1-11 1,2-6-1,5-6 0,0-3 0,-1 4-2,-6 3 2,-2 7-2,-6 5 2,-1 15-3,0 1 1,-3 11-2,-1-1-3,13 20-13,-11-18-16,16 13-2,-6-11-2,13 5 1</inkml:trace>
  <inkml:trace contextRef="#ctx1" brushRef="#br0" timeOffset="35622.0374">8964 5790 96,'5'15'37,"-5"-15"2,31 9-2,-8-10-32,14-7-2,3-7-1,2-1 0,-4-5-1,-1-2-1,-10 0-1,-8 1 2,-10 2-2,-16 7 3,-9 2-3,-10 9 2,-9 7 1,-3 7 0,-8 7 2,7 6-4,2 2 4,11 4-3,10-3 2,13-2-2,16-5 0,13-8-1,14-7 1,11-7-1,9-8 0,1-4 0,7-3 0,-8-4 0,-2 0 0,-10 1 0,-12 5 0,-11 3 1,-25 11-1,0 0 0,0 0 1,-34 24-1,10-1 0,-7 4 0,5 4 0,5-1 1,5-4-1,11-4 0,10-8 0,11-11 1,6-9-1,8-9 1,4-10 0,5-3-1,-3-7 1,3-2 0,-6 6-2,-5 2 2,-10 8-3,-6 6 3,-12 15-1,0 0 0,-7 22-1,-4 0 0,0 8 1,2 1-5,9 10-4,-6-18-15,28 10-12,-1-19-4,18 0-1,-1-15 0</inkml:trace>
  <inkml:trace contextRef="#ctx1" brushRef="#br0" timeOffset="35832.0495">10129 5694 101,'-30'21'39,"-17"-4"1,6 17-1,-13-3-30,18 2-4,1-2-2,15-2-1,14-5-3,15-7-1,26-5-5,5-21-9,22 4-22,2-13-2,20-2 1,0-8-1</inkml:trace>
  <inkml:trace contextRef="#ctx1" brushRef="#br0" timeOffset="36171.0688">10339 5855 108,'-41'17'40,"25"8"-1,16-25-2,10 17-32,33-17-2,15-3-1,16-11 0,14-3-1,4-8 0,-4-3-1,-9-2 1,-18-5-1,-23 6-1,-24 1 1,-25 9-1,-27 6 2,-18 10 1,-15 12 0,-9 9 0,10 16 1,2 8 1,19 7 0,18 5-4,26 1 0,28-3 0,28-9 0,28-1-6,12-23-10,37 6-10,0-29-10,21-2-7,-4-15 1,11-7-1</inkml:trace>
  <inkml:trace contextRef="#ctx1" brushRef="#br0" timeOffset="36711.0997">11872 5798 93,'28'6'40,"1"-19"2,16 3-3,5-27-25,9 11-12,7 0-6,1-5 1,6 16-16,-18-6-19,-9 16-1,-20 3 0,-10 16 2</inkml:trace>
  <inkml:trace contextRef="#ctx1" brushRef="#br0" timeOffset="36861.1083">11865 6059 116,'-21'23'41,"21"-23"0,50-11-1,26-13-38,20-9-5,28 8-20,0-16-15,17 6-3,-7-2 0,4 11-1</inkml:trace>
  <inkml:trace contextRef="#ctx1" brushRef="#br0" timeOffset="37207.1281">13424 5344 99,'32'-33'38,"-11"8"2,-1 30-3,-14 13-34,-12 24 0,-12 8 1,-1 14-1,-9 7-1,-4 7-2,-1 5-1,5-8-3,16 6-17,4-25-17,25-7 0,8-21-1,29-14-2</inkml:trace>
  <inkml:trace contextRef="#ctx1" brushRef="#br0" timeOffset="37860.1655">14163 5354 102,'-33'-13'38,"-5"32"1,-11 5-1,2 21-31,2 10-1,10 10-2,6 4 1,13 3-2,18-9 1,19-9-1,13-11-1,13-13-1,9-15-1,8-14 0,2-16 0,-1-13 0,-6-9-3,-14-10 3,-8-2-2,-14-13 2,-12 3-3,-5-4 1,-13 6 0,-3 5 0,-5 9 2,-2 8-2,2 12 2,15 23-2,0 0 2,0 0 1,35 12-1,4 6 0,15-5 0,8 2 0,11-6 1,6-4-1,-2-4 0,-4-3 1,-13-3-1,-15 1 1,-11-5 0,-23 7-1,-11 2 1,-25 16 0,-11 4 0,-10 10 2,-9 9 0,1 8-1,1 8 0,16 0 1,9-1-3,19-3 0,21-13 0,19-8 0,15-16 0,14-14 0,11-13 0,3-15 0,-4-7 0,-6-12 0,-11-7 0,-12-1 0,-21 0 0,-11 0-2,-18 9-2,-10 5-2,-4 12 0,-10 0-6,17 27-9,-12-12-9,28 14-9,0 0 0,23 20-1,3-17 3</inkml:trace>
  <inkml:trace contextRef="#ctx1" brushRef="#br0" timeOffset="38182.1839">15699 5134 101,'-12'-8'40,"-15"1"1,1 20-1,-14 3-35,8 9 0,3 4-2,6 7 0,5 2-1,13-1 1,14-4-2,11-6 0,9-9 0,11-10-1,1-9 0,2-8 0,-2-10 0,-6-7-1,-11-5 1,-8-4-1,-12 2 0,-11-3 0,-14 8-1,-6 3-1,-4 14-3,-12-7-12,21 29-12,-14-9-9,18 13-2,-2-3 0,22 8 0</inkml:trace>
  <inkml:trace contextRef="#ctx1" brushRef="#br0" timeOffset="38889.2243">2212 7239 86,'-26'6'39,"-2"14"-1,-19 3 1,-2 18-21,-13-3-15,1 5-2,5-1 0,5-1 1,16-6-2,21-10 1,26-11 0,25-9 0,23-14 0,7 3 0,8-4 0,2 1 0,-7 5 0,-11 6 0,-21 11 0,-23 7-1,-23 10 1,-17 3-1,-16 6 0,-9-2 0,-1-2-2,6-7 0,7-4-2,16-17-3,22-7-8,26-8-21,26-11-2,7-14 0,20-1 0</inkml:trace>
  <inkml:trace contextRef="#ctx1" brushRef="#br0" timeOffset="39160.2398">2728 7410 112,'8'-23'38,"-8"23"1,-25-13-8,-9 34-23,-7 8-4,0 15 0,0 7-1,6 5-1,6-2-1,15 0 1,14-7 0,16-14-1,12-13 1,19-19-1,6-17 0,8-12 1,-1-14 0,-6-7-2,-5-5 0,-18-4 0,-14 6-2,-20 5-1,-11 13-2,-15 7-2,2 24-12,-16-7-14,20 23-7,-2-3 1,19 10-2</inkml:trace>
  <inkml:trace contextRef="#ctx1" brushRef="#br0" timeOffset="40301.3051">3946 7462 85,'0'0'36,"3"-18"0,-3 18 1,0 0-32,0 0-1,-10 20-1,5 7 0,1 6 0,0 11-1,-4 3 0,0 6 0,-4 0 0,7 2 0,-4-7 0,3-10-1,1-7 1,4-11-2,1-20 2,0 0-1,11-16 0,2-14 0,4-11 0,-3-7 0,5-9 0,-2-4 0,3 1-1,-2 0 0,-3 4 0,4 6 0,-3 9 0,5 6 0,1 10 0,3 10 0,-1 10-1,4 8 1,0 6 0,-8 8 0,-2 6 0,-12 6 0,-6 3 0,-7 6 0,-12 2 0,-10 0 0,-5-1-1,-8-2 1,1-4 0,1-3 0,6-4 0,3-3 0,7-2-1,4-1 2,11 8-1,-1 4 0,4 9 0,-4 7 0,1 10 0,-7 10-1,-5 2 1,0 3-1,0-3-2,-2-16-3,20 2-16,-9-33-14,27-12-3,3-29 0,22-14-2</inkml:trace>
  <inkml:trace contextRef="#ctx1" brushRef="#br0" timeOffset="40797.3335">4810 6853 83,'3'-16'39,"-3"16"-1,0 0 0,0 0-24,-11 29-8,4 7-1,-5 7-1,-3 10-1,-2 11-1,0 4 0,-5 6 1,-3 4-1,-1-5-1,0-2 1,6-10 0,1-9-1,5-8 0,10-13-1,8-20 1,21-17 0,3-13-1,9-11 0,6-4 1,4-7-1,-1 1 1,-4 2-1,-1 7 0,-13 11 0,-9 13 0,-7 11 0,-9 13 0,-7 5-1,-3 13-1,-3 2 0,6 5-2,1-5-1,9 1-3,7-18-5,26 4-16,-4-24-9,19 0 0,-2-21 0,12 3 2</inkml:trace>
  <inkml:trace contextRef="#ctx1" brushRef="#br0" timeOffset="41142.3532">5431 7303 104,'-10'-15'38,"-15"1"2,3 21-2,-14 0-31,0 18-2,-4 3-1,-1 16 0,-4 0-2,11 5 0,4 0 0,12-4-1,10-7 0,11-13 0,21-13-1,9-12 1,12-12-1,6-11 1,6-12-1,-1-3 0,-8-4 1,-5 0-1,-8 3 1,-7 7-1,-11 7 0,-7 7 0,-10 18 0,0 0-1,-17 9 1,5 13-2,-2 5-1,2 0-2,8 10-2,-2-11-6,22 14-13,-6-25-11,25 4-2,-2-17-1,21-4 2</inkml:trace>
  <inkml:trace contextRef="#ctx1" brushRef="#br0" timeOffset="41446.3706">6016 7213 104,'-19'2'39,"-16"2"2,3 13-2,-10-4-34,7 9-1,5 0-1,7 1-1,7-2 0,11 1-1,14-3-1,11-5 0,6 0 0,4-2 0,0 2 1,-1 2-1,-8 1 0,-7 4 0,-12 0 0,-6 3 0,-8-3-2,-7-1 0,3 1-2,-5-11-3,14 7-11,-9-23-17,16 6-4,7-10 0,11-2-1</inkml:trace>
  <inkml:trace contextRef="#ctx1" brushRef="#br0" timeOffset="41781.3897">6071 7418 102,'0'0'39,"11"20"1,0-19-1,13-1-35,11-8-1,12-4 0,3-3-1,5-4 0,0-4-1,-5-4 0,-10 1 1,-11 0-1,-16 3 0,-13 4 0,-17 4 0,-9 7 1,-11 5-1,-5 11 1,-6 10-1,2 6 1,5 7-1,6 6 0,11 6 0,15-3-1,9 1 0,16-6-3,18-4-1,16-12-3,31 5-13,-2-27-11,35 8-9,0-19 0,26 5-2,6-14 3</inkml:trace>
  <inkml:trace contextRef="#ctx1" brushRef="#br0" timeOffset="42464.4288">7857 6987 90,'15'-30'38,"-10"-1"-2,3 10 3,-12-1-33,4 22-2,-13 16-1,2 21-1,-8 13 1,-3 14-1,-2 14 0,-5 7-1,4 1 0,4 0-1,4-9-2,9-16-1,18-1-10,-6-25-24,23-10-1,-6-24-1,9-5 0</inkml:trace>
  <inkml:trace contextRef="#ctx1" brushRef="#br0" timeOffset="42765.446">7662 7279 118,'0'0'39,"-11"-22"3,28 23-9,5-10-29,10 3 0,8 1-1,7 4-1,0 3 0,3 5-1,-2 4 1,-6 7-2,-5 6 0,-6 5 1,-13 6-1,-9 4 0,-6 0 0,-7 0 0,-8-4 0,0-5-1,0-6-2,4-11-1,8-13-4,-2-12-15,28 3-12,-6-23-6,15 0 1,-2-17-1</inkml:trace>
  <inkml:trace contextRef="#ctx1" brushRef="#br0" timeOffset="43352.4796">8348 7039 112,'-19'9'39,"19"-9"2,-14 9-1,14-9-37,14 9 0,1 3-1,0 4 1,0 5-2,-1 5 1,1 8-1,-8 4 0,-3 3-1,-6 6 1,-2-4 0,-6-1-1,-3-3 0,2-7 1,1-7-1,3-8 0,7-17 0,0 0 0,14-20 0,4-3 1,5-11-1,4-3 0,3-7 0,1-1 0,-5 1-1,-2 8 1,-7 5 1,-4 8-2,-4 9 1,-9 14 0,0 0 0,-3 27 0,-3-1 1,-1 7-1,4 0 0,1 3 1,4-5 1,6-4-2,4-7 0,9-10 0,5-8 0,4-7 0,5-9 0,0-5 0,4-7 0,-7 0 0,-2-2 0,-7 5 0,-3 6 0,-12 5 0,-8 12 0,0 0 0,-13 21 0,1 3 0,-3 10 0,6 4 0,0 0-3,13 7-4,-3-18-10,31 16-9,-11-29-8,25 6-6,-9-22 0,14-3-1</inkml:trace>
  <inkml:trace contextRef="#ctx1" brushRef="#br0" timeOffset="43696.4993">9216 7197 107,'-19'18'40,"18"4"-1,-4-8 1,16 4-36,8-1 0,11-1 0,7-8-2,7-7 0,5-6-1,4-10-1,-3-1 1,-5-6-1,-10-7 0,-10-2 1,-8 1-1,-15 2 0,-14 6 0,-11 11 0,-7 5 1,-9 13-1,0 12 1,-5 10 0,3 5 0,9 7 0,5 5-1,13-6-2,16 4-2,6-15-8,35 11-14,-1-21-10,30-2-6,7-15 2,23-2-2</inkml:trace>
  <inkml:trace contextRef="#ctx1" brushRef="#br0" timeOffset="44410.5401">10428 7302 100,'-16'-26'38,"-2"-4"2,9 13-2,-3-5-32,7 11-1,5 11-1,-12 0 0,1 11-1,5 15 0,-12 4-1,3 12 0,-5 4-1,0 6 1,2 1-1,1-4 0,4-5-1,8-9 0,0-11 1,10-7-1,6-15 0,5-12 0,7-12 0,-3-8 1,1-7-1,1-6 0,-1-5 1,-3-4-1,-3-2 0,-5 2 2,3 4-2,-4 6 0,-1 6 0,3 7 0,2 8 0,2 11 0,5 10 0,3 10-2,3 4 2,0 4-1,4 3 1,-2 4-1,-5 1 0,-5 1 2,-11 2-1,-7 1 1,-16 1-1,-11 1 0,-10-1 0,-10 4 0,-4-2 0,-5 3 0,4 0 0,1-2 0,10 8 0,2 2 0,4 5-1,6 11 1,-1 7-1,-2 3 0,2 6 1,-4 1-2,7-3-1,-1-8-2,16-4-8,-5-37-9,35 2-10,1-36-8,26-12-2,8-22 1</inkml:trace>
  <inkml:trace contextRef="#ctx1" brushRef="#br0" timeOffset="45056.5771">10837 7387 102,'0'0'39,"19"14"0,1-21-1,15 0-34,6-9-1,13-4-1,-1-2 0,-4-2-1,-9-5 0,-4 3-1,-11-4 1,-12 4-1,-13 2 0,-13 8 0,-8 1 1,-11 11-1,-5 6 1,1 9 1,-11 10-1,8 6 2,3 6-2,12 2 2,8 0-2,14-1 1,11-9-1,18-5 0,14-9-1,10-5 0,15-8 0,0-5 0,2-3 0,-5-4 0,-4 0 0,-12 3 0,-11 2 0,-13 6 0,-23 3 0,5 10 0,-20 5 0,-8 8 0,-1 1 0,-4 8 0,3 0 0,5-4 1,4-3-1,11-7 0,5-18 0,15 2 1,4-19-1,4-10 0,6-7 1,-1-5-1,-1 0 0,-5-2 0,-3 9 0,-5 2 0,-6 8 0,-2 7-1,-6 15-1,12-12-1,4 13-1,-2-1-3,15 11-6,-7-18-11,24 14-9,-10-15-4,21 6-2,-7-10 0</inkml:trace>
  <inkml:trace contextRef="#ctx1" brushRef="#br0" timeOffset="45222.5866">12029 7183 105,'-26'28'37,"-12"0"3,3 17-2,2-1-34,2 8-1,6-3-1,6 0-2,12-5-2,4-19-7,27 4-22,-10-28-8,16-6 1,-3-21-3</inkml:trace>
  <inkml:trace contextRef="#ctx1" brushRef="#br0" timeOffset="45373.5952">12094 6898 103,'-19'5'37,"2"5"-2,3 0-13,19 15-45,9-13-16,21 8 2,4-6-2</inkml:trace>
  <inkml:trace contextRef="#ctx1" brushRef="#br0" timeOffset="46040.6334">12406 7209 106,'-28'18'40,"8"7"1,-10-10 0,12 8-37,2-2 0,11 0-1,4-2-1,7 1-1,5-5-1,6-4 1,5-5-2,-3-6 1,5-6-1,0-6 0,-3-8-1,-7-6 1,3-3-1,-4-12 0,2 1-1,-8-4 2,2 7-1,-2 2 1,-5 9 0,-2 8 0,0 18 0,0 0-1,-5 15-2,5 2-3,10 11-4,-3-10-6,27 11-10,-7-12-7,26 2 4,-7-17 9,18 7 10,-5-10 8,-5-3 10,4 5 6,-28-16 14,3 14 7,-26-11-4,-7 12-5,-24 1-8,0 13-5,-26 0-5,1 8-1,-2 3-2,-2 7-1,8 2 0,13 2-1,12-8-1,20-3 1,18-10-2,21-13 1,12-10-1,15-16 1,9-9-1,7-10 1,0-13 0,-5-7 1,-2-4-2,-11 0 0,-11 5 0,-14 10 0,-18 13 0,-17 16 0,-14 21 0,-15 22 0,-9 19 0,-5 13 0,0 10-3,5 2-2,18 4-2,7-17-9,29 7-9,-6-30-7,35 1-8,2-23-1,11-5 0</inkml:trace>
  <inkml:trace contextRef="#ctx1" brushRef="#br0" timeOffset="46213.6433">13725 7155 113,'0'0'41,"0"0"1,0 0-2,15 5-37,5 0-4,9-5-1,10 2-4,-6-14-16,18 13-16,-16-9-2,5 10-1,-13-11 0</inkml:trace>
  <inkml:trace contextRef="#ctx1" brushRef="#br0" timeOffset="46372.6523">13794 7252 114,'-35'28'41,"-1"-9"2,19 3-2,6-4-37,11-18-4,40 15-3,0-19-4,24 13-15,-9-18-13,27 8-7,-3-9 1,14 2-2</inkml:trace>
  <inkml:trace contextRef="#ctx1" brushRef="#br0" timeOffset="46881.6815">15598 6868 101,'23'-22'39,"0"8"0,-16-1-1,-7 15-35,-8 18 0,-12 8 0,-5 15-1,-10 10-1,-1 11 0,1-2-2,11 1 0,9-12-3,30-3-6,9-26-26,40-8-4,14-24 1,27-8 0</inkml:trace>
  <inkml:trace contextRef="#ctx1" brushRef="#br0" timeOffset="47205.7">16269 6792 108,'-45'18'40,"-11"7"0,11 15 0,-7-3-33,21 15-4,4 0 1,19-5-3,13-4 0,14-9-1,18-9 1,13-11-1,9-12 1,6-15 1,3-10-1,-2-8 1,-9-10-1,-11-4 0,-13-2-1,-21-1 2,-12 4-5,-14 2 1,-13 10-2,-9 8 0,-2 14-1,-3 3-1,12 15-5,1-9-13,30 19-13,-2-18 0,39 28 0,-1-24-1</inkml:trace>
  <inkml:trace contextRef="#ctx1" brushRef="#br0" timeOffset="47507.7173">16987 6741 88,'-4'-11'39,"4"11"0,-42-1 1,10 17-15,-12 1-20,1 11 0,-4 6-1,8 7 0,3 4-1,14 4 0,16-8-3,19-2 0,17-13 0,20-7 0,9-13 0,5-10 0,6-10 0,-5-12 0,-6-4 0,-10-9 0,-16 0 0,-12-5-3,-8 3-3,-15-4-2,2 16-8,-20-11-11,20 22-10,-13-4-1,13 22-2,-1-17 3</inkml:trace>
  <inkml:trace contextRef="#ctx1" brushRef="#br0" timeOffset="47843.7365">17641 6557 116,'-14'-1'40,"-15"-5"1,2 17-2,-9-1-34,3 8-1,5 4-1,8 3-1,8 0 0,13 1 1,12-4-3,10-2 0,7-10 0,7-5 0,1-8 0,0-4 0,-8-5 0,-7-9 0,-9-2 0,-9-5 0,-10 5 0,-9-2 0,-12 5-4,-9 3 0,2 12-3,-11-3-5,19 28-14,-19-13-9,24 16-4,-5-5 1,19 11-1</inkml:trace>
  <inkml:trace contextRef="#ctx1" brushRef="#br0" timeOffset="48909.7975">15385 7671 75,'0'0'37,"-14"-11"-1,14 11 1,0 0-32,32-11 0,6 4-1,30 2 1,27-7-1,37 1 1,22-8-1,38-1 0,22-8-1,18 2 0,10-6-1,-3 3-2,-16 3-1,-25 1-3,-22 16-21,-42-3-12,-36 10-2,-48 0-1,-34 17 0</inkml:trace>
  <inkml:trace contextRef="#ctx1" brushRef="#br0" timeOffset="49429.8272">15812 7844 94,'0'0'37,"27"-7"2,12-4-2,11 3-36,10-1 0,4 1 0,-5 6 0,-5 1 0,-9 3-1,-14 7 1,-11 1-1,-12 4 1,-16 2 0,-7 8 0,-8-1 0,-5 1 0,-2 0 1,5 0-2,0-3 2,6 2-1,11-4 0,8-3-1,8 0 1,11 1 0,-1 3-1,5 0 1,-7 6-1,-6 5 1,-11 2-1,-12 7 0,-15-2 1,-11 1-1,-5-6 0,-1-6-2,9-8-2,9-23-6,27 4-24,21-29-6,27-2 1,14-16-2</inkml:trace>
  <inkml:trace contextRef="#ctx1" brushRef="#br0" timeOffset="49781.8473">16888 7860 101,'-35'15'40,"-14"-5"1,3 18 0,-12-4-35,8 13-4,2 7 2,7 7-2,4 5 0,9 6-1,7-3 1,12-5-2,14-5 1,11-10 0,11-12-1,13-14 1,7-15-1,5-11 0,1-12 0,-2-6 0,-10-6-1,-11-6 1,-10 3-2,-15-2 0,-16 9 0,-9 0-1,-8 9-1,-6 4 0,5 10-1,0 1-2,29 9-7,-20-3-15,40 7-9,6-9 1,23 5-1</inkml:trace>
  <inkml:trace contextRef="#ctx1" brushRef="#br0" timeOffset="50095.8653">17281 7898 106,'-27'16'41,"-20"3"0,3 14-2,0 2-34,1 10-1,7 3 0,13 4-2,11-4 1,18-4-3,13-13 1,14-4 0,10-18 0,8-11-1,2-12 1,3-13-1,-9-5-1,-10-8 1,-8-2 0,-11-4-2,-9 2-1,-9 0 0,-6 10-2,-10 3-1,4 12-5,-10-7-12,22 26-14,-12-12-1,12 12-1,11 0 2</inkml:trace>
  <inkml:trace contextRef="#ctx1" brushRef="#br0" timeOffset="50446.8854">17803 7670 86,'9'-12'37,"-12"2"0,3 10 2,-23 4-31,4 15 0,-8 1-2,-3 12-1,-5 0 0,11 4-1,0-5 0,13 0-2,11-9 0,13-9-1,11-11 0,10-9 0,7-6-1,0-8 0,-2-3 0,-7-2 0,-13 0-1,-8 1 0,-11 4 0,-13 3-2,-1 7-2,-12 2-1,7 17-14,-10-14-15,16 12-4,-3-8-1,16 2 0</inkml:trace>
  <inkml:trace contextRef="#ctx1" brushRef="#br0" timeOffset="50830.9073">19316 6849 106,'-33'21'38,"1"6"2,-21-1-2,1 8-35,-17 2 0,3 4-3,0-2-2,4-8-7,24 0-23,0-16-8,21-3 3,17-11-3</inkml:trace>
  <inkml:trace contextRef="#ctx1" brushRef="#br0" timeOffset="50975.9156">18906 7030 91,'15'-5'42,"-15"5"-2,21-5 1,-21 5-18,31 2-17,4 0-2,15 2-3,14 1-6,-4-10-18,27 12-15,-9-7-4,9 8 2,-6-5-3</inkml:trace>
  <inkml:trace contextRef="#ctx1" brushRef="#br0" timeOffset="52275.99">20818 6439 57,'-17'6'34,"-6"-3"1,-2 8-1,-14-3-14,12 21-5,-20 0-5,4 20-2,-6 0-2,4 14 0,5-3-2,16 0 0,12-8-1,19-10-1,26-19 0,18-14 0,20-20-1,13-13 0,4-12 0,-2-6 0,-7-7 1,-17-3-2,-18 4 1,-19 3 0,-22 6-1,-18 5 0,-15 8 0,-10 6-1,-6 10-2,-2 4-1,14 15-9,-1-8-23,29 10-4,6-11 1,31 20-2</inkml:trace>
  <inkml:trace contextRef="#ctx1" brushRef="#br0" timeOffset="52440.9994">21434 6809 118,'-26'1'37,"7"-7"-3,2-9-30,7 1-42,16-10 0,19 0-1</inkml:trace>
  <inkml:trace contextRef="#ctx1" brushRef="#br0" timeOffset="52771.0183">21856 6499 117,'-51'11'40,"4"12"0,-7-8-1,4 6-36,12-1-1,20 3 0,6-1-1,16-1 0,13-3-1,18 2 1,10-1 0,4 1-1,2 5 1,-3 1 0,-8 3 0,-12 2 0,-11 2-1,-17 0 1,-11-1-2,-8-5-1,-7 0-1,-3-13-5,20 5-21,-6-20-10,15 1-2,8-17 0,16-3 1</inkml:trace>
  <inkml:trace contextRef="#ctx1" brushRef="#br0" timeOffset="52945.0283">21910 6510 129,'-18'-7'44,"18"7"-3,0 0 0,42-14-41,9 7-5,8-14-17,24 14-17,-1-7-2,14 4-1,-9-3 0</inkml:trace>
  <inkml:trace contextRef="#ctx1" brushRef="#br0" timeOffset="53439.0565">22833 6549 105,'-12'-18'40,"0"14"0,-13-7 0,3 14-30,-10-3-4,5 10-2,-4 4-2,3 6 0,7 3-1,4 4 1,3 2-2,6 1 1,8 1-1,6-3 2,3-4-2,3-2 0,9-6 0,-3-2 0,5-2 0,0-3 0,-2-1 0,-1-1 0,-6 4 0,-2 3 0,-9 6 0,-6 2 0,-9 4 0,-6 3 0,-7 0 0,-2 1 0,0-3 0,-1-6-4,17 3-10,-5-25-19,27 4-8,2-16 1,21 3-2,6-17 0</inkml:trace>
  <inkml:trace contextRef="#ctx1" brushRef="#br0" timeOffset="53586.0649">23162 6902 125,'-20'4'40,"-8"-6"-4,0-10-19,5 8-55,4-9-2,19 13 0,-18-22-3</inkml:trace>
  <inkml:trace contextRef="#ctx1" brushRef="#br0" timeOffset="54207.1005">13812 9966 111,'12'10'42,"14"-25"-3,18-10-6,24 1-68,1-17-5,14 9 0,-5-4-2</inkml:trace>
  <inkml:trace contextRef="#ctx1" brushRef="#br0" timeOffset="54364.1094">14122 10164 112,'-18'23'41,"18"-23"-2,26-14-2,29-6-55,11-26-20,33-1-2,-4-11 0,7 4-2</inkml:trace>
  <inkml:trace contextRef="#ctx1" brushRef="#br0" timeOffset="59510.4038">15959 9290 73,'4'-18'37,"-4"18"-1,-13-3 0,13 3-30,-21 17-2,6-2-1,-4 5-2,-2 2 1,2 0-1,6 1 0,3-1 0,10 0 0,6-6 0,11 2 0,8-1 0,7-2 0,3-1 0,1 1 0,-2-1 0,-6 3 1,-5 1-2,-11 1 2,-12 2-2,-9 2 0,-13 1 0,-4 2 1,-4-2-2,1-4-1,8-1-5,-3-18-27,24-1-4,3-22 2,24-3-3</inkml:trace>
  <inkml:trace contextRef="#ctx1" brushRef="#br0" timeOffset="59924.4275">16216 9188 88,'-15'6'36,"1"-5"0,14-1-1,0 0-33,17 7 0,11-11-1,9-2 0,2-3-1,10-3 1,-3 2 0,1-1 0,-7 4 0,-9 5 0,-8 2 1,-8 9-1,-15 10 0,-9 8 1,-10 6 0,-5 7-1,-3 5 1,-4 5-1,3 0 0,6-1 1,9-5 0,9-6 0,13-10-1,11-9 1,15-11-2,15-12 2,5-12-2,3-7 0,-2-8 0,-7-7-1,-11-5 0,-17 1-3,-13 4-1,-24-6-6,1 19-24,-26-7-5,3 21 2,-12-2-2</inkml:trace>
  <inkml:trace contextRef="#ctx1" brushRef="#br0" timeOffset="60198.4431">15839 9933 99,'14'-6'39,"28"-4"1,13-18-3,14 0-35,25-6-2,13-2-1,6 4-1,-4-3-8,4 17-26,-24-3-1,-7 12 0,-20 4-1</inkml:trace>
  <inkml:trace contextRef="#ctx1" brushRef="#br0" timeOffset="60645.4687">16094 10143 90,'0'0'37,"28"-13"0,8-9 0,10 2-34,8-4-1,0 3 0,1 0 0,-9 7-2,-9 6 0,-15 10 1,-22-2-1,7 28 0,-24-5 1,-5 6 0,-9 3 1,2 4-2,0-5 1,10-1 0,6-7 1,17-4-2,6-10 1,19-2-2,6-3 1,5 0 1,-2 0-1,-4 7 0,-11 3-1,-12 4 2,-15 5-2,-11 6 2,-9 0-1,-11 0-1,1 0-1,-1-9-2,15 0-29,6-20-5,14 0-1,14-29 0</inkml:trace>
  <inkml:trace contextRef="#ctx1" brushRef="#br0" timeOffset="61000.489">17006 9976 94,'-23'25'38,"-10"-1"1,0 15-3,-10 2-32,8 11 0,-4 3-1,4 4 1,6-4-3,7 2 2,8-7-3,11-8 3,12-10-2,9-10 0,4-12 0,7-10-1,1-10 0,-1-8 0,-8-6-1,-4-3 0,-7-4 0,-10-2-1,-4 0 0,-4 0-1,-3 8 0,0-3-2,10 12-5,-7-7-27,17 13 3,1-3-4,10 8 1</inkml:trace>
  <inkml:trace contextRef="#ctx1" brushRef="#br0" timeOffset="61291.5057">17176 10105 95,'0'0'38,"-15"-3"1,-5 6-1,2 11-30,-11 8-4,6 11 1,-5 4-3,5 8 1,6 1-1,8 0 0,10-2-2,13-8 1,7-10 0,7-9-1,8-13 1,9-8-1,-5-13 0,0-6-1,-4-9 1,-10-4-2,-3-2 0,-12-2-2,-5 5-1,-11-8-9,5 16-22,-15-4-3,4 15 0,-11-3 0</inkml:trace>
  <inkml:trace contextRef="#ctx1" brushRef="#br0" timeOffset="63567.6358">17670 9520 69,'2'-13'39,"10"0"-3,2-7 2,5 11-18,4-9-20,5 0-4,10 13-9,-4-8-23,2 8 1,-8 1-2,-1 5 2</inkml:trace>
  <inkml:trace contextRef="#ctx1" brushRef="#br0" timeOffset="63695.6432">17856 9524 77,'-28'23'36,"0"-5"-1,10 1 0,4-11-30,14-8-5,27 11-29,4-16-3,13-2-2,8-9-2</inkml:trace>
  <inkml:trace contextRef="#ctx1" brushRef="#br0" timeOffset="64072.6647">18900 9038 58,'0'0'36,"-20"-4"0,1 6-1,-3 19-11,-13-6-19,6 11 0,-8 0 0,10 0-2,3 1 0,11 2 0,8-6-1,14-4-1,12-6 1,13-4-1,6-4-1,8 2 1,-3-3 0,-8 4 0,-5 5-1,-12 6 1,-11 2 0,-14 4-1,-10 2 0,-4 1 0,-3-4-1,-1-5-3,10-4-3,-4-17-29,17 2-1,15-29 0,11 4-2</inkml:trace>
  <inkml:trace contextRef="#ctx1" brushRef="#br0" timeOffset="64239.6743">18989 9043 97,'-25'-9'37,"25"9"0,-14-6 0,31 5-33,13-5-1,15-2-4,15 8-10,1-10-25,11 5-1,-8-2 0,-6 9-1</inkml:trace>
  <inkml:trace contextRef="#ctx1" brushRef="#br0" timeOffset="64460.6869">18606 9704 99,'-8'10'38,"30"-4"0,14-19 0,23-3-35,12-5-3,14-3-1,8 2-3,-10-10-7,10 18-26,-21-3 2,-10 11-2,-19 3-1</inkml:trace>
  <inkml:trace contextRef="#ctx1" brushRef="#br0" timeOffset="64907.7125">18704 9983 91,'0'0'37,"22"-1"0,4-20 0,12 2-31,0-4-4,3 5-1,-2 1 1,-4 4-2,-6 3 1,-5 5 0,-9 7 0,-15-2 0,10 16 0,-13-1 1,-8 4-1,-2 4 1,-3 1 0,0 1-1,4 0 1,1-2-1,7-2 0,6-2 0,8-3 0,7-3-1,3-3 1,-1 1-1,-1 3 0,-7-2 0,-5 8 0,-9-1 0,-11 6-1,-8 1 0,-4 1-1,-2-3 0,8-3-3,-1-14-6,21-7-27,0 0-2,33-25 3,1-10-2</inkml:trace>
  <inkml:trace contextRef="#ctx1" brushRef="#br0" timeOffset="65197.7291">19507 9841 112,'-41'39'39,"2"13"1,-12-4-2,11 12-34,3-2-2,12 0 1,9-6-2,9-9 1,13-8-2,8-11 0,8-12 0,9-10 1,-3-9 0,1-3-3,-8-11 4,-5-1-3,-7-1 1,-10-3-2,-4 0 0,-10-1-2,2 6-4,-7-16-14,10 21-17,-5-12 1,14 12 0,0-9-1</inkml:trace>
  <inkml:trace contextRef="#ctx1" brushRef="#br0" timeOffset="67436.8571">20128 9455 86,'24'-7'36,"11"2"-1,6-8 1,15 1-34,-1-2-3,2-7-7,12 8-24,-10-2-2,-1 9 0,-12 0-2</inkml:trace>
  <inkml:trace contextRef="#ctx1" brushRef="#br0" timeOffset="67639.8688">20294 9632 88,'-32'20'34,"19"-3"0,13-17 2,27 9-33,13-18-1,19-5-2,20-4-3,3-17-25,6 3-5,-6-10-2,-1 2 0</inkml:trace>
  <inkml:trace contextRef="#ctx1" brushRef="#br0" timeOffset="67819.8791">20520 9118 102,'-26'10'36,"16"0"-6,10-10-27,20 6-39,15-7-1,14 8-1</inkml:trace>
  <inkml:trace contextRef="#ctx1" brushRef="#br0" timeOffset="67998.8893">20783 9794 113,'-43'39'40,"10"-18"-1,16-5-3,17-16-50,0 0-23,35-28-1,1 0-1,15 1-1</inkml:trace>
  <inkml:trace contextRef="#ctx1" brushRef="#br0" timeOffset="71560.093">21552 9285 26,'11'-19'27,"-3"8"1,-3-4 2,0-3-17,-5 18-1,8-26-2,-8 26-1,1-19-1,-1 19 1,0 0-3,-18 3-1,-6 6-1,0 11 0,-12 1 0,-3 10-1,-5 4-1,-2 7 2,1 1-1,7 6 0,9-1-1,14 1 1,15-3-1,13 1 0,16-11-1,12-6 0,12-12-1,9-16 1,6-16-1,3-18 1,-5-13-1,-2-15-1,-10-10 1,-15-5 0,-14-3 0,-11 5 0,-18 5-1,-17 8 0,-10 12 1,-6 9-1,-10 16-1,4 8-1,5 17-6,-1 3-26,25 11-2,9-1 1,14 7-3</inkml:trace>
  <inkml:trace contextRef="#ctx1" brushRef="#br0" timeOffset="71733.1029">22108 9352 112,'-45'20'39,"10"0"1,0-10-5,11-30-45,24 20-26,5-18-3,24 5 1,7-14-2</inkml:trace>
  <inkml:trace contextRef="#ctx1" brushRef="#br0" timeOffset="71954.1155">22495 9123 97,'-19'10'37,"-11"-2"1,11 14-1,-9-6-34,6 16-1,0 8 0,2 7-2,3 6-1,3-4-1,12 5-8,-1-18-23,22-6-4,6-15 2,20-10-2</inkml:trace>
  <inkml:trace contextRef="#ctx1" brushRef="#br0" timeOffset="72789.1633">23538 9134 96,'-11'-9'37,"11"9"3,-28 1-2,12 9-31,-16 2-2,2 13 0,-6 4-2,1 5 0,6 0-1,8-2-1,12-2 1,10-9-2,19-5 1,14-4-1,8-6 0,10-4 0,-2 0 0,-2 1 1,-11 1-1,-10 7 1,-11 2 0,-19 7 0,-9 3 0,-13 5 1,-4-1-1,-6 2-1,1 1-2,5-11-4,18 4-31,-3-18-2,14-5-1,14-6-1</inkml:trace>
  <inkml:trace contextRef="#ctx1" brushRef="#br0" timeOffset="73626.2112">23842 9274 88,'-16'4'37,"16"-4"0,-7 13 0,22 1-32,3-13-2,18 1 0,3-4-2,9-3 0,3-3-1,-4-1 1,-4-5 1,-8 1-1,-10-4 1,-10 3 0,-18-1 0,-11 5 0,-16 4 0,-6 5-1,-10 6 1,0 7-1,-5 7 0,8 6 1,2 3-1,14 1-1,15 4 0,12-6 0,18 0-3,10-9-3,31-2-31,-5-12-3,22 3 2,0-17-3</inkml:trace>
  <inkml:trace contextRef="#ctx1" brushRef="#br0" timeOffset="73836.2232">24696 9153 97,'-26'-9'40,"-20"0"0,-2 16 1,-13 4-34,6 14 0,-1 7-2,11 7-2,10 4 0,15 1 0,20-6-2,17-2-2,19-10-2,13-14-6,19 4-30,-5-18-2,12 2 1,-9-17-3</inkml:trace>
  <inkml:trace contextRef="#ctx1" brushRef="#br0" timeOffset="112535.4366">22865 9070 82,'5'-20'36,"4"4"-1,-4-4 0,3 7-28,-8 2-1,0 11-3,0 0 0,-10 3-1,-7 11 0,-3 8 1,-6 5-1,-4 6 0,-4 3 0,1 4 1,1-2-1,9 4 0,5-8 0,4 0 0,11-5-1,5-4 1,10-5-1,10-5 0,7-7 0,11-6-1,7-7 1,13-6 0,8-13-1,3-4-1,10-4-1,-4-8-1,-1 6-3,-12-12-9,-5 17-23,-21 0-1,-7 11 1,-19 0 0</inkml:trace>
  <inkml:trace contextRef="#ctx1" brushRef="#br0" timeOffset="112776.4504">23073 9066 96,'-10'28'37,"-6"5"1,7 19-2,-10 0-30,7 14-2,-6 5 0,2 4-1,1 1-2,-1-5 1,1-6-4,1-15-9,14-2-25,5-20-1,15-16-1,9-24-2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8T22:33:00.18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8T22:33:57.712"/>
    </inkml:context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6844 1955 45,'-144'50'30,"2"7"1,-1 6 0,-5 3-24,10 12-4,0 5-2,0 13-1,3 9-3,-1 6-1,-1 13-1,1 3-1,9 10 2,2 6-1,8 8 3,4 2 0,12 1 3,10 9-1,7 2 1,9 4 1,3 6 0,14 3 0,0 8-1,7 9-1,5 3 2,8 7-2,9 0 2,7 3-2,14 0 2,8 1 2,11-10-1,19-3 2,13-12-2,15-1 1,12-11-1,21 1 1,5-8-3,14-7-1,15-2 0,7 0-2,13-2 0,7-7-1,20-2 2,4-8-1,16-7 1,10 0 0,9-13 1,9-5 0,9-10 1,12-4 1,1-11 0,9-3 1,4-11 0,0-6 0,4-14-1,6-8 0,-3-22 0,2-10-1,1-21-2,0-18 0,0-19 1,4-19-1,-7-17 0,-1-11 0,-7-14 1,-9-14 0,-10-11 0,-5-9 1,-24-11 0,-8-5 0,-17-10 0,-13-8 2,-15-11-2,-9-3 0,-13-9 2,-11-2-1,-19-10 0,-8-1-2,-21-7 2,-15 1-2,-18-2-1,-23-5 2,-20-3-1,-17 2-1,-20-1 0,-12-1 1,-16-1-1,-9 8 2,-13-5 0,-5 11-1,-14 1 1,-8 9-1,-8 7 2,-9 5 0,-10 5-2,-9 5 2,-13 6-1,-7 7-1,-5-1 2,-10 10-1,-8 5 1,-9 22-2,-12 8 2,-10 18-1,-6 21 0,-17 25 0,-15 25-1,-8 24-1,-7 20 0,-11 15 0,3 22-4,-9-1-12,14 27-18,10-5 0,27 10-2,18-4 3</inkml:trace>
  <inkml:trace contextRef="#ctx0" brushRef="#br0" timeOffset="840.0481">8457 5494 28,'0'0'28,"0"0"1,5-11-2,-5 11-16,13-18-9,-13 18-3,23-22 4,-10 14-3,-1-5 2,-3 8-1,-9 5 3,19-8 0,-19 8 0,0 0 1,0 0-1,0 21 1,-11-7-1,6 6 2,-4-2-2,4 2 0,-3-4-2,5 2 1,-1-6-2,4-2 3,0-10-4,11 0 1,4-7-1,-1-9 1,1-3-1,2-5-2,0 1 3,-3 0-3,-3 1 3,-5 5-2,-6 4 2,0 13-2,-19 0 3,3 8 0,-3-2 0,3 6 0,0-3-2,3-1-1,13-8-3,-11 2-9,11-2-23,0 0 0,19-16-1,-14 6 1</inkml:trace>
  <inkml:trace contextRef="#ctx0" brushRef="#br0" timeOffset="1878.1074">8599 5467 28,'-19'4'27,"19"-4"0,-19 2 0,19-2-22,0 0 0,-10-6-1,10 6-1,10-14 0,-10 14-3,17-18 3,-9 9-2,2-5 2,1 6-2,-4-4 2,-7 12-2,0 0 2,11-9 0,-11 9 0,0 0-1,0 0 0,0 0 0,0 0-1,0 0 1,-14 9-1,14-9 0,0 0 0,0 0 1,0 0-1,0 0 0,0 0 1,0 0 0,-14 7-2,14-7 1,0 0 0,-11 9 0,11-9-1,-17 9 0,17-9 1,-19 13 0,6-5-1,2 5 1,-4 1-1,2 2 3,-3 0-3,1 5 2,-5 1-2,-1 2 1,-7 1 1,-1 0-1,-6 3 1,-8 1-4,-7 5 4,-3 4-3,-7 3 3,-7 5-1,-9 4-2,-6 6 1,-8 4 0,-7 5 0,-10 3 0,-4 2 1,-8 8-1,-4-2 1,-1 3-1,-6 0 1,2 3-1,4-1 1,3-1-1,1-3 0,3-2 0,-2 2 0,-1 0 0,5 1 0,-1-1 1,-4 6-1,2-1 1,1 0-1,4-1-1,0-3 1,11 1-4,0-13-4,18 6-18,3-21-8,14-2-2,4-13-1</inkml:trace>
  <inkml:trace contextRef="#ctx0" brushRef="#br0" timeOffset="3154.1804">4960 7811 56,'-13'-12'32,"13"12"0,0 0-1,0 0-27,-16-12-1,16 12 0,0 0 0,0 0 1,0 0 0,-10 5 0,10-5-2,-12 14 1,12-14-1,-12 20 0,6-9-1,6 0 0,0-11 0,2 19 0,-2-19-1,18 12 1,-4-10-2,8-4 1,1-3 0,3-3 0,1-4 0,-2 1 0,-4-4 0,-7 0 1,-3 1 0,-11 1-1,0 13 1,-23-15 1,1 10-1,-8 8 1,0 3-1,-4 3 1,0 5-1,-1 3 1,5 1-1,3-2 0,7-1 0,8 4-1,12-19 0,-2 16-1,13-15 1,6-2 0,10-4 0,0-3 0,2 1 0,3-5 1,-5 4-1,-4 0 0,-7 3 0,-6 0 1,-10 5-1,0 0 0,0 0 0,-20 5 0,1 0 1,0-1-1,3 3 1,-3-1-1,4 0 0,2-2 1,13-4-1,0 0 0,0 0 0,13-2 0,6-4 0,6-3 0,6 0 0,-4 0 0,0-1 0,-4 3 0,-7 0 0,-16 7 1,0 0-1,0 14 0,-19 4 1,-1 5-1,-9 0 1,4 1-1,-6 2 0,11-4 0,1-4 0,9-3 0,10-15 0,0 0-1,12-4 1,3-12-1,4 0 0,-1-4 0,-1 1-2,-3-1 1,0 5-3,-10-6-6,6 10-25,-5-1 0,-5 12-1,18-22 0</inkml:trace>
  <inkml:trace contextRef="#ctx0" brushRef="#br0" timeOffset="4196.24">4686 8582 51,'3'-20'34,"-1"4"0,-4 2-1,2 14-24,-25 4-3,11 13-1,-10 5 1,-2 18-1,-9 9-1,-4 14-1,-6 5 1,6 9-1,-3 2 0,5-4 0,8-6-2,5-11 0,9-12 0,15-14 0,4-21 0,10-16 1,6-18 0,6-15-1,2-13 1,-2-9 0,0-9-1,-2-6 0,-1 2-2,-6 0 1,0 5-1,-5 8 1,0 5-1,0 10 2,0 11-2,1 8 1,2 9 0,4 12 0,1 11 0,3 14 1,-1 10 0,2 10 0,-2 12 0,2 8-1,-5 8 0,0 5 0,-5 1-1,-3-2-1,1 1-3,-6-13-3,8 0-28,-14-24-1,5-6 0,-5-30-2</inkml:trace>
  <inkml:trace contextRef="#ctx0" brushRef="#br0" timeOffset="4357.2492">4637 8847 98,'-11'15'38,"22"-7"0,8-15-4,15-14-43,25-1-28,13-13 0,18-9-2,0-7-1</inkml:trace>
  <inkml:trace contextRef="#ctx0" brushRef="#br0" timeOffset="6100.3489">8700 1279 63,'-11'0'34,"11"0"1,-18 13-3,15 2-25,-3 3-2,6 5-6,1 9-6,-4 4-24,5 18-1,-4 7-4,-3 14 3</inkml:trace>
  <inkml:trace contextRef="#ctx0" brushRef="#br0" timeOffset="6249.3574">8639 3176 32,'6'117'21,"6"9"-4,-7-7-12,5 4-16,-1 1-5,-5-2-4,6 9-2</inkml:trace>
  <inkml:trace contextRef="#ctx0" brushRef="#br0" timeOffset="6437.3682">8807 6141 60,'-11'107'32,"1"5"-8,-9-2-21,2-6-30,4 2-2,1-2 0</inkml:trace>
  <inkml:trace contextRef="#ctx0" brushRef="#br0" timeOffset="6617.3785">8756 9186 59,'-14'181'33,"2"5"-8,-8-10-21,4-2-33,6-8-1,0-17-3</inkml:trace>
  <inkml:trace contextRef="#ctx0" brushRef="#br0" timeOffset="6760.3867">8826 11531 75,'6'73'34,"-2"-24"-14,-2-19-19,-2-30-36,18-29-3,-8-27 1</inkml:trace>
  <inkml:trace contextRef="#ctx0" brushRef="#br0" timeOffset="7729.4421">8634 7799 33,'0'0'31,"0"0"0,0 0 1,-14-11-18,15 23-3,-1-12-1,-14 29-2,2-11-4,8 6-1,-6-3 0,8 2-1,-2-4 0,7-2-2,3-6 1,5-5 0,2-7-1,5-6 0,5-6 1,-4-3 0,2-7 0,-7 1 1,-1-2-1,-7 0 2,-9 3-2,-3 4 2,-10 5-2,-1 9 1,-7 3 0,2 9-1,-3 2 0,3 10-1,5 1 1,8 3-1,3-1 0,7 0-1,7-6 1,8-3-1,5-5 2,8-12-2,1-6 2,-1-1 0,-2-3 0,-6-6 1,-2 0-1,-8 3 1,-6-3-1,-10 5 1,5 13-1,-20-18 0,0 15 0,3 2 0,-3 4-1,1 8 0,2-2 0,0 5-1,6 1 1,1-2-1,5 0 1,3 0-2,2-13 1,0 0-3,25 14-20,-13-28-12,10 5 0,-6-11-1,8 0-1</inkml:trace>
  <inkml:trace contextRef="#ctx0" brushRef="#br0" timeOffset="8487.4855">9183 7453 59,'-4'11'31,"-4"8"0,-1 0-1,1 11-24,-4-2-1,6 14 0,-3-2-2,0 4 0,3 2-2,3-1 0,1-7 0,2-4 0,0-6 0,4-7 1,-4-21 0,0 0 1,13-13 0,-4-10 1,-1-11 0,2-8 0,-3-10-1,5-4 0,-2-7 0,3 1-1,-2 0 0,1 2-1,1 8 0,1 4 0,-2 12 0,-2 7-1,1 14 1,1 12-1,-1 13 1,1 12-1,-2 11 0,1 16 1,-4 4-1,0 7-1,-1 4 0,-1 1 0,0-2-3,-7-11-2,10 4-9,-13-28-22,11-3 1,-6-25-1,0 0 1</inkml:trace>
  <inkml:trace contextRef="#ctx0" brushRef="#br0" timeOffset="8624.4933">9304 7627 93,'-16'6'36,"2"-4"0,14-2 1,-2 15-35,2-15-7,33-1-30,-7-8 0,11 7-1,-7-3-2</inkml:trace>
  <inkml:trace contextRef="#ctx0" brushRef="#br0" timeOffset="9139.5228">8462 8412 39,'2'-24'31,"-1"-4"3,7 4-1,-11-7-19,12 16-2,-12-9-1,3 24-4,9-18 0,-9 18-2,1 13-2,0 8 0,-2 7-1,-1 11-1,0 7 0,4 6-1,-2 3 2,-2 10-1,5-5-1,-3-5-2,2-2 0,1-13-3,1 1-1,-6-19-9,16 1-20,-14-23-1,0 0 0,0 0 2</inkml:trace>
  <inkml:trace contextRef="#ctx0" brushRef="#br0" timeOffset="9406.538">8420 8613 46,'-17'-28'32,"7"13"3,-7 0-3,17 15-16,-23 11-4,21 10-3,-10 3-2,9 12-3,-3 4 0,10 2-2,0-4 2,10-1-2,4-10 2,5-4-2,2-13-1,9-10 1,4-10-1,-3-11 0,1-7-2,-5-3 1,-1-2-2,-3-3 0,-2 0-2,-8-6-3,10 8-30,-19-3 1,9 6 0,-10-3-2</inkml:trace>
  <inkml:trace contextRef="#ctx0" brushRef="#br0" timeOffset="10553.6036">9461 5475 60,'-1'11'34,"7"2"4,7-7-5,12-1-23,8-10-5,16 5-4,8-10 3,17 1-5,8-2 2,8 3-2,13 1 1,6 5-3,8 9 0,-4-1 0,5 13-12,-6-4-17,-7 5-2,-15-5 0,-7 4-1</inkml:trace>
  <inkml:trace contextRef="#ctx0" brushRef="#br0" timeOffset="11048.6319">9859 7875 75,'22'-16'38,"13"-9"-1,12 7 0,5-7-32,12-2-2,5 2-3,2-3-3,7 14-6,-14-3-27,0 9 1,-14-2-2,-7 7 2</inkml:trace>
  <inkml:trace contextRef="#ctx0" brushRef="#br0" timeOffset="11527.6593">10151 5078 40,'-30'9'32,"1"15"1,4 20-2,-1 19-25,13 32 2,2 21-1,15 30-1,1 23-1,9 23 2,3 21-4,1 9 0,4 2-1,-3 4-1,-6-6-3,0-6 1,-10-8-2,-6-12 1,-10-15-1,-2-18 3,-3-19-5,-3-35-9,7-16-19,3-28 1,10-30-2,1-35 0</inkml:trace>
  <inkml:trace contextRef="#ctx0" brushRef="#br0" timeOffset="11778.6737">10329 7393 67,'-37'44'34,"-5"17"0,-15 17-1,6 23-28,-17 6-2,6 14 0,0-2-3,6-18-21,18-5-11,6-20-3,23-30 0,9-29 0</inkml:trace>
  <inkml:trace contextRef="#ctx0" brushRef="#br0" timeOffset="12311.7042">10470 5248 43,'0'0'31,"-21"-6"1,-3 17-1,-6 16-26,-14 15-1,-5 27 4,-22 9-1,-2 26-1,-15 3 0,4 5-2,4-6-4,9-16-27,26-23-4,22-23-2,28-28-3</inkml:trace>
  <inkml:trace contextRef="#ctx0" brushRef="#br0" timeOffset="15718.8991">10339 6296 76,'-13'-7'35,"13"7"-1,15-25 1,8 10-32,8-6-1,11 2 1,-1 0 0,6 3-2,-7 4 1,-4 7-1,-7 7-1,-12 5 1,-10 11-1,-10 4 1,-12 7 0,-4 3 2,-3 2-2,-1-2 2,6-4-2,8-3 1,8-6-1,7-7 1,14-7-1,4-4-1,8-2 0,-3 2 1,1 0-1,-7 6 0,-9 6 0,-5 5 0,-13 8 0,-7 2 0,-6 6-1,-2-6-1,1 0-1,1-10-4,13 0-4,4-18-13,10-11-10,9-11-1,13-4-1,1-8 2</inkml:trace>
  <inkml:trace contextRef="#ctx0" brushRef="#br0" timeOffset="16011.9158">10946 6322 42,'15'-25'31,"-7"9"2,-14 5-3,6 11-12,-31 9-5,14 13 1,-13 0-7,9 10 1,-4 0-4,6 6 2,4-2-3,9 0 1,10-12-2,11-1 0,11-15-1,9-9 1,8-12-1,4-7 0,2-12-1,-1-2-1,-12-3 1,-8-2-2,-14 5 2,-10 2-3,-14 8 0,-10 5-2,-7 11 2,-7 0-3,11 15-11,-5-10-19,17 8 0,11-5 0,0 0 2</inkml:trace>
  <inkml:trace contextRef="#ctx0" brushRef="#br0" timeOffset="16320.9335">11383 6245 72,'-22'6'36,"0"9"0,-6-1 0,2 13-22,-5-2-8,8 6 0,5-1-2,5 2 0,7-3-3,14-2 1,9-11-2,11-8-3,12-6-2,1-13-6,15-1-24,-13-14-2,7 3 1,-10-11-3</inkml:trace>
  <inkml:trace contextRef="#ctx0" brushRef="#br0" timeOffset="16786.9602">11576 6249 74,'-11'17'34,"2"4"2,-5-1-2,8 6-25,-6-6-3,10 3 0,-5-2-1,7-3 0,0-7-1,0-11-1,13 9-1,0-14-1,3-11-1,6-6-1,-3-3 1,2-3-1,-2-2 1,-2 1-1,-5 4 1,-4 5 0,-8 20 1,0-15-1,0 15 0,-14 12 1,4-2-1,2 3 0,2 2 0,4-3 1,2-12 0,17 14-1,0-18 1,6-6 0,4-2 0,2-4 0,1-1 0,-5 1 0,0 7 0,-5 4 0,-7 13-1,-6 14 1,-4 11 0,-8 4 1,-1 8-3,-1 0-1,5 8-10,-5-13-23,11-3-3,-4-14 2,8-7-5</inkml:trace>
  <inkml:trace contextRef="#ctx0" brushRef="#br0" timeOffset="18048.0323">5678 6800 43,'0'0'30,"0"0"1,0 0-1,8 17-20,-8-17-4,5 27-1,-3-11 0,8 8-2,-6-3 0,7 2 1,-1-6-2,-1 2 0,-4-6 0,5-3-1,-10-10 1,14 11-1,-14-11 0,0 0 0,0 0 0,0 0 0,6-17 0,-12 4 1,1-4 0,-2-5 0,0-5-1,-3-3 1,1-3-1,4 1 0,0 6-1,5 0 0,5 8 0,0 4 0,5 8-2,4 0 0,6 5-5,-5-12-16,15 9-11,-1-11 0,1 0-1,4-8 0</inkml:trace>
  <inkml:trace contextRef="#ctx0" brushRef="#br0" timeOffset="18244.0435">6091 6436 80,'-8'12'35,"8"-12"-3,0 0 2,0 0-34,15-17-3,-5 3-3,10 5-19,-2-4-8,5 4-1,-6 0 2</inkml:trace>
  <inkml:trace contextRef="#ctx0" brushRef="#br0" timeOffset="18423.0537">6175 6664 88,'-5'17'36,"5"-5"-2,0-12 1,10-24-35,1-1-3,2-11-6,13 0-24,-7-8 0,6 1-3,-1-7 1</inkml:trace>
  <inkml:trace contextRef="#ctx0" brushRef="#br0" timeOffset="18702.0697">6514 6147 78,'-17'-1'37,"5"4"-2,1 9 2,-3 0-30,3 10-3,-1-4 0,7 8 0,2 0-2,5 1 0,3-4 0,11-1 0,-2-9-1,11-8 0,7-8-1,4-12-1,4-10-1,3-10-3,3-2-6,-10-18-27,6 6 2,-11-10-1,-1 8 0</inkml:trace>
  <inkml:trace contextRef="#ctx0" brushRef="#br0" timeOffset="18875.0796">6670 5964 92,'-34'44'37,"14"12"-1,-2-6 1,15 5-32,9-5-3,9-5-2,13-5-4,0-17-7,16-4-24,-5-16-1,12-11 0,-6-14-2</inkml:trace>
  <inkml:trace contextRef="#ctx0" brushRef="#br0" timeOffset="19191.0977">6933 5940 74,'-24'10'36,"12"14"-1,-4 3 2,10 11-25,-2-3-6,12 3-2,1-5-1,7-2 0,5-8-1,6-9 1,1-10-2,4-9 1,-1-9-1,-4-8 0,-3-5 0,-4-7 0,-7-4 0,-5-3-1,-8-1-1,-6-1-2,-5 8 0,-4-2-2,3 15-3,-8-10-6,24 32-24,-28-19 2,28 19-2,0 0 3</inkml:trace>
  <inkml:trace contextRef="#ctx0" brushRef="#br0" timeOffset="19442.112">7337 5690 79,'0'0'37,"-8"23"-1,-15-11 2,6 11-31,-7-5 0,5 8-1,-1-4-2,8 2 0,4-4-1,10-4-1,-2-16-2,27 12 0,2-15-3,3-12-3,15 7-20,-6-22-11,12 5 0,-9-13-2,3 4 0</inkml:trace>
  <inkml:trace contextRef="#ctx0" brushRef="#br0" timeOffset="19918.1393">7612 5511 91,'-6'26'36,"-8"-6"3,13 19-5,-8-13-27,6 5-4,0-5 2,8 0-4,1-11 3,1-4-2,-7-11-1,21-6-1,-10-11-1,3-8 2,-3-2-2,0-5 2,-3-3-2,-4 4 0,-3 2 0,0 9 0,-3 1 2,2 19-3,-4-11 3,4 11-1,0 0 1,0 16 1,5-5-1,-5-11 1,18 15-2,-1-11 3,2-11-3,2 1-2,-2-9 3,4-1-2,-1-5 2,-3-1-3,0-1 3,-2-1-3,-5 2 3,4-2-1,-5 5 0,3 3 0,-5 7 0,3 3 0,1 10-2,2 4 0,-1 10-1,-1 1-3,8 16-11,-7-16-20,7 10 0,-5-15 1,13-4-4</inkml:trace>
  <inkml:trace contextRef="#ctx0" brushRef="#br0" timeOffset="20061.1474">8402 5212 101,'-14'-12'37,"2"2"-10,-2 5-25,-12-7-40,9 6-1,-1-10-2</inkml:trace>
  <inkml:trace contextRef="#ctx0" brushRef="#br0" timeOffset="27751.5873">5176 7477 5,'16'-10'28,"-3"-3"1,-1-1 1,-1 9-11,-4-11-2,8 15-1,-15 1-8,12-4-3,-12 4 0,0 15-1,-10-2 1,4 7-2,-7 2-1,-3 6 0,-6-2 0,-4 9 0,-6 0 0,-1 6 0,-7 0 0,5 8 0,-4-1 0,4 2-1,10-6 1,4-6-1,13-6 0,13-12 0,14-17 0,16-6 1,10-15-1,11-1 0,5-2 0,3 0 0,3 5-1,-6 7 1,-2 6-1,-10 7-2,-3 10-2,-9-10-9,3 15-24,-6-8 1,1 2-2,-5-11 0</inkml:trace>
  <inkml:trace contextRef="#ctx0" brushRef="#br1" timeOffset="32601.8647">8654 5566 16,'0'0'24,"-4"14"1,4-14-7,0 0-5,0 0-1,-11 6 1,11-6-1,0 0-3,0 0 0,0 0-3,0 0-1,0 0-1,0 0 0,0 0-1,0 0-3,0 0 2,0 0-2,6 14 2,-6-14-2,9 10 2,-9-10-2,9 12 1,-9-12 1,11 12-1,-11-12 0,16 14-1,-16-14 0,18 17 1,-5-6-1,1 1 0,-1 3 0,4 2 0,-2-1 0,5 1 1,-3 2-1,2-2 0,5 0 0,0-1 0,-1 4 1,1-3-1,5 2 0,-6 0 0,6 0 0,-1 0 0,-3 2 0,1-3 0,-1 3 0,1-1 0,2 1 1,-2-1-1,2 0 0,3 1 0,-1-1 0,2-1 0,2 2 1,0 2-1,2 2 1,5-2-1,1 3 1,1 1 0,1 2 0,6 3 0,0 2 0,2 2-1,0-1 2,0 1-2,-1 2 0,1 0 0,2-1 1,-1 2-1,-2-2 0,1 2 0,1 2 1,2-1-1,4-1 0,-1 2 0,3 2-2,-2 1 2,0 0-2,0 0 2,-1 2-1,0-2 1,-4 1-1,-4 2 1,-1-4 2,3 3-2,-5-2 1,3-2-1,1 1 1,-1 0-1,-1-4 1,4-2-1,-3 0 0,1-3 0,-6 0 1,-1-2-1,-2 0-1,-3-2 1,-1 3-1,-4-3 0,-1 2 0,-2-2 0,-2-5 0,0 2 0,-4-4 0,1-4 1,-2 0 0,-1-5 1,-4 1-1,3-1 0,-4-1 0,1 2 1,-2-1-1,-2-1 0,-2 0 0,-1-1 0,-1 1 0,1-2 0,-3 4 0,1 0 0,2 2 1,0 0-1,-2-1 0,2-1-2,-12-15-3,19 17-23,-19-17-7,0 0-1,-6-18-1</inkml:trace>
  <inkml:trace contextRef="#ctx0" brushRef="#br1" timeOffset="33028.8891">11714 8230 34,'-10'-18'33,"9"4"1,-4-2-1,5 16-14,-5-26-10,5 26-1,0-21-2,0 21-1,0 0-2,16 9 1,-10 2-1,9 5-1,3 3 0,3 3 0,2-2-1,4 0 0,2-5 1,0-7-1,1-11 0,-1-12 0,-4-13 0,-7-10 0,-3-9 0,-6-13 0,-6-3 0,-4 0 0,-8 2-2,-5-2 0,-1 12-6,-14-2-28,11 6-1,-4 5 0,6 7-2</inkml:trace>
  <inkml:trace contextRef="#ctx0" brushRef="#br1" timeOffset="34139.9527">11507 7062 75,'0'0'37,"0"-12"-3,0 12 2,0 0-28,0 0-5,10 14 2,-3 5-4,3 4 1,2 10-1,-2 6-1,4 10 0,-2 5 0,2-2 2,-2 0-2,-1-4 1,-2-6-1,2-10 0,-3-9 1,3-9-1,-11-14 0,15-5 1,-12-11-1,1-6 1,-5-7 0,-3-4-1,-1-6 1,-2-2 0,-5-2 1,2-1-2,-2-7 2,4 4 1,3-1-2,3 1 1,4 1-1,8 2 1,5 5-1,4 8 1,-3 8-2,6 6 1,-3 8-1,0 9 0,-3 9 0,-6 8 0,0 6-1,-9 9-2,-1 5 2,-5 2-1,-1 6 1,-4-2-1,0-4 1,-4-1 0,8-8 0,1-7 2,2-5-2,3-18 1,13 11 0,0-17 0,4-3 0,7-5-1,2-2 1,3 1 0,-4 0 0,3 6 1,-6 3-1,-3 5 1,-10 7-1,-1 8 1,-11 4-1,-9 11 1,-5 3 0,-8 7-1,1 2 0,-9-1-1,7 0-1,-4-8-2,10-1-6,-5-20-26,25-11-1,-19-1 0,19-15-1</inkml:trace>
  <inkml:trace contextRef="#ctx0" brushRef="#br1" timeOffset="35020.003">8060 5953 62,'-7'-17'34,"-2"2"-1,9 15 0,-20-21-23,20 21-4,-13-5-1,13 5-1,-14 14-1,13 4 0,-4-1 0,4 9-1,0 0 0,6 6 0,-2 0 0,6 5 0,5 3 0,3 5 0,5 2 0,7 2 0,5-2 0,8-1 0,6-2-1,5-8 1,6-13-1,8-12 0,4-13 0,5-14 0,1-15 0,5-11-1,-3-9 1,-5-2-1,-7-3 1,-7 4-2,-15 5 2,-11 4-2,-14 8 1,-13 7-1,-8 7-1,-13 4-2,-1 10-3,-13-11-19,9 17-12,-5-5 1,11 8-2,-1-4 2</inkml:trace>
  <inkml:trace contextRef="#ctx0" brushRef="#br1" timeOffset="35463.0284">7189 7000 92,'13'-17'37,"-13"17"0,5 22 0,-5 4-33,-10 8-3,4 11-1,-6 10 1,3 3-2,0 3-2,1-5-3,15 0-18,-1-20-13,13-11 1,4-20-1,12-14 1</inkml:trace>
  <inkml:trace contextRef="#ctx0" brushRef="#br1" timeOffset="36101.0649">7562 7030 76,'-20'36'36,"-4"6"-2,5 9 2,1-4-31,9 5-1,5-9 1,12-5-1,3-14-1,9-9-1,11-16 1,0-14-1,3-13-1,2-9 1,-5-11-1,-5-2 0,-6-3 0,-8 2 0,-9 5-1,-8 5 0,-5 6 0,-9 5 1,-3 9-2,4 5 1,-1 6-1,2 4 1,7 5-1,10 1 1,0 0-1,15 10 1,5-5 0,4 0 0,5-1 0,5-2 1,-3 1-1,-2-1 1,-5 0 0,-3 2 0,-3-1 1,-18-3-1,12 14-1,-13 1 1,-3 4 0,-3 6-2,-1 6 2,-2 6-1,4 0 1,1-1-1,5-2 1,6-5 0,7-12 1,8-9 0,4-16-1,8-10 0,2-13 0,-4-6 0,-1-7 0,-2 0 1,-13-2-2,-2 3 1,-12 8-1,-11 5-1,-5 10 0,-8 9-1,4 6-1,-7 4-1,6 7-2,0-4-4,20 8-27,0-10 0,0 0 1,26 7-1</inkml:trace>
  <inkml:trace contextRef="#ctx0" brushRef="#br1" timeOffset="36394.0816">8298 6716 106,'2'-14'36,"-2"14"1,-14-8-7,14 8-24,-15 22-2,10-4 0,4 2-1,2 5-1,7-3 0,2 0 0,5-5 0,2-5 0,1-6 0,-1-10-1,0-8 1,-6-7-1,-5-7 0,-4-1 0,-4-5 0,-3 1-2,-4 2 0,-3 1-3,4 17-6,-8-7-28,16 18-2,-13-2 1,13 2-2</inkml:trace>
  <inkml:trace contextRef="#ctx0" brushRef="#br1" timeOffset="57217.2726">4518 2080 39,'-18'-8'29,"-2"7"0,-9 10-8,-9-6-10,-1 16-8,-11 0 1,-1 14 0,-10 4 0,-1 17 0,-8 5-2,0 12 1,-7 6-1,2 13 1,-8 9-2,0 9-1,-6 9 1,-3 6-2,1 8 2,-6 10-1,-2 9 1,-3 6 0,2 1 1,7 5 0,3 1 0,8-3 1,4-4-1,17-4-1,7-3 1,8-3-1,16-4-1,9 2 0,5 3 2,10 5-2,4 8 1,6 4-1,2 2 2,3 2-1,5 3 1,4-5 0,7-1-3,8-8 2,5-6-1,8-3 1,12-3-1,1-9-1,4-3 1,1-3-2,0-10 1,-2-10 0,-4-11-1,-6-14-1,0-12-2,-12-20-4,2-3-3,-19-27-2,7 4 0,-30-27 1,15 17 2,-26-23 2,-1 5 4,-11-7 4,-6-5 5,-1 6 5,-9-11 0,9 6 0,-7-13 1,8 5-1,-8-12-1,13 7-1,-5-9 1,8 4-2,-5-8 0,8 7-1,1 1 0,5 14-1,1 7 0,11 9-2,-4 11 0,13 12-1,7 17 0,4 9-1,5 8 0,6-1 1,-1-1-1,6-6 2,-3-12 0,4-12 1,-5-21-1,1-19 1,-1-21-1,-4-18 0,-7-18 1,3-11-2,-7-8-2,-8-13-5,3 5-27,-16-10-4,-1 9 0,-7 1-2</inkml:trace>
  <inkml:trace contextRef="#ctx1" brushRef="#br1">11774 7360</inkml:trace>
  <inkml:trace contextRef="#ctx0" brushRef="#br1" timeOffset="62690.5857">4981 5153 12,'-4'-20'21,"4"20"0,5-13-13,-5 13-3,0 0 1,-7 10 1,4 10 2,-9 0 0,7 15-1,-9 7-1,14 26 2,-11 16-2,9 35-2,-7 21-1,5 30 0,-6 23-1,1 20 2,-8 7-2,4 4 1,-2-14-4,3-17-2,10-17-18,2-29-9,6-24-2,4-23-1</inkml:trace>
  <inkml:trace contextRef="#ctx0" brushRef="#br1" timeOffset="63569.636">3484 6234 69,'0'0'35,"0"0"-2,3-24 2,20 1-32,9-5-1,3-4 1,7-1-1,6 2 0,-6 8-1,-4 6 0,-5 10 0,-8 10-1,-9 15 1,-10 8-1,-8 10 1,-12 6-1,-3 6 2,-2-3 0,0-1 0,0-6 0,5-6 0,7-9 0,11-7 0,-4-16-2,21 3 1,3-11-2,3-3 1,-2 2 0,1 1 0,-2 6 0,-8 5 0,-7 12 1,-5 14 0,-11 9 0,-4 6-1,-9 6 1,0-2-2,7 0-1,-4-17-4,13 0-11,4-31-18,0 0 0,21-28-1,5-9 1</inkml:trace>
  <inkml:trace contextRef="#ctx0" brushRef="#br1" timeOffset="63862.6527">4124 6124 49,'0'0'32,"-13"3"1,-2 15 0,-4 2-17,3 15-7,-6-3-3,10 10 0,-3-5 0,10 5-1,4-9 0,5-1 0,6-13-2,13-8 2,0-13-3,6-7 0,0-12-1,3-7-1,-6-5 0,-6-3-1,-5-2 0,-8 0-3,-7 7 1,-11-2-4,3 16-3,-13-8-9,21 25-18,-19-13 1,19 13-1,-3 14 2</inkml:trace>
  <inkml:trace contextRef="#ctx0" brushRef="#br1" timeOffset="64124.6677">4539 6150 78,'0'0'36,"-12"9"-2,-1 7 2,-8-3-32,1 9 0,0 0 0,6 9 0,-2-4 0,6 5 0,6-7-1,4-1 0,8-8-1,9-9-1,1-6-3,3-13-4,14 2-15,-11-17-16,11-2 0,-9-8-2,6 4 2</inkml:trace>
  <inkml:trace contextRef="#ctx0" brushRef="#br1" timeOffset="64643.6974">4699 6091 76,'-8'18'35,"-4"-1"0,5 6 0,-9-4-30,8 8-1,-5-3 0,7 4 1,-2-2-3,2-3 2,1-1-2,2-5 0,3-6-1,0-11 2,0 0-2,16-7-2,-6-12 2,2 0-1,-1-7 1,0-2-2,0-2 2,-3 3-2,1 4 2,-5 3 0,-2 8 0,-2 12 0,0 0 0,0 0 0,11 14 0,-9 3 0,0-1-1,3 2 1,2-3-1,2-3 1,3-6-1,1-5 1,4-9 0,-1-4-1,2-4 1,-2-1 0,-1-4 0,0 5 0,-3 2-1,-12 14 1,15-9-1,-15 9 1,7 18-1,-7 3 0,0 4 0,0 2 0,3 3-2,1-2 1,2-2-4,-1-11-9,14 4-23,-5-18-1,11 5-1,-5-19-1</inkml:trace>
  <inkml:trace contextRef="#ctx0" brushRef="#br1" timeOffset="70291.0204">13155 8312 29,'0'0'31,"0"0"1,9-23-1,3 6-19,-3-18-4,9 3-1,-7-12 0,8-2-2,-3-8-1,3 2 3,-4-8-3,1-3 0,-4-7 0,1-5 0,-5-8-2,0 1 1,-4-4-1,1-2 0,-3 0 0,-1 1 1,3 5-2,-4 5 2,0 1-2,5 4 2,-5 2-1,5 1-1,0 2 0,1 1 0,-2 2-1,2 6 0,1 2 1,-3 6-2,-1 8 2,0 6-2,-3 10 2,0 10-2,0 16 2,0 0 0,-19 18-1,9 12 1,0 6-1,-9 11 1,4 11-1,-11 5 1,2 2-1,-2 2 0,-3 0-1,2-10 1,2-4 0,3-15 0,8-14 0,14-24 0,0 0 0,8-31 0,11-15 0,7-13 0,10-10 1,0-7-2,3-3 1,1 2-1,-1 11 2,-8 9-2,-5 17 1,-3 14 0,-10 22 0,-3 18 1,-8 19-1,-4 17 2,-3 10-2,-3 8 1,4 5-2,3-1 0,11-3-5,-7-11-29,24-4-3,-3-16 1,11 1-2</inkml:trace>
  <inkml:trace contextRef="#ctx0" brushRef="#br1" timeOffset="71156.0699">14019 7289 67,'-17'-11'37,"17"11"-2,-15-2 2,15 2-31,-5 14-2,5 3 0,0 7-1,4 12-1,1 9 0,4 12 0,-1 6-1,0 8 0,-4-1 0,1 4 0,-2-7 0,-2-10-1,1-9 1,0-13-1,-1-15 1,-1-20 0,0 0 0,16-39 0,-11-4-1,2-11 2,-1-12-2,-5-9 1,-1-7 0,-1 3-1,-3-1 1,0 5-1,-1 6 1,5 7 1,0 6 0,6 9 0,3 14 0,10 9 1,0 9-2,3 11-1,3 9 0,0 5-1,-2 12-1,-3 7 0,-6 5 1,-6 9-1,-6 2 1,-8 0 1,-3-2 0,-3-2 0,-1-6 0,3-5 0,5-9 0,10-10 0,10-9-1,8-6 1,8-4 0,5-2 0,-1 5 0,1 2 0,-10 13 0,-9 9 0,-16 15 0,-11 7 0,-18 9 0,-10 4 0,-6 2 0,-2-8-2,7-4-5,-6-25-23,20-7-8,7-24 0,18-18-2</inkml:trace>
  <inkml:trace contextRef="#ctx0" brushRef="#br1" timeOffset="72125.1253">13717 1400 78,'13'-6'37,"-13"6"-1,0 0 3,10 23-33,-14-9 0,8 8-3,-5 4 1,2 8-1,0 9-1,3 4-2,0 5 1,0 5-1,2 0 0,-1 2-1,0-7 1,-2-2-1,3-13 1,-3-8 1,0-13-1,-3-16 1,0 0 0,10-25 0,-6-4 1,-1-11-1,0-10 1,-3-10 0,0-7-1,2-7 1,-2-4-1,3-3 1,3 2-1,0 1 1,3 10-2,7 7 1,1 14-1,3 9 1,8 16-1,-1 11 1,-1 6-1,1 12 0,-2 9 1,-6 5-1,-4 9 0,-7 7 0,-8 6 0,-7 6-1,-6 0 2,-8 3-2,0-4 1,-3-6-1,4-1 1,1-11 0,12-8-1,7-4 1,12-11 0,11-6 0,8-4 0,11-5 0,5-2 0,6 0 0,-4 1 0,-5 3 0,-10 6 0,-9 8 0,-17 14 0,-17 9 0,-12 4 0,-16 11-1,-1 3 1,-8 3-1,2-8 0,8-2-2,11-10-2,12-22-9,27 6-16,5-27-9,25 1 0,9-20-2</inkml:trace>
  <inkml:trace contextRef="#ctx0" brushRef="#br1" timeOffset="72310.1359">14838 1482 102,'0'0'38,"0"21"3,-7 9-3,-16 13-35,2 1-1,1 1-1,2 6-1,3-2-1,4-1-2,11-3-3,-3-26-20,22 6-12,-5-24-1,17-6 0,-4-21 0</inkml:trace>
  <inkml:trace contextRef="#ctx0" brushRef="#br1" timeOffset="72739.1604">14903 1270 98,'-14'1'37,"14"-1"-2,0 0-2,0 0-39,32-3-1,14-3-1,1-9 1,16 3-1,-8-2 3,4 6 3,-10 6 4,-12 6 3,-8 14 4,-28 5-1,-6 16 0,-22 4 2,-5 6-2,-12 2 0,3 4-3,1-11 0,6 0-1,12-13-1,15-9-1,7-22 0,39 9-1,5-16-1,6-2 1,8-1-1,-4-5 1,-6 8-1,-5 7 1,-16 8-1,-16 13 1,-18 5-1,-12 10-1,-13 0 0,-5 6 0,-3-2-3,0-8-3,17 5-12,-7-29-12,25 3-10,5-11 1,18-15-3</inkml:trace>
  <inkml:trace contextRef="#ctx0" brushRef="#br1" timeOffset="73370.1965">16332 1468 96,'-24'9'39,"10"12"-1,-5-8-4,9 9-28,-2-2-2,6 2-1,-1 2-1,2-5 0,0-2-1,4-3 0,1-14 0,0 0-1,18 3 1,-4-12-1,0-9 1,8-5-1,-4-6 1,1-1-1,-2 1 0,-1 4 0,-1 3 0,-6 3 1,-9 19-1,8-10 1,-8 10-1,4 21 0,0-2 1,-3 2-1,4-2 1,3 4-1,5-6 0,3-4 1,5-11-1,4-4 1,5-12-1,4-5 1,0-3-1,-1-3 1,0 1-1,-6-2 0,-8 9 0,-5 3 0,-14 14-1,0 0 1,6 14-1,-15 6 0,1 6-1,-4 3-1,8 2-1,-2-2-2,16 4-9,-7-19-19,25 2-5,-4-17 3,19 0-3</inkml:trace>
  <inkml:trace contextRef="#ctx0" brushRef="#br1" timeOffset="74008.233">17046 1418 94,'0'0'37,"-18"-17"3,1 24-3,-15 5-29,5 6-2,-1 6-3,2 4 0,6 2-1,10 1 0,6-3-1,14-4 0,9-7-1,7-5 1,8-7-1,5-7 1,-4-9-1,5-6 0,-8-7 0,-3-6 1,-7-5-2,-2-5 2,-5-1-1,-9 0 0,-1 3 0,-2 5 0,-4 4 0,1 8 1,0 9 0,0 12-1,0 0 1,0 0-1,12 16 1,-2-2-2,1 2 2,6-1-1,0-3 0,5-1 0,3-7 0,4-4 1,2-2-1,-1-6 1,-1 0-1,0 0 1,-5 0 0,-3 7-1,-8 4 0,-6 12 0,-7 7 0,-6 8 0,-2 7 0,-3 2-1,1 3 1,5 3 0,3-7 0,4-1 0,9-13 0,7-9 1,10-12 0,3-10 0,6-11-1,-1-14 1,4-9 0,-3-14 0,-1 3-1,-6-8 1,-3 6-2,-7 4 1,-5 9-1,-8 6-3,0 13-3,-9 3-8,15 16-8,-13 3-4,11-2-9,-11 2-5,30 12 0,-13-9 3</inkml:trace>
  <inkml:trace contextRef="#ctx0" brushRef="#br1" timeOffset="74182.243">18091 1255 98,'-10'23'40,"6"11"1,-18 2-2,6 2-31,-3 6-5,2-1-2,0-5 1,6-3-3,6-5-2,4-14-5,22-1-14,-21-15-13,43-20-5,-13-7-1,13-6 1</inkml:trace>
  <inkml:trace contextRef="#ctx0" brushRef="#br1" timeOffset="74572.2653">18334 1168 103,'-12'6'42,"-7"7"-1,15 8 1,-16 12-38,16-11-2,-1 0 1,2 3-2,1 1 1,1 3-1,-1 0 0,1-3-1,0-3 0,0-4 0,1-3 1,0-16-1,0 0 0,19 1 0,-4-19 0,8-7 1,-2-4-1,6-6 0,1 3 0,1-1 1,-3 7-1,-2 3 0,-9 12 0,-1 11 0,-14 0 0,11 28-2,-11-7 1,0 7-1,4 2 0,0 1-2,6-1 1,7-10-3,8-3-1,2-15-4,20 4-11,-17-22-14,18 4-2,-8-13-1,6-1 3</inkml:trace>
  <inkml:trace contextRef="#ctx0" brushRef="#br1" timeOffset="75016.2907">18914 1229 99,'0'0'40,"-35"-11"0,16 18 0,-21 8-31,9 5-5,-6 7-1,5 5-2,3 3 0,8-1 0,7-1-1,9-1 0,10-11 1,6-10 0,12-10 0,6-9 0,2-10-1,3-10 1,-2-4 0,0-4-1,-5 3 0,-2-1 0,-5 10 0,-4 3 0,-16 21-1,14 7-1,-14 19 2,-8 16-2,-4 10 1,-8 21 0,1 6 1,-10 11-2,5-2 2,-5-2-1,3-7 1,4-8-1,1-18 1,6-12-1,3-18 1,12-23 1,0 0-1,-6-24 0,7-9 1,4-13-1,-1-7 0,5-16 0,5 2-3,0-6-3,11 10-7,-9-15-7,21 23-12,-8-1-7,18 22-2,-1 3 1</inkml:trace>
  <inkml:trace contextRef="#ctx0" brushRef="#br1" timeOffset="75534.3203">19795 1173 100,'0'0'41,"0"0"1,0 0-1,0 0-37,1 19 0,-7 0-2,0 7 0,-4 7-1,6 1-1,-4 3 1,7 0-1,6-6 1,7-2-1,10-14 1,8-5-1,6-14 1,6-9 0,1-8-1,-1-6 1,-1-3-1,-6-3 1,-6 2 0,-9 4 0,-3 6-1,-8 5 0,-9 16 0,0 0 0,0 0 0,-20 31-1,11-6 0,1 9-2,6 1 1,2-1-3,10 0-2,-2-15-11,25 7-7,-15-20-11,17 1-4,-10-17-1,10-1 1</inkml:trace>
  <inkml:trace contextRef="#ctx0" brushRef="#br1" timeOffset="76074.3512">20384 1271 94,'-7'15'39,"-8"2"0,7 12 0,-12 2-34,12 6-3,-1 2 2,3 3-2,-2-5 1,7-2-2,-4-4 1,5-6 0,0-8-2,0-17 1,0 10 0,0-10 0,5-23 0,1-2-1,-1-7 0,3-10 1,0-9-1,5-3 0,-3-2 0,6 0 1,0 8-1,2 4 1,1 7 0,0 9-1,3 9 1,4 8-1,-5 10 1,1 4-2,-1 2 1,-2 10 0,-5 0-1,-5 4 1,-8 5-1,-9 5 1,-11 3 0,-8 3-1,-8 4 1,-9 1-1,-3 2 2,-1 3-2,0-1 2,5-3-1,7-3 0,6 7 1,11-3-1,5 2 0,10-1 0,4 9-1,1 1 1,-1 10 0,0 1-1,-5-3-2,0 6-3,-13-13-9,16 18-9,-24-31-9,15 3-9,-5-25 0,14-3 2</inkml:trace>
  <inkml:trace contextRef="#ctx0" brushRef="#br1" timeOffset="76217.3594">20257 2092 105,'-14'-16'33,"-2"-9"-12,11 6-19,-11-11-43,13 11-1,-6-11 0</inkml:trace>
  <inkml:trace contextRef="#ctx0" brushRef="#br1" timeOffset="79839.5666">7423 5409 36,'-63'-13'17,"5"2"-17,-2-1 1,-4-1-26,1 1-3</inkml:trace>
  <inkml:trace contextRef="#ctx0" brushRef="#br1" timeOffset="80040.5781">5469 5384 41,'-64'10'26,"-3"-10"-6,4 2-20,4-2-26,-5-10-1,6 3-2</inkml:trace>
  <inkml:trace contextRef="#ctx0" brushRef="#br1" timeOffset="80223.5885">4576 5296 55,'-37'4'34,"1"0"0,2-5-1,4 6-26,0-12-3,5 0-3,4 2-8,-3-10-24,6 4-1,-2-2-3,6 5 1</inkml:trace>
  <inkml:trace contextRef="#ctx0" brushRef="#br2" timeOffset="84917.857">5731 5623 8,'11'-7'22,"-6"-13"1,6 10-1,-8-3-9,2-6-6,6 5 3,-5-5-2,2 9-1,-8-9 1,0 19-1,5-11 2,-5 11-5,0 0 1,0 0-3,-20 8 1,20-8 1,-22 22-3,10-7 2,-5-1 1,-1 9-3,4 2 2,-1 9-2,-4 6 2,2 10-4,-1 13 3,1 7-1,0 9 0,6 8 1,6 3-1,10 1 2,7-5-1,12 1 1,10-9-2,13-3 1,15-9-2,5-6-1,8-4-5,-1-20-10,9 0-18,-5-15 0,0-1-2,-12-9 1</inkml:trace>
  <inkml:trace contextRef="#ctx0" brushRef="#br2" timeOffset="85864.9112">6082 5874 79,'17'-74'36,"16"-14"0,5-34 0,19-15-31,3-22-3,16-7 1,9-7-4,-2 9-1,2 18-2,-18 5-9,2 41-23,-20 18 2,-8 28-3,-20 16 1</inkml:trace>
  <inkml:trace contextRef="#ctx0" brushRef="#br2" timeOffset="87953.0306">7810 4532 70,'0'0'34,"-25"-11"-4,15 14-6,-15-14-18,4 5 0,-5-11-1,2-1-1,-6-9 0,1 0-1,-6-12-1,2-3 0,-4-6 0,-4-2-1,2-3 0,-1-2 1,4-2-1,0 2 1,1 2-1,5 0 1,4-2-1,5 4 1,5-1-1,5-3 0,5-1 0,11-1-1,3 4 1,8 2-1,3 6 0,7 4 0,-4 11 0,6 8 0,-1 12 0,-1 11-1,-3 9 1,-3 7-1,0 8 1,-3 5 0,1 3-1,-3 2 1,-2-2-1,-2 3 2,-5 1-1,-11 2 0,-2 3 0,-7-4 0,-10 2 1,4-3-1,-6-5 0,2-3 1,9-9-1,15-20 0,0 0 0,10-6 0,19-17 0,11-7 0,1-7 1,8-2-1,-1 3 1,0 3-2,-11 8 2,-4 14-1,-11 14 1,-13 17 1,-13 15-1,-11 11 0,-11 7 1,-11 7-1,-4-1 0,0-9-1,4-6-2,3-16-2,21-2-24,0-33-11,19-5 2,4-24-3</inkml:trace>
  <inkml:trace contextRef="#ctx0" brushRef="#br2" timeOffset="95521.4635">18721 2943 7,'0'0'12,"-11"-1"0,11 1 1,-19 7 0,6 4 2,-9-7 0,3 11-2,-12-6-4,6 12-2,-10-3-5,0 7 0,-7 5 0,-4 6-3,-7 6 1,-7 6 0,-9 6 1,-6 6 0,-7 5 3,-3 10-2,-12-3 2,1 10 0,-10-6 0,2 9 1,-8-6-1,4 5-1,-7-1-1,-5 0 0,0 2-1,0 3 0,-2 0 1,2 1 0,2-2 1,2 1-2,2-4 2,7-3-2,9-5 0,4-8-3,13-6-1,6-17-5,17 1-12,5-19-12,18-12-1,10-17 1,13-14 0</inkml:trace>
  <inkml:trace contextRef="#ctx0" brushRef="#br2" timeOffset="95986.4901">17361 4259 23,'19'-33'31,"-7"9"1,-8 10 0,-4 14-20,-19 9-2,3 18-2,-13 2-1,0 11-1,-1 1-2,9 2 1,5-2-2,12-3 0,11-14-1,20-8-1,14-10-2,7-16-4,17 5-13,0-17-16,2-3 0,-8-10-3,-4 4 2</inkml:trace>
  <inkml:trace contextRef="#ctx0" brushRef="#br2" timeOffset="96406.5141">17677 4189 54,'-40'50'34,"-4"8"-1,8 7-1,-2 0-30,15-3-1,15-9-2,13-15-1,20-12-4,16-26-2,19-7-10,-2-26-12,13-3-2,-4-13 5,0 6 12,-16-8 5,-8 10 7,-12 8 5,-21 5 13,-10 28 12,0 0 4,-20 15-2,-15 12-10,10 26-4,-15-6-5,13 15-1,-4-9-2,15 4 0,2-13-2,21-11 0,5-18-2,7-13 0,12-18 0,2-7-1,1-13 0,-4-4 0,-4-3-2,-12-3 0,-8 8-2,-12 0-4,-4 15-8,-15-8-23,6 14 0,-11-8-1,12 7 0</inkml:trace>
  <inkml:trace contextRef="#ctx0" brushRef="#br2" timeOffset="97294.5649">15845 3135 14,'0'-27'17,"10"9"-1,-4-3-13,-2-1-1,2 4 2,-1 1 2,-5 17 3,3-24 0,-3 24 3,-1-13 0,1 13 0,0 0-1,-12-6-1,12 6-2,-11-2-1,11 2-1,-11 21 0,3 5 0,8 24-2,-5 12 0,10 26-1,-10 24 0,5 21-1,-7 16 0,2 18-2,-7 6 0,1 3 1,-3-6 0,0-8-1,3-17 1,5-19-5,6-14-2,0-31-28,15-17 1,-7-26-2,10-16-1</inkml:trace>
  <inkml:trace contextRef="#ctx0" brushRef="#br2" timeOffset="98107.6114">14570 3757 61,'0'0'33,"0"0"-2,0 0-1,18-9-25,4 3-1,-2-8 0,9 7 0,0-1-1,0 8 0,-5-1-1,-1 9 0,-6 4 0,-5 8 0,-7 5-1,-9 2 0,-5 3 1,-3 1-1,-5 2-1,0-6 1,-2 0 0,4-8-2,4-5 1,11-14 0,-2 12 0,2-12 0,22-7 0,-5-1 0,1 2 0,1 3 1,3 3-1,-4 7 0,-9 5 0,-6 5 0,-8 9 0,-6 2 0,-3-2 0,-6 3-1,3-3 0,3-13-3,6 2-4,8-15-13,3-17-13,10-5 0,13-3-1,2-12 1</inkml:trace>
  <inkml:trace contextRef="#ctx0" brushRef="#br2" timeOffset="98407.6286">15053 3804 51,'0'0'31,"0"0"2,-15 1 0,-5 7-19,10 18-4,-13-4-2,12 15-3,-6-3 0,10 9-2,0-6 0,7 1-1,7-10 0,6-7 0,7-10-1,3-11 0,7-13 0,2-8 1,0-7-2,0-7 1,-8 0-1,-5-2 1,-10 6-2,-8 2 0,-8 13-1,-10 4-1,-2 12-1,-6 0-2,10 16-11,-8-9-19,17 5 2,6-12-2,3 14 2</inkml:trace>
  <inkml:trace contextRef="#ctx0" brushRef="#br2" timeOffset="100839.7677">15810 3005 40,'11'-1'29,"-11"1"1,16-1-2,-3 3-18,-13-2-6,22-5 0,-4 2-1,4-2-1,1 0-1,2 2 0,-1-1 1,6-1-1,2-1 1,2 4-1,-3 1 0,5 1 0,-3-1 0,5 1 0,2 1-1,1 0 0,4-2 0,4-3 0,4-1 0,5 0 0,1-1 0,5 1 1,2-2 0,1 3-1,-2 0 1,2 2 0,-1 4-1,0-1 0,0 2 0,-1-1 1,2-2-2,4 0 1,3-2 0,5-5 0,-2-3 1,6-1-1,1-2 1,1 0 1,-1-2-2,1 3 1,-2 1-1,0 3 1,-2 2-1,-4-2 0,0 5 0,-4 0 0,-3-1 0,-5-1 1,-2 3-1,-5-1 1,-6 1-1,0 1 0,-4 2 1,-3 1-1,-6 2 0,1 3 0,-6 1 0,-3 3 0,-2 3-1,-4-5-3,-1 11-11,-12-13-17,1 4-2,-13-11 0,0 0 0</inkml:trace>
  <inkml:trace contextRef="#ctx0" brushRef="#br2" timeOffset="101492.8051">17643 2892 39,'0'0'30,"0"0"2,0 0-1,0 0-23,0 0-1,0 0 0,-16 10-1,2 14-1,-6-1 0,-1 15 0,-9 9 0,6 9-2,-5 3 1,12 6-1,3-3-1,11 3 0,16-7-1,12-6-2,16-7-1,3-11-3,21 4-21,-4-20-9,9 2-1,-8-17-1</inkml:trace>
  <inkml:trace contextRef="#ctx0" brushRef="#br2" timeOffset="104632.9847">18294 3759 39,'-4'-14'29,"-2"1"2,-3-8-8,4 7-14,-11-11-2,6 10-1,-7-8-2,3 2 0,-5-5 0,2 3-1,0-4 0,2 1 0,-3-2-1,7-2-1,-2-2 2,2 2-2,-1-1 1,1 0-2,1 1 1,0 4 1,-1-3-1,-1 5 1,1-2-1,-2 4 1,3-1-2,2 0 2,-1 0-2,6-1 1,1-1-1,2-1 0,6 1 1,3-3-1,1 2 0,4-1 0,2 4 1,-2 1-1,2 5 0,1 2 0,0 3 1,-5 4-1,1 6 0,0 1 0,-13 1 0,18 9 0,-18-9 1,10 21-1,-10-5 0,-1 2 0,-4 4 0,-3 2 0,-4 1 0,1-2 0,-4-1 0,2-3 0,3-3 0,-1-3 0,11-13-1,-10 17 1,10-17 0,0 0 0,19 4-1,-3-8 1,4 1 0,3-2 0,0 2 0,-1 2 0,-2 2 0,-2 6 1,-6 1-1,-8 6 1,-9 1-1,-7 4 1,-5 1 0,-7 3-1,2-3 2,-1-1-2,-1-4 1,5-4-2,9-3-2,10-8-3,0 0-30,9-11 1,16 7-3,-4-13 1</inkml:trace>
  <inkml:trace contextRef="#ctx0" brushRef="#br2" timeOffset="106760.1063">16533 5796 56,'-19'-3'30,"5"15"-1,-6 1-1,-5 3-23,1 10-1,-6-1 0,4 1 0,3-3-1,4 1 0,9-9 1,6-1-1,4-14-1,18 11-1,2-13 1,1 5-1,2-4 1,2 3 0,-6 4 0,-2 4 0,-8 4 0,-5 5 0,-6 3-1,-6 4 1,-6 1-1,-3-1-1,-1-1-2,-1-6-2,13-2-11,6-17-19,0 0 0,16-12-1,10-8 0</inkml:trace>
  <inkml:trace contextRef="#ctx0" brushRef="#br2" timeOffset="106957.1176">16829 5882 77,'5'28'35,"-17"-6"-2,-4 12 1,-6-1-31,3 5 0,3 2-3,2-5-2,5 3-6,-2-15-13,13-2-12,-2-21 0,19 12-2,-5-20 2</inkml:trace>
  <inkml:trace contextRef="#ctx0" brushRef="#br2" timeOffset="107361.1407">16973 5807 81,'-19'-11'36,"19"11"-2,0 0 2,-7 15-31,7-15-2,7 12 1,-7-12-2,15 23 1,-5-8-1,-1 5 0,-4 5 0,0 3 0,-5 2 0,-1-1-1,-4-4 0,5-2 0,0-5-1,0-18 1,0 0 0,22-3-1,-4-17 1,8-6-1,2-4 1,6-3-1,-5 2 1,1 5-1,-6 7 1,-2 6-1,-5 10 0,-17 3 1,15 16-1,-15 2-1,0 9 0,-3 1-1,1 11-1,-2-5-3,8 13-20,-1-9-11,9 4 0,2-11-2,12-1 2</inkml:trace>
  <inkml:trace contextRef="#ctx0" brushRef="#br2" timeOffset="108247.1914">18042 6571 65,'0'0'33,"-21"-19"-1,7-3-4,4 6-16,-11-15-3,7-1-4,-10-11-1,5-4-1,-8-10 0,5-6-2,-3-10 1,1-5-2,0-9 3,6 7-1,-1-5-3,10-1 3,2 4-2,5 7-1,8 2 0,3 10-1,3 6 1,5 7-2,0 5 4,0 11-3,-3 8 3,5 11 0,-1 8 0,-3 12 0,-3 7-1,-1 11 1,-4 6 0,-1 10 0,-1 6-1,-5 4 3,-5 0-1,-1 2 0,-2 0 0,-2-5 0,-4 0 0,1-9-1,-1-7 2,2-7-4,5-7 1,7-16-1,0 0 2,0 0-2,26-21 1,-3 1 0,3-1-2,6 1 3,-1-1-4,3 8 4,-4 2-1,-4 9 0,-7 5 1,-2 8-1,-10 5 3,-7 6-3,-7 3 3,-6 5-2,-8 4-1,-3-1 1,-4-1-1,2 1 1,-2-7-1,7-5 0,6-3-2,5-11-2,10-7-6,0 0-26,22-12-1,-2-11 0,14 2-1</inkml:trace>
  <inkml:trace contextRef="#ctx0" brushRef="#br2" timeOffset="108465.2039">18414 5737 97,'0'0'37,"0"0"1,0 0-2,0 0-32,26-20-3,-2 11-1,5 0-2,0 0-4,6 9-26,-11-5-4,-3 13-1,-8-2 0</inkml:trace>
  <inkml:trace contextRef="#ctx0" brushRef="#br2" timeOffset="108622.2128">18390 5973 100,'-15'8'37,"15"-8"1,0 0-1,35-12-36,4 2-11,4-15-26,12 4 0,3-9-1,7 7-1</inkml:trace>
  <inkml:trace contextRef="#ctx0" brushRef="#br2" timeOffset="109628.2704">19359 5117 63,'0'0'32,"14"-17"0,0 14-7,5-12-22,8 3 1,-2 1-1,5 2-1,-4 1 0,-1 5 0,-3 2 0,-2 6 0,-20-5 0,17 17 0,-18-4 0,-3 5 1,-4-1-1,-3 3 0,-1-2-1,1 2 1,3-5-2,-1-1 1,9-4 0,0-10-1,14 14 0,-2-8 1,6-3-1,-3 1 1,5 3-1,-5 2 1,-1 1 0,-8 5 0,-10 6 0,-4 2 0,-9 0-1,-4 4 0,0-4 0,-2-5-3,8 4-5,-1-18-28,16-4 1,14-19-2,12-4 1</inkml:trace>
  <inkml:trace contextRef="#ctx0" brushRef="#br2" timeOffset="110252.3061">20028 5085 74,'-12'-5'37,"1"13"-2,-13 1 1,2 12-31,-9 2 0,7 9-2,-2-1-1,9 6 0,8-5 0,10 1 0,12-9 0,12-7 0,10-12-1,8-6 1,4-10 0,-4-4-1,-1-9 1,-8-4-1,-8 0-1,-13-1 0,-8 1 0,-13 6-2,-2 6-1,-12 1-1,3 13-2,-7-9-7,26 11-24,-24 0 1,24 0-2,0 0 2</inkml:trace>
  <inkml:trace contextRef="#ctx0" brushRef="#br2" timeOffset="110464.3182">20695 4876 89,'0'36'36,"-29"-2"0,-11 15 1,-21 16-35,-8 9 0,-6 13-2,-12 6 2,-1 6 0,3 0 0,7-3-3,12-14-3,30-9-29,10-18-2,26-15 1,16-23-3</inkml:trace>
  <inkml:trace contextRef="#ctx0" brushRef="#br2" timeOffset="110688.331">20596 5547 90,'-14'-7'37,"-10"9"0,3 15 2,-7 4-35,4-1 1,2 3 1,12 0-2,5-2 0,10-2-3,13-6 3,13-3-5,15-6 1,5-14-8,17 2-30,-7-14 0,7 4-1,-6-14 0</inkml:trace>
  <inkml:trace contextRef="#ctx0" brushRef="#br2" timeOffset="110848.3402">20879 5479 80,'-49'37'37,"0"1"0,9 10-2,9-3-32,11-5-5,25 5-22,5-17-9,21-4 1,5-11-4,19-7 0</inkml:trace>
  <inkml:trace contextRef="#ctx0" brushRef="#br2" timeOffset="111098.3545">21148 5585 95,'-26'9'38,"-8"4"2,4 12-2,-2 0-30,11 11-4,4-1 2,13 0-4,11-3 3,11-7-4,13-11 1,11-7-1,7-12 0,-1-10 0,-2-8 0,-8-6-1,-9-2-4,-15-8-2,-7 10-33,-26-10 0,-13 15-1,-20-12-1</inkml:trace>
  <inkml:trace contextRef="#ctx0" brushRef="#br2" timeOffset="112288.4225">17303 7768 63,'-18'-5'34,"-2"-1"0,-8-4 0,6 2-24,-13-15-4,4-2-1,-3-11-1,3-6-1,-7-13 1,-2-4-1,0-9 0,-2-6-1,-2-5 1,0 0 0,-5 1-1,3 5 0,0 0 0,1 7 0,8 3-1,9 9 1,5 3-1,14 4 0,11 2-1,12 2 1,14 4-1,11 5 1,10 6 0,2 4-1,3 13 0,-5 9 0,-1 10 1,-11 12-1,-11 10 0,-14 10 0,-12 7 0,-11 6 0,-13 6 0,-10 0 0,-6-1 0,-2-3 0,-4-10 0,5-2 0,6-12 0,12-9 0,10-10 0,13-12-1,14-1 1,8-11 0,12-8 0,8 0-1,5-4 1,0-4 0,4 3 0,-1 2 0,-1-1 0,-9 8 0,-3 4 0,-3 4 0,-10 7 0,-5 5 0,-6 10 0,-8 6 1,-10 9-1,-7 6 1,-6 6 0,-6 3-2,-7-1 1,1 0 0,-3-5 0,3-6-1,3-4 2,6-9-3,7-11 1,14-8-3,0 0-9,8-31-24,12 10 0,-1-14 0,16 5-2</inkml:trace>
  <inkml:trace contextRef="#ctx0" brushRef="#br2" timeOffset="112641.4427">17746 6942 108,'-2'-12'36,"18"9"1,5-13-10,7 4-29,9 7-4,-3-10-17,7 12-12,-7 0-1,1 6 0,-11 1 1</inkml:trace>
  <inkml:trace contextRef="#ctx0" brushRef="#br2" timeOffset="112784.4509">17890 7076 79,'-28'26'36,"0"-8"-1,14-2 1,14-16-22,0 0-10,27-6-6,4-13-30,19 0-3,6-5 0,8-1-2</inkml:trace>
  <inkml:trace contextRef="#ctx0" brushRef="#br2" timeOffset="113423.4875">18950 6717 89,'-12'6'35,"-12"2"1,-1 14 0,-10 0-31,5 5-1,-2 3 0,9 3-1,5-6-2,10-2 1,9-6 0,11-6-1,10-4 0,11-3-1,2-3 1,5 0-1,-1 2 1,-3 3-1,-11 5 1,-5 7-1,-13 7 0,-7 2 0,-14 4 0,-3 1-1,-4 1 1,-1-5-2,8-6-1,2-15-8,12-9-24,17-8-3,17-10 2,5-17-1</inkml:trace>
  <inkml:trace contextRef="#ctx0" brushRef="#br2" timeOffset="113603.4978">19416 6928 101,'-25'34'36,"2"9"0,-7-7-1,8 6-32,6-7-1,7-7-4,10-1-4,-6-12-29,19-5 0,1-20-3,15-8 0</inkml:trace>
  <inkml:trace contextRef="#ctx0" brushRef="#br2" timeOffset="114016.5214">19534 6733 109,'0'0'38,"0"0"1,29-10-1,-3 1-35,4 1 0,-1 3 0,0 8-1,-8 11 0,-6 9-1,-9 7 1,-6 7-1,-10 6-1,-3 3 1,-5 1 0,1-1-1,1-10 1,7-5-1,6-15 0,14-11 1,12-12-1,8-10 0,10-9 1,8-6 0,0-2 0,2 0-1,-4 6 1,-7 7 0,-9 12 0,-12 11 0,-9 11 0,-10 9-1,-5 9-1,-3 4 0,-1 7-3,1-6-2,9 9-9,-1-17-25,18 0-1,-2-13 0,18-5 1</inkml:trace>
  <inkml:trace contextRef="#ctx0" brushRef="#br2" timeOffset="114407.5437">20253 6510 110,'0'0'38,"-7"12"1,7-12-2,22-1-37,4-8-3,17 2-9,-3-14-25,17 6 0,-2-14-1,8 5 1</inkml:trace>
  <inkml:trace contextRef="#ctx0" brushRef="#br2" timeOffset="114571.5531">20835 6275 58,'0'0'33,"-14"19"0,-3 6 2,-9 1-21,11 17 0,-11-2-6,14 12 0,-1-6-5,8-3-18,11 0-19,6-12-1,10-2-1,3-14-1</inkml:trace>
  <inkml:trace contextRef="#ctx0" brushRef="#br2" timeOffset="115289.5942">21557 6563 87,'-14'-20'36,"-1"19"-1,-7-2 2,-2 18-30,-8-3-1,5 11 0,-2 6-3,2 10 0,3 4 0,7 8 0,4-3-1,12 3 1,4-6-2,15-5 1,11-11 0,11-12-1,10-12 0,5-13-1,6-15 1,-1-12 1,-5-10-1,-6-6 0,-11-5-1,-17 0 0,-15 2 0,-10 6-1,-13 9 0,-12 6-1,-4 16-1,-7 8-1,6 13-2,0-4-15,20 20-16,3-5 1,25 7-2,7-8 0</inkml:trace>
  <inkml:trace contextRef="#ctx0" brushRef="#br2" timeOffset="115443.603">22136 6804 115,'-25'16'36,"-1"-12"-3,6-8-31,20 4-38,-8-16-1,29-4-1</inkml:trace>
  <inkml:trace contextRef="#ctx0" brushRef="#br2" timeOffset="115773.6219">22468 6531 103,'-8'15'37,"8"-15"1,25-1-1,-5-10-31,15 4-1,7-8-1,5 3-1,2-4 0,-2 3-1,-6 1 0,-6 3 0,-10 3-1,-7 8 0,-18-2 0,4 28-1,-17-3 0,-6 7 0,-2 9-1,-3 4-1,4 4-1,2-3-2,17 5-4,-1-19-25,23 1-5,3-16 2,26-3-2</inkml:trace>
  <inkml:trace contextRef="#ctx0" brushRef="#br2" timeOffset="116081.6395">23275 6522 108,'-29'-9'39,"11"19"0,-7 0 0,6 13-32,0-3-3,10 5 0,4-1-1,8-1-1,7-5 0,13 1-1,6-4 0,6-1-1,0-2 1,1 7-1,-3-4 1,-8 6-1,-8 4 1,-14 3-1,-3 3 0,-12-2 0,-4 3-1,-7-9-1,4 1-5,-6-17-24,25-7-8,-19 0-1,25-13 1,-1-18-2</inkml:trace>
  <inkml:trace contextRef="#ctx0" brushRef="#br2" timeOffset="116247.649">23304 6468 130,'0'0'43,"0"0"-2,20-6 0,15-11-41,8 9 0,10-6-10,14 9-29,-11-6-3,8 6 1,-17 1 0</inkml:trace>
  <inkml:trace contextRef="#ctx0" brushRef="#br2" timeOffset="117350.7121">16868 9383 56,'-10'8'33,"10"-8"-2,-11-6 2,-2-5-25,13 11-1,-23-24 1,12 10-3,-10-11 0,2-1 0,-9-14-1,2 2-1,-9-15-1,1-3-1,-2-7 0,0-7-1,-1-4 0,5-2 0,-4 2-1,9 4 2,1-3-1,5 7 1,4 0-1,10 9 1,2 3 0,10 2 0,3 2 0,10 3-1,7 9 1,1 2-1,8 9 0,-3 8 0,2 10 1,-3 10-1,-5 11 0,-8 13 0,-11 10 0,-8 9 1,-13 10-1,-7 8 1,-10-1-1,-3 1 1,1-4-1,4-6 1,6-10 0,11-8 0,16-16-1,14-12 1,15-13 0,17-8-1,10-7 0,8-5 1,-1 2 0,-2 3-1,-9 6 0,-12 11 1,-19 11-1,-24 13 0,-19 13 3,-21 6-3,-16 7 1,-9 6 0,1-2 0,-3-3-1,6-8 1,17-9-6,18-6-18,12-24-15,29-6 0,10-22 1,25-4-3</inkml:trace>
  <inkml:trace contextRef="#ctx0" brushRef="#br2" timeOffset="117796.7376">17362 8375 95,'0'0'38,"12"-30"0,12 13 0,1-3-37,14-4-1,6 3-3,-1-5-8,3 19-26,-14 0 1,0 15-1,-20 0-1</inkml:trace>
  <inkml:trace contextRef="#ctx0" brushRef="#br2" timeOffset="117952.7465">17367 8645 105,'-10'27'40,"10"-27"0,22 7-1,13-22-36,22-11-4,15 2-8,1-14-28,12 8-4,-10-5 2,5 10-2</inkml:trace>
  <inkml:trace contextRef="#ctx0" brushRef="#br2" timeOffset="146017.3517">18449 8014 76,'5'-27'36,"-5"0"-1,3 10-5,-6-6-24,6 8 0,-3 0 0,0 15-2,0 0 0,-11 8 0,-2 10-2,-3 10 0,-6 3 0,-2 10-1,-4 2 1,7 7-1,-2-5 0,11 1 0,7-6 0,13-7 0,12-6 0,13-13-1,16-9 1,10-11-1,11-10 0,4-11 0,9-4 0,3-10-2,4 2 0,-11-6-4,7 12-30,-23-8-1,-7 7 1,-17 1-3</inkml:trace>
  <inkml:trace contextRef="#ctx0" brushRef="#br2" timeOffset="146234.3641">18811 7873 93,'-24'41'36,"-1"3"0,11 8 0,-5 4-32,10 9-4,5 1 1,5 0-2,5-1 0,3-5-1,8-2-4,-2-19-29,24-9 0,1-24 0,17-12-2</inkml:trace>
  <inkml:trace contextRef="#ctx0" brushRef="#br2" timeOffset="146649.3879">19531 7825 96,'-35'9'37,"-6"2"-2,-2 14 3,-5 3-36,11 1-1,7-3 1,11 2-2,12-2 1,13 0-1,11-2 1,17-6-2,7 0 1,6-1 0,1-2 0,-2 5 1,-7 2-1,-11 3 0,-12 6 0,-16 3 0,-8 0 0,-16 0 0,-8-1 0,-4-8 1,-1-5-1,2-13 0,3-15 0,8-12 0,15-13 0,14-11 0,10-10 0,9-6-1,10-6 0,4-1 0,5 10-2,-4-2-3,4 18-28,-14 3-1,-4 15 0,-10 6-2</inkml:trace>
  <inkml:trace contextRef="#ctx0" brushRef="#br2" timeOffset="146866.4003">19992 8097 99,'-12'13'37,"-5"-9"0,7-4-4,10 0-37,-11-26-8,29 15-24,-1-8 0,12 5-2,0-2 2</inkml:trace>
  <inkml:trace contextRef="#ctx0" brushRef="#br2" timeOffset="147189.4188">20490 7828 99,'-33'11'37,"6"17"3,-19 2-4,4 16-31,-3 2-1,5 12 0,5 0-1,7 4-1,8-4 0,17-11-1,13-8-1,12-13 1,9-10-1,9-11 1,2-11-1,-1-9 0,-2-4 0,-10-5 0,-10-4 0,-9-1-1,-10 3 0,-10 0-1,-9 4-1,0-1-1,-2 9-3,2-14-14,15 14-18,-1-7 3,19 2-4,5-5 3</inkml:trace>
  <inkml:trace contextRef="#ctx0" brushRef="#br2" timeOffset="147584.4414">20991 7591 101,'-20'-8'37,"7"15"3,-11-1-2,7 6-32,-8 7-3,8 6 0,0 0-1,9 1 0,0 1 0,16-7-1,2-5 0,13-5 0,4-10-1,5-9 1,0-4 0,-1-9 0,-2-8 0,-7-4-1,-4-1 1,-16 0-1,-6 5-1,-10 9 0,-10 13-1,-5 6-2,4 19-5,-11 0-28,14 15-2,3-5-1,13 7 0</inkml:trace>
  <inkml:trace contextRef="#ctx0" brushRef="#br1" timeOffset="173796.9406">7116 10645 51,'-106'-25'30,"-6"10"0,-7 1-3,-3 5-27,-9 6-5,0 12-1,-18 3 0,2 12 2,-8 6 2,5 8 1,-13 7 4,-2 3 2,5 12 2,-6-3 0,15 18-2,-5 0 0,9 15-2,-6 8-1,20 11 0,-1 11-2,16 14-2,8 8 1,8 10 0,11 8 0,15 3 0,12 5 0,16 1 0,14-2 1,18-2 2,15-5-2,22-2 1,15-5 0,25 1 0,14-6-1,23-2 1,15-1-1,18 0 1,15-2-1,18 2 0,13-5-1,13-1 0,11-5 0,10-4 0,8-8 1,10-8 0,9-12 0,3-10 0,6-18 2,10-13 1,4-20-1,9-13 1,6-22 0,6-18-1,4-20 1,2-19-1,3-17 2,-4-13-3,-1-21 1,-9-11-1,-13-18 1,-12-9-1,-20-14 0,-21-8 1,-19-12-1,-26-9 1,-21-6-1,-28-6 1,-28-3-1,-17-3 1,-34 3-1,-18-4 0,-28 2 0,-23 0-1,-22 5 1,-24 0 0,-18 5 0,-22 0 0,-12 3 0,-15 6 1,-11 1 0,-14 6 1,-12 6-1,-8 6-1,-8 12 3,-11 15-2,-8 18 1,-13 19-3,-15 29 1,-17 25-1,-22 30 1,-8 25-1,-15 31-2,-7 22 1,7 17-2,-2 10-1,23 14-7,14-8-26,38 8-2,27-9-1,39-3-1</inkml:trace>
  <inkml:trace contextRef="#ctx0" brushRef="#br1" timeOffset="174451.9781">7717 12408 49,'0'0'36,"0"0"-1,-6 16 1,-8-4-28,7 6-2,-8 0-3,3 4 1,0-2-1,-1 3-1,3-5-1,5-1 1,5-7-2,0-10 1,20 6 0,0-12-1,7-4 1,5-2 0,-2-5 1,-1 3 0,-6-2 0,-6 4 0,-17 12-1,0 0 1,-20 0 0,-11 16 0,-11 3 0,-7 9 0,-4-2-1,4 1-1,10-6 0,8-4-1,13-6 2,18-11-3,0 0 1,23-19-1,7 5-2,-7-13-6,6 18-29,-14-8 2,-2 13-4,-13 4 4</inkml:trace>
  <inkml:trace contextRef="#ctx0" brushRef="#br1" timeOffset="174919.0048">7826 12546 52,'0'0'35,"-4"-23"-1,-2 13-1,-6-2-28,0 3-4,-2 0 1,3 1 1,-4 1-1,15 7 3,-19-9-2,19 9 1,-14-7 1,14 7-2,-14 0 1,14 0-2,-15 18 0,4-1 1,-6 10-2,-9 12-1,-7 8 0,-16 13-1,-10 14 1,-12 16-1,-17 13 1,-16 14 0,-19 17-1,-17 13 2,-14 12-2,-8 10 2,-17 4-1,-5 3 0,-1 2-1,-1-7 0,8-11-1,11-14-2,15-20-1,12-26-6,38-14-29,11-34 1,37-24-3,19-33-1</inkml:trace>
  <inkml:trace contextRef="#ctx0" brushRef="#br1" timeOffset="176479.094">7478 12554 38,'-12'0'32,"-9"-5"-3,3 1-6,-11-2-25,-4 4-4,-9-6-3,-2 9 0,-12-6 0,-1 9 2,-12-1 4,-5 0 6,1 4 3,-14-5 1,4 4 2,-13-6 1,7 4-1,-11-8-2,3 7-1,-8-5-2,-2 3-2,-5 2-1,-4 2-1,-3 7 0,-8 1-2,-3 4 1,-12 2 0,-2-2 1,-1 1 0,-1-3 0,0 0 1,-4-8 0,2-2 1,0-5-1,11 2 0,-2-2-1,2-5-2,5 6-2,1-5-4,6 12-7,6-7-12,7 5-5,5 2 2</inkml:trace>
  <inkml:trace contextRef="#ctx0" brushRef="#br1" timeOffset="177876.1739">7821 12554 31,'-16'1'29,"16"-1"4,0 0-4,-13-5-23,13 5-2,0 0 0,0 0 0,-6-15 0,6 15 0,0 0 0,0 0 0,-14-13 1,14 13-1,0 0 1,0 0-2,0 0 0,0 0-1,0 0 0,0 0 0,0 0-1,12 0 1,-12 0 0,23 6-1,-10 1 1,3 1-1,-1 3 1,3 5-1,-2 4 0,2 1-1,1 0 1,3 2-2,2 0 2,3 1-2,2-2 2,6 1-2,-1 1 1,3 5 1,3 0-1,-2 5 0,1 6 1,2 0-1,0 6 0,0-1 1,1 3-1,3 0 1,0-2-1,4 3 1,4-2-1,6 0 0,0-3 1,5 1-1,0 3 0,5 2 0,-2 3 1,3-1-2,0 3 1,-3 1 1,3 1-1,-1 1 1,2-3-1,1-4 1,3-2-1,1-3 0,0-1 0,2-2 0,-1-5 0,-5 0-1,-2-1 1,-3 1 0,-4 0 0,-3-2-1,-2 2 1,-4 0 0,-4-2 0,-5 4 0,3-1 0,-2-1 0,-7 2 0,2-8 0,-4 1 0,-2-6 0,-1-3 0,-4-5 0,-2-7 0,-6-7-1,2-4-2,-11-6-5,9 1-30,-20-7-1,-2 11 0,-8-22-2</inkml:trace>
  <inkml:trace contextRef="#ctx0" brushRef="#br1" timeOffset="178543.2121">6661 13727 49,'0'-10'34,"3"-2"2,-3 12-2,16-10-31,-4 12-1,0 3 1,8 9 1,-5 1-1,9 9 2,-2 6-3,5 8 1,0 1-1,8 7 0,1 4 0,5 3-1,10 2 0,3 0-1,10-4 1,11-2-1,12-10 2,4-9-2,14-12 2,14-17-1,10-16 1,8-12 0,5-16 0,-4-8 0,0-9-1,-7-2 1,-14-1-2,-13 0 1,-25 13-2,-20 0-1,-17 10 0,-19-1-2,-12 15-3,-17-10-4,6 23-22,-20-6-6,10 10 0,-9 2 1</inkml:trace>
  <inkml:trace contextRef="#ctx0" brushRef="#br1" timeOffset="178853.2298">7396 14650 29,'10'-12'35,"-10"12"1,8 12-1,-12 4-25,8 21-2,-7-2-4,5 7-5,8 7-28,-5-4-6,7-1-2,0-11 1</inkml:trace>
  <inkml:trace contextRef="#ctx0" brushRef="#br1" timeOffset="179478.2656">7838 14675 50,'-7'13'38,"-14"10"-2,0 14 2,-8 2-34,7 9 0,0-2-1,9 0-2,4-6 1,17-8-1,6-11 1,13-17-2,5-11 1,14-16 0,0-11 0,5-7 1,-1-7 0,-11 0 0,-9-2-2,-13 7 2,-12 6-2,-15 9 0,-10 9 0,-9 9 0,-5 9-1,-1 3 1,6 6 0,8 1 0,8 3-1,13-12 1,18 4 0,12-13 0,16-6 0,11-3 0,6-5 1,2-4-1,1 1 0,-8 4 0,-14 9 1,-11 10-1,-13 8 1,-17 13 0,-11 7-1,-11 8 2,-2 8-1,1-1 0,5-1 0,4-2 0,14-6 0,8-11 0,13-9-1,9-12 1,12-8-1,-1-8 1,-5-9-1,2-4 1,-10-5 0,-9-2-1,-6 1 1,-19 0-1,-10 5-1,-2 1-1,-6 7-1,-2 2 0,4 13-5,-4-9-27,23 17-4,-13-7-1,13 7 1</inkml:trace>
  <inkml:trace contextRef="#ctx0" brushRef="#br1" timeOffset="179821.2852">8792 14286 65,'-10'-10'40,"10"10"-2,0 0 2,-14 6-35,14-6-1,-6 30-1,3-7-1,-2 3 1,1 4-2,2-1 1,2-2 0,5-4 0,-5-23-1,24 8 0,-1-21 1,7-10-1,1-7-1,-1-6 1,-1-3 0,-4 4-1,-12 3 1,-13 9-2,-9 8 1,-11 8-1,-9 7-1,-4 6-1,7 6-4,-7-12-21,22 12-13,11-12 1,0 0-1</inkml:trace>
  <inkml:trace contextRef="#ctx0" brushRef="#br1" timeOffset="180558.3273">5785 12647 40,'-2'-23'35,"-10"4"1,1 9-1,-20 2-26,14 20 1,-17 3-2,10 19-3,-7 7 0,8 22 0,-3 11-1,9 20-1,2 17-1,6 12 0,4 10 0,8 4 0,6-2-1,18-10 0,12-15-1,17-19 0,16-21-1,14-25-2,18-15-5,-1-29-31,19-3 1,-13-17-3,6-1 2</inkml:trace>
  <inkml:trace contextRef="#ctx0" brushRef="#br1" timeOffset="181496.381">4469 13377 40,'1'-18'37,"-1"18"0,1-12-1,-2 24-18,-6 2-12,3 9-3,-10 8 0,5 8 0,-1 2 0,3 4 0,5-5-1,11-4 0,4-10 0,16-11-1,11-12-2,9-15-1,15-7-4,-5-26-16,15 3-15,-12-14 0,5 7-1,-15-7 0</inkml:trace>
  <inkml:trace contextRef="#ctx0" brushRef="#br1" timeOffset="181654.39">4894 13252 49,'-39'41'37,"-7"8"-3,12 18 2,-4 1-26,21 11-4,2-1-3,15-5-3,15-3-7,2-25-24,23-11-4,8-26-2,17-15 1</inkml:trace>
  <inkml:trace contextRef="#ctx0" brushRef="#br1" timeOffset="182032.4117">5201 13360 65,'-43'-5'39,"7"12"0,-3-2 0,16 9-33,2-3-2,11 3-1,16 0-2,7-3 0,16 0 0,6 0-1,1 0 1,7 0-1,-1 8 1,-7 1-1,-6 4 0,-11 7 0,-12 5 0,-9 3 0,-9 1 0,-7-2 1,-9-3-1,-4-5 0,2-12 0,-1-13 0,7-14 0,5-16 0,8-14 0,8-12-1,7-8 0,12-6 0,3 2-1,-1 3-1,4 11-3,-10 1-30,12 19 0,-14 4-3,3 11 2</inkml:trace>
  <inkml:trace contextRef="#ctx0" brushRef="#br1" timeOffset="182617.4451">5472 13529 43,'-3'-12'37,"3"12"0,0 0-1,-5 15-21,5-15-8,-9 11-2,9-11-2,-6 16-1,6-16 0,-1 11-1,1-11 1,0 0-1,14-9 0,-2-5 0,0-1 0,3-2 0,-2 0 0,-1-1 0,-5 4 0,-7 14 0,10-13 0,-10 13 0,0 0 0,-16 13 0,16-13 0,-17 19-1,17-19 1,-14 20-1,14-20 1,0 0-1,-5 11-1,5-11-1,0 0-6,6-13-29,-6 13-1,13-12-1,-13 12-1</inkml:trace>
  <inkml:trace contextRef="#ctx0" brushRef="#br1" timeOffset="183037.4691">5991 12994 73,'-17'24'40,"-10"1"-2,2 27-2,-9-5-29,10 16-1,-1-1-2,5 6-1,5-5-1,9-3 0,8-9-1,8-9-1,5-9 1,6-12-2,0-12 1,1-8 0,2-9 0,-6-8 0,-2-6-1,-6-6 1,-3 0-1,-5-7 1,-3 3-1,-6-4-1,1 11 0,-6-2-1,5 12-4,-11-8-25,18 23-6,-10-16 0,10 16-1</inkml:trace>
  <inkml:trace contextRef="#ctx0" brushRef="#br1" timeOffset="183374.4884">6415 12756 67,'-33'19'41,"7"11"-2,-8-3 1,16 14-32,-3-10-4,11 1 0,10-9-2,10-1 0,5-12-1,14-6 0,1-11 0,8-7-1,-7-4 1,1-4 0,-11-6 0,-3 2-1,-12-2 1,-8 4 0,-9 4-2,-9 3-1,2 11-2,-13-7-16,11 25-20,-8-1 1,11 14-3,-6-2 1</inkml:trace>
  <inkml:trace contextRef="#ctx0" brushRef="#br1" timeOffset="184740.5666">7971 12536 9,'1'-12'25,"-1"12"1,10-11-1,-10 11-20,0 0-3,0 0 0,0 0 0,0 0-1,0 0 2,0 0 1,-5 11 1,5-11 0,12 0-1,-3-4 0,10 3 0,0-5-1,6 2-1,4 0-1,0 1 0,5 2-1,3 0 0,2 1 0,1-1 1,3 1-1,4-3 0,0 0 0,5 1 0,0 0 1,4-1-1,2 1 0,2 3 1,4 0-1,1 0 0,3 4 1,-1 0 1,2-4-1,5 5 2,-1-8-1,4 6 1,2-6 0,6 0 0,0-1-1,4 3 0,4-3 0,-4 0-2,2 3 1,-2 3-1,-1 1 0,-1 1 0,-7 0 0,1 2 0,-3 3 0,2-5 0,-4 1 1,0 1 1,-1-6-1,1 2 1,-4-5 1,4 1-2,-4-5 0,7 2 0,-3-2 0,1-3-1,-6 2-1,-2-5-2,-1 9-4,-18-12-7,6 16-9,-24-7-7,2 9-1,-17-1 1</inkml:trace>
  <inkml:trace contextRef="#ctx0" brushRef="#br1" timeOffset="185643.6182">10066 12515 22,'0'0'30,"-15"-5"1,15 5 0,0 0-18,-11 3-4,17 13 0,-2-2-2,12 12-2,-6 7 1,8 13-2,-1 10-1,1 17-1,-2 6 0,-5 13-1,-7 2 2,-14 10-1,-7 0-1,-8 4 1,-13-3-1,-3-1 0,-11-5 1,-7-7-2,0-5 0,-4-8-1,6-11-1,-1-20-3,12-5-2,-3-30-11,19-7-19,12-19-1,13-13 1,15-17 1</inkml:trace>
  <inkml:trace contextRef="#ctx0" brushRef="#br1" timeOffset="186073.6428">10361 12523 30,'0'0'33,"-18"4"3,18-4-1,-20 12-17,18 9-9,-4-1-3,15 11 0,2-1-3,12 11-1,5 4 0,9 8-1,-1 6 1,4 8 0,-6 6 0,-6 9 0,-17 5 0,-13 10 0,-20 9 0,-13 5-1,-19 0 1,-8-2-1,-12-3 0,-6-8-2,-3-3-1,-3-20-3,12-6-11,-3-29-24,19-10 1,6-27-1,21-15 2</inkml:trace>
  <inkml:trace contextRef="#ctx0" brushRef="#br1" timeOffset="186657.6762">10788 12972 73,'3'-12'39,"0"0"-1,12 1 2,-2-5-37,10-1-1,1-2 0,8 2 0,-5 1 0,2 8 0,-3 3 0,-5 9-1,-6 6 0,-6 12 0,-10 7 0,-6 11 1,-6 7-2,-5 2 0,-5 5-1,-1-3-2,5 1-2,-2-18-9,14 4-25,4-16-1,13-2-1,2-12 2</inkml:trace>
  <inkml:trace contextRef="#ctx0" brushRef="#br1" timeOffset="186800.6844">11016 13430 91,'-20'40'41,"-15"-4"3,11-1-4,-8-2-36,14-18-4,18-15-3,0 0-24,8-20-14,8-6 0,15 3-3,-6-12 2</inkml:trace>
  <inkml:trace contextRef="#ctx0" brushRef="#br1" timeOffset="196074.2148">12306 10707 93,'-2'-13'38,"18"-4"1,5-25-5,19 4-33,17-2-1,8-4 1,0 6 1,0 11-1,-9 12 0,-9 19 1,-19 18-1,-15 20 0,-17 16-1,-14 14 2,-11 11-2,-5 6-1,-3-3 1,4-4-1,9-7-1,11-14-3,21 0-18,8-23-17,13-8 1,9-10 0,9 1-1</inkml:trace>
  <inkml:trace contextRef="#ctx0" brushRef="#br1" timeOffset="196224.2234">12740 11647 65,'-42'39'41,"4"-12"-2,13-8-2,10-13-19,15-6-56,7-17 0,22-11-3,11-3 2</inkml:trace>
  <inkml:trace contextRef="#ctx0" brushRef="#br1" timeOffset="196460.2369">13337 11111 90,'-13'5'40,"13"-5"0,0 0-1,21-24-39,15 3-1,9-5-2,18 7-22,-14-6-15,6 10 3,-17-1-1,0 10-2</inkml:trace>
  <inkml:trace contextRef="#ctx0" brushRef="#br1" timeOffset="196615.2458">13384 11295 90,'-5'25'39,"5"-25"0,30 10 1,6-25-39,22-12-4,21 3-7,-2-15-28,20 5 0,1-7-2,10 6 1</inkml:trace>
  <inkml:trace contextRef="#ctx0" brushRef="#br1" timeOffset="197162.277">14623 10847 95,'-12'-3'40,"12"3"1,9-15-3,15-2-36,11-3-1,9-2 0,8 2 0,4 5-1,-1 3 0,-5 10 0,-11 9 0,-11 8 0,-13 9 0,-10 6 1,-15 3-1,-7 4 0,-8 0 0,-3-1-1,3-7 1,3-6-1,9-2 1,9-9-1,4-12 1,22 11-1,3-9 1,6 0 1,1 3 0,-2 5 0,-6 5-1,-8 11 1,-9 2 0,-13 6 0,-6 6-1,-10-2 1,0 4-2,-3-10-1,8-3-3,4-18-5,25 3-18,-5-24-11,25-7 0,-1-17-2</inkml:trace>
  <inkml:trace contextRef="#ctx0" brushRef="#br1" timeOffset="197359.2883">15493 10747 98,'6'-25'39,"-6"25"1,0 0-2,-9 31-32,-10 8-3,1 12-3,-1 9 1,-2 3-3,5 3 1,-1-4-3,12 1-2,-1-24-22,17 2-11,2-19 0,18-6-2,0-17 2</inkml:trace>
  <inkml:trace contextRef="#ctx0" brushRef="#br1" timeOffset="197502.2965">15739 11075 93,'-23'2'39,"10"3"-3,1-5-4,-7-13-66,31 4-2,5-14-1,19 1-2</inkml:trace>
  <inkml:trace contextRef="#ctx0" brushRef="#br1" timeOffset="197746.3104">16160 10808 100,'-35'19'39,"6"11"2,-7-8-2,13 5-34,3 0-2,14 0-2,12-3 1,12-5-1,18-7 0,9-6-1,13-9-1,3-11-1,10 1-6,-16-21-20,15 9-12,-17-13 2,-1 7-3,-20-12 1</inkml:trace>
  <inkml:trace contextRef="#ctx0" brushRef="#br1" timeOffset="197885.3184">16498 10706 97,'-30'47'39,"-8"6"0,7 9-3,-5 4-33,13-5-4,10-2-4,3-14-5,16 0-29,3-18 0,16-8-1,2-14 2</inkml:trace>
  <inkml:trace contextRef="#ctx0" brushRef="#br1" timeOffset="198214.3372">16802 10670 100,'-27'19'40,"12"8"0,-1-7-1,9 2-35,14-8 0,10-3-2,7-7 0,10-6 0,1-9-1,1-6 0,1-5 0,-5-9 0,-2-3-1,-9-2 0,-8-1 0,-7 2-1,-7 7-1,-11 6-1,-3 12 0,-7 7-3,5 20-6,-12-5-25,15 17-3,-5-4 1,14 9-1</inkml:trace>
  <inkml:trace contextRef="#ctx0" brushRef="#br1" timeOffset="198441.3502">17256 11176 109,'-20'8'45,"11"-4"-3,-7-12-6,7-12-56,18 9-10,-12-15-12,16 11-2,-6-4 1</inkml:trace>
  <inkml:trace contextRef="#ctx0" brushRef="#br1" timeOffset="203844.6593">11711 12535 9,'0'0'26,"0"0"3,-2-12-11,2 12-4,0 0-1,0 0 0,-5-19-2,5 19 0,5-12-2,-5 12-1,0 0-2,23 2 1,-12 3-2,8 9-2,11-2-1,9 0 0,13-4 0,12-6-2,13-7 0,6-9-2,9 0-10,-4-13-24,-2 7 1,-10-3-3,-16 11 2</inkml:trace>
  <inkml:trace contextRef="#ctx0" brushRef="#br1" timeOffset="204294.685">12210 12091 23,'-3'-15'28,"3"15"-2,0 0-11,-9-11-1,11 24 0,-2-13-3,-2 42-1,1-6-2,7 24-1,-4 13-2,8 23-1,-7 20-2,2 28 1,-4 26-2,-3 24-1,-9 17 0,-2 15 0,-3 7-1,5 5 1,3-10 0,4-15-4,5-21 0,5-27-2,10-18-5,-9-40-17,10-18-9,-4-27 2,-2-20-1</inkml:trace>
  <inkml:trace contextRef="#ctx0" brushRef="#br1" timeOffset="204759.7116">11890 14674 48,'-13'11'35,"7"3"3,6-14-2,5 20-29,9-25-3,17-1 1,9-7 0,15-4-2,8-4 1,13-1-2,8-4-1,-1 1-1,1 8-4,-9-10-10,3 21-23,-15-5 0,0 13-2,-15-3 2</inkml:trace>
  <inkml:trace contextRef="#ctx0" brushRef="#br1" timeOffset="205046.728">12423 14359 54,'-33'27'38,"-5"17"-2,-13 10 1,-2 16-30,-7 8-3,-5 9-2,1-1 0,5-5-3,15-5-10,5-27-25,28-18-1,11-31-3,25-22 2</inkml:trace>
  <inkml:trace contextRef="#ctx0" brushRef="#br1" timeOffset="205504.7542">12468 12220 70,'-16'45'39,"-10"9"-2,-8 15 2,-20 5-34,1 7-3,-7-2-1,6-3-1,3-5-5,3-24-20,25-2-11,9-23-2,14-22-1,35-6 0</inkml:trace>
  <inkml:trace contextRef="#ctx0" brushRef="#br1" timeOffset="206847.831">15614 11850 28,'0'0'27,"26"-1"0,-15 2-1,4 3-26,2 6 1,3 0 1,2 4 1,2-2-1,4 9 2,1-2-1,6 3 1,2-3-1,5 3 0,2 3-2,5 2 0,4 3 0,3-2 0,-1 4 1,9 1-1,1 1 1,7 0 1,4-1-1,6 1 1,6 0-1,5 0 0,3-3-1,3 6 2,5-1-3,3 4 1,6-1 0,0 3-1,0 0 1,2 0 0,0 2 0,8 2-1,0-4 2,2 1-1,-3-1 1,6 5 1,-1-3-2,1 5 1,8 0-1,-2 0 0,-4 1 0,1 5-1,-1-6 0,-5 2 0,2-4 0,0-1 0,-8-3 0,0-1 0,-2-6 0,-4-2 1,-1-4-1,-1-1 1,-6 1-1,-5-3 1,-5 2-1,-7-2 0,-5 2-2,-14-10-4,1 11-12,-22-13-16,-3 2 0,-16-11-2,-4-2 2</inkml:trace>
  <inkml:trace contextRef="#ctx0" brushRef="#br1" timeOffset="207831.8873">15949 11777 50,'-11'-6'28,"11"6"4,8-11-4,4 2-25,13 4-1,0-2 1,12 6-2,0 2 1,6 3 1,2 1-1,5 7 1,0-1-1,7 3-2,7-2 1,10-1-1,5-2 0,9-2-3,11-2 4,4-2-4,10-1 4,11-1-1,3 0 1,7 4-1,-1-2 1,4 3-1,1 1 1,9 4 0,-1-4 0,3 5 0,-2-4 1,4-1-1,3-2 1,4 0 1,4-2-1,-4 1-1,-1-4 1,0 2 0,-2-1-1,-3 3 0,-7 0 0,-5 0 0,-1 2 0,-4 1-1,-2-2 1,-10 1-1,-1-1 0,-5-3-1,-6 0-3,-12-9-11,-3 6-18,-11-7 0,-8 4-3,-13-6 2</inkml:trace>
  <inkml:trace contextRef="#ctx0" brushRef="#br1" timeOffset="208465.9236">21057 11955 46,'7'38'30,"-5"14"2,1 20-4,-6 11-20,4 20-2,-12 13 0,5 20-3,-10 10-1,2 8 0,-3 0-2,0-2 0,2-10 0,6-14-3,12-7-11,3-28-18,9-19-1,-1-24 0,8-16 0</inkml:trace>
  <inkml:trace contextRef="#ctx0" brushRef="#br1" timeOffset="210486.0391">18599 11926 55,'0'0'35,"-13"-7"0,13 7-2,0 0-23,-5 13-1,5-13-4,8 15 0,5-2-1,6 4-1,4 5 0,8 6-1,2 12 0,2 10 0,-6 10-1,-5 11 1,-16 9-2,-16 8 0,-16 6 0,-15 5 0,-18-1 0,-9-5 0,-8-12 0,3-13-2,10-15-4,6-30-25,30-15-5,9-30-2,32-16-1</inkml:trace>
  <inkml:trace contextRef="#ctx0" brushRef="#br1" timeOffset="214694.2798">17693 13362 52,'13'-26'35,"-4"2"-2,-3 11 2,-6 13-32,0 0 1,-20 11 1,9 15 1,-13 6 0,4 15 0,-5-6 0,8 8-2,2-7 0,13 0-1,11-11 0,13-8 0,13-12-1,15-7-1,7-9 0,6-9-1,4-4-1,-2-7-2,2-1-4,-12-13-19,5 8-12,-19-7 1,6 7-2,-18-7 1</inkml:trace>
  <inkml:trace contextRef="#ctx0" brushRef="#br1" timeOffset="214860.2893">18177 13332 74,'-50'42'37,"3"17"0,-3 1-1,4 13-29,3-3-5,12-1-2,15-7-1,13-12-2,23-3-11,10-27-22,27-5 1,8-25-3,20-7 2</inkml:trace>
  <inkml:trace contextRef="#ctx0" brushRef="#br1" timeOffset="215198.3086">18611 13441 60,'-43'4'39,"4"11"-1,-8-3 1,7 21-16,-4-4-20,10 7 1,2 3-1,10 6 0,7-2-1,13 0 0,11-9 0,14-4-1,10-9-1,5-9 1,3-11-1,2-8 0,-8-9 1,-6-7-1,-9-7 0,-5-5 0,-9-1-1,-11-2 0,1 3-2,-8-2-1,4 11-2,-3-1-6,11 27-26,-3-21 1,3 21-2,18 2 1</inkml:trace>
  <inkml:trace contextRef="#ctx0" brushRef="#br1" timeOffset="215453.3232">18967 13624 77,'-17'21'38,"-14"-7"-1,3 13 2,-17-6-34,15 11 0,-2-4-2,10 4 1,6-4-2,10 0 0,9-5-1,11-9-1,13-5-2,5-9-2,17-2-3,-10-21-16,18 9-15,-12-14 0,5 6 0,-9-11 0</inkml:trace>
  <inkml:trace contextRef="#ctx0" brushRef="#br1" timeOffset="215866.3469">19196 13680 73,'-4'19'37,"-8"-2"0,2 13 0,-5-5-30,6 4-1,-2 0-3,2-3 0,3-3-1,3-4-1,3-19 0,0 0-1,19 0 1,-2-17-1,2-6 1,3-2-1,-4-3 1,1 2 0,-2 4 0,-6 5 0,-1 5 0,-10 12 0,0 0-1,14-5 1,-14 5-1,12 5 0,2-6 0,1 0 0,2-5 1,4 3-1,0-2 1,1 0 0,-6 3 0,1 4 1,-17-2-1,17 16 0,-16-3 0,1 2-1,-2 2 0,-2-5-3,7 2-2,-5-14-10,14 11-12,-14-11-13,17-11 1,-12-6-3,11 4 2</inkml:trace>
  <inkml:trace contextRef="#ctx0" brushRef="#br1" timeOffset="216731.3963">19001 12392 68,'0'0'37,"14"-14"-1,-2 7 0,14 2-27,-2-2-8,5 4 0,1 1-1,3 3 1,-3 1-1,-5 5 1,-1-1-1,-4 2 1,-5 1 0,-5 1 0,0 2 0,-9 1 0,-5 3-1,-3 2 0,-8 3 0,-4 4 1,0 0-1,0-1 0,3-2 0,5-4 0,7-7 0,4-11 1,21 9 0,2-15 0,8-2 0,-3 2 1,3 2-2,-8 7 3,-1 6-3,-12 7 0,-10 9 1,-11 3-2,-5 5 1,-3 0-1,-4-3-1,4-13-4,10 2-29,9-19-1,1-17-1,19-14-1</inkml:trace>
  <inkml:trace contextRef="#ctx0" brushRef="#br1" timeOffset="216915.4069">19691 12414 88,'-26'34'36,"3"18"-1,-11-2 1,11 3-33,-1 2-3,11-3-2,5 2-6,6-12-28,13-5 0,2-15 0,12-5-1</inkml:trace>
  <inkml:trace contextRef="#ctx0" brushRef="#br1" timeOffset="217065.4154">19820 12703 82,'-23'0'34,"2"0"-8,6-7-25,15 7-35,0-25-1,18 4-1</inkml:trace>
  <inkml:trace contextRef="#ctx0" brushRef="#br1" timeOffset="217286.4281">20150 12462 75,'-26'35'38,"-7"-5"-2,11 4 0,0-4-25,9-2-9,9-6 1,10-4-1,14-7-1,7-8-2,10-6 0,1-5-1,7-5-4,-10-16-8,13 9-22,-18-10 0,4 7 0,-18-5 1</inkml:trace>
  <inkml:trace contextRef="#ctx0" brushRef="#br1" timeOffset="217422.4359">20311 12516 73,'-24'37'35,"-6"2"-1,6 10-2,-3-10-21,13 7-6,3-9-3,7-7-5,15-2-22,4-20-9,10-2-2,0-16-1</inkml:trace>
  <inkml:trace contextRef="#ctx0" brushRef="#br1" timeOffset="217744.4543">20497 12452 83,'-13'17'38,"-2"-5"-2,8 7 2,2-5-34,9 0 1,-4-14-3,21 19 1,-6-14 0,6-2 0,-4-6-1,1-3-1,-1-5 1,-3-3-1,-4-5 1,-3 0-2,-6-2 1,-3 1-2,-1 1 1,-4 2-1,7 17-2,-19-18-1,19 18-21,-23 12-13,18 0-1,-3-3-1,8 4 1</inkml:trace>
  <inkml:trace contextRef="#ctx0" brushRef="#br1" timeOffset="219179.5364">21098 13728 69,'-19'7'35,"6"10"0,-6-8-10,7 12-15,-1-3-4,7 7-1,0 2-3,6 1 0,0 0-1,4-1 1,2-5-1,5-5 0,-3-7 0,9-11 0,-3-10 1,4-10-1,7-12 0,-5-3-1,1-4 1,-2 2-1,-6 3 1,-6 6-1,-8 10 0,1 19 0,-26 0 0,2 20 0,-7 8 0,0 6 1,0 7-1,4 2 1,2-1-1,9-6 1,9-6 0,13-12-1,11-9 1,12-11-1,9-13 1,6-7-1,0-7 1,1-2-1,-10-1 0,-6 1 1,-11 4-1,-14 6 0,-15 8 1,-11 8-1,-8 7 0,-7 9 0,-7 2 0,3 11 0,1 1 0,4 3 1,8-2-1,8-2 1,10-4-1,15-6 1,11-10-1,10-6 0,12-11 0,1-4 1,5-7-1,-3 1 0,-6-5 1,-7 5-1,-13 2 1,-9 6 0,-6 15-1,-27-7 1,-1 14-1,-5 5 1,0 3-1,-4 1 1,8 0-1,10-1 0,7-3-1,12-12-4,12 4-11,-3-27-11,24 6-12,-1-20-1,14-1-2,-2-17 1</inkml:trace>
  <inkml:trace contextRef="#ctx0" brushRef="#br1" timeOffset="219660.5639">21623 11950 86,'11'7'38,"-11"-7"0,24 16-1,-8-15-30,16 4-2,7-10-1,13 0-1,11-7-1,7-3-2,6-1-2,1 1-1,-1 6-4,-19-6-19,2 18-12,-22-1 0,-6 16-1,-19-3 2</inkml:trace>
  <inkml:trace contextRef="#ctx0" brushRef="#br1" timeOffset="220222.596">21623 13885 81,'0'0'39,"4"24"-2,9-25 0,13 5-34,14-10 0,12 0-1,12-3-1,11-4-2,8-1 0,-3-1-3,7 10-3,-17-13-24,5 15-5,-19-10-1,-3 6-1</inkml:trace>
  <inkml:trace contextRef="#ctx0" brushRef="#br1" timeOffset="220651.6206">22132 11702 49,'-15'-17'34,"15"17"1,-21 1 0,19 31-18,-14 10-6,12 28-4,-5 22-1,7 32-3,-2 25 0,-1 24-1,4 16-1,-4 16-2,0 7 1,1 6 1,-8-6-2,0-5 1,-2-16-1,-1-16-1,4-24-2,1-26-4,17-19-28,-5-39-1,15-24-1,2-39 0</inkml:trace>
  <inkml:trace contextRef="#ctx0" brushRef="#br1" timeOffset="220905.6351">22219 13561 78,'-41'55'38,"-12"10"-2,1 13 0,-5 7-35,2 6 0,4-4-3,2-11-3,17-3-11,0-27-19,25-15-1,7-31-1,21-16 2</inkml:trace>
  <inkml:trace contextRef="#ctx0" brushRef="#br1" timeOffset="221342.6601">22604 11463 68,'-18'19'34,"-9"17"1,-14 7 0,-4 27-24,-21 2-5,0 15-1,-12 0-3,10 2-1,5-6-3,9-20-15,24-5-17,17-24-4,27-10 2,16-18-1</inkml:trace>
  <inkml:trace contextRef="#ctx0" brushRef="#br1" timeOffset="227695.0234">22629 12794 4,'0'0'24,"0"0"2,4-10-2,-4 10-7,0 0-2,-13-22-3,13 22-2,-14-9-1,14 9-1,-27-10-2,16 13-1,-7-7-1,3 9-1,-5 1 1,4 5-2,-7 4 0,7 9 1,-3-2-1,5 9 1,-2 2-1,6 1 1,6-1-1,5-5 0,6-7 0,5-8-1,11-11 0,6-8 1,3-12-1,2-9 0,5-11 0,2-7 0,-4-5 0,0-8 0,-4-2 0,-5 2 1,-6-2-1,-7 5 0,-4 4 0,-6 8 1,-5 8-1,-2 11 0,-3 11 0,5 13-1,-13 18 1,5 14 0,4 14-1,-1 11 0,1 11-1,-3 7 0,3 10-1,-1-5-2,5 4-5,0-18-29,14 0 3,-6-21-2,19-8-1</inkml:trace>
  <inkml:trace contextRef="#ctx0" brushRef="#br1" timeOffset="227868.0333">23194 13049 78,'-14'18'37,"-3"-8"-1,3-1-1,-1-3-28,0-12-13,15 6-28,-3-19-1,3 19-2,0-23 1</inkml:trace>
  <inkml:trace contextRef="#ctx0" brushRef="#br1" timeOffset="231075.2167">14928 14360 6,'-14'8'27,"14"-8"1,-17 0-9,17 0 0,0 0-4,0 0-4,-11-14-2,11 14-2,0-11-1,0 11-1,0 0-2,0 0 0,-13 7-1,2 11 0,-6 4 0,-3 8 0,-3 2 0,-1 5 1,-1-1-2,6-3 1,1-5-1,11-6 0,7-7-1,7-2 0,8-7 0,3-3 0,2-2 0,4-1 0,-1 0 0,-1 1-1,-3 0 1,-3 1 0,-5 0 0,-11-2 0,11 15 0,-11-4 1,-5 3-1,-1 2 0,0 7 0,-5-2-1,0 7 0,-1-4-1,5 4-3,-4-9-1,11 6-6,0-25-16,1 13-6,-1-13-1,28-20 2</inkml:trace>
  <inkml:trace contextRef="#ctx0" brushRef="#br1" timeOffset="231279.2284">15226 14474 48,'0'0'33,"0"0"0,-6 20-1,2 3-27,-8 1-2,3 10-1,-1 0-2,1 0 0,5 1-4,-2-10-6,9 3-21,0-14-3,7-6 1,3-13 0</inkml:trace>
  <inkml:trace contextRef="#ctx0" brushRef="#br1" timeOffset="231729.2542">15331 14199 44,'-12'0'33,"-2"1"1,14-1 0,-11 11-28,11-11-2,11 11-1,5-7-2,3 0-1,0 2 1,5 2-1,-3 2 0,1 4 0,-6 5 0,-5 5 0,-6 6 1,-5 5-1,-2 2 1,-8 2 1,2 2 0,-4-7-1,3 0 2,2-11-1,4-4 1,3-19-1,10 5 0,5-18-1,6-6 1,-3-8 0,10 0-1,-4-3 1,3 1-1,-7 5 0,0 5 0,-3 8 0,-7 9 0,-10 2-1,10 25 0,-10 1-1,-4 8-1,2 6-3,-5-2-2,12 16-18,-5-18-10,12 5-2,0-11 0</inkml:trace>
  <inkml:trace contextRef="#ctx0" brushRef="#br1" timeOffset="235404.4644">16058 14243 53,'-15'15'40,"15"-15"-4,12-3 1,16-7-22,6-16-14,15-1-1,7-3 1,-1 9-1,-3 3 1,-5 7 1,-12 15-1,-8 10 0,-11 7-1,-13 7 1,-5 4-1,-10 2 0,-3 2 1,-2-5-3,2-5 2,5-7-1,10-19 1,1 11 0,14-15 0,9-7 0,4 0 1,5 1-1,-4 5 1,4 6 0,-9 9-1,-7 13 1,-12 10 0,-8 8-1,-10 10 0,-7 3 1,-5 3-2,-1-8 0,3-4-3,3-25-7,20-2-25,0-18-1,22-29-1,7-11 0</inkml:trace>
  <inkml:trace contextRef="#ctx0" brushRef="#br1" timeOffset="235585.4747">16966 14102 68,'-8'14'38,"-12"8"-2,-1 20 1,-6 7-34,7 9 0,-1 7-2,6 1-3,10 1-3,1-20-10,18 1-20,4-18-1,13-7-1,-1-18 1</inkml:trace>
  <inkml:trace contextRef="#ctx0" brushRef="#br1" timeOffset="235751.4842">17207 14425 80,'-33'1'40,"9"8"-2,-4-11-2,4-1-38,24 3-9,-7-18-26,26 4 0,2-13-3,14 5 1</inkml:trace>
  <inkml:trace contextRef="#ctx0" brushRef="#br1" timeOffset="236163.5078">17471 14204 67,'0'0'39,"-15"-2"-1,15 2-1,0 0-32,-7 19 0,4-9-1,3 10-1,-7 4 0,5 1-1,0 3 0,6 0 0,6-5-1,9-6 0,9-11-1,10-7 1,10-11-2,1-9-3,13 3-3,-7-19-31,3 10 1,-9-14-4,1 11 3</inkml:trace>
  <inkml:trace contextRef="#ctx0" brushRef="#br1" timeOffset="236329.5173">17803 14159 75,'-49'39'37,"12"11"0,-2-5-1,10 5-34,11-5-1,8-6-4,16 7-20,0-22-12,19 2-2,-2-12-1,15-3 1</inkml:trace>
  <inkml:trace contextRef="#ctx0" brushRef="#br1" timeOffset="237056.5589">18510 14329 66,'-10'3'38,"-4"-6"0,14 3-1,-14 3-33,14-3-1,23-4-2,-3-1-2,10-1-1,2 0-1,9 3-4,-8-8-14,9 13-15,-12-3 0,-1 8 0,-12-3 1</inkml:trace>
  <inkml:trace contextRef="#ctx0" brushRef="#br1" timeOffset="237208.5676">18523 14494 64,'-30'10'36,"17"5"0,13-15-1,0 0-31,31 5-4,6-15-3,20 5-26,-1-12-5,16 2-2,-2-6 0</inkml:trace>
  <inkml:trace contextRef="#ctx0" brushRef="#br1" timeOffset="238199.6242">19858 14329 40,'2'-21'34,"-2"21"1,-25-15 0,2 23-24,-13-11-4,1 13-1,-4 1 0,4 7-3,0 4 0,4 10 0,3 5-1,10 6 1,6 0-1,8 3 0,10-9-1,12-7 1,14-18-1,12-14 1,13-20-1,8-18 0,4-16 1,3-9-2,0-9 2,-11-2 0,-8 0-1,-12 6 1,-9 7-1,-14 10 0,-9 11 0,-3 14 1,-12 15-2,6 13 0,-15 29-1,3 12 1,-4 16-2,6 10 1,3 10-3,2-1-5,17 12-28,-3-17-1,10 4 1,0-18-3</inkml:trace>
  <inkml:trace contextRef="#ctx0" brushRef="#br1" timeOffset="238432.6376">19648 14904 62,'0'0'41,"42"-9"-3,-1-12 1,16 0-30,5 0-10,6-1-3,8 9-6,-10-6-27,-2 15 2,-13 0-4,-5 9 3</inkml:trace>
  <inkml:trace contextRef="#ctx0" brushRef="#br1" timeOffset="238725.6543">19951 15031 54,'-17'5'38,"3"9"-2,-6-5 0,-1 12-30,0-2-2,3 8 0,-2 2-1,1 1 1,8-4-2,12-3 1,13-4-2,10-9 0,7-4-1,9-7-1,7-2-3,-2-10-5,15 2-27,-13-12-1,2 5-2,-9-13 1</inkml:trace>
  <inkml:trace contextRef="#ctx0" brushRef="#br1" timeOffset="238927.6659">20105 15127 68,'-31'43'39,"-3"-11"-1,17 0 0,-1-10-36,13-7-2,11-1-4,-6-14-31,35 2-2,-11-6-1,12 1 1</inkml:trace>
  <inkml:trace contextRef="#ctx0" brushRef="#br1" timeOffset="239243.684">20444 15009 45,'-22'21'37,"6"15"0,-9-2 0,11 8-22,-2-3-11,8 4 0,3-11-2,13-2 1,8-14-1,9-11-1,4-14 0,10-12-1,0-6 1,-3-7-1,-4-3 1,-9 2 0,-9 2-1,-16 4 0,-12 7-1,-11 3-3,-3 13-8,-13-6-24,3 12-1,-9-3-2,5 6 0</inkml:trace>
  <inkml:trace contextRef="#ctx0" brushRef="#br1" timeOffset="239808.7163">14206 16163 59,'15'0'40,"15"-6"-1,4-20 0,10 3-37,14-6 0,6 2-2,2 0 0,-6 5-5,2 19-16,-19-12-16,-2 18-1,-20-6 0,-6 19 0</inkml:trace>
  <inkml:trace contextRef="#ctx0" brushRef="#br1" timeOffset="239957.7248">14261 16340 46,'-20'22'36,"20"-22"0,0 0 0,27-8-35,16-17-3,12 0-15,4-20-17,8 0-1,-3-13 0</inkml:trace>
  <inkml:trace contextRef="#ctx0" brushRef="#br1" timeOffset="240242.7411">14694 15754 48,'-12'4'38,"15"10"-1,-3-14 0,24 11-32,1-5-2,9 5 0,5 1 0,-1 8-1,-2 3 0,-2 10 0,-11 6-1,-11 10 1,-15 5-1,-8 8 0,-13-1 1,-9 0-1,-6-6-1,2-12-1,7-3-5,-4-29-31,22 1 0,2-25-2,21-1-1</inkml:trace>
  <inkml:trace contextRef="#ctx0" brushRef="#br1" timeOffset="240723.7686">15590 16052 50,'-38'-8'38,"12"8"-1,-10-11 1,13 11-33,-6 2 0,3 14-1,2 9-2,-1 12 1,3 8-1,5 10 1,8-2-1,9-1 0,9-11-1,15-17 0,7-21 0,16-14-1,3-25 1,9-21-1,0-14 1,-2-9-1,-2-3 1,-10-2-1,-10 5 1,-6 6 0,-12 12 0,-7 15 0,-10 16-1,-5 18 3,5 13-3,-20 29 0,9 16-1,1 12-1,5 13-2,8-4-5,17 11-29,-5-19-3,20 2 1,-2-26 1</inkml:trace>
  <inkml:trace contextRef="#ctx0" brushRef="#br1" timeOffset="240927.7803">16189 15978 54,'0'0'37,"15"-3"-1,5 0-2,5-6-34,0-5-2,7 14-18,-6-13-14,-1 12-3,-12-3 2</inkml:trace>
  <inkml:trace contextRef="#ctx0" brushRef="#br1" timeOffset="241091.7897">16106 16234 65,'-14'15'39,"18"1"0,-4-16-1,35-9-39,14 3-12,3-20-23,20 6-1,6-15-3,19 7 1</inkml:trace>
  <inkml:trace contextRef="#ctx0" brushRef="#br1" timeOffset="241940.8382">17232 15886 16,'0'-14'34,"0"14"1,5-19 1,-5 19-23,7-17-2,-7 17 0,6-13-3,-6 13 0,0 0-3,0 12-2,-5 2-1,-3 10 0,-2 7-1,2 5 1,-1 1-1,6 4 1,4-3-1,15-8 1,14-11 0,18-15 0,16-14 0,16-13-2,12-12 0,6-7-2,6-3-3,-14-13-12,5 25-22,-28-9 2,-4 21-2,-28-7 1</inkml:trace>
  <inkml:trace contextRef="#ctx0" brushRef="#br1" timeOffset="242146.85">17788 15789 61,'-31'26'38,"-3"-4"0,14 21-1,-8-8-34,11 10-2,5 3-1,7-1-1,9 5-4,2-21-9,18 5-21,2-26 0,25 1-2,0-26 1</inkml:trace>
  <inkml:trace contextRef="#ctx0" brushRef="#br1" timeOffset="242429.8662">18198 15814 58,'-24'21'38,"-6"1"0,11 16 0,0 2-31,4 9-1,8-3-3,7 2 0,8-8-1,9-6 1,7-14-2,14-13 1,4-15-1,5-12 0,0-12-1,-5-5 1,-2-6-1,-11-1 1,-12 4-1,-13 1-2,-10 8 0,-14-1-2,0 14-3,-15-5-30,18 17-1,-12-5-1,29 11 0</inkml:trace>
  <inkml:trace contextRef="#ctx0" brushRef="#br1" timeOffset="242879.8919">19083 15797 63,'0'0'39,"-2"10"-1,-6 11 0,-13 0-34,-5 11-3,-6 4-1,-2 2-2,3 5-1,-3-9-1,10 5-7,-2-21-23,23-2-2,3-16 1,0 0-1</inkml:trace>
  <inkml:trace contextRef="#ctx0" brushRef="#br1" timeOffset="243022.9001">18919 15948 53,'0'0'38,"-13"-10"0,7 25 0,-10-11-23,12 15-7,7-1-3,11-3-3,14 0-3,8-14-7,22 9-29,-5-22 0,15 11-3,-6-14 1</inkml:trace>
  <inkml:trace contextRef="#ctx0" brushRef="#br1" timeOffset="243479.9263">19977 15757 41,'-25'-12'39,"7"11"-1,-15-4-1,9 12-15,-3-1-19,3 10 1,3 1-2,2 4-1,9-1 0,4 2 0,9-4 0,12-4 0,6-7 0,7 0-1,4-6 1,1 0 0,-1-3 0,-3 6-1,-4 5 1,-13 8 0,-3 6-1,-12 5 1,-3 5-1,-6 2-1,-1 0 0,-1-7-2,5 1-4,-3-27-30,23 4 0,-1-23-2,17-2 2</inkml:trace>
  <inkml:trace contextRef="#ctx0" brushRef="#br1" timeOffset="243645.9358">20292 15792 66,'-18'14'38,"1"20"-1,-7-3 1,11 9-33,-7 2-3,6 1-2,5 4-5,-7-12-31,18 6 0,-2-18-2,12-1 0</inkml:trace>
  <inkml:trace contextRef="#ctx0" brushRef="#br1" timeOffset="244058.9594">20371 15695 58,'-13'-11'40,"-3"-3"-3,16 14 2,0 0-26,0 0-13,4 16 1,12-8-1,6 4 0,0 1-2,4-1 3,-2 4-1,-3 5 0,-6 6 0,-6 4 2,-7 8-2,-7 4 2,-7 4-1,-3-1 0,0-2 1,1-8-1,5-10 0,8-14-1,1-12 1,27-25 0,3-9 0,4-9 0,5-5 1,1 1-1,1 3 0,-6 7 1,-7 13-1,-9 16 0,-7 13-1,-9 17-1,-7 10 0,-2 11-4,-8-9-17,15 17-17,-8-14 0,16 5-2,1-24 1</inkml:trace>
  <inkml:trace contextRef="#ctx0" brushRef="#br1" timeOffset="244804.002">21295 15564 52,'-10'10'37,"10"-10"1,21-7-3,8 2-27,-2-6-5,7 4-1,4-2-1,-1 1-1,-4 2 1,-4 5-1,-5 1 0,-9 4 1,-1 1-1,-8 7 1,-8 4 0,-6 6 0,-6 2 0,-7 4 1,2 1 0,1-4-2,1-1 2,6-5-2,8-9 1,3-10-1,26 6 1,-4-8 0,8-2-1,-3 1 1,-1 4 0,-5 5 0,-7 7-1,-9 9 1,-10 8-1,-9 6-1,-2 6 1,-6-2 0,0-3-2,4-9-2,11 4-11,7-32-22,0 0-1,18-22 0,18-6 0</inkml:trace>
  <inkml:trace contextRef="#ctx0" brushRef="#br1" timeOffset="244997.013">21980 15520 69,'-8'-11'39,"2"21"1,-10-1-1,6 22-31,-2-1-5,1 11-2,1 8 0,-1 10-1,1 5-1,-1 0-3,6 9-6,-2-19-29,11 1 2,-4-21-2,8-5 0</inkml:trace>
  <inkml:trace contextRef="#ctx0" brushRef="#br1" timeOffset="245185.0238">22107 15765 66,'-17'3'37,"17"-3"-4,-12 13-5,12-13-61,0 0-2,5-15-1,14 9-2</inkml:trace>
  <inkml:trace contextRef="#ctx0" brushRef="#br1" timeOffset="245463.0397">22374 15580 63,'-16'20'39,"5"14"-1,-13-4 1,14 7-33,-7-3 0,10-1-3,2-5 0,13-7-3,8-11 1,15-8 0,18-10-1,4-8 0,11-8-3,1-8 1,9 2-7,-14-14-28,11 11 0,-24-9-1,7 14 0</inkml:trace>
  <inkml:trace contextRef="#ctx0" brushRef="#br1" timeOffset="245667.0514">22763 15439 77,'-41'43'42,"-11"-8"-2,15 15 1,-10-7-36,13 2-3,9-2-1,4-1-4,16 0 1,-1-10-7,21 12-29,-14-22-2,18 7 0,-4-21 0</inkml:trace>
  <inkml:trace contextRef="#ctx0" brushRef="#br1" timeOffset="246872.1203">14685 17252 45,'0'0'36,"0"0"2,0 0-15,0 0-15,14-10-1,5 16-1,-3-12-3,12 6-1,2-1-2,0-7-2,12 11-6,-10-16-27,11 12-1,-13-10-2,4 14 2</inkml:trace>
  <inkml:trace contextRef="#ctx0" brushRef="#br1" timeOffset="247019.1287">14807 17364 45,'-39'19'35,"11"1"2,10-13-2,18-7-31,13 7-3,13-20-4,21 3-13,0-23-19,18 0 1,-2-9-2</inkml:trace>
  <inkml:trace contextRef="#ctx0" brushRef="#br1" timeOffset="247304.145">15191 16912 46,'-24'8'36,"15"11"2,-1-8-1,26 6-31,-4 0-2,13 2 1,0 4-3,4 3 0,-1-1 0,-7 7-1,-7 7 0,-8 0 1,-15 2-2,-7 2 1,-8-2 0,-6 0-1,-4-6 0,0-9-2,9-4-2,-2-12-3,27 2-29,0-12-2,16-13 0,8-7-1</inkml:trace>
  <inkml:trace contextRef="#ctx0" brushRef="#br1" timeOffset="247814.1742">16227 17310 41,'-22'-7'36,"-13"-5"2,-4 9-1,-16-3-30,2 7-2,-6 4-1,3 7 1,-3 6-2,6 6 0,5 6-1,14 4 1,7 0-2,19 1 1,15-8 0,17-6 0,17-14-1,16-13-1,13-13 1,6-12-1,5-15 1,0-13-1,-6-6 1,-5-4-1,-15 0 1,-13 2-1,-12 3 1,-9 7-1,-9 8 1,-12 10 0,-7 18-1,7 21 1,-21 3 0,7 22-1,1 19 0,-3 16 0,6 13 0,-2 6-1,10 5-3,-1-8-2,23 9-30,-11-23-2,21-2-3,-5-29 3</inkml:trace>
  <inkml:trace contextRef="#ctx0" brushRef="#br1" timeOffset="248145.1931">17021 17315 46,'-20'1'37,"20"-1"2,0 0-2,11-5-28,11-2-4,9 1-2,3-2 0,12 0-1,7-7 0,11-3-1,6-3-1,4-2-1,3 0-3,-6-7-10,6 14-22,-18-6-1,-3 20-1,-19-4-1</inkml:trace>
  <inkml:trace contextRef="#ctx0" brushRef="#br1" timeOffset="248363.2056">17287 17552 51,'-29'17'38,"21"-4"1,8-13-1,22-16-30,4 0-7,20-4 1,6-4-1,11-1 0,7-5-2,3-3 0,6 6-5,-15-6-30,7 13 1,-16-10-4,-1 9 2</inkml:trace>
  <inkml:trace contextRef="#ctx0" brushRef="#br1" timeOffset="248536.2155">17662 16940 67,'-46'-7'40,"16"11"-2,3-5-1,10-2-46,17 3-29,22 8 0,7 5-2,-3-7 0</inkml:trace>
  <inkml:trace contextRef="#ctx0" brushRef="#br1" timeOffset="248724.2262">17841 17632 59,'-32'16'41,"9"-5"-2,-4-19 0,12-3-36,6-1-7,6-3-23,11 0-10,3-3-2,13 4 0</inkml:trace>
  <inkml:trace contextRef="#ctx0" brushRef="#br1" timeOffset="249835.2898">18676 17087 38,'-15'3'34,"15"-3"2,3-12-2,9 1-28,3-7-3,7 1 0,3-3 1,9 4-2,-1-1 1,7 5 0,-2 3-1,-1 3 0,-2 5-1,-1 8-1,-10 1 1,-10 8-1,-7 4 0,-11 5 0,-13 11 0,-8 1 1,-8 6 0,-6 1 2,-3 2-2,2 1 2,2 0-1,5-5 1,7-8-1,12-4 0,11-8-1,15-9 1,10-10-1,16-8 0,12-9-1,12-7 0,10-3-2,-1-9-3,5 14-10,-13-15-24,8 14 2,-21-7-4,0 12 2</inkml:trace>
  <inkml:trace contextRef="#ctx0" brushRef="#br1" timeOffset="250616.3344">19598 16936 19,'0'0'33,"0"0"3,0 0 0,-1-14-18,7 27-8,-6-13-2,7 31-2,-4-9 0,2 15-1,-1 5-2,-4 5 1,0 6-3,-3 3 2,-4 4-2,-2 1 1,-1-1-2,0-8 1,4-7-3,1-8-2,13-2-21,-8-35-11,27 10-3,-7-28-2,13-10 2</inkml:trace>
  <inkml:trace contextRef="#ctx0" brushRef="#br1" timeOffset="251563.3886">20666 17208 24,'5'-13'29,"-6"1"0,1 12-15,-14-23-1,14 23-2,-30-18-1,15 18-1,-19-10 0,10 16-2,-11-5 0,5 17-1,-5-3 0,9 8-1,1 1-2,8 6 1,6-1-3,9 2 2,9 0-3,4-7 1,9 0-2,6-5-1,11-7-2,3-9-2,15-1-4,-6-16-17,16 2-8,-11-12-3,9 3 2</inkml:trace>
  <inkml:trace contextRef="#ctx0" brushRef="#br1" timeOffset="252089.4187">21027 17175 40,'-17'15'37,"12"1"1,-9-7-1,11 17-17,-9-3-18,4 0 1,-1 3-3,0 1 1,1-4-1,1 0 0,4-6 1,3-17 0,0 0-1,17 0 0,-1-15 1,4-5-1,0-2 0,0-3 0,0-1 1,-1 6-1,-4 3 0,-1 5 1,-14 12-1,10-11 1,-10 11 0,0 0-1,7 14 0,-7-14 1,4 21-1,-4-21 0,13 13 1,-13-13-1,21 11 1,-2-12 0,1-4 0,3-3 0,3-5 0,-5 1 1,2-7-1,-2 5-1,-2-2 1,-4 6 0,-4 1-1,-11 9 1,13-4-1,-13 4 1,6 21-1,-6-7 0,0 10-2,0-3-1,6 10-7,-12-12-28,15 4 0,-6-9-2,11-3 2</inkml:trace>
  <inkml:trace contextRef="#ctx0" brushRef="#br1" timeOffset="254283.5442">20928 718 63,'0'0'35,"0"0"-2,0 0-1,0 0-31,0 0 0,0 0-1,0 0-3,0 0 2,-75-27 0,75 27 3,-70-19-1,70 19 1,-89-25 0,38 13 1,-4 3 0,-7-4-1,-7 5 0,-8 0-1,-4 0-1,-8 1 0,-5 2 0,-6 0 0,-8-2 2,-1 2-2,-9 0 0,1-1 1,-7 1-1,-5 3 1,-4-1 0,-3-1 1,-6 2-2,-2 1 1,-2-2 1,-5 2-1,-1 1 2,-4 1-2,0 0-1,-5-1 1,3 4 1,-4-2-1,-2 2 0,0-2 0,-1 4 0,-1-4 0,0 4 1,1 0-1,-2 2-2,-1-3 1,4 5 2,0-1-2,4 2 1,-3 1 0,2 2-1,3 3 1,-70 7 1,-60 14-3,30 5 1,19 2-1,30 2 1,27-3-1,27-4 1,28-2-1,29 1 1,8-4-1,8 4 2,11 3-2,8 4 0,9 6 1,3 5-2,10 5 2,4 0-2,4 7 2,8 4-2,6 0 2,4-1-2,15-4 1,9 1 1,14-2 0,10-1 0,17-9 0,15 0 0,15-4 0,15-2 1,16-5 0,10-2 0,10-3 0,11-2 0,6 4 0,11-3 0,9-2 0,-1-4 0,8-3-1,10-4 1,8-4-1,5-5 0,10-8 0,3-4 1,8-2-2,11-3 1,2 0 0,1-1-1,4 0 1,2 0-1,-1 4 0,-4 1 1,-3-1-1,-5 2 1,-2-2 0,-3-3 0,0 1 0,-4-7 1,-6 0 0,2-6-1,-2-3 1,-4-2 0,-6-7 0,-5-1 1,-6-4-1,-11-2 0,-6-1-1,-16-4 1,-11-3-1,-11-3 0,-9-5 1,-7-5-2,-14-7 2,-8-4-1,-12-3 1,-9-2-1,-7-3 1,-10-4 1,-14 3-1,-10-2 0,-11 0 0,-9-5 0,-12 0-1,-8-4 2,-5 1-2,-10-5 1,20 86-1,-30-95 1,7 43 0,-3-3-2,-7 5 1,-6-4-1,-6 1 1,-11-1-1,-7 5 1,-9-1-1,-16 7 0,-11-2 2,-7 9-1,-13 4-2,-10 8 0,-9 2-2,-1 10-4,-11 9-31,7 6 0,-5 16 0,-63 21-1</inkml:trace>
  <inkml:trace contextRef="#ctx0" brushRef="#br1" timeOffset="256356.6628">21860 16673 42,'0'0'36,"-19"5"1,4-5-3,-6-8-32,3 1 0,-10-5 1,1 2-2,-8-1 0,-5 1 0,-8 1 0,-8 4 0,-8 2 0,-3 2 0,-6 0 0,1 1 0,-3-5 1,4-1 1,2-1-2,5-3 1,2-4-1,6-2 2,-3 2-2,2 2 2,-2 2-2,-4 5 1,-1 2-2,-1 4 1,-6 2-1,0 2-1,-3 1 1,-5 1-2,1-1 3,-5-4-2,0-1 1,-2 3 1,-3-5 0,-5 4-1,1 1 2,-7 3-2,-6 3 1,-8 3-1,-5 5 1,1 3-1,-10 0 0,1 0 0,-4-1 0,0-3 0,2 2 0,4-4 0,-3-3 0,10 3 0,-9-2 0,6 2 0,4 2 0,1 1 0,2 4-1,5-6 1,3-4 0,0 1 0,7-4 0,1-4 0,4-6 0,1-1 0,8-9 0,2 3 0,0-3 0,3-1 0,6-1 0,-3 3 0,5 3 0,-2 2 0,-5 4-1,3 6 1,0 2 0,0 8 0,-4 2 0,4 2 0,-2 6 0,-1-1 0,0 5 0,0-3 0,-2 9 0,1-4 0,2 3-1,2 4 1,9 3 0,3-2 0,8 3 0,8 1 0,8 2 0,9-2 0,9 6 0,6-3 1,9 1-1,11-1 1,7 3-1,9-7 0,9 3 1,11-4-1,10-5 0,11-8 0,15 1 0,9-5 0,10 2 1,12-3-1,9-6 0,12-1 1,9 4-1,7-5 0,2 0 0,-69-7 0,11 1-1,3 2 1,11 1 0,4-1 0,13 2 0,6-2 0,8 2 0,2-2 0,19-1 1,-2 1 0,17 0 0,0 0-1,15-1 0,4 0 1,15 5 3,-2-4-4,2 0 2,-1 0-2,3-2 1,-4-3 0,1 0-1,1 3 1,-5-6-4,-1 2 3,-1-3-1,-3-1 1,-5-2 2,-3 1 0,-4-5-2,-5-3-2,-5-2 2,94-14 3,32-10-3,-29-5 0,-40-6-3,-27 1 1,-35-4 2,-29 1 0,-34-2 0,-18 9-2,-11-5 2,-11 2 0,-5-3 0,-15 1 0,-10-1-1,-11 1 1,-9-2-1,-12 3 1,-10-3-1,-6 2 0,-14 1 0,-7-1 0,-11 0 1,-8 0 0,-9-1 0,-6 1 0,-2-5 1,-6 0-1,-2-4 1,0 1-1,-2-2 1,6 0 0,-5 2-1,1 1 1,-3 5-1,-4 4 2,-2 7-2,-6 7 2,-6 11-2,-8 5 1,-3 6-1,-6 5 0,6 2-2,-1-6-7,21 7-27,3-23-3,29 3-2,15-15-1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102884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Demonstrate phase difference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phase difference is and how to handle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perfect world with the real world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SHM damping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resonance in action and sketch a “performance”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resonance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video of problematic resonance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 learned to respect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have some HRT AND set a due date for the Practice Assessment for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beat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report deadline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8160" y="1581480"/>
              <a:ext cx="7712280" cy="428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920" y="1576080"/>
                <a:ext cx="7720920" cy="430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0600" y="129960"/>
              <a:ext cx="8482680" cy="6462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8720" y="114480"/>
                <a:ext cx="8504280" cy="648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7600" y="252000"/>
              <a:ext cx="8293320" cy="3542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840" y="240840"/>
                <a:ext cx="8316000" cy="356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51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79480" y="181080"/>
              <a:ext cx="7648920" cy="6382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6880" y="168120"/>
                <a:ext cx="7668360" cy="640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101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1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927</TotalTime>
  <Words>324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110</cp:revision>
  <dcterms:created xsi:type="dcterms:W3CDTF">2006-08-16T00:00:00Z</dcterms:created>
  <dcterms:modified xsi:type="dcterms:W3CDTF">2013-05-28T22:41:41Z</dcterms:modified>
</cp:coreProperties>
</file>