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  <p:sldId id="281" r:id="rId6"/>
    <p:sldId id="282" r:id="rId7"/>
    <p:sldId id="28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39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27T21:42:28.535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9263 5191 53,'7'-11'37,"-7"11"-2,0 0 2,5 25-27,-12-4-3,7 9-1,-5-7 0,12-1-1,11-22-1,24-28-1,36-35-1,32-34-1,43-38-3,25-32-5,32-11-30,3-20 1,-5 8-5,-24 3 3</inkml:trace>
  <inkml:trace contextRef="#ctx0" brushRef="#br0" timeOffset="638.0365">9558 7205 71,'0'0'35,"6"11"-2,-9 14 3,2 15-33,-11 8 1,6 11 0,-1-6 2,12-4 1,19-34 0,34-33 0,43-53-1,49-46-1,54-43-6,33-43-33,42-25-5,2-26 1,-4 4-4</inkml:trace>
  <inkml:trace contextRef="#ctx0" brushRef="#br0" timeOffset="2185.125">12310 8586 38,'0'0'31,"9"-14"3,-9 14-1,0 0-23,0 0-2,7 24 0,-9-11 2,6 19-3,-4-9 0,5 7-1,2-18-1,13-12-1,17-33 1,32-33-3,35-38 0,37-41-2,43-27-5,13-30-30,27-7-1,-9-11-1,-14 17-2</inkml:trace>
  <inkml:trace contextRef="#ctx0" brushRef="#br0" timeOffset="20241.1577">11978 9852 43,'-15'-16'33,"-7"5"1,-7 5 0,-4 12-11,-9-5-17,1 12-1,-4-3-1,5 11 0,1-4-1,8 5-1,7-6 0,8-1 0,13-4-1,13-3 0,10-7 0,12-4 0,8-2 0,6-1 0,3-6 0,2 4-1,-8-2 1,-4 3 0,-11 4-1,-9 5 0,-19-2 1,-1 18-1,-22 1 1,-5 3-1,-11 3 1,-1 4 0,-2-3 0,6-1 0,8-2 0,8-6-1,20-17 1,0 14 0,23-19-1,10-4 1,10-6-1,4-5 0,3 0 0,-2-1 0,-5 2 1,-10 3-1,-11 6 0,-22 10 1,0 0-1,-19 16 1,-14 6 0,-9 7 0,-6 3 0,-2 5-1,0 0 0,10-3 1,7-4-1,14-4 1,11-11 0,8-15-2,25 4 1,6-15 1,12-5 0,0-4-1,2-3 1,-2 2-1,-8 2 1,-4 6 1,-12 5-2,-19 8 1,0 0-1,-18 26 0,-7-5 0,-5 5 1,-2-1-2,-1 3 0,5-2-3,5-10-3,19 2-31,4-18 0,10 5-2,4-16-3</inkml:trace>
  <inkml:trace contextRef="#ctx0" brushRef="#br0" timeOffset="20992.2007">12258 10339 64,'-8'15'35,"8"-15"1,0 12 0,9-20-30,18-6-2,7-21 1,14-5 0,7-14 1,8-10-3,4-7 1,4-3-1,-7-2 0,-7 2 0,-15 6-2,-12 10 0,-21 13 1,-16 18-1,-19 15 0,-14 27 1,-14 22 0,-6 23 0,-4 17 0,3 17-1,7 2 0,14 4 1,19-10-2,25-19 0,31-22-4,29-33-12,39-14-21,24-29-5,33-16 2,17-24-3</inkml:trace>
  <inkml:trace contextRef="#ctx0" brushRef="#br0" timeOffset="22389.2806">22217 9878 81,'-20'-4'36,"-11"-1"-1,-3 6 0,-5-5-30,2 9 0,-3-4-2,7 4-1,1-3 0,6 4 0,4-5 0,5 4 1,6-2-1,11-3 0,-13 7-1,13-7 0,0 0 0,-4 14 0,4-14 0,10 2 0,0-7-1,5 2 1,2-4 0,2 0-1,0-3 1,2 3-1,-4 2 0,-7-1 1,-10 6-1,2 12 0,-15 0 0,-11 4 1,-5 3-1,-5 6 1,-5-5 0,5 2 0,2-2 0,9-3 0,10-3 0,13-14-1,11 13 1,15-13 0,11-3-1,7-1 0,2 0 0,2-2 0,-9 3 0,-11 3 0,-12 1 0,-16-1 1,-24 20-1,-7-6 2,-13 3-1,-7 0 0,-3 2 0,7-2 0,4-1 0,14-2 0,14-5-1,15-9 0,18 6 0,12-8 0,9-2 0,5 0 0,1-2 0,-2 1 0,-11 2 0,-11 3 0,-11 3 1,-10-3-1,-26 22 0,-6-6 1,-4 5-2,-3 0 1,1 1 0,7-3 0,9 2-1,12-8 1,11-1-1,14-2 1,9-2 0,4-3 0,4 2 0,-3-3 1,-5-1-1,-6 0 0,-8 1 0,-10-4-1,0 0 0,0 0-3,0 0-6,-15-22-15,30 11-12,-2-13-5,14 3 2,5-12-1</inkml:trace>
  <inkml:trace contextRef="#ctx0" brushRef="#br0" timeOffset="22802.3042">22409 10272 69,'-22'14'32,"12"-4"1,10-10-1,21-11-24,13-16-2,24-4-1,10-16 2,19-7-1,1-15 1,3-2-1,-8-11-1,-3 1-1,-19 1-2,-14 5-1,-21 10 1,-16 14-2,-20 14 0,-15 27 1,-18 22 1,-13 32 1,-16 25 0,-3 20 1,-1 15-2,10 3 1,19 0-1,25-11-1,31-12-2,34-24-1,38-13-8,20-32-13,33 0-8,-8-26-14,13-6 4,-11-16-4,-11-2 3</inkml:trace>
  <inkml:trace contextRef="#ctx0" brushRef="#br0" timeOffset="24095.3782">6690 12801 17,'14'-9'33,"-4"0"2,-6-8 0,-4 17-20,-4-27-2,4 27-2,-24-32-3,4 17-1,-11-10-2,-1 0-3,-6-7 0,0-5 0,-2-7-1,4-6 0,3-3 0,8-4 0,6-4 0,7 1 0,7 2 0,8 4 0,3 6-1,9 7 1,0 6-1,5 8 0,0 9 1,-1 3-1,1 12 0,-2 6 0,-1 11 0,-3 7 0,-4 7 0,-5 12 0,-5 8 0,-9 11 1,-6 10-1,-8 9 1,-8 1 1,-4 7 0,-1-5 0,5-6 0,4-9 0,14-13-1,14-18 1,22-18-2,21-18-1,18-20-3,20-5-5,5-22-28,18 0-3,-2-10 0,4 5 1</inkml:trace>
  <inkml:trace contextRef="#ctx0" brushRef="#br0" timeOffset="24770.4168">7177 12440 54,'15'-25'38,"-10"3"-1,-2 10 0,-17 5-30,14 7-2,-15 6 0,7 10-1,-4 6-1,3 8-1,2 6-1,1 7 0,1 2 0,2 5 1,-2-4-1,2 3 0,-1-10 0,3-4 0,-1-9 1,1-12-1,1-14 0,0 0 0,11-33 0,-1-4-1,3-11 1,0-6 0,2-9 0,-2-3 0,4-1 0,-2 6 0,0 2 0,0 7 0,1 9 0,1 9-1,-1 9 0,1 11 0,1 10 0,-2 7 0,0 8 0,-4 7 0,0 5 0,-4 3-1,-5 4 1,-6 5-1,-6-1 1,-6 3-1,-8 0 1,-3-1-1,-5-3 0,-1-2 1,-2-2 0,6-1 0,1 2 0,4 0-1,4 5 2,1 8-1,6 8 0,0 10 1,-2 6-2,-1 5 2,1 0-3,1-8-2,4 3-9,1-28-25,12-6-2,-4-33-3,27 0 3</inkml:trace>
  <inkml:trace contextRef="#ctx0" brushRef="#br0" timeOffset="25459.4562">7483 12432 73,'-13'14'41,"9"7"-2,4-21 2,-2 17-35,2-17-4,21-2 0,1-12-1,9-8 1,2-5-1,6-8-1,-4-2 1,-3-2 0,-5 0 0,-7 3-1,-12 3 1,-9 8-1,-12 9 1,-5 9-1,-9 13 1,-4 6-1,-3 15 1,-2 7 0,3 10 0,6 2-1,9 1 1,10-5 1,9-8-2,12-6 1,14-11 0,11-13 0,7-6 0,10-11 0,0-5 0,-3-5-1,-5 3 1,-3-1 0,-11 3 0,-11 6-1,-11 8 0,-11 4 0,-8 18 0,-12 8 0,-3 4-1,-1 4 0,-3 6 1,3-3-1,6-3 1,10-6-1,10-15 2,14-15-2,11-14 1,5-11 2,8-13-1,3-8 1,1-7-1,-1 0 0,-4 3 0,-9 8 0,-7 13 0,-7 12-1,-16 19 1,12 10-1,-17 18-1,-3 6 1,0 11-2,6 2-1,2 3-1,4-6-3,17 0-6,-9-26-12,31 8-9,-9-22-7,15-2 0,-3-20 2</inkml:trace>
  <inkml:trace contextRef="#ctx0" brushRef="#br0" timeOffset="25807.4761">8511 12304 81,'-22'-5'40,"-13"1"0,4 14 1,-10 5-32,7 9-5,4 4-1,8 7 1,7-2-2,14-1-2,11-6 1,11-10-1,10-10 1,10-12-1,6-11 1,5-13-1,2-11 0,-3-7 2,-2-7-2,-7-7 1,-5 0 0,-6 1-1,-7 8 0,-7 9 0,-10 15 0,-11 17 0,-10 21 0,-7 22 0,-7 19 0,-3 8 1,1 9-3,1 5 0,10-1-2,9-12-5,21 0-7,-1-30-21,27-5-4,1-21-1,19-5 2</inkml:trace>
  <inkml:trace contextRef="#ctx0" brushRef="#br0" timeOffset="26167.4967">9071 12290 81,'-32'16'40,"4"17"1,-7-2 0,9 13-33,0-11-3,6 3-3,9-5 0,9-3-2,9-10 1,11-11-2,6-10 2,8-9 0,5-8-1,-1-4 2,2-8-1,-3-3 0,-4-2 0,-5 3 0,-7 5 0,-8 6-1,-5 8 1,-6 15-2,0 0 2,-15 17-1,1 10 0,0 10 0,-2 6 0,1 4-2,5-1 0,4-5-1,10-5-1,7-15-3,14-3-5,-4-36-24,26-1-4,0-20 2,16-8-1</inkml:trace>
  <inkml:trace contextRef="#ctx0" brushRef="#br0" timeOffset="26348.507">9689 11882 88,'-34'30'40,"0"28"2,-14 7-2,14 10-34,-6 4-4,6 3 0,10-5-3,10-14-4,17 4-13,3-28-22,17-5-1,1-19-2,13-6 3</inkml:trace>
  <inkml:trace contextRef="#ctx0" brushRef="#br0" timeOffset="27196.5555">9778 12243 82,'-12'8'42,"-11"4"-3,4 18 3,-1 0-37,0 12-1,4 0-1,4 0-1,6-2-1,8-5 0,8-8 0,7-9-2,8-7 2,5-16-1,4-8 0,6-9 2,1-9-1,-2-3 0,-1-8 0,-5 2-1,-7 3 1,-5 5 0,-9 9-1,-7 12-1,-5 11 1,-17 12 1,-1 10-1,1 9 0,2 3-2,-1 2 0,7 1-2,9-10 0,16-2-4,0-20-4,24 10-23,-4-27-5,11 4 0,-3-13 2,13 5 22,-16-13 10,-2 2 7,-7 6 7,-17-10 22,-1 15 9,-16-5-1,2 21 2,-27-19-22,16 27-9,-14-1-4,5 11-1,-5 4-2,0 9 0,4 0-1,2 5 0,3-4 0,5-1-1,6-7 0,5-8 0,0-16 1,19 4-2,-3-18 1,7-7 2,-3-9-1,1-4 0,-1-6-1,2 3 1,-7 2 0,-1 5-1,-6 9 1,-1 9-1,-7 12 0,0 0 1,1 14-1,-1 2 1,4 4 0,3-1 0,4-5 0,8-4 0,6-9 0,4-6 0,4-9 1,4-2-2,2-7 1,-3-1-1,-2-1 1,-3 2-1,-5 3 1,-7 10-1,-6 10 1,-13 0-1,4 31 0,-10 2 0,-5 10-1,-1 2-1,1 7-3,-2-8-6,11 10-6,-7-24-7,23 9-7,-9-26-8,23-1-4,2-13 2</inkml:trace>
  <inkml:trace contextRef="#ctx0" brushRef="#br0" timeOffset="27309.562">10984 12558 85,'-15'-7'7,"14"-7"-7,10-9-1,12-9-38</inkml:trace>
  <inkml:trace contextRef="#ctx0" brushRef="#br0" timeOffset="31350.7932">22065 11490 30,'0'0'29,"0"0"2,0 0-1,2 11-14,3-20-4,14 5-2,-6-15-1,14 7-2,-3-12-1,6 3-3,-2-7 0,3 1-1,-7 0 0,0 4-1,-9 0 1,-2 3-1,-6 0 0,-3 5 1,-10 0-1,-1 3 1,-8-1 0,0 4 0,-6-3 0,-2 6-1,-4 5 1,2 2 0,0 10-1,1 8 1,3 9-1,3 10 0,7 6 0,5 7 0,12 1-1,9 1 0,12-6 0,12-8 0,10-10-1,8-20-4,15-1-28,-6-22-5,5-5 0,-12-20-2</inkml:trace>
  <inkml:trace contextRef="#ctx0" brushRef="#br0" timeOffset="34097.9503">22896 11266 68,'19'-10'36,"-3"-4"0,-2 5 0,-10-3-30,-4 12-1,1-14-1,-10 13-1,-11-1 0,-3 7 0,-13-3 1,-5 5 0,-9 1-1,-1 2 1,-4 2-1,4 2-1,1 1 0,10-2 0,8 0-1,12 2-1,10-4 0,10-11 0,31 10 0,12-10-1,15-4 0,9-4 1,13 0 0,8-2 0,4-3 0,-9 5 0,-12 0 1,-16 3-1,-20 5 1,-14 3 0,-21-3-1,-28 15 0,-11 0 0,-13 6 0,-15 3 0,-7 1 0,-2 3 0,4-3 0,7-3 0,13-1 1,15-6-1,20-7 0,17-8 0,37 0 0,10-9-1,16-3 1,7-3 0,5-1 1,-2 1-1,-10 0 0,-11 1 1,-16 6-1,-19 3 2,-17 5-2,-17 6-1,-17 5 1,-14 4 0,-10 2 0,-8 5 1,0-3-1,1 0 0,10-3 0,12-2 1,11-4-1,11-3 1,21-7-1,0 0 0,10-1 0,8-5 0,3-1 0,4-4 0,3-1-1,4-2 0,2-5-3,7 3-1,-8-15-14,15 16-19,-13-10-1,4 16 0,-9-7-2</inkml:trace>
  <inkml:trace contextRef="#ctx0" brushRef="#br0" timeOffset="34720.9859">23627 11196 65,'0'0'37,"0"0"-1,0 0 1,-20 0-31,7 9 1,-13 2-2,-3 10 0,-11 2-1,-1 11 1,-3-2-1,9 5 0,3-3-2,17-2 1,12-6-2,18-8 0,19-10-1,12-12 0,16-6 1,2-9-1,3-5 1,-7-6-1,-5 0 1,-15 3 0,-10 1 0,-11 5 0,-16 6 0,-3 15-1,-25-2 0,-1 14-1,-2 6 0,-2 10 1,1 4-1,2 3-1,9 2-1,3-9-3,19 9-6,-3-24-25,21 1-1,-2-16-1,13-3-1</inkml:trace>
  <inkml:trace contextRef="#ctx0" brushRef="#br0" timeOffset="35051.0048">23958 11296 79,'0'0'38,"-12"-8"0,0 16 1,-9 3-33,1 9 0,-4 5-2,2 6-1,1 3-1,1 2 1,3-1-1,4-3 0,7-6-1,3-7 0,3-19 0,12 10-1,2-19 1,3-7-1,-1-11 0,3-4 0,-4-8 1,-2 0-1,-2-5 1,-1 4-1,-5 2 1,1 4-1,-3 8 0,0 5-2,6 8 0,0 2-3,6 19-9,2-8-25,6 9-2,-2-3 1,6 5-2</inkml:trace>
  <inkml:trace contextRef="#ctx0" brushRef="#br0" timeOffset="35428.0264">24101 11418 74,'-10'30'40,"2"-6"-1,7 5 1,1-12-32,8 0-3,7-8-1,5-3-2,3-11 0,-2-4-1,2-6 0,-2-5-1,-8-4 1,-3-3 0,-9 1 0,-9 0 0,-5 6 0,-2 5 1,-6 6-1,-3 11 1,-3 5 0,2 12-1,-2 7 1,7 4-1,2 2 0,7 2-1,10-4 0,11-5 0,11-8-2,14-7-2,-35-10-2,59 1-24,-59-1-12,72-11 1,-72 11-1</inkml:trace>
  <inkml:trace contextRef="#ctx0" brushRef="#br0" timeOffset="36847.1075">22843 11409 24,'-15'-11'27,"15"11"0,-8-13 4,0 1-20,8 12 0,-8-11 0,8 11 0,-9-9 0,9 9 1,-22-5-2,10 7-3,-12-5-1,3 4-1,-5-2-1,7 3 0,-2-3-2,5 2 0,4 2 0,12-3-1,-12 5-1,12-5 1,0 0-1,0 12 0,0-12 0,0 0 0,4 11 0,-4-11 1,0 0-1,13-2 1,-3-1-1,3-7 1,3 1-1,3 0 0,2-4 1,-2 3-1,-3 1 0,-3-2-1,-3 4 2,-10 7-1,0 0 0,-20-5 0,1 8 1,-6 1-1,-6 5 0,-3 2 1,1 1-1,-1 4 1,5-2-1,4 1 0,7-3 0,7 2 1,4-3-1,7-11 0,8 16-1,2-13 1,0 0 0,4-1 0,-2-3 0,1-2 0,-1-1 0,0-3 0,-3-2 0,-1-3 1,-3 1-1,-1-1 1,-4 2-1,0 10 1,-5-15-1,5 15 1,-11-6-1,11 6 0,-16 7 1,8 1-1,-1 5 0,-2-1 0,0 4 0,4-1 0,-2 0 0,5-2 0,2-1 0,2-12 0,12 12-1,3-8 1,5-3 0,6-3 0,1-3 0,2-2 0,-1-1-1,-1-1 1,-6-4 0,-4 2 0,-8-2 0,-4-1 0,-9 0 1,-8 4-1,-5 2 0,-6 3 1,-9 6-1,-4 5 1,-3 6-1,-4 3-1,1 4 1,5 4 0,2-2 0,8 1-1,8 0 1,5-5-1,12-2 1,11-3 1,4-4-1,11-4 1,4-6-1,4-4 0,7-6 1,4-3-1,-2-3 1,1-4-1,-6-3 0,-5 2 0,-13-1 0,-5 2 1,-13 3-1,-9 4 0,-10 6 1,-7 7-1,-4 2 1,-2 8-1,1 1 0,0 3 1,8 3-1,4 0 0,10-4 0,9-11-1,4 14 0,5-16-2,7-1-3,-5-15-17,18 10-13,-14-15-4,7 3-2,-13-10-1</inkml:trace>
  <inkml:trace contextRef="#ctx0" brushRef="#br1" timeOffset="973483.6801">12584 11726 63,'-12'-2'39,"12"2"-3,-15 31 0,7-1-33,4 12-3,0 6 1,4 10 1,4-2 1,4 0-1,12-21 2,16-18 0,19-38 0,28-37 0,29-45-1,30-40-2,28-35 0,19-44-3,20-20-9,-6-36-27,-3-9 2,-14-2-4,-15 17 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27T21:31:55.863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9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5-27T21:32:03.241"/>
    </inkml:context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2823 594 51,'0'0'35,"0"0"0,-9-50 0,9 50-19,0 0-6,-63 10-1,63-10-1,-59 26-1,59-26-2,-65 37-2,65-37-1,-67 47-1,67-47-1,-57 57 0,57-57 1,-35 57-1,35-57-1,-5 53 1,5-53 1,20 47-2,-20-47 3,43 43-2,-43-43 1,35 42-1,10 17 1,-11 1-1,-12 1 0,-23-2 1,-19 3 0,-17-4-2,-9-4 1,8-22-3,5-18-6,19-15-26,11-24-3,3 25-1,23-43 0</inkml:trace>
  <inkml:trace contextRef="#ctx0" brushRef="#br0" timeOffset="269.0154">3147 569 73,'42'-49'38,"-42"49"-1,0 0 0,0 0-31,0 0-1,5 46 0,-5-46 2,-29 111-2,-3-7-1,-3 4-3,6 7 2,2-4-4,8-12 0,10-23-5,7-33-7,19-26-25,-2-16 1,9-11-1,-4-15-1</inkml:trace>
  <inkml:trace contextRef="#ctx0" brushRef="#br0" timeOffset="469.0268">3120 1104 94,'0'0'39,"0"0"0,0 0 0,-19-50-32,19 50-2,0 0-4,0 0 0,0 0-3,48-55-2,-48 55-5,62-27-16,-23 14-14,4-7 0,0-2 0,6-8 0</inkml:trace>
  <inkml:trace contextRef="#ctx0" brushRef="#br0" timeOffset="653.0374">3692 580 93,'22'-47'39,"-22"47"1,0 0-1,0 0-35,-47 9-1,47-9 1,-47 58-1,34-28 0,-38 68-2,4 20-1,7 0-2,16-3 0,17-10-12,9-30-23,25-22-4,5-35 3,12-15-3</inkml:trace>
  <inkml:trace contextRef="#ctx0" brushRef="#br0" timeOffset="1253.0717">3990 741 94,'0'0'40,"0"0"0,0 0-1,0 0-35,0 0-1,-41 37 0,7 39 0,-5 12-2,7 0 0,-4-6-1,17-13 0,3-18-1,12-25 1,4-26 0,0 0 0,0 0 1,20-48-2,-20 48 1,19-58 0,-19 58 0,14-75-1,-14 75 1,19-85 0,-19 85-1,16-81 0,-16 81 2,19-69-2,-19 69 2,11-52 0,-11 52-1,0 0-1,0 0 2,41-40 0,-41 40-1,0 0 2,58 11-1,-58-11-1,54 15 1,-54-15 1,64 6 1,-64-6-2,69-7 1,-69 7 0,69-22 0,-69 22 0,65-27-1,-65 27 1,52-17-3,-52 17 2,0 0-1,43 13 2,-43-13-2,-6 32 1,3 28-1,-4 16-1,-5 12-2,4-2-2,10-5-31,1-22-6,13-23 0,-4-29-1</inkml:trace>
  <inkml:trace contextRef="#ctx0" brushRef="#br0" timeOffset="6702.3834">5728 766 87,'0'0'40,"5"-50"-1,-5 50 1,0 0-36,4-56-3,-4 56 2,0 0 0,0 0-1,0 0 0,0 0-1,0 0 1,0 0 0,-14 49 1,1 5-1,0 34 1,-3 11-2,1 10 1,-4-10-2,7-5 1,-2-14-3,10-20 0,6-31-4,6-21-3,25-21-23,-9-18-7,-24 31 2,0 0-3</inkml:trace>
  <inkml:trace contextRef="#ctx0" brushRef="#br0" timeOffset="6999.4004">5797 671 95,'0'0'40,"0"0"2,-33-52-3,33 52-35,0 0-1,0 0 2,0 0-2,9-48-1,-9 48 0,39-21-1,-39 21 1,51-20-2,-51 20 1,67-19-1,-67 19-1,72-17-1,-72 17-3,73-13-7,-35 6-21,-38 7-6,59-1-1,-59 1-1</inkml:trace>
  <inkml:trace contextRef="#ctx0" brushRef="#br0" timeOffset="7254.4149">5859 796 87,'0'0'39,"-76"56"1,76-56 2,-51 45-34,51-45-2,0 0-1,0 0-1,-8 49-2,8-49 0,41 2-2,-41-2 1,54-9-1,-54 9-2,68-12 0,-68 12-2,63-10-1,-63 10-8,58-9-18,-58 9-8,0 0 0,41 6 1</inkml:trace>
  <inkml:trace contextRef="#ctx0" brushRef="#br0">5739 1160 92,'-80'51'37,"16"0"2,17-11-2,36-12-29,10-11-2,18-6 0,10-12-2,18-6-1,13-8 0,10-8-2,-29 9-1,6-4-2,3-2-7,0-3-26,7-1-5,3-2-1,-1-2 0</inkml:trace>
  <inkml:trace contextRef="#ctx1" brushRef="#br0">10324 6670,'0'0,"0"0,0 0,0 0,0 0,0 0,0 0,0 0,0 0,0 0,0 0,0 0,0 0,0 0,-20-35,20 35,0 0,0 0,0 0,-19-82,19 82,0 0,0 0,-29-70,29 70,0 0,-9-47,9 47</inkml:trace>
  <inkml:trace contextRef="#ctx0" brushRef="#br0" timeOffset="7728.4421">6751 833 90,'38'-28'40,"-38"28"0,0 0 0,0 0-27,0 0-8,0 0 0,0 0 0,0 0-3,-19 46 1,-25 8-4,1 10 3,-5 8-2,0 7 1,-2 0-3,6-3 1,1-17-2,22-27-1,14-12-8,-2-21-24,16-11-4,-3-10 1,11-9-2</inkml:trace>
  <inkml:trace contextRef="#ctx0" brushRef="#br0" timeOffset="8019.4587">6456 943 114,'0'0'42,"0"0"-1,-13-62 0,13 62-38,0 0-1,0 0 2,0 0-1,0 0 2,0 0-5,0 0 0,53 35 0,-53-35 0,50 35 0,13 20 0,-2-2 0,8 1 0,-8-6 0,2-6 0,-14-10 0,-9-11-4,-4-20-21,-36-1-13,0 0-1,0 0-2,50-40 0</inkml:trace>
  <inkml:trace contextRef="#ctx0" brushRef="#br0" timeOffset="8531.488">7540 875 99,'50'-15'40,"-50"15"0,0 0 0,0 0-32,0 0-1,0 0-1,-49-7-2,49 7-1,-59 16 1,59-16 0,-68 30-4,68-30 0,-42 30 0,-21 20 0,4 3 0,16 4 0,20-9 0,26-11 0,-3-37 0,0 0 0,52 16 0,-52-16 0,60-20 0,-60 20 0,69-36 0,-69 36 0,72-48 0,-72 48 0,65-52 0,-65 52 0,55-48 0,-55 48 0,41-36 0,-41 36 0,0 0 0,40-16 0,-40 16 0,-7 17 0,11 16 0,3 12 0,2 6-12,6-8-19,19 0-8,7-19-3,-41-24 2,55 9-1</inkml:trace>
  <inkml:trace contextRef="#ctx0" brushRef="#br0" timeOffset="9171.5246">8073 1021 110,'0'0'41,"22"-55"1,-22 55-1,0 0-36,0 0-1,0 0 0,0 0 0,-55 4 0,25 35-4,-4 8 0,14 1 0,1 0 0,13-11 0,3-18 0,11-10 0,-8-9 0,0 0 0,0 0 0,0 0 0,42-63 0,-42 63 0,24-46 0,-24 46 0,24-51 0,-24 51 0,24-51 0,-24 51 0,0 0 0,35-64 0,-35 64 0,0 0 0,0 0 0,0 0 0,42-41 0,-42 41 0,0 0 0,0 0 0,0 0 0,42 56 0,-42-56 0,0 0 0,47 42 0,-47-42 0,43 13 0,-43-13 0,55-3 0,-55 3 0,56-18 0,-56 18 0,59-33 0,-59 33 0,58-38 0,-58 38 0,51-40 0,-51 40 0,42-31 0,-42 31 0,0 0 0,0 0 0,0 0 0,0 0 0,0 0 0,21 44 0,-30 10 0,6 6 0,-9 5 0,9-5 0,3-16 0,8-15-4,7-14-18,-15-15-12,0 0-7,0 0-1,0 0 0</inkml:trace>
  <inkml:trace contextRef="#ctx0" brushRef="#br0" timeOffset="10065.5757">9138 993 85,'0'0'37,"0"0"0,-40-57 1,40 57-32,0 0 0,0 0 1,-4-48-1,4 48-1,0 0-1,0 0 1,0 0-2,0 0 1,0 0-2,0 0 0,-31 46-1,20 4 1,-4 4-1,1 2-1,0 1 0,5-4 0,-3-9 0,8-17 0,4-27 0,0 0 1,0 0-1,0 0 1,0 0 1,23-65-2,-23 65 0,8-52 0,-8 52 0,12-68 0,-12 68 0,16-74 0,-16 74 0,19-72 0,-19 72 0,28-64 0,-28 64 0,27-52 0,-27 52 0,0 0-2,49-42 2,-49 42-1,0 0 2,54 10 1,-54-10-2,0 0 0,39 56 0,-39-56 0,11 52 0,-11-52 0,-4 48 0,4-48 0,-16 50 0,16-50 0,0 0 0,-49 59 0,49-59 0,-44 26 0,44-26 0,-43 21 0,-7-1 0,16 4 0,4 5 0,11 8 0,2 7 0,10 11 0,-5 9 0,0 11 0,-3-2 0,-5 2 0,-2-7 0,-1-7 0,4-8 0,3-10 0,9-15-2,5-18-3,16-11-9,2-28-11,19 0-12,-2-20-4,12-3-1,-1-16 0</inkml:trace>
  <inkml:trace contextRef="#ctx0" brushRef="#br0" timeOffset="10519.6017">9539 622 95,'23'-47'39,"-23"47"3,0 0-6,30-51-27,-30 51-2,0 0-1,0 0-3,0 0 0,0 0-2,17 53 0,-17-53 1,-12 69-1,12-69-1,-1 75 0,-14 30-1,-1 4-3,2-10-8,19-11-26,-1-22-3,12-22-1,5-20 0</inkml:trace>
  <inkml:trace contextRef="#ctx0" brushRef="#br0" timeOffset="10958.6268">9715 1002 97,'0'0'41,"0"0"1,0 0-1,0 0-37,0 0-1,0 0 0,0 0 0,40-26 0,-40 26-1,56 3-1,-56-3 0,73-7-1,-33-1 2,3-2-1,1-4-1,-1-2-1,-4-4 3,-39 20-1,70-46 0,-70 46 1,41-45-2,-41 45 1,0 0 0,0 0 3,0 0-4,0 0 0,-60-32 0,60 32 0,-61 29 0,61-29 0,-62 46 0,62-46 0,-50 57 0,50-57 0,-24 58 0,24-58 0,10 50 0,-10-50-8,53 34-17,-53-34-14,81 7-3,-32-12-2,10-6 1</inkml:trace>
  <inkml:trace contextRef="#ctx0" brushRef="#br0" timeOffset="11394.6517">10735 754 104,'0'0'41,"0"0"3,-43-33-3,43 33-35,0 0-1,-55-1-2,55 1 0,-44 10-2,44-10 1,-46 17-1,46-17-1,-41 22 0,41-22 0,0 0 1,-45 39-1,45-39 1,0 0-2,0 0 2,0 59-1,0-59 2,0 0-2,52 43 0,-52-43 0,48 24 0,-48-24 0,51 23 0,-51-23 0,43 27 0,-43-27 0,0 0 0,40 43 0,-37-6 0,-22-3 0,-9 2 0,-15-4 0,4-2 0,4-5-5,35-25-12,0 0-13,0 0-9,0 0-2,0 0-2,48-29 2</inkml:trace>
  <inkml:trace contextRef="#ctx0" brushRef="#br0" timeOffset="11552.6608">11037 1164 127,'-6'11'44,"-10"2"-2,-11-9 0,27-4-47,0 0-13,0 0-11,0 0-13,-45-5-1,45 5-3,-1 23 2</inkml:trace>
  <inkml:trace contextRef="#ctx0" brushRef="#br1" timeOffset="15832.9056">10382 1318 33,'-20'-5'24,"1"5"1,-9-1 1,-2 5-23,-1 0 2,-4-1 0,3 0 1,-10-2 1,6 5 1,-8-6 0,4 2-1,-11-2 0,4 4 0,-11-4-3,-2 3 0,-9 3-1,-1 2-1,-6 0-1,-4 1 0,-5 2 0,-2 0-1,-6 1 1,0-2-1,-1 1 1,-4-2 0,-3-3 0,-3 2 1,-2-4 0,1 2-1,-6 0 1,0 1 0,-7 0-1,1-3 1,-4 0-2,2 4 1,-2-1-1,0-3 1,-3-1-1,5-3 0,-1 1 1,3-2-1,1 2 0,-1-4 0,1 2 0,-2-3 0,5 4-1,-5-1 1,-2 2-1,-2 2 1,0-3-1,3 2 0,-1 2 0,-5-2 1,3 1-1,2-1 1,4-2-1,3 1 1,0-2 0,0-1 0,1 2 0,5-2 0,0 4 0,2 1 0,-2-1 0,0 2 0,3-2 1,-1-1-1,6-1 1,1-2-1,2-3 1,5 1 0,0-4 0,5 1 0,4 2 0,4-1-1,3 3 1,3 1 0,4 3-1,5 1 1,6 1-1,2 4 0,8-2 0,6 2 0,6-1-2,6-5-1,13 6-9,-2-12-25,18 5 2,-6-10-4,6 10 3</inkml:trace>
  <inkml:trace contextRef="#ctx0" brushRef="#br2" timeOffset="22228.2714">1988 1784 52,'-4'-13'29,"4"13"3,0 0-3,-9 0-21,9 12-3,-4 0 0,4 9-1,-7 7-2,6 6 0,-3 6 1,-2 4-2,0 6 0,-2 6 0,5 6-1,-1 2 0,-1 0 1,5-2-1,-1-1 1,7-3 0,-2-9-1,3-2 1,1-9 0,-1-4 0,-2 0 0,3 1 0,-4-5 0,-2 0 0,0-4-1,-2-1 1,1-4-1,1-3 1,-2-18-1,3 18 0,-3-18 1,0 0 0,0 0 1,9-5 0,-9 5-1,3-15 1,-2 4 0,-1 11-1,-3-21 0,2 10 0,-5-4-1,-1 2 0,-1-2 1,-2 1-1,0-1 0,-1-1 0,-3-1 1,-2 1 0,1 6 1,1-2 0,-3 3-1,1 3 0,-1 2 1,-2 3-1,0 4-2,-1 3 1,-1 3 0,-3 8 0,-5 2 0,1 4 1,-3 2-1,1 4 0,0 3 0,1 2 1,4 4-1,0 1 0,2 4 0,3 5 0,-1 5 0,6 3-1,-3 0 1,3 3-2,3-1 1,5-2 0,4-2 0,7-5 0,4-4 1,8-5-1,7-5 1,5 0 1,5-8 0,4-1-1,2-4 1,1-3-1,-4-3 1,3-2-1,-3-7 0,-3-3 1,-2-5-1,3-8-1,-3-4 0,0-5 0,-1-3 1,-3-7-1,-2 1 1,-4-1-1,-4-1 1,-9 4 0,-4 2 1,-5 0-1,-5 1 1,-4 3 1,-2 1-2,-6-2 3,-3 4-2,-1 1 1,0-1 0,-1 4 0,-1 3-1,1 6 0,-3 3 0,3 7-4,-3 7 2,-2 4-1,0 6 1,-4 7 0,-1 5 0,-1 7 0,1 2 0,0 3 2,2 3-2,5 3 2,3 3-1,7-1 0,6 2-1,4-3 2,5 2-1,9-1 0,2-1 0,0-2 0,7 1 1,0-6-2,3 0 2,2-3-1,2-5 0,0-6 0,2-7 1,6-8-1,-2-8 1,2-7 0,-1-9-1,0-5 1,0-7-1,-3-3 0,0-3-1,-5-2 0,-3 1 0,-7 0 0,-9-1 2,-1 1-1,-7 2 0,-7-1 1,-2 5 0,-5 2 1,-2 2-1,-3 3 0,-1 8-2,-5 6 0,-7 8 0,-3 8 1,-2 10-1,-5 9 0,-3 5 0,-7 10 0,1 5 0,55-58 3,-57 69-1,57-69 0,-54 77 1,54-77-1,-47 88 0,47-88 1,-29 86-2,10 9-2,15-3 0,16-6 0,11-4 1,14-9 0,10-17 0,13-13 0,-6-19 1,4-9 1,0-9 0,-1-8 0,-2-10 0,4-6-2,-2-11 1,-1-3-1,-4-9 0,-4-1 0,-4-1 0,-3-1 0,-8 4-1,-14 4 4,-5 4-3,-9 2 2,-12 3-1,-6 8 1,-7 3-1,-6 5 0,-8 1 2,-2 9-2,-2 5 1,-4 8-1,-1 3 1,-5 9-1,0 5 1,-8 8-1,3 8 0,-2 4-2,0 7 2,-3 6 0,3 1-1,-1 4 1,56-67 1,-45 75 1,45-75 0,-40 80 0,8-10-2,11 7 0,11-1 1,17-5 0,12-3-2,11-6 0,11-4-1,7-13 1,4-13 2,7-5 0,1-9 0,-1-3-1,-2-10 1,-5-8 0,-1-6-2,-1-8 1,-7-7-1,-5-6 0,-7-3 1,-4-4-2,-5 0 2,-7-3-2,-8 5 2,-6 0 1,-7 2-2,-5 5 1,-6 2 0,-4 9 2,-6-3-2,-3 7 1,-6 0 1,-1 7-3,-5 4 2,-3 3 0,0 5-1,1 2 0,-2 6 0,-3 4-1,-1 5 1,-2 6 0,52-29 2,-52 38-1,52-38 1,-60 51-1,60-51 1,-56 64-1,56-64 1,-56 74 0,56-74-2,-51 84 0,51-84 0,-41 90-1,27-41 2,1 3-1,7-3 0,0 4 0,22 13-1,11 27-1,13-19 1,16-10 0,1-17-1,11-14 1,1-18 0,-2-9 0,-9-18 2,1-5-1,-5-6 1,-3-6 0,-5-3 0,0-1-2,-11-5 1,-5 3-1,-10-1 0,-6 3 0,-8-2 2,-6 4-1,-8 1 0,-5 2 1,-6 5 0,-6 4 0,-1 5 0,-5 5 0,2 6-1,-4 6-1,-3 7 1,-3 7-1,4 8 1,-1 3-2,0 7 2,5 1-1,1 5 1,4 4 0,8 0 0,4 5 0,5-2 1,4 4 0,7 3-1,2 4 1,3 2-1,3 3 0,0 3 0,-1 0 1,-1 5-1,-1 2 1,-3 0-1,-2 1 1,-2-1-1,1-10 0,1-3-1,1-15-2,5 4-26,-3-28-9,9-8 1,-4-20-3</inkml:trace>
  <inkml:trace contextRef="#ctx0" brushRef="#br2" timeOffset="22776.3027">768 7780 83,'0'0'36,"-25"-47"0,25 47 1,0 0-30,0 0-1,0 0 0,35-54-1,-35 54-1,79-17-4,11 2 1,4-2-1,6 7 0,10 1-1,7 3 1,-1 1-1,-2 3-1,-19-6 2,-1-1 0,-13 2 0,-6-1-2,-12 5-3,-19-2-29,-4 15-4,-23-5 2,-8 12-2</inkml:trace>
  <inkml:trace contextRef="#ctx0" brushRef="#br2" timeOffset="23135.3233">1979 7524 80,'9'-5'37,"-9"5"-2,10-2 1,-11 16-32,2 10-1,-5 6 0,4 14 0,-4 15-2,1 10 0,-1 11 0,-4 11 0,4 6 0,1 7 0,-1-4-1,5-2 1,-2-9 0,1-6 0,3-10-1,1-7-1,0-13 1,-3-10-3,4-5-1,-7-17-20,8 2-13,-9-12 0,3-11-1,0 0 2</inkml:trace>
  <inkml:trace contextRef="#ctx0" brushRef="#br2" timeOffset="23768.3595">704 7984 50,'-36'-78'35,"36"78"-2,-18-75 0,18 75-17,-11-63-4,11 63-3,0 0-4,-8-49-1,8 49 0,0 0-3,0 0 2,5 65-1,-5-65 0,9 87-1,-6-34 1,1 12-2,0 1 2,-1 8-1,3-2 1,1 7-1,-1-4 0,1 1 0,3-6 1,0-2-1,1-7 1,5-8 0,-16-53-1,39 87 1,-39-87-1,61 49 1,-24-37-2,66-2-1,-5-23 1,9-8-1,6-13 0,5 1 0,-4-1 0,0 9-1,-37 11 0,-6 6 2,-7 6-1,-12 4-1,-9 5-1,-7-4-4,-6 18-13,-20-19-17,2 9 2,-12-11-4,-9-1 0</inkml:trace>
  <inkml:trace contextRef="#ctx0" brushRef="#br2" timeOffset="24466.3994">1180 8099 70,'-43'-19'36,"43"19"-2,0 0 2,0 0-22,0 0-4,-39-14-2,39 14-3,0 0-2,0 0-1,0 0-1,-20 48 1,20-48-1,0 0 0,-6 50 0,6-50 0,0 0 0,0 0 0,-11 54-1,11-54 1,0 0-1,0 0 1,0 0 0,0 0 0,0 0-1,0 0 1,33-48-1,-33 48-1,0 0 1,22-40-1,-22 40 2,0 0 0,0 0 0,39-55-3,-22 49 1,-5 6 1,-2 15-2,0 2 3,2 6-4,4-9 1,8-5 1,0-19 2,6-9 0,1-4 0,1-3 0,-1-3 0,-7 1 0,0 4 0,-6 8 0,-4 6 0,0 13-1,-4 11 1,0 11 0,-6 10-1,4 5 0,-4 0-1,4 2-1,2-3-2,-3-16-5,10-6-27,-2-26-2,12-9-1,-1-25 0</inkml:trace>
  <inkml:trace contextRef="#ctx0" brushRef="#br2" timeOffset="25284.4462">2235 3923 67,'0'0'34,"-2"-12"-1,2 12 1,-2 12-24,10 10-3,-8 1-1,6 14-1,-4 6-2,5 12-1,-7 6 1,1 7-2,-3 2 0,-1 1-2,2-4-3,-3-11-3,13 4-10,-9-24-18,12-7-1,-4-18-1,8-10 2</inkml:trace>
  <inkml:trace contextRef="#ctx0" brushRef="#br2" timeOffset="25713.4707">2557 3898 95,'-14'1'36,"0"17"-1,-9-5-3,1 16-29,-9 7 0,2 4 1,-3-1-2,0 5 0,2-6 0,5-1 0,2-7 0,11-5-1,4-5 0,8-4 0,11-8 0,6-1 0,4-6 0,5 0 0,1 0 0,1 1 0,2 0 0,0 6 0,-2 3-1,-2 4 0,-4 6-1,1 5 2,-6-2-2,0 2 1,-2-1 0,-4-4 0,-1-4-1,-1-4 0,-9-13-1,13 13-1,-13-13-3,9-6-3,4 6-26,-13-16-4,0 16 1,9-27-1</inkml:trace>
  <inkml:trace contextRef="#ctx0" brushRef="#br2" timeOffset="27884.5949">3348 3301 44,'-6'-10'32,"-8"14"-1,-6 13 0,-9 12-14,-2 26-8,-9 5 0,5 22-3,-6 5-1,9 10 0,0-3-1,13 1 0,9-7-4,9-12-4,17-5-5,1-23-22,16-8-4,2-17-2,9-4 2</inkml:trace>
  <inkml:trace contextRef="#ctx0" brushRef="#br2" timeOffset="28222.6143">3510 3848 78,'-31'1'35,"-3"14"0,-5 4 1,5 8-32,-3 4-1,7 4 1,6-4-2,12-2-1,8-6 0,10-3-1,8-8 0,6-2 0,5-1 0,5-5 1,-5 5 0,2-4 0,-12 0 0,-2 9 1,-13-2-1,-3 7 0,-10-1 0,-7 3 0,0 0-1,-1-5-2,6 4-3,-4-20-9,19 0-23,1-15 2,18-4-2,5-12 1</inkml:trace>
  <inkml:trace contextRef="#ctx0" brushRef="#br2" timeOffset="28777.646">3712 3891 88,'-12'10'36,"-3"-1"0,2 14-1,-2 2-30,2 8-1,-3 6 0,0 10-2,3 0 0,1 5-1,2 1 0,5-6 0,-1-3 0,4-5-1,0-11 0,3-7 1,0-11-1,-1-12 0,0 0 1,10-10-1,-6-11 0,0-3 0,-2-8 1,2-6-1,-1-6 1,2-2 0,2 0-1,-2-2 1,7 6-1,0 1 1,1 4-1,3 10 1,3 5-1,1 6-1,1 10 1,0 5-1,-4 4 1,0 7 0,-4 3 0,-4 4-1,-3 3 1,-6 4 1,-3 2 0,-3 5-1,-5 1 0,-3 2 0,-3 1 0,0 6 0,-6 5 0,-4 5 0,-1 6 0,-5 4-1,1 6 1,-2 4 0,3-1-1,2-3-1,6-5-1,6-16-5,23-5-27,-4-24-4,18-10 2,-1-21-3</inkml:trace>
  <inkml:trace contextRef="#ctx0" brushRef="#br2" timeOffset="29372.68">3939 3933 90,'-5'13'37,"1"14"1,-11-2 0,11 18-35,-9-1 0,2 7-1,-1 0 0,3 4-1,0-4 0,4-3-1,1-8 1,3-10-1,2-12 0,-1-16 1,12-5 0,-2-16 0,-1-13 0,2-8 0,-2-6 1,2-5 0,-5-1-1,1-2 0,-3 6 0,1 7 0,2 4 0,-1 10 0,3 3 0,4 10 0,2 7-1,5 6 1,3 4-1,5 1 0,1 6-1,2-2-1,3 3-3,-2-5 0,5 4-5,-11-18-6,12 14-22,-14-16 1,3 16 8,-14-17 17,4 7 7,-8 3 4,-9 3 5,0 0 9,-9 0 20,3 15 2,-10-9-7,9 20-17,-8-2-4,5 13-3,-2 4-2,2 5-1,0 2-1,3 0-4,6 7-13,-3-18-19,10-6-1,0-17-1,12-11 0</inkml:trace>
  <inkml:trace contextRef="#ctx0" brushRef="#br2" timeOffset="30295.7328">4498 3589 100,'-17'-12'40,"13"25"0,-4-4-1,9 8-36,2-2 0,6 3 0,3 1-1,2 3 0,-1 2 0,3 9-1,-4 2 0,-5 6 0,-4 8-1,-5 1 1,-3 2-1,-6 3 0,-2-3 0,-1-8 0,2-7-1,4-14 1,5-12 0,3-11 0,14-22 0,3-10 0,6-11 1,1-5 0,1-8 0,4-1-1,-3 4 1,-1 6-1,-5 9 0,-6 10 0,-2 11 0,-2 12-1,-10 5 1,14 25 0,-10 3-1,-1 7 1,3 4-1,0 1 0,4 2 0,1-4-1,3-1-1,2-14 0,5-4-1,0-13 0,3-6 0,-1-14-1,1-2 1,-5-10 1,1-5 0,-8-8 2,-5 1 1,-4 3 2,-6-1 1,-5 8 1,-3 2 0,-1 10 0,-6 6 0,2 17 0,-1 8-1,0 14-1,-2 5 0,7 5-1,2 3 0,5-1 0,8-3 0,6-13 1,5-8-1,7-12-1,4-14 1,2-6-1,1-14 1,-1-2-1,-1-6 1,-2 4-2,-8 1 1,0 11 0,-8 6 0,-8 15 0,4 25-1,-11 12 0,-2 22 0,-7 10 0,-6 18 0,-1 5 1,-1 7-1,-2-2 0,1-10 1,2-10 0,0-14 0,6-15 1,4-18-1,5-17 0,8-13 0,0-30 0,8-8 0,5-13 0,3-11 0,3-12-1,3-8-1,-3-6-1,2 10-3,-14-8-16,10 28-17,-17 0 0,4 26-1,-12 7 1</inkml:trace>
  <inkml:trace contextRef="#ctx0" brushRef="#br2" timeOffset="30885.7666">3351 5111 62,'8'-4'36,"-7"-6"1,-1 10 0,-4-20-24,4 20-3,-16-12-2,6 12-3,-7 0-1,-4 9-1,-5 7 0,0 8 0,-4 7-2,3 7 1,0 4-1,4 2 0,7 0-1,6-6-1,15-5-3,6-13-2,19-2-5,-1-26-18,20 6-9,2-21 1,14 3 0</inkml:trace>
  <inkml:trace contextRef="#ctx0" brushRef="#br2" timeOffset="31497.8016">3647 5108 76,'0'0'36,"-27"-13"0,7 24 1,-20 0-26,9 14-3,-6 5-2,3 9-2,1 4 0,7 4-1,6-1-1,10-3-1,8-4 0,12-6 0,6-11-1,12-7 1,3-12-1,7-11 0,1-12 0,1-5 0,-3-7 0,-6-4 0,-5-2 1,-9-2-2,-7-1 1,-5 6 0,-7 3 1,-1 7-1,-1-2 0,1 4 1,-1 6-1,8 2 1,3 0 1,5 5-2,4-1 1,7 4 1,-1 2-2,2 5 1,-2 4 0,1 6-1,-4 4 1,-6 8 0,-4 3-1,-8 3 0,-3 3 1,-3 0-1,-3-2 0,-1-5 0,0-6 0,2-6 0,7-12 0,0 0 0,8-23 0,7 0 0,2-6 0,4-2 0,3-2 0,-2-2 0,2 8 1,-2 2-1,-6 9 0,-1 6 0,-6 7 0,-9 3 0,12 25-1,-10-3 0,-2 6-1,-1 2 0,2 6-2,0-5-2,11 5-4,-6-19-19,19 3-10,-2-19 2,15-2-2,-5-17 3</inkml:trace>
  <inkml:trace contextRef="#ctx0" brushRef="#br2" timeOffset="31813.8197">4405 4998 72,'-9'-20'39,"0"14"-2,-11 2 3,2 20-12,-7-7-23,4 12 0,-1-3-2,6 7-1,2 1 0,9-3-1,6-1-1,5-6 1,6-4-1,8-3 0,4-6-1,1-1 1,1-2 0,0-2 0,-5 5 0,-3 1 0,-6 6 0,-8 3 0,-6 5 0,-6 4 0,-6 0 0,3-1-1,-2 0-1,4-9-2,9-12-3,0-11-14,19 0-18,0-25 2,21 1-3,-8-18 3</inkml:trace>
  <inkml:trace contextRef="#ctx0" brushRef="#br2" timeOffset="32015.8312">4769 4564 92,'3'-22'39,"-15"13"0,3 33-2,-9 10-30,-2 20-1,0 9-2,-3 10-2,4 7 0,2 3-2,2-3 1,4-7-3,6-9-1,1-15-4,12 4-14,-7-32-18,10-5 1,-5-29 0,9-4 0</inkml:trace>
  <inkml:trace contextRef="#ctx0" brushRef="#br2" timeOffset="32868.88">4633 4837 93,'-4'15'39,"8"-2"0,12 10 0,9-8-35,7-4-1,7-3 0,9-6-2,7-4 0,1-6-1,3-2 0,-2-2 0,-7-1 0,-9 1-1,-7 3 1,-13 0 1,-13 3-1,-8 6 1,-17 3 1,-9 8 0,-10 3 0,-3 7 0,-6 3 1,0 7-1,0 6 1,6 3-2,5-2 1,10 2-1,15-6 1,8-3-2,15-11 0,11-7-1,11-13 1,6-12-1,6-6 1,1-12 0,-1-4-2,-5-7 2,-4 0-1,-11 0 1,-6 5-1,-7 3 1,-9 5-1,-6 11 1,-7 4 0,-2 11-1,-7 11 1,1 8 0,2 5 1,3 3-1,1 4 1,5-1-1,8-5 1,9-6-1,6-9 1,9-8-1,8-8-2,2-6 3,2-3-2,0-4 1,-4-2-1,0 4 2,-9 3-2,-9 4 1,-4 7 0,-14 5 0,2 15 2,-9 5-2,-6 7 1,0 5-1,-3 7 1,1 0-1,0 0 1,6-6-1,4-9 0,7-14 0,9-13 0,6-14 1,8-11-2,2-14 2,7-4-2,-3-8 1,3 2 0,-6 4 0,-1 9-1,-6 10 1,-9 8 0,-12 21 0,9 5 0,-10 14 1,-5 8 0,1 5-1,1 1 0,0 2-1,8-6 0,5-10-2,11-4-2,2-24-12,21 6-19,-2-27-5,10 1 1,-4-21-2</inkml:trace>
  <inkml:trace contextRef="#ctx0" brushRef="#br2" timeOffset="33021.8888">6189 4350 89,'-26'56'38,"-13"15"0,0 17 0,-8 7-35,8-3-3,10 8-14,-2-22-21,17-6-1,0-23-3,17-13 1</inkml:trace>
  <inkml:trace contextRef="#ctx0" brushRef="#br2" timeOffset="33194.8986">5894 4727 112,'-10'-21'42,"10"21"1,-9-10-3,9 10-40,15-6-3,9-3-5,18 11-26,-6-10-6,15 4-1,0-11-1</inkml:trace>
  <inkml:trace contextRef="#ctx0" brushRef="#br2" timeOffset="33569.9201">6645 4731 88,'23'-19'39,"-14"0"-1,6 16 1,-15 3-32,3 21-3,-9 2 0,1 11-2,-3 7 1,-3 1-3,2 6 1,2-5-4,7-1-3,-2-19-28,19-3-4,-4-22-1,16-5-1</inkml:trace>
  <inkml:trace contextRef="#ctx0" brushRef="#br2" timeOffset="33983.9438">6870 4521 92,'-2'15'40,"2"-15"1,-5 32-2,3-20-33,7 9-2,7-5 0,1 5 0,-2 2-2,1 1 0,-4 4 0,-1 1-1,-7 1 0,-1 4 0,-3-5-1,1 1 0,-3-5 0,4-6 1,2-9-1,0-10 0,13-9 0,3-12 0,5-10 1,5-5 0,1-5 0,2-1-1,-1 1 0,1 6 0,-6 8 1,-3 9-1,-6 16 0,-4 11 1,-7 11-1,-4 11 0,-3 8-2,-3 3 1,3 5-4,0-10-4,13 12-18,-9-24-13,11 1 0,-11-26-2,30 13 2</inkml:trace>
  <inkml:trace contextRef="#ctx0" brushRef="#br2" timeOffset="34794.9902">7966 4393 88,'13'-29'37,"-13"-4"0,7 22-7,-12-7-22,5 18-2,-9 0 0,3 19-2,-4 6-2,3 16 1,-7 8-2,0 11 0,-5 9-1,1 7 1,-4-3-1,2-6 0,3-9 0,3-10 0,6-16 1,4-14 0,4-18 0,15-25 1,9-11-1,-1-12 1,0-11-1,2-9 1,-2-7-1,-2-1-1,-2 3 1,-7 4-1,-3 11 1,0 14 0,-5 7 0,-1 19 0,-3 18-1,2 10 1,0 15-1,3 16 0,0 9-1,4 7 0,6 10 1,3-2-1,5 2 0,3-3 1,2-9 0,2-6 0,0-15 0,0-8 1,0-13-1,-5-16 1,1-13-1,-2-12 1,-8-12 0,0-9-1,-4-6 1,-4-8 0,-1-4-1,-6 1 0,0 1 0,2 5 0,4 7-2,0 7-1,5 8-2,0 1-3,16 23-16,-12-13-15,16 17 1,-9-7-1,15 10 0</inkml:trace>
  <inkml:trace contextRef="#ctx0" brushRef="#br2" timeOffset="35036.004">8917 3959 101,'-30'44'38,"0"22"2,-12 4-3,-1 17-33,-2 7 1,-1 5-1,-1 2-3,3-4-1,3-10-1,11-11-2,14-10-2,0-28-13,25-3-20,-9-35 0,33 14-1,-9-31-1</inkml:trace>
  <inkml:trace contextRef="#ctx0" brushRef="#br2" timeOffset="35592.0358">8809 4572 93,'4'-11'39,"-4"23"1,0-12-1,-9 20-33,1 0-1,2 7-1,-4 2-2,-2 7 1,1-2-1,1 1-1,0-3 0,4-5-1,1-6 1,5-6-1,0-15 0,11 0 1,3-15-1,0-6 0,5-8 0,-1-7 0,2-1 1,-2-2-1,-1 6 0,-4 0 0,-4 9 0,-1 3 0,-2 10 0,-6 11 0,0 0 1,0 17-1,-2-1 0,4 5 0,0 0 0,3 2 0,4-1 0,4-9 0,5-7 1,0-6-1,4-8 1,1-7-1,-3-8 1,0-1 0,0-4-1,-1 0 1,-4-1-1,-3 8 0,0 1 1,-4 10-1,-8 10 0,9 9 0,-9 13 0,-1 7 0,-3 13 0,0 1 0,0 9-2,0-2 0,4-2-3,0-11-5,12 2-14,-8-26-16,14-3 0,-5-22-2,10-3 1</inkml:trace>
  <inkml:trace contextRef="#ctx0" brushRef="#br2" timeOffset="35982.0581">9207 3493 89,'-10'-23'37,"9"10"1,-2-4 1,15 11-27,1 4-10,9 9 1,6 3 0,4 11-1,3 6 1,3 13-2,1 10 1,-1 16-1,-5 10 0,-9 12 0,-8 11-1,-9 6 0,-14 7 0,-6 1 0,-14-2-1,-2-11-1,-7-8 0,-5-13-4,5-3-12,-4-29-20,16-12-2,-3-26 0,12-3-1</inkml:trace>
  <inkml:trace contextRef="#ctx0" brushRef="#br2" timeOffset="37732.1582">2699 7410 78,'-11'-9'34,"-3"17"-1,-11 1-4,5 22-20,-14 7-1,6 21-2,-5 12-2,5 14 0,1 7-2,7 4 0,4-3 0,10-2-3,10-9-2,11-17-5,18-9-28,1-20 0,14-8 0,2-20-1</inkml:trace>
  <inkml:trace contextRef="#ctx0" brushRef="#br2" timeOffset="38010.1741">2986 7530 90,'-10'-14'36,"10"14"0,-17 22 1,13 12-31,-4 13-2,5 21 0,-1 6-2,3 11 0,1 6-1,1-1-2,4-1 0,1-8-4,6-2-9,-3-29-23,9-6 0,-2-26 1,7-10-3</inkml:trace>
  <inkml:trace contextRef="#ctx0" brushRef="#br2" timeOffset="38302.1908">3209 7798 97,'-26'-2'37,"3"23"2,-9 1-2,5 10-32,-5 1-1,5 6-1,5-7-1,8 2 0,6-9 0,11-8-1,7-5 0,10-5 0,8-8 0,5-2-1,5 0-1,1-5 0,2 2-2,2-3-2,4 9-7,-8-12-24,9 10-3,-9-6 0,4 2-2</inkml:trace>
  <inkml:trace contextRef="#ctx0" brushRef="#br2" timeOffset="38769.2175">3628 7876 80,'-19'-8'38,"1"8"0,-9-4 1,6 17-20,-10-2-12,7 12-2,1 1-1,2 5-1,5-2-1,8 4-2,7-6 1,11-8-1,8-8 1,8-8-1,2-6 1,5-10 0,2-10 1,-1-3-1,-2-6 0,-5 0 0,-3-1-1,-5 4 1,-6 1-1,-1 8 1,-5 9-2,-7 13 1,0 0-1,5 36 1,-9 5-1,-1 16 0,-2 14 0,1 16 0,1 10 0,-2 4 0,1-3 0,2-7 1,-1-8 0,1-10 1,-3-15-1,-2-19-1,-2-16 0,-6-13-1,2-8-2,-4-16-2,3 0-6,-10-21-26,16-2-1,-5-19 0,8-1-1</inkml:trace>
  <inkml:trace contextRef="#ctx0" brushRef="#br2" timeOffset="39119.2375">3931 7109 100,'0'0'40,"0"0"-1,0 0 0,15 12-36,9 3 1,3 1 0,9 10-2,4 8 1,1 8-1,-2 13 1,-3 8-2,-5 6 0,-9 6 0,-7 5 0,-9 4 0,-11 0-1,-7-3-1,-8-5-1,-4-11-3,3-3-6,-13-17-27,18-8-3,-4-22 1,20-15-2</inkml:trace>
  <inkml:trace contextRef="#ctx0" brushRef="#br2" timeOffset="39252.2451">4312 8017 118,'0'0'43,"-4"19"-1,-13-11-1,3 2-39,3-6-5,-2-8-9,13 4-27,0 0-2,0 0-2,14-21 0</inkml:trace>
  <inkml:trace contextRef="#ctx0" brushRef="#br2" timeOffset="40638.3244">11934 2149 85,'0'0'36,"5"-20"0,-5 20-4,0 0-28,0 0 0,0 17 0,-1 13 0,-5 13 0,2 12-2,0 14 0,0 15 1,1 11-1,2 9 0,-4 6-1,0 3 0,0 0-2,-4-4 0,1-8-2,2-15-2,4-8-5,-6-26-27,16-14-1,-8-38 1,15 0-2</inkml:trace>
  <inkml:trace contextRef="#ctx0" brushRef="#br2" timeOffset="40969.3433">11459 2242 102,'-38'3'40,"17"9"1,11-23-4,26 3-34,29-9 0,21-5-1,22-11 1,20 1-1,18-6 0,9 0 0,3 4 0,1 3-1,-8 10-1,-9 6 1,-12 11-2,-17 7 0,-15 9-2,-19 1-3,-11 10-5,-22-7-27,-4 10-2,-21-9 0,-5 7-1</inkml:trace>
  <inkml:trace contextRef="#ctx0" brushRef="#br2" timeOffset="41302.3624">12228 2709 104,'17'-12'40,"19"4"-1,4-17 1,20 4-37,11-12 1,15-1-2,7-6 0,7 4-1,-4-2 0,-3 5 0,-4 5-1,-10 7-1,-14 10 0,-14 4-2,-12 12-2,-21-1-6,-4 24-26,-25-8-4,-7 16 2,-20-8-3</inkml:trace>
  <inkml:trace contextRef="#ctx0" brushRef="#br2" timeOffset="41517.3747">12407 3030 108,'6'17'41,"4"-22"0,25 4-1,11-15-36,14-2-1,11-4 0,8-2-1,4 0-2,1-2-2,0 6-3,-8-11-17,2 22-17,-18-9-2,1 13 0,-13-13-1</inkml:trace>
  <inkml:trace contextRef="#ctx0" brushRef="#br2" timeOffset="42086.4072">14036 2377 97,'-34'2'39,"10"-12"1,24 10-2,6-32-35,23 13 0,16-1-2,11 1 1,2 2-1,3 7 0,-2 3 1,-8 9-1,-9 9-1,-14 13 0,-11 8 0,-17 11 0,-16 10-1,-12 9 3,-13 10-1,-10 6 1,-14 5-1,-3-1 1,-5-2 0,8-3 1,8-8-2,12-5 0,18-21 0,24-13 0,27-18-1,28-12 0,21-15 0,21-16-1,17-6-1,7-10-2,8 5-5,-18-12-28,9 11-3,-19-10 1,-4 12-1</inkml:trace>
  <inkml:trace contextRef="#ctx0" brushRef="#br2" timeOffset="42352.4224">15254 2218 104,'-14'5'40,"7"16"0,-11 0-1,7 19-35,-4 11-2,-4 11 2,-1 14-1,-1 10 0,-1 4-2,-1-2-1,10-2 0,2-11-2,14-12-1,8-18-2,21-14-7,2-27-26,22-9-1,1-25 1,15-6-2</inkml:trace>
  <inkml:trace contextRef="#ctx0" brushRef="#br2" timeOffset="42568.4348">15708 2228 92,'0'-37'38,"-8"13"0,8 24 1,-25 33-31,11 19-3,-7 12-1,2 14 0,-3 13-2,5 6 0,-5-1-1,5-2 0,5-9-2,2-12-1,9-5-4,-10-25-27,18-4-6,-9-25 0,2-14-2</inkml:trace>
  <inkml:trace contextRef="#ctx0" brushRef="#br2" timeOffset="42819.4491">15075 2344 118,'-29'-13'42,"29"13"1,3-25-9,34 9-32,28-2 0,18-4-1,13 1 1,7 1-2,8 5-1,2 0-1,-1 11-5,-18-4-21,-1 19-13,-21-5 0,-2 11-3,-17-6 1</inkml:trace>
  <inkml:trace contextRef="#ctx0" brushRef="#br2" timeOffset="44018.5177">15890 4533 57,'0'0'37,"0"0"-1,0 0 0,7-13-17,1-12-16,8-3 1,0-9-1,4-2 1,-1-6-1,4 1 1,-4 1-1,0 1 1,-2 2-2,-2 10 1,-5 3-2,-1 11 1,-9 16-2,8-5 0,-6 20 0,-2 12 0,-2 9 0,2 6-1,2 9 1,0 7 0,3-1 0,2-5-1,3-6 1,7-9 0,2-14 1,3-12-1,6-20 0,2-19 0,2-12 1,2-18 0,-2-10-1,-1-14 2,-5-13-2,-1-7 1,-10-4 0,-3-10 0,-5-6-1,-7-8 1,-3-5 0,0-3-1,1-4 0,-1-1 0,4-10 0,3 6 0,3 4 0,3 8 0,0 9 0,0 10 0,-2 13 1,-5 11 0,-3 20 0,-4 10 0,-5 11-1,0 9 2,-1 9-2,-1 12 1,4 2-1,-1 8 1,8 11-1,0 0 0,0 0 0,0 0-1,14 13 1,-2 0 0,4 1 0,7 1-1,5-1 2,9-2-1,11-3 0,14-5 0,12-3 0,13-3 0,12-5 0,11-1-1,9-4 1,6 1 1,6-3-2,0-1 2,0 0-1,-7-2 1,-8 0-1,-3 2 1,-16 0-1,-14 2 0,-19 4 0,-15 3-1,-19 4 0,-16 3-2,-14-1 0,-16 12-3,1 2-17,-17-6-18,3 11 0,-11-7-1,4 11 1</inkml:trace>
  <inkml:trace contextRef="#ctx0" brushRef="#br2" timeOffset="44754.5598">17209 2399 63,'18'-36'36,"-10"-2"0,4 18 1,-7-5-29,-5 25-2,10-18 1,-10 18-1,-7 22-1,4 8-1,-6 7-2,-3 8 0,-1 8 0,0 4 1,0-2-2,2 0 2,3-11-2,4-8 1,2-12-1,5-11 2,6-13-3,5-12-1,2-9 1,1-9-1,2-9 1,-2-2 0,0-6 0,-4-1-2,-1 1 3,-6 6-1,0 5 0,-1 7 0,-3 7 1,-3 8-1,1 14 0,0 0 0,2 21 0,0 0 0,3 6 0,5 0 0,4 1 1,3-2-1,4-7 1,8-7 0,1-8 0,5-9 0,0-12 0,1-6 0,-3-8 0,0-4-1,-2-1 1,-6-1 0,-2 6-1,-4 2 1,-7 10-1,-2 5 0,-10 14 0,0 0 0,-1 24 0,-7 10 0,3 11 0,-4 8-1,3 9 1,-1 1-1,6 4-2,1-4-2,12 8-12,-11-25-21,12 4-3,-11-20 2,6 4-3</inkml:trace>
  <inkml:trace contextRef="#ctx0" brushRef="#br2" timeOffset="45018.5749">17207 2995 72,'9'12'42,"8"-14"-1,26 8 0,4-23-17,19 5-20,11-1-1,11 1 0,0-4-1,3 1-1,-3 4-1,-13 2-2,-6 10-4,-21-4-12,-4 20-21,-24-10 0,-6 17-2,-19-10-1</inkml:trace>
  <inkml:trace contextRef="#ctx0" brushRef="#br2" timeOffset="45335.5931">17506 3328 83,'13'17'41,"-9"-7"-3,3 17 2,-9 0-32,2 15-4,-3 11 1,0 10-2,-5 13-1,0 7-1,-3 0 1,-1 3-1,5-6-2,2-6 0,3-12-1,6-18-3,10-8-6,3-34-29,14-6 1,4-24-1,8-4-1</inkml:trace>
  <inkml:trace contextRef="#ctx0" brushRef="#br2" timeOffset="45687.6132">17927 3461 92,'-35'17'40,"0"13"1,-16-11-4,0 15-31,-4-4 1,3 2-2,4-5-2,8-5 0,11-2 0,12-2-2,17-7 1,16-4-1,14-6 0,15 0-1,6 1 1,8-1-1,1 5 1,2-2-1,-7 9 0,-5-1 0,-5 8 0,-11 2 0,-4 5 0,-8-1-1,-2 2-2,-5-4-2,5 7-10,-20-31-18,22 23-9,-9-31 1,9-1-2</inkml:trace>
  <inkml:trace contextRef="#ctx0" brushRef="#br2" timeOffset="46318.6493">18341 1559 50,'0'0'35,"-8"-5"0,8 5-1,0 0-20,-18 0-1,18 0-3,0 0-2,-3 19-2,-1-8 0,8 11-1,-3 4-1,5 8 0,-3 8-1,3 5-1,-6 6 1,0 5-3,0 2 0,-4-4-4,6 4-2,-11-17-32,21 4-2,-7-15-1,13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0" timeString="2013-05-27T21:33:27.575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1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1" timeString="2013-05-27T21:33:28.276"/>
    </inkml:context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92D050"/>
    </inkml:brush>
    <inkml:brush xml:id="br5">
      <inkml:brushProperty name="width" value="0.05292" units="cm"/>
      <inkml:brushProperty name="height" value="0.05292" units="cm"/>
      <inkml:brushProperty name="color" value="#7030A0"/>
    </inkml:brush>
    <inkml:brush xml:id="br6">
      <inkml:brushProperty name="width" value="0.05292" units="cm"/>
      <inkml:brushProperty name="height" value="0.05292" units="cm"/>
      <inkml:brushProperty name="color" value="#FFC000"/>
    </inkml:brush>
    <inkml:brush xml:id="br7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7485 6822</inkml:trace>
  <inkml:trace contextRef="#ctx1" brushRef="#br0">2970 725 28,'0'0'34,"0"0"1,0 0-1,0 0-14,0 0 1,0 0-17,0 0 0,0 0-1,0 0 0,0 0 0,0 0 1,3 66-1,5 23 1,-6 7-3,-3 17 2,0 11-3,-2 5-1,6 2-8,-11-16-27,14-39 1,1-21-2,9-6 0</inkml:trace>
  <inkml:trace contextRef="#ctx1" brushRef="#br0" timeOffset="1655.0947">3140 1536 6,'0'0'25,"-6"-10"3,6 10 0,-10 3-10,-2-6-2,12 3 1,-13-2-4,13 2-2,-11-6-1,11 6-3,-5-15-2,5 15-1,-10-12 0,10 12-2,-17-8 0,5 11 0,-7 1 0,-1 2-1,-3-1 1,-4 7-1,-8-3 0,4 6 2,-3 0-2,3 0 1,-3 2-1,2 5-2,0 3 3,5 3-2,-1 5 1,0 4-1,0 2 2,2 8-2,2 0 2,4 5-2,1-1 1,6 0-1,5-2 0,11 5-1,6-3 0,4-1-1,10-4 1,5-2 0,3-5 0,6-4 0,3-8 0,0-9 1,3-10 0,-1-10 1,-1-9-1,-4-12 0,-2-6 1,-3-7-1,-3-3 0,-7-2 0,-7 0 0,-3 3 0,-6 5 0,-8 3 0,-10 8 0,-8 6 1,-8 5-1,-9 8 0,-5 9 0,-5 9 1,-1 5-1,-1 16 1,2 7-1,6 9 1,5 6-1,10 7 1,8 0-1,6-1 2,13 0-2,7-6 1,8-6-1,10-10 1,13-12-1,10-8 1,5-7-1,5-11 1,2-15-1,2-3 0,-6-6 0,-4-6-1,-11-1 1,-10 0-2,-11-2 0,-12 1 0,-6 3 1,-13 3 0,-9 0 0,-8 6 0,-8 7 0,-8 7 1,-3 8 2,-6 14 0,1 9-1,0 13 1,6 10 0,1 7-1,11 7 0,4-2 0,10 1-1,12-2 0,8-5-1,12-10 1,7-8 0,15-9 0,6-9 0,8-11 1,4-9-1,2-6 0,1-12 1,-3-4-2,-7-3 1,-11 0 0,-6-2 0,-12 0 0,-13 3 0,-7 1 0,-13 6 0,-12 5 0,-8 6 0,-12 8 0,-7 16 1,-5 11 0,2 13-1,-3 11 0,8 10 1,6 4-1,9 4 0,16-2 0,13-5 0,15-10-1,13-5 0,12-9-1,13-4-3,3-12-3,14 8-27,-10-14-2,0 12 0,-7-11-2</inkml:trace>
  <inkml:trace contextRef="#ctx1" brushRef="#br0" timeOffset="2105.1205">2484 3971 57,'1'-15'33,"-1"15"2,3-16-1,11 21-20,-4-14-3,16 17-1,2-15-3,24 7 0,11-13-2,19-3-2,14-8-1,11-5 0,8-4-3,6-4-4,5 15-17,-24-11-15,-7 21-1,-19-3-1,-17 14 0</inkml:trace>
  <inkml:trace contextRef="#ctx1" brushRef="#br0" timeOffset="2438.1395">3394 3800 82,'1'-15'37,"-1"15"-2,0 0 1,3 18-31,-3 12-1,1 15 0,-4 13-1,3 12-3,-5 13 1,1 12-1,1 0 0,-4-1-2,6-5-2,-2-17-4,14-5-27,-11-21-1,12-11 0,-3-23-2</inkml:trace>
  <inkml:trace contextRef="#ctx1" brushRef="#br0" timeOffset="2872.1643">2605 3981 86,'0'0'36,"-16"10"-1,12 6 2,3-2-35,-2 10 1,-1 4-1,1 10 0,-5 5 1,-1 12 0,-2 4 1,-1 2-1,-2 1 0,8 0-1,-1-6 0,11-3 0,7-12-1,10-9-1,15-18 1,14-7-1,12-12 0,9-6 1,5-8-1,6-4 0,-3 1 0,-1 1-1,-4 6 0,-14 2-2,-6 10-2,-13-3-2,3 21-13,-20-14-17,1 11-1,-15-11-2,0 7 3</inkml:trace>
  <inkml:trace contextRef="#ctx1" brushRef="#br0" timeOffset="4034.2308">1263 4193 91,'-49'-24'39,"49"24"2,0 0-1,0 0-35,-48-7 1,48 7-2,0 0-2,0 0 0,-48 29-1,48-29 1,-22 47-1,22-47 0,-24 56 0,24-56 0,-20 61 0,20-61 0,-12 59 0,12-59-1,-6 49 1,6-49 0,0 0-1,0 0 1,0 0 0,35-4-2,-10-35 0,2-23 0,4-3 0,-3 1 0,-5 14-1,-23 50 2,9-17-1,-9 17 2,0 0 1,1 24-3,3 0 1,9 5 0,5-1 1,8-6-2,9-10 2,10-21-2,15-3 1,-4-17 2,2-6 0,-6 0-1,-5 1 1,-12 4-1,-6 10 1,-10 14-2,-11 17 1,-8 16-1,-5 17 0,-6 15 0,-4 9-1,2 11 0,-4 1-1,9 0-1,2-19-4,15-2-10,-2-41-10,28-3-11,-2-33-2,19-16-3,2-31 2</inkml:trace>
  <inkml:trace contextRef="#ctx1" brushRef="#br0" timeOffset="4710.2695">1683 1910 94,'0'0'39,"-2"-12"0,3 24-1,-5 6-34,4 13 0,-1 15 0,-3 21-2,1 13 0,-1 13-1,0 10 0,-1 1-1,-1-3-2,1-12-5,11-10-29,-2-28-1,12-16-1,2-32 0</inkml:trace>
  <inkml:trace contextRef="#ctx1" brushRef="#br0" timeOffset="5105.2921">2062 1908 103,'-24'13'39,"-11"22"1,-5 4-1,-3 12-36,-4 4 0,-1 6-1,1-4 0,5-7 0,5-7 0,12-5-1,5-10 0,13-7 1,7-21-1,17 11 1,5-17-1,12-1 0,4-2-1,5 0 1,1 1-1,-3 2 0,-1 5-1,-5 6 1,-5 10 0,-8 4 1,-5 9-1,-5 2 1,-5 3-1,1-4 0,-1 2-2,-2-10 0,5-3-7,-10-18-14,38-6-8,-15-20-11,15 0 2,-5-17-2</inkml:trace>
  <inkml:trace contextRef="#ctx1" brushRef="#br0" timeOffset="6129.3506">2950 4746 89,'0'0'38,"0"0"-2,0 0-2,0 0-38,0 0-30,0 0-1,-12 18-2,8 5 0</inkml:trace>
  <inkml:trace contextRef="#ctx1" brushRef="#br0" timeOffset="6274.3589">2892 5188 75,'9'31'35,"-5"-12"0,4-1 0,-8-18-32,12 12-6,-2-6-30,-10-6 0,10 5-3,-10-5 1</inkml:trace>
  <inkml:trace contextRef="#ctx1" brushRef="#br0" timeOffset="6422.3674">2881 5577 81,'0'10'37,"0"-10"-2,9 8-4,-9-8-60,12-10-3,-12 10-2,8-10-2</inkml:trace>
  <inkml:trace contextRef="#ctx1" brushRef="#br0" timeOffset="6582.3765">2855 5926 105,'17'29'40,"-7"-15"2,7 3-3,-17-17-38,0 0-5,20 8-21,-20-8-12,-9-7-3,-7 0-2,1 14 2</inkml:trace>
  <inkml:trace contextRef="#ctx1" brushRef="#br0" timeOffset="7437.4254">2544 6331 78,'0'0'37,"0"0"-1,-10 1 1,21 7-27,-11-8-5,20 8 0,0-4-2,11 4 0,7-4 0,9 2 0,6-5-1,7 0 0,4-5 0,2-6-2,0-1 1,1-3-1,-5-4 0,-3-2 0,-5 3 1,-4-1-2,-7 5 1,-4 1 0,-8 5 0,-6 5 0,-7 3-1,-9 4 1,-9-5 0,0 17-1,-7-6 1,-3 0 0,0-2 0,-2-1 0,3-2 0,9-6 0,-11 7 0,11-7 0,0 0 0,0 0 0,0 0 0,-1-16 0,1 16 0,4-11 0,-4 11-1,0 0 2,0 0-1,0 0 0,0 29-1,-5 1 1,3 7 0,-3 8 1,1 9-1,0 8 1,0 5-2,0 2 1,-1 4-2,3-4 1,2 3-4,-5-4 1,10 0-5,-9-17-1,15 6-9,-11-21-18,8-7 3,-4-15-2,-4-14 3</inkml:trace>
  <inkml:trace contextRef="#ctx1" brushRef="#br0" timeOffset="8218.4701">2577 6486 57,'-2'-11'34,"2"11"0,-9-13 0,-3 4-20,12 9-4,0 0-3,-7 22-3,6-2-1,1 11-1,1 10 0,1 13 0,-5 9 0,-4 10 0,-2 5 0,-4 2 0,-2-1 0,1-5 0,-3-11 0,4-12-1,5-10 0,5-13 0,7-12 0,11-14-1,6-7 0,7-7-1,7-6 1,5-4 1,1 1-1,6 1 0,5 5 0,-2 7 2,5 5-1,1 5-1,1 10 0,4 0-1,1 6-1,-5-6-4,4 11-14,-9-14-18,-1 1 2,-12-10-3,-2 0 2</inkml:trace>
  <inkml:trace contextRef="#ctx1" brushRef="#br0" timeOffset="8372.4789">3412 7070 113,'0'0'39,"-17"-2"-1,17 2-4,-13-2-42,7-7-28,6 9-2,4-11 0,-4 11-2</inkml:trace>
  <inkml:trace contextRef="#ctx1" brushRef="#br0" timeOffset="9270.5303">3746 4595 85,'0'0'36,"0"0"1,12-1-1,1-7-30,14 3-3,8-7 0,17-1-1,9-7-1,6 0 0,6-1-2,0-3-3,2 16-7,-12-7-27,-1 16 1,-18 1-2,-5 10 0</inkml:trace>
  <inkml:trace contextRef="#ctx1" brushRef="#br0" timeOffset="9838.5628">3704 7222 92,'0'0'37,"17"16"0,4-19 0,12 3-31,8-12-1,15 5-1,7-6-2,7-4 0,3 2-4,-1-6-1,2 11-6,-12-9-27,3 11-2,-19-12 1,-1 3-2</inkml:trace>
  <inkml:trace contextRef="#ctx1" brushRef="#br0" timeOffset="10366.593">4311 3807 60,'-18'6'34,"0"5"-3,4 12 1,-2 7-26,10 19-1,-1 15 1,9 24-4,2 19-1,4 23 1,-5 19 1,1 25-1,-9 20 1,-3 26 1,-13 20 1,-4 20-2,-6 17 3,0 17-3,-5 11 0,8-1 0,7-2-4,1-19-2,14-24-2,-2-35 2,10-38-7,-11-52-27,17-45 1,-6-47-2,-2-42 3</inkml:trace>
  <inkml:trace contextRef="#ctx1" brushRef="#br0" timeOffset="10690.6115">4233 6825 62,'-15'9'34,"5"-5"-2,0 1 1,4 9-18,0-4-10,3 15 1,-7 4-1,-3 20-1,-12 7-1,-8 18 0,-13 10-1,-8 11 1,-7 0-1,0-4-1,1-7-2,6-22-5,22-15-29,9-35 1,26-29-3,16-32 0</inkml:trace>
  <inkml:trace contextRef="#ctx1" brushRef="#br0" timeOffset="11253.6437">4442 3981 30,'4'14'33,"-8"-1"2,-3 15 1,-14-3-11,1 26-8,-21-1-4,0 21-4,-14 2-3,0 14-1,-4-2-2,5-7-4,15 5-11,3-24-25,19-8 0,8-23-1,21-9-2</inkml:trace>
  <inkml:trace contextRef="#ctx1" brushRef="#br0" timeOffset="11971.6848">4375 5098 77,'0'0'38,"-12"1"-1,6 13 1,-9 8-31,4 9-2,-4 1-2,6 9 1,-1-1-2,6 6 0,1-7 0,6-5-1,7-9 0,5-6-1,4-12 0,3-10 1,5-9-1,-2-7 0,2-6 1,-2-3 0,-1 0-1,-6 1 1,-3 3-1,-5 7 1,-1 6-1,-9 11 0,0 0 0,8 33 1,-10 7-1,-3 14 0,0 15 2,-5 13 0,-4 11 0,1 10-1,-5-3 1,-5 0 1,-4-7-1,-1-14 0,-1-14-1,-2-14 0,1-19-2,2-19-3,6-10-9,-4-38-11,22 5-8,-7-29-7,16-6-1,-1-19-1</inkml:trace>
  <inkml:trace contextRef="#ctx1" brushRef="#br0" timeOffset="13462.7701">4934 4959 48,'0'0'30,"0"-20"3,0 5-1,0 15-22,-3-25-2,3 25 1,-1-21-2,1 21 0,0 0-1,0 0-1,1 26 0,-2 12-2,-3 12 1,0 23-2,-3 15 0,-2 22-1,-4 12 4,0 9-4,-3 2 1,0 0-1,-2-10 1,3-14-2,2-19 0,1-21-3,6-17-3,-1-28-2,10-6-6,-9-34-17,11 1-5,-5-17 0,6-2 0</inkml:trace>
  <inkml:trace contextRef="#ctx1" brushRef="#br0" timeOffset="13770.7877">4650 5843 90,'0'0'36,"-11"13"0,15 3 1,-3-1-31,12 7-1,0 2-1,9 9 1,-3 1-2,2 2 0,-1-1 0,0-2-1,-4-5 0,0-3 0,-2-13-1,0-12 1,1-18-1,4-17 1,9-17-1,1-12 0,6-10-2,0-9-1,3-1-1,-4-3-3,1 16-5,-12-8-15,8 30-9,-17 0-6,1 22 1,-9-1 1</inkml:trace>
  <inkml:trace contextRef="#ctx1" brushRef="#br1" timeOffset="19139.0947">1200 5544 24,'0'0'16,"0"0"-2,0 0-1,0 0-19,-40-16 3,40 16 5,0 0-1,0 0 3,0 0 6,0 0 2,0 0 2,-43-46 0,43 46 2,0 0-6,0 0 1,0 0 0,0 0 0,0 0-3,0 0 0,-31-52-1,31 52-1,0 0-1,0 0 0,0 0-1,0 0-1,0 0 0,-4 64-1,4-64 0,-6 65-1,6-65 0,-7 88-2,2-41-2,1 1-4,-1 6-18,5-54-12,-1 87 0,1-87-2,16 42 0</inkml:trace>
  <inkml:trace contextRef="#ctx1" brushRef="#br1" timeOffset="19342.1064">1219 5505 101,'-4'-24'37,"1"-8"0,8-4-2,18 9-33,9-1-2,20 4 0,10 9-3,0-8-10,-10 25-23,-15-2-1,-12 13 1,-21 6-3</inkml:trace>
  <inkml:trace contextRef="#ctx1" brushRef="#br1" timeOffset="19522.1166">1191 5687 118,'0'0'39,"-59"34"1,59-34-8,-11 23-28,11-23-3,32 10-1,17-24-3,32-21-6,19 7-28,0 0-3,0 13 1,-34 8-2</inkml:trace>
  <inkml:trace contextRef="#ctx1" brushRef="#br1" timeOffset="20072.1481">1922 5444 67,'2'-31'37,"-5"-3"-2,6 10 2,-2-2-31,3 11 0,-4-3 1,0 18-3,0 0 0,9 38 0,-7 6-1,-1 21 0,-2 16 0,0 20-1,-3 18 2,0 12-2,-7 4 1,6 1-1,-1-7 0,4-9-1,2-10-2,2-21 0,10-19-5,-5-24-3,16-8-28,-11-27-1,6-9 0,-5-24-2</inkml:trace>
  <inkml:trace contextRef="#ctx1" brushRef="#br1" timeOffset="20538.1748">1982 5292 76,'-8'-21'35,"8"21"0,-16-17 0,4 23-30,-6 2 0,0 8 0,-4 3 0,1 11 0,-7 8-1,-1 15 0,-7 5 0,-2 8 0,-2 2-2,2 3-1,5-7 0,1-8 0,13-14 1,10-19-1,9-23 0,22-19 1,8-21-1,12-20 0,3-10 1,2-11-2,1-4 0,-4 0 0,-10 4 0,-5 14-1,-8 14 1,-7 11-1,-2 23 0,-12 19 2,13 31 0,-6 18-1,3 19 0,3 12 0,10 9 0,15-2-3,13 9-9,1-27-25,20-3-2,0-23-1,9-11-2</inkml:trace>
  <inkml:trace contextRef="#ctx1" brushRef="#br1" timeOffset="22523.2883">6601 1039 82,'0'0'37,"0"0"-1,35-53 1,-35 53-33,0 0 1,0 0 0,0 0-2,42-30 0,-46 45-1,14 25 2,-10 21-3,-3 19 2,-8 21-2,1 12 0,-5 7-1,4 7-1,1-24-1,1-15-3,5-12-1,-1-31-12,14-10-19,0-28-1,12-16 0,0-20 2</inkml:trace>
  <inkml:trace contextRef="#ctx1" brushRef="#br1" timeOffset="22755.3016">6745 1093 102,'0'0'39,"-15"-64"2,15 64-2,-5-56-35,5 56-3,0 0 0,25-55 0,-25 55-1,42-15-2,-42 15-4,67-4-14,-67 4-18,77-1 0,-77 1 1,78 4-3</inkml:trace>
  <inkml:trace contextRef="#ctx1" brushRef="#br1" timeOffset="22959.3132">6753 1272 108,'-58'38'39,"33"-17"1,15-13-1,23-15-36,16-3-1,20-11-1,11 0-1,-60 21-3,79-27-4,-36 11-22,12-1-9,-5 4 0,6-2 0,-4 4 0</inkml:trace>
  <inkml:trace contextRef="#ctx1" brushRef="#br1" timeOffset="23188.3263">7318 1349 104,'-11'-1'40,"20"-2"1,8-14-3,20-10-30,-37 27-5,54-27-1,-54 27 0,71-34-3,-30 19-3,2 0-20,-1 0-13,-1 0-3,26 1 2,-7 7-3</inkml:trace>
  <inkml:trace contextRef="#ctx1" brushRef="#br1" timeOffset="23388.3378">7330 1563 114,'0'0'42,"0"0"-1,32-13 0,11-1-37,25-18-1,14-2 0,8 0-2,0 4-2,-1 3-4,3 6-18,-20 4-16,-1 12-2,-22 5 0,-4 10-3</inkml:trace>
  <inkml:trace contextRef="#ctx1" brushRef="#br1" timeOffset="24047.3755">8693 1285 92,'0'0'38,"-17"-4"3,17 4-3,0 0-30,23-6-2,2-1-1,12 1-1,8-4-1,10-1-1,7 3 1,2-3-2,-64 11 0,69-11 0,-69 11-1,68-12 0,-68 12 0,68-12-1,-68 12-1,53-11-1,-53 11-2,47-7-4,-47 7-12,0 0-19,38-12 2,-38 12-1,0 0-1</inkml:trace>
  <inkml:trace contextRef="#ctx1" brushRef="#br1" timeOffset="24471.3997">9656 716 83,'12'-61'39,"-12"61"-1,0 0 0,11-46-34,-11 46 1,0 0-2,0 0 0,0 0-2,0 0 1,13 67 1,-16-37-1,-3 62 0,0 12-1,-1 11 1,-1 5-2,3-4 1,-2-7-5,6-18-1,13-36-11,-1-21-22,16-13 0,-3-18-1,13-10-1</inkml:trace>
  <inkml:trace contextRef="#ctx1" brushRef="#br1" timeOffset="24828.4202">10018 1031 101,'-48'-46'43,"48"46"-1,-46-19-2,46 19-36,-52 0 0,52 0 0,-51 16-2,51-16 1,0 0-2,-49 37 0,49-37 0,0 0 0,0 0 0,0 0 0,26 55-1,-2-50 1,19 22-1,7-3-1,6 6 2,-5-3-2,-7 3 0,-15 0-2,-3 0 1,-4-10-2,-3-5-2,10 1-11,-10-11-22,12-5-2,-7-6 1,6-3-2</inkml:trace>
  <inkml:trace contextRef="#ctx1" brushRef="#br1" timeOffset="25520.4597">10456 1077 69,'0'0'35,"0"0"1,8-54 0,-8 54-29,0 0-1,0 0 1,0 0 0,0 0 1,0 0-1,0 0-2,-40-23 1,32 33-4,-5 24 2,1 5-3,5 7 1,-1-1-3,11 2 2,4-10-1,15-14 1,9-23-1,7-7 1,-38 7 0,44-16-1,-44 16 2,48-32-3,-48 32 2,53-41-2,-53 41 0,46-45-1,-46 45 1,47-43-1,-47 43 1,0 0 0,50-43 1,-50 43 0,12 0 1,-3 31 1,-13 22-2,-8 24 2,-13 19-2,-1 18-1,-4 3 1,2 4 0,-2-23 0,-1-9-1,-3-17 1,-1-11-2,-8-17 1,-1-14-2,-3-12-1,-5-25-5,10 2-15,-9-27-15,12-3 0,-2-21-1,12-6 0</inkml:trace>
  <inkml:trace contextRef="#ctx1" brushRef="#br1" timeOffset="26104.4931">9843 928 79,'0'0'37,"0"0"0,0 0-7,0 0-22,0 0 0,0 0-2,0 0 0,0 0-2,0 0 0,0 0-2,58-34 0,-58 34 1,46-33-1,-46 33 0,43-32-2,-43 32 0,41-29 0,-41 29 0,0 0 0,0 0 0,0 0 1,0 0 1,0 0-1,0 0 1,0 0-2,-61 64-1,61-64-5,-57 46-24,57-46-9,-43 38-1,43-38-2</inkml:trace>
  <inkml:trace contextRef="#ctx1" brushRef="#br2" timeOffset="44298.5338">5450 5191 37,'1'-12'30,"-1"-3"1,0 2 1,0 13-21,0 0-3,0 0-1,0 0 0,12 39 0,-8 1-2,3 19 0,0 15 0,5 19-1,-8 15-1,2 18 0,-6 7 0,-1 12-1,-7-2 1,-1-2 0,-3-8-3,1-10 2,-1-20-3,2-20 0,6-16-5,-1-30-14,11-15-16,-6-22 1,17-28-3,-5-15 1</inkml:trace>
  <inkml:trace contextRef="#ctx1" brushRef="#br2" timeOffset="44771.5608">5536 5255 60,'-8'-10'35,"8"10"-2,-16 3 1,16-3-28,-22 9 1,13 2-2,-6-3-1,-1 11 0,1 3-2,1 7 0,-4 4-1,3 2 1,2 0-1,-1-3-1,4-4 1,4-7 0,2-10 0,4-11 0,9-9 1,2-12 0,3-13 0,5 0 0,1-11 0,1 1 0,-2-1 0,3 4 0,-1 8-1,-6 11 0,0 12 0,2 13-1,-2 16 1,-1 12-1,0 11-1,3 8 0,0 8-1,1 3-3,5 12-18,-7-13-15,7 0 1,-7-12-2,6 1 1</inkml:trace>
  <inkml:trace contextRef="#ctx1" brushRef="#br2" timeOffset="45485.6017">6111 6025 57,'5'-10'31,"-3"-6"-1,-2 3 2,-1-1-27,-10-2 1,1 8 1,-11-1 2,-1 14-1,-11 2-1,-2 19 1,-6 3-2,2 14 0,-3 5-2,3 6-1,8-2 0,8-3-1,9-4-1,13-11 1,13-12-1,13-14-1,12-12 1,9-14 0,5-6 0,4-11 0,-3-5 0,-1-2-1,-6 1 1,-9 0 0,-9 7-1,-8 7 1,-7 4-1,-5 12 0,-7 11 0,0 15 0,-5 9 0,-1 10-1,-2 10 0,2 2 0,2 10-1,1-8-2,9 2-5,0-27-14,15 0-16,1-17 0,11-8-1,-4-15 1</inkml:trace>
  <inkml:trace contextRef="#ctx1" brushRef="#br2" timeOffset="45696.6137">6552 5973 96,'11'3'38,"-11"-3"2,24-7-2,-10 3-35,9-5-1,2-1 0,2-1-3,0 8-4,-7-10-20,2 23-13,-13-1 0,0 14-1,-14-4 1</inkml:trace>
  <inkml:trace contextRef="#ctx1" brushRef="#br2" timeOffset="45854.6228">6525 6249 107,'-14'3'39,"14"-3"2,8-2-2,14-3-36,14-6-3,8-3-1,15 6-5,1-9-28,18 10-6,2-8 1,12 11-2</inkml:trace>
  <inkml:trace contextRef="#ctx1" brushRef="#br2" timeOffset="46334.6502">7223 6072 98,'5'-10'39,"9"5"1,-3-11-1,13 4-34,2-2-3,4 1 0,5 0-2,-1 5-2,5 10-5,-9-12-23,10 21-9,-8-10 1,6 8-3</inkml:trace>
  <inkml:trace contextRef="#ctx1" brushRef="#br2" timeOffset="47104.6943">8019 5739 72,'0'0'37,"-9"-3"0,-2 18-1,-11 1-26,1 16-5,-10 5 5,3 10-5,-2 1 2,5 7-4,3-5 0,13-3-1,7-8-1,11-7 1,14-13-2,9-10 1,8-11-1,7-8 1,4-10-1,1-6 0,-3-5 0,-4 0 0,-8-1 0,-5 1 0,-8 5 0,-9 6-1,-7 5 1,-8 15 0,0 0-1,0 0 1,-10 24 0,3 3 0,-1 8 0,3 4 1,1 2-2,7-2 2,6-6-1,5-5 1,7-13-1,7-10 1,8-17 0,1-11 0,1-14 0,1-9 0,-5-8 0,-5-6 0,-8 0-4,-8 0 2,-8 3-4,-5 2-2,-1 20-9,-9-7-21,10 16-3,-5-2-2,10 10 2</inkml:trace>
  <inkml:trace contextRef="#ctx1" brushRef="#br2" timeOffset="47504.7172">8786 5208 96,'-24'4'40,"13"7"1,-1-16-2,19-8-36,3 6-1,11-1 0,8 0 0,3 0-1,3 5 0,0 3 0,-3 3 0,-5 11-1,-7 4 1,-8 11-1,-14 6 1,-10 8 0,-7 2-1,-7-2 1,0 2-1,-3-4 1,3-3-2,6-11 1,11-5 0,11-6-1,13-6 0,13-9-2,11-1-1,6-8-3,18 10-22,-8-16-11,6 10 2,-9-9-4,1 7 3</inkml:trace>
  <inkml:trace contextRef="#ctx1" brushRef="#br2" timeOffset="47911.7404">9215 5680 96,'-30'25'40,"13"7"2,-4-11-1,6 5-37,6-5 2,12-3-3,6-6 2,8-5-2,8-12-4,5-4 3,4-9-3,2-8 3,2-7-3,-6-4-1,0 2 1,-5 1-1,-5 5 3,-4 6-4,-7 9 3,-11 14-3,8 25 3,-13 13 2,-6 20 0,-2 17-1,-6 14 1,-2 10 0,-4 4 1,0 0-2,0-6 2,-6-7-1,4-14-1,-2-16 1,-1-13-2,1-17 1,2-13-3,0-19 0,6-4-8,-6-27-27,18 2-4,-9-18-2,10-4 0</inkml:trace>
  <inkml:trace contextRef="#ctx1" brushRef="#br2" timeOffset="48842.7937">6317 6956 85,'6'-42'36,"-6"-4"0,0 5 0,-15-1-29,2 12-3,-7 9 0,-2 16-2,-8 14 1,0 20-1,-2 18 0,1 16 1,1 11-1,7 9 0,2 4-1,7 0 0,4-4-2,8-12-3,8-4-4,-3-24-25,14-5-5,-5-19 0,7-6-1</inkml:trace>
  <inkml:trace contextRef="#ctx1" brushRef="#br2" timeOffset="49538.8335">5969 7329 94,'-27'-17'37,"11"10"2,3-8-1,17 4-32,7 0-1,16 3-2,10-6-1,10 1-1,7-5 0,6 4-1,0-1-1,-1 3 1,-3 0 0,-6 1 0,-8 8-1,-12 1 1,-9 6 0,-13 5 0,-12 2 0,-10 4 1,-8 5 0,-4 6 0,-5 3 0,-3 5 0,4 3 0,4-5 1,7 0-1,12-3 0,8-8 0,12-5 0,10-13-1,9-7 1,8-10-1,5-7 1,2-5-1,-3-6 0,-3-1 0,-6 2 0,-10 0 0,-7 3 0,-9 2 0,-8 5 0,-8 3 0,-1 9 0,-2 5 0,-3 3 0,1 6 0,4 6-1,4 4 1,2 3 1,5 5-1,2-1 0,1 6 1,3-2-1,0 2 0,-3-3 2,-2 1-2,-2-4 0,0-3 1,-4-4-1,2-15 1,0 0 0,0 0 0,10-16 0,0-7 0,2-5-1,4-7 0,1-2 1,1-3-1,1 6 0,-2-1 0,-2 9-1,2 3 0,-2 3-1,4 12-2,0-2-2,9 10-6,-7-12-22,18 11-5,-3-12-2,15 5 1</inkml:trace>
  <inkml:trace contextRef="#ctx1" brushRef="#br2" timeOffset="49880.8531">7476 6821 106,'-26'4'39,"-2"14"2,-12-2-4,1 9-32,-1 3-1,2 3 0,5 0-2,7 0 0,9-3-1,12-6 0,12-6-1,12-3 0,13-4 0,7-4 0,3-1 0,2 1 0,-4 3 0,-4 2 0,-11 9 0,-9 5 0,-13 7 0,-10 3 0,-8 4 0,-8 1-1,0-1 0,-2-5-1,9-8-1,0-10-4,16 1-10,1-28-21,21-1-2,2-21 0,16-4 0</inkml:trace>
  <inkml:trace contextRef="#ctx1" brushRef="#br2" timeOffset="50088.865">7836 6832 102,'-2'13'39,"-9"16"2,-12 6-2,7 6-35,-8 10-1,2 8-2,2 3 1,0-1-2,7-1-1,0-6-1,6-3-3,-2-17-9,10 2-23,-1-20-2,0-16 0,11 1 0</inkml:trace>
  <inkml:trace contextRef="#ctx1" brushRef="#br2" timeOffset="50262.8749">7713 7122 100,'0'0'40,"14"-11"-2,8 9 1,-4-5-34,19-4-3,9-7-2,7-8-4,9-2-4,-3-17-15,8 9-14,-9-11-1,-1 2 0,-15-4 1</inkml:trace>
  <inkml:trace contextRef="#ctx1" brushRef="#br2" timeOffset="50427.8844">8229 6707 95,'-36'47'37,"-7"7"1,8 14 0,-2 4-31,10 4-2,7-4-2,8-1-2,12-14-1,8-9-3,12-9-2,3-22-11,13-1-22,-1-20 1,8-3-2,-4-20 0</inkml:trace>
  <inkml:trace contextRef="#ctx1" brushRef="#br2" timeOffset="50931.9132">8391 6974 103,'-25'-7'38,"9"26"2,-9-2-4,3 18-29,-6 4-3,5 2-1,1 0 0,4-2-1,7-7-1,3-9 0,6-8 0,2-15-1,17-10 1,2-12-1,2-10 0,2-10 1,0-9-1,1-3 0,-1-1 1,-6 1-1,-5 9 1,-5 9-1,-2 7 0,-1 10 0,-4 19 1,0 0-1,0 0 0,11 20 0,-2-1 1,5 2-1,5-2 0,5-3 1,5-9-1,6-6 1,4-11 0,5-7 0,-5-6 0,1-7 0,-2 1 0,-9-1 0,-4 3 1,-7 7-2,-5 8 0,-13 12 0,3 10 0,-11 13 0,-1 13 0,-2 9 0,-3 12 0,0 0-2,6 9-1,2-7-3,15 7-10,-5-21-19,21 0-6,1-19 0,13-3-1</inkml:trace>
  <inkml:trace contextRef="#ctx1" brushRef="#br2" timeOffset="51071.9212">9097 7145 87,'-35'-4'37,"-2"8"-1,-5 6-23,1-4-27,3 1-24,-2-5-2,7 4 1</inkml:trace>
  <inkml:trace contextRef="#ctx1" brushRef="#br2" timeOffset="51221.9298">8441 7425 115,'-24'6'39,"5"-3"-2,7-12-30,-5-7-46,12 4 0,-6-4-2</inkml:trace>
  <inkml:trace contextRef="#ctx1" brushRef="#br2" timeOffset="51367.9381">7862 7593 113,'-29'6'41,"9"-7"-3,4-8-27,-10-17-48,15 1-3,0-11-1,5 6-2</inkml:trace>
  <inkml:trace contextRef="#ctx1" brushRef="#br2" timeOffset="55290.1625">12376 985 91,'0'0'39,"0"0"1,0 0-2,0 0-35,0 0 1,0 0 0,0 0-2,0 0 0,0 0-1,-48 59 0,34-34 0,2 3 0,5 4-1,0 3 0,11-3 1,-4-32-1,0 0 0,0 0 1,46 29 0,-46-29 0,44-3 0,-16 2 0,19 7-1,-17 3 0,-4 15 1,-22 9-2,-8 10 1,-26 9-1,-8 4 0,0-14-2,3-12-2,19-8-6,4-25-28,30-12 0,12-20 0,23-9-1</inkml:trace>
  <inkml:trace contextRef="#ctx1" brushRef="#br2" timeOffset="55576.1788">12829 1129 100,'47'-37'40,"-47"37"1,18 1-1,-6 14-34,-14 15-5,-15 21 0,-11 10 0,6-1-1,7 1 1,16-3 0,17-33 0,16-13 1,5-16-1,6-13 0,-3-12 1,-2-8-1,-40 37 0,35-47-1,-35 47 0,13-52-2,-13 52-2,2-48-3,-2 48-4,0 0-28,-27-56 0,27 56-1,-31-11-2</inkml:trace>
  <inkml:trace contextRef="#ctx1" brushRef="#br2" timeOffset="56038.2052">13989 1125 92,'24'-88'39,"-24"88"1,27-74 1,-27 74-38,29-60 1,-29 60-1,0 0 0,40-27 0,-34 53 0,4 23-2,-14 24 0,-3 22-1,-2 16 1,-3 4-3,5-4-1,7-17-6,2-54-29,17-14-1,4-22 0,13-15-2</inkml:trace>
  <inkml:trace contextRef="#ctx1" brushRef="#br2" timeOffset="56222.2158">14328 1078 108,'-24'-74'42,"24"74"1,-16-69-2,16 69-40,4-66-1,-4 66 0,24-58-2,-24 58-3,50-40-27,-50 40-8,68-20 0,-29 9-2</inkml:trace>
  <inkml:trace contextRef="#ctx1" brushRef="#br2" timeOffset="56422.2272">14510 966 111,'0'0'41,"-67"44"1,67-44-2,0 0-40,0 0 0,0 0-1,0 0-5,0 0-23,65-1-11,-15-12 0,6-1-2,9-2 1</inkml:trace>
  <inkml:trace contextRef="#ctx1" brushRef="#br2" timeOffset="56605.2377">15153 964 113,'0'0'41,"-36"53"1,36-53-1,0 0-39,0 0-3,0 0-2,0 0-1,0 0-3,0 0-26,45 34-7,-45-34 0,54-4-1</inkml:trace>
  <inkml:trace contextRef="#ctx1" brushRef="#br2" timeOffset="56772.2472">14910 1422 117,'-52'39'41,"25"-7"1,11-19-2,39-15-38,17-13-1,23-7-1,16-7-3,-37 5-27,10 3-8,2 0-2,4-3 0,3 0-3</inkml:trace>
  <inkml:trace contextRef="#ctx1" brushRef="#br2" timeOffset="57859.3094">16302 1068 87,'0'0'39,"0"0"-1,4-56 2,-4 56-37,0 0 0,0 0 2,0 0 0,0 0-2,-13 7 0,3 30 0,-6 9-3,3 9 2,-4 1-2,3 4 1,3-8-2,3-12 2,12-29-1,-4-11 1,18-22 0,-18 22 0,0 0 1,25-53-1,-25 53 1,22-53-3,-22 53 2,18-56-3,-18 56 4,18-55-2,-18 55 0,16-46 0,-16 46 0,0 0 1,0 0 0,33-50 1,-33 50-2,0 0 0,41-8 1,-41 8-1,45 4 1,-45-4 0,59 5 0,-59-5-1,71-3 0,-71 3 0,75-3-1,-75 3 0,75-12 0,-75 12 1,70-9 0,-70 9 1,63-4 0,-63 4-2,49 15 1,-16 14-2,-18 11-2,-5 15-4,4 5-17,-1-5-15,19-1-2,4-12 2,19-25-3</inkml:trace>
  <inkml:trace contextRef="#ctx1" brushRef="#br2" timeOffset="58227.3305">17553 1168 102,'0'0'39,"0"0"5,3-63-3,-3 63-36,0 0-1,-43-28 1,20 28 0,-26 13-3,1 18 1,0 6-3,17 9 2,14-7-3,28-11 2,-11-28-2,0 0 3,55-5 0,-55 5-2,58-22 0,-58 22 0,63-34 0,-63 34 0,66-37 0,-66 37 0,58-41 0,-58 41 0,48-32 0,-48 32 0,23-7 0,-3 23 0,-23 20 0,-11 17-5,-8 16-8,-5-2-17,8 10-14,0-7 1,13-15-1,-4-13 0</inkml:trace>
  <inkml:trace contextRef="#ctx1" brushRef="#br2" timeOffset="59444.4001">18844 1709 65,'-3'13'36,"-9"-13"-1,12 0 0,-24-12-29,12-3 1,-10-10 0,4-8-2,-8-13 0,-1-11-3,27 57 1,-32-79-1,32 79-1,-42-94-1,20 43 1,2-2 0,-3 0 0,1 0-2,4 2 2,1-3-2,2 3 2,6-1-1,9 52 1,-1-94 0,1 94 0,15-78 0,-15 78-1,33-51 2,-33 51-1,41-19 0,-41 19 0,42 15-1,-42-15 2,24 47 0,-36 13 1,1 43-1,-28 13-1,-17 14 1,-15-4-1,1 0 2,10-20-5,33-20 3,34-43-3,26-18 0,27-23 0,19-14-3,23-7-1,3-19-6,18-1-25,-15-8-2,2 4 1,-14 2-1</inkml:trace>
  <inkml:trace contextRef="#ctx1" brushRef="#br2" timeOffset="59895.4259">19443 1279 103,'0'0'39,"-4"-57"3,4 57-3,0 0-33,0 0-2,0 0 0,-53-39-1,11 46-2,-6 8 2,-3 9-3,5 12 2,-2 10-3,17 11 2,10-3-1,26-9 0,15-15 1,14-11-1,11-11 0,11-11 1,6-15 0,4-12 0,-66 30 0,69-44 0,-69 44 2,63-56-3,-63 56 0,58-54 0,-58 54 0,46-54 0,-46 54 0,0 0 0,39-63 0,-26 63 0,-17 15 0,1 18 0,-8 14-3,6 14-1,5 4-4,6-9-9,22-8-23,-8-14-2,22-5 1,-3-15-2</inkml:trace>
  <inkml:trace contextRef="#ctx1" brushRef="#br2" timeOffset="60121.4388">20092 1377 118,'-1'-20'42,"19"11"0,-18 9-1,0 0-41,50-33 0,-50 33-2,55-22-4,-55 22-28,60-22-4,-45 17-2,41-2-2</inkml:trace>
  <inkml:trace contextRef="#ctx1" brushRef="#br2" timeOffset="60271.4474">20093 1583 86,'-37'22'41,"21"-3"0,16-19 0,14 2-13,24-10-29,10-14-7,17 4-30,-3-11-2,17 4 0,-1-3-2</inkml:trace>
  <inkml:trace contextRef="#ctx1" brushRef="#br2" timeOffset="60671.4703">20698 1265 90,'0'0'42,"-10"-7"0,10 7-2,0 0-16,14 4-22,13-9-1,-27 5-2,40-7-1,-40 7-10,63-9-24,-63 9-4,73-8 1,-10 8-3</inkml:trace>
  <inkml:trace contextRef="#ctx1" brushRef="#br2" timeOffset="61270.5045">21616 1190 115,'17'-48'42,"-17"48"0,0 0-1,0 0-38,0 0 0,-39-4 0,1 31-1,-5 18 0,-19 1-2,14 11 2,0 5-2,14 0 0,15-8 0,23-16 0,16-13 0,17-11 0,10-11 0,11-10 0,8-9 0,3-11 0,-2-3 0,-4-5 0,-8 3 0,-15 3 0,-9 2 0,-12 9 0,-9 10 0,-10 8 0,-8 14 0,-4 6 0,-1 10 0,2 0 0,2 5 0,6 0 0,6-3 0,11-4 0,10-10 0,10-7 0,7-5 0,7-10 0,2-9 0,-1-10 0,-4-7 0,-3-12 0,-42 42 0,31-51 0,-31 51 0,19-62 0,-19 62-4,15-67-8,-15 67-19,9-73-12,-9 73 0,13-66-1,-13 66 1</inkml:trace>
  <inkml:trace contextRef="#ctx1" brushRef="#br2" timeOffset="61638.5256">22554 774 108,'0'0'42,"0"0"2,0 0-3,0 0-38,0 0-1,19-52 1,-19 52-1,0 0 0,0 0 0,43-5-2,-43 5 1,0 0-1,0 0 2,0 0-1,22 53 1,-22-53-4,0 0 4,-20 61-2,20-61 0,-16 51 0,16-51 0,-11 50 0,11-50-4,0 0-4,27 65-22,-27-65-11,43 29-4,-43-29 1,77 21 2</inkml:trace>
  <inkml:trace contextRef="#ctx1" brushRef="#br2" timeOffset="62055.5494">23061 1040 113,'0'0'43,"0"0"2,0 0-2,0 0-39,-41 17-1,41-17 1,-36 21-4,36-21 0,0 0 0,0 0 0,-40 50 0,40-50 0,0 0 0,0 0 0,45 25 0,-45-25 0,47-2 0,-47 2 0,57-11 0,-57 11 0,58-15 0,-58 15 0,48-4 0,-57 19 0,28 9 0,-11 22 0,-22 15 0,-10 27 0,-15 8 0,-5 16 0,-10-9 0,3-17 0,4-18 0,1-10 0,2-15 0,1-12 0,1-16 0,7-11 0,6-4-10,-12-23-12,23 3-15,-17-17-7,11-6 1,-9-12-2</inkml:trace>
  <inkml:trace contextRef="#ctx1" brushRef="#br2" timeOffset="62824.5934">13174 2444 101,'0'0'40,"11"2"-1,11-4 0,6-11-37,8 1-1,5-5 0,4 4-1,4-1-3,-5-2-4,11 16-29,-17-9-3,5 17 2,-18-9-3</inkml:trace>
  <inkml:trace contextRef="#ctx1" brushRef="#br2" timeOffset="62983.6025">13280 2607 100,'-53'27'39,"4"-13"-2,21 5 1,9-12-35,19-7-4,37-4-4,3-20-31,24 4-2,3-17 0,15 3-1</inkml:trace>
  <inkml:trace contextRef="#ctx1" brushRef="#br2" timeOffset="63274.6191">13761 2027 94,'-17'-12'38,"17"12"1,-11-2-2,24 13-32,13-3-2,14 7 1,7-2-1,10 4-1,0 6 0,1 8 0,-10 5 0,-11 18 0,-19 9-1,-21 11 2,-22 7-2,-13 10 1,-17 0-2,-4-4 1,0-8-2,7-15-1,12-15-4,9-28-24,37-5-9,9-34-1,31-7-2,6-22-1</inkml:trace>
  <inkml:trace contextRef="#ctx1" brushRef="#br2" timeOffset="63508.6325">14580 2126 99,'0'0'41,"-19"-5"1,12 21-2,-7 5-30,4 13-8,2 10 0,0 15 1,-3 5-2,3 9 1,0 4-2,2 3 1,4-6-4,5-16-1,10-3-9,-2-27-23,19-7-4,-1-24 0,10-10-2</inkml:trace>
  <inkml:trace contextRef="#ctx1" brushRef="#br2" timeOffset="63703.6437">14630 2107 114,'-16'-27'41,"16"27"1,9-29-2,14 17-37,17-3-1,14-1-1,9-1-3,3-2-3,9 14-19,-12-12-14,-3 16-3,-18-3 1,-9 18-3</inkml:trace>
  <inkml:trace contextRef="#ctx1" brushRef="#br2" timeOffset="63899.6549">14556 2396 108,'-33'15'40,"25"1"2,18-28-3,21-4-36,29-9-1,17-5 0,12-1-2,3-3-3,13 9-6,-13-6-28,4 17-4,-19-1 1,-6 17-2</inkml:trace>
  <inkml:trace contextRef="#ctx1" brushRef="#br2" timeOffset="64094.6661">15282 2381 113,'0'0'40,"12"-9"1,15 3-2,7-12-38,7-5-2,9 3-1,-2-3-1,2 13-8,-11-9-26,2 18-3,-19-6 0,-6 19-1</inkml:trace>
  <inkml:trace contextRef="#ctx1" brushRef="#br2" timeOffset="64252.6751">15201 2637 113,'-28'34'42,"9"-24"-2,30 2 0,17-22-38,16-5-2,20-10-1,6-10-8,13 10-27,-9-15-6,11 12 2,-13-7-3</inkml:trace>
  <inkml:trace contextRef="#ctx1" brushRef="#br2" timeOffset="64590.6944">16424 2463 107,'-17'-11'41,"17"11"1,10-19-5,18 6-35,17-2-2,16-5-2,13 6-7,2-15-30,21 13-2,-7-12-1,6 16-1</inkml:trace>
  <inkml:trace contextRef="#ctx1" brushRef="#br2" timeOffset="68034.8914">17593 2305 70,'7'-18'39,"4"13"-1,-11 5 1,0 0-27,-3 16-9,-5 13 0,-6 4 0,-3 10 0,-2 3-1,-4 5 1,2-3-1,3 0 0,3-6 0,3-5 0,7-9-1,4-8 0,7-8 0,5-11-1,2-9 0,5-5-2,2-14 2,0-6-1,1-8 1,-1 1-1,-3-7 1,-5 0-1,0 5 2,-5 6-1,0 6 1,-3 6-1,-3 8 0,-1 16 0,0 0 0,4 12 1,-1 7-1,2 0 0,3-2 1,7 0-1,9-3 1,2-9 0,7-9-1,3-5 1,4-5 0,-4-5 0,0 3 0,-6-2 0,-6 4-1,-4 5 1,-8 8-1,-12 1 1,9 26-1,-9 1 0,-2 4-1,-3 7 2,0 3-2,-1 2 2,-3 2-2,1-7 1,2 1-4,-3-15-6,12 12-28,-7-24-1,17 5-1,-13-17-1</inkml:trace>
  <inkml:trace contextRef="#ctx1" brushRef="#br2" timeOffset="69003.9468">18591 2275 34,'5'-16'32,"2"4"3,-5-7-2,-2 19-12,4-27-6,-4 27-4,4-19-2,-4 19-3,2-19 0,-2 19-1,0 0-1,-18-1-1,1 10 0,-5 14 0,-10 9 0,-4 13-1,-2 4 0,2 5 1,5 3-2,8-2 2,11-4-2,13-7 2,16-12-3,11-14 1,11-6 0,8-10-1,5-9 1,-1-8-2,0-4 2,-4-5-2,-5-6 1,-8 3 0,-5-3 0,-7 6 0,-8 4 0,-4 6 0,-10 14-1,0 0 1,2 13 0,-9 8 0,0 9-1,2 0 3,1 7-2,2 0 1,4-3-1,11-6 2,8-6-1,9-8 1,9-12-2,5-8 0,4-9 0,0-11 0,-6-9 0,-4-6-1,-7-8 1,-14-4-3,-5 6 2,-10 0-2,-4 7-1,-7 1-5,9 22-21,-12-9-11,12 26 2,-2-23-2,11 19 1</inkml:trace>
  <inkml:trace contextRef="#ctx1" brushRef="#br2" timeOffset="69408.97">19495 1893 111,'-21'-1'41,"1"-9"1,20 10-2,5-14-38,19 5 0,10 0-1,6 4 1,1-1 0,4 5-1,-7 5 1,-5 6-1,-13 6 0,-13 8 0,-16 1 2,-17 9-3,-5 1 1,-7 2-2,-4-4 2,2-1-2,4-4 0,7-4 0,16-4 1,12-7-1,13-5-1,11-5 0,15 2-2,3-9-4,13 17-21,-10-20-12,14 9 1,-11-7-2,2 7 2</inkml:trace>
  <inkml:trace contextRef="#ctx1" brushRef="#br2" timeOffset="69888.9975">19998 2171 103,'-16'-2'40,"4"10"1,-8-6-1,10 11-35,-7 3-1,6 11 0,-2-2-1,4 5-1,3-3 0,7 4 0,6-9-1,1-5 0,11-12 0,1-5 0,7-12-1,4-6 1,1-5-1,0-10 1,-1 3-2,0 0 1,1 3 0,-7 6-1,-3 7 0,-7 7 1,-15 7-1,10 28 1,-15 6-1,-7 18 1,-4 13-1,-4 17 3,-3 10-1,-4 7 0,2 7 0,-6-4 1,1-2 0,-1-7-2,-2-10 0,-2-14 0,-1-11 0,-2-13 0,-1-11 0,2-16 0,0-11 0,-2-9 0,4-14-4,0-17-2,11 2-12,-10-28-18,19 3-7,-2-20 1,18 8-1</inkml:trace>
  <inkml:trace contextRef="#ctx1" brushRef="#br3" timeOffset="76266.3622">20634 1715 43,'11'8'32,"-11"-8"0,4 18 1,-15-12-19,10 4-2,-10-8-3,11-2-2,-15-3-2,15 3-2,-16-17 0,3 4-1,-4-2-2,-4 1 0,-9-1 0,-5 3-1,-12 0 1,-10 1-1,-9 3 1,-6 1 1,-5-1 0,-3 1 0,-6-3 1,0 1-1,0-2 1,0-1-1,0-2 1,0 1-2,-4 2 1,-1-3 0,-5 4-1,-4 1 0,-2 5 0,-4 2 0,-4 1 0,-2 3 0,-3-1-1,-1 3 2,1-3-2,6 0 2,-1 0-1,2-1 1,2 0 0,3 1-1,2 4 1,2-2-1,2 7 1,-2 1-1,0 4 0,1 5 0,3 5 0,1 0-1,3 7 1,5-1-1,-2 0 2,8 2-2,4-4 2,4 1-1,2-6 1,7 3-1,1-2 1,-1 1-1,2 2 1,3 2-2,0 4 2,-3-1-2,0 2 1,0 4 0,-1 0 0,3 3-1,6-5 0,4 1 1,11 2 0,6-2 0,9 0 0,9-1-1,8 2 1,8-2-1,4 2 1,6-2 2,6 4-3,3 3 2,6 2-1,10-3 1,4 4-1,8-1 0,9-1 0,7 2-1,11-4 0,9-5 0,10-4 0,7 4 1,6-7 0,9 5-1,5-6 1,5 4-1,0-4 1,4 4 0,-4-1 0,4-2 0,0-1 0,3 1 0,-3-5 1,2-1-1,3-4 1,1-1-1,2-6 1,0-3-1,4-6 1,-1-2 0,0-4-1,0-6 1,-5-3-1,1-4 1,-1-5-1,-7-3 0,-6-3 0,-3-7 1,-7 1 0,-1-8-1,-9-4 1,-7-3-1,-6-5 1,-11-3 0,-3-9 1,-7-4-1,-9-6 0,-7-4-1,-3-8 0,-8-5 0,-7-5 1,-6-1-2,-12 4 2,-6 1-1,-17 3 1,-8 6 0,-18 10-1,-17 4 1,-17 4-2,-19 2 1,-17 2-1,-15 2-1,-15 2-1,-16-7-5,-3 5-30,-17-4 0,-2 13 0,-10 3-3</inkml:trace>
  <inkml:trace contextRef="#ctx1" brushRef="#br3" timeOffset="77543.4353">10456 597 73,'0'0'36,"0"0"-3,-56-42 2,56 42-36,-54-20 2,54 20 1,-72-17 0,28 9-2,-4 1 2,-6-2 0,-5 3 0,-1-2 0,-6 1 1,0 2-1,-5-2 0,1 4 1,-3-2 0,0 4-1,-4-2 0,1 3 0,0 1-1,2 2 0,-5 2-1,4 2 1,-1 1 0,3 4-2,1 2 2,1 5-2,1-2 2,2 5-1,3 3 0,1 3 0,6 3 0,4 3 2,3 2-2,6 3 2,3 7-2,21-13 0,-39 71 0,21 2 0,20-3 0,23 5-1,15-2 0,17 2 0,6-5 0,13-18 0,4-5 1,9-3-1,7-6 1,11-10-1,8-6 0,6-5 1,5-8 0,9-6-1,3-11 1,9-3 0,5-4 0,1-8 0,3-9 0,3-7 0,3-6 0,1-9 0,-4-10 1,-4-7 0,-2-8 0,-5-9 0,-5-6 0,-11-9 1,-9-8-1,-10-9 1,-10-9-1,-46 43 0,-3-5 0,-3-2 0,-4-5 0,-6-5-1,-4-5 2,-8 0-1,-5-7 0,-11 1 0,-6-8-1,-13 10 2,-9-8-1,-15 8 0,-12-2-1,-12 14 0,-14 0-4,-13 11-17,-10 7-18,-9 39 0,-7 9-2,-10 0-2</inkml:trace>
  <inkml:trace contextRef="#ctx1" brushRef="#br3" timeOffset="78084.4662">6240 2099 99,'31'-1'40,"-2"-2"0,18 10-4,4-8-33,13 2 0,8-2-3,8-4-3,7 12-26,-5-14-9,6 7 0,-2-6-2</inkml:trace>
  <inkml:trace contextRef="#ctx1" brushRef="#br3" timeOffset="78738.5036">14350 3218 100,'16'17'39,"4"-22"1,22 0-2,10-7-36,13-7-4,17 16-20,4-18-15,10 8-1,-4-6-2,0 14 0</inkml:trace>
  <inkml:trace contextRef="#ctx1" brushRef="#br3" timeOffset="79519.5483">10436 3910 83,'19'-18'38,"-9"14"-1,-18 2 0,-13 19-33,-11 3-1,-3 12 0,-10 2 0,-1 6-1,-1-1-1,6 2 1,11-9-1,13-6 1,13-5-2,17-8 1,14-5-1,9-3 1,9-2-1,2 2 1,-4 2-1,-1 5-1,-14 4 2,-12 6-2,-13 7 1,-13 1-1,-11 4 1,-3-3-1,-2-6-1,2-9-2,15 0-7,9-16-26,11-25 0,14-11 0,21-3-2</inkml:trace>
  <inkml:trace contextRef="#ctx1" brushRef="#br3" timeOffset="79789.5637">10892 3976 94,'-19'27'38,"-2"12"2,-10-1-2,7 14-35,1 3 0,11 4-1,4-6 1,17-6-2,10-10 1,13-14-1,10-16 1,6-14-1,2-16 1,-1-9 0,-8-13-1,-9 0 0,-9-6-2,-19 4 0,-8 5-2,-14 1-2,0 25-13,-17-9-21,13 22 0,-5-4-1,14 16-1</inkml:trace>
  <inkml:trace contextRef="#ctx1" brushRef="#br3" timeOffset="81354.6533">12053 4397 73,'-18'-4'40,"6"8"-1,1-11 1,11 7-24,0 0-12,20-16-2,7 9 0,6-1-1,6 2 0,5 4-2,3 3-1,-3-3-7,7 14-27,-12-2-3,3 8 0,-10-4-1</inkml:trace>
  <inkml:trace contextRef="#ctx1" brushRef="#br3" timeOffset="82005.6905">12868 4254 89,'11'1'37,"-11"-1"1,-2 13-1,-7 2-34,4 7-1,-4 7-1,0 7 2,-7 7-1,4 7 0,-4-4 0,6 3 0,-4-8-1,6-7 0,1-8 0,4-9 0,3-17 0,0 0 0,13-14-1,0-11 1,-1-6 0,3-9-1,0-3 1,2-5-1,-1 3 0,-1 5 1,-3 4-1,-2 9 0,-4 6 1,-1 12-1,-5 9 0,0 0 1,7 12-1,-2 4 0,2 2 1,4-4-1,8-1 0,7-6 1,5-7-1,7-3 1,6-9 0,2-1 0,1-6 0,-3-1-1,-5 2 1,-7 5 1,-9 4-2,-2 7 1,-11 6-1,-9 10 0,-5 13 0,-3 7 1,-6 8-1,2 2-2,-1 5 0,-1 0-1,9 1-5,-6-17-26,22 4-6,-3-20 1,16-4-3</inkml:trace>
  <inkml:trace contextRef="#ctx1" brushRef="#br3" timeOffset="82718.7313">14000 4180 72,'0'0'39,"0"0"-3,-10-3 3,-6 6-21,7 14-12,-9 4-1,3 9-2,-5 5 0,4 6-2,1 3 1,3 2-1,6-3 1,8-4-2,10-5 1,7-9 0,9-9-1,7-11 1,3-8-1,6-8 0,-1-11 0,1-8-1,-5-2 1,-1-8 0,-9 6 0,-7-1 0,-4 5 0,-6 8 0,-7 7 0,-5 15 0,0 0 1,-12 29-1,5-1 0,-1 5 0,4 7 1,2-2-1,4-5 1,8-3-1,4-8 1,6-13 0,0-10 0,7-11 0,-3-12 0,-1-3-1,0-8 1,-6-5-1,-6-2-1,-3-1-1,0 7-3,-5-7-4,8 16-28,-10-7-3,11 12 1,-6-6-2</inkml:trace>
  <inkml:trace contextRef="#ctx1" brushRef="#br3" timeOffset="83121.7543">14776 3718 111,'0'0'40,"-8"1"0,8-1-5,15 3-34,2-4 0,1-1 2,4 4-2,0-1 1,0 3-2,-2 4 1,-3 1 0,-7 4-1,-4 2 1,-8 3-1,-6 3 1,-5 6-1,-7 1 1,-5 3-1,4 1 0,0-1 0,3 0 0,8-2 0,6-6 0,11-6-1,6-7-1,11-1-1,6-12-4,13 11-22,-2-17-10,12 7 1,-7-12-3,8 9 2</inkml:trace>
  <inkml:trace contextRef="#ctx1" brushRef="#br3" timeOffset="83588.7811">15189 4151 101,'-23'3'39,"11"10"1,-8-11-1,12 11-35,-7 4 0,5 3-1,2 5-1,2 2 0,4 2-1,6 1 0,7-6 0,7-9 0,8-8 0,7-9-1,3-13 1,4-9 1,0-10-2,1-3 1,-5-3 0,-5 3 0,-5 4-1,-9 7 0,-5 14 0,-12 12-1,1 26 0,-11 14 0,-5 24 1,-5 20-1,-4 16 1,-2 13-1,-4 4 3,2-1-2,0-4 2,0-7-2,0-18 3,0-17-3,-1-18 2,-1-18-2,3-16 0,-1-14-1,1-14-2,2-15-1,6-5-5,-2-28-13,15 3-20,-1-25 1,13 2-1,-1-18 1</inkml:trace>
  <inkml:trace contextRef="#ctx1" brushRef="#br3" timeOffset="83936.801">16335 4110 94,'0'0'41,"20"-16"0,12 16-1,-1-11-36,10 1-5,9 5-1,-1-5-4,14 16-29,-20-9-4,1 15 1,-17-6-3</inkml:trace>
  <inkml:trace contextRef="#ctx1" brushRef="#br3" timeOffset="84104.8106">16416 4359 96,'-28'16'41,"20"2"0,8-18-1,32-3-38,15-8-4,13-11-6,12 9-30,-2-15-2,11 9-1,-1-8 0</inkml:trace>
  <inkml:trace contextRef="#ctx1" brushRef="#br3" timeOffset="84506.8336">17669 4316 90,'-13'1'42,"13"-1"-1,0 0 1,15-2-38,11-9-1,12 0 0,10-4-1,9 1 0,6 1-2,1-2-1,4 9-4,-10-9-10,7 19-23,-21-9-3,8 6 1,-15-6-3</inkml:trace>
  <inkml:trace contextRef="#ctx1" brushRef="#br3" timeOffset="84957.8594">18756 3750 88,'-1'-18'39,"1"18"-1,-5-17 2,5 17-35,0 0-2,5 33 1,-4 1-1,5 15-1,-1 10 0,2 14 0,1 8-1,-1 6-2,1 0 1,0-4-2,2-5-2,1-16-5,14-2-28,-7-26-3,13-4 1,-3-20-2</inkml:trace>
  <inkml:trace contextRef="#ctx1" brushRef="#br3" timeOffset="85237.8754">19045 4023 104,'-43'1'40,"4"20"2,0-8-2,3 8-36,13-2-1,15 4 0,13-1-1,10-2-1,12-4 1,12-1-1,4 0-1,6-1-1,1-4 0,4-3-3,-2 6-1,-10-17-22,6 19-13,-14-12-1,3 9 0,-5-12-1</inkml:trace>
  <inkml:trace contextRef="#ctx1" brushRef="#br3" timeOffset="85771.9059">19666 4166 96,'-19'-19'39,"5"8"2,-5-4-2,8 11-35,-3 7-1,-1 12 1,1 11-1,0 10 0,0 6-1,5 3 0,1 2-1,9-2 0,4-8 1,11-9-2,7-16 1,8-12 0,5-11 0,8-12 0,-1-11-1,-3-9 1,1-5 0,-4 3 0,-5-1 0,-7 7 0,-7 8-1,-6 10 0,-12 21 0,8 11 0,-12 23 0,-8 21-1,-4 22 0,-6 19 0,-4 15 1,-5 15 0,-6 2 2,-4-1-1,-2-9 1,-3-11-1,2-21 0,4-17 1,1-20-2,8-22-2,8-15-1,4-25-4,13-5-7,-5-31-6,19 7-17,-10-29-6,10-4-1,-5-18 0</inkml:trace>
  <inkml:trace contextRef="#ctx1" brushRef="#br3" timeOffset="89667.1287">17971 3980 72,'7'-19'40,"4"9"-1,-6-6 1,6 19-30,-11-3-3,10 16-1,-7 13-2,-1 15-1,-6 15-2,0 7 0,-2 12-1,1 0-3,2 4 0,-4-10-3,7 7-9,-4-24-25,11 2 1,-5-20-2,10-6 1</inkml:trace>
  <inkml:trace contextRef="#ctx1" brushRef="#br3" timeOffset="90410.1712">12267 4166 77,'12'-15'40,"-7"-3"0,4 14 0,-9 4-31,-3 26-3,-6 8-1,1 16-3,-8 15-1,0 4-6,11 20-30,-9-9-6,11 1 2,3-14-3</inkml:trace>
  <inkml:trace contextRef="#ctx1" brushRef="#br3" timeOffset="92607.2969">14779 4797 24,'-18'13'33,"5"-1"2,1-14 0,12 2-14,2-40-2,26 4-2,6-34-4,25-9-4,20-19-2,18-4-2,12-11-2,8 1-1,0 13 0,-3 6-2,-13 17-2,-18 15-1,-13 18-5,-29 1-28,-4 22-2,-21-2 0,-1 14-2</inkml:trace>
  <inkml:trace contextRef="#ctx1" brushRef="#br3" timeOffset="93354.3396">19575 4450 23,'-30'17'32,"-5"-2"3,4 8-4,-10-17-6,18 15-4,-9-25-5,20 7-5,10-24-3,24-7-1,21-14-3,21-11 0,18-9-1,15-4-1,7-1 0,6 2-2,-4 10-1,-15 4-4,-11 29-18,-24-7-15,-12 22 1,-23 0-3,-9 17 2</inkml:trace>
  <inkml:trace contextRef="#ctx1" brushRef="#br3" timeOffset="94395.3992">11238 6128 87,'-23'-12'37,"8"10"1,-1-5 0,16 7-32,-13-5-1,13 5-1,23 5 0,0-4-1,9-1-2,9-3 1,6-2-2,7-2-1,2 1-1,-5-2-4,4 11-5,-19-11-20,4 15-8,-17-7 2,-5 10-1</inkml:trace>
  <inkml:trace contextRef="#ctx1" brushRef="#br3" timeOffset="94568.4091">11324 6289 65,'-49'23'35,"9"-3"-1,12-4 0,8-12-17,20-4-12,16-10-2,20-5-1,16-11-2,9-6-6,19-1-23,-2-8-5,4 2 0,-5-2-1</inkml:trace>
  <inkml:trace contextRef="#ctx1" brushRef="#br3" timeOffset="94838.4245">11867 5808 103,'-11'-2'37,"11"2"-2,0 0-6,10-5-28,14 9 1,9 1 1,6 7-2,0 4 4,2 12-3,-8 4 2,-6 12-4,-15 7 3,-14 8-1,-16 3-2,-14 3 1,-12-1-1,-5-3-1,1-3-4,3-22-16,20-5-16,8-19-1,17-12-1,28-12-1</inkml:trace>
  <inkml:trace contextRef="#ctx1" brushRef="#br3" timeOffset="95604.4683">13006 6105 92,'12'-44'37,"-1"11"-1,-8 4 2,-9 14-34,-4 9 0,-1 12 0,-8 9-1,-2 15 0,-2 4-1,4 12 1,-2 4-2,6 3 1,1-2-1,9-3 0,4-6 0,8-9 0,1-11 0,6-12-1,5-14 1,3-10-1,3-10 1,0-11-1,-2-8 1,3-4-1,-3-5 1,-4 3 0,0 3-1,-4 5 1,-3 8 0,-5 10-1,0 11 1,-7 12-1,0 0 1,5 24-1,-7 2 1,1 3-1,4 3 1,0-2 0,6-2-1,5-9 1,8-7 0,9-12 0,12-12 0,4-7 0,3-9 0,2-1-1,-1-3 0,-8 8 1,-7 1-1,-8 12 0,-13 12 0,-9 15 0,-9 11 0,-6 8 0,-3 11 0,-3 1-1,1 6-1,6-6-2,4 3-1,6-20-7,24 7-16,-4-26-12,17 0 1,-1-17-2,15-3 2</inkml:trace>
  <inkml:trace contextRef="#ctx1" brushRef="#br3" timeOffset="96123.498">14168 5978 105,'0'0'38,"-12"-17"2,3 19-2,-5 6-33,-5 12-1,-6 7 0,-1 11 0,-4 5-1,3 7-1,2 1 0,7-6 0,8-1 0,10-9-1,12-9-1,14-13 1,10-11-1,8-9 1,7-9-1,2-7 0,0-6 0,-5-1 1,-5-1-1,-7 2 0,-10 6 0,-8 6 0,-5 6-1,-13 11 1,0 0 0,-2 23 0,-5 0 0,-1 3 0,3 7 0,2-2 0,3-1 0,5-5 0,5-7 0,5-9 1,8-9-1,1-9 0,7-10 2,-2-9-2,0-11 0,1-6 0,-5-2-2,-4-3 0,-4-1-1,-5 4-1,-3 8-4,-5-5-8,14 23-15,-13-6-9,11 12 0,-4-6 0,12 8 1</inkml:trace>
  <inkml:trace contextRef="#ctx1" brushRef="#br3" timeOffset="96521.5208">14982 5623 101,'-18'16'40,"-1"-15"0,16 9-1,3-10-36,22-8 0,2 5 0,8-2-1,0 2-1,2 2 1,-3 0-1,-7 3 0,-8 4 0,-10 6 0,-11 3 0,-12 6 1,-6 3-1,-9 0 2,-6 5-1,2 0 0,1 2-1,7-3 1,8-5-1,12-2-1,17-7 2,18-8-2,16-2-4,12-10 1,16 3-3,-1-12-9,19 14-12,-15-13-13,4 8-2,-16-3 1,-4 5 1</inkml:trace>
  <inkml:trace contextRef="#ctx1" brushRef="#br3" timeOffset="96771.5351">15683 5964 113,'19'0'40,"-8"-9"3,12 7-3,-2-7-36,15 0-3,5 0-1,7 0-2,3 6-5,-11-9-14,15 13-17,-17-9-3,0 15 1,-22-9-1</inkml:trace>
  <inkml:trace contextRef="#ctx1" brushRef="#br3" timeOffset="96926.5439">15768 6182 118,'-43'29'42,"18"3"0,14-20-1,33-7-39,15-10-2,19-6-2,22-1-9,2-22-10,28 9-14,1-14-6,19 3 0,-5-7-2</inkml:trace>
  <inkml:trace contextRef="#ctx1" brushRef="#br3" timeOffset="97895.5994">17692 5295 82,'-2'-25'38,"4"12"-1,-3-3 1,1 16-34,15 5 0,-3 13 0,-3 13 0,-1 17-2,0 11 1,-4 13-1,-1 10 2,-5 7-1,-3-3 0,1-2-2,4-3 0,1-12-1,7-6-2,3-25-5,18 1-12,-4-27-19,14-5-1,-3-23 1,9-5-1</inkml:trace>
  <inkml:trace contextRef="#ctx1" brushRef="#br3" timeOffset="98221.618">18097 5574 89,'-39'-4'39,"2"13"-1,-12-4 2,13 10-34,-11-2-2,11 8 0,4-1-1,10 0 2,13 0-2,16 0 1,14-5-2,18-4 1,10 0-2,8-6 2,4 1-2,1-1-1,-5 5 1,-8-1-2,-7 6 3,-14 4-2,-8 5 1,-4-1-4,-5 4 2,-4-4-5,10 8-5,-10-21-21,21 7-9,-4-14 2,15 1-2</inkml:trace>
  <inkml:trace contextRef="#ctx1" brushRef="#br3" timeOffset="98421.6294">18810 5963 117,'0'0'41,"0"0"1,0 0-1,-5-15-37,5 15-1,5-17 0,-5 17-3,3-15-1,-3 15-2,-8-13-11,8 13-13,0 0-14,-8 14 0,-1-15-1,9 1 0</inkml:trace>
  <inkml:trace contextRef="#ctx1" brushRef="#br4" timeOffset="102617.8695">13037 6704 50,'-16'-5'35,"16"5"-1,-16-5 2,16 5-11,0 0-12,9 0-4,11-5-2,18 4-1,14-6-2,22 4-1,17-5 0,11 0-1,8 1-2,8-2 1,0-2-2,-4 0 0,-10 1-1,-10-6-2,-6 7-6,-15-16-28,-1 4 1,-15-7-2,-8 6 1</inkml:trace>
  <inkml:trace contextRef="#ctx1" brushRef="#br4" timeOffset="103225.9042">13828 7008 82,'3'-19'37,"-3"19"1,4-18-1,-4 18-27,-7 8-4,-1 5 0,-5 3-1,1 6-2,-3 3-1,0 10 1,-2-3-1,6 2-3,1-5 1,4-2-1,5-5 1,5-10-2,-4-12 3,21-8-1,-3-12 0,1-4 3,3-8-2,-2-2 2,-3-6-2,-2 5 1,-4 5-1,-3 4-1,-3 6 0,-2 6 0,-3 14 0,0 0 0,0 0 0,0 18 0,7-2 1,5 0-1,7-1 1,7-3 0,8-6 0,4-5 1,2-8-1,4-5 0,-2-5 0,-3-1 0,-6-2 0,-5 3 0,-9 2-1,-3 7 0,-7 11 0,-6 10-1,-3 11 0,-7 5 0,2 16-3,-3-5-5,14 18-25,-4-17-6,19 1-1,13-17-1</inkml:trace>
  <inkml:trace contextRef="#ctx1" brushRef="#br4" timeOffset="103771.9355">17519 6516 80,'-32'-1'38,"9"-8"-1,23 9 3,8-26-26,30 12-7,20-8-1,21 3-2,20 0 0,16-2-2,15 1 1,9 3-2,0 1-2,-4 2-1,-8 11-3,-22-10-26,-7 19-7,-29-3-1,-22 13-1</inkml:trace>
  <inkml:trace contextRef="#ctx1" brushRef="#br4" timeOffset="104390.9709">18018 6699 94,'0'0'36,"0"0"1,3 13-1,-18 1-28,8 12-2,-14-1-1,6 12-1,-4-1-2,-2 2 1,5-1-2,2 0 1,2-10-1,7-1-1,6-10 1,-1-16-1,19 0 0,-3-14 1,4-10-1,0-7 0,2-11 1,-2 1 0,-4-8-1,-3 4 0,-3 2 1,-5 8-1,-1 5 1,-1 7-1,-2 10 1,-1 13 0,0 0 0,-1 20 0,2 0 0,7 8 0,3-3 1,9 0-1,4-7 0,12-6 0,8-8 0,10-7 1,1-9-2,-1-6 0,-1-3 0,-7 0 0,-7 2 0,-9 1 0,-9 4 0,-7 5 0,-14 9 0,4 12 0,-10 10 0,-2 8 0,-2 9 0,1 6 0,0 8 0,-1-2-7,17 11-22,-11-18-9,16 4-2,-4-14-1,12-3 0</inkml:trace>
  <inkml:trace contextRef="#ctx1" brushRef="#br4" timeOffset="105481.0332">13532 8200 76,'0'0'37,"-10"-10"0,-3 18 0,-14 2-32,3 12-1,-9 7 0,0 14 0,0 6-1,4 9 0,0 2 0,11 2 1,5-6 0,14 2-2,4-14 1,16-7-2,4-18 2,13-8-2,6-13-1,2-8 0,2-9-1,-2-9 0,-3 2 0,-7-9 0,-5 7 0,-10 3 0,-7 4 1,-4 6 0,-10 15 0,0 0 1,0 13-1,-6 9 0,2 8 2,-2 8-1,5 1 1,1 2-1,5-6 0,6-5 0,6-10 1,6-13-1,7-13-2,3-14 1,4-11-1,0-9 1,-2-6-2,-3-9-1,-1-1-2,-9-8-5,6 16-24,-17-11-5,6 12 0,-13-4-2</inkml:trace>
  <inkml:trace contextRef="#ctx1" brushRef="#br4" timeOffset="105854.0546">14408 7796 103,'0'0'41,"4"-18"0,8 8 0,8-5-38,6 2-1,3-1 0,4 7 0,-3 1-1,-3 12-1,-8 6 0,-12 10 1,-12 5-1,-11 8 0,-11 5 1,-8 6 0,-1-1 0,1-4-1,7-7 1,8-6-1,17-11 1,16-11-2,17-9 0,17-14-2,12 2-4,1-11-23,15 10-9,-5-6-1,3 11-2,-13 2 1</inkml:trace>
  <inkml:trace contextRef="#ctx1" brushRef="#br4" timeOffset="106044.0654">14839 8240 105,'-16'13'41,"5"-14"1,11 1-2,19-13-38,5-1-3,11 1-3,-3-5-3,14 18-21,-15-8-11,5 9-1,-14 2-1,-2 13 1</inkml:trace>
  <inkml:trace contextRef="#ctx1" brushRef="#br4" timeOffset="106195.0741">14839 8477 106,'-36'23'41,"19"5"1,4-22-1,13-6-38,23 3-4,12-14-1,19 6-10,4-16-25,29 6-3,2-12-1,22 8 0</inkml:trace>
  <inkml:trace contextRef="#ctx1" brushRef="#br4" timeOffset="106622.0985">16502 7403 83,'-2'-16'40,"2"16"-1,0 0 1,13 25-26,-9 12-11,6 13 1,-2 13-1,0 12 0,-5 11-1,-4 5-1,-4-1 0,-4 4-1,-1-8 0,-4-6-2,6-8-2,-1-18-7,18-6-25,-6-25-3,22-8-1,-4-26-1</inkml:trace>
  <inkml:trace contextRef="#ctx1" brushRef="#br4" timeOffset="106888.1137">16771 7868 105,'-36'9'40,"5"12"1,-4-7-1,7 8-34,13-4-2,14 2 0,11-9-2,14 3 1,10-7-1,7 3 0,8-4-1,3 2 0,1 3-2,-4-6-1,-1 9-1,-5-8-6,8 17-21,-16-17-11,8 11 1,-14-12-4,1 3 2</inkml:trace>
  <inkml:trace contextRef="#ctx1" brushRef="#br4" timeOffset="107515.1496">17971 7512 99,'-12'-5'39,"-8"29"0,-23 14-1,-8 22-34,-13 17-1,-11 20 1,-14 7-1,0 9-1,1-1 0,9-7-2,10-12-2,14-10-2,21-11-6,10-28-26,32-9-5,7-21 1,21-11-1</inkml:trace>
  <inkml:trace contextRef="#ctx1" brushRef="#br4" timeOffset="108057.1806">17722 8223 83,'-4'-13'40,"4"13"-1,-9 2 1,3 10-25,-7 1-10,0 13-1,-4 4-1,0 5-1,-3 1 0,4 1 0,3-5 0,2-3-1,4-10 0,6-6-1,1-13 0,16-10 1,5-11-1,3-7-1,-1-6 2,6-7-2,-2 1 1,1 0 0,-6 6 0,-3 6 0,-8 9 0,-3 7 0,-8 12 0,0 0 1,8 13-1,-3 2 0,3 1 1,6 0 0,5-3 0,5-3 0,4-4 0,7-6 0,1-7 0,0-2 0,2-4-1,-3-4 1,-2-1-1,-3 0 1,-3 1-1,-6 8 0,-6 4 1,-4 9-1,-8 6 0,-5 15 1,-6 10-1,-3 8-1,1 4 0,-3 4-3,7 5-10,-5-18-17,14 6-9,-2-17 0,8-7-3</inkml:trace>
  <inkml:trace contextRef="#ctx1" brushRef="#br5" timeOffset="117747.7348">12725 9042 52,'0'0'37,"6"-11"-1,-3-7 1,7 8-19,-5-19-8,7 6-3,-4-7-2,4 2-3,0-3 0,-5 6-1,1-1 0,0 8-1,-4 0-1,1 6 1,-5 12 0,0 0 1,11-5-1,-11 5 0,12 27 0,-5-10 0,1 6 2,-1 5-2,-1-1 0,-1-1 0,1-2 0,0-3 1,0-6-1,-6-15 0,11 4 0,-2-16 0,-1-14 0,3-8 0,-1-8-2,-1-9 2,-2-4-1,-6-7 0,-1 0 0,-3-3 1,-5 2-2,-4-3 2,0 5 0,0 1 0,1 2 1,3-3-2,5 8 1,5 1 1,6 1 0,6 3 0,5 1-1,9 4 1,3 0-1,5 10 2,4 2-2,2 5 0,7 6 1,3 2-1,6 3 0,4 4-1,8-1 1,4 1 0,8-4 0,5-1 0,7-5 0,5-1 0,3-6 1,1 1-1,1-1 0,-3-3 1,-2 2-1,-6 1 1,-9 4-1,-5 2 0,-13 0 1,-5 5-1,-9 3 0,-9 2 0,-8 3 0,-7 2 0,-9 3 0,-2 0 1,-5 4-1,-2 4 1,-10-4 0,3 17 0,-8-2 1,-2 7-1,-5 3 1,-2 6-1,-1 5 0,0 1 0,3 1-1,2-3-1,7 0-5,-3-15-27,16 4-5,-10-24-2,29 20-1</inkml:trace>
  <inkml:trace contextRef="#ctx1" brushRef="#br5" timeOffset="119227.8195">15672 8977 42,'0'0'33,"10"8"2,1-9-1,-4-13-20,6 9-4,-5-16-2,6 5-2,-1-10-2,-1 1-1,0-7-1,3-1 1,-3-4-2,-2 2 2,-1-2-2,0 3 1,-5 1-2,2 5 2,-2 7-2,-1 6 1,-3 15-1,0 0 0,5 14 0,-4 8 0,-1 11 1,0 5-1,0 4 1,4-1-1,1-2 1,1-5-1,3-7 2,6-7-2,0-15 0,6-9 1,2-16-2,1-9 2,0-10-2,-1-12 2,-3-12-2,-1-9 2,-3-7-2,-4-7 1,-4-3 0,-1-6 0,-5 2 0,-5-2 0,-1 2 0,-4 3 1,-1 3-2,-3 5 2,-3 6-1,0 7 0,-2 7 1,0 4-1,2 10 0,3 6 1,1 9 0,2 4 0,5 4 0,5 10 1,4 1 0,7 8 0,5 2-1,5 8-1,9-2 1,5 4-1,11 1 0,6-2-1,11 1 1,6-2-1,10-2 1,2 2 0,7-1 0,2 3 0,1 3 0,0 1 1,1 2-1,-2 1 0,-1-2 0,-1 2 1,2 0-1,2-5 1,4-3-1,4-1 1,-1-4 0,6-1 0,4-2-1,2-1 1,4-1 0,-2 1 0,-4-2-1,-6 2 1,-3 1-1,-9-1 1,-10 3-1,-8-1 0,-15 0 1,-8 1-1,-12-2 0,-8 0 0,-11-1 1,-6 0-1,-5-1 1,-9 5-1,0 0 1,7-15-1,-7 15 1,0 0-1,0 0 0,5 16 1,-5 2-1,-1 9 1,-4 6-1,-3 5 0,-1 1 0,1 2 0,0-2-3,0-11-9,13 6-24,-3-17-4,12 1 0,-1-12-2</inkml:trace>
  <inkml:trace contextRef="#ctx1" brushRef="#br5" timeOffset="119854.8554">12164 9923 94,'-13'13'39,"13"-13"1,0 0-1,21-11-35,11 0-1,13-2-2,6 0-1,4 3-1,-3-3-3,1 18-11,-15-8-23,-3 16 0,-17-6-1,-4 8 0</inkml:trace>
  <inkml:trace contextRef="#ctx1" brushRef="#br5" timeOffset="120022.865">12226 10077 96,'-16'12'37,"16"-12"2,0 0-2,17-9-35,17-6-2,11 2-4,6-14-9,12 8-24,2-11 0,2 2-1,-2-4 0</inkml:trace>
  <inkml:trace contextRef="#ctx1" brushRef="#br5" timeOffset="120294.8805">12793 9699 96,'-17'7'38,"3"-8"2,14 1-1,0 0-35,13 11-1,7-5 1,7 7-1,-1 3-1,0 9 0,-1 7 0,-6 9-1,-8 6 0,-10 6 0,-10 3 0,-11-1-1,-7-1-1,-7-2 0,0-7-3,-2-15-4,17 1-29,-2-20-3,21-11 1,0 0-4</inkml:trace>
  <inkml:trace contextRef="#ctx1" brushRef="#br5" timeOffset="121054.924">14062 9754 68,'19'-36'39,"1"11"-1,-14 2 2,6 16-26,-22-4-5,10 11-2,-26 9-3,7 8 0,-5 4-2,-4 13 0,-2 6 0,0 11 0,0 5 0,2 2 0,9 1-1,4-1 1,10-10-2,11-9 1,10-13 0,14-13-1,10-14 0,8-9 0,7-13 1,-4-4-1,2-5 0,-6-5 0,-3 5 0,-13 2 0,-9 7 0,-6 5 0,-16 18 0,11-8 0,-14 19 0,-7 7 0,2 14 0,-3 3 0,0 5 0,3 3-1,4 0 1,7-9 1,6-4-1,10-14-1,5-12 1,8-15 1,6-12-1,3-14 1,1-12 0,-2-8-1,-6-2 1,-5-2 0,-7 0-2,-7 8 0,-5 7-1,-7 8 0,1 13-2,-3 5-2,11 21-9,-12-1-20,25 4-5,-5-1 1,13 11 0</inkml:trace>
  <inkml:trace contextRef="#ctx1" brushRef="#br5" timeOffset="121263.9359">15177 9753 101,'-19'4'41,"7"5"0,-2-9-1,14 0-34,9-3-3,12-3-3,9 0-1,3-3-4,14 12-19,-12-10-15,9 11 0,-15-4-2,-3 12 1</inkml:trace>
  <inkml:trace contextRef="#ctx1" brushRef="#br5" timeOffset="121421.945">15107 10015 110,'-26'29'41,"1"-18"0,21 3-1,4-14-37,32-11-4,9 0-3,7-14-24,23 9-11,2-11-1,22 4-1,5-4 0</inkml:trace>
  <inkml:trace contextRef="#ctx1" brushRef="#br5" timeOffset="122433.0028">16557 10588 69,'0'0'36,"0"0"0,0 0 1,-12-8-27,12 8-2,0 0-1,-6 12-3,6-12 1,0 0-1,0 0-1,16 1 0,-5-13-1,3-3 0,0-5 0,4-6-1,-2-5 0,-3 1-1,2-1 0,-4 0 0,-4 8 0,-1 3 0,-3 7 0,-3 13 0,0 0 0,-1 11 1,-1 7-1,1 3 0,3 2 1,1 2-1,5-4 1,0-4 0,8-11 0,-1-7-1,7-14 1,-2-13-1,1-15 2,-2-14-2,-2-13 1,-4-13-1,-4-9 2,-9-8-3,-4-3 3,-8-4-3,-2 3 1,-3 1-1,-5 6 2,2 13-1,2 9 0,0 9 0,11 14 1,7 8-1,9 11 1,14 5-1,15 6 1,17 1 0,19 2-1,10 3 1,15-1 0,11 4-1,4 0 1,6 2-1,-3 0 0,-7 2-2,-9 1 0,-14-7-5,-8 14-16,-28-13-13,-8 9-4,-29-5 0,-14 10-1</inkml:trace>
  <inkml:trace contextRef="#ctx1" brushRef="#br5" timeOffset="122771.0221">17415 9276 81,'5'-13'40,"-5"-2"-1,0 15 1,2-12-23,-2 12-12,0 18-1,0 4 0,-1 7-1,-2 8-1,-1 5-1,4 2 1,-2 2-3,3-2 1,7-4-5,0-12-5,12 2-26,-3-18-2,12-5-2,-3-13 0</inkml:trace>
  <inkml:trace contextRef="#ctx1" brushRef="#br5" timeOffset="123054.0383">17708 9313 102,'-27'-13'39,"6"14"2,-9-4-1,10 9-34,-3-2-1,6 9 0,6-3-2,7 5 0,4-2-1,7 0 0,5-1-1,2 1 0,3 2 0,3-3-1,0-1 0,3-1-1,2 0 0,1-5-3,7 5-4,-5-17-22,15 15-10,-10-9 0,5 8-2,-9-10 1</inkml:trace>
  <inkml:trace contextRef="#ctx1" brushRef="#br5" timeOffset="123314.0532">17345 9829 103,'24'2'40,"6"-8"1,18 6-2,-2-9-33,17 3-2,4-3-2,0-3-3,1 10-5,-15-13-23,3 18-10,-15-6 0,-5 12-2,-19-4 2</inkml:trace>
  <inkml:trace contextRef="#ctx1" brushRef="#br5" timeOffset="123854.0841">17640 10059 101,'0'0'38,"-10"-5"0,10 5 0,-15 12-32,5 2-2,-5 3 1,0 9-2,-2 2-2,1 3 2,3 0-2,3-2 1,1-5-2,7-3 0,4-9 0,-2-12 1,21-6 1,-4-9-2,2-6 1,2-4-1,-1-5 2,-1 0-2,-3 1 1,-2 4-1,-4 10 0,-6 4 1,-4 11-1,0 0 0,-3 20 0,1 1 0,2 2 0,2 0 0,5 1 0,8-4 1,6-11 0,6-7 0,1-8 0,7-7 2,-2-5-3,-1-4 0,-3-1 0,-6 3 0,-5 2 0,-6 9 0,-12 9 0,9 6 0,-10 11 0,-3 10 0,0 6 0,-4 2-8,10 15-20,-16-15-9,14 6-6,-7-14 2,7 0-3</inkml:trace>
  <inkml:trace contextRef="#ctx1" brushRef="#br5" timeOffset="124704.1327">19128 9480 52,'12'-47'35,"3"4"-1,-6 2 1,6 16-13,-10-3-9,11 25-3,-16 3-2,13 26-2,-15 8 0,3 17 0,-9 9-2,1 11 0,-6 9-1,-1 3 0,-3-1-1,1-3 1,-1-9-2,7-9 0,0-13 0,9-10 0,6-18 0,3-14 0,8-16 0,3-13-1,6-10 2,1-6-2,-1-9 0,2-1 0,0-1 0,0 6 0,-3 6 0,-1 13 0,-3 10 0,-3 11 0,-2 18 0,-6 11 0,-2 9 0,-7 9 0,-3 5 0,-3 3 0,-6 0 0,-2-6 0,-7-6 0,-3-8 0,-2-9 0,4-11-2,3-11-1,1-17-6,22 4-20,-4-25-8,22 5-3,-1-14 0,17 4 0</inkml:trace>
  <inkml:trace contextRef="#ctx1" brushRef="#br5" timeOffset="125087.1546">19746 9738 96,'0'0'40,"-5"26"0,-6-15 0,3 18-16,-8-6-20,4 7-1,0 2 0,4 3 0,0-2-1,6-4-2,8-7 0,7-3 0,7-15 0,4-4 0,6-10 0,2-11 0,1-3 0,2-7 0,-3-5 0,-4-2 0,-5 2 0,-4 5 0,-4 2 0,-5 12 0,-10 17 0,0 0 0,-3 14 0,-9 18 0,-2 11 0,1 7 0,1 6 0,4-1 0,12-3 0,5-16 0,18-3-12,5-33-20,27-1-6,-1-30-3,16-2 2,-5-23-2</inkml:trace>
  <inkml:trace contextRef="#ctx1" brushRef="#br5" timeOffset="125280.1657">20529 9389 120,'-22'24'40,"1"27"1,-5 5-1,6 12-36,1 10-2,6-1-2,4 3-3,-4-10 0,10 0-6,-6-25-11,14 1-16,-9-24-4,8-6 2,-4-16-1</inkml:trace>
  <inkml:trace contextRef="#ctx1" brushRef="#br5" timeOffset="125410.1731">20339 9858 96,'-10'-54'36,"10"13"2,0-3-1,13 15-27,5 0-6,9 9-3,15 15-24,-1-2-12,12 8-2,0-2 0,10 9-2</inkml:trace>
  <inkml:trace contextRef="#ctx1" brushRef="#br5" timeOffset="125954.2042">21204 9497 119,'-2'-11'39,"-13"-7"2,4 16-2,-12 3-34,-5 13-2,-7 8 1,-5 12 1,-5 7-5,0 7 0,10 2 0,4 5 0,13-7 0,16-8 0,16-9 0,12-8 0,18-12 0,8-9 0,5-7 0,3-10 0,-2-7 0,-3-3 0,-10-4 0,-8 2 0,-12 2 0,-10 3 0,-9 5 0,-6 17 0,-11-7 0,-4 20 0,0 8 0,-1 9 0,4 3 0,5 5 0,4 0 0,6-3 0,11-5 0,7-11 0,11-11 0,8-9 0,3-10 0,4-12 0,-4-8 0,-2-6 0,-7-6 0,-7-3 0,-6 1 0,-9 1 0,-1 6 0,-6-1-4,10 23-20,-13-13-12,15 17-5,-5-2 2,10 12-3</inkml:trace>
  <inkml:trace contextRef="#ctx1" brushRef="#br5" timeOffset="126140.2149">21995 9545 118,'-7'10'40,"-2"-11"2,9 1-3,7 9-36,14-11-2,8 1-3,4-6-5,13 11-27,-13-8-5,4 8-1,-14-4-1</inkml:trace>
  <inkml:trace contextRef="#ctx1" brushRef="#br5" timeOffset="126290.2234">21959 9761 126,'-33'33'41,"6"-14"1,18 1-1,9-20-38,28 8-1,8-15-5,11-11-5,24 7-28,-6-14-5,18 3 0,0-13-2</inkml:trace>
  <inkml:trace contextRef="#ctx1" brushRef="#br5" timeOffset="126740.2492">22554 9064 78,'19'2'40,"1"-8"-1,12 6 1,-3-14-19,7 10-18,3-1-1,2 5 1,-6-1 0,-3 7-1,-8 0 0,-6 2-1,-13 3 0,-6 9 0,-15 2 0,-7 5 0,-9 2 1,3 5-1,-2 0 0,6 2 0,8-4-1,14-5 1,13-5-2,13-10-1,17-1-3,7-22-11,16 14-21,-8-21-4,12 3 0,-7-12-1</inkml:trace>
  <inkml:trace contextRef="#ctx1" brushRef="#br5" timeOffset="126935.2603">23436 9060 106,'-13'13'42,"-9"1"1,8 17-1,-13 4-39,8 4 0,-2 3-1,2 5-1,5 0-2,2-1 0,12-3-4,2-21-10,18 5-23,-3-20-4,16-3 1,-3-18-2</inkml:trace>
  <inkml:trace contextRef="#ctx1" brushRef="#br5" timeOffset="127124.2711">23733 9000 102,'0'0'41,"-13"4"-1,-2 25-1,-11 3-34,1 15-2,-4 3-1,3 3-2,1-2-1,2-5-3,16 1-6,-6-22-26,15 3-5,-2-28 0,8 12 0</inkml:trace>
  <inkml:trace contextRef="#ctx1" brushRef="#br5" timeOffset="127321.2824">23417 9087 118,'12'-4'44,"7"-4"-1,26 15-3,4-14-38,6 2 0,13-2-3,-3-4-2,4 15-7,-9-15-25,0 21-7,-20-9-1,-7 13-2</inkml:trace>
  <inkml:trace contextRef="#ctx1" brushRef="#br5" timeOffset="127587.2976">22887 9805 116,'-11'1'42,"31"4"1,16-19-1,35-1-37,15-3-3,17-1 0,10-2 1,5 1-3,7 1-3,-12 3 0,-6 10-6,-24-10-23,-9 20-10,-30-7-1,-15 15-2</inkml:trace>
  <inkml:trace contextRef="#ctx1" brushRef="#br5" timeOffset="127888.3148">23597 9882 103,'0'0'42,"0"0"2,-11 9-2,4 0-35,3 13-1,-5 7-2,-2 5-1,4 10-1,-2 2 0,0 6-2,2-1 0,0 2 0,2-6 0,1-3-4,5-11 1,3-4-5,-4-29-9,13 21-20,-13-21-4,14-19-1,-12-7-2</inkml:trace>
  <inkml:trace contextRef="#ctx1" brushRef="#br5" timeOffset="128105.3273">23320 9870 126,'-9'15'46,"9"-15"-1,8 22-7,22-15-38,6-3 0,15-6 0,9-5 0,7 0 0,-4-6 0,3 1 0,-3-4 0,-3 9-3,-11-16-18,4 23-14,-26-13-9,1 14 0,-12-6-1</inkml:trace>
  <inkml:trace contextRef="#ctx1" brushRef="#br5" timeOffset="131483.5205">11144 11325 72,'12'-7'38,"-12"7"0,0 0 1,-15 16-34,-10 12 0,-15 2 1,-2 9 0,-10-2-1,0 3-1,2-5-1,10-3 0,8-7-2,16-5 0,14-4 0,15-2 1,9-2-2,8 0 2,2 2-1,-1 5 0,-2-2 0,-10 2-1,-7 2 0,-9-1-4,-10 0 2,-5-5-6,5 4-10,-6-20-23,13 1 1,3-21-2,15-1 2</inkml:trace>
  <inkml:trace contextRef="#ctx1" brushRef="#br5" timeOffset="131769.5368">11332 11482 90,'-12'28'40,"-13"-7"1,-1 21 1,-5 2-37,1 9-2,1 3 0,10 4-1,8-4 1,15-8-1,17-14 0,16-17-3,18-19 2,13-18-1,5-19 1,2-11 0,-6-10 0,-10-8-1,-17 4-1,-17-3 0,-21 11-3,-20 1-1,-9 23-5,-18-5-20,7 30-11,-9 3 1,15 21-2</inkml:trace>
  <inkml:trace contextRef="#ctx1" brushRef="#br5" timeOffset="132474.5772">12668 11410 71,'-10'5'40,"0"-10"-2,10 5 2,15-15-28,10 3-10,10-8 0,7 3 0,2-4 0,2 7-1,-5 2 1,-4 6-1,-10 5 0,-10 6 1,-15 10-2,-9 11 2,-13 7-1,-9 8 1,-7 6-1,-2 2 1,1-1-1,4 1 1,13-6-1,12-8 1,16-12-3,18-15-2,17 0-8,6-21-28,20-1-1,2-18-1,13 0-1</inkml:trace>
  <inkml:trace contextRef="#ctx1" brushRef="#br5" timeOffset="132671.5884">13541 11302 83,'-19'15'40,"2"15"-1,-8 1 1,11 13-35,-6 2-2,7 2 1,1 2-3,5-1 0,12-6-4,4-14-5,20 0-25,-3-22-7,13-6 2,0-16-4</inkml:trace>
  <inkml:trace contextRef="#ctx1" brushRef="#br5" timeOffset="132851.5987">13947 11259 82,'0'0'39,"-8"23"0,-10 7 0,-1 14-34,-1 6-3,1 4 2,2 1-4,-1-3-2,13 4-17,-8-22-19,10-5 0,0-16 0,3-13-1</inkml:trace>
  <inkml:trace contextRef="#ctx1" brushRef="#br5" timeOffset="133053.6103">13520 11354 98,'-8'-7'41,"8"-6"1,23 4-2,12-5-36,22 2-2,14-5-1,14 1-1,7 4-2,1-1-4,8 16-25,-16-5-9,-8 15-1,-20-4-1</inkml:trace>
  <inkml:trace contextRef="#ctx1" brushRef="#br5" timeOffset="133384.6292">12772 12075 87,'0'0'41,"31"-15"1,22 0-1,23-15-36,17 1-1,18-2-1,13 3 0,5 3-2,2 2 0,-5 8-2,-6 3-2,-8 11-2,-23-3-6,-5 15-27,-32-4-3,-9 9 0,-27-5 0</inkml:trace>
  <inkml:trace contextRef="#ctx1" brushRef="#br5" timeOffset="133687.6465">13587 12281 88,'12'-7'41,"-8"-3"-2,-4 10 1,0 0-35,5 25-1,-9-1-1,-5 14-1,-2 5 0,-2 7-1,-3 5-1,1-2 0,2-1-1,4-8-3,6 3-4,-6-25-29,16 1-3,-7-23 0,19 5-2</inkml:trace>
  <inkml:trace contextRef="#ctx1" brushRef="#br5" timeOffset="133873.6572">13315 12326 101,'-10'-7'42,"4"-11"1,26 6-1,13-11-40,15-6-1,17-2 0,7-4-2,9 7-5,-6-12-25,16 17-10,-16-5 0,3 13-2</inkml:trace>
  <inkml:trace contextRef="#ctx1" brushRef="#br5" timeOffset="134189.6753">14547 11745 104,'16'-16'42,"12"10"0,4-11-2,14-1-38,7 7-5,1-2-2,4 13-5,-14-5-26,-1 16-5,-15-4 3,-8 12-3</inkml:trace>
  <inkml:trace contextRef="#ctx1" brushRef="#br5" timeOffset="134346.6842">14715 11913 99,'-22'15'41,"5"-11"2,17-4-3,25-3-37,6-9-3,16-2-3,9-14-18,20 13-20,-1-9 1,15 5-3,-1-2 2</inkml:trace>
  <inkml:trace contextRef="#ctx1" brushRef="#br5" timeOffset="136327.7976">16449 12524 24,'0'0'32,"0"0"2,8-1-1,-8 1-14,0 0-7,11 7-3,-11-7 0,0-9-2,-3-4-1,7 4 0,-2-9-2,2-1 0,0-7-2,5-1 0,-1-3 0,3 1-2,1 2 1,-1 2-2,-2 7 1,1 5 1,-10 13-1,9-6 0,-9 6 0,-1 22 0,-1-2 0,-2 4 1,0 2-1,4 0 2,0-1-3,2 0 3,2-8-2,1-3 1,7-8-1,-3-10 0,3-9 1,0-9-2,1-12 2,-4-11-2,2-14 2,-2-7-2,-1-9 1,0-8-1,-4-4 1,0-6 0,-1-2 0,-2-3 1,-3 2-1,1 4 0,-4 4 0,-1 11 1,0 7-1,-2 8 0,0 14 0,2 6 0,1 10 1,5 2-1,3 6 1,3 3 2,4 2-1,7 4 1,2 2 0,8 6 0,6 4-2,5 5 3,9 4-3,12-1-2,15-1 2,8-2 0,14-1 0,6-8 0,4-2-1,1-5 1,-4-3-1,-10-1 2,-14-1-4,-15 0-2,-16 6-4,-21-9-17,-7 21-12,-20 1-1,-14 3-1,-13 5-1</inkml:trace>
  <inkml:trace contextRef="#ctx1" brushRef="#br5" timeOffset="136670.8172">17327 11150 80,'0'0'39,"11"-15"-1,-11 15 1,0 0-35,7 14-1,-10 4 1,2 12-1,-6 7-1,0 9 0,-2 4-1,0 3-2,6 1-3,-5-15-10,14 6-23,-1-16-1,12-6-1,1-17 0</inkml:trace>
  <inkml:trace contextRef="#ctx1" brushRef="#br5" timeOffset="136934.8323">17549 11245 85,'-34'12'39,"-4"-3"0,8 15 0,-2-7-31,12 6-1,11-4-2,15 0-2,10-7 0,11 0-1,9-6-1,3 2 0,5-5-1,-4-2-1,-1 4-1,-5-7-4,2 14-20,-13-14-14,2 9 1,-10-5-3,4 5 2</inkml:trace>
  <inkml:trace contextRef="#ctx1" brushRef="#br5" timeOffset="137213.8482">17277 11811 81,'21'-3'40,"11"3"-2,7-10 1,11 4-32,6-3-6,3-4-2,12 10-32,-12-8-4,5 4-1,-13-2 2</inkml:trace>
  <inkml:trace contextRef="#ctx1" brushRef="#br5" timeOffset="137761.8796">17503 12106 87,'-8'23'40,"-8"-5"-1,5 11 2,-5-2-35,1 3-2,-4 0 0,3-3-1,3-1-2,5-8 1,2-6-1,6-12 0,0 0-1,21-15 0,-2-7 0,0-5 0,4-4 0,-1-7 0,0 5 0,-3 0-1,-1 9 1,-6 2 0,-2 11 0,-10 11 0,8 7 0,-5 10 0,-3 2 1,0 4-1,3 4 0,1-3 1,4-8 0,5-1-1,7-11 1,7-8-1,3-8 1,7-4 0,-1-4 0,-1-1 0,-2 0 0,-7 6 0,-6 6-1,-8 9 1,-8 11 0,-6 7-1,-5 9-1,-3 5-1,-1 13-11,-11-14-17,14 20-11,-6-17 0,13 7-3</inkml:trace>
  <inkml:trace contextRef="#ctx1" brushRef="#br6" timeOffset="144766.2802">11934 13789 68,'24'1'40,"-4"-6"-2,8 7 1,-1-7-36,8 11-3,5 1 0,3-2-1,5 3 0,-3-6-4,7 7-6,-12-17-25,11 2-1,-9-7-1,-6 0 1</inkml:trace>
  <inkml:trace contextRef="#ctx1" brushRef="#br6" timeOffset="144971.2919">11982 13943 72,'-38'22'39,"22"-4"0,16-18-1,16-3-36,14-9-1,17-6-3,10-1-1,3-11-8,12 12-26,-5-8-1,4 6 0,-11-6-1</inkml:trace>
  <inkml:trace contextRef="#ctx1" brushRef="#br6" timeOffset="145278.3095">12521 13468 68,'-9'0'40,"9"0"-1,0 0 1,24 11-34,1-10-3,15 0 0,7 1 0,8 2-1,-3 7 0,-1 1-1,-7 9 0,-11 11-1,-17 9 0,-18 11 0,-19 11 0,-15 6 0,-11 4-1,-8-1 0,-7-6-1,3-8-2,12 0-13,2-27-23,21-8 0,11-22-1,13-1 1</inkml:trace>
  <inkml:trace contextRef="#ctx1" brushRef="#br6" timeOffset="145988.3501">13552 13549 48,'3'-16'38,"4"3"-1,-6-7 1,13 13-25,-14-10-3,10 16-3,-10 1-1,12 20-2,-7 10-2,-1 16 1,-1 12-2,-3 8 1,-4 8-3,1 2 1,-1-5-2,-3-5-1,6-7-4,-7-25-13,13 0-19,-3-19 0,10-12-1,-7-20 1</inkml:trace>
  <inkml:trace contextRef="#ctx1" brushRef="#br6" timeOffset="146209.3627">13410 13506 80,'-31'-8'41,"15"10"0,5-2 0,21 3-36,11-7-1,20-4-1,10-5-1,10 3 0,5 0-2,1 3 0,1 6-2,-5 2-1,-1 14-9,-17-10-27,9 15-1,-18-12-1,4 7 1</inkml:trace>
  <inkml:trace contextRef="#ctx1" brushRef="#br6" timeOffset="146540.3817">13272 14335 75,'-15'22'42,"15"-22"-1,0 0 1,35-5-37,16-15-2,17-12 0,15-4-1,8-2-1,6 0-1,4 0-2,-5 4-3,-3 21-16,-20-8-19,-8 22 0,-21 3-1,-8 13 1</inkml:trace>
  <inkml:trace contextRef="#ctx1" brushRef="#br6" timeOffset="146960.4057">13493 14622 79,'0'0'41,"-10"2"-1,10-2-1,15-6-36,1 0-1,1-3 0,1 5-1,-3 2 0,-3 4 0,-12-2-1,3 22 2,-10-4-1,-9 9 1,-8 4 0,-4 1-2,-3 5 2,3-5-2,4 3 1,4-6-2,9-4 1,7-3-1,16-8 0,8-8 0,10-6 0,7-8-2,8-2-4,-3-18-24,13 3-10,-8-13 0,8 6 0</inkml:trace>
  <inkml:trace contextRef="#ctx1" brushRef="#br6" timeOffset="147186.4186">13937 14600 74,'0'0'40,"-2"12"0,2-12-1,0 0-34,4 13-2,-1 6 0,-2 4-1,-2 10-3,-2 5 1,0 5-2,-3 1-1,-1-7-2,10 3-6,-10-23-25,19 2-2,-1-23-1,17-4-1</inkml:trace>
  <inkml:trace contextRef="#ctx1" brushRef="#br6" timeOffset="147387.4301">14284 14496 60,'-6'33'38,"-4"5"-2,-2 13-2,-4-3-27,1 8-4,0-4 0,-1-1-5,5 0-3,-9-17-30,13-2-2,-2-17-1,8-3 0</inkml:trace>
  <inkml:trace contextRef="#ctx1" brushRef="#br6" timeOffset="147584.4414">13942 14590 87,'-16'9'43,"0"-6"0,16 9-1,0-12-38,25-6-2,13-11-1,10-5-1,10-2-3,5-9-4,20 13-30,-9-12-4,7 14 0,-9-5-1</inkml:trace>
  <inkml:trace contextRef="#ctx1" brushRef="#br6" timeOffset="148021.4664">15996 13997 81,'10'-16'42,"12"5"-2,2-7 1,14 2-39,0 2-2,4-1-2,1 15-5,-13-8-32,5 19 1,-19-5-1,-3 16-1</inkml:trace>
  <inkml:trace contextRef="#ctx1" brushRef="#br6" timeOffset="148170.4749">16034 14216 76,'-6'20'40,"6"-20"-1,22 9 0,2-14-41,15-7-5,25 1-30,-2 0-1,17 3-1,3-4 0</inkml:trace>
  <inkml:trace contextRef="#ctx1" brushRef="#br6" timeOffset="149137.5302">18055 14708 55,'11'0'38,"-4"-11"0,6 4-2,-7-12-28,3 3-2,-4-7-2,3 0-2,-2-4 0,5-2-1,-1-1 0,3 2 0,-2 5 0,2 3 0,-3 8 0,2 9 0,-12 3-1,13 22 1,-10 4 0,-1 4 0,-1 3-1,0 2 1,2-4 0,1-3 0,0-4-1,5-8 1,2-12 0,1-6-1,2-14 1,2-12-1,-1-11 1,-1-14-2,0-11 2,-4-11-2,0-12 2,-5-7-1,-5-10 1,-2-7-1,-3-3 1,0-4 0,-7 2 0,7 4 0,-2 12 0,3 7 0,4 18 0,5 17 0,8 9 1,10 13 0,9 8 1,12 5-1,13-2 0,11 7 0,9-4 0,16 1-1,10 0 0,6 6 0,3 2 0,6 2-1,0 2 0,7 0 0,-6 2 0,-1 0-1,-8 1 0,-7-3 0,-8 1-1,-17-1 0,-14 2-1,-21 1-2,-17 8-5,-26-2-22,0 0-7,-38-4 0,3 13 0</inkml:trace>
  <inkml:trace contextRef="#ctx1" brushRef="#br6" timeOffset="150137.5874">19176 13344 29,'4'-14'32,"-4"14"3,7-11-1,-7 11-15,0 0-8,0 0-1,9 13-3,-13-1-1,3 11-2,-7 4-1,0 6 0,-2 3 0,-2 0-1,1-5-1,1-2 1,2-10-1,4-5 0,4-14 0,0 0 0,10-24-1,4-3 1,-1-3-1,4-4 0,-1 0 1,0 0-1,-1 4 0,-2 3 0,-5 9 0,0 6 0,-8 12 0,0 0 1,8 15 0,-7 4 0,1 2 0,2 2 0,3-3 1,7 1-1,2-11 0,9-5 0,1-8 0,6-9-1,2-3 1,0-6 0,-3 2 0,-5-1 0,-3 4-1,-9 4 1,-3 3-1,-11 9 1,0 0-1,7 12 0,-8 4-1,-2 5 0,1 5-1,0 4-1,5 7-4,-5-10-15,11 15-16,-5-11 0,8 12-2,-7-12 2</inkml:trace>
  <inkml:trace contextRef="#ctx1" brushRef="#br6" timeOffset="150378.6012">19259 13863 95,'0'0'41,"0"0"-1,23 7-2,6-17-36,12-2 0,11 1-1,8-2-1,1 5 0,2 2-2,-1 4-1,-6-2-6,2 16-29,-17-9 0,-2 12-1,-14-4-2</inkml:trace>
  <inkml:trace contextRef="#ctx1" brushRef="#br6" timeOffset="150654.617">19577 14143 79,'1'-18'40,"-1"18"-1,0 0-3,-1 13-30,-6 10-2,2 14 0,-5 10-1,-2 12-1,1 6-1,-1 5 0,1 1-1,3-4-2,1-5 0,3-13-4,11-4-3,-6-26-26,14 2-4,-1-24-1,11-7 0</inkml:trace>
  <inkml:trace contextRef="#ctx1" brushRef="#br6" timeOffset="151021.638">19844 14181 72,'0'0'39,"-28"14"-1,14 7 2,-13 2-33,2 5-2,-3 2-1,1 5 0,-2 0 0,2 2 0,4-6-1,4-2-1,7-7 0,8-6 0,4-16-1,19 10 0,2-13 0,9-4-1,0 1 0,4 2 1,2 1-1,0 6 0,-3 1 1,-1 5-1,-9 8 0,4 1-1,-6 3 0,-6 0-1,2-2-2,-6-6-3,6 8-25,-17-21-9,15 9 1,-15-9-2</inkml:trace>
  <inkml:trace contextRef="#ctx1" brushRef="#br2" timeOffset="157658.0176">14422 13529 63,'21'-19'39,"5"-10"-2,10 4 1,-5-6-34,10 4-3,1 3 1,0 8-1,-12 9 0,-5 13 0,-18 11 0,-11 13 0,-16 11 0,-7 12 1,-12 4 0,-2 8 1,-1-4-1,4-2 0,10-10 0,11-8 0,13-14 0,20-13-1,13-13 0,15-12-2,12-5 0,3-13-1,6 2-4,-6-18-12,8 14-21,-16-11 0,1 6-2,-14-8 2</inkml:trace>
  <inkml:trace contextRef="#ctx1" brushRef="#br2" timeOffset="157877.0301">15140 13357 68,'0'0'39,"-3"15"-1,3-15 2,0 29-35,-6-6-1,4 14-1,-5 3 0,-1 10-2,1-1 0,-1 2-2,4-4-1,0-10-3,12-5-4,-8-32-28,24 11-1,-2-33-1,18-5 1</inkml:trace>
  <inkml:trace contextRef="#ctx1" brushRef="#br2" timeOffset="158050.04">15475 13332 47,'0'-14'35,"0"14"2,-13 10-1,6 21-26,-12 2-2,4 21-1,-2 0-4,1 8-2,4 2-5,-3-16-13,13 4-18,-2-15-2,9-7 0,-2-20-1</inkml:trace>
  <inkml:trace contextRef="#ctx1" brushRef="#br2" timeOffset="158229.0502">15152 13362 90,'-25'-15'41,"25"15"1,-4-19-2,31 8-37,16-4-3,16-4-2,24 5-27,12-18-10,23 8-1,5-9-1</inkml:trace>
  <inkml:trace contextRef="#ctx1" brushRef="#br2" timeOffset="158890.088">16924 13558 69,'19'-12'39,"2"-9"-1,15 6 0,-5-4-35,8 1-1,-3 5 0,-1 3 0,-9 9-1,-13 7 0,-10 10 0,-14 9 0,-13 10 0,-6 9 1,-9 2 0,1 5-1,1-3 0,9-1 1,12-11-2,13-8 1,15-13-1,18-15 0,14-8-3,10-16-4,19 3-30,-12-16-1,12 5-1,-10-15 0</inkml:trace>
  <inkml:trace contextRef="#ctx1" brushRef="#br2" timeOffset="159093.0997">17609 13388 77,'2'22'39,"-8"1"-1,8 16 1,-14 3-35,6 6-1,1 5-2,-3 1 0,1 3-3,-3-9-2,9 8-17,-5-24-18,14-5 2,-8-27-3,28 8 2</inkml:trace>
  <inkml:trace contextRef="#ctx1" brushRef="#br2" timeOffset="159290.1109">17941 13426 77,'-16'19'39,"0"7"-1,1 20 0,-9 4-35,2 7-1,2 2-1,0-2-2,9-1-4,-7-17-27,18 1-6,-4-20-1,12-5 2</inkml:trace>
  <inkml:trace contextRef="#ctx1" brushRef="#br2" timeOffset="159477.1216">17593 13502 92,'-15'-14'41,"15"14"1,19-17-2,9 7-37,18-5-4,10-5-4,23 7-31,-9-5-3,4 15-1,-12 3-2</inkml:trace>
  <inkml:trace contextRef="#ctx1" brushRef="#br2" timeOffset="160254.1661">13205 15106 51,'-14'-16'40,"17"2"0,12-15 1,28-2-32,10-11-2,24-5-2,13-9-2,13-3 0,11 0-1,5-3-2,2 3-1,-5 2-2,-5 2-2,-8 0-4,4 12-28,-18-5-2,-2 10-1,-19-1 2</inkml:trace>
  <inkml:trace contextRef="#ctx1" brushRef="#br2" timeOffset="160596.1856">14469 13705 77,'11'8'42,"16"-18"-1,25-3 0,9-15-38,25-4-1,14-6 0,14-2-1,9 1-2,-3-1-2,0 13-9,-14-8-26,-3 13-2,-16-1-1,-14 14 0</inkml:trace>
  <inkml:trace contextRef="#ctx1" brushRef="#br2" timeOffset="161151.2174">14022 16151 38,'1'-18'38,"-4"-6"0,3 24 1,-4-11-32,4 11-1,0 0 2,7 29-2,-6 0-2,2 12-2,-5 13 1,0 18-2,-5 6 1,-6 9-2,-2 1 0,-2-3-2,-1-5 1,2-13-3,4-8-3,-1-34-25,17-4-7,-4-21-2,17-22 1</inkml:trace>
  <inkml:trace contextRef="#ctx1" brushRef="#br2" timeOffset="161399.2316">13735 16163 72,'-16'-5'44,"19"21"-2,-3-16 1,35 15-40,-6-14-1,18-1-1,10-6 1,12-4-1,6-1-1,5-9 0,7 4-1,4-5-1,11 9-3,-4-9-4,9 23-27,-13-7-4,-1 23-1,-10-5 0</inkml:trace>
  <inkml:trace contextRef="#ctx1" brushRef="#br2" timeOffset="161704.249">14962 16432 63,'0'0'43,"0"0"-3,18-12 1,20-4-39,6-2-2,12 2 0,7 1-1,2 1-1,-4 10-1,-5-3-6,3 16-29,-23-8 0,-2 16-2,-23-6 2</inkml:trace>
  <inkml:trace contextRef="#ctx1" brushRef="#br2" timeOffset="161873.2587">14949 16850 59,'0'0'40,"23"6"-1,17-25 0,27-7-38,11-8-1,13-6-3,13 6-6,-3-16-20,18 14-8,-6-7-1,10 11-1</inkml:trace>
  <inkml:trace contextRef="#ctx1" brushRef="#br2" timeOffset="162331.2849">16435 16226 60,'-2'-13'41,"7"-9"-2,21 11 1,6-17-33,14 12-5,8 0 1,3 5-2,-4 13 0,-3 10 0,-10 10 0,-18 7-1,-12 9 0,-13 9 1,-17 6-1,-10 9 0,-12-1 1,-4-1 0,-1-6 0,4-3 0,7-9 0,11-8 0,15-11 0,10-23 0,35 8-1,8-23 0,14-11-2,6-9-1,16-3-3,-5-21-9,20 15-18,-17-19-5,4 10-2,-14-13 2</inkml:trace>
  <inkml:trace contextRef="#ctx1" brushRef="#br2" timeOffset="162504.2948">17412 16138 72,'-12'34'40,"5"19"-1,-3-6-1,0 13-35,3 0 0,2-2-2,1-3-2,0-3-1,7-3-4,-6-22-22,13 6-11,-10-33-1,23 13 1</inkml:trace>
  <inkml:trace contextRef="#ctx1" brushRef="#br2" timeOffset="162720.3071">17838 16039 74,'0'14'40,"-15"8"-2,3 22-1,-6 8-34,1 16-3,-1 9 0,2 5 0,1 3 0,-1-10-3,10 0-3,-7-24-27,17-2-5,-8-23-1,10-10 0</inkml:trace>
  <inkml:trace contextRef="#ctx1" brushRef="#br2" timeOffset="162932.3192">17440 16266 62,'-24'3'42,"-1"-6"0,20 14-1,5-11-23,22 0-16,12-10 0,16-1 0,13-1-1,11-4 0,14-2-4,4-9-5,19 15-29,-9-8-4,12 12-1,-8-9-1</inkml:trace>
  <inkml:trace contextRef="#ctx1" brushRef="#br2" timeOffset="163826.3704">18654 17775 66,'0'0'39,"-30"60"-1,30-60 0,0 0-34,-11 12-1,8-22-1,6-20 2,4-19-2,12-13-1,0-6 0,9 4 0,-9 6-1,-3 30 0,-3 8 1,-1 8-1,-12 12 0,12 16 1,-9 9 0,-3-25-1,0 0 1,8 71 0,-8-71 0,8 59 2,-8-59-2,15 58 2,-15-58-2,23 49 0,-23-49-1,54 37 2,-24-43-2,14-15-2,-11-28 3,2-29-4,-9-25 3,-3-10-1,-18-14 1,-1 7-2,-9-16 2,-5-4-2,-2-7 1,-4 0 1,-4 2-1,0 3 1,1 7 0,-3 7 0,3 19 0,6 9 0,0 14 1,5 18-1,4 10 0,4 16 1,5 10-1,8 14 2,6 6-2,10 12 2,9 9-1,9 2-2,11 4 2,12 0-2,8 3 2,7-3-2,10-3 1,1-9-1,-1-4 2,3-6-1,-5-5-1,-6-7 3,-11 1-3,-9-2 1,-15 3-4,-19 2 1,-8 20-8,-25-5-23,-11 21-5,-18 0-3,-4 25 3</inkml:trace>
  <inkml:trace contextRef="#ctx1" brushRef="#br2" timeOffset="164454.4063">19600 16121 65,'-12'-20'40,"12"20"-1,0 0 0,-12 13-36,7 6 1,-1 7-2,-1 6 0,-2 6 0,-1 0 0,5-3-2,-1-3 2,7-7-3,4-13 2,8-9-1,2-14 0,5-7 1,6-10-1,0-2 2,0-10-2,-2-1 1,-1 2 0,-5 6 0,-5 3-1,-4 7 0,-3 6 0,-6 17 0,0 0 0,0 0 1,5 20-1,-3 1 1,2 1 0,4 2-1,5-4 1,3-1 0,5-5 0,4-11 1,7-7-1,4-4-1,0-7 0,-3-5 2,-2-1-2,-4 1 0,-4 1 0,-6 4 0,-5 7 0,-12 8 0,0 0 0,5 24 0,-10 1-1,-1 8-1,-2 5 0,-1 2-3,5 11-3,-6-19-9,18 22-19,-12-24-4,11 9-2,-4-20 2</inkml:trace>
  <inkml:trace contextRef="#ctx1" brushRef="#br2" timeOffset="164742.4228">19632 16684 67,'0'0'42,"27"12"-2,1-25 0,20 0-37,10-11 0,15-2-2,8-4 0,7 3 0,0-2-2,0 3 0,-4 6-2,-10 4-3,-5 24-8,-22-11-24,-1 26-1,-25-6-1,-8 19 0</inkml:trace>
  <inkml:trace contextRef="#ctx1" brushRef="#br2" timeOffset="165020.4387">20127 16875 57,'0'0'40,"-4"13"-2,4 4 3,-15 3-36,11 10-1,-4 10-1,4 13 0,-5 11-1,-1 4 1,-1 4-2,1 3 0,3-2-5,-1-11-9,12-5-25,-3-16-1,12-19-3,0-24 2</inkml:trace>
  <inkml:trace contextRef="#ctx1" brushRef="#br2" timeOffset="165354.4578">20493 16894 61,'-41'18'39,"4"13"1,-10-15-4,7 18-30,1-5 0,9-2-1,10-2 0,13-2-1,14-6-1,15-2 0,12-6-1,9 0-1,6 4 1,2 2-1,2 1 0,-4 8 0,-8 1-1,-6 5 0,-6-2 0,-3 0-2,-6 1-1,-4-8-2,4 3-7,-13-14-24,16 1-5,-10-15-1,10-2 0</inkml:trace>
  <inkml:trace contextRef="#ctx1" brushRef="#br7" timeOffset="170490.7516">14130 15865 30,'-16'-18'34,"-7"-1"0,-5 10-1,-7 2-31,-2 12 1,-11 3 0,2 14 2,-6 1-1,4 11 0,-7 7-1,2 10 1,-8 5-2,5 6 0,-3 0 0,4 4-1,4 3 0,6 2-1,10-1 1,10-9-1,18-4 0,12-9 2,11-3-2,12-10-2,7-9 2,4-5 0,-3-6-1,0 0 1,-8-1 0,-11 1 0,-10 3 0,-10 11 0,-12 4-1,-8 8 1,-8 6 1,-2 8 0,-2 5 1,6 5 0,7 1-1,9-5 1,13 3-1,16-3 1,18-2-1,15-9 0,14-5-1,14-7 0,16-10 0,12-13 0,12-14 0,8-8 0,2-13 0,5-9 0,-1-4 0,-5-4 0,-9 1 0,-15 6 0,-13 6 1,-17 6-1,-17 8-1,-18 9 2,-15 12-1,-9 7 0,-10 4 1,-7 9 0,1 0 0,6 4 0,7 1 0,13-1 1,15-4-2,-38-31 0,65 33 0,-16-22 2,9 4 0,9-4-3,7-6 1,105 8-1,14-13 1,17-6 0,5-16 0,11 1-2,-7-16 0,-20-1 3,-52 1-1,-14 4 0,-19 6 1,-16 7-1,-25 15 1,-15 9-1,-22 11 1,-16 11 0,-20-26-1,0 0 0,7 65 1,-7-65-1,7 53 1,-7-53-1,24 51 0,-24-51-1,54 46 2,-13-28-1,9-5-1,10 0 1,10-6 2,-26 1-3,125-7 1,23-8 0,4-16 0,3-6 0,-19-3 0,-26 8 0,-36 6-2,-50 11 3,-13 5-1,-13 3 1,-11 8-1,-31-9 1,0 0-1,0 0 0,47 36 1,-47-36-1,0 0 0,49 39 0,-49-39 0,57 26 0,-57-26 3,84 17-3,-32-11 0,51-8 0,38-8-1,8-8 1,11-16 0,3-12-1,-6-6-4,-15 3 4,-24 2 0,-26 14-1,-18 14 0,-19 8 0,-19 14 1,-19 7 1,-16 7 1,-13 11 1,-7 2 0,-1 3 0,1-2 1,19-31-1,-6 25 2,18-9-3,9-12-1,26-8 0,8-15 0,22-5 0,3-16 0,19-4-1,-5-10-1,-2-2 1,-1-2 0,-6-3 1,-9-2-1,-10 3 0,-12-2 1,-18 6-1,-13 1 1,-15 10 0,-16 5 0,-15 10-1,-12 5 1,-13 8 0,-8 9 1,0 6-1,2 0 1,8 1-1,12-2 1,17-5-1,18-7 1,18-8-1,20-10 0,14-10 0,9-10 0,10-12 0,-1-7 0,-4-4 0,-9-10 0,-15-2 1,-17-2 0,-20 2 0,-20 8 0,-25 8 0,-22 7 0,-17 11-1,-19 10 1,-10 10-1,-10 11 1,-1 4-1,-1 6 0,6 1 0,8 0 0,14 0-1,17-5 1,12-5 0,17-2-1,12-6 1,14-3-1,11-5 2,4-5-2,4-3 2,-1-5-2,-5 0 2,-5-2-1,-12-3 0,-10 2 0,-12 2 0,-17 2 0,-9 6 0,-13 8 0,-12 9 0,-9 9 1,-8 10-1,-4 13 0,-2 7 1,5 9-1,4 2 1,8 2-1,16-1 0,11-3 0,15-8 0,18-6 0,11-13-1,10-8 0,7-6 0,4-6 1,-6-4-1,-4-1 0,-11-2 1,-13 9 0,-15 3 0,-16 10 1,-14 3 0,-16 10 0,-10 6 0,-10 5 0,-3 5 0,-6-1-1,5 1 0,4 0 0,7 2 0,11-4 0,6 0-1,14 2 1,7-2-1,10 3 1,4 2-1,6 0 1,2 2 0,2-2 0,1-5 0,-1-5 0,-2-4 1,-6-9-1,-3-7 0,-3-4 0,-11-3 0,-6-4 0,-7 2 0,-9 4-1,-8 5 1,-10 6 0,-5 8 0,-6 5 0,-5 14 0,-5 2-1,-2 9 1,3-1 1,4 0-1,6 1 0,12 1 1,7 0-1,8 3 1,12 5-1,6 7-1,4 10 1,-1 0-6,15 15-14,-8-23-21,19-4 1,7-32-5,19-21 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0" timeString="2013-05-27T21:43:31.633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1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1" timeString="2013-05-27T21:43:32.762"/>
    </inkml:context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C00000"/>
    </inkml:brush>
    <inkml:brush xml:id="br5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8120 6260</inkml:trace>
  <inkml:trace contextRef="#ctx1" brushRef="#br0">2690 649 6,'0'0'19,"0"0"3,0 0-5,0 0-8,0 0-1,0 0 2,0 0-3,0 0 0,0 0 1,0 0-1,0 0-2,0 0-1,0 0-2,0 0 0,0 0-1,0 0 0,-17 51 0,17-51-1,0 0 2,-5 69-1,5-69 2,-22 44-2,24 24 1,9 6-1,-7 2 1,8 5-1,-5-6 0,4-3-1,-4-8 0,0-6 0,-3 1-1,0 9 2,-1-2-1,-3 8 1,2 2-2,-2 0 3,1 2-3,-3 2 3,6-2-1,-4 5 0,5 3-1,-2-2 1,3 1 2,-2 6-3,2 3 2,-3 2-2,0-3 2,-2 4-2,-2 1 2,0-2-2,0 3-1,0-7 1,-1 0 0,3 3 0,-1-6 0,0-1 0,3 0 0,1 1 0,-2-3 0,1 2 0,2 1-1,-5 1 1,4 1-1,-4 0 1,0 1 0,0-1-1,-3 0 1,2 0 0,0-2 0,1-1 0,0 2-1,3-5 2,0 2-2,3-2 1,-2 0 0,3 5 0,-2-2 0,2 1 1,-3 2-1,-1 2 1,-1-2 0,-2 5 0,2-3-1,0-2 0,2 1 0,-1 0 0,2-5 1,-1 2-1,5-2 1,1-3-2,1-1 2,0-2-1,-1 1 1,0-4-1,1-1 0,-1-3-1,-2 2 1,-1 0 0,-1 0 0,-1-2 0,-1 0 0,-1-1 0,0-4 0,-3 2 0,4-2-2,-4-2 2,0-1-2,0 2 1,1-2 0,1 4 0,0 1 0,1-2 0,1-1 2,-1-1-2,1-7 0,4 0-9,-4-13-20,4-7 1,-2-10-3,2-9 2</inkml:trace>
  <inkml:trace contextRef="#ctx1" brushRef="#br0" timeOffset="798.0456">3017 8644 34,'0'0'23,"0"-18"1,0 18 1,-7-15-20,-2 2 0,9 13 1,-13-23 2,13 23 1,-21-22 0,12 20 0,-13-8-1,2 13-1,-8-3-2,1 9-1,-7-1-1,2 5 0,-2 2-2,3 4 1,0 4 0,7 6-1,4 3 1,4 3-2,9 4 1,3 3-1,6 0 2,4 3-2,6-1 0,7-5 0,9-3 1,8-2-1,7-8 1,8-3 0,1-6 0,5-6-1,2-8 0,-2-4 0,-4-9 0,-8-11 0,-3-9-1,-9-11 1,-6-15 0,-7-6 0,-11-8 0,-6-5 1,-9-1-1,-8 1 1,-10 4-1,-8 11 1,-7 14-2,-8 13 0,-5 21-1,-5 10-2,4 24-4,-5 4-27,14 17 0,8 0-1,14 5 0</inkml:trace>
  <inkml:trace contextRef="#ctx1" brushRef="#br0" timeOffset="1598.0914">2944 9692 80,'-13'-4'37,"13"4"-2,-22 4 1,14 15-31,-7-3-2,5 8-1,-6 6 0,5 7-1,-2 3 0,2 3 0,-2 0 0,3-8 0,5-6 0,4-6 0,4-12-1,5-10 1,5-12 0,3-7-1,-1-10 0,3-4 1,0-10-1,-2 1 0,-2-4 1,-1 6-1,-5 5 0,-3 9 0,2 5 1,-7 20-1,0 0 1,0 0-1,3 25 1,-2-5-1,3 3 1,3-2 0,2-1-1,5-10 0,3-8 1,4-11 0,6-10-1,1-4 0,-1-10 0,1 3 0,-2-1 0,-5 5 1,-5 8-1,-4 13 0,-7 17 0,-3 15 1,-5 15-1,-5 11 1,-3 11 0,1 3-1,-4 2-1,3-9-2,4-7-4,-3-27-29,15-9-2,-1-28 1,11-12-4</inkml:trace>
  <inkml:trace contextRef="#ctx1" brushRef="#br0" timeOffset="3246.1857">3142 4039 69,'-5'18'34,"5"-18"-1,0 0 1,0 0-30,0 0 0,18-15 1,4 0-1,3-13-1,11-6 0,5-14 0,8-5-1,-1-10 0,2-8-1,-4-4 1,-3-1-1,-8 1 1,-8 6-1,-11 5 0,-11 8 1,-11 12-2,-12 18 2,-7 20-1,-10 20-1,-11 25 1,-3 22 0,-5 25 2,4 15-1,4 12 1,10 4-1,11-8-1,16-6 1,22-20-2,20-27-3,24-21-7,17-40-29,22-13-1,4-33 0,13-8-2</inkml:trace>
  <inkml:trace contextRef="#ctx1" brushRef="#br0" timeOffset="4381.2506">5906 926 71,'0'0'37,"0"0"-2,0 0 2,0 0-31,0 0-2,14 22 1,-16 26-2,1 18 1,-5 10-3,3 12 2,-3 11-3,3 4-1,-1-3 0,-2-24-1,3-11-4,-5-25-11,10-1-20,-2-24 1,10-15-2,-5-17 2</inkml:trace>
  <inkml:trace contextRef="#ctx1" brushRef="#br0" timeOffset="4636.2652">5743 1036 93,'-57'-50'40,"57"50"1,-51-40-2,51 40-37,0 0 0,0 0-1,-21-47 0,21 47 1,52-12-2,-10 7-1,4-2-3,8-7-12,8 5-22,2 1 0,4 0 0,-1 1-2</inkml:trace>
  <inkml:trace contextRef="#ctx1" brushRef="#br0" timeOffset="4854.2777">6335 1082 96,'0'0'38,"0"0"1,0 0-2,0 0-33,0 0-4,0 0-1,49 26-4,-49-26-16,65-16-16,-65 16 0,61-14 0,-61 14 1</inkml:trace>
  <inkml:trace contextRef="#ctx1" brushRef="#br0" timeOffset="5034.2879">6221 1511 107,'4'12'40,"7"-13"1,25-7-2,10-15-39,16-6-1,12-2-3,-2-15-31,17 7-3,-7 0 0,4 3-1</inkml:trace>
  <inkml:trace contextRef="#ctx1" brushRef="#br0" timeOffset="5567.3184">7460 992 102,'-43'-11'38,"43"11"-2,0 0 0,0 0-37,0 0 1,-23-50 0,23 50 2,0 0 1,57-40-1,-57 40 0,55-18 0,-55 18 0,55-12-1,-55 12 1,43 6 0,-43-6 0,0 0 0,13 45 0,-20 4 0,-16 14 1,-21 5-2,1 8 0,-1-12 0,21-11 0,19-21 0,28-30-1,17-8 0,9-15-1,-50 21 0,70-28 0,-70 28-2,79-47-6,-32 19-29,2-4-3,-1-3 2,-1-2-3</inkml:trace>
  <inkml:trace contextRef="#ctx1" brushRef="#br0" timeOffset="5786.331">8227 761 101,'0'0'39,"0"0"2,0 0-1,0 0-33,0 0-4,0 0-1,0 0 2,-8 57-3,-1-34 1,-17 53-1,8 3-2,5 0-1,6-2-3,7-7-5,-1-19-29,17-23-1,11-33 1,-27 5-2</inkml:trace>
  <inkml:trace contextRef="#ctx1" brushRef="#br0" timeOffset="5997.343">8618 823 102,'42'-49'40,"-42"49"0,0 0 1,0 0-39,0 0 0,8 19-1,-28 49 0,-7 19-2,7 1-2,5 1-10,-2-16-25,14-15-2,3-26 1,10-18-1</inkml:trace>
  <inkml:trace contextRef="#ctx1" brushRef="#br0" timeOffset="6281.3593">8285 874 112,'0'0'42,"-70"-48"2,70 48-3,-42-37-39,42 37 0,0 0 0,0 0 0,0 0-1,67-48 0,-23 45-1,3 0 0,8-3-1,8 1-1,3-3 0,1 5-1,-1-2-4,-1-1-20,-7 1-16,-3-1 2,-11 0-3,-5 1 3</inkml:trace>
  <inkml:trace contextRef="#ctx1" brushRef="#br0" timeOffset="8241.4714">9190 2094 61,'0'0'35,"-1"-26"0,11 8-1,-5-15-23,11 4-3,-5-11 0,4 2-3,-1-3-1,3 6-1,-5 1-1,-2 10-1,-1 3 0,-2 10-1,-7 11 1,0 0-1,4 24 0,-6 1 0,2 12 0,1 2 0,0 10 0,4-2-1,3-3 1,2 0-1,2-9 1,1-6-1,1-13 2,3-11 0,1-11 0,-1-17 0,4-11 0,-4-14 1,3-13-1,-5-20 1,1-7-2,-1-17 2,-12 48-1,5-9 1,-5 0-1,2-6 0,-3 1 0,-1-8-1,-3 0 2,1-7-2,-2 6 1,-1-6-1,-2 11 2,2-5-1,-2 7 0,-1 0 0,-1 10 1,3-2-1,-1 11 0,6 54 0,-13-78-1,13 78 0,0 0 1,-11-56-1,11 56-1,0 0 1,0 0 0,0 0-1,0 0 1,20 51 0,-20-51-1,0 0 1,46 46 0,-46-46 0,56 25 0,-56-25 1,82 14 0,-31-13 0,4-2 0,6 0 0,1-3-1,5-2 2,-1 0-3,3 0 1,-2 1-2,1-1 0,-3 1 1,-6-1-3,-4 5 1,-6-2-3,-8 4-1,-41-1-15,55 3-17,-55-3-1,0 0 0,0 0 1</inkml:trace>
  <inkml:trace contextRef="#ctx1" brushRef="#br0" timeOffset="12720.7276">9791 1247 42,'-4'12'31,"4"-12"2,-8 19-1,8-19-11,-1 16-10,1-16-1,0 0 0,0 0-3,12-1-2,-3-6-1,6-2 0,-4-3-1,7-1-1,-3-2-1,-15 15 1,0 0 0,0 0-1,43-40 1,-43 40 0,0 0 0,34-50 0,-34 50-1,0 0-1,40-62 0,-40 62 0,26-48 0,-26 48 0,25-56 0,-25 56 0,31-57 0,-31 57 1,28-61-1,-28 61 1,24-55-1,-24 55 1,19-47-1,-19 47 1,0 0-1,23-55 0,-23 55 1,0 0-1,0 0 0,13-54 0,-13 54 1,0 0-1,0 0 0,0 0 0,0 0 0,0 0 0,0 0 0,0 0 0,0 0 1,0 0-2,0 0 1,-40-35 0,40 35 0,0 0 0,0 0 0,0 0 0,0 0 0,-41 22 1,41-22-1,0 0 0,0 0 0,0 0 0,-42 43 0,42-43 0,0 0 0,0 0-1,-30 51 0,30-51 1,0 0-1,-26 49 0,26-49 2,0 0 0,-22 56-1,22-56 3,0 0-2,-20 58-1,20-58 2,0 0 0,-15 56-2,15-56-1,0 0 2,-5 50-1,5-50 0,0 0 0,-4 47 0,4-47 0,0 0 0,12 49 0,-14-26-1,1 0 1,-3-7-1,6 3 2,-5-6-2,3 0 2,0-13-2,0 20 1,0-20 0,7 11 0,-7-11 0,13 14 0,-13-14 0,13 17 1,-13-17-1,11 16 0,-11-16 0,12 14 1,-12-14-1,15 1 1,-2-12-1,-13 11 0,0 0 2,38-38-3,-38 38 1,46-30-3,-46 30-13,45-36-22,-45 36-3,47-36 2,-47 36-3</inkml:trace>
  <inkml:trace contextRef="#ctx1" brushRef="#br0" timeOffset="13448.7692">9739 1435 74,'-10'3'36,"10"-3"0,0 0 0,-12 13-29,12-13-1,9 10 0,5-7-1,2-1 0,10-5-1,8-1 0,8-2 0,8-4-1,8-1 0,4-1-1,5-1-1,-1 0-1,1 3 1,-6 2-1,-3-3 0,-9 9 0,-6-3 0,-7 3 0,-8-1 0,-5 1-2,-10 0 0,-3 1-2,-10 1-6,0 0-25,0 0-5,-15-3 0,-6 6 0</inkml:trace>
  <inkml:trace contextRef="#ctx1" brushRef="#br0" timeOffset="14237.8144">10133 1702 59,'0'0'36,"-1"-24"-1,1 24 1,-15-20-24,15 20-4,-25-6-2,11 11-2,-8 1 2,3 7-4,-6 3 2,1 4-2,0 5 1,3 2-1,2-4 1,4 4-1,9-5 0,6 0 0,5-8-1,11-5 0,3-7 0,8-3 0,3-7-1,3-3 1,-2-4-1,0-3 1,-5-3-1,-4 2 0,-6 3 0,-2-2 0,-8 8 0,-6 10 1,0 0-1,0 0 0,0 0 0,-12 29 0,6-6-1,1 15 1,1 3 0,0 7-1,1 3 0,2 5 1,-1 4-1,-2 1 0,-2 4 1,0-7-1,-2 2 1,-4-4 2,-1-7-2,-3-3 2,-5-6-1,-1-9 1,-1-7-1,-4-6 2,2-11-3,0-4 1,2-10-1,2-6-2,4-9 1,4-3-1,6-3 0,3-7-3,9 8-2,-6-21-24,19 27-7,-10-19-1,13 17-1</inkml:trace>
  <inkml:trace contextRef="#ctx1" brushRef="#br0" timeOffset="15076.8623">10555 545 49,'0'0'36,"0"0"1,-7-50-1,7 50-20,0 0-8,0 0-2,0 0 0,0 0-1,0 0-1,0 0 1,0 0-3,0 0 2,0 0-1,0 0 0,-14-49 1,14 49-1,0 0-2,0 0 1,0 0-1,0 0 0,0 0 1,0 0-1,0 0 0,0 0-2,0 0 3,4 61-2,-4-61 0,0 0 0,-4 68 0,4-68-2,-3 52-1,3-52-2,1 53-12,-1-53-22,0 0-2,2 64 0,-2-64-2</inkml:trace>
  <inkml:trace contextRef="#ctx1" brushRef="#br0" timeOffset="16904.9669">11400 1158 87,'0'0'39,"0"0"0,-40-9 2,40 9-35,0 0-1,0 0-1,0 0-1,0 0-2,47-24-2,-47 24-1,56-2-11,-56 2-25,70-4-1,-31 4 0,4 0-1</inkml:trace>
  <inkml:trace contextRef="#ctx1" brushRef="#br0" timeOffset="18009.0301">12401 799 65,'0'0'37,"0"0"-2,0 0 1,0 0-33,0 0 1,0 0 1,0 0 0,0 0-1,0 0 1,-59 16 0,59-16 0,-53 43-1,53-43-1,-48 47 0,48-47-1,-30 50-1,30-50 0,-9 46 0,9-46 0,0 0 0,24 56 0,-24-56-1,15 28 0,25 3 0,3 2 1,-13 1-2,-10 2 1,-26 0 0,-13 2 0,-9-4-3,0-13-1,15-7-3,-1-25-11,24-5-21,-10 16 0,0 0 0,39-48 1</inkml:trace>
  <inkml:trace contextRef="#ctx1" brushRef="#br0" timeOffset="18198.0409">12615 1052 89,'0'0'40,"48"-25"1,-48 25-1,0 0-34,33-5-2,-23 22 0,-18 15-3,-9 13 0,-9 4-2,1-2-3,12 0-17,1-14-18,22-24-1,3-13 0,-13 4 0</inkml:trace>
  <inkml:trace contextRef="#ctx1" brushRef="#br0" timeOffset="18814.0761">12827 977 96,'0'0'39,"12"-52"0,-12 52-4,0 0-36,9-59 0,-9 59-1,0 0-1,0 0 1,0 0-1,0 0 2,0 0 3,0 0-1,0 0 3,35 53-1,-35-53 2,20 61 0,-1-8 0,-10-2-2,-4 0-1,-14-5 1,1-5-1,-7-13-1,5-7 0,10-21-1,0 0 1,0 0 0,0 0 0,0 0 0,24-46 0,-24 46 1,0 0-2,36-57 2,-36 57-2,0 0 0,41-53 1,-41 53 0,0 0-1,0 0 0,0 0 0,41-46 0,-41 46 1,0 0 0,0 0-1,0 0-1,0 0 1,0 0 0,0 0 1,0 0 0,51 41 0,-51-41 0,0 0-1,47 3 2,-47-3-3,42-11 2,-42 11-3,43-15 3,-43 15-1,0 0 0,52-13 0,-52 13 0,26 17 2,-20 9-5,-6 17 3,-4 3-5,2 4-1,4-2-7,1-14-22,20-12-7,-2-13 2,11-10-1</inkml:trace>
  <inkml:trace contextRef="#ctx1" brushRef="#br0" timeOffset="19398.1095">13599 1146 82,'0'0'41,"0"0"-2,11-26 2,-21 26-19,1 19-18,-9 10-1,1 16-1,-10 20-1,13-7 1,1-2-1,6-12 0,4-11-1,2-9 1,2-10-1,-1-14 1,11-1-1,1-16 0,-1-10 0,4-7 0,-15 34 1,18-47-1,-18 47 1,17-62-1,-17 62 1,21-66-2,-21 66 1,19-66-1,-19 66 1,23-56-1,-23 56 1,20-46 0,-20 46 1,0 0 0,0 0-1,53-45 2,-53 45-2,9 2 1,14 17-3,-2 17 2,-10 1-2,-3 3 2,-12-7-1,-4-2-1,-16-6 2,-7-6-1,-1-3 1,-5 1 0,1 2-1,1 4 2,2 4-2,4 7 2,1 9-1,3 9-1,3 8 1,4 2 0,3 0 0,7-2-1,4-4 0,7-10-3,8-10-3,-11-36-20,36 15-12,-10-29 0,14-4-2,-4-21 1</inkml:trace>
  <inkml:trace contextRef="#ctx1" brushRef="#br0" timeOffset="19602.1212">14010 921 111,'27'-70'42,"-27"70"3,0 0-3,0 0-41,14-23 0,-28 90-1,-16 31-3,0 9-3,15 0-25,0-14-11,16-16 1,3-25-2</inkml:trace>
  <inkml:trace contextRef="#ctx1" brushRef="#br0" timeOffset="19970.1422">14166 1210 109,'18'-51'41,"-18"51"2,0 0-3,0 0-37,41-31 0,-41 31-1,0 0 0,52-21-1,-52 21-1,43-14-1,-43 14 0,44-23 0,-44 23 1,0 0-1,38-40 1,-38 40 1,0 0 1,0 0 0,0 0 2,-48 11-2,-1 28 2,-5 13-4,11 11 0,11 0 0,28 1 0,27-21-3,25-24-10,33-10-16,-2-16-10,27-8-4,2-10 1,-46 10-1</inkml:trace>
  <inkml:trace contextRef="#ctx1" brushRef="#br0" timeOffset="20789.1891">15193 867 72,'0'0'40,"0"0"-1,0 0 3,29-47-26,-29 47-9,0 0 0,0 0-2,0 0-1,0 0 1,0 0-2,22 46-1,-40-1-1,11 24 1,-5 11-1,1 11 0,0 1-1,4 0 0,4-13 0,6-19 1,4-27-2,2-13 1,3-18 1,3-16-1,2-13 0,-3-16 1,-14 43 0,15-60-1,-15 60 0,12-82-1,-5 35 2,2-4-1,0-3 0,-2-3-1,2 7 1,3-6 0,-2 6 0,7 0 1,-17 50-1,34-88 0,-34 88 1,36-63-1,-36 63 0,0 0-1,51-40 0,-51 40 1,0 0 1,0 0-1,26 65 1,-26-65-1,-13 65-1,13-65 2,-33 74-3,33-74-2,-45 72-6,45-72-19,-50 57-9,50-57-2,-47 44 1,47-44-2</inkml:trace>
  <inkml:trace contextRef="#ctx1" brushRef="#br0" timeOffset="21498.2296">15581 1140 104,'21'21'40,"-21"-21"1,0 0-3,0 0-35,0 0 0,0 0 0,37 24 0,-37-24-1,0 0 0,53-31-1,-53 31 0,42-32-1,-42 32 0,41-37 0,-41 37-1,0 0 1,43-54 0,-43 54 1,0 0 0,0 0 1,0 0 0,0 0 0,-48-20 1,6 46-2,-7 16 2,-1 9-3,13 7 0,15-1 0,27-5 0,21-16-2,22-21 4,11-12-2,7-8 0,2-15 0,1-3 0,-69 23 0,69-30 0,-69 30 0,59-38 0,-59 38 0,54-36 0,-54 36 0,0 0 0,44-40 0,-44 40 0,0 0 0,-12 6 0,-11 16 0,4 14 0,-10 7 0,3 6 0,5-4 0,17-7 0,8-23 0,13-10 0,9-16 0,7-13 0,-33 24 0,41-36 0,-41 36 0,41-49 0,-41 49 0,46-51 0,-46 51 0,36-50 0,-36 50 0,0 0 0,42-47 0,-42 47 0,18-1 0,-7 13-4,4 16-4,0 6-1,7 10-12,-6-9-7,23-4-12,-1-25 3,13-9-4,-5-13 3</inkml:trace>
  <inkml:trace contextRef="#ctx1" brushRef="#br0" timeOffset="21881.2515">16731 1139 117,'0'0'42,"-19"-54"1,19 54 0,-43-15-39,0 15-1,-13 15 0,-11 15-3,10 17 0,16 1 0,23 2 0,19-8 0,29-17 0,14-27 0,-44 2 0,53-21 0,-53 21 0,69-38 0,-69 38 0,69-67 0,-69 67 0,74-80 0,-74 80 0,62-92 0,-62 92 0,52-77 0,-52 77 0,28-56 0,-28 56 0,0 0 0,0 0 0,0 0 0,13-4-2,-34 52-3,0 25-1,7 11-6,7-13-10,28-17-8,-21-54-7,0 0-1,63 29-1,-63-29 0</inkml:trace>
  <inkml:trace contextRef="#ctx1" brushRef="#br0" timeOffset="22246.2724">17121 1108 109,'44'-53'43,"-44"53"2,0 0-2,0 0-39,-11-9 0,-6 32 0,-14 17-1,7 15-3,-4 0 0,16 1 0,8-8 0,21-15 0,13-29 0,3-15 0,-33 11 0,41-26 0,-41 26 0,39-45 0,-39 45 0,41-57 0,-41 57 0,33-57 0,-33 57 0,30-47 0,-30 47 0,0 0 0,0 0 0,9-41 0,-9 41 0,3 26 0,-6 7-2,7 12-1,7 3-4,-11-48-5,0 0-10,42 28-8,-42-28-7,54-19-4,-54 19-1,69-50 1</inkml:trace>
  <inkml:trace contextRef="#ctx1" brushRef="#br0" timeOffset="22434.2832">17769 791 115,'36'-83'43,"-36"83"1,0 0-1,-7-55-41,7 55-2,0 0 2,-45 29-1,45-29-2,-33 91-1,-4 12-3,0 0-8,23 1-10,7-27-8,26-22-12,-19-55 2,0 0-2</inkml:trace>
  <inkml:trace contextRef="#ctx1" brushRef="#br0" timeOffset="22807.3045">17852 1062 114,'26'-54'44,"-26"54"2,0 0-10,0 0-32,-12 7 1,2 23-1,-10 12-4,8 7 2,-1-9-4,18-10 2,-5-30 0,0 0 0,41 12 0,-41-12 2,49-20-2,-49 20 0,55-39 0,-55 39-3,53-46 4,-53 46-2,47-49-1,-47 49 1,0 0-1,48-50 4,-48 50-1,0 0 1,0 0-3,0 0 0,0 0-2,-7 35-1,3 6-4,4-41-14,0 0-9,15 52-8,-15-52 0,0 0-2,55 25 3</inkml:trace>
  <inkml:trace contextRef="#ctx1" brushRef="#br0" timeOffset="23349.3355">18393 1054 103,'49'-43'43,"-49"43"2,0 0-2,0 0-38,0 0 0,0 0-1,-28 25-1,-3 10-2,4 10 0,0-4-2,11-4 2,16-37-2,0 0 1,0 0 1,0 0 1,0 0-2,0 0 0,0 0 0,52-25-2,-52 25 2,0 0-3,45-63 2,-45 63 0,0 0 0,45-65 0,-45 65 1,0 0 3,0 0-1,38-54 2,-38 54-4,0 0 0,0 0 0,0 0 0,0 0 0,42 12 0,-42-12 0,0 0 0,46 19 0,-46-19 0,41 5 0,-41-5 0,51-7 0,-51 7 0,54-15 0,-54 15 0,56-17 0,-56 17 0,47-7 0,-47 7 0,0 0 0,31 19 0,-12 10 0,-6 16 0,-13 12 0,-5 4-7,6-1-11,-6-8-5,21-10-8,-7-30-5,23-6-5,-6-12-1,12-6 3</inkml:trace>
  <inkml:trace contextRef="#ctx1" brushRef="#br1" timeOffset="53639.068">2532 760 10,'0'0'25,"0"0"1,0 0-10,34-52 2,-34 52-2,0 0 0,0 0-4,0 0-4,24-52-1,-24 52-1,0 0-2,0 0-2,0 0-1,0 0 0,0 0-1,0 0 2,0 0-4,-9 54 2,9-54 2,0 0-5,-20 67 3,20-67 0,-15 60 0,-25-14 0,25 32-2,-5 0 0,6 8 0,-8-3 1,3 10-2,-3-7-1,7 5 2,-5-10-1,3 9 2,-3-4 0,3 6 1,-1 0-1,0 14 0,-4-1 2,0 14-2,-3 2 1,1 6-2,-1 2 3,-6 8-3,2 1 2,-3 0-1,3-2 1,-5-3 1,3 2 0,-4 1 1,5 4 0,-3-9 1,3 5-1,-1-2 0,4 1 0,-1 0-1,6-1-3,1-2 2,0 2-1,-3-2 0,1-2 1,2-2-1,-4-1 0,4-5 2,-1-2-1,0 1 1,4-5 0,1-1-1,1-1 1,0-2-1,4-2 1,0 2-2,-1-3 2,-1-1-2,3-1 2,-5 2-2,2-1 2,0-2-1,-1 3 1,-3-5-1,-5 5 1,10-57 2,1 3 1,-4 6-1,2 4 1,-3-4-1,1 6 1,-1 3-1,0 3 0,-1-1-2,-1 2 0,3 1 1,-1 4-2,0-8 2,3 1-2,1-1-2,-1-5-9,0-4-20,5-7 0,3-6-2,6-49 2</inkml:trace>
  <inkml:trace contextRef="#ctx1" brushRef="#br1" timeOffset="56403.2261">789 8404 6,'0'0'17,"0"0"0,-17-53 1,17 53-13,0 0 0,0 0 2,0 0 1,0 0 3,0 0 1,0 0 0,-48-41 1,48 41-3,0 0 0,0 0-1,0 0-1,0 0-2,0 0-2,-51-13-1,51 13-1,0 0 0,0 0-1,0 0-1,0 0 1,-47 44-1,47-44 0,0 0 0,0 0 0,-31 60 0,31-60 0,0 0 0,-22 58 1,22-58-1,0 0 1,-16 60-1,16-60 0,0 0 1,-11 57-1,11-57 1,0 0-2,-5 51 2,5-51-1,0 0 1,0 0-2,5 55 1,-5-55 1,0 0-1,0 0 1,20 47-1,-20-47 1,0 0-1,0 0 0,0 0 1,32 50-1,-32-50 0,0 0 0,0 0 0,0 0 1,0 0-1,35 48 0,-35-48 0,0 0 0,0 0 1,0 0-1,0 0 0,0 0 0,0 0 1,0 0-1,48 44 0,-48-44 0,0 0 0,0 0 1,0 0-1,0 0 0,0 0 0,0 0 0,0 0 0,0 0 0,50 24 1,-50-24-1,0 0 0,0 0 0,0 0 1,0 0-1,0 0 0,0 0 0,48 13 0,-48-13 1,0 0-1,0 0 0,0 0 0,0 0 0,49 6 1,-49-6-1,0 0 0,0 0 0,0 0 0,50-1 0,-50 1 0,0 0-1,0 0 1,49-14 0,-49 14 0,0 0 0,0 0 1,57-31-1,-57 31 0,0 0-1,0 0 2,60-36-2,-60 36 1,0 0 0,0 0 0,34-42-1,-34 42 2,0 0-1,0 0 0,43-56 1,-43 56-1,0 0 1,28-48 0,-28 48 0,0 0-1,15-52 0,-15 52 1,0 0-1,8-56 1,-8 56-1,0 0 1,0-54-1,0 54 1,0 0 0,-15-55-1,15 55 1,0 0 0,-26-53-1,26 53 1,0 0-1,-31-46 1,31 46-1,0 0 0,0 0 1,-51-59 0,51 59 0,0 0 0,-44-42 0,44 42 0,0 0 0,-49-34-1,49 34 1,0 0-1,-74-20 0,74 20 0,-51-3 0,51 3-1,-60 8 0,60-8 0,-60 16 0,60-16-1,-59 16-1,59-16-3,-54 13-10,54-13-20,0 0-1,-59 7-1,59-7 0</inkml:trace>
  <inkml:trace contextRef="#ctx1" brushRef="#br1" timeOffset="57575.2931">2083 2792 45,'0'-14'31,"-1"-3"2,2 5-2,-9-9-16,8 21-3,-2-22 0,2 22-5,-3-11-1,3 11-2,0 0-1,0 0-1,0 0 0,0 0 0,0 0-1,1 15 1,2-2-1,1 3 1,2 8-1,1 4 1,2 4-1,2 1 0,5 1 0,1-2 0,4-4-1,7-6 1,5-6-1,2-4 1,5-6-1,0-6 1,2-3-1,3-8 0,-2-4 0,-4-2 0,-2-1 0,-5-3 0,-7 1 0,0 1-1,-6-1 0,-8 3-1,-4 5 0,-4 0-2,-3 12-4,-2-18-8,2 18-20,0 0 1,0 0-2,0 0 1</inkml:trace>
  <inkml:trace contextRef="#ctx1" brushRef="#br1" timeOffset="59768.4186">2604 1768 29,'-1'-13'28,"-9"4"2,10 9 0,-15-9-16,-2 4-2,5 8-1,-8-3-2,5 10 1,-5-3-3,7 6-1,-9 2-1,4 5-1,-3 3-1,1 9-1,-1 4 0,0 3-1,-1 4 0,5 2-1,1 3 0,5 8 0,2-2 1,8 2-2,1 0 1,7-2 1,2-2-1,6-4 1,-1-10-1,6-5 1,-1-13 0,0-5 0,4-12 0,-2-10 0,6-12-1,-1-7-1,6-13 1,0-6-1,-4-5 1,2-3-1,-2 1 0,-2-2 1,-9 6 0,-3 3 0,-6 2 1,-3 3 0,-7 1-1,-3 3 1,-4 0 0,-4 0-1,-2 4 1,-1 1 0,-4 8 0,-2 2-1,0 8 2,1 3-2,-2 5 2,3 5-1,-1 5 0,2 3 1,2 2-2,1 4 0,3 1 1,1 2-1,2 0 0,1 0 1,3-1-1,3 6 0,3-5 0,4 3 1,1-3-1,6 0 0,0-1 0,7 1 0,1-5 1,6-5-2,0 2 1,0-5-1,3-4 1,-2-1 1,0-7-1,-1 0 1,-1-6-1,-7 0 1,-2-1 0,1 0 0,-6 1 0,-1 1 0,-9 13-1,6-17 0,-6 17 0,0 0-1,0 0 0,0 0-1,0 0-2,0 0-3,10 11-29,-10-11-3,12 6 2,-12-6-2</inkml:trace>
  <inkml:trace contextRef="#ctx1" brushRef="#br1" timeOffset="62353.5664">2883 3188 60,'-7'14'32,"7"-14"-2,0 0-1,-12 6-25,12-6-3,-12 8 0,12-8-1,-20 16-1,9-8 1,-3 3 1,-1-1 1,-5 2 1,6 1 1,-8-4 2,5 3-2,-6-4 0,5 3-1,-3-3 0,0 0-2,-2 0 1,0-3-1,-2 0 1,-1 2-3,-2-3 2,0 0-2,-4-1 2,0-2 1,-2-1-1,-1-4 0,-4-3 0,-2 0 2,0-5-1,0-2 1,0-5-1,1 0-2,1-3 1,2-1 0,-3-6 1,6 1-1,-2-2 0,0-1 0,-1 1 0,-1 1 0,-2-4 0,1 1-1,-1-1 0,1 1 0,1-1-1,-1-2 1,3-3 0,1-1-1,3-2 1,0 2 0,4-1 0,3 1-1,-2 2 1,0 1-1,4 5 0,-1 6 1,24 25 1,0 0 0,0 0 1,-47-55-1,47 55 0,0 0 0,0 0 1,0 0-1,-40-45-2,40 45 1,0 0-1,0 0 1,-17-18-2,17 18 2,0 0-1,0 0 1,0 0 0,-8 51-1,8-51 1,0 0 0,-11 72 1,11-72 1,-10 61-2,10-61 2,-8 66-2,8-66 1,-8 62-1,8-62 2,-9 52-2,9-52 0,0 0 1,-3 51-1,3-51 0,0 0-1,0 0 2,0 0-3,0 0 3,10-65-2,-10 65 2,5-63-2,-5 63 2,8-77 0,-8 77 1,5-89-3,3 8 1,3 16-1,0 10 0,4 20 1,6 7-1,7 20 0,-2 10 0,3 7 1,2 5 1,5 4-1,4-2 1,6-1-1,-2-3 1,3 0-1,3-3 1,-6-4-2,0 3-1,-3-15-5,-1 14-30,-15-15 0,-4 9-1,-10-7-2</inkml:trace>
  <inkml:trace contextRef="#ctx1" brushRef="#br1" timeOffset="65590.7516">2913 8786 25,'0'0'23,"0"0"-1,-9-8-5,9 8-18,-14-5-4,14 5 1,-16-3 0,6 3 4,0-1 1,-6-1 3,5 4 5,-6-8 2,6 7-1,-7-11 1,6 8-2,-8-9-3,5 6-2,-3-6-2,1 4-1,-3-2-1,0 2-1,-4 1 0,-1 1 1,-4 3 0,0 1 0,-3 0 2,1 1 0,-4-1 0,0 1 1,0-4-1,0 2 0,-1-3-1,-4-1 0,1-1-1,-1-1 1,2 0-2,-2 1 1,0 0 0,4 3 0,-4-3 1,3 2 0,2 1 1,-1-1-1,1 0 1,2 1-1,-5 0 1,1-1 0,0 0-2,-3 2 0,-2-1 0,1 2 0,-5 1 0,-2 2-1,-3-1 1,51 0 2,-56 3 1,56-3-1,-63 1 0,63-1 1,-62 0-1,62 0 0,-65-1 2,65 1-3,-62-1 0,62 1 1,-62-5-1,62 5 0,-56-3 0,56 3-4,-51-6-8,51 6-21,-45-4-1,45 4-2,0 0 2</inkml:trace>
  <inkml:trace contextRef="#ctx1" brushRef="#br1" timeOffset="66867.8246">1539 9108 49,'4'-18'31,"-4"18"1,3-11 0,-3 11-21,0 0-2,0 0 1,-2-12-4,2 12-2,0 0 0,0 0 0,-10 16-1,6 2 1,-1 2-2,-2 9 0,4 1-1,-1 1 1,1 0-1,3 1 0,0-8-1,8-7 1,1-8 0,8-7 0,0-9 0,5-8 0,3-5 0,1-4 0,-1-6 0,0 1-1,-3-1 1,-3 0-1,-1 2 0,-5 3 0,0 4 1,-5 2-2,-1 5 1,-2 3 0,-5 11 0,0 0 0,10 0 0,-8 18 0,0 9 1,-1 9-1,1 13 0,-2 5 0,1 8 1,-5 5-1,2 1 0,-3-1 1,1-3-1,-3-1 1,-3-7-1,0-7 2,-7-7-1,2-3 0,-8-5 0,-1-4 0,-5-9-1,-3-5 1,2-6-1,-3-5 0,3-6-1,3-6 0,3-3 0,5-5 0,7 2-2,5-8-2,7 21-23,-1-31-8,9 20-1,0-6-2,6 3 1</inkml:trace>
  <inkml:trace contextRef="#ctx1" brushRef="#br1" timeOffset="71495.0893">587 7855 38,'0'0'30,"0"0"1,0 0 1,0 0-19,0 0-4,0 0 1,0 0 1,0 0-2,0 0-2,0 0-2,0 0-1,0 0-1,0 0-1,0 0-1,0 0 0,0 0 1,0 0-1,0 0 0,0 0 1,0 0-1,0 0 1,0 0-1,0 0 0,0 0-1,0 0 1,0 0 0,0 0 0,0 0-1,0 0 1,0 0 0,0 0 0,59-25 0,-59 25 0,0 0 0,59-4 0,-59 4 0,47-3 0,-47 3-1,50-7 1,-50 7-1,52-5 1,-52 5-1,55-4 1,-55 4-1,56-1 0,-56 1 1,48-6-3,-1 13 0,4 1 0,-2-2 0,-1 3 0,-3-5 0,0 5 0,-6-5 0,-7 1 2,-4-2 0,-3 3 0,-1-1 0,-1 2 0,0-4 1,2 0-1,0 1 0,0-2 1,-2 1-1,0-1 0,0-2 0,-4 0 1,-1 0-1,-4 0 0,-1-1 0,0 1 0,-5-3 0,1 1 0,-9 2 1,13-3-1,-13 3-1,11 0 1,-11 0 0,10 3 0,-10-3 0,11 6 0,-11-6 0,12 9 0,-12-9 0,9 6 0,-9-6 0,0 0 1,10 0-1,-10 0 1,0 0-1,0-17 0,0 17 0,-9-22 0,5 9 0,-4-1-1,-4 1 1,1-2-1,-5 4 1,1-3 0,-4 1 0,-4-2 0,3 3 0,-3-2 0,-1-1 1,3-1-1,1 1 1,3 0-1,1 3 1,2 2 0,6-2 0,8 12-1,-11-11 1,11 11-1,0 0 0,0 0 1,0 0-1,14 11 0,2-5 0,5 1 0,3-1 1,4 1-1,3 0 1,0 1-1,1 2 1,-5 0-1,-3 4 0,-3 4 1,-6-1-1,-2 4 0,-5 2 1,-4-3-1,-5 5 0,-7 1-1,-4 1 1,-7 2-1,-7-2 0,-6 4 0,-9-1 1,-1-1-1,-3 1 1,5-6-1,0-4 1,2-3-1,10-3-1,8-6-2,20-8-7,-13 1-25,22-6-2,-2-15 1,17 1-3</inkml:trace>
  <inkml:trace contextRef="#ctx1" brushRef="#br1" timeOffset="72066.1219">1767 6549 85,'0'-22'36,"3"9"-1,-4-1 2,1 14-30,0 0-3,0 0 1,-6 15-1,3 9-1,0 8-1,-1 8 0,-1 12-1,-2 7 0,1 4 0,-2 2 0,4-3-1,0-6 0,5-6 0,-2-10-2,10-11-5,-9-29-27,23 13-3,-7-27 0,10-1-2</inkml:trace>
  <inkml:trace contextRef="#ctx1" brushRef="#br1" timeOffset="72331.1371">1787 6516 101,'-10'4'37,"-2"-8"1,12 4-1,0 0-34,0 0 0,21 0 0,6-8-2,8-2 0,4-5-1,8 0 0,1-1-1,-1 4-1,-3-2 0,-4 8-3,-11-4-4,-1 20-21,-20-6-7,-2 13 0,-18-6 0</inkml:trace>
  <inkml:trace contextRef="#ctx1" brushRef="#br1" timeOffset="72569.1507">1728 6812 100,'-12'18'37,"3"-14"2,9-4-2,13-2-30,8-5-1,8-9-2,7 1-2,7-5 0,-2 0-1,5 0 0,-3 2-2,-3 3 0,-1 2-3,-7 9 0,-9-7-6,8 20-27,-18-9-1,2 12-2,-15-12 0</inkml:trace>
  <inkml:trace contextRef="#ctx1" brushRef="#br2" timeOffset="96940.5447">6090 2572 51,'2'-21'31,"-7"-1"3,-2 5 0,-14-7-27,3 15 0,-15-5 2,-2 16-1,-8-1-2,-1 13-1,-7 3-1,8 9 0,-3 6-1,9 10 1,5 0-2,10 2 0,8 3-1,11-2 1,7 0-1,10-3-1,12-8 1,4-8-1,10-12 1,7-10 1,4-16-1,5-10 0,0-15 1,-1-8-1,-5-9 0,-1-2 0,-8-2 0,-7 4 0,-9 1 0,-6 10-1,-6 7 0,-6 14 1,-7 11-1,0 11 0,-9 24 0,-2 12 1,0 16-1,-1 8 0,1 11-1,3 4 0,6-1-2,4-5-1,10-3-6,1-26-23,21-4-5,-4-24 1,15-7-1</inkml:trace>
  <inkml:trace contextRef="#ctx1" brushRef="#br2" timeOffset="97136.5559">6688 2582 102,'0'0'39,"0"0"1,13-4-2,0 2-36,15-11-1,10 0-1,7-7-4,8 11-10,-3-14-22,6 13 0,-14-2-2,-6 14-1</inkml:trace>
  <inkml:trace contextRef="#ctx1" brushRef="#br2" timeOffset="97301.5653">6724 2808 108,'-20'25'39,"12"-17"2,18 0-2,12-18-37,16-3-3,19-4-2,1-11-27,22 10-8,-4-9 1,9 11-4</inkml:trace>
  <inkml:trace contextRef="#ctx1" brushRef="#br2" timeOffset="97631.5842">7504 2756 101,'-27'-5'40,"10"12"1,6-18-2,21-3-30,11 0-8,19-5-1,14-3 0,10-4-2,8 10-5,-2-12-31,14 17 0,-13-9-3,0 15 0</inkml:trace>
  <inkml:trace contextRef="#ctx1" brushRef="#br2" timeOffset="98323.6238">8382 2438 88,'19'-24'36,"0"15"1,-14-11-6,-5 20-23,0 0-1,-8 10-2,-12 6-1,1 11-1,-1 6-1,-4 6 1,0 9-1,1 6 1,4 2-1,4 0 0,8-6-1,7 0 1,7-11 0,8-10-2,11-12 1,7-17-1,9-10 1,9-18 0,0-10-1,5-8-1,-5-2 1,-4-3-1,-5 1 1,-13 10-2,-6 4 2,-9 16-2,-14 20 2,0 0 1,-11 10 0,-3 19 1,-2 8-2,0 4 2,5 2-1,2 2 1,9-9-1,9-6-1,9-12 1,9-13-1,6-15 1,7-8-1,1-12 1,-1-7-2,-3-7 0,-8-3-2,-5-3-1,-12-5-4,3 19-22,-19-17-11,6 17 2,-9-6-2,6 14 1</inkml:trace>
  <inkml:trace contextRef="#ctx1" brushRef="#br2" timeOffset="98713.6461">8979 2063 100,'-25'8'40,"3"-11"0,22 3-2,0 0-35,23-7-2,4 2 1,2 2 0,1 1 0,-2 6-1,-4-1 0,-4 5 0,-11 5 0,-10 7 0,-11 2 0,-6 4 0,-5 3 0,-2 3 0,1-1-1,5-1 1,6-5-1,8-5 0,18-10-2,11-9-1,17 2-9,-1-22-26,18 8-3,-2-14 2,11 4-4</inkml:trace>
  <inkml:trace contextRef="#ctx1" brushRef="#br2" timeOffset="99870.7123">9400 2430 69,'0'-23'36,"-4"-4"-2,4 27-9,-11-25-14,11 25-3,-13 8 0,7 15-3,-6 5-1,6 6 0,-3 4-2,4 6 2,1-4-1,5 0 0,4-9-1,4-2 1,3-11-1,8-8 0,0-11 0,3-7-2,3-10 0,-1-7 0,1-7 0,-1-2 0,-1-4 0,-1-1-1,-6 6 1,-1 7 0,-5 7 0,-2 11 0,-9 8-1,16 27 1,-11 5 0,-2 16 2,-5 13-2,-2 11 2,-4 6-1,-4 9 0,-7 0 0,-6 3 2,-4-5-3,-5-7 2,-4-10-2,1-7 1,-1-12 0,0-16-1,1-12-2,6-17-1,4-5-5,-2-24-29,19-1-2,-3-22-1,13 3-1</inkml:trace>
  <inkml:trace contextRef="#ctx1" brushRef="#br2" timeOffset="106617.0982">11377 2164 79,'-14'-4'37,"-1"14"0,-16-3 0,-1 14-32,-5-1-2,7 6 1,-4-2-1,12 3-2,5-3 1,15 0-1,12-7 0,13 0-1,9-4 1,7 1 0,0 0-1,3 0 1,-6 4-1,-7 2 1,-12 2-2,-12 3 0,-12 3 0,-9-6-2,1 6-9,-10-18-26,16 1 2,-2-17-3,20-5 2</inkml:trace>
  <inkml:trace contextRef="#ctx1" brushRef="#br2" timeOffset="106930.1161">11834 2209 89,'-17'21'38,"-5"13"0,-10-6 0,5 16-33,1 1-1,8 5 0,9-4-2,9 0 1,12-11-1,15-11 0,10-15-1,6-11 1,6-11-1,-1-12 1,-4-9-1,-8-7-1,-9-4 0,-15 2 0,-12 4-2,-11 1 0,-6 10-2,-10 3-2,6 18-11,-9-7-22,22 15 1,8-1-1,7-6-1</inkml:trace>
  <inkml:trace contextRef="#ctx1" brushRef="#br2" timeOffset="107280.1361">13264 2048 98,'0'-25'39,"0"25"1,0 0-2,-8 24-35,-2 15-1,1 16-1,-3 12-1,0 11-1,-3 5 1,-1-4 0,4-4-1,2-8-3,9-1-7,-4-32-25,19-8-1,1-26-1,12-10-1</inkml:trace>
  <inkml:trace contextRef="#ctx1" brushRef="#br2" timeOffset="107475.1472">13347 1970 105,'-24'-18'39,"24"18"2,0 0-1,20-12-36,19 7-2,13-3-1,11-1-2,6-3-3,9 10-20,-12-6-14,-4 10-1,-25-1 0,-12 17-2</inkml:trace>
  <inkml:trace contextRef="#ctx1" brushRef="#br2" timeOffset="107647.1571">13243 2276 99,'0'0'39,"26"0"2,19-22-3,30-9-36,11 5-2,9-9-7,17 10-29,-9-9-2,5 14-1,-19-1-1</inkml:trace>
  <inkml:trace contextRef="#ctx1" brushRef="#br2" timeOffset="107829.1675">14121 2163 100,'0'0'40,"13"4"0,18-10-1,9-4-36,15-8-3,7 3-3,1-10-16,5 15-19,-17-5 0,-6 13-1,-25 0-1</inkml:trace>
  <inkml:trace contextRef="#ctx1" brushRef="#br2" timeOffset="107978.176">14051 2382 100,'-7'18'40,"17"-25"0,32-1-2,24-15-38,9-10-5,23 7-30,-2-11-3,9 10 0,-3-5-3</inkml:trace>
  <inkml:trace contextRef="#ctx1" brushRef="#br2" timeOffset="108286.1936">15131 2219 106,'0'0'41,"17"-14"1,15 10-3,0-7-36,16 2-3,8-3-1,8-3-4,10 15-14,-6-11-20,9 12-1,-8-9 0,7 12-2</inkml:trace>
  <inkml:trace contextRef="#ctx1" brushRef="#br2" timeOffset="109075.2387">16223 1959 75,'3'-26'37,"6"11"1,-8 1-1,-1 14-31,0 0 0,1 15-1,-11 3 0,0 12-2,-3 3 0,2 3-2,-6 3 1,5-1-2,-3-4 1,7-2-1,5-4 1,-1-11-2,4-17 2,11 13 0,0-19-1,2-7 1,4-11 0,1-8-1,1-5 1,3-4 1,-3-2-2,0 0 1,-3 7 0,-2 0 0,-4 10 0,1 9 0,-7 7-1,-4 10 1,11 0-1,-11 0 1,13 22-1,-5-7 2,3 0-2,10 2 2,5-4-1,10-5 0,6-7-1,4-5 1,4-4 0,1-7 0,-2-1 0,-5-3-1,-9 1 1,-6 3-1,-11 4 1,-7 3-1,-11 8 0,0 11 0,-6 9 0,-6 9 0,-1 6-1,-1 5-2,2 3 1,4 4-3,9-1-2,3-11-7,19 8-24,-5-23-4,20 3 2,-4-15-1</inkml:trace>
  <inkml:trace contextRef="#ctx1" brushRef="#br2" timeOffset="109697.2743">17412 1835 101,'0'0'39,"-16"-3"1,4 16-2,-7 2-35,-5 12-1,-5 6 0,1 10-1,-1-1 1,8 9-2,3-3 2,8 0-2,7-7 0,13-4 0,8-17 0,10-9 1,11-11 0,5-9 0,4-11 0,2-11 0,-2-6 0,0-6 0,-5 1 0,-6 1 0,-10 4-1,-4 6 1,-9 6-1,-6 9 1,-8 16-1,0 0 0,0 0 0,-17 26 0,10-8-1,-2 6 1,-1 2 0,5-1-1,-2 0 1,2 0-1,1-5 1,2-6-1,0 3 1,2-17-1,-1 13 1,1-13 0,0 0 1,0 0-1,12-10 1,-12 10-1,12-19 1,-12 19-1,14-18 1,-14 18-1,9-21 0,-9 21 1,1-14-1,-1 14 1,-8-5-2,8 5 0,-14 0-1,14 0-1,-14 8-2,4-19-10,10 11-21,0 0-6,0 0 1,-3-9-1</inkml:trace>
  <inkml:trace contextRef="#ctx1" brushRef="#br2" timeOffset="111441.3741">17649 1873 34,'0'0'28,"0"0"2,0 0-11,9-7-5,1 7-6,-10 0-2,12-4 1,-12 4-1,0 0 0,0 0 0,9 3 2,-9-3-2,0 0 0,0 0-2,0 0 0,0 0-1,0 0-1,0 0 1,0 0-2,0 0 1,0 0 0,0 0-1,0 0 0,-2 13 0,2-13 0,-7 18-1,-1-6 1,0 2 0,-1 1 0,-3 3-1,4-5 1,0 4-1,2 2 0,3 0 0,2-1 0,3-1 0,2 1-1,3 1 1,-1 1-1,1-4 1,0 0 0,0-3 0,0 1 1,0-3-1,-7-11 1,15 16 0,-5-9-1,1-3 1,5-2 0,-1-2-1,5-2 1,3-6 0,2 0-1,0-3 1,1-1-1,-1-3 1,-2-3-1,-1-4 0,-1-1 2,-6-1-2,1 0 2,-4 0-2,0-3 2,-5 1-2,1 0 2,-4 3-2,0 0 0,-6-2 0,-1 0 0,0 2 0,-1 0 0,0 4 0,0 1 0,1 9-1,3 9 0,-9-2-2,9 2-4,1 22-30,-6-9-2,12 8 0,-9-6-1</inkml:trace>
  <inkml:trace contextRef="#ctx1" brushRef="#br2" timeOffset="112080.4106">18340 1466 93,'1'-12'39,"-1"12"-1,24-7-2,-8 1-34,7-2 0,2 1 0,1 2-1,1 1 0,-2 3 0,-6 2-1,-4 3 1,-2 4 0,-9 3 0,-8 4 0,-5 4 0,-7 0 0,-7 1 0,-5 5-1,-4 0 1,0-2 0,2 2-1,1-4 1,8 1-1,9-3 0,12 2 0,12-6-1,10-6 0,7-1-3,6-7-3,13 3-29,-9-9-3,8 4 1,-12-5-3</inkml:trace>
  <inkml:trace contextRef="#ctx1" brushRef="#br2" timeOffset="113166.4728">18750 1769 65,'-4'-10'36,"4"10"1,4-15 0,-4 15-28,7-14-2,-7 14 1,0 0-2,0 0-1,7-11-1,-7 11-2,0 0 1,0 0-2,0 14 1,0-14-1,-2 23 1,1-5-1,-2 6 1,0 6-1,-3 0 0,0 4 0,1 0 0,0 3 0,2-5-1,4-2 0,6-8 0,4-7 0,7-11 1,7-5-1,5-8 1,8-9 0,0-8 0,3-1 1,-2-5-1,-2-2 0,-5-1-1,-2-1 0,-5 5 0,-7 1 0,-4 8-2,-3 4 3,-11 18-3,11-6 2,-8 24 2,-5 12-2,-5 11 1,-2 17-1,-3 7 1,-1 18-1,-3 6 1,-3 7-2,-1 1 0,-6 1 1,1 1 0,-2-8 1,-4-8-1,-2-10 1,-3-10-1,0-11 2,-1-10-1,-4-9-1,2-14 0,4-7 0,-1-12 0,3-8-1,3-7 0,4-10-2,9-9-1,3-13-6,16 11-26,-6-17-6,13 13 2,-1-13-4</inkml:trace>
  <inkml:trace contextRef="#ctx1" brushRef="#br2" timeOffset="120321.882">975 7307 62,'0'0'30,"0"0"0,-46-50-1,46 50-26,-72-9 0,72 9 0,-66 5 0,66-5 0,-77 26 2,77-26-1,-80 52-1,80-52 1,-78 83 0,39-29-2,4 6 2,-2 11 0,5 8-1,-2 11 0,4 4 0,1 11-2,4 6 2,6 8 0,5 4-2,5 3 0,9 0 2,8 1-2,6-7 2,10-3 0,9-8 1,6-10-1,8-13 0,11-16 0,0-57-5,111 47-1,12-65 1,-8-56-1,-15-55-1,-5-50 1,-17-33-1,-15-16 0,-64 19 6,-25-2 0,-31-1-1,-27 5-1,-33 13 0,14 101 1,-10 2-1,-4 18-2,-10 9-3,-8 16-8,-4 16-25,-2 20-1,-5 10-1,3 15-2</inkml:trace>
  <inkml:trace contextRef="#ctx1" brushRef="#br2" timeOffset="125566.182">6429 3900 63,'10'-13'30,"-3"-2"-2,-1-4-8,3 4-19,-1 3 1,2 6 1,-10 6 0,0 0 1,1 22 0,-5 6 0,-9 2-1,-1 11 2,-4 4-3,-3 11 0,-1 3-1,-2 5-1,1 4 0,-2 6-1,2 6 0,0 1 1,0 6-1,-3-1 0,1 1 2,-1 4-2,-2 0 2,0 4-1,-2 2 0,-4 3 0,-1 5 1,0 1-1,1 3 1,-2 2 0,3 3 1,-1-2-1,2 0 0,0-1 0,2-3 1,-4 0 0,0 2-2,-2-4 2,-1-1-2,-2-1 2,-1-2-2,0 0 2,-2 1-3,3-3 1,-2-2-1,4 2 1,-1-3-1,3-2 1,0-7-1,4 2 0,2-3 1,0-4-1,1-5 0,0-3 0,0 0 1,0 0-1,-2-4 1,3-9-1,4 0-4,-5-15-27,12-3 0,4-16-2,6-12 1</inkml:trace>
  <inkml:trace contextRef="#ctx1" brushRef="#br2" timeOffset="127946.3181">4997 8515 1,'0'0'19,"0"0"1,-7-11 2,7 11-11,3-12-2,-3 12 2,4-12 0,-4 12-1,0 0 0,0 0 0,0 0-1,-13-7-2,13 7-1,0 0-1,0 0-1,-12 3 1,12-3-1,0 0-1,-1-10-1,1 10 0,0 0 1,1-13-2,-1 13 1,0 0-1,0 0 0,0 0 0,0 0 0,0 0 0,2 13 0,-2-13 0,0 0 0,14 5-1,-5-5 1,-1-1 0,3 2-1,0 0 0,0 0 1,0 4-1,-1 1 0,-1 2 0,0-2 0,-9-6 0,16 16 0,-6-9 0,-1-3 0,3-1 0,0-1 1,1-2-1,2 2 0,0-2 0,2 0 0,-1 4 0,-1-1 0,-1 1-1,-1 1 1,0 1 0,2 0 0,-3 0 0,0-3 0,0 0 0,2 1 0,-1 1 0,0-4 0,-2 0 0,-1-1 0,0 1 0,-10-1 0,14 6 0,-14-6 0,10 8 0,-10-8-1,0 0 1,7 14 0,-7-14 0,0 0 0,12 11 0,-12-11 0,10 3 0,-10-3 0,12-3 0,-12 3 0,16-2 0,-16 2 0,15-4 0,-15 4 0,14 0 0,-14 0 0,14 3 0,-14-3 0,13 3 0,-13-3 0,11 4 0,-11-4 0,15 3 0,-15-3 0,16 4 0,-6-3-1,1 0 1,-1 2 0,1 1 0,-1-1 0,-1 3 0,1 0 0,-2 1 0,3 0 0,-1-4 0,0 2 0,3-2 0,-2 0 0,2-1 0,1 1 0,-1-2 1,1 3-1,-2-2 0,0 2 1,0 1 1,-3 0-1,1 3 1,0 0-1,1-2 1,-3 1-2,3-4 2,0 1-2,-1-2 0,2 0 1,2-2-1,-1 0 0,-1 0 0,3 0 1,-3 2-1,3 1 0,-4 0 0,2 7 0,-5-1 0,1 0 0,-1 3 0,2-2-1,-2 0 1,0 2 0,3-3 0,-11-9-1,19 12 1,-10-9 0,2-1 0,1 3 0,-1-3 1,1 1-1,0 0 0,-3 1 1,3 1-1,-1 1 0,0 1 0,-1 1 0,0-1 0,-1 1 0,3-2 0,-4 0 0,3-2 0,-2-1 0,2-2 0,-3 1 0,4-1 0,0 0 0,-2-1 0,-1 4 0,3 2 0,1-1 0,-3 3-1,1 3 1,-2 1-2,-9-12-3,22 27-23,-22-27-8,17 6-1,-17-6 0</inkml:trace>
  <inkml:trace contextRef="#ctx1" brushRef="#br2" timeOffset="129411.4019">6475 3869 54,'-2'-14'31,"2"14"-1,-1-21 0,1 21-22,3-12-2,-3 12-1,0 0-1,12 15 2,-12 1-3,5 12 1,-9 5-1,4 11 1,-5 5-2,2 9-2,0 5 1,2 8-1,1-1 1,1 6-2,3 2 1,3 0-1,2 0 1,-2 1 0,1-3 1,4 0-1,-5 0 1,-2-1-1,-1 1 1,-2 1-1,-2-1 1,0 3 0,0-4-2,1 3 2,4-3 1,0-5-1,-1-2 1,2 0-1,-1-2 1,-2 0-2,0 2 2,-5-1-2,-3 1 0,-3-1 0,-2-2 0,0 0 0,1-5 0,-1-2 1,3-5 0,-1-3 0,4-2 0,0 2 0,2 1 0,0-1 0,1 1-1,-3-1 0,2 3 0,-1-1 0,-1 0 0,-1 2 0,1-3-1,-2 1 1,2 1 0,-1-2 0,2-1-1,2 2 1,0-1 0,-1 2 0,1-2 0,1 2 1,0 0-1,0-1 0,-2 0 0,-4-2 0,2-2-1,-1 0 1,0-1-1,4-3 0,-2-3 0,3-1 0,0-1 1,4-1-1,0 0 0,0-5 1,0 0 0,0 1 0,1 0 0,-4 0 1,-1 1-1,-2 0 0,-1-2 0,-1 2 1,1-3-1,0 2 1,0-4-1,3 2 0,1-6 0,0 1 1,3-2 0,0-5-1,1 1 1,-2-4 0,0-4 0,-1-1 0,-1-1 0,-1 0 0,0-11-1,-3 24 0,3-4 0,-1 2 0,-2 2 0,1 5 0,-1-1 0,0-4 0,2-1-1,-2-9 0,3-14 1,0 0-2,0 0 0,-1-19-4,1 19-7,1-26-23,6 14 0,-8-2-1,1 14 0</inkml:trace>
  <inkml:trace contextRef="#ctx1" brushRef="#br2" timeOffset="130555.4673">5126 8004 58,'0'0'34,"-11"5"-1,11-5 1,0 0-23,0 0-4,0 0 0,0 0-2,16-6 0,-16 6-1,19 7-1,-10 0 0,2 3 0,5-2-2,0 5 1,5-5-1,4 3 0,4-5 0,2-5-1,6-1 0,1-1 0,-1-3 0,0-1 1,-2 2-1,-7 1 0,-4 4 0,-8 1 0,-4 6 0,-4 2 0,-8 2 1,-1 2-1,-6-1 0,-2 4 0,-2-3 0,-1-3 1,-3 3-1,3-1 0,-2 2 0,0 5 0,-3 5 0,-2 8 1,-1 7-1,-4 6 0,-2 1 0,-1-1 1,3-2-2,4-9 1,8-11-2,12-25-3,7 15-19,4-32-13,18-3 0,2-13-2,8 0 1</inkml:trace>
  <inkml:trace contextRef="#ctx1" brushRef="#br2" timeOffset="130666.4737">5702 8321 88,'-2'14'35,"-9"-3"-13,-1 2-21,-2-16-29,2-1-11,3-14 2</inkml:trace>
  <inkml:trace contextRef="#ctx1" brushRef="#br2" timeOffset="131516.5223">6343 6459 76,'-6'-21'35,"3"6"0,-4-2 1,7 17-30,-7-15-1,7 15-2,-1 10 0,5 6 1,0 4-1,6 8 1,2 5-2,3 5 1,4 5-1,2 1 1,0-1-1,3-2 0,-3-9-1,2-3 1,-1-12 0,2-9 0,-1-19 0,1-17-1,2-15 0,-1-13 0,4-6-2,-2-9-1,0-4-1,-2 1-3,0 14-3,-10 1-28,10 23-2,-9 7 0,-1 19 0</inkml:trace>
  <inkml:trace contextRef="#ctx1" brushRef="#br2" timeOffset="132109.5562">6991 6055 91,'0'0'37,"0"0"0,0 0 1,-17 35-34,10-8-1,-1 9 0,2 7 0,-1 9-1,2 1 1,-2-2-1,6-2 1,2-6-2,6-6 1,1-11-1,4-13 1,4-14-1,3-12-1,2-11 0,1-8 0,2-8 0,-1-2 0,-4-2 0,-1 5-1,-3 3 2,-7 9-2,1 9 1,-9 18 0,0 0 0,0 0 0,8 25-1,-8 1 1,3 5 0,1 2 0,2 2 0,2-4 1,4-6-1,0-6 1,4-12 0,0-8 0,3-12 0,2-9 0,-2-7 0,-3-5-1,4-6 0,-6-3-1,-1-2-1,-4 3-1,2 10-3,-7-12-12,7 24-20,-9-4-2,6 17 1,-8 7-1</inkml:trace>
  <inkml:trace contextRef="#ctx1" brushRef="#br2" timeOffset="132298.567">7559 6172 90,'0'0'35,"13"-3"0,-6-9 0,4 0-34,9-1-1,4-3-3,5 11-6,-6-5-25,7 10 0,-11 0-2,-3 12 2</inkml:trace>
  <inkml:trace contextRef="#ctx1" brushRef="#br2" timeOffset="132480.5775">7579 6353 93,'-9'17'37,"0"-11"0,9-6 1,10 0-33,9-7-1,8-8-2,9-2-2,8-2-3,3-7-2,7 9-8,-10-11-24,10 9 1,-9-10-1,-3 12-1</inkml:trace>
  <inkml:trace contextRef="#ctx1" brushRef="#br2" timeOffset="132988.6065">8083 6117 90,'0'0'36,"-16"-5"1,9 16 0,-10-4-29,6 9-3,-2 3-1,3 7 0,-2 2-1,5 1-1,0-3 0,3 1 0,3-4 0,2-7-1,-1-16 0,13 7 1,0-17-1,2-8 0,1-9 0,3-6-1,-3-4 1,4-2 0,-5 1-1,-2 5 1,-1 4-1,-3 7 0,-4 6 0,-5 16 0,0 0 1,0 0-1,1 19-1,-1-1 1,-1 5 0,1-1 0,1 0 0,4-4 0,4-6 0,3-8 1,4-8-1,2-6 1,4-8 0,1-2 0,-1-2-1,2-1 1,-5 1 0,-3 3-1,-3 6 0,-4 3 0,-9 10 0,0 0 0,4 25 0,-9 0-1,-3 10 0,1 2 0,-1 8-2,-1-4-1,9 6-2,0-16-3,17 9-13,-6-24-16,18 0-1,-3-16 0,13-3 0</inkml:trace>
  <inkml:trace contextRef="#ctx1" brushRef="#br2" timeOffset="133424.6315">8635 6142 105,'2'-27'38,"-12"-3"2,3 15-3,-10-1-31,2 11-2,-4 9-1,2 12-1,-1 6 0,3 4 0,3 8-1,6-1 1,4 2-1,7-6 0,6-7-1,4-5 1,4-10 0,1-9-1,3-10 1,1-8 0,-2-7-1,3-7 1,-3-4-1,-1 0 0,0-1 1,-3 7-1,-4 8 0,-3 10 0,-11 14-1,8 22 1,-12 13 0,-9 18-1,-1 17 1,-3 7 1,-7 8-1,-2 3 2,-3-3-2,1-4 1,-2-13-1,0-13 3,-1-13-5,3-12 1,0-13-1,0-19-1,7-8-3,-4-19-9,18 4-13,-11-22-12,10 2 1,-3-11-4,5 1 3</inkml:trace>
  <inkml:trace contextRef="#ctx1" brushRef="#br2" timeOffset="134933.7178">5664 8479 24,'10'-13'29,"-10"13"3,-2-13-10,2 13 0,3-14-4,-3 14-5,-2-16-2,2 16-3,0-17-1,0 17-2,-2-10-1,2 10-1,0 0 0,0 0 0,0 0 0,-7 19-1,6-8 0,2 7-1,3 3 0,2 5 0,5 1 0,4 2 0,0 3 0,1 2 0,3 0 1,-3 3-1,-4 1 1,-5 3-2,-7-4 2,-5 1-1,-8-4 0,-5-4-1,-3-3-1,-4-11 0,3-6-2,-2-9 0,5 1-4,-5-17-17,13 8-13,-5-9 0,16 16-2,-15-22 2</inkml:trace>
  <inkml:trace contextRef="#ctx1" brushRef="#br2" timeOffset="135827.7689">5148 9414 53,'6'-17'35,"-6"-5"-1,2 11 1,-8-7-20,6 18-4,0 0-1,0 0-3,-1 24-1,-2 11-2,-2 7-1,2 11-1,-2 7 0,-2 6-1,3 0 0,-3 0-1,7-5-2,-2-9-1,8-1-7,-6-21-26,11-4 0,-11-26-2,20 13 0</inkml:trace>
  <inkml:trace contextRef="#ctx1" brushRef="#br2" timeOffset="136031.7806">5190 9424 96,'-6'-18'37,"6"18"1,10-17-2,2 10-33,7-3-1,8 0-2,4 2-2,1-8-6,10 13-28,-11-3 0,-1 9 0,-7 1-3</inkml:trace>
  <inkml:trace contextRef="#ctx1" brushRef="#br2" timeOffset="136230.792">5178 9674 101,'-12'4'38,"12"-4"2,0 0-2,31-10-35,-4-5-2,6-2-2,10 9-14,-4-11-20,7 9-4,-7-4 1,3 12-3</inkml:trace>
  <inkml:trace contextRef="#ctx1" brushRef="#br2" timeOffset="139952.0048">6480 5826 35,'17'-8'29,"-6"-2"1,0 6 0,1 3-20,-12 1-1,13-7-2,-13 7-1,10 4 0,-10-4-1,0 16 0,0-16-1,-11 26 0,-1-13 0,-1 2-1,-5-5 1,-2 3-1,-3-8 0,-1-1 0,-3-5 0,2-3-1,-2-5-1,0-1 0,1-7 1,-2 1-1,-3-1 0,3 4 0,-4-3 0,4 5-1,-3-1-2,1 1 4,5 3-4,3-2 3,6-5-3,6-3 0,6-4 0,7-5 0,2-1 0,1-6-2,0 3 2,-3-6-7,5 19-19,-12-2-7,4 20-1,-10-6-1</inkml:trace>
  <inkml:trace contextRef="#ctx1" brushRef="#br2" timeOffset="141086.0697">6905 4625 41,'2'-16'32,"-3"-2"2,1 4 0,-9-6-22,9 20-2,-15-15 1,7 20-3,-12-3-2,0 15-2,-7 2 0,0 9-2,-1 2 0,1 6 0,5 3-1,4 2 0,8 4-1,8-3 0,10-1 2,9-3-2,8-6 1,7-5-1,8-11 1,3-6 0,2-15-1,0-9 2,-2-12-3,-3-9 3,-6-10-2,-9-4 1,-8-6-1,-7 1 1,-10 1 0,-9 7 0,-8 5 0,-11 14 0,-7 12 0,-4 15 0,-5 13 0,1 14 0,3 8-1,11-1 1,7 6-1,17-1 0,17-12-1,16-11-2,18-4-4,7-17-29,25 2-3,-5-15 0,10 6-1</inkml:trace>
  <inkml:trace contextRef="#ctx1" brushRef="#br2" timeOffset="142247.1361">7370 5217 24,'-16'13'30,"-3"-2"2,-1 4 0,-9-10-19,4 13-2,-9-10 0,3 7-4,-11-3-2,4 2 0,-10-1-1,4-2-1,-6-2-1,5 0 0,-3-6 0,3-3 0,-3-7 0,2-4-1,-5-4 0,0-1 0,-2-6 0,-3-4-1,-3 0 0,-3-4 0,-1-1 1,0 0-1,4-2 1,-5 0-1,2-4-1,3 2 2,-4-5-1,8 0 1,3-5 0,2 1 0,7-4 0,2-2 1,5-3 1,5-1-1,4 0-1,6 0 1,4-2-1,1 2 0,5 7 0,2 0-1,4 6 0,-2 8 1,5 5-1,-3 10 1,4 4-1,1 14 0,-10-7 0,10 7-1,-9 16 1,6-2-1,-2 9 0,1 3 0,-3 11 2,2 5-2,-1 5 1,0 6 0,-2 1 0,-1 1 1,0 0-2,1-7 1,2-7 0,-1-7 0,4-12 1,2-7-1,1-15 1,0 0-1,-2-19 1,4-6 0,-2-10 0,3-9 0,0-8 0,2-5 0,-1-5 0,4 3 0,-1 1 0,-1 9 1,1 5 0,-1 13 0,1 6-1,0 12 0,5 10 0,3 6 0,7 6-2,8 1-1,13 1-4,1-7-28,25 9-6,1-13 1,13 5-3</inkml:trace>
  <inkml:trace contextRef="#ctx1" brushRef="#br2" timeOffset="145263.3086">6171 5748 51,'0'0'31,"0"0"3,0 0-9,0 0-13,0 0-2,-7-20-5,7 20 2,-5-22-5,5 22 0,-9-23 0,9 23-1,-18-16 1,6 14-1,-5 1 1,1 2 0,-5-1 0,2 2-1,-1-4 1,0 1 0,5-1-1,0-3 1,4-2-1,11 7 0,-13-12 0,13 12-1,-4-15 1,4 15-1,0 0 0,0 0 0,0 0 0,10 0 0,-10 0 0,0 0 0,6 15 0,-6-15 0,0 0 0,5 11 1,-5-11 0,0 0 0,0 0-1,0 0 1,0 0 0,0 0 0,0 0-1,-11-5 0,11 5 0,-10-5 1,10 5-1,0 0 0,-11-7 0,11 7-1,0 0 0,0 0-2,0 0-5,-11-9-26,11 9-1,0 0-3,14 6-2</inkml:trace>
  <inkml:trace contextRef="#ctx1" brushRef="#br2" timeOffset="146833.3984">9929 3801 60,'10'-15'34,"-10"-1"-1,0 16 0,-8-18-27,-3 22 0,-5-2-3,-4 11 1,-3 2 0,-1 7-1,-3 1-1,7 3 1,0-3-1,5 2 0,7-7 0,10 2-1,4-7 0,9 0 0,5-4 0,7 2 0,-2-2-1,2 1 1,-3 3 0,-1 2 0,-10 2-1,-3 5 1,-6 2-1,-10 6 1,-3 2 0,-5-1-1,-1-1 0,-1-3-3,5-2 0,0-15-6,17 4-22,-6-14-6,27-19 0,-3-7 0</inkml:trace>
  <inkml:trace contextRef="#ctx1" brushRef="#br2" timeOffset="147014.4087">10317 3848 79,'0'0'37,"-4"16"-2,-6 15 1,-8 2-33,-4 8-1,0 5 0,0 5-1,2 2-1,0-10-7,17-2-27,-4-14-2,11-6-1,5-20 0</inkml:trace>
  <inkml:trace contextRef="#ctx1" brushRef="#br2" timeOffset="147471.4349">10504 3647 93,'0'0'39,"-14"-16"0,14 16-1,0 0-36,0 0 0,12 1 0,2 5 0,0 5 0,1 4 0,-3 9 0,-3 6-1,-8 7 0,-2 5 1,-10 6-1,-2 1-1,-6-2 1,-1 0-1,1-11 1,2-2-1,3-10 0,6-10 0,8-14 0,0 0 0,24-27 0,-1-3 0,5-8 1,6-5 0,2-2 0,-1 0 0,0 3 0,-7 8 0,-4 12 0,-6 8-1,-7 15 0,-11-1 1,9 30-2,-12 2 0,-2 6 0,1 7-1,2 4-3,1-3-1,8 10-8,-7-19-26,21 7 1,-6-21-1,19 2-1</inkml:trace>
  <inkml:trace contextRef="#ctx1" brushRef="#br2" timeOffset="147953.4625">11323 3645 87,'-3'-11'37,"-12"-2"0,1 19 1,-12 5-33,1 10 0,-4 8-2,1 12 1,-3 9-1,5 4-1,2 1 0,10 2 0,9-7-1,12-3 0,14-16 0,11-14 0,12-12 0,10-18-1,10-13 1,4-17 0,-1-9-1,-8-8 0,-5-7 1,-10-2-2,-13-1 2,-13-1-1,-16 6-1,-14 5 2,-12 7-1,-10 16 2,-9 9-2,-7 16 3,-4 16-2,0 16-1,3 13 1,8 9 0,7 7 0,15 3-1,11-1 0,17-9 0,17-2-1,15-12-1,17-7-1,6-12-3,13 2-6,-10-25-22,15 9-5,-13-17 0,1 6-2</inkml:trace>
  <inkml:trace contextRef="#ctx1" brushRef="#br2" timeOffset="148140.4732">11905 3631 104,'0'0'39,"0"0"1,14 1-1,3-8-37,9-1-1,2 0-3,1 1-3,11 10-31,-15-9-2,1 15-1,-17-4-1</inkml:trace>
  <inkml:trace contextRef="#ctx1" brushRef="#br2" timeOffset="148313.483">11822 3894 106,'-10'9'40,"12"5"1,-2-14-2,32-16-37,4 2-1,9-2-3,13 8-10,-3-17-25,13 9-2,-5-13-1,7 10-1</inkml:trace>
  <inkml:trace contextRef="#ctx1" brushRef="#br2" timeOffset="149041.5247">12895 3720 82,'-14'-2'39,"14"2"-1,-8-5 1,8 5-27,0 0-7,19-4-1,-2 0 0,5 3-1,2-3 0,8 1-1,1-3 0,0 3-1,1-4-1,-6 5-2,2 2-2,-9-3-3,11 16-29,-16-12-3,7 11 0,-5-8-2</inkml:trace>
  <inkml:trace contextRef="#ctx1" brushRef="#br2" timeOffset="152724.7354">4424 9490 96,'0'0'37,"0"0"1,0 0-2,11 11-33,5-5 0,6-6-1,7 4 0,6-3-3,7-5-3,12 4-30,-10-10-4,7 5 1,-5-11-2</inkml:trace>
  <inkml:trace contextRef="#ctx1" brushRef="#br2" timeOffset="154137.8162">6130 9269 52,'0'0'26,"0"0"-1,-10-1-9,10 1-18,-9-16 0,9 16 1,-16-14 1,4 8 3,-1 5 1,-6-6 3,1 13 2,-8-12-1,7 13 0,-9-11-1,6 7-2,-5-6 0,1 2-3,-1-3 0,2-3-1,-2-1 1,0-3 0,-1-1-1,-1-1 1,-3-1-1,4 1 1,-6-3 0,1 1-1,-3 0-1,0 0 1,-2 0 0,-5 4-1,-1 0 1,-2 2 0,-1 0 0,-1 4 0,1-2 0,3 4 0,-3 1 0,8-2 0,0 0-1,7 1 0,0-2 1,8 0-1,1-1 1,8-1-1,2 1 1,2 2-1,11 4 1,-8-9-1,8 9 0,0 0 0,0 0 0,0 0 0,0 0 0,0 0 0,0 0 0,0 0 0,0 0 1,0 0-1,0 0 0,0 0 0,0 0 0,0 0 1,8 4 0,-8-4 0,15-7 0,-3 4 0,4-5-1,4-1 1,3-4-1,5 0 1,3-2-1,-1 0 0,-2 3 0,-2-2 0,-4 3 0,-4 3 0,-7 2 0,-11 6 0,0 0 0,0 0 1,-9 9-1,-6-3 0,-2 3 0,-4 1 0,-6 4 0,-2-2 0,-3 5 1,0-1 0,-5 2 0,3 1 0,-5-2 1,10 3 0,-1-8-1,10 1 0,4-5 0,16-8 0,0 0 0,11 0 0,8-7 0,5-2-1,1 3 0,3 3 1,-1 4-1,-3 7-1,-8 10 0,-4 7 0,-5 9-3,-3 0-1,6 11-24,-8-18-8,5 5 0,2-17-2</inkml:trace>
  <inkml:trace contextRef="#ctx1" brushRef="#br2" timeOffset="156437.9477">5930 7919 83,'4'-16'38,"-4"16"0,1-17-2,-1 17-30,-10 7-2,3 11-2,-3 6 0,0 7-1,1 5 0,1 4-1,-2 5 1,2 3-2,3 0-1,-2-6-1,9 2-6,-8-11-27,14-7 0,-4-14-1,14-6-1</inkml:trace>
  <inkml:trace contextRef="#ctx1" brushRef="#br2" timeOffset="156649.9599">5969 7991 85,'0'0'37,"-13"-18"0,13 18 1,13-23-34,6 9-2,5 1-2,4-1-1,4 11-6,-9-5-28,4 9 0,-9-2-1,1 10-2</inkml:trace>
  <inkml:trace contextRef="#ctx1" brushRef="#br2" timeOffset="156844.971">5970 8081 85,'-21'6'39,"9"6"-1,1-10 3,11-2-27,20-2-10,1-3-2,5 0-3,6-2-2,4 10-22,-6-11-13,3 10-2,-11-2 0,0 7 0</inkml:trace>
  <inkml:trace contextRef="#ctx1" brushRef="#br2" timeOffset="159642.131">13778 3261 73,'-1'-20'36,"5"9"-1,-4-6 1,0 17-28,3-20-2,-3 20 0,0 0-2,0 24-1,-3 4 0,1 12-1,-3 8 1,1 10-2,-3 5 1,-1 5-1,-1 0 0,1-3-1,0-1 0,1-6-2,5-8-2,-2-13-5,16-1-26,-6-26-4,7 0 2,0-20-2</inkml:trace>
  <inkml:trace contextRef="#ctx1" brushRef="#br2" timeOffset="159906.1461">13812 3245 104,'1'-18'39,"9"15"1,-5-12-4,9 9-32,4-4-2,11 3 1,3-2-2,6-3-2,7 4-1,0-1-2,5 8-4,-12-13-27,9 19-3,-18-9 0,-5 19-1</inkml:trace>
  <inkml:trace contextRef="#ctx1" brushRef="#br2" timeOffset="160101.1573">13801 3468 95,'-6'15'38,"6"-15"2,19 4-2,8-14-32,17-2-3,10-2-4,3-1-2,7 11-9,-10-12-24,6 13-1,-13-2-1,-4 10-2</inkml:trace>
  <inkml:trace contextRef="#ctx1" brushRef="#br2" timeOffset="160713.1923">13076 4163 83,'0'0'39,"0"0"-2,30 6 3,3-16-34,26-5-1,19-11 1,23-3-2,17-7 0,16-3-2,7-1 0,4 2-1,0 5 0,-12 3-2,-7 12 0,-14 2-2,-16 11-2,-21-2-5,-7 14-27,-26-10-2,-10 14 1,-24-7-2</inkml:trace>
  <inkml:trace contextRef="#ctx1" brushRef="#br2" timeOffset="161613.2438">13732 4436 43,'5'-13'31,"-2"-2"3,-3 15-1,0-20-20,0 20-5,-12-4 1,5 16-1,-8-4 0,3 14-2,-4 2-1,-1 7-1,2-2-1,2 8 0,2-8-1,6 3 0,3-9-1,5-6 1,-3-17-1,16 8 0,0-16 0,-1-8 1,2-8-1,1-6 0,-1-1 0,-2-6 0,-2 5 0,-2-2-1,-5 4 1,-1 7-1,-1 5 0,-2 4 0,-2 14 1,0 0-1,0 0 1,1 13-1,1 2 1,2 1 0,2 2-1,5-3 1,6-3 0,6-5-1,7-7 1,6-7 0,2-3-1,2-3 1,-3-5 0,-2 3-1,-5-1 1,-7 4-1,-9 3 0,-14 9 0,0 0-1,0 0 0,-8 20 0,-3 1-2,-2 5-2,2 0-2,11 18-19,-6-18-13,17 11 0,-1-16 0,16 4 0</inkml:trace>
  <inkml:trace contextRef="#ctx1" brushRef="#br2" timeOffset="162061.2694">14539 4349 90,'-15'-18'37,"-10"-3"1,-2 18-1,-4 0-32,-1 11 1,-3 5-1,7 9-1,1 3 0,7 7-2,5-1 0,7 0 0,12-4-1,10-8 0,6-7 0,5-5-1,7-13 0,7-6 1,-2-6-1,1-7 1,-2-4-1,-5 0 0,-4 4 0,-5 0 0,-5 9-1,-7 7 1,-10 9-1,-2 29 1,-10 12 0,-6 17-1,-5 17 1,-4 15 0,-4 9 2,-3 7-1,-2-2 1,1-7-1,-1-6 1,1-17-1,0-15 1,5-18-1,1-16-2,0-18-2,8-14-2,-3-26-13,20-2-21,-6-21-2,14-5 0,-2-19-2</inkml:trace>
  <inkml:trace contextRef="#ctx1" brushRef="#br2" timeOffset="217663.4496">15427 3642 94,'43'1'37,"4"-9"0,7 4-1,-5-3-37,9-3-1,1 2-1,-6-1-5,-1 12-15,-23-6-12,-5 11 0,-24-8-1,1 24 1</inkml:trace>
  <inkml:trace contextRef="#ctx1" brushRef="#br2" timeOffset="217806.4578">15516 3909 80,'-35'39'37,"13"-20"0,22-1 0,14-25-29,26-5-3,18-11-3,14-12-5,16 2-30,-4-15-4,-2 8-1,-10-10-1</inkml:trace>
  <inkml:trace contextRef="#ctx1" brushRef="#br2" timeOffset="218096.4744">15852 3468 96,'23'-11'40,"9"-2"0,19 11-1,8-8-37,10 4-1,9 1 1,2 12-1,-10 8 0,-9 11-1,-20 12 1,-22 14-1,-22 9 1,-23 10-1,-22 8 1,-19 3 0,-6-4 0,-6-7-1,9-6-3,11-20-3,27-1-31,7-29-3,25-15 1,19-1-4</inkml:trace>
  <inkml:trace contextRef="#ctx1" brushRef="#br2" timeOffset="218654.5063">17004 3413 68,'8'-11'38,"3"11"-1,-11 0 0,12 18-27,-15 3-5,2 16-2,-7 6-1,-4 13 0,-5 10-1,-2 8-1,-4 4-1,2-5-1,5 6-9,-4-18-26,15-3 1,1-23-3,12-10 1</inkml:trace>
  <inkml:trace contextRef="#ctx1" brushRef="#br2" timeOffset="218872.5188">17113 3372 93,'-20'-7'39,"20"7"1,0 0-3,13-5-36,23-2 0,10 2-1,9-1-2,3-3-2,9 13-25,-14-12-10,2 15 3,-19-6-4</inkml:trace>
  <inkml:trace contextRef="#ctx1" brushRef="#br2" timeOffset="219046.5287">17042 3621 91,'-30'22'38,"12"-16"1,31-2-1,28-10-36,16-7-2,15-1-5,5-13-31,18 10-1,-1-11 0,5 7-3</inkml:trace>
  <inkml:trace contextRef="#ctx1" brushRef="#br2" timeOffset="219233.5394">17752 3590 94,'0'0'40,"10"-5"-1,12-12-1,24-2-37,2 3-3,4-1 0,9 8-33,-20-4-2,-2 14-1,-20 0-1</inkml:trace>
  <inkml:trace contextRef="#ctx1" brushRef="#br2" timeOffset="219405.5493">17586 3861 108,'0'0'40,"21"-4"1,26-7-10,14-13-31,12-5-3,14 13-19,-4-17-16,11 16-1,-10-7-2,-1 12 0</inkml:trace>
  <inkml:trace contextRef="#ctx1" brushRef="#br2" timeOffset="219706.5665">18413 3646 104,'11'-4'41,"13"11"0,-8-12-1,2 3-38,14-1-2,7 0-2,7-1-4,-5-8-30,18 8-4,-7-10 0,9 9-1</inkml:trace>
  <inkml:trace contextRef="#ctx1" brushRef="#br2" timeOffset="220346.6031">19175 3455 85,'-11'10'37,"-6"-2"-1,5 14 2,-10-1-32,6 9-3,-2 2 2,6 4-2,1 0 0,6-2 0,2-7-2,7-3 1,4-12 0,5-11 0,6-10-1,0-11 0,2-10 1,2-8-1,-3-8 0,0-4 0,-3-2-1,-6 5 1,-3 4-1,-1 6 1,-5 11-1,0 10 0,-2 16 0,0 0 0,0 24 0,0 1 0,5 3 0,2 3 0,4 0 1,4-3 0,6-8 0,7-8 0,6-12 0,3-7 0,7-8 0,-1-9 1,1-4-1,-3-2 0,-5-3-1,-6 8 1,-9 2 0,-4 6-1,-17 17 0,0 0-1,-3 19 1,-11 9-1,0 8 0,-1 4-1,3 9-1,2-1-3,13 5-2,-2-15-31,25 7-1,1-21 0,17 0-1</inkml:trace>
  <inkml:trace contextRef="#ctx1" brushRef="#br2" timeOffset="220779.6279">20072 3461 109,'-17'-35'39,"-1"19"2,-14-7-2,9 18-34,-8 7-2,3 12 0,1 5 0,4 8-2,8 3 1,8 3-2,8-2 2,11-3-1,8-7 0,6-7 0,3-8 0,6-9-1,0-9 0,0-6 1,-2-8-1,-2-6 0,-4-1-1,-3-1 1,-4 3-1,-1 4 1,-7 12 0,-12 15-1,8 7 1,-8 26 0,-8 21 0,-4 16-1,-6 24 1,-1 9 0,-4 12 0,-4 1 0,0-4-1,-4-8 0,0-13 1,-5-14-1,2-19 0,-5-18 0,0-17 0,-1-19-2,1-11-2,1-27-6,15-3-28,-7-25-2,19-11 0,3-24-2</inkml:trace>
  <inkml:trace contextRef="#ctx1" brushRef="#br2" timeOffset="221486.6683">20986 3266 105,'-3'-15'38,"-8"11"1,-18-2-2,-7 15-34,-3 3 0,0 7 0,-1 1-1,4 4 0,5 0 0,14-2-1,9-3-1,13 0 1,10-4-1,12-4 1,6 2-1,5-2 0,-3 0 0,1 0 0,-8 2 1,-5 3-1,-10-1 1,-10 4-1,-11-1 2,-7 3-1,-6-3 0,-1-2 0,1-1-2,-1-4-1,8 0-2,14-11-3,6 11-26,8-21-6,21 6 0,1-13-1</inkml:trace>
  <inkml:trace contextRef="#ctx1" brushRef="#br2" timeOffset="221667.6787">21280 3401 109,'12'-13'40,"-15"-2"0,3 15 0,-13 5-33,1 7-5,-3 11 1,0 7-2,-5 8-2,4 4-2,4 7-2,-2-14-22,19 9-12,-5-15 0,18-7-1,2-19-1</inkml:trace>
  <inkml:trace contextRef="#ctx1" brushRef="#br2" timeOffset="222112.7041">21608 3019 122,'0'0'42,"-6"24"0,0-12-1,3 8-39,7 5-1,0 7 1,-1 4 1,-3 6-3,-4 6 0,-4 0 0,-7 2 0,-2-1 0,-4-3 0,2-6 0,0-6 0,4-11 0,6-9 0,9-14 0,13-3 0,9-14 0,6-8 0,2-5 0,6-7 0,3-2 0,-3 2 0,-5 4 0,-4 6 0,-7 9 0,-7 11 0,-3 11 0,-5 14 0,-8 7 0,0 10 0,-1 6 0,2 6 0,2 0-2,7 2-7,-6-14-21,20 9-10,-4-19-2,17 4 0,-3-20 0</inkml:trace>
  <inkml:trace contextRef="#ctx1" brushRef="#br2" timeOffset="222598.7319">22575 3003 110,'-5'-30'39,"-14"-5"2,4 18-2,-9-2-35,-6 13-1,-7 6 1,-5 12-1,-11 9 0,-2 12 0,0 10-1,1 9 0,6 6 0,9 4-2,8 0 0,22-3 0,19-5 0,19-4 0,16-14 0,16-11 0,11-11 0,6-15 0,9-14 0,-1-13 0,-10-14 0,-5-8 0,-15-10 0,-14-5-3,-18-4 3,-14 0 0,-21 5 0,-20 12 1,-16 17 1,-13 9-2,-10 19 0,0 15 0,-1 13 0,12 14 0,15 11 0,19 2 0,28 2 0,26-3 0,28-3 0,19-7 0,24 3-17,-5-25-16,15 4-10,-11-20-2,3-4-1,-17-15 0</inkml:trace>
  <inkml:trace contextRef="#ctx1" brushRef="#br3" timeOffset="228955.0955">17435 2984 35,'-11'-25'32,"-2"5"0,-8-6-5,2 18-13,-19-12 0,4 19-2,-18-5-3,0 14-2,-12 0-2,-2 13-2,-4 8 0,2 11-2,2 15 0,8 14 1,7 13-2,8 12 0,12 11 0,10 10 0,12 5 2,15-5-1,18-12 0,18-10 0,20-20 0,26-15 1,18-22-1,19-20 0,14-18-1,8-19 0,-2-13 0,-10-15-1,-16-11-1,-23-12 0,-25-8 0,-27-14 0,-30-11 0,-30-11 1,-28-3 1,-22-3-1,-20 3 0,-14 12 1,-11 16-2,-8 8-16,11 41-16,-3 12-1,13 28-2,12 10 1</inkml:trace>
  <inkml:trace contextRef="#ctx1" brushRef="#br3" timeOffset="229722.1394">13762 1662 74,'-24'-34'35,"-12"1"-1,-4 7 2,-20 2-29,-4 12-1,-12 13-2,-5 17-2,-7 14 2,1 18-3,-2 12 1,7 19-1,12 15 0,11 19-1,17 11 0,21 4 0,19 7-1,24-1 2,26-10-2,31-18 2,27-27-1,23-31 2,27-41 0,12-29-2,8-41 1,-7-23 0,-14-22 1,-25-9-2,-33-6 1,-32-2-1,-43 6 0,-32-1 1,-35 10-1,-28 11 1,-21 9-2,-15 14 2,-12 19-3,-3 12 0,15 27-32,3 17-3,23 28-1,20 15-2</inkml:trace>
  <inkml:trace contextRef="#ctx1" brushRef="#br3" timeOffset="231263.2275">9525 5260 54,'14'-20'35,"-8"-3"0,1 9 0,-15-4-22,8 18-5,-20-3-2,5 15-2,-9 4-1,0 12-1,-2 3-1,2 6 0,2 2 0,5-2 0,6-4 0,7-3 0,8-9 0,7-10 0,9-11 0,6-10 1,7-11-1,1-8 1,4-5-1,1-4 0,-4-3 0,0 6 0,-9 4-1,-5 5 1,-6 15-1,-15 11 0,6 11 0,-16 17 0,-2 6-1,-4 6 1,3 5-3,-1-3 0,13 3-3,2-22-12,20 2-18,7-22-1,16-2 0,2-16 0</inkml:trace>
  <inkml:trace contextRef="#ctx1" brushRef="#br3" timeOffset="231564.2447">10098 5185 87,'-1'-17'36,"-14"0"2,0 14 0,-11 0-33,4 9-1,-3 3-1,3 6-1,2 1-1,7 4 0,5 0 0,8 3-1,9-3 0,4 1 0,6 0 1,1-3-1,2 0 0,-2 1 0,-4 0 0,-4-4 1,-8 2-1,-4-2 0,-8 2 0,-4-4 0,-4-1-1,-1-2-1,3 0-2,1-8-3,13-2-30,0 0 0,13-7 1,3-12-3</inkml:trace>
  <inkml:trace contextRef="#ctx1" brushRef="#br3" timeOffset="231796.258">10575 4953 86,'2'-21'35,"-2"21"1,-8-12 1,-3 23-36,-2 8 3,4 15-2,-5 11 2,2 9-3,-2 11 1,3-1-2,-1 4 0,3-5-4,9-1-9,-4-24-24,15-8 1,-11-30-2,31 2 0</inkml:trace>
  <inkml:trace contextRef="#ctx1" brushRef="#br3" timeOffset="231996.2694">10585 4807 99,'-12'2'38,"1"-6"0,11 4-2,13 6-35,12-8-2,17-1-2,7-7-3,21 8-30,-7-9-1,9 10 1,-13-6-4</inkml:trace>
  <inkml:trace contextRef="#ctx1" brushRef="#br3" timeOffset="232171.2794">10624 5073 93,'-29'20'38,"12"-16"1,17-4-1,19-8-38,26-9 3,12-5-4,12-5 0,11 9-9,-12-10-25,13 13-3,-14-2 2,-5 14-3</inkml:trace>
  <inkml:trace contextRef="#ctx1" brushRef="#br3" timeOffset="232363.2904">11059 5105 96,'0'0'39,"0"0"0,26-14-1,4-3-37,9 1-2,8-2 1,2 7-7,-9-5-27,5 15-4,-16-7 1,-9 19-3</inkml:trace>
  <inkml:trace contextRef="#ctx1" brushRef="#br3" timeOffset="232517.2992">11080 5272 93,'-23'26'38,"7"-18"1,16-8-1,18 1-36,14-14-1,17-8-2,8-5-2,19 3-22,-2-20-11,12 8-1,-6-11-1,3 5 0</inkml:trace>
  <inkml:trace contextRef="#ctx1" brushRef="#br3" timeOffset="232682.3087">11870 4820 89,'-16'32'38,"-11"4"1,5 20 0,-3-2-34,3 10-2,2 4-1,3-2-2,8 1-2,2-21-26,13 4-10,-3-21-1,15-9-1</inkml:trace>
  <inkml:trace contextRef="#ctx1" brushRef="#br3" timeOffset="232879.3199">11849 4788 100,'9'-7'40,"1"-7"0,13 8-2,5-7-39,8 0-1,10 4-5,-8-9-30,11 14-2,-12-8 0,1 13-1</inkml:trace>
  <inkml:trace contextRef="#ctx1" brushRef="#br3" timeOffset="233063.3305">11831 5016 104,'-14'27'42,"5"-20"1,24-3-4,17-16-37,15-5-1,10-2-4,5-16-16,7 18-19,-11-8-3,2 11-1,-17 1-1</inkml:trace>
  <inkml:trace contextRef="#ctx1" brushRef="#br3" timeOffset="235011.4419">9463 6557 87,'0'0'40,"0"0"-1,12-3 2,5 9-22,2-8-15,11 1-2,13-2-1,3 0-4,12 5-9,1-11-26,4 8-2,-2-6 2,2 7-4</inkml:trace>
  <inkml:trace contextRef="#ctx1" brushRef="#br3" timeOffset="235792.4866">10562 6192 82,'0'0'37,"-1"-17"-1,1 17 0,-13 8-31,6 6-1,-5 4 0,-2 11 0,-2 6-1,-3 6 0,-4 3-1,2 1 2,-1-6-1,9-3 0,-1-7 0,6-8 0,6-9-2,2-12 0,18-12 0,-2-10-2,4-8 1,2-7-1,3-5 1,-4-4-2,1 0 3,-2 1-2,-7 7 2,0 8-1,-8 7 1,-1 12-1,-4 11 1,0 0 0,-4 28 0,2-2 0,2 3-1,5 2 1,9 0 0,7-6 0,7-10 0,12-8 0,6-9 0,11-9 0,3-10 1,-3-6-1,-3-4 0,-4 0 0,-9 1 0,-6 3 0,-12 8 0,-8 8-1,-15 11 0,3 13 1,-13 11-1,-3 5 0,-6 13-1,2-2 1,-2 8-3,3-5 0,10 7-14,2-20-19,19-2-5,3-14 1,19-3 0</inkml:trace>
  <inkml:trace contextRef="#ctx1" brushRef="#br3" timeOffset="236498.5269">11665 6138 90,'0'0'37,"-5"-10"0,5 10 1,-25 2-32,8 7-2,-4 6-1,-2 11 1,-2 3-1,1 5 0,1 3-1,7 0 0,4-1 0,10-3 0,8-9-1,10-6 0,9-11 0,9-7 0,6-9-1,3-8 1,4-6-1,-3-8 0,0 2 1,-6-2-1,-7 2 1,-5 5-1,-8 7 0,-5 6 0,-13 11 0,2 12 0,-6 6 0,-3 8 1,2 5-1,1 1 0,4-1 0,7-1 1,4-10 0,8-8 0,5-9 0,5-10 0,3-9 0,0-7-1,-3-8 1,1-4-1,-8-3 0,-5-4-1,-1 3-2,-6 1-2,2 12-6,-11-7-27,11 14-2,-9-8 0,16 14 0</inkml:trace>
  <inkml:trace contextRef="#ctx1" brushRef="#br3" timeOffset="236865.5479">12437 5750 107,'-11'-4'38,"11"4"3,0 0-2,32-17-37,-8 8 0,7 2 0,1 1 0,-1 5-1,-5 4 0,-9 6 0,-8 4-1,-11 8 0,-11 3 3,-12 7-2,-10 4 2,-1 1-2,-1 0 2,1-1-3,8-3 2,11-2-1,11-5-1,21-6 0,12-6-2,11-10-4,22 3-30,-4-15-4,13 5 0,-4-15 0</inkml:trace>
  <inkml:trace contextRef="#ctx1" brushRef="#br3" timeOffset="237745.5983">13061 6093 87,'7'-15'36,"-7"15"2,0 0-1,0 0-28,-19 21-2,12 1-2,-9 3-1,6 8 0,-4 0-2,5 6 1,3-2-2,6-3 1,6-6 0,9-6-1,6-4 0,7-10 0,7-8-1,2-8 1,4-11 0,2-4 0,0-10-1,1-4 1,-4-7-1,1 1 0,-5-2 1,-4 6-2,-8 7 2,-4 12-2,-10 17 1,-8 13 1,-8 22-2,-9 18 2,-4 19-1,-5 16 2,-3 12-2,0 9 2,-1 4-2,4-4 3,-2-4-3,3-12 3,0-16-3,-1-8 0,-1-20 0,-2-15 0,-2-19 0,-2-13 0,3-13-2,-2-16-4,14-2-14,-3-29-19,19 1-2,4-16 0,18 2 1</inkml:trace>
  <inkml:trace contextRef="#ctx1" brushRef="#br3" timeOffset="238001.6129">14218 6127 115,'7'-13'40,"5"-5"0,11 4-2,13-2-40,-1-1-2,7 13-9,-2-9-23,0 13-4,-8-6 2,-5 13-3</inkml:trace>
  <inkml:trace contextRef="#ctx1" brushRef="#br3" timeOffset="238166.6224">14137 6342 119,'-14'15'41,"19"0"1,9-15-3,25-18-38,10 9-5,0-11-32,17 5-3,-8-7-1,5 5-2</inkml:trace>
  <inkml:trace contextRef="#ctx1" brushRef="#br3" timeOffset="239412.6936">15082 6091 102,'0'0'40,"0"0"1,9 7-1,9-20-33,17 3-3,7-4 0,11 4-2,2-3-1,5 3-2,1 4-2,-5-8-8,6 15-27,-11-10-3,8 3 0,-6-10 0</inkml:trace>
  <inkml:trace contextRef="#ctx1" brushRef="#br3" timeOffset="240279.7432">16303 5846 71,'0'0'36,"0"0"0,0 0 1,4-10-21,-4 10-10,-7 12-1,2 5 0,-6 5-2,2 9 1,-9 4-1,1 7 0,-4-1-1,2 1 0,0-3 0,2-6-1,5-6 0,2-9 0,10-18 0,0 0 0,13-10-1,0-11 1,8-11 0,1-4-1,0-7 1,4-1-1,-2-1-2,-4 4 2,-1 5-1,-6 10 1,-3 7 0,-5 7 1,-5 12-1,0 0 1,0 16 1,0 3-1,0 2 1,1 5-1,6-2-1,2 3 0,10-4 1,1-8-1,8-5 1,4-10 0,3-8 0,4-6 0,-1-7 0,-3-8-1,-3 1-1,-4-2 1,-3 2-2,-6 6 3,-5 4-3,-3 10 2,-11 8 0,10 8 0,-11 12 2,-2 8-2,-2 9 2,-3 6-3,0 8 1,1-4-3,8 4-4,-5-17-18,18 7-14,3-21-2,17 0 1,2-21-2</inkml:trace>
  <inkml:trace contextRef="#ctx1" brushRef="#br3" timeOffset="241029.7861">17344 5903 70,'13'-13'36,"-13"13"0,8-18 1,-8 18-23,-3-16-5,3 16-2,-24-11 0,4 15-1,-13 3-2,-2 10 1,-9 4-1,3 9-1,-2-3-1,7 7 1,9-4-1,10-4-1,13-7 1,19-10-1,9-8 0,11-8 0,5-7-1,6-6 1,-1-5 0,2-2-1,-8-1 0,-3 3 0,-8 3 0,-5 2 0,-10 9-1,-2 6 1,-11 5 0,2 24-1,-10 11 1,-2 10 0,1 14-1,-4 12 1,2 8 0,-3 8-1,2 1 1,1-4 2,-2-4-2,-2-8 2,-3-9-2,-7-12 2,-4-8-2,-5-13 0,-6-9 0,-1-12 0,-2-9 0,3-12 0,3-6-2,4-13-4,13 0-4,-1-18-20,20 14-10,-1-13-1,17 13 2,2-8-5</inkml:trace>
  <inkml:trace contextRef="#ctx1" brushRef="#br3" timeOffset="242356.862">18176 5825 51,'16'-17'31,"-2"6"4,-9-4-2,-5 15-20,-5-22-4,5 22 2,-27-3-3,7 9-2,-11 4 2,4 6-5,-5 1 3,1 7-3,7-1 2,5-1-4,7-2 3,12-2-3,9-5 0,10-4 0,9-2-1,4-2 1,3-2-1,0 3 1,-6 3-1,-4 5 1,-14 6-1,-10 2 1,-9 6-1,-10 2 0,-7 2 0,-6-1 0,3-5-2,2-9 0,15-3-2,11-14-8,5-16-24,16-8-2,20-4-1,5-13 1</inkml:trace>
  <inkml:trace contextRef="#ctx1" brushRef="#br3" timeOffset="242537.8724">18624 5810 102,'-6'27'38,"-13"4"3,1 13-2,-7 7-33,3-4-2,2-2-3,6-3 0,6-4-4,4-16-6,16-3-27,1-18-3,17-5 1,0-19-2</inkml:trace>
  <inkml:trace contextRef="#ctx1" brushRef="#br3" timeOffset="242965.8969">18741 5580 97,'-10'-3'39,"10"3"1,2 11-1,8 0-36,6 2-1,4 10 1,0 0 0,1 7 1,-8 7 1,-4 7-2,-10 2 1,-5 5-1,-9 3 0,-6-5-1,-2-7 1,2-2-1,4-14-2,7-11 0,10-15 0,14-13 0,9-11 0,13-10 0,7-6 0,5-6 0,5-1-2,-5 3 4,-2 5-5,-7 11 1,-10 8 0,-6 11 2,-11 13 1,-9 12-2,-9 9 3,-5 12-2,-2 8 1,-2 1-1,4 5-2,2-8-5,16 10-10,-5-24-22,25 1-2,1-22 1,15-1-1</inkml:trace>
  <inkml:trace contextRef="#ctx1" brushRef="#br3" timeOffset="243491.9269">19829 5507 87,'1'-19'38,"-10"-8"0,4 11 1,-14-6-33,3 11-1,-10 3 1,-3 13-2,-11 8 0,0 16 0,-7 7-2,1 11 1,3 3-2,3 1 2,13 0 1,9-1-1,16-6 0,15-10-1,17-6 1,15-13-3,11-8 0,7-10 0,7-9 0,-1-9 0,-1-8 0,-10-9-3,-12-6 1,-13-5 0,-13-8 3,-12-2-3,-18 4 2,-11 3-2,-12 8 2,-7 13 0,-12 9 0,-4 19 0,-1 11 1,7 13-1,9 6 0,11 8 0,18 1 1,20-1-1,24-3-1,17-8 0,16-2-4,7-12-8,23 10-18,-11-19-10,4 2 0,-10-8-2,0-1 1</inkml:trace>
  <inkml:trace contextRef="#ctx1" brushRef="#br1" timeOffset="247434.1524">9707 6382 72,'-1'-24'38,"4"11"-1,-5-4 2,2 17-20,4-19-11,-4 19-3,0 0-1,0 0 0,-5 34-1,-2 7 0,-7 12-2,0 13 1,-3 6-1,3 2-1,6 2-4,1-20-28,25-8-8,0-25 1,17-11-2</inkml:trace>
  <inkml:trace contextRef="#ctx1" brushRef="#br1" timeOffset="248321.2032">15441 5831 76,'0'0'38,"8"-10"0,-8 10 0,12-9-26,-12 9-3,0 0-2,3 14-2,-5 10-1,-5 12-2,-3 9 0,-1 11 0,-2 4-1,-2 7-3,1-4-1,8 5-6,-2-19-28,15-4-2,2-17-1,16-10-1</inkml:trace>
  <inkml:trace contextRef="#ctx1" brushRef="#br1" timeOffset="249383.2639">10603 6569 92,'-17'-11'37,"-1"-8"1,7 7 0,1-11-29,22 0-3,12-14 0,26-6-3,22-15 1,22-5-2,16-13 1,15-1-3,5 1-3,-4-3-2,-5 21-24,-26-5-10,-20 18-2,-28 4 0,-14 13-2</inkml:trace>
  <inkml:trace contextRef="#ctx1" brushRef="#br1" timeOffset="250403.3223">16299 6256 101,'9'-19'41,"8"-13"0,18 1-1,2-14-35,20-5-2,12 0-2,3-3-3,6 10-8,-7-4-27,-1 16-5,-15-3 3,-7 14-4</inkml:trace>
  <inkml:trace contextRef="#ctx1" brushRef="#br1" timeOffset="251372.3777">9790 7550 98,'-9'1'39,"9"-1"1,9-1-1,11 6-36,0-10 0,15-1-2,4 0-1,6-2-2,5 6-3,-7-12-16,6 16-17,-16 2 0,-2 11-1,-17-4 1</inkml:trace>
  <inkml:trace contextRef="#ctx1" brushRef="#br1" timeOffset="251546.3876">9848 7822 97,'-50'16'37,"14"5"3,8-16-3,20-2-31,8-3-4,27-23-1,16 4-4,6-13-7,15 4-26,-2-7-3,8 0 2,-6-5-3</inkml:trace>
  <inkml:trace contextRef="#ctx1" brushRef="#br1" timeOffset="251829.4038">10168 7326 100,'-18'-1'37,"1"-4"3,17 5-2,11 1-34,20 4 0,10-3-1,13 4 0,2 2-1,3 5 0,-5 4-1,-7 6 1,-15 7-2,-13 10 1,-23 10-1,-18 3 1,-16 8-1,-11 0 0,-7-1-1,-2-5-1,5-9-2,5-15-4,24-5-29,11-19-3,24-8 0,13-15-2</inkml:trace>
  <inkml:trace contextRef="#ctx1" brushRef="#br1" timeOffset="252448.4392">11070 7371 88,'14'-15'38,"-13"-2"0,-1 17 1,-1-21-30,1 21-4,-19 8 0,5 7-1,-9 8-1,-5 13 0,-1 5-1,-1 10 0,0 0 0,7-1-1,9-5 0,12-2 0,13-15 0,13-9 0,16-16-1,10-15 0,6-12 0,3-7 0,0-8 0,-4 1 1,-11-4-1,-7 6 0,-12 5 0,-8 9 0,-9 11 0,-8 11 0,0 0-1,-16 30 1,3 1 0,5 6 0,-1 4 0,4 1 1,4-2-1,9-8 1,3-9 0,9-12-1,7-18 1,6-9 0,-3-12 0,5-10-1,0-5 0,-6-5-2,-1 3-1,-5-2-2,-1 14-12,-13-7-22,7 14-2,-8-6 1,10 10-2</inkml:trace>
  <inkml:trace contextRef="#ctx1" brushRef="#br1" timeOffset="252816.4603">11942 6958 118,'-12'6'42,"-3"-12"-1,15 6-1,0 0-36,25-7-1,-3 0 0,10 4-1,0-2 0,2 4-2,-3 3 0,-2 3 0,-12 8 0,-9 2 0,-15 7 0,-8 4 0,-13 5 0,-8 4 0,-1-1 0,0-1 0,4-1 0,7-4-2,10-4 1,13-5 0,15-6-1,12-4 0,14 1-4,5-14-9,20 10-25,-3-12-1,10 8 0,-8-11-1</inkml:trace>
  <inkml:trace contextRef="#ctx1" brushRef="#br1" timeOffset="253289.4873">12396 7291 107,'-18'14'40,"-4"-9"2,11 10-4,-2-7-33,7 9-1,2-2 0,3 1-2,2 3 0,6-1-1,5-3 0,4-6 0,7-4-1,0-5 1,6-7-1,0-7 0,1-4 0,2-6 0,1-3 1,-1 1-1,-4-4 1,0 4 0,-3 3 0,-4 5-2,-4 8 2,-6 12-1,-5 8-2,-9 14 2,-7 17-1,-5 15-1,-6 19 2,-3 5 1,-3 8-2,0-2 2,0 0-1,0-2 1,0-14 0,1-17-1,-3-14 1,0-15-2,-4-15 1,-1-11-2,1-8-2,-4-17-4,13 4-10,-11-19-21,20 1-3,-2-17 2,15 2-2</inkml:trace>
  <inkml:trace contextRef="#ctx1" brushRef="#br1" timeOffset="253717.5118">14168 7106 109,'22'-12'39,"12"4"2,4-7-4,14 0-36,0 4-2,-1-4-6,6 8-29,-17-1-2,-7 11 0,-22-1-2</inkml:trace>
  <inkml:trace contextRef="#ctx1" brushRef="#br1" timeOffset="253862.5201">14168 7260 101,'-3'12'37,"18"-15"4,23 2-6,22-7-38,17-10-32,24-1-2,7-6 0,12 3-1</inkml:trace>
  <inkml:trace contextRef="#ctx1" brushRef="#br1" timeOffset="255009.5857">15638 7126 90,'-8'-25'39,"-8"-4"-2,-3 13 3,-9 2-34,0 12-1,-6 8-2,0 12 1,-3 9-1,5 8-1,4 1 1,6 1-1,8 0 0,13-7-2,9-9 2,11-9-3,11-9 3,11-10-1,4-10 0,4-5 1,4-8-1,0-3 0,-2-1 0,-6 3 1,-6 2-3,-6 5 2,-8 6-1,-7 15 0,-18 3 0,6 30-2,-17 9 1,-3 14 0,-7 13 0,-3 12 0,-5 12 1,-2 4-1,-2-1 2,-3-4 1,-5-10-1,-2-3 1,-3-18-1,-5-12 1,1-22-2,1-14-2,7-15 0,6-17-2,15-10-2,7-24-5,28 5-25,3-23-6,21 5 1,3-8 0</inkml:trace>
  <inkml:trace contextRef="#ctx1" brushRef="#br1" timeOffset="255460.6115">16792 7031 109,'0'0'40,"-26"-18"0,8 23 0,-9 3-35,-6 11-1,-5 1-1,5 7-1,1 3 0,12-1 0,9-2-1,13-4-1,13-6 1,13-4-1,13-9 1,5 0-1,1-5 0,-1 0 0,-6 1 0,-9 2 1,-11 10-1,-9 1-1,-18 6 1,-6 8-1,-14 3 1,0-1-1,-7 3 0,1-3-1,5-3-2,3-15-8,22 6-22,3-17-7,12-13 0,6-10 0</inkml:trace>
  <inkml:trace contextRef="#ctx1" brushRef="#br1" timeOffset="255618.6206">16714 6822 119,'-38'-36'40,"9"16"1,2 2-3,11 11-39,16 7-7,-6-12-29,29 14-3,0-11 1,17 13-2</inkml:trace>
  <inkml:trace contextRef="#ctx1" brushRef="#br1" timeOffset="255962.6402">17114 6995 109,'-4'14'40,"4"-14"2,-4 15-1,-7-11-34,11-4-2,1 18 0,-2-2-1,-7 3-2,-2 11-2,-6 4 0,-4 4 0,-1 2 0,0 2 0,-2-1 0,5-3-2,5-3 1,5-13 1,9-6-1,-1-16-3,21 10-8,-13-28-9,15 6-19,-12-16-3,7 0 3,-6-15-4</inkml:trace>
  <inkml:trace contextRef="#ctx1" brushRef="#br1" timeOffset="256646.6794">17364 7054 105,'-4'10'39,"-6"-2"0,4 13 0,-2-4-33,0 11-2,-6 2 0,2 6-1,-2 2 0,1-2-2,-3-2 1,8-6-1,2-7 0,8-9 1,-2-12-1,21-12 0,-1-9 0,7-8 2,4-9-3,3-1 0,-1-4 0,0 3 0,-5 7 0,-3 7 0,-5 12 0,-7 11 0,-13 3 0,12 30 0,-9 2 0,-6 4 0,1 5 0,-3-1-7,9 12-9,-13-24-10,17 9-16,-7-16 0,12-3-1,-2-16 2</inkml:trace>
  <inkml:trace contextRef="#ctx1" brushRef="#br1" timeOffset="257338.7189">18215 6919 73,'5'-38'37,"-3"0"-1,-13-7 2,3 7-17,-11-7-14,2 14 0,-12 3-1,0 12-1,-7 11-1,-1 17 0,-6 13 0,-2 18 0,-3 5-2,7 10 1,5 1-1,14-1 0,12-6-2,21-5 0,17-14 0,23-13 0,18-14 0,16-12 0,12-12 0,-1-8 0,-4-11 0,-8-6 0,-13-8 0,-20-2 0,-20 0 0,-22 0 0,-21 8 0,-17 3 0,-12 7 0,-10 12 0,-6 15 0,-4 13 0,1 6 0,6 13 0,12 9 0,15 2 0,12 5 0,15-4 0,20-1 0,12-7 0,21 2-6,-1-20-11,21 11-23,-11-17-1,10 1-1,-8-14 0</inkml:trace>
  <inkml:trace contextRef="#ctx1" brushRef="#br0" timeOffset="262779.0301">19266 6297 80,'0'0'36,"-20"-13"-1,5 19 1,-14 8-28,-1 22-2,-14 10 0,-2 24 1,-9 15-3,-3 15 2,0 7-3,10 10 2,6-7-3,18-5 0,17-10-2,22-19-1,21-14-2,16-25-6,25-9-26,-2-25-5,12-5 2,-8-25-3</inkml:trace>
  <inkml:trace contextRef="#ctx1" brushRef="#br0" timeOffset="263334.0618">19455 6441 100,'-8'3'37,"8"-3"1,-14 10-2,10 5-32,-1-3 0,5 7 2,-4-3-3,3 7 1,1-3-1,1 1 0,6-3-1,2-3 1,3-5-2,2-5 0,4-5-1,0-4 0,1-8 0,1-5 0,1-4-1,0-3 0,-4-1 1,-1-1-1,-5 3 0,-1 1 0,-2 6 1,-5 6 0,-3 10 0,0 0 0,-11 10 0,5 6-1,2 6 2,4 0 0,4 2 0,3 2 0,6-6 0,3-6 1,8-2-1,2-8 2,-1-6-3,2-5 0,-2-7 0,-2 0-1,-7-8 1,-4-2-3,-5 4 0,-7-5-3,3 6-1,-10-9-14,10 19-16,-8-12-3,5 21 2,5-25-1</inkml:trace>
  <inkml:trace contextRef="#ctx1" brushRef="#br0" timeOffset="263770.0868">20156 6097 113,'0'0'39,"0"0"0,-16 7-1,3 15-32,-2 3-2,3 9 0,-4 7-1,2 10-1,-1 2-1,-1 1 2,2 0-2,0-4 1,5-2-2,1-8 0,6-6 0,3-11 0,4-8 0,7-10 0,4-11 0,5-5 0,1-8 0,1-5 0,1-5 0,-2 1 0,-1-2 0,-5 7 0,-2 2 0,-5 9 0,-9 12 0,0 0 0,1 17 0,-6 6 0,-3 6 0,3 3 0,2 1-2,3-1 0,8-2-3,4-17-1,16 7-10,-4-26-15,17 3-8,-4-16 0,8 2 2,-10-15 0</inkml:trace>
  <inkml:trace contextRef="#ctx1" brushRef="#br0" timeOffset="263946.0969">20525 6424 105,'-7'-21'37,"7"21"1,-18-10 0,9 23-24,-7-5-8,4 14-3,1 1 0,3 6 0,3-2-3,3-1-1,7 0-5,-5-26-12,23 26-16,-11-29-5,12 2 0,-6-16-2</inkml:trace>
  <inkml:trace contextRef="#ctx1" brushRef="#br0" timeOffset="264297.1169">20636 6245 109,'0'0'36,"0"0"1,-6 17-4,6-17-32,23 23-8,-9-18-10,11 10-19,-4-7 1,9 6 0,-8-11 4,7 8 22,-10-7 5,-4-3 6,-1 6 12,-14-7 19,0 0 1,0 0 1,-13 7-3,-8-7-19,7 11-2,-7-3-3,5 13-1,-5 0 0,7 4-1,-1 2-2,8 0 0,5-4-1,11 0-3,8-8 0,11-10-6,16 1-8,-2-27-14,21 3-11,-8-16-2,9 2 2,-7-15-2</inkml:trace>
  <inkml:trace contextRef="#ctx1" brushRef="#br0" timeOffset="264635.1363">21303 6076 130,'-32'33'42,"4"16"-2,-6-15-8,7 16-28,2-2-1,5 2 1,2-10-4,6 0 0,6-12 0,6-3 0,6-10 0,4-7 0,1-6 0,4-9 0,1-2 0,1-5 0,-2-2 0,0 4 0,-4 2 0,0 1 0,-11 9 0,13 2 0,-5 10 0,-4 3 0,0 9 0,0 2 0,3 5-3,-3-5-10,16 11-11,-10-20-10,17 1-8,1-15 2,18-2-1</inkml:trace>
  <inkml:trace contextRef="#ctx1" brushRef="#br0" timeOffset="264838.1479">21823 6356 121,'-15'6'40,"3"11"0,-8 1-2,5 8-34,-1 2 0,4 4-1,1-1-4,6 0-1,6-1-4,-1-18-15,20 5-15,-5-17-3,11-1 0,-5-20-3</inkml:trace>
  <inkml:trace contextRef="#ctx1" brushRef="#br0" timeOffset="264973.1556">21904 6120 110,'-12'-5'34,"12"5"-14,-8 7-19,14 3-36,15 10-2,3-5 0</inkml:trace>
  <inkml:trace contextRef="#ctx1" brushRef="#br0" timeOffset="265263.1722">22191 6284 106,'-24'0'39,"2"10"2,-14-9-1,15 9-33,-9 2-2,7 4 1,4 3-2,9 0-1,14 0-2,11 0 0,7-3 1,5 2-2,1-5 0,0 2 0,-4-1 0,-5-1 0,-14 3 0,-13-2 0,-12 7 0,-8-4 0,-7 5 0,-10-9-12,8 18-10,-22-22-9,14 12-11,-8-9 0,5 8 0,-10-7 1</inkml:trace>
  <inkml:trace contextRef="#ctx1" brushRef="#br0" timeOffset="265597.1913">19803 7212 110,'17'-15'41,"-9"-4"1,3 15 0,-11 4-36,-7 12-3,0 5 0,-3 8-2,-5 4 0,1 4-1,1 1-1,1-1-2,9 1-4,-3-17-31,17-1-3,-1-16 1,12-2-2</inkml:trace>
  <inkml:trace contextRef="#ctx1" brushRef="#br0" timeOffset="266046.217">19907 6958 128,'0'0'42,"12"-2"-2,8 11-2,3-7-34,6 5-1,1-1-3,3 7 0,-5 1 0,-2 7 0,-7 5 0,-6 8 0,-7 6 0,-9 0 0,-6 4 0,-5 1 0,-4-4 0,1-2 0,1-7 0,5-10 0,7-9 0,4-13 0,18-8 0,6-11 0,5-12 0,8-8 0,5-4 0,-1-3 0,1 1 0,-5 4 0,-5 9 0,-7 9 0,-8 14 0,-17 9 0,5 22 0,-13 8 0,-4 9 0,1 6 0,2 3 0,4-1-7,14 2-6,0-20-8,29 5-6,-5-28-7,23-2-6,1-18 0,11-4 4</inkml:trace>
  <inkml:trace contextRef="#ctx1" brushRef="#br0" timeOffset="266340.2338">20887 7085 129,'-35'-8'41,"2"14"-1,-12-4-1,9 12-33,4 3-6,7 5 0,8-1 0,10 4 0,10-2 0,16-6 0,4 2 0,7-4 0,-2 0 0,1-6 0,-7 4 0,-7-1 0,-9 1 0,-10 0 0,-9 1 0,-5-2 0,-2 2 0,-1-6 0,6 4-4,3-10-4,12-2-7,0 0-9,27 2-10,-7-13-7,20 2 2,-6-11-1</inkml:trace>
  <inkml:trace contextRef="#ctx1" brushRef="#br0" timeOffset="266655.2518">21140 7171 112,'22'-21'40,"-19"-5"-1,-3 26 2,-11-17-33,-5 21-2,-11 5-1,-2 12-1,-5 7-4,3 7 0,6 4 0,5 0 0,8-1 0,10-3 0,11-8 0,11-9 0,11-10 0,8-10 0,4-9 0,0-10 0,-3-10 0,-4-3 0,-9-3 0,-8 0 0,-12 7 0,-11 3 0,-7 10 0,-9 2 0,1 15 0,-5-5-11,17 22-8,-10-17-8,26 12-10,-9-12-3,30 3 0,-2-14 1</inkml:trace>
  <inkml:trace contextRef="#ctx1" brushRef="#br0" timeOffset="266865.2638">21589 6894 123,'-5'-19'40,"5"19"0,-22 4 0,7 16-35,-3 10-1,-3 14-1,-3 6-3,1 8 0,4 6 0,3-3-2,5-1-2,6-13-4,15 5-10,-6-26-14,20-3-10,-2-22 3,15-5-2,-4-15 2</inkml:trace>
  <inkml:trace contextRef="#ctx1" brushRef="#br0" timeOffset="267188.2823">21713 7183 116,'-8'-12'39,"-1"29"4,-13-5-3,9 10-31,-5 2-5,6 4 0,2-4-4,5-2 0,9-5 0,7-11 0,9-6 0,6-4 0,3-13 0,3 0 0,2-6 0,-2-1 0,-2 1 0,-5 2 0,-6 4 0,-4 5 0,-15 12 0,10 5 0,-15 9 0,-3 5 0,-4 9 0,1 1 0,2 4 0,-1 1 0,11 1-9,-2-20-6,24 13-11,-8-28-9,18 2-8,-1-20 3,14-2 1</inkml:trace>
  <inkml:trace contextRef="#ctx1" brushRef="#br0" timeOffset="267647.3086">22252 6894 122,'-23'-10'40,"10"35"2,-10-1-2,4 20-35,-2 4-1,4 13-2,1 3-2,-2 1 0,7-1 0,-2-2 0,4-8 0,-1-8 0,4-9 0,2-17 0,4-20 0,0 0 0,20-8 0,-5-19 0,7-6 0,3-8 0,4 1 0,3-2 0,0 4 0,-4 11 0,-5 4 0,1 13 0,-6 12 0,-4 11 0,-2 11 0,-1 4 0,-3 7 0,1 2 0,-2 3 0,-1-4 0,-3 1 0,-5-9 0,-5-5 0,-9-6 0,-5-6 0,-7-8 0,0-8 0,-1-10 0,6 0-4,0-14-9,19 10-5,-4-24-10,30 14-9,-5-12-5,22 4 2,1-5 1</inkml:trace>
  <inkml:trace contextRef="#ctx1" brushRef="#br0" timeOffset="267879.3218">22866 6815 124,'-17'-8'42,"-3"26"2,-13 9-2,1 17-39,-4 12-3,1 15 0,-2 5 0,6 2 0,7 2 0,5-8 0,10-5 0,3-21-10,19 6-10,-6-39-10,24 3-13,-7-24 2,16-6-2,-9-18 3</inkml:trace>
  <inkml:trace contextRef="#ctx1" brushRef="#br0" timeOffset="268202.3403">22844 7340 110,'0'0'41,"-2"21"1,2-21-1,27 2-34,-2-9-2,9-2-1,2-11-2,9-2 1,-2-3-3,0-4 0,-9-1 0,-8 3 0,-13 2 0,-11 7 0,-14 4 0,-11 12 0,-13 7 0,-8 9 0,-3 10 0,2 10 0,2 6 0,8 3 0,9 4 0,13-1 0,15-3 0,15-10 0,19-2 0,2-16-6,27 2-10,-6-29-9,28 9-9,-10-27-9,9-2 0,-7-16 0</inkml:trace>
  <inkml:trace contextRef="#ctx1" brushRef="#br0" timeOffset="268735.3708">23752 6224 103,'22'26'40,"13"20"1,-1 3-1,8 12-35,2 9-1,-2 11 1,-6 5-2,-7 8 0,-13-1 0,-10 2 0,-11-2-1,-17-1 1,-15-5-3,-12-4 0,-18-9 0,-7-5 0,-2-7 0,6-10 0,7-8 0,14-17-6,27 5-16,9-30-20,34-6-2,14-17 1,19-7-2</inkml:trace>
  <inkml:trace contextRef="#ctx1" brushRef="#br0" timeOffset="286356.3787">7607 8205 61,'0'0'36,"0"-16"-1,0 16 0,-11 13-18,4 9-15,3 1 0,2 17 1,-2 1 0,5 13 0,0 5 0,2 3-1,0 5 1,3 4-1,-5-3 0,3-4 0,-4-7 0,0-8-1,-3-12 1,2-8-1,1-18 1,0-11-1,8-9 0,1-14 0,1-10-1,9-4 0,-2-5-1,5 2 2,3 3-3,3 4 2,-2 8-2,0 13 2,-3 6 0,-3 8 0,-5 11 2,-4 4-2,-10 7 2,-7 8-3,-6 0 2,-10 4-2,-3-2 1,-6 1-2,2-2-3,-2-13-5,15 3-27,-2-17 0,18-6 0,0 0-2</inkml:trace>
  <inkml:trace contextRef="#ctx1" brushRef="#br0" timeOffset="286729.4">8019 8601 59,'0'13'36,"-9"2"-1,2 9 0,-8-8-22,7 18-6,0-7 2,4 7-3,0-9 0,10 2-3,0-10 1,10-2-2,3-14 0,5-9 0,5-9-2,1-3 1,1-6-1,1-3 1,-8 0-2,-1 4 2,-7 5-2,-8 7 1,-8 13 1,0 0-1,-12 11 2,2 7-1,0 6 0,-2 5-1,5 4 1,4-2-2,5-5 1,6-7-5,16-5-5,-2-25-26,19-4-3,1-17 0,11-7 0</inkml:trace>
  <inkml:trace contextRef="#ctx1" brushRef="#br0" timeOffset="286903.4099">8739 8118 71,'0'0'36,"-11"16"-1,-4 20 1,10 23-27,-14 5-3,6 14-2,-2 1-1,2-4-6,10 7-14,-5-24-18,9-6 0,-2-22-2,6-10 2</inkml:trace>
  <inkml:trace contextRef="#ctx1" brushRef="#br0" timeOffset="287055.4186">8558 8473 100,'-16'-20'39,"16"20"1,1-18-2,20 14-36,10 13-11,6-10-26,16 4-4,5-4 0,15 3-2</inkml:trace>
  <inkml:trace contextRef="#ctx1" brushRef="#br0" timeOffset="287495.4438">9494 8594 38,'0'0'32,"0"0"2,0 0 0,0 0-10,0 0-15,0 0-1,0 0-1,0 0 0,0 0-1,0 0-1,-3 12 0,4 1-1,-3-1-2,2 9 1,-5 7 0,3 3-2,-2 3 2,2 0-4,1-1 1,0-5-4,10-1-5,-9-27-28,22 11-3,-6-28 2,5-6-3</inkml:trace>
  <inkml:trace contextRef="#ctx1" brushRef="#br0" timeOffset="287633.4517">9560 8281 95,'-14'-4'37,"2"4"-1,12 0-6,-4 12-65,13-12-1,19 3-1,2-6-1</inkml:trace>
  <inkml:trace contextRef="#ctx1" brushRef="#br0" timeOffset="287929.4686">10278 8114 83,'-23'-32'39,"-3"13"-1,-10-2 1,3 16-32,-10 4-2,7 12 0,-4 9-2,5 17 0,0 20-1,8 9 0,3 11-1,8 6-1,9 2 0,5 2-2,10-4-2,3-23-8,13-3-25,-5-21-2,9-12 1,-10-20-2</inkml:trace>
  <inkml:trace contextRef="#ctx1" brushRef="#br0" timeOffset="288054.4758">9905 8597 101,'-21'-19'40,"2"-6"0,17 6 0,10 0-36,18-4-6,25 4-32,0-4-5,13 9 0,3-5-2</inkml:trace>
  <inkml:trace contextRef="#ctx1" brushRef="#br0" timeOffset="288677.5114">10778 8561 94,'-4'-27'37,"4"10"3,-4-5-4,5 11-34,-1 11 1,0 0 0,-4 16-1,-1 9 1,-6 5-1,-2 8 0,1 1 1,-2 6-1,2-4 1,5-4-2,4-6 2,5-5-3,8-11 2,6-7-1,7-9-3,4-9 2,4-6-1,2-7 1,-1-5-1,-4-1 0,-3-1 0,-6 1 1,-5 4 0,-6 4 0,-4 6 0,-4 15 0,0-11 0,0 11 0,-1 19 0,2 2 0,3 6 2,1 5-2,5-1 2,-1 0-2,5-4 1,2-9 0,6-7 0,-1-13 0,3-9-2,1-13 1,1-10-3,-2-6 1,1-3-2,-6-6-3,4 16-13,-12-11-20,5 17 1,-11-3 0,3 16-1</inkml:trace>
  <inkml:trace contextRef="#ctx1" brushRef="#br0" timeOffset="289016.5308">11375 8589 74,'0'0'39,"25"10"0,-12-16 0,14 3-22,-1-11-12,8-2-2,2-7 0,-1 1-1,-4-7 0,-2 1-1,-7 1 0,-8 0 0,-12 3 0,-6 9 0,-11 3 0,-7 15 0,-10 11 0,-3 11 0,-1 12 1,1 5-1,6 8 0,7 0 0,10-2 0,14-5-2,16-10-1,10-18-11,22 2-25,-2-17-4,17-1 2,-2-13-3</inkml:trace>
  <inkml:trace contextRef="#ctx1" brushRef="#br0" timeOffset="289562.562">12435 8368 78,'0'0'38,"0"0"-1,-16 8 2,10 14-31,-6 4-2,2 8-1,-1-1 0,3 5-1,-1-4-1,8-4 0,7-8 0,6-8-1,7-13-1,5-10 0,5-8 0,1-5-1,1-8 1,-3 1-1,-4-3 0,-5 5 0,-5 3 0,-7 5 0,0 6 0,-7 13 0,0 0 0,-1 15 0,-1 9-1,-2 5 1,2 9-2,1-1 0,4 5-3,2-13-5,20 3-28,-3-20-3,16-6 1,7-19-1</inkml:trace>
  <inkml:trace contextRef="#ctx1" brushRef="#br0" timeOffset="289864.5793">13135 8214 89,'-27'-2'40,"1"14"-1,-10 2 2,4 8-34,-1 2-3,10 5-1,4-4 0,10 2-1,13-6-1,8-5 0,15-6 0,7-1-1,4-4 0,-2 0 0,-2 2 0,-6 2 0,-11 6 0,-11 6 0,-14 6 0,-9 2 0,-9 3 0,-4-2 0,3 0-3,0-9 0,10 0-7,3-21-29,26-2-1,3-19 0,17-1 0</inkml:trace>
  <inkml:trace contextRef="#ctx1" brushRef="#br0" timeOffset="290298.6041">13325 8410 75,'0'0'41,"-9"6"-1,9-6 1,0 0-23,0 0-13,11-10-2,5 5 0,7-1-1,5-3-1,4-4 0,4-2 0,-1-5-1,0 0 1,-6-3-1,-3-3 0,-7 2 0,-9 2 0,-7 1 0,-11 8 0,-7 6 0,-8 8 0,-8 13 1,-6 10 0,-2 12-1,3 9 1,4 3 0,8 0 0,9 1-1,15-8-1,15-13-3,18 1-16,2-26-20,20 0-1,-3-18-1,15-3 0</inkml:trace>
  <inkml:trace contextRef="#ctx1" brushRef="#br0" timeOffset="290795.6326">14597 8141 71,'-18'-16'39,"2"16"-1,-13-2 2,7 12-28,-14-4-4,1 8-2,4 2-2,0 4-1,7-2 0,8 0-2,12-1 0,8-5 0,12-1-1,12-4 0,3-1 0,8 0 0,1-1 0,-3 1 0,-6 1 0,-6 3 1,-8 1-1,-12 8 0,-10 2 0,-7 1 1,-7-1-1,-2 3-1,1-1-1,0-5-1,9 3-6,0-19-23,20 6-8,1-15 1,18 0-1</inkml:trace>
  <inkml:trace contextRef="#ctx1" brushRef="#br0" timeOffset="291312.6621">14906 8148 94,'0'0'39,"0"0"1,-15 14-1,2 0-34,1 8-2,-7 5 0,3 6-1,-4 0 0,3 1 0,2-3-1,4-4 0,1-4 0,6-6 0,4-17 0,10 2-1,2-17 1,8-6-1,1-8 0,1-5 0,1-2 0,1-1 1,-6 4-1,-4 6 0,-3 5 1,-7 7-1,-4 15 0,0 0 0,0 0 0,-6 20 1,5-1-1,2 4 0,4-1 0,4-1 0,6-4 1,4-7-1,6-7 0,5-9 1,1-4-1,1-10 1,-4 1-1,-4-4 0,-1-1 1,-6 4-1,-6 4 0,-3 4 0,-8 12 0,0 0-1,-4 12-1,0 5 0,2 7-2,1 5-1,4 6-3,0-8-10,18 9-22,-5-11 1,13 1-2,-1-15 2</inkml:trace>
  <inkml:trace contextRef="#ctx1" brushRef="#br0" timeOffset="291679.6831">15558 8191 97,'-21'-7'40,"0"14"0,-8 0 0,6 9-34,-3 5-3,5 4 1,1 3-2,9 3 0,6-5-1,6-1 0,6-7 0,8-8-1,4-10 1,4-7-1,2-9 0,3-8 0,-4-2 1,-2-7-1,-2 2 0,-4 3 0,-5 5 0,-4 4 0,-7 19 0,0 0 0,0 0 0,-7 22 0,-2 4 0,2 7-1,0 7-1,5-3-1,9 1-1,2-15-6,18 6-22,-1-27-9,17-3 2,2-24-2</inkml:trace>
  <inkml:trace contextRef="#ctx1" brushRef="#br0" timeOffset="291878.6945">16134 7819 103,'-31'6'39,"7"31"4,-12 6-3,4 19-32,-2 4-4,7 6-3,8 0 0,9-3-3,14-4-1,7-18-5,23-1-21,-5-26-12,15-10 1,-4-25 0,6-7 0</inkml:trace>
  <inkml:trace contextRef="#ctx1" brushRef="#br0" timeOffset="292043.7039">16386 7837 107,'-27'31'41,"3"23"1,-16 8-2,8 16-35,-2 0-2,7-2-5,11 0-3,0-20-27,22-3-8,4-24-1,14-10-1</inkml:trace>
  <inkml:trace contextRef="#ctx1" brushRef="#br0" timeOffset="292621.737">17038 8094 92,'0'0'38,"-11"-13"0,-6 18 1,-13 1-35,-1 9 0,-7 3-1,-2 11 1,2 2 0,6 2-1,3-1 0,12-1-1,10-6 0,13-8 0,13-9-2,10-8 1,6-9-1,11-9 1,-1-5-1,2-7 0,-5-1 0,-7 0 0,-7 2 1,-8 2-2,-8 9 2,-7 6-1,-5 12 0,0 0 0,-15 15 0,5 9 0,0 3 0,2 4-1,2 5-2,4-4 0,8 2-3,6-14-5,17 4-24,-7-19-5,14 0 1,-4-19-2</inkml:trace>
  <inkml:trace contextRef="#ctx1" brushRef="#br0" timeOffset="292967.7568">17440 8095 95,'0'0'38,"-11"0"2,-6 10-2,1 14-31,-2 2-2,1 5 0,-1-1-2,6 2 0,-1-3-1,4-1 0,5-11-1,7-5 0,-3-12 0,20-5 0,1-13-1,5-5 1,3-8-1,3-1 1,0-3-1,-2 4 0,-5 3 0,-3 7 1,-8 11-1,-6 7 0,-8 3 0,6 20-1,-6 3-1,-2 4 0,5 7-2,3-3-1,8 7-4,-1-16-7,23 8-24,-8-15 2,13 0-1,-4-15 0</inkml:trace>
  <inkml:trace contextRef="#ctx1" brushRef="#br0" timeOffset="293470.7856">17912 8163 98,'-17'-31'39,"4"15"1,-14-3 0,6 15-32,-8 3-2,4 11-2,-1 6-1,4 8 0,9 2-1,5 3-1,11-2 0,8-1 0,6-7-1,5-4 0,5-9 1,3-7-1,-2-8 0,-1-6 0,0-5 0,-7-4-1,-2-2 1,-3 2 0,-2 3 0,-4 4-1,-9 17 1,9-4-1,-9 17 1,-8 13-1,-3 12 1,-6 11-1,-2 13 1,-8 7-1,-3 2 1,-1 3 0,2-6 2,3-6-2,3-8 2,6-15-1,3-15 1,6-12 0,8-12-1,1-17-1,6-7-1,3-8 2,4-13-2,5-7 2,2 0-3,4-5 1,6 4 1,-1 1-1,5 7-1,0-1-1,6 14-4,-6-6-11,15 18-13,-14-11-9,14 9-1,-7-9 0,6-3 2</inkml:trace>
  <inkml:trace contextRef="#ctx1" brushRef="#br0" timeOffset="293665.7967">18504 7741 115,'-15'15'41,"-13"4"1,2 24-1,-10 2-36,5 10-3,-2 3 1,3 3-3,3 3 0,4-3-2,8-6-1,5-11-5,15 5-12,-1-29-20,16 0-2,0-19 2,13-4-2</inkml:trace>
  <inkml:trace contextRef="#ctx1" brushRef="#br0" timeOffset="293996.8157">18467 8197 104,'-8'9'40,"9"6"1,-1-15-1,23 15-36,-2-12-1,10-3 0,8-4 0,4-4-2,0-5 0,0-4-1,-4-3 1,-3-3-1,-9-1 0,-11-2 0,-7 0 1,-9 5 0,-9 1 0,-9 12 1,-7 8-1,-5 8 0,-5 9-1,3 9 1,2 9-1,5 0-2,7 5 1,8-6-2,17-1-1,8-10-2,19 1-11,-4-22-21,24-2-3,-2-15 1,14-4-1</inkml:trace>
  <inkml:trace contextRef="#ctx1" brushRef="#br0" timeOffset="294266.8311">19153 8043 104,'-32'-4'40,"7"14"1,-8 0 0,6 8-28,-3 5-10,6-3-2,9 2 0,9-2 0,8-2 0,10-4 0,7-1-1,1-3 0,5 0 0,-3 2 1,-4 0-1,-8 3 1,-7 4-1,-10 3 1,-6 4-1,-8 2-1,-8 2-2,-6-8-4,8 13-16,-16-18-18,9 4 0,-7-13-1,10 0-1</inkml:trace>
  <inkml:trace contextRef="#ctx1" brushRef="#br0" timeOffset="296504.9591">20022 7593 64,'-10'-10'35,"-10"11"0,-16 10 3,4 17-27,-21 6-1,3 20 1,-12 8-1,9 20-2,-5 4-1,10 9-3,9-1-2,15 4-1,16-6-3,16-8-2,23-5-6,9-22-28,25-5-1,8-21-2,18-8 0</inkml:trace>
  <inkml:trace contextRef="#ctx1" brushRef="#br0" timeOffset="297045.9901">20411 7896 83,'0'0'38,"0"0"-2,0 0 1,-19 8-32,3 14 0,-10-1-1,0 12 0,-9-3 1,-6 7-2,-2 0 1,4-1-1,0-2 0,7-3-1,8-4 0,9 0 0,8-5-1,15-2 0,11-4-1,10 0 1,12-2-1,4-5 0,6 0 0,3-2-1,2-1-2,-2-5-3,5 10-27,-15-16-7,-1 7 1,-11-6-3</inkml:trace>
  <inkml:trace contextRef="#ctx1" brushRef="#br0" timeOffset="297312.0053">20765 8097 89,'10'-17'37,"-10"17"0,0 0 1,-9 14-33,-8 6 0,1 11 0,-8 4-3,3 3 0,5 3-2,6-4-2,15 1-5,0-15-29,23-1-2,4-15 0,15-4-1</inkml:trace>
  <inkml:trace contextRef="#ctx1" brushRef="#br0" timeOffset="297580.0206">21144 8095 73,'-17'-10'41,"1"13"-2,-12 4 2,8 20-12,-4-4-24,8 10 0,5-3-1,8 2-1,7-4-1,11-3 0,6-7-1,9-8 0,2-6 0,-3-11-1,0-6 0,-3-7 0,-6-3-1,-7-6-1,-5 4-2,-7-6-1,1 8-3,-7-11-16,4 18-17,-6-3 3,7 19-3,1-22 3</inkml:trace>
  <inkml:trace contextRef="#ctx1" brushRef="#br0" timeOffset="297912.0396">21544 7830 100,'0'0'38,"-9"1"2,-10 2-1,6 10-30,-2 2-5,4 6 0,0-1-1,10 7 0,5-1-1,7-2-2,7-2 1,6-4-1,1-7 0,1-5 0,0-9 0,-2-11 0,-9-7 0,-2-2 1,-8-4-2,-5-3 1,-4 1-2,-5-1 0,0 9-2,-4 5-3,13 16-12,-26 3-19,17 12-1,-6 2 0,8 16-2</inkml:trace>
  <inkml:trace contextRef="#ctx1" brushRef="#br0" timeOffset="298529.0749">21900 8137 98,'0'-12'40,"-9"9"1,9 3-1,-33 7-34,18 8-2,-7-2-1,5 10 0,-1 3-1,10 3 0,0-2-1,10-1 0,9-4-1,5-5 0,5-7 0,6-7 0,-2-8-1,1-8 0,-1-6 1,-3-7-2,-2-1 1,-4-7 0,-4 4-1,-4 0 1,-3 4 1,-2 6-1,-3 5 1,0 15 1,0-11-1,0 11 1,4 11 0,0 4 0,3-1 0,2 7 1,2-2-1,-3 4 0,0 0 0,-4 3-1,-2-2 1,-2 3-1,-8-1 1,1-2-1,-3 0 0,1-3 0,0-5 0,8-5 0,1-11 0,14 1 1,2-8-1,6-6 0,4-4 1,3-4 0,0-4 0,0-2-1,-1 0 1,0-1-2,1 4-2,-4-3-2,12 13-6,-13-11-19,17 16-12,-6-4 1,20 13-2,0-1 2</inkml:trace>
  <inkml:trace contextRef="#ctx1" brushRef="#br0" timeOffset="299112.1082">22983 7922 89,'8'-14'37,"0"10"1,-9-9-2,3 27-30,-7 2-2,1 12-1,-11 2-1,2 8-1,-1 0-2,4-1-2,15-2-2,0-18-13,22 1-19,1-16 1,19-3-3,4-14 2</inkml:trace>
  <inkml:trace contextRef="#ctx1" brushRef="#br0" timeOffset="299285.1181">23480 7904 105,'-35'18'38,"2"13"2,-13 0-3,1 20-30,-8 2-4,2 7-1,6 1-3,6-3-2,16 2-6,2-14-29,25 1-3,7-16 1,18-4-2</inkml:trace>
  <inkml:trace contextRef="#ctx1" brushRef="#br0" timeOffset="299712.1426">23732 8170 103,'-12'10'40,"-3"13"0,-13 1-2,-5 15-34,-9 5 0,-5 10-1,-4-2 0,6 2-1,8-7 1,15-4-1,11-7-1,19-15-1,16-8 0,14-12 1,12-9-1,-3-6 1,3-4 0,-8-6-1,-7-2 1,-15-1-1,-13 1-1,-18 2-2,-4 7-1,-10 0 0,0 8-4,-3-10-12,10 18-21,1-7 0,17 8 1,0 0-1</inkml:trace>
  <inkml:trace contextRef="#ctx1" brushRef="#br0" timeOffset="301102.2221">24132 7673 74,'-4'-17'38,"-3"3"0,7 14 1,-10 3-30,13 19-1,5 2-2,6 12-1,7 2-1,-21-38 1,31 51-2,-31-51-1,37 65 1,-37-65-1,33 73 0,-33-73 1,19 87-3,-13 7 0,-14 2 0,-8 0 1,-14-2-2,-12-4 1,-11-17 0,4-10-1,13-27 1,12-10-3,11-2-5,13-24-32,0 0-2,13 0 0,5-8-3</inkml:trace>
  <inkml:trace contextRef="#ctx1" brushRef="#br0" timeOffset="310178.7412">7409 9576 54,'10'-16'33,"-7"3"-1,-5-2 2,2 15-27,-23-19 0,12 21 3,-14-9-1,6 12 0,-9-1-3,3 7 0,-6 6-3,1 6 1,-5 8-2,-1 8 1,-2 11-2,3 8 1,-2 8 0,4 4-1,5 5 0,7 0 1,8 0-2,10-2 2,10-8-3,9-5 2,12-12-1,10-8 1,10-10-2,8-11 1,4-16 0,4-11 0,3-16 1,-4-11-2,1-17 2,-4-11-2,-2-13 2,-10-7-1,-4-5 1,-7-3-2,-12-1 1,-5 2 0,-12-1 0,-11 9-1,-10 5 0,-8 9 0,-11 11 1,-5 13-1,-6 18 0,-6 19 1,-5 21 1,-2 23 0,-1 15 0,4 12 1,10 9 0,12-1-1,11 0 1,21-8-1,15-9 0,18-16 0,22-10-2,9-9-2,11-7-5,-3-16-28,15-3-4,-9-18 1,8-3-3</inkml:trace>
  <inkml:trace contextRef="#ctx1" brushRef="#br0" timeOffset="311025.7897">8133 9889 98,'-3'13'39,"3"-13"2,14 5-2,3-10-34,22-6-2,16-9 0,16-5-1,17-4 0,8-4-1,8 3-1,1-1-1,2 8-2,-15-7-17,-7 22-18,-22 2-2,-14 13 0,-20 0-1</inkml:trace>
  <inkml:trace contextRef="#ctx1" brushRef="#br0" timeOffset="311245.8022">8425 10121 98,'-24'20'40,"15"-17"2,26-2-3,15-11-29,23-6-8,15-7-1,12-5-1,5 3-3,0-14-12,8 10-23,-13-10-2,-2 2 0,-19-8-2</inkml:trace>
  <inkml:trace contextRef="#ctx1" brushRef="#br0" timeOffset="311395.8108">8834 9326 103,'-50'2'39,"6"2"-1,17 10-4,20 9-66,14-11-6,23 9 0,8-3-2</inkml:trace>
  <inkml:trace contextRef="#ctx1" brushRef="#br0" timeOffset="311545.8194">9137 10168 91,'-41'48'43,"-7"-18"-1,9-8-4,2-28-14,11-13-57,31 6-7,4-16-2,21 6 1</inkml:trace>
  <inkml:trace contextRef="#ctx1" brushRef="#br0" timeOffset="312078.8499">9995 9667 69,'24'-37'38,"-2"13"-1,-15 1 2,-7 23-22,-25-4-8,3 17-1,-11 1-2,-2 11-2,0 0-1,6 8 0,3-6-1,10 2 0,10-1-1,10-7 0,10-4 0,13-9 0,5 0-1,3-2 1,2 1-1,-4 0 0,-6 4 1,-7 7-1,-9-1 0,-14 9 0,-10 3 0,-6-1 0,-1 1-2,-2-6-1,5 0-3,1-23-21,16 0-12,13-15 0,17-6 0,6-20-2</inkml:trace>
  <inkml:trace contextRef="#ctx1" brushRef="#br0" timeOffset="312257.8601">10485 9592 101,'0'0'39,"-15"36"1,-7-8-1,2 17-33,-6 2-2,4 8-1,2-2-2,7-3 0,8-4-4,5-21-7,16-2-27,1-24-2,13-13-1,0-19 0</inkml:trace>
  <inkml:trace contextRef="#ctx1" brushRef="#br0" timeOffset="312685.8846">10630 9323 112,'2'12'39,"6"10"2,-8-22-6,26 19-34,-5-6-1,1 2 1,-2 3 0,-5 8 0,-5 6 1,-6 3 1,-7 5-1,-8 11 1,-6-3 0,-3 3 0,-4-6 0,4-5 0,5-6-1,4-9-2,9-16 0,2-9 0,24-19 0,6-8 0,9-13 0,7-6 0,5-3 0,3-3 0,-1 7 0,-5 7 0,-9 13 0,-9 15 0,-10 14 0,-14 13 0,-6 12 0,-8 13 0,-6 7 0,-1 3-2,3 5-1,3-10-4,17 10-16,-4-23-18,18-2-1,1-22 1,21-8 0</inkml:trace>
  <inkml:trace contextRef="#ctx1" brushRef="#br0" timeOffset="313089.9077">11705 9321 97,'6'-37'39,"-20"6"2,-2 24-1,-21 14-32,-1 18-3,-11 16 1,-2 13-1,-2 10-1,5 10 0,8 0-1,9-1 0,20-13-3,16-6 0,20-17 0,22-15 0,14-18 0,14-20 0,4-16 0,1-12 0,-3-10 0,-9-10-3,-14-7 2,-19-2-2,-17-1 2,-18 9 0,-16 8 0,-17 20 2,-11 15 0,-8 22 1,-7 16 0,-1 19 0,6 14 0,8 6-2,14 4 0,20-9 0,19-5 0,17-19-10,28 0-7,5-23-19,24-1-7,13-18 0,18 1-1</inkml:trace>
  <inkml:trace contextRef="#ctx1" brushRef="#br0" timeOffset="313494.9309">12348 9547 102,'0'0'41,"0"0"2,32 13-2,3-16-34,25-5-4,18-6-2,12 1-2,5-2-1,-1-3-3,0 17-23,-18-12-13,-9 16 1,-28-4-1,-16 13 1</inkml:trace>
  <inkml:trace contextRef="#ctx1" brushRef="#br0" timeOffset="313662.9405">12494 9908 95,'-3'18'41,"20"-22"1,27-9-2,15-18-25,20-14-15,14 0-5,-7-13-31,9 11-3,-12-7-2,-4 8-1</inkml:trace>
  <inkml:trace contextRef="#ctx1" brushRef="#br0" timeOffset="313812.9491">12882 9151 105,'-50'-10'40,"14"11"0,5 6-7,11 17-68,21 3-3,13 0-2,16 15-1</inkml:trace>
  <inkml:trace contextRef="#ctx1" brushRef="#br0" timeOffset="313963.9577">13083 9982 119,'-15'31'42,"-8"-21"-1,7-4-3,4-6-46,-3-22-31,26 5-2,-3-12-1,14 2 0</inkml:trace>
  <inkml:trace contextRef="#ctx1" brushRef="#br0" timeOffset="314411.9833">14022 9000 60,'31'-34'36,"-15"12"0,-16 22 0,0 0-26,-24 27-3,-8 15 1,0 25 1,-11 7-3,0 17 0,-3 1-1,5 10 0,5-6-2,10-2 0,11-10-2,11-13-1,16-9-4,10-30-21,22-3-14,1-26 0,9-5-2,-8-22 1</inkml:trace>
  <inkml:trace contextRef="#ctx1" brushRef="#br0" timeOffset="314595.9939">13710 9463 97,'-15'8'40,"15"-8"0,20 16 0,14-21-37,22 1-3,18-2-4,5-8-7,12 10-26,-6-6-1,2 8 0,-11-4-3</inkml:trace>
  <inkml:trace contextRef="#ctx1" brushRef="#br0" timeOffset="315225.0298">14474 9457 87,'-28'7'39,"-11"-1"-1,-1 11 3,-17-1-33,6 13-1,-7 1 0,5 13-1,0-7-1,13 7-1,13-6-1,16-8 0,18-12-2,19-8 0,16-14-1,13-10 0,6-11 1,2-6-1,-3-5-1,-5-3 0,-9 3 0,-11 3 0,-13 6 0,-11 6 0,-11 11 0,0 11 0,-15 6 1,-1 12 1,1 8 0,0 6 0,4 2-1,5 2 1,8-2-1,9-5 1,7-6-3,10-8 1,7-9-1,5-10 0,5-6 0,0-8 1,-3-1-1,-7-5 2,-4-3-1,-6 3 1,-8 1 1,-10 6-2,-5 6 2,-2 11 1,-11-1-1,0 14 0,-2 6 0,-3 7 0,1 5 0,0 1 1,6-2-1,5-5 0,6-7 0,8-10 0,10-12 0,3-10-1,8-7 1,4-7 0,3-4-1,-5-1 0,-1 3 1,-6 7-2,-7 9 1,-5 9 0,-14 5-1,6 20-2,-8 5-2,-2-7-8,11 24-11,-6-20-16,15 6-1,0-16-2,19-1 2</inkml:trace>
  <inkml:trace contextRef="#ctx1" brushRef="#br0" timeOffset="315896.0682">15992 8887 93,'-20'-38'38,"-11"6"3,-4 22-3,-12 8-32,2 24-1,-9 16-1,2 19 0,-4 16-1,8 5 0,7 5-1,13 2 0,14-6 0,18-5-1,19-17 0,19-16 0,24-20-1,14-12 0,11-19-1,0-12 1,-2-10-1,-6-15 0,-12-6 0,-19-6-1,-17-2 0,-23-3 1,-18 3 1,-16-1-1,-10 6 1,-5 6 0,-10 12 1,-3 11 0,-2 16 0,1 14 0,2 16 0,1 13 1,12 10-2,8 8 1,16 1-1,15-5-2,23-2-2,17-20-9,36 3-24,5-23-3,26-1-1,3-19 0</inkml:trace>
  <inkml:trace contextRef="#ctx1" brushRef="#br4" timeOffset="367019.9923">17110 9731 79,'-19'-7'37,"5"1"-2,-7-9 1,6-7-31,-3-7-1,-4-3-3,-3-11 1,-4-4-2,-5-13 1,-3-3-1,-5-5 2,-1-3-2,3 1 1,3-1 1,4 2-1,13 4 0,8 4-2,10 6 1,8 4 0,9 7 1,5 6-2,8 5 3,-1 6-3,2 7 2,1 6 0,-2 8 0,0 4 0,-4 7-1,-2 7 0,-7 8 0,-6 10 2,-9 9-3,-9 13 3,-10 15-2,-15 11 2,-6 12 0,-7 9 0,-3-2-1,5-5 0,10-6 2,16-15-2,21-20 1,27-26-1,22-21-1,29-22-4,17-30-17,22-4-16,3-20-1,8-4 0,-3-9-3</inkml:trace>
  <inkml:trace contextRef="#ctx1" brushRef="#br4" timeOffset="367845.0395">18210 9034 65,'1'-35'34,"-5"3"-1,-9 4 1,-7 10-23,-10-2-4,0 14-2,-11 4 0,2 15 0,-7 4-1,2 14 1,-4 10-1,6 9 0,6 7-2,8 9 1,5 0-1,17 8 0,11-7-1,14-2 1,13-13-1,16-10 0,8-19 0,8-16 0,7-16-1,1-18 1,1-19 0,-7-14-2,-4-11 2,-15-9-2,-7-3 1,-17-1-1,-16 1-1,-14 5 2,-14 13-2,-13 14 1,-12 18 2,-10 21 0,-8 17 1,-3 20 0,3 19 1,3 12-1,13 8 2,14 4-2,17-3-1,24-10-1,21-10 0,24-14-2,23-9-4,9-24-31,25-2-2,-4-20 1,10-2-3</inkml:trace>
  <inkml:trace contextRef="#ctx1" brushRef="#br4" timeOffset="368342.068">18804 9225 107,'0'0'40,"13"-6"-1,12 3-2,7-13-35,14 1-1,5 0 0,4 1-2,0 7-3,-8-8-6,5 20-26,-18-9-1,-4 16-1,-20-2-1</inkml:trace>
  <inkml:trace contextRef="#ctx1" brushRef="#br4" timeOffset="368492.0765">18873 9464 110,'-28'17'37,"25"-1"3,12-18-4,24-6-33,21-6-5,8-17-21,16 8-14,-1-7 0,4 0-1,-7-5-3</inkml:trace>
  <inkml:trace contextRef="#ctx1" brushRef="#br4" timeOffset="371895.2712">19923 8953 68,'0'0'34,"3"-11"-1,-3 11 0,-9 0-27,-2 3 0,6 12 0,-9 1 1,5 12-1,-6-1-1,6 9 0,-1 0-2,7 1 1,0-5-2,9-4 0,4-11 0,9-7-1,7-11 0,2-10 0,7-9 1,-1-7-1,-1-6 0,4-3-1,-8 2 1,-4-1-1,-3 6 0,-5 8 0,-5 4 0,-4 9 0,-8 8 0,7 13 1,-7 10-1,0 8 1,-2 8-1,2 10 1,-4 5 0,-1 5 0,-3 0-1,-4 2 2,-2-6-1,-6 1 1,-3-12 0,-6-3 0,-1-9-1,-1-11 0,1-8-1,1-17-3,10 1-10,1-23-26,17 1 0,3-13-1,15 1-1</inkml:trace>
  <inkml:trace contextRef="#ctx1" brushRef="#br4" timeOffset="372383.2991">19662 9864 88,'-15'3'36,"6"4"0,-4-11 2,13 4-30,0 0 0,0 0 0,22-11-1,5 8-2,5-3 0,19 0 0,4-4-1,14 3-2,3-6 1,9 3-1,0-3-2,-2 2 0,-3 0 0,-8 0 0,-8 4 0,-11-1 0,-12 4-2,-9-1 0,-11 1-2,-17 4-4,14-4-28,-14 4-4,-11-12 1,-6 2 0</inkml:trace>
  <inkml:trace contextRef="#ctx1" brushRef="#br4" timeOffset="372978.3331">19940 10302 104,'-28'29'36,"8"7"4,3-15-1,17-1-34,12-8-1,13-9 0,14-12 1,14-11-4,8-11 3,2-7-2,3-8 0,-6-1-1,-9-5 1,-10 4-2,-15 4 1,-15 5 1,-19 10-2,-9 9 1,-14 14-1,-8 17 2,-8 15-2,-5 18 0,-1 15 0,6 11 0,4 10 0,14-1 0,12-1 0,19-10 0,17-13 0,21-22 0,19-11-3,2-29-27,23-3-10,-5-22-1,6-9-2,-8-16-3</inkml:trace>
  <inkml:trace contextRef="#ctx1" brushRef="#br4" timeOffset="376648.5431">18026 8597 44,'9'-15'30,"-7"-3"1,-5 3-1,-1 4-24,-14-6 1,1 12-1,-9 0-1,1 16-1,-9 11 0,-4 25 3,-6 19-1,0 29-2,-6 24 2,2 26-2,-1 17 2,1 15-2,7 3 1,19-3-3,16-17-1,27-25 0,34-24-6,20-33-28,43-21-5,25-34-1,26-16 1</inkml:trace>
  <inkml:trace contextRef="#ctx1" brushRef="#br4" timeOffset="377211.5753">20755 8782 70,'-33'-35'33,"13"0"-1,5 0 0,14 7-26,10 2-2,18 15 1,12 6 0,17 19-1,7 18 1,13 26-2,5 19 0,-4 25-1,-6 19 1,-13 22 0,-21 15 0,-24 16 0,-28 10-2,-24 8 2,-25-4-1,-14-7 1,-6-20-4,2-19 0,12-24-11,12-41-24,27-33-2,14-43 0,27-29-3</inkml:trace>
  <inkml:trace contextRef="#ctx1" brushRef="#br4" timeOffset="391451.3897">960 10887 52,'0'0'30,"0"0"2,0 0 0,27-49-18,-27 49 1,0 0-2,0 0-3,4-48-3,-4 48 0,0 0-1,0 0-2,0 0-1,0 0-1,-62-7-1,62 7 1,0 0-1,-60 37-1,60-37 0,0 0 1,-59 62-1,59-62 1,0 0-1,-34 67 0,34-67 0,0 0 1,24 57 0,-24-57 0,49 26 0,-49-26 0,63 30 0,-63-30 0,56 37-1,-56-37 0,40 57 1,-40-57-1,18 72 1,-18-72-1,-2 84 0,2-84 0,-26 91 1,26-91-3,-43 84 0,43-84-1,-54 66-5,54-66-28,0 0-2,-64 59 0,64-59-2</inkml:trace>
  <inkml:trace contextRef="#ctx1" brushRef="#br4" timeOffset="391826.4112">1368 11204 88,'11'1'37,"7"-18"1,19-2 0,2-6-33,11-3-2,5-4 1,1 6-2,-5 5-1,-4 7-2,-5 12-2,-13 0-7,-5 19-27,-15 0 1,-4 12-1,-11-7-1</inkml:trace>
  <inkml:trace contextRef="#ctx1" brushRef="#br4" timeOffset="392015.422">1539 11312 103,'0'12'41,"0"-12"0,31-1-2,-9-6-35,15-4-1,3-1-1,11-7-5,5 7-6,-3-14-29,10 11-3,-6-5 1,8 8-3</inkml:trace>
  <inkml:trace contextRef="#ctx1" brushRef="#br4" timeOffset="392653.4585">2453 11142 34,'8'-30'34,"5"8"0,-8-4 1,5 16-10,-12-10-13,2 20-2,4-11-3,-4 11-2,0 11-1,-1 6-1,-2 3-1,2 7-1,-3 5 0,4 9 0,-3 2 0,3 1 0,0-2 0,0-5-1,4-9 1,0-8 1,-4-20-1,14 2-1,-5-18 1,3-13-1,3-3-1,-4-8 1,1-3 0,-3-2-1,-2-3 1,-2 5 2,2 1-3,-3 8 3,1 0 0,5 9 0,3 4-1,3 7 0,8 8-1,6 6-1,7 5-2,2 0-6,16 11-27,-10-10-3,13 7-1,-4-11 0</inkml:trace>
  <inkml:trace contextRef="#ctx1" brushRef="#br4" timeOffset="393211.4904">3335 10804 72,'-10'9'35,"0"-1"-1,4 8 1,-14 0-29,7 11-1,-5 2-1,2 10-1,-4 1 0,5 3-2,5 1 2,6-3-2,10-5 1,12-7-2,10-14 2,12-10-1,12-16 0,7-8 0,4-14 0,-3-8 2,-1-9-2,-9-3 1,-11-5-1,-10 0 1,-16-2-1,-9 5 1,-16 5-2,-8 2 0,-14 8 0,-10 14 1,-5 7-1,-2 17 1,0 11 1,3 13-1,8 9 0,10 6 0,15 5 0,14-2 0,14-4-1,17-6 0,13-7-2,6-12-3,16 3-27,-6-17-7,6 0 0,-9-11-2</inkml:trace>
  <inkml:trace contextRef="#ctx1" brushRef="#br4" timeOffset="395372.614">637 12181 51,'0'0'36,"0"0"-1,0 0 0,0 0-18,0 0-6,0 0-2,0 0-2,0 0-2,0 0-2,0 0 0,0 0-1,3 62 1,-3-62 0,0 0 0,13 63-1,-13-63 0,0 0 0,0 0 0,58 50 0,-58-50-1,50-3 1,-50 3-2,61-26 1,-61 26 0,68-46 0,-68 46-1,67-61 0,-67 61 0,62-62-1,-62 62 1,27-38 0,-27 38 1,0 0-2,0 0 3,0 0-2,34 77 0,-38-28 0,-4 13 0,-4 7 0,-1 5 1,-4 4 0,-1 7-1,-1 2 1,-4-2 0,1-1-1,-14-4 0,5-10-1,-4-10 0,-1-10-1,36-50-3,-64 57 0,64-57-7,-56-1-26,56 1-2,-39-46 1,39 46-2</inkml:trace>
  <inkml:trace contextRef="#ctx1" brushRef="#br4" timeOffset="395748.6355">1560 12174 88,'-8'9'39,"8"-9"0,0 0 1,23-9-33,9-5-4,8-5 0,6-1 0,7-1-3,-2-1-2,1 7-1,-8-2-7,-2 18-27,-17-2-4,-5 18 1,-14 2-2</inkml:trace>
  <inkml:trace contextRef="#ctx1" brushRef="#br4" timeOffset="395913.645">1605 12484 105,'0'0'40,"10"-1"1,19-10-4,16-12-34,8-9-4,1 2-1,3-6-9,15 11-26,-8-6-4,7 11 0,-6-3-2</inkml:trace>
  <inkml:trace contextRef="#ctx1" brushRef="#br4" timeOffset="397490.7352">2418 12220 70,'-10'46'37,"-6"-7"-1,14 5 2,-5-15-32,16-4-1,7-16 0,12-10-3,6-22 0,12-14 0,7-18 0,7-12-2,1-14 1,2-6-1,-4-7 1,-7 6 2,-11 6-1,-10 8 0,-16 9 0,-14 15 0,-16 15 0,-13 22 0,-13 18-1,-5 24 1,-5 20-1,0 18-2,4 14 3,7 11-2,13 4 0,10-3-1,17-10 1,15-15-2,11-12 2,19-18-2,13-14-3,3-19-2,17-3-30,-9-21-3,5 4 1,-11-18-3</inkml:trace>
  <inkml:trace contextRef="#ctx1" brushRef="#br4" timeOffset="397711.7478">3277 12190 85,'-7'16'40,"7"-16"-4,-12-1-5,12 1-67,7-13 0,2 9-3,0-10 1</inkml:trace>
  <inkml:trace contextRef="#ctx1" brushRef="#br4" timeOffset="398219.7769">3754 11704 79,'-10'0'38,"-7"-6"-1,8 7-1,-3-2-32,0 6 0,0 9-1,0 7-3,-2 9 3,1 9-3,-3 10 2,1 7-1,2 4 1,2 5-2,7-7 1,7 0 1,6-11-1,11-10 0,10-17 0,10-16-1,9-16 0,6-17-1,2-11 1,-1-15-1,-2-9 0,-6-5 2,-12-1-2,-9 1 2,-15 3-2,-12 7 2,-13 4-1,-13 15 1,-10 16 0,-4 13 0,-6 19 1,3 17 1,3 12-1,9 9-1,10 2 1,15 1-2,13-6-1,16-14-4,22 0-19,5-30-18,17-3 2,0-21-1,8 2-2</inkml:trace>
  <inkml:trace contextRef="#ctx1" brushRef="#br4" timeOffset="399120.8284">370 13560 101,'0'0'40,"-58"29"0,58-29-1,0 0-35,0 0 0,0 0-1,0 0-1,0 0 0,69-31-2,-69 31 0,54-22-1,-54 22-6,58-19-31,-58 19-3,0 0 1,71-16-3</inkml:trace>
  <inkml:trace contextRef="#ctx1" brushRef="#br4" timeOffset="399451.8473">440 13773 77,'0'0'42,"-51"56"-3,51-56 3,0 0-34,0 0-1,0 0-2,0 0-2,0 0-2,56-11-2,-56 11-6,58-33-29,-58 33-3,66-46 0,-66 46-2</inkml:trace>
  <inkml:trace contextRef="#ctx1" brushRef="#br4" timeOffset="399743.864">711 13345 93,'0'0'39,"0"0"2,-51-37-1,51 37-35,0 0-1,0 0 0,0 0 0,0 0-3,0 0 2,72 47-2,-72-47 1,50 48-2,-50-48 0,40 73 1,-40-73-2,24 95 1,-18-43-2,-5 1 0,-1 3-2,-2-4-4,-3-2-30,5-50-1,-12 83 0,12-83-3</inkml:trace>
  <inkml:trace contextRef="#ctx1" brushRef="#br4" timeOffset="400261.8937">1587 13130 89,'-25'3'38,"-12"-2"0,-1 17 1,-14-2-35,52-16 2,-58 32-1,58-32 0,-52 53-1,52-53 0,-48 73 0,48-73-1,-24 79-2,18 9-3,18-8 0,24-11 1,19-20 0,21-14-1,9-35 1,9-25 0,-19-31 2,-7-7-2,-9-8 0,-12 0 0,-16-2 0,-12 8-1,-12 0 3,-11 6-1,-11 4 0,-17 11 2,-8 11 0,-10 14 0,-5 17-1,-3 11 1,5 14-2,3 13 1,13 5-1,9 4 2,22 1-2,19-7 0,17-7-1,12-11-1,15-2-6,0-19-32,15 5-1,-2-21-1,5 3-2</inkml:trace>
  <inkml:trace contextRef="#ctx1" brushRef="#br4" timeOffset="400465.9053">2164 13238 89,'-23'13'40,"15"4"1,8-17-2,15-2-35,9-10-3,7-2-2,8 2-1,-2-11-10,7 10-24,-10-4-3,-3 14 1,-18 0-3</inkml:trace>
  <inkml:trace contextRef="#ctx1" brushRef="#br4" timeOffset="400615.9139">2130 13465 91,'-52'40'39,"17"0"-1,3-19 2,24-9-35,8-12-3,22-11 0,13-9-2,10-12-4,19 8-31,-4-19-3,19 5-2,-3-6-1</inkml:trace>
  <inkml:trace contextRef="#ctx1" brushRef="#br4" timeOffset="401727.9775">3100 12854 52,'1'-13'35,"-1"13"0,0 0-1,0 0-19,-17 9-10,13 10-1,-3 4 0,4 7-1,2 0 0,5 2 0,3-3-1,8-2 0,5-11-1,5-9 0,7-12 0,3-11 0,4-8 0,0-10-1,-1-5 1,-3-1 0,-7 0 0,-2 3 0,-8 7-1,-6 7 1,-8 6-1,-4 17 1,0 0-1,-9 19 1,-2 12 0,0 12 0,0 7 0,-2 12 0,3 2 0,-2 4 0,3-3-1,0-4 1,-2-9-2,-1-7 2,0-8-2,-4-10 1,-1-8-1,-2-11 0,0-6-1,-1-13-3,12 0-10,-2-21-25,17 7 3,-3-15-4,17 8 3</inkml:trace>
  <inkml:trace contextRef="#ctx1" brushRef="#br4" timeOffset="402035.9951">3105 13588 83,'0'0'40,"10"-13"-1,7-7 0,12 2-36,11-6 1,15-5-2,9-1 0,5 0-2,4-1 0,-2 3-2,0 10-6,-15-6-29,-3 18-1,-20 0-2,-5 13-1</inkml:trace>
  <inkml:trace contextRef="#ctx1" brushRef="#br4" timeOffset="402532.0235">3069 14162 70,'-7'15'41,"13"3"-2,3-13 1,16-1-35,6-14-2,16-13 0,4-9 0,10-10-1,3-6-1,-1-9 1,-4-3-1,-8-1 2,-10 2-1,-11 8 0,-17 3-1,-10 9 0,-12 8 0,-11 10 0,-6 12-1,-6 16 0,-2 17 1,-6 19-1,2 17 1,2 17 0,6 9-1,4 3 1,8 3-1,14-10 0,11-14 0,16-16 0,14-22-2,12-25-3,10-12-4,1-32-23,12-2-10,-1-21-1,1-1 1</inkml:trace>
  <inkml:trace contextRef="#ctx1" brushRef="#br5" timeOffset="416378.8155">10925 8058 41,'0'0'28,"14"-8"1,-14 8-1,16-15-25,-5 9 0,-1 2 1,1 0 0,0 2 0,2 8 0,-4-9 1,8 10-1,-4-9 0,8 3-1,-2-9 0,7 5 1,0-4-3,3-1 2,3 0-2,2 1 1,-2 0-2,3 3 2,5 3-2,-1 1 1,5 0-1,1-1 0,5-1 1,5-2 0,2-2-1,3 2 1,3-5 0,1 2 0,-1 1 0,1-1 0,3 2-1,-1 2 0,-1 0 1,0 3-1,0 0-1,0 1 1,-2-1 0,3-1 0,-1-1 0,5 0 0,0 0 0,4-4 0,0 0 0,0 0 0,2 0 1,1-3-1,0 1 0,-1 0 0,1-1 0,-2 0 0,-2 1 0,0 0 0,2 0 0,-5 1 0,-1 0 0,-5 1 0,0 1 0,2 1 0,-2-3 0,-1 2 1,0 1-1,0-3 0,0 1 0,0 1 1,-4 1-1,-1-1 0,2 1 0,1 1 0,0 0 0,1-2 1,0 1-1,1-2 0,1-2 0,2 1 0,-1-2 1,1-1-1,1 0 1,2-2-1,1 4 1,-3-3-1,1 2 0,0 1 1,-2 1-1,-1 1 0,-2-2 0,-2 1 0,4 2 1,-1-3-1,-1 0 0,1 1 0,-1-1 1,-1-1-1,0 2 0,0-1 0,-6 2 1,3-2-1,-2 2 0,0 1 0,-2 1 1,-1 2-1,-2 2 0,-3 0 0,0 2 0,-6-1 0,1 2 0,-5-1 0,3-1 1,-2 0-1,0-1 0,2 0 0,-1-2 1,2 1-1,1 0 0,-2-2 1,4 1-1,-3-2 0,-2 3 1,3 0-1,-4-1 0,2 1 1,-1-2-1,2 0 0,3-2 0,5 2 0,2-2 1,2 1-1,3-2 0,-1-1 0,2 1 0,-1 2 1,-4-1-1,-3 0 0,-5 2 0,-4-2 0,-4 4 0,-2-4 0,-4 4 0,-4 0-1,0 3-1,-2-2-3,3 13-16,-13-13-15,-2 8 0,-14-8-1,2 12 0</inkml:trace>
  <inkml:trace contextRef="#ctx1" brushRef="#br5" timeOffset="417601.8855">7303 11267 62,'8'-24'36,"1"6"-1,-4-4 0,5 7-30,-10 2-1,0 13-1,0 0 0,0 0 0,-21 28 0,8 1-1,-5 5 1,-2 10-1,0 7 0,1 0 0,0-2 0,10-2 0,5-7-1,9-8-1,10-11 1,8-13-1,8-11 0,7-8 0,3-9 0,2-6 1,-4-9-1,0-1 0,-5 3 0,-6 1 1,-5 3-1,-8 7 0,-6 9 0,-9 13 0,0 0 1,0 19-1,-7 6 0,0 9 1,0 5-1,0 7 0,3 0 0,7-4 2,5-8-1,7-6 1,5-13-2,6-9 2,3-17-1,3-11 0,0-11 1,1-10-3,-6-5 2,-1-6-3,-8 0 0,-5-1-2,1 7-2,-8-4-11,9 17-21,-8-3 0,10 12-1,-2-3 1</inkml:trace>
  <inkml:trace contextRef="#ctx1" brushRef="#br5" timeOffset="417994.9079">8180 10832 95,'-15'-5'38,"15"5"3,-12-10-3,12 10-34,18-15-1,0 8 0,1 0-1,2 6 0,-2 4-1,-4 6 0,-3 6 0,-8 4-1,-7 6 1,-6 3-1,-6-1 0,-4 2-1,-4-2 1,3-4-1,2-2 1,4-9-2,14-12 2,0 12-1,15-15 1,10-1 1,8-3-3,4-1-1,14 9-15,-7-9-20,7 13-1,-12-5 0,3 8-2</inkml:trace>
  <inkml:trace contextRef="#ctx1" brushRef="#br5" timeOffset="418602.9427">8575 11149 70,'0'0'38,"-11"-12"-1,2 5 1,9 7-31,0 0 0,-11 14-1,11-14-1,-6 24-2,4-4 0,5 4 0,1-1-2,4 1 1,1-2-1,4 0 0,4-6 0,3-9-1,0-4 0,8-9 1,-1-10-1,1-4 0,0-8 0,-1-4 0,0-6 1,-2 3-1,-3-2 0,-6 8 1,-3 3 0,-2 7 0,-4 7-1,-7 12 0,0 0 0,2 31 0,-7 1-1,-2 15 0,-1 10 1,-2 11-1,2 4 1,-2 4 0,1-2 0,-3-1 2,1-5-2,-2-6 0,-2-13 0,-2-7 0,-6-9 0,1-5-1,-3-10 1,-3-7-2,-3-6 1,2-7 0,2-5-2,0-15-3,15 10-20,1-22-15,15 2 3,-2-10-2,21 2 1</inkml:trace>
  <inkml:trace contextRef="#ctx1" brushRef="#br5" timeOffset="419120.9724">9498 11029 80,'0'0'40,"8"0"-3,-8 0 3,26-12-35,-10 3-3,5 0-1,5 4-2,-4-1-4,9 12-32,-15-4 1,4 11-2,-10-5-2</inkml:trace>
  <inkml:trace contextRef="#ctx1" brushRef="#br5" timeOffset="419301.9827">9511 11209 82,'-22'10'40,"16"3"0,6-13 0,12-4-30,10-2-9,15-2-1,10 0-2,4-11-19,14 9-17,-3-5 0,6 5-3,-6-7 2</inkml:trace>
  <inkml:trace contextRef="#ctx1" brushRef="#br5" timeOffset="420533.0531">11053 10838 72,'-11'-10'37,"-6"-1"-1,-2 5 2,-8-3-30,6 13-2,-6-2-1,3 12-1,1 4-1,2 9 0,1 0 0,7 7-1,3-4 0,7 1-2,5-3 1,7-5-1,7-5 1,4-9-2,10-7 2,4-7-1,0-7 1,4-8 0,-2-2 0,-1-7 1,-3-3-2,-5 0 2,-3-2-1,-4 6 0,-7 5-1,-5 8 0,-8 15 0,0 0 0,-2 32 0,-8 6-2,-1 20 2,-4 14-1,-2 11 0,-2 13 0,-1 2 1,-1-1 0,-2-3 1,-2-4 0,-5-11 0,-3-11-1,-4-15 2,0-14-2,-4-11 1,4-13-3,3-19 2,5-14 0,12-11-6,6-23-12,20 1-22,7-18 0,23 6 0,4-11-1</inkml:trace>
  <inkml:trace contextRef="#ctx1" brushRef="#br5" timeOffset="420706.063">11474 11222 105,'-8'20'41,"-1"-22"0,9 2-6,0 0-49,-7-29-26,18 10 0,0-7 0,9 2-2</inkml:trace>
  <inkml:trace contextRef="#ctx1" brushRef="#br5" timeOffset="421212.092">12253 10130 79,'-38'51'39,"-12"10"-2,1 33 2,-6 8-32,5 24 1,-1 4-3,11 14-1,8-4-2,14-3-1,15-11 0,12-17-3,21-17-1,7-22-5,30-9-30,-4-22 0,8-10-2,-5-16-2</inkml:trace>
  <inkml:trace contextRef="#ctx1" brushRef="#br5" timeOffset="422592.1709">12525 10413 26,'0'0'31,"4"-16"2,-4 16 0,0 0-12,-3-16-13,3 16 0,0 0 0,0 25 0,-5-8-2,2 12 0,-5-2-2,5 6 0,0-4-1,3 2 0,3-9 0,7-4-1,3-11 0,6-6-1,6-5 0,3-9 0,2-4-1,3-5 1,-4-3-1,-1-2 0,-3 1 0,-2-3 0,-7 3 1,-4 4-1,-4 6 0,-4 5 1,-4 11 0,0 0 0,-12 23 1,4 7 0,-1 15-1,-2 12 1,2 10-1,-3 5 0,3 6-1,-1-3-1,0-3 1,1-7-1,-3-8 1,-1-11-1,-1-10 0,1-11 0,0-10 0,-2-11-1,5-7-3,-4-15-8,11 2-27,0-15 1,10-2-1,0-11 1</inkml:trace>
  <inkml:trace contextRef="#ctx1" brushRef="#br5" timeOffset="423493.2224">12352 11219 64,'9'2'40,"10"-3"-2,1-9 2,15 3-31,3-10-3,11 5-1,5-5-2,5 2-2,2-1-1,-2-2-2,-2 4-2,-6-6-10,0 10-25,-14-3 1,-4 7-3,-14-3 3</inkml:trace>
  <inkml:trace contextRef="#ctx1" brushRef="#br5" timeOffset="424011.2521">12570 11520 70,'-15'26'40,"1"-7"-2,11-1 3,3-18-35,17 14 0,9-20-2,14-3-1,7-13 0,9-5-1,2-8-1,-2-5 0,-3-2 0,-7-2 0,-14 3-1,-8 4 1,-14 5 0,-10 9-1,-11 6 1,-8 17 0,-8 10 0,-5 15 0,-5 14 1,1 11-1,1 5 1,7 6 1,6 0-2,11-2 2,12-13-3,18-12 0,13-10-5,3-24-28,20 0-7,-2-20-3,12-4 1</inkml:trace>
  <inkml:trace contextRef="#ctx1" brushRef="#br5" timeOffset="424867.301">13251 10317 78,'-14'-8'39,"14"8"-2,-12-10 2,12 10-34,20 0-2,4 11-1,8 11 0,8 16 0,2 18-2,1 15 1,-5 16-1,-6 13-1,-9 13 0,-14 6 1,-15 6-1,-16 1 1,-12-7 1,-8-5 0,-8-11 0,0-13-2,1-14-2,0-24-24,18-10-12,4-23 0,18-15-2</inkml:trace>
  <inkml:trace contextRef="#ctx1" brushRef="#br5" timeOffset="425628.3446">14059 10930 61,'0'0'39,"-20"-12"-3,9 22 4,-16-3-35,9 12-2,-6 0 3,4 10-3,-2-2 2,9 7-3,-2-5 2,13 2-2,7-7-1,11-5 0,5-8 0,9-7-1,3-8 1,0-4-2,1-7 1,-3-5 0,-5-5 0,-7 0 0,-6 0 0,-7-3-1,-6 5 1,-3 2 2,-2 3-2,1 3 2,1 3-1,3 12 1,6-10-1,4 11 2,4 2-3,3 3-1,3 3 2,-1 5-2,1 5 1,-4 4 0,-4 3 0,-7 5-1,-4 3 1,-4 3 0,-5-1 1,-2-3-1,0-4 0,2-7 0,3-10 0,5-12 1,0 0 0,16-19 0,-1-4 1,5-8-1,1-5 0,5-6 0,-1 3 1,2 0 0,-2 4-1,-2 3-1,4 9-5,-2-4-8,9 16-25,-5-1-1,11 11-1,-2-3-2</inkml:trace>
  <inkml:trace contextRef="#ctx1" brushRef="#br5" timeOffset="426478.3932">15328 10662 67,'0'0'37,"7"-10"-1,-7 10 1,-13 23-28,1-4-6,-5 7 2,1 9 0,-2 3-1,3 4-1,3-5 0,7 2-1,7-8 0,12-5-2,5-10 0,10-8-1,4-11 2,5-8 0,1-6 0,-1-6 1,-5-5-1,-2-1 1,-7-1-1,-4 4 1,-9 6-2,-5 3 0,-6 17 0,0 0 1,0 0-1,-13 22 1,8 1-1,1 7 1,5 0-1,3 4-1,7-7 1,5-3-1,3-7 1,8-10 0,1-9 1,5-10 0,2-10 1,-7-4 1,4-6-1,-7-3-1,-4-4 0,-9 5-1,-4 3-3,-7 4-2,2 13-4,-13-9-29,10 23-2,0-26 1,10 21-1</inkml:trace>
  <inkml:trace contextRef="#ctx1" brushRef="#br5" timeOffset="426813.4123">16106 10378 99,'0'0'40,"0"-14"1,15 6-3,6-8-34,7 4-1,2-2-1,0 9 0,-3 5 0,-5 9-1,-8 8-1,-10 9 1,-13 5-1,-8 5 1,-8 4 0,-4 2 0,-2-5 0,3-3 1,5-8-1,11-7 0,12-19-1,17 13 0,11-15-2,12-10-5,18 10-26,-6-13-8,11 8 2,-7-3-3</inkml:trace>
  <inkml:trace contextRef="#ctx1" brushRef="#br5" timeOffset="427398.4458">16620 10780 92,'1'-26'38,"7"12"2,-9-2-1,1 16-33,0 0-1,-11 16-1,0 4-1,0 11-1,-1 1 1,3 5-2,6-6 0,6 1-1,8-10 1,7-6-2,9-12 2,9-8 0,2-10-1,3-8 1,0-7 0,-2-2 2,-5-4-3,-8 4 1,-4 4-1,-9 7 0,-13 20 0,0 0-1,0 14 1,-10 19 0,-9 16-1,-2 13-1,-3 12 1,0 11 0,-2 3 0,1-2 0,-2-3 0,3-7 1,1-10 0,0-11 1,1-15 0,0-15-1,2-16-1,0-11-1,8-13-2,0-14-5,16 1-20,-4-23-12,12-3 1,1-10-2</inkml:trace>
  <inkml:trace contextRef="#ctx1" brushRef="#br5" timeOffset="427628.459">17213 10908 108,'-14'0'39,"14"0"1,-3-15-2,11 5-38,9 0-1,8-2-1,8 4-3,-4-8-16,12 16-16,-13-3-2,0 11 0,-13-3 1</inkml:trace>
  <inkml:trace contextRef="#ctx1" brushRef="#br5" timeOffset="427767.4669">17149 11066 70,'-26'11'40,"17"0"-1,9-11 1,17 2-18,11-10-25,5-13-32,14 9-4,-4-7 0,12 5-2</inkml:trace>
  <inkml:trace contextRef="#ctx1" brushRef="#br5" timeOffset="429180.5477">18453 10712 62,'2'-18'34,"-6"8"-1,4 10 1,-19-17-24,10 18-2,-10-1-2,2 11 0,-8 2 0,3 9-1,-5-1 0,6 6 0,3-5-1,8 1-1,5-5 0,10-5 0,9-6-2,10-3 1,7-11 0,4-2-2,3-5 1,0-5 0,-3-1-1,-2-3 0,-6 2 0,-6 0-1,-7 0 1,-5 5 0,-5 0 0,-4 16-1,2-10 1,-2 10 0,-3 12 1,2 9-1,1 9 1,0 6 0,0 11-1,-1 3-1,-3 4 1,-3 1-1,-5-2 1,-8-1-1,-5-9 2,-5-5-2,-3-10 1,1-11 1,-1-7-1,3-13-1,9-8-1,5-13-6,20 7-15,2-21-18,13 9 3,2-11-3,12 13 3</inkml:trace>
  <inkml:trace contextRef="#ctx1" brushRef="#br5" timeOffset="429524.5674">18215 11348 94,'0'0'40,"18"5"2,7-20-4,18 3-32,9-9-3,11 1 0,5-6-1,5 0-1,-2 0-3,-4-1-3,-4 15-15,-16-7-19,-7 9 0,-13-2-2,-7 8 0</inkml:trace>
  <inkml:trace contextRef="#ctx1" brushRef="#br5" timeOffset="430461.621">18345 11688 78,'-19'23'42,"3"-10"-3,12 8 3,4-21-27,8 9-11,18-15-2,9-5-2,13-11 0,8-7 0,2-8 1,1-6-2,-3 0 1,-7 0-1,-11 0 2,-12 5 0,-15 6 0,-9 8-1,-14 11 1,-8 13 0,-11 14 0,-2 12 0,-3 12 1,0 12 1,7 4-2,7 6 2,15-4-1,11-9-3,19-9 0,13-15-6,24-5-31,-1-23-5,18-3 4,-3-21-4</inkml:trace>
  <inkml:trace contextRef="#ctx1" brushRef="#br5" timeOffset="430885.6453">19289 11120 104,'-23'-4'42,"7"5"-1,-7-4-3,11-6-44,12 9-32,0 0-2,0 0 0,18-7-2</inkml:trace>
  <inkml:trace contextRef="#ctx1" brushRef="#br5" timeOffset="432069.713">19757 10770 63,'0'0'36,"0"0"0,0 0 1,0 0-21,-13-3-5,13 3-4,-12 10-1,8 2-1,-6 1-2,2 4 0,1 5-1,2 8-1,2-1 0,6 2-1,3-4 0,8-4-1,6-5 2,6-9-2,3-10 2,7-10 1,2-8 0,-2-4 1,0-5-1,-3-3 1,-6 2-2,-3 0 2,-7 10-3,-7 6 1,-10 13-1,0 13 0,-10 18-1,-5 13-1,-6 16 1,-5 15 0,-1 12 0,-4 8-1,0-2 1,3-1 2,-2-6 0,0-10 1,-1-12-1,1-9 2,-3-16-2,0-13 1,1-12-2,-2-15-2,7-9-2,-2-15-6,19 1-24,-7-25-8,15 3 2,-4-17-4</inkml:trace>
  <inkml:trace contextRef="#ctx1" brushRef="#br3" timeOffset="436342.9574">16319 11451 63,'-9'-9'37,"6"-1"0,-1-15 0,11 1-29,8-17-1,19-1 0,12-16 1,16-5-4,14-9 2,14-3-1,5-6-2,11 3 0,-4 3-2,-10 5-1,-14 11-5,-16 1-4,-14 24-29,-21-3-1,-9 18-1,-21 2-1</inkml:trace>
  <inkml:trace contextRef="#ctx1" brushRef="#br3" timeOffset="437077.9994">19596 11173 65,'0'-17'41,"16"2"-2,6-12 3,11 4-15,3-9-23,11-3-1,6 0-3,4 0-3,10 8-32,-13-4-2,2 6-2,-6-3 1</inkml:trace>
  <inkml:trace contextRef="#ctx1" brushRef="#br3" timeOffset="440009.1671">14862 11588 49,'-8'17'36,"8"-17"-3,-8 18 2,8-18-26,0 0-5,0 0 0,0 0 0,0 0 0,12-4 0,-8-10 1,7 0-1,-6-6 0,5-3 0,-4-7-1,1 0 0,-2-8-1,-2 3-1,2-2 1,-2 3-1,-2 1-1,2 7 1,0 5-1,-2 6 0,-1 15 0,0 0 0,0 0-1,6 26 2,-4-1-2,-1 7 2,2 4-1,2 1 0,1-2 0,1 1 0,3-9-1,0-5 2,0-7-1,3-12 0,0-11 0,-1-8 0,0-12 0,-1-13-1,-3-6 2,0-8-2,-5-8 1,-2-5 0,-2-5 1,-5-4 0,0-4 0,1-5 0,-1-3 0,-1 2 0,3 0 0,-1 2 0,4 4 0,0 7-2,0 9 3,1 10-2,0 10 2,-2 8-1,1 8 1,2 7-2,0 7 1,-1 15 0,13-17 0,0 11-1,7 0 0,5 0 1,10-3-1,9 1 0,7-1 1,8-1 0,10-3-1,6-1 1,4 2 0,8-1-1,5 0 1,-2 4-1,-3 3 1,1 4-1,-8 6 0,-5 3 0,-9 1 0,-9 3 0,-5-1 0,-7-4 0,-4-4 0,-1-4 0,0-7 0,-1-3 0,-1-5 1,-1 1-1,-3 0 0,-6 0 0,-3 4 1,-8 5-1,-9 7 1,-8 0-1,0 16 1,-7 4-1,-6 3 0,-1 7 1,3 2-1,0 7 0,5 1 0,3 3-1,3-1-1,3-3 0,5 4-5,-8-14-20,10 7-14,-10-10 2,6-1-4,-6-25 4</inkml:trace>
  <inkml:trace contextRef="#ctx1" brushRef="#br3" timeOffset="441444.2492">17732 12117 57,'-9'6'38,"-1"-8"-2,10 2 1,-2-27-24,10 11-8,3-9 0,7-4-3,5-1 0,1-2-1,-1 2 0,0 1 1,0 5-1,-6 6 0,-5 8 0,-12 10 1,8 3-2,-9 9 1,-3 6 0,1 7-1,-2 0 1,2 5-1,3-2 1,1-5-1,6-3 1,1-5 0,8-9 0,1-8 0,1-12 0,3-9-1,-1-8 1,1-11-1,-5-6-1,-3-10 2,-5-6-2,0-7 1,-7-7-1,-3-6 1,-2-4-1,-5 0 0,2 1 2,0-4 0,2 5-1,-2 8 1,3 3 0,0 9 1,1 2-1,1 5 1,1 6-2,-1 4 0,2 1 1,-1 9-1,2 0 0,2 6 0,0 9 1,6 6-1,0 8 0,2 7 1,4 6-1,1 5 0,5 6 0,6 4 1,5-2-1,7-1 1,5-6 0,11-4 1,7-7-1,6-5 1,5-3-1,0-6 0,0-3 1,-1-1-2,-5 2 1,-4 2-1,-6 5 1,-9 3-1,-9 2 0,-7 1 0,-8 6 0,-4 4 1,-9 1-1,-3 5 1,-7 4 0,1 3 0,-4 1 0,1 5 0,-2 3 0,-2 1-1,0 4 0,-2-1 0,1 3-2,-2-10-2,8 12-6,-9-17-23,12 5-6,-1-11-2,8 1 1</inkml:trace>
  <inkml:trace contextRef="#ctx1" brushRef="#br3" timeOffset="442732.3228">7481 12508 23,'-13'12'34,"-3"0"2,7 6-3,-5-14-15,14 15-3,0-19-3,6 14-4,8-16-2,12 2-2,8-2 0,12 1-2,7 0-1,11 1 0,0 2-2,3 0-1,-2 7-2,-7-7-6,6 11-27,-19-9-1,-7 5-1,-14-7 1</inkml:trace>
  <inkml:trace contextRef="#ctx1" brushRef="#br3" timeOffset="442944.335">7458 12897 73,'-19'8'40,"19"-8"-2,14-14 1,18-4-38,17-8-1,14-6-4,17 11-17,-5-13-16,10 5 0,-6-5-2,1 3 0</inkml:trace>
  <inkml:trace contextRef="#ctx1" brushRef="#br3" timeOffset="443229.3513">8227 12371 69,'-23'1'40,"3"-4"-2,11 5 2,9-2-34,0 0-2,24-2-1,5 5 0,1 6-1,4 4 0,-3 5 0,0 10 0,-14 4-1,-7 9-1,-17 3 0,-11 6 0,-10 2 0,-7-1-1,-4-6 0,4-10-2,4-7-2,5-22-9,26-6-25,-7-10 0,27-12-2,5-14 0</inkml:trace>
  <inkml:trace contextRef="#ctx1" brushRef="#br3" timeOffset="444078.3998">9107 12376 64,'-2'-19'39,"6"5"-1,-4-5 0,0 19-29,0-21-3,0 21-2,-15 8 0,0 10-2,-7 12 0,-3 12-2,-4 4 2,0 13-2,1 1 1,3 2 0,9-3 0,8 0-1,9-7 0,12-7 1,13-14-1,13-13 1,10-14-1,8-14 1,6-10-1,1-16 1,1-8 0,-5-5-1,-8-3 1,-9 5 1,-11 6-2,-6 6 2,-12 10-2,-6 12 2,-8 13-2,0 0 0,-13 33 0,1 0-1,3 10 1,-3 5-2,6 3 3,4-4-2,6-5 1,8-12 1,7-11 0,9-18 0,3-14 0,5-14 0,0-10 0,-1-10 0,-4-4-1,-5-2 1,-5 2-3,-8 2-1,2 13-8,-18-8-20,15 19-9,-6-5-1,8 13 0</inkml:trace>
  <inkml:trace contextRef="#ctx1" brushRef="#br3" timeOffset="444561.4275">10612 12469 81,'0'0'40,"10"-6"-1,5 0-1,2-7-36,10 0-2,5 1-2,-5-8-16,7 17-21,-10-2 2,-1 8-4,-10-1 3</inkml:trace>
  <inkml:trace contextRef="#ctx1" brushRef="#br3" timeOffset="444708.4359">10573 12660 86,'-1'12'40,"1"-12"-1,30-4 0,16-9-42,-2-10-32,21 3-4,-4-4 1,7 4-3</inkml:trace>
  <inkml:trace contextRef="#ctx1" brushRef="#br3" timeOffset="447333.586">11377 13213 7,'3'9'29,"-3"-9"-1,0 0-13,0 0 8,0 0-8,2 27-2,-2-27 0,-4 19-1,4-19-2,-2 13 0,2-13-2,3-12-1,2-4-3,9-6 0,2-9-1,5-6 0,2-4-1,2-1 0,0 2-2,-3 5 1,-4 8 0,-2 9-2,-5 12 1,-11 6 0,8 25 0,-12 5 0,-1 5 0,-1 12 0,2 3 0,0-2 0,1-3 0,6-5 0,5-10 0,2-9 0,6-16 0,2-17 0,4-16 0,0-15 1,3-14 0,-4-16-1,-2-10 0,-2-14 0,-5-10 0,-6-6 0,-4-9 1,-5-4-2,-3 4 2,-1 3-1,-1 12 1,0 10-1,4 14 2,4 17 1,2 18-2,6 12 2,5 13-2,8 10 3,2 4-4,11 8 4,3 3-4,9 4-1,7 1 2,6 0-3,7 0 3,1-3-3,0 1 3,-3-3-3,-2-1 1,-10-1 0,-9 4-3,-13-8-6,-2 10-28,-20-6-3,-8 0 1,0 0-1</inkml:trace>
  <inkml:trace contextRef="#ctx1" brushRef="#br3" timeOffset="447970.6225">12339 12048 65,'-10'-14'38,"-1"6"-1,-1 8 1,-8-1-32,3 11-2,-6 3 0,4 9 0,-4 2-1,6 7 0,3-3 0,11-1-1,7-4 0,7-6 0,9-9 0,6-9-1,6-10 0,1-7 0,-1-4 0,1-3-1,-7-5 0,-2 1 1,-5 5-1,-4 4 0,-6 7-1,-9 13 1,0 0 0,6 19 0,-8 7-1,-5 11 1,3 5 0,-4 5 0,4 4 0,-3-3 1,-1 0 0,0-5 0,-1-7 0,-4-7-1,-1-8 1,-3-9-1,-2-8-1,0-10-3,6 0-6,-6-17-31,11 1 3,0-11-2,10 6-1</inkml:trace>
  <inkml:trace contextRef="#ctx1" brushRef="#br3" timeOffset="448265.6393">12186 12606 77,'0'0'42,"8"-4"-2,12-13 2,23 4-37,0-9-2,10 1 1,1-1-3,-2 1 0,0 6-4,-8 0-2,1 14-34,-17-2 1,-5 12-3,-14-6-1</inkml:trace>
  <inkml:trace contextRef="#ctx1" brushRef="#br3" timeOffset="448777.6686">12225 13095 70,'-1'13'40,"11"1"0,3-17 1,13-1-34,2-14-2,12-6-1,-1-14-1,1-3 0,-1-7-1,-7 0-1,-6 1 1,-10 4-1,-7 7 0,-10 9-1,-10 13 1,-4 14 0,-8 12 0,-4 18 1,0 14 0,1 10-1,1 9 1,7 4 0,8-4-1,11-5 0,16-12-1,9-16-3,19-6-16,4-29-22,24-5 0,1-21-2,12-9-1</inkml:trace>
  <inkml:trace contextRef="#ctx1" brushRef="#br2" timeOffset="453261.9251">13757 12525 35,'0'0'34,"13"6"0,-13-6 0,6-12-25,-10-3-3,-3 3 1,-10-9-3,2 3 0,-13-5 1,-1-3-2,-10-4-1,1-4-1,-2-9 1,2 2 0,4-11 1,11-1-2,8-3 1,11 3-2,12 3 2,11 2-1,7 10 1,7 6-2,2 10 2,-2 12-1,-6 7 0,-7 14 0,-9 11 0,-10 17 0,-10 14-1,-10 13 2,-9 5-1,-3 11 1,-4 1 0,8-5-1,8-4 0,10-13 1,15-16-1,15-16-1,20-15-2,12-16-4,19-2-31,-2-20-2,14 1 2,-8-10-2</inkml:trace>
  <inkml:trace contextRef="#ctx1" brushRef="#br2" timeOffset="453967.9655">14309 12229 58,'0'0'36,"-13"21"1,-9-5-1,4 11-26,-5-2-4,7 8 0,-3 1-1,11 5-1,0-6-1,8 2 0,8-4 0,7-5-2,5-8 0,9-8-2,3-10 1,1-10 1,2-7-1,-2-6 0,-3-6 0,-2-1 0,-4 1 0,-7 1 0,-5 4 0,-3 7 1,-5 6-2,-4 11 1,0 0 0,-7 17 1,4 2 0,1 5 0,-1 4-1,3 2 1,5-2-1,6-4 1,1-3 1,4-9-2,0-8 2,11-10-1,-1-9 0,3-6 1,-3-6-2,-3-4 0,-2-3 0,-4-1-2,-4 6 0,-6-3-3,0 13-1,-6-7-5,10 19-27,-7-6-1,9 13 0,-5-3 1</inkml:trace>
  <inkml:trace contextRef="#ctx1" brushRef="#br2" timeOffset="454184.9779">15016 12361 81,'0'0'40,"9"-25"-2,4 15 1,4-5-37,1 1-3,5 8-6,-5-3-30,5 13 1,-8-4-2,3 12 1</inkml:trace>
  <inkml:trace contextRef="#ctx1" brushRef="#br2" timeOffset="454335.9865">15018 12543 83,'-14'11'37,"1"-15"2,13 4 0,7-15-40,7-10-31,16 9-5,1-9 0,8 4-2</inkml:trace>
  <inkml:trace contextRef="#ctx1" brushRef="#br2" timeOffset="454786.0123">15611 11966 88,'19'-7'39,"-8"-3"0,9 13-3,-6-7-35,4 4 1,-4 2-1,1 6 0,-7 4-1,-3 2 1,-6 4 0,-3 4 0,-4 2-1,-3 5 1,-5-1 0,1 0-1,-2 1 1,2-1-1,5-5 1,3-3-1,9-4 0,8-11 0,12-5-2,7-12-2,16 3-5,-5-18-27,20 6-1,-5-17-1,9 11 0</inkml:trace>
  <inkml:trace contextRef="#ctx1" brushRef="#br2" timeOffset="454959.0222">16188 11944 73,'0'0'37,"-28"19"0,12 3 0,-8-4-27,11 14-3,-2 1-4,4 4-1,4-3-2,5 0 0,9-3-3,0-15-6,19 6-24,-6-22-4,13-2 0,-2-20-1</inkml:trace>
  <inkml:trace contextRef="#ctx1" brushRef="#br2" timeOffset="455139.0325">16487 11913 74,'0'0'38,"0"0"-2,-19 26 2,4 9-33,-3 2-2,1 8-1,-1 6-3,-1-5-1,9 2-3,-5-15-18,11 1-12,-2-14-1,8-7 0,-2-13-1</inkml:trace>
  <inkml:trace contextRef="#ctx1" brushRef="#br2" timeOffset="455343.0441">16222 11913 90,'-19'2'41,"2"-4"2,17 2-2,4 13-31,17-13-8,11-4-1,11-1-2,7-1-2,6-1-1,10 10-8,-14-6-26,6 14-2,-14-2 0,-3 10-1</inkml:trace>
  <inkml:trace contextRef="#ctx1" brushRef="#br2" timeOffset="455620.06">15785 12602 79,'0'0'40,"16"-3"0,20-1 0,11-11-36,10 2 0,8-4-1,4 2-1,-1 1-3,-4 0-2,-4 14-32,-20-5-4,-5 15 1,-17-3-4</inkml:trace>
  <inkml:trace contextRef="#ctx1" brushRef="#br2" timeOffset="455846.0729">16240 12652 75,'-10'13'40,"0"0"0,6 13 0,-11 7-32,3 11-4,-3 3-1,2 6-2,-3 0 0,5-4-1,2-4-3,2-10-1,15-4-25,-8-31-10,16 16 1,-8-27-2</inkml:trace>
  <inkml:trace contextRef="#ctx1" brushRef="#br2" timeOffset="456026.0832">16031 12762 96,'-13'-14'42,"13"14"0,10-15 0,15 4-39,8-4-1,11-3-3,11 0-1,2-8-5,18 10-31,-13-8-3,9 8 0,-7-5-1</inkml:trace>
  <inkml:trace contextRef="#ctx1" brushRef="#br2" timeOffset="456645.1186">17157 12532 69,'5'-18'39,"3"8"0,-11-7 0,3 17-28,-11-13-5,1 15-1,-6 8-2,0 5-3,-7 7 2,4 5-1,0 0 0,2 6 0,6-3-1,7-4 0,8-5 1,9-7-1,13-5 1,7-7-1,5-3 0,1 0 0,-1-1 0,-4 2 1,-12 5-1,-10 10 0,-18 4 0,-12 9 0,-9 2 0,-7 2-1,-2 0 0,0-3-1,7-6-1,12-15-4,22 2-23,4-23-8,23 0 0,4-20-1</inkml:trace>
  <inkml:trace contextRef="#ctx1" brushRef="#br2" timeOffset="456912.1339">17521 12605 88,'-16'-10'38,"1"15"0,-9-2 1,2 11-34,0 3-2,7 9 0,3 1-1,10 4 1,2 0-1,11-1-1,5-4 1,10-7-1,3-8 0,3-9 0,0-8-1,-1-10 1,-4-7-1,-8-7-1,-3-4 0,-10-2-3,-4 0-2,-9-10-9,4 19-25,-11-5 1,7 18-2,-7-2 2</inkml:trace>
  <inkml:trace contextRef="#ctx1" brushRef="#br2" timeOffset="457528.1691">18360 12335 95,'11'-12'39,"9"5"1,-6-5-2,4 9-36,1 1 0,-1 5 0,-2 4-2,-5 2 1,-6 4-1,-3-1 1,-2 1 0,-1 2 0,-6 1-1,-4-1 2,-6 5-2,-2 3 1,0 0 0,-2 1-2,2 0 2,4 0-2,7-3 1,10-6-1,11-2 1,11-10-3,7 0 0,9-13-5,13 9-7,-4-21-23,11 7-1,-9-12 2,4 4-1</inkml:trace>
  <inkml:trace contextRef="#ctx1" brushRef="#br2" timeOffset="457708.1794">18927 12269 91,'0'0'38,"-11"12"0,7 8 1,-9 4-33,6 8-3,0 3-2,-1 5 0,-1 3-1,-1-3-2,4-2-1,1-10-4,14 4-24,-9-32-8,30 14 1,-4-27 0</inkml:trace>
  <inkml:trace contextRef="#ctx1" brushRef="#br2" timeOffset="457881.1893">19261 12294 89,'0'0'38,"-14"7"-1,2 24 2,-4 3-35,-2 8-3,1 4-2,1-1-2,1 7-3,-2-11-31,11 3 1,-4-12-2,9-6 0</inkml:trace>
  <inkml:trace contextRef="#ctx1" brushRef="#br2" timeOffset="458091.2013">18967 12301 109,'-20'-12'41,"20"12"2,0 0-3,14-3-36,24-2-2,12-2-2,16-4-2,6-2-2,15 9-12,-2-14-24,8 12 0,-14-4-1,2 14-2</inkml:trace>
  <inkml:trace contextRef="#ctx1" brushRef="#br2" timeOffset="458437.2211">18501 13056 91,'0'0'40,"23"-2"1,9-16-1,11 0-36,25-7 0,14-2-2,10-3-1,4 1-1,3 5-2,-7 2-3,-5 19-15,-19-8-19,-9 18 0,-25-6-1,-8 18 1</inkml:trace>
  <inkml:trace contextRef="#ctx1" brushRef="#br2" timeOffset="458678.2349">19092 13169 72,'-15'16'40,"11"5"-1,-12 1 0,7 14-28,-5 4-7,-1 12-2,2 0-1,0 4-1,5 1-1,3-8-2,5 1-5,-5-19-29,11 4 0,-5-22-2,6-2 1</inkml:trace>
  <inkml:trace contextRef="#ctx1" brushRef="#br2" timeOffset="458870.2459">18807 13283 110,'0'0'43,"0"0"0,22-10-9,7-1-32,16-5-1,13-3-2,7-9-4,16 13-20,-3-19-16,11 10 2,-3-9-4,8 5 2</inkml:trace>
  <inkml:trace contextRef="#ctx1" brushRef="#br2" timeOffset="460217.3229">20222 12570 83,'17'-4'39,"-6"-1"-1,6 3 0,1-5-34,6 0-3,3 0-2,5-4-5,5 9-30,-12-2-1,5 8 0,-14-1-2</inkml:trace>
  <inkml:trace contextRef="#ctx1" brushRef="#br2" timeOffset="460378.3321">20217 12785 98,'13'1'39,"18"0"-1,10-17-9,13-5-61,19 6-6,1-11 0,8 7-1</inkml:trace>
  <inkml:trace contextRef="#ctx1" brushRef="#br2" timeOffset="461674.4063">21402 13432 50,'-12'19'35,"4"-9"0,4 2-1,-6-8-22,10-4-4,0 0-1,0 0-2,10-9-1,3-8 0,1-7-1,4-1 0,-3-7 0,0-3 0,-3 0-1,-4 0 0,-4 2 0,-2 1 0,-4 2-1,2 2 0,-4 8-1,3 2 0,1 18 0,2-13 0,-2 13 0,8 10 0,-3 6 0,3 0 0,-2 6 0,4 6 0,-3-4-1,1 1 1,1-3-1,-2-4 0,1-6 1,-8-12-1,16-1 2,-7-16-1,0-12 0,3-10 1,-1-11-1,1-10 1,-1-11 0,2-10-1,1-5 1,-1-9-2,0-5 1,1-5 0,-1-3 0,0 5-1,-2 4 1,0 6 0,-3 13 0,1 8 0,-3 11 1,2 11 1,-2 11-1,5 10 2,3 4-1,5 8 1,9-1-2,8 5 3,11 3-3,15 0 0,12 3-1,8 0-1,7 1 2,10 1-3,2 0 2,-1 1-2,-4 1 2,-8 0-2,-8-1 2,-9-2-2,-10 1 0,-14-5-1,-9 6-2,-16-7-4,0 11-23,-22 0-7,0 0 2,-18-7-3</inkml:trace>
  <inkml:trace contextRef="#ctx1" brushRef="#br2" timeOffset="462606.4596">22471 12107 74,'16'-24'38,"-11"-5"-2,0 8 2,-12-12-31,3 17-2,-12-3-2,3 10-1,-10 5 1,-1 14 0,-1 2 0,-1 8 0,2-2 0,7 9-1,6-5 0,11-1 0,9-8-1,9-3 1,11-9-1,5-5-1,4-4 1,5-8 0,-3 0-1,-2-4 1,-4 4-1,-6-2 0,-5 4 0,-7 5 0,-5 4 0,-11 5 0,1 19 0,-8 4 0,-1 9 0,-4 6 0,-2 7-1,-1 4 1,-1 0 0,-2-2 2,5-2-2,-3-9 2,0-5-1,-1-9 1,1-8-2,1-5 1,1-7-3,-1-5-2,4-5-2,-1-8-5,15 5-25,-11-14-5,14 9 4,-7-11-4</inkml:trace>
  <inkml:trace contextRef="#ctx1" brushRef="#br2" timeOffset="462974.4806">22224 12679 95,'11'-2'42,"21"-1"0,8-20-1,28 0-32,5-7-6,11 0-1,9-1-4,2 1-1,-3 13-10,-18-7-25,-3 17-3,-24-4 2,-7 14-1</inkml:trace>
  <inkml:trace contextRef="#ctx1" brushRef="#br2" timeOffset="463461.5085">22451 13127 82,'2'26'40,"-2"-26"-2,27 14 1,1-28-31,19-7-2,4-14-1,8-7-4,-2-7 1,0 0-1,-9-4 1,-9 3-1,-11 5 0,-14 7 0,-14 12 1,-10 8 0,-11 13 0,-8 11 0,-10 18 0,-1 15-1,-2 14 1,-1 10 1,6 4-3,8 3 2,10-5-2,18-4 0,16-16-1,18-15-2,22-15-4,8-24-12,21 4-20,-8-21-4,12 0 2,-12-12-3</inkml:trace>
  <inkml:trace contextRef="#ctx1" brushRef="#br2" timeOffset="464491.5674">5413 14354 48,'-16'10'39,"-3"-12"-1,7 11 0,-1-9-29,13 0-2,8 4-2,12-4-2,10-2 0,8 0-2,10-2 0,5 2-1,2-1-2,-1 1-1,0 10-6,-18-3-28,-1 12 0,-15-8-3,-5 11 2</inkml:trace>
  <inkml:trace contextRef="#ctx1" brushRef="#br2" timeOffset="464702.5795">5370 14750 64,'-9'11'39,"21"0"1,5-18-1,17-5-37,12-7 1,10-5-2,4-4 0,0-7-5,9 10-7,-11-11-26,2 11 0,-13-7-3,-1 8 1</inkml:trace>
  <inkml:trace contextRef="#ctx1" brushRef="#br2" timeOffset="465002.5966">5773 14173 63,'-17'-11'41,"17"11"-2,0 0 1,32 0-35,1 9-1,9 8 0,6 2-1,2 10-1,-3 6 0,-6 10 0,-11 7-1,-12 7 0,-14 3 0,-18 4 0,-14 1-2,-11 0-1,-8-3 1,-5-11-2,2-4 0,5-16-3,10-7-3,4-25-28,31-1-2,2-28-3,25 2 4</inkml:trace>
  <inkml:trace contextRef="#ctx1" brushRef="#br2" timeOffset="466227.6667">6896 13838 63,'0'-11'41,"-4"0"-2,4 11 1,-5 11-32,4 10-4,-2 3-2,3 11 0,-1 8-3,0 4 1,2 5-2,0 1 1,1 0-2,-3-2-1,7-3-3,-9-20-19,9 1-12,-4-17-1,-2-12 0,13-11 1</inkml:trace>
  <inkml:trace contextRef="#ctx1" brushRef="#br2" timeOffset="466445.6792">6705 13778 81,'-32'1'41,"18"15"0,4-10 0,10-6-38,21 9-1,14-12 0,13-7-1,8-2-2,13-4-1,3-6-2,10 12-5,-15-10-31,7 17 1,-17 0-3,-3 14 2</inkml:trace>
  <inkml:trace contextRef="#ctx1" brushRef="#br2" timeOffset="466946.7078">6672 14643 63,'0'0'41,"-18"2"-1,18-2 1,0 0-36,29-5-1,8-4-1,9-4 0,15 0-1,6-2 0,12 2-1,-1 1-2,4 5-3,-11-1-4,5 16-31,-18-4 0,-2 13-2,-21-2 0</inkml:trace>
  <inkml:trace contextRef="#ctx1" brushRef="#br2" timeOffset="467544.742">6660 15179 50,'4'-10'41,"-2"-11"-3,12 7 1,-4-10-34,12 1-3,2-2 0,8 6-1,0 3 0,-1 9 0,-6 7-1,-3 8 0,-8 13 1,-12 10-1,-6 11 0,-11 7 1,-6 3 0,-6 3 1,-3 0 0,1-2 0,1-8 0,9-5 0,5-15-1,10-7 1,13-11-3,7-10-1,14-5-1,3-16-6,20 5-29,-5-20-1,10 7-1,-4-14 0</inkml:trace>
  <inkml:trace contextRef="#ctx1" brushRef="#br2" timeOffset="467744.7535">7345 15067 52,'-11'10'41,"6"16"-1,-8-5 0,7 4-34,-3 7-2,5 10-1,-2 0-1,4 6 0,2-2-3,6-5 0,2-5-3,3-16-4,14-3-30,-6-21-1,11-5 0,-2-20-1</inkml:trace>
  <inkml:trace contextRef="#ctx1" brushRef="#br2" timeOffset="467924.7638">7621 15016 51,'7'-15'40,"-14"3"-1,7 12 1,-11 17-32,6 15-3,-3 10-1,-2 11-2,1 6-2,-1 2-1,4 0-2,-4-8-2,10 6-34,-10-24 1,10-3-3,-5-20 0</inkml:trace>
  <inkml:trace contextRef="#ctx1" brushRef="#br2" timeOffset="468119.7749">7365 15142 67,'-24'-27'43,"13"15"-1,1-11 0,14 8-37,16-6-3,13-3 0,10 0-1,5-5-3,12 3-1,5-5-8,12 17-30,-9-4 1,5 14-2,-5-2 0</inkml:trace>
  <inkml:trace contextRef="#ctx1" brushRef="#br2" timeOffset="468690.8076">9227 14486 69,'0'0'41,"0"0"0,18-1 0,-9-5-37,11-4-2,7-4 0,1-1-3,8 5-2,-6-8-17,6 16-19,-8-3-1,0 12 0,-15 0-1</inkml:trace>
  <inkml:trace contextRef="#ctx1" brushRef="#br2" timeOffset="468848.8166">9237 14692 73,'-5'12'41,"5"-12"-1,24-4 1,6-10-39,13-9-3,14 7-9,4-11-28,9 4-1,-4-5-2,3 8 1</inkml:trace>
  <inkml:trace contextRef="#ctx1" brushRef="#br2" timeOffset="469977.8812">11205 15171 4,'0'0'30,"-4"14"-1,4-14 2,0 0-21,0 0-6,0 0-1,0 0-1,0 0 0,9 11 2,-9-11 1,0 19 2,0-19 1,-1 23 0,1-23 1,-2 17 0,2-17 0,0 0-2,0 0-2,11-22-1,1-6 0,0-2-2,0-10 1,0-3-2,3 0 1,-6 0-2,2 6 1,-5 8-1,-2 7 0,-2 11-1,-2 11 1,0 0 0,-4 20-1,3 4 1,3 3 0,1 2 0,1 0 0,4 1 0,4-2 0,2-7 1,1-7-1,3-9 1,2-11 0,0-10-1,0-14 1,-2-11-1,2-16 1,-5-11 0,1-10-1,-3-11 1,-2-10-1,-4-5 1,-4-6 0,-1 0 0,-2-3 0,2 0 0,0 3 0,0 7-1,5 5 1,2 11 0,2 6-1,3 14 1,-1 12-1,3 12 0,-2 14 1,1 12-1,-1 15 1,1 10-1,-1 9 1,2 5 0,5 2-1,3 0 0,7-4 1,3-5-1,14-9 1,8-6-1,7-6 1,8-6-1,2 1 0,-2-3-1,-3 5 0,-5-2 0,-4 8-3,-17-4-4,0 17-17,-20-14-16,-1 7 1,-10-11-1,1 7 1</inkml:trace>
  <inkml:trace contextRef="#ctx1" brushRef="#br2" timeOffset="470876.9326">11997 14132 61,'-9'7'40,"9"-7"-1,9-9 0,12-8-35,9-15 1,14-1-1,3-16 0,6-2-1,-4-3 0,-1-2-1,-7 0 0,-9 8 0,-14 6-1,-11 11 0,-14 14 0,-7 12 0,-12 15 0,-5 14 0,-3 16-1,0 11 1,3 5 0,7 2-1,12 2 0,9-9-1,17-5-1,10-15-2,16-1-6,-2-23-30,19 5 0,-6-16-1,8 6 0</inkml:trace>
  <inkml:trace contextRef="#ctx1" brushRef="#br2" timeOffset="471144.948">12113 14326 68,'0'0'42,"0"0"-2,18-15 1,17 13-35,4-13-4,8 0-2,9-1-1,-4-6-6,14 13-31,-18-4 0,2 19-3,-12-2 1</inkml:trace>
  <inkml:trace contextRef="#ctx1" brushRef="#br2" timeOffset="471665.9778">12434 14620 72,'-41'12'42,"-8"-2"-3,6 14 2,-6-2-38,12 2-2,9-1 1,11 3-1,7-5 0,14-2 0,12-7 0,10-9-1,8-10 1,7-6 0,1-5 0,2-4 1,-4-5-1,-9 3 0,-2-3 0,-10 3 0,-8 3-1,-3 4 2,-4 4-2,-4 13 0,0 0 1,-12 10-2,6 15 2,2 14-2,-5 15 1,5 12 0,-3 9 0,1 12-1,-5 1 2,-2-1-1,-2-4 0,-4-1 2,-9-15-1,-4-7-1,-7-17 1,1-17-1,-4-11 0,4-20-2,7-12-2,2-26-8,22 1-27,-3-22-2,19 1-2,1-9 1</inkml:trace>
  <inkml:trace contextRef="#ctx1" brushRef="#br4" timeOffset="475514.1979">7688 13972 68,'23'-26'41,"7"7"-1,0-13-1,2 11-37,0 1-1,0 11-1,-9 10 0,-8 13 0,-13 10 0,-9 14-1,-12 6 1,-4 10 1,-5 1 0,-1 4 0,-1-4 1,6-4-1,7-8 0,9-11 1,13-8-1,14-16-1,11-10-1,9-16-4,17 2-14,-3-25-14,15 2-6,-5-18-2,7 4 2</inkml:trace>
  <inkml:trace contextRef="#ctx1" brushRef="#br4" timeOffset="475702.2086">8403 13794 68,'-15'14'39,"-7"0"-1,4 12 2,-8 5-38,15 6 0,2 4 0,2 6-1,8-2-1,4-1 0,5-3-3,2-13-3,15-1-28,-8-20-3,9-5-3,0-20 2</inkml:trace>
  <inkml:trace contextRef="#ctx1" brushRef="#br4" timeOffset="475875.2185">8652 13778 61,'-13'15'38,"0"19"-1,-5 6 0,2 10-35,-1 3 0,6 2-3,2 3-5,-6-11-31,15-6 0,-1-16-1,6-7 0</inkml:trace>
  <inkml:trace contextRef="#ctx1" brushRef="#br4" timeOffset="476063.2293">8336 13815 85,'-23'7'42,"7"-4"-1,20 12 1,13-14-38,20-5-3,19-7-5,6-19-17,35 12-11,2-19-9,19 6 0,1-10-1</inkml:trace>
  <inkml:trace contextRef="#ctx1" brushRef="#br4" timeOffset="476671.264">10111 14059 65,'0'0'41,"0"0"-1,0 0 1,6-22-36,12 11 0,4-7-1,8 0 1,2 0-3,5 5 1,-2 2-1,-3 10-1,-8 9 0,-9 7-2,-11 12 1,-9 6-1,-10 5 1,-8 7 0,-2 1 0,-3-4-1,4-2 1,6-6 1,9-9-1,9-8-1,13-10 0,10-17-4,18 0-6,-3-25-20,20 0-9,0-10 1,9-2-2</inkml:trace>
  <inkml:trace contextRef="#ctx1" brushRef="#br4" timeOffset="476852.2744">10773 13849 64,'-21'19'40,"-3"4"-3,5 11 2,-3 3-33,8 11-3,0 0-1,7 7-1,2-2-1,1-4-2,8 2-3,-8-15-33,13 0 0,-3-16-1,6-7 0</inkml:trace>
  <inkml:trace contextRef="#ctx1" brushRef="#br4" timeOffset="477244.2968">10952 13845 62,'0'0'40,"10"-7"0,-10 7 0,13 8-31,-13-8-2,-5 33-2,-1-3-2,1 7-1,-7 8 0,0 5-2,1-1 1,2-1-3,1-2-1,1-14-4,18 5-22,-11-20-12,10-5 1,0-16-2</inkml:trace>
  <inkml:trace contextRef="#ctx1" brushRef="#br4" timeOffset="477467.3096">10687 13981 75,'-14'9'42,"2"-12"0,12 3 1,26-13-38,8-4 0,10-8-1,8 1-1,7-1-3,2-6-4,12 16-17,-22-17-14,5 20-5,-17-4-3,-4 12 1</inkml:trace>
  <inkml:trace contextRef="#ctx1" brushRef="#br4" timeOffset="477986.3393">6849 15392 49,'-1'11'41,"1"-11"-2,19-4 3,7-12-36,18-2-1,14-11-1,14-1 0,11-4-1,10-3-2,6 0 1,5 4-3,1 4 0,-7-1-5,0 18-29,-19-13-5,-4 11-1,-13-7 0</inkml:trace>
  <inkml:trace contextRef="#ctx1" brushRef="#br4" timeOffset="478361.3607">7865 14204 66,'0'0'42,"-10"0"-1,25-4 0,11-12-35,15-3-1,8-5 0,8-1-2,6-4-1,4 7 0,1-1-3,-5 6-3,5 14-15,-20-14-13,3 18-9,-11-4-2,1 8 0</inkml:trace>
  <inkml:trace contextRef="#ctx1" brushRef="#br4" timeOffset="479127.4045">13458 15672 62,'7'19'40,"5"-23"0,20 7-1,11-11-38,10-3-2,7-1 1,9-2 0,7-4-1,2 2-1,4 5-3,-5-15-17,3 18-16,-11-8 0,-3 10-1</inkml:trace>
  <inkml:trace contextRef="#ctx1" brushRef="#br4" timeOffset="479344.4169">13738 15809 60,'0'0'41,"10"-11"-2,12-14 1,16-4-38,5 2-3,11 1 1,5-1-2,3 3 0,3 14-5,-7-9-29,8 22-2,-8-3-2,-1 10 1</inkml:trace>
  <inkml:trace contextRef="#ctx1" brushRef="#br4" timeOffset="479974.453">13806 15873 43,'-22'2'39,"10"9"0,1-12 1,11 1-33,0 0 1,17 12-2,3-12-1,8 5-1,9-7-1,12-3 0,8-2-1,7-3-1,4-8 0,4-1 0,-1-1-1,-8-3-1,-1 2 0,-14 3-1,-8 4-2,-12 3-3,-4 20-9,-24-9-21,3 10-2,-11-3-2,0 8 1</inkml:trace>
  <inkml:trace contextRef="#ctx1" brushRef="#br4" timeOffset="480381.4763">14241 15301 66,'-9'7'42,"-3"-7"-2,12 0 1,4 12-36,8-3-2,7-1 1,10 7-1,8 1-1,7 4 0,4 0-1,4 7 1,-3 2-2,-4 1 0,-5 5 0,-14 6-1,-10 8 1,-14 7-2,-13 7 2,-14 6-2,-12 5 2,-13 7 1,-6 0-1,-6-3 0,2-10-1,6-9-1,11-13-1,11-22-2,24-10-9,10-42-14,41-2-9,10-32-5,36-4 1</inkml:trace>
  <inkml:trace contextRef="#ctx1" brushRef="#br4" timeOffset="481028.5133">15558 14906 64,'2'35'40,"-7"13"-1,5 23 0,-5 9-36,3 18 0,-2 5-1,3 13-2,-3 0 1,0 2-2,0-7 1,4-6-1,0-12-2,0-23-4,8-3-9,-8-38-21,16-4-1,-16-25-1,17-22 1</inkml:trace>
  <inkml:trace contextRef="#ctx1" brushRef="#br4" timeOffset="481291.5283">15306 15054 74,'0'-19'43,"23"19"-1,6-13-1,15 5-37,14-2-2,17-3 0,5 0 0,8 2-1,-1-1-2,1 3 0,-3 7-1,-5-2-2,-3 17-6,-19-10-12,6 25-13,-27-10-4,-4 21-2,-17-11 1</inkml:trace>
  <inkml:trace contextRef="#ctx1" brushRef="#br4" timeOffset="481516.5412">16041 15506 65,'0'0'42,"0"0"-1,33-12 0,1-13-39,11-2 0,8-3-2,7 0 0,4 9-5,-4-8-18,4 27-14,-16-3-1,-5 20-3,-15 1 3</inkml:trace>
  <inkml:trace contextRef="#ctx1" brushRef="#br4" timeOffset="481704.5519">16169 15872 76,'-9'1'40,"21"5"-1,5-19-13,15 3-24,13-3-1,7-8-3,19 6-5,-4-17-30,24 8 0,-2-11-2,10 4-1</inkml:trace>
  <inkml:trace contextRef="#ctx1" brushRef="#br4" timeOffset="482252.5833">17333 15408 51,'0'0'43,"2"-11"-3,16 4 1,5-7-24,8-2-16,11-1 0,2 5 0,0 7-1,-2 8 1,-9 6 0,-5 11 1,-14 11-1,-8 7 0,-16 10 0,-11 11 0,-15 6 0,-3 5 0,-5 0 0,1-2 0,4-9 0,11-5 0,13-13 1,21-14-1,15-12 0,19-15-2,22-13 0,12-14-4,18-2-7,-4-27-11,22 10-11,-16-21-5,6 7-3,-18-11 2</inkml:trace>
  <inkml:trace contextRef="#ctx1" brushRef="#br4" timeOffset="482448.5945">18342 15297 75,'-20'4'40,"11"16"0,-2-2-1,4 18-34,4 4-1,3 13-2,0 6-1,0 5 0,2 1-1,-4-4-3,4 1-3,-6-29-18,18 8-16,-9-28 1,14-4-2,-3-27 1</inkml:trace>
  <inkml:trace contextRef="#ctx1" brushRef="#br4" timeOffset="482635.6052">18636 15341 53,'0'0'38,"0"0"-2,4 17 2,-12 8-28,2 21-7,-3 12 0,1 12-1,-5 5-1,5 2-2,-5 2-3,-5-18-32,10 1 0,-4-24-3,10-11 1</inkml:trace>
  <inkml:trace contextRef="#ctx1" brushRef="#br4" timeOffset="482853.6176">18288 15404 86,'-25'-19'43,"25"19"1,5-30-3,16 11-37,26-9-1,11-2-3,11-2-1,3 2-2,7 12-5,-10-5-12,10 27-14,-20-5-7,7 16-2,-10-5 0</inkml:trace>
  <inkml:trace contextRef="#ctx1" brushRef="#br4" timeOffset="483844.6743">19283 17384 71,'26'-40'41,"-5"-10"-2,9-1 1,-2-1-41,-1 3-1,2 4 1,-5 11-1,-5 15 2,-4 12 0,-7 9 0,-3 11 1,-3 7-1,-1 10 2,-3 8 0,2 5 0,0 0 0,4 2 0,2-4 0,5-4-1,2-9 1,5-13-1,1-12-1,2-12 0,0-15 0,-1-12-1,-2-15 0,-2-11 1,-4-16-1,-2-9 0,-5-22 0,0-14 0,-1-14 2,-5-12-1,1-13 0,-2-8 0,-2-4 0,-2 3 1,2 4-1,-3 10 2,-2 13-2,4 15 1,1 17-1,3 15 2,2 14-1,0 18 2,3 13-2,0 18 1,2 10-1,4 11 0,-2 10 0,4 5-1,0 5 0,11 1-1,2-3 1,14-2-1,8-6 1,12-3 1,16-7 0,14-2 1,13-1-1,12-1 1,8 2-1,10 1 1,3 6 0,1 1-1,-3 3-1,-5-1 0,-6-2 0,-2-2-1,-9-3 0,-12-2-2,-10 1-3,-17-8-7,-5 15-8,-31-15-10,-7 21-9,-29 0-1,0 0 1</inkml:trace>
  <inkml:trace contextRef="#ctx1" brushRef="#br4" timeOffset="484327.702">20434 15611 56,'0'0'41,"30"22"-1,-1-29 1,18-9-30,9-9-9,12-14 2,5-10-3,2-9 1,-2-10-2,-5 0 1,-13 2-1,-13 1 0,-17 7 1,-12 8-1,-16 10 0,-10 10 1,-11 20 0,-9 13 0,-4 17 0,-5 20 0,0 15 0,7 14 1,1 5 0,14 4-2,14-3 1,15-7-1,18-14-1,13-18-4,19-8-5,0-33-22,21 3-8,-5-25-2,8 8 2</inkml:trace>
  <inkml:trace contextRef="#ctx1" brushRef="#br4" timeOffset="484714.7241">20557 16158 67,'-21'14'42,"23"3"-1,11-23 1,35-8-36,22-7-2,27-8-2,18-9 0,20-5-1,10-2-1,3-3-1,1 1 0,-11 1-2,-17 9-2,-25-9-14,-10 28-20,-35-1 0,-18 21-2,-33-2 0</inkml:trace>
  <inkml:trace contextRef="#ctx1" brushRef="#br4" timeOffset="485347.7603">21248 16613 48,'-31'-10'40,"3"8"-1,-4-17 0,7 5-29,-6 2-7,6 5 0,1 7-1,4 10 0,-1 10 0,3 7 1,3 9-1,4 6 1,4 0-1,7 2 0,7-8 0,7-4-1,8-12 0,8-10 0,5-12-1,7-12 0,3-14 0,2-7 1,0-13-1,0-2-1,-4-5 2,-4 1-1,-7 5 0,-7 7 0,-6 12 0,-8 19 0,-11 11 0,0 38 0,-11 12 0,-3 20 0,-4 18 0,-2 12 1,-4 17 0,1-3 1,-3 9-1,-2-3 1,12-62 0,-1 6 0,-3-9 0,-3 2-2,-1-3 1,0-2-2,24-52 1,-65 72 2,1-24-4,-3-29-1,0-27 1,-4-18 0,4-25-2,13-21-1,15-8-4,14 1-15,26 20-14,1-3-3,22 9 0,8-6-1</inkml:trace>
  <inkml:trace contextRef="#ctx1" brushRef="#br4" timeOffset="485521.7703">21931 17275 89,'-7'41'42,"-5"-13"-10,-6-19-13,2-8-63,-6-36-3,11-9 0</inkml:trace>
  <inkml:trace contextRef="#ctx1" brushRef="#br1" timeOffset="490998.0835">15922 14218 58,'-77'15'39,"-10"1"-2,-2 11 0,-9 4-35,13 11 0,5 8-2,8 8 1,7 14-1,10 6-2,9 11 1,10 5 0,9 5 0,8-2 0,12-4-1,8-6 1,10-13 1,13-12 1,8-18-1,9-17 2,6-18-2,4-13 0,0-14 0,-4-6 0,-9-5 0,-12 4-2,-13 4 2,-13 21 0,-25-5 0,-9 24 2,-12 20-1,-9 15-2,-6 20 2,-2 16-1,-1 12 1,5 10-1,7 6 0,10-1 0,8-2 0,14-2 0,13-12 0,17-7 0,16-16 0,16-9-1,19-17 1,14-10 0,11-15-1,10-9 1,2-13 0,-1-4-2,-5-1 2,-9-1-1,-14 4 1,-14 2 0,-16 13 0,-14 4 0,-14 19 0,-10 6 1,-8 13-1,-5 7 3,-3 14-2,7 0 1,3 1-1,10-1 0,17-8 0,16-7 0,20-11 0,16-9-1,18-11 0,17-10 0,11-11 0,11-9 1,4-8-1,0-7 0,0-5 0,-6-2 0,-10 1 0,-13 2 1,-14 1-1,-15 5 0,-14 7 0,-15 4 1,-16 8-1,-9 6 0,-8 6 0,-6 4 0,-9-27 1,0 0-1,17 55 0,-17-55-1,21 49 2,-21-49-1,38 57 1,-38-57-2,59 56 1,-18-30 1,4-4 0,11-3 0,5-6-1,11-3 1,0-5 1,11 1 1,1-5-1,5-7-4,0 0 0,1-2 1,-3 0 0,-3 2-2,-2 0 0,-8 4 1,-6 5 1,-7 4 3,-3 4-1,-9 6 1,-2 5 0,-3 5-3,-2 2 2,1 3 0,-2-2-1,7 2 0,5-4 0,3-2-2,7-5 1,3-6 4,10-7-4,6-7 1,2-6-1,5-9-1,1-7 1,1-5 2,-2-4 1,-8-4-3,-7 2 3,-4-3-2,-10 5 0,-8 4 1,-10 3 0,-42 23 1,61-25-3,-61 25 4,39-2-4,-39 2 0,0 0 3,53 39-1,-53-39 1,57 37-2,-15-21 1,11 1-1,8-7 0,11-1 4,11-7-4,6-2 2,6-6-3,5-7 3,43-10-3,58-34 0,-21-10 1,-31 3-2,-39 5 2,-35 14-2,-39 7 2,-22 7-2,-14 2 3,-3 11-1,-1 0 0,1 6 0,3 12 0,0 0 1,22-5-1,0 6 1,10-1-1,12-8 1,8-10 0,14-8 0,11-21-2,6-15 0,12-19 1,4-11 0,1-21 0,2-15-1,-4-15 1,-8-11 0,-12-6 1,-13 3-1,-19 5 0,-14 11 0,-22 21 0,-25 21 0,-16 29 2,-17 30-2,-14 21 0,-5 23 1,-1 9-1,3 8 0,10 1 0,16-3 0,17-16-1,22-3 1,23-32 2,18-12-1,14-11-1,13-17 0,9-12 0,-3-8 0,0-6 0,-14-7 0,-12 3-1,-21 3 1,-18 3 1,-26 7 0,-23 12 1,-21 10 0,-19 14-1,-12 13 1,-12 10-1,-7 14 1,-1 9-1,7 8 0,11 1-1,12 4 0,16-4 0,18-8 0,16-7 0,13-9 0,15-9 0,4-7-1,5-10 1,-2-2-1,-8-6 1,-10-7-1,-12 1 1,-17 1 0,-20 1 0,-19 4 2,-14 4-2,-22 9 1,-13 6 1,-15 16-1,-10 10 0,-4 15-1,-5 12 0,1 13-1,3 11 1,9 6-2,12 4 1,14 0 0,14-7 0,19-8-1,19-11 2,18-18-2,12-16 2,13-17 0,7-14 1,2-15-1,-6-7 1,-8-5-1,-16 2 1,-24 3 0,-18 13-1,-26 13 0,-26 16 1,-22 18-1,-19 18 0,-13 13 0,-7 13 1,-1 12-1,5 4 0,10-3-1,21-2 1,23-8-1,27-9 0,27-7 0,27-8 0,25-7 0,21-5 1,23-8 0,0 0 0,11 4 0,-8-16 0,-8-5 1,-14-13 0,-26-1-1,-18-8 1,-32 2 0,-26 0 0,-23 10 1,-21 18-1,-19 21 1,-9 26-1,-3 24 0,3 28-2,6 15-2,27 23-13,10-20-11,43-2-18,25-32-3,42-37 3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9150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29514523"/>
              </p:ext>
            </p:extLst>
          </p:nvPr>
        </p:nvGraphicFramePr>
        <p:xfrm>
          <a:off x="214283" y="762000"/>
          <a:ext cx="8750332" cy="4724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Establish independence of period from amplitude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check assertions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NCEA2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exam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link between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T&amp;m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View the link between T and 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link between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T&amp;k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Prove the formula for a mass-spring system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new formula is and where it comes from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on units 1, 2, 3 and 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to make good use of time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76280" y="1460880"/>
              <a:ext cx="6449400" cy="3308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62240" y="1455840"/>
                <a:ext cx="6478200" cy="3322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2290878"/>
              </p:ext>
            </p:extLst>
          </p:nvPr>
        </p:nvGraphicFramePr>
        <p:xfrm>
          <a:off x="533400" y="533400"/>
          <a:ext cx="8094663" cy="51816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Circular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and 2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72-74 and 76 - 79(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Thurs 04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Circular motion including conical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pendula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Vertical motion in a circle.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Circular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77 - 82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5 Mon 15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Orbital Motion and Gravitation.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Rotational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1, 2 and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83 - 89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Mon 20 May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Angular displacement, velocity and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accel’n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Torque, angular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accel’n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and Rotational Inertia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Rotational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4, 5 and 6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90 - 99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Tues 28 May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Angular Momentum, Rotational Kinetic 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SHM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1, 2 and 3.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100 - 109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X Xxx XX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Xxxx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Oscillatory Motion, SHM, reference circles; y, v and a;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phasors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7160" y="170280"/>
              <a:ext cx="6387480" cy="3012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3120" y="157680"/>
                <a:ext cx="6417000" cy="3040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72240" y="113040"/>
              <a:ext cx="8267400" cy="6312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6040" y="104040"/>
                <a:ext cx="8290440" cy="6334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12924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91080" y="119880"/>
              <a:ext cx="8651160" cy="6422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6680" y="104040"/>
                <a:ext cx="8681400" cy="6451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03077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856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979</TotalTime>
  <Words>305</Words>
  <Application>Microsoft Office PowerPoint</Application>
  <PresentationFormat>On-screen Show (4:3)</PresentationFormat>
  <Paragraphs>54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108</cp:revision>
  <dcterms:created xsi:type="dcterms:W3CDTF">2006-08-16T00:00:00Z</dcterms:created>
  <dcterms:modified xsi:type="dcterms:W3CDTF">2013-05-27T22:20:52Z</dcterms:modified>
</cp:coreProperties>
</file>