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4T02:44:50.07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9393 4941 59,'0'0'35,"-7"12"0,0 10-2,-5 7-27,4 13-3,-4 2 2,6 2-1,3-7 2,14-11 0,12-21-2,22-24 1,26-34-2,25-25 1,25-35-3,26-27 0,25-27-5,11-31-3,22-5-21,-5-40-10,3-1 1,-8-24-3</inkml:trace>
  <inkml:trace contextRef="#ctx0" brushRef="#br0" timeOffset="795.6014">10267 7204 75,'11'31'35,"-7"7"-1,0 16 2,-7 4-32,2 12-2,0-6 1,5-3 1,5-21 1,18-25 0,23-39 0,29-40 0,38-48 0,40-37-2,39-31-2,28-31-4,28-11-13,4-19-22,-1 8-1,-16 2-4,-18 17 1</inkml:trace>
  <inkml:trace contextRef="#ctx0" brushRef="#br0" timeOffset="2527.2045">11458 10732 28,'4'-11'30,"-2"-8"3,1 3 0,4 2-22,-9-8-3,9 10-1,-7-4 0,0 16 0,0 0 0,14 15-2,-15 9-1,4 17 0,-6 5-1,2 10 0,-2-5 0,7-4-1,12-21 3,21-27 0,28-50 0,39-48-2,44-53 3,43-42-4,44-32-4,17-35-34,21-10-3,-10-8-3,-21 20-1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4T02:45:39.65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7488 13831 25,'-118'-19'28,"-5"-6"0,-2-3-17,1 5-5,-8 0-4,0-1-2,-3-1-1,-1-2-1,-1-4 0,-3 0 1,0-4 0,-5 2 1,0-5 2,0 7 1,-7-5 1,1 11 0,-10-3 1,1 11-1,-10 0 0,0 9 0,-7 4 0,-4 4-2,-6 1 0,-1 6 0,-2 0 0,-1 1 1,0-5-1,5 4 2,2-3-1,5 1 0,3 2 0,10 5 1,5 5-1,8 11-1,4 13 0,2 16-2,74-24 2,-8 8 2,8 7-2,-5 5-2,5 8 0,-4 7 0,8 7 1,-5 6-1,7 3-1,-1 5-3,6 3 3,4 5 0,-7 2 0,3 7 0,15-2 0,3 3 1,21-2-1,15-2 1,12-6 2,14-3-1,35 42-2,59 9 0,33-17 1,-33-10-1,31-20 1,10-18-3,-4-10 0,-7-12 0,-6 0 2,-8-3 1,4-2-3,0-9 2,9-5-2,7-6 3,8-8-2,9-3 1,3-8 0,6-7-1,3 0 1,8 1-1,2 0 1,-4 3-1,4 2 3,0 3-3,-3 1 2,0 3-1,5-3 2,-5 0-1,2-4 0,4 0 1,0-8 0,2-1 0,4-3 1,1-2 0,-2 1-1,2 1 1,-2 0 0,-2 4 0,0 3-1,-1-1 1,-3 1-1,2-4 1,2-4-2,0 0 2,2-8 0,3-3-1,1-5 1,2-9 0,-1 1-1,-4-3 2,-2-6-2,-2 0 1,-8-8-2,-5-2 3,-10-4-3,-3-1 1,-12-6-1,-11-4-2,-8-8 3,-14-3-2,-10-1 1,-16-6 1,-11-5-1,-14 0 0,-15-5 0,-11-2 1,-19-3-1,-9 1 1,-17-3 0,-13-1-1,-14 1 1,-13-3 0,-14-2 1,-11 0-1,-12-2-1,-12 1 1,-10-3 0,-15 1 0,-10-1-1,-13 0 0,-13 4 0,-14 3 1,-12 3-1,-14 4 0,-17 6 0,-11 7 0,-13 9 0,-9 8 0,-14 6 0,-6 13 1,-7 6-2,1 12 0,9 3-4,5-4-31,31-5-1,18-22-1,29-18 0</inkml:trace>
  <inkml:trace contextRef="#ctx0" brushRef="#br0" timeOffset="128340.8738">8555 15267 22,'6'-25'32,"-2"2"0,-3-3-18,9 10-4,-10-2-3,0 18-1,0 0-2,6 27 0,-15 3-2,2 15 1,-5 5-1,-4 9-1,1 2 1,-1 1-1,1-13 0,5-5 0,4-14 0,4-8-1,2-22 0,8-1 1,3-20-1,1-8 2,0-10-2,0-4 2,-4-8-2,1 3 1,-5-3 0,3 9 0,-7 1 0,2 15 0,-2 6 0,0 20 0,0 0 0,-4 13 1,3 9-1,2 4 1,1 2-1,3 0 0,3-9 0,7-4 0,6-9 0,2-9 1,10-11-1,2-6 0,0-8 0,1-2 0,-2 0 0,-5 3 0,-7 5-1,-5 8 1,-17 14-1,9 5-1,-14 17 1,-2 9-1,-3 9-1,-2 6-1,4 6-2,0-9-2,12 9-2,-5-22-14,18 3-13,1-15-2,12-4 2</inkml:trace>
  <inkml:trace contextRef="#ctx0" brushRef="#br0" timeOffset="128964.8749">9150 15343 26,'-4'-22'34,"-6"10"2,-8 6-1,7 16-26,-14 0-2,8 13-2,-5 2-1,7 9-1,1-1-1,7 2-1,4-5 1,7-4-2,7-8 2,9-12-3,7-8 1,5-10 1,2-7-1,-1-6 1,0-3-1,-4-2 1,-7 4-1,-7 3 2,-8 3-2,-7 7 0,0 13 0,-18-8 0,6 8 0,-1 3 1,0-2-1,13-1 0,-10-1 1,10 1 0,13-13 0,4 5 1,3 0-1,2 1 1,1 3-1,0 8 1,-5 3-1,-3 7 0,-6 5 0,-4 5-1,-6 4 1,-6 0-1,-1-2 0,-1-2-1,3-4 1,0-4-1,6-16 1,0 0 1,14-1-1,2-15 0,2-6 0,3-5 2,1-1-2,-1-1 1,-3 2 0,-3 5-1,-4 5 1,-11 17-1,12-5 0,-13 18 1,-1 9-1,-1 10 0,2 1-1,2 1-2,9 2-2,2-9-2,22 1-30,-1-17-2,20-4-1,0-15 0</inkml:trace>
  <inkml:trace contextRef="#ctx0" brushRef="#br0" timeOffset="129994.4767">10851 15055 21,'0'0'36,"16"-12"1,-7 13 0,6 13-26,-7-4-3,8 20 0,-4 0-4,4 12 0,-9 3 0,3 9-2,-9 1 0,-2 6-1,-5-5 1,-7-1-2,-4-4 2,-3-5-2,-3-9 1,-2-10-3,2-9-1,-1-19-6,9-3-28,-5-24 0,9-5-2,-2-14 1</inkml:trace>
  <inkml:trace contextRef="#ctx0" brushRef="#br0" timeOffset="130181.6771">10756 15064 58,'11'0'41,"-3"6"-2,-8-6 1,20 6-36,-2-2-2,7-4-1,8 3-4,-1-9-5,16 6-30,-6-5 0,6 5-3,-7-4 2</inkml:trace>
  <inkml:trace contextRef="#ctx0" brushRef="#br0" timeOffset="130587.2778">11165 15213 48,'-14'21'40,"4"3"-1,-4 1-1,7 3-31,-8 4-2,8 7-2,-2-2 0,3 4-1,2-5 0,4-3-2,7-8 1,5-9-1,2-9 1,7-13-1,4-11-1,6-11 2,-2-8-2,3-2 2,-5-4-1,-3 0 1,-2 4-2,-4 5 2,-10 7 0,-3 11-1,-5 15 0,0 0 0,-5 16 0,-2 10 1,-1 7-1,0 6 0,3 3 0,5-1-1,1 0 1,5-8-4,6-6 0,0-20-8,13 1-26,0-23-1,6-4-1,-2-11 1</inkml:trace>
  <inkml:trace contextRef="#ctx0" brushRef="#br0" timeOffset="130930.4784">11627 15273 50,'-19'13'39,"4"11"0,-6-2-1,10 4-31,-5-2-2,7 0-2,2-5-1,5-2-1,4-6 0,-2-11 0,18 3 0,-5-8 0,1-7-1,0-2 1,1-5 0,1-3 1,-4 0-1,0 0-1,1 3 1,-6 3 0,1 1 0,-3 3-1,-5 12 0,13 0 0,-8 12 0,0 4 0,-1 2-1,0 6-1,3 4-1,-4-1-1,5 6-3,-11-18-9,15 10-22,-12-11-1,7 4-1,-7-18 2</inkml:trace>
  <inkml:trace contextRef="#ctx0" brushRef="#br0" timeOffset="131320.4791">11841 15280 29,'0'0'37,"-8"25"2,4-10-1,4 12-18,-5-13-12,9 8-3,0-12-1,4 2 0,1-11-2,6-2 0,1-8 0,0-2-1,2-4 0,-2-2 0,-4-1-1,1-1 0,-5 1 0,-5-1 0,-3 7 1,-4 1-1,-3 3 0,-5 7 0,-2 6 1,0 5-1,-2 5 1,-1 7-1,4 1 1,3 2-1,7-1 0,3 2 1,8-4-2,5-3 1,6-3-3,5-4-1,13 2-5,-7-15-31,20 3 1,1-14-2,10 2 2</inkml:trace>
  <inkml:trace contextRef="#ctx0" brushRef="#br0" timeOffset="163331.7353">9981 15284 14,'0'0'36,"8"-12"2,-8 12-1,0 0-24,-10 3-4,12 7-1,-12-4-1,10 11-2,-6 1-1,2 9-3,0 9-1,-3 3-2,3 11-3,-4-8-3,10 17-13,-6-15-17,8-1-1,-1-17 2</inkml:trace>
  <inkml:trace contextRef="#ctx0" brushRef="#br0" timeOffset="163659.3359">10179 15373 2,'12'-42'33,"-7"8"1,-2 10 2,-11 0-22,8 24-1,-20-3-4,12 24-2,-7 3-1,3 22-1,0 3-1,5 16-1,3 2 1,8 1-2,1-10 0,13-10-1,6-18 1,9-22-1,7-24-1,5-24 2,5-19-2,-4-14 1,-1-8-1,-10 0-1,-16 8-1,-17 9 0,-16 21 0,-20 16-2,-9 28-2,-15 7-6,-1 27-25,3 5-2,12 8 2,9-6-1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3923803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wave shapes for sine and cosine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sine and cosine graphs came to be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Wednesday’s lesson to see the sine, cosine and negative sine waves in 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link between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SHM, Units 1, 2 and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HW marking +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up-to-date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61680" y="1262160"/>
              <a:ext cx="1433160" cy="2672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48720" y="1256760"/>
                <a:ext cx="1451880" cy="269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2290878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83 - 89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Mon 20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displacement, velocity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Torque, angular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X Xxx XX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Xxxx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6040" y="4717440"/>
              <a:ext cx="4107960" cy="1233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4520" y="4713480"/>
                <a:ext cx="4123080" cy="1248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908</TotalTime>
  <Words>304</Words>
  <Application>Microsoft Office PowerPoint</Application>
  <PresentationFormat>On-screen Show (4:3)</PresentationFormat>
  <Paragraphs>52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107</cp:revision>
  <dcterms:created xsi:type="dcterms:W3CDTF">2006-08-16T00:00:00Z</dcterms:created>
  <dcterms:modified xsi:type="dcterms:W3CDTF">2013-05-24T03:20:44Z</dcterms:modified>
</cp:coreProperties>
</file>