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3D14\bdays&amp;yr\7Px\7Px%20spreadsheets\Trig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'[Trig Graphs.xlsx]Sheet1'!$C$1</c:f>
              <c:strCache>
                <c:ptCount val="1"/>
                <c:pt idx="0">
                  <c:v>sin theta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5400">
                <a:noFill/>
              </a:ln>
              <a:effectLst/>
            </c:spPr>
          </c:marker>
          <c:xVal>
            <c:numRef>
              <c:f>'[Trig Graphs.xlsx]Sheet1'!$B$2:$B$26</c:f>
              <c:numCache>
                <c:formatCode>General</c:formatCode>
                <c:ptCount val="2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  <c:pt idx="7">
                  <c:v>105</c:v>
                </c:pt>
                <c:pt idx="8">
                  <c:v>120</c:v>
                </c:pt>
                <c:pt idx="9">
                  <c:v>135</c:v>
                </c:pt>
                <c:pt idx="10">
                  <c:v>150</c:v>
                </c:pt>
                <c:pt idx="11">
                  <c:v>165</c:v>
                </c:pt>
                <c:pt idx="12">
                  <c:v>180</c:v>
                </c:pt>
                <c:pt idx="13">
                  <c:v>195</c:v>
                </c:pt>
                <c:pt idx="14">
                  <c:v>210</c:v>
                </c:pt>
                <c:pt idx="15">
                  <c:v>225</c:v>
                </c:pt>
                <c:pt idx="16">
                  <c:v>240</c:v>
                </c:pt>
                <c:pt idx="17">
                  <c:v>255</c:v>
                </c:pt>
                <c:pt idx="18">
                  <c:v>270</c:v>
                </c:pt>
                <c:pt idx="19">
                  <c:v>285</c:v>
                </c:pt>
                <c:pt idx="20">
                  <c:v>300</c:v>
                </c:pt>
                <c:pt idx="21">
                  <c:v>315</c:v>
                </c:pt>
                <c:pt idx="22">
                  <c:v>330</c:v>
                </c:pt>
                <c:pt idx="23">
                  <c:v>345</c:v>
                </c:pt>
                <c:pt idx="24">
                  <c:v>360</c:v>
                </c:pt>
              </c:numCache>
            </c:numRef>
          </c:xVal>
          <c:yVal>
            <c:numRef>
              <c:f>'[Trig Graphs.xlsx]Sheet1'!$C$2:$C$26</c:f>
              <c:numCache>
                <c:formatCode>General</c:formatCode>
                <c:ptCount val="25"/>
                <c:pt idx="0">
                  <c:v>0</c:v>
                </c:pt>
                <c:pt idx="1">
                  <c:v>0.25881904510252052</c:v>
                </c:pt>
                <c:pt idx="2">
                  <c:v>0.49999999999999956</c:v>
                </c:pt>
                <c:pt idx="3">
                  <c:v>0.70710678118654691</c:v>
                </c:pt>
                <c:pt idx="4">
                  <c:v>0.86602540378443815</c:v>
                </c:pt>
                <c:pt idx="5">
                  <c:v>0.96592582628906798</c:v>
                </c:pt>
                <c:pt idx="6">
                  <c:v>1</c:v>
                </c:pt>
                <c:pt idx="7">
                  <c:v>0.96592582628906876</c:v>
                </c:pt>
                <c:pt idx="8">
                  <c:v>0.8660254037844396</c:v>
                </c:pt>
                <c:pt idx="9">
                  <c:v>0.70710678118654913</c:v>
                </c:pt>
                <c:pt idx="10">
                  <c:v>0.50000000000000222</c:v>
                </c:pt>
                <c:pt idx="11">
                  <c:v>0.25881904510252357</c:v>
                </c:pt>
                <c:pt idx="12">
                  <c:v>3.2311393144413003E-15</c:v>
                </c:pt>
                <c:pt idx="13">
                  <c:v>-0.25881904510251735</c:v>
                </c:pt>
                <c:pt idx="14">
                  <c:v>-0.49999999999999667</c:v>
                </c:pt>
                <c:pt idx="15">
                  <c:v>-0.70710678118654458</c:v>
                </c:pt>
                <c:pt idx="16">
                  <c:v>-0.8660254037844366</c:v>
                </c:pt>
                <c:pt idx="17">
                  <c:v>-0.9659258262890672</c:v>
                </c:pt>
                <c:pt idx="18">
                  <c:v>-1</c:v>
                </c:pt>
                <c:pt idx="19">
                  <c:v>-0.96592582628906953</c:v>
                </c:pt>
                <c:pt idx="20">
                  <c:v>-0.86602540378444126</c:v>
                </c:pt>
                <c:pt idx="21">
                  <c:v>-0.70710678118655146</c:v>
                </c:pt>
                <c:pt idx="22">
                  <c:v>-0.50000000000000511</c:v>
                </c:pt>
                <c:pt idx="23">
                  <c:v>-0.25881904510252673</c:v>
                </c:pt>
                <c:pt idx="24">
                  <c:v>-6.4622786288826006E-15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'[Trig Graphs.xlsx]Sheet1'!$D$1</c:f>
              <c:strCache>
                <c:ptCount val="1"/>
                <c:pt idx="0">
                  <c:v>cos theta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'[Trig Graphs.xlsx]Sheet1'!$B$2:$B$26</c:f>
              <c:numCache>
                <c:formatCode>General</c:formatCode>
                <c:ptCount val="2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  <c:pt idx="7">
                  <c:v>105</c:v>
                </c:pt>
                <c:pt idx="8">
                  <c:v>120</c:v>
                </c:pt>
                <c:pt idx="9">
                  <c:v>135</c:v>
                </c:pt>
                <c:pt idx="10">
                  <c:v>150</c:v>
                </c:pt>
                <c:pt idx="11">
                  <c:v>165</c:v>
                </c:pt>
                <c:pt idx="12">
                  <c:v>180</c:v>
                </c:pt>
                <c:pt idx="13">
                  <c:v>195</c:v>
                </c:pt>
                <c:pt idx="14">
                  <c:v>210</c:v>
                </c:pt>
                <c:pt idx="15">
                  <c:v>225</c:v>
                </c:pt>
                <c:pt idx="16">
                  <c:v>240</c:v>
                </c:pt>
                <c:pt idx="17">
                  <c:v>255</c:v>
                </c:pt>
                <c:pt idx="18">
                  <c:v>270</c:v>
                </c:pt>
                <c:pt idx="19">
                  <c:v>285</c:v>
                </c:pt>
                <c:pt idx="20">
                  <c:v>300</c:v>
                </c:pt>
                <c:pt idx="21">
                  <c:v>315</c:v>
                </c:pt>
                <c:pt idx="22">
                  <c:v>330</c:v>
                </c:pt>
                <c:pt idx="23">
                  <c:v>345</c:v>
                </c:pt>
                <c:pt idx="24">
                  <c:v>360</c:v>
                </c:pt>
              </c:numCache>
            </c:numRef>
          </c:xVal>
          <c:yVal>
            <c:numRef>
              <c:f>'[Trig Graphs.xlsx]Sheet1'!$D$2:$D$26</c:f>
              <c:numCache>
                <c:formatCode>General</c:formatCode>
                <c:ptCount val="25"/>
                <c:pt idx="0">
                  <c:v>1</c:v>
                </c:pt>
                <c:pt idx="1">
                  <c:v>0.96592582628906831</c:v>
                </c:pt>
                <c:pt idx="2">
                  <c:v>0.86602540378443893</c:v>
                </c:pt>
                <c:pt idx="3">
                  <c:v>0.70710678118654813</c:v>
                </c:pt>
                <c:pt idx="4">
                  <c:v>0.50000000000000089</c:v>
                </c:pt>
                <c:pt idx="5">
                  <c:v>0.25881904510252202</c:v>
                </c:pt>
                <c:pt idx="6">
                  <c:v>1.6155696572206502E-15</c:v>
                </c:pt>
                <c:pt idx="7">
                  <c:v>-0.25881904510251891</c:v>
                </c:pt>
                <c:pt idx="8">
                  <c:v>-0.49999999999999828</c:v>
                </c:pt>
                <c:pt idx="9">
                  <c:v>-0.70710678118654591</c:v>
                </c:pt>
                <c:pt idx="10">
                  <c:v>-0.86602540378443738</c:v>
                </c:pt>
                <c:pt idx="11">
                  <c:v>-0.96592582628906754</c:v>
                </c:pt>
                <c:pt idx="12">
                  <c:v>-1</c:v>
                </c:pt>
                <c:pt idx="13">
                  <c:v>-0.9659258262890692</c:v>
                </c:pt>
                <c:pt idx="14">
                  <c:v>-0.86602540378444059</c:v>
                </c:pt>
                <c:pt idx="15">
                  <c:v>-0.70710678118655046</c:v>
                </c:pt>
                <c:pt idx="16">
                  <c:v>-0.50000000000000344</c:v>
                </c:pt>
                <c:pt idx="17">
                  <c:v>-0.25881904510252496</c:v>
                </c:pt>
                <c:pt idx="18">
                  <c:v>-4.6246643667369192E-15</c:v>
                </c:pt>
                <c:pt idx="19">
                  <c:v>0.25881904510251602</c:v>
                </c:pt>
                <c:pt idx="20">
                  <c:v>0.49999999999999545</c:v>
                </c:pt>
                <c:pt idx="21">
                  <c:v>0.70710678118654358</c:v>
                </c:pt>
                <c:pt idx="22">
                  <c:v>0.86602540378443571</c:v>
                </c:pt>
                <c:pt idx="23">
                  <c:v>0.96592582628906665</c:v>
                </c:pt>
                <c:pt idx="24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'[Trig Graphs.xlsx]Sheet1'!$E$1</c:f>
              <c:strCache>
                <c:ptCount val="1"/>
                <c:pt idx="0">
                  <c:v>tan theta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'[Trig Graphs.xlsx]Sheet1'!$B$2:$B$26</c:f>
              <c:numCache>
                <c:formatCode>General</c:formatCode>
                <c:ptCount val="2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  <c:pt idx="7">
                  <c:v>105</c:v>
                </c:pt>
                <c:pt idx="8">
                  <c:v>120</c:v>
                </c:pt>
                <c:pt idx="9">
                  <c:v>135</c:v>
                </c:pt>
                <c:pt idx="10">
                  <c:v>150</c:v>
                </c:pt>
                <c:pt idx="11">
                  <c:v>165</c:v>
                </c:pt>
                <c:pt idx="12">
                  <c:v>180</c:v>
                </c:pt>
                <c:pt idx="13">
                  <c:v>195</c:v>
                </c:pt>
                <c:pt idx="14">
                  <c:v>210</c:v>
                </c:pt>
                <c:pt idx="15">
                  <c:v>225</c:v>
                </c:pt>
                <c:pt idx="16">
                  <c:v>240</c:v>
                </c:pt>
                <c:pt idx="17">
                  <c:v>255</c:v>
                </c:pt>
                <c:pt idx="18">
                  <c:v>270</c:v>
                </c:pt>
                <c:pt idx="19">
                  <c:v>285</c:v>
                </c:pt>
                <c:pt idx="20">
                  <c:v>300</c:v>
                </c:pt>
                <c:pt idx="21">
                  <c:v>315</c:v>
                </c:pt>
                <c:pt idx="22">
                  <c:v>330</c:v>
                </c:pt>
                <c:pt idx="23">
                  <c:v>345</c:v>
                </c:pt>
                <c:pt idx="24">
                  <c:v>360</c:v>
                </c:pt>
              </c:numCache>
            </c:numRef>
          </c:xVal>
          <c:yVal>
            <c:numRef>
              <c:f>'[Trig Graphs.xlsx]Sheet1'!$E$2:$E$26</c:f>
              <c:numCache>
                <c:formatCode>General</c:formatCode>
                <c:ptCount val="25"/>
                <c:pt idx="0">
                  <c:v>0</c:v>
                </c:pt>
                <c:pt idx="1">
                  <c:v>0.26794919243112242</c:v>
                </c:pt>
                <c:pt idx="2">
                  <c:v>0.57735026918962506</c:v>
                </c:pt>
                <c:pt idx="3">
                  <c:v>0.99999999999999833</c:v>
                </c:pt>
                <c:pt idx="4">
                  <c:v>1.7320508075688732</c:v>
                </c:pt>
                <c:pt idx="5">
                  <c:v>3.7320508075688577</c:v>
                </c:pt>
                <c:pt idx="7">
                  <c:v>-3.7320508075689061</c:v>
                </c:pt>
                <c:pt idx="8">
                  <c:v>-1.7320508075688854</c:v>
                </c:pt>
                <c:pt idx="9">
                  <c:v>-1.0000000000000047</c:v>
                </c:pt>
                <c:pt idx="10">
                  <c:v>-0.57735026918962928</c:v>
                </c:pt>
                <c:pt idx="11">
                  <c:v>-0.26794919243112586</c:v>
                </c:pt>
                <c:pt idx="12">
                  <c:v>-3.2311393144413003E-15</c:v>
                </c:pt>
                <c:pt idx="13">
                  <c:v>0.26794919243111892</c:v>
                </c:pt>
                <c:pt idx="14">
                  <c:v>0.57735026918962062</c:v>
                </c:pt>
                <c:pt idx="15">
                  <c:v>0.99999999999999167</c:v>
                </c:pt>
                <c:pt idx="16">
                  <c:v>1.7320508075688612</c:v>
                </c:pt>
                <c:pt idx="17">
                  <c:v>3.7320508075688128</c:v>
                </c:pt>
                <c:pt idx="19">
                  <c:v>-3.7320508075689509</c:v>
                </c:pt>
                <c:pt idx="20">
                  <c:v>-1.7320508075688983</c:v>
                </c:pt>
                <c:pt idx="21">
                  <c:v>-1.0000000000000111</c:v>
                </c:pt>
                <c:pt idx="22">
                  <c:v>-0.57735026918963361</c:v>
                </c:pt>
                <c:pt idx="23">
                  <c:v>-0.2679491924311293</c:v>
                </c:pt>
                <c:pt idx="24">
                  <c:v>-6.4622786288826006E-15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693664"/>
        <c:axId val="282696800"/>
      </c:scatterChart>
      <c:valAx>
        <c:axId val="282693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696800"/>
        <c:crosses val="autoZero"/>
        <c:crossBetween val="midCat"/>
      </c:valAx>
      <c:valAx>
        <c:axId val="282696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693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0.03448</cdr:x>
      <cdr:y>0.50704</cdr:y>
    </cdr:from>
    <cdr:to>
      <cdr:x>0.99138</cdr:x>
      <cdr:y>0.50704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04800" y="3200400"/>
          <a:ext cx="8458200" cy="0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0.03448</cdr:x>
      <cdr:y>0.06036</cdr:y>
    </cdr:from>
    <cdr:to>
      <cdr:x>0.03448</cdr:x>
      <cdr:y>0.96579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304800" y="381000"/>
          <a:ext cx="0" cy="5715000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3T00:16:31.32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10836 7536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00:20:03.0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12861 575 12,'5'-54'26,"-5"54"0,0 0-11,0 0-2,0 0-1,0 0-2,0 0-1,0 0 0,0 0-2,0 0-2,0 0 0,0 0-2,0 0 0,0 0 1,0 0-2,0 0 0,0 0 0,-7 57 1,-12-50 0,23 41 0,1 6-1,0 5 0,1 3-1,-1 3 0,-5-4 1,4-2-1,-8-13 0,8 5 0,-4-3 0,1-1-1,-1-2 1,5-1-1,-1-7 2,3 2-3,2-4 2,1 0-1,4-4 0,-2 0 1,2 5-1,-5-2 0,1 4 0,0 0-1,-4 0 2,0 2-2,-5 1 1,-1 1 0,1-6 0,-1 5 1,-1-2-1,1 4 1,-4-4-1,1 5 1,0-4-1,0 4 1,0-1 0,-2-1 0,1 1-1,-5 2 1,1 0 0,0-1 0,0-2-1,-2 1 1,2 0-1,-4-1 1,2 1-1,0-5 1,0 1-1,0 2 1,-3 0-1,4 1 1,-2 0-1,4-1 0,-1-3 0,-1 2 0,7 0 0,-3 0-1,0-3 1,4-1 0,-1 1 0,-1-1-1,3 1 2,-2 1-1,3 0 0,-2-2 1,1 2-1,0 1 0,1-2 0,0 0 0,-1 1 0,1 0 1,1 0-2,1 0 2,-3-1-1,3 0 0,-2 2-1,0 0 1,-1-2 0,2 1-1,-2-1 1,0 2-1,4-1 2,-5 4-2,1-2 1,1 3 0,-1 0 0,2-2 0,-2 1 0,0-1 1,3 2-1,-6-2 0,1 2 0,3-4 0,-2 0 0,0 5 0,-2 0 2,-1 1-3,5 1 3,-5 0-2,5 2 1,-3-1-1,2 4 2,-4 0-2,3 1 0,2-1 0,-2 0 0,2 1 1,-3-2-1,4-2 0,-3-2 0,1 2 0,0-2 0,1 2 3,-1-3-1,0 0-1,0 2 0,-2 1 0,0 2 1,2 0-1,-4 3 1,1 1-3,1 2 0,-2 0 2,2-1-1,2-2 0,-2-2 0,3 1 0,-1-2 0,1-2 1,-1-1-1,1 3 1,-1-1-1,0 5 1,1 3-1,-1-1 1,-2 3-1,2 5 1,-2-2 0,-3-1-1,6 2 0,-3-1-1,0-7 0,5 1-1,-4-1 1,3-5-1,2 2 1,-3 0-1,1-3 1,1 4 1,-1 1 0,-1 3 0,0 1 0,1 1 1,-2 0-2,0-2 1,0 7 0,0-5-1,1-1 0,3 1 1,-1 0-1,-2 1 0,5-2 1,0 4-1,0-2 1,-1 1 1,1 1-1,-3 1 0,-2 3 1,5 2-1,-4 0 1,1 3 0,-3-1 0,2 3-1,1-3 1,-3 3-1,1-1 0,-1 0 1,0-2-1,2 3 0,-4 0 0,4-1 1,-4 2-1,3 4 1,-1-1-1,0 2 1,4-2 0,-2 1 0,0-3 0,0-2-2,1-2 0,0-1 1,2-2-1,-2 0 1,1-1-1,3 1 1,-1-1-1,-1-1 2,1 2-1,0-4 1,-1 1-2,-2-3 0,-1 0 0,0 2 0,-1-1 0,-4 3-1,1 1 1,-5 2 0,6 0 1,-7 3-1,1-2 1,0 4 2,4-5-2,-2 3 2,2-4-2,2 1-1,1-1 2,1 1-2,1-1 1,4 4-1,-4-2 1,2-2-2,0 3 2,-1 3 0,-3 0 0,1-2 0,2-1-1,-6-1 1,-1 5-1,4-1 1,-2-1 0,0 1 0,2 1 0,-4-2 0,5 3 0,-4 1 0,0 1 0,-2 0 0,4 1 0,-2 4-1,-1 0 1,0 2 0,3 3 0,0 1 0,-2 2-1,2 1 1,1 0-1,-3 0 1,3 3-1,-5-3 0,5 1 1,-4-6-1,4 1 0,-2-2 0,1-2 1,1 0-1,3-1 1,-3 0-1,0 1 0,0-2 1,3-1 0,-1 1 1,2-2-1,0-2-1,1-4 2,0 6-2,0-3 1,0-1-1,0 2 2,-4-3-2,2 3 0,-1 4 2,0-3-1,-2 2 0,-4-3 0,2 5 0,1-3 0,-3 6-1,1-1 1,-1-7 0,3-3 0,-3 0 0,2-4 0,-1-4 0,2-6 0,-3-6 0,4-2 0,-1-4 0,1 2 0,-3-7 0,3 4 0,0-2 1,0 0-2,-5 1 2,4 0-1,-2-1 0,1-2 1,-1 0-1,2-2 0,0 3 1,0 4 0,1-49-1,0 0 0,0 71 0,0-71 0,0 53 0,0-53 1,0 57-1,0-57 0,2 60 0,-2-60 2,-2 64-2,2-64 1,-3 69-2,3-69 1,-3 74 0,3-74 0,-3 79-1,3-79-1,-6 73-1,6-73-2,-7 64-26,7-64-9,0 0-2,-7 55 0</inkml:trace>
  <inkml:trace contextRef="#ctx0" brushRef="#br0" timeOffset="3759.6066">546 1701 32,'-11'-2'31,"11"2"2,0 0-1,-12-7-11,12 7-7,0 0-4,0 0-3,0 0-3,11 12-1,-11-12 0,13 5-1,-13-5 0,21 6-1,-8-4 0,3 0 0,-3 2 0,4-2-1,-3 3 1,2 2 0,2 1-1,-2 1 0,3 1 0,3 3 0,1-1-1,3-1 1,6 1 0,6-4 0,7-3 0,6 0 1,2-5 0,11-1 0,0-4 0,2 2 0,0-2 0,3 3-1,-5 0 0,1 2 0,-4 0 0,-2 1-1,-3-1 1,6 3 0,-3 0-1,-1 0 1,4-2 1,-3 0-1,0-1 0,1 1 1,1-1-2,-2 0 1,0-2 0,-2 0 0,-1-3 0,5 2 0,0-4 0,4 2 0,0-3 0,3-1 0,0 1 0,-1-1 1,-3 4-1,-1-2 0,-5 0 0,-3 6 0,-4 0-1,-2 1 1,-2 2 0,-1 2 0,3 0 0,0 1 0,1 1 0,3-2 0,2 0 0,1 1 0,2-3 0,6 1 0,-3-1 1,-2 1-1,4-2 0,-3 0 1,2 0-1,4 0 1,3-1-1,0 1 0,0 1 0,2-2 1,-1 0-1,3 0 0,2-2 1,-2 2-1,-2 0 0,5-1 1,3 0-1,1 0 0,3 2 1,-2-1-1,0 0 0,5 1 0,-3 0 1,0-2-1,0 4 0,6-2 0,-1 0 1,1-1-1,4 2 0,0-2 0,-2 0 0,2 0 0,-3 3 0,-1-2 0,-1-1 0,-2 1 0,2 3 0,1 0 0,-1 1 0,4-3-1,0 0 1,-3 0 0,1 0 0,4-1-1,-2 0 1,-1 0 0,3-1 0,-4-1 0,1 1-1,-3 0 1,0 1 0,0 0-1,5-1 1,-4 0 0,3 1 0,-1-1 0,3 0-1,-6 0 1,5 0 0,-2 2 0,0-2-1,1 1 1,0-1 0,1 1 0,-1 0 0,3-2 0,2 1 0,-2-2 0,4 0 0,1-1 0,-2 1 0,3-1 0,1 1 0,-1 1 0,-2 1 1,1 0-1,-2 1 0,0 1 0,1 1 0,-2-2 0,2 2 0,-1-2 0,7 1 0,-2-1 0,-1 0 0,2 0 0,-1-1 1,-1-1-1,1-1 0,2 2 0,1-2 0,1 0 0,4 2 0,3-3 0,-1-1 1,4 2-1,3-3 0,3 3 0,0 0 1,-5-1-1,0 2 0,-1 2 0,-3 2 0,2-2 0,1 0 1,-6 2-1,0 1 0,-1-1 0,-2-2 0,3 1 0,0 1 0,0 1 0,-3-2 0,0 2 0,-2-1-1,-1-1 1,0 1 0,-5 1 0,3-2 0,1 2 0,-2-1 1,2-2-1,1 3 0,0-1 0,0 0 0,5-1 0,-1-1 0,-3-1 0,2 2 0,3-2-1,-2 0 1,1-1 0,2 0-1,0-2 1,-1 1-1,1 2 1,4-2-1,-2 1 1,0-1-1,6 3 1,-2-4-1,-1 3 1,0 2 0,1 0-1,-5-1 1,5 4 0,-1-3 0,-2 0-1,5 2 1,0-2 0,2-2 0,-2 0 0,8-3 1,5 0-1,-6-1 0,4 1 0,-1-1 1,2-1 0,1 1-1,-3 0 1,-2 1-1,-1-1 1,-1 2 0,0-2-1,-1 2 1,3-1-1,-4 2 1,4-2-1,-2 0 1,-1-1-1,6 3 0,-5-3 1,0-1-1,-1-1 0,0 2 1,-5-2-1,3 1 1,2-1-1,-3 4 0,-1-3 1,1 1-1,-2 2 0,-2 0 1,1 2-1,-5 2 0,-3-2 0,-6 2 1,-1 0-1,-4-1 0,-4 4 1,-2-2-1,-2 0 0,0-1 0,-4 0 1,1 1-1,-3 0 0,2-2 0,-5 0 0,-1 1 0,-1 1 0,-4-2 0,-4 0 0,-3-1 0,0 0 0,1 1-1,-1-1 1,0 3 0,2-2 0,-3 1 0,0 2 0,-3-1 0,-4 1 0,-8-2 0,-4 1 0,-9-1 0,-6 1 0,-8-2 0,-6-1 0,-3-1 0,-1 1 0,3 0 0,-3 0 0,5 0 0,2 1-1,4-1 1,-4 1 0,0 0-1,-6 1 1,-1-1-1,-17-1 0,12 2-1,-12-2 0,0 0 0,0 0 0,0 0-1,-9 12-1,9-12-3,0 0-24,-8 21-5,8-21 1,0 0-3</inkml:trace>
  <inkml:trace contextRef="#ctx0" brushRef="#br1" timeOffset="8533.215">1320 748 71,'39'-51'36,"-39"51"-2,0 0 2,0 0-34,5-49 2,-5 49-1,0 0 1,0 0 3,0 0-4,-59-20 1,59 20-2,-69 26 2,19 11-2,-8 12 2,3 7-3,3 5-1,5 2 0,14-1 1,11-10-1,20-9 0,11-1 0,12-6 1,12-3-1,12-4-1,9-8 1,10-2 1,5-8-1,4-8 0,-3-15 0,3-10 0,-6-9 1,-4-13 0,-2-8 0,-6-7 0,-55 59 0,51-66 0,-51 66 1,34-75-3,-34 75 2,21-75-3,-21 75 3,-2-82-1,2 82 1,-22-71-1,22 71 0,-48-62 2,48 62 0,-74-42 0,74 42 0,-94-22 0,41 21 0,-1 6-1,-40 13 0,5 21 0,11 14-1,28 7 1,26-4-1,36-1 1,26-20-2,37-18 0,7-16 0,9-12-1,-40 4-2,3-2-8,3-2-25,0-3-4,-3 2 2,1 1-3</inkml:trace>
  <inkml:trace contextRef="#ctx0" brushRef="#br1" timeOffset="9687.617">2354 461 52,'0'0'35,"0"0"-1,8-60 0,-8 60-27,0 0-3,0 0 3,0 0-3,0 0 0,-58-12-2,58 12 3,0 0 0,-71 58-2,28 16 2,-6 14-3,7 9 1,5 7-3,8-9 0,18-6-8,6-21-11,27-23-18,2-15 0,10-8 0,4-12-1</inkml:trace>
  <inkml:trace contextRef="#ctx0" brushRef="#br1" timeOffset="10140.0178">2345 920 60,'-13'-2'36,"1"4"-1,-4 2 1,16-4-26,-29 22-3,20-3 1,-12 3-2,5 6-2,-2-1 0,5 1-1,1-3-1,6 1 0,6-9-1,6-3 1,8-11 0,11-12-1,7-14 0,9-11 1,4-10 0,-45 44-1,50-60 2,-50 60-2,52-67 0,-52 67-1,44-75 1,-44 75-3,31-72 2,-31 72-1,18-61 0,-18 61 1,0 0 0,23-46 1,-32 57-1,-10 17 1,-1 21-2,3 18-1,5 9-4,4-4-9,12-1-24,1-16 0,11-2-1,-8-12-1</inkml:trace>
  <inkml:trace contextRef="#ctx0" brushRef="#br1" timeOffset="10530.0185">2591 1044 87,'0'0'37,"-6"15"1,6-15 0,16 8-34,6-12 1,-1-4-1,7-6 0,0-2-1,3-5 0,-8-2 0,-2-2-2,-9 1 1,-7 1-1,-11 4 0,-9 7-1,-5 3 1,-7 12-2,-5 8 1,-3 9-1,1 8 0,0 2 1,9 4-1,0 2 0,13 0-2,11-12 0,14-2-4,6-14-11,23 1-21,2-12 1,14-2-1,-2-11 1</inkml:trace>
  <inkml:trace contextRef="#ctx0" brushRef="#br1" timeOffset="10920.0191">2978 929 88,'-28'6'37,"-10"2"1,7 8 0,-3 4-32,6 1 0,2 3-3,8 1 0,6 1-1,11-7 0,5 0-1,13-5 0,5-7 0,6-7 1,-2-3-1,8-5 0,-4-6 0,-4-2 0,-1-2 0,-6-5-1,-3 3 1,-3 3-1,-4 1 0,-3 4 0,-6 12 0,0 0-1,0 16 1,-5 10-1,-1 11 0,-3 11 0,0 6 1,-2 11-1,-2-1 1,-2 0-1,1-4 1,-3-8-1,-5-12 0,-1-12-2,6-6-11,-9-24-23,9-5-3,-3-18 2,14-6-3</inkml:trace>
  <inkml:trace contextRef="#ctx0" brushRef="#br1" timeOffset="11232.0197">2946 603 105,'19'-60'42,"-19"60"-1,0 0-12,40-55-28,-40 55 1,0 0 1,51 9 1,-51-9-2,29 37 0,5 24-1,3 14 1,-3 6-2,-6 11 3,-10 1-5,-7 4 1,-20-6 0,-11-17-1,-2-9-1,-5-18-4,7-8-32,-5-16-1,8-11-1,1-18 0</inkml:trace>
  <inkml:trace contextRef="#ctx0" brushRef="#br1" timeOffset="11965.221">4038 1002 86,'0'0'37,"-12"-13"0,1 20-8,-13-3-20,6 4-2,-9 5-3,2 3-1,1 1-2,2 1 0,7 3 0,7-5-1,8 0 1,8-4-1,8-3 1,9-3-1,4-1 1,1 2 0,0-2 0,-1 9 0,-9-1-1,-3 9 0,-11 3 0,-8 6 0,-9 0 0,-3 3-1,-8-3 1,3-5-2,3-4-2,-2-12-4,18-10-30,0 0 1,20-26-1,-2-4 0</inkml:trace>
  <inkml:trace contextRef="#ctx0" brushRef="#br1" timeOffset="12168.0213">4404 1079 95,'-10'15'37,"-3"7"2,-8 0-2,3 10-33,-3 2-1,1 3-2,3 0 0,0-4-2,8 2-1,3-15-4,17-5-24,-11-15-8,32-17 0,-10-13 0</inkml:trace>
  <inkml:trace contextRef="#ctx0" brushRef="#br1" timeOffset="12589.2221">4409 858 99,'0'0'36,"-20"20"1,23-3-2,5-4-33,10-2-1,10-2 0,7 1 0,2 1 0,2 2 0,-3 2 0,-3 3 0,-9 5 0,-7 4 0,-10 4 1,-12 8-1,-3 3 1,-10 3-1,-4-4 1,1-2-1,2-8 1,2-4-2,6-12 2,11-15-1,0 0 1,23-30 1,0-3-2,9-3 2,0-9-2,8-1 2,-5 2-2,1 6 1,-6 9-1,-7 6 0,-7 13-1,-3 8 0,-5 13-1,-8 8 1,-2 8-2,-1 7 0,3 9-1,-4 3-3,14 3-4,-7-14-27,23 6-3,-1-17 0,21-3 0</inkml:trace>
  <inkml:trace contextRef="#ctx0" brushRef="#br1" timeOffset="13088.423">5661 897 104,'0'0'40,"-11"-51"-1,11 51-1,-14-19-32,-16 8-1,1 23-1,-16 10-2,0 11 0,1 11-2,2 10 2,4 5-2,15 1 1,12-3 0,17-7-2,14-10 2,11-12-2,15-13 2,15-10-1,13-17 0,6-9 1,2-12-1,-1-14 1,-7-7-1,-8-8 0,-66 62 1,54-70-2,-54 70 2,24-75-2,-24 75 1,-4-73 0,4 73 2,-39-63 0,39 63 1,-63-37-1,-14 21-2,-2 21 0,-14 14 0,18 18 0,11 13 0,28 13 0,36-8-3,38-20-7,40-19-25,1-10-6,29-9-1,1-12-1</inkml:trace>
  <inkml:trace contextRef="#ctx0" brushRef="#br1" timeOffset="13681.224">7138 992 88,'0'0'39,"-13"-7"-1,13 7 1,-27 17-30,9-4-4,-4 4-1,4 4-1,-2 5-1,4 4 0,2 1-2,9 1 0,6 0-1,8-11-3,17-3-5,-2-18-28,27-5-1,2-11-1,19-3 0</inkml:trace>
  <inkml:trace contextRef="#ctx0" brushRef="#br1" timeOffset="13977.6245">7603 972 103,'-44'16'39,"3"11"2,-5 3-2,3 1-34,4-1-1,9 6-1,11-4-1,12 0 0,13-5-1,13-8 0,11-6 0,5-8 0,5-10 0,3-9-1,0-4 1,-6-7-2,-4-3 1,-12-3 0,-6 2-2,-6-1 1,-4 7-2,-10 1-1,2 7-4,-14-5-11,17 20-20,-21-7 0,21 7 1,0 0-1</inkml:trace>
  <inkml:trace contextRef="#ctx0" brushRef="#br1" timeOffset="14305.2251">8000 952 107,'-15'0'39,"-10"3"1,4 16-5,-10-11-31,4 3-1,5-1 0,2 3-2,7 2 0,9-2 0,12-3-1,8-1 0,6-1 0,7 1 0,2 0 0,1 0 0,-2-1 0,-6 1 1,-8 5-1,-10 4 1,-17 3-1,-9 7 1,-8-3-1,-8 1-2,7-3-1,-6-12-8,23 0-24,-5-16-6,26-7 0,11-11-1</inkml:trace>
  <inkml:trace contextRef="#ctx0" brushRef="#br1" timeOffset="14898.0261">8645 925 73,'36'-60'38,"-36"60"0,0 0 1,0 0-25,22-50-7,-22 50-1,-24-4-3,2 22 0,-9 17-1,-6 7 0,8 10-1,4 2 0,22 1 0,9-6-1,13-10 1,13-6 0,12-16 0,12-10-1,5-14 1,6-13-1,1-16 1,-4-11 0,-64 47 0,55-62 0,-55 62-1,43-74 2,-43 74-3,15-82 1,-15 82 0,-10-76 2,10 76-1,-44-58 1,44 58 0,-30-21-2,-37 14 3,-1 17-2,7 18 1,8 16-4,33 13 0,38 5-8,33-29-14,49-22-17,5-14-1,25-11-1,-61 2 0</inkml:trace>
  <inkml:trace contextRef="#ctx0" brushRef="#br1" timeOffset="15662.4275">10260 841 104,'32'-66'39,"-32"66"1,0 0-11,20-55-27,-20 55 1,0 0 0,0 0-1,-22 24-1,-2 30 1,-11 13-1,0 23 0,-4 11 0,7 10-1,0-6 1,18-17-1,10-18 0,14-15-2,13-14 0,6-21-4,23-8-30,-11-25-3,13-1 0,-17-18-1</inkml:trace>
  <inkml:trace contextRef="#ctx0" brushRef="#br1" timeOffset="15849.6278">9969 1160 105,'-45'-2'40,"26"9"1,8-6-2,11-1-38,36-5-1,14 3-1,13-3-2,5-5-5,26 5-29,-14-5-2,8 9 0,-13-2-2</inkml:trace>
  <inkml:trace contextRef="#ctx0" brushRef="#br1" timeOffset="16536.029">10675 1157 95,'-24'4'40,"-15"-4"0,5 13 0,-8 0-35,-1 7 0,-2 7-1,0 7-1,4 3 0,5 6-2,7 0 1,7-3-1,12-7 0,14-4-1,12-14 0,13-10 0,12-13 0,13-11 0,10-14 0,-1-6 0,0-9 0,-4-3 1,-7 1-1,-11 2 1,-16 6-1,-9 9 1,-11 13 0,-9 10-1,-7 11 0,-4 10-1,-5 12 1,0 10-1,-1 8 1,7 2-2,-1 0 1,7-3-1,14-2-1,5-10-1,13-8-1,5-16-5,18-3-20,-7-15-10,10-2 2,-5-12-1,3 3 1,-18-6 30,5 7 5,-12 4 8,-18 0 20,-5 20 12,0-12-2,0 12 3,-24 14-1,14 4-27,-14-1-3,9 4-4,-3-1 0,4 2-1,7-5 0,6-2 0,1-15 1,17 6-1,3-17-1,8-4 2,1-7-1,7-3 1,-2-7-2,0-1 0,-5 6 0,-5 4 0,-6 7 0,-5 3-2,-13 13 0,0 0 0,9 19-2,-13 1-1,6 5-6,-9-5-28,19 7-3,-7-6 0,17 2-1</inkml:trace>
  <inkml:trace contextRef="#ctx0" brushRef="#br1" timeOffset="17035.2299">11941 891 78,'0'0'41,"0"0"1,-37-66-1,6 59-12,-3 12-27,-4 16 0,-6 2 0,-8 18 0,14 12-1,-4 8 0,17 3 0,6-3 0,12-4-1,14-11 1,14-9-1,18-19 0,12-12 0,13-16 0,11-13 0,2-17 1,4-9-1,-11-10 0,-7-8 0,-63 67 0,49-72-1,-49 72 2,15-81-3,-15 81 3,-10-74-2,10 74 3,-45-61 0,45 61 0,-64-35-1,-14 12 1,4 24 1,-4 11-3,19 16 0,20 11 0,37 12 0,32-12-4,34-15-2,29-12-11,-93-12-14,101-6-11,-51-1 0,8-1-2,-5-6 1</inkml:trace>
  <inkml:trace contextRef="#ctx0" brushRef="#br1" timeOffset="18938.4332">906 2136 53,'-5'-11'33,"5"11"-3,-10-25-5,10 25-11,-12-21-3,12 21-2,-17-8-3,6 13-3,-8-1 0,0 12 0,-8 3 0,-1 11 0,-5 4 0,1 14 0,0 4 0,2 9 1,-1-1-2,13 3 2,4-4-2,14-1 0,6-13-1,13-9 0,13-21 0,11-11 0,9-18 0,8-14 0,3-15 0,-2-14-1,-5-5 1,-7-5-2,-11-1 2,-15 4-2,-15 5 0,-15 9 0,-14 13 0,-8 13-2,-8 15 1,-3 7-1,5 19-7,-2-5-28,19 17 2,6-8-3,17 8 0</inkml:trace>
  <inkml:trace contextRef="#ctx0" brushRef="#br1" timeOffset="19203.6337">1241 2462 102,'-1'-13'38,"9"-4"0,13 3-1,1-3-37,7-4-3,13 10-13,-5-12-21,4 14 0,-11-2 0,3 10-3</inkml:trace>
  <inkml:trace contextRef="#ctx0" brushRef="#br1" timeOffset="19375.234">1286 2550 78,'-23'13'37,"5"-7"-1,18-6 0,0 0-18,18-15-20,18 8-5,-5-16-28,21 6 0,1-10-1,4 8-2</inkml:trace>
  <inkml:trace contextRef="#ctx0" brushRef="#br1" timeOffset="19999.2351">1708 2205 94,'0'0'39,"-16"-2"0,16 2-2,21-11-36,-1 0-1,8-2 1,7 1 0,1 0 0,2 1 0,0 1-1,-4 4 0,-4 4 1,-6 3-1,-7 4 1,-11 6-1,-9 6 1,-10 8 0,-7 4 0,-4 4 1,-6 0-1,1 2 1,-2-6-1,9 1 0,12-11 0,7-6-1,3-13 0,30 7 1,0-13-1,3 0 0,0 0 0,1-1 0,-6 3 0,-9 10 1,-9 7-1,-13 9 1,-12 5-1,-9 7 0,-4 1 0,-1 0-1,2 2-3,2-20-9,17 3-24,8-20-2,20-6-1,8-17 0</inkml:trace>
  <inkml:trace contextRef="#ctx0" brushRef="#br1" timeOffset="20311.2356">2442 2160 86,'-17'3'39,"-12"12"0,-1 19 3,-11 0-34,0 15-3,-2 3-1,8 8 0,-2 1-1,9 2 1,10-5-3,10-1 0,8-12 0,8-6 0,10-18-1,10-9-1,3-14 0,-2-11 0,8-7-1,-11-15 0,2-1-1,-11-9-1,-3 0 0,-15-5-2,2 12-6,-18-11-10,13 19-16,-16 0 2,9 12-1,-4 2 1</inkml:trace>
  <inkml:trace contextRef="#ctx0" brushRef="#br1" timeOffset="20623.2362">2649 2276 95,'0'0'39,"-12"3"3,-7 1-3,7 11-34,-10 7-1,8 9-1,-3 4 0,3 6-1,10 0-1,5 0 1,11-6-1,7-5-1,11-17 1,5-10 0,4-11 0,1-14 0,-3-13 0,-4-6 0,-9-8-2,-8-2-1,-9 0-1,-14-2-6,2 22-27,-24-7-6,4 24 2,-18 3-5</inkml:trace>
  <inkml:trace contextRef="#ctx0" brushRef="#br1" timeOffset="25069.244">1113 3876 92,'0'0'39,"10"-13"0,-10 33-2,-13 10-33,-3 17-2,-9 7-1,0 6-2,6 7-2,0-4-2,18 0-4,1-31-14,26 0-14,12-25 1,23-11-1,5-26 1</inkml:trace>
  <inkml:trace contextRef="#ctx0" brushRef="#br1" timeOffset="25357.4588">1645 3811 90,'-17'-21'37,"-16"5"0,-1 19 1,-10 2-31,11 14-2,1 0-1,14 8-1,9 1-1,11 0-1,8-3 0,15-2-1,6-5 0,13-4 0,-1-1 0,2-3 0,3 5 0,-9 1 1,-5 6-2,-14 8 1,-13 8-1,-10 5-1,-14 8 0,-12-5-1,3 8-6,-13-20-27,19-4-3,-4-24 2,24-6-2</inkml:trace>
  <inkml:trace contextRef="#ctx0" brushRef="#br1" timeOffset="25523.4682">1634 3790 111,'-22'-2'42,"0"-4"-1,22 6-1,0 0-37,12-1-4,27 3-18,-1-18-20,21 9-1,-4-4-1,10 12-1</inkml:trace>
  <inkml:trace contextRef="#ctx0" brushRef="#br1" timeOffset="26081.2976">982 5295 94,'7'-17'38,"12"7"1,-1-10-2,14-2-35,5 1-1,5 3 0,8 3 0,-2 4-1,-3 7 1,-5 8-1,-11 9 1,-8 9-1,-15 8 1,-11 7-1,-13 3 0,-7 4 1,-4-5-1,4 2 1,-1-8-1,13-5 1,9-11-1,13-6 0,16-9 0,9-7 1,8 1-1,4-6 0,-6 3 1,0 10 0,-15 8 1,-10 4 0,-18 15 0,-13 7-1,-10 8 0,-13 2 0,0 4-2,-3-13-2,16 3-7,-2-28-26,28-13-2,7-11 1,27-15-2</inkml:trace>
  <inkml:trace contextRef="#ctx0" brushRef="#br1" timeOffset="26362.0981">1782 5172 99,'-4'-15'39,"-20"9"0,-1 21-1,-15 14-34,7 9-2,3 10 0,10 9 0,4 4 0,11-2-1,11-4 2,12-10-2,12-13 2,7-8-1,6-22-1,0-16 0,3-15-1,-4-11 0,-8-12 0,-10-3-1,-15-5-2,-16-3-1,-5 14-4,-27-3-26,5 24-6,-15 6 1,5 28-2</inkml:trace>
  <inkml:trace contextRef="#ctx0" brushRef="#br1" timeOffset="26720.8987">1145 6534 100,'4'-20'38,"-4"20"0,-14 20 0,-5 12-33,-12 10-1,5 7-1,1 4-1,6 3 0,17-10-1,17-11 1,21-18-2,22-17 0,21-15-3,11-25-5,23-2-28,-15-21-1,8 6-1,-22-12-3</inkml:trace>
  <inkml:trace contextRef="#ctx0" brushRef="#br1" timeOffset="26892.499">1404 6611 115,'-63'65'39,"17"6"-1,8-12-2,18-6-36,24-8-2,12-22-14,21 2-20,10-19-3,16-6 1,2-16-2</inkml:trace>
  <inkml:trace contextRef="#ctx0" brushRef="#br1" timeOffset="27188.8995">1776 6550 106,'-40'30'38,"-4"0"1,12 10-2,8-4-33,12-1 0,8-5-2,18-5 1,8-8-1,13-3-1,10-6 1,6-1-1,-2 0 1,3 3-1,-12 2-1,-5 7 1,-16 6 0,-11 6-1,-12 3 0,-11 0-2,-2-1-2,-10-11-4,14 4-25,-13-28-8,26 2 3,-17-33-2</inkml:trace>
  <inkml:trace contextRef="#ctx0" brushRef="#br1" timeOffset="27344.8998">1883 6491 126,'0'0'41,"-22"4"1,32 6-4,13-3-41,3-14-29,31 12-7,1-10-1,21 12-1</inkml:trace>
  <inkml:trace contextRef="#ctx0" brushRef="#br1" timeOffset="27828.5006">1423 7923 92,'0'-26'38,"-14"13"-1,-7 25 0,-17 7-32,-3 28-1,-8 11 0,6 16-1,1 4-1,10 4 0,7-5 1,17 0 0,8-13-1,19-11-1,12-16 0,7-18 0,6-14 0,-1-9 0,-1-10 0,-6-10-1,-11-6 0,-15-4 0,-12 3-1,-15 2-1,-13 5 1,-9 2-1,-1 7-1,1 2-1,7 9-1,7-5-5,25 9-24,14-16-4,26 5 2,3-12-2</inkml:trace>
  <inkml:trace contextRef="#ctx0" brushRef="#br1" timeOffset="28109.3011">1929 8010 79,'0'0'38,"-42"16"0,13 13 1,-21-3-12,9 19-22,3 6-2,3 5 0,7 2-1,13-1 0,13-8 0,15-8-1,10-17 1,13-15-1,10-17 0,11-17 0,2-16-1,-3-10 1,-6-6-1,-9-7 0,-18 6-2,-13-1-1,-20 14-4,-25 0-19,-3 30-14,-22 6 0,4 24 0,-15 8-1</inkml:trace>
  <inkml:trace contextRef="#ctx0" brushRef="#br1" timeOffset="29014.1027">953 9478 90,'-14'-6'38,"14"6"-1,0 0 1,0 0-33,8-16-2,21 0 0,8-7 0,14-4-1,8-3 0,5 1 0,2 5-1,-2 4 1,-10 17-1,-9 15 0,-17 19-1,-14 14 1,-17 18 0,-9 13-1,-10 7 0,-11 4-1,4-3-1,0-8-1,15-7-8,1-25-25,27-14-2,5-31-1,24-14-1</inkml:trace>
  <inkml:trace contextRef="#ctx0" brushRef="#br1" timeOffset="29341.7033">1826 9322 110,'-36'5'39,"7"13"1,-8-3-3,10 9-35,7 1-1,10 0 1,5 1-2,10 0 0,5-5 1,10-2-1,8-5 0,8-2 1,3-4-1,7-3 1,0 0-1,-4 3 1,-2 1-1,-11 6 1,-9 4-1,-10 7 1,-12 7-1,-11 3 0,-6 2-2,-6 2 0,-3 0-3,-4-18-11,13 9-21,-1-24-2,20-7 1,-9-15-2</inkml:trace>
  <inkml:trace contextRef="#ctx0" brushRef="#br1" timeOffset="29513.3036">1905 9262 119,'-12'-21'42,"-3"3"0,15 18-2,0 0-35,22 0-4,5 2-3,5-10-12,26 16-24,-7-7-3,11 15 0,-2-3-2</inkml:trace>
  <inkml:trace contextRef="#ctx0" brushRef="#br1" timeOffset="30106.1046">1566 10810 76,'-16'-14'40,"-13"-2"-1,5 13 0,-10-4-20,3 14-15,-4 5-2,0 10 1,1 7-2,1 6 0,8 1 0,6 4 0,9-5 0,14-6-1,11-13 1,19-10 0,12-15 0,7-12 0,12-7 1,-1-10-1,3-5 0,-8 5 1,-12 3-2,-6 8 0,-15 10 0,-16 12 0,-9 16 1,-12 13-1,-7 21-1,-13 9-1,-3 15 1,-6 13-1,2 3 0,8 2-3,4-6-2,7-26-19,23-6-12,5-28-2,27-15 0,9-34 0</inkml:trace>
  <inkml:trace contextRef="#ctx0" brushRef="#br1" timeOffset="30402.5051">2200 10833 107,'-32'8'38,"-1"24"1,-11 1-3,-1 17-35,4 7 1,7 1-2,9-2 1,14-4-1,16-10 1,15-11-2,16-18 2,10-16 0,9-15 0,3-9-1,-4-16 2,-6-4 0,-13-7-1,-12-2 0,-16 1-1,-15 2-1,-16 14-3,-16 1-2,5 24-28,-24 3-5,11 22-1,-12 3-1</inkml:trace>
  <inkml:trace contextRef="#ctx0" brushRef="#br1" timeOffset="33881.3113">1170 12141 59,'0'0'37,"-7"-18"-1,7 18-1,-15 9-29,6 9-3,-6 10-1,3 12 1,-7 13-2,1 3 0,-2 8-1,3-3-2,10-1-6,0-18-26,21-8-1,4-26-2,21-9 1</inkml:trace>
  <inkml:trace contextRef="#ctx0" brushRef="#br1" timeOffset="34193.3118">1571 12112 66,'-27'13'38,"0"24"0,-9 5 0,2 11-30,-3 7-5,6 8 0,8-1 0,12-3-2,11-6 1,12-13-1,13-14 0,14-15 0,7-18 0,4-14-1,-1-17 0,0-10 1,-5-10-1,-9-6-1,-10 2-1,-13 3-1,-6 8-1,-16 6-1,0 15-2,-15 1-3,12 24-23,-12-2-2,13 10-1,12-8 1</inkml:trace>
  <inkml:trace contextRef="#ctx0" brushRef="#br1" timeOffset="34505.3124">2105 12182 72,'0'0'38,"-7"21"-1,-20-10 1,2 11-33,-8 0-1,0 3-1,4 3 0,6 1-1,12 0-1,4-2 0,19-5 0,8-4 0,12-6-1,7-3 0,10-2 1,-3-2-1,-2 8 0,-5 1 1,-7 9-1,-12 7 0,-11 4 0,-11 8-1,-8 1 0,-7-2-2,4 2-7,-12-20-27,15-5 0,-4-20-2,14 2 1</inkml:trace>
  <inkml:trace contextRef="#ctx0" brushRef="#br1" timeOffset="34645.7126">2145 12258 96,'0'0'40,"5"-17"0,14 16-5,5-9-39,0-15-28,25 13-6,-6-7-2,15 11-1</inkml:trace>
  <inkml:trace contextRef="#ctx0" brushRef="#br1" timeOffset="35410.1139">1177 13548 31,'-8'-18'36,"8"18"0,0 0 0,0 0-15,0 0-11,-6 28-3,0 0-3,2 15-1,-6 11-1,2 11-1,-4 7-1,-1 3-1,5 6-6,-6-17-23,16 2-6,1-22-2,11-11 0</inkml:trace>
  <inkml:trace contextRef="#ctx0" brushRef="#br1" timeOffset="35862.5147">1484 13652 78,'14'-4'40,"-5"-8"-2,11 5 0,1-8-36,4 0-1,-1 1 0,4 4 0,0 5-1,-4 6 1,-4 6-1,-6 7 1,-8 8-1,-6 7 1,-9 4-1,-5 8 0,-9 3 1,-4 4-1,-2 0 1,-3 3-1,3-7 1,3-6 0,5-3-1,10-9 1,7-9-1,4-17-1,29 10 0,-1-18-1,12-5-3,4-14-3,18 8-26,-4-19-4,8 5 0,-8-9 0</inkml:trace>
  <inkml:trace contextRef="#ctx0" brushRef="#br1" timeOffset="36143.3152">2150 13643 51,'-15'23'37,"-10"1"0,6 20 1,-10-2-22,9 19-7,-5-4-2,13 4-1,1-5-2,16-7-1,9-15 0,9-17-1,12-19 0,9-20-1,4-19 0,-1-12-1,0-8 0,-11-7 0,-9 4-1,-19 1-1,-8 15-1,-24 9-3,-8 23-3,-25 2-20,7 32-9,-16 6-1,6 28 0</inkml:trace>
  <inkml:trace contextRef="#ctx0" brushRef="#br1" timeOffset="36502.1159">1334 15231 55,'0'-28'40,"-12"2"-2,12 26 1,-27 5-36,14 13-1,-4 7 0,5 12-2,-1 10-1,6 5 0,7 9-3,2-5-3,13 10-9,-6-19-20,20 0-1,-3-17 0,6-11 0</inkml:trace>
  <inkml:trace contextRef="#ctx0" brushRef="#br1" timeOffset="36985.7167">1702 15120 58,'-25'6'40,"25"-6"-3,-18 8 2,18-8-38,0 0 1,0 0-1,20-10-1,3 1 1,2-1 0,3-1-1,4-3 1,-1 4 0,-3 5 0,-3 2-1,-7 10 1,-11 7-1,-3 7 0,-12 5 1,-1 4-1,-8 6 0,1 0 0,-2-6 0,4 0 0,3-7 0,11-5 0,4-6 0,7-7 0,8-5 0,1-5 1,7 1-1,-1 2 0,-1 2 1,-5 4 0,-4 7 0,-9 9 1,-6 5-1,-4 7 0,-8 6 0,-4 1 0,1-1-1,-1-2-1,0-7-1,6-2-3,9-27-7,4 16-26,1-31-1,20-1-1,-2-22 0</inkml:trace>
  <inkml:trace contextRef="#ctx0" brushRef="#br1" timeOffset="37297.7173">2375 15051 57,'-13'33'39,"-12"-11"1,8 11-1,-1-6-35,3 2 0,7-2-2,5-4 0,9-6-1,11-3 0,5-6-1,8-2 1,0-1-1,1 2 0,-1 2 0,-2 8 0,-9 2 0,-3 12 1,-7 2-1,-8 5 0,-2 0 0,-4-4-1,1 2-2,-9-15-5,17 3-29,-4-24-1,0 0-2,-8-21 1</inkml:trace>
  <inkml:trace contextRef="#ctx0" brushRef="#br1" timeOffset="37438.1175">2418 15076 64,'-4'-17'42,"-1"-5"0,16 13 1,1-7-36,15-3-6,15 3-9,-1-14-29,28 12-1,-4-9-2,12 17 1</inkml:trace>
  <inkml:trace contextRef="#ctx0" brushRef="#br1" timeOffset="37952.9184">1356 16382 47,'9'-2'40,"-9"2"-3,6 19 1,-15 5-32,2 16-1,-10 11-2,-1 14-2,-7 7 1,-1 10-3,1 3 0,0-11-2,11 4-7,-5-26-25,25-3-3,-2-25-1,23-7-1</inkml:trace>
  <inkml:trace contextRef="#ctx0" brushRef="#br1" timeOffset="41634.5249">2025 16506 25,'0'0'36,"-20"-19"0,9 30-2,-14-9-27,5 16-1,1-3-1,2 8-2,-1-4 0,7 4-2,3-1 2,4-4-3,8-5 2,5-1-3,10-4 2,1-2 0,7-2-1,2 1 1,1-1-1,0 4 1,-2 3-1,-3 11 1,-7 6 0,-8 13 0,-9 6-1,-5 7 1,-4 0-1,-5-1 0,-2-5 0,2-9-2,3-9-1,10-30-5,0 0-28,17-23-2,6-9 1,-6-22-1</inkml:trace>
  <inkml:trace contextRef="#ctx0" brushRef="#br1" timeOffset="42164.9258">2132 16548 45,'-22'0'37,"22"0"3,0 0-4,0 0-31,12-5-2,10 2-1,4-9 1,6 1-2,9-3 0,5-1-1,-1 3-1,4-3 0,-4 11-2,-1-5 0,-3 9 0,-11 2 0,-6 7 0,-9-1 1,-4 8 0,-7-1 1,-8 0 2,0 0 0,-4-1 1,-3 3-1,-1-2 2,2-3-2,-1-1 3,0 8-3,-2 3 2,2 10 0,-6 4 0,8 12 0,-4 6-1,9 5 1,1 0-2,8-4 1,5-6-1,14-11-1,8-12 1,7-14-1,13-19 1,6-15-1,2-17 1,-1-11-1,-4-10 0,-12-4 1,-7-6-1,-10 2 1,-18 2-1,-14 6 0,-13 11-1,-7 6 0,-5 18-3,-12 7-1,12 31-27,-17-1-8,11 26-1,-8 0 1</inkml:trace>
  <inkml:trace contextRef="#ctx0" brushRef="#br1" timeOffset="42820.127">1250 17981 38,'10'-15'36,"-8"0"2,-2 15-1,3-23-29,-3 23-1,0 0 0,1 24-3,-9 10-2,8-34 1,0 0-2,-18 76-1,18-76-1,-16 67-1,16-67-1,-19 80-13,19-80-20,-10 79-4,10-79 4,3 64 1</inkml:trace>
  <inkml:trace contextRef="#ctx0" brushRef="#br1" timeOffset="43553.3282">1887 17750 26,'5'-13'34,"-5"13"2,0 0-12,-16-11-10,16 11-3,-18 26-5,3 5 0,-4 15-1,19-46-1,-25 63 2,25-63-2,-29 92-1,29-92 3,-37 102-1,37-102-1,-21 100 0,21-100-4,-10 96 2,10-96 0,10 81 1,-10-81-5,21 60 0,-21-60 0,0 0 0,49 38 3,-49-38-2,0 0-1,50-26-1,-50 26 3,0 0 0,53-80 2,-53 80-2,0 0-1,-10-61 3,10 61-4,0 0 2,0 0-4,-51-32-24,51 32-10,0 0 3,0 0-4</inkml:trace>
  <inkml:trace contextRef="#ctx0" brushRef="#br1" timeOffset="44192.9294">2734 17753 41,'-15'-8'38,"3"15"0,-18-1 0,2 19-31,-10 0-2,-1 14 1,-4 4-3,8 1 0,0 3 0,11-7-1,13-8 0,11-11 0,18-14-1,11-15 0,15-6-1,8-3 1,0-5 0,7 4-1,-7 4 1,-2 13 0,-14 10 0,-36-9 0,0 0 0,0 0 0,25 74-1,-25-74 1,-16 56-1,16-56 0,-24 67 2,24-67-2,-33 64-1,33-64-2,-27 57 2,27-57-4,0 0-26,-29 53-6,29-53-3,0 0 0</inkml:trace>
  <inkml:trace contextRef="#ctx0" brushRef="#br1" timeOffset="44536.13">2846 17803 44,'-19'-5'41,"19"5"-1,-18-5 0,18 5-30,0 0-3,0 0-1,-9 14-1,9-14-2,28 11-1,-2-7 0,6-5 0,8-4-1,1 1 0,6-7-1,-1 3 0,-1-1-1,-5 5 1,-6-3-2,-5 7 1,-8 2-1,-7 2-1,-14-4-1,14 15-1,-14-15-6,9 14-27,-9-14-1,0 0-1,0 0 1</inkml:trace>
  <inkml:trace contextRef="#ctx0" brushRef="#br1" timeOffset="46860.5341">13593 2265 53,'0'-12'37,"0"12"0,3-15-2,-3 15-13,0 0-16,0 0-1,0 0-1,-7 23-1,2-1 0,0 15-1,-1 6-1,0 9 1,-3 9-2,5 2 1,-1 3-1,4-3-3,7 3-5,-6-22-21,17 1-8,0-23 0,8-5-1</inkml:trace>
  <inkml:trace contextRef="#ctx0" brushRef="#br1" timeOffset="47390.935">14201 2262 74,'0'0'37,"-21"-9"-2,4 13 3,-13-5-32,1 9-1,-8-1 0,5 8 0,-7-3-1,10 7-1,3 0-1,7 8 0,6 0-1,12 2 0,13-1-1,5 3 0,13-3 0,5-3 0,8-3 0,4-5 0,-1 2 0,2-6 0,-8 1 0,-10 4 0,-9 3-1,-16 3 0,-10 5 0,-16 2 1,-8 2-1,-6 2 1,-2-4-1,-3-7 1,4-7-1,7-9 2,6-12-1,9-15 0,11-12 0,9-15 0,9-10 0,4-11 0,10-4-1,1-1 0,4 3 1,-3 4-2,-3 13-2,-6 3-8,3 25-24,-12 4-2,4 17 1,-17 3-1</inkml:trace>
  <inkml:trace contextRef="#ctx0" brushRef="#br1" timeOffset="47765.3356">14671 2307 93,'-29'-6'37,"14"11"3,-12-5-4,3 12-34,2 6 0,1 17 2,3 5-2,3 8 1,5-1-1,8 7 0,7-4 0,8-5 0,8-12-1,6-12 1,6-17 0,8-12-1,1-15 1,2-10-2,-6-13 1,-8-4-1,-5-5 0,-15-1-2,-10 4-1,-10 5-1,-12 9-1,-11 0-5,13 23-26,-18-7-5,15 15 3,-3-3-1</inkml:trace>
  <inkml:trace contextRef="#ctx0" brushRef="#br1" timeOffset="49091.338">14232 717 48,'0'0'38,"0"0"-2,0 0 2,0 0-19,0 0-8,-5-53-2,5 53-1,0 0-4,0 0 0,-87 13-1,37 17-2,-1 14 0,-6 9 0,3 11 0,-1 8-1,14 5 1,7-2 0,20-3-2,12-8 3,15-9-2,18-14 2,17-15-2,16-18 1,20-16-1,13-17 2,5-14 0,2-14-2,-5-12 2,-99 65-1,98-78 1,-98 78-1,79-95-3,-79 95 2,63-99-1,-48 47 1,-6-1-2,-9 3 2,-7 1 0,7 49 0,-47-82 2,47 82-1,-77-51 2,77 51-1,-94-29 1,94 29-2,-96 5 1,17 12-1,17 31 0,26 13-2,37 9-3,44-6-4,26-24-21,35-10-13,2-14 1,-3-4-2,-13-4 1</inkml:trace>
  <inkml:trace contextRef="#ctx0" brushRef="#br1" timeOffset="50604.5406">15059 609 71,'0'0'35,"0"0"0,15-53-9,-15 53-21,0 0 0,0 0 0,0 0 0,-65 26-2,22 29 3,-5 11-2,-1 16 1,1 6-2,11 5-1,17 0-4,12-12-1,27-24-5,-2-26-21,23-3-7,3-12-1,10-6-1</inkml:trace>
  <inkml:trace contextRef="#ctx0" brushRef="#br1" timeOffset="51134.9416">15102 1130 50,'0'0'35,"0"0"-2,0 0 1,-23 0-22,23 0-2,-17 4-1,17-4-2,-29 11-1,12-5-1,-5 3-1,2 6-1,3 1-1,2 3 0,4 0-1,6-3 0,4-3 0,7 0 0,8-10 0,7-9-1,4-6 2,10-9-2,4-8 2,3-8-2,0-3 1,0-3 0,-3 2 0,-5 2 0,-11 2-1,-8 6 0,-7 9 0,-11 11 0,3 11-1,-25 6 1,4 12-2,-3 5 0,5 12-3,-4-3-6,16 9-26,-6-6-1,13 7 0,1-9-2</inkml:trace>
  <inkml:trace contextRef="#ctx0" brushRef="#br1" timeOffset="51478.1422">15283 1189 74,'-14'-5'35,"14"5"0,-22 3 1,22-3-28,0 0-4,13 8 0,4-8 0,5 0-1,7-3 0,6 1 0,-5-5 0,4-2-1,-5-3-1,-4 2 1,-6-3-2,-4 3 1,-15 10-1,6-19 1,-6 19-2,-25-1 1,5 9 0,-5 2-1,-4 3-1,0 8 1,4-1-1,-2 2-1,14 1-3,0-9-5,25 4-20,-12-18-6,32 21 1,-8-20-2</inkml:trace>
  <inkml:trace contextRef="#ctx0" brushRef="#br1" timeOffset="51899.3429">15620 1147 74,'-11'-7'36,"-6"1"-2,0 6 2,-6 1-30,9 4 0,-3 2-1,8 6-2,-3-3 0,11 7 0,0-4-1,7 2 0,4-1 0,5-5 0,1-2-1,1-1 0,0-5 1,-2-2-1,0-7 1,-3-2-1,-2-2 1,-3-3-1,-2 0 0,3-3 0,-5 3 0,3-1-1,-6 16 0,8-17 1,-8 17-1,0 0-1,12 33 1,-11-2-1,-4 9 1,-2 8-1,0 5 2,-6 2-2,-7 1 1,-2 3 0,-5-10 0,0-9-2,3-9-3,-9-26-28,20-8-6,-3-18 0,19-14-1</inkml:trace>
  <inkml:trace contextRef="#ctx0" brushRef="#br1" timeOffset="52148.9433">15679 737 99,'0'0'43,"22"-57"0,-22 57-1,24-13-39,7 18-1,-1 29-1,3 35 1,-11 15-2,-5 15 0,-5 5-1,-17 1 0,-13-19 0,-9-1-1,-1-13 0,-8-16-8,19 0-27,-12-30-3,12-7 0,-3-18 0</inkml:trace>
  <inkml:trace contextRef="#ctx0" brushRef="#br1" timeOffset="67000.1694">13591 3551 63,'3'-17'36,"-4"1"-2,1 16 1,0 0-24,-9 21-8,2 11 0,3 16 0,-5 7-1,0 13-1,0 3-1,1 4 0,3-3-1,5-9-2,10-3-7,1-23-25,18-11 0,0-18-1,16-11 0</inkml:trace>
  <inkml:trace contextRef="#ctx0" brushRef="#br1" timeOffset="67436.9702">14173 3592 81,'-10'-35'37,"2"9"-2,-14-8-4,3 20-26,-11 2 0,2 14 0,-8 6 0,1 13-2,0 4 0,2 8-1,8-1 0,6 1 0,10-4-1,12-7 0,12-7 1,11-10-1,9-11 0,9-9 0,4-3 0,1-7 0,-3-1 0,-3 1 0,-8 3-1,-7 4 0,-13 9 1,-15 9-1,0 17-1,-15 16 1,-9 15-1,-8 11 1,-5 10-2,-2 6 0,4 6 0,8-7-2,11-3-1,11-20-2,22-4-19,3-31-12,31-5 2,-1-25-1,18-5 1</inkml:trace>
  <inkml:trace contextRef="#ctx0" brushRef="#br1" timeOffset="67733.3707">14669 3657 87,'-10'-22'37,"-15"3"-1,3 20 2,-14-1-30,10 18-4,-3-1-2,3 8 1,6 2-2,12-1 1,8 0-1,14-7 0,9 0 0,4-6 0,13-2 0,0-2-1,0 1 1,-2 0-1,-3 1 1,-8 7-1,-10 1 0,-11 9-1,-12 1 1,-4 3-2,-9 2 0,-5-9-2,6 6-9,-9-22-24,16 2 0,-4-25 0,17-2-1</inkml:trace>
  <inkml:trace contextRef="#ctx0" brushRef="#br1" timeOffset="67904.971">14676 3549 109,'0'0'40,"-12"4"1,24 0-2,0-9-37,22-8-3,12 3-7,7-20-14,29 16-5,-16-18-8,20 13-4,-7-4-2,-3 16 0</inkml:trace>
  <inkml:trace contextRef="#ctx0" brushRef="#br1" timeOffset="68591.3722">13325 5193 80,'0'0'37,"5"-25"0,8 16 0,-1-4-33,14 0-1,6-3-1,9 4 0,-3 2 0,7 6-1,-10 6 1,-1 10-1,-12 10-1,-12 9 1,-17 9-1,-11 15 1,-14 6 0,-11 4 1,-9 5 1,1-3 0,0-6 0,9-6-1,5-10 1,17-9-1,13-14 1,7-22-2,35 7-2,14-21-1,18-8-3,7-14 0,16 7-9,-7-22-21,16 8-4,-11-9 1,-1 9-1</inkml:trace>
  <inkml:trace contextRef="#ctx0" brushRef="#br1" timeOffset="68778.5726">14163 5163 87,'-20'-4'37,"7"15"-1,-10 0 2,12 13-33,-11 9-3,6 10 0,-3 8-1,2 5 1,6 1-3,5-5-4,17 5-17,1-22-13,20-4 0,3-22-1,18-6 0</inkml:trace>
  <inkml:trace contextRef="#ctx0" brushRef="#br1" timeOffset="69074.9731">14604 5171 95,'-11'-3'38,"-13"7"1,5 24-3,-10 6-32,6 17 1,-2 3-2,16 7 1,3-1-1,12-1 1,14-13-1,14-11-1,10-13-1,6-19 3,8-12-3,-5-18 1,0-15-2,-8-7-1,-12-11 0,-13-2-2,-13 0 1,-16-1-3,-11 10-1,-11 11-7,-3 24-24,-18 6-2,6 28 1,-9 6-1</inkml:trace>
  <inkml:trace contextRef="#ctx0" brushRef="#br1" timeOffset="69839.3744">13311 6686 95,'0'0'37,"0"0"1,0 0-2,16-15-33,3 9-1,10-3 0,11 3-1,0-3 0,8 4 0,-2 3 0,-4 4 0,-4 9-1,-14 9 1,-14 9-1,-14 9 1,-13 6 0,-17 8 1,-8 7-1,-6 0-1,-3-2 1,3-2-1,10-12 1,7-2-1,12-12 0,15-11-1,19-12 0,16-11 0,21-5 0,15-16-2,17 7-7,-3-16-25,18 8-3,-11-8 2,5 8-4</inkml:trace>
  <inkml:trace contextRef="#ctx0" brushRef="#br1" timeOffset="70681.7759">14163 6657 96,'0'0'36,"-6"-17"2,6 17-3,26-28-33,3 9-1,8-3 1,8 4-1,-4 2 1,2 5-1,-5 8 0,-11 13 0,-12 10 0,-15 11 0,-16 11 1,-10 10 0,-15 4 0,-2 4 1,-4 1-2,6-1-1,7-9 1,14-7-2,16-12 2,20-17-4,21-10 0,15-16-3,26 0-9,-7-26-21,23 1-1,-6-17 1,5 4-3</inkml:trace>
  <inkml:trace contextRef="#ctx0" brushRef="#br1" timeOffset="70946.9764">14925 6609 90,'-35'5'37,"-13"4"0,4 14 2,-3-5-29,10 13-4,5-8-1,15 3-2,13-7-1,13-1 0,15-6-1,13-5 0,6-1 0,5-2-1,0 3 1,-2 5-1,-8 3 0,-12 6 1,-10 6-2,-15 8 0,-9 1 0,-9-2-4,2 1-2,-10-19-9,11 7-21,-1-23-3,15 0 3,0-28-3</inkml:trace>
  <inkml:trace contextRef="#ctx0" brushRef="#br1" timeOffset="71102.9766">14945 6582 116,'0'0'41,"-5"-24"0,24 18-2,7-4-39,16-17-18,24 13-20,1-7-1,13 2-2,-1-2 0</inkml:trace>
  <inkml:trace contextRef="#ctx0" brushRef="#br1" timeOffset="71945.3781">13338 7989 88,'-14'-2'38,"14"2"0,13-23-8,6 12-25,6-6-3,10 1 1,2 0-1,5 3 0,-6 10-2,-5 9 1,-6 9-1,-16 11-1,-12 11 2,-13 11-2,-9 9 2,-9 6 0,-1 4 0,-3-6-1,8-4 1,6-8 0,14-12 0,15-13 0,17-16-1,15-18-2,18-7-3,4-25-10,18 9-23,-5-15 0,13 3-1,-9-4 0</inkml:trace>
  <inkml:trace contextRef="#ctx0" brushRef="#br1" timeOffset="72210.5786">14282 7836 78,'-22'0'37,"3"10"0,-7-2 1,8 14-32,-10-1-1,2 11-1,-3 0 1,-1 12-2,7-6 1,12 4-2,6-7 0,15-7-2,13-13 2,18-11-1,18-12-1,17-13-1,8-13-1,2-8-2,11 5-10,-17-19-25,4 14 1,-25-7-1,-11 9 0</inkml:trace>
  <inkml:trace contextRef="#ctx0" brushRef="#br1" timeOffset="72397.7789">14527 7843 93,'-44'53'38,"3"-2"1,15 8-1,3-7-36,14-2-2,19-4-1,12-15-2,10-1-4,7-20-29,21-4-1,-1-19 0,14-4-2</inkml:trace>
  <inkml:trace contextRef="#ctx0" brushRef="#br1" timeOffset="72647.3793">14955 7826 85,'-31'3'37,"3"17"3,-7 8 0,5 16-32,0 2-2,10 13-2,5-3 0,13 3-2,12-9 1,14-12-2,6-16 0,21-13 0,3-18 0,8-14-1,-7-13 1,0-10-1,-10-11-1,-17-5 0,-11 4-3,-25-2-3,-6 18-29,-29-1-3,-4 24-1,-22 7 0</inkml:trace>
  <inkml:trace contextRef="#ctx0" brushRef="#br1" timeOffset="73505.3809">13450 9267 77,'-1'-13'38,"14"6"0,1-9 0,10 3-32,5-5-2,7 3-1,-4-1 0,2 8-2,-4 6 1,-10 9-1,-8 8-1,-12 13 1,-12 10-1,-12 8 0,-10 11 1,-6 5 1,-2 5-1,-3 1 2,5-5-1,5-4 0,12-10 0,15-11 1,12-13-2,17-13 0,13-15-2,20-13-1,15-5-6,-1-12-29,15 1-2,-7-9 0,8 8-2</inkml:trace>
  <inkml:trace contextRef="#ctx0" brushRef="#br1" timeOffset="74254.1822">14376 9207 77,'-16'-8'38,"0"17"-1,-9 0 0,6 14-33,-4 3-2,0 4 1,4 2-1,10 2 0,3-2 0,15-1 0,9-9 0,12-1-1,8-7 1,7-1-2,2-4 2,1 2-1,-5 2 0,-10 4 1,-7 6-2,-15 4 2,-13 8-2,-10 1 1,-9 1 0,-5-3-2,-3-3 0,0-6-2,12-7-3,-5-25-16,22 7-16,6-36 1,15 4-2,0-15 0</inkml:trace>
  <inkml:trace contextRef="#ctx0" brushRef="#br1" timeOffset="74690.9829">14523 9232 85,'-16'5'38,"-3"-4"0,19-1 2,0 0-34,0 0-1,36-6-2,9-8 0,8-8 0,7 0-1,2 1 0,-3 0-1,-10 5 0,-6 9 0,-14 8-1,-13 12 0,-17 8 1,-12 11-1,-12 6 0,-4 5 1,-6 4-1,1-1 0,4-4 0,6-5 1,14-9-1,16-8 0,13-12 1,15-7-1,12-8 0,6-4 1,6 0-2,-4-1 2,-7 9-2,-8 8 2,-10 13-1,-18 10 1,-13 10 0,-16 10 0,-6 6 0,-7 2-1,-2-2 0,2-8-2,7-8-3,-2-27-17,24 1-18,-2-29 1,19-5-1,-2-23-1</inkml:trace>
  <inkml:trace contextRef="#ctx0" brushRef="#br1" timeOffset="74831.3832">14960 9219 109,'0'-25'41,"24"17"1,4-13-4,19-2-40,22 7-32,-3-17-5,15 11-1,-8-8-2</inkml:trace>
  <inkml:trace contextRef="#ctx0" brushRef="#br1" timeOffset="75580.1845">13512 10778 79,'0'0'39,"0"0"-2,23-12 1,-4-8-34,10 5-2,5-2 0,3 2-1,-1 7 1,-3 7-1,-9 8-1,-7 11 1,-16 11-1,-9 10 0,-13 6 0,-9 6 0,-7 4 1,-4 2-1,0-3 1,4-5 0,11-9 0,14-8 0,13-12 1,18-11-1,20-12 0,15-10-1,11-2-2,9-14-7,15 6-30,-10-6 1,5 8-1,-14-2-2</inkml:trace>
  <inkml:trace contextRef="#ctx0" brushRef="#br1" timeOffset="76016.9853">14255 10803 65,'-18'7'39,"18"-7"0,0 0 0,7 16-16,15-25-19,14-2-1,5-3 0,7 2 0,2-5-1,2 4 0,-8 1 0,-5 7-1,-4 8 0,-12 8 0,-12 10-1,-11 11 0,-10 12-1,-8 7 0,-7 7 0,-5 4-2,1 0 1,3-5-2,11-2-1,3-24-8,24-1-25,8-23 0,22-12-2,5-19 2</inkml:trace>
  <inkml:trace contextRef="#ctx0" brushRef="#br1" timeOffset="76266.5857">15089 10758 94,'-21'-8'38,"-4"20"3,-17 9-2,7 19-33,-6 7-3,7 9-2,5 1 1,19 3-1,7-6 0,21-9-1,13-12 0,14-12 0,12-19 0,8-12 1,1-13-1,-7-14-1,-6-8 2,-13-5-2,-17-2-2,-19-8-3,-8 13-32,-32-5 0,-4 14-1,-18 7 0</inkml:trace>
  <inkml:trace contextRef="#ctx0" brushRef="#br1" timeOffset="76984.187">13489 12068 75,'11'0'40,"9"-7"-2,-2-11 2,17 5-36,0-7-2,5 3 1,-1-1-2,1 6 0,-5 5 0,-3 10 0,-11 7-1,-10 10 0,-11 10 0,-10 13 1,-14 7 0,-6 8 0,-9 3 0,0 4 2,-3-7-2,5-3 1,11-7 0,7-9 0,11-10-1,16-14 0,16-6-2,12-12-1,16-4-3,6-17-15,16 10-19,-3-15-1,13 10 0,-6-13 0</inkml:trace>
  <inkml:trace contextRef="#ctx0" brushRef="#br1" timeOffset="78200.9891">14709 11972 5,'-17'1'29,"-1"4"2,-5 4 3,-7 8-17,-14-8-2,13 13-2,-17-10-2,10 11-2,-4-9-1,14 4-3,3-4-2,13 1-1,8-2 0,15-2-1,12 3 0,10 0-1,-1 2 1,10 5 0,-1 1 0,3 3 0,-9 6-1,-9 5 1,-8 3-1,-11 3 1,-14 3-1,-5-1 0,-13-3 0,-5-3 1,-5-6-1,0-7 0,0-9 0,2-10-1,13-17 1,7-8 1,10-13-1,9-9 0,12-10-1,8-9 1,9-4 0,2-1-1,8 6-1,-8-1-5,7 19-23,-16-2-5,1 17-2,-8 3 0</inkml:trace>
  <inkml:trace contextRef="#ctx0" brushRef="#br1" timeOffset="78684.59">15088 12000 67,'0'0'37,"-21"18"0,-2-2 0,-1 14-32,-5-2-1,7 13 1,-4-6-2,11 4 1,3-6-2,14-9 1,11-7-1,13-7-1,14-11 0,7-1 0,5-4-1,0 4 1,-2 2-1,-9 8 0,-11 7 0,-13 10 1,-20 10-1,-8 4 1,-13 7-1,-6-1-1,-5-1 0,1-7-2,6-5-2,3-20-6,20-1-28,-1-22 0,20-5 1,1-22 0</inkml:trace>
  <inkml:trace contextRef="#ctx0" brushRef="#br1" timeOffset="78856.1903">15156 12056 93,'-12'-9'41,"12"9"1,9-12-1,14-3-38,21 0-4,8-10-6,20 8-30,-9-9-3,6 11 0,-5 0-1</inkml:trace>
  <inkml:trace contextRef="#ctx0" brushRef="#br1" timeOffset="80478.5931">13409 13485 63,'0'0'39,"0"0"-2,0-19 0,21 13-32,6-9-1,11 1-1,0 0 0,6 9-1,-4 3 0,-5 5-1,-7 9-1,-7 5 0,-16 10 1,-6 5-1,-9 1 0,-4 0 0,2-4 0,0-4 1,7-4-1,12-12 0,12-3 0,10-7 0,6-5 1,7 0-1,0 3 1,-3 4 0,-6 6-1,-15 9 1,-13 10-1,-14 11 1,-16 8 0,-9 4-1,-7-1 0,-1-2 0,5-4-2,0-13-3,22-6-4,1-27-29,31-9 1,12-22-2,16-5 1</inkml:trace>
  <inkml:trace contextRef="#ctx0" brushRef="#br1" timeOffset="80806.1937">14210 13484 66,'5'-18'39,"-5"18"-2,-14-5 2,-6 22-30,-6-1-5,1 11 0,-7 8-1,3 12 0,4 3-1,7 6 1,8-2-1,10-2-1,13-8 0,13-12-1,11-18 1,13-17-1,8-16 0,2-14 0,-2-12 0,-3-8 0,-11-4 1,-14-3-1,-14 2 0,-13 6 0,-16 8 0,-11 6 0,-4 8-1,-4 10 0,1 5-2,4 8 0,12 15-4,4-12-8,21 21-23,6-9 0,17 8-1,2-12 2</inkml:trace>
  <inkml:trace contextRef="#ctx0" brushRef="#br1" timeOffset="81086.9942">14768 13448 69,'11'-1'39,"-11"1"-1,0 0 1,0 17-31,-20-10-2,6 13-2,-11 2-1,4 10 0,-5 9 0,4 10-1,6 0-1,7 2 1,9-4-1,9-7 0,15-11 0,14-18-1,12-20 0,6-15 0,7-16 0,-1-13 0,-7-5 0,-9-8-1,-11 2 1,-20 2-1,-15 13-2,-20 1-5,-1 27-20,-26-4-11,0 23-1,-10 1 0</inkml:trace>
  <inkml:trace contextRef="#ctx0" brushRef="#br1" timeOffset="82210.1961">13556 14879 59,'0'0'39,"17"-9"-1,7-11 2,16 2-35,9-9-2,8 2 0,-1 1-1,-2 4-1,-4 11-1,-10 8 1,-16 12-1,-12 15 0,-17 10 0,-8 8-1,-14 7 1,-4 2-1,-3-4 1,5-4 0,8-13 0,13-9-1,20-14 2,17-11 0,13-11 0,14-5-1,7-2 0,-1 4 1,-5 4-1,-9 11 1,-19 12-1,-17 13 1,-19 15 0,-18 8 0,-16 9 1,-9 4-1,-6-3 0,-1-3-1,9-11-1,8-18-3,25-3-23,3-33-11,30-3 0,3-26-2</inkml:trace>
  <inkml:trace contextRef="#ctx0" brushRef="#br1" timeOffset="90322.2104">14668 14993 29,'0'0'35,"-5"-14"3,5 14-2,-4-12-18,4 12-10,0 0-2,0 0-1,0 0-1,-15 17-1,6 5-1,0 13 0,-6 9-1,-1 13 0,-1 10-1,1 8-1,1 6-1,2-12-5,21 3-29,-2-23-1,18-11-1,4-24-1</inkml:trace>
  <inkml:trace contextRef="#ctx0" brushRef="#br1" timeOffset="90696.6111">15091 15022 54,'0'0'38,"-25"-22"0,25 22-2,-24 0-31,24 0-2,-19 16 0,14 5 0,-4 0-1,4 6 0,1 5 0,4 0 0,2-2-1,6 1 1,7-6-1,8-5 0,3-6-1,9-1 1,3-3 0,2 3-1,-7-3 1,2 7-1,-10 3 0,-9 8 1,-10 2-1,-9 4 0,-10 0-1,-8-2 0,2-4-2,-5-12-1,9-3-9,-5-23-24,18-5 0,-1-25-2,16-1 0</inkml:trace>
  <inkml:trace contextRef="#ctx0" brushRef="#br1" timeOffset="90899.4114">15202 15020 73,'-15'9'42,"-2"-14"-1,17 5 0,25-16-36,11-6 0,15-3-2,11-6-1,6 5-5,0-6-10,12 18-26,-21-1 1,1 20-5,-19-3 2</inkml:trace>
  <inkml:trace contextRef="#ctx0" brushRef="#br1" timeOffset="92631.0144">13589 16375 43,'0'0'37,"8"-16"1,7 4-1,7-12-31,11 3-4,1-5 1,13 0-1,-2 2 0,1 4-2,-6 10 1,-5 6-1,-8 13 0,-15 9 0,-9 10 0,-12 13 0,-10 4 0,-5 5 0,-3-2 1,3-4-1,5-8 1,8-9-1,17-10 1,11-16 0,14-12 1,16-4-1,7-7-1,1 3 2,1 0-2,-11 10 1,-11 13 0,-13 16-2,-21 14 2,-17 17-1,-21 17 1,-11 4-1,-11 6 0,-4-6 0,2-6-2,7-18 0,26-2-12,3-36-23,26-10-1,26-27-1,13-7-1</inkml:trace>
  <inkml:trace contextRef="#ctx0" brushRef="#br1" timeOffset="93426.6158">14595 16510 65,'22'-25'38,"8"0"0,4-10-17,8-3-18,5 0-2,0 1-1,-6 9 1,-4 13-2,-16 12 1,-9 13 0,-14 16 0,-11 13-1,-8 7 2,-2 7-1,-6 2 2,4-3-2,8-9 3,6-6-3,16-18 2,16-10-1,6-11-1,16-8 1,2-5-1,2 2 1,-1 1-1,-9 10 1,-12 11-1,-14 14 1,-12 12-1,-15 11 1,-13 9-1,-5 0 1,-2 4-1,-2-8-1,6-5-1,10-18-1,15-6-6,3-40-16,28 6-12,5-30-1,26-2 0</inkml:trace>
  <inkml:trace contextRef="#ctx0" brushRef="#br1" timeOffset="93738.6164">15457 16437 40,'14'-23'37,"-22"1"0,-7 23 0,-21-1-25,4 23-4,-8 0-4,4 15-2,2 4 2,10 11-2,4 1 0,14 4 0,14-5 0,16-1-1,5-13 2,18-9-2,5-23 1,9-13-1,-2-17 0,2-16-1,-12-11 1,-5-5 0,-15-10-2,-14-2 0,-15 11-2,-15-2 0,-11 14-3,-16 4-4,7 27-21,-24-3-8,9 35 0,-9 0 0</inkml:trace>
  <inkml:trace contextRef="#ctx0" brushRef="#br1" timeOffset="94581.0179">13593 17746 53,'0'0'40,"0"0"-1,29-12 0,-3-2-37,10 2 0,7-10-1,5 2 0,0 1-1,-2 4 1,-3 8-1,-9 8 0,-8 8 1,-16 8-1,-14 15 1,-13 4 0,-15 6 0,-3 4 1,-3-7-1,3-3 0,3-5 1,15-5-1,10-15 1,23-11 0,13-7-1,13-7-1,9 0 1,1-1-1,-3 5 1,-7 5 0,-9 9-1,-13 16 1,-17 7-1,-3-27 1,0 0-1,-24 64 1,24-64-1,-39 53 1,39-53 0,0 0-4,-67 75 1,67-75-4,0 0-26,0 0-6,-27 39-4,21-51 0</inkml:trace>
  <inkml:trace contextRef="#ctx0" brushRef="#br1" timeOffset="95220.619">14587 17742 33,'0'0'37,"0"0"1,0 0-1,-25-1-28,25 1-2,-25 13-2,15-2 2,-4-3-3,14-8 0,-15 15-1,15-15 0,-6 12-1,6-12 0,6 13-1,-6-13 0,14 16 0,-9-6 0,1 12-1,0 5 1,-6 0-1,0-27 1,0 0 0,8 68 0,-11-45 0,21 0 0,-2-18 0,19-7 0,4-17 0,24-3 0,-2-23 0,12 5-1,3-3 0,-2 4-2,-5 8-2,-13 2-1,-4 19-12,-24 2-21,2 10-1,-30-2-2,16 17 0</inkml:trace>
  <inkml:trace contextRef="#ctx0" brushRef="#br1" timeOffset="96063.0205">14909 17806 10,'7'-18'33,"-7"18"1,10-13 1,-16 1-23,6 12-2,4-11-1,-4 11-2,0 0-1,2 26 0,-8-3-2,1 8 2,-2 11-2,7-42 0,-7 53-2,7-53 0,-5 63 1,5-63-2,-5 63-1,5-63-3,4 62-5,-4-62-32,6 55 3,-6-55-2,0 0 0</inkml:trace>
  <inkml:trace contextRef="#ctx0" brushRef="#br1" timeOffset="96624.6215">15609 17817 33,'-5'-11'35,"5"11"1,0 0 0,-11-7-29,11 7-2,0 0 0,-13 18 0,3-2 0,0 7 0,-9 11-1,5-3-1,-1 1 1,15-32-1,0 0 1,0 0-1,-14 67 0,24-44-2,5-5-1,-15-18 1,26 11 1,-26-11-1,0 0-2,61 14 1,-61-14-1,0 0 1,61 30 0,-61-30 0,0 0 0,0 0 0,38 60 0,-38-60-2,0 0 2,3 52-3,-3-52 0,0 0-4,0 0-24,0 0-6,-17 52-3,17-52 3</inkml:trace>
  <inkml:trace contextRef="#ctx0" brushRef="#br1" timeOffset="97186.2224">15689 17802 47,'0'0'38,"-12"-8"-1,12 8-8,-13 4-21,13-4-1,0 0 0,-10 11-1,10-11-1,0 0-1,0 0-1,24 3 1,-4-6-2,7-4 0,5 0 0,5-1 0,8-1-1,-5 2 0,0 0 0,-1 5-1,-4 0 0,-6 3 1,-5 0-1,-6 2 0,-7 0 0,-11-3 0,14 4 0,-14-4 1,0 0-2,0 0 1,0 0-1,0 0 0,0 0-2,0 0 0,0 0-1,-9-1-3,9 1-14,0 0-16,2 14-2,-2-14-1,0 0 0</inkml:trace>
  <inkml:trace contextRef="#ctx0" brushRef="#br1" timeOffset="98106.6241">15874 18309 6,'0'0'25,"0"0"3,0 0-19,0 0 1,0 0 1,0 0 0,0 0 1,0 0-2,0 0 1,0 0 0,0 0-6,0 0 0,0 0 0,0 0-2,0 0 1,0 0 1,0 0-2,0 0-3,-55 2 3,55-2-1,0 0 0,0 0-1,0 0 1,-63 28-1,63-28 1,0 0 1,-48 14-3,48-14-1,0 0 1,0 0-1,-57 6 1,57-6-1,0 0 0,0 0 0,0 0-2,0 0 0,0 0-17,0 0-18,0 0-3,0 0 1,0 0 0</inkml:trace>
  <inkml:trace contextRef="#ctx0" brushRef="#br1" timeOffset="99463.8264">15845 18329 34,'0'0'33,"0"0"1,0 0-1,-21-52-25,21 52-3,0 0 0,0 0-2,0 0 2,0 0 0,0 0 0,0 0-2,0 0-1,0 0 1,0 0-1,0 0 0,0 0-2,0 0 0,0 0 2,0 0-1,0 0 1,0 0-1,-5 59 0,5-59 2,0 0-1,0 0 0,-23 54 0,23-54 0,0 0-2,0 0 1,-59 43 0,59-43-1,0 0-2,-64 12 3,64-12-3,0 0 2,-70-6 0,70 6 1,0 0-2,-59-22 1,59 22 1,0 0-1,0 0 1,-59-28-1,59 28 2,0 0-2,0 0 2,0 0-2,0 0 1,-50-22-1,50 22 1,0 0 0,0 0-1,0 0 1,0 0-2,0 0 1,0 0-2,0 0-2,0 0-5,0 0-28,0 0-5,0 0 0,0 0-2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01:01:35.83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12171 1023 39,'-22'-13'32,"22"13"1,-8-11 0,8 11-25,0 0 0,0 0 0,25 2-2,-5-2 1,16 3-3,11-1 0,17-4 0,18-5-1,24-4 0,15-1 0,18-4-1,2 2 1,12 3-2,-3-1 0,-6 9 0,-10 4-1,-15 5 1,-11 4-1,-15 1 0,-13-1 1,-13-1-1,-10-2 0,-10-5 1,-7-4-1,-6-3 0,-10-3 0,-7-1 0,-5-2-2,-11-2-1,-1 13-2,-19-20-3,19 20-25,-27-15-3,9 14-2,-6-1 1</inkml:trace>
  <inkml:trace contextRef="#ctx0" brushRef="#br0" timeOffset="639.6011">15176 747 61,'0'0'35,"23"-53"1,-23 53 0,0 0-30,25-67 0,-25 67-1,0 0 2,0 0-4,0 0 1,0 0-2,36-10-1,-41 53 0,-2 13 1,2 11-2,7 9-2,-2 1 0,0 1-2,7-5-6,-11-31-25,17-12-1,-5-16-2,6-11 2</inkml:trace>
  <inkml:trace contextRef="#ctx0" brushRef="#br0" timeOffset="1466.4026">15121 610 82,'0'0'40,"-53"-47"-1,53 47 0,0 0-38,-43-50 2,43 50-2,0 0 2,0 0-2,54-30 0,-54 30 0,63-11 1,-63 11-2,86-12 0,-86 12 0,95-7 0,-95 7 0,93 6-1,-93-6 2,82 21-1,-82-21 0,68 40 1,-49-19 0,22 47 0,-21 6 0,-5 9 1,-12 1-3,0-1 1,-3-9 0,1-10 0,0-26-1,-2-9 1,1-6 0,3-11 0,-3-12 0,0 0 0,-4-31 1,4-3-1,0 34 1,4-53-1,-4 53 1,1-76-1,-1 76 0,14-91-1,-8 42 2,3-1-2,4-1 2,-2 3-2,-11 48 0,26-93 1,-26 93 1,43-78-1,-43 78 0,47-67 0,-47 67 0,58-37 1,-58 37-1,55-7-2,-55 7 3,0 0-1,54 39 0,-54-39 1,0 0 0,6 74-1,-6-74 0,-14 57 2,14-57-2,-34 56 0,34-56 0,0 0 1,-76 69-2,76-69 1,-53 37 1,53-37 0,0 0-2,-55 37 2,33-19-1,29-5 0,14 1 1,14 9 1,1 3-2,8 11 1,-5-1-1,-3 9 1,-12-4-2,0 0 0,-1-5-2,-3-8-1,10-5-7,-7-20-26,17-10-2,-4-18 1,12-6-2</inkml:trace>
  <inkml:trace contextRef="#ctx0" brushRef="#br0" timeOffset="1700.403">16547 592 91,'12'-56'38,"-12"56"1,0 0 1,0 0-36,0 0-1,0 0 0,0 0 2,-25 12-4,6 50 1,6 8-2,2 4 1,7-2-6,7-8 0,17-13-31,-2-20-3,21-11 0,-5-20 0</inkml:trace>
  <inkml:trace contextRef="#ctx0" brushRef="#br0" timeOffset="2090.4037">17162 558 90,'0'0'39,"0"0"2,27-62-2,-27 62-33,0 0 0,0 0 0,-72 21-2,14 35-1,-9 17-1,11 6 1,7 6-2,20 1 1,16-13-3,30-13 2,14-27-1,14-17 0,9-15 1,3-16-1,0-11 1,-2-9-1,-55 35 1,53-41 0,-53 41-1,0 0 0,53-74 1,-43 53-1,-10 21-1,-11 1 1,-3 20-2,-5 11 0,5 6-2,8 5-5,20-5-31,-3-6-1,23-4 0,2-8-1</inkml:trace>
  <inkml:trace contextRef="#ctx0" brushRef="#br0" timeOffset="2932.8051">18460 459 72,'0'0'39,"0"0"0,0 0 1,0 0-38,-70-10 3,70 10 1,-54 30-2,13 3 1,-25 25-3,-1 13 3,7 5-3,13 7 2,18-8-4,28-10 2,20-26-3,28-18 3,13-17-1,6-13-1,7-15 1,-73 24-1,74-32 2,-74 32-2,75-41 1,-75 41-1,59-41 1,-59 41-1,49-38 0,-49 38-1,0 0 1,55-31-2,-55 31 1,-3 22-1,-8 3-1,-1 12 0,1 4-4,8-4-2,30-15-31,-1-15 2,23-9-1,-4-18-1</inkml:trace>
  <inkml:trace contextRef="#ctx0" brushRef="#br0" timeOffset="3556.8062">19053 653 78,'0'0'41,"0"0"0,0 0 1,31-55-35,-31 55-2,-17 45 0,-12 13-2,4 19 1,1 4-2,11 3-1,1-3-2,10-8 2,0-28-2,6-10 1,-1-13 0,-3-22 0,0 0 0,9-18 0,-6-14 0,2-19 1,-5 51-1,10-66 0,-10 66 0,7-93-3,3 43 3,2-2-2,-8 1 2,11-2-2,-1 3 2,7 1-1,-21 49 2,40-92 0,-40 92 0,52-77-1,-52 77 1,52-60-2,-52 60 2,54-34-2,-54 34 1,0 0 0,55 5 0,-55-5 1,0 0 1,8 48 0,-8-48 0,-25 51 0,25-51 0,-38 55 0,38-55 0,-46 62-2,46-62 0,-41 55 0,41-55 0,-28 50 1,28-50 0,-17 33-1,29 4-1,27-4 2,13-11-1,13-2 0,-3-5-1,-3 2 0,-19 0-3,-22 1-1,2-4-3,-20-14-18,24-2-15,-24 2 2,0 0-2,0 0 1</inkml:trace>
  <inkml:trace contextRef="#ctx0" brushRef="#br0" timeOffset="4009.207">19713 672 80,'0'0'40,"46"-68"0,-46 68 3,0 0-34,0 0-2,0 0 0,30-6-4,-40 56 1,-16 18-2,0 11 1,1 4-3,4 1 1,2-13-2,14-12 2,4-27-1,2-14 0,-1-18 1,16-15-1,-3-19 1,-13 34 0,12-53 1,-12 53-1,18-73-1,-18 73 0,22-91 0,-22 91-1,27-93 1,-27 93-1,26-91 0,-26 91-1,33-75 3,-33 75-2,30-55 2,-30 55 0,0 0 1,60-36 0,-60 36-1,79 30 1,-42 23-2,-1 18 2,-7 5-3,5-1-1,-13-7-1,-2-11-2,-9-12-5,-12-29-12,13-4-19,-11-12 0,0 0 0,-24-26 0</inkml:trace>
  <inkml:trace contextRef="#ctx0" brushRef="#br0" timeOffset="4617.6081">20050 868 113,'-60'-32'41,"60"32"0,0 0-8,0 0-30,0 0-1,0 0 0,-19-58 0,19 58 0,0 0-1,65-31-1,-65 31-1,63-21 0,-63 21-1,78-32 1,-78 32 0,80-32 0,-80 32 0,72-28 1,-72 28 2,58-9 0,-58 9 0,61 22 0,-54 18-1,-6 17 1,-13 11-1,2 8-2,-5 2 0,10-3 1,-1-16-1,6-19 1,2-8 0,1-15 0,-3-17 0,11-2 0,-5-17 1,2-12-1,-2-16 1,-6 47-1,5-68 2,-5 68-3,16-89 1,-9 39-1,-1-2 1,-6 52-1,20-98 0,-20 98 0,20-96 0,-20 96 1,30-86 0,-30 86 0,36-74 0,-36 74-1,47-51 1,-47 51-1,0 0 1,68-25 0,-68 25-1,0 0 2,50 36 1,-50-36-1,0 0 1,5 70 0,-5-70 0,-26 55-1,26-55 0,-41 53-3,41-53-3,-52 48-6,52-48-18,0 0-12,-63 46 1,63-46-2,0 0 1</inkml:trace>
  <inkml:trace contextRef="#ctx0" brushRef="#br0" timeOffset="5038.8088">21140 522 57,'81'-37'34,"-81"37"-1,0 0-2,59-40-21,-59 40-18,0 0-5,0 0-4,0 0 0,0 0 3,0 0 6,0 0 6,-53-30 6,53 30 4,0 0 6,0 0 7,0 0 0,0 0 1,0 0-6,0 0-5,0 0-4,0 0 0,0 0-2,0 0-2,0 0 0,0 0 0,0 0 0,-19 59 0,19-59 0,1 56-1,-18 4-1,4 12 1,-10 2-1,3 9 1,-3-7-4,3-5 1,6-19-3,8-18-3,17-14-22,-11-20-12,18-5 0,-9-13-1,12-4 1</inkml:trace>
  <inkml:trace contextRef="#ctx0" brushRef="#br0" timeOffset="5210.4091">21201 822 109,'0'0'43,"0"0"-1,0 0 0,0 0-40,0 0-2,40-57-2,-40 57-5,0 0-28,67-35-7,-67 35 0,65-31-1</inkml:trace>
  <inkml:trace contextRef="#ctx0" brushRef="#br0" timeOffset="5397.6095">21682 491 99,'56'-53'40,"-56"53"3,0 0-1,0 0-38,0 0-1,-69 72 0,18 3-1,-4 15-2,16 3 1,11 5-6,13-13-5,29-13-30,7-26-1,20-22 0,3-20-1</inkml:trace>
  <inkml:trace contextRef="#ctx0" brushRef="#br0" timeOffset="5740.8101">22224 550 97,'0'0'42,"-5"-59"2,5 59-1,0 0-39,0 0 0,-69 0 0,69 0 0,-52 39-1,52-39 0,-44 51-1,44-51-1,0 0 0,-23 72-1,23-72 1,0 0-1,37 61 0,-14-45 2,19 29-2,-11-7 0,-4 5 0,-23-2 0,-21 8 0,-29 0 0,-8 2-2,3-12-7,-9-22-19,29 1-14,2-11-2,29-7 0,2-17-1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01:03:53.24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7825 7414 65,'-14'5'35,"-2"0"-1,5 2-1,-9-11-27,20 4-1,-9-16-2,18-4 0,11-17 0,13-15-1,17-21 1,19-13-1,12-20 1,15-6-1,4-8 0,5 0-1,-3 4 0,-5 15-2,-11 11 2,-18 20-3,-9 16-1,-21 11-4,1 24-12,-25 3-19,1 8 3,-15 8-3,4-11 2</inkml:trace>
  <inkml:trace contextRef="#ctx0" brushRef="#br0" timeOffset="624.0011">9383 5723 53,'15'-20'33,"-15"20"-1,9-16 0,-9 16-22,0 0-6,-22 8-2,9 12 2,-10 4-1,0 13 1,-4 1-1,2 6 1,2-2-1,7-1 0,5-9-1,8-1 0,8-10-1,9-7 0,7-5 0,6-3-1,2-4 0,3 1 1,-2-2-1,-1 2 0,-4 2 0,-2 2 1,-8 4-1,-5 2 1,-8 8-1,-4 3 1,-6 4 0,-6 6-2,-5 7 2,-2 1 2,-3 1-2,1-3 0,2-4 0,4-7-1,9-7-2,8-22-3,12-1-32,4-24 1,11-5-1,4-17-2</inkml:trace>
  <inkml:trace contextRef="#ctx0" brushRef="#br0" timeOffset="858.0015">9856 5801 74,'0'0'35,"0"0"0,-9 27 0,2 1-32,2 11 0,-3 9 0,-1 12 0,-2 7-1,2 2 2,-1-2-3,8-7 0,3-7-5,-5-20-30,21-16 0,1-24-1,14-17-2</inkml:trace>
  <inkml:trace contextRef="#ctx0" brushRef="#br0" timeOffset="1388.4024">9907 5445 70,'2'12'38,"-2"-12"-3,24 11-6,-5-14-27,8 2 1,0-6-1,4 6-2,-6 2 0,0 7 1,-1 8-2,-6 6 4,-4 7-1,-5 10 0,-1 7 0,-10 10 0,-1 4 1,2 6-2,-8 1 3,3 2-3,0-6 0,6-4 1,0-12-1,1-8 1,4-14 0,7-16-1,4-16 1,6-11-1,2-19 1,1-8 0,4-14 0,5-5-1,-6-5-1,4-1 2,-5 8-4,2 6 4,-9 14-4,2 9 3,-5 17-3,-3 16 2,-5 15 3,-1 17-4,-7 9 4,2 11-4,-1 9 3,1 3-3,4-1 2,-2-7-3,8-5-3,-1-14-5,11-1-28,-4-21 1,9-2 0,-6-17-2</inkml:trace>
  <inkml:trace contextRef="#ctx0" brushRef="#br0" timeOffset="2262.004">11662 5137 52,'-29'-35'36,"-8"11"-2,-13 4 0,-4 19-26,-14 4 0,8 18-3,-6 8-2,4 13 0,2 7-1,9 12 0,5 3-1,14 7 3,11-2-1,13 1 0,15-3 0,11-5 0,18-10 0,12-16-1,18-12 1,7-16-2,13-16 0,2-15 1,0-13-4,-4-15 4,-4-9-4,-14-8 1,-9-6 0,-13-6 0,-14-1-1,-16 0 0,-11-1 2,-14 6-2,-11 5 0,-15 8 3,-10 13-3,-10 16 3,-8 15-1,-5 18 1,-5 17 0,7 18 0,0 9 2,17 13-3,9 0 3,19 3-1,20-6-2,26-8 1,20-11 0,19-17-1,18-11-1,9-20-2,16-3-4,-12-20-30,16 1 0,-18-10-1,0 4-2</inkml:trace>
  <inkml:trace contextRef="#ctx0" brushRef="#br1" timeOffset="7534.8132">12276 10863 44,'0'-15'33,"0"2"2,0 13-8,0-22-14,0 22-4,0 0 0,0 0-3,0 0-1,-3 20-2,-5-5-1,2 4 0,-5 3-1,2 7 0,-2 0-1,-4 7 0,3 5 0,-3 9-1,0 10 1,-2 9-1,-6 5 1,5 3 0,-2 4 0,-1-2 2,-2-6-1,-1-2 1,2-5-1,1-12-1,0-4 1,-2-5-1,-1-4 2,5-1-4,-2 2 3,1-6-2,1-1 1,0 1 1,4-7-1,3-3 0,0-7-1,12-19-1,-9 15-3,8-27-28,12-3-4,0-13-1,7-2 0</inkml:trace>
  <inkml:trace contextRef="#ctx0" brushRef="#br1" timeOffset="8143.2143">11925 12579 52,'-4'-12'36,"4"12"-1,-18-20-12,18 20-14,-31 10-4,15 8 0,-15 1 0,4 14-1,-9 2 0,4 10-1,-6 4-1,7 3 0,-1-7-1,8 0 1,10-6-2,5-5 1,14-12-2,5-9 0,16-9-1,7-17-3,18-1 0,-3-23-8,25 7-6,-11-23-6,13 8-11,-3-9 2,-4 5-1</inkml:trace>
  <inkml:trace contextRef="#ctx0" brushRef="#br1" timeOffset="8439.6148">12303 12567 32,'0'0'33,"-18"0"2,-4 17-6,-11-9-12,10 22-5,-13-5-5,11 13-1,-7-4-1,14 15-2,-1-6 1,11 5-1,5 0-1,13-3 0,6-8 0,6-8-1,10-16 0,8-13 0,-1-15-1,5-14 0,1-12 1,-6-11-1,-5-2 0,-6-1-1,-10 2 0,-10 3 0,-5 10-2,-10 7 0,-7 14-3,-10 2-2,10 21-6,-13-2-22,15 10 0,-2-3-1,15 6 2</inkml:trace>
  <inkml:trace contextRef="#ctx0" brushRef="#br1" timeOffset="8782.8154">12642 12516 38,'36'-20'36,"-7"10"2,-11 0-2,-6 16-20,-12-6-7,0 0-2,-19 17-3,2 3 0,-6 0-2,5 5-1,0-1 1,3 1-1,3-2 0,11 1-1,2-6 1,12-4-2,9-8 2,10-3-1,4-6 0,2 1 0,1-2 0,-3 1 1,-6 2-1,-5 8 1,-17 6-1,-13 12 1,-13 7-1,-9 4 1,-5 4-1,-4 3-1,3-6-3,-1-17-12,19 0-23,5-22 2,20-8-3,14-21 2</inkml:trace>
  <inkml:trace contextRef="#ctx0" brushRef="#br1" timeOffset="9391.2165">13716 12225 36,'-21'-7'35,"-1"-3"0,1 5 0,-9-2-16,2 12-16,-2 6 0,3 11 2,-5 4-1,3 12 1,-2 6-2,6 11 2,1 3-2,9 1 0,1-3-1,15-1 0,4-12-1,16-8 1,12-14-1,13-15-1,12-12 0,7-15 1,9-11-1,-1-11 1,0-6-1,-7-7 0,-10-8 1,-8-3-1,-17-2 0,-9-1 0,-15 1 0,-9 2-1,-11 3 2,-13 0-2,-5 14 1,-14 5 3,-4 12-3,-2 18 3,-13 13-2,3 17 0,-1 14 0,3 18 1,5 11-1,5 10-2,13 1 2,8-2-1,19-4 1,9-6 0,18-13-1,22-11 1,12-16-1,12-14 0,14-14-3,2-14-4,17-6-30,-12-12-4,4 2 1,-15-10-2</inkml:trace>
  <inkml:trace contextRef="#ctx0" brushRef="#br2" timeOffset="16770.0294">16372 4993 55,'-15'7'37,"15"-7"-2,0 0 1,0 12-26,0-12-4,10-4-2,5-4 0,10 0-1,5-10 0,13-2-1,7-4 1,14-2-1,7-4-3,6-3 4,4 2-5,3-3 3,1 2-3,-6-4 1,-6 4-1,-7-4 1,-14 4-1,-7 0-2,-11 6-1,-16-6-4,7 16-28,-24-1 0,-1 17 0,0 0-1</inkml:trace>
  <inkml:trace contextRef="#ctx0" brushRef="#br2" timeOffset="17284.8303">18196 3867 47,'16'-48'35,"-7"2"2,1 14-2,-11-3-26,4 21-2,-3 14-2,0 0-1,-16 26-1,6 18-2,-6 18 1,-2 19-2,-4 14 1,-2 16-1,0 8 0,2 0 0,4-8 0,4-8-1,9-13 0,0-27-6,23-7-28,-6-31 0,11-12-2,-3-21 1</inkml:trace>
  <inkml:trace contextRef="#ctx0" brushRef="#br2" timeOffset="18142.8319">17975 4383 69,'-29'0'38,"4"-1"-1,25 1 0,-17 10-35,17-10-1,34-3-1,6-7-1,12-1-2,9-6-1,14 4-1,-5-10-3,10 10 1,-10-9-4,9 18 0,-21-10 0,4 14 3,-27-8 4,1 6 3,-11 2 4,-13-5 1,-12 5 5,0 0 0,0 0 2,-24 4-1,13 10-1,-18-7-2,4 14-2,-10 2-1,5 10 0,-5 3-1,3 7 0,-3 0 0,10-2-1,3-4-1,10-7 1,11-8-2,1-22 1,31 4 0,1-24-1,9-10 1,4-7-1,9-2 1,-7-5-1,-1 1 1,-9 5 0,-5 7-1,-12 7 0,-4 12 0,-16 12 0,0 0 0,-9 20 0,-4 4-1,0 6 1,-1 4-1,8-1 1,0 2 0,12-11 0,4-8 0,13-10 1,8-14 0,7-8 0,6-9 1,5-6-1,-5-1 0,7 0 0,-12 4 0,-2 6 0,-12 5 0,-8 12 0,-17 5-1,7 13 1,-19 6-1,-3 8 0,-1 2 0,-1 1 0,6 0-1,2-6 1,7-3 0,10-10 0,5-8 0,7-8 0,8-8 0,2-5 1,2-4-1,0-2 0,-4 3 1,-1-1-1,-8 9 0,-5 6 0,-14 7-1,12 13 0,-10 6-1,-4 1-1,5 7-3,-8-12-17,17 10-16,-12-25 0,36 19 0,-13-26 0</inkml:trace>
  <inkml:trace contextRef="#ctx0" brushRef="#br2" timeOffset="18907.2332">20509 3673 61,'0'-22'36,"-17"-4"-2,2 12 1,-13-3-27,1 15-2,-11 3-1,2 20 0,-4 8-1,0 15 0,-5 8-1,8 13-1,3 4 0,6 6-1,11-1 0,15-1-1,8-10 1,18-7-1,10-13 1,15-18-1,15-17 2,12-21-1,9-20 0,7-15 1,-2-16 0,-5-14 0,-6-7-1,-10-8 0,-16-1 0,-18 4-1,-18 6 1,-15 5-1,-12 12 0,-18 14 0,-16 17 0,-11 22 1,-12 16-1,-10 21 1,1 17 0,-2 16 0,7 2 0,13 6 0,23-4-1,15-3 0,31-14 0,23-9 0,25-14-1,17-16 0,16-4-3,4-25-13,18 9-21,-14-20-2,3 5-1,-20-13-1</inkml:trace>
  <inkml:trace contextRef="#ctx0" brushRef="#br2" timeOffset="19063.2335">21276 3817 94,'-21'22'22,"-1"-16"-20,5-13-1,14-15-42,0 7 1</inkml:trace>
  <inkml:trace contextRef="#ctx0" brushRef="#br3" timeOffset="26613.6467">22737 9384 29,'9'-24'28,"-4"14"2,-5-1 0,0-2-15,0 13-4,0 0-1,0 0-2,0 0-1,5 11 0,-5 3-2,6 12-2,-2 9 1,4 12-1,-2 11 1,1 17-1,-3 15 0,-4 21-1,-6 17-1,-4 13 2,-8 14-3,1 4 2,-1 4-3,3-2 0,4-8 0,7-10 1,7-12-2,5-13 0,5-11-1,-3-11 1,6-1-3,-12-12-3,1 2-3,-19-15-8,5 1-13,-14-12-2,3-5-1,-5-18 0</inkml:trace>
  <inkml:trace contextRef="#ctx0" brushRef="#br3" timeOffset="27768.0488">22468 12448 66,'-12'-14'34,"12"14"0,15-22-1,3 9-28,8-5-3,9 3 1,2-1 0,8 2 0,-9 5 0,3 9-1,-9 5 0,-5 11-1,-14 7 0,-11 9 1,-14 9-2,-7 5-1,-8 0 1,-1-1-1,1-5 1,4-6-1,6-9 0,12-9 0,7-16 1,22 11 1,6-13-1,-1 1 1,8 1-1,-1 4 1,-4 3 0,-7 8 0,-9 7-1,-10 5 0,-8 8 0,-11 5 1,-8 0-2,-3 2 0,2-4-2,-3-19-9,16 2-23,11-21 0,1-13-2,16-21 1</inkml:trace>
  <inkml:trace contextRef="#ctx0" brushRef="#br3" timeOffset="28126.8494">23519 12135 73,'19'-26'37,"-19"26"-2,0 0 0,-28 21-30,-4 10-2,-6 20 0,-11 10 0,-2 19 1,-4 5-2,0 12 1,3 0 0,11-2-1,10-8 0,12-8 0,15-14-1,15-15-2,17-22 2,7-17-1,9-14 0,6-13 0,-3-9 0,-4-7 1,-10-1-1,-13-1-1,-12 5 0,-11 0 0,-15 9 0,-12 3-1,-4 8 0,-4-1-1,9 6-1,-5-5-4,34 9-27,-19-13 0,31 5 0,8-11-1</inkml:trace>
  <inkml:trace contextRef="#ctx0" brushRef="#br3" timeOffset="28485.65">23638 12442 80,'-20'17'38,"-6"-5"-2,9 18 3,-4-3-33,5 10-2,0 7 0,5 9-2,4 0 0,2 1-1,8-3 0,5-6-2,6-12 2,10-8-1,1-18 1,6-13-1,2-17 1,0-8-1,-2-9 1,-3-6-1,-11-7 0,-8-3 1,-9 3-1,-9 3 0,-11 8 0,0 8 0,-4 9 0,-4 8-1,6 14-4,-1-3-6,16 17-26,7-11 0,11 19 0,8-19-1</inkml:trace>
  <inkml:trace contextRef="#ctx0" brushRef="#br3" timeOffset="28844.4507">24094 12088 70,'0'0'36,"-15"10"-1,6 8 2,-9 1-29,11 14-2,-6-1-1,7 4-2,1 2 0,5-4-1,6-6-1,6-6 0,5-10 1,2-9-1,2-11 1,-3-6-1,-3-13 1,2-4-1,-6-8 0,-5-2 0,-4-3 0,-4-1-1,-4 4 0,-1 5 0,-4 9-1,-6 9-1,-1 17-4,-9 2-29,6 29-2,-11 3-1,7 23 0</inkml:trace>
  <inkml:trace contextRef="#ctx0" brushRef="#br3" timeOffset="29296.8514">20350 13984 55,'0'0'40,"12"-14"-3,22 3-1,3-13-20,10 1-19,16 8-4,-11-8-28,12 17 2,-17-1-4,-4 16 1</inkml:trace>
  <inkml:trace contextRef="#ctx0" brushRef="#br3" timeOffset="29468.4517">20424 14245 72,'-25'26'38,"10"-19"1,15-7 0,17-5-36,20-13-3,22-6-2,12-9-4,21 5-29,-5-7-1,16 8-2,-2-3 0</inkml:trace>
  <inkml:trace contextRef="#ctx0" brushRef="#br3" timeOffset="30045.6528">22142 13831 62,'-65'-8'36,"16"7"-1,6-9 0,25 7-30,6-6-1,12 9-1,34-18 1,2 10-2,9 0 0,9 6 0,-1 2 0,-1 12-1,-12 6 0,-10 8-1,-21 9 1,-13 8-1,-21 3 0,-13 7 1,-8 1-1,-7-4 0,-1-2 1,7-5-1,6-10 0,10-3 0,17-9 1,14-10-1,14-6 0,17-7 0,18-5 0,13-7-2,15-6-1,6-12-4,14 7-13,-3-19-15,5 4 1,-14-13-2,6 8 1</inkml:trace>
  <inkml:trace contextRef="#ctx0" brushRef="#br3" timeOffset="30232.8531">22935 13733 59,'-20'24'35,"-5"6"0,6 15 0,-5 5-26,12 19-2,-5-1-2,8 8-2,0-2-1,4-4-2,5-5-3,1-19-7,13-1-25,1-29-1,15-12-1,4-22 0</inkml:trace>
  <inkml:trace contextRef="#ctx0" brushRef="#br3" timeOffset="30435.6534">23411 13654 74,'-1'-11'38,"-1"25"0,-13 12-1,6 26-29,-14 3-5,2 14 1,3 4-3,0 2-1,-4-1-1,7-5-2,1-3-5,-5-15-29,15-5 0,-4-18-2,10-7 1</inkml:trace>
  <inkml:trace contextRef="#ctx0" brushRef="#br3" timeOffset="30716.4539">22911 13838 75,'-46'14'39,"23"11"-1,2-12 1,21-13-31,29 0-5,17-13-1,18-12 1,13-2 0,5-8 0,4 3-1,0 1 0,-5 3 0,-13 9-2,-12 8 0,-14 8-1,-12 1-2,-4 12-5,-26-10-26,22 16-5,-22-16 2,16 19-2</inkml:trace>
  <inkml:trace contextRef="#ctx0" brushRef="#br3" timeOffset="31496.4553">23322 14477 67,'0'0'37,"0"0"0,-10 5-1,10 13-32,-4 6-1,2 8-1,4 6-1,-6 7 0,4 5-1,-4 1 0,2-5 0,2-5 1,0-9-1,6-8 0,-6-24 2,17 5-1,-8-22 1,7-8 0,-5-12 0,1-2 0,0-10 0,-5-1 0,-3 3-1,1 6 0,-5 6-1,3 7 1,2 9-1,4 7 0,6 10-2,7 2 0,6 6-3,4-5-3,18 17-10,-9-15-19,18 9 1,-8-10-1,9 4 2</inkml:trace>
  <inkml:trace contextRef="#ctx0" brushRef="#br3" timeOffset="31839.6559">23939 14514 63,'-21'0'35,"-13"-6"0,9 9 0,-15-9-24,10 13-5,1 3-2,4 10-1,2 5 0,3 13-1,1 2 1,6 5-1,4 1-2,6-2 2,6-8-2,10-10 0,5-15 1,12-14 0,7-18-1,4-13 1,3-10 1,-2-9-2,-1-3 2,-10 1-1,-2 6 0,-8 5-1,-13 15 1,-3 13-1,-5 16 0,-10 16 0,4 11-2,0 7-1,4 16-4,1-8-4,15 14-29,-3-18 2,19 3-2,-2-18 2</inkml:trace>
  <inkml:trace contextRef="#ctx0" brushRef="#br3" timeOffset="32198.4565">24398 14570 78,'-39'6'37,"6"20"0,-8-3-1,11 13-32,2 6-3,9 1 1,7-6-2,15-3 2,11-13 0,10-13 0,11-22 0,14-14-1,10-18 2,9-17-1,1-9 1,-3-11-2,-3-9 1,-9-4-1,-8 4 0,-12 3 1,-11 12-1,-15 19 0,-13 21 0,-8 23 0,-12 35-1,-3 23-2,-3 27-1,-3 12-2,7 15-2,-1-10-26,24 9-6,-2-23-1,25-7 1</inkml:trace>
  <inkml:trace contextRef="#ctx0" brushRef="#br3" timeOffset="32448.057">24935 14440 79,'-26'12'38,"-9"1"-1,8 15 1,-3-4-35,16 5 0,6-4-2,13-1-1,7-3 1,10-5-1,6 0 0,1-3 1,-4 1-1,-1 0 0,-5 4-2,-12 0-2,-9 14-7,-23-7-26,1 13-1,-23-7 0,-4 12 0</inkml:trace>
  <inkml:trace contextRef="#ctx0" brushRef="#br3" timeOffset="32869.2577">20081 16234 72,'39'10'41,"2"-13"-2,9 5-4,1-11-38,6-9-4,9 6-30,-24-4 0,-1 18 0,-21-2-1</inkml:trace>
  <inkml:trace contextRef="#ctx0" brushRef="#br3" timeOffset="33025.258">20075 16702 66,'-19'44'39,"10"-27"1,27-10-1,12-21-36,25-25-3,21-7-3,6-24-3,25 7-31,-12-14 0,7 16-2,-15-5 0</inkml:trace>
  <inkml:trace contextRef="#ctx0" brushRef="#br3" timeOffset="33337.2585">21161 15632 55,'-13'-17'38,"13"17"1,-21 17-1,16 21-34,-3 15 0,4 22-1,-1 15 0,5 14-1,0 5 0,5 6-3,-1-8-1,5-15-6,12-2-30,-3-28 0,15-8-1,-2-32-1</inkml:trace>
  <inkml:trace contextRef="#ctx0" brushRef="#br3" timeOffset="33992.4597">21728 16318 43,'0'0'36,"-12"-22"2,12 22-2,0 0-27,-7 22-4,2 2 0,2 13-2,-1 8 0,0 9-2,0 3 1,2 5-1,0-3 0,6-6-1,0-7 0,1-7 1,1-11-1,4-7 1,-10-21-1,15 1 1,-6-21-1,-2-7 0,-2-11 1,3-10-1,-3-6 1,2-14 0,-1-4 0,0-3 0,3 5-1,2 8 1,2 7-1,1 9 1,7 9-1,-1 17-1,3 13 1,1 11 0,1 8-1,1 5 1,-5 8 0,-1 4 0,-3 5 0,-6 6 0,-7 2 0,-4 4-1,-8 2 1,-6 0-1,-5 0 1,-7-3-1,-2-4 1,1-5-1,-5-4 1,5-1 1,2-5-1,5 4 0,5 2 0,7 3 0,-2 9 0,7 9 0,-1 11-1,0 3 1,0 6-3,0-8-3,15 3-32,-10-18 1,16-8-2,-7-26 1</inkml:trace>
  <inkml:trace contextRef="#ctx0" brushRef="#br3" timeOffset="34460.4605">22289 16437 53,'-10'10'38,"-3"-12"-3,13 2 1,0 0-33,23-7 0,-2 0 2,9 4-3,1-3 0,3 0 0,3-6-1,-2 0 0,-4-3 0,-4-1-1,-7-4 1,-5-1-1,-9-3 1,-1 0-1,-11 3 0,-4 4 1,-4 1-1,-5 4 0,-7 11 1,1 10-1,-9 11 1,3 13 0,-2 11 0,8 7-1,4 2 1,13-1-1,8-5 1,12-8-2,16-10 0,10-14-2,15-9-2,3-16-2,22 0-30,-14-17 1,10 6-2,-15-18 2</inkml:trace>
  <inkml:trace contextRef="#ctx0" brushRef="#br3" timeOffset="34772.4611">23035 16342 53,'-9'17'35,"0"13"-1,-17-4 0,13 14-26,-7-4-4,5 5-1,2-9-2,7 0-1,6-8 1,1-3 1,4-8-1,-5-13 0,18 1 0,-8-11 1,-1-9-1,-3-6 2,4-3-1,0-8 0,-1-8 0,1-2 0,4-1-1,1 3 1,-4 3-2,3 4 0,1 9-1,-6 5-3,7 21-4,-16 2-30,18 6 1,-18-6-2,24 16 1</inkml:trace>
  <inkml:trace contextRef="#ctx0" brushRef="#br3" timeOffset="34975.2614">23417 16310 47,'-6'37'34,"-8"-5"1,9 13 0,-7-6-27,10 11-4,-3-6-1,7-7-4,5 0-2,-1-22-13,14 8-19,-20-23-1,31-1-1,-15-22 3</inkml:trace>
  <inkml:trace contextRef="#ctx0" brushRef="#br3" timeOffset="35100.0616">23519 15984 62,'-22'-35'37,"10"19"-4,-3 13-9,0 4-55,16 16-3,-1-17-3,16 27 1</inkml:trace>
  <inkml:trace contextRef="#ctx0" brushRef="#br3" timeOffset="35490.0623">23952 16175 39,'17'22'33,"-14"-6"2,-6 12-12,-19-17-14,11 14 1,-18-11-2,6 10 0,-8-5 0,6 8-3,-3-3 0,3 8-3,4-1 1,5 6-2,8-2 0,7-2-1,7-5 0,14-5-1,8-9 1,9-12 0,7-10 0,4-11 2,2-9-2,-6-8 1,-4-5 0,-5-4-1,-12 2 0,-11 4 1,-8 2-2,-10 5 0,-4 6 0,-6 7-1,2 12-1,-3 3-1,10 20-8,-7-14-26,22 15 1,-8-17-1,19 21 1</inkml:trace>
  <inkml:trace contextRef="#ctx0" brushRef="#br3" timeOffset="35880.063">24578 16242 56,'-24'25'37,"-21"-3"-1,2 15 0,-14-2-29,5 9-4,3 2 0,9 6-1,5-5 0,11-2-1,14-10 1,19-15 0,11-16 0,20-18 1,13-22 0,10-19-1,14-19 1,8-10-1,-5-11 0,-1-3 0,-7-2-1,-13 1-1,-10 2 1,-18 10 0,-13 12-1,-13 18 1,-9 19-1,-7 24 2,-4 27-2,-4 30 1,0 27 0,1 22-1,0 17 0,6 9-2,6-2 1,7-8-5,13-7-2,-10-33-26,28 1-7,-13-33-1,20-10 0</inkml:trace>
  <inkml:trace contextRef="#ctx0" brushRef="#br3" timeOffset="36036.0633">25191 16576 79,'-16'26'42,"-16"-16"-1,15 2-1,-6-15-39,9-13-5,20 2-32,-9-18-3,15 9-3,-7-14 1</inkml:trace>
  <inkml:trace contextRef="#ctx0" brushRef="#br4" timeOffset="44366.4779">7174 8922 10,'-8'10'20,"12"5"1,-8-3-6,1 5-8,0 6 0,-2 5 1,7 13 1,-9 3 1,7 18 0,-12 2 1,10 21 0,-9-3-2,7 16-1,-2-13-2,1 4-1,2-12-1,3-6-2,0-19-1,2-13 0,1-18-1,-3-21 0,0 0 1,12-33 0,-9-7-1,2-8 1,-2-14 0,-2-4 0,4-9-1,-2-3-1,-2-3 2,4-1-2,-1 1 1,2 0 0,0 0 1,0 5-2,1 6 1,-1 9 1,1 11-1,-1 15 0,-4 8 1,0 17-1,-2 10 0,-7 14 1,3 10 0,-4 8 0,3 4 0,1 6 0,-4 9 0,4 3 0,1 3 0,-1 2 1,2 5-1,-1 2 0,-2 0 0,1-1 1,-1-5-2,2-8 1,0-9 0,0-11 0,6-17-1,-3-15 1,6-18-1,3-20 0,3-18 0,1-12 0,2-10 0,0-4 0,-6-4 0,1 5-1,0 8 2,-10 16-2,-5 14 1,-1 15 1,6 28-1,-20 4 0,7 27 0,2 20 1,0 18-1,1 15 0,0 12 0,0-2-3,12 4-30,-5-19-1,12-14-2,0-28-1</inkml:trace>
  <inkml:trace contextRef="#ctx0" brushRef="#br4" timeOffset="45567.68">6805 10338 78,'0'0'37,"-29"-22"0,9 26 0,-14-3-32,-1 13-1,-5 5-2,1 11 1,-2 7-3,2 7 1,1-3 0,8 2 0,6-3-1,9-7 1,12-6-1,6-9 0,7-13 1,14-6-1,6-8 0,10-6 0,4-6 1,1-1-1,2-1 0,-7 6 0,-3 2 1,-9 7-1,-6 8 0,-10 7 0,-11 7 0,-2 8 0,-11 10 0,-5 4 0,-2 5-1,-3 6 0,-2 10-3,-6-2-3,12 10-9,-9-11-22,13-2 0,-1-13-2,17-9 2</inkml:trace>
  <inkml:trace contextRef="#ctx0" brushRef="#br4" timeOffset="45942.0807">7174 10459 70,'0'0'35,"-23"7"-1,-1 10 0,-1 18-29,-4 9-1,1 13 1,-4 9-1,9 8-1,-3-3 0,12 0-1,7-10 0,8-13-1,12-15 0,11-18-1,5-22 2,9-20 0,4-14-1,0-14 2,2-9-2,-6-3 2,-6-5-3,-11 9 1,-6 5-2,-9 8-1,-12 13-1,-8 8-3,1 25-5,-13-4-25,11 18-1,-3-8-1,18-2 1</inkml:trace>
  <inkml:trace contextRef="#ctx0" brushRef="#br4" timeOffset="46254.0812">7649 10242 66,'0'0'38,"0"0"-1,-23-2 0,17 18-28,-8-3-4,11 10 2,-1-1-5,5 3 2,4-2-2,6-3 1,5-5-2,2-9 1,3-9-1,2-9-1,-1-8 2,0-9-3,-2-9 2,-3 0-1,-8-1 2,-8 2-3,-5 5 1,-10 7-2,-3 16-4,-17 3-28,8 24-5,-11 8 3,4 19-5</inkml:trace>
  <inkml:trace contextRef="#ctx0" brushRef="#br4" timeOffset="49639.2872">17252 8778 10,'0'0'20,"0"0"-4,0 0-3,-12-12-4,12 12-2,0 0 0,-8-14 1,8 14 0,0 0-1,0 0 1,-5-11 1,5 11-2,-7 11 0,2 4-2,-2 2-2,1 11 0,-3 9-2,1 11 1,3 8 0,5 10 0,1 6 0,7 6 0,-2 2 0,6 2 0,-5-2 0,6 1 0,-4-6-1,-5-5 2,0-6-2,-4-6 2,-2-14-2,0-11 0,2-20 0,0-13 0,12-35 1,2-10-2,5-21 1,4-15-1,-3-14 1,5-6 0,-7-6 0,0 0-1,-10 11 0,-7 5 0,-4 10 1,-7 16-1,-1 12 0,-4 15 0,1 16 1,-3 11-1,4 7 0,13 4 0,-15 19 1,13 0-1,2 7 0,3 8 0,4 12-1,-3 11 1,-1 12-2,-2 9-1,1 18-1,-8 1-2,2 13-7,-11-10-19,14-10-2,-1-14 0,4-17 0</inkml:trace>
  <inkml:trace contextRef="#ctx0" brushRef="#br4" timeOffset="50481.6887">17645 9846 68,'-11'3'38,"11"-3"-2,0 0 1,0 0-22,12-2-13,7-7-1,5-5 0,6 6 0,-1-2 1,-3 7-1,-2 2 0,-2 7 0,-9 7-1,-8 9 1,-7 2-1,-6 9 1,-6 0-1,-6 5 1,-4 0-1,-2 3 1,-3-3-1,0-1 0,1-3-1,1-3 2,3-3-1,10-4 0,5-5 0,7-5 0,2-14-1,30 11 2,0-12-1,9-5-2,7-3 1,1-10-4,12 11-7,-14-13-26,8 4 3,-12-3-3,2 3 2</inkml:trace>
  <inkml:trace contextRef="#ctx0" brushRef="#br4" timeOffset="50824.8893">18138 9873 78,'-11'11'36,"11"-11"-1,0 0 1,0 0-32,21-8-1,2-1 0,2-4 1,6 2-2,2 0 0,0 5 0,-2 3 0,-6 3-1,-8 2 0,-2 7 0,-13 6-1,-6 5 1,-5 6-1,-9 4 0,0 9 0,-4 12-1,-5 2-1,2 2 2,1 4-3,5-8-1,14 0-7,-2-22-25,21-7-1,4-26-2,20-11 4</inkml:trace>
  <inkml:trace contextRef="#ctx0" brushRef="#br4" timeOffset="51183.6899">18670 9819 72,'-18'-5'36,"18"5"-1,-20-1 1,20 1-28,-21 20-1,15 1-2,-6 3-1,4 13 0,-3 2-2,5 11 1,0-1-2,3 0 1,7-8-2,3-5 0,5-13 1,5-12-1,4-12 1,6-15-1,0-9 0,2-9 0,-5-6 2,-3-2-2,-8-3 0,-5 3-1,-5 5-1,-12 3-1,2 16-6,-15-3-27,22 21-1,-24-19 0,24 19-1</inkml:trace>
  <inkml:trace contextRef="#ctx0" brushRef="#br4" timeOffset="51558.0905">19006 9569 76,'-14'1'37,"-5"0"-1,2 11 0,-6-5-25,6 16-6,-2 1 0,10 10-2,-2 0 0,7 3-1,4-5-1,10-1 1,1-8-2,4-8 1,5-6 0,1-10 0,-3-9 0,0-6-1,-3-8 1,-7-3-1,-4-2 1,-8 0-1,-3-1-1,-6 4-1,-3 10-1,-6-2-6,13 21-26,-17 0-3,14 13 0,-4-1-2</inkml:trace>
  <inkml:trace contextRef="#ctx0" brushRef="#br4" timeOffset="54927.6965">4792 9135 48,'-3'-16'32,"2"5"2,-4-3-1,5 14-22,-9-20-3,9 20 0,-8-13-2,8 13-1,0 0-1,0 0-1,2 14 0,4 9-1,-3 11 0,3 10 0,-6 10-1,0 10 0,-5 7-1,1 4-1,-2-3-3,-3-16-11,12 0-21,-4-20 1,8-8-2,-7-28 1</inkml:trace>
  <inkml:trace contextRef="#ctx0" brushRef="#br4" timeOffset="55551.6976">4763 10091 63,'0'-16'34,"4"5"-1,-4 11-1,0 0-24,-24-7-3,14 18 0,-10 4-1,2 9-1,-3-2 0,4 9 0,0-4-1,6-2-2,7-3 2,5-3-1,7-6 0,12-3-2,4-5 2,5-1-2,3-3 1,3 3 1,-1 2-1,-9 6 2,-4 3-3,-9 6 2,-12 5-1,-5 3 1,-9 5-1,-3-3-1,-7-4-1,-2-7-2,12 2-7,-8-23-24,22 1 0,-11-26-2,16 1 1</inkml:trace>
  <inkml:trace contextRef="#ctx0" brushRef="#br4" timeOffset="55957.2983">4833 10068 79,'-15'4'36,"15"-4"0,0 0 0,9-18-32,11 8-1,0-9 0,13 2 0,5-1-1,5 0-1,-4 5-1,1 2 1,-6 8-1,-6 7 1,-8 11-1,-9 8 1,-12 10 0,-5 8 1,-9 9-1,2 3 1,-1-1-2,4 0 2,10-5-2,4-9 2,13-13-2,11-15 1,12-16-1,7-16 0,2-12 1,4-6-1,-7-7 2,-9 0-2,-14-1 0,-12 7-1,-15 6-2,-14 10 0,-8 14-5,-20-2-23,12 18-6,-2-1-1,8 11 0</inkml:trace>
  <inkml:trace contextRef="#ctx0" brushRef="#br4" timeOffset="56971.3001">7713 9113 28,'-7'-17'30,"7"17"2,0-18 0,0 18-17,2-21-3,-2 21-1,0-14-3,0 14 1,0 0-4,5 13 0,-5 3-2,3 11 0,-5 12-2,2 6 1,-6 8-2,3 5 1,-8 3 0,4-2-1,-1-2-1,-1-16-3,10 2-16,-2-27-14,13-8-2,-1-19 0,15-11-1</inkml:trace>
  <inkml:trace contextRef="#ctx0" brushRef="#br4" timeOffset="57439.3009">8029 8653 38,'4'-11'30,"-4"11"4,11-20-2,-11 20-16,4-17-7,-4 17-1,0 0 0,0 0-2,0 0-1,-11 25-1,-2-2 0,1 10-2,-5 2 0,2 4-3,3 2 0,4-3-4,8 3-8,0-14-21,14-7-2,3-15 0,12-2 1</inkml:trace>
  <inkml:trace contextRef="#ctx0" brushRef="#br4" timeOffset="58078.902">8374 8593 50,'0'0'31,"-23"-3"3,1 6-6,2 19-18,-9-7 0,6 15-2,-5-4 0,13 5-3,0-4 2,12 2-4,5-8 2,8-3-3,9-5 0,6-10-1,5-5-1,5-9 1,0-5-3,0-5 2,-2-6-2,-6-3 2,1 0-2,-9-1 1,-3 2-1,-9 3 2,-3 4 0,-5 3 0,-6 4 0,7 15 0,-21-12 1,10 11-1,-2 3 0,13-2 0,-12 10 0,12-10 1,3 12-1,8-9 0,5-4 1,9 0-1,-1-2 1,5-1-1,-2-2 1,2 2-1,-9 4 1,2 5 0,-11 7-1,-5 3 1,-5 8-1,-4 8 0,-3 4 2,-2 4-1,2-2 1,3 0-2,5-4 2,9-4-1,5-9 1,9-12-2,4-9 1,5-9-1,1-10 0,-1-7 0,-7-5-1,-4-7 1,-5 3-2,-12-1 0,-6 6-4,-15-3-2,5 19-28,-14-2-1,6 15 0,-6-1-2</inkml:trace>
  <inkml:trace contextRef="#ctx0" brushRef="#br4" timeOffset="58858.9034">10517 9219 57,'0'0'36,"6"-20"0,-1 8 0,-11-11-25,14 10-3,-8-3-3,0 16 0,10-19-2,-10 19-1,0 0 0,2 27 0,-8 4-1,-4 13 1,1 6-1,-6 9 1,0 2-1,1-4-1,8-2-2,4-16-5,16-5-29,1-22 0,13-11-1,3-18-3</inkml:trace>
  <inkml:trace contextRef="#ctx0" brushRef="#br4" timeOffset="59654.5048">10928 8285 65,'0'0'36,"0"0"0,0 0-8,-6 30-19,-5-11-3,8 12-2,-8 2-2,5 7 0,-3 0-1,2-1-2,6-1-4,-6-15-10,15 3-20,1-15-1,8-4 0,3-14-1</inkml:trace>
  <inkml:trace contextRef="#ctx0" brushRef="#br4" timeOffset="59966.5053">11279 8220 54,'-13'4'37,"-10"2"-2,2 8 1,-5-6-15,4 8-19,4 1 0,7 3-1,5-4 1,11 0-1,9-1 1,10-2-1,7-4 0,4 6-1,1-3 1,-2 4 0,-5 2 0,-4 4 0,-13 4-1,-4 2 1,-16 1-1,-2 2 1,-7-4-2,-5-4-1,7-1-6,-6-20-28,21-2 1,-9-11-3,20-10 1</inkml:trace>
  <inkml:trace contextRef="#ctx0" brushRef="#br4" timeOffset="60403.3061">11400 8165 79,'0'0'38,"-17"5"-1,17-5 0,0 0-33,26-11-2,-1 1 0,9 1 0,-1-4 0,7 5 0,-7 0-1,2 5 0,-10 3 0,-4 6 1,-8 3-2,-6 9 1,-7 4 0,-3 5 0,-6 3 0,-1 5-1,0 3 1,-1 2-1,4-1 1,5-1-1,4-6 0,8-4 1,10-12-1,4-9 1,11-11-1,2-9 1,1-13-1,-5-6 0,1-7 0,-14-2 0,-10 2-1,-10 0-1,-10 7 0,-12-1-3,-5 18-4,-11-2-29,6 11 1,-2 2-2,12 10 0</inkml:trace>
  <inkml:trace contextRef="#ctx0" brushRef="#br4" timeOffset="61354.9078">13515 9084 41,'0'0'31,"0"0"-2,0 0-6,-16-8-8,16 8-3,0 0-3,-4 13-2,4-13 0,-11 28-2,1-10-1,4 15-1,-3 0 0,3 6-1,-2 2 0,5 5-1,6-3-1,-1-3-2,7 4-5,-5-15-27,12-1-2,-4-12-1,6-3 0</inkml:trace>
  <inkml:trace contextRef="#ctx0" brushRef="#br4" timeOffset="61822.9086">13869 8690 76,'13'-13'38,"0"-6"-2,14 4 1,1-2-35,4-1-1,-4 7 0,1 5 0,-5 6 0,-6 6 0,-8 8 2,-10 12-2,-6 5 1,-10 7-1,-3 3 2,-5 2-2,-3-1 1,2-1-1,4-1 0,7-10-1,8-8 0,10-6 0,12-9-1,10-12-2,14-2-2,3-18-4,25 6-20,-13-15-8,16-1 0,-7-8-2</inkml:trace>
  <inkml:trace contextRef="#ctx0" brushRef="#br4" timeOffset="62400.1096">14522 8598 58,'-35'6'37,"1"11"1,-7-4 2,8 12-24,0-5-8,10 7-4,6-4 2,13 6-3,4-6 1,11 5-2,11-10-1,9-3-1,7-8 1,1-4 0,5-8-1,-7-7 0,1-7 0,-6-5-1,-8-4-1,-7-3 2,-10-3-2,-3 2 1,-8-3-1,-10 9 1,-1 4 0,-1 6 0,-5 6 1,2 6 0,2 6 0,6 5 0,5 4 0,6-11 1,16 20-1,4-13 0,9-2 1,6-5-1,5-7 1,6 1-1,-4-4 1,-3 1-1,-8-1 1,-8 5-1,-5 4 0,-18 1 1,8 17-1,-15 1 0,-8 10 2,-4 5-1,4 8 0,3-1 0,0 2 0,9-2 0,9-5 1,11-4-2,13-14 0,8-9 1,6-9-1,3-13 0,0-6 0,-4-10 0,-9-4 0,-13-3-2,-12 1-1,-21-2-2,-10 12-5,-22-11-23,7 17-7,-17 3 1,7 11-2</inkml:trace>
  <inkml:trace contextRef="#ctx0" brushRef="#br4" timeOffset="63086.5108">16351 9202 51,'0'0'35,"-11"-17"-1,11 17 0,-6-19-23,6 19-2,0-15-2,0 15-2,0 0 0,0 0-2,1 18 0,2 2 0,-3 7-1,3 5 0,-3 4-1,3 2-2,2 0 0,-5-2-3,6 1-6,-10-11-26,10-2-1,-2-11-1,2-2 1</inkml:trace>
  <inkml:trace contextRef="#ctx0" brushRef="#br4" timeOffset="63757.312">16252 8319 73,'5'-13'37,"3"-4"0,8 10-3,1-9-31,10 3 0,-2-1 0,1 6-1,-6 1-1,-1 8 1,-19-1-1,11 23 0,-22 1 0,-8 8 0,-10 6 0,-1 6 1,-4 1-1,4 0 0,4-3 0,8-6-1,13-9 0,16-11 0,12-8-3,13-19-6,23-1-27,1-16-1,8-3-1,1-14 0</inkml:trace>
  <inkml:trace contextRef="#ctx0" brushRef="#br4" timeOffset="64038.1125">16720 8177 77,'-38'13'38,"6"10"-2,0-5 2,12 5-33,6-1-2,12-2-1,8-8 0,9 1 0,12-9-1,8 0 1,3-3-1,3-1 0,-6 3-1,0 1 1,-9 7-1,-11 1 1,-8 8-1,-15 1 0,-7 4 0,-8 2 0,2-4-2,-4-5-1,7 3-5,-8-19-24,26-2-6,0 0 0,6-17 0</inkml:trace>
  <inkml:trace contextRef="#ctx0" brushRef="#br4" timeOffset="64474.9132">16829 8099 79,'-18'3'37,"-1"-3"1,19 0 0,0 0-34,12 0-1,13-6 0,11 0-1,4 1 1,6-1-1,0-1 0,1 1-1,-9 2 0,-1 1 0,-13 3 0,-5 3 0,-8 2 0,-11-5 0,3 20-1,-11-3 1,-2 3-1,-3 5 1,1 3-1,-1 7 0,7-3 1,1 1-1,5-6 1,13-5-1,5-12 1,10-5-1,2-12 0,4-12 0,2-6 0,-3-6 0,-8 0 0,-10-7-1,-11 3 0,-8 2-1,-11 6-1,-10-4-2,4 19-5,-17-1-28,11 13-1,-3 2 1,8 13-2</inkml:trace>
  <inkml:trace contextRef="#ctx0" brushRef="#br4" timeOffset="65551.3151">19293 9097 37,'0'0'32,"0"-14"4,0 14-2,0 0-15,-6-12-6,6 12-4,0 0-2,6 13-1,-6-13-2,-5 27-1,0-6-1,0 5 0,-5 7 0,-4 5 0,-1 2-1,-5-1 0,-3-1 1,7-2-2,-3-8 1,10-6-1,6-10 1,3-12 0,17-4-1,3-10 1,2-10-1,4-6 1,-1-4 0,-6-5 0,-4-4 0,-4 2-1,-8 4 1,-6 3 0,-4 10 0,-7 6-1,2 13 1,-2 11-1,-2 16 1,3 7-1,2 8 0,5 3-1,6 5-2,0-12-4,25 5-28,-7-17-4,16-4 1,-3-17-2</inkml:trace>
  <inkml:trace contextRef="#ctx0" brushRef="#br4" timeOffset="66144.1162">19485 8558 86,'0'0'38,"0"0"0,11-12 0,6 5-35,14-7-2,11-1-1,6 4 1,2-2 0,-3 6 0,-7 5 0,-8 4-1,-9 6 1,-12 7 0,-19 5-1,-8 2 1,-9 3 0,-9 0 0,-2 4 1,1 0-1,6-6 1,7-1-1,12-5 1,12-3-2,11-7 2,15 2-2,7-4 0,4 0 0,2 1 0,-1 1 0,-10 4 0,-5 6 0,-22 10 1,-12-2-1,-16 8 0,-7 2 0,-9 0 0,1-7-1,5-1-2,7-11-2,25-2-24,5-26-9,23-5 0,14-15-1,20-4 1</inkml:trace>
  <inkml:trace contextRef="#ctx0" brushRef="#br4" timeOffset="66721.3172">20235 8517 79,'-31'6'37,"-2"11"1,-14 2 0,10 11-22,-2 0-11,8 7-3,3-5 3,13 7-3,8-4 2,12-4-2,12-5 1,10-7-3,7-11 1,7-7-1,1-6 0,0-7 0,-3-10 0,-4-4 0,-6-4-2,-8-2 1,-9-2-1,-3 0 1,-8-1-1,-11 3 2,1 7-2,-1 4 2,-3 4-1,4 6 1,9 11 0,0 0 1,0 0-1,17 4 0,0 2 1,5 2-1,3-4 1,4 2-1,1-6 1,-2-1 0,-1 0-1,-3-2 1,-4 1-1,-3 1 0,-17 1 0,11 9 1,-19 6-1,-3 5 1,-10 4 1,-2 7-1,2 6 1,-2 1-2,8 0 2,8-2-2,12-7 3,7-3-4,12-10 2,11-10-1,2-6 0,6-9 0,0-10 0,-4-5 0,-8-5-3,-8-5-1,-3 2-6,-30-12-26,13 7-4,-20-7 0,6 6-3</inkml:trace>
  <inkml:trace contextRef="#ctx0" brushRef="#br4" timeOffset="67438.9184">22156 9074 67,'0'0'33,"0"0"0,-3-14 1,3 14-26,0 0-3,0 0 1,0 0-1,0 0 1,0 0-1,3 20-1,-6-3 0,3 10-1,0 3 0,-6 7-2,1 4 0,-4 2 0,0 1 0,0-6-3,5 3-2,-4-20-12,16 3-22,-8-24 1,35 14-1,-10-26-1</inkml:trace>
  <inkml:trace contextRef="#ctx0" brushRef="#br4" timeOffset="68281.3199">21932 8404 81,'0'0'38,"-11"-19"-2,17 5 2,12-9-34,11 0-1,6 0-1,10 2 0,-1 2 0,2 7-1,-6 4 0,-6 6 0,-16 9-1,-13 9 1,-18 6-1,-14 6 0,-13 7 0,-7 0 1,-2 3-1,0-1 0,7-6 0,7-2 0,13-8 0,15-5 1,7-16-1,24 12 0,7-11 0,6-1 0,0 0 1,1 3-1,-8 3 0,-8 6 2,-15 6 0,-18 6 0,-12 5 0,-11 2-1,-6 2 1,-3-5-2,6 0 0,4-12-4,19-3-5,14-13-27,14-16-2,16-10-1,23-1-1</inkml:trace>
  <inkml:trace contextRef="#ctx0" brushRef="#br4" timeOffset="68593.3205">22451 8302 86,'-13'-7'37,"-8"-1"0,7 11 1,-5-1-33,6 8-3,0 0 1,3 6 0,5 1-1,3 3 0,7 0-1,4-3 0,11 0-1,2 0 1,4-3-1,2 1 0,2 1 0,-6 4 0,-5 1 0,-8 2 0,-6 3 0,-12 4 1,-8-2 0,-5 1-1,-2-4 1,-3-4-4,6-1-1,-6-22-24,25 2-9,0-15-2,15-3-2</inkml:trace>
  <inkml:trace contextRef="#ctx0" brushRef="#br4" timeOffset="68780.5208">22501 8215 90,'-16'8'36,"-1"-3"0,17-5-1,0 0-36,23-4-2,13 2-4,-4-13-7,19 6-21,-6-4 0,3 6-1,-9 0 1</inkml:trace>
  <inkml:trace contextRef="#ctx0" brushRef="#br4" timeOffset="69232.9216">22848 8244 51,'14'-9'32,"-14"9"2,9-14-1,-9 14-22,0 0-4,0 0 2,0 0-2,0 0-1,-26 16-1,14 7 0,-11 5-1,4 6 0,-5 0-1,7 3 0,0-6-1,10 0 0,6-9 0,13-7-1,7-12 0,14-7-1,8-10 1,9-6-1,1-6 0,0-5 0,-7-1 0,-9-1 0,-13 5 0,-15 3 0,-16 3 0,-17 10-1,-10 7 1,-10 6 0,2 5-2,-1 1-1,12 18-15,4-16-20,23 7 1,6-16-2,22 11-1</inkml:trace>
  <inkml:trace contextRef="#ctx0" brushRef="#br0" timeOffset="119855.0105">20415 12481 34,'-19'-2'32,"2"4"1,-4 3-1,5 9-22,-10 2-4,7 12-2,-8 3 1,9 11-2,-5 1 0,10 10 0,5 0 0,9 5-1,6-4 0,15-4 0,10-10-2,11-7 1,11-16 0,9-13 0,1-15 0,3-17-1,-5-12 0,-12-9 0,-13-7 1,-18-5-2,-18 1 1,-18 3 1,-19 4-1,-13 12 1,-8 11-1,-5 11 1,1 12-1,9 10 0,13 11-5,10-2-23,29 9-6,11-11-1,27-3-1</inkml:trace>
  <inkml:trace contextRef="#ctx0" brushRef="#br0" timeOffset="120213.8111">21379 11963 50,'-6'-21'32,"-12"7"1,-7 11 0,-10 0-28,2 18 0,-9 7 0,8 11 0,-6-2 0,13 6-1,1-3-1,17 0 0,7-10-1,13-3 0,12-12-1,9-10 0,6-14-1,2-6 1,0-6 0,-5-5-1,-10 0 1,-8-2-1,-14 2 0,-11 6-1,-7 6 0,-8 6-2,-3 11 0,1 0-5,17 17-26,-7-1 0,17 12-2,4 0 1</inkml:trace>
  <inkml:trace contextRef="#ctx0" brushRef="#br0" timeOffset="120463.4116">21488 12521 80,'-38'23'36,"16"1"-1,2-16 1,20-8-35,22 7-2,15-17-1,15-1-1,3-9 0,9 2-2,-5-5-2,7 16-8,-21-8-19,-7 13-1,-22 6 3,-14 12-1</inkml:trace>
  <inkml:trace contextRef="#ctx0" brushRef="#br0" timeOffset="120603.8118">21440 12838 77,'-10'18'39,"28"2"0,16-23 0,30-1-32,7-15-2,11-6-3,0 3-7,-11-12-30,-2 11-2,-22-6-1,-12 9-3</inkml:trace>
  <inkml:trace contextRef="#ctx0" brushRef="#br0" timeOffset="139869.8457">7027 182 42,'0'0'8,"0"0"-7,48 51 0,-48-51-28</inkml:trace>
  <inkml:trace contextRef="#ctx0" brushRef="#br0" timeOffset="140057.046">7119 286 31,'0'0'31,"0"0"1,22 52-2,-22-52-9,0 0-15,16 64-2,-16-64-1,9 60-8,-39-10-22,37 24-2,-6 4-1,2 6-2</inkml:trace>
  <inkml:trace contextRef="#ctx0" brushRef="#br0" timeOffset="140244.2463">7207 1274 61,'6'36'34,"-6"1"0,5-3-1,-6 1-18,-1-6-15,0 7-3,0-9-4,3 10-2,-10-9-5,19 11-8,-14-11-9,8 6-2,1-4 1</inkml:trace>
  <inkml:trace contextRef="#ctx0" brushRef="#br0" timeOffset="140415.8466">7242 2247 83,'-10'43'36,"10"6"0,-6-14-2,9 0-33,0 1-7,-3-16-12,11 13-15,-6-9-1,5 6-2,-10-1 2</inkml:trace>
  <inkml:trace contextRef="#ctx0" brushRef="#br0" timeOffset="140603.0469">7249 3010 39,'5'40'28,"-1"-2"0,2-4 0,4 6-20,-10-8-2,8 10-2,-11-3-1,6 5-2,-4 8-7,-6-7-10,0 9-12,2-1-2,-3 0 1,1-1-1</inkml:trace>
  <inkml:trace contextRef="#ctx0" brushRef="#br0" timeOffset="140805.8473">7338 4441 54,'6'63'35,"-6"-6"-3,2 0-2,-4 1-22,-2-11-12,4 10-2,-10-11-8,12 13-11,-9-5-8,4 4 3,-3 0-1</inkml:trace>
  <inkml:trace contextRef="#ctx0" brushRef="#br0" timeOffset="140993.0476">7336 5811 77,'8'70'34,"-6"-1"-1,-2 12-3,-5-8-27,-4 3 0,1 1-3,-8-2-2,5 6-6,-10-12-13,7 7-12,-1-5-1,3 0 0,3-5 1</inkml:trace>
  <inkml:trace contextRef="#ctx0" brushRef="#br0" timeOffset="141211.448">7218 7605 81,'0'83'35,"-5"-7"-1,-1 3 0,-1-8-34,-1 1-1,-1-3-2,0 0-1,3 0 0,-3-4-1,4 3-1,-5-9-4,15 11-11,-9-9-10,4 1-1,4-1 2,-4-1 0</inkml:trace>
  <inkml:trace contextRef="#ctx0" brushRef="#br0" timeOffset="141367.4483">7160 8936 12,'6'65'31,"-4"-1"1,4 4 3,-1-2-1,7 7-12,-14-10-11,11 6-5,-4-7-2,3 4-2,-1 2-3,-7-8-3,11 9-7,-20-12-17,9 8-6,-5-4-1,1 2 1</inkml:trace>
  <inkml:trace contextRef="#ctx0" brushRef="#br0" timeOffset="141539.0486">7200 10516 51,'8'54'32,"-2"-1"2,3 3-2,-3-6-16,2 8-11,-2-4-7,-3 1-2,1 4-3,-8-7-10,6 9-16,-4-3-2,-7 4 2,3 0-1</inkml:trace>
  <inkml:trace contextRef="#ctx0" brushRef="#br0" timeOffset="141695.0489">7248 11990 73,'11'83'37,"-10"-4"-1,4 9 0,-20 3-36,11-3-4,-1 16-7,-15-14-11,14 17-9,-11-7-6,7 6 1,-7-6 2</inkml:trace>
  <inkml:trace contextRef="#ctx0" brushRef="#br0" timeOffset="141851.0491">7171 13556 34,'12'75'32,"3"1"1,-5-9-8,11 18-9,-18-9-7,13 15-4,-10-2-2,-2 6-2,-2 7-2,-4-1-1,4 5-5,-8-13-13,8 3-15,0-8-1,6-1 1</inkml:trace>
  <inkml:trace contextRef="#ctx0" brushRef="#br0" timeOffset="142038.2495">7509 15717 26,'16'87'34,"-9"-9"-7,9 19-6,-18-12-3,13 22-4,-15-12-6,8 11-4,-7-1-4,-5-2-4,10 10-12,-17-17-18,10 2-2,-6-12 0</inkml:trace>
  <inkml:trace contextRef="#ctx0" brushRef="#br0" timeOffset="142256.6499">7630 17876 51,'0'0'39,"10"74"-2,-10-74 2,0 91-38,0-91 2,-11 95-2,-1-40-1,0 1-5,-1 2-4,-6 1-28,3-7-2,16-52 3,-25 95-3</inkml:trace>
  <inkml:trace contextRef="#ctx0" brushRef="#br0" timeOffset="143156.6581">7587 3141 86,'0'0'38,"11"-15"0,2-9 0,12-5-32,10-14-4,16-3 1,6-6-2,3-1-4,8 7-3,-7-10-29,11 19-2,-12-1 0,1 17-3</inkml:trace>
  <inkml:trace contextRef="#ctx0" brushRef="#br0" timeOffset="143657.8677">8778 2544 83,'-19'-7'37,"-13"-3"0,5 13 1,-10 5-35,2 12 1,-6 10-1,2 13 2,-3 11-2,5 5 1,5-3-1,7-1 0,11-11-2,15-12 1,11-13-1,17-20 0,13-16 0,13-10-1,7-10 0,7-6 1,-4 2-1,-4 0 0,-7 6 1,-11 7-1,-12 7 0,-10 6 0,-21 15 0,0 0 0,0 0-1,-12 22 0,-2 1 0,-3 9-2,2 10-1,0-3-3,15 19-17,-5-21-14,23 3 0,-1-18-1,19-2 2</inkml:trace>
  <inkml:trace contextRef="#ctx0" brushRef="#br0" timeOffset="143985.4683">9393 2487 92,'-14'0'37,"-13"-2"1,4 17 0,-3 2-35,-2 5 0,2-1 0,3 3-1,7-1-1,10-1 0,8-6 0,10-3 0,8-4-1,6-2 0,0 1 0,1 0 1,-1 3-1,-6 3 1,-4 3-1,-8 7 0,-8 5 0,-8 5 0,-7 2-1,0-2-1,0 0-2,-2-12-4,11 5-27,-3-27-3,9 0-1,15-29-1</inkml:trace>
  <inkml:trace contextRef="#ctx0" brushRef="#br0" timeOffset="144484.6692">9667 2531 83,'-11'13'39,"2"1"0,-14-4 0,12 14-33,-7-2-2,7 8 1,0 0-2,2 4-1,6-4 0,13-4 0,3-9 0,11-7-1,6-17 0,9-11 0,6-9 0,0-14 0,4 0 0,-5-4-1,-4 0 0,-5 7 0,-7 6-1,-10 11 0,-7 16 0,-11 5-1,-4 42 1,-10 4-1,-10 28 1,-4 11 0,-11 20 1,1 3-1,-2 3 1,2-4 1,5-8 0,3-16-1,9-18 1,2-17-1,8-19-1,4-18 1,7-11 0,-5-27-1,7-7 1,-2-14-1,5-13 1,1-10 0,2-9 0,5-4 0,3 5-2,-3 2-1,11 11-6,-7-3-26,15 20-4,-4-2 1,14 15-2</inkml:trace>
  <inkml:trace contextRef="#ctx0" brushRef="#br0" timeOffset="145030.6701">10283 2478 97,'-15'8'39,"6"15"1,-11-10-2,3 11-34,3 3 0,4 5-2,-3-1 0,3 3-1,5-4 0,1-2-1,2-6 1,8-8-1,-6-14 1,19-2-1,-4-17 0,5-5 0,-1-8 0,1-4 0,-4 0 0,3 2 0,-8 5 1,-2 6-1,-1 7 0,-8 16 0,0 0 0,0 0 0,0 0 0,10 14 0,-10-14 0,15 19 0,-1-10 1,1-5-1,0-3 0,5-2 0,1-5 1,-1-5 0,6-7 0,-4-1-1,-3-7 1,5 2 0,-1-5 0,-3 6 0,-3-1-1,0 3 1,-6 12-1,-11 9 0,0 0-1,6 31 1,-11-1-2,-1 6 0,3 6-1,-3 3-1,10 5-6,-8-21-22,20 8-8,0-28 1,16 1-1</inkml:trace>
  <inkml:trace contextRef="#ctx0" brushRef="#br0" timeOffset="145592.2711">10969 2380 97,'-6'16'38,"-8"-1"1,7 20-2,-3-2-33,5 12 1,-1 4-3,4 4 2,-1 1-3,8-7 1,-4-4-1,4-7 0,-5-12-1,5-11 0,-5-13 1,6-15-1,-2-12 0,-1-12 1,2-10-1,-3-13 0,2-6 0,4-3-1,0 1 1,1 6-2,1 8 3,3 7-2,2 11 1,2 14-1,2 13 2,3 10-1,1 6 0,2 7 1,-2 4 0,5 4 0,-7 2-1,-3 7 1,-7-3-1,-7 7 1,-8-1-1,-7-2 0,-7 0 0,-2-4 0,-3-3 0,-6-3 0,4-6 0,-1-6 0,6-2 0,-1-2 1,3 3-1,4 6 0,-1 7 1,0 11 0,-1 15-1,-3 14 1,-6 16 0,1 10-1,-3 4 1,2-1-2,8 0-1,4-16-6,17-2-21,-7-33-11,20-10 0,-5-32-1,17-3 0</inkml:trace>
  <inkml:trace contextRef="#ctx0" brushRef="#br0" timeOffset="146029.0719">11705 1717 57,'0'0'38,"0"0"0,0 0 1,-2 16-13,4 11-20,-6 7-1,-4 18-1,-4 13-1,-1 14 0,-5 8-2,0 7 1,1 1-4,-1-5-1,8-1-6,-10-25-26,20-7-4,-2-25 2,16-9-2</inkml:trace>
  <inkml:trace contextRef="#ctx0" brushRef="#br0" timeOffset="146481.4727">11547 2114 93,'-15'-13'38,"15"13"2,-10 10-2,21 10-32,3-17-2,14-1-2,6-6 1,8-2-1,5-3 0,3 0-1,-1-4 0,-1 4-1,-13 0 1,-1 8-1,-12 5 1,-14 8-1,-8 6 1,-8 8 0,-9 6-1,-6 1 2,3 8-1,-5 4 1,6-4-2,9 0 2,6-6-2,11-5 1,10-12 0,7-3-1,8-15 0,6-10 0,-4-6 1,-1-10-1,-4-7 0,-9-3-1,-11 1 0,-7-4-1,-7 4 0,-10 1-1,0 9-2,-6-1-4,21 26-18,-22-22-13,22 22 1,11-20-1,15 13 1</inkml:trace>
  <inkml:trace contextRef="#ctx0" brushRef="#br0" timeOffset="146715.4731">12537 1575 104,'-6'-12'41,"-14"3"-1,6 30 1,-8 6-37,2 18-1,-6 9-1,6 21-1,-3 8 0,5 9 0,7 2-2,3-7 0,3-5-3,2-9-2,14-1-18,-10-36-14,14-11-1,-15-25 0,19-2-2</inkml:trace>
  <inkml:trace contextRef="#ctx0" brushRef="#br0" timeOffset="146887.0734">12264 1949 105,'-16'-17'41,"16"17"0,-4 11-1,22-4-35,2-7-4,16-1 0,9-3-3,-2-3-4,21 13-27,-9-20-7,9 10 0,-15-10-1</inkml:trace>
  <inkml:trace contextRef="#ctx0" brushRef="#br0" timeOffset="147230.274">12718 2057 101,'-11'13'40,"16"7"1,-5-20-2,29 0-35,3-12 1,11-4-2,5-6 0,2-5-1,1-4 0,-5-1-1,-7 0 0,-18-2-1,-9 5 1,-16 1-1,-17 10 1,-15 4-1,-11 11 1,-11 11 0,-1 14 0,-6 17 1,3 14-1,10 9 0,16 5 0,18 1 2,19-5-3,21-9 0,22-15-2,20-20-1,27-10-10,-4-39-8,25 4-17,-12-27-7,6-4 2,-2-21-3</inkml:trace>
  <inkml:trace contextRef="#ctx0" brushRef="#br2" timeOffset="192922.7543">6132 3660 1,'0'29'14,"0"-16"-9,0-3-1,0-10 2,1 16 2,-1-16 3,0 0 1,0 0 1,0 0 1,0 0 0,0 0 0,0 0-2,0-11-2,0 11-2,0 0-2,0 0-1,0 0-1,12-11 0,-7-4 1,5 0-1,-2-8-1,2-6 0,3-9-1,0-3 0,2-3 0,0-4-1,1-4 1,1 0-2,0-1 1,0 0 0,-3 2 0,5-1 0,-3-6 0,2 3 0,3-1 0,-1-3 0,-5 0 0,2 2 0,-3 0-1,-3 1 0,1 1 1,-3-3-1,-1 0 0,3 0-1,-6-1 1,7-2 0,-1 0 0,1-4-1,5 2 1,-2 1-1,2 3 2,0-2-1,2 3 0,-3 3 0,0-3 1,-3 7-1,-2 4 1,-3 4 0,-2 3-1,-3 3 1,-1 1-1,3 4 1,0 2-1,0-2 0,3 1 0,2-5 0,4-1 0,2-3 1,0 3-2,-1 3 2,-4 1-1,1 3 1,-9 3 0,0 8 0,-4 1 0,-1 6 0,-4 1-1,6 11 1,-8-19-1,8 19 0,-2-20 0,7 7 0,2 0 0,3-2 0,-1 2 0,0-1 1,-1 4-1,-8 10 0,0 0 0,0 0 0,5 12 0,-18 10 0,-3 4 0,-1 4-1,-6 7 1,-5 4 0,3 2 0,-6 2-1,-1-3 1,1-2-1,3-5 2,2-5-1,3-3 1,3-10-2,10-10 1,10-7 1,-9-14-1,19-12 1,8-8 0,11-12 0,6-7 0,6-3 1,2 0 0,6 3 0,-5 11 0,-10 10-1,-4 14 0,-8 13 0,-6 17 0,-7 10 0,-6 17-1,-3 14 1,0 8 0,0 8-1,0 2 0,0-3-1,2-1-1,2-3-3,15 0-16,-7-30-17,13-3 1,-5-23-2,11-5-1</inkml:trace>
  <inkml:trace contextRef="#ctx0" brushRef="#br2" timeOffset="193671.5556">7909 838 85,'0'0'36,"0"0"-1,13 16 1,-11 12-34,-2 7 0,-2 11-1,2 15 1,-7 9 0,4 6-1,-3 7-1,1-8-1,5-3-2,-4-20-8,14-5-24,-5-26 0,14-15-3,-6-21 3</inkml:trace>
  <inkml:trace contextRef="#ctx0" brushRef="#br2" timeOffset="193889.956">7690 881 101,'-34'-1'39,"21"10"1,13-9-1,0 0-35,28 4-1,17-14-1,-45 10 1,70-17-1,-70 17-1,88-20-3,-36 9-1,0 1-10,3-3-25,-3 4-3,4 2 3,-20 8-2</inkml:trace>
  <inkml:trace contextRef="#ctx0" brushRef="#br2" timeOffset="194279.9566">8561 1097 82,'-16'-22'40,"16"22"-2,-34-11 2,15 11-25,-11 7-11,5 9-2,-6 10 1,4 11-2,2 7 1,6 4-1,8 0 0,11-3-2,15-7 2,9-6-1,11-17 1,11-15 0,6-15-2,1-15 3,-3-5-2,0-10 2,-12-1-2,-13-1 1,-15 0-2,-14 5 1,-13 6-1,-16 6-2,-4 6 0,-8 7-2,9 12-9,-8 0-24,19 16 0,-3 3-1,21 10 0</inkml:trace>
  <inkml:trace contextRef="#ctx0" brushRef="#br2" timeOffset="197509.1623">9498 731 75,'33'-67'39,"-33"67"-2,0 0 3,0 0-35,27-53 0,-27 53 3,0 0-3,9 21-1,-17 19-3,-2 17 2,-2 7-3,7 7 0,-3 3-3,3-3-4,12-8-31,-9-26-1,14-9 2,-1-18-3</inkml:trace>
  <inkml:trace contextRef="#ctx0" brushRef="#br2" timeOffset="197914.763">9927 833 90,'-12'2'38,"-3"15"1,-2 6 0,0 13-36,-2-3 0,5 5 1,-1-3-1,7 1-1,-2-9 0,9-1-1,7-10 1,-6-16-1,23 3 0,-3-15 1,2-11-1,7-10 0,-1-3 0,1-6 0,-29 42 0,31-39-1,-10 1 1,8 16-1,-15 7 1,7 18-1,-14 11 0,6 16 0,-8 6-1,-1 10-2,8-4-1,-5-3-4,22-6-30,-8-10-2,22-5 1,-5-18-2</inkml:trace>
  <inkml:trace contextRef="#ctx0" brushRef="#br2" timeOffset="198211.1635">10856 722 94,'13'-81'40,"-13"81"1,5-78-1,-5 78-35,-16-74 1,16 74-1,-35-54-2,35 54-1,-50-24-1,50 24 1,-56 5-1,56-5 1,-25 34-1,-20 28-1,4 26 0,17 19 1,14 2-4,13-1 0,15-17-4,4-21-4,13-26-28,-16-18-2,4-7 1,-23-19-1</inkml:trace>
  <inkml:trace contextRef="#ctx0" brushRef="#br2" timeOffset="198538.7641">10440 881 100,'-32'-24'39,"9"5"1,10 11-1,13 8-34,23 4-1,-23-4-1,0 0 0,64-5-1,-64 5-2,70-9 0,-70 9-3,84-15 1,-84 15-2,91-17 1,-44 7-1,-47 10 0,92-20 1,-92 20 2,84-11 0,-84 11 2,39 1 1,15 11-1,-19 14 2,-21 10-1,-14 14 0,-10 5-1,0 4-1,4-4-2,8-11-3,19-10-31,-13-16-3,14-9 1,-1-18-2</inkml:trace>
  <inkml:trace contextRef="#ctx0" brushRef="#br2" timeOffset="198991.1649">11205 703 101,'0'0'39,"-26"-55"1,26 55-3,0 0-39,-25-58-2,25 58-1,0 0 2,0 0-2,0 0 2,0 0 0,0 0 1,0 0 3,0 0 2,59 41 1,-34-18 1,3 15 1,-1 3 0,-15 7-1,-5-4 1,-14-3-3,-3 1 1,-3-12-2,8-5-1,4-6 0,1-7 0,0-12-1,25-6 1,-6-11-1,6-7 0,-25 24 1,0 0-1,44-49 1,-44 49-1,0 0 1,51-54-1,-51 54 1,0 0-1,0 0 0,39-52 0,-25 45-1,7 13 0,-12 13-1,4 8-1,-3 7-2,0 5-3,13-3-32,-6-13 0,7-4 0,0-18-1</inkml:trace>
  <inkml:trace contextRef="#ctx0" brushRef="#br2" timeOffset="199193.9653">11876 791 108,'0'0'40,"20"-18"1,-20 18-2,0 32-36,-11 6-1,-8 12-1,14 5-1,-3 1-3,6-7-3,19-16-15,-8-22-19,16-13 1,-10-17-1,12-13-1</inkml:trace>
  <inkml:trace contextRef="#ctx0" brushRef="#br2" timeOffset="199334.3655">11931 572 97,'0'0'38,"-20"-63"-2,20 63-24,-21-63-50,21 63-1,-2-53-1</inkml:trace>
  <inkml:trace contextRef="#ctx0" brushRef="#br2" timeOffset="199521.5658">12183 153 94,'0'0'42,"0"0"0,61-9 1,-61 9-37,0 0 1,16 67-2,-16-67 0,-1 73-4,-8 30 0,-1 14-3,3 2-4,12-12-33,-1-18-3,10-30 0,-14-59 0</inkml:trace>
  <inkml:trace contextRef="#ctx0" brushRef="#br2" timeOffset="199755.5663">12248 525 110,'0'0'43,"0"0"1,0 0-2,-41-48-39,41 48-1,0 0 0,0 0-2,0 0-1,0 0-3,72-17-7,-72 17-30,59-18-2,-59 18 1,79-25-2</inkml:trace>
  <inkml:trace contextRef="#ctx0" brushRef="#br2" timeOffset="200129.9669">12608 355 95,'0'0'41,"51"11"2,-51-11-1,0 0-34,0 0-3,-17 56 2,17-56-2,0 0-2,-15 62-1,15-62 0,0 0 0,-2 65-2,2-65 0,0 0 0,0 0 0,0 0 0,63 32-2,-63-32 1,0 0 1,73-29 0,-73 29 0,53-27 0,-53 27 0,0 0 0,57-22 1,-57 22-1,33 37 0,-51 19 0,-10 27 0,-18 22 0,-1 19 0,-11 2 0,10 1-2,1-24 2,19-33-3,6-27-1,0-25-9,10-15-27,-13-25-2,6-7 0,-8-21-1</inkml:trace>
  <inkml:trace contextRef="#ctx0" brushRef="#br2" timeOffset="201206.3688">8105 1944 46,'8'14'34,"-8"-14"2,-13 28 0,-11-33-13,2 19-14,-15-15-2,2 3-1,-15-12-1,1-4-1,-7-13-1,4-8-1,-1-12 0,7-8 0,6-4-1,10-3 1,16-1-1,9 0 0,12 7-1,10 6 1,8 11-1,9 10 1,-4 13 0,4 11 0,-5 17 0,-8 11 0,-12 19 1,-4 14-2,-14 13 2,-5 17-1,-15 9 0,-1 6-1,1-9 1,4-1 0,9-18-1,10-12 1,19-25-1,14-26 0,22-27-2,14-25-3,17-11-2,-5-23-31,24 3-1,-15-16 0,7 16-1</inkml:trace>
  <inkml:trace contextRef="#ctx0" brushRef="#br2" timeOffset="201689.9697">8457 1490 102,'0'0'38,"5"-16"1,-5 16-1,2 11-34,-1 12 0,-5 8-1,0 12 0,-1 6-2,3 8 0,-1 5 0,1 8-1,0-5 0,5-8 0,2-9 0,2-8 0,3-16-1,7-13 1,0-13 0,0-16 1,1-8-1,0-12 0,-3-1 1,1-7-1,-1 1 0,-1-1 0,-4 4 1,4 8 0,1 2-1,-3 11 0,3 6 1,4 11 0,-6 10-1,-4 10 0,2 13 0,-11 7-1,-4 7 1,-9 7-1,-3 2 0,-10-4-1,1-3-1,-4-7-3,10-1-9,-7-32-23,26-5-2,-19-16 1,24-3-2</inkml:trace>
  <inkml:trace contextRef="#ctx0" brushRef="#br2" timeOffset="201986.3702">8824 1800 90,'12'22'37,"-12"-22"1,39 2 1,-21-11-34,21-4-1,1-7-1,5-2-1,-5-7 0,2-2 0,-8 1-1,-14 2 1,-10 6-1,-12 6 1,-13 6-1,-9 12 1,-6 11-1,-4 11-1,-1 6 0,0 10 0,7 4 0,13 3-1,10-2 0,5-4-3,24-8-2,1-23-25,28 2-9,-4-24 1,16 2-1</inkml:trace>
  <inkml:trace contextRef="#ctx0" brushRef="#br2" timeOffset="202407.5709">9377 1658 99,'-22'31'39,"-11"-10"2,16 14-2,0-9-35,15-2 0,9-9-1,9-5-1,13-10 0,6-8-1,5-12-1,8-4 1,-2-10-1,-5-3 1,-3 1 0,-6-3 0,-7 7-1,-6 0 2,-8 7-2,-1 6 1,-10 19-1,0 0 1,-4 19-1,-4 14-1,-3 13 1,-3 19-1,-3 10 0,-6 11 1,-1 2 0,-5 2 0,1-12 1,-2-9 1,0-11-2,1-19 1,0-16-1,7-19-1,0-16-1,10-17-2,12-13-3,-5-26-15,22 5-18,1-15-1,22 8 2,-2-11-2</inkml:trace>
  <inkml:trace contextRef="#ctx0" brushRef="#br2" timeOffset="203047.172">10021 1436 103,'0'0'38,"-30"9"3,13 9-2,-21 1-34,11 2-1,-4 4-1,9 7-1,-1 0 0,9 4-1,10-3 0,4-3-2,9-4 2,7-4-2,4-11 1,6-12-1,5-8 0,-1-13 1,0-5-1,-1-8 0,-1-3 0,-5-6 0,-10 4 0,1 0 1,-12 12 0,0 6 0,-5 6 1,3 16 0,-11-7 0,11 7 0,1 12 0,-1-12 0,21 19 0,2-10-1,7-3 1,5-3 0,5-3 0,-1-1 0,-1-2 0,-8 5 0,-5-2 0,-3 5 0,-22-5 0,7 24 0,-19-7-1,-3 10 1,-5-2-1,5-2 0,-2 2 0,3-3-1,7-10 1,7-12 0,12 1 0,9-19-1,2-6 1,6-4 1,1-6-1,4-2 1,-3 5-1,-5 0 0,-6 14 1,-7 7-1,-13 10-1,0 0 0,9 25-1,-14 0-2,5 10-1,0-1-2,9 6-1,1-14-10,23 4-22,-9-19 0,18-1-1,-7-18 3</inkml:trace>
  <inkml:trace contextRef="#ctx0" brushRef="#br2" timeOffset="203405.9727">10908 1416 107,'-4'-29'40,"4"17"0,-19-2-4,4 14-31,-5 7 0,2 12 0,-6 10-2,1 13-1,1 3-1,6 0 0,9-5 0,7-6-1,11-15 0,7-11 0,11-17 1,5-18-1,4-12 0,3-14 2,0-9-2,2-10 2,-6 8-2,-6-2 1,-5 13 0,-7 10 1,-7 22-2,-12 21 0,1 24 0,-9 23 0,-1 10 0,-3 17 0,8-1 0,0 0-7,20-3-10,-7-25-13,24-8-13,-8-26 0,16-10-1,-5-21 1</inkml:trace>
  <inkml:trace contextRef="#ctx0" brushRef="#br2" timeOffset="211533.5869">7733 19017 22,'-2'33'29,"2"-33"-15,0 0-3,0 0 2,0 0-2,-6 0 1,6 0-2,0 0-2,0 0-1,0 0-2,0 0-1,0 0-1,0 0 0,-31 0-2,31 0 1,-3-53-1,3 53-1,-1-76-1,1 76 0,2-88 2,-2 88-2,4-97 1,-4 97 0,10-99 1,-10 99 0,10-101 1,-10 25 1,9-17-4,-1 10 3,-6 12-2,4 6 0,-6 3-2,2 5 2,-4 8-2,0 4 1,1 2 1,-2 3 0,2 1 0,-2-2 0,3 3 0,-2-3 0,6-3 0,-3 0-1,-1-4 1,1-3-2,1-6 3,-2 1-2,0-1 2,1 3-2,-5 0 2,7 3 0,-6 3 0,8 1 1,-5-1-2,5 1 1,1 0 0,-2-3-1,4-3 1,-2-3-1,1-1 0,2-6 0,-4 4-1,-1 2 2,1 2-2,0 5 2,-3 5-2,2 3 1,-4 3 0,4 4 0,-4 3 0,0-1 0,4-2 1,-4-6-2,3 1 2,-1-6-2,1 0 2,-1 0-2,2-2 2,-3 2 0,-1 2-1,2 2 1,0 5-1,0-2 1,-2 4 0,2 3 1,-3-1-2,6 2 2,-5-2-1,4-1-1,-4-1 1,3-2 0,-4-2-1,2-2 0,-1 0 1,0 0-1,1 2 1,-1 3-1,4 1 1,-3 1-1,5 1 2,-4 0-1,5 2 0,-1-2 1,2-4 0,1 0-1,3-3 0,-3 0 1,6-2-2,-2 1 1,0 1-1,2 2 0,-2 2 1,0 6-2,0 1 1,-7 4-2,1 7-1,-2-9-4,10 12-27,-15-11-2,14 1-2,-12-9 2</inkml:trace>
  <inkml:trace contextRef="#ctx0" brushRef="#br2" timeOffset="213358.7901">8817 15230 38,'-11'-67'36,"-9"2"1,1 9-1,-15 8-31,5 15 0,-4 8-1,1 21 0,-3 16-3,3 23 1,0 20 0,3 22-2,-1 19 0,1 15-2,7 14 4,4 4-4,5 0 2,2-8-2,10-10-1,-1-24-3,15-14-27,-5-30-3,6-18-2,-14-25 1</inkml:trace>
  <inkml:trace contextRef="#ctx0" brushRef="#br2" timeOffset="214497.5921">8216 15874 41,'-21'0'37,"2"-10"3,21-4-3,8-9-28,25-7-1,8-17-4,18-1 0,3-2 0,9 6-1,0 6-2,-7 11 1,-6 13-1,-10 19 0,-10 14 0,-13 14-2,-8 11 2,-10 7-2,-3 0 2,-6 1-2,-2-8 1,1-6-1,-3-10 2,4-12-2,0-16 1,0 0 0,5-24 0,0-5 0,-1-9 0,0-7 1,2-5-1,1-2 0,2 1 0,-4 1 1,4 7-1,2 10 0,-1 4 1,2 11-1,2 3 0,2 10 0,3 5 0,1 3 0,3 2 0,3-2 0,4 3 0,2-3 0,1-1 0,2-2 0,-2 0 0,-4 1 0,-4 2 1,-7 2-1,-7 4 0,-8 6 0,-9 5 0,-9 8 1,-4 5-2,-5 7 1,-5 7 0,3-1 0,3-1 0,5-5-1,10-7 2,10-10-2,10-13 2,11-21 0,8-11-1,10-11 1,4-7-1,-4-9 1,3 3 0,-8-5 0,-9 9-1,-8 6-1,-12 6 2,-7 7-1,-9 7 0,-4 9 0,-3 2 0,1 6 0,1 5 0,0 0 0,14-6-1,0 17 2,12-12-1,5-1 0,7-5 1,2-2-1,4-3 1,2 0-1,-3-4 1,-2 3-1,-5-3 0,-3 4 1,-6 2-1,-1 6 0,-12-2 0,12 21 0,-10 2 0,-4 6 0,-1 5 0,3-1 0,0 2 0,0-5 0,3-9 0,-3-21 1,22-5-1,-4-22 0,5-13 0,5-8 0,2-11 0,3-1 0,-3 2 1,-4 7-2,-1 12 2,-9 17-1,-5 20 0,-7 12 0,-7 18 0,-3 8 0,3 3 0,-1 1 0,8-3 0,3-13 1,8-14-1,7-14 0,9-15 1,0-8-1,5-6 1,2-2-1,-7 3 1,-1 5-1,-11 13 1,0 14-1,-11 17 1,-8 10-1,-4 14-2,-5 4-1,3 15-3,-11-13-11,16 17-24,-14-11 0,13 5-1,-9-13 1</inkml:trace>
  <inkml:trace contextRef="#ctx0" brushRef="#br2" timeOffset="215277.5935">8329 16645 38,'0'0'37,"0"0"-1,0 0 0,0 20-30,-6 2-4,1 9 0,-3 2 1,3 5 0,-1-4-1,5 2 0,0-12 2,3-8-2,-2-16 0,20-9 0,-1-13-1,2-9 0,2-6 0,3-3 0,0 1-1,-1 1 0,-3 9 0,0 7 0,-5 11 0,-5 11 0,-4 11 0,-3 10 1,-1 9-1,-3 6 0,3 7 0,-2 1-2,8 1 0,-2-12-3,10 7-4,-6-32-18,14 6-10,-2-24 0,7 1 0</inkml:trace>
  <inkml:trace contextRef="#ctx0" brushRef="#br2" timeOffset="215589.5941">8831 16653 33,'-10'13'36,"10"7"0,0-3 1,11 10-28,-2-17-1,11 8-2,6-18 0,7-4-2,7-13 0,4-4-2,-6-4-1,2-5 2,-9 1-3,-3 1 2,-16 7-2,-7 8 2,-5 13-3,-29-11 2,1 15-1,-3 6-1,-3 2 1,0 5-1,3 2 2,6 5-3,14 0 3,6 0-2,16 0-2,8-8-4,25 13-25,-6-23-5,17 4-3,-6-18 3</inkml:trace>
  <inkml:trace contextRef="#ctx0" brushRef="#br2" timeOffset="216057.5949">9567 16517 41,'0'0'37,"-31"-11"1,10 19 0,-13-2-26,6 23-7,-6 0 0,8 12-2,-3-2 0,11 5-2,6-8 2,10-5-2,13-17 1,2-12 0,12-17 0,6-14 0,2-8-1,3-7 1,-2-6-2,-5-3 1,-1 10-2,-5 13 0,-10 11 0,-13 19 0,15 3 0,-15 24-1,-3 20 2,-4 17 0,-3 15 0,2 4 0,-3 6 0,0-4-1,2 0 2,-6-4-1,4-13 1,-2-17-1,-2-14 1,1-21-1,-3-14 1,3-12-1,-6-20 0,9-14 0,3-19-1,2-11-2,10-5 0,3-2-2,10 9-3,-4-6-30,21 23 0,-9-1-1,14 27 2</inkml:trace>
  <inkml:trace contextRef="#ctx0" brushRef="#br2" timeOffset="216463.1956">10096 16378 55,'0'0'38,"-30"-4"1,7 16 1,-23 0-35,11 11 1,-4 3-1,8 11-1,-3-1 0,12 3-1,9-1 0,9-8-1,15-8-1,9-7-1,13-13 0,4-10 2,6-9-2,3-5 2,-2-7-3,-4 2 3,-8-4-2,-6 5 1,-14 3-1,0 9-1,-8 2 1,-4 12-1,0 0 1,-9 17-2,2 5 2,5 2-1,3 9 2,-1-5-2,11 6 0,-7-11-2,11-4-1,-15-19-6,39 8-31,-23-26 2,12 2-3,-9-26 3</inkml:trace>
  <inkml:trace contextRef="#ctx0" brushRef="#br2" timeOffset="216728.3961">10554 15819 59,'-3'22'41,"1"9"-1,-5 2 1,7 19-34,-7 13-3,3 6-1,3 14-2,0 2 0,0 1-1,2-6-2,5-5-1,-6-17-4,13 2-20,-8-32-11,5-11-3,-10-19 3</inkml:trace>
  <inkml:trace contextRef="#ctx0" brushRef="#br2" timeOffset="217040.3966">10444 16285 67,'-13'12'41,"10"11"0,0-9-1,13 0-37,5-8 0,10-7-1,4-7 0,4-8-2,4-6 0,1-5-2,1-2 1,-2 2-1,-5 1 0,-4 8 1,-2 11 1,-8 8 0,-5 13 0,-9 14 2,-4 11-1,-3 12 1,2 6-1,-5 1-1,6-4 1,0-2-3,3-9 0,0-13-3,12-2-8,-15-28-26,20-16 0,-11-23 0,10 0 0</inkml:trace>
  <inkml:trace contextRef="#ctx0" brushRef="#br2" timeOffset="217165.1968">10888 16121 57,'-8'-43'40,"-16"1"0,9 22 1,-10 2-29,11 15-10,10 17-38,4-14-2,-5 15-4,5-15 2</inkml:trace>
  <inkml:trace contextRef="#ctx0" brushRef="#br2" timeOffset="217648.7977">11265 16227 56,'0'-10'40,"-6"-2"-1,6 12 1,-15 14-36,9 6-1,-4 4 0,4 14 1,-3 3-2,7 2 2,-1-1-2,8-3 0,0-9 0,8-8 1,3-14-2,8-17 1,-1-16 0,2-7-3,4-14 2,3-7 0,-2-9 0,0-6-3,-1-2 0,-7 7-4,4 19-7,-15-7-28,7 24 1,-11 2-2,4 23 1</inkml:trace>
  <inkml:trace contextRef="#ctx0" brushRef="#br2" timeOffset="218007.5983">11678 16216 64,'-9'16'41,"15"2"0,-6-18 1,18 2-37,2-14-2,6-8 0,3-6 0,5-5-2,-4-10 1,1 0-2,-6 0 1,-10 6-1,-7 5 1,-7 6-1,-6 13 0,-8 13 0,-5 17-1,-2 13 1,-8 13 0,7 9 0,3 4 0,7 1 0,6-6 0,10-8-1,8-15 1,10-18-2,13-12-2,4-20-4,23-2-31,-17-21 0,8 6-3,-14-14 2</inkml:trace>
  <inkml:trace contextRef="#ctx0" brushRef="#br2" timeOffset="218413.199">9921 17238 62,'6'-26'41,"-6"26"0,2-12-1,-2 12-36,-2 23-1,2 4-1,-5 9-1,1 9 1,1 8-1,1-3 0,7 6-3,0-17 0,13-6-6,-7-21-33,14-13 3,1-25-4,10-8 2</inkml:trace>
  <inkml:trace contextRef="#ctx0" brushRef="#br2" timeOffset="218818.7997">10149 17116 57,'-16'2'40,"16"-2"0,-17 14 1,22-2-34,-5-12-3,16 0 0,-4-1-1,7 1 0,-2 1 0,2 2-1,-2 5 0,-4 11 0,0 4-1,-7 3-1,-2 4 1,-4 4-1,-2-2 0,0-1 1,-3-7-2,5-7 1,0-17 0,0 0 0,0 0 0,18-34 0,-6 2 0,7-4 0,3-3 0,0 1 1,2 1-1,0 6 0,-4 16 0,2 9 0,-3 12 0,-4 12 0,-1 10-1,1 1-1,4 7-2,-3-5-4,21 8-20,-10-19-13,16-3 0,-7-23-1</inkml:trace>
  <inkml:trace contextRef="#ctx0" brushRef="#br2" timeOffset="219099.6002">11337 16888 59,'-17'-31'41,"-2"5"-1,-9-7 1,5 5-35,-5 7-2,0 13-1,0 11-1,3 15 0,4 17 0,5 12 0,6 12-1,1 4 0,7 4-1,5 1 1,6-2-4,0-14-1,17 1-12,-17-24-26,14 1 2,-9-19-2,4 0 2</inkml:trace>
  <inkml:trace contextRef="#ctx0" brushRef="#br2" timeOffset="219411.6008">11047 17138 62,'-14'-11'42,"14"11"-1,0 0 0,0 0-34,16-3-4,4 8 0,5-4 0,4 0-1,6-4-1,4-4 0,0-6 0,3 0 0,-2-2 0,-1-1-1,-7 1 0,-2 5 0,-7 0 1,-6 6 0,-2 5-1,-15-1 0,8 19 0,-8-1 1,0 5-1,0 1 0,0 4 0,1 1-3,8-1-2,-8-17-7,18 1-29,-19-12 0,33-18-1,-21-12 0</inkml:trace>
  <inkml:trace contextRef="#ctx0" brushRef="#br2" timeOffset="219567.6011">11576 16714 77,'0'0'41,"-21"15"-1,15 1 0,-2 0-42,8-16-16,0 0-22,0 0 0,0 14-1,0-14 0</inkml:trace>
  <inkml:trace contextRef="#ctx0" brushRef="#br2" timeOffset="220051.2019">11897 17009 68,'5'-16'41,"-5"16"-1,0 0-9,0 0-28,0 0 1,0 31-2,-6-3 1,4 3-1,-3 2-1,2 4 0,2-8 0,2-1 0,4-13 0,-5-15 0,17-5 0,-5-13-1,4-15 1,1-7 0,1-3-1,0-8 0,0 5 1,1 6-1,-2 5 0,-2 13 0,-6 12 0,3 11 0,-3 15-1,-2 7 1,2 12-2,-3 0-1,4 5-3,-5-13-11,16 8-24,-8-16 1,12-3-1,-4-17 2</inkml:trace>
  <inkml:trace contextRef="#ctx0" brushRef="#br2" timeOffset="220238.4022">12398 16883 65,'0'0'40,"-5"15"0,5 8 0,-6 2-37,5 6-1,2 1-2,-1 0-2,9-2-3,-7-11-3,19 3-31,-21-22 1,24 3-2,-16-25 1</inkml:trace>
  <inkml:trace contextRef="#ctx0" brushRef="#br2" timeOffset="220378.8025">12455 16522 74,'-15'-16'41,"15"16"-1,-20 1-2,20-1-41,0 0-8,0 0-29,0 0 2,14-22-3,7 5 1</inkml:trace>
  <inkml:trace contextRef="#ctx0" brushRef="#br2" timeOffset="220612.8029">12662 16368 59,'5'31'41,"-11"-5"-1,12 11-1,-5-3-35,4 8-1,0 7 0,1 4-2,-1 7 1,-2-1-2,0 0 0,0-5-1,2-6-2,-6-12-2,8 2-22,-7-38-12,0 0-1,9-17 1</inkml:trace>
  <inkml:trace contextRef="#ctx0" brushRef="#br2" timeOffset="221080.8037">12701 16698 64,'0'0'42,"-12"26"-2,12-26-1,0 0-36,12-5-1,1-1 0,6-5-1,4-3 0,-1 3 0,2-1 0,-3 3 0,-2 1 0,-2 5 0,-6 5-1,-11-2 1,13 15 0,-10-5 0,-1 5 0,4 1-1,-2-1 0,2 1 0,4-1 1,0-3-1,5-6 0,0-9 0,3-3 0,3-13 0,2-6 0,3-8 1,-4-5-1,5-5 1,-3 2 0,-4 3-1,0 12 1,-6 11 0,-14 15-1,15 7 1,-13 19-2,-4 21 1,-4 10-1,2 16 1,-7-2-2,3 7-1,0-10-1,4 6-9,-16-25-26,18-4-2,-9-29-1,11-16 1</inkml:trace>
  <inkml:trace contextRef="#ctx0" brushRef="#br2" timeOffset="223155.6074">16485 3696 23,'13'-19'31,"-2"1"2,-2-13 0,10 1-15,-9-23-3,14 4-2,-7-29-1,21 1-4,-4-25-3,20-9-1,2-17 0,15-16-3,5-14-2,1-11-2,6 2-3,-19-12-7,5 16-23,-25-5 2,-8 10-3,-25 7 3</inkml:trace>
  <inkml:trace contextRef="#ctx0" brushRef="#br2" timeOffset="224443.2369">17560 9135 56,'-12'1'35,"-2"-4"-1,14 3 0,-26-23-21,23 6-8,-3-17-1,6-7-4,6-9-4,-6-20-27,13-5-3,-7-11-1,4-2 0</inkml:trace>
  <inkml:trace contextRef="#ctx0" brushRef="#br2" timeOffset="224646.0373">17605 7497 71,'-9'-72'33,"0"3"-3,-6-9-4,7 1-34,-9-15-3,13 8-1,-5-15 0,12 9 0,-10-14-8,12 0-8,2 4 2,-2-10 4</inkml:trace>
  <inkml:trace contextRef="#ctx0" brushRef="#br2" timeOffset="224833.2376">17624 5348 41,'-6'-70'31,"-2"-3"-1,-1-5 1,1 3-16,2-14-13,8-4-2,2-8-2,-1-5-1,8 1-4,-4-6 0,6 10-4,-12-7-9,2 9-8,-3 2-1,-2 3 1</inkml:trace>
  <inkml:trace contextRef="#ctx0" brushRef="#br2" timeOffset="224989.2379">17621 2891 66,'0'-66'36,"-9"-3"-3,2 7-1,-5-4-31,-9-9-24,12 4-8,-2-12-5,11 1 2</inkml:trace>
  <inkml:trace contextRef="#ctx0" brushRef="#br2" timeOffset="225192.0382">17560 1079 57,'-1'-34'31,"1"34"-4,0 0-12,8-69-42,-8 69-3,11-58-2,-11 58 2</inkml:trace>
  <inkml:trace contextRef="#ctx0" brushRef="#br2" timeOffset="225738.0392">17798 9692 88,'5'39'36,"-3"1"-3,-4-7-6,2 10-60,-8-3-2,5 4-1,-9 2 1</inkml:trace>
  <inkml:trace contextRef="#ctx0" brushRef="#br2" timeOffset="225925.2395">17631 11053 64,'-4'93'33,"4"0"-2,-5-1-1,10 1-29,-5 9-4,-6-8-3,8 9-4,-9-9-9,12 9-10,-3-6-5,5 0 3</inkml:trace>
  <inkml:trace contextRef="#ctx0" brushRef="#br2" timeOffset="226081.2398">17795 13164 50,'9'101'33,"-7"-2"1,4 10-10,-6-14-17,9 3-8,3 0-27,-4-5-5,1-3-1,-2-3 0</inkml:trace>
  <inkml:trace contextRef="#ctx0" brushRef="#br2" timeOffset="226237.24">17859 15344 59,'-8'129'39,"6"7"-5,-4-13 1,6-11-35,0 5-6,-10-15-29,15 8 0,-11-9-2,3 10 0</inkml:trace>
  <inkml:trace contextRef="#ctx0" brushRef="#br2" timeOffset="226424.4404">17700 17466 52,'9'103'38,"-3"-7"-2,0-46 0,5 7-34,-7 1-2,0 8-1,4 2-3,-6 12 2,1 1-2,-2 11 2,-1 3-2,-2 9-2,-2-6-8,6 0-22,-4-5 1,7-4-1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3T01:08:27.8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2997 928 88,'11'-14'39,"-11"14"-1,0 0 1,-3 22-35,-2 0-1,4 12 0,-1 14 0,-2 14-2,1 13 1,-1 20-2,-2 1 1,1 0-3,1-2 0,-3-12-8,17-5-26,-11-24-4,16-10 1,-5-27-3</inkml:trace>
  <inkml:trace contextRef="#ctx0" brushRef="#br0" timeOffset="358.8006">3301 1443 101,'0'0'42,"16"34"-1,-19-8 0,-10 8-40,13 2 0,-1 2-1,-3-1 2,3-1-2,-2-6 1,6-3-2,0-9 1,11-9 1,0-9-1,10-11 1,3-12-1,9-10 2,2-7-2,1-7 2,4-1-1,-7 2 0,-4 5 0,-6 10 0,-6 22 0,-7 15-1,-8 19 0,-6 14-2,-1 16-1,-1 1-3,17 24-15,-6-27-13,35 9-6,6-22-2,34-4 1</inkml:trace>
  <inkml:trace contextRef="#ctx0" brushRef="#br0" timeOffset="795.6014">5363 1331 94,'-12'-20'38,"-5"-2"1,17 22 0,-35-18-34,18 18-1,-9 6 2,-2 9-2,-5 5 0,1 8-2,2 1 0,4 2-1,9 0 0,13-1 0,12-6-1,13-4 0,12-5 0,5 1 0,9-4 0,-1-1 0,-4-2 0,-5 7 0,-11 6 0,-16 3-1,-11 3 0,-8 5-1,-7-1 1,-9-2-3,3 0-1,1-16-4,20 3-16,1-17-14,13-14 1,9-15-1,22-4 1</inkml:trace>
  <inkml:trace contextRef="#ctx0" brushRef="#br0" timeOffset="1154.402">5901 1302 110,'0'0'40,"-19"22"0,-11 3-2,1 13-35,-6 6 1,6 14-2,1-2 1,9 5-1,3-9-1,13-3 1,17-14-1,16-9 0,16-18 0,11-19-1,12-19 1,10-9 1,2-14-1,-1-8 0,-9-1-1,-8-2 2,-14 13-4,-9 2 4,-14 21-4,-13 16 1,-13 12 1,-13 31-1,-3 6 1,-7 12-1,1 7 0,3 0-1,8 0-1,8-8-1,20-9-2,10-19-4,32-3-13,-6-31-16,23 0 1,-8-21 2,11 0-2</inkml:trace>
  <inkml:trace contextRef="#ctx0" brushRef="#br0" timeOffset="1653.6029">6897 1391 111,'0'0'37,"-28"-19"3,14 31-2,-24 0-31,14 12-2,-3 0-2,7 8 0,4-2-1,2 5-1,4-9 0,5-1 0,8-6-1,-2-5 0,-1-14 0,20-8 1,-3-14-2,3-14 1,3-8-1,2-11 1,1-3 0,6-4 0,-8 4-1,-2 9 1,-4 10 1,-5 11-1,-7 16 1,-6 12 0,-1 20-1,-4 8 1,7 5-1,-2 5 0,10-2 0,0 1-1,14-11 2,8-4-2,11-17 1,1-9 0,9-14 0,2-4 1,-1-11 0,-6-2 0,-3 5-1,-9-1 2,-8 11-2,-9 4 0,-19 16 0,0 0 0,-5 31 0,-9 1 0,-1 7 0,5 8-3,1 0 1,3 3-3,12-3-1,3-16-7,22 6-13,-12-27-11,25-2-3,-10-19 2,14-6-3</inkml:trace>
  <inkml:trace contextRef="#ctx0" brushRef="#br0" timeOffset="2152.8038">7840 1174 107,'-2'-13'38,"4"27"2,-18 8-2,9 8-33,-12 11 0,5 7-2,-8 4 0,-1 4-1,4-5 0,4-4-1,4-13 1,13-10-1,-2-24-1,15 3 1,3-18-1,3-15 0,7-11-1,-3-12 2,0-1-1,-1-2 0,-2 3 0,-5 6 1,-6 11-2,-3 6 2,-6 17-1,-2 13 0,0 0 0,0 24 0,0-1 0,10 2 0,-1 4 0,11-5-1,7-4 2,3-3-1,6-9 0,-1-6 1,3-6-1,-3-8 2,-1-4-2,-6 1 1,-5 1 1,-6-2-2,-2 4-2,-15 12 2,11 5-1,-11 11 0,-9 10 1,2 5-2,-1 8 0,1 0-1,9 5-2,1-7-3,19 3-10,-7-26-11,24 5-11,0-19 1,10-3-2,-5-18 4</inkml:trace>
  <inkml:trace contextRef="#ctx0" brushRef="#br0" timeOffset="3244.8057">8716 1159 108,'-10'-15'40,"10"15"2,-28 7-2,4 10-33,-9 11-1,-1 11-3,1 4 1,-1 6-3,5-1 1,7 2 0,9-6-2,9-9 0,9-12 0,11-11 0,7-13 0,7-15 0,4-8 0,3-13 0,3-8-2,-2-7 1,3 4 1,-6 2 0,-9 5-1,-3 11 2,-12 8-1,-11 22 0,0 0 0,-15 29 0,-3 0 0,1 6-1,-1-1 2,8 5-2,4-3 2,15-8-2,11-14 2,13-9-1,14-11-1,8-9 2,8-10-1,2-6 1,-2-5-1,-3 5 0,-10-1 0,-9 8 2,-17 5-2,-12 10 0,-12 9 0,-5 20 0,-7 4 0,-6 7-3,-1 4 4,1 4-3,3-5 2,3 0-1,7-9 1,9-12 0,-4-13 0,20-2 0,-4-16 0,5-10 1,2-11-1,2-2 1,-1-4-1,0-1 1,-3 8-1,-2 3 2,-4 11-2,-7 8 0,-8 16 0,11-4 0,-11 4 0,11 21 0,-4-8 0,3 4 0,5-2 0,8-3-2,6-9 2,6-1 0,6-5 0,4-7 2,-1-3-2,0-7 0,-9-2 0,-3-1 0,-10 4 0,-5 1 0,-8 3 0,-9 15 0,-10-12 0,-2 18 0,-4 9 0,-1 3 0,3 4 0,3 7 0,5-3 0,7 1 0,11-9 0,10-9 0,9-9 0,9-9 0,8-9 0,4-9 0,-1-3 0,-3-6 0,-3 7 0,-8 4 0,-10 10 0,-16 18 0,-16 16 0,-19 23 0,-21 23 0,-18 28 0,-10 9 0,-7 16-2,0-3 1,1 4-1,8-9 2,9-20-1,19-24 2,14-22-2,13-31 1,7-23 0,12-23 0,7-29 0,3-13-1,7-24 0,8-12-5,-1-10-3,15 12-9,-23-6-7,19 25-10,-30 13-2,2 29-5,-22 21 2</inkml:trace>
  <inkml:trace contextRef="#ctx0" brushRef="#br0" timeOffset="4118.4072">3161 3039 18,'0'0'22,"0"0"2,0 0-9,-9 15-11,7 8 6,8 20 0,-6 7-1,10 26-1,-7 13 1,9 30-2,-3 18-1,2 34-2,-4 19 1,4 30-3,-9 20 2,9 27 0,-2 22 2,7 22 0,-5 17 1,11 19 0,-5 16-1,8 16 1,-9 15-3,7 17 1,-13 17-2,-3 25 2,-10 13-4,-3 15 2,-11 7-2,1 13 1,-1 2-1,1 47-1,9-57-1,4-14-1,6-19-1,3-17-2,6-25-2,-6-38-3,7-26-27,-16-102-6,4-2 0,-17-67 1</inkml:trace>
  <inkml:trace contextRef="#ctx0" brushRef="#br0" timeOffset="4867.2085">2030 9951 72,'0'0'32,"24"11"-1,7-12-6,11 15-22,11-4 0,21 6 2,14-1 0,26 1 0,19-4-1,26-1 0,26-6-1,31-3 0,32-9-2,34-3 0,40-7 0,27-5-1,40-2 0,31-3 1,25 1 0,32 1 1,25 6 0,57 1 0,-21 5 2,23 3-2,19 0 1,29 0-1,31-4 0,26-3-1,25-5 1,-8-3-2,51-5 1,24 0 0,13 0 0,60 2 0,-39 6 0,8 4 1,14 9 0,-1 6-1,4 9 1,-7 8-1,-7 8 0,-67 3 0,16-1-3,6 0 0,-87-3-2,-45-20-9,-47 9-19,-68-23-9,-75-6 0,-75-18-2</inkml:trace>
  <inkml:trace contextRef="#ctx0" brushRef="#br0" timeOffset="6208.8109">21799 9531 77,'13'-12'36,"-3"-2"1,1 5 0,-11-1-24,0 10-8,0 0 0,5 16 0,-14 2-2,2 15 1,-5-1-2,-1 11 1,1 0-2,2-1 1,2-7-1,3-1 0,5-10 0,0-4 0,0-20 0,8 10-1,1-20 1,-1-7-1,2-10 1,-1-9 0,0-5-1,-3-5 0,-1-3 0,0 4 0,-7 6 0,4 9 1,-4 15-1,2 15 0,-4 23 1,5 11 1,4 12-1,1 13 1,3 3-1,6 4 0,5-3-1,3-12 1,0-9 0,0-13-1,4-17-1,-6-17-2,1-10-3,-14-26-11,9 14-11,-18-21-11,2 6 0,-11-5-2,3 14 1</inkml:trace>
  <inkml:trace contextRef="#ctx0" brushRef="#br0" timeOffset="7488.0131">21733 10604 88,'14'-48'37,"-4"5"-1,0 20 1,-10 23-33,0 0 1,-9 52-1,2 18 0,-8 18-1,-5 19-2,-5 10 1,-1 10-1,1 2-1,3-14-2,14-11-3,4-33-17,25-5-15,6-27-1,28-13-2,6-27-1</inkml:trace>
  <inkml:trace contextRef="#ctx0" brushRef="#br0" timeOffset="8158.8143">22363 11198 80,'26'-24'39,"7"9"-2,-14-1 2,-4 11-32,-15 5-3,0 19 0,-20 6 0,-7 13 0,-10 5-1,-1 9-1,-2-2 0,9 2 0,4-4-1,8-7 0,9-7-1,10-14 0,11-8 0,8-10 0,4-18 0,6-6 0,4-15 0,-1-4 0,0-11 1,-1-7-1,0-3 0,-3-3 0,1 4 1,1 5 2,4 8-2,0 10 1,1 12 0,2 11 0,1 12-2,3 10 0,-9 12-1,0 5-1,-13 2 1,-6 9-1,-12-2 1,-7 1 0,-14-1 1,-16 2 0,-8-5 0,-9-1 0,-5-3 0,0-4 0,0 1 0,5 0 0,3 3-1,10 5 2,7 8-1,5 8 2,3 11-2,2 10 3,1 8-3,0 1-1,3-2-1,-1-5-1,13-5-7,-7-27-14,33-2-8,-5-35-9,25-8 2,3-27-2</inkml:trace>
  <inkml:trace contextRef="#ctx0" brushRef="#br0" timeOffset="8533.215">22941 11338 83,'-3'16'41,"8"2"-1,-5-18 0,34 5-22,-4-14-16,14-5-1,5-8 1,0-7-2,6-2 0,0-4 1,-6 1-1,-8-4 1,-15 7 0,-11 4-1,-17 8 1,-11 7 0,-18 11 0,-16 12 1,-12 10-1,-10 11 0,0 6 1,3 4-1,13-1 0,8 0 0,24-9-1,26-6-1,25-12-1,22-11-2,27-3-4,-1-22-13,30 12-11,-12-19-8,5 8 1,-14-8-1</inkml:trace>
  <inkml:trace contextRef="#ctx0" brushRef="#br0" timeOffset="9001.2158">23721 11214 99,'-22'20'37,"-15"-2"2,8 14-1,-8-2-31,9 3-3,8 0-1,2 0-1,3-1-2,7-4 2,3-9-2,2-4 1,3-15 0,0 0-1,16-14 0,-4-6 1,1-14-1,9-6 0,4-5 1,4-2-1,-1 0 0,-4 7 0,-1 3 0,-3 10 0,-1 7-1,-8 8 0,-1 9-2,-11 3-1,24 10 0,-8-6-3,9 6-1,-3-6-1,11 5 2,-6-8 0,2 1 4,-3-1 3,-7-1 2,-5 4 3,-14-4 1,5 11 2,-19-4 0,3 13-1,-12 1-2,1 8-2,-9 6-1,4 5 0,3 1-2,1-1 0,6-3-2,9-9-2,9-6-3,-1-22-14,29-5-13,-7-21-4,12-2 0,-3-17 0</inkml:trace>
  <inkml:trace contextRef="#ctx0" brushRef="#br0" timeOffset="9406.8165">24094 10902 100,'-8'-12'39,"8"12"3,-6 20-6,14-2-31,8 4-8,3-6-6,21 16-18,-10-14-12,11 6 1,-3-4-2,3 3 4,-16-10 24,-2 0 11,-6 6 7,-17-19 20,-9 23 11,-10-10 1,1 6 1,-18-6 0,9 13-24,-7-6-8,8 3-2,-1-1-2,8 1-1,7-6-1,11 3 1,8-7-1,8-8-1,5-6 1,4-8-1,6-5 0,2-7 0,-1-2 0,-6-8-1,-2 0 0,-3-7-1,-2 9-1,-7-1-1,-3 11-1,-7-1-3,-1 20-8,0 0-20,0 0-2,4 17 1,7 4-1</inkml:trace>
  <inkml:trace contextRef="#ctx0" brushRef="#br0" timeOffset="9765.6171">24713 11218 89,'0'0'39,"-13"-7"0,-13-1-3,6 16-24,-12-5-5,3 10-2,1 1-1,3 5-2,4 1 0,10 1-1,9-5 0,8-2 0,8-6-1,8-9 1,6-8-1,7-11 0,7-5 0,-3-8 1,4-5-1,3-6 1,-1-1 0,-10 6 1,0 6 0,-11 11 0,-10 13-2,-14 9 0,-10 30 0,-15 9 0,-12 20-4,-8-1-6,0 24-10,-12-22-7,25 13-10,-9-17-5,21-1-1,-3-17 0</inkml:trace>
  <inkml:trace contextRef="#ctx0" brushRef="#br0" timeOffset="12760.8224">2918 4458 94,'11'-11'39,"9"-9"1,13 7-3,17-4-38,3-3 0,7 0 1,10 3-1,-2 4 1,-3 3-1,-13 7 2,-8 3 0,-12 3 0,-21 5 0,-14 4 0,-16 2 0,-16-1 1,-13 4 0,-8-5 0,-3 0 0,-4-4-1,8-2 1,8-4 0,6-2-1,11 0-1,13-1 0,17 1-2,11-5-5,30 9-30,3-10-3,20 10-1,6-4-1</inkml:trace>
  <inkml:trace contextRef="#ctx0" brushRef="#br0" timeOffset="13634.4239">3451 14268 40,'-16'8'36,"-16"-5"3,1 8-2,-15-4-28,2 5 0,-8-1-4,6 0 0,2-3-2,9 0 0,11-1-2,24-7 0,0 0 0,21-10-1,23-6 0,19-10 1,11-3 0,11-4 0,0 0 0,-3 2 1,-14 4-1,-14 12 2,-25 9-2,-29 6-1,-27 28 1,-25 1-1,-15 4 1,-9 2-2,-7-1 2,8-4-3,6-6 0,15-20-7,28-6-30,9-24 0,25-5 0,9-22-2</inkml:trace>
  <inkml:trace contextRef="#ctx0" brushRef="#br0" timeOffset="14664.0257">3949 3194 87,'7'-10'38,"-6"-3"0,-1 13 0,0 0-36,-2 21-1,-4-3 0,1 8 1,-1 7 0,0 5-1,-4 0 1,2 1-1,3-4 1,0-4-1,3-8 0,4-4 1,-2-19-1,11-1-1,0-18 1,3-10-1,3-8 1,-1-4 0,3-5-1,-3 2 1,-4 0-1,0 8 1,-6 9-1,-1 9 1,-5 18-1,0 0 1,0 0-1,0 13 0,4 4 1,2 2-1,3-1 1,6 0-1,10-7 1,7-7-1,12-10 1,4-7 0,8-5-1,-1-8 2,-1-1-2,-3 0 1,-8 3-1,-10 4 1,-8 9-1,-11 8 0,-14 3 0,7 30 0,-7 0-1,-6 3-1,5 11-1,0-4-1,2 7-1,4-11-3,18 7-3,-8-30-12,24 9-16,-4-23 3,15-3-1,0-21 3</inkml:trace>
  <inkml:trace contextRef="#ctx0" brushRef="#br0" timeOffset="15022.8264">5052 2990 93,'-21'-7'38,"-17"5"-3,0 24 3,-15 4-30,11 15-3,0 4 0,7 2-3,6 1 1,12-5-1,10-6 0,14-11-1,11-9 0,18-16 0,10-14 0,10-10 0,1-7 0,5-10 0,-3-5 0,-5-4 0,-8 3-1,-10 2 2,-13 9-2,-8 8 0,-12 11 0,-3 16-1,-8 15 0,-6 17 0,-5 19 0,3 5-2,-4 12 1,6-1-3,14 1-1,5-23-7,30-3-24,4-33-2,27-9 0,2-30 1</inkml:trace>
  <inkml:trace contextRef="#ctx0" brushRef="#br0" timeOffset="15178.8266">5865 2916 107,'-54'59'37,"-15"0"0,10 15-2,1-7-36,4-9-3,19-1-4,-5-24-21,22-3-7,8-24 0,10-6-1</inkml:trace>
  <inkml:trace contextRef="#ctx0" brushRef="#br0" timeOffset="15319.2269">5573 3039 110,'12'-5'41,"-12"5"-1,19 24 0,-8 8-35,18 6-8,26 18-32,-5 0-4,19 20-1,-3-1-3</inkml:trace>
  <inkml:trace contextRef="#ctx0" brushRef="#br0" timeOffset="16239.6285">4632 14373 54,'12'-15'37,"-12"15"-2,6 14-4,-4 15-29,-5 3 1,0 14 0,-5 0 0,1 7 1,-3-7-1,4-2 0,-2-13-1,4-9 1,4-22-1,0 0 0,14-15-1,1-11 0,-1-10 0,4-5 0,-3-1 0,-3 0-1,0 5 1,-3 7-1,-7 7 0,-1 9 1,-1 14-1,0 0 0,0 0 1,5 18-1,-4 0 1,6 3-1,5 2 1,2-2 0,6-3 0,3-4 0,5-9 0,3-6 0,4-13 0,5-4 0,-1-7-1,3-6 1,-5-4-1,-3 3 1,0 2-1,-8 7 0,-3 7 0,-7 10 0,-5 15 1,-3 13-1,-6 14-1,-2 10 1,-3 11-1,0 1 0,1 2-2,0-8-2,12-3-1,-1-24-3,21-1-13,-5-36-16,23-6-1,-7-20 2,16-3 2,-10-17 25</inkml:trace>
  <inkml:trace contextRef="#ctx0" brushRef="#br0" timeOffset="16380.0288">5584 14443 16,'29'-25'35,"-17"3"2,-12 22-2,0 0 2,0 34-24,-17 1-6,3 16-2,-6 4-3,5 4 0,1-1-3,2-13-2,15 3-12,-5-31-22,18-10 0,-4-31-1,18-11 0</inkml:trace>
  <inkml:trace contextRef="#ctx0" brushRef="#br0" timeOffset="16785.6295">5798 14109 74,'-22'-1'40,"12"19"-1,-7-2-1,14 7-34,3-2-2,12 1 0,6-2-1,7 1-1,-1 5 2,4 3-1,-6 3 1,-5 6 0,-10 10-1,-4 5 0,-9 5 1,-2-3-1,-9 0 0,0-10 0,3-11 0,3-13 0,11-21-1,1-18 1,16-16-1,7-13 0,10-10 0,2-1 0,5 1 1,-2 7-1,1 11 1,-10 17 0,-6 17-1,-7 22 1,-9 14 0,-3 13-1,-1 11 0,-1 5-1,2 4-2,-2-11-8,17 9-28,-9-22-2,14-1 0,-5-17-3</inkml:trace>
  <inkml:trace contextRef="#ctx0" brushRef="#br1" timeOffset="20904.0367">13920 9483 66,'0'0'38,"0"0"-2,0 0 1,-11-2-27,13 21-3,-8 5-2,4 15-1,-3 9-3,-2 9-2,7 17-11,-4-13-23,8 5-1,-3-11-2,5-5 0</inkml:trace>
  <inkml:trace contextRef="#ctx0" brushRef="#br1" timeOffset="21590.4379">8521 9705 61,'-6'-12'36,"6"12"0,0 0-1,-19 0-19,21 25-5,-8 0-4,6 20-3,-5 8-5,-6 1-18,9 15-17,1-5-2,9-5 0,7-18-1</inkml:trace>
  <inkml:trace contextRef="#ctx0" brushRef="#br1" timeOffset="22588.8397">18437 9394 54,'0'-15'33,"0"3"0,-4-2-1,4 14-23,-2-18-3,2 18 2,0 0 0,0 0-2,-10 11-1,6 13-1,-1 9-1,0 9-1,6 14-6,-5 3-29,8 7-2,0-2-1,5 3-2</inkml:trace>
  <inkml:trace contextRef="#ctx0" brushRef="#br2" timeOffset="27346.848">9042 4036 43,'0'0'33,"0"-12"0,0 12-2,0 0-18,-20-2-5,5 15-2,-9 0-2,-2 12-2,-9 7-2,-6 4-1,-2 7-4,-3-8-1,9 10-5,-4-18-2,19 6-1,-3-26 1,25-7 2,0 0 5,4-23 5,8 4 5,-4-17 5,11 10 4,-13-10 2,11 18 1,-19-7-2,2 25-2,0 0-4,0 0-3,6 19-2,2 6-1,12 7-5,7-2-30,28 6-3,8-5 0,22 2-2</inkml:trace>
  <inkml:trace contextRef="#ctx0" brushRef="#br2" timeOffset="28251.6496">14192 9492 35,'0'0'29,"-14"-13"3,14 13 0,-5-14-24,-2-1 1,7 15-1,-7-25 1,7 25 0,-9-25-2,9 25-2,-18-12-2,4 15-1,-9 11 1,-4 15-2,-8 11 1,-7 13-1,-6 12 0,-6 6 0,4 8-3,-2-10-1,16 2-8,-4-27-10,23 0-13,3-25-1,14-19-1,18-9 8,14-7 14,-6-19 6,5-7 10,8 3 13,-9-6 15,0 5 4,-8 0 0,2 20-6,-15-8-11,14 28-3,-12-2-6,10 17-2,4 4-4,9-4-23,20 9-14,15-4 0,26-3-3,16-9 1</inkml:trace>
  <inkml:trace contextRef="#ctx0" brushRef="#br2" timeOffset="29796.0523">18594 14435 53,'0'0'33,"0"0"-2,1 14-10,-11 0-19,-5 5-1,-4 8-1,-6 5 0,-6 3-1,-1-2 0,-2-3-1,-2-7-2,13-1-2,2-15 0,21-7 0,-8-14 1,18-4 2,5-10 2,5-2 3,4 8 3,-5-5 4,4 15 3,-11-2-1,15 23 1,-12-3-3,15 10-1,2-6-2,16-5-4,12-4-5,7-19-30,27-4-2,-1-19-3,15-10 1</inkml:trace>
  <inkml:trace contextRef="#ctx0" brushRef="#br2" timeOffset="30655.0539">22178 9535 3,'12'-13'19,"11"6"2,-11-1-3,5-4-1,0 10 1,-10-11 0,4 14-1,-11-1 0,0 0-2,0 0-1,-11 1-5,-11 3-2,3 12-1,-13 5-3,-5 8 0,-12 6-2,-5 9 0,-4 3-2,-1 3 1,3 2-4,3-9-1,17-1-4,1-19-4,24 1-2,11-24 4,0 0 3,25-26 4,2-1 5,1 1 2,-8-14 6,5 16 5,-16-11 1,9 19-1,-20-3-4,2 19-3,0 0-2,25 6-2,0 4-1,19-2-5,24 7-31,7-8-2,13 4-2,2-6-1</inkml:trace>
  <inkml:trace contextRef="#ctx0" brushRef="#br2" timeOffset="34492.6606">3417 10248 23,'0'0'27,"0"0"-2,0 0 3,0 0-18,9-13-3,-9 13-3,0 0 0,-1-16-3,1 16 3,0 0-1,0 0 2,0-14 0,0 14 0,0 0 1,0 0 0,9-20-1,-9 20 0,10-20-1,0 8-2,1-7 0,2 2-1,2-4-1,2-3 1,-2-2-1,5 0 1,3-8 0,-2 7 0,0-7 0,1 2 0,-2-5 0,1 1 0,-3-2 0,2 2-1,1-2 1,-3-2-1,1-3 0,0 1 0,-2-1 0,4-2 0,-3 0 0,1-1 0,-1 0 0,2-4 0,-2 3 0,-1-2 0,-2 1 1,6 0-1,-4 0 0,0 1 0,1 1 0,1-1 0,2-1 1,1 2-1,3-3-2,0 1 3,-1-1-3,4-2 2,1-3-1,3 3 1,0-7-1,3 1 1,-1-4 0,4 0 0,1-2 1,-3 3-1,3 0 0,-4-2 0,2 2 0,-1 1 1,-1 1-1,-1 0 1,1-2-1,2-2 1,3-2-1,2 1 1,-3-2-1,7-1 0,2 0 0,2-4 0,4 4 0,-5 2 0,3 0 0,-1 1 0,0 1 0,-2-1 0,-3 0 0,3 3 1,-4 0-1,3-1 0,-1 5 0,0-4 0,3 4 0,-3 2 0,1 0 0,3 2-1,-2-1 0,2 4 0,-3-6 1,2 2-1,-1 0 2,1 0-2,-1-2 2,1 2-1,-3 0 1,2 1-1,0 1-1,-1 3 2,4-2-3,0 2 2,-2 4-2,5-1 1,-2 2-1,2 1 1,3-2 2,-2 0-3,1 4 2,0-3 0,0 0 1,-3 3-1,2 1 1,-2-1-1,-1 2 0,-1-1 0,1 2 1,-1 2-1,-3-2 0,2 2 0,-4-1-1,0 3 2,-1-3-2,4 2 2,-6-2-2,0 3 2,2-1-2,-8 3 1,3-2 1,1 5-2,-2-1 2,-1-3-1,1 3 0,-1 0 0,4 0 1,-3 3-1,3-2 0,0 1 0,-3 2 1,0 0-1,2 5 0,-8 0 0,1 3 0,-1 1 0,-4 6 0,1-1 0,-4 4 0,-2 1 0,1 1 0,1 0-1,2 0 1,-2 1 0,2 0 1,2-1-2,1 1 2,-3 2-1,4 0 0,-3 2 0,1 0 0,2 2 0,-2 0-1,0 2 1,-3-1 0,2 3 0,0-2 0,-1 1 0,1 0 0,-3-1 0,1 1 0,-1 2 0,-1-1 0,1 3 0,-3 2-1,-1 2 1,-2 2 0,1 2-1,-2 1 1,-2-2 0,4 2-1,-4 1 1,3-1 0,0-2-1,2 2 1,4 1 0,-1 0 0,1 0 0,-1 2 0,1 0 0,-2-2-1,2 3 1,1 2 0,-3-2 0,2 0 0,1 0 0,3 1-1,-5 0 1,-2 0 0,4 0 0,-1-2 1,-2 2-1,-1 0 2,0-1-3,2 5 3,-2-5-3,0 1 3,0 3-2,0-2 0,0 3 0,0 3 0,3-3 0,-5-1-1,1 2 1,1 2 0,2-1 0,-2-1 0,2 1 0,-2-1 0,1 0 0,4-1 0,0 0 1,1 0-1,-4 2 0,3 2-1,-4 3 3,0 3-5,-5-2 2,6 9-4,-13-11-19,16 10-9,-6-2-1,11-1 0,0 0-2</inkml:trace>
  <inkml:trace contextRef="#ctx0" brushRef="#br2" timeOffset="38080.6669">9496 4367 0,'0'0'24,"-1"-14"2,1 14-1,0 0-10,0-11-3,0 11-3,0 0-1,0 0 0,0 0-2,13 1 0,-13-1-2,13-1 0,-13 1 0,23-2 0,-9 0-1,2 8-1,1 0-1,4 5 0,-1 2 0,4 6 0,3 1-1,-4 5 1,1 0 0,1 0 0,2-1 0,4 4 1,-4-4-1,5 2 2,0-3-1,2 2-2,1 1 2,3 3-3,0 1 3,-1 4-3,5 0 3,0 6-4,-4 0 2,7 6 0,-4-1 1,1 3-1,1-1 0,4 2 1,0 1-1,3-1 1,-2 1 0,2-2 2,-3 4-3,3-2 2,1 4 0,2 0 0,-5-1 0,5 1 0,-1 1 0,3-3-3,4 2 4,1-2-3,-2 0 1,2-3-1,3 1 0,-4-4 1,0-1-2,-1 2 1,-2 0 0,-4 4 2,-2 1-2,-1 6 2,-5 3-2,1 2 2,1 3-2,-4 1 3,-1-1-3,4 0 1,3-1-1,-5 1-2,4-1 2,2-3-2,-6 0 2,5 0-2,-3 3 1,1 2-1,-4 3 1,3-4 2,-8 3-1,5-3 0,-3 0 0,4-3 0,-3 1 0,0-7 0,0-3 0,5-4-1,-2-3 1,2 1-1,-2 0 1,4 1-1,-6 0 1,1 0 0,-3 1 0,-5 2 0,-2-2 0,-1 0 1,-5-3-1,1-1 0,-2-2 2,2 5-2,-4-3 1,-3 0-1,2 2 1,-1 4-1,-1 4 2,-1 2-2,-2 0 0,1-3 0,-1 4 0,2-3 0,1-1 0,1 0 1,2-4-1,0-3 0,-1 3 0,3-1 1,2-1-1,2 3 1,1 2-1,-1 3 1,-3-1-1,7 3 2,-4 1-2,1 0 0,0 1 0,-1 0 1,0-2-2,0 0 1,3 0-1,-2 0 1,1 2-1,0-1 1,4 3-1,-3-1 1,5 1 0,2 0 0,1-1 0,-1-2 1,5-3-2,4-1 1,0-4-1,2-1-1,1-1 1,-1 0 0,0 0 0,-1 2-1,-2 3 1,-2 2 0,0-1 1,-3 2 0,2 1 0,-1 1 1,1-4 0,-1 1 0,5-2 0,-2 0-2,3 3 2,3-3-2,-1 1 1,-2 2-1,1 5 1,-2-1-2,-5 0 2,1 0 0,-2 3 0,0-3 0,-6-2-1,6 0 2,-5-2-1,3-4-1,-5-1 0,5-1 1,-2-1-1,0 0 0,0 2 1,0-3-1,-1 0 1,2 1 0,-2-1 0,-1 0 1,0-4-1,-2-2 0,1-5 0,-1 1 0,-1-1-1,-2-4 1,0 1 0,2-1-2,-7 0 2,6 2-2,-2 1 2,-5 0-1,4-2 1,-1 1-1,-1-4 1,3 2 0,-2-4 0,2 3 0,0-4 0,5-2 0,-3 4 0,3-2 0,-3 1 0,3-1 1,-1 2-1,-4 0 0,2-2-1,-5 3 2,3-3-1,-2 1-1,-3-3 0,3 0 1,2 0-1,-3-1 1,3 2 0,1-2-1,-6 1 1,7 3 0,-3-4 0,2 6 0,-1-6 0,-3 1 1,3 2-1,1-6 0,0-3 0,0 0 0,4-2 0,-1-5 0,0 3 0,1-5 0,1 3 0,0-1 0,-2-2 0,1 2 0,-2-1 0,1-1 0,1-2 0,-1 0 1,0-3-2,1-1 1,1-5 0,3 1 1,2-6-1,-3 0 0,7 0 0,3-1-1,4-2 1,0 0 0,2 3 0,-1-2 0,4-2 0,-3 1 0,4-1 0,-3-1 0,-2 2 0,1-4 0,-1-1 0,3-1 0,0-2 0,5-5 0,-3 0 0,1-5-1,1 0 1,0 0 0,-3-3 0,5 1 0,-6 2 0,-3-3 0,2 2 0,-7-2-1,1 1 2,3-8-2,-3-2 2,0-2 0,1-4 0,1-1 0,0-1 0,3-5 0,-8-2 0,4-1 0,-1 0-1,-2-4 0,0 2 0,0-7 0,-2 0 0,0-2 0,-1 0 1,2 1 0,2-3-1,0-3 1,1-2 0,2 0 0,1-1-1,-1-2 0,-2-1 0,3-2 0,-2-1 0,-1 0 1,0-3 0,-3 0 0,-4-2 0,8-3 0,-7-3-1,7 4 1,-7-4-1,2 3 1,-3 5-2,-2 0 2,1 7-1,-4 5 0,-3 1 0,0 3 1,-2 0-1,-3 1-1,-1 1 1,0-4 0,-1-2 1,-2-1 2,2-2-2,-1 2 1,-1-4 0,0 0 0,0-1 0,-3-1 1,4 0-3,-2-1 0,0-2 3,0-3-3,-1 3 2,-2 0-2,0 1 2,-3 5-2,-2 5 2,-4 6-2,-6 7 0,-2 5 0,-5 12 0,-3 5-1,2 8 1,-3 5-1,5 8-1,-5-6-6,5 18-27,8-12-2,-8 12 1,3-11-3</inkml:trace>
  <inkml:trace contextRef="#ctx0" brushRef="#br2" timeOffset="38876.2683">10386 4163 47,'-18'11'34,"8"1"0,10-12 0,0 0-23,12-38-1,25-2-2,12-26-2,25-11 0,8-20-2,18-9 1,11-9-2,6-2-1,0-1 0,-1 9 0,-8 8-3,-11 4-1,-1 13-3,-23-3-15,6 20-16,-21 0 0,1 16-1,-11-2 0</inkml:trace>
  <inkml:trace contextRef="#ctx0" brushRef="#br2" timeOffset="39344.2691">13141 1976 70,'0'0'37,"-33"-16"-3,5 28 2,-19 4-31,-3 14 0,-10 0-1,0 16 1,-6-2-2,6 4 0,7-5 0,13-5-1,17-8-1,16-6 1,21-9-1,17-5-1,15-7 0,10 0 0,6 2 1,3 1-1,-5 4 1,-5 5-1,-13 7 1,-16 7-1,-16 6 1,-15 3 0,-13 5-1,-10 4 1,-3-1-2,-3-11-2,8-1-3,-2-24-10,28-10-21,0 0 2,18-24-4,6-21 2</inkml:trace>
  <inkml:trace contextRef="#ctx0" brushRef="#br2" timeOffset="39531.4695">13548 2100 87,'6'32'36,"-17"-4"0,0 17 1,-4 0-35,-3 9 0,-1 1 0,4 3 0,-1-4-3,3-10-3,18-1-31,-5-21 1,14-11-2,1-26-2</inkml:trace>
  <inkml:trace contextRef="#ctx0" brushRef="#br2" timeOffset="39968.2702">13669 1767 90,'-17'-10'37,"17"10"-1,0 0 1,0 0-36,20 0-1,4 3 1,5 0-1,4 6 1,-4 2 0,2 8 0,-8 8 1,-3 16-1,-12 5 1,-3 14 0,-10 4 0,-3 2 1,-1-6-1,-1-4 0,4-12 0,5-10 1,6-22-1,8-18 0,14-19-1,5-11 0,6-14 1,3-6-1,-3-7 1,5-1-2,-7 7 1,-6 11 0,-7 10 0,-6 18 0,-4 18 0,-3 18-1,-4 17-1,-1 9-1,1 9-1,7-1-1,14 10-7,-7-19-28,28 4-1,-1-24 2,15-1-4</inkml:trace>
  <inkml:trace contextRef="#ctx0" brushRef="#br2" timeOffset="40405.071">14642 2080 82,'17'15'38,"12"9"-1,-1-14 0,13-3-29,1-7-6,5-8 0,2-13 1,-1-13-1,-6-5 0,-7-5 0,-8-2 0,-13 0 0,-14 5 0,-11 5-1,-19 12 0,-10 13 1,-10 12-1,-2 17 1,-7 13 0,4 16-1,9 7 1,13 6-1,17-2-1,17-4-1,26-11-2,20-18-4,35-6-30,8-29-2,27 5 1,-1-28-3</inkml:trace>
  <inkml:trace contextRef="#ctx0" brushRef="#br2" timeOffset="40951.072">17018 1644 85,'-17'-24'36,"3"15"0,-15 0 1,9 10-34,-11 16 0,2 12 0,-1 6 1,6 8-1,0 2 0,9 8 0,12-10 0,13-6-2,9-10 1,12-11-1,10-14-1,5-12 1,8-10-1,-2-10 1,3-10-1,-8-3 1,-5-2-1,-5 1 1,-9 6-1,-10 7 0,-3 7 0,-7 11 1,-8 13-2,-2 16 1,-3 10 0,-1 9-1,6 5 0,-3 5 1,6 2 0,6-6-1,8-6 1,6-13-1,11-12 2,6-10-1,4-12 1,5-13-1,0-10 1,-4-8 0,0-6-4,-12-4-1,1 8-11,-16-12-22,6 16-2,-16-1 2,12 18-3</inkml:trace>
  <inkml:trace contextRef="#ctx0" brushRef="#br2" timeOffset="41372.2727">18317 1511 71,'-27'12'39,"-17"-4"1,-2 15 0,-18-6-17,3 16-19,-3 2 1,8 7-2,9 0 0,7 2-2,17-6 1,18-4-2,18-5 0,15-16-1,16-10 2,10-9-1,6-9 1,4-8-1,1-7 1,-9-8 1,-10-2-2,-6 1 1,-9 3-1,-14 1 1,-9 9-1,-8 6 1,0 20-2,-20-3 1,4 13-1,3 18 1,1 2-1,1 5-2,10 3 0,8-6-3,15-1-1,-2-21-20,25 9-13,-3-27-1,17 2 1,-7-21 2</inkml:trace>
  <inkml:trace contextRef="#ctx0" brushRef="#br2" timeOffset="41637.4732">18831 1509 101,'0'0'38,"-16"9"2,9 17-2,-4-1-35,-2 10-1,1 2 0,4 6-1,1-2 0,7-2 0,4-4 0,5-10-1,8-12 1,7-11 0,4-11-1,5-11 1,4-12-1,2-9 1,1-10-1,-2-10-1,-3 0-2,-3-6 0,-2 9-6,-17-6-20,15 20-12,-20 1 1,7 23 0</inkml:trace>
  <inkml:trace contextRef="#ctx0" brushRef="#br2" timeOffset="41965.0737">19324 1539 85,'18'14'36,"-18"-14"2,34 8 1,-14-10-33,5 1-1,0-7 0,4-1-1,-1-6-1,1-5-1,-6-3 0,-1-5 0,-13-2-2,-2 3 1,-11-2-1,-8 7 1,-11 11-1,-10 14 0,-8 18 1,-6 14 0,-6 16 0,3 10-1,5 5 1,10 5-2,12-5 2,20-7-3,26-9 0,23-21-7,42-4-30,7-23-1,36 1 0,3-19-2</inkml:trace>
  <inkml:trace contextRef="#ctx0" brushRef="#br3" timeOffset="47003.8826">3494 4104 27,'7'-15'30,"-4"2"3,-3 13-4,-3-17-14,3 17-4,-17 24-3,2 11-1,-17 5-2,2 16-2,-10 7-1,2 3-1,-5-1-1,6-6-1,7-9-7,-3-21-6,20-6-10,-5-24-6,12-12-2,-1-21 11,10 3 10,-4-8 9,-3-4 8,9 15 9,-14-8 11,9 19 7,-4-1 2,4 18-11,0 0-8,23 28-7,-4-14-5,22 3-1,7-6-2,19-11-7,19 5-29,2-13-2,15 2 0,1-5-2</inkml:trace>
  <inkml:trace contextRef="#ctx0" brushRef="#br3" timeOffset="47705.8838">8792 9567 57,'15'-18'34,"-15"18"-1,10-14 1,-10 14-27,-21 18-1,2 5-1,-11 2-1,-8 17 0,-12 10-2,0 13 0,-10 11-1,-2 12 0,-7 3-2,8 0 1,4-4-5,11-23-2,19-5-18,1-34-8,26-25 0,-5-15-4,23-24 4</inkml:trace>
  <inkml:trace contextRef="#ctx0" brushRef="#br3" timeOffset="47861.8841">8382 9784 79,'20'-48'38,"4"24"1,-4 15 0,15 28-27,-10 8-5,15 15-1,5 1-2,14 2-3,17 5-7,1-22-30,27-6-3,2-17 0,20-6-2</inkml:trace>
  <inkml:trace contextRef="#ctx0" brushRef="#br3" timeOffset="49343.8867">14534 14087 47,'0'0'35,"0"0"0,-12 15-3,-5 13-27,-13 0-4,-2 9 0,-10 6-1,-3 5 0,-5 2-2,-3-4 0,7-7 1,4-10-2,11-9 1,7-16-1,24-4 1,-15-27 0,24-3 2,6-7 1,4-4 1,6 1 2,-2 0 1,6 12 1,-1 6-1,2 15-1,0 8 1,7 13-2,0 6-2,5 3-3,17 10-26,-2-17-7,14-6-2,4-16 1</inkml:trace>
  <inkml:trace contextRef="#ctx0" brushRef="#br3" timeOffset="50233.0883">18690 9474 15,'9'-11'20,"-10"-11"1,11 9 3,-5 0-16,-5-5 0,0 18 1,2-27 3,-2 27 0,-4-15 1,4 15 0,-13 2-3,5 11 0,-18 5-4,-1 12-1,-12 7-1,-8 16-2,-10 4-1,-3 11 1,-4 2-2,4-2 0,8-7-2,8-16-2,24-4-7,-1-32-10,21-9-6,18-19 2,14-5 9,-8-22 6,12-1 7,-8 1 4,-9-7 10,5 19 8,-18-1 9,4 21-1,-21-3-7,11 17-8,-8 17-4,12 3-2,10-1-2,15 0-1,12-8-1,25-12-5,27 1-13,16-26-19,26-5-2,7-16-1,21-3 0</inkml:trace>
  <inkml:trace contextRef="#ctx0" brushRef="#br3" timeOffset="51325.0902">22504 3623 38,'1'-14'31,"-1"14"2,-4-17-2,4 17-16,-15 1-3,10 15-1,-19-3-4,3 12-3,-8 7-2,-4 8 0,-6 1-1,2 3-2,-2 1-1,4-10-2,6 5-3,1-21-5,22 4 0,6-23-1,0 0 2,15-18 3,10-1 4,0-5 5,0-12 5,3 9 5,-13-10 2,7 17 1,-18-8 0,9 19-3,-17-2-3,4 11-4,14 13-6,-14-13-13,29 24-20,-3-12-1,12 6 0,6-7-1</inkml:trace>
  <inkml:trace contextRef="#ctx0" brushRef="#br3" timeOffset="54429.4956">22894 3695 30,'7'-14'28,"-7"14"1,-17-6-1,-2-4-14,5 13-3,-11-11-2,6 10-2,-9-6-1,5 6-1,-9-5 2,3 5-3,-8-4-1,2 4 0,-7-2-1,1 6 0,-8-3-1,-6 5 1,-4 1-1,0 5 0,-5 1 0,-1 5 1,-1 2-1,-2 0-1,-2 3 0,5 3 1,1 1-1,0-2 0,-4 6 0,3-1 0,1 1 0,-2 2-1,2 2 2,6 1-1,-1 4 0,2 3 0,4 2-1,1 8 1,-1 1 0,2 7 0,0 2-1,-3 7 1,-2 2 1,-3 2 0,-3 2 0,-1-2 0,1 3 1,1-3-1,-1 1 1,6-3-2,-1 0-1,5 2 2,2 2 1,4 0-1,-2 2 1,1 4-1,1 5 1,-3 0-1,0 3 1,-2-5 0,3 4-3,-1-2 3,1-1-2,1 0 1,4-5-1,2 2 2,2 0-2,6 0 1,-5 0-1,6-1-2,-3 1 2,2-2-1,-2 2 0,1-3 0,0 1 0,1-1 0,-1-1 1,5-5 1,-1 1-2,3 0 2,-1-1-2,5-4 0,1-1 1,-4 0-1,3 1 1,0 3-1,-2 4 0,0-3 0,-7 1 1,3 4 0,2-2 2,-2 2-2,-2-1 1,3-2 0,1-2 0,3 1-1,-4-1 2,5 1-2,-1-1 0,-4 3 0,2 0 0,-3 1 0,-1 3 0,-3 2 1,-2 1-1,-2 3 1,-6 0-1,1 2 1,0 1-2,-2 0 1,1-2-1,3 4 1,-2-3-1,0 2 1,4 0-2,-3 0 3,-2 0-2,-3 1-1,1 0 1,-3 0-1,-4-1 1,2-1-1,-6 2 1,-4-1 0,5-5 1,-1 3 2,1-5-2,-1 0-1,0-3 1,3 1-1,1-2 1,-1 5-1,0 0 0,2-2-1,-5-1 2,0 3 1,-1-4-2,-3-5 1,5-1-1,-6-4 0,3-4 1,0 2-2,2-1 2,-1-4-2,3 2 2,-1-3 1,1 0-2,-5 2 1,1-3 0,2-4-1,-6-1 1,0 0-1,-1-4 0,-2 0 0,-1 0 1,4-3-1,1 0 1,-1 1 1,2-2-1,0-2 1,0-3-2,-2-2 3,1-6-3,-3 0 3,5-6-3,-7-2 0,4-6 1,-2-3-1,4 0 1,-3-2-2,4-1 3,-3-3-2,0 0 1,-4 0 1,-3-1-1,-4-3 0,1 2 0,0-6 0,-2-2 0,2-3-1,2-1 1,-2-3 0,6-3 0,1-2 1,-4-1-1,-4-2 0,3 1 0,-6-5 0,3 0 0,1-1 0,-6-6 0,6 2 0,1-7 0,2-1 1,3-3 0,-1-4-1,0-1 1,-1-1 0,1-5-1,-3 1 0,0-3 1,3 1-2,1-5 2,0-1-2,3-2 1,1 0 0,6-2 0,-4-5 0,3 1 0,-3-1 0,4 0 0,-5-2 1,1-1-1,0 0 1,-3-5-1,3 4 1,-2 2-1,-1-2 0,2 1 0,-2 0 0,3 1 0,-4-2 1,2 3-1,-4-4 0,2 4 1,0-5-1,0 0 1,0 1-1,-1-1 1,1 3-2,-1 0 1,1 4 0,1 1 0,-3 0-1,1 2 2,-3-3-1,3 1 0,1-1 1,0-3-1,2-2 1,3-1-1,-2-3 1,4 3-1,-6 1 0,2 2 0,0 0 0,-6 4 0,-1-1 0,-3 1 1,1 1 0,-2-2 0,6-2 1,-1-2-1,2-3 1,2-4-2,4-1 2,0-2-2,-2 0 0,0 1 1,-2-3-2,-1 3 2,1-2-1,-2 0 1,0-5-1,5-3 2,-3-2-2,4-7 1,3-3 0,2-3-1,0-2-1,-2-1 1,-2-2-1,-2 2 1,-3 4-1,-1 0 1,-4 1 0,4 2-1,-2 0 1,4-4-1,-4 2 1,10-4-2,-1-2 2,4-1-1,1-3 1,-1 0 1,-1-5-1,-1 6 2,1-4-1,-5 1 0,0 3 0,0-1 0,-2 2 0,1 2-2,1 3 2,-3 2-1,3 4 0,1 4 0,-2 1 0,-3-2 0,-3 2 0,3 3 1,-3 2-1,-1-1 0,2 3 0,1 0 0,0 1-1,5 3 1,-5 3-1,3-2 1,0 2-1,-4 3 1,-2-1 0,-1 2-1,0 2 2,2 0-2,-3 1 0,3-1 0,0 6 0,6 0 0,-3 4 0,6 2 1,-5 2-1,0 6 1,-4 3 0,-1 2 0,3-1 0,0 5 0,-1-3 1,3 3-1,1 2 0,3 0 0,2 3 0,2 3 0,2 4 0,-2 1 0,3 3 0,-7 3-1,3 0 2,0 1-2,-1-1 2,0 0-3,4-2 3,0 2-1,0-2 0,9-2 0,-3 4 0,4 0 0,1 2 1,0 0-1,2 3 1,-1 0-1,3 4 1,-3-3 0,3 2-1,-2 1 1,1-1-1,0 0 0,3-1 0,-1 4 0,2 0-2,4 9-2,-4-3-4,17 20-22,-15-12-8,16 16 0,-6-7-2</inkml:trace>
  <inkml:trace contextRef="#ctx0" brushRef="#br3" timeOffset="58313.9025">20807 5422 91,'0'0'40,"-25"-5"-1,25 5 0,-12 2-37,12-2-1,0 0-1,26 2 1,5-3-1,8-4-1,12 1-1,9-8-2,19 7-3,-5-15-13,17 10-17,-10-3-1,5 3 0,-15 0 0</inkml:trace>
  <inkml:trace contextRef="#ctx0" brushRef="#br3" timeOffset="58594.703">21846 5309 85,'0'0'38,"-25"-9"-1,6 13 2,-15 2-34,2 13 0,-10 3-1,-1 13-1,2 1 0,2 3 0,7 1-2,13-4 1,15-2-1,12-12-2,23-7-3,12-18-3,24 7-9,-4-21-22,21-3 2,-6-11-3,7 2-1</inkml:trace>
  <inkml:trace contextRef="#ctx0" brushRef="#br3" timeOffset="58875.5035">22216 5345 90,'-28'7'38,"-16"3"0,5 14 2,-11 2-32,9 6-1,8 0-3,12 4 1,9-3-1,13 2 0,15-10-2,12-7 1,14-9-1,8-8-1,2-8-1,1-8 1,-6-8-3,-6-8 1,-11 0 0,-9-4-3,-10 0 1,-14-2-2,1 3 1,-8 2-4,9 15-3,-10-12-10,11 29-17,11-16 1,8 19 0,-4-2 1</inkml:trace>
  <inkml:trace contextRef="#ctx0" brushRef="#br3" timeOffset="59187.504">22675 5347 96,'0'0'38,"0"0"1,-14-8-3,-3 13-29,-8-2-2,4 5-1,-3 3-2,5 1 0,4 0-1,10 7 0,8-6 0,10 6 0,5-4 0,6 0 1,6-2-1,-3 4 1,-2-2-1,-2-3 2,-7 7-3,-13 1 2,-9 2 0,-10 3-3,-10 3 3,-3-1-4,-2 1 0,-3-18-13,20 12-17,-7-22-8,21 0-1,3-15 1</inkml:trace>
  <inkml:trace contextRef="#ctx0" brushRef="#br3" timeOffset="60092.3056">21396 6292 86,'0'-12'36,"-5"2"-2,5 10 3,-12-8-32,12 8-1,-17 23-1,9 3 3,-9 4-2,3 12 0,-1 1-1,2 7 1,4-1-1,9-7 0,6-5-1,8-8-1,7-11 0,14-10 0,5-13-1,6-10 1,2-7-1,1-5 1,-5-4-1,-2 0 0,-10 3 0,-7 2 0,-8 5 0,-7 11 0,-10 10 0,0 0 0,-10 22 0,-1 5 0,-1 6 0,-1 3 0,4 0 1,3 2-1,6-6 1,5-7 1,10-14-1,5-11 0,14-16 1,3-12 0,4-11 0,8-9-1,-3-8-1,-2-2-1,-4 2-2,-7 0-3,0 21-10,-23-7-20,9 22-4,-14-3-1,6 16 1</inkml:trace>
  <inkml:trace contextRef="#ctx0" brushRef="#br3" timeOffset="61106.3074">23106 5386 74,'0'0'38,"2"-13"-2,-2 13 3,0 0-27,0 0-6,0 0-2,-14 19 0,6 8-2,-3 6 2,0 7-1,-1 5-2,2 4 0,2-5-1,9-6-2,0-20-6,23-2-26,-7-23-4,14-6 0,-2-22 0</inkml:trace>
  <inkml:trace contextRef="#ctx0" brushRef="#br3" timeOffset="61543.1081">23218 5197 86,'-24'-27'35,"-4"2"0,8 14-1,4 0-30,16 11-4,0 0-1,19 5-1,12 8-1,6-4 0,5 8 0,3 2 1,0 4 1,-6 3 2,-8 3 2,-5 6 2,-11-5 0,-7 11 1,-16-7 0,-1 6 2,-11-4-3,3 1 0,-6-9 0,6-1-1,-1-5-1,9-8 0,9-14-2,0 0 0,16-18 1,7-5-2,5-9-1,3 0 2,3-9 0,-2 3-2,-1 4 2,-6 7-1,-6 8 0,-7 9 1,-12 10 0,5 12-1,-10 8 0,-1 5 0,0 8-2,1 1 0,5 9-2,0-14-5,21 15-19,-11-18-9,19 1-1,-9-14 0,14-3 0</inkml:trace>
  <inkml:trace contextRef="#ctx0" brushRef="#br3" timeOffset="61901.9088">23842 5415 99,'0'0'38,"6"13"1,9 0-2,0-9-32,9 0-2,4-4 1,4 1-1,-3-9 0,6-4-1,-9-7 0,-1-3 0,-6-7-1,-4-2 0,-10 0 0,-5-2 0,-10 6 0,-7 9-1,-8 10 1,-11 14-1,-9 14 1,-3 12-1,2 14 1,3 6 1,8 8-1,13-4 1,17-3-1,21-5 0,20-8-3,12-11-4,26 2-16,-13-21-14,16 5-5,-20-13 0,3 2-1</inkml:trace>
  <inkml:trace contextRef="#ctx0" brushRef="#br3" timeOffset="62557.1099">22584 6345 99,'-2'-21'39,"-7"22"0,-20 0-1,5 11-31,-22 6-2,2 10 1,-6 3 0,1 6-1,4 2-1,8 0-1,12-1 1,12-2-4,18-9 0,9-8 0,22-12 0,6-10 0,8-12 0,9-10 0,1-8 0,-2-7 0,-3-4 0,-12 2 0,-10 5 0,-10 5 0,-9 9 0,-10 10 0,-4 13 0,-26 11 0,3 10 0,3 5 0,-2 5 0,5 5 0,8 0 0,5-5 0,18-5-5,6-12-3,24 6-15,-7-28-12,17 5-5,-7-15 1,11 2 0</inkml:trace>
  <inkml:trace contextRef="#ctx0" brushRef="#br3" timeOffset="62822.3104">23071 6390 101,'-1'-18'38,"1"18"1,-15-11 0,15 11-18,-24 17-16,10 4-1,-1 3-1,3 9 0,0 3-1,1 3-2,8-2 0,3 1 0,3-10 0,11-6 0,5-15 0,7-11 0,6-14 0,5-9 0,4-13 0,1-6 0,4-6 0,-7-3 0,8 4-5,-17-4-11,11 27-13,-23-8-11,4 19 1,-16 3-1,-6 14 1</inkml:trace>
  <inkml:trace contextRef="#ctx0" brushRef="#br3" timeOffset="63352.7113">23455 6447 111,'5'13'40,"5"7"0,-1-8 1,10 3-32,-4-8-3,5 1-1,3-8-2,4-3-3,-2-10 0,5-4 0,3-6 0,-1-5 0,-6-4 0,1-2 0,-5 0 0,-9 4 0,-10 4 0,-10 13 0,-11 10 0,-17 12 0,-8 16 0,-11 10 0,0 8 0,-1 9 0,12-1 0,13-2 0,15-6 0,18-13 0,23-8 0,20-13 0,22-4 0,8-11 0,15-2 0,-6-13-11,19 18-12,-26-20-7,8 16-10,-27-7 0,-5 16-1,-22 3 38,-17 0 8,-6 15 9,-25-18 8,12 25 8,-21-20 10,14 8 0,-9-16-3,20 1-37,-5-14 0,7-3 0,14 6-10,-9-15-12,19 16-10,-17-15-11,12 11 0,-9-4 0,6 5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06045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Quick coverage of reason for possible confusion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nobody told the Physics Department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changes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wave shapes for sine and cosine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sine and cosine graphs came to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lesson to see the sine, cosine and negative sine waves in 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SHM, Units 1, 2 and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+ HRT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90878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X Xxx 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Xxxx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0960" y="271296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91600" y="2703600"/>
                <a:ext cx="19080" cy="19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852927"/>
              </p:ext>
            </p:extLst>
          </p:nvPr>
        </p:nvGraphicFramePr>
        <p:xfrm>
          <a:off x="152400" y="152406"/>
          <a:ext cx="8915400" cy="65531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14425"/>
                <a:gridCol w="1114425"/>
                <a:gridCol w="1114425"/>
                <a:gridCol w="1114425"/>
                <a:gridCol w="1114425"/>
                <a:gridCol w="1114425"/>
                <a:gridCol w="1114425"/>
                <a:gridCol w="1114425"/>
              </a:tblGrid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0409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188280" y="140040"/>
              <a:ext cx="8962920" cy="6577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5680" y="126720"/>
                <a:ext cx="8989920" cy="659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978101"/>
              </p:ext>
            </p:extLst>
          </p:nvPr>
        </p:nvGraphicFramePr>
        <p:xfrm>
          <a:off x="381000" y="152400"/>
          <a:ext cx="8839200" cy="631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0760" y="133560"/>
              <a:ext cx="3630240" cy="298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59240" y="118800"/>
                <a:ext cx="3655440" cy="32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665000" y="51840"/>
              <a:ext cx="7404120" cy="6806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1320" y="36360"/>
                <a:ext cx="7424640" cy="683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2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0800" y="329040"/>
              <a:ext cx="8731440" cy="510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2520" y="315360"/>
                <a:ext cx="8745480" cy="511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500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7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924</TotalTime>
  <Words>323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2013-05-23T01:20:56Z</dcterms:modified>
</cp:coreProperties>
</file>