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  <p:sldId id="281" r:id="rId6"/>
    <p:sldId id="282" r:id="rId7"/>
    <p:sldId id="283" r:id="rId8"/>
    <p:sldId id="284" r:id="rId9"/>
    <p:sldId id="28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04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21T23:38:34.701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30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5-21T23:38:59.287"/>
    </inkml:context>
  </inkml:definitions>
  <inkml:trace contextRef="#ctx0" brushRef="#br0">14089 9158 14,'0'0'30,"0"0"0,-16-1 2,16 1-16,-11 13-4,11-13-3,-12 18-3,12-18-2,-2 19-2,2-19 0,10 15-1,-10-15 0,26 1 0,-12-7 0,7 0 1,-2-6-1,2-1 0,-5-7 0,-1 3 0,-5-3 2,-4 7-2,-6-4 0,0 17 0,-17-20 0,1 16 1,-2 4-1,-6 11 1,2 2 0,-1 7 0,1 1 0,4 4 0,3 2-1,9 2 0,1-4 0,7-3 0,7-7 0,5-6-1,5-5 1,6-7-1,2-6 0,1-3 1,0-7-1,-4-2 1,-2 0-1,-5 2 1,-7-2-1,-6 6 1,-8 2-1,4 13 1,-25-4 0,6 8-1,-2 7 1,-2 3 0,-1 4-1,6 2 1,4-2-1,4 0 1,8-3-1,3-2 0,-1-13 0,25 7 0,-6-12 0,4-4 1,3-5-1,-1 1 1,-4-4-1,-2 2 1,-5 0 0,-6 3 0,-8 12 0,-10-14 0,-9 12 1,-2 3-1,-2 2 0,1 1 0,3 1-1,1-2-3,11 12-11,7-15-23,0 0-2,15-19-1,11 7 0</inkml:trace>
  <inkml:trace contextRef="#ctx0" brushRef="#br0" timeOffset="2090.4037">14084 9365 9,'0'0'25,"0"0"0,14 1-9,-14-1-1,0 0-4,17-5-3,-17 5-2,12-7-1,-12 7-1,16-12 0,-16 12-1,25-19 1,-8 5-1,7 2 1,-1-6 0,10 1-1,4-8 0,9-3 0,8-10 1,14-1-2,8-14 1,12-6-1,12-13 0,16-4 0,14-10-4,7-6 4,11-6-4,8-5 2,8-2 0,8-1 2,2 1-5,0 0 4,5 1 1,3 2-1,-1-2 0,2 2 0,1 1 1,-2 3 0,0-4 1,1 2 0,-4-4 1,-3 7-1,-3-2 0,-3 4 0,-8 1 0,-4 4-1,-4 4-1,-7 3-2,-6 10 1,-14 7-2,-10 9 2,-13 6-2,-15 9 2,-13 7-1,-17 10 1,-13 4 0,-12 3 0,-6 3 0,-8 1 1,-6 3-1,0 0 1,-1 1-1,-1 1 0,2 0 0,-3 2 0,-11 7-1,15-4 0,-15 4-2,-2 14-3,-13-5-1,6 12-3,-17-11-6,13 12-14,-10-3-4,4-1 0,-2-4 2</inkml:trace>
  <inkml:trace contextRef="#ctx0" brushRef="#br0" timeOffset="2839.205">18900 6116 42,'0'0'30,"0"0"3,-15 10-1,18 1-19,-3-11-4,12 7-1,4-8 0,13 3-2,9-6-1,17 0 0,4-6 0,14-1-2,5-3 0,9-2-1,-1 4 0,-5-2-1,-6 5 0,-9 3-1,-9 3 1,-13 5-1,-10 5 0,-13-2 0,-7 3 1,-14-8-1,5 20 0,-5-20 1,-13 20-1,-1-8 0,-1 6 0,-7 4 1,-6 11-1,0 7 2,-14 10-2,-6 9 2,-3 8-1,-1-1 1,-1 0-2,9-9 0,9 0-11,6-23-24,23-13-3,6-21 0,31-13-1</inkml:trace>
  <inkml:trace contextRef="#ctx0" brushRef="#br0" timeOffset="8517.615">16437 2371 10,'30'-7'29,"1"0"-1,-2-3 5,5 7-11,-19-19-7,6 19 0,-17-17-3,-4 20 0,-9-20-5,-1 18-1,-16 0-2,-4 10 1,-9 8-2,-3 12 1,-4 8-2,4 9 1,-3 3-1,12 2 0,4-3-1,14-3 0,12-8-1,15-14 0,13-16 1,14-16-1,10-20 1,10-15 0,10-17 0,7-15-1,4-13 1,-6-10-1,-6 0 1,-3 3-1,-10 12 1,-12 9-2,-13 10 2,-11 17 0,-10 21 0,-9 28-1,0 0 1,-23 41-1,6 18 1,-1 18 0,0 15-1,2 10 1,9 7-2,6-2 1,7-6-2,8-15 0,9-11-2,5-22-3,15-5-8,-10-31-23,19-5-1,-9-24 0,10-4 0</inkml:trace>
  <inkml:trace contextRef="#ctx0" brushRef="#br0" timeOffset="8704.8153">17420 2283 79,'-18'-18'39,"6"24"-1,-12 4 0,5 30-29,-7 1-5,6 6-2,5 3 0,6 1-2,6 0-1,7-8-2,14-2-3,-2-28-21,22 0-12,-3-24 2,10-5-2,-3-22 1</inkml:trace>
  <inkml:trace contextRef="#ctx0" brushRef="#br0" timeOffset="8860.8156">17528 1870 85,'-20'-16'36,"-5"8"-1,13 17-1,8 6-36,10-3-3,26 16-7,-6-18-11,31 21-7,2-17-5,12 9 0,0-8 1</inkml:trace>
  <inkml:trace contextRef="#ctx0" brushRef="#br0" timeOffset="9172.8161">18046 2077 14,'28'4'27,"-5"17"7,-23-21 2,0 31 1,-25-24-13,-1 23-11,-18-12-4,0 10-2,-5-2-1,7 1-1,1-1-2,10-2 0,11-2-2,14-3 2,13-4-3,16-2 0,14-2 0,5 0 0,5-3 0,-4 3 0,-2-1 0,-7 4-1,-9 2 2,-18 5-2,-10 3 1,-14 1 0,-11 4 0,-4-2-2,-2-1 1,-1-7-3,11 1-3,-2-24-13,26 4-19,11-19 0,24 2-2,6-22 2</inkml:trace>
  <inkml:trace contextRef="#ctx0" brushRef="#br0" timeOffset="9750.0171">18557 2143 70,'-15'17'39,"-9"-2"-1,3 17 3,-13 4-31,11 11-5,-5 5 0,9 6-1,-2 2-2,7 2 1,1-2-1,6-5-1,3-9-1,4-10 0,1-8 1,5-9-1,-6-19 1,13-3-1,-1-14 0,-2-12 0,2-9 1,-2-10-1,5-10 0,-3-9-1,4-1 1,-1-1-1,5 2 1,-2 7-1,5 4 1,-2 10-1,3 14 1,3 12 0,-1 10 1,-2 11-1,-2 12 0,-4 3 0,-1 10 0,-6 4 2,-8 6-2,-5 2 2,-10 1-2,-5 5 1,-9-5-1,0-2 1,-6-3-1,2-5-1,4-6 2,0-5-3,5 1 2,4-3 0,1 5 0,4 7 0,-2 12 0,2 11 0,-8 13 0,-2 10 0,1 2 0,-3 2-1,6-4 0,1-13-3,13-9-2,0-36-19,35-8-13,-2-33-2,21-13-2,1-30 3</inkml:trace>
  <inkml:trace contextRef="#ctx0" brushRef="#br0" timeOffset="9952.8175">19021 1448 96,'-6'13'41,"-2"40"1,-19 13-1,1 21-40,7 18 0,4 12 0,1 7-2,3 1-4,16 8-10,-5-30-24,21 0-1,2-32 0,15-14 0</inkml:trace>
  <inkml:trace contextRef="#ctx0" brushRef="#br0" timeOffset="10342.8182">19429 2130 94,'-42'-4'40,"-3"23"3,-15-1-3,11 12-34,-12 6-3,11 10 2,0 1-2,12 0-1,17-4 0,13-5 0,22-8-1,19-10-1,12-12 0,12-15 1,8-10-1,4-11 0,0-12 0,-5-5 0,-11-9 1,-7-1-2,-12 2 2,-11 7-2,-11 9 1,-11 13 0,-1 24 0,-21 5-1,-2 21 0,0 14 2,0 10-3,5 7 0,10 7-4,6-18-8,30 12-18,-2-29-9,31 1 1,2-23-2</inkml:trace>
  <inkml:trace contextRef="#ctx0" brushRef="#br0" timeOffset="10561.2186">20155 2069 103,'-50'14'42,"-15"-2"0,3 25 1,-6-1-40,13 5 1,12 8-2,11-1 0,16-2-1,25-8-1,26-6-3,12-17-2,24 4-9,-7-28-21,22 3-7,-10-24 0,10 3 0</inkml:trace>
  <inkml:trace contextRef="#ctx0" brushRef="#br0" timeOffset="10920.0192">20352 2208 93,'-21'30'41,"-1"-11"-1,17 6 1,3-9-36,21-5-1,11-9-1,9-6-2,7-6 1,7-7-3,1-6 1,-4-5-1,-9-7 0,-5 2 0,-11-4 1,-10 4 1,-15 0 0,-11 10 0,-13 5 1,-9 14 0,-7 11 0,-7 13 0,-4 12-1,2 9 2,4 5-2,10 3 0,12 3-1,15-5 0,16-7-2,17-13 0,19-8-3,14-18-6,25 4-22,-9-29-9,18 3 2,-11-22-2</inkml:trace>
  <inkml:trace contextRef="#ctx0" brushRef="#br0" timeOffset="11388.02">21113 2030 80,'-29'8'41,"9"22"0,-13-2 1,2 27-17,-2-9-21,4 3 1,3-3-3,3 2 0,11-13 0,7-3-1,5-16 0,0-16-1,28 4 0,-6-19-1,2-10 2,6-11-2,-1-6 1,-3-8-1,-1 2 2,-7 7-2,1 2 1,-9 10 0,-3 10 1,-7 19-1,0 0 0,0 0 0,0 19 0,3 0 0,-2 0 0,4 2 0,4-6 0,7-6 0,1-6 1,3-7-1,3-9 1,5-4-1,-1-6 1,0 0-1,0-1 1,-5 0-1,-1 5 1,-3 6-1,-4 12 0,-14 1 0,8 31 0,-10 1-1,-3 8 0,-5 4 1,7 8-3,-5-10 0,12 11-7,-9-30-13,27 14-15,-6-30-3,19 0-1,-2-21-2</inkml:trace>
  <inkml:trace contextRef="#ctx0" brushRef="#br0" timeOffset="12058.8212">21653 2126 100,'-28'18'41,"14"13"1,3-18-2,18-1-35,-7-12-3,33 9 1,-7-13-2,8-9 0,4-6 0,0-7-1,3-2 0,-7-6 0,-1 2 0,-10-2 0,-10 6 1,-6 5-1,-8 6 1,1 17 0,-29-8 0,7 20 0,-8 5 0,2 8 0,-2 6 0,6 4-1,6 2 0,2-1 0,16-5 0,11-8 0,11-7 0,4-11 0,12-8 0,3-8 0,6-8 1,-1-1-1,0-5 0,-8 5 0,-4-1 1,-4 8-1,-11 9 1,-19 4-1,10 19 0,-15 1 0,-6 9 0,-2 2 2,2 4-2,-3-2 1,3-2-1,4-8 1,4-9-1,3-14 1,17 2-1,1-13-1,6-14 2,5-4-2,3-6 2,4-3-2,-1 1 1,-4 4 0,-5 6 0,-3 8 1,-7 14-1,-16 5 0,15 20 0,-15 3 0,-1 5-1,-5 4 0,3 3-2,-3-7-2,12 6-7,-6-34-13,23 23-13,-3-31-3,18 0 1,1-21-3</inkml:trace>
  <inkml:trace contextRef="#ctx0" brushRef="#br0" timeOffset="12246.0215">22924 1744 83,'-47'45'41,"8"18"-2,-8-2 0,12 16-17,5-12-21,5-5-3,21 3-31,-7-23-6,12-1 0,1-24-2</inkml:trace>
  <inkml:trace contextRef="#ctx0" brushRef="#br0" timeOffset="12417.6218">22633 1890 118,'0'0'42,"16"-3"2,8 12-3,11-5-38,11 0-4,10 5-3,-3-11-15,25 20-11,-18-15-12,4 13 0,-18-9-3,-12 13 2</inkml:trace>
  <inkml:trace contextRef="#ctx0" brushRef="#br0" timeOffset="13634.424">18904 3361 70,'-1'-18'39,"1"18"0,0-17 1,0 17-29,0 0-6,-3 30 0,-3 0-1,1 17-1,0 11-1,1 12 0,-1 9-1,1 7 0,2 1-1,4-5 0,0-8 0,2-10-1,2-13 1,-1-11 0,2-15 0,-2-15-1,-5-10 2,8-18-1,-8-11 1,-4-12 1,4-14-2,0-15 2,4-14-2,-4-11 1,8-5 0,1 0 0,5 4-2,6 9 1,1 10 0,5 15 0,3 18 0,1 16 0,0 17 0,-1 12 0,-1 12 0,-7 8 0,1 11 0,-11 7-1,-6 9 0,-9 7 1,-11 2 0,-8 2 0,-6-1-1,-7-3 1,-3-6 0,-5-8 0,3-12 0,5-5 0,5-8 0,3-9 1,9-6-1,4-4 1,15 3 0,-9-15-1,9 15 1,6-14-1,-6 14 1,13 4 0,-8 13-1,-3 9 0,-4 14 1,2 13-1,-10 10 0,3 10 0,-3 5 0,2-3-1,3-1 0,4-14-2,13-6-3,-1-33-13,33 4-16,-7-35-5,20-9-1,-5-21-1</inkml:trace>
  <inkml:trace contextRef="#ctx0" brushRef="#br0" timeOffset="14102.4248">19604 2751 97,'20'-2'41,"-20"2"1,2 32-2,-9 1-36,1 15-1,-8 10 0,5 12-1,-4 13-1,-2 8 0,-2 1 0,4 1-1,3-8 0,3-9 0,5-10 0,3-13 0,5-15 1,2-14-1,4-18 1,8-16-1,-1-13 2,4-11-1,-3-11 0,6-4 0,-6-7 1,2 5-2,-4 5 1,-3 11 0,-8 7 0,2 14-1,-9 14 1,14 10-1,-11 16-1,3 7 1,6 6-2,3 6-1,13 8-3,1-11-4,19 12-16,-8-27-12,15 4-3,-4-24 0,13-4 1</inkml:trace>
  <inkml:trace contextRef="#ctx0" brushRef="#br0" timeOffset="14461.2254">20371 3231 99,'-29'-21'42,"3"23"0,-16 2-1,8 16-34,-18 11-2,5 12-1,0 4-1,9 4-1,9-2-1,11-2 1,18-9-1,13-6 0,17-13-1,16-15 1,8-14 0,5-14-1,4-9 1,-1-11 1,-6-6-2,-8-3 0,-4 0 0,-16 7 0,-9 6 0,-7 14 0,-11 11 0,-1 15-2,-21 11 0,5 10 0,1 13-1,1 4-2,9 11-2,0-12-9,33 13-17,-11-24-5,30 5-3,-1-25 0</inkml:trace>
  <inkml:trace contextRef="#ctx0" brushRef="#br0" timeOffset="14773.226">21035 3081 77,'-32'11'42,"-16"-4"-1,8 22 0,-7-10-12,10 10-26,11 0 0,10-1-1,14-3 0,11-6-1,16-5 0,14-7-1,7-4 1,-1 0-1,2-3 1,-6 0-1,-8 3 0,-12 6 0,-15 5 0,-14 9 0,-11 4-1,-8 2 1,-3 4-2,-4-3-2,9 5-4,-1-23-15,30 11-15,-4-23-2,37-2-1,0-19-1</inkml:trace>
  <inkml:trace contextRef="#ctx0" brushRef="#br0" timeOffset="15412.8271">21477 3184 89,'2'-14'42,"-23"-3"2,-2 18-3,-16-1-18,5 10-20,2 5-1,3 8 0,2 6-1,6 5-1,9 4 1,3 1-1,9-1 0,10-2-1,8-8 1,7-6 0,5-9-1,7-12 1,2-10 0,1-11-1,1-8 1,-3-7-1,-7-8 1,-6 1 0,-5-1-1,-8 4 1,-7 2 0,-5 8 1,-5 6-2,-3 8 2,8 15 0,-19-9 0,19 9-1,-5 12 0,8 0 1,9 1-1,5-1 1,2 2-1,9-3 0,3 1 0,2-1 1,-2 0 0,-3 1 0,-4 3-1,-6 4 1,-6 4 0,-8 5-1,-7 1 0,-4 3 0,-4 3 0,-2-3 0,0-4 0,2-3 0,-1-7-1,9-6 2,3-12-1,0 0 2,6-20-2,8-3 0,-2-4 0,5-10 0,7-6 0,4-1 0,-1 3 0,7-1 0,-3 7 0,7 3 0,0 8 0,1 5 0,-2 0-5,14 17-11,-13-20-8,24 20-13,-16-18-5,30 6-1,4-11-1</inkml:trace>
  <inkml:trace contextRef="#ctx0" brushRef="#br0" timeOffset="17908.8315">16723 6520 90,'0'0'36,"0"0"0,0 0-7,0 0-24,0 0 0,-15 19-1,10 3 1,-8 7-3,-1 13 1,-6 6-2,-1 11 1,-8 4-1,0 9-2,0-1 2,2-5-1,2-6 0,9-11 0,1-10 0,5-10 0,5-17 1,5-12 1,0-19 0,10-12 1,-2-14-1,3-11 1,3-14-1,2-13 1,2-11-1,4-5-1,-2-1 1,3 1-3,3 5 3,3 8-3,-3 11 2,2 16-2,2 12 1,-4 16 0,-4 18 1,4 14-1,-6 16 0,1 17-1,3 12 2,-6 16 0,4 16-1,-2 13 3,2 10-4,-3 6 3,2 5-2,-3-8 1,0-3-3,0-14-1,0-14-2,-6-21-3,10-8-12,-15-32-18,11-11-3,-15-22 1,2-4 0</inkml:trace>
  <inkml:trace contextRef="#ctx0" brushRef="#br0" timeOffset="18064.8317">16754 6822 107,'-61'-22'40,"18"11"0,11-4 0,28 2-33,21-2-4,33-6-2,17 0-4,14-13-21,25 10-13,5-4-4,6 7 1,-3 3-2</inkml:trace>
  <inkml:trace contextRef="#ctx0" brushRef="#br0" timeOffset="19468.8342">15895 7607 46,'-5'-22'32,"-1"-2"2,-4-1 0,10 3-24,-13-13-2,5 9-1,-9-10-2,6 5-2,-8-7 1,3 3-2,-6-4 1,2 2 0,-8-6-1,-1 1 1,-6-2-1,-1 1 0,-5 1 0,-5-2 0,0 2-1,-8 2 1,-5 3-1,-4 4 0,-1 0-1,-1 6 1,-4 2 0,-6 2-1,5 8 0,-2 6 1,1 1-1,-2 8 0,-3 4 1,-3 7 0,-2 4 0,-1 7 0,1 2 0,-4 6 0,2 5-1,2-1 1,8 3 0,7 2 0,4-3-1,11-6 0,6-3 0,13-7 0,9-9 0,10-4 0,13-7 1,0-16-1,10-6 0,6-6 1,8-8 0,3-6 0,4-3 0,-1-6 0,8-6-1,-2-1 1,4-2 0,2 2 0,-3-1 0,7 0-1,1 4 1,2 3-2,-1 7 1,1 4-1,-8 10 2,-3 5-2,-10 12 1,-10 10 0,-18 4 0,-4 26-1,-15 3 1,-16 10 1,-8 6-1,-7 11 1,-9 4-2,-7 3 2,3 4-1,-1-1 2,1 0-1,7-4-1,6-4 0,10-5 1,10-11-1,11-2-2,12-9 3,9-5-3,12-9 2,17-3-2,7-4 3,12-4-3,6 1 2,10-5 1,2 2-2,6 2 0,2 4-2,-8-2-4,5 15-26,-17-4-5,-1 7-4,-13-5 2</inkml:trace>
  <inkml:trace contextRef="#ctx0" brushRef="#br0" timeOffset="20342.4357">14687 4742 88,'-35'-4'36,"1"16"1,-10-2 1,-1 18-34,-6 8 2,5 14-2,-4 6 1,8 12-2,1 2 1,13 4-2,12 2-1,14-6 2,15-9-2,20-10 1,18-12-2,11-14 3,16-21-3,8-13 0,8-14 1,0-13-3,-6-8 2,-9-5-2,-13-4 3,-9 4-4,-18 3 3,-11 9 0,-11 8 0,-11 13-1,-6 16 1,-10 7 0,0 14-1,-3 11 1,8 9 0,5 4 0,7 1 0,10 1 0,12-11 0,13-7 1,9-18 0,7-11 0,1-16 0,6-11 1,-6-14-1,-8-14 0,-8-9 1,-11-6-1,-15-4-2,-9 3 3,-13 1-4,-14 5 1,0 9-4,-7 3-4,9 27-21,-9-5-10,16 14 0,5 2-4,27 12 1</inkml:trace>
  <inkml:trace contextRef="#ctx0" brushRef="#br0" timeOffset="22198.839">19756 6373 97,'-11'12'35,"2"4"0,2 5-10,3-6-57,-3 7-4,1 1 1,4 7-3</inkml:trace>
  <inkml:trace contextRef="#ctx0" brushRef="#br0" timeOffset="22308.0392">19764 7095 85,'2'56'32,"-2"-6"-4,5 6-23,-9-4-37,3 0-1,-3-3-2</inkml:trace>
  <inkml:trace contextRef="#ctx0" brushRef="#br0" timeOffset="22464.0395">19713 7939 69,'-3'38'33,"0"-5"-3,3 3-10,-6-5-48,-1-6-3,3-1-3,-3 2 0</inkml:trace>
  <inkml:trace contextRef="#ctx0" brushRef="#br0" timeOffset="22573.2397">19678 8474 41,'1'35'29,"8"12"-13,-11-10-15,1-6-14,2 7-17,-1-6 0</inkml:trace>
  <inkml:trace contextRef="#ctx0" brushRef="#br0" timeOffset="22744.84">19791 9076 83,'12'44'42,"-15"-13"-2,6 5 1,-11-17-20,3-1-22,8 6-14,-3-24-24,0 0 0,0 0-2,-7-24 0</inkml:trace>
  <inkml:trace contextRef="#ctx1" brushRef="#br0">23668 16733</inkml:trace>
  <inkml:trace contextRef="#ctx0" brushRef="#br0" timeOffset="24944.4438">14543 9171 89,'-1'17'36,"1"3"-3,5-1-29,-10-4-40,15 5-1,-10-20-1</inkml:trace>
  <inkml:trace contextRef="#ctx0" brushRef="#br0" timeOffset="25116.0441">15170 9286 73,'41'18'37,"-6"-7"-3,-4 2 0,-3-2-41,-4-7-25,12 2-1,-2-8-2,7 2 1</inkml:trace>
  <inkml:trace contextRef="#ctx0" brushRef="#br0" timeOffset="25272.0444">16240 9266 63,'87'-6'35,"0"5"-2,-8-2 0,1 4-26,-6-3-5,2-7-8,0 5-24,-7-4-2,1 0-2,-2-6 0</inkml:trace>
  <inkml:trace contextRef="#ctx0" brushRef="#br0" timeOffset="25412.4447">17812 9225 65,'50'14'33,"-7"-1"-4,4 2-11,-3-6-46,3-7 0,2-2-4,7-2 0</inkml:trace>
  <inkml:trace contextRef="#ctx0" brushRef="#br0" timeOffset="25552.8449">18990 9320 76,'74'9'36,"-6"-2"-5,2-6-1,5 0-59,-5-3-2,4-3-2,-5-2-1</inkml:trace>
  <inkml:trace contextRef="#ctx0" brushRef="#br0" timeOffset="25724.4452">20950 9156 93,'89'-7'37,"-5"8"-1,-16-4 0,-2-1-38,-10 11-19,-7-13-16,2 6 1,-6-11-2,4 2 1</inkml:trace>
  <inkml:trace contextRef="#ctx0" brushRef="#br0" timeOffset="26816.4471">20366 7498 65,'0'0'36,"-11"-19"-2,11 19 3,-27 0-26,19 16-3,-11-2-2,9 12 0,-7-1-2,4 10 1,-2-3-2,9 5 0,4-4 0,8 1 0,7-7-1,8-1-1,3-7 0,11-7 0,7-9-1,4-8 0,8-12 0,2-11 0,-1-12 1,1-7-1,-3-4 0,-7-6 0,-4 1 1,-11 6-1,-8 5 0,-6 10 0,-12 14 1,-5 21-1,-7 12 0,-7 22 1,0 23-1,-5 18 1,-1 16-1,2 16 0,-2 13 0,5 4-1,4 0 1,-1-4 0,3-8 2,0-7-2,-3-16 3,-5-9-2,-3-14 2,-9-12-1,-10-13 1,-2-14-2,-8-12-1,-5-15-1,1-10 0,4-14-1,4-12-2,10-9-1,15 1-8,-3-22-11,36 18-7,-6-20-1,27 13-5,-3-9-3,17 4 2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21T23:48:19.90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9431 1644 34,'-1'-17'22,"-3"-5"-3,9 7-3,-8-11-7,8 6-4,-2-6-3,1 5-1,1-1-1,0 9 3,-2 1-1,-3 12 2,1-11 0,-1 11 2,0 0-1,-6 13 1,6-13-2,-8 25-1,4-2-1,4 11-1,-2 6-1,4 13 0,1 20 0,-2 19-1,7 26 1,-5 15 1,2 18-1,-1 20 2,-2 14-1,3 7 1,1 5 0,-1 6 0,0 0 0,7 7-1,1 1 1,-1 8-2,6 8 3,0 9-3,-3 7 5,3 10-3,0 5 2,-2 6-3,-2 10 3,2 15-1,-3 4 0,5 13 1,-1 10-3,2 11 0,3 6 0,1 12 1,4 4-1,0 9 1,1 5-2,1 8 1,-2-1-2,-3 7 2,-6 7-2,0 16 2,-11 16-3,0 14 1,-7 19 0,-7 14-1,-6 14 2,0 6-2,-7-2 1,3-15-1,4-38 0,8-47-2,15-54-7,-5-72-28,24-72 1,2-67-3,11-61 2</inkml:trace>
  <inkml:trace contextRef="#ctx0" brushRef="#br0" timeOffset="1404.0024">9836 9229 47,'-23'-7'29,"5"7"1,-1-3 0,-2 0-26,12 2-1,-6-5 0,15 6 0,-8-10 1,8 10 0,8-16 0,-8 16-1,20-18 0,-7 12 0,4-2-1,3 5-1,1 2 0,4 1 0,-2 0-1,6 2 1,4-1-1,0 0 0,7-2 0,5 1 0,1-2 1,4 0-1,8 2 1,1 0 0,5 1-1,9 3 1,3 2-1,5 1 1,7-1-1,2 2 0,8-2 0,5-3 0,10-2 0,0-1 0,7-1 0,7-1 0,3-4 0,7 4 0,6-1 0,-1 2 0,1 0 0,1 2 0,10 2 0,3-3 0,5-2 0,3 0 0,5-5 0,12 0 0,0-3 0,6 1 0,4-1 0,4 1 0,-1 3 1,4 2-1,3 3 1,-7 4-1,2 2 0,6 4 1,-2-1-1,3 2 0,-2-3 1,6 1 0,5-3 0,2-1 0,1-1 0,8 0 0,0 1 0,2 2 0,2 1 0,3 1 0,-3 2 0,1 5-1,6-2 1,-3-2 0,0 1 0,10-2 0,2-6 0,0-3 0,11-5 0,2-3 0,2-4 1,4 2-2,1-5 1,-6 3 0,3 1 0,-2 3-1,-2 1 1,3 3 0,-2-2-1,-2 1 1,3-4-1,-3 1 0,0-5 0,-4-2-1,5-1 1,-7 0-1,-3 0 1,-2 1-1,-10 9-2,-9-6-3,5 19-23,-35-8-9,-14 10 0,-19-2-3</inkml:trace>
  <inkml:trace contextRef="#ctx0" brushRef="#br0" timeOffset="3978.007">8556 1819 52,'-5'-21'34,"-5"8"0,-8-4-9,4 19-5,-17-3-12,5 15-1,-8 0-1,1 12-2,-5 3 0,6 8-1,6-1-1,8 3 0,7-6-1,15 1 1,12-11-1,9-9 0,10-12 0,12-12 0,4-10 1,1-10-1,-1-6 1,-1-3-1,-9 3 0,-6 3 0,-8 7 0,-13 13-1,-14 13 1,-2 21-1,-15 21 0,-9 21 2,-7 14-2,-2 17 1,-8 11-1,6 2 2,1-1-1,6-13 1,10-17-1,15-21 0,10-20 0,15-26 0,12-22 0,15-27-2,12-14-1,16-18-3,10-5-6,-11-27-25,22 12-3,-14-13-2,6 14 0</inkml:trace>
  <inkml:trace contextRef="#ctx0" brushRef="#br0" timeOffset="4321.2076">9740 1070 85,'-9'-13'38,"9"13"0,-26 11 0,8 13-33,-13 15 0,4 15-2,-13 14 1,2 17-2,0 3 0,6 7-2,2-4 2,7 0-3,11-12 1,8-10-1,6-12-2,4-20-3,14 1-19,-9-32-13,13-2 0,-9-23-2,3 0 1</inkml:trace>
  <inkml:trace contextRef="#ctx0" brushRef="#br0" timeOffset="4492.8079">9264 1596 101,'-17'16'40,"0"-9"-1,22 8-3,15-12-36,9-9-3,25 0-8,-3-17-24,26 10-3,-2-12 1,14 12-3</inkml:trace>
  <inkml:trace contextRef="#ctx0" brushRef="#br0" timeOffset="4929.6086">10160 1549 80,'-16'-3'40,"16"3"-3,-24 7 3,12 5-31,-8-1-4,6 12 1,-3 3-2,1 6-2,3 0 1,6 2-2,7-4 1,7-5-2,10-11 1,7-12-1,10-11 1,7-9-1,4-10 1,4-9 1,-1 1-2,-3-1 2,1 6-2,-9 2 1,-3 11-2,-9 11 2,-7 24-2,-4 16 0,-12 16 0,-8 23 0,-5 15 0,-10 13 1,-4 7-1,-10 5 2,-1-7-1,-7-9 1,1-14-1,-3-18 1,3-19-3,4-20-2,14-6-12,-6-38-11,30 3-10,-5-26-5,21-1 0,7-16-1</inkml:trace>
  <inkml:trace contextRef="#ctx0" brushRef="#br0" timeOffset="6427.2113">22343 9778 98,'16'-14'38,"-7"-12"0,0 11-2,-9-7-29,0 22-2,-2-15-1,-10 28-1,-11 18-1,-9 22 0,-12 21 0,-4 16 1,-10 18-3,2 14 2,-5 4-2,4 2 2,12-12-3,16-15 2,16-20-3,17-21 1,18-23-2,18-27-2,21-9-14,-8-34-7,19-2-5,-22-22-6,-7 1-3,-24-12 3</inkml:trace>
  <inkml:trace contextRef="#ctx0" brushRef="#br0" timeOffset="6598.8116">21854 10250 114,'-45'3'40,"38"9"3,21-6-3,50-1-34,30-10-2,32-8-3,26-7-2,13-11-5,21 11-15,-23-19-6,14 19-7,-38-10-3,-9 16-5,-21-3-1</inkml:trace>
  <inkml:trace contextRef="#ctx0" brushRef="#br0" timeOffset="8002.814">17225 8983 30,'12'-15'31,"-12"15"1,0-14-1,0 14-15,-1-16-3,1 16-2,1-15-1,-1 15-2,2-13-2,-2 13-1,0 0-1,1 28-1,-4-1 0,-2 8 0,0 9-1,-2 7 0,-2 3-1,3 1 1,0-3-1,4-9 0,0-6 0,6-9 0,4-13 0,-8-15 0,15-4-1,-6-17 1,0-9 0,-3-8-1,0-7 1,-4 0-1,0-1 1,-6 2-1,4 9 0,-2 9 0,-2 15 0,4 11-1,-6 18-2,2 0-10,8 23-23,0-2-3,6 7 0,4-5-2</inkml:trace>
  <inkml:trace contextRef="#ctx0" brushRef="#br0" timeOffset="9079.2159">23708 8958 85,'0'0'35,"15"-4"0,-15 4-7,0 0-19,-5 14-2,1 6-1,-5 0 0,0 13-2,-3-2-1,2 7 0,2-2 0,2 3-2,2-6 1,5 1-1,3-8-1,6-2 0,-3-4 1,4-5-1,-11-15 0,20 13 0,-20-13 0,9-15 1,-4-8-1,1-10 1,-4-5 0,2-7-1,1-7 1,1-1 0,-2 5 0,4 5 0,-4 10 0,1 11 0,-5 22-1,0 0 1,-2 16 0,-3 19 0,-3 11-1,-2 7 1,-1 5-1,5-2 0,2-2-2,1-11-4,22-2-15,-19-41-5,39 20-6,-18-41-5,22-4-4,-7-18-1</inkml:trace>
  <inkml:trace contextRef="#ctx0" brushRef="#br0" timeOffset="11169.6196">9675 5371 44,'2'-19'34,"-2"19"1,10-18-1,-10 18-19,0 0-16,13-9-17,0 10-14,2-1-2,5 3 1,2-3-1</inkml:trace>
  <inkml:trace contextRef="#ctx0" brushRef="#br0" timeOffset="11325.6199">10315 5292 43,'36'4'27,"-7"-6"-11,6-1-16,0 0-28,5-5 0,3 5 0</inkml:trace>
  <inkml:trace contextRef="#ctx0" brushRef="#br0" timeOffset="11481.6201">11264 5289 36,'72'-11'24,"13"9"-10,-6-10-10,2-4-28,10 4-2,-5-1 0</inkml:trace>
  <inkml:trace contextRef="#ctx0" brushRef="#br0" timeOffset="11684.4205">13361 5241 25,'112'0'29,"-1"4"0,0-2-2,-2-8-14,9 10-3,-5-10-4,9 2-4,-2 2-10,-7-4-18,4-3-3,6-3 0,0 2 0</inkml:trace>
  <inkml:trace contextRef="#ctx0" brushRef="#br0" timeOffset="11840.4208">16258 5210 34,'104'6'31,"-4"2"0,-3-1-2,-4 2-15,3-2-25,-2 1-17,-1-7-3,2-1 0,6-3-1</inkml:trace>
  <inkml:trace contextRef="#ctx0" brushRef="#br0" timeOffset="12012.0211">18337 5200 46,'100'12'33,"1"2"0,-5-4-1,3 0-26,1-5-5,3-7-9,11-1-21,5-5-3,5-3 0,12-5 0</inkml:trace>
  <inkml:trace contextRef="#ctx0" brushRef="#br0" timeOffset="12152.4213">21288 5149 64,'142'11'36,"-8"1"-2,-4-2-1,9-2-30,-3 0-16,-3-9-17,7 0-2,0-2-2,2-1 0</inkml:trace>
  <inkml:trace contextRef="#ctx0" brushRef="#br0" timeOffset="12339.6217">23863 5279 85,'87'12'36,"2"-3"0,-12-6 0,6 1-32,-8-8-1,6-1-4,2 1-3,-4-13-9,11 10-22,-7-3-1,5 0-1,-2-2 1</inkml:trace>
  <inkml:trace contextRef="#ctx0" brushRef="#br0" timeOffset="13275.6233">10072 13140 59,'0'0'38,"0"0"-3,0 0-1,16 9-40,-3-14-28,11-2 0,5-5-3,4 2 1</inkml:trace>
  <inkml:trace contextRef="#ctx0" brushRef="#br0" timeOffset="13416.0235">11054 13123 55,'77'10'35,"-1"-4"-4,6 4-12,-7-5-52,9-5 0,1 0-1,-1 1 0</inkml:trace>
  <inkml:trace contextRef="#ctx0" brushRef="#br0" timeOffset="13572.0238">13054 13189 53,'126'12'36,"1"0"-2,-2 4-5,-9-10-55,8 1-5,10-7-4,9-6 1</inkml:trace>
  <inkml:trace contextRef="#ctx0" brushRef="#br0" timeOffset="13743.6241">16746 12946 64,'183'25'37,"-4"-2"-2,-2 0-1,0 6-43,1-23-25,15-2 1,4-16-3,15 3 2</inkml:trace>
  <inkml:trace contextRef="#ctx0" brushRef="#br0" timeOffset="13884.0244">20673 12928 78,'183'14'39,"5"2"-1,-6-10-3,0-10-38,21 0-31,3-17-1,16-7-3,6-13 0</inkml:trace>
  <inkml:trace contextRef="#ctx0" brushRef="#br0" timeOffset="14024.4246">24800 12808 99,'105'37'41,"-7"-21"0,6-11-8,14-16-65,0-30-8,11-13 0,-2-23-3</inkml:trace>
  <inkml:trace contextRef="#ctx0" brushRef="#br0" timeOffset="15818.4278">9939 9252 48,'0'0'20,"5"-13"0,-5 13 1,0 0-15,0 0-1,-6-13 0,6 13 1,0 0 0,0 0 0,9-18 1,-9 18-1,17-31-1,-2 13 0,-3-10 1,8 1-3,-4-9-1,6 1 0,-4-5-1,7 1-1,-3-1 1,-2-4 0,3-2-2,-3 3 1,1-3-1,2 0 2,-2 0-2,0-1 2,1-4-1,0 1 0,2 1 1,1-3-1,-1-1 1,4 1 0,0-1 0,1 1-1,2 1 0,1 5 0,-2-7 0,1 6 1,4-1 0,-3 1 0,4 1 0,-7-1 0,1-3 0,2 2 0,1-2 0,0 2 0,0-3 0,0 1-1,4-2 1,-2 1-1,4 1 1,4 0-1,-2 1 1,3 2 0,3-3 0,-1 4 0,2 1-1,0 0 2,-2 0-2,0-1 1,1 2 0,-3 0-2,-3 1 2,-3 1-1,7-2 0,-8 1 0,4 3 1,-4-2-1,4 4 0,1 2-1,-6-3 1,5 0-1,-1 2 1,3 0-2,1 1 1,-1-1 0,1 1 0,-2-1 1,2-1 0,0 2-1,-3-1 2,1 0-1,-3 1 0,-3 1 1,3-1-1,-6 2 0,-1 0 1,-1 4-1,-1 1 0,-1 3-1,-2-1 1,3 2 0,-1 3 0,4-2-1,-1 3-2,2-2 4,4 2-5,-3-3 2,11 4-8,-12-8-23,16 0-2,-6-3-2,11 1 3</inkml:trace>
  <inkml:trace contextRef="#ctx0" brushRef="#br0" timeOffset="19843.2348">13095 5642 48,'10'-17'28,"7"6"-4,-9-10 0,8 3-25,-7 2-1,0 5-4,-4-2 3,-5 13-2,11-10 3,-11 10 4,0 0 1,0 0 2,0 0-1,0 0 1,0 0 0,4-12 0,-4 12-1,14-17-1,-1 5 0,-1-3 1,8 0-2,-2 0 1,4 2-2,-3-2 1,6 5-2,-1 0 2,0 3-3,4-6 2,4 5-2,1-4 3,5-1-1,5-1 0,3-1 0,2 1 0,-1 4 0,3-3 0,-4 7-1,-3 3 1,-3 2-1,-1 2 0,-1 1 1,-2 1-1,3 0 1,-2-1-1,1 1 2,4-1-1,-2 4-1,1-2 1,1 2 0,3 2-1,-1 0 0,1 5 1,-1 0-1,-1 4 0,-2 3 3,0-4-3,-1 2 2,-4-2-3,0 2 4,2-2-3,-3 1 2,0-4-2,2 2 0,-2 0 0,1-2 1,0 4 0,-1-2-2,-2 2 2,4 1-2,-6 1 2,-1 2-2,4-2 2,-3 0-2,-2 1 1,1 3 0,-5-2 0,2 0 0,-3 2 0,3-2 0,-3 0 0,1 0 0,0 1 0,-2-1 0,0 2 0,0-1 0,-2 0 0,0 0 0,-2 3 0,-1 0 0,-1-1 0,3 1 0,1-1 0,-5 2 0,4-2 0,-1 0 0,2 0 0,0 3 0,-1-2 0,4 1 1,-4 0-2,2 3 2,0 0-1,-1 2 1,0 2-2,2-2 2,-4 3-1,0-2 1,2 2-1,3-1 0,-3 2 0,4-3 1,-2 1-1,1 2 0,3-3 0,0 3 0,0 1 0,1-1 0,-4 0 0,0 4 0,1 0 0,-1-2-2,0 4 1,-3-1 0,4 2 0,-3 1 0,0 0 0,2 2 0,-4-1 1,6 2 1,-5 4-1,6-2 1,-3-1-1,1 4 1,2-4-1,1 3 0,-2-3 0,3 2 1,0 0-1,0 1 0,0-2 0,-1 4 0,-2-4 0,1 6 0,0-3 0,-2 1 0,-2-3 0,-3 1 1,1 0-1,1-2 1,-4 2-1,0-4 0,2-2 2,-3 2-2,3-1 1,-4-5-1,1 3 2,0-4-3,0-1 3,1-1-2,1 1 0,-3-2 0,0-1 0,2 2 1,-2-3-1,-4 0 0,5 3 0,-3-2 1,1-2-1,1 1 1,4-2-1,-3 2 1,1 0-1,1 2 0,3 1 1,-2 0-1,2 0 0,-1 3 1,1 1-1,1-3 0,3 2 1,0 0 0,2 1-1,-1-2 1,5 0-1,-2 3 1,3 2-1,-2-1 0,-2 2 0,1 4 1,-1-2-1,4 3 0,-5 2-1,1-3 0,0 2 0,1-3 1,1 1-1,-2 0 1,2 0-1,0 1 1,-2-2 0,2-1 1,3-2-1,-4 3 1,-1-1-1,3-4 0,0 2 1,-3-3-1,0 3 0,-3-1-2,-2-4 1,-1 3-1,2-3 1,-7 2-1,1-3 1,-2 0-1,-1-1 1,0 0 2,-1-1-1,1 1 0,-1 0 1,0-1-1,2 0 0,-3 0 1,-3-1-1,8-1 0,-8 0 0,5-1 1,-4 0-1,0-2 0,2-2 0,1-1 2,-1-1-2,3-1 2,0-1-2,2 1-1,-2-2 1,4 1-1,-4 0 1,1-1-2,1 0 2,3 1-3,-4-2 3,3 2 0,-1-1 0,3 1 0,0-1 0,0 0 1,2-1-1,3 0 0,2 1 0,-1 1 0,5-2 0,-3-1 1,4 4-1,-3-2 0,0 2 0,0-1 0,-1 2 0,1-2 0,-1 1 0,-1-1 0,2 1-1,-3-1 2,2 0-2,0 0 0,0-2 2,-1 1-2,-1-3 1,4-1-1,-2 0 2,3 0-2,-1-3 1,2 2 0,-3 1 0,3-2 0,-1 2 0,-1-1 1,-1-1-1,2 0 0,-4-4 0,0 0 1,3-1-1,-3-5 0,1 0 0,1-1 0,0-2 0,2 1 0,-4-4 0,5 3 0,-2-1 0,0-3 0,0 0 0,0-1 0,2 1 0,-1-4 1,1 1-1,4-1 0,-2 0 0,3-2 0,-2 1 0,0-3-1,3 4 1,-6-5 0,2 0 0,-1-1 0,-1 0 1,0-1-1,4-3 0,-3-1 0,1-2 0,4 0-1,-1-1 1,5-2 0,0 2 0,0-5 0,4 1 0,-1 2 0,1-3 0,-2 0 0,4-2 0,-7 1 1,1-3-1,-1 1 1,-2-3 0,-1 1 0,1-4 0,-2 0 0,2-1-1,4-4 0,0-2 1,1 0-1,3-3 0,0-4-1,3 0 2,-2-1-2,1-1 1,-1-1 0,-4-3 0,0 3 2,-4-4-1,1 2 0,-2-1-1,1 0 1,-3-1-1,5-1 1,-5 1-1,3-2-1,-3 2 1,-3-2-1,1 1 2,-1 1-2,-3 1 2,-5 1-2,-4 3 2,1 0-2,-4-4 2,0 3 2,-1-1-2,-2-3 1,2 1-1,-2 0 1,4-5-1,-3 2 1,4-2-2,3-1 0,1 0 0,-4-1 0,0-1 0,1 0-2,-1 1 3,-1 1-1,-2 0 1,-7 0-1,3 4 1,-2-2 0,-1 0 0,1 3 0,-1-1 0,2 1-2,4-1 2,1-1-2,2 0 1,5 1 0,3 0-1,-2 0-1,0 2 1,-4 5 0,-1 5 0,-3 1 0,-7 3 0,-3 8 0,-5 2 1,-2 4 0,-3 1 0,-1 4 0,4 1-1,-3-2-1,-1 18-4,10-31-21,3 21-8,-6-7-1,6 4-2</inkml:trace>
  <inkml:trace contextRef="#ctx0" brushRef="#br1" timeOffset="35807.6926">9801 5280 9,'0'0'24,"14"-19"3,-14 19 0,4-12-16,-7 1-1,3 11-1,-3-12 0,3 12 0,0 0-1,0 0-1,-21-2 0,21 2 0,-29 14-1,11-1-1,-10 1-2,-10 9 0,-1 0 0,-6 10-2,-6 0 0,7-1 2,4-2-4,4-7 1,14 5-7,-2-16-3,24 3-10,0-15-5,15-13-4,-3-9 0,13 6 8,-10-15 5,11 2 11,-7-4 6,-2-9 12,2 13 8,-10-10 7,0 17-3,-11-8-1,2 30-6,0-25-3,0 25-5,-7 16-1,5 8-3,-1 6-1,8 10-1,-1 4-2,21 0 3,6-5-5,16-10 1,19-5-12,7-23-23,16-3-4,3-15-1,12 0-1</inkml:trace>
  <inkml:trace contextRef="#ctx0" brushRef="#br1" timeOffset="60939.3367">14189 8777 75,'0'0'38,"-15"-3"-2,-2 13 1,3 15-31,-16 9-4,-3 14-2,-5 13 0,-5 5 0,3 2-2,2-7-3,17 3-14,2-21-16,18-15 0,1-28-2,23-3 2</inkml:trace>
  <inkml:trace contextRef="#ctx0" brushRef="#br1" timeOffset="61079.737">14011 8993 71,'-11'-28'39,"11"28"-2,-26-13 2,21 28-27,0 2-5,23 10-3,16-2-2,17-8-12,37 10-27,12-16 0,27-1-2,12-10-3</inkml:trace>
  <inkml:trace contextRef="#ctx0" brushRef="#br1" timeOffset="62514.9395">21354 8993 67,'0'0'34,"0"0"-2,-16-8 0,9 19-24,-13 1-4,0 11-1,-10 12-3,1 5-2,1 10-8,-7 0-20,14-2-1,-2-5-3,11-6 3</inkml:trace>
  <inkml:trace contextRef="#ctx0" brushRef="#br1" timeOffset="62639.7397">21208 9270 89,'10'-24'35,"4"5"0,-8 1-1,6 0-35,9 5-32,-7-3 0,2 3-2,-11-4-2</inkml:trace>
  <inkml:trace contextRef="#ctx0" brushRef="#br1" timeOffset="67428.9481">24235 5375 61,'-10'2'29,"10"-2"-1,-15-1-6,15 1-15,-19 1-2,19-1-1,-26 2-1,13 1 1,-5-7 0,5 4 2,-8-4-3,7 0 1,-7 1-1,4 2-1,-2-2 0,-4 4 0,1 3-2,-3 4 1,-4 0-1,-3 6 1,-1 5-1,-1 5 2,-6 0-1,1 2 0,-1 4 1,-1-2 0,2 3 0,2-1-1,-1 0 1,2 0-2,2 0 1,2 2-1,-1 3 0,2-2 0,-2 3 0,4 2 1,-5 0-2,2 1 1,-3-1 0,-2 2 0,-5-2 0,0 0 0,-2 2 0,-3-1 0,-2 2 0,1-1 1,0 0-1,2 3 0,-2 0 0,3 3 1,0 0-1,1 0 0,1 3-1,-1 0 1,-1 2 0,2 0 0,-3-1 0,1 0 0,-1-5-1,7 3 2,-4 2-2,3-3 0,5 2 0,3 0 0,1 1 1,3 3-1,2 2 1,2-1-1,1 2 1,2-3 0,-2 1 0,1-3 0,1 1 0,-1-4 0,-4 4-1,2-4-1,0 1 2,1-2-2,-2 0 1,-3 4 0,0-2 0,4 1 0,-1 0 1,1-3 0,-1-1 0,0 3 0,1-2 0,3-3 1,1 0-2,3-4 2,-3 0-2,-2 3 2,0 0 1,3 2-2,-5 4 1,-2 1-1,-3 5 2,0 4-2,-3 0 2,3 4-2,-4 1-1,3-1 2,2-1-1,1 1 0,-2-1 0,3-3 0,-1 2 0,1-2 1,1 2-1,-2-2 0,-3 5 0,-1 2 0,-1 1 0,1 2 2,-8 2-3,3 1 2,0-1-3,-3 1 2,0-2-1,0-1 1,0 1-2,3-2 2,1 1-1,1-3 1,1-3 0,0 3 0,-1-4 0,4 3 1,-5-2-2,4-3-2,1 0 2,-4-4-1,1 3 1,1-5-1,3 2 1,-4-4-2,3 0 3,-1-4 1,-3 0-2,1 1 2,1-4-2,1 0 2,0-3-2,-2 0 3,3 0-2,1-6 1,2-1 0,0-2 0,2 0-1,-2-3-1,4-4 1,0 3-3,-1-4 3,0-2-3,-1 4 3,-1-4-3,3 5 3,-7-2 0,4 1 0,-6 2 0,2-1 0,-1 0 0,-2 0 0,-1-1 0,-2 1 0,-4-1 0,1-1 0,-1 2 0,-4 0 0,6-1 0,-5 0-1,4 0 1,-1 0 0,0-2 0,0 1 0,4-2 0,0 0 0,0 0-1,-1-2 1,1 1-1,-4-1 1,5 0-1,-3 0 1,-4-2-1,-3-1 1,-1 2 0,0 0 1,0 1-1,2-2 0,-5 2 0,4-3 1,2-2-1,6-2 0,-5-2 0,2-2 0,1-3 0,2 2 0,1-2 0,1 0 0,-3 0 0,1 1 0,-2 1 1,1 0-1,0 0 0,1-3 0,-2 0 0,2-4 0,1 0 1,1-6-1,1 0 0,5-1 1,-1-4-1,1 0 0,1-1 1,1 1-1,0-2 0,-6 4 0,3-1 0,-1 0 0,-2 1 0,-1-2 0,2 2 0,-5-5 0,0 2 0,0-4 0,-2 0 0,-6-3 0,3 0 0,-1 0 0,-3-1 0,-3 0 0,1-2 0,0 3 0,0-5 0,-3 4 0,2-5 0,-2 1 0,0-2 1,-3-3 0,0 1 0,-3-3-1,-2-2 1,1-2-1,-1-2 1,-2-2-1,2-1-1,-1-3 1,4-3 0,0 0 0,3-1 0,-2 1 0,2-2 0,1 0 0,2-3 0,-5-1 1,1-1 1,3-1-3,-2-2 2,3-1-1,0-2 1,2-4-2,2 1 2,3 0-2,1-3-1,3 2 3,1-4-2,3-1 2,4-1-2,-3 0 2,5-3 1,1 1-1,2 0 1,1-1-1,-2 0 0,3-3 0,-2 2 1,4 1-2,-4-2 0,1 4 1,-2-1-3,2 1 3,0 4-1,-1 1 2,3 1-2,-2 2 1,-1 3-1,1 0 0,0 1 1,-3 3 0,2-4-2,3 4 1,-7-1 0,6 2 0,-3-4-1,3 2 0,-2 0 1,1-1-1,1 1 0,-3-2 1,2 0-1,0 4 2,-3-1-1,-1 0 0,0-1-1,-2 2 2,1-2-1,-4 0 0,1-2 0,-3-2-1,1-2 1,1 3-1,-6-2 1,5-3-1,-1 1 1,1 5-2,0-3 2,-3 0 0,1 4 0,-1-2 0,-2 3 0,0-3 1,0 0 0,-1 0-1,1 1 1,-3 2 0,-3-2 0,2-1 0,-4 1 0,-1 2-1,-5 0 0,1-1 1,-5-1-1,3 2 0,0-2 0,-1 0 0,3-1 0,0-1 2,-1 0 0,-2 0-1,1 2 1,-5-5-1,-2 4 1,0-3-1,0 1 1,-3 1-2,-3 1 0,3 1 1,-4 0-1,0 1 0,3 2-1,-5-1 1,1 1-1,-3 2 0,-1 1 0,-4-2 1,5 2-2,-1-4 2,-3 0-1,4 3 2,2-2-1,1 0 0,1 1 0,-1 3 0,-2 0 0,-3 6-2,0 4 4,-2 3-4,-4 3 3,2 4-2,-5 4 2,4-2-3,-2 7 3,-2 0 0,3-4-2,-1 5-1,4-6-10,12 6-22,-1-4-4,19 6 1,6-3-3</inkml:trace>
  <inkml:trace contextRef="#ctx0" brushRef="#br1" timeOffset="68832.9506">17193 9735 78,'-8'85'35,"-1"-2"-4,5 4-9,-5-10-50,4-8-6,3-8 0,6 2-2</inkml:trace>
  <inkml:trace contextRef="#ctx0" brushRef="#br1" timeOffset="68988.9509">17268 11018 72,'6'86'34,"-3"0"-4,1 2-6,-12-5-56,7 0-1,-4-7 1,1 7-2</inkml:trace>
  <inkml:trace contextRef="#ctx0" brushRef="#br1" timeOffset="69113.7511">17197 12559 67,'6'82'35,"6"-1"-1,-6-1-3,-5-1-36,14 5-27,-12-5 0,1 9-4,-4-5 1</inkml:trace>
  <inkml:trace contextRef="#ctx0" brushRef="#br1" timeOffset="69254.1513">17320 13946 64,'21'52'36,"4"7"-1,-11-6-3,1-4-40,-5 9-26,-10-12 0,1 0-3,-7-16 0</inkml:trace>
  <inkml:trace contextRef="#ctx0" brushRef="#br1" timeOffset="72530.1571">10170 6250 70,'0'0'36,"4"-30"-1,9 9 1,-1-9-31,14 2 0,-3-4-1,6 6 0,-4 5-2,4 7 1,-9 12-2,-3 13 0,-7 10 0,-2 12 0,-8 10 0,-1 10 2,-2 6-2,0 2 2,3-2-2,6-4 3,8-7-3,10-12 3,9-19-3,10-16 1,6-22-1,8-20-1,1-16 2,5-13-2,-6-10 3,-9-3-3,-11 3 2,-8 8-2,-13 9 2,-2 16-2,-10 13 1,-3 13-1,-1 21-1,20-15-2,15 24-33,4-18-2,27 9-1,2-15-1</inkml:trace>
  <inkml:trace contextRef="#ctx0" brushRef="#br2" timeOffset="92092.5915">14251 13056 34,'-3'22'30,"-7"3"1,-4-3-17,-6 16 7,-9-4-19,0-2 0,-2-2-2,2-7-1,4-1-1,2-15-3,11-4 0,6-13 0,17-6 0,-4-13 1,15-6 2,3-6 4,3-8 3,7 14 4,-10-9 1,10 21 1,-20-1 0,5 28-1,-20-4-1,11 37-3,-11-5-3,4 1-2,10 3-8,5-15-29,19-12 1,12-17-3,18-14 2</inkml:trace>
  <inkml:trace contextRef="#ctx0" brushRef="#br2" timeOffset="94151.7951">21326 4997 67,'1'-19'36,"-2"8"-2,1 11 1,-17 2-31,0 13-3,-1 13 1,-5 10-2,-7 3-6,11 14-23,-10-6-4,8 2-2,-3-9 1</inkml:trace>
  <inkml:trace contextRef="#ctx0" brushRef="#br2" timeOffset="94276.5953">21220 5257 73,'29'-15'36,"-4"3"0,4 6-2,6 7-52,0 0-13,7 4-3,6-1-3,7 0 0</inkml:trace>
  <inkml:trace contextRef="#ctx0" brushRef="#br2" timeOffset="101561.8081">19438 7009 80,'13'-12'36,"-5"-2"0,1-1 1,-14-9-29,5 7-3,-17-6 0,0 4-1,-16 1-1,-6 8-1,-9 6 0,-4 13 0,-5 11 0,0 17-1,-2 11 1,6 15-2,8 6 2,13 6-2,14-4 1,18-7 0,28-17 0,21-19 0,22-25 0,20-21 1,12-24-1,11-13 2,4-12-2,-6-6 1,-19 4-1,-15 10 1,-19 8-1,-18 17 0,-17 18 0,-24 16 0,-9 31-1,-11 16-1,-9 14 2,0 14-2,4 12 0,6-2-3,19 5-28,7-17-7,23-15-3,8-18 1</inkml:trace>
  <inkml:trace contextRef="#ctx0" brushRef="#br2" timeOffset="123436.6804">23835 9246 51,'0'0'32,"24"-9"0,-14 2-1,-10 7-21,23-14-6,-23 14-1,10-8 1,-10 8 1,0 0 0,6-16 0,-6 16 0,2-20 0,3 6-1,-3-9-1,3 0-1,0-7 0,1-2 0,-3-2-1,-3 0-1,0 0 1,-5 1-1,-4 2 1,-7 0-1,-4 1 1,-3-5-1,-5 1-1,1-6 2,0-2-2,-4-6 2,6-5-2,-3-5 1,5-6-1,0-2 1,-1-2 1,1-2-2,0 1 2,-2-3-1,-1 2 1,-5 1 0,1 1 0,-4 2 0,-3-1-1,-2 0 1,-2-1 0,0-1-1,-3 2 1,-3 0-2,1 0 2,1-3-1,1 2 1,-1 1 1,-2 3-1,5 0 0,-2 1 0,7-1 1,-1 1-2,6 2 2,-2 0-2,0 1 0,0 0 1,3 3-2,-3 2 1,2-1-1,-3 3 1,-3 3-1,0 0 1,0 2 0,-3 3 0,1-3 0,-2 2 0,2 0 0,1 2 0,0 1 0,1-4 0,1 4 0,3-2 1,5 2-2,-7 1-1,7 2 3,-3 3-4,-1 1 4,-1 2-4,3-1 1,-4 3 0,5 2 0,-7 1 2,4 1-2,-2 2 2,1 3-2,-2 1 2,-2 2 0,0 4 0,-2-1 0,0 4 0,0 3 0,3-1 0,-5 3-1,-2 2 1,4 2 0,-1 1-1,0 1 1,-1 2 0,0 2 0,2 1-1,0 1 1,-3 0 0,2 3-1,-3 2 1,-4 2 0,-1 0-1,-3 4 1,-4-1-1,-1 3 1,1 4 0,-3 1-1,-2 1 1,3 2 2,0 0-2,3 0 1,2 4 2,0-2-2,-3 3 1,-2 0-1,2 3 1,-5 1-3,2 6 2,-6-2-2,2 4 1,-2 2-1,2 5 1,4-7 0,-1 4-1,4 0 1,1-3 0,3 2 0,-6 1 0,7 0 1,-4 0-1,1 4 2,-1 0-3,2 2 3,4 1-2,-1 1 1,8-1-1,-3 2 0,7 2 0,-1-2 0,3 3-1,-3 2 2,1-2-2,-3 2 0,-2 0 0,0-1 0,1 3 1,-2 0-2,1 1 2,2-2-2,0 4 1,-1 2 1,3-4 0,4 3 0,-1 3-1,-2 0 2,5 1-2,-2 1 1,-3-1 0,1 4-1,-1 2 1,2 4-1,-2-2 1,-2 0-1,0 4 2,0 1-1,-1-1 1,0 0-1,-2 2 1,0 0-1,-4 2 1,3 0-1,3-2-1,-2-1 1,4 2-1,-6 0 2,3-3-1,2 3 1,2-4-1,1 3 1,1 1 0,-2 1 0,1 0-2,-2 1 1,3 2-2,-5-4 3,3 4-3,-2-3 2,-4 2-2,4-3 2,-4-1-1,0-1 1,0-2-1,2 0-1,-9-5 1,3 1 0,-1 0 0,-1 1-1,-1 0 1,-1-1 0,0 1 1,-1-5 2,1 2-2,3-3 2,-2-2-2,-1-6-1,1-4 1,6 0-1,-4-1 1,2 0-2,0 0 2,0-1-3,1 1 3,-3 1 0,-1-4 0,0 2 0,-6-5 0,4 2 0,-2-4 0,-4-3-1,3 0 1,-3-4-1,3-1 1,3-2-1,1-6 2,1-1-2,1-3 2,4-6 0,-1-2-1,6-3 1,-8-4-1,5-3 0,-2-2 0,2-2 0,-3-2-1,-1-2 1,0-2 0,-3-1 0,3-2 0,-4 0 0,3-3 0,-3 2 0,1-3 0,0-1 0,-2-3 1,2 1-1,-5-5 0,0 2 0,-2-2 0,2-1 1,-3 0-1,-1-2 0,1 1 0,-1-1 0,2-1 0,-2-1 0,2-2 0,3 0 0,-3-2 0,1-2 0,0-3 1,-2-1-1,5-5 0,-6 3 1,2-5 0,-1 1 0,0-4 0,4-1-1,-3-4 1,2 3-1,1-6 0,1 0 0,1-2 0,2-2 0,-3 0 0,-2-2 0,1 2 0,3 2 0,-2-2 1,0 2 1,-1 0-2,0 2 1,-1 2-2,5-1 3,-2-1-3,2 0 2,0 0-1,4 0-1,-4-2 1,4-1 0,-1 0 1,0 1-2,1-3 2,1 3-1,-1 3 0,-1-6 0,2 5 1,4 0 1,1-1-1,2 0 1,5 0-1,-3 0 1,7-2-1,-3-2 1,5 0-1,-2 2-1,3-2 0,0 1 0,-3 1 1,4-1-2,-2 4 1,2 0 0,-1-2 1,1 1-1,0 2 2,2 0-2,-4 0 1,2 1-1,-1 2 2,2-2-2,-1 4 1,1 0-2,0-3 1,-2 2 0,2-2 0,-1 2 0,0-1 1,0 1-2,-2 0 2,3 2-1,1-1 0,0-2 0,1 1 0,3 2-1,2 0 1,0 1-1,0 2 0,-2 7 0,1 2-1,-1 2-4,3 16-10,-7-13-21,11 11 0,-5-11-2,9 7 2</inkml:trace>
  <inkml:trace contextRef="#ctx0" brushRef="#br2" timeOffset="136993.1042">4871 9419 37,'0'0'32,"0"0"1,-4-13 0,3 3-13,1 10-11,0 0-2,0 0-1,4-16-1,-4 16 0,0 0-2,1 15 0,-7-4 1,0 10-2,-8 2 2,2 1-2,2 0 0,-3 3 0,5-9 0,6-3-1,2-15 0,10 0 0,7-12-2,4-8 1,7-5 0,-2-1-1,-2 0 1,2 1 0,-12 4 0,-4 7 0,-10 14 1,-10-4 0,-9 15 1,-7 3-1,-4 3 1,4 4 0,-2 1 0,9-2 0,1-1 0,6-3-1,7-3 0,5-3 0,0-10-1,18 10 1,-3-10-1,2-1 0,1-4 0,-3-5-2,2 0-1,-4-9-3,0 9-12,-13-15-20,2 5 0,-5-10-1,4 7-1</inkml:trace>
  <inkml:trace contextRef="#ctx0" brushRef="#br2" timeOffset="138818.3075">5040 9362 46,'0'0'31,"0"0"2,-12 13-1,-5-13-23,17 0-1,-10 9 1,10-9-1,0 0-1,-5 13-1,5-13-2,0 0-1,0 0 0,0 0-1,0 0 0,-2 12-1,2-12 0,0 0 0,-13 13 0,13-13 0,-20 11-1,8-4 1,-6-3-1,1-1 0,-1 0 0,-1 1 1,-5-3-1,1 0 1,-5-1-1,0 0 1,-2-1-1,-2 0 0,-2-1 1,-4 1-1,-3 0 1,-1 0-1,-6-3 0,-2 2 0,-3 1 1,-3-1-1,1 1 0,-5 1 0,-2 1 0,0 0 0,-2 1 0,2 0 1,-1 2-1,3-4 0,-3 0 0,1-1 0,-1-3 0,1 1 0,1-3 1,3 0-1,-4 1 0,4-1 0,2 0 0,-1 3 1,6-2-1,-3 0 0,1 2 0,2 1 0,-1-2 1,0-1-1,-1 1 0,1-2 0,0 0 0,3-1 1,-2 2-1,3-2 0,0 1 0,2 2 0,3 1 0,-2 2 0,1 1 0,1 1 0,-2 1 0,-1 1 0,-1 0 0,-3 1 0,-2 2 0,1-3 0,-1 0 0,2-2-1,1 1 2,3-1-1,2-1 0,4 0 0,3-3 0,3 2 0,1-1 0,3 0 0,2-2 0,1 1 0,-1 0 0,1 1 0,0 0 1,0 1-1,-3 1 0,1 1 0,-1 0 0,-3 1 0,3-1 0,1 1 0,-2-1 0,-2-1 0,6 0-1,0-1 1,0-2 0,3 2 0,-1 0 0,2 0 0,1 1 0,0 0 0,2 0 0,0 1 0,0 0 0,4 3 0,2-3 0,-1 1 0,3-1 0,-1 1 0,2 1 0,-1 0 0,1 2 0,-1-3 0,-1 2 1,2-1-1,-3 1 1,0-1-1,2-1 1,-1 3 0,2-4-1,0 0 1,11-1-1,-17 1 1,17-1-1,-14-2 0,14 2 0,0 0 0,-5-13 0,5 13 0,7-15 0,-7 15 0,22-16-1,-3 6 0,5 0 1,4-3-1,10 1 1,3-4 0,6-1 0,2-3 0,9-2 0,0-1 0,0 0 1,-3 1-1,-3 5 0,-5-3 0,-3 8 0,-9-3 0,-7 8 0,-4 1 1,-7 1-1,-3 3 0,-14 2 0,15-7 1,-15 7-1,0 0 0,0 0 0,-25 17 0,4-3 0,-12 6-1,-6 4 1,-11 4-1,-3 2 1,-6 4 0,-1-2-1,-4-4 1,3 0 0,2-5 0,8-6 1,6 0-1,6-6 1,6-4 0,8-2 0,7-3 0,2-1 0,16-1 0,0 0 0,0 0-2,13-7 1,2 6 0,2 2 0,2 3-1,5 5 1,1 5 0,1 9-1,0 4 2,6 9-1,-2 3 0,2 3 1,3 1-2,6-1-3,3-20-16,15 9-17,-10-18-1,14-4-1,-5-13-2</inkml:trace>
  <inkml:trace contextRef="#ctx0" brushRef="#br2" timeOffset="139379.9084">3110 9959 65,'-8'-23'36,"-8"-3"-2,0 8 3,-10-11-26,4 17-2,-19-4-1,6 14-1,-14 2-1,2 10-1,-4 8-1,3 13-1,-1 3-1,10 8 1,7 3-1,13 1-1,10-3 0,20-7 0,10-10 0,16-10 0,13-17 0,8-11-1,7-10 1,-1-11-1,3-9 1,-6 1-1,-5 1 0,-9 0 0,-8 6 1,-11 11-1,-5 7 0,-8 6 1,-3 21 0,-3 8 0,-5 16-1,-4 9 1,0 12-2,-4 4-2,5 12-10,-9-18-22,17 0-8,2-23 2,17-10-2</inkml:trace>
  <inkml:trace contextRef="#ctx0" brushRef="#br0" timeOffset="146306.3206">5141 9537 10,'7'-26'18,"-7"26"1,4-28-3,-5 12-8,2 5-1,-5-4 1,4 15 1,-11-15-1,11 15 3,0 0-1,0 0 0,-15-11-3,15 11-1,0 0-2,0 0 0,0 0 0,6-11-1,-6 11 0,0 0 0,18-8 0,-7 9 0,-11-1-1,25-1 0,-12 1-1,8 1 1,-3-1-1,5 2 0,1-2 1,4 1-1,3-4 1,5 0 0,2-3-1,5 0 1,-1-3 0,7 1-1,1-3 1,6 3-2,-2 1 2,4 0-2,-5 5 0,5 0 0,-4 2 1,1 2-1,-3 0 0,3 1 0,1-3 0,-2 0 0,5-4 1,0 2-1,2-3 0,9 1 1,-8-1-1,6 2 0,-4 2 0,-1 2 0,-1 1 1,-4 1-1,-3 2 0,0-1 1,-7 0-1,5 0 1,-3-1-1,-2-1 0,2 1 1,-1 2-1,-5-1 0,1 0 0,2 1 0,-4 2 0,0-1 0,-3 2 0,-1 0 0,-2-1 1,-1-3-2,-1 0 2,-2-1-2,-1-1 2,3-1-1,-2-1 0,-3-1 1,1-2-1,-5 3 0,2-1 0,-4 0 1,-1 1-1,-2 1 0,2 0 0,-3 0 0,4 2 0,1-2 0,0 1 0,3-1 0,2 0 0,3-1 0,-1-1 0,1-1 0,-2 2 0,0-1 0,-5-1 1,-1-2-1,-4 3 0,-3-1 0,-2 0 0,-3 0 0,-1 2 0,0-2 0,-1 1-1,3-2 2,-3 1-1,4 0 0,-4-1 0,3-1 0,2 0 0,-7 1 0,6-1 0,-3 2 0,0-1 0,4 2 0,-1-2 0,-1 3 1,0-1-1,3 1 0,-4-1 0,-1 1 0,-1 0 1,-11 0-1,11-2 1,-11 2 0,0 0-1,0 0 1,0 0-1,0 0 1,-14-10-1,14 10 0,0 0 0,-15-5 0,15 5 0,0 0 0,0 0 0,0 0 0,-11-3 0,11 3 0,0 0 0,0 0 0,0 0 0,0 0 0,0 0 0,-13-3 0,13 3 0,0 0 0,0 0 0,0 0 0,0 0 0,0 0 0,-11-6 1,11 6-1,0 0 0,-9-15 0,9 15 0,-15-19 0,1 5 0,-1 0 0,-3-2 0,-5-2 0,-2 1 0,-4 0 1,-1 0-1,1 0 1,0 1-1,2 1 1,3 3-1,2 2 0,8 0 0,3 5 0,11 5 0,0 0 0,0 0 0,0 0-1,22 20 1,-5-7 0,4 2 0,5 4 0,1 0 0,5 3 0,3-4 0,6 4 0,-1-2 0,-1-2 0,5 2 1,-7-1-1,-3 1 0,-4-1 0,-9 0 0,-12 2 0,-7 1 0,-8 3 1,-11 1 0,-9 2 0,-7 0 0,-8 2-1,2-4 1,-7 0-1,4-7 0,2 0-2,5-14-4,12 9-24,1-21-6,22 7-1,-10-26-1</inkml:trace>
  <inkml:trace contextRef="#ctx0" brushRef="#br0" timeOffset="147039.5219">7223 8326 72,'2'15'36,"2"11"-1,-13-3 0,4 5-30,-4-2-2,7 8 0,-2-8 1,8 3-1,5-11 0,11-3 0,14-10-1,12-8 0,8-11 0,8-6-1,2-12 0,1-4 0,-3-5 0,-6-1 0,-7-1 0,-13 3 0,-11 7 0,-6 4-1,-11 9 1,-8 20-1,0 0 0,-12 9 0,-5 25 0,0 17 0,-6 17 2,1 18-2,0 14 2,-2 11-1,4 6 0,0-1 0,5-11 1,-2-8-2,2-16 0,0-18 1,-5-18-1,0-12 1,-8-24 0,-4-14-1,-2-13-1,-4-15-2,7-3-2,-6-21-21,22 5-12,-2-10 0,23 8-2,12-5 0</inkml:trace>
  <inkml:trace contextRef="#ctx0" brushRef="#br1" timeOffset="151641.53">4862 9454 34,'10'11'30,"-10"-11"1,0 0-1,0 0-16,2-11-5,-2 11-3,0-17 0,0 17-1,3-22 1,-3 22-1,0-27 0,0 14-1,-5-9 0,5 4 0,-5-9-1,2 1-1,-2-8-1,2-3 0,0-2-1,1-5 0,2-2 1,2-2-1,4-1 1,-1-1-1,-1 0 1,1 0 0,-1 1-2,1 0 2,-2 0-2,3-1 2,-4-2-3,2 4 3,1-4-2,4-2 0,-5 0 2,2 2-1,1-2 1,0 3-1,-2 2 1,-3 3-1,-2 4 1,0-2 0,-1 1 0,2 0 1,-2 1-1,1-1 0,-3-1 0,1-2 1,2-2-2,2 2 1,1-6 0,0 0-1,2-1 1,-2-3-1,4 1 1,-5 0-1,3 0 1,1-1-1,-6 2 0,3 0 0,-2-4 1,-1 1-1,5 0 0,-4-4 0,4-3 1,-1 4-1,1-2 1,4 0-1,-3-1 0,3 5 0,1-1 0,0 2-1,-1 3 1,0 2-1,-3 3 1,-1 3-2,-2-1 3,-1 2-2,-4 4 2,2-3-1,-2 3 0,1 0 1,1 3-1,-3-2 0,2 2 1,5 2-1,-4 1 0,5 3 0,-4 4 1,4 1-1,-2 0-1,3 5 2,-1-4-2,-5 7 1,1-1-1,-2 6 1,1-2-2,0 16 2,-8-18 0,8 18-1,-12 10 0,12-10 2,-22 26 0,6-6 0,-2 11 0,-9 6-1,-4 11 1,-4 6-1,-4 7 2,0 1-3,0-5 1,0-3 0,13-9 0,3-9 0,12-15 0,11-21 0,0 0 0,21-32 1,3-4-1,1-9 1,9-7 0,0-7 0,1 0-2,-2 1 2,-4 3-2,-3 12 1,-5 2-1,-2 15 1,-5 4-1,1 8 1,-1 5 0,7 9-1,3 7 1,3 3 1,7 10 1,6 3-2,-4 15 2,4 7-1,-3 16 0,-3 5-1,-8 9 0,-5 2-3,-3 9-4,-12-12-25,14 3-7,-6-20 2,13-8-4</inkml:trace>
  <inkml:trace contextRef="#ctx0" brushRef="#br1" timeOffset="152265.5311">5481 6581 89,'12'-14'38,"-2"-11"1,15 4 1,-3-2-27,7-1-9,1 0 0,6 5-1,-5 5-1,-1 10 0,-6 6-1,-2 12 0,-8 10 0,-5 12-1,-12 12 0,-2 10 0,-4 6 0,-2 7 0,-1-3-1,2-2 1,8-8 0,2-9 0,9-13 0,11-15 0,11-12 0,3-14 1,6-12 0,2-11-1,-1-15 2,1-4 0,-2-8 0,-7-4 0,-11 0 0,-5 4 0,-5 4 0,-3 8-1,-4 10 1,0 9-2,2 5 0,11 4 0,12 7 0,13-1 0,14 0-3,4-12-20,29 10-16,-3-13-4,14-5 2,-2-11-6</inkml:trace>
  <inkml:trace contextRef="#ctx0" brushRef="#br1" timeOffset="157663.1406">5872 9373 30,'-19'-37'30,"-5"-7"1,1-3 1,8 4-19,-15-20-2,13 7-1,-7-13-3,7 5 0,-8-8-4,1 8 1,-9-5-2,0 7 0,-12 5-2,-5 1 1,-7 7-2,-11 7 2,-10 6 0,-5 6 0,-9 4 0,1 9 1,-3 6 0,-3 10 0,-4 8 1,0 13-1,3 6 0,1 17 1,1 6 0,5 16-1,3 6 0,9 4-2,9 7 2,9 7-2,15-1 1,8 3 0,8 2-1,6 6-1,3 2 1,7 4 1,0 5-1,3 4 1,5-1 0,8 2-1,5-4-1,6 0 1,12-5 0,12-2 1,5-7-2,6-4 1,6-9 0,2-4 1,4-5-1,2-8 1,-3-9-2,0-8-1,-3-6 2,-1-7-1,-3-9 0,0-9 0,-6-11 1,3-3 0,-1-14 1,1-9 2,-3-6-1,2-6 0,-4-1 0,-1-1 0,-6 4-1,-10 5 1,-6 5-2,-9 5-1,-12 13 1,0 0-1,0 0 1,0 0 0,-9 16-1,9-16 1,-17 20-1,17-20 1,-7 18-1,7-18 0,2 12 1,-2-12-1,0 0 1,16 5-1,-16-5 1,14-2 0,-14 2 1,10-7-1,-10 7 1,0 0-1,0 0 0,10-9 1,-10 9-1,0 0 0,0 0 1,6-14-1,-6 14 0,0 0 0,-11-16 0,11 16 0,-23-14 1,6 7-1,-7-2 0,0 0 1,-7-6-1,-2 2 1,-2-1-1,1 2 1,3 0-1,-1 3 0,2 1 1,6 3-1,2 5 0,8 0 0,3 2 1,11-2-2,0 0 1,19 3 0,11-8 0,14-2 0,11-5 1,12-1-1,7 1 0,2 5 0,0 3 0,-6 10 0,-13 7 0,-10 13 0,-14 11-1,-18 8 1,-10 5-1,-11 7-1,-12 2 1,-8-2 0,-6 0 0,-8 1-1,-5-2 1,-6-4-1,1-5 0,0-8-4,14 4-20,-2-27-11,21-5-1,6-26-2,28-13 1</inkml:trace>
  <inkml:trace contextRef="#ctx0" brushRef="#br1" timeOffset="158521.1421">5405 11762 63,'0'0'37,"9"-18"1,-9 18 1,-13-13-27,-1 16-6,-9 3-1,-3 13-1,-14 8-2,-6 14-1,-6 12 1,-6 15-1,-2 9 1,4 13-2,6 2 1,10 10 0,12 1 0,16-2-1,17-4 1,19-11-1,16-13-1,21-13 1,12-20 0,15-20-1,12-21 1,6-20 0,6-20 0,0-10 1,-8-12 0,-7-2 0,-17 0-1,-14 7 1,-20 9 0,-17 8 0,-15 16 0,-12 12-1,-2 13-1,-26 25 1,8 14-1,2 10 0,2 17 1,7 10-1,9 11 0,10 0 1,12-11 0,19-11 0,13-26 0,18-27 1,15-33 1,15-32-2,0-31 2,2-22 0,-10-9 0,-14-8-1,-21 3 1,-19 11-1,-21 12-2,-20 17 0,-8 23-3,-10 6-6,19 29-13,-8-8-9,36 18-9,20-4-1,38 5 0</inkml:trace>
  <inkml:trace contextRef="#ctx0" brushRef="#br0" timeOffset="864184.9551">12316 841 81,'0'0'38,"0"0"-1,11-20 0,-11 20-35,5 24-2,-8 9 1,3 8 0,-1 6 1,6 3 0,6 2 0,7-19 1,10-7 0,5-23-1,14-13 1,4-19 0,9-14 0,-60 43 0,67-56-2,-67 56 2,70-67-2,-70 67-1,69-73-1,-69 73 1,57-69-2,-57 69 2,55-54 0,-55 54-1,0 0 1,55-31 0,-37 59 2,-8 29-3,-10 27 2,-16 26 0,-2 15-1,-9 14 0,0-2-1,-13-22 3,0-11-2,-8-17 2,0-17-3,-2-24 2,4-22-3,13-23-3,-5-34-31,32-12-4,1-28 2,27-14-4</inkml:trace>
  <inkml:trace contextRef="#ctx0" brushRef="#br0" timeOffset="864387.7555">13571 708 110,'0'0'40,"88"-7"1,-88 7-5,81 0-36,-81 0-2,78-2-3,-78 2-8,85-17-27,-85 17 1,85-22-1,-85 22-2</inkml:trace>
  <inkml:trace contextRef="#ctx0" brushRef="#br0" timeOffset="864559.3558">13946 831 104,'-77'64'39,"9"-9"2,32-11-1,36-44-38,27 3 0,25-21-3,-52 18-17,79-37-18,-24 15-2,6-1 0,7-6-4</inkml:trace>
  <inkml:trace contextRef="#ctx0" brushRef="#br0" timeOffset="865152.1568">15059 745 92,'-9'-50'39,"9"50"1,-2-54-1,2 54-36,2-49-2,-2 49 1,0 0 1,0-50 0,0 50-1,0 0 1,-8 25-1,-13 17-1,0 28 2,-18 9-2,4 7 1,-4-3-2,14-10 1,7-20-1,16-22 1,2-31 1,21-10-1,-21 10 1,0 0 0,51-79 1,-51 79-2,53-84 0,-17 36-1,-6-8 1,7-1-1,1-1 0,3 3 0,-3-3 0,1 4 0,-39 54 0,80-86 0,-80 86 0,77-56-2,-77 56 2,65-11 0,-65 11-1,23 32 1,18 39-1,-10 27 0,-12 14-2,-3 3 1,-2-9-7,-12-27-20,9-25-12,-11-42 1,12-17-1,-14-20 3</inkml:trace>
  <inkml:trace contextRef="#ctx0" brushRef="#br0" timeOffset="865308.1571">15459 786 113,'0'0'40,"-65"-47"0,65 47-1,-54-42-37,54 42-2,0 0-3,-25-51-4,25 51-5,0 0-27,61-42 0,-61 42 0,107-19-1</inkml:trace>
  <inkml:trace contextRef="#ctx0" brushRef="#br0" timeOffset="865604.5576">16034 524 102,'0'0'40,"62"1"1,-62-1 0,0 0-35,0 0 0,0 0-2,0 0-2,-59 58 1,59-58-2,-53 29 0,53-29-1,0 0 0,0 0 0,0 0 1,-30 56-1,30-56 0,0 0 1,51 32-1,-60-17 1,55 18-2,-4 10 2,-15-1-2,-16 9 0,-37 4 0,-6-2-1,-6-5-3,7-16 0,27-12-15,4-20-19,34-13-2,0-15 2,-34 28-2</inkml:trace>
  <inkml:trace contextRef="#ctx0" brushRef="#br0" timeOffset="865807.358">16467 735 110,'74'-59'41,"-74"59"1,49-43 1,-49 43-39,0 0-1,42-17-1,-47 44 1,-21 25-3,1 9 0,3 9-3,2 2-1,8-4-6,9-20-29,23-23-2,-5-19 0,19-18 0</inkml:trace>
  <inkml:trace contextRef="#ctx0" brushRef="#br0" timeOffset="866275.3588">16746 518 103,'2'-92'41,"-2"92"0,-11-84-1,11 84-36,3-57-5,-3 57-3,0 0-4,0 0-3,0 0-14,0 0-14,66-12 15,-66 12 13,0 0 5,64 53 7,-64-53 4,42 49 6,-42-49 13,35 55 16,-35-55-15,28 60-13,-28-60-3,10 58-3,-10-58-2,0 56-1,0-56-1,0 0 0,-10 64-1,10-64-1,0 0 1,0 0 0,0 0-2,47 14 0,-47-14 0,0 0 1,66-41-1,-66 41 1,49-36 0,-49 36-1,0 0 1,68-47 3,-68 47-2,0 0 0,52-14-2,-52 14-2,0 0-1,0 0-8,34 50-26,-34-50-3,0 0 1,16 58-1</inkml:trace>
  <inkml:trace contextRef="#ctx0" brushRef="#br0" timeOffset="867538.961">17163 602 24,'0'0'29,"0"0"3,0 0-2,-53-51-18,53 51 2,0 0-2,0 0 0,0 0-1,0 0-3,0 0-2,0 0-1,0 0 0,0 0-1,-51 9-1,51-9 1,0 0-3,0 0 3,-24 52-3,24-27 1,-13 10-2,3 6 1,1-6-1,4 2 1,5-37 0,0 0 0,0 0 2,0 0-1,0 0 1,0 0-2,0 0 2,53-22-3,-53 22 2,0 0-2,43-76 0,-43 76 0,39-59 0,-39 59 0,41-64-1,-41 64 2,47-61 0,-47 61-1,41-50 0,-41 50 0,0 0 0,57-40-2,-57 40 2,0 0 1,0 0 0,57 29 0,-57-29-1,19 49 1,-31-3 1,24 25 0,-6-1-2,1 0 0,-6-7-2,10-10 2,-11-18-4,4-10 0,-4-25-5,0 0-22,0 0-9,0 0 1,0 0-1</inkml:trace>
  <inkml:trace contextRef="#ctx0" brushRef="#br0" timeOffset="868599.7629">18468 476 61,'0'0'39,"26"-52"0,-26 52 1,0 0-32,0 0 0,0 0 0,0 0-2,0 0-2,0 0-1,0 0 0,0 0-1,-60-10-2,60 10 3,0 0-1,-64 41 0,64-41 1,0 0-2,-65 66 1,65-66 0,-38 56 0,38-56-3,-21 55 1,21-55 0,0 0 1,18 66-1,-18-66 0,0 0 1,77 30-1,-77-30 2,71-3-4,-71 3 1,85-17-1,-85 17 1,88-30-1,-88 30 0,84-36 1,-84 36-1,65-33 3,-65 33 0,0 0 1,62-24-1,-62 24 1,0 0-1,0 0-1,41 30 2,-33 11-1,-8 5-2,16 2 1,2-5 0,19-10 0,-37-33 0,52 15 2,-52-15-1,62-13 0,-62 13 0,61-44-1,-61 44 0,55-58-1,-55 58 1,46-64-1,-46 64 0,27-66-2,-27 66 2,21-61-2,-21 61-1,10-52-7,-10 52-28,0 0-3,21-54 0,-21 54 0</inkml:trace>
  <inkml:trace contextRef="#ctx0" brushRef="#br0" timeOffset="869036.5637">20120 171 88,'24'-50'38,"-24"50"2,0 0 2,0 0-39,0 0 0,0 0 0,0 0-1,0 0 1,0 0 0,0 0-1,0 0 0,-53-9 0,53 9 0,0 0-1,-56 51 0,56-51-1,-52 54 0,52-54 2,-53 70-1,53-70 0,-46 84 1,46-84-1,-37 70 0,20 21-1,21-3 2,12-10-4,27-16 0,-43-62-1,55 40 0,-55-40-3,65 16-19,-65-16-16,70-6 2,-70 6-2,49-30-2</inkml:trace>
  <inkml:trace contextRef="#ctx0" brushRef="#br0" timeOffset="869286.1641">19875 399 103,'0'0'41,"-82"-13"2,82 13-13,-49-8-26,49 8 0,0 0-2,0 0 1,0 0-1,71-8-3,-71 8-1,89-4-8,-30 0-30,-5-1-1,6 3 0,-4-2-2</inkml:trace>
  <inkml:trace contextRef="#ctx0" brushRef="#br1" timeOffset="874824.1738">12287 2078 78,'2'-35'38,"10"4"0,3-9 1,13 12-33,-2-6-2,8 4-1,-3 4 0,0 12-1,-10 9 0,-4 14-1,-7 12 0,-10 13 0,-11 16-1,-1 7 1,-3 9-1,2 2 2,4-1-2,7-6 2,10-10-1,7-11 1,14-19-1,7-14 2,11-19-2,8-13 0,1-16 0,2-14 0,-6-7 1,-2-5-1,-9-1 0,-6 2 0,-7 8 0,-12 8 0,-4 10 0,-7 10-1,0 10 1,0 6-2,-5 14 0,19-10-1,3 12-3,1-5-4,23 14-14,-10-18-9,22 13-7,-1-10-1,19 5-2</inkml:trace>
  <inkml:trace contextRef="#ctx0" brushRef="#br1" timeOffset="875198.5745">13513 1900 96,'-35'11'39,"23"1"0,12-12-2,23-19-35,25 3-3,8-7 0,11 3-2,-5-4-6,14 15-15,-28-9-13,-5 21-1,-29 1 1,-14 19 1,-30-2 27,-16 16 8,-15 11 7,-21-8 17,4 14 14,-5-14 1,17 5 0,7-17 1,27 5-26,17-22-7,30-13-3,32-11-3,19-17-4,39 8-22,1-24-13,27 5 1,8-15-3,16 6 1</inkml:trace>
  <inkml:trace contextRef="#ctx0" brushRef="#br1" timeOffset="876072.176">15430 1539 65,'-2'-13'38,"2"13"-2,-11-12 2,-1 16-17,-11 1-18,-5 10 0,-7 10 1,-4 9 0,-9 6-1,3 9 1,-4 3-1,7 5-1,7 1 0,11-1 0,17-10-1,19-7 1,14-10-2,21-15 1,16-16-1,11-13 0,9-13 0,3-10 0,2-7-1,-10-7 1,-10 4 0,-14-2 0,-12 12-1,-20 4 2,-12 12-2,-10 21 2,-18-7-1,-8 18 0,-6 14 0,0 11-1,1 5 2,7 7-2,5 1 2,12-5-1,14-6 0,11-7 1,17-12-1,8-14 1,11-14 0,7-15 0,5-13 0,-3-15 1,-4-7-1,-11-7 0,-8 0-1,-11-3 0,-12 5-3,-10 3 0,-3 11-4,-16-1-11,19 24-10,-17-1-11,10 28-1,18-19-1,4 23 2</inkml:trace>
  <inkml:trace contextRef="#ctx0" brushRef="#br1" timeOffset="876586.9769">16825 1188 97,'-14'11'40,"-13"5"-1,6 16-1,-6 8-34,-1 12 0,-6 10 0,-3 15-1,3 8 0,0 1-2,4-4 1,4-1-2,4-11 1,6-10-1,4-14 0,7-17 0,5-29 0,15-1 1,4-25-1,10-16 1,0-16 0,5-12 1,5-11-2,4-11 2,-3 1-1,-2 1 2,-3 10-3,-3 6 3,-6 17-3,-1 10 1,-3 19 0,-2 13-1,-2 24 1,-1 15-2,-2 12 2,1 16-2,-3 5 1,1 17 0,-8 3-1,0 9-1,-5-3 0,-5 0-1,-1-7 0,-4-7-4,4-5-3,-14-32-11,19 14-9,-18-37-10,18-9 1,-22-8-1,12-13 2</inkml:trace>
  <inkml:trace contextRef="#ctx0" brushRef="#br1" timeOffset="876742.9772">16676 1666 112,'-23'-18'42,"5"-3"-1,18 21 1,18-9-38,18 1-3,18-1-2,15-8-4,22 7-14,-2-15-6,34 13-12,-8-5-3,10 10-4,-7-6 2</inkml:trace>
  <inkml:trace contextRef="#ctx0" brushRef="#br1" timeOffset="877226.578">18334 1464 81,'0'0'39,"-27"-17"0,3 24 0,-19 0-32,-1 11-1,-7 4-1,3 16 0,-7 2-2,12 5-1,7-2-1,12 5-1,14-6 0,15-2-2,17-8 0,17-13-3,25-6-1,6-16-3,21 2-6,-15-28-22,23 7-2,-12-21 0,1 9 1</inkml:trace>
  <inkml:trace contextRef="#ctx0" brushRef="#br1" timeOffset="877538.5786">18755 1500 81,'-27'-11'40,"6"14"-1,-13 1 1,8 16-25,-3 1-10,5 14-1,1 2-1,5 3-1,7 3-1,5 2 0,6-5 0,9-1-1,6-11 0,11-13 0,8-12 1,4-11-1,6-11 1,3-14 1,-1-6-1,-3-8 0,-6-4-1,-9-3 1,-11 2-3,-8 4 2,-11 10-3,-7 4 1,-5 12-3,-4 6 0,7 15-3,-8-5-12,34 17-13,-15-11-6,35 16-2,-2-13 2</inkml:trace>
  <inkml:trace contextRef="#ctx0" brushRef="#br1" timeOffset="877881.7792">19456 1327 81,'0'0'42,"-27"-17"-2,4 18 1,-10 3-25,1 1-13,-2 6 0,4 8-1,1 3 0,9 4-2,9 1 1,6 2-2,12-1 2,11-4-1,8-4 0,10-5 0,0-4 1,3-4-1,-4-1 1,-6 0 0,-8 1-1,-6 6 1,-15 0-1,-11 9 0,-14 3-1,-7 6 0,-5 1-1,-6 3-2,-1 2-1,-7-11-6,25 20-15,-18-26-14,29 6 0,-2-19-2,17-7 1</inkml:trace>
  <inkml:trace contextRef="#ctx0" brushRef="#br1" timeOffset="878786.5808">20619 1253 73,'-2'-12'38,"2"12"0,-17 0 0,2 16-30,-12 0-2,4 11-1,-14 3 1,5 5-2,-2 5 0,4 0-1,7 0 0,6-2-1,9-5 0,11-3 0,12-13-2,12-6 1,12-8 0,7-8-1,9-10 1,3-4-1,1-7 1,-3-2-1,-7 0 0,-5 0 0,-12 1-1,-6 6 1,-10 6-1,-7 4 1,-9 11 0,0 0-1,-8 20 2,-3 3-1,0 7 0,3 4 1,-1 1 0,4 5-1,8-7 0,8-2 1,7-13 0,15-10 0,4-9 0,9-9 0,1-14 1,4-13-1,-5-4-1,-1-13 1,-11-4-1,-14 3 1,-10 1-1,-10 1 0,-11 9-1,-8 8 1,-2 11-2,-4 10 0,6 14-3,0 2-2,19-1-13,8 14-9,28-5-11,4-4-1,24 2-1,8-12 1</inkml:trace>
  <inkml:trace contextRef="#ctx0" brushRef="#br1" timeOffset="879020.5812">22114 812 103,'17'-64'40,"-17"64"1,0 0-2,-20-58-37,9 65 1,-39 10 0,-9 23-1,-2 32 1,-9 25-2,16 16 0,7 8-2,16-1-1,23-29-3,-8-26-13,32-4-16,-12-21-7,14-17 1,-5-22-1</inkml:trace>
  <inkml:trace contextRef="#ctx0" brushRef="#br1" timeOffset="879223.3816">21578 1086 121,'-15'-17'44,"27"9"0,8 0-4,30 0-37,19 1-2,16-4 1,14 0-5,10-1-2,9 1-13,-23-5-8,14 9-7,-38 3-10,-2 5-3,-24 1 2</inkml:trace>
  <inkml:trace contextRef="#ctx0" brushRef="#br2" timeOffset="890502.2014">12917 3079 74,'-13'-17'36,"-5"4"0,-11-4 0,1 9-30,-11-2 0,2 10-2,-4 6-1,1 8 0,-1 7-1,6 11-1,1-2 1,9 5-2,5-1 2,14 1-1,6-10 0,13-6 0,11-8 0,15-14 0,10-8 1,10-5-2,4-8 1,2-4 0,-2-4 0,-4 5 0,-14 0-1,-2 6 1,-17 7 0,-8 10 0,-18 4-1,10 27 0,-14 5 0,-4 8-1,-3 6 1,1 2-1,9 3 0,-2-5-3,15-7-1,-1-24-9,26 1-23,-3-24-1,21-2 0,0-20 0</inkml:trace>
  <inkml:trace contextRef="#ctx0" brushRef="#br2" timeOffset="890705.0017">13638 3058 95,'-18'7'37,"17"7"2,1-14-3,23-4-33,8-8-3,13-2 0,13 0-2,-2-6-2,10 15-22,-16-10-11,-1 17 1,-23-2-2,-6 16 2</inkml:trace>
  <inkml:trace contextRef="#ctx0" brushRef="#br2" timeOffset="890861.002">13531 3375 98,'-31'13'38,"27"1"1,4-14-2,47-19-36,10 9-7,4-13-28,25 6-3,0-11 0,13 7-3</inkml:trace>
  <inkml:trace contextRef="#ctx0" brushRef="#br2" timeOffset="891251.0027">14687 3227 97,'0'0'39,"0"0"0,27-3-2,8-8-35,8-7-2,15-1 0,12 4-7,-2-15-28,20 10-3,-11-6 0,5 8 0</inkml:trace>
  <inkml:trace contextRef="#ctx0" brushRef="#br2" timeOffset="892077.8041">16036 2912 82,'-7'-21'37,"7"21"-2,-10-27 2,10 27-33,-9-9-1,9 9 1,-27 23 0,4 5-1,-6 9 0,3 5-1,-8 6 1,4 4-1,1 0 0,8-4-1,8-5 0,9-6-1,15-9 1,13-10-1,12-8 1,14-12-1,5-9 0,7-5 0,2-8 0,-1-6 0,-9-1 0,-1 0 1,-13 3-2,-7 4 2,-14 7-2,-2 4 2,-17 13-2,0 0 1,0 15 0,-11 8 0,1 5 1,-3 6-2,7 5 2,-3-1-1,9 1 0,10-6 0,2-9 0,12-12 0,9-12 1,4-13 0,8-13-1,1-10 1,-3-13 0,-3-4 0,-6-7 0,-4 2 0,-12-4-1,-6 7-1,-9 10 0,-5 2-3,2 12-4,-9-4-25,18 22-6,-5-6-1,18 17-1</inkml:trace>
  <inkml:trace contextRef="#ctx0" brushRef="#br2" timeOffset="892436.6048">17080 2495 97,'17'-11'39,"-4"-12"1,21 12-1,0-6-37,3 4 1,-2 3-1,-2 16 1,-7 3-2,-11 10-1,-12 8 1,-10 7-1,-13 5 1,-12 6-1,-8 0 1,1 3 0,-6-3 0,9-3 0,3-7-1,14-6 1,18-9 0,17-11-1,18-7-1,15-13-2,16-5-2,2-17-27,23 14-8,-4-19-1,4 14-1</inkml:trace>
  <inkml:trace contextRef="#ctx0" brushRef="#br2" timeOffset="893247.8062">18166 2622 63,'0'0'36,"-1"-17"0,1 17 1,-12-6-30,12 6-1,-18 11 0,8 8-2,-6 8 0,2 13-1,-4 10 0,-2 11-1,-3 4 0,3 7 0,-4-3 0,4-3-1,0-5 1,4-16-2,1-8 2,7-13-1,0-11 1,8-13-1,5-11 0,6-13 1,4-15-1,7-7 1,3-16-2,5-9 1,7-8 0,-1-7 0,4 1 0,1 0 0,-4 10-1,2 7 1,-7 16-1,-4 10 1,-1 18-1,-2 18 1,-6 20-1,-3 16 0,0 13 0,-4 16-1,1 12 1,-3 11-1,-2 8 1,-1 1-2,-3-1 1,1-4 0,-3-7-2,1-15-2,0-6-2,-5-29-9,13 0-23,-11-29 1,0 0-3,-9-21 2</inkml:trace>
  <inkml:trace contextRef="#ctx0" brushRef="#br2" timeOffset="893388.2064">18172 2937 92,'-29'-15'38,"4"-3"0,25 18 1,0 0-35,39-6-4,18 6-5,5-15-33,26 8 1,0-10-2,14 4-1</inkml:trace>
  <inkml:trace contextRef="#ctx0" brushRef="#br2" timeOffset="893934.2074">19731 2683 77,'0'0'38,"-22"3"0,-18 5 0,-1 13-33,-8-3-1,2 11 0,0-4-2,8 6 0,5-5 0,13 0-1,11-6-1,16-2 2,13-4-1,7-4 0,6-3 0,4-1 0,-2-1 0,1 2 1,-5-2-1,-10 7 0,-11 4-1,-10 6 1,-11 5-1,-5 6 0,-9-2 0,-3 5-2,1-5 0,1-4-3,18-1-4,-2-24-31,27 0 2,5-23-1,26-2-1</inkml:trace>
  <inkml:trace contextRef="#ctx0" brushRef="#br2" timeOffset="894121.4077">20223 2713 99,'0'0'39,"-9"27"2,-8 9-3,-1 1-35,-8 7-2,0 4 1,-6 1-1,9 4-2,1-3-1,6-3-1,1-18-12,15 3-23,-2-21-3,16-4 2,2-20-3</inkml:trace>
  <inkml:trace contextRef="#ctx0" brushRef="#br2" timeOffset="894620.6086">20317 2437 98,'0'0'38,"-9"-10"2,9 10-3,-3 12-37,3-12-1,16 16 1,0-2 0,3 2 0,-1 5 1,1 2 0,1 8 1,-6 2-1,-2 5 1,-7 5 0,-1 6 1,-9 1-1,-5 6 0,-2-2 0,-5-1 0,0-4-1,1-4 0,1-9 0,3-9 0,5-10-1,7-17 1,0 0-1,21-17 0,4-12 1,8-9 0,11-4-1,5-6 1,2-4-1,3 5 1,-5 8-1,-7 5 0,-8 12 1,-7 11-1,-9 12 0,-9 14 0,-7 8 0,-8 10 0,-2 9-2,-1 3 0,1 7-3,-5-6-3,16 13-19,-8-21-15,17 2 2,-5-19-3,21-4 3</inkml:trace>
  <inkml:trace contextRef="#ctx0" brushRef="#br2" timeOffset="895478.6101">21631 2531 88,'0'0'36,"9"-14"1,-9 14-4,-15 10-28,1 0 0,-13 5 0,-5 13 0,-9 3-2,0 6 1,-4 3-1,5 8 0,4 0-1,12 0 0,13-6-1,16-5 0,15-9 0,15-8-1,16-8 1,8-11-1,9-14 0,1-7 1,-1-5-1,-4-6 1,-6-6-1,-8 1 0,-10 0 1,-8 4-1,-10 7 0,-5 2 0,-9 7 0,-8 16 0,0 0 0,0 0 0,-12 24 0,2 6-1,2 8 1,0 3 0,4 5 0,2-1 1,6-3-1,12-9 0,8-6 1,4-14-1,8-13 1,8-12 0,4-17 0,-2-8 0,2-10 0,-3-6-1,-7-2 1,-9-3-1,0 0 0,-14 9-1,-4 7-2,-7 2-2,6 23-12,-11-12-20,15 18-4,-3-7 2,18 12-3</inkml:trace>
  <inkml:trace contextRef="#ctx0" brushRef="#br2" timeOffset="895743.8106">23247 1857 89,'-29'-12'38,"4"22"2,-15 8-1,4 24-23,-4 15-13,-5 16 1,2 7-1,1 17 0,1 2-1,7 2 0,10-9-1,6-13-2,13-9-2,6-18-4,21-4-21,-8-32-12,18-3 1,-8-27-1,10-2 0</inkml:trace>
  <inkml:trace contextRef="#ctx0" brushRef="#br2" timeOffset="895931.0109">22709 2302 118,'-29'-19'41,"29"19"2,17-11-7,32 7-33,25-3-1,15 2-1,13-5-1,3 1-3,8 8-9,-15-15-27,1 19-1,-27-11-1,-11 13-2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0" timeString="2013-05-21T23:41:49.163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Group>
    <inkml:annotationXML>
      <emma:emma xmlns:emma="http://www.w3.org/2003/04/emma" version="1.0">
        <emma:interpretation id="{689B94C8-AEB0-40D7-AB63-609256FC50C3}" emma:medium="tactile" emma:mode="ink">
          <msink:context xmlns:msink="http://schemas.microsoft.com/ink/2010/main" type="inkDrawing"/>
        </emma:interpretation>
      </emma:emma>
    </inkml:annotationXML>
    <inkml:trace contextRef="#ctx0" brushRef="#br0">20252 16827,'0'-12,"0"-11,0 23,0 0,0 0,0 0,0 0,0 0,0 0,0 0,0 0,0 0,0 0,0 0,0 0,0 0,0 0,0 0,0 0,24-12,-24 12</inkml:trace>
  </inkml:traceGroup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21T23:46:58.890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18345 3828 30,'7'-27'29,"-5"-6"3,-4 4-1,1 4-22,-15-9-2,6 13 1,-15-8-2,3 13 0,-10-5 0,1 11 0,-7-3-2,2 7-1,-5 5-1,2 8 1,-3 8-2,-5 7 0,1 11-1,-4 9 1,-2 11-1,1 7 0,-1 10 0,5 2-1,4 6 1,13 2-1,7 2 1,14 2-1,9 1 1,12 2 0,5 4 1,6 5 0,-2 4 1,1 5-2,-4 2 2,-2 4 0,-3 1 0,-5-4 1,2-5-1,-1-8 1,4-6-1,3-9 0,4-10 1,4-4-1,1-12 0,1-2-2,-1-4 0,-1 1 1,-8-4-1,0 0 1,-5-3-1,-4 1 0,-1-3 0,-4 0 1,1-5-1,0-4 1,-2-6-1,4-5 2,3-3-2,-2-6 1,-6-11-1,12 13 2,-12-13-2,0 0 1,0 0-1,0 0 1,0 0-1,0 0 0,0 0 0,0 0 1,-15 3-1,15-3 0,-13-3 0,13 3-1,-10-9 1,10 9-1,-9-24 2,1 9-3,-1-6 3,-1-1-3,-7-4 3,-1 0-1,-4 0 1,1 3-1,0 4 1,1 4-1,1 1 1,5 5-1,3-1 0,11 10 0,0 0 1,0 0-2,0 0 1,0 0 0,19-6 0,1 11-1,1 9 1,4 3 0,5 8 0,-4 3 1,2 8-1,-3 1 2,-4 3-2,2-4 2,-6-5-1,1-6 1,2-14-1,2-11 0,3-14 0,3-12-2,2-15 2,4-8-1,0-12 1,-2-10-2,-4-4 3,-4 0-2,-3 4 1,-4 8-1,-6 7 0,-5 10-2,2 16-3,-3-7-17,19 26-17,-6-7 0,15 11-2,-5-4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21T23:39:31.775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14214 9103 16,'0'0'27,"-18"7"0,18-7 1,0 0-19,-21-1-2,21 1-1,-10-6-2,10 6 0,0 0-1,0 0 1,-15 3 0,15-3 0,-6 15 1,5-3-1,1-12 0,-5 24-1,1-12-1,6 4 0,0-6 0,0 3-1,-2-13 0,16 14 0,-5-13 1,2-3-1,-1-7 0,3-1 0,-3-6 0,0-4 0,-5 3 0,-2-1-1,-5 3 1,-6 1-1,-5 7 1,-3 7 0,-6 6 0,0 9 0,-2 2 0,2 7 0,-2 3 1,9-1-1,2-2 1,11 1 0,2-10 0,11-5-1,9-9 1,3-7 0,2-9 0,6-5-1,-3-7 1,-1-1-1,-5-2 0,-8 4 1,-8 2-1,-9 5 0,-11 9 0,-10 5 0,-5 10 1,-5 6-1,-1 4-1,4 5 0,6 1-2,7-7-4,19 6-29,-3-20-2,34 3-2,0-22-1</inkml:trace>
  <inkml:trace contextRef="#ctx0" brushRef="#br0" timeOffset="1014.0018">14726 8956 71,'8'12'37,"-8"-12"-4,19-13-2,6 4-49,0-10-14,9-7-2,7-8-1,6-6 0</inkml:trace>
  <inkml:trace contextRef="#ctx0" brushRef="#br0" timeOffset="1154.402">15687 8447 64,'52'-16'35,"-6"2"-3,-4-6-2,2 9-39,-6-8-20,8-2-3,0 0-2,2-1 1</inkml:trace>
  <inkml:trace contextRef="#ctx0" brushRef="#br0" timeOffset="1294.8023">16753 7976 70,'75'-37'35,"0"-4"-1,-2 3-6,-9-6-45,1 4-13,-2 3-2,0 2-3,-3-2 1</inkml:trace>
  <inkml:trace contextRef="#ctx0" brushRef="#br0" timeOffset="1466.4026">18393 7176 89,'54'-18'37,"-6"-1"-5,-8 8-17,-11-10-49,2 2-1,3-5-1,1-2 0</inkml:trace>
  <inkml:trace contextRef="#ctx0" brushRef="#br0" timeOffset="1622.4029">19429 6741 102,'43'-10'39,"-6"2"-1,-9-4-3,3-6-39,9 3-25,-12-14-9,10 7 1,3-11-1</inkml:trace>
  <inkml:trace contextRef="#ctx0" brushRef="#br0" timeOffset="2620.8046">20161 6386 5,'0'0'6,"0"0"-5,0 0-1</inkml:trace>
  <inkml:trace contextRef="#ctx0" brushRef="#br0" timeOffset="4180.8074">20161 6394 53,'0'0'32,"0"0"-1,0 0 1,-9-17-23,9 17-5,3-17 0,-3 17 1,1-22-1,-1 22-1,0-21 1,0 21-1,-11-21 1,11 21-1,-13-17-1,13 17 0,-17-19-1,7 7 0,3-3-1,-2 0 1,1-3-1,-1 1 0,1-2 0,0 0 0,-6-2 0,3-2 0,-3 1 1,2-2-2,-1-2 2,-2-2-1,-1-2 0,3-1 0,-1-1 1,-3-2-1,0 1 0,0-1 0,-2 0 1,-1-1-1,1 2-2,0 0 2,3-5-2,0 0 1,-2 0-1,1 0 0,-1 0 0,4 0 0,-7-1 2,2 0-1,0 2 1,-1 1 0,0-4 0,1 3 1,-2-4-1,-1 0 0,2-1 0,-3 1 0,1 0 0,2-1 0,0 4-2,-3-4 3,2 5-3,-2 2 1,2-2-1,-4 1 2,6 0-2,-7-1 1,6-2 2,-3-1-2,2-4 1,-2 0 0,4 0 0,-3-2 0,2 1 1,-3 0-1,1 0 0,1 3 0,-1 0 1,-1 2-1,0-3 0,0 1 1,4 0-1,2 0 1,-5-3-1,4 1 2,-1-3-2,2-1 1,2-1-1,1 3 0,-7 1 0,4-2 0,-1 2 1,1 2-2,-5 2 1,1 3 0,-1 1 0,-2 0-1,2 5 1,-2-3-1,0 3 0,4-2 2,-5 2-2,4 1 2,-1-1-1,-1-1 1,1 2-2,-3 0 2,2 0 0,-1 0-1,1-1 0,-2 2 0,-2-3 0,5 3 0,1 0 1,-1 1-1,3 1 0,-3-1 0,5 2 0,-3 0 0,6-3 0,-3 1 0,-2 0 0,5 2 0,-1-4 0,2 4 1,-3-1 0,5 3 0,-4-2-1,5 2 1,2 3-1,-5 2-1,5 3 1,2 4-1,0 2 0,6 11 0,-8-18 1,8 18-2,0 0 2,0 0 0,-11-2 0,11 2 1,-5 20-1,1-6 1,-3 7-1,0 6 0,-7 5-1,-1 3 1,-3 3 0,-3 0-1,-4 1 0,4-4 0,1-8 1,2-5 0,6-4 0,4-7 0,8-11 0,0 0 0,-1-11 0,7-2 1,3-7 0,2-4 0,-2-7 1,6-2 0,-2-8 0,1 1-1,2-2 1,-1 0-1,0 1 0,0 2 0,-2 6-1,-1 5-1,-1 8 1,-4 4 0,-7 16 1,17-7-1,-17 7 0,18 26 2,-8-4-1,7 5 1,1 7-1,7 4 2,8 0-2,4-1 0,10-2 0,5-7-2,6 0-1,1-11-7,10 5-28,-10-13 0,4 6-1,-13-6-2</inkml:trace>
  <inkml:trace contextRef="#ctx0" brushRef="#br0" timeOffset="5163.6091">19852 5520 26,'-12'9'27,"-4"-2"-3,-2 8-1,-12-10-4,4 13-2,-14-13-3,11 12-4,-19-11 2,8 9-7,-13-3 1,7 7-4,-7 2 2,-1 1-4,-5 5 3,0 1-2,6 1-1,6-4 1,6-3-1,6-6 1,11-3 0,7-8 0,17-5 1,0 0-1,9-18 0,3 9 1,-2-2-1,4 3 0,-3-3 0,3 3 0,-14 8-1,13-2 1,-13 2-1,6 24 0,-2-3 0,3 12 1,6 6-1,0 12 0,7 7 1,-1 4-1,3 5 0,-2-1 1,4 1-4,-6-7 1,5 5-9,-11-21-23,9 0-2,-4-14 1,11-7-4</inkml:trace>
  <inkml:trace contextRef="#ctx0" brushRef="#br0" timeOffset="5304.0093">19643 6565 106,'-18'2'34,"18"-2"-2,-22-15-25,17 5-44,0-9 1,7 1-2</inkml:trace>
  <inkml:trace contextRef="#ctx0" brushRef="#br0" timeOffset="6084.0107">19429 3778 58,'-13'5'37,"13"-5"0,-14 7 1,14-7-18,19-13-14,6-2-2,4-12 1,9 2-2,4-5 0,6 1-1,-1 3-1,-5 1 0,-3 10 0,-9 7-1,-5 9 0,-8 11 0,-11 7 0,-2 11 0,-5 10 0,-5 7 1,3 5-1,-1 5 0,5 0 0,6 1-1,6-10 2,11-4-2,7-14 2,7-11-1,3-14 1,5-14 0,1-15 1,-3-13 1,-3-14-1,-4-10 0,-10-10 0,-3 0 0,-11-3-1,-2 4 0,-3 6 0,2 7-1,2 9 1,0 10-1,7 12 0,8 4-1,15 13-1,5 0-3,22 14-10,-5-14-10,30 19-9,-8-16-5,17 8-2,-1-16 2</inkml:trace>
  <inkml:trace contextRef="#ctx0" brushRef="#br0" timeOffset="11544.0203">18757 2154 52,'17'8'33,"-2"-4"-5,-1-14-15,14 5-42,3-5-4,11 0 3,7-5-3</inkml:trace>
  <inkml:trace contextRef="#ctx0" brushRef="#br0" timeOffset="11700.0206">19761 2088 55,'69'0'35,"6"4"0,-3-10-1,7 8-27,-6-17-3,10 2-6,7 8-13,-7-12-18,5 5 0,-5-2-2,-2 8 2</inkml:trace>
  <inkml:trace contextRef="#ctx0" brushRef="#br0" timeOffset="11856.0208">21449 2048 63,'73'-3'35,"4"6"-2,-10-6 0,3 7-30,-14 1-6,-5-5-23,1 3-5,-5 1-3,3 0 2</inkml:trace>
  <inkml:trace contextRef="#ctx0" brushRef="#br0" timeOffset="12043.2212">22675 2046 49,'62'-3'33,"-3"8"1,-8-6-1,-1 10-15,-9-11-10,6 6-5,-1-4-2,0-2-2,13 4-7,-7-11-24,13 2 0,-2-9-2,11 3 0</inkml:trace>
  <inkml:trace contextRef="#ctx0" brushRef="#br0" timeOffset="12620.4222">20485 6545 104,'24'1'34,"4"-4"-6,5-9-27,16-4-37,5-6-1,15 0-1</inkml:trace>
  <inkml:trace contextRef="#ctx0" brushRef="#br0" timeOffset="12776.4225">21835 6386 93,'82'15'38,"-4"-6"-2,-1 2 1,4-1-39,-14-3-28,13-2-6,0-5 0,4-3-2</inkml:trace>
  <inkml:trace contextRef="#ctx0" brushRef="#br0" timeOffset="12932.4227">23689 6286 100,'57'7'39,"-19"-2"0,-8 6-1,-10-7-35,-6-8-7,16 3-27,-8-19-7,9 2 1,2-9-3</inkml:trace>
  <inkml:trace contextRef="#ctx0" brushRef="#br0" timeOffset="13540.8238">23204 1904 12,'0'0'10,"0"0"-8,0 0-4,-5-16-16</inkml:trace>
  <inkml:trace contextRef="#ctx0" brushRef="#br0" timeOffset="14476.8254">23178 2115 20,'-2'34'25,"0"0"2,0 3 1,5 9-13,-7-13-5,13 11-2,-9-2-1,6 10-4,-1-2-1,-1 6 0,0 0-2,0 5 0,0 6 0,-2 0 0,2-1-1,-1-2 1,-3 0 1,0 0-1,1-3 1,1 2-1,-2-6 1,3 2-1,-1-1 1,-2-3-1,1 4 0,2 1 1,-4 1-1,2 1 1,-5 2 0,4-1-1,-3 2 1,3 3-1,-3-4 1,1 2-2,-1-1 1,3-1 0,0 3 0,0 1 0,0-3 0,5 2 1,-4-5 0,5 3 2,-4-5 0,5 3-1,0-9 1,-1 4 0,0-4-1,1 0-1,0-2 0,1 1-1,-1 0-1,3-1 1,-3-1 0,2-2 0,-7 0 0,3-1 1,-4 1-1,1 0 2,1-4 1,-3 1-1,0-3 0,1 0 0,-1-3 1,2 2-1,1-6 1,-1 1-2,2 0-1,1-2 1,-3 1 0,2-1 0,-4-2-1,2 0 1,-2-4-1,1-1 1,2-2 0,-3-2 0,0-4 1,2 2-1,-2-5 0,3 3 0,-3-2 0,0 1 0,0-2 0,0 3 1,0-2-1,0 3 0,-3-4 0,6-1 1,-3-4-2,0-12 1,12 10-3,-12-10-3,25-9-20,-18-10-11,5 0 1,-7-9-3,0-1 2</inkml:trace>
  <inkml:trace contextRef="#ctx0" brushRef="#br0" timeOffset="15381.627">23191 2010 36,'0'0'28,"0"0"2,0 0 0,-13-12-18,13 12-4,4-12 1,-4 12-1,0 0-2,0 0 0,-4 14-1,-3 11-1,-10 3-1,0 11 1,-9 7-2,-8 7 2,-2 2 0,-2 6 0,-1-5-2,6-4 1,0-8-1,12-9 0,11-11 0,6-6-2,4-18 1,31-9-1,-6-15 1,12-5-1,2-11 1,4-6 0,2-8 0,2-1 0,-7-1 0,-3 6-1,-9 2 2,-4 11 0,-6 4-1,-3 12 0,-5 6 1,-10 15-1,13 2-1,-2 13 1,1 5 0,6 7-1,4 7 1,5 7 0,7 5 0,3-1 0,2 7-1,-5-2-2,7 9-7,-16-20-16,13 15-9,-20-20-4,7 1-2,-13-18 0</inkml:trace>
  <inkml:trace contextRef="#ctx0" brushRef="#br0" timeOffset="17300.4304">23460 3512 87,'4'-18'36,"-2"-6"0,6 7 0,1-7-31,1 11 0,-5-4-1,7 11-2,-12 6 0,14-2-1,-14 2 0,9 30 0,-6-4 0,-1 12-1,-3 7 1,1 11-1,3 7 0,0 1 0,7 1-1,4-3 1,9-6 0,7-13 0,7-15 1,11-17 2,1-18-1,3-17 1,-3-21 0,1-12 1,-7-15-1,-9-6 0,-10-9-1,-3 0-1,-8 0 0,-5 9-1,-4 6 0,-3 13 0,0 12-1,3 7-2,7 14-2,1 7-5,23 26-16,-12-11-9,20 21-3,0-5-2,13 18 1</inkml:trace>
  <inkml:trace contextRef="#ctx0" brushRef="#br0" timeOffset="17877.6314">24435 3692 93,'-25'-5'37,"11"15"0,-8-7-1,4 17-29,-6-6-2,11 9-1,-2-5-1,9 3-1,9-2 0,10-2-2,6-4 1,5-1 0,8-1-1,-2 0 2,-4 5-1,-3 3 0,-9 2 1,-8 5-1,-12 1 1,-8 3-1,-6-2 0,-4-1-1,2-3 0,0-5-2,3-2-3,2-16-15,22 13-9,-5-14-5,8-12-5,0-3-2,8 3-1</inkml:trace>
  <inkml:trace contextRef="#ctx0" brushRef="#br0" timeOffset="18595.2327">20770 4048 80,'0'0'42,"-25"-7"-2,3 17 1,-18 3-33,3 11-3,-7 9 0,8 3-1,2 7-2,15-5-1,24-11 0,25-13 0,29-16-3,24-33-11,37 3-11,-9-31-7,28-2-4,-16-17-7,-3-3-1</inkml:trace>
  <inkml:trace contextRef="#ctx0" brushRef="#br1" timeOffset="29998.8527">19989 2095 44,'-119'-45'24,"-6"-7"-1,8 16-3,-11-20-3,9 22-5,-5-15-5,10 6-2,-2-4-2,10 6-1,-2-1-1,3 4 0,-4 1-1,2 5 1,2 4-2,-3 12 2,-3 6-1,6 0 0,-3 13 0,3 5 0,3 3 1,11 10 1,1 6 0,11 6-2,6 4 2,9 6-2,14 6 1,6 4-1,12 15 0,6 6 0,7 6 0,9 7 2,2 11-2,8 5 1,4 4-1,3 6 1,7-2 0,6 3 1,4-1-1,7 4-1,3-4 1,12 1-1,6 3 1,2 1-1,10-2 1,-3 1-2,9-2 0,-2 3 1,1 1-1,-2 1 1,-3-3-1,0 0 0,-5 1 3,4-1-2,-6-1 1,1 0 0,0-4 0,-3-2 0,3-1 0,-4-7 1,2-1 0,2-5 0,1-6 0,-5-2 0,3-3 0,0-5 0,2-4 0,-1-2-2,3-3 0,-2-3 0,1 0 0,0-4 2,-5-4-2,3-4 1,-2-4 0,3-3 0,-1-6 0,-3-2 0,8-8-1,2-2 1,0-3-2,7-7 1,-1-4 0,1-3 1,1-4-1,0-3 0,0-2 0,-1-5 1,-1-6-1,0 1 1,1-3-1,-4-1 0,2-1 0,-4-4 0,-5-4 0,-5-7 0,-3-1 1,-7-9-1,1-9 1,-2-6-2,0-11 3,3-6-3,-2-12 2,7-8-2,-2-5 2,0-6 0,1-3-2,-4-5-1,-4-2 1,-1-4 0,-7-5-1,-6 0 1,-1-5-3,-7-2 2,-7-2 1,-2-3 1,-9-6 0,-5 3 0,-6-1-1,-2 0 1,-7-3 2,-3 1-1,-6 3 0,-1 1-1,-6 5 0,-2 3 2,-4 0-2,-6 3 1,1 5 0,-10 4-1,-3 4 1,-5 1 0,-4 1 0,-5 1-1,-8 4 1,2 0-1,-9-1 1,4 4-1,-2 3 1,1 8-1,-3 11 0,1 6 0,-7 16-1,-2 15 0,-9 17 0,-7 13-1,-8 16-1,-4 8-2,8 22-15,-7-9-18,21 6-1,11-4 0,24-6-1</inkml:trace>
  <inkml:trace contextRef="#ctx0" brushRef="#br1" timeOffset="32089.2564">18066 3188 61,'1'-19'35,"-2"8"-2,-4 0-8,-5-12-53,1 2-4,-3-5-3,2-7 2</inkml:trace>
  <inkml:trace contextRef="#ctx0" brushRef="#br1" timeOffset="32214.0566">17773 2679 63,'-39'-33'33,"3"-6"-7,3 0-24,-5-8-32,-3 3-4,-1-2 1</inkml:trace>
  <inkml:trace contextRef="#ctx0" brushRef="#br1" timeOffset="32479.2571">15792 2038 85,'-70'19'18,"-3"10"-16,-3 0-3,-5 2-36,-8-3-1</inkml:trace>
  <inkml:trace contextRef="#ctx0" brushRef="#br1" timeOffset="32635.2573">14148 3040 97,'-81'76'38,"1"-1"-8,-2-1-29,-5-5-39,-1 7 0,-6-8-2</inkml:trace>
  <inkml:trace contextRef="#ctx0" brushRef="#br1" timeOffset="32775.6576">12711 4456 96,'-49'75'42,"12"3"-2,-9-8-8,1-7-68,3-1-3,-4-10-1,-2 0-1</inkml:trace>
  <inkml:trace contextRef="#ctx0" brushRef="#br1" timeOffset="32916.0578">12070 5486 114,'-12'64'46,"4"2"-1,-10-11-10,-2-21-73,13-4-2,1-18-3,6-12-2</inkml:trace>
  <inkml:trace contextRef="#ctx0" brushRef="#br2" timeOffset="53445.6939">14262 9142 11,'6'15'24,"-6"-15"2,0 0-7,0 0-6,0 0-2,0 0 1,0 0-1,0 0 0,0 0-2,0 0-1,-8-10-3,8 10 0,0-18-2,0 18 1,-2-23-3,0 12 0,0-5 0,-1 2-1,-3 0 1,0 1 0,-3 0 0,0 1 0,-3-3 0,3 1 0,-2-2 0,-3 1 0,2-1 0,0-3 0,-3 2 0,4 0 0,-1-2 0,0 2-1,-3 0 1,3 0-1,-4-3 0,3 0 1,-1 1-1,3-3 1,-4 1-3,2 1 3,1-1-3,0-1 3,1 1-3,-3 0 2,-1 1-1,1 0 1,-2 1 0,-1-1 0,-1 0 0,1-1 0,0 0 1,-3 1-1,4-7 0,-2 1 0,2-1 0,2-1 0,2 1 0,-2-2 0,0 2 1,-1 1-1,1 3 0,-5 1 1,0 2-1,1 2 0,-3-1 0,1 3 0,0 0 0,1-2 0,3-3 0,-5-3 0,9-2 0,-1-1 1,3 1-1,-2-3 1,3 3-1,-2 1 1,0-1-1,1 8 1,-3-2-1,-2 3 0,1 0 0,1-1 0,-2 1 0,2-2 0,0 0 1,1-1-1,-2 0 0,6-6 0,-5 1 1,4-1 0,0 1-1,-2 1 1,1-2-1,4 2 1,-2 1-1,-2 1 0,0 3 1,3-1-1,-5 0 0,1 1 0,1-1 0,1 2 0,-1 0 0,0-2 0,1 2 1,2 1-1,-2 0 0,4 1 0,-3 1 1,3-1-1,1 3 0,0-2 0,0 2 1,-2 4 0,1-7 0,5 16 1,-11-23-1,4 11 1,-1-3-1,0 5 1,0-4-2,2-1 1,-3 2-1,5-3 1,-4 5-1,0-3 0,1-1 0,-2 1 0,3 0 0,-1-1 0,-2 3 1,0-3-1,-1-2 0,-1 4 0,-2-4 0,2 0 0,-1 1 1,1-4-1,-1 1 0,-1-2 0,3-1 0,1 2 0,1-3 0,-1 3 0,-1-2 1,-1 1-1,2 1 0,0 0 0,-7-3 0,3 2 0,0 1 0,1-3 0,-1 2 0,0-2-1,0 0 1,1-1-1,4 0 1,-4-2-2,2 1 2,-2-1-1,2 3 1,1-3-1,-4 1 1,0 3 0,0 0 0,1-1 0,0 2 0,0-1 0,-4 0 0,5-1 0,-2 0 0,2-3 0,-2 0 0,3 0 0,-2-1 0,1 1 0,2-2 0,-1 0 0,-1 3 1,1-2-1,1 4 0,-2-2 0,0 1 0,-2 0 0,1 1-2,1-2 4,-2 2-4,-2-1 3,3 2-3,-1 0 3,-2 0-3,4-1 3,-2 0 0,0-2-4,1-1 3,1 2-2,0 0 2,-1-1-2,2 0 2,-1 1-2,2 2 2,-2 3 0,-1-2 0,1 1 1,0 1-1,-1 0 0,-1 0 0,3 0 0,-1 2 1,0-2-1,1 3 0,2 1 1,1 2-1,1-1 0,-1 0 1,1 3-1,0-1 0,5 1 1,1 11-1,-10-20 1,10 20-1,-9-14 1,9 14-1,0 0 0,-8-14 1,8 14-1,0 0 0,0 0 0,0 0 0,-5-12 0,5 12 0,0 0 0,0 0 0,0-11 1,0 11-2,0 0 1,0 0 0,0 0 0,0 0 0,0 0 0,-13 13 0,9-1 0,-4 1-1,1 2 1,-1 7 0,1 2 0,-4 7 0,4 2-1,-1 5 1,-2 1 0,0 3-1,1 7 1,-1-3 0,3-4 3,0-4-4,-1-7 4,3-7-3,3-8 3,2-16-3,0 0 1,17-29 0,-4-1-3,5-9 3,4-5-3,1-9 4,-4 1-4,3 3 4,-2 1-1,-5 8 0,-4 7 0,-2 5 0,-5 7-1,1 8 0,-5 13 1,17-14-1,-2 10 0,10 3 0,2 2 1,11 0-1,8 7 1,6 3 0,4 6 0,3 9-1,-4 6 0,-1 10-5,-13-8-25,19 4-7,-11-20 0,16-7-3</inkml:trace>
  <inkml:trace contextRef="#ctx0" brushRef="#br2" timeOffset="54912.0965">13281 6053 86,'-5'-16'36,"8"-3"0,3-8 0,2-1-32,10-4 0,8-2-2,-2 3 0,5 6 0,-9 2 0,5 9-1,-7 9 0,-3 10 0,-6 12 0,-7 8-1,-2 11 1,-5 8-1,-1 8 0,-1 7 1,2 5-2,4-3 2,6 2-1,6-7 1,7-6-1,14-10 2,5-11-1,13-13 1,1-16 1,6-11-2,-1-16 2,0-6-1,-7-15 1,0-5-2,-16-9 2,-5-3-2,-15-1 0,-4-1 0,-10 1 0,-5 5 0,0 4-3,-6 5 2,3 11-1,3 6 2,9 10-3,7 3 0,11 16-3,2-9-15,15 26-16,-3-4-4,14 16 2,-5-3-5</inkml:trace>
  <inkml:trace contextRef="#ctx0" brushRef="#br2" timeOffset="55348.8972">14523 6156 44,'0'0'34,"0"0"3,4-18-1,-4 18-9,-26-7-12,13 18-4,-18-6-2,2 15-3,-9 2 0,2 10-2,1 1 0,5 3 1,5 2-3,12-1 1,6-4-1,14-7 0,8-5-2,14-11 3,7-7-3,12-14-1,12-13 0,9-16-3,17-3-10,-4-31-24,12 3-3,-10-16 0,-4 8-1</inkml:trace>
  <inkml:trace contextRef="#ctx0" brushRef="#br2" timeOffset="67052.1422">14104 7276 27,'0'-12'29,"-13"-2"0,-3-1-4,2 7-14,-12-12 0,4 12-2,-11-10 0,4 5 0,-11-8-1,6 9 1,-9-6-3,2 10 0,-10 0-2,-1 7-1,-8 3-1,-2 9-1,-6 1-1,0 10 1,-3 0-1,-3 3 1,1 2-1,-6 4 2,2 0-1,1 4 1,-2 2-1,3 8 0,2 3 0,1 8 0,2 3-1,6 7 0,0 11 0,5 8 0,-3 5-1,1 4 1,2 5 0,6 3-1,-2-5 1,10-3-1,5-12 1,6-9 0,7-14 2,9-12-2,6-15 1,7-11-2,5-21 1,5 13 0,-5-13 0,13-23-1,-6-1 0,1-6 1,-3-6-1,-5-7 1,-1-8 1,-7-4-1,-4-7 0,-2-3 1,-6-1 0,1-3 0,2 0 0,2 2 1,5 2-1,5 5 1,6 6-1,5 7 0,2 3 0,2 14 1,0 2-2,-1 11 0,-9 17 1,0 0-1,8 12 0,-10 14 0,-2 17 0,-1 9-1,-1 14 1,2 11 0,-2 14-1,4 3 1,2 1 0,0 1 0,6-14 0,3-6 1,0-13 0,9-11 0,0-19 0,10-14 0,4-17 0,10-13 0,10-17 0,6-10 0,7-13 0,6-8-2,4 4 0,3-1-2,7 16-10,-7-6-24,9 17-3,-11 3-1,6 13-1</inkml:trace>
  <inkml:trace contextRef="#ctx0" brushRef="#br2" timeOffset="68358.346">14766 7196 54,'0'0'35,"-8"-13"-2,8 13 1,-18-4-27,0 4 0,1 12-1,-3-3-1,-2 9-1,-5 2 0,3 8-1,-2 3-1,2 6 0,-5 3 0,4 7 0,4-3-1,0 4 0,7-9 0,9-1 0,7-10 0,12-8 1,10-9-2,6-12 1,11-11 0,4-6-1,4-5 1,-1-5-1,-1 0 0,-7 1 0,-5 0 0,-3 4 0,-8 5 0,-6 5 0,-5 6-1,-13 7 1,0 0 0,5 18-1,-10 4 1,-1 9 0,0 5 0,7 5 0,2 0 0,8-2 1,5-5 0,15-11 0,7-12 1,15-12 0,8-18 0,4-13 0,0-14 0,-1-10 0,-6-6 0,-5-4-1,-16-3 0,-11 4 0,-9 3 1,-14 5 0,-6 10-2,-11 4 1,0 13-4,-9-4-22,16 19-12,-11-3-2,18 18-1,-15-13-3</inkml:trace>
  <inkml:trace contextRef="#ctx0" brushRef="#br2" timeOffset="98341.5986">10617 9847 69,'13'-22'38,"-10"-7"-1,-5 5 0,-16-12-23,-5 14-13,-6 4 1,-6 5 0,-7 11 1,-2 17 0,-8 9 1,5 15 0,-6 8 0,3 8-1,1 2 0,10-1-1,9-7 0,15-5-1,15-16 0,15-15 0,25-15-1,14-17 1,20-15-1,9-5 0,5-4 1,0 4-1,-12 8 1,-12 12-1,-17 22 0,-22 19 1,-22 28-3,-20 22 3,-19 17-3,-13 15 2,-10 10-2,3-1 1,5-7-4,7-16-1,31-12-11,7-39-17,35-14-5,18-37 1,28-17-2</inkml:trace>
  <inkml:trace contextRef="#ctx0" brushRef="#br2" timeOffset="98622.3991">11376 9838 90,'-33'8'38,"-3"31"1,-13 13 1,4 24-33,-6 1-3,12 7 0,4 4-2,14-1 1,8-13-2,22-11 0,14-24 0,21-22 1,11-22-2,13-20 1,7-18 0,0-17 0,-4-11 0,-9-11-2,-13 0 0,-19-4-5,-12 13-5,-29-12-19,5 26-10,-18 5 2,7 20-2</inkml:trace>
  <inkml:trace contextRef="#ctx0" brushRef="#br2" timeOffset="98949.9997">12245 9535 89,'-23'11'39,"-13"1"0,2 17 1,-16 2-33,17 7 0,2 1-3,17 3 0,8-3-2,20-4 0,14-10 0,12-12-1,9-13 1,2-10-1,-1-15 0,-7-9-1,-9-5 0,-15-6 0,-13 0-2,-14-3-1,-9 7-2,-11-3-4,8 20-18,-19-6-13,12 18 1,-10 7-2,12 17 2</inkml:trace>
  <inkml:trace contextRef="#ctx0" brushRef="#br2" timeOffset="99542.8007">13484 10302 52,'12'-11'35,"-11"-3"2,-1 14-1,-18-20-13,1 26-17,-13 3-1,-1 15 2,-5 4-3,1 16 3,-8 2-4,10 7 1,2-2-1,13 0-1,4-9 0,17-9-1,14-15 0,15-13 0,11-19 0,16-17-1,11-10 1,3-13-1,-2-5 1,-2-5-1,-7 6 1,-11 0-1,-9 13 1,-15 10-1,-10 13 0,-17 22 0,0 0-1,-8 24 1,-2 13-2,-4 7 0,8 10-2,0-8-3,18 13-16,-6-32-10,25-1-6,2-28-1,22-15 0</inkml:trace>
  <inkml:trace contextRef="#ctx0" brushRef="#br2" timeOffset="99917.2014">14495 9623 96,'-15'-10'40,"-20"17"1,-2 34-3,-9 17-31,4 17-2,-1 8-1,4 11-2,8 0 0,4 0 0,7-10-2,9-9 1,5-16 0,9-8-1,6-16 0,3-16 2,6-14-1,7-16-1,6-9 1,2-14-1,4-6 1,-4-5-1,2 4 1,-1 2-1,-6 13 1,-3 11-2,-9 17 1,-6 18 0,-6 14-2,-4 15 2,2 8-3,-2 1 0,8 5-4,-2-15-1,24 7-15,-15-32-6,28-1-7,-9-25-3,17-8-1,-13-17 2</inkml:trace>
  <inkml:trace contextRef="#ctx0" brushRef="#br2" timeOffset="100244.802">14866 10296 101,'-5'14'40,"5"-14"2,-5 31-1,5-31-37,30 14-1,2-15-1,11-7-1,10-8 1,4-1-2,0-10 1,-4-2-1,-8 0 1,-8 1-1,-17 0 0,-15 5 0,-18 9 0,-13 5-1,-9 11 1,-9 14-1,-5 10 1,-2 6 0,7 7-1,9 4 1,10-2-1,14-3-1,22-5-3,11-20-2,37 5-22,-4-26-10,24 1 0,0-20-4,14-3 4</inkml:trace>
  <inkml:trace contextRef="#ctx0" brushRef="#br2" timeOffset="100556.8025">15668 10126 103,'-45'27'40,"-17"0"1,5 17 0,-7-5-36,12 8 0,10-2-3,15 1 1,13-6-2,14-10 1,24-12-2,10-9 1,19-13-2,4-13 1,5-9-1,0-9 0,-4-5 2,-10-5-2,-7 6 2,-12 3-2,-16 6 2,-8 11-1,-5 19 1,-18-5-2,5 20-1,-4 6 0,8 9-3,2-3-2,16 17-16,-6-20-15,26 6-3,0-17 3,27 0-4</inkml:trace>
  <inkml:trace contextRef="#ctx0" brushRef="#br2" timeOffset="100931.2032">16349 10186 103,'-47'-9'43,"8"20"-1,-10-6-4,7 15-33,5 1-2,13 5 0,7-1-2,12-2 1,21-7-3,4-11 3,19-12-1,9-12 0,9-13 0,6-12-1,0-13 1,-4-9-1,0-8 2,-11-4-2,-5-2 0,-8 1 0,-10 9 0,-12 13 0,-12 19 0,-8 19 1,-16 25-1,-4 26 1,-10 21-1,2 20 0,0 10-2,6 2-2,19 10-11,-2-23-7,38 5-11,-2-31-3,32-6-8,7-19 2</inkml:trace>
  <inkml:trace contextRef="#ctx0" brushRef="#br2" timeOffset="101524.0042">17523 10014 101,'-30'-1'37,"10"15"3,-16-4-11,4 18-21,-7 1-3,5 13-1,2-1-1,9 0 1,7-1-2,13-3 0,12-12-1,15-8 0,10-10 0,15-13 1,6-10 0,0-6-1,-2-9 0,-6-3-1,-9-3 1,-12 2-1,-15-1 1,-15 5-2,-10 5-1,-6 7 0,-3 8-1,2 0-3,21 11-10,-20-5-10,40 15-5,-4-16-6,22 8-3,9-11 1</inkml:trace>
  <inkml:trace contextRef="#ctx0" brushRef="#br2" timeOffset="101758.0046">18359 9471 86,'-30'-59'37,"0"19"1,-11 8 1,14 21-32,-13 17-1,6 29-1,-4 22 0,0 24-1,5 12-3,4 10 1,6 1-4,7-2-2,16 5-24,-5-26-9,15-7-3,0-23-1,8-16 0</inkml:trace>
  <inkml:trace contextRef="#ctx0" brushRef="#br2" timeOffset="101929.6049">17961 10006 114,'-11'-26'43,"0"-5"0,18 7-1,5-2-36,16 1-5,24 12-4,8-19-11,33 27-11,-7-24-6,36 21-5,5-14-5,21 7-1,2-9 1</inkml:trace>
  <inkml:trace contextRef="#ctx0" brushRef="#br2" timeOffset="102569.2061">18948 9841 70,'14'-9'40,"2"12"0,-16-3 0,11 22-11,-21-2-22,4 12-1,-8 8-2,2 15-1,-4-1-2,4 6 2,5-4-2,4-3 0,8-10 0,11-10 0,7-14-1,8-17 2,8-13 0,5-11-1,1-13 2,3-10-3,-2-8 0,-2-3 0,-3-3 0,-4 2 0,-6 7 0,-3 7 0,-6 15 0,1 18 0,-9 18-2,1 21 2,-8 25 0,-3 20 2,-10 23-4,-4 16 4,-5 9-2,-14 6 0,-10 1 0,-15-8-2,-6-13 1,-7-14 0,-8-18 0,-10-24 0,3-22-1,-2-20-1,10-21 0,3-23-2,23-6-10,-4-35-9,28 0-7,-3-35-2,28 5-5,4-12-3,21 5 2</inkml:trace>
  <inkml:trace contextRef="#ctx0" brushRef="#br2" timeOffset="103661.208">9062 11648 70,'-20'-9'37,"6"10"-1,-12-3-5,10 11-24,-13 1-2,7 11 1,-5 8-2,6 10 0,-2 7 0,6 7-2,1 4 2,9 1-2,4-2 0,13-5-2,9-13 1,13-15 1,9-16 0,5-19-1,7-12 0,-1-17-1,-4-12 1,0-7 0,-14 0-1,-14 2 0,-10 3-1,-15 11 1,-10 8-1,-12 7 0,-6 14-2,-4 6 0,12 11-4,-4-9-9,29 7-23,0 0 0,24 16-1,5-16 0</inkml:trace>
  <inkml:trace contextRef="#ctx0" brushRef="#br2" timeOffset="104066.8087">9573 11715 86,'-18'1'39,"7"9"3,-7-7-2,13 7-35,-9 3-1,7 10 1,-3 3-2,5 8-2,-3 0 1,8 2-2,0-4 2,11-4-3,2-9 2,10-15-2,11-12 2,9-16 0,6-12-1,9-9 2,3-8-2,0-1 1,-2-1-1,-10 6 1,-5 9 0,-14 16 0,-7 13-1,-12 18 0,-8 17 0,-11 14 2,-1 8-2,1 4-2,4 2 1,-1-5-3,14-9 0,7-23-9,26 0-10,-5-39-10,25-1-6,-3-25-2,13-3 2</inkml:trace>
  <inkml:trace contextRef="#ctx0" brushRef="#br2" timeOffset="104238.409">10631 11176 82,'-19'-12'40,"2"29"0,-12 18 0,5 26-32,-10 9-4,11 8 0,3 9-4,-1-2-3,17 9-10,-10-23-24,20-6-2,2-21-1,4-10-1</inkml:trace>
  <inkml:trace contextRef="#ctx0" brushRef="#br2" timeOffset="104363.2092">10423 11619 89,'-18'-28'41,"-1"-2"0,13 13-1,4 0-37,14 2-9,30 18-24,4-6-9,22 10-1,13-4-1</inkml:trace>
  <inkml:trace contextRef="#ctx0" brushRef="#br2" timeOffset="104815.61">11871 11608 66,'-22'-21'40,"10"8"0,-3-3 0,15 16-25,-20 0-8,8 17-1,-12 6-2,6 17 1,-8 3-1,8 7-3,2 0 2,12-2-2,7-8 1,15-9-2,16-16 1,16-13-2,9-15 1,8-14 2,5-11-2,-7-7 1,-6-9-1,-13 1 1,-15-2-2,-16 3 1,-18 7-1,-11 7-1,-8 9-1,-5 7-1,7 16-4,-3-5-9,33 26-10,-10-15-5,37 18-8,-1-10-1,26 5 2</inkml:trace>
  <inkml:trace contextRef="#ctx0" brushRef="#br2" timeOffset="105049.6104">13086 11071 85,'-28'-32'41,"-13"1"0,-1 21-2,-8 4-34,4 21-1,-2 17-1,2 25 0,-1 19-1,5 15-2,6 9 0,9 0 0,12 7-3,3-22-12,25 5-14,-7-31-10,19-14-1,-4-23-2</inkml:trace>
  <inkml:trace contextRef="#ctx0" brushRef="#br2" timeOffset="105205.6107">12604 11668 107,'-14'-13'42,"13"-13"-1,19 3-8,22-5-38,15-20-18,40 15-10,7-19-7,32 5-2,14-6 1</inkml:trace>
  <inkml:trace contextRef="#ctx0" brushRef="#br2" timeOffset="105814.0118">14122 11181 87,'2'-30'41,"7"17"-1,-9 13-3,0 0-31,-6 24-2,6 18 0,-3 5-1,3 16 0,0 9-2,1 8 3,4 9-2,-5 2-2,6-1 2,-3-4-2,1-9 1,2-9-1,0-13 1,-1-15-3,0-22 3,-5-18-1,15-22 0,-6-18 0,-4-15 0,3-14 0,-2-14 0,2-9 1,-1-9-2,-1-7 2,0 3-2,2 5 2,-3 9 0,8 14 0,3 15 0,6 15 1,4 21-2,9 17 0,9 15 0,0 12 0,7 9 0,-7 0-1,2 9 0,-12 6 0,-11 4 1,-18 2 0,-26 2 0,-11 4 0,-16-7 0,-12-3-2,2-9-1,-1-17-4,22-2-11,0-35-7,44-1-15,8-25-2,39-5-1,6-13 2</inkml:trace>
  <inkml:trace contextRef="#ctx0" brushRef="#br2" timeOffset="106048.0122">15090 11016 99,'-13'17'40,"8"14"1,-13-4 0,6 17-37,0 10-2,3 12 1,1 9-2,-1 8 2,5 0-2,0 2 1,2-5-4,3-12-2,8-7-2,-5-28-18,21 0-17,-14-31-2,15-3 1,-7-25 0</inkml:trace>
  <inkml:trace contextRef="#ctx0" brushRef="#br2" timeOffset="106219.6125">15088 11506 90,'-20'-6'42,"0"-1"0,20 7 0,0 0-32,25 3-7,15-15-1,13-3-4,16-3-4,2-20-18,22 7-17,-11-12 0,7 6-1,-16-14 1</inkml:trace>
  <inkml:trace contextRef="#ctx0" brushRef="#br2" timeOffset="106406.8128">15745 10964 99,'-43'37'40,"9"25"1,-8 5-1,18 13-36,-8 5-2,11 4-1,7-5 1,8-3-1,12-10-5,4-19-6,25-5-29,-10-23 0,16-10-1,-4-20-3</inkml:trace>
  <inkml:trace contextRef="#ctx0" brushRef="#br2" timeOffset="106812.4135">15983 11249 95,'0'0'42,"-2"25"0,-15 11-1,-4 22-36,-2 3-1,4 5 1,-3-3-3,7 0 2,-2-8-2,8-8 1,4-13-2,3-9 1,2-25-1,13 5-3,4-21 2,0-12-2,2-14 2,4-12-2,-2-10 2,5-6-1,-2-4 1,3-1 0,-2 7 0,0 5 1,-5 18 0,1 13 0,-2 19-1,0 17 1,-3 17 0,-2 20 0,-2 10-1,-2 12 0,3 5 0,-2 2 1,1 0-1,-1 2 0,0-5-4,-5-12-3,5 2-6,-12-30-7,13 7-4,-12-34-9,-1 13-3,-12-26-8,7-1 5</inkml:trace>
  <inkml:trace contextRef="#ctx0" brushRef="#br2" timeOffset="106968.4138">16029 11661 90,'-15'-13'41,"2"-9"0,30 5 0,6-21-27,24 4-13,16 1-2,6-8-3,14 14-13,-11-17-21,18 9-2,-8-3 0,3 9-2</inkml:trace>
  <inkml:trace contextRef="#ctx0" brushRef="#br2" timeOffset="107327.2144">17012 11122 98,'-23'-5'42,"-2"16"0,-20-4 1,13 7-38,-18 11-2,0 6-1,3 8 0,4 2 0,10 0-1,12 0 0,10-8-1,14-5 0,15-9 0,13-7 1,13-9-1,5-3 0,2-5 0,-1 1 0,-3 1 1,-6 4-1,-10 8 1,-13 7 0,-12 8-1,-12 9 1,-12 7-1,-6 4 2,-8 3-2,1 0 2,2-2-4,5-8-4,16-2-4,0-22-7,37 3-4,-12-31-11,38 3 0,-5-27-9,19 0-1,1-20 5</inkml:trace>
  <inkml:trace contextRef="#ctx0" brushRef="#br2" timeOffset="107545.6148">17534 11204 77,'0'-28'43,"0"28"-1,-11 5 1,5 24-12,-14 4-28,2 12 0,-3 6-1,-2 5-1,-3 3-1,8-2 0,-1-3-1,6-9-1,8-6-3,0-17-4,22-1-7,-17-21-6,37-9-7,-20-25-4,21 2-7,-14-18-2,5-4 5</inkml:trace>
  <inkml:trace contextRef="#ctx0" brushRef="#br2" timeOffset="107717.2151">17513 11128 115,'0'0'41,"10"-14"2,15 26-12,3-16-28,14-2-1,5 1-1,13-5-2,4 0-1,4-3-4,1 9-6,-19-16-17,10 17-12,-23-3 1,-7 12-2,-30-6 3</inkml:trace>
  <inkml:trace contextRef="#ctx0" brushRef="#br2" timeOffset="107904.4154">17655 11380 80,'-42'41'42,"7"-18"-1,26 0 1,9-23-26,15-4-12,19-9-1,12-5-1,5-1 0,3-6-2,0 2-1,-4 4-2,-7 11-3,-18-8-13,3 20-21,-28-4 0,-6 24-2,-18-3 1</inkml:trace>
  <inkml:trace contextRef="#ctx0" brushRef="#br2" timeOffset="108107.2158">17482 11777 99,'-15'30'42,"15"-30"2,18 17 1,17-27-37,29-7-6,17-6 0,18-5 0,8 4-4,6-4-5,11 20-9,-13-13-8,12 26-5,-28-14-7,6 14-6,-19-2-3,-9 6 4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21T23:45:22.059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4801 2146 79,'-5'-27'36,"10"-2"-1,10-19 0,7-1-32,18-7 0,6 3-1,7 0 0,1 8-2,-4 13 1,-1 13 0,-13 19 0,-7 22-1,-13 21 0,-11 22 1,-14 18 0,-1 15 1,-7 7-1,0 2 1,4-1-1,5-6 1,8-19-1,12-16 2,14-27 0,15-21-1,11-30 1,14-20 0,4-28 1,4-19-2,-1-17 1,0-11-1,-14-1 0,-13 1-2,-14 1 1,-15 13 0,-9 15-1,-12 13 0,-2 17-1,-5 9-2,12 13-2,5 4-4,28 19-27,-5-2-3,21 18 1,-4-5-2</inkml:trace>
  <inkml:trace contextRef="#ctx0" brushRef="#br0" timeOffset="358.8006">6126 2083 97,'-15'30'37,"4"-24"0,26 0 0,7-25-35,20-10 0,15-10 1,11-8 0,5-3 0,2-4-1,-8 3 1,-13 4-1,-10 6-1,-20 4 2,-20 13-2,-21 10 1,-18 11-1,-10 9 0,-9 9-1,-10 14 1,-3 16-1,8 17 0,5 11 0,15 2-1,13 0 1,23-2 1,20-13-1,29-16-1,27-21-2,21-34-2,25-21-6,9-36-25,19-6-3,-9-29-1,8-1 0</inkml:trace>
  <inkml:trace contextRef="#ctx0" brushRef="#br0" timeOffset="530.4009">7481 1094 108,'-53'40'39,"-10"28"0,-8 30-1,-2 25-36,11 13-1,3 5-1,20 2-1,10-13-3,10-23-27,33-1-7,4-30 1,22-16-3</inkml:trace>
  <inkml:trace contextRef="#ctx0" brushRef="#br0" timeOffset="826.8015">7582 1768 100,'-31'-3'39,"-2"28"0,-11 9-1,5 22-34,0 6-1,13 12 1,11-3-2,15 0 1,17-9-2,17-16 1,15-17-2,8-21 0,7-20 0,1-18-1,-2-19 2,-11-9-3,-10-10 2,-12-7-2,-9 1 0,-19-2-1,-5 12 0,-13 6 0,-2 19-1,-7 12-1,11 25-13,-7-5-18,17 22-1,4 1 0,14 9 0</inkml:trace>
  <inkml:trace contextRef="#ctx0" brushRef="#br0" timeOffset="1216.8021">8354 1718 101,'-37'15'40,"-21"-2"2,9 15-2,-14 2-36,15 5-1,5 4 0,17 8-1,8-5-1,19-1-1,22-9-1,13-11-1,20-13-1,6-19-2,19-7-1,-7-27-6,19 7-27,-22-21 1,3 12 6,-25-17 20,-2 18 6,-14 2 5,-16 12 2,-17 32 9,-7-14 25,-1 32 0,-17 4-4,10 29-19,-14 1-5,9 15-3,4-2-2,6-1-1,12-7-3,6-12-5,17-9-28,4-28-4,11-7 1,0-30-2</inkml:trace>
  <inkml:trace contextRef="#ctx0" brushRef="#br0" timeOffset="1404.0025">8929 1159 102,'-19'-32'40,"-6"7"0,16 17 0,-3 13-32,12-5-12,26-12-20,-2 0-16,22 5 1,-4-7-2,22 1 1</inkml:trace>
  <inkml:trace contextRef="#ctx0" brushRef="#br0" timeOffset="1575.6028">9440 1014 121,'-15'39'41,"-19"1"0,11 24-10,-7-2-29,2 12-2,3 4 1,-1 6-2,10-2 0,2 1-3,9-3-3,-4-20-25,15 5-8,-9-24-1,9-11 0</inkml:trace>
  <inkml:trace contextRef="#ctx0" brushRef="#br0" timeOffset="2168.4038">9206 1572 111,'0'0'40,"9"20"1,5-16-10,14 3-28,7-7 0,11-1 0,2-5 0,6-6-2,1 2 0,3-7 0,-8-1 0,-4 2 0,-6 5-1,-7-2 1,-9 4 0,-5 4 0,-19 5-1,0 0 1,-1 23-1,-12 4 1,-4 5-1,-4 6 0,4 4 0,2 2-1,5-5 1,9-4-1,14-9 1,4-13-1,9-12 1,8-12 0,6-11 1,0-8 0,1-3-1,-2-7 2,-7 4-2,-2 5 0,-9 9 0,-8 9 1,-13 13-2,-5 36 0,-14 9 0,-11 26-1,-11 22 1,-12 14 0,-2 12 1,-3 3-1,0-6 1,-1-4 1,9-14-1,3-23 1,13-24 0,8-19 0,7-26-1,8-19 1,10-19-1,8-20-1,11-22 0,8-19-3,14-10-5,-8-18-27,24 14-5,-10-12 0,16 19-1</inkml:trace>
  <inkml:trace contextRef="#ctx0" brushRef="#br0" timeOffset="2995.2053">11386 1077 90,'0'0'39,"0"0"-3,-2 20 3,-4 14-35,0 14-2,-5 10 2,2 14-1,-7 7 0,3 7-3,0-1 3,-2-1-3,4-10 2,3-5-2,2-13 1,2-9-1,3-18 1,2-11 0,-1-18 0,6-19 0,-1-17 0,0-16 1,-3-10-1,1-20 1,0-14-2,1-15 2,0-2-2,3 1 2,-2 58-1,3 1 0,4 1-1,1 4 1,-13 48 0,35-83-1,-10 16 1,26 34-1,-6 18 0,7 28 0,-16 13 0,2 22 0,-22 10-2,-16 15 2,-18 3-1,-12 0 0,-8-2 1,-7-8-3,5-8-2,1-16-2,25-10-14,14-32-19,10-16 1,16-27 1,28-11-3</inkml:trace>
  <inkml:trace contextRef="#ctx0" brushRef="#br0" timeOffset="3385.2059">11886 920 105,'11'-24'39,"19"-7"1,-27 18-1,-6 30-33,-22 19-2,-1 30-1,-13 19-1,5 12-1,15-1 1,1 6-2,4-6 1,7-7-1,0-5 1,7-13-2,1-17 2,4-13-1,3-14 0,7-20 0,2-15 1,7-22 0,3-8 0,-3-15 1,5-2-1,-2-5 0,-1 3-1,-5 8 0,-4 10 0,-6 17 1,-11 22-2,17 9 1,-12 19-1,1 15 1,5 10-1,7 4-3,11 7 0,2-9-4,17 4-10,-3-28-20,24-2-1,-3-26-1,10-5-1</inkml:trace>
  <inkml:trace contextRef="#ctx0" brushRef="#br0" timeOffset="3728.4065">12692 1357 100,'-42'-21'39,"4"23"0,-12 3 2,8 18-28,-4 10-8,1 12-3,7 5 1,5 8-3,5-4 1,12 2-1,10-8 1,10-5-1,12-12 0,13-13 0,10-11 1,5-14 0,5-15 0,2-12 0,1-8 0,-2-8 0,-8-1 0,-8 1 0,-8 3-2,-6 8 2,-11 16-1,-9 23-1,0 0 0,-13 17 0,1 20-1,-5 7-2,12 9-1,0-4-6,28 13-18,-1-23-11,28-2 0,5-22-2,30-10 2</inkml:trace>
  <inkml:trace contextRef="#ctx0" brushRef="#br0" timeOffset="4056.0071">13466 1338 115,'-81'10'40,"9"15"1,-3-3-1,6 4-39,32-3 2,17-3-3,29-3 2,25-7-1,20-3-1,20-4 0,8 1 1,0-1-1,-5 7 1,-13 2-1,-23 12 0,-27 9 0,-27 6 0,-24 11 0,-19-1 0,-11 3-1,-3-6 0,4-4-2,19-10-3,16-26-11,31-6-22,25-11-1,30-13-1,13-23 0</inkml:trace>
  <inkml:trace contextRef="#ctx0" brushRef="#br0" timeOffset="4648.8082">14058 1358 117,'-42'7'41,"8"19"1,-19 1-2,1 9-38,9 3 0,4 11-1,13-3 0,13 2 0,13-8-1,12-5-1,18-5 1,8-9-1,12-12 1,1-13-1,3-13 1,-3-12 0,-3-9-1,-7-8 1,-7-7-1,-16-7 1,-5-1-1,-7 1 2,-6 4-1,-5 8 1,-3 11-1,-4 12 2,-2 11-1,6 12 0,-1 14 0,5 9-1,6 6 0,9 3 0,7 1 1,11-1-2,12-6 1,2-1 0,6-3 0,1-4 0,0-2 0,-5-2 1,-10 5-1,-8 2 0,-9 4 0,-12 3 0,-10 3 0,-6 2-1,-8 2 2,5 0-2,-9-7 1,6-5 0,0-6 0,16-16 0,0 0 1,9-14-1,10-11 1,8-7 1,3-9-1,1-5 1,8 1-2,-2-2 0,0 8 0,-6-1 0,-2 12 0,-3-2-4,19 12-17,-16-11-11,36 17-11,9-4 0,32 6-1,24-2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21T23:46:55.583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8735 2595 48,'3'-14'34,"-3"14"0,-5-19 0,5 19-24,-20-8 0,20 8-3,-24-2-2,10 3-2,1 0 0,-4 5-1,-2 3-1,-3 9 0,-1 3-1,-6 9 1,0 12-1,-8 11 0,-6 12 0,-7 8 0,-5 10 1,-6 11-1,-6 8 0,-2 9 0,1 6 1,2 1-1,3 5 0,4 0 0,7 4-1,5 0 1,8 2-1,8 0 0,0-1 2,8 3-3,6-1 2,1 1 0,7-2 0,4-3 0,10-4 1,3-7-1,7-4 2,12-6-1,7-7 1,9-6-1,11-6 1,8-4 0,11-10-1,6-3 0,13-6-2,-3-5 1,12-4 0,0-5 2,4-4-2,8-1 2,4-5-1,-3 0 0,4-2 0,8 0 1,-2-6-1,6-1-1,6 0 0,-5-4 1,-3-3-1,2 0 0,-3-4 0,4-1 0,0-2 1,-5 1-1,-12-3 0,-3 0 0,-7 2 0,-4-2 1,-9 2-1,-6-2 0,-7-3 0,-1 0 0,4-3 0,3-4 0,4-3 0,0-5 0,1-1 0,0-3 0,-5 1 0,-8 1 0,-12 4 0,-8 2 0,-19 4 1,-9 3-1,-11 3 0,-9 4 0,-12 1 0,-2 0 0,-6 0 1,-1-3-1,-1 0 0,3-4 0,2-1 0,9-7 0,-19 6 0,19-6 0,-10-1 0,10 1 1,0 0-1,-16-12 0,16 12 0,0 0-1,-13-12 2,13 12-1,0 0 0,-10-13 0,10 13 0,0 0 0,0-15 0,0 15 0,0 0 0,9-15 0,-9 15-1,9-12 1,-9 12 0,0 0 0,15-15 0,-15 15 0,14-14 0,-14 14 0,15-16 1,-4 5-1,-2-6 0,1 4 0,1-4 0,-3 2 0,-3-1 0,0-1 0,-7 3 1,-7 2-1,-8 1 0,-3 0 0,-9 3 1,-1-1-1,-9 3 0,-5 1 0,0 3 1,-1-1-1,4 1 1,-1 2-1,6-1 0,3 0 1,5 1-1,10 0 0,6 0 0,12 0 0,0 0 0,20-4 0,7 3 0,11 0 0,8-1 0,8 0 0,6 1 1,5 0-1,-2 2 0,1 2 0,-6 1 0,-11 4 0,-7 3 0,-10 4 1,-14 4-1,-9 7 0,-17 9 0,-11 7 1,-14 10-1,-14 9-2,-11 9 2,-10 2 0,-7-1 0,-3-3-1,4-5 2,5-12-3,12-10 0,7-27-5,27-5-29,5-23-2,20-10-2,9-20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21T23:45:29.828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19998 6101 64,'0'0'34,"-9"-18"-1,9 18 0,-25-14-20,9 19-7,-9-4 0,4 8-1,-4-2-1,3 9 0,1-1 0,4 5-1,5-2-1,6 3 0,3-3-1,10 2 0,2-3-1,8-3 1,2-6-1,8-4 1,-1-9 0,4-7 0,2-11 0,1-2 0,-5-7 1,-4 1-1,-7-4 1,-5 4-1,-11 2 0,-9 11-1,-6 6 1,-11 10 0,-8 9 0,-2 7-1,-2 7 0,0 7 1,7 3-1,6 2 0,3-1 0,16-5 0,11-2 1,14-5-1,11-8 0,7-6 1,9-7 0,1-7-1,1-7 1,-2-9-1,-7-1 1,-11-1 0,-10-2 0,-8 3-1,-18 5 1,-10 8-1,-12 5 0,-6 10 0,-7 6 1,-4 6-1,0 8 0,4 1 0,6 2 0,11-2 0,10-1 0,20-3 1,12-9-1,13-5 0,10-7 1,4-5-1,5-8 1,-5-2 0,-4-4 0,-8 1-1,-13-4 1,-10 4 0,-13 5 0,-11 4-1,-9 9 1,-12 8-1,-6 7 0,-4 3 1,2 6-1,6 0 0,4 0 0,13 0 0,17-8-1,13-6 0,25-4-3,8-14-4,25 6-13,-8-22-7,24 8-11,-11-14-1,14 5-1,-5-8 0</inkml:trace>
  <inkml:trace contextRef="#ctx0" brushRef="#br0" timeOffset="1591.2028">21571 5966 88,'3'-25'37,"-16"-3"-1,-7 6 1,-17-1-31,-4 7-2,-13 2 0,-1 11 0,-11 10-2,-4 12 1,-4 10-1,2 15 1,0 9-1,12 12 0,6 5 0,14 7 1,16-3-2,18-4 2,20-8-1,26-11 0,19-18 0,21-16 1,19-20-2,12-22 0,3-14 0,6-16-1,-10-12 2,-11-8-3,-14-3 4,-15 1-5,-25 4 4,-15 9-2,-18 10 0,-13 13 0,-12 16 0,-7 22 0,-9 20 0,0 20 0,-1 21 0,6 16 0,0 13-2,10 5 4,10 9-7,10-9 1,21 6-10,-3-29-15,24 2-11,-2-23 2,13-4-4,-5-20 2</inkml:trace>
  <inkml:trace contextRef="#ctx0" brushRef="#br0" timeOffset="1887.6034">22471 6438 97,'-9'-18'40,"-2"15"0,-18-1 0,-1 9-21,-8 6-14,0 12-1,-3 7 0,1 7-1,6 0 0,14 5-3,10-4 0,21-3 0,19-11 0,13-11 0,25-11 0,12-12-3,18-11-4,9-29-20,23 4-11,-9-23-5,10-2 2,-15-16-2</inkml:trace>
  <inkml:trace contextRef="#ctx0" brushRef="#br0" timeOffset="4570.8081">13997 9299 58,'0'0'37,"-6"-17"-1,6 17 0,-16-15-23,16 15-5,-18 1-2,11 9-1,-10 1-2,4 6 0,-4 1-1,6 4 1,0 0-2,7-3 0,9-4 1,10-6-1,5-7-1,9-5 1,7-8 0,2-5-1,0-3 1,-7-1-1,-5-3 1,-8 1-1,-11 7 1,-9 3 0,-15 7 0,-8 6 0,-4 7 1,-3 3 0,1 3-1,3 4 1,8-5-1,7 1 1,13-14-1,0 0-1,24 8-1,-5-18-2,9 4-4,-11-17-19,10 13-13,-11-11-2,1 9-1,-9-8 0</inkml:trace>
  <inkml:trace contextRef="#ctx0" brushRef="#br0" timeOffset="6505.2115">13932 5895 16,'0'0'24,"0"0"1,0 0-3,0 0-9,-6 13 0,10 0-1,-4-13-2,7 23-1,-6-11-2,8 12-1,-7-1-2,8 11 0,-6 4-2,2 9 1,-1 7-1,1 10 0,-4 7-1,1 10 1,-3 7-2,0 10 3,-5 6-3,-1 4 1,-4-1 0,2-1 0,-3-9 0,3-6 0,1-16-1,7-15-2,8-14-5,-3-21-26,15-13-2,2-15-1,4-12 1</inkml:trace>
  <inkml:trace contextRef="#ctx0" brushRef="#br0" timeOffset="10358.4182">20122 6066 59,'-16'19'31,"16"-19"1,-9 12 0,9-12-26,0 0 0,0 0 1,0 0-2,10 7 0,-10-7-1,0 0-1,0 0-1,0 0-1,0 0 1,-4 15-1,4-15-1,-18 22 1,3-9-1,-2 5 0,-8 0 1,-3 4-1,-7 1 0,-8 6 0,-7 3 0,-8 4 1,-8 1-1,-5 9 2,-13 5-2,-4 3 1,-11 8-1,-8 4 1,-6 4-2,-8 4 1,-7 6-1,-6 1 0,-7 0 1,-2 5-2,-1 1 1,-4 2 0,-7 3 0,-1 2 0,-4-4 0,2 6 2,-2 1-2,-1 0 1,-6-3 0,4 2-1,5 0 1,-4-1 0,2-2-1,1-6 0,-2-1 2,10-6-2,0-4 2,4-6-1,4-5 1,5-4-2,7-2 3,4-1-2,10-6-1,-1-1 2,7-3-2,8-5 1,10-3 0,10-7 0,7-6 0,12-8 0,11-4 0,11-9 0,8-3-1,13-4 1,8-1-2,0-5-4,13 7-15,0 0-14,0 0 1,2-12-3,-2 12 1</inkml:trace>
  <inkml:trace contextRef="#ctx0" brushRef="#br0" timeOffset="11076.0195">16312 7980 72,'25'-26'36,"-1"9"0,-10 0-3,-1 21-27,-13-4-2,-4 35-3,-13-2 2,-7 15-2,-13 6 1,-5 14 0,-12 3 1,-3 6-1,0-6 1,6 1 1,4-9 0,18-8 0,24-15-1,26-21-1,31-19 0,33-15 0,23-17-1,24-8 0,15-10-2,6-3 0,4 7-2,-10-3-4,3 22-30,-22-1-1,-2 18-1,-23-3-2</inkml:trace>
  <inkml:trace contextRef="#ctx0" brushRef="#br0" timeOffset="13540.8238">20068 6166 85,'-12'11'32,"-4"4"-21,-9-4-10,-13-4-32,-2-3-5,4-3 1</inkml:trace>
  <inkml:trace contextRef="#ctx0" brushRef="#br0" timeOffset="13712.4241">19421 6152 81,'-39'2'31,"-5"-5"-4,5 1-18,-18 0-40,1 1-1,-10 0-2,-1 0 2</inkml:trace>
  <inkml:trace contextRef="#ctx0" brushRef="#br0" timeOffset="13884.0244">17928 6164 79,'-75'1'36,"-2"0"-1,-1 3-7,-10 0-55,1-3-5,-1-7-2,0 5-3</inkml:trace>
  <inkml:trace contextRef="#ctx0" brushRef="#br0" timeOffset="14040.0247">16140 6226 88,'-63'-1'34,"-1"0"-5,10-2-27,-10-3-34,0 4-2,0-2-2</inkml:trace>
  <inkml:trace contextRef="#ctx0" brushRef="#br0" timeOffset="14196.025">14714 6297 78,'-82'12'33,"0"-5"-4,4 8-14,5-9-45,-7-5-1,6-4-3,7-2 1</inkml:trace>
  <inkml:trace contextRef="#ctx0" brushRef="#br0" timeOffset="14367.6253">13949 6197 92,'0'0'35,"-9"18"-2,12-3-17,-3-15-49,-3 14-1,3-14-3,0 0 1</inkml:trace>
  <inkml:trace contextRef="#ctx0" brushRef="#br0" timeOffset="15412.8271">13962 6941 44,'0'0'31,"0"0"1,10 11-3,-6 0-16,-4-11-4,4 15-3,-2-3-3,2 7 0,1-2-1,-5 8-2,2-1 1,1 4-1,-7 1 1,4 4-2,-1-4 1,-3 3 0,-1 2 1,5 2-1,-6 3 0,4 0 1,-4 4-1,2 0 1,-1 3-1,-1 0 1,0-1-1,4 2 1,-5-3-1,6 1 1,-3-3-1,5 1 1,-1 1-1,3-2 0,0-2 0,2 3 0,0-1 1,0 1-1,-3 0 0,-1 1 0,2-2 1,-2 3-1,-2 1 1,1 0-1,-4 1 1,4 0 0,-2-5-1,2 3 1,-3-3 1,3 2-1,-2-5 1,-2 4-2,-1-4 3,1 4-3,-1-3 3,1 1-3,-3 0 1,1-3 0,2-4-1,-3 2 1,6-2 0,-2-1-1,1-5 0,2-1 1,1-1-1,0-4-1,4 1 1,-2-3-1,1 4 0,0-5 0,0 2-1,-4-4 0,-3 4 0,2-8-1,-1-1-1,2-12-16,-8-12-15,5-9-1,3-7-1,1-12 1</inkml:trace>
  <inkml:trace contextRef="#ctx0" brushRef="#br0" timeOffset="15990.0281">13810 7991 49,'-3'-14'34,"0"-2"3,6 5-1,-6-6-25,3 17-2,2-20-3,-2 20 1,0 0-2,0 0 0,0 0-1,0 0-1,6 17-1,-1-1-1,-3 9 1,6 6-1,0 6-1,3 11 0,1 4 1,3 2-2,-1 0 2,4-1-1,3-9 1,3-9 0,2-17 1,3-17-1,1-19 1,7-18-1,-2-12 1,1-13-1,-1-10 0,-4-7 0,-3 2-1,0-4-1,-4 8-1,-2 1-1,-4 12-3,-6-3-13,7 28-19,-14 2-2,8 20 0,-13 12 1</inkml:trace>
  <inkml:trace contextRef="#ctx0" brushRef="#br0" timeOffset="16770.0295">12034 6862 76,'-26'-22'36,"1"7"-1,-11 2 2,8 13-30,-19 0 0,7 17 0,-12 4-1,6 18-4,-4 4 3,7 13-3,2 1 1,14 1-1,5-3 0,18-2-1,14-11 0,17-13 2,10-15-2,17-14 0,7-17 0,11-13 1,2-16 0,-3-9 1,1-8 0,-12-3-1,-6-1 1,-10 5-1,-14 6 1,-7 6-3,-13 13 0,-5 14 0,-5 23 0,-15 3 0,1 29 0,-3 14 0,0 14-2,-3 9-1,1 12 0,7-2-3,9 5-5,-3-21-22,24 5-9,-1-25 3,14-1-4</inkml:trace>
  <inkml:trace contextRef="#ctx0" brushRef="#br0" timeOffset="17394.0306">12753 7208 66,'-15'-17'38,"3"17"-1,-9-2 2,2 11-28,-12-3-3,9 12-1,-10-2-1,6 7-1,-1-2-2,9 4-1,4-3 0,9-2-1,9-5 0,9-3 0,10-6-1,11-1 0,6 0 0,0-1 1,0 2-1,-1 6 0,-9 4 0,-4 6 1,-10 3 0,-14 7 0,-12-1 1,-7 2 0,-8-4 0,-6-2-1,-2-5 1,-6-8 0,4-6-2,3-8 0,7-3-2,-1-10-2,26 13-8,-20-30-25,26 17-3,0-12-1,16 6-2</inkml:trace>
  <inkml:trace contextRef="#ctx0" brushRef="#br0" timeOffset="19874.435">14064 6992 64,'0'0'34,"0"0"-1,-16-6 1,3 0-23,13 6-5,0 0 0,0 0-1,0 0-1,20 0-1,0-3 0,14 4-1,6-4 0,13 6-1,5-3 0,6 0 0,2-4 0,-2 2-1,-1-3 0,-8 0 1,-7-9-1,-7-1 1,-9-6 0,-5-3 0,-7-10 0,-1 0 0,-4-8 1,1 2-1,-8-2 1,1 1 0,-8 2-1,-2 5 1,-8 5-1,-2 6 0,-3 7-1,-7 2 0,6 7-1,0 2-3,15 5-18,-13 8-15,13-8-2,22 3 0,5-2-2</inkml:trace>
  <inkml:trace contextRef="#ctx0" brushRef="#br0" timeOffset="21403.2376">18293 7942 60,'-10'-15'33,"0"-1"0,3 4 0,7 12-27,0 0-1,12 8-1,5 8 1,17 14-2,1 4 1,14 15-1,6 5 0,12 15 0,4-4-1,7 4 0,0 2-1,5-2 1,3 2 0,1-5-2,1-4 2,-6-5-3,4-3-1,-14-8-10,3 5-23,-18-9-1,-3-1-1,-13-8 0</inkml:trace>
  <inkml:trace contextRef="#ctx0" brushRef="#br0" timeOffset="23353.2411">16644 9685 65,'-7'-23'36,"7"23"-2,-24-22 1,12 19-26,-13-3-3,2 13-1,-11 3 0,0 13-1,-6 6-1,2 10 1,1 0-1,5 2 0,6-3-1,13-3 0,10-12-1,15-12 0,13-10 0,14-9 0,10-8 0,5-6-1,5-2 1,1 0 0,-1 0-1,-9 3 1,-7 4-1,-10 2 0,-7 7 1,-14 4-1,-12 4-1,5 13 1,-15 1 0,0 4-1,1 7-2,-3-1-1,10 7-3,-4-15-12,21 10-19,-3-10 0,18 4 0,-1-15 0</inkml:trace>
  <inkml:trace contextRef="#ctx0" brushRef="#br0" timeOffset="23602.8415">17266 9735 63,'-14'-20'37,"-1"11"0,-8-6 2,2 19-16,-9-7-17,4 18 0,-6 1-1,3 14-1,4 4-2,1 5 0,8 1-1,8 1-1,10-6-1,10-10-3,21-5-6,1-23-18,25 3-11,1-20 2,18 1-2</inkml:trace>
  <inkml:trace contextRef="#ctx0" brushRef="#br0" timeOffset="23868.042">17706 9693 81,'-30'13'36,"-7"-6"1,8 9 0,-8-9-28,16 11-2,-5-4-2,11 6 0,-2-3-2,7 6 0,2 0-1,6 6 0,1-2-1,7 0 0,5-2 0,7-2-2,16-4-1,0-11-5,21 5-27,-10-18-5,13 5 1,-6-15-2</inkml:trace>
  <inkml:trace contextRef="#ctx0" brushRef="#br0" timeOffset="24258.0427">18017 9839 88,'0'0'37,"-16"13"0,16-13 1,0 0-31,13 14-2,3-17-1,9 1-1,1-10-2,11 1 1,-2-9-1,2-4-1,-4 1 0,-6-4 1,-7 2-1,-8 2 0,-12 2 0,-12 5 0,-5 8 1,-9 7-1,-6 9 1,-1 7-1,-2 12 1,5 9 0,5 4 0,8 7 0,6-3 0,17 0 0,12-10-2,20-16-2,20-7-6,9-32-27,28-13-3,9-21 0,12-11-2</inkml:trace>
  <inkml:trace contextRef="#ctx0" brushRef="#br0" timeOffset="24460.843">18980 9230 107,'-60'55'40,"9"17"2,-11-2-3,21 6-34,2 0-3,6-1 0,14-2-2,8-5-3,21 0-15,1-23-19,19-1-3,-5-20 0,15-3-1</inkml:trace>
  <inkml:trace contextRef="#ctx0" brushRef="#br0" timeOffset="24835.2437">19135 9759 101,'2'10'38,"-2"-10"2,-7 22-2,-6-9-31,10 8-2,-4-3-1,5 8-1,-2-3-1,5 0-1,2-4 1,5 0-2,2-8 1,2-5-1,5-10 1,1-7-1,2-4 0,2-7 0,0-7 0,2-3 0,1-4 1,2 2-1,-4 0 0,0 8 0,-3 5 0,-3 7 0,-4 11 0,-13 3 0,15 22-1,-15-4-2,0 10-4,-9-12-20,13 13-12,-8-14 1,10 2-2,-6-17-1</inkml:trace>
  <inkml:trace contextRef="#ctx0" brushRef="#br0" timeOffset="25006.844">19248 9323 65,'-59'56'22,"6"15"-21,6 3 0,13-8-16,9-2-19</inkml:trace>
  <inkml:trace contextRef="#ctx0" brushRef="#br0" timeOffset="25755.6453">16859 10810 77,'-14'1'39,"3"17"0,-9 8-2,5 10-25,-7 11-10,2 10 0,-1 4 0,4 7-1,0-3 0,6-5-1,3-8 1,2-8 1,2-13-1,4-12 0,0-19 0,0 0 0,18-31-1,-10-6 1,1-6 0,3-10-1,-3-10 1,3-6 1,0-2-1,5 1 1,2 2-1,3 10 0,-2 4 0,4 9 1,5 12-2,-2 13 0,1 9 0,3 10 0,-1 11 0,-2 3 1,-1 8-1,-7 3 0,-3 5 0,-7 3 0,-10 3 0,-5 1 0,-15 2-1,-2 2-1,-13-5 1,-2 1-1,-4 0 1,-1 2-1,4 1 2,0 6-2,6 2 2,1 12 0,4 8 0,-1 6 2,4 2-2,-2 8 2,1-4-2,3-7-2,5-11 0,1-22-5,26-11-21,-10-28-15,41-34 5,-6-27-5</inkml:trace>
  <inkml:trace contextRef="#ctx0" brushRef="#br0" timeOffset="26145.646">17435 10348 89,'0'20'41,"-5"21"0,-13 10-1,3 11-23,-4 10-14,3 4-2,-2 5 0,0 0-1,2-4 0,2-6-1,4-11 0,1-11 0,4-14 0,5-14 0,0-21 1,24-8 1,-2-17 0,5-8 1,6-7-1,1-3 2,-3 1-2,-1 5 1,-4 9-1,-3 11 2,-8 13-3,-1 12-1,-8 11-1,-2 7-1,4 9-1,0 0-3,11 7-3,-9-16-18,25 7-12,-1-22 0,19-1-1,-2-22 0</inkml:trace>
  <inkml:trace contextRef="#ctx0" brushRef="#br0" timeOffset="26473.2465">18127 10752 110,'-35'6'40,"-19"1"1,6 19-2,-5 2-34,8 9-1,0 4-2,15 4-2,7-3 0,18-2-1,13-9 1,15-7-2,12-11 1,6-12 0,8-9 2,3-13-2,0-9 2,0-4 1,-10-5-1,-7-1 1,-6 1-1,-12 6 0,-8 5-1,-9 13 2,0 15-4,-18 1 1,5 17-1,-4 5-2,5 11-3,3-11-13,23 17-15,-6-17-6,25 2 0,0-17-2</inkml:trace>
  <inkml:trace contextRef="#ctx0" brushRef="#br0" timeOffset="26785.2471">18676 10699 103,'-27'14'40,"-16"-2"0,7 17 0,-8 1-35,7 5-1,2-3-1,11 3-1,16-9 0,8-2-2,19-11 1,12-7-1,7-6 0,6-6 0,0-1 0,-5-2 0,-9 3 0,-7 2 0,-23 4 0,10 12-1,-19 1 0,-6 4-1,-2 3 0,-3-2-1,5 2-1,5-6-3,10 1-3,0-15-24,18-8-3,6-10-3,18-1 1</inkml:trace>
  <inkml:trace contextRef="#ctx0" brushRef="#br0" timeOffset="27331.2481">19003 10795 112,'-21'1'40,"-2"15"2,-15-2-2,2 8-35,1 3-2,10 3-2,3 1-1,14-3-2,4-1 1,16-3-1,7-7 1,13-4-2,6-10 2,5-10 1,0-5 0,2-9 2,-4-6-2,-14-2 1,-5-3 0,-10-1 1,-12 2-2,-9 2 0,-6 5 0,-5 5 0,-3 5 1,6 8 0,17 8-1,-11-1 1,11 1 0,28 13-1,1 1 1,4 1 0,5 4-1,3 4 1,-6 1 0,0 6 0,-9 2 0,-8 0-2,-7 4 0,-7-1 0,-8 1 0,-3-6-1,-3-3 1,-3-9-2,4-7 2,9-11 1,0 0 2,-2-21-1,13-6 1,12-6 2,4-7-2,11-2 2,6-3-2,4 3-2,4 1 0,-1 5 0,6 9-7,-7-10-15,25 24-10,-20-13-9,26 13-2,1-5-1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21T23:46:50.685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19532 8872 53,'-12'6'30,"12"-6"2,-11-1-2,11 1-23,0 0-3,-5-15 0,5 3-1,0 12 0,6-18 1,-6 18-1,7-20 0,-7 20 0,3-11-1,-3 11 1,0 0 0,0 0-1,0 0 0,0 0 0,-11-2 0,11 2-1,0 0 1,0 0-1,0 0 0,17 15 0,-4-9 0,2 6-1,5 1 1,-1 4-1,3 4 1,2 8-1,4 2 0,3 3 1,3 3-1,8 5 0,2-1 0,4 1 0,0 4 0,1-4 0,-5 6 0,-6-1 1,-2 3-1,-16 3 1,-8 2-1,-7 7 1,-14 1-1,-9 5 1,-11 1 0,-8 1 0,-5-3-1,-6-4 0,-4-3 0,0-7 1,-1-8-2,-1-5 2,4-14-1,7-6 0,-2-8-1,10-7 1,4-7-1,8-9-1,16-4-3,2-18-21,16 4-9,12-11-1,12-4-1,1-8 0</inkml:trace>
  <inkml:trace contextRef="#ctx0" brushRef="#br0" timeOffset="904.8016">18404 7912 32,'-4'-24'31,"0"3"2,-5 3-1,-11-5-19,20 23-1,-33-18-4,19 16-3,-5-4 1,8 6-2,-3-2 0,14 2-1,-17 0 0,17 0-1,0 0 1,-3 11-1,3-11 1,3 23-2,-2-1 1,-1 5-2,0 0 1,0 9-1,-5-4 1,-2 6-2,-3-2 2,-1 0-2,3-8 1,-4-2 0,3-5 0,5-5 1,4-16 0,0 0-1,0 0 1,14-23 0,1-7 1,3-7-1,-3-9 0,5-3 1,-1-1 0,-2 2-1,-5 3 0,5 9 1,-7 3-1,-3 17 1,-7 16-1,20-3 0,-5 13 0,5 5 0,9 5 0,10 2 0,7-2 0,9 6 1,12-14-2,1 5 0,6-6-3,-4-12-6,5 9-29,-15-11-2,-1 6 1,-19-12-3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21T23:47:13.367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3463 1297 78,'4'-18'38,"-4"18"-2,0 0 1,-4 23-36,-8 11 2,-4 10-3,-3 12 2,-2 11-2,-6 8 2,-1 6-1,1 4 0,2 0 1,-1-9-1,5-8 1,1-15-1,8-13 1,3-21 0,9-19 0,0-46 0,12-13 0,2-19 0,4-18 0,5-15 0,1-10 1,3 0-2,2 10 2,-4 14-2,0 10 2,-2 21-3,1 18 2,-1 19-1,5 17-1,0 21 1,2 20-1,6 16 0,-2 18 0,0 15 0,0 17-2,-4 7 2,-5 8-3,-4-1 2,-9-3-4,1-11 0,-8-22-6,8-1-18,-12-40-10,9-10 0,-11-34-1</inkml:trace>
  <inkml:trace contextRef="#ctx0" brushRef="#br0" timeOffset="171.6003">3647 1639 85,'-52'-35'37,"9"13"2,-2 3 0,16 10-32,10 9-3,19 0-1,29 0-3,16-10-2,21 0-4,12-20-8,29 2-23,2-20 1,16-5-2,-9-9 2</inkml:trace>
  <inkml:trace contextRef="#ctx0" brushRef="#br0" timeOffset="358.8006">4632 906 97,'0'0'37,"16"-49"2,-7 17-3,-18 18-30,-1 26-1,-9 22-3,3 25 1,-3 21-3,4 16 0,5 11-1,4 9 1,5-7-3,0-18-3,18-9-2,-3-32-15,21-17-15,0-37 0,20-21 0,6-32 1</inkml:trace>
  <inkml:trace contextRef="#ctx0" brushRef="#br0" timeOffset="546.0009">5210 923 89,'0'0'39,"42"-87"1,-13 44-1,-29 43-20,0 25-12,-17 35-5,4 33-1,-4 26-4,1 9-2,16 9-14,6-41-14,32-9-5,2-23-3,21-14 1</inkml:trace>
  <inkml:trace contextRef="#ctx0" brushRef="#br0" timeOffset="780.0014">6445 807 111,'10'-11'39,"-16"-8"0,-13 32-2,-14 38-36,-3 32-1,-12 34 0,3 22-2,15 7-4,8-34-19,17-2-11,-5-26-3,17-19 0,-10-25 0</inkml:trace>
  <inkml:trace contextRef="#ctx0" brushRef="#br0" timeOffset="1248.0022">6069 1132 110,'0'0'41,"-11"17"0,28 0-2,4-7-35,18-6-3,12-3 1,13-5 0,2 1-1,4-3 0,4-2 0,-5-1-1,-10-2 1,-10 5-1,-8-3 1,-13 5-1,-7 0 1,-21 4 0,0 0 0,-16 15-1,-13 10 1,-6 10-1,-5 7 1,2 7-1,3 3 1,7 4-1,13-7 0,21-1 0,12-17 1,24-15-1,8-14 0,7-13 0,6-12 0,-1-18 1,-2-7-2,-11-12 1,-8-2 0,-20-3-1,-12 6-1,-12 6 0,-6 13-1,-11 13-1,-1 19-2,-7 12-2,17 13-11,-11 0-16,25 18-3,-2-5 1,28 4-2</inkml:trace>
  <inkml:trace contextRef="#ctx0" brushRef="#br0" timeOffset="1762.8031">7405 1150 74,'49'-22'40,"-26"-6"0,-10 11 1,-29-2-15,-4 9-16,-20 7-2,-3 9-4,-9 6 0,0 14-1,3 9-1,8 4-1,8 7 1,14 1-2,10-6 0,18-3 0,15-13 0,10-11 0,8-14 0,9-15 0,2-12 0,2-13 0,-4-8 0,-3-6 0,-8-4 0,-11 9 0,-4 7 0,-10 7 0,-7 18 0,-8 17 0,-13 23 0,-8 28 0,-3 20 0,-1 26 0,-9 20 0,5 19 0,-5 5 0,3-1 0,6-7 0,-3-14 0,3-20 0,-3-23 0,1-22 0,-5-27 0,2-25 0,-1-19 0,1-24 0,4-15 0,5-20 0,6-18 0,11-8 0,16-9 0,9 8-3,14 0 1,6 16-4,4 7-4,19 25-8,-13 3-6,23 33-8,-20-4-3,20 13-4,-9-1-2,5 3 4</inkml:trace>
  <inkml:trace contextRef="#ctx0" brushRef="#br0" timeOffset="2308.804">7906 1154 115,'-20'3'41,"20"-3"0,14 5-5,2-5-32,9-4-1,5-1 0,10-3-1,-2-1-1,3-8 0,1-3-1,-7-7 1,-3-5 0,-8-4 0,-6-1-1,-18 37 1,0 0 0,2-71 0,-8 54-1,-19 6 2,-4 22-2,-18 13 0,10 15 0,-18 8 0,16 17 0,5-3 0,13-2 0,14-9 0,20-11 0,26-22-3,19-17-1,24-13-3,4-27-4,27-12-10,-62 12-6,13-2-8,-7-5-6,7-5 1,-10-9 14,-1 5 28,-8 3 6,-5 1 11,-40 52 6,59-84 8,-59 84 8,26-55 2,-23 30-14,-32 33-26,9 39 1,-31 27-4,-3 44 3,-3-2-5,17 1-1,15-13-3,11-28-9,17-8-9,-14-32-5,20-4-9,-9-32-2,0 0-1,9-20 2</inkml:trace>
  <inkml:trace contextRef="#ctx0" brushRef="#br0" timeOffset="2808.0049">8503 1016 109,'-21'-2'40,"26"15"1,-1-2-2,24-8-37,8-8-4,12-13-2,14-7-6,-62 25-16,72-47-14,-72 47 1,90-60-2,-90 60 15,92-79 22,-92 79 6,92-79 7,-92 79 17,80-75 14,-80 75-1,59-58 4,-59 58-13,0 0-21,48-30-3,-48 60-1,-24 25-2,-23 27 1,-5 14-4,-11 4 0,14-2 0,5-18 0,26-21 0,12-18 0,11-19 0,5-15 0,14-8 0,3-13 0,6-12 0,-2-6 0,2-3 0,0-1 0,-6 8 0,-4 12 0,-6 7 0,-6 10 0,-4 11 0,-2 4 0,-4 11 0,4 8-5,0-4-3,13 6-7,-7-17-6,23 4-7,-15-22-7,29 8-4,-8-18-3,14-3 4</inkml:trace>
  <inkml:trace contextRef="#ctx0" brushRef="#br0" timeOffset="3369.6059">9565 1059 113,'-26'18'42,"-6"-2"2,13 5-2,-3-4-37,22-17-3,-1 15 0,15-16-1,11-7 0,12-7-1,4-7 0,6-4 0,0-7 1,-4-5-1,-9 2 0,-6 1 2,-28 35-2,12-33 0,-28 9 0,-2 16 0,-24 7 0,3 17 0,-14 7 0,12 15 0,-6 4 0,20 4 0,17-5 0,14-3 0,16-5 0,18-12 0,12-6 0,9-9 0,6-8 0,6-5 0,-4-4 0,-6-3 0,-8 2 0,-13 2 0,-13 3 0,-16 9 0,-14 12 0,-11 10 0,-9 11 0,-5 4 0,-1 7 0,4 0 0,-1-2 0,11-6-2,10-15 2,5-23 2,24 6-2,4-25 0,8-16 0,4-10 0,9-9 0,4-14 0,6-3 0,-59 71-6,61-79-8,-61 79-6,78-66-7,-24 8-7,60 25-8,9 16-3,31 20 3</inkml:trace>
  <inkml:trace contextRef="#ctx0" brushRef="#br0" timeOffset="5116.809">14174 9148 44,'0'0'32,"-5"22"-2,-14-15-4,9 20-10,-16-16-2,17 14-1,-15-12-4,16 5-2,8-18-3,-9 14 0,9-14-2,21-8 0,2-6-1,3-5-1,3-4 1,2-2 0,-4-3-1,-3 1 1,-9 6-1,-7 0 1,-12 8-1,-9 6 1,-8 6 0,-6 7 0,-4 8 0,-1 8 1,5-1-1,3 9 0,3-1 0,11 3 0,6-4 0,10-4 0,8-10-1,9-6 1,11-9-1,4-11 1,3-7 0,-4-7 0,-4-6 0,-2 2 0,-16 0 1,-7 2-1,-16 10 0,-7 5 0,-11 6 0,-1 6 0,0 5-1,2 4 0,8 2-2,17-10-2,1 25-10,-1-25-10,42 5-7,-14-14-4,15 3-6,2-8 0</inkml:trace>
  <inkml:trace contextRef="#ctx0" brushRef="#br0" timeOffset="5647.2099">14297 9198 49,'11'2'19,"5"6"-18,2-2-1,-1-6-25,3 3-7</inkml:trace>
  <inkml:trace contextRef="#ctx0" brushRef="#br0" timeOffset="5803.2102">15506 9170 68,'84'6'33,"-8"-6"-6,7 0-27,-5 3-31,1-4-1,-4 1-1</inkml:trace>
  <inkml:trace contextRef="#ctx0" brushRef="#br0" timeOffset="5959.2105">17281 9307 81,'114'4'36,"0"-2"-2,0-1-4,-8-2-60,3 0-2,1-2-4,-1-1 1</inkml:trace>
  <inkml:trace contextRef="#ctx0" brushRef="#br0" timeOffset="6115.2107">20033 9257 95,'100'10'37,"-10"-6"-8,-14 4-26,-18-9-33,-7 4-7,-12-7-3</inkml:trace>
  <inkml:trace contextRef="#ctx0" brushRef="#br0" timeOffset="9768.2251">14235 9219 10,'0'0'16,"0"0"-2,0 0-14,0 0-4,0 0 4,0 0 1,0 0 3,3-10 4,-3 10 3,0 0 1,13-9 2,-13 9-4,0 0-2,11-16-1,-11 16-3,12-11-1,-12 11-2,15-12 0,-15 12-1,18-18 0,-6 11 0,3-8 0,3 3 1,1-3-1,3 0 0,3-1 0,0 1 0,4-3 0,-2 2 0,1-2 1,2 3 2,-2-7 0,4 2 1,-4-5 0,4 3 0,-1-6 1,6 1-2,-3-8 0,6 4 0,-3-4-4,4 2 2,1-4-2,3 0 2,1-2-2,1 3 3,4-5-2,3-1 1,-4-2 1,7-1-1,-5-2 1,2 3-1,-3-1 1,-1 0-1,-3 1-1,2 3 1,2-3 0,-4 0 0,5-1 1,3 4 0,3-4-1,4-1 0,0-2 0,6-1 1,-2 0-2,7-3 0,3-1 1,-1-2-1,1-1 1,2-1-1,4 1 1,4 1 0,1-1 0,-2 2 1,2-1 0,6 5 0,-5-2-1,2-2 1,0 2-1,1 0 0,-2 5 0,-6-4-1,-1 5 1,-2 1-1,-5-1 2,-7 3-1,-4 1 1,-3 2-1,-3-1 0,2-1-1,-2-2 1,2 4-1,0-2 0,-3 0-1,0 0 1,0 3-1,-5-1 1,-5 3 0,-8 1 1,1 0-1,-6 0 1,-1 4 0,-2-2 1,-1 2-1,-1 0 0,0 2 0,0 1 0,5 3 0,-4 2-1,0 1 0,-1 2 1,1 3-1,-1 2 0,-3 0 0,1 1-2,-1 0 3,1-2-3,5-2 3,-3 1-3,2-3 3,0-3-3,0 1 1,-1 0 2,-6 2-3,-2 4 3,-4 2-3,-6 3 3,-12 12-3,16-15 2,-16 15 0,10-9 0,-10 9 0,20-16 1,-5 6-1,2-1 0,3-1 1,-4 0-1,1 0 1,-2 6-1,-15 6 1,17-7-1,-17 7 1,0 0-1,-21 9 0,8 1 0,-3-3-1,1 0 1,0 0-1,3 0 1,12-7-1,-16 8 1,16-8-1,0 0 1,0 0-1,0 0 1,0 0 0,0 0 0,0 0 0,0 0 1,0 0-1,0 0 0,0 0 1,0 0-1,0 0 0,-2-10 1,2 10-1,0 0 0,0 0 1,-9-11-1,9 11 0,-20 1 0,-1 3 0,-8 2 0,-7 3 0,-13 1 0,-9 6 1,-7 4 0,-4 1 2,3-3-2,5 2 2,11-4-3,10-3 3,17-4-3,23-9 3,0 0-3,26-24-2,15 2 2,16-5-1,5-2 1,8-2-1,2 2 1,-3 1-1,-6 9 1,-10 10 1,-15 5-1,-10 12 1,-12 7-1,-10 14 0,-11 7 0,-7 8 2,-9 7 1,-6 9-1,-11 9 0,-9 8 0,-7 6 0,-3-5 0,6 3-1,1-9-4,15-1-7,0-26-13,31 1-12,2-27-3,26-11-1,5-17-2</inkml:trace>
  <inkml:trace contextRef="#ctx0" brushRef="#br0" timeOffset="12201.8293">17588 7007 93,'13'-9'37,"-12"0"-1,16 9-4,-17 0-27,-12 4-1,3 3 0,-3 13-2,-5 7 1,1 6-2,0 3 1,5 4-1,3 1 0,8-1 0,7-8 1,10-5 0,11-12-1,12-9 1,2-12-1,12-12 0,4-9 0,4-12 0,-3-5 0,-1-3 1,-6-4-2,-7 4 2,-5 2-1,-11 5 0,-9 8-1,-5 11 2,-10 9-2,-5 12 0,-1 14 1,-8 14-1,1 19 1,-1 15-2,2 14 1,-2 20-1,0 10 1,-3 7 0,-1 6 0,-2-2-1,-9-6 3,-5-7-1,-8-16 1,-4-13-1,-9-17 1,-2-13-1,-7-25 0,0-19-1,1-16-1,5-23-1,11-13-2,7-14-2,18 0-8,4-26-9,38 24-6,-2-14-7,23 16-4,1 9-1,13 17 0</inkml:trace>
  <inkml:trace contextRef="#ctx0" brushRef="#br1" timeOffset="17693.039">14203 9231 13,'6'-16'25,"-6"16"1,0 0-8,-1-19-4,1 19-3,-2-12-1,2 12-2,-3-16-1,3 16-2,0-15 0,0 15-1,0-14 1,0 14-1,0 0 0,0 0-1,0-13-1,0 13 1,0 0 0,0 0-1,-3 12 0,3-12-1,0 0 0,0 0-1,-3 10 1,3-10 0,0 0 1,0 0-1,0 0 1,0 0-1,0 0 1,0 0-1,0 0 0,0 0 1,-14-9-1,14 9-1,-11-15 1,11 15 0,-12-23-1,9 8 1,-1-3 0,0 1-1,1-1 0,-3 0 1,-1 1-1,4 0 1,-8-1-1,1 5 1,-2 0-1,-2 0 1,-2-1 0,1-2-1,1-1 1,1-3-1,-4 1 1,2-7-1,0-1 1,0-4-1,-1-1-1,1 2 1,-6-1-1,2 1 1,-4-1-1,-6 2 1,4-1-1,-6 2 1,-4-6 0,4 2 0,1-5 0,-3 1 0,3-3 0,-1 2 0,2-3 0,-3 2 0,5-2 0,-1 5 0,-1-2 1,1 1-1,-2-3 0,5 3 1,-4-3-1,2 1 1,0 1-1,0-2 1,2-2 0,-1-1 0,1 2-1,0-1 0,0-1 0,4-1 0,-2-1 1,-4 2-1,3 0 0,-1-1 0,-3 4 0,-1-2 0,-1 3 1,1 1-1,0-1 1,4 3 0,-4-7 0,2 2 1,-1-3-1,3 4 1,5-4-1,-5 1 1,6-2-1,-5 0-1,2 4 0,3-1 0,-2-1 1,2 3-2,-1-1 2,-2 0-1,-1 1 0,2 2 0,-3-1 0,4-2-1,-4 1 1,2 3-1,0 0 0,2-1 0,-4 0 1,3 0-1,-2 1 1,-1-1-1,1 3 1,0-2 0,-2 1 0,2 0 0,-4-2 1,3 2-1,-2-2 0,3 0 0,-5-1 0,4 0 0,0 1 0,1 1 0,0 1-2,2-2 4,0 1-4,-2 0 3,2-4-3,2 4 1,-2-3-1,1 1 1,-2 0 1,2 0-2,-1-4 2,-2 2-3,0 2 4,2 1-2,-1-3 1,-4-2 0,2 2 0,1-1 0,-1-2 0,0 0 0,-2 1-2,-2 2 4,-1-1-4,1 0 2,-3 3-1,-4 0 1,5 1-1,1-1 1,-5 2 1,1 1-2,2 0 1,2-3 0,0 1 1,0 0-1,1 3 0,3-4 0,2 4 1,-2-2-1,-1 4 0,-1 0 0,1 3 0,2-1-1,0 2 1,0 1 0,3 0 0,-4 2 0,8-3 0,3 3 1,-2-1-1,-1 0 1,4 0-1,1 0 1,0 4-1,2-1 2,0 3-2,2 5 0,-1 1 0,9 14 0,-10-16 0,10 16 0,0 0 0,0 0 0,0 0 0,0 0-1,0 0 1,0 0 0,0 0-1,0 0 1,0 0 0,0 0 1,0 0-1,0 0 0,0 0 1,0 0-1,0 0 1,-13-14-1,13 14 0,0 0 0,-12-13 0,12 13 1,-9-14-1,9 14 0,-10-14 0,10 14 0,-10-13 0,10 13 0,0 0 0,-7-12 1,7 12-1,0 0 0,-7 24 0,6-3 0,-8 7 0,3 9 0,-1 8 0,-4 9-1,-1 11 1,-1 2-1,-2 7 1,2 1-1,2-4 1,0-4-1,4-9 1,2-13 0,3-11 0,8-14 0,-6-20 0,20-15 0,-1-20 1,0-5-1,3-14 1,-3-6 0,4-7 1,-6-2-1,0 3 0,-8 4 1,2 9-1,-5 9 0,0 6 0,-1 9 0,-1 6 0,3 8-1,4 5 1,4 4-1,7 0 0,6 4 1,10-1 0,6 3 0,8 3-1,2 1 1,4 6-2,5 1 1,-4 8-3,-1-4-4,6 14-27,-18-11-5,6 9 0,-16-13-1</inkml:trace>
  <inkml:trace contextRef="#ctx0" brushRef="#br1" timeOffset="23137.4486">12213 5371 62,'-19'2'40,"-4"-9"-1,10 1 1,1-17-17,12 2-19,8-8-1,9-1-1,9-3 1,6-2-2,3 2 0,5 3 0,-3 4 0,4 8 0,-11 10-1,-1 11 1,-8 12 0,-4 16-1,-9 17 0,0 14 1,-8 13 1,3 7 0,-2 3-1,5 0 0,9-10 1,3-13-1,17-22 2,7-26-1,16-22-3,5-21 3,2-24-2,-1-15 1,-6-13 0,-13-5-1,-16-4 1,-15 4-1,-16 8 2,-10 11-3,-7 10 2,5 13-1,12 5 0,12 6 0,25 8 0,25-3-3,37 13-11,9-24-16,39 10-11,13-11-1,26-1-3,9 0 2</inkml:trace>
  <inkml:trace contextRef="#ctx0" brushRef="#br2" timeOffset="44447.086">14272 9211 19,'0'0'30,"0"0"1,11-9 1,-11 9-16,0 0-4,0 0-4,0 0-3,0 0-3,0 0 0,3 10-1,-3-10 0,0 0-1,-14 15 1,14-15 0,-16 24-1,3-8 1,-4 2 0,-5 3-1,-5 5 1,-4 3-1,-10 6 1,-6 3 0,-11 2 0,-10 3 0,-11 4 2,-9 6-1,-7 3 0,-9 5 0,-7 3-1,-8 8 1,-8 4-1,1 7 1,-3 2-2,-2 8 1,-6 5-1,-3 2 1,-2 1-1,-2 3 2,-2 1-3,2 1 1,-12 1 0,-2-2 0,0 4 1,1-2-2,0 1 1,-2 0 2,-2-1-1,6 0-1,3-3 1,4-2-1,2-2 1,3-2-1,5 0 0,6-8-1,7 1 0,9-6 1,5-7 0,10-3-1,8-9 1,10-5-1,8-8 1,11-3-1,6-11 1,11-9 0,11-5-1,6-8 0,16-6-3,-1-19-8,15 8-23,9-23-1,6 8-2,-5-5 1</inkml:trace>
  <inkml:trace contextRef="#ctx0" brushRef="#br2" timeOffset="45055.4871">9421 12298 10,'3'-11'31,"-3"11"2,0 0 0,0 0-15,-27 7-5,16 16-3,-9-2-3,3 12-2,-9 5-1,1 13-1,-9 3 1,-4 14-1,-13 1 1,-3 11-1,-10-3 1,2 0-1,3-11 0,8-7 0,16-18 0,25-11 0,20-22-1,31-16 0,28-15-1,14-9 0,24-7-1,8-5-2,11 1-1,-2-7-7,3 16-28,-15-2-1,2 10-1,-11-5 0</inkml:trace>
  <inkml:trace contextRef="#ctx0" brushRef="#br2" timeOffset="45804.2884">12281 11420 44,'12'-3'36,"-1"2"2,-4-12-1,5 4-25,-19-13 0,5 11-5,-18-8-1,-4 9-1,-11 1-1,-7 8-1,-10 6-1,-4 12 1,-5 8 0,2 11-1,2 5 0,10 5 0,8 2 0,14 1 1,17-5-1,14-5 0,21-12-1,17-11 0,11-14 0,15-10 0,6-13 0,3-9-2,-2-15 2,-6-3-2,-12-4 2,-8 0-1,-14 4 1,-12 3-1,-10 10 0,-1 5 1,-14 15-1,0 15 0,-11 9 1,-3 17-1,2 14 0,0 10 0,3 5-1,0 3-1,13 4-3,-1-17-9,23 6-24,-5-25-2,21-3-1,0-17-1</inkml:trace>
  <inkml:trace contextRef="#ctx0" brushRef="#br2" timeOffset="48191.0926">13867 8529 15,'19'-7'8,"-19"7"5,12-6 10,-12 6 1,-12 10 2,-13-7-4,8 16-4,-18-14-6,7 17-1,-18-10-4,7 8-2,-10 0 1,-5 6-3,-2 0 1,-7 5-1,-3-1 1,2 1-2,1-6 2,5 2-2,8-5 0,7-9 0,10-3-1,16-6 0,17-4 0,0 0 0,0-15-1,14 7 1,4-1-1,3 0 1,-4 2-1,2 2 0,-6 6 0,-2 6 1,-5 12-1,0 8 0,-3 14 0,3 13 0,-1 14 0,4 12 1,6 7-1,2 2 1,8 0-2,3-10 0,8-2-5,-4-28-24,17 0-8,-12-25 1,11-2-4</inkml:trace>
  <inkml:trace contextRef="#ctx0" brushRef="#br2" timeOffset="49127.0942">13573 8001 45,'-18'2'33,"5"-1"1,0-2-1,13 1-24,0 0 0,0 0-1,9-2-2,17-8-1,6-4-1,15-3 0,8-7 0,17-9-1,8-8 0,15-8 0,8-10-1,6 3 1,0-4-1,-4 4-1,-6 2 0,-15 9-1,-11 7 1,-18 12-1,-15 13 0,-17 7 1,-23 6-1,11 11 0,-20 2 0,2-2 0,-2 1 0,-5 1 0,14-13 1,-14 17-1,14-17 0,0 0 0,0 0 0,-1 13 0,1-13 1,0 0-1,12 5 0,-12-5 0,8 24 1,1-4-1,3 10 0,3 6 0,9 11 0,4 9 1,6 9 0,6 2-2,0 4 2,4 1-2,4-1 2,-6 0-1,2-4 0,2-5-1,-3-4 0,-2-3 0,1-2-1,-5-8 0,0 0-3,-8-14-2,14-2-30,-16-17 0,8-9-1,-5-16-2</inkml:trace>
  <inkml:trace contextRef="#ctx0" brushRef="#br2" timeOffset="50858.6972">16813 8228 10,'-9'-56'27,"-11"-7"3,-3-5-10,8 6-1,-19-10-1,9 9-4,-18-15-5,10 3-2,-11-5-2,-2 1-1,-8-1-1,3-5-1,-8 1 1,-6 2 0,-7-2-1,-8 7 1,-8-4-1,-4 9 0,-7 0 0,-11 6 0,-7 3 0,-7 5 0,-7 4 0,-2 7 1,-7 4 0,-4 4-2,-10 2 2,0 8-3,-4 5 1,2 9-1,-11 8 1,-4 6-1,-5 10 1,-5 7-1,-2 13 1,-3 11 0,-3 10 0,4 4 1,1 10-1,6 6 1,1 7-1,11 7-1,10 3 1,9 5-1,7 4 1,6 7-1,12 6 0,11 3-1,9 10 1,11 0 0,0 11 0,12 4-1,5 7 0,6-3 1,3-1 0,6-3 1,2-11 0,8-11 0,9-16 1,9-19-2,9-16 2,12-17-2,10-12 0,9-14 0,7-7 0,5-3-1,1-5 1,0-3 0,-2 0 0,-3-3 0,-4 0 0,-13 0 0,15-6 0,-15 6 0,-6-21 0,-4 4 0,-3-5 0,-3-7 0,-3-4 0,1-11 0,-4-2-1,4-7 1,-1-8-2,-2-3 3,1-4-2,-1 1 1,2-1-1,-4 6 1,0 3 0,1 8 1,3 9-1,2 8 0,3 8 1,3 10-1,11 16 1,-14-12-1,14 12 1,5 23-1,2 1 1,2 12-1,-1 10 1,1 11-1,2 13 1,-2 7 0,0 3 0,-1 4 0,2-3 0,6-6 0,3-12 1,6-11-1,13-20 0,10-12 0,7-23-1,12-22 1,10-19-1,15-19 0,11-18-3,7-19-2,23 0-24,-10-21-10,10 9-2,-8-7-1,6 14 2</inkml:trace>
  <inkml:trace contextRef="#ctx0" brushRef="#br2" timeOffset="51997.4992">9361 7075 89,'-23'-13'36,"-2"11"1,-13-8-2,1 25-31,-18 4 1,2 18-1,-11 9 0,-2 16-1,-4 14 0,1 13-1,4 6 1,11 6-1,9-1 0,16 3-2,18-10 1,19-11-1,18-16 0,25-18 0,16-18 0,14-20 0,7-20 0,9-15 1,-1-18 0,0-12 0,-8-8 0,-13-7 0,-15 0 1,-11 4-1,-12 5 0,-14 5 0,-9 14-1,-9 12 0,-8 15 0,3 15 0,-20 26 0,4 7 0,1 15 0,2 14-1,10 1 0,6 2 0,16-11 1,14-12-1,17-18 1,19-21 2,14-19-1,10-21 1,5-22 0,2-11 0,-9-11 1,-12-3-1,-24 1-1,-10 3 0,-28 6 0,-15 9-1,-16 9 0,-8 14 0,-6 8-2,-1 5-3,19 19-18,-4-8-15,28 10-3,10-6 1,30 10-3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customXml" Target="../ink/ink4.xml"/><Relationship Id="rId7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5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5" Type="http://schemas.openxmlformats.org/officeDocument/2006/relationships/customXml" Target="../ink/ink8.xml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9150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5204822"/>
              </p:ext>
            </p:extLst>
          </p:nvPr>
        </p:nvGraphicFramePr>
        <p:xfrm>
          <a:off x="214283" y="762000"/>
          <a:ext cx="8750332" cy="42062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last slide on yesterday’s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ppt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– as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promised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 reference circle is and how to use it. (1500 and ACW)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an electronic reference circle in action and how to find it yourself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visualize the reference circles in action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Read the green book on ref circles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 author’s view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Introduce “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phasors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” (set to “stun”) and how they simplify graphing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phasors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are and why they are a good idea.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on SHM, Units 1, 2 and 3 plus HW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stay up-to-date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2290878"/>
              </p:ext>
            </p:extLst>
          </p:nvPr>
        </p:nvGraphicFramePr>
        <p:xfrm>
          <a:off x="533400" y="533400"/>
          <a:ext cx="8094663" cy="51816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Circular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and 2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72-74 and 76 - 79(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Thurs 04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Circular motion including conical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pendula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Vertical motion in a circle.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Circular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77 - 82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5 Mon 15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Orbital Motion and Gravitation.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Rotational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1, 2 and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83 - 89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Mon 20 May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Angular displacement, velocity and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accel’n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Torque, angular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accel’n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and Rotational Inertia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Rotational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4, 5 and 6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90 - 99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Tues 28 May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Angular Momentum, Rotational Kinetic 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SHM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1, 2 and 3.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100 - 109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X Xxx XX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Xxxx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Oscillatory Motion, SHM, reference circles; y, v and a;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phasors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1"/>
          <p:cNvSpPr/>
          <p:nvPr/>
        </p:nvSpPr>
        <p:spPr>
          <a:xfrm>
            <a:off x="2514600" y="1066800"/>
            <a:ext cx="4953000" cy="441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946040" y="521280"/>
              <a:ext cx="3574800" cy="55029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30920" y="513360"/>
                <a:ext cx="3599280" cy="5520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7290720" y="6040800"/>
              <a:ext cx="9000" cy="172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281360" y="6031440"/>
                <a:ext cx="27720" cy="3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23" name="Ink 22"/>
              <p14:cNvContentPartPr/>
              <p14:nvPr/>
            </p14:nvContentPartPr>
            <p14:xfrm>
              <a:off x="6324840" y="1282680"/>
              <a:ext cx="332280" cy="1027440"/>
            </p14:xfrm>
          </p:contentPart>
        </mc:Choice>
        <mc:Fallback>
          <p:pic>
            <p:nvPicPr>
              <p:cNvPr id="23" name="Ink 22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312240" y="1270440"/>
                <a:ext cx="349920" cy="1055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 2"/>
          <p:cNvSpPr/>
          <p:nvPr/>
        </p:nvSpPr>
        <p:spPr>
          <a:xfrm>
            <a:off x="2514600" y="1066800"/>
            <a:ext cx="4953000" cy="441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175560" y="532440"/>
              <a:ext cx="5640480" cy="3836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61160" y="520920"/>
                <a:ext cx="5670360" cy="3862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726560" y="305280"/>
              <a:ext cx="3756960" cy="6544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717560" y="289080"/>
                <a:ext cx="3769560" cy="685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2741400" y="918720"/>
              <a:ext cx="1638000" cy="17107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728080" y="906120"/>
                <a:ext cx="1666440" cy="1735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665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 2"/>
          <p:cNvSpPr/>
          <p:nvPr/>
        </p:nvSpPr>
        <p:spPr>
          <a:xfrm>
            <a:off x="2514600" y="1066800"/>
            <a:ext cx="4953000" cy="441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156920" y="2097720"/>
              <a:ext cx="4161600" cy="2171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141800" y="2081160"/>
                <a:ext cx="4182120" cy="220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6549840" y="2793960"/>
              <a:ext cx="693000" cy="8794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536160" y="2779200"/>
                <a:ext cx="720720" cy="908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27423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 2"/>
          <p:cNvSpPr/>
          <p:nvPr/>
        </p:nvSpPr>
        <p:spPr>
          <a:xfrm>
            <a:off x="2514600" y="1066800"/>
            <a:ext cx="4953000" cy="441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152000" y="203400"/>
              <a:ext cx="6209280" cy="4509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37600" y="187560"/>
                <a:ext cx="6229080" cy="4538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06938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0000" y="40320"/>
              <a:ext cx="9100080" cy="5839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4880" y="24840"/>
                <a:ext cx="9120600" cy="5857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54859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0472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949</TotalTime>
  <Words>351</Words>
  <Application>Microsoft Office PowerPoint</Application>
  <PresentationFormat>On-screen Show (4:3)</PresentationFormat>
  <Paragraphs>56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106</cp:revision>
  <dcterms:created xsi:type="dcterms:W3CDTF">2006-08-16T00:00:00Z</dcterms:created>
  <dcterms:modified xsi:type="dcterms:W3CDTF">2013-05-22T00:19:06Z</dcterms:modified>
</cp:coreProperties>
</file>