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4:54.0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9281 9782 34,'-30'-16'28,"1"1"3,-4 3-16,-4-13 9,6 10-15,-13-11 0,10 7-3,-8-4-1,4 3-2,-1-4 0,0 4-2,-1 1 1,1 1-2,-5 0 0,2 3 0,-3 5 1,-5 0 0,-5 1 0,1 4 0,-4-3 1,-1 3-1,-3-1 1,1 1-1,-3-2 0,4 1 0,-4-3-1,-3 3 0,0-2 0,2 0 1,-2 2-1,1 4 0,-3 2 1,1 2-2,1 6 1,-1 6-1,-2 2 1,-1 4 0,0 0 0,-2 1 0,5-1 0,-3-1 1,3 1 0,1-4 0,4 3-1,0 4 1,1 0 0,2 7 0,0 2-1,2 5 1,3 4-1,1 4 1,4 0-2,4 0 2,5 1-1,2-2 0,4 1 0,1-3 1,0-4-2,5 1 2,1 0-1,1 1 1,-1 0-1,1 6 1,3 0-1,1 6 1,4 4-1,-1 3 0,3 2 0,2 2 1,-1 0-2,3 0-1,-2-3 1,4 0-1,-3 0 1,2-1-1,1 1 1,-2 2 0,4 1 1,-1 0 0,2 3 0,1-3 1,2-1-1,1 2 1,4-4-1,2-5 0,0-1 0,5-2-1,-3-1 1,3 2-1,-1 2 1,1 2-1,-1 1 1,-2 3 1,0 0-2,1 3 2,3 1-2,2-3 1,0-2-1,1 1 1,4-2-1,1 1 1,2-1 0,0-4 0,2 4 0,-1-1 0,1-3 0,3 2 0,0-3-1,-1-1 0,4-1 0,-1-3 1,6-3-1,3 2 0,-2-6 0,6 1 1,2-1 0,2-3 0,3-1 0,3-4 1,2 3-1,0-3 0,3-1 0,0-2 0,4-5 0,0-3-1,2-4 2,1-4-1,1-4 0,2-2 0,4-2 0,4-4 0,-2 1 0,0-1 0,5 2 0,-2 2 0,1 0 1,0 0-2,1 2 2,1-2-1,0-1 0,0 0 0,2-2 0,-1-5 0,-1-3 1,2-1-1,1-1 0,-2-2 0,-2-2 1,3 2-1,0 0 1,-2 3-1,0-2 0,0 1 1,-1-2-1,1 0 0,3-6 1,1 0-1,0-6 1,1-5-1,1-3 0,0-3 0,1-1 1,-1-5-1,-3 2 0,0 0 0,-5 0 1,-2-2-1,-2 3 0,-5-8 1,-2 3-1,-3-4 1,-3-2-1,3-2 2,-4-3-2,0 1 1,-2-1-1,-1 3 1,-2-3-1,-2 5 0,-3 0 0,-7 2 0,1 3 1,-5-5-1,-1 3 0,-1-6 1,-3 2-1,0-6 1,-2-3-1,-1-3 1,-1-4-1,-2-1 1,2-2-1,-3 1 0,-1-2 0,-4 1 0,-1 2 0,-6 2 3,-2 2-3,-5 2 1,-3 2-1,-5 0 0,-3-1 0,-4-1 1,-4-2-1,-3-1-1,-1-3 1,-2-1 0,-5 2 1,2-3-2,-6 3 2,-1-1 0,0 1 0,-7 4 1,1-2-1,-3 2 1,-1-1-2,-7 3 3,-5-1-3,-1 2 0,-5 1 0,-2-4 0,-1 1 1,-4 1-1,0 2 2,0-2-2,-1 1 2,0 2-2,-3 2 1,-1 3-1,-1 2 1,0 3-1,-3 2 0,-1 0 1,2 1-1,-4 3 1,3-2 0,2 2 0,0 2 0,5 3-1,3 10 0,1 7-2,5 19-4,-8 7-28,9 21-5,-4 3 0,0 4-1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9:42.16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12808 1367 66,'0'0'34,"0"0"0,-23-18-7,23 18-13,0 0-5,0 0-2,27-25-2,-2 16-2,7-3-1,11 1-1,5 1 0,10-1-1,8-3 1,2 1-1,3 1 0,-3 1-1,-5-3 1,-8 0-1,-3 3-2,-13-5-3,1 12-5,-26-19-10,9 21-13,-14-14 0,-9 16-2,20-17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3:01:08.229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4187 2214 7,'-4'-10'27,"4"10"-1,0 0 3,-13-12-16,13 12-2,0 0-2,0 0-1,0 0-2,0 0-1,0 0 0,7 14-1,-7-14-1,15 20 0,-6-9-1,7 8 0,-3 2-1,6 9 0,0 3-1,3 6 2,1 4-2,3 4 3,-1 5-2,5 4 2,-2 0-2,6 1 0,-1 3 1,-1 3-2,6 0 1,2 0-1,0 2 0,1 3 0,0 1 1,1 4-2,-1 2 2,1 1-1,-1 7 0,-2 3 0,0 3 1,1 3-1,0 1 0,2 2 1,1 1-1,1 1 0,3 0 0,1 1 0,1-1 0,-1 1 0,2-3 1,-3 2-1,3 2 0,-4 2 0,2-3 1,-1 0-1,-1-1 1,2 3-1,3-1 2,1 2-1,1-3 1,-1 0 0,2 0-1,-1 3 0,0-3 1,0 0-2,-1 1-1,-3 2 3,-1 1-2,-1-3 1,1 2-1,-3-4 1,2 2 0,-2-1 0,-1-4-1,0 1 0,-1-2 0,0 1 0,-1-6 0,-1 2 0,1-3 0,2-5-1,-3 0 0,2-7-1,-3-7-1,-2-15-5,2-6-28,-15-16 2,-2-11-3,-23-20 1</inkml:trace>
  <inkml:trace contextRef="#ctx0" brushRef="#br0" timeOffset="842.4014">4274 2204 49,'-2'-19'30,"-5"4"3,7 15-12,-12-12-9,12 12-3,-4 11-3,7 8-1,-3 4-2,1 15 0,2 11-1,1 15 0,-1 13-1,4 13 2,-4 8-1,1 8 2,-4-10-1,3-10 1,-3-14-2,1-22 1,-2-31-1,-1-31 0,0-33-1,-1-30-1,-1-26 1,0-14-1,-2-12 2,0-2-3,1 4 3,3 19-2,-2 17 0,2 23 1,4 27 0,5 23 0,1 25 0,7 26 0,6 18-1,2 15 1,7 8-1,6 4 0,4-2-2,4-12-2,12-4-34,-7-31 3,5-12-4,-5-20-1</inkml:trace>
  <inkml:trace contextRef="#ctx0" brushRef="#br0" timeOffset="2074.8036">5716 3895 76,'-14'-9'39,"1"-16"-1,10 2 0,3-22-28,8 3-8,8-5 0,7 3-1,3 3 0,1 7-1,1 11 1,0 10 0,-4 17-1,0 15 0,-6 17 0,-4 17 1,-4 14-1,2 13 1,-4 2-1,2 2-1,4-5 1,3-8 0,2-11-1,5-20 1,4-20 0,10-22 1,-1-19 1,3-18 0,-2-18 0,-3-10 0,-6-10 1,0-3 0,-9-2-2,-6 5 0,-6 3 0,-3 10 0,-4 5-1,0 10 1,1 7-2,1 7 0,7 10-3,-2-4-9,12 25-24,-4-2-1,14 19-1,-2-5-1</inkml:trace>
  <inkml:trace contextRef="#ctx0" brushRef="#br0" timeOffset="2496.0043">6803 3938 83,'-8'-14'37,"-2"18"0,-11-3 0,2 14-32,-9 3 1,0 13-1,-2 6-1,5 8-1,3-1-1,9 0-1,6-7 1,17-12-2,14-16 1,12-21-3,16-13-7,7-30-26,16-5-3,-4-21 0,9 2-2</inkml:trace>
  <inkml:trace contextRef="#ctx0" brushRef="#br0" timeOffset="3806.4066">4296 2139 21,'-3'10'28,"3"12"0,0 3-4,-2 3-10,8 13-1,-10-2-4,8 12-2,-4-4-2,4 11 0,-2 0-1,1 8-1,-1-5 0,2 6 1,0-2-1,0 9 1,0 1-2,1 5 0,-3-5 0,1 7-1,3-5 0,0 4 0,-2-1 0,4 0 0,-1-2-1,2 1 1,-3 0-1,2 1 1,-2 4-1,-2 1 0,-2 1 0,2 1 0,-3-1 1,-1 3-1,-2 0 0,-1-2 0,0 2 0,-1-4 1,-2-4 1,2 1-1,0-5 1,1 2-1,0-5 0,4 1 0,0-4 1,1 0-2,2 1 0,2-1 0,-2 3 1,-3-2 0,3-1 0,-4 5 0,-1-2 1,-3 3-1,0 2 1,-2-3 0,0 2-2,-2 2 3,0-2-3,-3 2 2,5 1-1,-1-1 1,0 0-1,-1-2 1,1 0-1,2 2 0,0-1-1,0-1 0,-3-5-1,1 1 1,-1-6-1,-1-8-4,9-5-26,-8-22-6,11-12 0,-3-21-1</inkml:trace>
  <inkml:trace contextRef="#ctx0" brushRef="#br0" timeOffset="4929.6086">4341 7283 15,'-5'-11'23,"5"11"1,0 0-7,-9-21-3,9 21-1,-3-16 0,3 16-1,0-20-2,0 20-1,3-17-1,-3 17 0,0 0 1,0 0-3,0 0 0,1 20-1,-9 8-1,0 16 0,-4 10-1,-2 11 1,1 5-2,-3 5 0,2 4 0,2-7-2,2-5 0,5-13-1,1-7-1,2-15-4,4-2-3,-6-16-24,4-14-3,0 0 0,14-5 0</inkml:trace>
  <inkml:trace contextRef="#ctx0" brushRef="#br0" timeOffset="5943.6104">4442 4842 59,'-1'-15'33,"1"15"0,-11-8-2,11 8-26,-14 1-2,14-1 1,-17 14 0,5 2-1,0 3 1,0 7-1,-4 8 1,-1 6-1,-4 5 0,2 2 0,1-4-1,2-4-1,3-8 0,4-7 0,9-24 0,0 0 0,2-13 0,11-16 0,5-10 0,4-6 1,1-5-1,3 2 0,-2 1-1,0 8 1,-4 8-1,-2 7 1,0 9-2,-3 8 1,1 9 1,4 11-1,-1 4 2,1 9-2,5 5 2,-2 7-2,-3 3 1,0 3-3,-1 7-1,-7-15-19,5 9-16,-9-14 1,7-4-2,-7-15 0</inkml:trace>
  <inkml:trace contextRef="#ctx0" brushRef="#br0" timeOffset="6708.0117">2379 4568 86,'9'-41'37,"9"7"-2,-7-11 0,6 10-31,-3 2-1,3 6 0,-4 4-1,3 9-2,-5 7 2,2 12-1,-4 9-1,1 10 0,-1 8 0,-2 12 1,0 11-2,-3 9 2,6 5-1,-3 4-1,3-4 2,5-6-1,5-8 1,6-12-1,3-15 2,6-16-1,3-21 2,3-15 0,-3-16-1,1-14 1,-9-13-1,0-7 2,-11-8-3,-8-1 2,-9 2-2,-5 5 0,-8 6 0,-2 15 0,-4 7-1,3 14-1,0 12-2,2 11-1,12 11-5,-1 14-28,20 13-2,-3-6 0,15 17-1</inkml:trace>
  <inkml:trace contextRef="#ctx0" brushRef="#br0" timeOffset="7113.6124">3309 4731 90,'-9'-1'38,"-11"-10"-1,9 13 1,-4 1-34,0 9-1,-2 3 1,5 8-2,1 2 0,4 2-2,5-3 2,7 0-2,7-6 1,3-3-2,8-7 2,1-4-1,3-3 0,-3 2 0,-1-1 1,-5 5 0,-4 5 0,-10 5 0,-10 5 0,-7 5 0,-5 1-1,-1-1 1,-4-1-2,2-10-1,6-3-6,-2-21-29,19-4-2,0-21 0,18-4-2</inkml:trace>
  <inkml:trace contextRef="#ctx0" brushRef="#br0" timeOffset="8470.8148">7055 7800 62,'0'0'31,"0"0"1,0 0-11,0 0-12,-12-5-4,12 5 0,-20 4 1,9 0-1,-4-4-1,3 6 0,-4-6 0,2 5-1,-4-1 0,2 0-1,-4-2 0,4 0-1,-4 0 0,0-2 0,-1-2 0,-1 1 0,-2-2-1,-3-1 1,-5 1-1,-5 2 0,-4 2 1,-5 1-1,-3 3 0,-2 1 0,-4 0 0,-1 1 0,0 4 0,0-3 1,-1-1-1,-2-3 0,-1 3 0,-2-1 1,2-2-1,-2 0 0,-3 2 0,2 1-1,2 1 2,-3-2-2,0-1 1,0 1-1,-1 1 1,-3 1-1,3-6 1,-2 2 1,2-1-1,1 2 0,2-2 1,0 0-1,1-1 1,-1 2-1,4-1 0,-1-2 1,2 3-1,0-2 0,4-1 0,-1 0 1,3-2-1,7 2 1,1-3 0,2 1 0,1-2-1,4 0 1,0 0-1,4 0-1,5 3-4,-3-12-12,14 14-20,-1-6 0,17 4-1,0 0 1</inkml:trace>
  <inkml:trace contextRef="#ctx0" brushRef="#br0" timeOffset="9141.616">4405 7364 85,'0'0'36,"-8"7"-1,8-7 0,0 0-29,-9-4-1,9 4 0,0 0-2,0 0-1,13 7 0,-2-3 0,4-1 0,8 2-1,3-4 0,4-1 0,5-2 0,0-1 0,0-3-1,1-4 1,-8 2-1,-1 1 0,-7 2 0,-4-1 1,-5 1-1,-11 5 1,0 0-1,0 0 0,0 0 1,0 0-1,0 0 0,-10 19 0,6-2 1,-1 6-1,1 6 0,3 9 0,0 7 1,-1 7-1,-1 7 0,-2 3 1,-1-1-1,0-3-2,5-5 0,-2-13-3,11 0-20,-4-22-14,14-5 2,-4-25-3,13-4 2</inkml:trace>
  <inkml:trace contextRef="#ctx0" brushRef="#br0" timeOffset="9282.0163">4895 7783 104,'-11'10'36,"-2"-5"-2,2-11-17,11 6-53,-13-14 1,13 14-3,5-24 0</inkml:trace>
  <inkml:trace contextRef="#ctx0" brushRef="#br0" timeOffset="10608.0186">4521 4186 55,'0'0'33,"-9"5"1,9-5-1,-14-4-25,14 4 0,0 0-2,-9-5-1,9 5-1,0 0 0,-5-11 0,5 11-1,0 0 0,17 7-1,-5-4 0,7 2 0,5 0-1,8-4 0,7 1 0,4-4-1,5-4 1,2-2 0,-2-5 0,2-1-1,-4-4 0,-4-2 1,-6-6-1,-5-1 1,-8-3-1,-3-2 1,-7-3-1,-9 2-1,-1-1 1,-6 2-3,-2 7-2,-7-3-8,5 17-25,-2-3 0,9 14 0,0 0-1</inkml:trace>
  <inkml:trace contextRef="#ctx0" brushRef="#br0" timeOffset="11606.4203">4670 3536 58,'-15'4'35,"3"5"-2,-2-7 1,14-2-26,-11-14 1,21-6-2,6-26-1,17-13-1,11-25 0,14-13-1,12-18 0,10-10-2,3-9-1,8-2 0,-4 4 0,-1 10-2,-10 13 1,-5 11-1,-7 14 0,-11 8-2,-6 19-5,-18 4-21,1 29-9,-14-4 1,0 18-2</inkml:trace>
  <inkml:trace contextRef="#ctx0" brushRef="#br0" timeOffset="12370.8217">6351 1218 72,'0'0'36,"0"0"0,0 0 1,-28-33-23,6 33-9,-8 9-1,2 5-2,-6 12 0,1 11 0,-2 7-2,2 13 2,5 7-1,5 5-1,2 4 1,8-3 0,7-8 0,11-5-1,10-10 1,15-18 0,8-18 0,12-19 0,9-16 1,7-19 0,-1-9 0,0-14 0,-7-7 0,-6-8 0,-52 81 0,39-79 0,-39 79 0,20-81-1,-20 81 1,-4-70-1,4 70 1,-28-57-2,28 57 1,-44-26-2,-22 8 1,3 23-1,-6 10 0,11 15 1,8 9-2,27 6 2,22-4-3,33-21 1,20-7-6,7-17-27,22-1-3,-3-10 0,11 1-1</inkml:trace>
  <inkml:trace contextRef="#ctx0" brushRef="#br0" timeOffset="12589.2221">6884 1431 108,'-17'8'38,"17"-8"1,0 0-2,19-19-35,-1 9-2,2-1 0,5-2-3,-2-7-11,7 10-22,-6-1-2,3 5 0,-10 0-1</inkml:trace>
  <inkml:trace contextRef="#ctx0" brushRef="#br0" timeOffset="12760.8224">6878 1592 108,'-25'22'38,"11"0"1,14-22-2,0 0-35,31-11-2,10-15-2,17 0-13,3-13-20,18-3-2,-6 0 1,12 1-3</inkml:trace>
  <inkml:trace contextRef="#ctx0" brushRef="#br0" timeOffset="13665.624">8005 1207 100,'-6'-13'37,"6"13"2,-23-7-3,7 15-31,-3 9 0,-5 5-2,0 11 0,-2 4-2,8 6 0,-1-5 0,6 3 0,7 0-1,7-5 0,6-3 0,9-10 0,9-8 0,5-9-1,5-6 2,7-13-2,1-6 2,1-10-1,-5-1 0,-2-3 0,-7 3 1,-6 3 0,-6 4 0,-9 5-1,-3 9 1,-6 9-1,0 0 0,-11 21 0,3 3-1,0 4 1,2 6 0,1 2-1,4 7 1,6-7-1,6-6 2,7-9-1,4-11 1,7-10 1,3-11-1,4-12 1,-1-10 0,-1-5 1,-6-6-1,-5-4-1,-6 3 1,-7-4-1,-10 49 0,0 0 0,-2-64 1,2 64-2,0 0 0,-8-55-4,-7 33 0,15 22-4,0 0-22,0 0-9,0 0-3,0 0 2,46-49-2</inkml:trace>
  <inkml:trace contextRef="#ctx0" brushRef="#br0" timeOffset="13930.8244">9083 827 99,'41'-54'40,"-41"54"2,0 0-2,21-48-37,-21 48 2,0 0-2,0 0 1,0 0-2,-44 76 0,16-4-1,4 13 0,1 6-1,7 6-1,5-9-1,11-15-3,11-19-14,1-29-20,12-12-1,-7-16 1,8-12-1</inkml:trace>
  <inkml:trace contextRef="#ctx0" brushRef="#br0" timeOffset="14133.6248">9035 1108 119,'-46'-32'42,"46"32"1,-43-28-2,43 28-38,0 0 0,-40-33-1,40 33-2,0 0 0,0 0-4,46-24-4,-46 24-19,66-13-14,-24 6-2,7 0-1,1-2 0</inkml:trace>
  <inkml:trace contextRef="#ctx0" brushRef="#br1" timeOffset="28178.861">11122 1237 49,'2'-12'34,"-2"-1"1,0 13 0,0 0-22,-12-21-1,12 21-3,-23 3-3,2 9 0,-10 11-1,-6 11-1,-5 10 0,-6 2-2,7 11 1,0 0-2,10-1-1,11 0 0,13-10-3,19-7 0,12-16-5,24-1-14,4-22-17,16-5 3,1-15-2,9-6 0</inkml:trace>
  <inkml:trace contextRef="#ctx0" brushRef="#br1" timeOffset="28506.4616">11488 1298 89,'-18'4'38,"-10"1"-1,5 6 2,-5 7-35,3 7 0,-2 1 0,4 8-2,3 6 0,8 4-1,5 1-1,10-3 0,9-6 0,9-8 0,9-14 1,10-12-1,6-17 2,3-10-1,0-13 0,-2-11 1,-5-6-1,-7-2 0,-9 0-1,-26 57-2,9-53-1,-9 53 0,0 0-2,-9-83-2,-4 61-8,-9 1-23,9 16 1,-1 5-1,13 11 2</inkml:trace>
  <inkml:trace contextRef="#ctx0" brushRef="#br1" timeOffset="28834.0621">12071 1199 99,'0'0'39,"0"0"1,13-11-2,-26 8-34,-2 8-2,-12 5 1,-9 7-2,9 1-1,5 6 1,6 5-2,19-5 1,8 5-1,7-9 1,5-4 0,5 1-1,-2-4 2,0 2-1,-5-5 1,-6 5-1,-12 1 0,-10 4 1,-10 0-1,-8 1 0,0 1-3,-6-7-5,14 0-29,-2-13-3,19-2 1,6-12-2</inkml:trace>
  <inkml:trace contextRef="#ctx0" brushRef="#br1" timeOffset="29801.2638">13214 956 69,'0'0'37,"0"0"0,-12-65-5,12 65-24,0 0-1,-42-45-1,42 45-1,-45-13-2,45 13 0,-55 8 0,55-8-1,-63 31 2,45-14-1,-40 46-1,3 12 0,16 10 0,15-1-1,24-5 0,19-14-1,29-22 1,18-35-1,15-20 1,-37-1 0,6-5 0,-4-4 0,2-7-1,0-4 1,-3-2-2,-45 35 2,65-82-2,-65 82 2,37-86-1,-37 86 0,-3-79 1,3 79 0,-35-59 1,35 59-1,-66-44 0,27 32 0,-3 3 0,1 9-1,1 3 0,40-3 0,-58 22-1,58-22-8,0 0-29,-12 52-3,12-52 2,53 34-2</inkml:trace>
  <inkml:trace contextRef="#ctx0" brushRef="#br1" timeOffset="30877.6657">13046 881 57,'0'0'36,"0"0"0,0 0 0,0 0-25,0 0-3,0 0-2,0 0-2,-41-8 1,41 8-2,0 0 0,0 0 0,0 0 1,-43 35 0,43-35-1,0 0 0,0 0-1,-32 59 0,32-59 0,0 0 0,-4 56-1,4-56 0,0 0 0,27 53 0,-27-53 0,0 0 0,58 37 0,-58-37 0,56 9-1,-56-9 1,63-5-1,-63 5 0,62-10 0,-62 10 0,58-20-1,-58 20 1,50-21-1,-50 21 0,39-21 0,-39 21-1,0 0 1,42-22-4,-42 22-3,0 0-31,0 0 0,0 0-1,0 0 0</inkml:trace>
  <inkml:trace contextRef="#ctx0" brushRef="#br1" timeOffset="31673.2671">13926 1011 101,'0'0'40,"0"0"2,0 0-2,0 0-37,0 0 0,0 0-1,0 0-2,0 0-1,55-25-2,-55 25-1,54-7-4,-54 7-6,60-8-26,-60 8 1,59-5 0,-59 5 0</inkml:trace>
  <inkml:trace contextRef="#ctx0" brushRef="#br1" timeOffset="31876.0675">14037 1142 77,'-56'31'41,"5"-4"-1,15-2 1,36-25-15,0 0-22,0 0-1,44 2 0,-44-2-1,61-13-2,-61 13-1,78-11-3,-38 5-3,1-3-30,6 0-4,-4 4 2,3-2 0</inkml:trace>
  <inkml:trace contextRef="#ctx0" brushRef="#br1" timeOffset="33046.0695">15266 848 50,'0'0'38,"-51"11"-1,51-11 0,0 0-11,0 0-20,0 0 0,0 0-2,32-60 0,-32 60-1,43-31 0,-43 31-1,47-28-1,-47 28 0,45-10 0,-45 10 0,0 0 2,51 17-1,-51-17 0,0 0-1,25 68 2,-11-46-3,-10 52 2,-3-5-1,-1-69 0,15 64 0,-15-64 0,0 0 2,65 39-4,-65-39 3,66-9-2,-66 9 2,77-43-2,-77 43 1,72-66-1,-72 66 0,62-85 3,-62 85-3,55-88 0,-55 88-1,48-81-1,-48 81-1,36-66-4,-36 66-9,0 0-25,56-62-1,-56 62 1,40-16-1</inkml:trace>
  <inkml:trace contextRef="#ctx0" brushRef="#br1" timeOffset="33545.2704">16318 994 85,'0'0'40,"0"0"0,0 0 1,0 0-31,-39-32-3,39 32-1,0 0-3,-43 14 1,43-14-3,0 0 0,-46 31-1,46-31 0,0 0 0,0 0 0,-43 55 0,43-55-1,0 0 1,0 0 1,35 62 0,-15-37-1,11-7 1,2-1-2,-4-2 2,-12-3-1,-13 0 0,-19 0 0,-3 0-1,-2-7 0,1-4-3,2-3-5,17 2-29,0 0 0,0 0-2,0 0 1</inkml:trace>
  <inkml:trace contextRef="#ctx0" brushRef="#br1" timeOffset="34231.6716">15150 1604 83,'-9'6'40,"0"-6"-3,9 0 4,16 7-32,21-8-2,20-9-1,31-5-2,25-3 0,27-5-1,21-4-1,19-4-1,8 0 0,-1 1 0,-9 6-1,-14 0 0,-23 9-1,-19 1-1,-23 6-1,-29 0-4,-18 6-30,-34 0-4,-18 2 1,-21 14-1</inkml:trace>
  <inkml:trace contextRef="#ctx0" brushRef="#br1" timeOffset="35183.2733">15413 2214 87,'24'-20'37,"0"-12"-1,12 8 0,0-11-34,4 4 0,-3 4-1,-7 8 2,-5 8-3,-9 9 1,-6 8 0,-10 13 0,-10 11 1,-4 13-1,-4 10 2,0 7-2,0 4 0,3 4 1,7-2 0,10-5 1,11-8-2,11-12 1,11-20-1,13-14 0,8-19 1,5-14-1,-1-19 1,-1-8-2,-6-9 2,-8-4-2,-13-1 2,-11-2-2,-10 3 1,-9 4 1,-5 10-2,-4 5 1,5 7-2,2 8 0,6 7-1,5 7-2,12 17-6,-5-1-28,19 17-3,-5-2 1,11 14-1</inkml:trace>
  <inkml:trace contextRef="#ctx0" brushRef="#br1" timeOffset="35713.6742">16446 2367 87,'-28'-1'39,"-1"17"2,-16-9-1,8 18-33,-13 0-2,8 10 2,-1 3-3,12 1 0,11-1-2,16-5 1,24-6-2,19-16 0,21-13-3,14-11-3,19-4-8,-8-31-13,14 10-15,-17-18-2,-6 9 0,-20-13-1</inkml:trace>
  <inkml:trace contextRef="#ctx0" brushRef="#br2" timeOffset="45042.4906">9283 2900 79,'0'0'35,"0"0"-2,-2 15 0,-4 7-32,6 14 1,0 10 1,0 16 0,3 10 0,2 14 0,0 4 1,3 8-2,-2 0 1,2 1-2,-1-8 0,-3-9-1,1-11 0,-1-13 0,-2-13 0,3-13 1,-2-19-1,-3-13 0,11-15 1,-3-10 0,-1-8 0,2-7 0,-1-5-1,1-3 1,1 1-1,0 3 0,7 8 0,-2 7 0,4 10 0,3 9-1,0 12 1,0 9 0,-2 10 0,-3 10 0,-10 8 0,-4 7 0,-10 6 0,-8 1 1,-6 4-1,-10-4-1,-4-2 0,-1-13-2,8-1-5,-3-26-20,20-1-9,3-21 0,19-3 0</inkml:trace>
  <inkml:trace contextRef="#ctx0" brushRef="#br2" timeOffset="45401.2912">9859 3652 80,'9'2'37,"-9"-2"-2,-12 23 1,-5-2-30,3 13 0,-3-3-2,5 8-1,2-3-1,10-2 0,4-6 0,7-6-1,9-14 0,8-13 1,7-7-1,5-13-1,3-6 2,-2-4-2,-2-5 1,-3 0-1,-5 5 1,-5 4-1,-10 5 0,-2 10 0,-14 16 0,12-4 0,-11 19 0,-3 10 0,0 8 0,2 6 0,4 2-1,3-5-2,8-1-3,3-24-3,23-5-27,-1-32-2,19-8 0,-2-26-1</inkml:trace>
  <inkml:trace contextRef="#ctx0" brushRef="#br2" timeOffset="45588.4916">10820 3126 92,'-25'73'34,"-5"9"1,3 17-2,-1 0-33,4-2-3,6-4-3,-1-22-19,15-2-9,0-23 0,12-13-2,-8-33 1</inkml:trace>
  <inkml:trace contextRef="#ctx0" brushRef="#br2" timeOffset="45728.8918">10663 3562 92,'-4'-28'38,"12"13"-2,5-2-1,13-4-43,15 11-27,9-6 0,14 8-2,3-10-2</inkml:trace>
  <inkml:trace contextRef="#ctx0" brushRef="#br2" timeOffset="46306.0928">11914 3213 79,'5'-42'38,"-13"-3"-3,-4 20 2,-15-2-30,-1 22-2,-11 11-1,-2 24-1,-8 14 0,1 17 0,-1 9 0,7 10 0,8 6-1,10-2-1,15-7 1,16-10-1,19-16 0,16-19 0,17-18 0,12-21 0,11-20 0,5-15-1,0-18 0,-7-9 1,-9-8-1,-13-2 1,-18-4-1,-17 3 0,-20 5 0,-16 8 0,-17 13 1,-12 13 0,-9 13 0,-8 20-1,0 17 1,2 17 0,10 10 0,8 15-1,11 0 0,16 3 0,13-4-2,18-8 0,20-6-3,10-19-4,29 5-23,-2-25-7,17 1 0,-3-17-2</inkml:trace>
  <inkml:trace contextRef="#ctx0" brushRef="#br2" timeOffset="46508.8932">12683 3278 112,'-17'3'39,"17"-3"1,13-11-5,13-5-36,14 1-2,2-4-3,11 15-17,-9-11-16,2 16 2,-16-3-3,-9 17 2</inkml:trace>
  <inkml:trace contextRef="#ctx0" brushRef="#br2" timeOffset="46680.4935">12613 3542 104,'-17'13'40,"19"3"0,9-23-1,22-3-37,12-7-6,7-17-15,21 14-18,-2-15-1,12 10 0,1-7-1</inkml:trace>
  <inkml:trace contextRef="#ctx0" brushRef="#br2" timeOffset="47382.4947">13782 3009 92,'0'0'38,"-20"-12"0,4 24 0,-14 0-32,3 16-1,-1 5-1,1 11 0,0 0-2,6 7 1,7-6-2,10 1 0,6-7 0,12-9-1,10-10 1,10-11-1,9-10 1,7-11-1,2-6 0,3-6 0,-3-8 1,-2 2-1,-11 2 0,-5 1 0,-10 5 0,-9 8 1,-15 14-1,0 0 0,0 0-1,-8 26 2,0-1-1,1 4-1,4 4 1,5 1 0,6-7 0,6-5 0,10-10 1,5-11 0,4-15 0,6-9 1,0-20-1,2-3 1,-5-6-1,-3-6-1,-6-1-1,-12 1 0,0 6-1,-10 7-2,-3 13-1,-6 3-3,6 19-12,-3-12-18,10 16-1,0-8 1,16 9-2</inkml:trace>
  <inkml:trace contextRef="#ctx0" brushRef="#br2" timeOffset="47600.8951">15010 2518 97,'0'0'39,"-21"32"2,-11-6-2,2 18-33,-10 12-2,4 14 0,2 0-1,3 10-1,9-4-1,6-3-3,14-2-4,-2-27-13,18 4-18,-5-25-2,11 0 0,-9-29-2</inkml:trace>
  <inkml:trace contextRef="#ctx0" brushRef="#br2" timeOffset="47756.8954">14756 2982 118,'-9'-18'41,"9"18"0,13-21-1,5 13-37,14 1-2,10-5-2,12 8-8,-1-17-21,23 13-11,-1-9 1,12 6-3,-1-5 0</inkml:trace>
  <inkml:trace contextRef="#ctx0" brushRef="#br2" timeOffset="48490.0967">16427 3555 36,'12'20'32,"-12"-20"4,0 0-3,0 0-14,0 0-10,-16-23 0,10 8 0,-11-15-5,-1 2 1,-6-13-2,-4-8 0,-5-10-1,-1-6 1,-2-8-1,1-3-1,0-3 1,6 1 0,6 6 0,10 7-1,9 6 0,11 9-1,8 8 0,12 9 0,7 10-1,2 8 0,1 8 1,-3 11 0,-7 11 1,-10 17 1,-11 12-1,-16 15 1,-13 9-1,-11 17 1,-10 6 0,-5 5-1,-6-3 1,10-3-2,7-9 2,21-13-1,15-15 1,22-18-3,22-19-1,19-18-4,31-2-23,0-28-11,18-2 1,-1-14-3</inkml:trace>
  <inkml:trace contextRef="#ctx0" brushRef="#br2" timeOffset="49098.4977">17265 3077 71,'0'-22'37,"14"6"-1,3-16 2,15 2-31,1-3-4,8 2 0,-3 1 1,1 4-2,-8 3 1,-5 11-1,-8 6 1,-11 11-1,-7 6 0,-7 17 0,-9 6-1,-3 16 0,-1 5 0,0 8 0,4 0-1,8-2 1,7-6-1,10-7 1,13-18 1,12-14-1,7-21 1,12-13-1,2-19 1,0-10-1,-2-11 1,-8-4-1,-6-3 0,-10 1-1,-11 2 0,-9 11 0,-5 8-1,-5 7-1,1 14-2,-3 8-2,13 20-5,-10-6-26,18 28-4,-3-11 1,13 17 0</inkml:trace>
  <inkml:trace contextRef="#ctx0" brushRef="#br2" timeOffset="49332.4981">18236 3074 98,'-20'16'40,"-13"-6"0,6 13-3,-6-6-33,3 8 0,6-3-1,9 7-1,5-4-1,16-3 1,12-5-1,14-12-2,13-6-3,10-27-15,19 13-17,-8-19-5,5-1 0,-12-11-2</inkml:trace>
  <inkml:trace contextRef="#ctx0" brushRef="#br2" timeOffset="50627.3004">6236 4895 80,'1'-13'38,"12"5"0,1-8-1,8 4-35,-4 1-1,5 1-2,5 5-3,-9-5-12,6 14-20,-6-2 0,0 8-1,-6-3 0</inkml:trace>
  <inkml:trace contextRef="#ctx0" brushRef="#br2" timeOffset="50767.7007">6267 5102 83,'-27'26'36,"5"-12"0,17-1-1,5-13-34,34-15-7,19 3-29,0-11 0,15 5-2,6-10 1</inkml:trace>
  <inkml:trace contextRef="#ctx0" brushRef="#br2" timeOffset="51532.102">6946 4842 72,'-4'-14'36,"4"14"-1,-21-6 1,10 17-31,-9 3 0,1 12-1,-2 1 1,1 11-2,0-1 2,5 5-3,3 1 1,9-3-1,3-5 0,11-3-1,10-11 0,5-9 0,9-14-1,6-7 1,1-7-1,0-7 0,-1-5 1,-9-1-1,-5 2 0,-7 5-1,-8 6 1,-6 4-1,-6 12 1,0 0-1,-17 17 1,7 7 0,-1 4 0,7 4 0,0 2 0,8-2 0,7-6 1,6-8 0,9-12-1,3-14 2,6-13-1,0-10 0,1-10-1,-2-4 2,-5-10-2,-5 2 1,-5 4-3,-11 0 0,0 9-3,-8 0-3,8 18-14,-11-11-17,14 16 1,-7-6-2,16 8 3</inkml:trace>
  <inkml:trace contextRef="#ctx0" brushRef="#br2" timeOffset="51984.5028">7810 4352 90,'0'0'38,"-4"-17"0,-1 31 1,-12 6-33,-1 16-2,-1 12 0,1 16-1,-1 11-1,3 8-2,-1 3 2,3 1-1,3-4 0,4-6 0,0-16 0,3-10 0,4-15 1,0-17-1,0-19-1,11-16 1,-3-15 0,3-13 1,0-10-2,4-14 1,-1-14-1,2-3 1,-3-2-1,4 4 2,-2 6-3,0 10 1,0 11 1,0 16 0,0 19-1,3 15 0,4 20 1,-3 13-1,1 12-1,2 13 1,2 7 0,-1 10-1,-2 3 1,-4-2-4,-1 2 0,-10-12-5,7 8-13,-21-27-17,8 1 0,-15-23-1,7 0-1</inkml:trace>
  <inkml:trace contextRef="#ctx0" brushRef="#br2" timeOffset="52124.903">7828 4878 106,'-14'-32'38,"15"12"2,2-4-3,15 4-34,12 3-7,-2-12-19,23 13-15,-2-7-1,19 5-2,4-5 0</inkml:trace>
  <inkml:trace contextRef="#ctx0" brushRef="#br2" timeOffset="53170.1049">18974 2937 94,'-9'-10'38,"9"10"0,17-21-1,7 7-38,15 4-3,5-12-11,13 11-22,-3-1 1,1 7-2,-13-2 1</inkml:trace>
  <inkml:trace contextRef="#ctx0" brushRef="#br2" timeOffset="53326.1051">19018 3096 90,'-15'16'36,"15"-16"0,19 0 1,13-11-38,17-12-7,21 3-28,-1-8 1,14 7-1,-5-9-1</inkml:trace>
  <inkml:trace contextRef="#ctx0" brushRef="#br2" timeOffset="53934.5062">20069 2680 93,'0'0'36,"-8"-13"2,0 18-1,-8-2-34,-4 17 1,-4 1 0,-2 10-1,0 1 1,0 8-1,3 2-1,6 1-1,7-5 1,10-7-1,9-6-1,9-8 1,10-11 0,7-10-1,8-7 1,-2-6-1,3-8 1,-7-1-1,-2-1 1,-7 1-1,-5 5 1,-8 3-1,-6 5 0,-9 13 0,0 0 0,0 0 0,1 18 0,-3 2 0,-1 5 0,3 7 0,3-3 0,2-1 1,7-1-1,9-11 1,5-8 0,9-10 0,3-12 0,1-10 0,1-12 1,-3-3-1,-6-7-1,-6-4 0,-8 1-2,-7 3-2,-5 1 0,-7 2-6,10 21-17,-12-11-15,11 16 3,-4-5-4,12 13 5</inkml:trace>
  <inkml:trace contextRef="#ctx0" brushRef="#br2" timeOffset="54433.7071">21171 2122 103,'0'0'39,"-28"1"1,11 22-2,-10 8-33,-1 20-1,-3 11-1,-4 19 1,-3 9-1,1 6-1,3 3 0,2-2 0,4-7-1,1-16 0,11-14 0,4-12-1,4-19 1,8-18-1,0-11 0,15-24 0,-2-6 1,4-17-1,1-12 0,2-10-1,3-17 1,4-7 0,0-3 0,1 4-1,2 5 1,-2 12 0,-1 13 1,-3 16 0,-2 20-1,-2 26 1,-3 16 0,-1 21 0,-4 9-1,5 13 0,-1 6 2,3 8-2,1 5 0,-2-2 0,-1-1 0,-4-11-3,2-4-2,-13-16-3,8 6-18,-20-25-12,7-5-3,-17-21 2,2 1-3</inkml:trace>
  <inkml:trace contextRef="#ctx0" brushRef="#br2" timeOffset="54574.1073">21012 2720 101,'-11'-22'41,"3"-4"0,20 15-2,7-5-19,17 1-19,12 5-4,6-12-15,17 22-15,-15-9-10,4 13 3,-14 0-1</inkml:trace>
  <inkml:trace contextRef="#ctx0" brushRef="#br2" timeOffset="55338.5087">9688 5216 87,'10'-7'38,"-23"6"0,-3 12 0,-14 4-37,-5 2 1,-2 6-1,1 3 0,4 2 0,2-2 0,10-1 0,8-2 1,7-1-1,10-3 0,8-8 1,6 2-1,2-1 0,3-1 0,0-2-1,-2 3 1,-5-1 0,-8 10-1,-9 5 0,-9 1 3,-8 2-3,-4 1 2,-2 0-4,-1-6 1,12-2-7,-3-23-25,25-2-5,7-25-2,26 1 1</inkml:trace>
  <inkml:trace contextRef="#ctx0" brushRef="#br2" timeOffset="55697.3093">10139 5286 85,'-11'8'36,"-10"-1"1,3 8 1,-11-2-35,8 1 1,-1 3-1,6 4 0,-1 2-1,4 5 1,3-1-1,6 0 0,4 0-1,6 2 0,4-11 1,5-6-1,5-11 1,6-8-1,2-15 1,6-8-1,-1-9 1,2-12 0,-5 0-1,-2-5 0,-8 2 0,-7 4-1,-15 11 0,-11 11-1,-10 17 0,-10 12-1,-3 15-2,-7 5-7,14 25-19,-5-12-10,19 7 0,8-10-2</inkml:trace>
  <inkml:trace contextRef="#ctx0" brushRef="#br2" timeOffset="56586.5109">11572 5265 77,'-27'4'38,"-1"11"-1,-15-3 1,4 15-33,-9 5-1,1 6-1,2 6-1,8 6 0,8-2-2,15-2 4,17-5-5,14-11 2,21-6-7,10-23-8,22 2-22,5-21 1,11-3-2,-3-13-3</inkml:trace>
  <inkml:trace contextRef="#ctx0" brushRef="#br2" timeOffset="56914.1115">12045 5355 81,'-21'13'38,"-11"-3"0,5 16 1,-8-4-30,7 14-4,-2 3-2,7 1 3,3 0-4,12 2 3,4-8-4,13-6 3,12-11-2,10-13 1,9-15-1,7-8-4,1-12 3,2-7-2,-6-5 1,-8-7-3,-6 2 3,-14-2-5,-11 10 2,-9-2-2,-4 16 0,-10-1-2,7 19-2,-9-8-8,20 16-20,-5 11 0,16 1 0,5-1 2</inkml:trace>
  <inkml:trace contextRef="#ctx0" brushRef="#br2" timeOffset="57210.512">12568 5280 78,'0'0'39,"0"0"-1,-20 0 1,-3 20-23,-10-9-9,3 6-2,2 0-2,3 2-1,9 1-1,13-2 1,12-3-2,13-3 1,9 0-1,7-3 1,-2 1-1,4 1 1,-8 4 0,-6 6-1,-14 7 0,-14 2 3,-13 6-3,-9 1 1,-8 0 0,-4-4-3,4 1-2,-3-24-17,17 6-15,3-18-5,15 2 2,15-27-2</inkml:trace>
  <inkml:trace contextRef="#ctx0" brushRef="#br2" timeOffset="58021.7134">13556 5241 69,'-10'-11'36,"-4"17"0,-9 0 0,3 15-26,-13 1-3,7 11 1,-5-2-3,6 11-1,3-6-1,13 2 0,6-5-1,15-5 0,10-10 0,11-7-1,6-10-1,9-7 1,2-10-1,2-5 1,-2-5-1,-6-1 0,-8 3 1,-9 0-1,-8 6 0,-7 5 0,-12 13 0,0 0 0,-12 10 1,0 7-1,-2 5 1,1 6-1,1 1 1,8 8 0,4-7 0,7 0 1,10-14-1,7-4 0,8-12-1,5-7 1,4-11 0,-3-11 0,-1-8-1,-2-5-2,-8-1 1,-7-8-2,-7 5-2,-8-7-4,6 16-18,-9-16-12,11 14 0,-5-7-1,14 8 0</inkml:trace>
  <inkml:trace contextRef="#ctx0" brushRef="#br2" timeOffset="58255.7138">14599 4546 82,'-7'12'38,"-12"10"0,-2 21 0,-9 4-30,2 21-3,1 8 0,2 17-1,4 2 0,6 5-2,7-8 0,4-2-3,9-8-1,2-18-6,14 0-29,-9-28 0,10-9-1,-7-20-2</inkml:trace>
  <inkml:trace contextRef="#ctx0" brushRef="#br2" timeOffset="58442.9141">14370 5103 86,'-19'-34'40,"13"19"0,6-2 1,21 9-15,7-1-26,16-6 0,14 4-5,4-8-9,18 12-25,-5-5-1,8 10 0,-7-5-1</inkml:trace>
  <inkml:trace contextRef="#ctx0" brushRef="#br2" timeOffset="58661.3145">15026 5170 104,'-16'18'39,"4"-15"1,12-3-2,22-3-36,11-7-1,8-5 0,9 0 0,2 0-1,0 1-4,2 14-10,-12-9-22,-6 14-4,-19-3 1,-6 11-2</inkml:trace>
  <inkml:trace contextRef="#ctx0" brushRef="#br2" timeOffset="58817.3148">14921 5580 118,'13'8'41,"13"-22"1,25 0-3,13-14-38,11-3-6,14 10-11,-5-13-22,10 19-3,-5-4 1,11 13-3</inkml:trace>
  <inkml:trace contextRef="#ctx0" brushRef="#br2" timeOffset="60018.5169">17159 4997 78,'8'-25'37,"9"1"0,2-9-1,13 5-32,0-7-4,7 5 0,-4 3 2,3 9-2,-11 9 1,-7 12 0,-7 14 0,-9 11 0,-10 12 2,-7 13-2,-4 10 2,-4 9-2,0 5 1,1 2 0,9-7 0,8-5 0,9-12-1,14-12 1,12-24-1,12-17 2,10-24-1,9-15 0,1-18 0,-2-9 0,-9-7-2,-8-3 1,-13-1-2,-9 4 1,-14 4-1,-9 6 0,-8 10 0,0 8 0,2 7 0,1 10-1,12 13-2,-7 13-5,36 9-23,-17 3-8,15 20 0,-6-6-2</inkml:trace>
  <inkml:trace contextRef="#ctx0" brushRef="#br2" timeOffset="60439.7176">18223 5129 81,'0'0'38,"-13"-11"0,13 11 0,-27 9-33,11 0-1,-3 0 0,3 6-1,1-1-1,8 3 0,5-4-1,8 0 1,8-2-2,6 1 1,6-2 0,2 2-1,-1 0 1,-1 3 0,-8 3 0,-7 3 0,-11 3 0,-9-1 0,-13 4 0,-8-1 0,-5-2-1,-1-5-3,4 0-4,-3-21-25,22 5-8,5-14 0,22-7-1</inkml:trace>
  <inkml:trace contextRef="#ctx0" brushRef="#br2" timeOffset="61110.5188">16872 5906 85,'29'8'39,"9"-14"0,26 0 1,22-23-30,36 5-3,29-14-5,30-5 0,26-1-3,14 0 0,0 5-1,-6 7 0,-13 10-1,-26 2-7,-22 20-28,-40 0 0,-31 13 0,-33-1-3</inkml:trace>
  <inkml:trace contextRef="#ctx0" brushRef="#br2" timeOffset="62623.7215">17550 6339 68,'9'-17'34,"-6"3"-1,-3 14 0,-4-14-28,-8 18-1,-7 5 1,-1 10 1,-8 8-1,3 8 3,-6 1-2,7 9 1,-2-1-2,10 2 1,8-7-3,11-2 2,9-10-3,11-9-1,10-11 0,6-8-1,5-9 1,5-7-1,-3-3 0,-1-3 0,-8 3 0,-9 0 0,-5 5 0,-9 6 0,-14 9 0,0 0 1,1 13-1,-8 4 0,-5 9 0,4 2 1,0 5-1,4-1 0,5-2 1,9-5 0,7-9 0,7-10 0,7-12 1,7-11-2,1-11 2,2-5-1,-3-11-1,-5-2-1,-5-1 0,-8 0-2,-5 5 0,-7 2-2,-1 7-1,-7 2-6,10 17-23,-10-4-5,10 10 2,-10 8-2</inkml:trace>
  <inkml:trace contextRef="#ctx0" brushRef="#br2" timeOffset="63107.3223">18624 6075 95,'0'0'38,"-24"23"1,7 15-2,-11 2-30,5 18-1,-7 8-1,-1 11 1,-1 2-3,2 4 1,1-6-3,5-4 3,2-8-3,6-14 2,7-13-2,3-14-1,6-24 1,14-5 0,2-23 0,8-14-1,1-16 2,6-11-2,7-12 0,-2-8 0,5-7 0,0 1 0,-1 8 0,-2 6 0,-1 13 0,-2 13 0,-2 15 0,-3 22 0,-5 21 0,1 19 0,-6 16 0,-4 14 0,-4 14 0,-1 12 0,-4 8 0,-7 2 0,-2 2 0,-5-8 0,0-4 0,-3-14-5,6-3-12,-9-32-12,11-4-11,-7-23 0,9-2-2,-11-30 1</inkml:trace>
  <inkml:trace contextRef="#ctx0" brushRef="#br2" timeOffset="63247.7226">18590 6513 129,'-9'-8'41,"9"-11"0,25 9 0,15-7-38,18-6-8,22 9-11,-3-14-19,13 13-6,-11-3 0,-1 11-2</inkml:trace>
  <inkml:trace contextRef="#ctx0" brushRef="#br2" timeOffset="66242.9278">8006 8314 90,'-17'5'39,"17"-5"-1,0 0 1,0 0-37,18-6-1,10 0 0,7-1-2,8-3 0,8 4-2,0-5-4,13 12-29,-13-3 0,-4 12-2,-11-5-1</inkml:trace>
  <inkml:trace contextRef="#ctx0" brushRef="#br2" timeOffset="66445.7282">7950 8589 92,'-23'16'38,"14"-13"-1,20-2-1,20-9-34,22-8-3,20 1-1,7-10-7,20 8-26,-8-9-2,3 10 1,-10-2-2</inkml:trace>
  <inkml:trace contextRef="#ctx0" brushRef="#br2" timeOffset="66804.5288">8523 8177 79,'-19'-6'37,"-3"-4"0,9 5 0,-3-2-32,16 7 0,0 0-1,30-14 0,7 9-1,17 2 1,9 2-2,8 5 1,2 4-1,-9 10 1,-11 9-2,-18 15 1,-20 11-2,-24 10 1,-21 4 0,-13 4 0,-14-3 0,-5-3 0,3-11-1,8-16-3,15-13-3,5-25-30,31 0-4,10-26 0,24-2-3</inkml:trace>
  <inkml:trace contextRef="#ctx0" brushRef="#br2" timeOffset="67740.5305">10148 7607 91,'-16'0'38,"1"-10"-1,15 10 2,-6-27-33,19 6-1,9-9-2,10 4 1,0 1-1,6 4-1,-1 8 0,-3 8-1,-5 14 0,-5 12-1,-13 15 1,-6 13 0,-9 10-1,-4 9 0,-3 6 0,1-1 0,3-3-1,7-8 1,8-13 1,10-12-1,8-17 0,9-20 1,9-19 0,3-14 1,2-13-1,-3-11 1,-8-8-1,-4-5 1,-10-2-1,-6 1 1,-10 6-1,-4 6-1,-1 7 0,-3 5-1,5 17-1,2 2-2,9 18-3,-3-1-9,17 23-22,-5-2-3,12 18 1,-5-6 0</inkml:trace>
  <inkml:trace contextRef="#ctx0" brushRef="#br2" timeOffset="68068.131">11200 7637 89,'0'0'38,"0"0"1,-24-1 1,10 9-24,-8 3-11,3 6 0,-4 0-1,4 5 0,1-1-1,6 2-1,11-3-1,6-4 0,11-7 0,4 0-1,6-2 0,-1-1 0,-1 0 0,-2-1 0,-8 6 0,-7 3 0,-11 1-1,-8 6 1,-5 1-2,-5 0 0,1 0-2,-2-6-2,11 3-9,-8-15-21,20-4-4,0 0-1,0 0-1</inkml:trace>
  <inkml:trace contextRef="#ctx0" brushRef="#br2" timeOffset="68426.9317">10005 8402 94,'-23'3'39,"6"-14"1,22 0 0,14-16-34,40-8-2,28-9 0,31-5-1,28-8 0,22 3-1,14 3 0,10 7 0,-1 12-3,-17 16 1,-14 13-4,-29 4-5,-17 23-27,-38-7-5,-21 13-1,-34-4-1</inkml:trace>
  <inkml:trace contextRef="#ctx0" brushRef="#br2" timeOffset="69300.5332">10288 8794 70,'6'-17'36,"-6"-1"-1,0 18 1,-7-16-29,7 16 0,-24 2 1,8 12-1,-8-1-2,2 11 0,-3 5-2,1 6 1,-3 6-1,7 5-1,-4 5 0,11 3 1,3-4-2,11-2 0,8-7 0,13-11 0,12-14 0,12-12-1,13-14 1,3-12-1,8-11 0,-1-3 0,-2-5-1,-8 2 1,-11 5-1,-11 6 0,-9 7 1,-14 13-1,-14 8 1,1 12-1,-12 8 1,-2 9 1,1 11-1,3 1 1,5 3-1,6-3 1,8-8 0,11-7 0,8-14 0,8-13 0,7-19 0,3-9 0,3-14 0,-4-7 0,-6-4 0,-7-5-1,-8 2 0,-11 3 0,-10 6-1,-8-1 0,-6 13-1,-3 5 1,0 9-3,-1 4-1,14 18-12,-13-10-16,23 16-7,-10-6 0,26 11-1</inkml:trace>
  <inkml:trace contextRef="#ctx0" brushRef="#br2" timeOffset="69955.7344">11600 8577 75,'13'-15'39,"-13"15"-3,0 0 3,-14 0-30,0 20-4,-6 11 1,1 12-2,-4 7 1,5 14-1,-2 3 0,3 8-1,1-1 1,5 3-2,1-9-1,2-7 1,4-11-1,2-13 0,3-12 0,-1-25 0,15-11 0,-3-21-1,5-17 1,3-10 0,4-12 0,-1-11-1,4-6 0,1-2 0,0 2 0,4 8 0,-2 8 0,-5 11 0,2 12-1,-3 20 1,-1 19 0,-3 18 1,-4 20-1,-3 17 0,-2 13 2,-3 12-2,-2 9 1,-5 7-1,1-1 0,-3-4-2,2-4-2,-4-18-2,7-3-11,-11-32-14,13-2-8,-6-22-1,-7-18-1,-4-14 1</inkml:trace>
  <inkml:trace contextRef="#ctx0" brushRef="#br2" timeOffset="70111.7346">11639 8910 111,'-19'-16'41,"2"-3"1,17 19-2,27-23-34,6 11-3,15 0-3,8-1-3,12 8-5,-7-13-19,12 18-14,-14-6 0,-2 9-3,-17-3 2</inkml:trace>
  <inkml:trace contextRef="#ctx0" brushRef="#br2" timeOffset="72935.3396">13894 7825 87,'4'-14'39,"8"1"-1,12 0 1,-2-4-36,15 3-2,6 0-1,5 4-1,2 8-3,-10-7-21,3 15-12,-12-4-1,-3 6-1,-12-2 1</inkml:trace>
  <inkml:trace contextRef="#ctx0" brushRef="#br2" timeOffset="73091.3399">13906 7980 91,'-20'14'38,"22"-2"1,16-13-1,28-3-37,16 0-9,11-16-30,22 1 2,-1-3-2,15 4 0</inkml:trace>
  <inkml:trace contextRef="#ctx0" brushRef="#br2" timeOffset="74386.1421">16635 7419 62,'6'-23'36,"-5"13"-2,-4-6 2,3 16-25,-18-15-4,5 17-1,-14 3-1,0 12 0,-10 4-1,-2 10 0,-1 7 0,3 6-1,5-3-1,9 4 1,11-2-3,12-5 1,13-5-4,11-8-2,22 0-24,-2-13-10,13-3 1,-1-13-1</inkml:trace>
  <inkml:trace contextRef="#ctx0" brushRef="#br2" timeOffset="74729.3427">16977 7495 92,'-3'-19'36,"-12"0"2,3 14 0,-12-1-34,4 15 0,-6 3-1,7 12 1,-3 6-1,4 7 0,5 2-1,7 1 0,10 0 0,7-7-1,9-5 0,10-12 0,6-10 0,8-10 0,-1-11-1,3-9 1,-5-10-1,-2-2 0,-11-5-1,-5 0 0,-10 4-1,-9-4-2,-4 14 0,-9 0-1,2 15-3,-9-2-5,16 14-25,-11-1 1,11 1 0,10 12 0</inkml:trace>
  <inkml:trace contextRef="#ctx0" brushRef="#br2" timeOffset="75041.3433">17514 7415 86,'18'-8'36,"-12"-5"1,-6 13 1,-4-18-30,-4 15-1,-9 2-2,0 9 0,-3 4-2,-1 6 1,1 4-2,5 3 0,4 2-1,9 1 1,4-4-2,12 1 1,3-5-1,3-3 0,3 0 0,-2-2 1,-2 2-1,-7 1 0,-11 0 1,-6 4-1,-13 4 0,-4-2 0,-2 0 0,-3-1-1,3-2-2,4-11-4,16 8-24,4-18-9,0 0 0,16-25-1</inkml:trace>
  <inkml:trace contextRef="#ctx0" brushRef="#br2" timeOffset="76289.3455">18583 7393 87,'1'-20'37,"2"6"-1,-11-4-2,8 18-28,-21 1-1,3 12 0,-10 8 0,-2 7-1,-7 10 0,5 4 0,1 1-1,7 0 0,12-2-1,14-8 0,16-9-1,15-12 0,16-15 0,9-10-1,7-11 1,5-6-1,-3-5 0,-7-1 0,-11 5 1,-11 5-1,-13 6 0,-14 12 0,-11 8 0,-15 11 0,-4 10 0,-2 10 1,-2 3-1,7 4 0,7-2 1,9-2-1,12-10 0,11-6 1,12-10 0,6-12-1,8-8 1,-1-9-1,-5-10 1,-3-3 0,-9-4-1,-11-1 0,-6-1 0,-11 2-2,-3 5 0,-4 2-3,6 15-7,-9-10-22,19 13-7,0-2 1,19 7-2</inkml:trace>
  <inkml:trace contextRef="#ctx0" brushRef="#br2" timeOffset="76601.346">19904 6808 83,'-5'-13'38,"5"13"-1,-13 5 2,4 20-16,-9 0-18,0 15 0,-10 8-2,-4 11 0,-7 8 0,1 9-2,-1 4 1,2-1-2,7 0 0,7-8-3,13-6-1,6-18-2,19 4-20,0-28-14,12-5 1,-2-21-2,3-6 2</inkml:trace>
  <inkml:trace contextRef="#ctx0" brushRef="#br2" timeOffset="76804.1464">19462 7230 121,'-18'-6'42,"5"-4"1,29 7 0,16-2-39,17-2-2,18-1-2,12-1 0,5 2 0,2-8-8,12 20-16,-22-14-16,-1 11-2,-16-6 0,-7 6-1</inkml:trace>
  <inkml:trace contextRef="#ctx0" brushRef="#br3" timeOffset="82591.7566">12094 7376 67,'2'-14'35,"-2"2"-2,0 12 0,-10-3-25,-1 12-4,-5 6-1,0 8 1,-7 6 0,2 8 0,-2 2 0,7 4 1,2-2-2,11-4 0,8-5-1,10-9 0,12-7-2,6-7 1,9-11-1,5-9 0,3-11 0,0-5 0,-6-4 0,-6-2 0,-10-1 0,-8 4 0,-11 5 1,-8 8-1,-1 17 0,-19-9 1,3 15-1,-1 11 0,4 3 0,1 8 0,7 0 0,6 1 0,11-8 1,4-2-1,9-11 1,5-8 0,3-9-1,5-10 1,-4-6 0,-2-6 0,-5-3-1,-5-1-1,-6 3 0,-4-1-4,-4 9-1,-9-11-15,6 19-17,-5-7 2,8 6-4,0-4 3</inkml:trace>
  <inkml:trace contextRef="#ctx0" brushRef="#br3" timeOffset="83028.5573">13000 6883 96,'0'0'37,"-4"12"1,-8 7-1,0 11-31,-7 14-3,0 13-2,-5 11 1,1 7 0,-3 2-1,0 1-1,4-4 0,2-6 0,6-16 1,1-7 0,8-21-1,5-13 1,0-11-1,26-32 0,-2-7 1,4-12-1,4-11 2,4-7 0,0-7 0,0-1 0,-2 2-1,-3 5 2,-7 8-2,-3 11 1,-5 12-2,1 13 1,-5 18-1,1 15 0,-4 17 0,-3 15 0,2 12-1,-4 9-1,2 5-1,-3 5-1,1 6-2,-5-11-5,9 5-26,-9-22-4,5-1 3,-8-20-1</inkml:trace>
  <inkml:trace contextRef="#ctx0" brushRef="#br3" timeOffset="83184.5576">13035 7257 99,'-16'-16'38,"-1"-1"2,17 17-2,7-12-32,17 8-3,16 2-9,9-12-28,26 5-4,8-12 1,21 5-3</inkml:trace>
  <inkml:trace contextRef="#ctx0" brushRef="#br3" timeOffset="84245.3595">14840 7388 72,'-1'-14'36,"1"14"-1,-14 3 2,14-3-32,-21 19-1,10 2 0,-6 2 0,2 11 0,-1 4-1,1 1 1,6 0-2,7-2 1,5-2-1,8-10-1,6-4 0,8-11-1,3-8 1,4-9-1,3-6 0,1-8 0,-3-3 0,-2-6 0,-4 1 1,-4 0-2,-4 2 2,-5 4-1,-4 7 0,-10 16 0,0-11 0,0 11 0,-14 27 0,2-1 1,1 4-1,5 4 0,2 0 0,5-5 1,7-9-1,8-7 1,11-13 0,5-10 0,7-12 0,0-8-1,-1-7 1,-3-5-1,-5 2 1,-9-4-3,-6 7 0,-9-2-3,-6 14-2,-8-9-6,7 18-26,-9-4 2,10 20-2,7-24 2</inkml:trace>
  <inkml:trace contextRef="#ctx0" brushRef="#br3" timeOffset="84728.9603">15833 6973 96,'8'-6'38,"-8"6"0,0 0 0,-24 26-32,10 6-2,-6 6-1,0 15-2,0 7 1,-4 10-1,0 9 0,0 0-1,1 2 0,1-6-1,2-8 2,3-8-1,3-11 0,4-16 0,4-17 1,6-15-1,8-20 0,8-13 0,2-13 1,1-11 0,4-11-1,3-10 1,2-6 1,1 1-1,2 2 1,-5 8 0,0 9-1,-1 10 1,-2 14 0,1 14-1,-5 22 0,-3 13 0,-6 19-1,0 8-1,-6 17 0,-3 7 0,-3 8 0,-4 5-1,0 7-1,-5-8-1,3 2-5,-4-23-10,11 3-21,-7-19 1,8-8 1,0-27-2</inkml:trace>
  <inkml:trace contextRef="#ctx0" brushRef="#br3" timeOffset="84869.3606">15718 7418 109,'-14'-27'40,"15"10"1,4-3-2,13 6-35,8 5-4,7-5-8,11 11-29,-13 0-2,4 9-1,-16-2-1</inkml:trace>
  <inkml:trace contextRef="#ctx0" brushRef="#br3" timeOffset="85462.1616">10379 9161 98,'0'0'38,"12"-5"2,13 8-9,11-21-24,23-2-3,18-13 1,25-5-1,20-6-1,25-4-1,13-5-2,14-2 1,-1 5-2,0 1 1,-9 9-1,-14 3 1,-23 8-2,-21 3-1,-25 12-2,-26-4-7,-16 17-25,-24-4-3,-15 5 2,-15 4-3</inkml:trace>
  <inkml:trace contextRef="#ctx0" brushRef="#br3" timeOffset="87583.7653">12172 7723 38,'-9'-12'31,"-1"-1"2,0 1 0,0 5-15,-5-10-8,15 17 0,-16-15-2,16 15-1,-1-19 1,21 8-2,13-17 0,24-4-2,22-15 0,27-8 0,26-13 0,18-3-1,15-2-1,3 1 0,-7 11 0,-10 11 0,-23 10-2,-22 14 1,-27 12-2,-24 11-1,-22 11-1,-20 3-1,-13 10-2,-16-3-3,4 13-18,-12-12-12,4 5 3,-3-11-3,12-5 2</inkml:trace>
  <inkml:trace contextRef="#ctx0" brushRef="#br3" timeOffset="88410.5668">8489 10901 89,'-25'3'37,"9"5"0,16-8-1,0 0-32,28-2-2,15-3 0,8 0-1,15-2-2,6 1-2,2-6-5,6 11-27,-15-2-2,-9 7 1,-16 0-3</inkml:trace>
  <inkml:trace contextRef="#ctx0" brushRef="#br3" timeOffset="88582.1671">8496 11114 78,'-20'13'38,"24"-2"-1,15-11 1,36-7-36,12-8-1,18-8-3,20 4-7,-4-14-27,6 2 1,-7-6-2,-7 5 0</inkml:trace>
  <inkml:trace contextRef="#ctx0" brushRef="#br3" timeOffset="88878.5676">9107 10653 91,'19'10'39,"12"-9"1,20 5-2,4-5-33,10 7-1,-1-1 0,-2 8-2,-17 9 0,-15 8-1,-17 7-1,-20 9-2,-22 10 1,-17 6-1,-13 4 1,-8-1-2,-1 0-2,4-16-8,15-4-25,12-19 0,23-8-3,14-20 2</inkml:trace>
  <inkml:trace contextRef="#ctx0" brushRef="#br3" timeOffset="89596.1689">10026 11107 70,'2'-21'39,"8"2"-1,4-10 2,19 0-30,-5-7-4,12 3 0,2-3-1,1 7-1,-3 6-2,-3 8 1,-11 11-3,-10 11 1,-11 11-1,-9 15-1,-9 12 0,-7 12 0,-3 12 1,0 7-1,4 7 1,5-1-1,9-5 1,11-6 2,13-15-1,12-17 0,13-20 1,10-23-1,5-23 1,3-18 0,3-15 0,-4-13-2,-8-5 2,-8-8-2,-11 3 2,-6 3 0,-10 6-1,-10 7 1,-5 14-1,-3 8 0,-3 12-1,0 9 1,5 15-3,-2 9-2,15 9-5,-2-4-16,20 19-15,-2-5 0,18 7-2,-2-4 2</inkml:trace>
  <inkml:trace contextRef="#ctx0" brushRef="#br3" timeOffset="90516.5705">11290 11355 52,'0'0'36,"0"0"-1,-8-10 0,1-1-23,7 11-6,-15 6 0,3 7-1,-6 1 0,-2 9-1,-5 1 0,4 4 0,0-3-1,3 0 0,10-5-2,8-5 1,8-5-2,12-4 1,7-3-1,5 1 0,2-1 0,1 3 1,-7 3-1,-8 6 2,-9 4-1,-11 4 1,-11 3-1,-12-1-1,-2 0 1,-2-7-2,2-3 1,3-13-6,10-1-4,3-20-29,18 2 1,3-14-1,15-1-2</inkml:trace>
  <inkml:trace contextRef="#ctx0" brushRef="#br3" timeOffset="91483.7722">12272 10992 68,'0'0'40,"0"0"-2,0 0 2,14-6-33,3-3-1,16-2-1,6-8 0,12-1 0,9-3-3,8-1 1,3 2-4,-3 1-1,-3 11-7,-19 2-26,-2 14-5,-20-1 0,-9 15-1</inkml:trace>
  <inkml:trace contextRef="#ctx0" brushRef="#br3" timeOffset="91717.7726">12394 11091 75,'-26'15'40,"2"-5"-1,16 6 0,8-16-32,10 7-2,18-8-1,12-1-1,11-6 0,13-3-2,7-2 0,4-5-2,3 5-4,-5-14-16,5 18-19,-13-5 1,-2 10-2,-16-5 1</inkml:trace>
  <inkml:trace contextRef="#ctx0" brushRef="#br3" timeOffset="92700.5743">14417 10563 72,'3'-19'38,"-1"8"0,-7-1 0,5 12-31,-19-1-2,5 18-1,-10 5-1,1 12 0,-7 7 0,2 8-1,1 4 0,4 0-2,9 1 2,9-7-2,13-5 1,11-9-2,12-12 1,10-9-1,8-11 1,7-9 0,0-8 1,0-8 0,-3-4 0,-6-1 1,-11-4-1,-7 6 1,-11 0-2,-8 7 2,-9 3-2,-1 17 1,-15-8-1,1 16 0,-2 10 0,1 6 0,1 7-1,3 2-1,6 8 2,7-4-2,6-3 2,10-4-1,14-9 0,4-11 1,10-7 0,7-12 1,3-12 0,-1-9 1,-3-7 0,-8-6 0,-8-3-1,-11-2 1,-11-1-1,-11 3 0,-8 6-1,-9 3-2,2 10 0,-4-1-5,8 17-11,1-11-21,17 13 0,3-12 0,19 2-1</inkml:trace>
  <inkml:trace contextRef="#ctx0" brushRef="#br3" timeOffset="93199.7752">15787 10025 102,'-17'15'40,"-4"-2"0,5 21-4,-3 0-32,3 16-1,1 12-1,1 13 0,-2 10-2,1 9 1,-3 1-1,0 0 2,-4-3-2,2-10-1,3-10 1,-1-17-1,5-14 1,2-13-1,11-28 1,0 0-1,11-24 2,4-13 1,7-18-1,1-11 1,5-16-1,2-12 1,2-6 0,-1 2 0,1 3-1,-2 8 0,0 11 0,0 18 0,-3 20 1,1 22-2,-6 22-1,-1 19 2,-3 17-2,-2 14 1,-1 12-1,-4 11 1,-2 5-2,0 0 2,-5 4-2,-4-9-1,0-3-2,-5-14-3,7-1-8,-18-27-22,14-3-3,-11-23 0,13-8 0</inkml:trace>
  <inkml:trace contextRef="#ctx0" brushRef="#br3" timeOffset="93355.7755">15769 10719 106,'-25'-25'39,"13"16"1,1-6 0,11 15-34,23-5-3,5 0-2,11-1-2,6-4-5,17 8-31,-7-7-3,9 11 1,-5-3-2</inkml:trace>
  <inkml:trace contextRef="#ctx0" brushRef="#br3" timeOffset="93527.3758">16480 10881 111,'-22'32'40,"-9"-13"-1,10-4-3,1-4-45,3-18-32,17 7 2,14-19-3,10 11 2</inkml:trace>
  <inkml:trace contextRef="#ctx0" brushRef="#br3" timeOffset="94088.9767">17592 10456 87,'-10'0'36,"-11"-3"2,0 14-1,-9-1-30,3 13-2,-4 4-1,4 11 1,-2 2-2,5 7 0,6 2-1,10-2 0,8-2-2,8-6-2,17-4-3,4-23-12,21 3-21,3-19 1,22-7-2,-3-10 0</inkml:trace>
  <inkml:trace contextRef="#ctx0" brushRef="#br3" timeOffset="94588.1776">18141 10563 59,'-11'-7'30,"11"7"0,-14-4-5,0-7-10,14 11-4,-18-13-3,18 13-1,-18-12-1,18 12 0,-20-6 0,8 14-1,-10 2 0,1 12-1,-10 8-1,1 8 1,-2 6-1,4 6-1,8-2 1,11 2-2,13-10 0,13-8 0,16-12 0,11-10 0,8-14-1,5-11 1,2-11-1,-6-8 1,-8-8-1,-7-4 0,-14-1-1,-14-3-1,-7 4 0,-13 1-2,-2 15-3,-9-1-2,8 26-11,-6-6-18,19 11 1,-4 10-1,19 4 2</inkml:trace>
  <inkml:trace contextRef="#ctx0" brushRef="#br3" timeOffset="94900.1782">18687 10543 96,'0'-10'37,"-16"1"1,0 10-1,-15-7-30,14 11-2,-1-1-1,6 8 0,4 0-2,11 6 1,6 0-1,6 1-1,7 3 0,7 1 0,-2-3 0,1 3 0,-5-1-1,-7 0 1,-7 0-1,-10 0 1,-12 1-1,-10 4 0,-6-4 0,-8 2-1,2-2-1,-3-6-5,13 4-6,-5-16-28,30-5 3,0 0-4,11-13 2</inkml:trace>
  <inkml:trace contextRef="#ctx0" brushRef="#br3" timeOffset="95742.5796">19797 10469 70,'0'0'36,"0"0"0,-11 2 1,-2 3-20,1 14-11,-8-1 0,4 11-1,-4 2-2,2 8 1,-2 1-1,4-2 0,8-3-1,5-1-1,11-9 0,8-9 1,11-6-2,12-12 1,4-7-1,6-6 1,2-10-1,1-2 0,-10 0 1,-3 0-1,-12 3 0,-7 7 0,-11 4 1,-9 13-1,0 0 0,-12 13 0,2 4 0,3 5 0,3 3 1,6-1-1,6 2 1,7-8 0,8-4-1,8-6 1,0-8 0,5-6 0,-4-9 0,1-3 0,-8-10 0,-4-2-1,-10-4 0,-6-2 0,-4 0-1,-6 0 0,1 2-2,0-1-2,6 13-3,-5-8-9,15 19-20,-3-5-2,15 12 0,-1-5 0</inkml:trace>
  <inkml:trace contextRef="#ctx0" brushRef="#br3" timeOffset="96007.7801">21178 9746 107,'-11'-9'38,"-15"10"1,0 27 0,-11 11-33,-1 19 0,-5 16-3,4 14 1,-4 12-3,5 3 1,5 6-2,8-4 2,10-8-4,8-11 1,10-11-2,4-22-8,18-7-26,-5-25-3,10-7 2,-6-23-3</inkml:trace>
  <inkml:trace contextRef="#ctx0" brushRef="#br3" timeOffset="96179.3804">20782 10388 121,'-22'-17'40,"6"0"1,16 17-1,27-7-36,18-2-2,15 1-3,14-1-1,11 8-7,-5-8-28,13 13-4,-12-4 2,-3 13-3</inkml:trace>
  <inkml:trace contextRef="#ctx0" brushRef="#br3" timeOffset="96335.3807">21660 10486 109,'-8'8'38,"-4"-10"0,2-1-7,10 3-64,-15-10-5,15 10 0,-14-19-1</inkml:trace>
  <inkml:trace contextRef="#ctx0" brushRef="#br4" timeOffset="102232.191">10475 10243 50,'-23'-11'29,"-5"2"5,-4 5-2,-11 3-25,7 14 2,-12 2-2,7 12 2,-6 7-4,2 11 2,-2 6-3,3 10-1,0 4-1,5 9 1,1 3-2,3 5-1,6-2 1,8-2-1,10-4 0,8-9 0,10-10 0,7-8-2,6-10 2,4-7 0,0-10-1,-4-4 1,-2-5-2,-18-11 2,6 20-1,-16-11 1,-10 5-1,-9 7 2,-8 5-1,-5 10 1,-2 10 1,4 11 1,1 5-2,4 11-1,10 6 1,7 9-1,12 3 1,9 0-1,8-3 0,14-8-1,7-7 1,12-11 1,7-17 0,11-16 0,6-16 0,7-20-1,-1-9 0,-2-13-1,-5-6 1,-9 1-1,-14 2 1,-15 7-1,-14 17 1,-15 8 1,-22 33-1,-9 10 2,-7 21-2,-2 14 1,4 16-1,4 8 1,13 4-1,11 0 0,23-5 0,25-9-1,20-12 1,26-14-1,22-14 2,20-14-2,23-13 1,13-15-2,13-16 2,6-9-1,3-10 0,0-10 0,-4-1 0,-14-4 0,-12 4-1,-18 6 2,-22 12 0,-22 14 0,-22 14 0,-20 21 1,-21 15 1,-11 16-2,-13 12 2,0 13-2,-1 4 1,7 1 0,14-7-1,15-9 0,19-11 0,19-17 0,25-15-1,25-22 1,20-15-1,20-17 1,13-12-1,10-11 0,3-6-1,1-2 1,-6 4 0,-16 1 0,-14 13 0,-19 10 0,-20 12 1,-17 14 0,-19 18 0,-15 12 1,-13 12 0,-7 12 0,-5 3 0,1 8 2,4-2-3,8-4 1,16-10-1,16-10 0,23-18 0,22-15 0,24-17-1,16-16 0,18-17 0,13-15 0,6-13 1,0-6-1,-6-2 1,-13 2-1,-18 2 2,-19 7-1,-23 7 1,-22 13 0,-25 11 1,-21 13-1,-18 9 1,-11 13 0,-9 7-1,-1 10 0,2 8-1,7 5 0,7 5 1,16-2-1,16-2 0,20-7-1,22-12 1,15-11 0,19-12 0,17-23 0,11-9 0,11-18 1,3-15 0,-4-9-1,-6-7 1,-10 1 0,-17 0 0,-17 4-1,-21 8 1,-24 13 0,-26 13 0,-17 20 1,-19 13-1,-16 12 0,-16 9 0,2 17 0,-3 3 0,2 0-1,10 0 0,14-10 0,21-9 0,20-14 0,24-16-1,17-15 1,20-18-1,11-16 0,7-10 1,0-9-1,-9-8 1,-14-1 1,-19-5-1,-14 0 1,-23 2-1,-22-1 2,-18 5-1,-15 4 0,-12 7 1,-9 8 1,-6 10-1,-5 14 0,-2 11 0,6 10 0,6 1-1,9 4 0,14-3-1,12-6-1,14-7 1,8-10-2,10-7 2,-3-8-3,0-9 3,-11-8-1,-11-5 2,-20-5-2,-19-1 3,-21-5-2,-17 3 1,-17 0 0,-13 4-1,-14 5 0,-6 9 1,-6 12-2,0 14 2,0 16-1,1 14 1,8 13-1,1 17 1,5 9 0,7 5-1,6 4 0,6-3 0,5-6-1,6-10 1,3-13 0,5-7-1,2-12 1,-2-11-1,-1-8 1,-5-6-2,-12-4 2,-11-1-1,-12-3 1,-13 1-1,-14 3 1,-14 10 0,-11 11 0,-15 17 0,-8 17 1,-10 15-1,-5 18 2,-4 12 0,0 14-1,1 6 1,7 0-2,17-7 2,13-6-3,22-8 2,23-12-3,22-14 1,18-14-1,16-10 1,12-11 1,6-4-2,-2-6 1,-10 0-1,-11 2 2,-21 1-1,-16 10 1,-20 10-1,-23 12 1,-18 15 2,-11 14-1,-15 14 1,-7 12-2,-3 14 2,2 6-2,3 7 2,7 1-3,16-10 0,16-3 1,19-11-1,16-9 0,19-16 0,12-10 0,15-17-1,9-11 1,1-10 0,-2-10-1,-6-7 1,-12-4 1,-16 3 0,-15-2 0,-20 11 1,-16 7 0,-15 9 0,-16 17 1,-6 13-1,-9 11 0,-3 13-1,-1 12 1,3 10 0,7 6 0,9 7-1,10-4 2,15-6-2,18-7 1,24-14 0,18-13 0,18-15-1,17-19-1,10-11 0,8-13 0,-2-3 0,-5-7 0,-11 6 1,-13 4 0,-16 5 1,-17 10 0,-13 11 1,-14 14 0,-12 8-1,-5 13 0,-1 12 0,-1 7-1,4 10-1,9 4-1,15 6-7,8-16-7,31 10-11,2-36-6,31-2-5,11-33-4,31-24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3:07:45.49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6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0T23:09:05.743"/>
    </inkml:context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2728 1243 68,'0'0'37,"0"0"-1,-13-43 1,-9 38-29,-8 9 1,-9 15 0,-3 11-2,-6 11-1,0 9-1,-2 9-1,10-4-1,8 1-2,16-12 0,13-11 0,17-20 0,22-14-1,18-19 1,17-20-1,16-14 1,4-4 1,-44 28 0,3-4-2,-8 6 1,3-5 1,-45 33-2,69-39 0,-18 6 0,-13 27 0,-28 17-1,-12 21 1,-16 15-3,3 16 1,1 5-3,7-7-8,25-2-26,3-19-2,25-10 2,7-20-3</inkml:trace>
  <inkml:trace contextRef="#ctx0" brushRef="#br0" timeOffset="249.6004">3734 1223 112,'0'0'43,"0"0"-1,-26-50 1,8 44-40,-26 1-1,-7 16 0,-7 14-2,-1 12 1,7 3-1,11 12 0,11 4-1,19-9 0,23-9-1,16-15-2,22-7-2,7-24-11,24 1-23,-1-10-2,13-5 2,-7-6-3</inkml:trace>
  <inkml:trace contextRef="#ctx0" brushRef="#br0" timeOffset="546.0009">4245 1146 100,'0'0'39,"0"0"3,0 0-2,0 0-34,-39-32-1,10 40 0,-2 8-2,-6 7-1,-1 12 1,-5-1-3,9 8 1,7-1-1,23-7 1,9-3-2,12-6-1,15-8-1,8-14-3,18-5-33,-5-11-2,13-7 0,-10-5-1</inkml:trace>
  <inkml:trace contextRef="#ctx0" brushRef="#br0" timeOffset="920.4016">4444 1262 105,'0'15'40,"0"-15"1,18 6-2,9-12-37,4-3 0,1-4 1,6 0-1,-38 13-1,41-19 1,-41 19-1,0 0 0,51-28-1,-51 28 0,0 0 1,0 0-2,0 0 2,28-51-1,-28 51 0,-26-5 0,-6 10 0,-9 10 0,-2 14 0,-4 8 0,3 9 0,16 8 0,14-4-1,29-10 1,19-12-1,14-16-2,21-14-6,3-26-28,-24 9-3,0-6 1,2-8-3</inkml:trace>
  <inkml:trace contextRef="#ctx0" brushRef="#br0" timeOffset="1092.0019">5233 821 100,'0'0'40,"0"0"4,0 0-4,8-26-36,-38 61-2,-8 36 0,0 28-4,1 14-5,21 1-32,8-11-2,19-27 0,10-39-1</inkml:trace>
  <inkml:trace contextRef="#ctx0" brushRef="#br0" timeOffset="2043.6036">5316 1205 94,'-4'-13'40,"4"13"0,0 0-2,0 0-28,0 0-10,48-22 3,-48 22-2,38-23 1,-38 23-1,42-31 0,-42 31-1,0 0 0,53-52 1,-53 52-1,0 0 2,0 0 0,0 0 0,26-45-1,-38 51 1,-8 6-2,-3 15 2,-8 7-1,10 8-1,9 3 0,18-3 0,14-17 1,23-22 0,7-10 0,-50 7 0,55-18 1,-55 18-1,61-20 0,-61 20 0,54-30 2,-54 30-3,48-22 0,-48 22 0,31-11 0,-5 19-2,-20 13 0,-3 8 2,-14 4-2,-4 11 1,-5 2 0,5-1 1,9-19-1,8-16 2,-2-10-1,18-19 1,-3-10 0,-15 29 0,0 0 1,31-65-2,-31 65 3,28-52-3,-28 52 0,29-49 0,-29 49 0,0 0 0,54-65 0,-54 65 0,48-31 0,-48 31 0,51-28 0,-51 28 0,65-17 0,-65 17 0,62-15 0,-62 15 0,54-6 0,-54 6 0,46-6 0,-46 6 0,0 0 0,0 0 0,41-6 0,-41 6 0,3 12 0,-31 14 0,-14 1 0,-2 14 0,-1 2 0,9 7 0,7 0 0,24-9 0,23-19 0,11-17 0,8-15 0,-37 10 0,40-23 0,-40 23 0,52-38 0,-52 38 0,50-47 0,-50 47 0,47-50 0,-47 50 0,36-45 0,-36 45 0,0 0 0,57-36 0,-57 36 0,12 27 0,-19 6 0,5 13 0,0-1-7,10-10-6,21-18-25,-29-17-2,42-10 1,-42 10-3</inkml:trace>
  <inkml:trace contextRef="#ctx0" brushRef="#br0" timeOffset="2199.6038">6954 799 119,'0'0'41,"37"-53"3,-37 53-5,-8 29-37,-21 31-1,-10 32-2,-11 28-6,-6-6-31,23-11-3,12-32 1,20-28-3</inkml:trace>
  <inkml:trace contextRef="#ctx0" brushRef="#br0" timeOffset="2511.6044">6808 1064 119,'0'0'44,"0"0"1,-9-56-2,9 56-39,0 0-4,0 0 0,0 0 0,50-34 0,-50 34 0,52 8 0,-52-8 0,65 5 0,-65-5 0,76-1 0,-76 1 0,76-4 0,-76 4 0,67 0 0,-67 0 0,76 20 0,-57 8 0,-19 10 0,-18 11-8,-8 4 0,1 5-9,-4-13-23,19-15-2,10-30 3,0 0 0</inkml:trace>
  <inkml:trace contextRef="#ctx0" brushRef="#br0" timeOffset="2652.0046">7275 928 125,'0'-44'41,"0"44"0,-20-84-6,20 84-72,-9-70-4,9 70-1,-9-53 0</inkml:trace>
  <inkml:trace contextRef="#ctx0" brushRef="#br0" timeOffset="3463.2061">7787 1063 97,'0'0'38,"-38"-48"1,38 48-1,0 0-32,-56-26 0,56 26 1,-44 3-1,14 13-1,-23 12-1,5 12 0,0 5-2,14 8 1,11-6-3,28-6 0,15-18 0,21-18 0,9-10 0,-50 5 0,53-19 0,-53 19 0,56-31-2,-56 31 0,42-41 0,-42 41-1,32-45 1,-32 45 1,19-45 0,-19 45 1,0 0 1,16-51 0,-16 51 0,0 0 2,0 0 0,0 0-1,28-45 0,-28 45-2,0 0 0,43-2 0,-43 2 0,40 6 0,-40-6 0,46 9 0,-46-9 0,47 5 0,-47-5 0,40 4 0,-40-4 0,0 0 0,0 0 0,52 24 0,-61-7 0,-3 7 0,-3-4 0,15 2 0,0-22 0,0 0 0,0 0 0,53 15 0,-53-15 0,54-14 0,-54 14 0,60-25 0,-60 25 0,63-24 0,-63 24 0,49-20 0,-49 20 0,22 2 0,2 5 0,-3 15 0,-12 13 0,-8 2-18,17 12-18,5-2-6,21-6-1,19-26-1</inkml:trace>
  <inkml:trace contextRef="#ctx0" brushRef="#br0" timeOffset="3822.0067">9770 909 110,'0'0'44,"0"0"0,-43 7 0,43-7-42,0 0-1,-8 48-1,-7-5 0,-1 12-1,-12-3-3,15 4-2,11-9-32,8-19-2,-6-28-1,0 0 0</inkml:trace>
  <inkml:trace contextRef="#ctx0" brushRef="#br0" timeOffset="4212.0074">9859 798 114,'1'-63'43,"-1"63"0,0 0-1,4-59-41,-4 59 0,0 0 0,0 0-1,0 0-1,48 52 3,-48-52-1,27 57 0,-27-57 0,24 84 0,3-13 1,-8-2-2,-12-6 3,-17-12-3,-3-13 0,13-38 0,0 0 0,0 0 0,0 0 0,0 0 0,41-54 0,-41 54 0,45-61 0,-45 61 0,55-59 0,-55 59 0,48-47 0,-48 47 0,45-26 0,-45 26-2,0 0-3,45 5-17,-26 30-17,5 26-4,-10 14 3,13 3-5</inkml:trace>
  <inkml:trace contextRef="#ctx0" brushRef="#br0" timeOffset="4758.0083">11817 595 99,'0'0'40,"0"0"2,5-46-3,-5 46-35,0 0 1,-42 6-1,42-6-2,-50 26 1,50-26-1,-52 38-1,52-38-1,-35 48 0,35-48 1,-5 50-1,5-50 0,21 57 0,-21-57 1,44 57 0,-44-57 0,53 60 1,-37-33-1,31 37 0,-14-2-1,-18-1 1,-34-8-1,-16-1-1,-16-14-3,5-19-2,46-19-23,0 0-11,0 0 0,16-48-2,-16 48-1</inkml:trace>
  <inkml:trace contextRef="#ctx0" brushRef="#br0" timeOffset="4945.2087">12253 762 105,'66'-42'42,"-66"42"0,0 0-1,44 0-39,-44 0 1,-4 45-1,-2-19 0,-18 57-2,-1 10-2,10 1-3,4-12-31,21-6-5,2-18 0,12-20-1</inkml:trace>
  <inkml:trace contextRef="#ctx0" brushRef="#br0" timeOffset="5132.409">12399 1115 115,'0'0'44,"-21"-47"0,21 47 0,0 0-39,0 0-4,13-54-2,-13 54-3,44-25-7,-44 25-29,78-23-3,-31 9 1,4 5-1</inkml:trace>
  <inkml:trace contextRef="#ctx0" brushRef="#br0" timeOffset="5319.6093">13071 663 117,'0'0'41,"0"0"2,0 0-1,0 0-39,0 0 0,-58 46-2,45-18 0,-39 63 0,3 16-5,21-5-3,24-10-33,12-15-2,33-26 0,13-25 0</inkml:trace>
  <inkml:trace contextRef="#ctx0" brushRef="#br0" timeOffset="5834.4102">13382 948 117,'11'-53'43,"-11"53"2,0 0-2,0 0-41,-30-46 0,30 46 1,0 0-3,-43 29 0,43-29 0,-29 45 0,29-45 0,0 0 0,-31 61 0,31-61 0,0 0 0,0 0 0,0 0 0,0 0 0,53-48 0,-53 48 0,35-62 0,-35 62 0,31-60 0,-31 60 0,29-47 0,-29 47 0,0 0 0,0 0 0,47-37 0,-47 37 0,0 0 0,39 20 0,-39-20 0,0 0 0,60 40 0,-60-40 0,53 13 0,-53-13 0,62-10 0,-62 10 0,64-25 0,-64 25 0,61-28 0,-61 28 0,41-14 0,-41 14 0,0 0 0,0 0 0,49 44-18,-69 22-13,-5 37-11,-15 24-2,-7 19-2,-1 0 1</inkml:trace>
  <inkml:trace contextRef="#ctx0" brushRef="#br0" timeOffset="6957.6122">13347 845 70,'0'0'38,"0"0"1,0 0-1,0 0-30,0 0 0,0 0 0,0 0-3,0 0-1,0 0 0,0 0 0,0 0-2,-23 56 0,-4 6-1,1 8 0,-1 2-3,4 0-1,11-4-7,1-18-27,22-15-4,5-23 2,14-9-3</inkml:trace>
  <inkml:trace contextRef="#ctx0" brushRef="#br0" timeOffset="12448.8218">2984 3524 69,'13'10'32,"-8"11"-2,-1 6-8,0 16-20,-1 15-1,-1 14 1,1 13-3,-3 10 0,3 13 0,-1 10 1,3 10-1,0 8 0,4 10 1,-1 14-2,3 9 3,-2 13-1,1 19 2,1 14 0,-3 18 0,0 14 1,-2 11-1,2 16 1,3 6-1,4 7 0,1 3-4,0 8 2,5 4-3,1 8 0,5 19 0,-3 7-1,1 19 1,-4 15 2,-3 10 0,0 14 3,-9 0-2,1-3 3,-8-23-1,1-22 1,-2-44-3,2-44-8,7-47-23,3-51-2,12-55 0,-1-47-1</inkml:trace>
  <inkml:trace contextRef="#ctx0" brushRef="#br0" timeOffset="13338.0234">3329 8129 41,'15'-32'28,"-6"5"1,-6-4-4,-1 17-14,-12-2-1,10 16-3,-26-5 0,9 15-1,-7 2 1,1 9-1,-5-2-1,5 8-1,-1-5 0,6 1 0,0-5-1,8-3 0,10-15-1,-4 12-1,15-19-1,6-8 0,5-5 0,2-5 0,3-2 0,1 1 1,-5 2-1,-5 3 2,-8 6-1,-10 15 0,0 0 0,-14 3 1,-8 11 0,0 3 0,-5 0-1,6-1 0,3-4-1,8-5-3,10-7-9,6-15-24,17-8-1,1-17-1,12-2-2</inkml:trace>
  <inkml:trace contextRef="#ctx0" brushRef="#br0" timeOffset="14508.0254">2944 4457 76,'-10'11'35,"-3"-1"-1,2 4 1,-7 1-32,9 5 0,-1 2 0,5 8 0,-1 1 0,3 3 0,4-1 0,5-1 0,4-5-1,5-9-1,5-14 1,8-11-1,4-14 0,4-8 0,-1-9 0,-1-5-1,-8-4 1,-7 5-1,-8 4 1,-11 11-1,-12 13 0,-10 14 0,-11 14 1,-8 10 0,-5 11-1,2 6 1,2 2 0,5-1 0,9-8 0,15-4-1,14-12 1,16-14 0,15-15-1,11-12 1,6-11 0,8-6-1,0-9 0,-8 1 1,-5 1-1,-11 5 0,-12 7 0,-12 10 0,-15 8 0,-12 15 1,-10 12 0,-8 5-1,-9 11 0,-2 9 1,-1 7-1,3-1 1,6 1-1,9-3 0,13-10 1,13-4-1,17-14 0,11-12 1,12-14 0,7-8-1,6-10 0,0-5 0,-5-5 0,-6 2 0,-12 3 1,-9 3-1,-14 12 0,-14 11 1,-10 12 0,-10 12 0,-10 9-1,-6 11 0,-2 6 1,2 2 0,7-4-2,8-2 2,12-11-1,14-8 0,17-18 1,14-12-1,12-10 1,4-3-1,4-2 1,-2 3-1,-10 2 0,-12 14 0,-11 13-2,-15 12 0,-11 10-1,-7-2-4,8 13-26,-13-20-6,16 5 0,0-20-1</inkml:trace>
  <inkml:trace contextRef="#ctx0" brushRef="#br0" timeOffset="15397.227">1930 4485 63,'0'-22'35,"0"22"0,0-21-1,0 21-25,-4 10-3,6 10 1,-4 9-2,4 20 0,0 14-1,4 17-1,-3 23 0,5 11-1,-2 16 0,-1 8-1,-2-2 2,-1-1-3,-2-10 1,0-14-2,0-15-2,0-26-4,9-10-26,-7-36-3,9-9-1,-6-29-1</inkml:trace>
  <inkml:trace contextRef="#ctx0" brushRef="#br0" timeOffset="15756.0276">1708 5367 99,'0'0'38,"0"0"0,0 0-1,11 6-35,-11-6 0,18 10 0,-5 7 0,-1 12-1,1 14 1,-3 12 1,1 13 0,1 9-1,1 4 1,1-4-1,5-6-1,3-18 0,5-16 0,5-25-1,12-26 1,6-29-2,7-23 2,2-17-1,-2-11 1,-5-6-2,-3 0-1,-11 1-2,-15-4-11,-3 23-23,-17 5-3,2 22 0,-13 4 0</inkml:trace>
  <inkml:trace contextRef="#ctx0" brushRef="#br0" timeOffset="24445.2429">11941 3127 66,'-26'-7'28,"-6"-5"-3,1 7-5,-12-4-29,6 8 0,-12-6 2,0 9 1,-8-4 3,0 3 4,-5 6 5,-3-8 1,-2 9 2,-5-6-1,1 10-1,-8-3-1,2 6-3,-6 0-2,-3 6-1,-1 2-1,-5-1 0,-1 2-1,-3 3 1,1 1 2,-3 1-2,-1 1 3,2 2-1,-5 2 1,-2 4-2,2 1 2,0 8-2,0 3 0,3 7 0,-4 7 0,-3 6 0,4 6-1,0 2 1,-1 7 0,1 3-2,0 4 2,-4-1-1,6 5 0,2 2 0,-1 3 1,1 1-2,1 6 2,0 0-1,1 8 1,2 2-1,4 6 3,1 3-3,4 4 2,7 4-1,3-2 0,9 0 1,4 4-1,6-3 2,6 1-4,2 4 3,1-1-3,4 3 1,-2 3 0,5 6 0,-1 3 0,4-1 0,1 5-1,3-4 0,5 3 1,3 0 1,5-3 0,4 0 0,6-3 1,4 6-1,2 2 1,4 5 1,1-2 1,6 5-1,-2 4-1,3-2 0,5-2-1,4-3 2,2-7-2,7-5 1,3-10-2,5-7 3,2-5-3,6-4 0,5-6 1,2 0 0,4-6 0,-1-3-1,4 1 2,0 1-3,1-4 3,3-3-1,2-2 0,4-2 0,5-5 0,4-6 0,3-5 0,8-5 1,0-1 0,8-3-1,3-3 1,2-3-1,6 0 0,-1-1 0,4 1 1,6 2-2,6-7 1,3-2 1,-2-2 0,7-5-1,3-6 0,6-5 0,3-7 1,4-4-1,4-6 1,3 0 0,3-7 0,3 0 0,0-3 0,2-2 1,0-2-1,2-2-1,-1 1 0,2-4 0,-3-2 0,2-2 0,1-5 0,3-4 0,-2-5 1,3-8 0,-1-8 1,6-7 2,-5-7-3,6-3 2,-3-10-2,2-5 0,-3-5 0,1-5 0,-3-3-1,-5-4-1,-6-7 1,-5-4 0,-4-11 0,-5-7-1,-9-8 1,-2-9-1,-8-4 1,-2-12 0,-7-6-1,-8-9 0,-6-1-1,-10-6 0,-6 1 0,-7-9 4,-14-1-2,-6-7-2,-5 0 5,-9-5-2,-7-3 3,-3-2-1,-9-3 0,-3 1-3,-6-4 2,-3-4 1,-6-1-4,-2-3 0,-5-3-1,-4-2 1,-4-1-1,-5 0 2,-7 1-1,-3 7 1,-7 3 1,-5 5 1,-4 4-1,-5 3-1,-6 5 2,-4 2-2,-1 1 0,-6-1 0,-6 2 0,-2 2-2,-5-1 2,-1-2 1,-4 2-2,-4 2 1,-5 1 1,1 6-2,-5 3 1,0 7 2,-5 9-3,-3 4 2,-8 14 0,-3 7 0,-9 14-1,-4 11 0,-12 10 1,-10 11-1,-10 11 0,-11 11 1,-5 5-1,-4 7 2,-4 2-2,-3 5 1,4 1-1,3 5-1,6 9-6,-3 4-28,10 17 0,-5 9-2,-1 21 1</inkml:trace>
  <inkml:trace contextRef="#ctx0" brushRef="#br0" timeOffset="25942.8455">11530 7836 70,'-15'3'36,"-2"-1"-2,2 2 1,-3-5-29,8 6-3,0 0 0,4 5 0,6-10-1,-2 25 0,4-13-1,7 7 1,-1-3 0,6 0-2,2-10 1,3-4-1,1-4 1,0-7 1,0-4-1,-1-7 0,-6 0 1,-3-1 0,-9 6-1,-3 2 1,-7 5-1,-7 8 1,-4 5 0,-1 9-1,-2-2 0,4 9 1,3-4-2,6 3 1,5-7-1,5-13 0,22 5-1,0-13 0,9-1-1,-3-14-3,9 10-13,-11-16-20,7 6 1,-10-5-3,1 1 2</inkml:trace>
  <inkml:trace contextRef="#ctx0" brushRef="#br0" timeOffset="30214.6711">14456 4189 40,'0'0'27,"7"-13"3,-1-6-7,6 6-13,-8-10-1,8 12 1,-8-11-2,-4 22-1,8-22-1,-8 22-1,0 0 0,-16 6 0,-1 2 0,3 8 0,-6 1-2,2 4 1,0-3-2,6 7 1,2-7-1,7-1-2,5-2 1,5-2-1,6-7 0,6-6 0,6-4 1,3-11-1,4-4 1,-2-8 0,-1-4-1,-2-2 1,-7-2 0,-5 1-1,-10 1 0,-7 6 0,-10 8 0,-6 10 1,-3 8-1,-9 10 0,3 9 0,-2 9 0,2 6 0,2 2 0,10 0 1,5-2-1,9-5 0,11-9 1,9-8-1,7-9 0,9-9 1,5-4-1,3-9 0,-3-5 1,-3-2-1,-6-1 0,-9 0 1,-9 3 0,-12 5-1,-11 6 0,-10 7 1,-9 7-1,-5 11 0,-1 5 1,-4 10-1,3 3 0,6 2 0,7-1 1,9-5-1,11-6 0,12-10 0,13-10 0,10-14 1,7-10-1,2-1 1,-1-9 0,-5 1-1,-8 1 0,-12 8 0,-16 6-5,1 19-30,-42 2-2,5 15 0,-22-1-3</inkml:trace>
  <inkml:trace contextRef="#ctx0" brushRef="#br0" timeOffset="31166.2727">3702 4485 32,'-12'26'22,"-8"-10"-2,12 4 5,2-2-25,9-7 2,3-1 4,-6-10 5,22 7 1,-22-7 0,23 3 1,-15-4-8,5 6-30,1-3-4,1-1-4,3 1 0</inkml:trace>
  <inkml:trace contextRef="#ctx0" brushRef="#br0" timeOffset="31337.873">4808 4403 64,'55'-3'33,"-3"-2"-5,-4 6-11,-6-5-46,8 0-4,-1-1 2,9 1-1</inkml:trace>
  <inkml:trace contextRef="#ctx0" brushRef="#br0" timeOffset="31509.4733">6253 4433 73,'55'0'33,"1"-7"-10,5-4-33,0 6-20,4-2-3,0-1 1</inkml:trace>
  <inkml:trace contextRef="#ctx0" brushRef="#br0" timeOffset="31649.8736">7714 4427 53,'83'2'30,"0"-2"0,-2-9-7,10 2-48,-1-4-4,2 0 0,1-4-1</inkml:trace>
  <inkml:trace contextRef="#ctx0" brushRef="#br0" timeOffset="31821.4739">9790 4321 53,'107'-1'32,"6"-3"0,3-3-4,4 0-33,3-1-22,4-3-4,3-3 0,6 1-2</inkml:trace>
  <inkml:trace contextRef="#ctx0" brushRef="#br0" timeOffset="31993.0742">12715 4149 83,'116'1'39,"-17"-7"-3,-3 5-1,-7 2-42,-1-9-27,2 7 0,-4-11-3,4 1 1</inkml:trace>
  <inkml:trace contextRef="#ctx0" brushRef="#br0" timeOffset="32133.4744">14552 4004 101,'17'14'39,"-2"5"0,-15-19-6,0 0-63,23 13-6,-4-25-1,16-3-2</inkml:trace>
  <inkml:trace contextRef="#ctx0" brushRef="#br0" timeOffset="33334.6765">14392 4239 74,'17'-27'35,"-2"10"-1,-5-4 1,-4 5-31,-5 6-1,-1 10-1,0 0 0,-13-5 0,3 9 1,10-4 0,-16 14 0,16-14-1,-12 15 0,12-15 0,-5 15 0,5-15-1,-6 16 0,4-6 0,-4 4 0,0 0-1,-3 3 1,-1-1-1,-3 4 1,0 3-2,-3-2 2,-2 4-1,0 1 0,-2 2 1,-2 3-1,-3 2 0,-1 8 0,-1-2 0,-5 5 0,2 0 0,-2 2 0,-1 4-1,3-2 1,0-2 0,3 0 2,1-2-2,2 0 1,0-1-1,1 3 2,-2 1-2,-3 0 2,-3 6-2,-5 5-1,-5 0 1,-8 3-1,-2 3 1,-4-4 0,-1 1 2,1-3-1,0-6 0,4 0 1,7-5-1,2-2 0,7-2 0,2-3 0,5 2-2,1 0 1,0 1-1,1 1 1,0-1-1,1-2 1,-1-1 0,-2 0 0,1-5 0,-1 0-1,0 1 1,1-5 0,3 0 2,-3-5-3,3 3 2,2 0-3,-2-2 0,8 4-7,-5-12-24,12 3-5,-2-14 2,11-8-2</inkml:trace>
  <inkml:trace contextRef="#ctx0" brushRef="#br0" timeOffset="33802.6774">12855 5976 66,'22'-25'31,"-4"2"1,-6 5 0,2 8-28,-14 10 2,0 0-1,-14-4 1,2 20 0,-8-1 0,2 12-1,-2-3-2,1 12 0,-2 3-1,0 6 0,-2 7 0,2 8-1,-2 4 0,-1 5 2,-3 1-1,1-3 2,5-6-2,7-7 1,5-14 0,13-12 0,13-19-1,17-12 0,16-18-1,14-8-1,14-8 1,3-7-2,7 2 0,-1-2-1,0 6-3,-12-3-29,-1 15-4,-14-3 0,-5 13-1</inkml:trace>
  <inkml:trace contextRef="#ctx0" brushRef="#br0" timeOffset="34645.0788">12163 4880 68,'-8'-33'36,"-9"-5"-2,7 13 2,-15 0-30,9 17-2,-10 7 0,-2 16 0,-8 14-1,-2 14-1,-6 12 3,5 8-3,1 2 2,5-1-2,9-4 2,10-7-2,14-12 1,13-14-1,12-14-1,14-17 1,8-13-1,10-12 0,2-12-1,3-9 2,-6-4-3,-4-1 2,-8-3-2,-9 7 2,-10 8-2,-10 4 1,-7 12 1,-8 11-2,0 16 1,-11 5 0,-1 22 2,-3 8-2,-3 12 1,2 5-2,2 6 1,5-1-3,9 1-1,1-20-10,15 6-24,3-20-1,15 0 0,-4-19-1</inkml:trace>
  <inkml:trace contextRef="#ctx0" brushRef="#br0" timeOffset="34879.0792">12645 5076 96,'-8'-22'37,"-1"22"0,-12-7 0,4 14-32,-11 7-2,2 13 1,-6 5 0,2 12 0,-1-2-1,7 6-1,8-6 0,11-6 0,14-12-1,17-18-3,17-9-2,10-27-33,24 4-2,0-20-1,10 2-2</inkml:trace>
  <inkml:trace contextRef="#ctx0" brushRef="#br1" timeOffset="42226.6922">11533 7874 65,'15'-1'33,"0"-2"-1,3 2 0,1-2-29,2 1-2,2 1-1,7 1 0,-1 0 0,4 0 1,2 0-1,7 1 0,1-1 1,7 0-1,4-1 2,9-1-1,8-5-1,6 1 1,6-4-1,7 0 0,12-4 0,5 0 0,5-1 0,2 1-1,7 1 1,5 4 0,2 2-1,2 0 1,-1 4 0,4 2 0,6-3 0,0 2 1,4-4-1,3-2 1,6-3 0,4-2 0,5-6 0,6 0 0,-1-5 0,1 1 0,-1 1-1,-4-3-3,-3 13-14,-11-6-15,-11 7-1,-17-1-1,-16 4 0</inkml:trace>
  <inkml:trace contextRef="#ctx0" brushRef="#br1" timeOffset="42850.6933">12729 6377 37,'-23'6'29,"-3"14"2,-15 10 1,-10 14-20,-2 29 0,-21 12-4,-4 29-1,-12 11 0,1 20-2,-6 3-2,7 1-2,5-5-7,9-22-28,19-21 1,16-23-2,19-24 1</inkml:trace>
  <inkml:trace contextRef="#ctx0" brushRef="#br1" timeOffset="44067.4954">13113 6797 45,'2'-33'29,"-10"6"3,-11 5-1,-5 13-21,-9-3-1,2 15 1,-11-3 0,4 18-1,-5-1-3,5 15 0,-4 6-1,6 11 0,0 4-2,5 10-2,7 2 0,7 4-1,6-3 1,10-4-2,12-9 1,13-10-2,14-13 2,11-18 0,11-15 0,8-17 1,8-15 0,5-15 1,-4-10-1,-4-8 0,-11-3 0,-10-6 1,-14 5 0,-15-1-1,-14 7-1,-13 8 1,-16 10 0,-11 14 1,-10 11 0,-8 17 0,-6 16 0,0 16 0,0 12 0,5 10 0,13 3-1,14 0 0,15-3-1,18-9-1,18-8-2,17-16-2,19 2-6,0-22-26,20 3-2,-6-13 1,7 1-2</inkml:trace>
  <inkml:trace contextRef="#ctx0" brushRef="#br1" timeOffset="44270.2957">13693 6950 96,'-15'7'37,"15"-7"1,0 0-2,8-10-31,10-2-5,7-2-1,7 5-3,-4-13-18,7 15-14,-7-3 0,-1 9-2,-11-2 1</inkml:trace>
  <inkml:trace contextRef="#ctx0" brushRef="#br1" timeOffset="44441.896">13645 7162 91,'-18'15'38,"18"0"1,0-15-1,31-21-23,4 1-18,9-10-30,18-1-5,1-6 3,8 7-4</inkml:trace>
  <inkml:trace contextRef="#ctx0" brushRef="#br1" timeOffset="45424.6978">14489 6731 80,'6'-16'35,"-3"5"-2,-5-2 2,2 13-29,0 0-2,-13 11-1,-2 9 0,-5 11 1,-7 7-1,1 8 0,-3 2 0,2 2 0,6-4 0,5-1-1,9-11 0,14-7-1,10-13 0,11-8-1,10-12 0,7-7 0,7-9 0,2-2 0,-2-2 0,-4-1 0,-11 3 0,-8 3 0,-9 7 0,-12 5 1,-8 9-1,-13 6 0,-3 7 0,-4 6 0,1 7 0,0 2 1,6 4-1,3 2 1,16-6 0,6 0 0,12-12 1,7-9-1,8-11 1,4-9-1,1-7 1,1-13-1,-7-2 0,-5-8-1,-10-1 0,-7 3-1,-6-1-2,-7 1-1,1 7-3,-9-6-16,12 17-16,-6-7 1,13 12 0,-2-9 0</inkml:trace>
  <inkml:trace contextRef="#ctx0" brushRef="#br1" timeOffset="45643.0982">15510 6313 101,'0'0'37,"-11"3"3,-7 11-3,-5 16-35,-3 10 1,-2 15 1,-6 10-2,-2 10 1,1 7-2,4-2 1,6 0-4,2-11 0,14 3-14,3-27-23,12-10 0,1-22 0,13-9-1</inkml:trace>
  <inkml:trace contextRef="#ctx0" brushRef="#br1" timeOffset="45799.0984">15248 6769 119,'0'0'41,"17"-9"0,17 4-2,10-10-38,13-8-6,26-1-32,-5-10-2,13 8 0,-9-8-2</inkml:trace>
  <inkml:trace contextRef="#ctx0" brushRef="#br1" timeOffset="46781.9002">8936 6107 59,'14'-26'34,"-3"8"1,-4 2-1,-7 16-22,0 0-6,5 23-2,-8 7 0,3 21-1,-7 17 0,3 22 1,-3 23-1,-1 23 1,-9 25-2,3 26 2,-4 20-2,-6 15 1,1 9-2,-2 2-1,-2-1 1,3-5-2,-1-20 2,2-19-3,1-25 2,0-29-4,6-26-1,-3-47-30,15-31-2,-3-46 0,14-30-3</inkml:trace>
  <inkml:trace contextRef="#ctx0" brushRef="#br1" timeOffset="47281.101">9038 6001 43,'15'-32'30,"-7"4"2,-6 8 0,-11 0-23,1 15 0,-13-5-1,4 18 2,-12-4-3,5 16-1,-3 2-3,3 8 1,-1 9-2,4 6 0,-3 6 0,5 5 0,-4-3 0,4 0 0,1-12 0,6-8 1,6-17-1,6-16 0,18-23 0,6-15 0,10-17 0,4-10 0,8-4 0,6-2 0,1 5-3,-4 13 3,-2 12 0,-3 23-1,-6 19 0,-2 23 0,-8 24 0,-3 16-1,-7 22 2,-7 12-3,2 18-2,-10 3-5,8 16-28,-12-12-2,9 9 0,-3-13-1</inkml:trace>
  <inkml:trace contextRef="#ctx0" brushRef="#br1" timeOffset="47889.5021">8508 8898 83,'-3'-14'38,"3"14"-1,0 0 1,0 0-32,-6 26-2,10 7 0,-2 12-2,7 13 1,3 13-2,6 6 1,3-3 0,10-6 1,10-14-1,3-22 1,7-24-2,5-24 1,1-28-1,2-20 0,0-16 0,-4-10-3,-6-4-3,-10-9-4,4 11-29,-19-7-1,4 15 0,-10-3-1</inkml:trace>
  <inkml:trace contextRef="#ctx0" brushRef="#br1" timeOffset="48388.703">8228 7663 89,'-8'-14'38,"17"14"1,2-7-1,21 3-30,11-7-4,21 3 1,14-7 0,21 0-2,11-4 1,17 1-2,6-5 1,5 3-2,-3 2-1,2 1 0,-3 4-3,-11-2-3,-6 14-16,-17-13-16,-7 8-2,-18-8 1,-12 4-3</inkml:trace>
  <inkml:trace contextRef="#ctx0" brushRef="#br1" timeOffset="48903.5039">9834 6311 88,'8'-16'35,"-5"2"1,-3 14 2,13 1-35,-8 17-1,-1 9 1,-2 15 0,-3 11-1,-2 9 0,-4 5-2,-1 2 0,3 3-5,-4-22-6,7 5-26,-6-21 1,7-6 0,1-28-2</inkml:trace>
  <inkml:trace contextRef="#ctx0" brushRef="#br1" timeOffset="49075.1042">9715 6608 108,'0'0'40,"-3"-17"1,23 16-2,2-13-34,16 4-2,12-3-3,7-2-3,8 7-10,1-9-25,3 12-1,-10-2 1,0 13-3</inkml:trace>
  <inkml:trace contextRef="#ctx0" brushRef="#br1" timeOffset="49449.5048">10210 6428 92,'0'0'36,"0"0"-1,0 0 1,-4 22-32,2-2 1,0 6-2,3 5 1,2 6-1,4 1 1,2-1-1,4-3 0,2-4 0,6-4-1,-1-16 1,3-8-1,1-16 0,-1-10 0,-3-10-2,2-6 0,0-8-2,-8-4-2,4 8-1,-11-1-6,9 17-26,-13 1-4,-3 27 4,0-18-3</inkml:trace>
  <inkml:trace contextRef="#ctx0" brushRef="#br1" timeOffset="49823.9055">10561 6537 107,'0'0'38,"0"0"2,16 11-3,-6-18-33,16-5-2,5-5 1,8-3-2,2-6 1,0 0-2,-5 0 0,-4 2 0,-13-1 1,-9 8-2,-10 17 2,-21-11-1,-5 15 1,-4 10-1,-7 8 0,1 7 2,4 4-2,5 5 2,12 1-1,9-2 1,15-3-2,8-11-1,19 2-6,1-14-30,20 4-2,-2-12 0,4 7-1</inkml:trace>
  <inkml:trace contextRef="#ctx0" brushRef="#br1" timeOffset="50167.1061">9404 8293 81,'0'0'41,"13"-3"-3,-2-9 1,9 1-23,4-3-17,7-2-2,8 4-2,0-6-5,9 12-27,-4-5 0,4 8-2,-7 0 2</inkml:trace>
  <inkml:trace contextRef="#ctx0" brushRef="#br1" timeOffset="50525.9067">10025 8031 88,'0'0'37,"0"0"1,-9 1 0,-5 8-33,9 9-1,-4 7-1,5 8 1,-3 3-2,2 6 0,3-1 0,8-1 0,1-8 0,3-7 0,6-13-1,5-12 0,1-14 1,4-13-1,-1-8 0,-1-5 0,-3-5-1,-5-1-1,-4-3-2,-6 2-2,1 22-12,-9-5-20,2 19-3,-8 2 1,8 9-1</inkml:trace>
  <inkml:trace contextRef="#ctx0" brushRef="#br1" timeOffset="50884.7074">10335 8174 75,'17'-2'40,"-17"2"-1,21-4 1,-11-14-17,7 10-19,6-9-1,5 0 0,0-3-1,2-4-1,-1-4 1,2 2-1,-7-1 0,-5 4 0,-10 4 0,-9 2 0,-10 7-1,-6 11 1,-10 12-1,-6 6 1,-8 13-1,-2 8 1,2 11 0,5 3 0,7 0-1,17-3 1,11-14-1,15-7 0,21-16-3,11-21-7,26-6-29,-2-19-2,13-3 0,-5-16-1</inkml:trace>
  <inkml:trace contextRef="#ctx0" brushRef="#br1" timeOffset="57140.3183">12269 4355 22,'-28'-11'26,"-7"-1"-2,-1 2-3,-3 12-14,-7 1-2,2 10 0,-10 5 1,5 11 0,-10-1 1,2 16 0,-13-6 0,4 16 0,-2-3-1,6 13 0,-1 5-1,10 12 0,7 12-1,16 15-2,18 10 1,19 9 1,17 3 0,20 2-2,15-3-1,14-8 1,11-15-1,11-15 0,8-24 1,6-21-3,8-28 2,5-33 1,10-36-1,7-37 2,1-34-1,2-28-1,-13-20-2,-14-12 2,-26-7-2,-29 7 1,-40 8-1,-41 17 0,-44 21 0,-34 23 2,-32 26 0,-21 30-1,-10 28-1,-3 26-3,19 32-32,15 12-1,34 17-1,22 6-3</inkml:trace>
  <inkml:trace contextRef="#ctx0" brushRef="#br1" timeOffset="74113.1482">14523 4106 7,'0'0'2,"9"-15"-2,-9 15-4</inkml:trace>
  <inkml:trace contextRef="#ctx0" brushRef="#br1" timeOffset="74378.3486">14520 4071 29,'0'0'28,"0"0"1,0 0-1,0 0-16,0 0-6,0 0-4,0 0-2,0 0-3,2 10 0,-2-10-1,1 18 1,-1-5 1,2 4 2,-1 1 0,1 0 2,0 5-1,1-2 1,0 3-3,2 3-2,-5-2-10,3 7-7,-1 1-7,-4 0 2,0 2 4,2 7 7</inkml:trace>
  <inkml:trace contextRef="#ctx0" brushRef="#br1" timeOffset="75080.3499">14536 4602 14,'0'30'24,"4"1"0,0-4-1,-3-9-9,6 11-3,-7-10-4,6 5-2,-5-1-3,1 3 0,-2 4 0,-2 1-2,0 2 1,-1 4 0,1-2 2,-1 5-2,2-2 3,1-1-2,1-4 0,2 3 0,-1-5 0,2 4 0,-1-4-2,-1 3 1,-2 0 0,-2 5 0,0-3-1,-1 9 1,0-2 0,2 1 2,0-1 0,2 0 0,0-5 0,5 1 0,2-5 1,1-5-2,-4 0 1,2 1-4,-3 0 2,0 5 0,-4-2 0,0 4 0,-4 1 0,0 0 0,-2-1 1,4 2-1,-2-4 0,4-3 1,0-1-1,4-4-1,0 2 0,3-2 0,-2 1 0,1 1 0,-1 1-1,-4 0 1,1 2-1,-4 1 2,-1 6-1,-2 0 1,0 1-1,-2 2 1,2-2-1,1 1 1,1-2-1,4-3 0,2 1 0,1-4 0,3-1 0,1-2 0,0 2-1,-3 0 1,-1 7-2,-1 1 0,-4 1 1,-2 7 0,-2 2 0,-1 6 1,-3 1 0,2 0-1,-1-5 3,3-3-1,1-5-1,4-7 1,4-3-2,-4-16-5,12 2-29,-12-20 0,11 15-1,-11-15 0</inkml:trace>
  <inkml:trace contextRef="#ctx0" brushRef="#br1" timeOffset="79666.7579">20535 1253 52,'0'0'30,"37"-51"3,-37 51-16,-18 13 7,-3 13-20,-2 7-4,-19 13 1,1 5-1,-3 0 2,1 4-1,-2 5 2,-5 4 1,-1 5-1,-10 9 0,-2 11-2,-12 14 2,-4 18-2,-13 7 1,1 7 0,-9 5 0,-3 11 0,-7 0 0,-2 7 0,-2-3 1,3-3 0,-3 1-2,-3 5 0,-4 2-1,1-4-1,-1 0 0,7 2 0,-1-1-1,4-5 1,1-2 1,6-2-1,9-3 1,3-4-1,3-4 1,7-10 0,10-5-5,-1-22-29,22-16-2,6-27 0,17-19-1</inkml:trace>
  <inkml:trace contextRef="#ctx0" brushRef="#br1">17400 5712 34,'-11'4'29,"11"-4"-4,-13 0 0,13 0-21,0 0-5,-7-10 0,7 10 0,0 0-1,0 0 2,0 0 3,0 0 2,0 0 1,5 10 1,-5-10 0,0 0-1,0 0 0,0 0-1,0 0 0,11 1-1,-11-1 0,8-2-2,-8 2-1,15-2 0,-4 2-1,3-1 0,2 1 1,6-2-1,-2 1 0,8-1 1,-1 0-1,10-1 1,0-1 0,7 3-1,2-1 1,6 2-1,3 2 1,5-2-1,7-2 0,0 4 0,8-7 0,4-1-1,5-1 1,4-1-2,3 0 3,4 0-2,-1-1 1,4 3-1,0 6 2,-2 1 0,-2 0 0,-1 6 0,1 1 0,-1 0 3,1-1-3,0 1 2,-2-1-2,0 0 1,-1 0-1,-2-5 2,2 3-2,-3-4-1,0 0 1,0-2-1,-1-8 1,5-1-2,-5-3 2,4-4-3,1-2 0,-10-11-22,1 7-11,-12-7-2,-5 4 1,-18-5-1</inkml:trace>
  <inkml:trace contextRef="#ctx1" brushRef="#br1">23707 9057,'0'0,"-20"-23,20 23</inkml:trace>
  <inkml:trace contextRef="#ctx0" brushRef="#br1" timeOffset="81741.5616">20603 1164 8,'0'0'24,"0"-60"3,0 60-11,0 0 1,0 0-1,0 0 0,0 0-3,0 0-2,-28-33-4,34 59-3,1 6-1,1 18-2,-5 4 0,4 8-2,-6 0 2,6 7-3,-5-1 3,-2 5 0,-1 2-1,-3-1 1,0 5-1,3 3 2,1 1-3,0 2 3,1 0-3,0 4 0,3 1 0,0 1 1,-1 1-1,-2 6 1,-1 1 1,-2-1 0,0-1 1,-3 0 0,2-1 1,2-2-1,1 1-1,0-5 0,3-4 0,-1 1 0,0-2-1,1 0 0,-1 4 0,-4-5-2,-3 4 2,-2 1 0,-1-2 0,0 0 0,3-4 1,-3-4 0,4 1 0,1-4 1,6-2-1,0-4-1,6 2 2,-1-5 1,1 1-2,0-3 2,2 1-2,-4-1 2,0 0-1,-2 0 1,-1-2-2,-3 1 0,-2-3 1,-3-3-2,1-3 1,-3-4 0,3-7 0,2-5-4,-2-14-1,6 4-8,-9-16-20,10 2-2,-4-15-1,3 15-1</inkml:trace>
  <inkml:trace contextRef="#ctx0" brushRef="#br1" timeOffset="83005.1638">17548 4972 28,'1'-32'28,"0"6"1,1 2 0,-4 3-23,6 10 1,-4-7 2,0 18-1,6-26 0,-6 26-1,10-24 0,-10 24 0,12-16-2,-12 16 0,13-5-2,-13 5 0,8 15-1,-6 3 0,-2 4-1,0 9 1,-5 7 1,-2 9-2,-3 4 1,-1 8 0,-7 3 1,2 5-2,-3 1 2,-1-6-2,0-4 0,4-9 0,1-7-1,7-9 1,4-7 0,8-13 0,6-6 0,7-8 0,7-7 0,5-7 1,11-11-1,8-9 1,8-9-1,4-6 0,2-6 1,5-4-1,0 3-3,-4 0 3,-4 9-3,-12 7 1,-7 10-4,-10 6 1,-7 20-6,-23 5-29,16 1 2,-16-1-2,-7 28 1</inkml:trace>
  <inkml:trace contextRef="#ctx0" brushRef="#br1" timeOffset="84518.3664">18131 2545 71,'-7'-21'35,"0"7"0,-9-10-9,1 14-18,-10-6-3,2 11 0,-7 2 0,0 10-2,-2 4 1,-2 12 1,-2 6-2,1 10 1,0 6-1,3 5 0,6-2-1,5 2 1,9-8-2,12-6 0,12-7-1,12-13 0,13-16 1,12-9-1,7-13 1,3-9 0,3-8 0,-3-7-1,-5-2 1,-9 3-1,-10 4 1,-8 6-1,-11 9 1,-8 7-2,-8 19 2,0 0-1,-7 11 0,-2 14 2,-3 11-2,3 9 1,3 4-3,1-1-2,10 6-5,-2-16-27,17 4-4,-1-19 1,9 5-3</inkml:trace>
  <inkml:trace contextRef="#ctx0" brushRef="#br1" timeOffset="84861.567">18562 2728 94,'0'-13'39,"0"13"0,-8-17-8,-1 22-25,-6-2-1,-2 18 0,-6 1 0,-1 13-2,-5 4 0,4 4-1,4-2 0,8-2-1,13-8 0,16-14-2,16-17-1,17-20-4,21-4-32,-6-22-2,14 5 0,-10-15-4</inkml:trace>
  <inkml:trace contextRef="#ctx0" brushRef="#br1" timeOffset="86452.7698">20454 3105 54,'-10'-5'33,"10"5"0,-8-13 1,8 13-22,1-23-1,5 13-3,-4-12-1,6 7-1,-5-3-1,6 4-1,-4 1 0,-5 13-2,8-18 1,-8 18-1,0 0-1,0 0 0,11 12 1,-7 3-2,3 7 1,2 7 0,-1 9-1,7 5 1,-3 5-1,5 4 1,-2-2 0,1 1-1,-3-4 2,3-7-2,-2-8 2,-1-8-1,2-12 0,0-10 0,0-12 1,6-13 0,1-16-2,3-9 2,2-10-2,3-8 1,3-7 0,-1-1-1,4 4 0,-8 10-1,1 10-1,-7 6-5,7 26-31,-17 1-1,2 21 0,-14-4-2</inkml:trace>
  <inkml:trace contextRef="#ctx0" brushRef="#br1" timeOffset="87466.7716">21724 2823 85,'-2'-16'36,"5"2"0,-7-7 1,4 7-28,-8-4-5,4 4 0,-8 0-1,-3 8 0,-3 6-1,-5 12 0,-7 3 0,-2 8 0,-6 7 0,-2 6 1,-1 4-1,4 3 0,4-1 0,11-4 0,8-3-1,11-3 1,15-10-1,16-6-1,9-9 1,12-7 0,3-9-1,5-7 1,0-8-1,-2-6 1,-4-7 0,-7 0 0,-6-5 0,-10 1 0,-8 3 0,-4 4 0,-7 4 0,-6 10 1,-3 8-2,0 12 0,-13 20 0,3 7 0,2 8 0,0 9 0,3 3 0,1 2-3,6 6-2,2-23-13,12 16-21,-5-23-2,11 7 0,-6-18-2</inkml:trace>
  <inkml:trace contextRef="#ctx0" brushRef="#br1" timeOffset="88621.1736">22311 3028 79,'0'0'37,"-4"-14"-1,4 14 1,-17-4-26,17 4-3,-25 3-1,10 4-1,-7-1-2,4 5 0,-3 1-1,3 5-2,2 3 1,5-1-2,7 3 1,7 0-1,8-4 0,6 1 0,7 0 0,3-4 1,3-4-1,1 1 0,-2-2 1,-5 3-1,-5 1 1,-7 1 0,-7 1 0,-10 3 0,-8 2 0,-4 0 0,-5-2 0,-3 1-1,0-4 0,4-2-1,2-7-1,4-5 0,15-2-5,-13-14-30,21 9-2,-2-16-1,11 7-1</inkml:trace>
  <inkml:trace contextRef="#ctx0" brushRef="#br1" timeOffset="89822.3758">20636 4991 82,'0'0'34,"-14"-16"1,-2 4-3,1 10-29,-8-4-2,-2 7 3,-6 2-1,-5 2-1,-9 7 3,-2 4-3,-5 0 3,0 5-3,1-3 3,3 1-4,8-2 3,7-5-3,9-3 0,8-3 0,8-4-1,8-2 1,0 0 0,0 0-1,8 8 1,-2 4 0,0 5 0,-4 8 0,0 10 0,-2 9 0,-2 9 0,-3 3 0,0 2 0,1 2-1,3-5 0,1-8 0,8-3-5,-1-26-31,13 3-3,-2-18 0,6 0-2</inkml:trace>
  <inkml:trace contextRef="#ctx0" brushRef="#br1" timeOffset="90430.7768">18385 4395 57,'0'0'33,"-13"-10"0,13 10-2,0 0-28,0 0 2,-8 2 0,8-2 1,0 0 1,0 0-1,-12-4 1,12 4-1,0 0-1,0 0-2,0 0 0,0 0-1,0 0-1,28 12 0,4 4 0,4 9-1,10 11 0,2 9 1,3 10-1,-1 12 0,-10 10 2,-10 6-1,-15 8 1,-9 4 0,-15 2 0,-10 0-1,-12-5 2,-6-4-2,-11-4-1,-1-9 1,1-11-4,3-20-1,20-6-33,-2-30-1,27-8-3,-4-27-1</inkml:trace>
  <inkml:trace contextRef="#ctx0" brushRef="#br1" timeOffset="91631.9789">19113 3963 75,'0'0'35,"-4"-26"-6,4 26-2,-22 0-20,8 9-2,-10 0 1,1 12-1,-4 4-1,3 11 1,0 1-2,0 14 0,6-2 0,5 6-2,1-1 1,8-1-2,4-5 1,9-7-2,4-11 2,9-12-1,2-17 0,10-13 1,6-20 0,5-9 0,3-13 1,-3-9-1,1-5 1,-3-5-1,-10 1 0,-6 3 1,-11 5-1,-12 8-1,-9 13 1,-10 11-1,-10 19 1,-12 18 0,-5 17 0,-5 15 0,0 12-1,3 6 1,9 1-1,10 2 1,17-11-2,19-7 1,18-12 0,14-15-1,15-9-1,3-9-2,9 2-10,-8-20-24,3 8-1,-16-14-1,-3 11 0</inkml:trace>
  <inkml:trace contextRef="#ctx0" brushRef="#br1" timeOffset="92021.9796">19411 4225 92,'0'0'40,"0"0"0,0 0-2,21-19-34,-2 6-4,4-2 0,4 2-3,-3-4-3,15 11-31,-15-9 0,0 16-1,-13-3-1</inkml:trace>
  <inkml:trace contextRef="#ctx0" brushRef="#br1" timeOffset="92193.5799">19370 4413 83,'-20'17'40,"14"2"-2,6-19 1,12 3-32,8-14-5,9-7-2,10 2-7,-4-15-29,13 7-2,-7-11 0,7 8-1</inkml:trace>
  <inkml:trace contextRef="#ctx0" brushRef="#br1" timeOffset="92755.1809">19829 4086 77,'0'0'40,"0"0"-3,0 0 2,-13 5-24,2 10-11,-1 2-1,0 6 1,-2 5-2,4 1-1,0-1 0,6 1 0,6-7 0,6-6-1,5-5 0,7-10 0,2-6 1,0-6 0,3-5-1,-4-2 1,-1-4 0,-4 1-1,-4 0 0,-4 5 1,-1 5-2,-7 11 1,0 0-1,0 0 1,-5 10-1,1 7 1,4 4 0,-3 2-1,4 2 2,5-1-1,2-6 1,5-3-1,4-8 2,2-8-2,4-7 1,2-8 1,-2-8 0,1-4-1,-1-7-1,-4-1 0,-2-2-1,-3-2-2,0 6-1,-5-5-5,11 14-28,-13-7-3,12 12 2,-8-7-1</inkml:trace>
  <inkml:trace contextRef="#ctx0" brushRef="#br1" timeOffset="92973.5813">20545 3694 93,'-16'13'38,"1"19"-1,-6-3 0,3 16-31,-2 6-2,5 9 1,-1 0-4,3 1 0,6-3-3,0-11-5,14 3-29,-8-25-3,9-1 1,-8-24-2</inkml:trace>
  <inkml:trace contextRef="#ctx0" brushRef="#br1" timeOffset="93145.1816">20336 3960 116,'-16'-6'42,"16"6"0,14 6-1,20-5-38,2-6-3,12-6-4,18 6-33,-9-13-3,5 5 0,-9-6-3</inkml:trace>
  <inkml:trace contextRef="#ctx0" brushRef="#br1" timeOffset="97903.1899">22414 2267 51,'-19'-17'23,"2"6"-7,-6-8 2,-1 5-1,0 0-18,-8 3 0,-3 6 0,-5 4 2,-6 5-1,-6 10 2,-9 4 3,1 14 2,-15-2 1,9 16 0,-9-3-1,6 11-1,-3-5 0,8 11-1,4-2-2,2 5-1,7 0 0,4 4-1,6 0 0,5 9 1,5 4-2,7 7 1,6-3 0,7 9 0,9 0 2,11-2-1,7-1 1,10 0-2,8-6 1,11-8-1,13-6 0,12-12 0,13-14-1,13-12 1,16-18-1,11-20 1,12-19 0,0-18 0,-1-17 2,-2-11-2,-10-15 0,-13-8 1,-18-16-1,-18-6 1,-20-9-1,-19-5 0,-26-5 0,-24-2 0,-24 1 1,-23 11-2,-28 17 2,-18 20-2,-15 22-1,-9 18-2,8 34-23,-1-1-12,24 31 0,6 0-3,25 12-1</inkml:trace>
  <inkml:trace contextRef="#ctx0" brushRef="#br1" timeOffset="100305.5942">18016 2001 50,'-96'60'35,"1"13"-1,9 15-2,2 7-9,11 14-22,19 13-2,19 11 1,21 9-2,21-4 3,21-9-1,28-13 1,28-30 0,24-23 1,31-44 2,21-33 2,9-40 0,13-21-1,-6-29 1,-11-5-1,-26-15-1,-23 2-1,-39 1-1,-38 7-2,-43 6 1,-32 8-1,-40 9 0,-30 20 1,-26 21-2,-16 24-2,-3 27-2,1 9-32,28 37-2,12 5-1,33 22-2</inkml:trace>
  <inkml:trace contextRef="#ctx0" brushRef="#br1" timeOffset="101319.5959">16864 6972 43,'12'-1'17,"-12"1"10,0 0 0,-14-1 0,9 12-8,-19-12-2,8 17-3,-16-9-5,5 13-2,-7-8-2,7 10-2,2-2-1,10 4-1,6 0-1,10 1-1,11 0 1,6-2-2,8 0 2,4 1-1,1-2 1,-1 0-2,-4-5 3,-7 1-1,-10 0 1,-8 1-1,-9 0 1,-9 2 0,-7-3-1,-4 2 0,-3-5 0,2-5-3,9 3-6,-2-12-27,22-1-1,0-11 0,22-1-2</inkml:trace>
  <inkml:trace contextRef="#ctx0" brushRef="#br1" timeOffset="101631.5965">17254 7064 90,'0'0'38,"0"0"-2,0 0 2,0 0-31,-7 15-4,3 1 0,0 11-2,-4 7 0,1 6-1,-2 1 0,0 1-2,2 0-1,4-14-8,11 0-27,-8-28 2,29-1-2,-7-26-1</inkml:trace>
  <inkml:trace contextRef="#ctx0" brushRef="#br1" timeOffset="101803.1968">17404 6687 118,'-20'6'38,"1"4"0,7 14-11,8 1-32,4-11-8,16 10-23,0-8 0,11 5-1,-3-6-1</inkml:trace>
  <inkml:trace contextRef="#ctx0" brushRef="#br1" timeOffset="102115.1973">17537 6985 78,'-3'24'37,"-4"-5"-1,2 6 1,-12-8-24,14 14-4,-9-4-3,4 5-2,1-4 0,3 2-2,2-7 1,5-4 0,1-7 0,7-9-2,4-12 1,4-5 2,2-9-3,3-3 2,3-8-2,1 3 1,-1 0-1,-3 5 1,0 8-1,-1 6-1,-7 10 2,0 8-2,-6 9-2,-4 9 0,-2 6-1,-1 0-4,5 14-7,-8-15-26,12 5-1,0-13 0,8 0 0</inkml:trace>
  <inkml:trace contextRef="#ctx0" brushRef="#br1" timeOffset="103035.599">18770 6838 61,'12'-39'35,"-9"-4"0,1 6-1,-13-12-15,9 17-7,-13-5-4,4 12-3,-11 2-1,1 15 0,-7 6-1,-2 9 0,-9 11-1,-2 17 0,-9 6 0,-1 14 2,-3 9-2,0 7 0,5 5 0,8 2-1,11-4 1,17-6-1,20-7 0,21-13-1,17-15 0,16-12-1,15-16 2,7-16-1,12-15 0,-2-13 2,-1-13-2,-5-15 1,-9-8 0,-11-6 0,-14-6 0,-12 4-1,-19-1 1,-14 5-3,-18 7 3,-17 12-2,-17 14 2,-11 13-2,-10 20 3,-8 20-2,-6 13 1,3 16 2,11 8-3,10 8 0,19 7 0,18-11 0,23-1 0,21-13 0,25-8 0,16-11-11,22 1-26,-3-15-4,12 3 1,-8-12-1</inkml:trace>
  <inkml:trace contextRef="#ctx0" brushRef="#br1" timeOffset="103269.5994">19537 6777 129,'0'0'41,"14"-6"-1,8-12-5,14 2-35,7 4-1,8-4-2,2 11-8,-10-4-26,4 10-2,-14-1-1,-8 10-2</inkml:trace>
  <inkml:trace contextRef="#ctx0" brushRef="#br1" timeOffset="103441.1997">19521 6974 126,'-14'11'42,"14"-11"0,25 2-2,13-14-38,16-1-3,6-14-6,14 11-30,-8-11-3,4 7-1,-9-5-2</inkml:trace>
  <inkml:trace contextRef="#ctx0" brushRef="#br1" timeOffset="104361.6013">20527 6761 81,'0'0'40,"-14"-6"-1,14 6 1,11-22-12,9 15-21,-1 0-2,10 2-1,3 0 1,9 2-2,0 0 0,6 3-3,0 3 0,0-2 0,1 1 0,-2-2 0,-1-2 0,-5-2 0,2 0 0,-7-6 0,4-1-3,-8-6-2,1 6-6,-16-6-27,4 9-3,-13-5 1,-7 13-2</inkml:trace>
  <inkml:trace contextRef="#ctx0" brushRef="#br1" timeOffset="104970.0024">22115 6481 95,'-7'-19'37,"-10"-5"3,1 8-1,-14-6-32,4 8 0,-11-1-1,-3 15-1,-8 5 0,0 13-2,-6 8 0,0 9 0,0 10-1,7 8 1,8 2-3,13 0 0,16-4 0,15-8 0,16-11 0,17-13 0,15-12 0,9-15 0,7-12 0,0-10 0,0-9 0,-8-3 0,-6-6 0,-11 4 0,-9 3 0,-11 2 0,-10 9 0,-8 8 0,-8 9 0,2 13 0,-18 16 0,3 9 0,-1 8 0,0 10 0,3 4 0,2 4 0,7 4 0,3-17-11,21 12-22,-7-20-8,15-3-2,-5-14 1,13-1-1</inkml:trace>
  <inkml:trace contextRef="#ctx0" brushRef="#br1" timeOffset="105734.4037">22528 6662 98,'0'0'31,"0"0"-3,0 0-1,0 0-23,12 0 0,-12 0 0,0 0 1,0 0-1,8-3 0,-8 3 1,-11 11-1,-1-2 0,1 4 1,-7-3-1,3 6 0,-4-3-1,7 3 0,-1-4-1,10 0 0,3-12 0,9 15-1,9-10 0,3-1 0,7 0-1,3-3 1,1 5 0,-4-2 0,-5 2 1,-4 6-2,-9 0 0,-10 3 0,-7 2 0,-10 3 0,-5-5 0,-2 3 0,-5-5 0,5-3 0,5 0 0,-2-12-10,21 2-28,-7-11-3,7 11 0,7-27-1</inkml:trace>
  <inkml:trace contextRef="#ctx0" brushRef="#br1" timeOffset="106296.0047">20816 7343 104,'39'1'39,"19"-11"3,30 4-3,19-6-31,30 1-3,22-6-3,21 7 1,16-4-1,7 7 0,-1-1-1,1 7 0,-16-2-1,-13 6 0,-19-2-2,-23-6-1,-24 6-3,-35-13-26,-14 9-8,-37-11-1,-22 14-1</inkml:trace>
  <inkml:trace contextRef="#ctx0" brushRef="#br1" timeOffset="107294.4064">22224 8004 70,'-6'-32'38,"-11"-4"0,3 1 1,-15-4-26,5 14-4,-10-2-1,3 19-1,-10 6-2,-3 15 0,-4 13-2,-3 13-1,3 10 1,2 4-2,5 3 0,9 2 0,14-6 0,16-7-1,14-14 1,17-11 0,18-15 0,13-12-1,13-11 0,7-11 1,-1-7 0,-3-6-1,-7-4 2,-10 1-1,-11-2 0,-12 11 1,-13 3-2,-13 10 0,-8 11 0,-2 12 0,-23 19 0,3 8 0,-4 12 0,4 6 0,1 7-3,3 0-2,16 4-1,4-20-13,21 10-21,0-17-1,19 1-1,-4-16-1</inkml:trace>
  <inkml:trace contextRef="#ctx0" brushRef="#br1" timeOffset="107559.6069">22753 8116 109,'-11'1'42,"-13"0"1,4 13-3,-9 2-36,-2 10-1,5 0-1,3 5 0,8 3-1,14-6 0,14-2-1,12-9-2,16-3-2,5-28-17,16 8-20,0-17 0,5-1-2,-5-15-1</inkml:trace>
  <inkml:trace contextRef="#ctx0" brushRef="#br2" timeOffset="242057.8965">16464 9470 97,'19'-10'40,"6"-10"0,17 5-4,5-5-35,8-2-2,11 8-5,-5-6-26,3 13-5,-11 0-1,3 8 0</inkml:trace>
  <inkml:trace contextRef="#ctx0" brushRef="#br2" timeOffset="242744.2977">17849 8988 80,'-28'-11'37,"-11"4"-1,-5 14 0,-14 5-29,4 13-3,-3 7 0,7 15 0,1 7-1,7 8 0,7-1 0,15 3 0,12-14-1,20-6 1,10-17-1,15-17 0,14-20-1,12-16 1,6-15-1,3-11 0,-5-7 0,-6-3-1,-8 3 1,-9 2 0,-11 10-1,-11 11 0,-11 16 1,-11 20-1,0 0 0,-5 40 0,-9 7 0,1 12 0,0 8-2,3 3-2,7 8-8,0-16-23,17 1-5,2-19 2,13 0-2</inkml:trace>
  <inkml:trace contextRef="#ctx0" brushRef="#br2" timeOffset="243742.6994">18361 9359 83,'10'-17'36,"-10"17"-1,-5-14 1,5 14-31,-23 6-2,8 5 0,-5 2 1,-2 9-1,-1 3 2,4 5-2,5-3 0,11-2-1,7-9 0,12-3-1,10-10 0,9-4 0,4-4-1,4 1 1,-6-3-1,-6 9 0,-10 4 0,-17 10 1,-15 7 0,-15 6 0,-10 2-1,-5 1 1,0-3-3,0-11-1,12 2-8,5-21-25,24 1-3,1-22 1,19 5-2</inkml:trace>
  <inkml:trace contextRef="#ctx0" brushRef="#br2" timeOffset="244210.7003">16891 10211 69,'-15'-6'39,"2"-6"-2,13 12 2,-10-16-32,10 16 0,6-14-2,7 10-1,4-3 1,14 3-1,15-2 0,19 0 1,17-4-1,20-2 0,21-4-1,22-6 0,14-3-1,10-3-1,3 0 0,-6 2-2,-4 4-1,-18 1-2,-12 22-17,-27-11-17,-16 16-2,-31-4 0,-22 12 0</inkml:trace>
  <inkml:trace contextRef="#ctx0" brushRef="#br2" timeOffset="244850.3014">17709 10695 60,'-10'-25'37,"0"9"-1,-13 4 1,2 17-14,-11 1-18,0 17 1,-7 7-1,0 15 0,-5 6-2,6 3-1,5-2 0,10-3-1,11-6 0,11-12-1,14-13 1,15-15-1,14-16 2,10-15 2,10-10-2,4-8 1,0-6-1,-3-1 1,-9 3-2,-11 8 2,-14 12-3,-12 13 0,-17 17 0,-11 9 0,-8 16 0,-8 13-1,-2 7-1,0 6-1,7 1 0,6-5-4,13 2-1,7-22-12,23 6-20,2-19 0,18 2 0,-3-15 1</inkml:trace>
  <inkml:trace contextRef="#ctx0" brushRef="#br2" timeOffset="245084.3018">18229 10966 94,'-14'-21'40,"4"19"1,-7 0-3,3 9-33,-7 6-2,3 7 1,-4 7-3,6 8-1,1-2 1,6 3-1,8-6 1,9-7 0,11-7-2,10-15-3,19-1-13,6-26-20,21-4-1,1-20-4,19-2 2</inkml:trace>
  <inkml:trace contextRef="#ctx0" brushRef="#br2" timeOffset="245521.1026">20149 9731 102,'7'-13'40,"16"2"0,7-13-2,12 0-24,5 4-15,6-6-4,11 15-7,-12-6-24,0 16-3,-14 1 2,-9 14-2</inkml:trace>
  <inkml:trace contextRef="#ctx0" brushRef="#br2" timeOffset="245661.5028">20301 9999 116,'-15'11'38,"15"-11"1,31-12-3,20-15-36,17 2-12,13-25-24,20 5-3,-1-9 1,8 5-3</inkml:trace>
  <inkml:trace contextRef="#ctx0" brushRef="#br2" timeOffset="246129.5036">22004 9248 99,'-23'-3'38,"-10"-4"1,4 15-2,-6-1-32,5 8-1,-1 2-1,4 6 0,5 1-2,9 1 1,7-2 0,10-4 0,9-5-1,12-3 1,7-5-1,6-2-1,4-3 1,-1 1 0,-6 4-1,-6 6 2,-13 8-1,-9 8 0,-16 10 0,-10 5 1,-8 4-1,-6-2-1,-1-2-1,5-9-3,14-6-3,0-28-23,28-2-9,8-24 0,22-4-1,10-18-2</inkml:trace>
  <inkml:trace contextRef="#ctx0" brushRef="#br2" timeOffset="246301.1039">22409 9374 100,'0'23'41,"-17"0"0,2 17 0,-14 1-32,10 6-3,-2 1-2,6 2-2,5-3-3,3-9-5,18 0-27,-5-20-7,15 1 0,-1-24-1</inkml:trace>
  <inkml:trace contextRef="#ctx0" brushRef="#br2" timeOffset="246831.5049">22599 9237 100,'18'22'40,"-18"-22"0,15 28-3,-15-28-26,9 18-3,-9-18-4,10 18-1,-4-7-1,-2 4-1,0 0 0,-3 9 1,-1 2 0,-2 4 0,-4 6 0,-1 0-2,-2 2 0,-2-4 0,3-2 0,1-6 0,3-10 0,4-16 0,12 6 0,3-20 0,11-8 0,5-9 0,7-5 0,4-5 0,2-1 0,2 2-3,-4 3 3,-4 9-1,-8 9 1,-6 8 1,-10 15 0,-10 12 1,-6 9-2,-9 9 0,1 6 0,-4 4 0,4 3 0,0-2 0,10-3 0,6-6 0,9-2-6,3-19-5,11 12-11,-16-30-8,14 8-10,-15-20 1,7 5-2,-18-20 3</inkml:trace>
  <inkml:trace contextRef="#ctx0" brushRef="#br2" timeOffset="246987.5051">22752 9029 121,'-49'-15'41,"-3"1"1,12 20-4,10 1-44,-1-13-17,31 6-17,-11 7-1,19 2-1,3-7-2</inkml:trace>
  <inkml:trace contextRef="#ctx0" brushRef="#br2" timeOffset="247720.7064">18317 7519 104,'-3'10'41,"3"-10"0,35 6-4,6-19-31,20-3-2,7-4-2,12-4-2,4 1-1,-4-4-5,4 15-13,-19-4-19,-2 12-2,-16-5 0,2 10-1</inkml:trace>
  <inkml:trace contextRef="#ctx0" brushRef="#br2" timeOffset="249389.9094">23709 9276 51,'0'0'38,"-18"-16"-3,18 16 2,-24-5-15,15 17-14,-8-2-3,4 13-1,-5 4-1,1 10 1,-3 1-1,3 7 0,2-2 0,4 0-1,3-6 1,10-4-1,5-12 0,11-9-2,8-12 0,9-11 1,8-9-1,0-6 1,2-6-2,-5 0 1,-4 2 0,-5 3 0,-5 8 0,-12 5-1,-14 14 1,11 0 0,-13 14 1,-2 4 0,-1 10 0,1 3-1,3 2 1,2 2 0,6-6-1,7-5 0,6-9 0,7-9 1,1-12-1,4-8 0,3-11 0,-5-8 0,-3-5 0,-7-3-1,-7-2 0,-6-2-2,-3 5-1,-8-4-2,2 20-9,-3-18-25,5 17 0,1-11-2,9 11 2</inkml:trace>
  <inkml:trace contextRef="#ctx0" brushRef="#br2" timeOffset="249686.3099">24648 8704 80,'0'0'40,"40"-44"0,-40 44 0,0 0-34,0 0-2,0 0 0,0 0 0,-28 45-2,28-45 2,-48 90-2,23-36 1,-16 50-3,18-41 1,1 5-1,2-1-2,3 0-2,5 2-24,4-7-12,8-8-1,0-3 0,0-51-1</inkml:trace>
  <inkml:trace contextRef="#ctx0" brushRef="#br2" timeOffset="249889.1102">24428 9298 83,'-47'-47'43,"0"4"-1,12 16 0,35 27-24,0 0-12,0 0-2,0 0-1,64-40-1,-64 40-2,81-13-2,-44 6-2,5 5-11,1-1-22,0-2-8,2-1 1,1 5-2</inkml:trace>
  <inkml:trace contextRef="#ctx0" brushRef="#br3" timeOffset="257860.7242">19239 9101 67,'-9'-14'35,"-9"1"-1,-1 13 0,-14-6-21,8 21-3,-11 6-3,5 16-1,-1 2-1,5 8-1,6 0-1,11 0 0,13-11-1,17-10 0,8-13 0,13-13 0,9-15-1,6-11 0,1-8 0,0-6 0,-5-3 0,-10 1-1,-11 3 1,-7 5-1,-9 7 1,-11 12-1,-4 15 0,-10 5 0,-3 14 1,-3 12-1,-1 9-1,3 5 1,0 5-2,4-1 0,10 3-4,0-18-10,12 9-21,0-15 0,15-1 0,-5-15 0</inkml:trace>
  <inkml:trace contextRef="#ctx0" brushRef="#br3" timeOffset="258110.3247">19735 9336 77,'-10'0'37,"2"11"1,-9-1 0,3 16-12,-9-7-19,6 9-2,-4-1-1,8 3 0,5-6-2,11-4 0,10-11-2,11-11-5,22-3-32,-3-19-2,20 0 0,1-19-3</inkml:trace>
  <inkml:trace contextRef="#ctx0" brushRef="#br3" timeOffset="258999.5262">21180 9330 71,'-12'-18'35,"-2"7"0,-8-4 0,4 15-24,-14-7-2,4 17-1,-9-2-2,6 11-1,-6 3-1,7 8 0,-1 5-1,9 2 0,6 1-1,8-1 0,12-4 0,8-6 0,13-11 0,11-7-1,7-13 0,7-8-1,2-11 0,2-6-1,-6-3 1,-5-3-1,-9 4 0,-10 4 1,-8 9-1,-14 6-1,-2 12 1,-21 15 0,-1 10 0,0 2-2,0 16-2,2-10-8,9 14-23,2-14 0,21 5 0,0-18-1</inkml:trace>
  <inkml:trace contextRef="#ctx0" brushRef="#br3" timeOffset="259202.3266">21497 9606 96,'-28'12'37,"4"11"0,-5-2 0,12 8-29,0-2-2,12-1-2,8-3-1,11-6-3,17-5-5,3-17-30,21 0-3,0-16 0,9 0-1</inkml:trace>
  <inkml:trace contextRef="#ctx0" brushRef="#br3" timeOffset="260668.7292">20467 9208 104,'0'0'40,"18"9"2,3-17-3,10-3-31,4 0-7,4-3-2,1 9-5,-8-7-30,8 12-3,-13-7 0,2 12-2</inkml:trace>
  <inkml:trace contextRef="#ctx0" brushRef="#br3" timeOffset="261667.1309">18658 9068 98,'19'0'37,"0"-5"-2,6-5-5,5 6-62,0-10-4,5 8 0,-6-2-1</inkml:trace>
  <inkml:trace contextRef="#ctx0" brushRef="#br3" timeOffset="261885.5313">18731 9587 116,'-14'18'39,"0"-14"-2,14-4-34,7-10-41,2-7-1,9-3-2</inkml:trace>
  <inkml:trace contextRef="#ctx0" brushRef="#br3" timeOffset="264287.9355">15974 12019 43,'-29'-20'35,"-1"13"1,-11 4 0,0 24-24,-10-4-3,9 19-1,-4 4-2,9 11-1,2 1-2,12 3 2,7-5-2,17-5 0,10-10-1,13-15 1,15-14-1,8-14-1,9-14 2,7-11-3,-1-12 2,-4-6-2,-7 0 2,-9 6-2,-10 7 1,-13 9 0,-11 16-1,-8 13 1,-10 24-1,-7 10 0,-2 16-1,-2 8 2,3 6-2,6-2-2,6 3-1,6-15-4,21-3-27,-2-25-4,21-1 1,-1-25-2</inkml:trace>
  <inkml:trace contextRef="#ctx0" brushRef="#br3" timeOffset="264584.336">16470 12279 83,'-12'0'39,"-13"-1"-2,5 13 2,-9 0-33,9 5-2,3-3-2,9 4 1,5-3-1,10 0 0,6-3-1,8-2 1,2 1-1,2 1 0,0 2 0,-3 2-2,-7 2 2,-5 0-2,-8 3 1,-7 0-1,-6-3 1,-2-4-1,-2-3-1,0-5 0,5-2-4,-4-15-31,14 11-2,1-27 1,12 10-3</inkml:trace>
  <inkml:trace contextRef="#ctx0" brushRef="#br3" timeOffset="264849.5365">17006 12198 93,'-11'-3'40,"11"3"2,8-12-3,17 3-36,6-11-3,7-1-1,8 3-2,0-9-6,11 17-29,-16-6 1,6 12-1,-17 1-1</inkml:trace>
  <inkml:trace contextRef="#ctx0" brushRef="#br3" timeOffset="265021.1368">17112 12402 96,'-24'34'41,"6"-22"-2,25 0 1,16-17-36,13-11-5,16-1-4,-1-17-32,26 9-1,0-12-1,17 7 0</inkml:trace>
  <inkml:trace contextRef="#ctx0" brushRef="#br3" timeOffset="267423.541">18014 12049 79,'-13'3'40,"13"-3"-1,0 0 1,16 4-35,7-12-2,12 0-1,8-1-1,6 1 0,5 2-3,-1 1-3,7 17-22,-13-9-10,5 15 0,-8-7-2</inkml:trace>
  <inkml:trace contextRef="#ctx0" brushRef="#br3" timeOffset="268234.7425">19264 11768 56,'-6'-17'38,"-12"-3"-4,-3 5 2,-11-2-23,1 12-3,-6-1-3,3 17-1,-6-1-1,5 15-3,4 4 2,5 10-1,8 1 0,9 8-3,7-5 2,7-4-3,12-8 2,8-7 0,10-10 0,5-10 0,3-11 0,4-11-1,-1-7 1,2-4-1,-8-3 1,-5-2-1,-6 2 1,-7 6 2,-9 1-3,-3 14 3,-10 11-3,0 0 0,-14 13 0,3 11 1,-1 8-2,0 4-3,7 5 2,-3-4-6,16 15-7,-4-20-23,16 8 1,-1-17-1,11 4-1</inkml:trace>
  <inkml:trace contextRef="#ctx0" brushRef="#br3" timeOffset="268531.143">19684 12052 61,'-12'-6'37,"12"6"-1,-21-7 2,21 7-22,-28 6-6,17 2-2,-8 0-2,4 8-1,-2 6-2,2 3 0,4 3-2,6 0 0,5-4 0,7-2-1,10-6-1,11-13 0,12-4-3,4-20-7,13 5-26,-5-13-2,12 3 1,-7-11-2</inkml:trace>
  <inkml:trace contextRef="#ctx0" brushRef="#br3" timeOffset="279348.971">20725 11653 81,'0'0'40,"-17"-7"-3,17 7 1,-17-4-31,8 8 0,-4 1-3,1 8 1,-4 1-3,2 7 1,3-5-2,2 6 2,7-2-2,6-5-3,9-2 3,4-4-3,9 1 3,3-7-3,2 2 2,-3 2-2,-4 1 2,-6 6 0,-9 2 0,-9 6 1,-9 8-1,-9 0 0,-6 2 0,0-4 1,0-2-3,1-8 0,13-1-7,-4-23-26,25-2-3,2-20-1,21-2-1</inkml:trace>
  <inkml:trace contextRef="#ctx0" brushRef="#br3" timeOffset="279520.5713">21171 11580 80,'-5'9'38,"-3"18"2,-13 3-1,3 15-22,-6-2-14,1 6-2,3 2-1,5-5-3,9 3-27,-1-15-10,16-7 2,1-16-1</inkml:trace>
  <inkml:trace contextRef="#ctx0" brushRef="#br3" timeOffset="280004.1722">21225 11355 94,'-28'-13'38,"-3"8"0,11 14-3,1 0-35,14 5-2,14 0-1,9 1 0,12 2 0,4 0 0,6 2 1,1 0 1,-3 4 2,-3 2 1,-11-1 1,-5 7 3,-14 0-1,-2 7 1,-14 1-1,0-1-1,-7 0 0,2 2-2,-1-7 1,4 1-3,4-6 2,6-6-3,3-8 1,11-7 1,6-7-1,6-8 0,6-8 0,5-11 1,3-4-1,2-3 2,0-7-2,-1 0 2,-6 2-2,-2 3 2,-8 10-1,-8 10 1,-1 12-2,-13 4 2,12 28-1,-11 8 1,3 9-3,2 4-3,5 6-6,-4-9-29,17 8-1,-4-12-3,9-1 1</inkml:trace>
  <inkml:trace contextRef="#ctx0" brushRef="#br3" timeOffset="280784.1735">22524 11557 86,'0'0'39,"-8"-9"-2,-2 13 2,-14 0-31,4 6-3,-8 6-1,1 7 2,-1 5-3,7 5 1,4 3-1,10-2-1,11-2 0,10-1-1,12-8 0,9-6-2,9-6 2,3-10-3,0-9 2,2 1 3,-7-10-3,-3-4 2,-11-1-3,-1-1 2,-11 1-1,-4 2 0,-7 9 0,-1-2 0,-4 13 1,0 0-1,-9 17 0,3 2 0,4 6 0,4 1-1,6-1 1,4-2-2,6-4 2,7-10-2,6-8 2,1-7 0,1-8 0,2-6 2,-6-7-3,0-1 2,-5-3-1,-3-1 0,-4-2-2,-6 2 0,5 5-4,-11-14-22,16 15-11,-9-9-2,12 13 0,1-11 0</inkml:trace>
  <inkml:trace contextRef="#ctx0" brushRef="#br3" timeOffset="281002.5739">23646 11069 89,'-24'-16'41,"8"29"1,-12 5-1,9 17-29,-10 8-8,3 14-1,-4 5-1,3 5-1,1-1-2,3-3-1,4-2-4,-6-18-32,22 0-3,-5-20 0,17-4-1</inkml:trace>
  <inkml:trace contextRef="#ctx0" brushRef="#br3" timeOffset="281205.3743">23322 11292 119,'0'0'43,"0"0"1,31 16-2,8-13-39,18-4 1,13-6-4,1-1-3,7 2-5,-15-13-26,5 14-8,-17-10-1,-4 12-1</inkml:trace>
  <inkml:trace contextRef="#ctx0" brushRef="#br3" timeOffset="291563.7925">6168 10219 30,'0'0'28,"-5"-22"2,-2 3-15,7 19 8,-21-30-14,10 20 2,-10-10-1,4 14 1,-12-9 0,4 14-3,-9 0-2,5 9-1,-5 6 0,2 10-2,0 7-1,3 9 1,3 2-2,5 6 2,5-1-2,8 2 1,7-8-1,11-8 2,12-10-2,11-9 1,11-16-1,7-13 0,5-10 1,6-11-2,-6-12 2,-1-3-2,-3-4 2,-13 1-2,-11 4 2,-8 9-1,-10 6 0,-5 17 0,-5 18 0,-16 12-1,0 18 0,0 14 0,-2 8 0,3 7-1,5 4-1,8-6-2,13 1-11,7-26-22,17-4-2,4-21-1,18-3-1</inkml:trace>
  <inkml:trace contextRef="#ctx0" brushRef="#br3" timeOffset="292593.3943">6845 10420 48,'0'0'32,"0"-22"3,0 22-1,-13-22-17,13 22-9,-24-7-1,9 14-1,-6 0 0,3 15 0,-4 3-2,4 8 1,-1 0-1,5 7 0,4-2-1,9 2-1,5-7-1,13-10-1,11-7-3,9-16-5,17-2-29,-1-14-1,11-6-1,1-9-1</inkml:trace>
  <inkml:trace contextRef="#ctx0" brushRef="#br3" timeOffset="292827.3947">7555 10223 97,'0'0'39,"11"8"0,2-4-2,2-5-37,5-2-4,4 2-1,1-12-25,12 7-7,-7-7-1,7 9 0</inkml:trace>
  <inkml:trace contextRef="#ctx0" brushRef="#br3" timeOffset="293014.595">7568 10454 114,'-13'29'40,"13"-29"1,6 18-4,18-29-36,13-6-2,16 1-6,-2-15-18,14 13-14,-6-9-1,10 8-2,-9-3 2</inkml:trace>
  <inkml:trace contextRef="#ctx0" brushRef="#br3" timeOffset="296119.0005">8409 10153 71,'0'0'38,"-8"-19"-3,18 15 0,-3-14-27,13 1-1,3-10-2,10 3 1,2-3-3,1 3-1,-2 3 0,-2 11 0,-8 10-1,-6 13-1,-11 16 1,-8 10 0,-8 14-1,-5 8 2,-3 5-1,0 1 0,4-8 0,6-2 0,7-14 0,13-11 1,7-17-1,12-16 0,8-14 0,6-16 0,1-11 1,4-6-3,-3-5 3,-5-3-2,-8 6 1,-10 3-1,-6 8 1,-8 7-2,-5 8 0,-6 6 0,0 7-3,0-8-5,17 13-28,-6-11-2,16 5 0,-3-14-2</inkml:trace>
  <inkml:trace contextRef="#ctx0" brushRef="#br3" timeOffset="296493.4011">9337 9632 103,'0'0'39,"0"0"1,11 3-2,2-6-36,0-1-1,2 2 1,-1 5 0,-5 3-1,-3 4 0,-6 5-1,-3 5 1,-5-1 0,-2 6 0,-4 1-1,-1 2 1,-2-2 0,5 1 0,5-3-1,6-5 1,7-2-1,9-6 0,8-4 0,8-7-1,6-1-1,3-7-3,7 5-7,-10-14-23,9 8-4,-11-7-1,-1 8 0</inkml:trace>
  <inkml:trace contextRef="#ctx0" brushRef="#br3" timeOffset="296914.6019">8273 10717 87,'0'0'39,"13"-7"0,21-1 2,15-9-33,26-6-3,17-8 0,24 1-1,13-7-1,7 2-2,2 2-1,-9 5-1,-7 9-3,-21 0-4,-5 18-25,-33-5-6,-17 17-1,-26-1-2</inkml:trace>
  <inkml:trace contextRef="#ctx0" brushRef="#br3" timeOffset="297382.6027">8878 10843 68,'15'-14'37,"-15"14"-2,0 0 3,0 0-24,-6 15-11,-3 4 0,3 8 0,-6 2 1,1 12-1,-3-1 0,4 4-1,0-2 1,6 0-2,3-9 0,4-5 1,3-12-1,5-7 1,3-13-1,2-9 0,-3-9 0,0-7 0,-2-4 0,-4-5-1,0-3 0,-1 0 2,2 1-1,4 3 1,5 1-1,11 1 1,8 7-1,5 3-1,7 8-8,-6 0-30,14 11-2,-8-3 0,4 9-2</inkml:trace>
  <inkml:trace contextRef="#ctx0" brushRef="#br3" timeOffset="299005.0055">7868 11643 80,'0'0'40,"19"5"-1,-6-14 1,11 5-36,0-7-3,7-1-1,-1 0-2,0-5-4,8 15-22,-14-7-9,-1 11 0,-13 2-2</inkml:trace>
  <inkml:trace contextRef="#ctx0" brushRef="#br3" timeOffset="299161.0058">7911 11837 90,'0'0'39,"17"-1"-1,6-20-4,15 2-33,16-2-5,-2-9-29,15 7-4,-3-1-1,3 3-2</inkml:trace>
  <inkml:trace contextRef="#ctx0" brushRef="#br3" timeOffset="301922.2107">8900 11528 29,'8'-13'34,"1"-2"0,-1 3 0,-6-7-18,7 13-5,-9-6-3,0 12-3,0 0-2,-4 14 0,-6 2-1,-1 8 2,-7 5-2,-2 11 3,3 1-2,-1 2-1,2-3 1,7-2 0,4-7-1,8-7-1,8-8 1,9-12-2,8-15 1,10-2 2,6-10-2,3-2 1,0-4-2,-1 3 1,-5-1-1,-9 5 1,-5 11-1,-11 3 0,-16 8-1,0 0 2,3 24-1,-10-1-1,-1 6 1,0 2 0,4 1 0,4-1-2,9-4 3,6-8-2,9-7 2,7-10 0,4-10 1,5-9-1,-2-10 0,-1-4 1,-3-6 0,-7-3-1,-6 0-1,-11-2 1,-4 6-3,-6 3 1,-4 6-2,-4 3-1,4 13-3,-4-11-17,8 22-14,0 0-1,22 0-1,-7 0 1</inkml:trace>
  <inkml:trace contextRef="#ctx0" brushRef="#br3" timeOffset="302655.4119">9887 11438 38,'-4'-17'34,"4"17"0,-4-18 0,-1 8-17,5 10-10,0 0-1,0 0 0,0 0-2,0 0 1,-2 16-2,2 5 1,-4 3-1,0 9 2,-1 0-2,-1 7 1,2 2-2,0-3-1,1-3 1,3-6-1,3-6 1,1-8-3,-4-16 2,16 7 0,-8-20 1,3-4 0,1-6-1,-4-5 1,1-3-1,-2-3 0,-4 0 0,1-3-2,-4 5 2,2 3-1,0 0 1,5 7-1,7 2 1,4 3-1,9 5 0,7-1-2,8 7-4,1-12-16,10 18-17,-7-13-1,1 14-1,-9-6-1</inkml:trace>
  <inkml:trace contextRef="#ctx0" brushRef="#br3" timeOffset="302998.6125">10289 10988 87,'0'0'40,"14"-2"-2,0 7 2,16 8-37,-1 2-1,9 9 1,2 6-1,0 5 0,-8 11-1,-5 7 0,-11 7 0,-11 4-1,-15 4 0,-10-1 0,-10 2-3,-10-10-4,8 4-17,-10-24-16,9-4 1,-2-15-2,14-8 1</inkml:trace>
  <inkml:trace contextRef="#ctx0" brushRef="#br3" timeOffset="303529.0135">8908 11128 64,'-14'-11'36,"-10"7"0,0 14 1,-8 9-30,2 23 0,-8 11 0,6 17 0,-2 8-3,9 7-1,7 3 0,14-4-1,14-5-2,14-16-4,21 0-17,10-23-21,21-12 3,4-15-2,14-6 1</inkml:trace>
  <inkml:trace contextRef="#ctx0" brushRef="#br3" timeOffset="304153.0146">10736 10822 92,'14'-11'38,"6"5"2,1-10-2,11 2-34,-6 2-2,3 6 0,-7 3 0,-7 7-1,-11 10 0,-12 6-1,-11 8 1,-9 5-1,-3 2 1,-5 2-1,4-1 1,5-4-1,14-6 1,14-5-1,18-9 1,22-5 0,18-7-2,11-7-2,16 1-3,-4-11-16,15 10-16,-14-5-2,-4 10-2,-21-2 1</inkml:trace>
  <inkml:trace contextRef="#ctx0" brushRef="#br3" timeOffset="304714.6156">8792 12055 61,'-5'12'39,"13"4"-1,6-9 2,22 4-30,9-15-1,21-1-2,16-10-1,21-7-1,15-5-1,16-6-2,12 0 1,3-3-3,8 6 1,-3 3-1,-2 8 0,-9 5-1,-6 7 0,-10 0-2,-8 9-1,-14-4-2,-7 12-25,-27-10-9,-10 7 0,-24-3-1</inkml:trace>
  <inkml:trace contextRef="#ctx0" brushRef="#br3" timeOffset="305229.4165">10069 12267 66,'0'0'39,"0"0"-2,0 0 2,0 0-32,-3 29-2,-5-1 0,1 10-2,-2 6 0,2 10-1,-2-1 1,2 2-1,3-5 0,4-4-1,3-14 0,0-10 0,-3-22 0,17 4 0,-6-22-1,-1-11 1,-2-8-1,-1-6 1,1-2 0,0-6 0,5 4 1,3-2-1,5 4 0,9 3 0,7 1 0,6 4-1,4 6-4,0-3-13,8 21-16,-13-6-9,1 17 1,-15 1-2</inkml:trace>
  <inkml:trace contextRef="#ctx0" brushRef="#br3" timeOffset="305713.0173">8133 13749 72,'25'-3'41,"2"-12"-2,14 2 0,-6-9-37,11-3-4,8 8-8,-10-10-28,3 13 0,-16 0-1,-3 14 0</inkml:trace>
  <inkml:trace contextRef="#ctx0" brushRef="#br3" timeOffset="305884.6176">8153 13935 77,'-13'28'41,"13"-28"-2,15 13 2,14-34-38,19-7-2,23-7-4,3-16-14,20 9-20,-2-11-2,5 9-1,-1-5-1</inkml:trace>
  <inkml:trace contextRef="#ctx0" brushRef="#br3" timeOffset="306524.2187">9177 13537 53,'3'-11'38,"-3"11"-1,0 0 0,-10 23-25,-6-9-6,8 14-1,-5-1-1,2 6 0,4 0 0,7 1-1,7-4 0,10-7 0,9-10-2,9-8 1,6-12-1,4-5 0,1-8-1,-6-1 1,-1-1-1,-7 2 1,-9 2-1,-11 7 0,-12 11 0,0 0 0,0 0 1,-16 25-1,3-4 0,0 1 0,4 3 1,5 1-1,3-7 1,12-4 0,8-9-1,9-7 1,5-11 1,9-6-2,-2-9 1,0-3 0,-2-5 0,-7 0-1,-9-2-1,-8 5-1,-5 5 0,-10 0-4,1 13-2,-11-15-17,11 29-15,1-24 0,9 17-1,-2-9 2</inkml:trace>
  <inkml:trace contextRef="#ctx0" brushRef="#br3" timeOffset="306914.2194">9977 13150 89,'9'-6'42,"-1"-11"1,10 11-2,0-7-36,2 4-1,0 1-2,3 4-1,-6 4 0,1 4 0,-5 5-1,-5 3 1,-2 7-1,-7 4-1,-5 3 1,-7 4 0,-4 4 0,-1-4-1,-1 3 1,4-6 0,2-5 0,5-4 0,8-18 0,17 11 0,6-16 1,9-10-1,14-3-2,2-8-2,11 11-10,-8-25-13,14 23-14,-8-10 0,2 19-2,-10-5 2</inkml:trace>
  <inkml:trace contextRef="#ctx0" brushRef="#br3" timeOffset="307787.821">10738 13398 32,'0'0'33,"-2"-11"1,2 11-9,0 0-12,-1-13-1,1 13-2,0 0-2,0 0-1,0 0-2,0 0 1,0 0-2,0 0 0,0 0-1,0 0 1,8 12-2,-5 8 1,-2 7-2,0 8 2,-1 6-1,-1 6-1,-2 3 0,2 0 1,-2-7-1,-1-5 0,4-8 1,0-10-1,0-20 0,0 0 0,11-16-1,-2-13 1,1-9 0,2-10-1,0-8 1,1-3-1,3-1 0,-1 6 0,-1 5 1,0 9-1,0 8 0,3 9 0,4 8-1,3 5-1,9 9-3,-2-10-5,22 18-21,-7-17-10,13 7 0,-5-12-1</inkml:trace>
  <inkml:trace contextRef="#ctx0" brushRef="#br3" timeOffset="311859.4281">8244 14840 57,'19'-7'42,"10"2"-1,0-11 0,9 2-33,-1 1-9,-1-8-10,1 12-28,-9-1 0,-4 15-2,-24-5 1</inkml:trace>
  <inkml:trace contextRef="#ctx0" brushRef="#br3" timeOffset="312046.6284">8250 15067 71,'0'0'43,"25"1"-1,-5-12-1,19-11-40,4 7-3,10-9-5,23 9-31,-7-7-1,13 14-2,-1-10 0</inkml:trace>
  <inkml:trace contextRef="#ctx0" brushRef="#br3" timeOffset="312811.0298">9228 14620 52,'9'-14'38,"-9"14"1,0 0-3,-18 19-33,-7 3 1,-1 14-1,-7 3 1,1 15-1,-1 2 0,5 7 0,5-3 1,14 0-2,6-9 0,11-6 0,15-13-1,11-16 0,10-15 0,8-14-1,7-13 1,-1-6-1,-1-5 1,-6-2-1,-12 3 1,-7 5-1,-9 12 0,-11 8 1,-12 11-1,0 15 0,-7 10 0,0 11 0,2 4 0,3 5 0,6-1 0,9-3 1,12-14 0,13-12 0,10-17 0,6-17 0,5-12 0,-3-14 0,-4-4 0,-6-7-1,-13 3-1,-11-3-2,-13 12-3,-9-6-4,4 15-30,-14-3 0,8 12 0,-4-5 0</inkml:trace>
  <inkml:trace contextRef="#ctx0" brushRef="#br3" timeOffset="313185.4304">10219 14214 79,'0'0'43,"17"-1"-1,2-21 1,12 5-39,3-8-2,5 1 0,-2 2 0,-2 6-1,-8 12 0,-10 7-1,-6 9 0,-11 14 1,-12 6-1,-7 12 0,-10 4 1,-5 8 0,0-1-1,1-2 0,6-6 1,15-10-1,12-8 0,16-14 0,21-12-1,10-9-1,18-7-4,1-17-25,16 11-10,-1-9 0,4 9-1</inkml:trace>
  <inkml:trace contextRef="#ctx0" brushRef="#br3" timeOffset="313793.8315">11081 14368 70,'0'0'40,"-5"22"-1,1 12 2,-7 6-37,-3 13-2,-6 8 1,-1 13 0,-6 7 0,-4 10-1,2-2 0,2-4-1,3-10 1,6-11-1,9-15 0,11-18 0,7-24 0,12-24-1,6-24 1,5-15-1,9-16 1,-3-11 0,-1-10 0,-2-10 0,-2-2 0,0 4 0,-9 6 0,-1 12 0,-3 14 0,-1 15-1,-1 19 1,0 21-1,5 22 0,-5 22 1,5 20-1,-1 13 0,-1 12 0,1 12-1,-6 7 1,-3 1-2,-6 4 1,-3-7-3,-2-4-1,-8-21-4,12 0-27,-17-27-6,5-6 1,-8-28-1</inkml:trace>
  <inkml:trace contextRef="#ctx0" brushRef="#br3" timeOffset="313965.4318">11124 14834 83,'-26'-33'42,"21"17"0,5-4 1,24 4-35,12 2-4,8 2-2,13 0-1,8-4-3,12 10-13,-7-10-27,10 10 0,-13-1-2,3 12-1</inkml:trace>
  <inkml:trace contextRef="#ctx0" brushRef="#br3" timeOffset="318099.4391">6730 9881 36,'4'-33'28,"-1"-3"3,-6-4-2,-8-12-16,-1 2-7,-13-12 1,0 8 1,-20-5 0,-1 13 0,-21 6-3,-4 16-1,-16 15-1,-8 25 0,-8 20 0,0 26-1,-3 19 0,5 24 1,6 13-2,11 17 1,14 12-3,18 10 3,22 4-3,19 1 0,17-1-1,21 0 1,20-9 1,20-10-1,23-19 1,15-24 0,14-34 2,22-33 0,18-45 1,13-40-1,11-43 1,1-34 0,-8-28 0,-13-16-3,-18-13 2,-33-6-2,-33-2 2,-35 5-1,-39 6-1,-29 12-2,-34 16 2,-25 24-1,-16 32-1,-15 39 0,-7 49-5,-4 27-29,25 37-1,14 9 0,43 7-4</inkml:trace>
  <inkml:trace contextRef="#ctx0" brushRef="#br3" timeOffset="319269.4411">19614 11559 52,'-21'-16'28,"0"-4"2,-3-3-8,0 3-18,-6-6 0,2 7 1,-5-6 0,3 6-1,-3 0 0,4 9 0,-3 2-1,1 13 0,-1 4-1,-3 9-1,-4 10-1,-4 5 1,-5 8 0,-4 4 3,-7 8-2,5 8 0,0 3 2,12 7-2,13 7 2,17 10-2,14 3 1,20 1-4,19-2 1,15-1-1,15-8 1,8-15-1,10-21 2,6-20-1,8-25 2,3-23-1,-3-30 2,2-19 0,-8-18-1,-8-8 0,-17-9-2,-15-2 0,-21 1-1,-23 9-1,-17 16-1,-19 15-1,-16 25-4,-29 13-27,-1 29-1,-17 14 1,-4 24-2</inkml:trace>
  <inkml:trace contextRef="#ctx0" brushRef="#br3" timeOffset="320080.6426">15955 13912 51,'-31'2'39,"-10"5"-3,2 15 1,-8-2-29,5 19-2,-1 2-2,7 12 0,5 4-2,11 3 0,9-4 0,12-2 0,14-13 0,14-10-1,12-21 1,12-17-1,8-16 0,7-20 0,-4-7-1,-3-10 1,-8 0 0,-10 3 0,-14 12 0,-11 8 1,-12 12-2,-6 25 2,-11 5-1,0 19-1,-7 14-1,5 10-2,1 10-1,2 3-3,13 9-22,-3-19-9,12 6 0,1-22-1</inkml:trace>
  <inkml:trace contextRef="#ctx0" brushRef="#br3" timeOffset="320439.4432">16491 14276 58,'-13'-7'36,"2"19"-1,-10-4 1,6 12-26,-5 0-6,3 5 0,3-2-1,4 3 0,3-5-1,7-4 0,7-2 0,7-6-1,7-4 1,5-4-2,3-1 1,2 1-1,-1 0 1,-3 4-1,-7 3 0,-6 6 1,-11 3-1,-6 1 0,-8 4 0,-4-1 0,-5-1 0,-1-3-2,7-3-2,-6-16-16,20 2-16,0 0-2,1-14-1,10-13 0</inkml:trace>
  <inkml:trace contextRef="#ctx0" brushRef="#br3" timeOffset="320735.8437">16977 14132 79,'0'0'41,"20"6"-3,6-21 0,19-5-38,7 0-4,4-10-5,13 13-27,-14-7-1,0 16-2,-20 0 2</inkml:trace>
  <inkml:trace contextRef="#ctx0" brushRef="#br3" timeOffset="320923.044">17195 14269 57,'-53'40'37,"12"-2"0,6-17-1,27-3-24,8-18-6,28-13-3,16-9-1,14-5-2,12 0-4,6-12-16,11 18-16,-5-7-1,5 13-1,-6 0 0</inkml:trace>
  <inkml:trace contextRef="#ctx0" brushRef="#br3" timeOffset="321235.0446">17927 14145 83,'2'13'43,"-2"-13"-2,37 3-1,-6-13-38,19-8-2,18-2-3,8-10-3,14 14-8,-6-17-25,12 13 0,-8-6 0,4 14-1</inkml:trace>
  <inkml:trace contextRef="#ctx0" brushRef="#br3" timeOffset="321937.0458">18890 13874 58,'0'0'38,"3"-14"-1,-3 14 0,-9 7-27,2 15-5,-2 1 0,-1 12-2,-4 7 0,3 7 0,-1 0 0,8 2-1,3-8 0,10-3-1,7-14 1,12-9-1,6-12 0,14-11-1,3-11 0,4-7 0,-3-3 0,-4-3 0,-4 4 0,-10 0 0,-9 8 1,-9 4-1,-16 14 0,0 0 0,0 0 0,-5 23 0,-3-1 0,2 8 1,2 1-1,5 3 0,5-3 1,6-6-1,3-6 1,8-10 0,2-10-1,-1-11 1,-1-6-1,-1-8 0,-3-5 0,-3-6 0,-3-1-1,-5-3 0,1 0-1,-3-1 0,3 7-4,-5-10-10,17 20-18,-10-11-3,11 9-2,-1-4 1</inkml:trace>
  <inkml:trace contextRef="#ctx0" brushRef="#br3" timeOffset="322295.8464">19777 13343 72,'-12'-6'41,"22"-1"-2,3-11 0,15-2-26,3-2-10,6 5 1,-2 0-1,-3 6-1,-7 5-1,-6 8 0,-9 8 0,-10 8-1,-9 6 0,-5 6 0,-9 4 1,-1 7-1,0-1 1,3-1-1,6-3 1,10-1 0,10-9-1,14-4 0,10-7-2,11-10-1,13 0-6,2-16-11,20 10-14,-8-15-5,9 5-2,-9-10 1</inkml:trace>
  <inkml:trace contextRef="#ctx0" brushRef="#br3" timeOffset="322857.4474">20519 13420 83,'-9'8'40,"-8"5"-1,4 22 1,-9 11-34,5 8-3,-1 7-1,4 7-1,1 5 0,-4 5-1,1-3 0,0 1-1,1-8 1,-1-7 0,1-11 0,3-12 0,4-17 1,8-21 0,0 0-1,8-37 1,8-13 0,7-14 1,5-19-1,8-13 0,1-7 0,4 2 1,-1 5-1,-3 13 1,-4 13-1,-3 13 0,-5 26-1,-5 21 1,-3 20-1,-10 21 0,1 19 0,-4 13 0,2 11 0,-1 13 0,-1 4-2,-1-1-1,2-2-3,-5-15-7,11 2-9,-15-30-13,10-3-4,-10-26-3,12-6 3</inkml:trace>
  <inkml:trace contextRef="#ctx0" brushRef="#br3" timeOffset="323013.4477">20562 13887 91,'-20'-24'40,"20"24"1,-2-22-5,26 11-34,4 3-4,12-6-2,21 13-13,3-14-21,16 12 1,-2-8-3,13 11 3</inkml:trace>
  <inkml:trace contextRef="#ctx0" brushRef="#br3" timeOffset="323450.2485">21527 13774 49,'0'0'36,"-5"-23"-1,5 23 1,-7-23-12,-2 23-15,-10 0-2,-4 12-1,-8 0-1,0 9-1,-4 2-1,3 4-1,3-1 0,11-1-1,6-4 0,12-3-1,8-8 1,8-3-1,9-5 0,4-3 0,2-2 1,-2-1-1,-2 1 1,-3 3-1,-6 0 0,-8 7 1,-5 4-2,-7 10 2,-7 3-2,-5 9 0,-1 2 0,-4 2-2,4 5-2,-1-14-5,19 11-12,-9-26-16,23-1-1,-1-22 0,20-3 0</inkml:trace>
  <inkml:trace contextRef="#ctx0" brushRef="#br3" timeOffset="323621.8488">21772 13818 92,'0'0'40,"-6"-10"-1,3 26 0,-13 9-32,4 12-4,-5 5-2,0 5-2,-1 7-3,1-9-7,13 11-16,-7-23-13,14 0 1,-3-33-4,16 13 3</inkml:trace>
  <inkml:trace contextRef="#ctx0" brushRef="#br3" timeOffset="323793.4491">21812 13616 101,'-15'-31'39,"10"22"1,-5-1-5,10 10-36,0 0-8,0 0-15,19 18-14,-8-6 0,5 13-1,-3-3 2</inkml:trace>
  <inkml:trace contextRef="#ctx0" brushRef="#br3" timeOffset="324105.4496">21867 13882 80,'-12'22'35,"6"11"1,-7-8-1,9 8-30,-3-5-3,3 2-1,4-7 0,5-2 0,3-12 1,6-9-1,7-12 2,4-11 1,3-14 0,7-4 0,-1-8 0,3-3-1,-2 0 0,-1 9 0,-4 10-1,-7 16-1,-7 13-1,-4 16 1,-9 18-2,-5 11 0,-2 13-2,0-2-4,12 13-11,-9-24-12,22 9-11,-2-19 0,19-2-1,5-21 0</inkml:trace>
  <inkml:trace contextRef="#ctx0" brushRef="#br3" timeOffset="324869.851">22890 13634 85,'-28'-1'39,"3"12"-1,-7-1 1,11 15-31,-7 3-4,5 8 0,2 6-2,2 6 0,2 3-1,3 1-1,4-3 1,9-3-2,7-7 0,9-9 0,10-12 1,7-13-2,8-16 1,7-10 1,1-11-1,-3-8 1,1-4 0,-7-1 1,-6-2-1,-6 6 2,-10 10-2,-5 9 1,-8 12 0,-4 10-1,-13 18 1,-3 9-1,-3 12-1,0 5 0,6 6 1,1-3-2,11-5 2,10-6 0,10-10 0,10-9 0,13-14 0,11-8 0,6-13 0,2-6 2,-1-7-2,-7-4 1,-7-4-1,-10 0 1,-13 1-1,-12 6 1,-14 6-3,-9 4-1,0 15-6,-11-9-19,23 16-11,-17 4 0,22 6-2,-5-10 0</inkml:trace>
  <inkml:trace contextRef="#ctx0" brushRef="#br3" timeOffset="325197.4515">24179 13163 74,'-2'-33'41,"4"11"-2,-2-6 2,2 9-36,-6 7 0,4 12 0,-14 23-2,-4 16 2,-5 13-1,-1 17-1,-7 13-1,-1 14 0,3 4-1,3 5 0,3-3 0,10-11-4,3-9 1,9-18-3,6-8-2,2-31-9,14 0-23,-10-28-2,3-4-1,-12-14 3</inkml:trace>
  <inkml:trace contextRef="#ctx0" brushRef="#br3" timeOffset="325400.2519">23767 13652 99,'-9'-22'42,"9"22"2,20-10-3,17 4-33,6 5-3,9-4-4,12-5-1,1-3-3,-23 6-1,4 3-3,3 0-9,4-6-12,5 10-14,1-1-1,-4 1 1,0 1 0</inkml:trace>
  <inkml:trace contextRef="#ctx0" brushRef="#br4" timeOffset="331983.4635">20663 12935 45,'-39'18'33,"-5"9"1,4 19-1,-7 8-20,8 33-3,-8 10-2,15 25-3,-2 10-1,10 9-2,14 0-1,16-4-1,14-9-2,15-22-6,27-13-28,6-28-1,18-13-1,5-26-1</inkml:trace>
  <inkml:trace contextRef="#ctx0" brushRef="#br4" timeOffset="332623.0646">24285 12952 66,'0'0'40,"0"0"0,0 0-1,52 66-34,-52-66-2,47 75 0,-22-23-2,-1 5 0,-9 10-2,-5 9 0,-6 52-1,-12 45-1,-8 5 0,-15-7-4,-19-16-31,-20-29-1,-2-36-1,14-41 0</inkml:trace>
  <inkml:trace contextRef="#ctx0" brushRef="#br4" timeOffset="333590.2663">16106 16020 25,'-15'-6'34,"-9"-2"2,2 9-1,-12-3-24,6 14-3,-7 2-2,5 19-1,-1 7 0,5 12-2,3 4 2,8 8-2,5-5 0,10 1-1,10-13 0,11-12 0,12-21-1,10-16 0,9-25 0,11-12 1,2-21-2,1-9 1,-6 0 0,-5 1 0,-9 10-1,-12 12 1,-14 19-1,-20 27 0,0 0 0,-3 43-1,-11 4 1,-4 9-2,2 6-1,3-2-2,13 6-13,-3-27-18,23-2-2,-1-27-1,20-3 0</inkml:trace>
  <inkml:trace contextRef="#ctx0" brushRef="#br4" timeOffset="333917.8669">16735 16186 53,'-9'11'37,"-9"-10"-2,8 17 2,-5-9-32,4 7 0,-2 2 0,5 5-4,1-3 2,7 5-2,6-3 2,6-3-3,6-4 1,6-6 0,2-2-1,0 0 1,-1-3-1,-3-2 0,-7 2 1,-15-4-1,9 22 0,-14-5 0,-7 5 0,-2 1 0,-2 3-2,1-7-3,9 11-23,-4-30-9,10 0-2,7-11 0</inkml:trace>
  <inkml:trace contextRef="#ctx0" brushRef="#br4" timeOffset="334120.6672">17133 16084 63,'9'-1'40,"-1"-11"-3,17 5 1,4-7-36,6-3-3,6 2-3,1-13-24,13 13-8,-6-7-2,1 11 0</inkml:trace>
  <inkml:trace contextRef="#ctx0" brushRef="#br4" timeOffset="334276.6675">17300 16327 61,'11'0'40,"21"0"-1,2-17-1,17-6-37,12 6-36,0-17 0,16 9-3,-4-7-1</inkml:trace>
  <inkml:trace contextRef="#ctx0" brushRef="#br4" timeOffset="334697.8682">18351 16097 69,'26'-1'41,"-7"-10"-1,17 9 0,-1-7-38,12-2-2,15 2-1,4-2-3,11 11-10,-3-14-24,11 9 0,-2-9-2,4 5 2</inkml:trace>
  <inkml:trace contextRef="#ctx0" brushRef="#br4" timeOffset="335353.0694">19604 15659 61,'0'0'39,"-15"-8"-2,8 19 1,-7 2-34,0 11-1,-4 8 1,-3 13-1,-1 7 0,2 8 1,1-5-1,9 3-1,5-13 0,16-6 0,9-16-1,16-13 0,14-15-1,6-11 0,9-4 0,0-6-1,-3 1 1,-10 1-1,-7 6 1,-14 7-1,-15 9 1,-16 2 0,3 21 0,-16 3 0,-2 7-1,-1 4 2,1 1-1,7 2-1,4-3 1,11-4-1,5-9 1,11-9 1,6-12-1,6-12 0,3-11 1,-1-9 0,-4-9-1,-4-6 1,-7-1 0,-7-3-3,-8 3 1,-6 3-3,-3 13-1,-8-7-10,14 24-14,-12-12-9,8 26-2,12-29 0</inkml:trace>
  <inkml:trace contextRef="#ctx0" brushRef="#br4" timeOffset="335805.4702">20499 15320 72,'17'-10'42,"-2"-9"-3,12 14 2,-8-3-38,5 3-2,0 7 0,-6 6-1,-8 7 0,-2 2 1,-9 3-1,-6 0 0,-3 2 0,-3 1 1,-5 0 0,1 3 1,-2-3-1,4 2 0,2-3 0,8 2 0,8-6 1,12-7-3,6-3 2,11-9-2,7-6 0,3-6-3,7 7-11,-14-21-7,11 19-7,-22-15-11,5 11-2,-15-6 1</inkml:trace>
  <inkml:trace contextRef="#ctx0" brushRef="#br4" timeOffset="336523.0714">21165 15751 64,'-14'-12'41,"14"12"-2,0 0 1,-5 18-35,3-2-2,2 9-1,-1 10-1,-3 6 0,-2 9 0,0 5 1,2-4-1,5-3 1,6-11-1,9-13 1,8-22-1,13-17 0,8-23 0,10-17-1,9-13 1,1-7-1,-1-8 0,-4 6 1,-3 7-1,-12 14 1,-5 19-1,-12 19 0,-10 25 0,-11 22 0,-7 27 0,-10 25-1,-5 20 1,-6 16-2,-7 16 1,1 0 1,-4 1-1,1-7 1,-3-8 0,-3-14-1,1-13 2,-4-17 0,-1-14 0,-4-16 0,-4-12-1,-1-14 1,-3-17-1,5-18-1,3-16-1,8-17-1,15-10-3,7-15-8,29 10-7,-3-21-6,31 19-13,7-9-1,22 15 0</inkml:trace>
  <inkml:trace contextRef="#ctx0" brushRef="#br4" timeOffset="336679.0717">22366 16181 85,'7'21'43,"-19"-16"-4,-2 8-4,-9-2-52,-8-31-10,19 6-12,-3-15-6,11-2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30:53.43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2546 8702 34,'0'0'28,"13"-7"-1,-13 7-5,19-5-12,-19 5-2,25 0-2,-13-1-1,9 7-3,3-4 1,3 5 0,1-2-1,9 1 0,5-1-1,5 3 1,3-3-1,4 1 0,6-3-1,4 0 1,3 1-1,8-1 0,3 2 0,8-3 1,2 1-1,6-3 1,6-3 1,9-1 0,1-7-1,1 0 2,3-3 0,4 1-1,6-2-2,3 0 1,-2 5-2,-4 1 1,1 6-1,-2-1-4,1 7-1,-14-7-10,-1 5-15,-9-4-3,-7 0 2,-10-7-1</inkml:trace>
  <inkml:trace contextRef="#ctx0" brushRef="#br0" timeOffset="1372.8024">4003 2320 1,'0'0'23,"-5"-28"2,5 28 0,0 0-14,-8-6-3,8 6 0,-2 11 1,4 5-3,-2-3-2,4 13-1,-4-1-1,5 9 0,-1 5-1,2 6 0,-1 13 0,2 10 0,-3 7-1,4 14 2,-4 8-3,0 6 1,2 9 1,-2 9-1,1 3 0,-1 5 0,1 8 0,-1 3 0,0 4 0,3 9 1,-4 2-1,1 3 0,-3 5 1,-1 7-1,-1 0 1,0 7-1,1 5 3,-3 6-2,0 6 1,-2 3-1,2 7 1,-1 6 1,1 0 1,0 3-1,1 0-2,2-2 2,-3-3-1,5 1 1,-2-5-2,5-3 0,-4-2 0,5 1 0,-3-3 1,3 2-2,-3 2 1,-2 4 1,-1 1 0,2 1-1,-4-2-1,-2 3 2,-2-4-2,1 0 1,1-9-1,0-2-1,1-2 0,1-1 2,-1-4-1,1-3-2,-4 0 1,2-4 0,-3-2 2,2-4-2,-2-6 3,-2-3-3,5-7 2,0-7 0,1-9-1,4-5 1,3-6-1,2-9 1,1-5-2,-1-6 0,2-5 0,-1-4 0,-4-3 0,-1-3-1,-3-1 1,-3-6-2,-1-4 2,-6-9-1,3-5-1,-3-21-4,6-5-26,-5-25 0,10-19-3,-16-6 0</inkml:trace>
  <inkml:trace contextRef="#ctx0" brushRef="#br0" timeOffset="2418.0043">3878 14445 24,'0'0'29,"0"0"1,0 0 0,-4 12-23,4-12-1,0 0-2,0 0 0,16-7-2,-5 2 0,2 2-1,4-2 0,2 0 0,4-1-1,-1 2 0,2 3 0,2 4 0,-3 1 1,1 3-1,-1 1 0,-4 0 0,-3 0 0,-3-2 0,-3-2 1,-10-4-1,0 0 1,0 0-1,-6-15 1,-4 8-1,-5-1 1,-4 2 0,-4 0 0,0 5 0,-4 1 0,2 3 1,2 3 0,6 0-1,-2-2 1,10 1 0,9-5-1,0 0 0,0 0-1,13-6 1,8-8-1,5-5-1,9-2-2,-2-10-21,13 13-9,-10-2-2,3 15 0</inkml:trace>
  <inkml:trace contextRef="#ctx0" brushRef="#br0" timeOffset="3369.6059">4189 2235 23,'-10'-16'26,"-2"8"1,-1 8-11,-14-8-2,8 11 0,-13-9-2,6 14-2,-8-9-1,8 9-2,-5-9 0,11 10-1,-4-6-2,12 3-1,0-1-1,8 5-1,4-10 0,5 21-1,6-9 0,5-3 0,7 1 0,4-4 0,5-5 0,4-4 1,4-5-1,-1-4 0,-1 3 0,-5 0 1,-5-2 0,-9 6 0,-8 5 1,-11 0 0,-11 17 0,-9-1-1,-13 5 1,-1-2 0,-2-1-2,2-3-1,6 2-6,-2-15-28,14 10 0,7-9-2,9 9 0</inkml:trace>
  <inkml:trace contextRef="#ctx0" brushRef="#br0" timeOffset="3946.8069">2197 4456 67,'-1'-15'34,"-5"4"-1,6 11 0,0 0-27,-4 33-2,5-4-1,4 15 0,0 14-2,1 16 0,-1 16 1,0 18-1,-3 16 0,-3 12 0,-4 8 1,-5 7-1,-2-6 0,1-12 0,3-16-3,-3-31-6,16-20-25,-5-41 0,14-30-3,-2-35 1</inkml:trace>
  <inkml:trace contextRef="#ctx0" brushRef="#br0" timeOffset="4383.6077">2252 4050 73,'-24'6'35,"-3"10"-4,-3 21 1,-5 8-31,1 15 0,-6 11 1,0 13 1,-5 11 0,7 4-1,0-4 2,2-7-1,8-13 0,5-11-1,7-23 2,15-22-1,10-32-2,10-20 1,6-29-2,10-11 2,6-18-1,8-7 1,-2-7-1,6 5-1,-7 9 2,-3 18 0,-4 16-2,-5 18 2,-4 22-1,-7 21-1,-5 24 1,1 16-2,-2 18 2,1 9-1,3 11-1,0 2-3,9 9-10,-2-14-23,4 5 1,-4-17-2,7 1-2</inkml:trace>
  <inkml:trace contextRef="#ctx0" brushRef="#br0" timeOffset="5101.209">1588 6873 55,'0'0'36,"-19"-3"-1,0 17-1,-11-6-9,-2 19-22,-10 2 0,0 11 0,42-40 2,-48 44-1,48-44 1,-38 49-1,7-2-2,14 1 0,11-10-1,12-1 0,18-12-2,9-6 0,14-5-1,5-6 1,-6-4 2,-3 7 0,-12 6 0,-6 10-1,-14 7 1,-7 11-1,-12 5 0,-11 4 1,-7 1-2,-6-7-1,5-6-2,-3-23-7,14-10-24,8-32-1,18-14 0,9-29-1</inkml:trace>
  <inkml:trace contextRef="#ctx0" brushRef="#br0" timeOffset="5319.6094">1931 6727 74,'-12'24'36,"-5"4"-2,2 13 2,-1 3-29,3 10-2,2 7 0,8 13-2,-3 3-1,7 7 0,-2-1-2,1 0 0,3-7-5,-6-20-8,8-6-20,-5-20 0,8-14-4,-7-28 4</inkml:trace>
  <inkml:trace contextRef="#ctx0" brushRef="#br0" timeOffset="5506.8097">1884 7114 89,'0'0'34,"0"0"-1,-1 24-5,1-24-24,17 18-3,-2-13-2,8-15-3,9-6-4,0-24-6,14 2-5,-8-24-12,10-1-1,-3-10 1,-1 4 0</inkml:trace>
  <inkml:trace contextRef="#ctx0" brushRef="#br0" timeOffset="5662.81">2286 6677 78,'-16'68'35,"-10"9"-1,6 16 1,-3-6-26,13 10-4,-1-13-3,10-10-4,12-10-4,-1-27-13,19-11-15,2-25 0,9-14-1,0-20-1</inkml:trace>
  <inkml:trace contextRef="#ctx0" brushRef="#br0" timeOffset="6177.6109">2569 6752 82,'-16'38'37,"-5"2"0,5 13 0,-6 5-27,5 2-6,-1-1 0,7-2-1,2-6-1,5-7-1,3-14 0,4-18 0,-3-12-1,20-35 0,-6-8 0,5-11 0,1-13 0,-4-2-1,0-6 1,-3 7 0,-2 8 1,-4 13-1,-3 15 1,-4 13 0,0 19 0,0 0-1,-4 32 2,5-3-2,1 1 0,5-2 1,4-5 0,7-12 0,6-15 0,7-13 0,1-14 0,8-7 0,-2-6 0,-2-1 0,-4 7 1,-5 5-1,-7 12-1,-6 18 1,-10 18 0,-6 18-1,-6 20-3,-8 11 0,3 23-5,-13 1-21,12 32-10,-11-7 2,11 14-3,-9-10 2</inkml:trace>
  <inkml:trace contextRef="#ctx0" brushRef="#br0" timeOffset="6614.4116">1825 8270 86,'0'-26'34,"-4"2"1,4 24-3,0 0-25,3 16-1,-2 22-1,5 21-1,0 24 0,-1 23-1,-1 22-1,-3 19 0,-2 11 0,0 11-1,-7-4 0,2-9-1,-1-15-1,-1-27-3,7-16-8,-5-35-21,10-20-3,-4-43 1,0 0-2</inkml:trace>
  <inkml:trace contextRef="#ctx0" brushRef="#br0" timeOffset="6910.8122">1625 9308 101,'-6'-19'36,"6"19"2,0 0-3,9 16-33,-6 5-1,2 11 1,5 14 0,4 14 0,-2 14 0,4 8 1,3-2-1,-1 2 1,6-9-1,0-14 0,4-19 1,7-25-3,1-23 0,3-26 0,2-20-1,4-15 0,0-13-1,-2-8-5,4 4-29,-16-11-3,2 16 1,-14 0-3</inkml:trace>
  <inkml:trace contextRef="#ctx0" brushRef="#br0" timeOffset="9063.6159">4157 4631 59,'-12'-3'34,"0"-1"-2,1 6-1,-3-3-27,4 12 1,-7-2 0,8 10-2,-6 2 0,3 6 0,0-1-1,3 5 1,2-4-2,7 1 1,6-9 0,7-4-1,7-6 0,5-6 0,4-10-1,3-2 1,3-10 0,-6-5-1,-3-6 1,-2 2-1,-11-5 1,-5 2 0,-9 2 0,-6 4-1,-10 7 1,-6 8 0,-5 10 0,-5 8 0,-1 8-1,0 8 1,3 9 0,3-1-1,7 5 0,7-3 1,9-1-1,8-7-1,8-3 1,8-9 1,6-9-1,7-8 1,1-7-1,0-7 1,0-6-1,-3-5 1,-5-2 0,-6-1-1,-6 1 1,-7 3 0,-10 4-1,-4 7 0,-10 8 1,-2 8 0,-4 8-1,-3 8 0,-2 7 0,2 7 0,3 1 0,4 3 0,11-3 0,3-4 0,10-4 0,6-8 0,10-9 1,5-7-1,2-8 0,3-8 0,0-4 1,-2-4 0,-3-3-1,-6 0 1,-4 2-1,-8 4 1,-6 5 0,-5 5-1,-7 9 0,-6 6 0,-2 9 0,-4 5 0,-2 7 0,4 3-1,0 1 1,7-1 0,3-4 0,11-6 0,0-17 0,22 4 1,3-16-1,2-10 1,2-2 0,1-6-1,-5-3 1,0 2 0,-11 3 0,-9 8 0,-9 6-1,-8 12 1,-10 11 0,-8 10 0,-1 6-1,-5 4 0,4-1 0,5 1-1,11-8 1,8-8-1,8-13-4,19-11-12,11 5-21,-6-17 0,9 8-1,-6-9-3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31:41.3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12942 8333 16,'0'0'28,"0"0"1,0 0 1,0 0-18,-17 7-2,12 10 1,-8-7-4,8 9 0,-4-7-2,11 8 0,-2-8-2,6-1 0,4-5-1,6-4 0,3-4 0,2-4-1,-1-1 0,-1-4 0,-4 0-1,-4-3 1,-6 2 0,-5 12 0,-10-15 1,-2 14 0,-9-1 1,0 7-1,-2 0 1,2 6 0,1-3-1,10 5 1,10-13-2,-2 16 1,13-11-1,6-3 0,4-2-1,5-3 0,-5-1 1,-1 1 0,-9-2 0,-11 5 0,0 0 1,-14-7-1,-7 4 0,-1-1 0,-1-3-1,5-4-2,9 4-8,1-13-27,16 7 0,4-6-2,9 3-1</inkml:trace>
  <inkml:trace contextRef="#ctx0" brushRef="#br0" timeOffset="3166.8056">17963 4561 17,'0'-14'32,"0"3"0,-2-1-1,2 12-15,-9-4-3,9 4-3,-20 13-4,6 4-1,-7-1-1,3 11 0,-2 0-3,2 0 1,2 2 0,9 1-1,3-3 0,8-6-1,8-4 1,5-6-1,4-5 1,4-7-1,1-10 1,-2 0 0,-4-9 0,-1-3 0,-7-1 0,-7 0 0,-7-1 0,-6 7-1,-7 5 1,-7 10-1,-5 5 1,-3 10 0,-1 6 0,2 5 0,1 4-1,7 3 1,5 0 0,9-5-1,10-4 0,10-5 0,6-6 0,5-8 1,6-7-1,2-4 1,-1-10 0,-3-4-1,-4-3 1,-8-3 0,-8-1 0,-5 4 0,-11 5-1,-7 6 1,-7 7-1,-5 8 1,-3 8-1,-1 4 1,5 8-1,4 1 0,7-1 0,11 2 0,8-2 0,10-5 0,11-5 0,3-4 0,5-6 0,0-5 1,-1-7-1,-4-4 1,-6-6 0,-6-1-1,-11-3 1,-5 1 0,-8 5 0,-6 2-1,-7 6 1,-3 4-1,-3 8 1,-2 9-1,3 1 1,2 7-2,6-2 1,9 3 0,5 0 0,6-2 0,7-3 0,4-4 0,2 0-1,3-4 2,-3-2-1,-2-2 0,-5-2 0,-8 1 0,11-7 0,-11 7-1,0 0-2,-11-15-2,11 15-22,-10 2-12,10-2 1,-9 3-2</inkml:trace>
  <inkml:trace contextRef="#ctx0" brushRef="#br0" timeOffset="4648.8082">18988 4208 30,'-5'-17'31,"1"-2"2,-4-6 0,4 4-20,-8-16-3,9 8-2,-6-11-2,1 4-2,-3-7 1,1 4-2,-8-7-1,1 1 0,-3-2 0,-1 1-1,-4-7 0,1 3 1,-5-5-2,2-2 2,-4-2-2,0-1 1,-5-4 0,-2 3 0,-1 0 0,-1 1 0,-3 2 0,-3 0 0,-1 4 0,2-1-1,-3 6 1,-1 0-1,1 0-1,1 6 0,0-2 0,1 3 0,0 2 1,-5 4-1,4-2 0,0 4 0,-1 1 1,1 0 1,0 1-1,3 2 0,-2 3 0,4 0 0,-3 4 1,6-1-1,1 3 0,2 2 0,3-1 0,3 3 1,3-1-1,4 2 0,3 0 1,3 3-1,2 3 0,5 1 0,-1 1 0,11 8 0,-8-7 0,8 7-1,0 0 1,14 1-1,-3 0 0,5 3 1,2-1 0,6 1-1,3 0 1,3 0 0,3 0 1,-1 4-1,2-1 0,-2 0 0,4 6 0,2 0 1,-2-1-2,3 3 1,2-1 0,2 1 0,4-2 0,1-2 0,3 0 0,1-2 0,2-3 1,-2 2-1,-2-3 1,-2 1-1,-8-1 0,-4 3 1,-6 1-1,-9 3 0,-7 0-1,-11 2 1,-6 1 0,-9 0 0,-4-2 0,-5-4 1,-3-2-1,-3-5 0,-2-5 0,2-5 0,0-4 0,1-6 0,-1-1 0,-1 0 0,-1-2 0,-2-2 0,-4 3 0,0-3 0,-4 6 0,-4-3 0,-1 4 0,0-2 0,-3 0 0,6 0 1,-1 2-1,3 2 0,2-6 0,5 8 2,0-2-1,5 6 1,2-3-2,2 8 2,5-3-1,0 10 1,6 7-2,1 1-1,5 9 2,2-1-3,5 11 2,0 4-1,2 9 1,2 4-1,-1 6 1,-5 9 1,-3 4-2,-3 2 2,-5 0-3,-3-8-4,11-1-30,-4-29 0,16-11-3,3-27-2</inkml:trace>
  <inkml:trace contextRef="#ctx0" brushRef="#br0" timeOffset="6318.0111">5645 13958 38,'9'-21'37,"-2"5"-1,-7 16 0,0 0-30,5 33 0,-9 2-1,1 14-2,-2 10 0,7 12-2,0 5 0,2 3-1,2-1 0,4-1 1,-2-9-1,0-6-1,-1-12 1,-2-10-1,-1-11 1,-1-11-1,-3-18 1,0 0-2,4-17 5,2-8-1,3-9 0,4-6-1,2-4 1,7-1 0,3 4-1,0 7 1,1 11-1,-1 14-1,-4 10 0,-4 13 1,-8 12 0,-5 11 0,-10 5-2,-5 4 0,-14 3 0,-3-2 0,-3-5 0,-5-7-1,1-8-1,-1-14-6,17-2-26,0-22-1,15-4-3,5-17 2</inkml:trace>
  <inkml:trace contextRef="#ctx0" brushRef="#br0" timeOffset="6817.212">6232 14432 52,'0'12'38,"2"10"0,-9-9 0,2 2-31,-4 0-2,1 1 0,0 0-1,2 1-2,1 1 1,7-2-2,4-5 0,5 1 1,5-9-2,5-4 1,4-6-1,5-5 0,0-7 1,3-5-1,-1-6 0,-4 4 0,-4 0 0,-1 2 0,-8 9 0,-2 10 0,-5 16 0,-7 16 0,-2 21-1,-9 23-1,-2 23 0,-3 19 1,-1 20 0,-4 7-2,0-1 2,-1-3-2,-1-18 4,5-19-1,-2-31 1,0-32-1,0-37 1,2-30 0,0-30 0,3-26 1,-1-17-3,5-13 1,5-8-2,11 0 2,10 8-3,12 2-1,21 25-24,4-2-9,27 18-1,3 3 1</inkml:trace>
  <inkml:trace contextRef="#ctx0" brushRef="#br0" timeOffset="7207.2127">7969 14246 57,'-11'1'39,"-8"4"0,-1 19 0,-16 1-34,12 11 0,-5 0-2,6 5-1,3 0 0,9-3-1,9-6-1,12-7-2,10-7-4,5-15-32,21-9 1,2-13-3,10-4 2</inkml:trace>
  <inkml:trace contextRef="#ctx0" brushRef="#br0" timeOffset="7878.0138">8263 14238 68,'-31'38'40,"-7"0"-2,7 10 2,-3 8-36,11-10-2,8-3 0,11-1 0,9-6-1,10-5 0,8-11 0,5-8-1,3-10 1,4-9-1,0-12 1,-2-8-1,3-9 0,-3-10 0,-5-3-1,0 0 1,-2-2 0,-5 5 0,-5 9 1,-2 9-1,-8 10 2,-6 18-1,0 0 0,-8 10 0,-1 10 0,2 2 0,-1-2-1,4 3 1,3-5-1,6-6 1,6-7-1,5-6 1,6-6 0,3-5-1,3-1 1,0-2 0,1 1 0,-6 2-1,-4 9 1,-4 3-1,-5 7 1,-6 9-1,-5 10 0,-3 4 0,-2 7 0,-3 4 0,1-1 0,-2-2 0,2-6 0,5-6 0,4-17 0,-1-9 0,23-25 0,0-13 0,3-12 1,6-8-2,1-5 2,2 1-1,-4 6 0,-4 14 0,-5 17 0,-12 22 0,-2 27 0,-11 15 1,-2 21-2,-7 8 0,1 10 0,3 0-2,8-3-2,4-16-6,21-4-30,-3-25 0,18-5-1,2-20 1</inkml:trace>
  <inkml:trace contextRef="#ctx0" brushRef="#br0" timeOffset="8221.2144">9274 14425 63,'-12'7'40,"1"-11"-2,11 4 1,-11-3-35,11 3 0,0 0 0,12 2-1,-12-2 1,14 28-1,-9-1 0,3 13-1,-3 1 0,1 3-1,-1 0 0,3-5-1,2-10 0,3-13 0,6-18 1,5-19 0,0-15-1,3-10 2,3-8-2,-4-8 0,-1 0-3,-8 0-4,5 21-33,-13-2 0,3 23-2,-9 1 2</inkml:trace>
  <inkml:trace contextRef="#ctx0" brushRef="#br0" timeOffset="8923.2157">9791 14588 55,'-13'7'39,"3"5"0,-5-9 0,15-3-25,-18 5-10,18-5 0,4-12-1,9 1-1,4-8 0,6-2 0,2-7 0,3 1-1,-2-4 0,-4 4 0,-8-2 0,-6 6 0,-7 2-1,-7 5 1,-6 7-1,-8 7 0,-5 9 0,-2 9 0,-3 10 0,2 11 1,1 7 0,4 5 0,7 2-1,10-3 0,11-7 1,10-13-1,14-14 1,12-11 0,6-13 0,8-12 0,3-9 0,2-2 0,-3-2 0,-6 3 0,-7 6 0,-8 11-1,-12 6 0,-7 14 0,-14 12 0,-6 9 0,-9 7 0,-4 3-1,0 1 1,3-4-1,2-6 1,7-11-1,4-16 1,19-13 0,4-10 0,7-10 1,2-6 0,3-4 0,2 1 0,-5 9 0,-7 8 0,-5 12-1,-9 13 1,-8 11-1,-7 14 0,-4 5-1,-1 4 1,0 0-3,6-3 1,4-14-2,13-7-4,1-26-9,22 1-24,-1-27 0,13-4 0,-1-18 2</inkml:trace>
  <inkml:trace contextRef="#ctx0" brushRef="#br0" timeOffset="9063.6159">10842 14055 72,'-9'4'39,"-4"34"-1,-14 14 1,8 20-32,-12 5-4,7 6-2,1 3-1,3-12-5,12 2-7,-1-25-28,13-8 1,1-23-2,7-9 1</inkml:trace>
  <inkml:trace contextRef="#ctx0" brushRef="#br0" timeOffset="9375.6165">10659 14413 83,'0'0'44,"-17"17"-1,19-3-1,-2-14-37,19-1-3,2-9-1,9-2 0,7-5 1,2 0-2,1 2 1,3 7-1,-6 5 1,-4 11-1,-8 12 0,-8 11 1,-10 9-1,-7 9 0,-5 4 0,-5 0-1,-2-3-1,3-9-1,5-6-2,3-25-7,17 5-14,-4-32-16,11-5 1,0-22-1,5-8 2</inkml:trace>
  <inkml:trace contextRef="#ctx0" brushRef="#br0" timeOffset="9484.8167">11059 14103 79,'-19'-8'38,"6"14"-3,9 6-20,4-12-52,17 12-1,2-12-2,13 3 0</inkml:trace>
  <inkml:trace contextRef="#ctx0" brushRef="#br0" timeOffset="10155.6178">11380 14349 58,'-34'23'41,"4"7"0,-3-6 1,10 14-27,-3-10-7,10 9-4,3-3-1,9 0-2,8-3 0,9-5 0,5-9 0,6-7-2,5-13 1,3-12 1,1-10-1,-2-6 1,-2-8 0,-4-4-1,-8-1 0,-6-1 1,-4 6-1,-5 4 0,-3 9 0,-3 4 0,1 9 0,3 13 0,0 0 0,0 0 0,14 13 1,-4 2-1,7-2 0,2 2 0,5-6 1,1 2-1,2 0 0,-1-1 1,-2 2-1,-4 2 1,-6-1-1,-5 8 1,-9 1-1,-3 2 1,-8 4-1,0-2 0,-2-1 1,0-2-2,2-8 1,6-3 1,5-12-1,8-4 0,7-9 0,2-11 1,8-3-1,2-5 0,1-2 0,3-1 0,-4 5 0,-3 8 0,-5 9 0,-2 15 1,-7 11-1,-3 16 0,-5 14 0,-3 9 0,2 4-1,-1 4-2,8 5-3,-8-17-8,20 6-5,-10-34-11,23 0-12,-1-25-2,15-7 0</inkml:trace>
  <inkml:trace contextRef="#ctx0" brushRef="#br0" timeOffset="18017.6697">13678 14479 37,'8'-13'33,"-8"13"1,11-9 0,-11 9-27,4 18-1,-8 2-2,6 11 1,-4 6-1,0 8-2,-2-1 2,2 4-3,-1-2 1,3-1-2,0-9 2,0-4-2,0-13 3,0-19-1,9-1 0,0-20 0,2-17 1,3-7 0,1-12-1,-2 0 1,0-4-1,1 8 0,-5 5 0,-3 11 0,-3 13-1,-2 9-1,-1 15 1,0 0-1,0 0 0,17 13-1,1-6-1,7-7-1,11 1-2,3-16-10,15 9-23,-5-12 1,9 5-1,-11-4 0</inkml:trace>
  <inkml:trace contextRef="#ctx0" brushRef="#br0" timeOffset="18360.8703">14166 14557 70,'-1'23'40,"1"-23"-2,16 21 2,-1-23-36,15-2-1,8-7 0,3-4-1,3-5 0,1-4-1,-5 0-1,-7-4 0,-7 3-1,-12-1 1,-11 5 0,-13 4 0,-9 12 0,-12 6 0,-6 11 1,-4 10-1,0 9 1,2 9 0,5 4-1,10 5 2,12-4-3,12-3 1,17-10-1,14-15-3,20-10-1,11-24-9,22-5-23,5-25-2,17-3 1,-2-21 0</inkml:trace>
  <inkml:trace contextRef="#ctx0" brushRef="#br0" timeOffset="18563.6706">15260 13751 79,'-48'-15'40,"1"26"1,-10 11-2,8 26-33,-2 17-4,8 18 1,0 13-2,10 6 0,11 3-2,9-9-2,12-5-3,6-22-4,15-2-30,-4-28 1,11-8-1,-8-26 0</inkml:trace>
  <inkml:trace contextRef="#ctx0" brushRef="#br0" timeOffset="18719.6709">14812 14357 79,'-34'-23'42,"11"11"-2,3-2 2,20 14-33,6-15-7,17 8-3,14 2-4,5-13-23,25 11-12,1-8 0,20 11-1</inkml:trace>
  <inkml:trace contextRef="#ctx0" brushRef="#br0" timeOffset="19062.8715">15987 14123 56,'-15'-7'38,"1"8"-1,-6-1 0,-1 10-31,-10 10-2,1 10 0,-3 3 0,3 8-1,5-2 0,7 2 0,6-5-1,18-6 0,9-7-3,15-13-2,15-1-6,-1-22-28,19 4 0,-4-14-1,10 1 0</inkml:trace>
  <inkml:trace contextRef="#ctx0" brushRef="#br0" timeOffset="19234.4718">16335 14135 76,'-15'18'39,"-10"0"-1,7 20-1,-5-3-35,8 8 0,-1 2-1,8-1-2,8 0-4,0-20-12,17 5-20,-1-21-1,11-5-1,0-23 1</inkml:trace>
  <inkml:trace contextRef="#ctx0" brushRef="#br0" timeOffset="19608.8725">16468 13967 74,'-16'-4'40,"-3"0"-2,10 17 0,2 3-33,8 3-3,7 3 1,8 4-2,3 1 1,7 2-1,-2 1 0,-2 8 1,-3 0-1,-6 5 1,-8 1-2,-7-3 1,-3-3-1,-4-6 1,1-7-1,-2-9 1,10-16-1,0 0 0,-2-28 1,13-5-1,3-8 0,5-6 1,3-2-1,0-2 0,0 7 1,-2 7-1,-2 9 0,-4 8-2,-3 14-1,-11 6-3,19 11-2,-19-11-6,33 33-26,-12-19 3,16 9-2,0-13 2</inkml:trace>
  <inkml:trace contextRef="#ctx0" brushRef="#br0" timeOffset="19920.873">17130 14115 60,'-28'0'39,"12"9"-1,-8-10 0,15 10-28,-11-3-3,6 10 0,-4 1-2,0 12 0,-1 4-2,2 9 0,2 2-2,5 2 1,7 1-2,9-8 1,13-5-1,12-16-1,16-11-1,9-15-1,10-10-4,3-30-12,10 4-21,-6-19 2,6 1-2,-19-17 0</inkml:trace>
  <inkml:trace contextRef="#ctx0" brushRef="#br0" timeOffset="20108.0734">17609 13644 82,'-22'12'41,"-7"14"-2,5 32 2,-6 2-34,5 17-4,3 6-1,7 0-2,5 1-2,2-5-1,9-6-3,-2-22-10,16 3-22,-9-25-1,14-6-1,-5-25 1</inkml:trace>
  <inkml:trace contextRef="#ctx0" brushRef="#br0" timeOffset="20420.0739">17616 14176 83,'5'28'40,"-8"-11"0,11 9-1,4-6-36,7-3 0,6-10-1,9-6 0,4-8-1,4-9 0,-2-6 0,-4-4-1,-4-6 1,-8 0-1,-10 1 0,-10 3 0,-13 9 0,-9 6 0,-8 11 0,-7 13 1,-5 9-1,0 13 1,5 5-1,4 3 1,10-3-1,14-2 0,12-10-1,14-12-5,22 2-17,6-30-17,21 0 0,0-18-1,21-2-1</inkml:trace>
  <inkml:trace contextRef="#ctx0" brushRef="#br0" timeOffset="21668.0761">18677 14203 70,'-13'4'39,"13"-4"-2,-4-11-6,4 11-24,0 0-2,4 11-1,-4 6-1,-4 6 0,-6 11-1,0 6 0,-6 1-1,1 1 1,2-5-1,2-7 0,7-13 0,4-17-1,11-9 0,8-15 1,3-12-1,7-8 0,1-5 0,-3-2 0,-1 0 1,-5 4-2,-4 11 2,-6 7-2,-7 13 1,-4 16 0,-8 7 0,-1 13 0,-2 7 0,2 4 1,3 4-1,6-5 1,6-5-1,10-9 1,10-12 0,9-9 0,7-8-1,5-7 1,2-2 0,-2-2 0,-5 3-1,-7 3 1,-10 5-1,-5 7 0,-20 6 0,6 12 0,-11 7-1,-4 4 1,3 7-2,-4 5 0,9 3-2,1-5-1,10 4-3,0-16-2,18 8-9,-5-26-18,14 2 0,-4-24-1,12 6 20,-7-18 12,0-5 5,-2 2 4,-15-9 10,2 14 21,-18-4 2,0 18-1,-15-2-15,2 21-10,-13 0-4,4 16 0,-5 5-1,4 7-2,1 5 0,6 0-1,4 0 0,7-2 0,7-10-1,6-4 0,8-11-1,6-10 1,2-10-1,7-11 0,0-5 0,-5-8 0,0-4-1,-4-2 0,-6 1 1,-6-2-1,-4 9 0,-8 3 0,-2 5 0,-1 7 1,0 3 0,3 3 1,-3 11 0,18-11 0,-7 8 0,9 2 1,0 1-1,-1 4 0,1 2 0,-1 3 0,-5 3 0,-2 6-1,-6 4 1,-3 6-1,-5 5 0,0 3 0,-4 0 0,2 1 1,1-1-1,2-6 0,5-8 1,5-12-1,5-13 1,7-12-1,6-13 0,3-9 0,2-4 1,0-8-1,-2 2-1,-3 1 0,-4 4 0,-5 3-1,-2 13-3,-9-5-3,8 19-14,-14-8-19,12 10 2,-7-5-1,11 12 1</inkml:trace>
  <inkml:trace contextRef="#ctx0" brushRef="#br0" timeOffset="22104.8769">20261 14117 66,'-24'7'40,"11"8"-2,-5-8 1,14 8-31,4-15-3,4 19-1,11-13-1,10-3-1,10-6 1,6-3-1,5-8 0,3-3-1,-2-7 0,-1 0 0,-8-4 0,-7 0 0,-13 3-1,-10 1 1,-8 4 0,-8 6-1,-9 10 0,-7 7 0,-6 11 0,-5 10-2,-1 10 2,3 6-1,2 3-1,10 0 0,7 2 0,14-12-3,16-3-3,7-24-11,20 4-19,4-20 0,16 0 0,-2-19 1</inkml:trace>
  <inkml:trace contextRef="#ctx0" brushRef="#br0" timeOffset="22370.0773">20920 14031 68,'-25'-17'37,"-1"23"-1,-13-4 2,11 16-27,-8-6-4,12 8-3,7-5-1,10-1-2,12-5 2,10 0-1,10-3 0,4 0 0,2-1-1,1 6 1,-6 1-1,-7 8 0,-10 4-1,-11 9 0,-12 2 0,-9 5-1,-9 2-2,-9-4 0,2 3-5,-7-22-9,13 9-22,-3-21 0,13 1-1,-3-22 0</inkml:trace>
  <inkml:trace contextRef="#ctx0" brushRef="#br0" timeOffset="23321.679">21511 13977 56,'7'-35'36,"7"7"-2,-2-3 0,4 12-28,-6 1 1,3 10-2,-13 8 0,13 9 0,-15 6-1,-2 16 1,-11 6-2,4 13-1,-10 6 0,-2 11-1,2 2 0,-1 2-1,5-7 1,5-10-1,4-11 1,8-18 0,9-19 0,7-24 0,7-18 1,6-17-1,2-15 1,0-11 0,1-6 0,-3-5 0,-3-3 0,-3 7 0,-7 10-1,-4 14 1,-1 15-1,-6 14 0,-5 33-1,0 0 1,7 41-1,-7 15 0,0 16 0,0 9-1,5 12 0,-1 3-1,5-1-1,0-6-2,5-2-6,-11-24-19,11 4-9,-12-22-1,6-5 0</inkml:trace>
  <inkml:trace contextRef="#ctx0" brushRef="#br0" timeOffset="23508.8793">21686 14312 74,'-8'-8'42,"-6"-7"-2,14 15 1,0 0-22,0 0-17,21-16-4,4-2-6,13 9-29,-4-13-3,13 11 1,-5-11-2</inkml:trace>
  <inkml:trace contextRef="#ctx0" brushRef="#br0" timeOffset="24023.6802">22178 14285 89,'-19'6'40,"14"4"-2,5-10-4,-2-16-69,19 8-3,-4-14-1,4 6-3</inkml:trace>
  <inkml:trace contextRef="#ctx0" brushRef="#br0" timeOffset="24429.281">22852 13841 74,'-27'-15'40,"-2"13"-1,-15 0 0,5 14-31,-10 7-3,4 13-1,-1 6-1,7 12-1,10 2-1,13 3 1,12-4-1,15-4-1,11-4 0,18-16-3,11-4-1,7-20-8,10 1-28,-7-18 1,4 4-4,-14-15 1</inkml:trace>
  <inkml:trace contextRef="#ctx0" brushRef="#br0" timeOffset="24600.8813">22961 14413 86,'-12'9'41,"12"-9"-1,0 0-3,11-36-42,13 15-32,-5-16-1,9 6-1,-4-14-3</inkml:trace>
  <inkml:trace contextRef="#ctx0" brushRef="#br0" timeOffset="25146.8822">23329 13793 79,'1'-15'41,"-6"-4"-2,5 19 1,0 0-33,-10 22-1,-2 8-2,1 20-1,-6 7-1,1 13-2,-1 1 1,3-3-1,8-3 0,8-11 0,8-15 0,14-17-2,9-20 2,10-18-1,6-11 0,4-13 0,-1-7 1,-1-4 0,-8 2 0,-11 3 1,-6 8-1,-10 11 1,-11 14-1,-5 13 1,-3 26-1,-5 10-1,-4 13 1,4 11-2,0 6 1,7 0 0,6-5 1,6-13 0,10-11 1,5-17 1,5-18 0,1-16-1,0-18 2,-3-11-1,-6-10 0,-8-9-2,-7-6-2,-7-11-2,-1 10-7,-16-15-25,7 22-4,-18-5-1,-2 20-2</inkml:trace>
  <inkml:trace contextRef="#ctx0" brushRef="#br0" timeOffset="26114.0839">13109 15687 52,'0'0'38,"10"6"-2,-14-16-13,4 10-14,-18-14-2,4 1-1,-12-7-3,-5-7-1,-8-6-2,-2-9 1,-6-9-1,-2-4 2,-1-7-2,3-5 1,5 0-1,6 0 2,11 2-2,6 2 0,8 3 1,10 7-1,8 9 0,2 10 0,5 8 1,-1 10-1,3 16 0,-6 17 1,-6 17-1,-6 20 1,-10 15-1,-10 17 2,-6 8 1,-8 6-1,-4 1 0,1-3 0,8-11 1,11-14-1,15-22 0,18-17-1,18-17-2,18-26-1,24-8-4,5-24-25,20 5-9,-1-14 0,9 12-1</inkml:trace>
  <inkml:trace contextRef="#ctx0" brushRef="#br0" timeOffset="26769.2851">13689 15252 6,'7'12'23,"-7"-12"-2,13 8-5,-1-2 0,-12-6 0,20-7-3,-20-7-1,0 14-1,0 0-1,0 0-2,-16-5 0,0 17-3,-12 0 2,1 10-3,-6-3 0,3 8 0,1-3-1,5 3 1,7-8-2,11 1 0,6-20 0,21 12-2,6-15 1,8-4-1,5-1 1,2-2-2,-1 5 1,-6 5 1,-11 8-1,-6 13-1,-16 10 1,-8 12 0,-14 6 0,-6 4 0,-1 0-1,-1-9-4,7-6 0,3-25-7,18-13-26,8-15 0,19-17-2,9-28 1</inkml:trace>
  <inkml:trace contextRef="#ctx0" brushRef="#br0" timeOffset="26972.0854">14197 14919 69,'-7'-16'39,"-5"30"-2,-13 11 1,-1 26-35,-2 11 0,1 15-1,3 7-2,0 5-2,11-1 0,2-2-3,10-9 0,-2-18-7,19-3-24,-7-28-3,8-5 1,-4-29 3</inkml:trace>
  <inkml:trace contextRef="#ctx0" brushRef="#br0" timeOffset="27939.2871">14039 15326 44,'-18'-23'38,"-7"-2"0,16 17-1,-3-7-16,12 15-15,18-9-2,10 5-1,10-3-2,6 3 0,8-5 0,6-1-1,2 2 0,-1 4 0,-4 2 0,-7 5 0,-7 0 1,-11 4-1,-11 4 1,-9 2-1,-17 6 0,-9 4 1,-10 3-1,-7 4 2,-7 7-1,-1-1-1,0 1 1,8-1-1,5-4 1,9-5-1,13-7 1,10-7-2,15-8 1,11-11 0,8-7 0,9-6 2,4-6-2,1-5 1,-3-1-2,-3 4 2,-10 1-1,-7 5 1,-11 11-1,-18 10 0,0 0 0,-7 16 1,-11 6-1,-2 1-1,1 5 1,0-4-1,8 0 1,7-5-1,12-9 1,10-9-2,11-4 2,7-6 2,8-6-2,4-5 1,3 3-1,-3-3 1,-4 6-1,-5 3 1,-9 4-1,-5 7-1,-11 9 1,-8 7-1,-7 7 1,-5 8-1,-3 5 1,-5 2-1,4-1 1,-2-4-1,3-6 1,4-9 0,5-18 0,0 0 0,17-21 0,-2-6 1,0-10-1,1-2 1,0-3 0,-2-1 0,0 4 0,-7 7 0,1 8 0,-5 8 0,-3 16 0,0 0-1,14-2 0,0 7 0,5 1 0,6-7-1,11-5 1,11-11-2,10-13 2,7-10-2,5-9 2,-1-9-2,-2-4 1,-4-5-1,-8 3 1,-13 5-1,-11 12 1,-13 10 0,-15 18 1,-2 19 0,-26 23 0,0 26 2,-4 16-1,0 17 1,2 9-1,3 5-2,7-2 0,3-10-5,11-5-1,-1-28-9,17 1-13,-8-32-10,12-7 0,-16-13 2</inkml:trace>
  <inkml:trace contextRef="#ctx0" brushRef="#br0" timeOffset="28376.0879">15523 15343 57,'-19'-41'39,"-5"-8"-1,12 18 3,-4-8-31,16 16-2,5 2-2,10 9-2,8-1-2,9 5-1,6-1 1,6 2-1,4 0 0,1 1-1,-2 4 1,-1-1 0,-10 3-1,-4 1 0,-9 5-1,-10 5 1,-13 6-1,-12 9 1,-4 5 0,-11 8 0,-1-1-1,0 3 1,4-5 0,5-6 0,12-8 0,7-22 0,26 5 0,9-19 0,8-7 1,12-5-1,2-1 0,2 4 0,-5 7 0,-7 13 1,-15 16-1,-15 17 1,-17 14 0,-17 12-2,-11 9 1,-8 6-1,-1-1 0,0-8-3,10-4-4,4-29-13,29 7-10,-6-36-8,39-6-3,2-28 2</inkml:trace>
  <inkml:trace contextRef="#ctx0" brushRef="#br0" timeOffset="28890.8888">17010 15212 57,'-14'-10'39,"-12"-3"-2,3 18 2,-9-1-33,2 18 0,-5 3-2,5 9 0,2 2-1,9 2 0,9-6 0,10-2-1,12-11-1,13-9 0,9-11 0,6-9-1,6-9 1,2-11-1,-2-4 0,-2-7 0,-9-3 0,-7 3 0,-5 0 0,-7 6 1,-8 6-1,-5 10 0,-3 19 0,0 0 1,-15 27-1,7 9 0,0 9 0,-2 8 0,5 3-1,6-6-2,9-3-3,-1-27-12,26 0-15,-7-30-6,17-6 0,-7-29-1</inkml:trace>
  <inkml:trace contextRef="#ctx0" brushRef="#br0" timeOffset="29031.289">17497 14819 72,'-12'34'38,"-14"14"-1,9 27 1,-11 7-34,7 7-1,6-1-5,2-9-6,13-1-29,-4-25 0,11-8-1,-5-30 0</inkml:trace>
  <inkml:trace contextRef="#ctx0" brushRef="#br0" timeOffset="29202.8893">17321 15053 70,'-17'-29'39,"17"29"0,-6-11 0,16 14-27,7 7-12,7-8-5,21 9-30,-2-12-2,17 10-3,-2-14 1</inkml:trace>
  <inkml:trace contextRef="#ctx0" brushRef="#br0" timeOffset="29748.8903">18376 14963 63,'-8'14'39,"8"-14"-1,13 1 0,8-11-36,20-7 0,7-7 0,7 1 0,0 5 0,-1 2 1,-8 4-1,-9 11-1,-13 8 1,-12 9-1,-16 8 0,-10 8 0,-8 3-1,-5 3 1,-2-2-1,6-6 0,9-9 0,12-8 1,14-10-1,11-6 1,10-7 0,3 2-1,2-1 1,-5 9 0,-8 12-1,-10 9 1,-12 13 0,-14 5-1,-9 7 0,-7 4 1,-2-2-1,-1-5-1,5-10-2,5-21-10,21-1-25,-1-23-1,18-3-1,4-24-1</inkml:trace>
  <inkml:trace contextRef="#ctx0" brushRef="#br0" timeOffset="30029.6908">19350 14785 76,'-8'6'41,"5"9"-2,-11 0 1,1 10-41,3 13-8,-5-7-29,11 13 0,-5-7-1,13 6 0</inkml:trace>
  <inkml:trace contextRef="#ctx0" brushRef="#br0" timeOffset="31449.2933">19474 14676 68,'-16'13'37,"-9"2"0,4 15-6,-3-6-29,5 4-1,5-2 0,9 0 0,6-6 0,11-2 1,8-8 0,8-1-1,7-4 1,2-2-1,1-3 0,-5-1-1,-4-1 1,-8-2-1,-9-1 0,-12 5 0,-11-12 0,-9 6 1,-9 2-1,-4 0 1,-5 3 0,1 2 0,3 0 0,3 5 0,8 2 1,10-2-1,13-6 0,0 0 0,24 9 0,4-10-1,8-1 1,3-4-1,2 0 1,-3-2-1,-6 0 1,-5-1 0,-9 1-1,-8-3 1,-10 11-1,-7-15 1,-6 7-1,-3 3 0,2 1-1,-3 3-1,7 7-4,-2-7-8,19 13-25,-7-12 1,20 22-3,-5-15 1</inkml:trace>
  <inkml:trace contextRef="#ctx0" brushRef="#br0" timeOffset="31839.294">19986 15134 49,'-21'-22'37,"3"10"0,-7-3 0,6 24-29,-4-6-1,3 18-1,-3 9-2,2 12 0,3 6 0,6 6-1,3-5 1,10 0-1,9-13-2,10-10 1,9-17-1,6-10-1,7-14 0,-2-11 0,-4-5-1,-5-6 1,-7-1 0,-12 1-2,-9 2 2,-12 4-2,-6 6 0,-6 4-2,2 7-2,-2-4-5,21 18-27,-17-18 0,28 11-1,2-9 2</inkml:trace>
  <inkml:trace contextRef="#ctx0" brushRef="#br0" timeOffset="32010.8943">20506 14625 71,'-21'18'38,"-9"8"-4,-1 16-1,-8 13-38,2-2-31,16 11 0,-1-7-2,15 3 1</inkml:trace>
  <inkml:trace contextRef="#ctx0" brushRef="#br0" timeOffset="32369.6949">20822 15060 49,'-20'10'38,"-11"0"0,3 19-1,-8-2-20,6 8-12,1 4-3,6 4 1,6-5-2,14-3 0,8-8-1,15-12-1,15-10-2,6-24-10,20 3-23,3-21-1,9-1-1,-5-17 0</inkml:trace>
  <inkml:trace contextRef="#ctx0" brushRef="#br0" timeOffset="32556.8952">21357 14728 71,'-25'12'39,"8"19"-2,-11 6 1,5 18-33,0 8-3,5 9-2,1 2-1,2-2-3,12 11-17,-4-24-17,15 0 1,1-21-3,11-7 3</inkml:trace>
  <inkml:trace contextRef="#ctx0" brushRef="#br0" timeOffset="32868.8958">21651 15104 48,'-5'-13'39,"-18"-1"-2,-2 21 1,-13-3-14,3 19-20,-1 2-2,7 8 0,3 1 0,8 6-1,8-1 1,10-6-1,10-7 1,11-8-1,7-10-1,7-10 1,1-8-1,-1-10 0,1-9 0,-5-7 0,-7 1 0,-7-5 0,-8 2 0,-7 1-2,-5 7 0,-3 2-1,-1 15-3,-5-2-6,12 15-26,0 0 1,4 15-2,-4-15 2</inkml:trace>
  <inkml:trace contextRef="#ctx0" brushRef="#br0" timeOffset="33134.0962">22125 15094 76,'-18'3'39,"-4"10"0,-13-3-1,0 9-34,-7 2-1,2 7-1,-1 0 0,5 4-1,7-3 1,7 1-1,9-5-1,9-5 0,16-9 0,11-8-2,17-6-2,6-17-6,22 6-28,-3-22-1,12 5-1,-9-13 1</inkml:trace>
  <inkml:trace contextRef="#ctx0" brushRef="#br0" timeOffset="33336.8966">22487 14696 75,'-9'-11'40,"-7"6"-1,10 23 1,-9 5-33,6 17-4,-4 11-2,3 9 0,-1 5-1,1 0-1,3 2-1,0-10-6,14 5-19,-6-25-11,19-4 0,-7-23-2</inkml:trace>
  <inkml:trace contextRef="#ctx0" brushRef="#br0" timeOffset="33586.497">22588 14981 65,'-31'-5'39,"7"16"0,-8 1 1,12 9-24,0-4-13,9 5 0,9-5-2,11 2 1,6-7-1,6-4 1,7-4-1,4-2-1,4 1-1,-1-7-2,0 6-3,-4-9-5,12 16-24,-12-14-4,7 16-1,-9-12 0</inkml:trace>
  <inkml:trace contextRef="#ctx0" brushRef="#br0" timeOffset="34350.8984">5413 8641 87,'0'0'33,"13"-3"-24,-13 3-10,11-12-33,-1-2-2</inkml:trace>
  <inkml:trace contextRef="#ctx0" brushRef="#br0" timeOffset="34506.8987">6135 8488 77,'19'16'34,"-3"1"-11,-1-10-22,2-6-34,2-6-2,6-3 2</inkml:trace>
  <inkml:trace contextRef="#ctx0" brushRef="#br0" timeOffset="34678.499">7303 8425 77,'51'11'33,"0"2"-30,-8-4-3,0-4-34,4-6-2</inkml:trace>
  <inkml:trace contextRef="#ctx0" brushRef="#br0" timeOffset="34865.6993">9136 8368 74,'69'22'35,"-7"-6"-2,5-4-1,-3-4-36,1-15-23,14-2-5,4-8-2,9-3 1</inkml:trace>
  <inkml:trace contextRef="#ctx0" brushRef="#br0" timeOffset="35052.8996">11283 8395 76,'66'9'36,"5"4"-1,-1-12-2,4-4-35,8 4-22,-2-9-10,7 5 0,-1-2-2</inkml:trace>
  <inkml:trace contextRef="#ctx0" brushRef="#br0" timeOffset="35224.4999">12819 8450 56,'97'0'37,"6"1"-1,-4-8 0,4 7-21,-10-12-9,6 6-2,-4-4-3,0-4-4,7 8-33,-7-8 1,3 5-3,-4-1 1</inkml:trace>
  <inkml:trace contextRef="#ctx0" brushRef="#br0" timeOffset="35380.5002">15510 8507 89,'102'17'38,"4"0"-2,-8-11-2,-5-12-48,9 2-21,0-7-2,4 1 0,-5-11-1</inkml:trace>
  <inkml:trace contextRef="#ctx0" brushRef="#br0" timeOffset="35552.1005">17432 8536 83,'60'19'39,"-5"-8"-3,4-2 1,4-9-35,4-7-4,8 2-7,-5-9-26,10 1-1,1-4-1,5 6 1</inkml:trace>
  <inkml:trace contextRef="#ctx0" brushRef="#br0" timeOffset="35739.3008">18863 8552 78,'20'6'39,"0"3"0,-20-9 1,16 8-29,-16-8-3,0 0-3,0 0-1,0 0-3,0 0-2,0-16-4,17 13-32,-6-4-2,8 7 1,-2-4-3</inkml:trace>
  <inkml:trace contextRef="#ctx0" brushRef="#br0" timeOffset="36784.5027">19285 8507 57,'0'0'36,"-1"-19"-1,1 19 0,-31-10-18,11 19-7,-10-4-5,-1 11 0,-9 0-1,2 7 0,-4 1-1,6 2 0,5 0 0,9 0-1,11-7 0,11-4 0,13-7-1,13-7 0,13-10 0,5-3 0,4-8-1,3-5 0,-6-7 1,-3 2-1,-11 0 1,-10 4-1,-13 2 0,-8 5-1,-15 9 1,-8 10 0,-9 8 0,-12 8-1,-1 9 1,-1 4 0,-1 8 1,8-3 0,4-1-1,14-2 1,11-8-1,18-9 1,15-8-1,14-13 0,11-11 0,8-7 0,4-8 0,-5-8 0,-4-5 1,-10 1-1,-12 0 0,-15 6 1,-18 6-1,-14 9 0,-14 10 0,-13 9-1,-8 14 1,-5 7 0,-1 9 0,3 2 0,9 3 0,13-1 0,13-2 0,15-8 1,17-8-1,16-8 0,12-7 0,6-6 1,3-6-1,-1-6 0,-6-1 1,-5-1-1,-13 1 0,-11 2 0,-14 7 0,-12 5 0,-10 7 0,-8 6 0,-8 8 0,-4 6 0,-3 7 0,4 5 0,2 0 0,9 0 0,10 0 0,12-5 0,12-7 0,16-8 1,12-12-1,9-8 0,8-11 1,4-9-1,-4-1 1,-5-5-1,-8 3 1,-13 4 0,-15 8-1,-6 21 0,-27-7-1,0 17 0,-2 9-2,-1 1-4,15 14-11,-3-16-17,24 7-4,6-16-1,21 1 0</inkml:trace>
  <inkml:trace contextRef="#ctx0" brushRef="#br0" timeOffset="37190.1034">19877 8341 82,'-13'3'38,"-2"10"-2,-14-2 1,4 12-29,-9-4-2,11 5-2,2-5-1,10 0 0,11-7-2,16-7 0,9-3 0,15-4 0,3 0 0,2 3 0,-1 3 1,-8 7-1,-14 7 0,-13 6 0,-10 7-1,-15 8 2,-10 0-1,-6-2-2,0 1-2,2-23-8,17 3-25,4-24-3,24-6 1,7-20-2</inkml:trace>
  <inkml:trace contextRef="#ctx0" brushRef="#br0" timeOffset="37392.9037">20423 8027 91,'-31'-2'38,"7"29"0,-13 15 1,6 17-29,-4 13-8,7 8-1,7 4-2,4 0 0,9 5-6,0-21-8,14 0-21,-4-21-1,9-7 1,-3-20-2</inkml:trace>
  <inkml:trace contextRef="#ctx0" brushRef="#br0" timeOffset="37564.504">20183 8457 97,'-10'-6'40,"-4"-3"0,14 9 0,0 0-30,28-1-8,7-7-3,8-6-1,11 4-2,1-9-4,17 14-28,-12-10-3,4 12 2,-11-7-2</inkml:trace>
  <inkml:trace contextRef="#ctx0" brushRef="#br0" timeOffset="38438.1056">20729 8386 92,'-16'5'38,"-9"-1"0,3 9 1,-13-1-30,8 10-3,-9 2-1,0 9-1,-2 0-1,5 4-1,10-4 0,8 0 1,11-10-2,12-7-1,11-13 0,17-7 1,6-12-1,6-7 0,3-9 1,-3-4-2,-6-4 1,-5-2 0,-10 2 1,-13 6-2,-9 9 1,-9 7 0,-3 14 0,-7 8 0,0 11-1,2 7 1,4 7 0,5 1 0,9 0 0,7-5-1,10-5 1,7-6 0,8-5 0,1-6 0,2-5 0,-2-2 0,-5-5 0,-6 1 0,-5-3 1,-8 0-1,-9 0 0,-6 11 0,0-14 0,0 14 0,-13 0 0,13 0 0,-17 19 0,8-4 0,1 2 0,2 1 0,1 1 0,5-4 0,3-5 0,-3-10 1,16 5-1,-2-12 0,2-7 1,0-7-1,1-5 1,0-4-1,-4-4 1,-1 1-1,-4 3 0,-3 2 0,-2 9 0,-2 6 0,-1 13 0,0 0 0,0 0 0,8 14 0,6-9 0,6 0 0,11-7 0,6-7-1,8-11 1,7-8-1,5-4 0,0-12-1,-1-1-1,-6-8-1,-6 1 1,-12 6 0,-6 12 1,-16 9 0,-10 25 0,-13 5 1,-11 25 2,-6 24 1,-6 15-1,0 12 0,-3 6 1,6-4-3,5 0 2,5-12-3,15-2-11,-7-27-11,23-9-13,-7-22-2,13-9 1,-7-17 0</inkml:trace>
  <inkml:trace contextRef="#ctx0" brushRef="#br0" timeOffset="38562.9058">21439 8284 109,'11'-34'37,"16"11"-1,7 4-15,7 1-56,10 3-4,0-7 1,5 8-2</inkml:trace>
  <inkml:trace contextRef="#ctx0" brushRef="#br0" timeOffset="39888.9081">19702 7525 65,'9'-10'37,"2"-1"-2,-2-7 1,2 10-13,-4-13-19,5 3-1,-4-6-1,0 2 0,-4-5 1,0 1-1,-3-8 1,0 0 1,-3-5-2,0-4 1,-4-4-1,2-1 0,-4-7-2,0 1 2,0-4-2,0-3 1,-3 1-1,0 1 0,-2-1 0,2 0 0,-1 1 0,-4 2-2,0 0 2,-1 3-1,-1-4 1,-2 4-2,-1-3 2,0 5-1,-3-2 2,1 2-1,-2 1 0,1 2 0,-3 4-2,0 3 2,-1 5-2,-1 2 2,1 2-2,-4 5 0,1 4-1,2 2 1,1 2 3,2 7-3,2 0 2,7 5-3,3 3 3,14 5 0,0 0 0,0 0 0,14 14-1,6-4 3,10 3-2,3 2 3,7 2-3,3 1 2,6 0-1,4-6 1,3-3-1,4-2 0,1-5-1,-2-3 1,-6-2 0,-4-3 0,-7-1 0,-10 0 0,-12 0-1,-8 2 0,-12 5 0,-11-1 0,-6 5 0,-6 0-1,-5 2 1,-2 1-1,-2 0 1,-4-1 0,3-4 0,-1 1 0,1-6 1,3-2 0,2-3-1,-2-1 1,-4-1 0,0 1 0,-4-2-1,3 7 0,-4 1 1,2 4-1,2 3 0,5 2 0,8 2 0,6 3 0,9 2 3,9 6-4,10 3 4,5 6-3,2 11 2,0 6-3,-1 9 1,-8 4-3,-4 9-3,-13-6-3,7 9-22,-16-14-7,7-4 0,-8-17-1,13-7 2</inkml:trace>
  <inkml:trace contextRef="#ctx0" brushRef="#br0" timeOffset="40466.1091">17900 4697 73,'0'0'38,"0"0"-1,-9-4-4,-1 0-60,1 6-6,-10-4-3,0 3-2</inkml:trace>
  <inkml:trace contextRef="#ctx0" brushRef="#br0" timeOffset="40622.1094">17170 4762 74,'-57'9'38,"-6"-14"-2,10 4-2,0-6-40,1-12-28,8 1-1,-2-9-2,3 8 0</inkml:trace>
  <inkml:trace contextRef="#ctx0" brushRef="#br0" timeOffset="40793.7097">15991 4605 70,'-77'4'37,"-4"-8"-2,2 2 0,-1-6-36,-5-7-29,8 5-3,-9-4-2,4 7 0</inkml:trace>
  <inkml:trace contextRef="#ctx0" brushRef="#br0" timeOffset="40949.71">13977 4780 76,'-87'7'35,"1"-10"-3,3-7-3,5 3-42,-4-10-19,6 2-1,-2-6-2,-1 6 1</inkml:trace>
  <inkml:trace contextRef="#ctx0" brushRef="#br0" timeOffset="41121.3103">11746 4715 73,'-107'13'38,"-6"-5"-4,2-9-15,-1 5-47,-4-7-7,5-2-1,-3-4-1</inkml:trace>
  <inkml:trace contextRef="#ctx0" brushRef="#br0" timeOffset="41261.7105">9554 4791 98,'-90'1'38,"-3"-12"-2,5-3-12,6-3-61,-7-10 1,1 7-1,-8-6-2</inkml:trace>
  <inkml:trace contextRef="#ctx0" brushRef="#br0" timeOffset="41480.1109">7590 4662 49,'-111'-1'31,"3"1"0,5 1-3,1 3-12,-1-1-18,2-2 0,-2 5 2,0 0 0,7 0 2,0 2 0,2-4 1,2 0-6,6-1-24,-4 1-4,5-3-2,0 0 0</inkml:trace>
  <inkml:trace contextRef="#ctx0" brushRef="#br0" timeOffset="41682.9113">4922 4881 68,'-47'-11'33,"5"-3"0,3-7 0,5 0-32,-1 2-1,0 3 0,-3 2 0,1 5 0,2 6-3,-7-6-11,7 10-16,-3 0-3,4 4 0,2-4 0</inkml:trace>
  <inkml:trace contextRef="#ctx0" brushRef="#br0" timeOffset="41823.3115">4296 4756 113,'-9'18'43,"-14"-4"-1,1 8-1,-7-4-46,-15-14-30,15 8-5,-8-8-2,11 7-1</inkml:trace>
  <inkml:trace contextRef="#ctx0" brushRef="#br0" timeOffset="47813.722">17969 4615 48,'0'0'34,"5"-13"1,-5 13-2,-11 13-24,7 5-1,-7-4 0,2 12-3,-4-1-1,3 1 0,-1-1-2,8-5 0,4-9-1,8-5-1,6-12 0,6-7 0,3-9 1,2-7-1,-3-2 2,-4-1-1,-6 5 1,-9 6 0,-11 6 0,-6 11-1,-10 9 1,-2 7-2,-1 5-2,2-5-2,8 4-4,1-12-30,15-4 1,12-4-2,7-6 0</inkml:trace>
  <inkml:trace contextRef="#ctx0" brushRef="#br0" timeOffset="49560.9251">4392 4417 42,'-5'13'30,"5"-13"2,0 0-10,0 0-9,0 0-3,0 0-3,-5-27-1,10 14-3,-4-11 2,6-2-2,-4-6 1,4-2-1,-3-8 0,1 1 0,0-7-1,2-1 1,-4-6-1,1-1 1,-2-2-1,2 5-1,-4 1 1,1 9 0,-2 1 0,1 12-1,-3 5 0,1 9 1,-2 4-1,4 12 0,-6-13-1,6 13 0,0 0 1,-10-7-1,10 7 0,0 0-1,0 0 1,-7 13 0,4 3 0,-1 4 0,-4 8 0,-1 6 1,-3 4-1,-1 7 1,-4 1 0,0-2-1,0-8 1,1-4 0,5-9-1,1-15-1,10-8 1,-4-29 0,11-10 0,6-12 0,5-10-1,4-6 1,0-2-1,4 1 1,-3 9-1,-4 12 1,0 14 0,-5 11 0,-3 17 0,-1 11 1,-2 14-1,4 7 1,-1 6-1,6 5 1,0 2-1,2 1 0,1-1 0,-2 0 0,-1 0 0,1-4-2,-2 3-5,-8-13-28,7 4-2,-6-18-1,7 2-2</inkml:trace>
  <inkml:trace contextRef="#ctx0" brushRef="#br0" timeOffset="58250.1404">17874 4639 24,'0'0'28,"11"-11"0,-11 11 1,15-7-22,-15 7-1,12-15 0,-12 15-2,14-12 1,-14 12 0,7-13-1,-7 13-1,2-10-1,-2 10 0,0 0-1,-15 7 0,5 2-1,-4 5 0,-1 2 0,-5 3 0,-1 5 1,-5-1-1,-2 1 0,-3 5 0,-8 0 1,-1 2-1,-6 5 0,-6 1 2,-5 4-2,-11 6 2,-6 3-2,-7 3 1,-4 9-1,-7 4 2,-4 6-2,-9-1-1,-4 7 1,-2 2-1,-4 2 3,-2 0-1,-9 2 1,0-1-1,-5 5 2,4 0-2,-4-1 1,-2 3 0,-1 2-1,-1 3-2,6 0 3,-1 1-3,-3-1 3,3-2-3,2 0 2,4 1-2,2-4 0,0-5 0,1-1 0,1-3 0,6-1 0,0-2 1,4-1-1,-2-3 1,3 1 1,6-5-1,5-2 1,2 2 0,7-5-1,2-5 0,4-1 0,9-4-1,4-5-3,13 3-14,1-17-15,10-10 0,12-11-2,11-9 2</inkml:trace>
  <inkml:trace contextRef="#ctx0" brushRef="#br0" timeOffset="59045.7418">14008 7313 51,'0'0'31,"-1"-15"2,1 15-1,9-11-27,0 11-1,2-3 1,4 8-1,2 1-2,2 2 2,3 1-3,3 5 1,3 1-1,4 7 0,1 7-1,-4 8 1,1 12-1,-4 11 1,-5 9-1,-6 7 2,-11 13-1,-4 6 1,-11-1-1,-4 2 1,-9-6-1,-4-7 0,0-9-4,-1-22-31,8-14-1,6-24-1,15-14-1</inkml:trace>
  <inkml:trace contextRef="#ctx0" brushRef="#br0" timeOffset="59825.7431">15067 7150 47,'-15'-7'32,"-8"8"-1,-1 8 1,-11 7-22,7 12-3,-9 1 0,7 11 0,-7 0-1,8 10-1,1-3-1,9 9-1,3 0-1,8 2 1,8 1-2,7-3 0,5-1-1,9-6 1,4-13 0,9-11 0,4-15 0,8-15 0,3-23 1,8-16-1,3-14 1,4-12-2,-3-5 1,-4-4 0,-7-2 0,-10 2 1,-13 9-1,-15 8 0,-15 9 0,-14 9 0,-12 9 0,-11 9 0,-7 17 0,-6 11-1,-6 19 1,1 10-2,3 11 2,8 6-1,7 1 1,13-3-2,15-5 2,16-8-2,20-12 1,18-12 1,19-8-1,11-6-2,9-1-3,-4-11-31,8 7-2,-15-6 1,-1 5-4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2:22.2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0T22:42:52.112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18115 3852 1,'0'0'29,"-19"-6"-1,4 1 1,-1 6-15,-7-12-4,1 12 2,-13-14 0,1 10-9,-9-4-1,-1 6 0,-7 0-1,-2 3-1,-4 8 0,-8 3 0,-4 9-1,-7 3 1,-7 10 0,-9 2 1,-10 7 0,-5 9 1,-14-3 2,-3 10-2,-10-1 2,-3 11 0,-9-2-1,1 10-1,-4 2 0,-2 7 1,1 3 0,-3 2-2,3 11 1,-2-4-1,4 6 0,-2-1 0,2 6 0,-2-2 0,0 1 0,-4 5 1,1 3-1,-4 3 0,-2 2 0,-3 8 2,0 2-1,-1 5 0,0 4-2,4 2 2,8-2-2,7 0 0,9 1-1,13-1 0,9-4 0,9-5-1,8 2 1,10 1-1,7 1 1,3 5 1,5 3 1,4 0-2,7 6 2,5 1-1,10-2 1,10-1-1,8-2 2,10-8-1,13-4 0,10-5 0,14-5 0,10-10 0,9-5-1,12-6 1,11-8-2,12-6 2,6-7-2,9-2 1,9-6 0,6-4 0,12-4-1,5-2 1,6-8 0,4-6 1,10-8-1,8-9 0,5-10 0,8-8 0,5-10 1,6-10-1,3-6 1,4-9-1,0-7 1,2-4 0,-2-2-1,4-5 1,-6-1-1,0-1 1,0-5-1,-6 1 0,-2-6 2,0-4-2,-3-8 2,-2-10-2,-6-4 2,-2-10-2,-5-10 2,-3-2-2,-4-2 1,-5-5-1,-8-1 1,-3-2-1,-2 2 1,-2 2-1,-9 0 0,-4 0 0,-6-3-1,1-3 1,-5 0-1,-8-5 1,-9 1-2,-8-8 3,-4 1-2,-11-5 2,-7-4 0,-7-3 0,-6 3 1,-8-2-1,-1-4 1,-4 2 0,-3-3 0,-1 0-1,-5 3 0,-3-1-1,-4-2 1,-7 1-1,-7-1 1,-9 1-2,-4-2 0,-5 2-2,-3-2 2,-5-3 0,-2 0-2,0 1 3,-2 4-3,0 1 1,-1 2 1,1 5 1,-2 4-1,-2 7 0,-4 7 2,-3 6-1,-7 5 1,-5 6 1,-5 7-2,-8 9 1,-7 12 0,-8 12 0,-14 15 0,-6 20-2,-10 23-2,-9 14-5,-3 32-31,-11 3-1,8 5-3,2-12 1</inkml:trace>
  <inkml:trace contextRef="#ctx0" brushRef="#br0" timeOffset="8611.2151">4202 6007 86,'0'0'36,"2"-16"1,-2 16 1,-10 5-32,7 7-1,-1 4-2,-1 9 1,1 7-2,0 8 0,4 5 0,0 6 0,5-2 0,3-3 1,4-6-2,4-10 1,2-13 0,4-11-1,2-20 0,5-12 0,-2-11 0,1-7-2,-2-11 2,-4-2-1,1 0 1,-7 5-2,0 5 2,-8 14-1,-1 8 0,-7 25 0,0 0 1,7 35-1,-9 13 0,4 20 0,-3 19 0,0 13 2,-1 12-2,-1 3 2,-3 1-1,0-2 1,-7-10-1,-3-10 1,-6-12-1,-1-16 0,-8-14 0,-2-15-1,-8-16 0,-6-18-2,-1-15-2,0-20-1,5-4-11,-3-32-7,22 6-7,-5-20-8,24 2-2,9-8-2,19 3 3</inkml:trace>
  <inkml:trace contextRef="#ctx0" brushRef="#br0" timeOffset="9313.2163">4637 4756 67,'-10'1'39,"-7"-4"-2,6 9 2,-5-7-29,16 1-2,-16 12-2,16-12-2,0 12 0,12-7-1,8-7-1,12-3 0,7-4-1,9 1 1,5-6-1,5 3 0,1 1-1,1 3 0,-5 4 0,-3 2-1,-6 2-1,-5 0-1,-1 6-4,-11-15-9,8 13-10,-18-15-12,5 4-1,-15-6-2,3 4 3</inkml:trace>
  <inkml:trace contextRef="#ctx0" brushRef="#br0" timeOffset="10264.818">4485 7424 79,'1'-12'36,"-5"-3"1,4 15-4,0 0-23,3 12-2,-3 5-2,7 20-1,-4 10-2,3 19 0,-4 15-2,0 13 0,-2 24 0,-7 12-1,-2 16 0,-4 8 0,0 6 1,0-3-1,1-4 0,1-12 1,3-23 0,4-21-2,4-26-3,0-37-13,11-15-10,-7-39-11,5-16-2,-6-23-1,6-11 1</inkml:trace>
  <inkml:trace contextRef="#ctx0" brushRef="#br0" timeOffset="10576.8185">4606 8334 66,'-19'47'35,"-12"18"0,0 18 0,-14 8-28,3 17-1,-10-5-1,4-1-1,6-12-6,2-26-15,21-23-17,7-34-1,18-31-2,13-38 1</inkml:trace>
  <inkml:trace contextRef="#ctx0" brushRef="#br0" timeOffset="11434.82">4586 4734 30,'6'-30'31,"0"5"1,-7-5-5,11 18-6,-18-11-3,8 23-4,0 0-5,0 11-1,-7 12-2,5 19-2,-6 10 1,3 17-3,-2 14 1,-3 13-1,2 4 1,1 3-1,0-9-1,2-7-2,4-15-2,-1-15-3,9-9-6,-7-28-23,12-9-3,-12-11-2,20-19 2</inkml:trace>
  <inkml:trace contextRef="#ctx0" brushRef="#br0" timeOffset="11746.8206">4874 4435 42,'0'0'33,"0"0"1,8-16 1,-8 16-24,0 0-1,0 0 2,-26 15-4,5 15-2,-12 9-1,-8 20-1,-10 14 0,-4 10-2,-8 6 0,3 1 0,4-5-2,9-15-3,16-5-22,3-30-13,17-19 0,11-16-2,7-28 0</inkml:trace>
  <inkml:trace contextRef="#ctx1" brushRef="#br0">19387 9782</inkml:trace>
  <inkml:trace contextRef="#ctx0" brushRef="#br0" timeOffset="31124.9084">14742 6550 101,'-17'19'36,"11"-2"3,6-17-5,19-19-36,15 0-8,3-21-27,17-1 2,2-11-2,10-1-1</inkml:trace>
  <inkml:trace contextRef="#ctx0" brushRef="#br1" timeOffset="51872.9449">17893 4846 13,'2'-14'26,"-2"14"0,0 0-12,3-19 0,-3 19-1,0 0-2,0 0-2,0 0-2,0 0-2,6 20-2,-5-1 0,-2 2 2,4 5-4,-2 5 2,2 4-3,-2 6 2,3 1-1,-1 8 1,-2 1-1,1 3-2,-1 5 1,0 1 0,-2 1 0,-1 2-1,1 1 4,0-3 0,-1 0-1,1-3 1,1 2 0,-1 0 0,-2 3-1,2-3 1,-2 3-2,-1 1 0,0 2 1,-1-2-1,3 2 2,2-4-1,1-1 1,1-4-2,4-2 2,0-2-2,2 1 0,-2-3-1,0-4 2,0 4-2,-4-3 0,2 0 0,-4 0 0,0-1 0,-1 0 1,0 0 0,-1-1-2,2 0 2,3-2-2,0-4 1,1 2 0,0-4 0,2 0-1,1-3 1,-1-1 0,-2-2 0,1 3 0,0 1 0,-2-3 0,-1 3 0,-2-1 1,-1-1-1,1-2 0,-2-2 1,0 2-1,2-6 1,2-3 0,0 0-1,1-2 1,1-3-1,-1 0 0,1-1 0,1 0 1,-5 2-2,1-1 0,-1 1 1,-1-1-1,1 3 1,-2-2-1,0 3 1,-1-3-1,0 0 1,2 1 1,-2 0-1,2 0 0,0 1 1,-1-2-1,1-3 1,1 1-1,0-4 0,1-2 1,-1-11-1,2 20 0,-2-20 0,1 19 0,-1-4 0,-1 4 0,-1 4 0,0 5 0,-1 2 0,-1-2 0,2 0-1,1-8 1,1-5-2,0-15-4,7-12-30,-3-11 0,4-6-1,0-8-1</inkml:trace>
  <inkml:trace contextRef="#ctx0" brushRef="#br1" timeOffset="52964.9468">17452 6582 55,'-1'-11'31,"1"11"0,0 0-6,-15-15-6,15 15-5,-12-3-4,12 3-2,0 0-3,-8 20 0,4-10-2,4 11 0,-1 3-1,2 5 0,6 1-1,-1 1 0,5-2 0,1-5 0,5-3 0,2-9 0,0-9 0,3-11 0,-3-6 0,2-8 0,0-3 0,-7-4 0,-2-2 0,-3-1 0,-1 2 0,-2 7-1,-2 3 0,-2 7 0,-2 13 1,0 0-1,3 21 0,-2 11 0,1 14 0,0 13 1,1 13-2,-3 8 2,-4 9-1,0 0-1,-3 0 2,-5-3-1,-4-5 1,-4-7-1,-7-12 1,-1-10 0,-3-12 0,-4-11-1,-2-17-1,-1-15-1,3-12-3,1-19-6,17-3-27,-3-16-2,19 6 2,1-13-2</inkml:trace>
  <inkml:trace contextRef="#ctx0" brushRef="#br1" timeOffset="54181.7489">14102 6591 86,'0'0'36,"9"-13"2,-9 13-1,-5 15-31,8 8-2,-6 3-1,3 10 0,3 4-2,-2 5 0,0-1 0,5 0 1,0-7-1,2-5 1,0-10-1,4-7 1,-1-9-1,1-10 1,-4-8-1,3-8 1,-6-3-1,-1-2 0,-4-7 0,-3 0 0,-2-4 0,4-1-1,-2 2 1,3 0-1,3-1 1,6-1-1,6 2 2,6 2-3,6 2 0,2 0-4,9 12-29,-6-9-6,7 9 3,-7-2-4</inkml:trace>
  <inkml:trace contextRef="#ctx0" brushRef="#br1" timeOffset="54462.5494">14734 6262 105,'0'0'38,"0"0"1,13-6-3,-4-3-34,3 1-1,1-3 1,5 2-2,0 0-1,4-5-1,3 1-2,-3-6-5,11 9-27,-13-5-2,3 10 1,-11-1-1</inkml:trace>
  <inkml:trace contextRef="#ctx0" brushRef="#br1" timeOffset="54649.7497">14638 6583 104,'0'0'39,"25"-7"0,2-19 0,13-4-36,4-7 0,7-3-2,-2 2-3,-4-9-13,4 16-21,-13-2-3,-2 13 1,-13-3-3</inkml:trace>
  <inkml:trace contextRef="#ctx0" brushRef="#br1" timeOffset="55351.751">15287 5723 85,'-11'28'34,"7"-9"3,1 18-6,-5-4-21,11 13-3,-6 0-1,7 7-1,-5 1-2,3 3 0,-2-6-2,3-3 1,-3-10-1,1-8 1,-1-9-1,2-11 0,-2-10 1,1-12-1,-1-12 0,-3-7 0,2-15 0,-3-8 0,0-13-2,0-9 3,0-7-3,3-3 1,-1 4 0,5 4 0,0 9-1,7 8 1,1 11 2,3 14-4,2 13 3,4 11 0,2 8 0,3 6 0,0 10-1,3 9 0,2 5 0,-1 10 0,1 4 0,0 7 1,-3 0 0,-3 1-1,-3 1 1,-2-3-2,-7-1 0,-5-11-2,0 2-2,-13-21-15,3 12-19,-11-17-1,4 4 1,-13-14 0</inkml:trace>
  <inkml:trace contextRef="#ctx0" brushRef="#br1" timeOffset="55492.1512">15337 5888 119,'-7'-3'39,"3"-16"3,21 8-3,10-15-37,13-2 1,6-8-5,1-9-13,11 10-24,-9-8-3,3 15 0,-15-1-3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6:36.4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20061 3938 46,'4'-14'34,"-3"-5"1,1 7-1,-9-11-9,7 23-17,-19-8-2,4 15 0,-10 4-1,-2 15-1,-10 1-1,-2 15 0,-1 2 0,1 8-1,3 0 0,10-1-1,7 1 0,12-4-1,14-6 0,11-7-1,13-7 1,7-12 0,11-7 0,3-11 0,3-9 1,0-10-1,-4-3 0,-8-5 1,-4-1-1,-11 5 1,-9-1-1,-8 8 1,-8 8-2,-3 10 2,-14 9-1,3 14-1,-3 11 1,6 5-1,4 7 1,6 1-1,11-1 2,13-8-1,8-10 1,13-16 0,8-18 1,7-17 0,3-16 0,-3-11 1,-8-12-1,-8-9 1,-13-4-1,-18-2 0,-13 6-2,-16 6 0,-10 12 0,-6 9-3,-1 14-3,-4 4-31,21 18-3,4-2-1,22 13-1</inkml:trace>
  <inkml:trace contextRef="#ctx0" brushRef="#br0" timeOffset="4617.6081">20923 4227 98,'26'-17'38,"1"-6"1,12 3-3,6-1-40,2-1-1,4 10-2,-10 1-2,-5 21-1,-19-2-4,-4 23-12,-21-2-8,-10 9-2,-13 1 3</inkml:trace>
  <inkml:trace contextRef="#ctx0" brushRef="#br0" timeOffset="4773.6084">20921 4512 68,'21'-8'37,"15"5"-1,7-16-6,18 11-12,-7-13-7,14 5-5,-5 5-9,-6-9-29,0 6-6,-15-2 1,-9 5-3</inkml:trace>
  <inkml:trace contextRef="#ctx0" brushRef="#br0" timeOffset="5257.2092">21669 4008 103,'19'-15'40,"3"-11"0,9 4-1,0 3-38,9-4 0,3 1 0,3 4 1,-6 10-2,-5 7 1,-9 10 0,-12 9-1,-12 11 1,-15 11 0,-16 3-1,-8 14 2,-9-2-1,0 3 0,0-4 0,8-6 0,12-8 0,15-7-2,22-13 1,14-13-2,22-4-2,6-19-11,18 6-24,1-18 0,10 3 0,-10-15-1</inkml:trace>
  <inkml:trace contextRef="#ctx0" brushRef="#br0" timeOffset="5460.0096">22515 3865 103,'-16'-19'40,"16"19"1,-22 3-2,16 11-33,-2 2-4,5 13 2,-5 3-2,0 9-1,-2 4-1,2 4-1,4 2-2,-1-8-3,10 11-19,-3-23-15,15 2 1,0-19 0,15 0-3</inkml:trace>
  <inkml:trace contextRef="#ctx0" brushRef="#br0" timeOffset="5691.4151">22953 3750 102,'0'0'40,"-18"-5"0,4 28 0,-4 6-35,0 13-2,-3 9 0,4 5-1,1 6-2,3-2-2,6 1-1,1-9-4,14-1-31,-10-15-2,7-2 1,-6-17-2</inkml:trace>
  <inkml:trace contextRef="#ctx0" brushRef="#br0" timeOffset="5903.4272">22474 3903 116,'-40'-28'41,"16"16"2,6-3-3,18 15-36,22-11-2,23 7 0,16-3-1,15 1-2,14 1 0,8-2-5,7 16-13,-12-11-22,-1 11 0,-26-6-1,-10 13 0</inkml:trace>
  <inkml:trace contextRef="#ctx0" brushRef="#br0" timeOffset="6211.4448">21975 4600 109,'-13'13'41,"13"-13"0,31-2-5,21-14-32,23-2-1,17-4 0,20-6-1,9 1-2,4-5-1,-3 6 0,-14 1-4,-11 13-26,-30-8-9,-15 18 0,-37-2-2</inkml:trace>
  <inkml:trace contextRef="#ctx0" brushRef="#br0" timeOffset="6469.2526">22414 4862 98,'0'0'40,"19"-1"2,-19 1-2,4 25-33,-6-4-2,-3 12-2,-1 9 0,-2 8-2,0 7 1,4 2-3,4-2 1,2-6-4,8 0-3,-4-19-28,13-1-5,-8-23 0,6-3 0</inkml:trace>
  <inkml:trace contextRef="#ctx0" brushRef="#br0" timeOffset="6672.053">22268 4932 113,'-20'-8'42,"2"-1"1,18 9-1,0 0-38,22 9-1,16-13-3,11 1 0,14 0-3,4-8-7,11 16-30,-5-13-2,0 11 0,-15-6-2</inkml:trace>
  <inkml:trace contextRef="#ctx0" brushRef="#br0" timeOffset="7062.0537">21228 6015 112,'-11'-5'39,"11"5"0,13-12-1,17 1-36,15 2-5,9-11-5,16 13-28,-7-4-3,1 11 1,-13 2-2</inkml:trace>
  <inkml:trace contextRef="#ctx0" brushRef="#br0" timeOffset="7218.0539">21217 6400 110,'-11'10'37,"22"-8"1,23-15-4,23-15-46,26-1-24,6-5-3,12 4 1,1 1-3</inkml:trace>
  <inkml:trace contextRef="#ctx0" brushRef="#br0" timeOffset="7717.2548">22064 6352 107,'-8'-21'38,"12"1"2,4-2-2,25-1-36,4-1 1,15 4-1,6 1 1,0 5-1,-6 2 0,-4 11-1,-19 9 0,-16 12 0,-21 11-1,-16 12 2,-21 6-1,-9 8 1,-7 3-1,0-1 0,10-3 0,9-5 1,19-10-2,23-12-1,23-9-1,22-14-4,22-3-9,11-19-23,16-5-2,1-13-1,4-1 1</inkml:trace>
  <inkml:trace contextRef="#ctx0" brushRef="#br0" timeOffset="7935.6552">22935 6192 100,'-9'12'39,"-4"1"2,7 13-1,-6 8-31,7 4-6,-3 3-1,2 6 1,-2 1-2,1-2-1,5-1-3,0-8-2,14 2-10,-2-25-23,14 0-1,-1-20 0,14-3 0</inkml:trace>
  <inkml:trace contextRef="#ctx0" brushRef="#br0" timeOffset="8122.8555">23289 6141 96,'0'0'38,"-16"9"1,-4 17 0,3 12-28,-5 12-8,5 8-2,0 2 0,3-2-3,10 3-6,-4-12-26,15-1-4,-6-11 1,9-6-3</inkml:trace>
  <inkml:trace contextRef="#ctx0" brushRef="#br0" timeOffset="8310.0559">22914 6243 116,'-17'-19'40,"17"19"2,1-11-5,23 13-32,15 3-4,12-1-1,17 1-4,10-6-4,16 6-31,-6-11-2,12 7 1,-9-12-2</inkml:trace>
  <inkml:trace contextRef="#ctx0" brushRef="#br0" timeOffset="8668.8565">24317 5890 73,'-4'-56'38,"-8"-6"0,3-1 0,-7 4-25,4 8-7,-7 1 0,-5 14-2,-5 14 0,-8 21 0,-9 21-1,-5 21 0,-2 19 0,0 16 0,-4 18-2,11 11 1,1 3-1,14 3 0,12-5-1,8-12-1,14-4-5,2-22-27,15-6-7,-5-24 1,8-10-1</inkml:trace>
  <inkml:trace contextRef="#ctx0" brushRef="#br0" timeOffset="8871.6568">23604 6174 114,'0'0'43,"0"0"0,14 11-1,19-8-38,17-2-3,15 0-2,6-3-3,5 5-2,-1-14-18,4 15-18,-16-5-2,-7 9 0,-16-7 1</inkml:trace>
  <inkml:trace contextRef="#ctx0" brushRef="#br0" timeOffset="10852.8603">21348 7290 82,'0'0'36,"-1"-17"-1,1 17 1,-30-6-30,9 13-2,-6 1 0,-1 8 0,-7 5 0,-1 9-1,-2 3 0,5 6 1,3 0-1,9 3 0,10-5-1,10-2-1,9-10 0,13-6 0,10-15 0,7-9-1,4-9 1,5-14-1,0-4 1,-1-7-1,-3-2 1,-4 1 0,-9 4 0,-5 4 0,-6 6-1,-9 9 1,-10 17 0,0 0-1,0 0 1,-20 19-1,4 7 0,3 6-1,-1 5-2,5 4-2,11 2-3,-2-11-29,22 1-3,3-13 2,14-5-2</inkml:trace>
  <inkml:trace contextRef="#ctx0" brushRef="#br0" timeOffset="11211.661">21824 7313 68,'-9'-7'37,"2"20"0,-9 0 1,7 21-10,-9-6-23,5 7 0,-1-3-1,5 0 0,0-5-1,6-7 0,3-7-2,0-13 1,21-7-1,-2-7 0,1-12 1,5-2-2,0-4 2,1-3-2,-2 4 1,-5 2 0,-1 9 0,-6 7-1,-3 6 1,-9 7-1,12 17-1,-8 2 0,1 11-1,-1 2-2,5 8-2,1-5-3,14 13-16,-3-20-14,15 3 1,-2-17-1,10-1 3</inkml:trace>
  <inkml:trace contextRef="#ctx0" brushRef="#br0" timeOffset="11617.2617">22357 7432 85,'0'-43'36,"-4"10"1,-14-2 1,3 18-23,-16-1-7,3 18-1,-7 4-2,6 16 0,-2 3-2,7 11 0,6 6-2,5 2 0,13-5 0,10 1 0,7-11 0,11-6-1,4-10 1,5-11-1,1-11 0,3-11 0,-5-5 0,-4-6 1,-6-2-1,-1 2 0,-12 4 0,-2 6 1,-7 8-2,-4 15 1,0 0 0,-13 34 0,1 7-1,-5 11 1,-1 9 0,-4 8 0,3 1 0,-2 4 0,0-7-1,1-8 0,1-8 0,4-18-1,3-9-1,3-22-2,9-2-4,0-26-27,16-2-3,-5-17 0,17-4 0</inkml:trace>
  <inkml:trace contextRef="#ctx0" brushRef="#br0" timeOffset="12007.2623">22634 7324 109,'18'13'39,"-20"-1"2,5 11-2,-12-3-33,2 7-1,-3 1-1,1 5-1,0-3-2,4 2 1,5-6-2,6-1 1,8-11-1,10-8 0,7-12 1,8-8-1,6-10 0,2-6 1,-2-7-1,1-1 0,-7-2 1,-2 7-1,-12 3 2,-4 6-2,-10 13 0,-11 11 0,0 0 0,-12 25 0,2 5 0,-7 7 0,5 2 0,-1 4-2,8 0-1,6-6 0,13-4-4,1-20-9,18 3-23,-3-20-2,14-2 1,-2-20 0</inkml:trace>
  <inkml:trace contextRef="#ctx0" brushRef="#br0" timeOffset="12178.8626">23504 7023 113,'0'0'40,"-15"-4"0,1 32 0,-16 6-35,7 14-3,-2 8-1,4 2-2,3 6-3,4-9-7,18 8-27,-3-13-3,17 0 2,-2-18-1</inkml:trace>
  <inkml:trace contextRef="#ctx0" brushRef="#br0" timeOffset="12849.6638">23654 7327 104,'-16'-20'41,"3"16"0,-14-3-1,2 20-33,-6 3-1,4 8-2,0 8-1,7 1-1,6 1-1,8 0 1,7-6-2,8-3 1,5-8-1,6-9 0,2-7 0,-1-8 0,1-7 0,-1-7 0,0-7 0,-2-3-1,-4-2 1,6 0 1,-7 2-1,1 8 0,-6 4 0,1 8 1,-10 11-1,0 0 0,-10 25 0,0-2-1,2 6 1,-5-2-2,8 4 2,-1-4-2,14-5 0,7-6 0,10-6 0,5-8 0,10-5-1,3-9 1,4 0 0,0-6 0,-7 0 1,-5 1 1,-8 2 1,-7 4 0,-8 4 1,-12 7 0,0 0 0,-16 22 1,-3 0-1,-1 4 1,1 8-2,-1 0 0,4 1 0,3-3 0,7-6-1,6-7 1,0-19-1,11 13 1,1-23-1,3-8 1,1-11 1,0-2-2,-1-8 0,2-1 0,-2 0 0,1-1 0,0 5 0,3 4 0,1 9-2,4 4-4,7 19-15,0-4-20,0 15-3,-6-1 1,-4 14-2</inkml:trace>
  <inkml:trace contextRef="#ctx0" brushRef="#br0" timeOffset="13255.2645">23187 8118 89,'6'-28'39,"-8"-8"0,0 8 1,-6-4-31,0 11-2,-5 2-1,-1 15-2,-8 8-1,-2 13-1,-6 15-2,-2 12 0,-2 9 0,1 9-1,-1 5 0,6 1 1,6 1-1,8-5-1,7 0-4,3-22-20,15 8-14,-3-21 0,9-1 0,-5-20-1</inkml:trace>
  <inkml:trace contextRef="#ctx0" brushRef="#br0" timeOffset="13692.0653">22814 8457 104,'-9'-11'40,"3"-5"2,16 11-2,5-4-35,19 1-2,10 1-2,8 0 1,4 0-2,1 2 1,0 3-1,-6 2 0,-10 2 1,-9 3-1,-12 3 0,-13 6 1,-8 3-1,-8 4 1,-8 1-1,-6 3 1,3 2-1,0-1 0,3 1 1,3-5-1,5-5-1,5-3 2,4-14-1,12 3 0,0-11 0,4-10 1,4-7-1,3-5 1,1-5 0,4-3-1,-5 1 1,1 3 0,-5 4-1,-3 4-1,0 7 1,-5 6-2,4 8 0,-6 4-2,7 7-3,-5-11-10,16 16-23,-13-7-2,12 6 1,-9-10-1</inkml:trace>
  <inkml:trace contextRef="#ctx0" brushRef="#br0" timeOffset="14050.8659">23567 8420 103,'-3'18'40,"3"-18"2,2 17-1,-2-17-37,24 9-2,3-8 1,5-1 0,4-2-2,3-3 1,1-6-1,-4-2-1,-2-3 1,-6-2 0,-8-4-1,-9 0 0,-7-1 0,-8 4 0,-7 5 0,-5 7 0,-8 6-1,0 11 1,-7 8-1,0 8 0,3 7 0,0 5 0,6-1 0,8-2 0,11-3-1,8-10-1,17-4-3,6-21-9,21 5-24,0-19-2,12 4 1,-5-16-1</inkml:trace>
  <inkml:trace contextRef="#ctx0" brushRef="#br0" timeOffset="14518.8668">24166 8295 90,'-9'0'40,"-11"-3"1,2 15 0,-5-1-29,5 9-6,-2 5-2,-3 5-1,4 3 0,2-1-1,3 0-1,7-1 0,5-5-1,4-8 0,9-10 0,6-8 0,5-10 0,3-9 0,4-6 0,-4-7 0,2-4 0,-2-1 0,-3 1 0,-2 6 0,-5 6 0,-7 13 0,-8 11 0,-3 11 0,-4 18 0,-10 14 0,-5 11 2,-7 13-2,-5 5 2,0 3-2,2-1 1,0-5-2,4-8 2,7-10-1,5-14 0,11-14-1,6-14 1,11-10 0,5-10 0,6-12-1,9-7 1,4-6 0,7-5-2,-43 41 2,54-46-5,-54 46-14,72-50-22,-72 50-1,80-53-2,-36 24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57:08.39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17868 4651 16,'0'0'25,"0"0"0,0 0-15,0 0 0,0 0-1,0 0 0,0 0-2,0 0-2,0 0-1,-11-5 0,11 5 1,0 0-1,0 0 0,-8-13 0,8 13 0,0 0 0,-7-11 0,7 11-1,-11-14 0,1 6-1,10 8 0,-15-15 0,4 9-1,0-1 0,1-2-1,-2-3 1,1-1 1,0-2-1,-2-1-1,1-4 1,0-1 0,-3-2 0,1 1 0,-4-2 0,4 0-1,-5 1 1,3 1 0,-3-5-1,1 2 2,-2-2-2,1 1 1,-2-1-1,-2 1 1,1-3-1,0 0 1,-2-1-1,0 1 0,0-4 0,1-2 1,0 0-1,-1 0 1,-2-3-1,-2 2 0,1-1 1,-1 3-1,-2-2 0,-1 2 1,-1 2-1,0 0 0,-1 1 0,2 0 0,-1-1 0,-1 2 1,-1-1-1,1 0 0,3-2 0,-3-1 1,2 0-2,0-2 2,0-1-1,0-1 0,0 1 1,-1-2-1,0 3 0,0-2 0,-3 2 0,1 4 0,1-1 0,-1 2 0,2 1 1,1 0-1,0 0 0,1-4 1,0 3-1,2 0 1,1-1-1,0 2 1,2-2-1,-2 2 0,4 0 0,-3 6 0,2-1 0,-1 0-1,0-1 1,0 2-1,0 1 1,2 1 0,1-2 1,-2 1-1,4 2 0,-1-1 0,2 2 0,-1 1 1,2 0-1,1 3 0,1 0 0,0 5 0,1-1 1,2 2-1,1-1 0,1 4 0,1 0 0,10 7 0,-15-12 1,15 12-1,-10-9 0,10 9 0,0 0 0,0 0 0,0 0 0,0 0 0,0 0 0,0 0 0,0 0 0,0 0-1,0 0 2,0 0-2,0 0 1,0 0 0,0 0 0,-2 12 0,2-12 0,1 23 0,-1-5-1,0 2 1,0 7 0,0 2 0,0 4-1,-3 1 1,2 0 0,-2 2 0,2-5 0,-3-3 2,3-5-2,0-5 1,-1-4-1,0-4 1,2-10 0,0 0-1,0 0 1,0 0-1,-1-21 0,1 4 0,0-3 1,0-5-1,-3-5 2,2 2-2,0-6 2,1 2-2,0-3 1,0 2 0,3 1-1,-1 0 1,5 6-1,-2 2 1,3 4-1,-1 5 1,-1 5 0,-6 10-1,13-8 1,-13 8-1,13 5 1,-2 1-1,-1 3 0,4-1 0,5 2 0,5 0 0,5-3 0,6-1 0,8-3 0,3 0 0,3-5 0,2 0 0,3 1 0,-5-4 0,-6 2-1,-5 1 1,-9 0-1,-7 2 1,-5 3-1,-7-1-1,-10-2 0,0 0-2,0 13-5,-15-18-26,15 5-2,-23 2-1,12-2 0</inkml:trace>
  <inkml:trace contextRef="#ctx0" brushRef="#br0" timeOffset="5226.0091">16176 1476 57,'8'-20'36,"3"-11"-2,10 4-14,-21 27 8,20-48-19,-20 48-1,35-49-2,-35 49-1,32-49-2,-32 49-1,0 0-1,51-64 2,-30 52-3,-8 23-1,-7 15 2,-7 20-1,-7 19 0,-6 12 0,5 7 0,2-9 0,5 1 0,6-12 1,8-10-1,8-13 2,10-11-2,7-19 2,9-16 0,6-20 0,3-13 1,-2-12-1,0-7 0,-8-5 0,-7-6 0,-13-2-1,-6 4 1,-19 66-1,10-56-1,-10 56 0,5-52 0,-5 52-1,0 0-1,14-65-1,-14 65-4,0 0-20,45-61-13,-45 61 1,47-29-3,-47 29 2</inkml:trace>
  <inkml:trace contextRef="#ctx0" brushRef="#br0" timeOffset="5850.0102">17121 1641 64,'0'0'38,"-26"-14"-2,13 15 3,-16-1-30,10 12-2,-7 0 1,4 9-4,-4 7 1,6 4-2,0 2 0,9 1-1,2-1-1,13-8 0,8-5-2,10-14-2,17-5-21,0-20-13,16-4-3,-2-16-2,10-9 2</inkml:trace>
  <inkml:trace contextRef="#ctx0" brushRef="#br0" timeOffset="11980.821">15199 2001 87,'0'0'37,"-19"-22"-2,9 7-3,10 15-49,-17-27-18,7 11-1,-7 0 1,0 10-2</inkml:trace>
  <inkml:trace contextRef="#ctx0" brushRef="#br0" timeOffset="12152.4213">14402 1953 82,'-36'-12'36,"0"-2"-4,-3 6-7,7-3-50,-13 0-6,0 4-3,-4-2 0</inkml:trace>
  <inkml:trace contextRef="#ctx0" brushRef="#br0" timeOffset="12355.2217">12965 1778 80,'-50'-4'37,"-1"-9"0,5 5-2,-1-4-33,-1-6-11,7 6-26,-7-2 0,5 5-3,-5-2 2</inkml:trace>
  <inkml:trace contextRef="#ctx0" brushRef="#br0" timeOffset="12542.422">11673 1694 81,'-42'-9'35,"3"3"0,-4-2-4,-2-6-36,6 9-26,-9-3-3,3 6-1,-9 0-1</inkml:trace>
  <inkml:trace contextRef="#ctx0" brushRef="#br0" timeOffset="12729.6223">10327 1628 68,'-58'3'36,"-2"-5"-2,2 5 0,-4-2-36,-1-3-25,1 2-3,-1-3-5,1 3 2</inkml:trace>
  <inkml:trace contextRef="#ctx0" brushRef="#br0" timeOffset="12916.8226">8699 1745 82,'-65'1'38,"8"2"-4,-5-6 0,0-6-39,8 2-28,-4 1 1,-1 4-3,-8-2 1</inkml:trace>
  <inkml:trace contextRef="#ctx0" brushRef="#br0" timeOffset="13119.623">6811 1950 76,'-51'6'35,"-7"-6"-5,-1-4-8,3 7-52,-3-3-3,0 3-1,0 4 0</inkml:trace>
  <inkml:trace contextRef="#ctx0" brushRef="#br0" timeOffset="13369.2234">5307 2141 68,'-35'19'38,"-6"-10"-1,11 3 2,-2-15-30,11 7-4,-3-7-3,4-1-4,5 11-22,-6-12-14,3 11 1,-7-3-2,2 14 1</inkml:trace>
  <inkml:trace contextRef="#ctx0" brushRef="#br0" timeOffset="15085.2264">5002 4532 4,'0'0'23,"0"0"-2,0 0-6,0 0-3,0 0-2,0 0-3,0 0 0,0 0 0,-3-11 0,3 11 1,0 0 1,0 0-1,2-18 0,-2 18-1,3-26-1,2 11-2,-3-9-1,0 0-1,1-6 1,-1 0-1,1-4-1,1 0 1,-3-6-1,2 2 1,0-5-1,1 2 1,-1-3-1,-1 2 0,1-3 0,1 2 1,-2 1-1,1 1-1,-3-1 0,0 0 0,0 1 1,1 1-1,0 0 1,-1 2-1,0 0 1,1 0 0,-2-1-1,1-1 2,0-2-2,1 1 1,0-4-1,1-1 1,1-4-1,-2 0 1,1 5-1,-1 2 0,-1-1 1,-1 2 0,-1 2-1,-1 5 1,-1 0 0,3 1 0,-1-5 0,1 1-1,0-1 1,0-1 0,3 0-1,0-1-1,-1-2 1,2 4-1,-2 1 1,0 2 0,1-1 0,-4 2-1,2 5 2,-1 4 0,-2-2-1,3 5 1,-1 0-1,1 3 0,1 2 1,0 0-1,-1-1 0,3 0 0,0 0 0,-1-1 0,2 3 0,0 1 0,-1 1 1,-1 4-1,-2 11 1,3-18 0,-3 18-1,0 0 1,0 0 0,0 0-1,0 0 1,0 0-1,-5-10 0,5 10 1,0 0-1,0 0 0,0 0 0,0 0 1,0 0-1,-11 0 0,11 0 1,-9 19-1,1 0 0,-3 3 0,-4 5 0,-2 8 0,-2 0 0,-1 4 0,-1-1 0,-1-2 0,6-6 1,-1-4-1,6-5 0,3-6-1,8-15 1,0 0 0,0 0-1,0 0 1,12-31 0,0 4 0,3-7 1,3-6-1,0 0 1,2-3 0,-1 7 0,-3 0 0,-3 9 0,0 5-1,-4 6 1,-1 6-1,-8 10 1,12-4-1,-12 4 0,16 17 0,-5-2 0,1 6 0,4 4 0,1 12 1,1 4-1,2 6 0,0 8 0,0 1 2,-1 3-2,-2 2 1,-2-1-1,-3-7 0,-3-3-1,-1-14-2,0 5-6,-12-27-21,17 3-9,-13-17-1,10-16-1</inkml:trace>
  <inkml:trace contextRef="#ctx0" brushRef="#br0" timeOffset="15880.8278">5376 3005 79,'-16'-7'37,"15"-6"-1,2-10 1,9-4-34,2-9-1,8-4 1,1-5 1,5 2-1,-2 4-1,0 7 1,-4 7-1,-5 16 0,-3 11-1,-4 19 0,-6 11 0,-2 15 0,-3 10 0,-1 15-1,2 2 0,1-1 0,1-4 0,7-4 1,5-13-1,6-14 1,4-17-1,7-19 2,4-19-1,2-14 1,1-18 0,2-8 0,-5-11 1,-1-6-2,-8-2 1,-4 3 0,-10 5-1,-3 7 0,-5 9-1,-3 6 0,-2 10 0,-1 7-2,4 12-1,1 0-3,14 22-13,-15-5-15,24 6-7,-12 1 2,15 13-4</inkml:trace>
  <inkml:trace contextRef="#ctx0" brushRef="#br0" timeOffset="16848.0295">6099 3124 14,'0'0'28,"0"0"2,8-17 1,-8 17-15,0-11 1,0 11 0,0 0-2,0 0-1,-7-15-4,7 15-3,-13 7-1,5 6-1,-8-1-2,2 12 0,-3 0-1,2 2 0,0 5-2,5-4 1,6-2-1,4-6 1,11-5-2,4-7 1,7-6 0,4-2 1,2-3-2,0 2 2,-3 1-1,-2 6 1,-9 7 1,-6 9-1,-8 7 1,-9 4-1,-5 6 1,-4 1 0,-4-3-1,2-6-1,1-5-1,3-17-3,16-8-10,-19-16-17,26-5-10,1-18-1,11-1 0</inkml:trace>
  <inkml:trace contextRef="#ctx0" brushRef="#br0" timeOffset="138610.5068">17631 1370 104,'0'0'40,"12"-1"1,3-12-11,18-7-29,10-5 0,10 1 0,-53 24 1,65-22-1,-5-1-1,3 13 0,-9 3-1,-6 8-2,-12 7-3,-10-2-9,-5 6-24,-21-1 1,-1 0-3,-13 0 2</inkml:trace>
  <inkml:trace contextRef="#ctx0" brushRef="#br0" timeOffset="138813.3071">17696 1497 93,'-25'26'40,"10"-7"2,15 2-2,8-18-36,25-3-1,11-3 0,13-7-1,8-1 0,-1-7-2,8-1-2,-6-10-6,12 7-21,-25-4-8,0 11-3,-18 2-3</inkml:trace>
  <inkml:trace contextRef="#ctx0" brushRef="#br0" timeOffset="146457.3206">18980 917 8,'0'0'8,"0"0"0,0 0 0,0 0 0,43-39 1,-43 39 3,0 0 3,0 0 4,0 0-9,0 0 1,0 0 1,40-19-1,-40 19 0,0 0-2,0 0-1,0 0-1,0 0-1,0 0-2,0 0 0,0 0 0,0 0-2,0 0 3,0 0-1,-49 47 0,36-30-1,-19 36 1,0 5-2,2 7 1,5 3-1,14 2-1,12-12-1,23-14 0,23-36 1,13-19-1,-60 11 0,73-24 1,-32 5 0,1-3-1,1-2 1,0 0-1,-43 24 0,73-51 0,-73 51 0,60-38 0,-60 38-1,29-19 1,-8 19 0,-10 19 0,-11 8-1,-6 14 1,-5 6-1,8 4 2,10-16-1,21-23 1,12-19 1,-40 7-1,50-25 2,-50 25-1,59-40 1,-59 40-2,52-52 0,-52 52-3,47-56 0,-47 56-3,36-63-2,-36 63-6,31-59-29,-31 59 2,26-58 0,-26 58 0</inkml:trace>
  <inkml:trace contextRef="#ctx0" brushRef="#br0" timeOffset="147143.7218">20181 881 69,'0'0'37,"19"-50"0,-19 50-1,0 0-31,0 0 1,0 0-1,0 0 1,0 0-3,0 0 2,-20 65-1,15-29 0,-3 19-2,4 11 1,-1 1-1,3-2 0,0-9-1,2-5 0,-4-23 0,7-12 1,-3-16 0,0 0 0,0 0 0,0 0 0,24-68 1,-24 68-3,7-55 0,-7 55-1,10-62 1,-10 62 0,13-68 0,-13 68-1,30-65 0,-30 65 2,44-64-1,-44 64-1,63-57-3,-63 57-14,70-46-22,-70 46 0,79-35-1,-37 23-3</inkml:trace>
  <inkml:trace contextRef="#ctx0" brushRef="#br0" timeOffset="166378.5556">19389 1646 74,'-1'-22'36,"2"8"0,-4 2-1,3 12-32,0 0-2,-5 27 1,0 3 2,2 12-1,-3 10 0,-1 12-1,1 5 0,3 1-1,-1-1 1,4-2-1,0-9-1,3-8 0,1-10 0,4-15 0,0-10 1,-8-15 0,17-1 0,-8-14 1,0-7-1,0-5 0,-1-5 1,0 0-1,1-5 0,2 5 0,0 5-1,1 6 1,1 6 0,2 11 0,-1 6-1,1 10 0,-4 8 0,-3 8 0,-8 3 0,-7 9-1,-5 2 1,-9 1-2,-3-1 1,-3-6-1,4 0-6,-5-24-21,19 0-8,3-25-1,19-6-1</inkml:trace>
  <inkml:trace contextRef="#ctx0" brushRef="#br0" timeOffset="166768.5562">19907 1898 95,'-8'17'37,"-5"8"1,-11-5-1,7 3-36,0 7 0,5 2 0,3-1 1,5 1-2,9-6 1,6-1-1,7-14 1,9-4 1,2-8 0,3-5-1,1-10 1,-2-4 0,1-7 0,-4-4 0,-5 1-1,-3 1 1,-7 1-1,-2 5 0,-4 4-1,-1 2 1,-6 17-1,0 0 0,-2 20 0,-2 3-2,1 6 2,3 2-2,2 5 0,2-5-2,11-3-1,3-24-9,22-2-24,0-25 1,20-9 0,-5-20 0</inkml:trace>
  <inkml:trace contextRef="#ctx0" brushRef="#br0" timeOffset="166940.1565">20684 1526 88,'-33'80'36,"6"14"-1,-1-7 0,10-4-35,5-3-3,2-22-16,18-6-15,0-20-1,10-10-1,-6-23 0</inkml:trace>
  <inkml:trace contextRef="#ctx0" brushRef="#br0" timeOffset="167111.7568">20500 1709 102,'-16'-1'38,"1"4"3,15 15-2,4-2-35,18-1-3,14-1-1,10-13-10,20 4-25,5-10-4,14-1-1,-4-14-1</inkml:trace>
  <inkml:trace contextRef="#ctx0" brushRef="#br0" timeOffset="167470.5575">21311 1745 118,'-15'49'40,"8"12"0,-6-14-9,4 4-30,3-4 1,3-4-1,-1-7-1,3-2-1,5-10 1,0-14-1,-4-10 1,15-4 1,-2-18 0,-2-6 1,1-10 0,-4-7 0,1-5-1,1-5 1,-4 3-2,0 1 2,1 10-2,2-1 0,2 9-1,10 3 0,6 7-2,5 2-2,17 6-33,-9-1-2,12 8 0,-5-1-1</inkml:trace>
  <inkml:trace contextRef="#ctx0" brushRef="#br0" timeOffset="167688.9579">21761 1702 110,'-8'14'41,"8"-14"0,15-2-1,10-10-40,13-2 1,8 0-2,3-2-2,4 5-5,-13-7-30,5 16-1,-22-4 0,-4 14 0</inkml:trace>
  <inkml:trace contextRef="#ctx0" brushRef="#br0" timeOffset="167860.5582">21754 1942 113,'-41'34'40,"22"-1"0,7-19-1,26-14-35,7-5-2,19-12-1,8-3-1,10-12-4,14 3-14,-4-14-20,7 6-3,-11-4 1,2 7-3</inkml:trace>
  <inkml:trace contextRef="#ctx0" brushRef="#br0" timeOffset="168328.559">22667 1362 99,'-2'-15'42,"-10"2"0,12 13-2,-24 11-34,11 6-2,-2 9 0,-4 12-1,-3 11-1,2 13 0,-3 0 0,0 3-1,3-5 0,5-5-1,1-7 1,6-7 0,5-13 0,3-12-1,0-16 0,13-10 1,-1-12-2,0-11 2,4-13-1,1-8 1,1-11-1,4-11 2,2-4-2,-24 80 0,28-85 0,-28 85 0,35-72 0,-35 72 0,33-57 0,4 25 0,-11 12 0,3 31 0,-14 15 0,4 25 0,-13 10 0,-5 14 0,-5-8 0,-1-5-4,4-4-4,-15-19-17,18 6-16,-12-13-1,7-3 1,-10-17-1</inkml:trace>
  <inkml:trace contextRef="#ctx0" brushRef="#br0" timeOffset="168484.5593">22576 1709 97,'-18'-12'42,"-5"-1"0,12 10 0,-1-12-14,12 15-27,0 0-3,15-14-4,12 18-34,-15-1-3,7 16 2,-13-4-2</inkml:trace>
  <inkml:trace contextRef="#ctx0" brushRef="#br0" timeOffset="169061.7603">19112 2869 95,'10'-22'40,"1"15"-1,-11 7 0,-21-4-36,0 15-1,-5 11 2,-5 2-2,-1 10 0,0-3-1,5 2 1,7-4-2,11-1 1,13-10-1,11-5 0,10-6 0,8-4 0,1-2 0,1 2 1,-6-2-1,-5 5 0,-9 4 0,-11 7 0,-13 3 0,-6 1-1,-4 2-2,-2-4-1,9 3-5,-7-22-28,19 0-1,15-9-1,12-6-1</inkml:trace>
  <inkml:trace contextRef="#ctx0" brushRef="#br0" timeOffset="169342.5608">19427 2920 104,'-16'17'39,"-7"-3"2,3 15-2,-4 0-36,5 5 0,3 3-1,5 3 1,4-2-2,13-2 1,6-5-1,8-8 0,4-13 0,5-9 0,1-12 0,0-10 0,-3-8-1,-6-8 0,-6-2-2,-9-4-1,-2 7-4,-13-10-18,8 24-16,-12-4 2,13 26-2,-11-15 0</inkml:trace>
  <inkml:trace contextRef="#ctx0" brushRef="#br0" timeOffset="170044.562">19888 2807 111,'0'0'39,"-2"-26"1,12 13-11,0-5-27,8 1 0,1 0 0,3 3 1,-3 5-2,-1 5 1,-2 6-1,0 10 1,-5 8-1,-4 5-1,-6 8 1,3 10-1,-4 4 0,0 5 0,4 0 0,0-3 0,4-6 0,6-9 1,5-12-1,7-14 1,2-15 1,8-15 0,-2-9 0,-1-15 0,-3-7 0,-5-5 0,-7-2-1,-7 4-1,-4 1 0,-7 12-1,-4 7 0,0 7-1,2 13 0,2 16-1,12-3 0,3 10-3,14 21-14,-6-15-17,20 17-3,-7-11 2,13 10-2</inkml:trace>
  <inkml:trace contextRef="#ctx0" brushRef="#br0" timeOffset="170465.7627">20797 2991 99,'0'0'39,"-16"-20"1,4 23-1,-12 3-31,1 11-2,-4 6-2,-1 11 0,1 5-2,4 6 0,5-3-1,9 2-1,11-7 0,10-8-2,19-9-3,5-24-27,20 5-7,3-19-1,10-1 0</inkml:trace>
  <inkml:trace contextRef="#ctx0" brushRef="#br0" timeOffset="170746.5632">21218 2856 112,'16'-12'39,"-6"-4"1,15 3-2,-2-2-39,7-1 0,7 4-2,-7-7-12,4 19-23,-7-6 0,0 14-1,-13-1-1</inkml:trace>
  <inkml:trace contextRef="#ctx0" brushRef="#br0" timeOffset="170902.5635">21247 3013 124,'-15'26'41,"0"-17"1,23 2-2,11-12-40,13-8-2,19 2-7,5-13-30,19 8-1,-4-15-1,16 10-1</inkml:trace>
  <inkml:trace contextRef="#ctx0" brushRef="#br0" timeOffset="171838.5651">22389 2508 83,'6'-17'38,"-6"-9"-1,6 15 2,-9-8-32,3 19-1,-7-15 0,7 15-2,-20 20 1,4 2-2,-6 7 1,0 8 0,-4 2-1,1 7 0,3 1 0,5-2-1,8-3 0,10-5 0,12-8-2,9-8 0,11-6 0,6-12 0,4-12 0,1-2 0,-1-8 0,-1-3 0,-9-6 0,-5 3 0,-6 0-1,-7 2 1,-5 9-1,-6 1 1,-4 13 0,0 0 0,-3 10 0,-3 8 0,-1 7 1,1 3-1,2 5 0,4 1 0,4-4 0,6-1 0,6-9 0,4-10 0,6-9 0,3-9 0,0-11 0,3-10 1,-4-7-1,-4-5-1,-4-7 1,-5-1-1,-3 0 0,-7 4-2,1 11-2,-8-1-5,12 25-24,-14-10-7,15 24 0,-11-4-1</inkml:trace>
  <inkml:trace contextRef="#ctx0" brushRef="#br0" timeOffset="172415.7662">23468 2185 80,'-4'-10'41,"4"10"-1,-19 15 2,11 11-25,-11 8-13,1 15 1,-8 4-2,1 17 2,-4 0-2,6 7 0,-3-1-1,2-3 0,7-13-1,3-13 1,4-5-1,5-18 0,5-13-1,0-11 1,9-25 1,3-8-2,2-12 0,3-11 0,3-16 0,6-10 0,0-7-2,2-1 2,0 4 0,0 4 0,0 10 2,-2 8-2,-2 19 0,-4 14 0,-2 16 0,0 18 0,1 13 0,-5 10 0,0 9 0,6 13 0,-4 8 0,4 10 0,-1 3 0,1 2 0,-4 1 0,-1 4 0,3-4 0,-10-8 0,1-4 0,-7-7 0,0-6-5,-6-9 0,4-3-1,-6-19-4,8 10-11,-15-30-10,13 4-10,-15-11 1,6-6 0,-11-16 3</inkml:trace>
  <inkml:trace contextRef="#ctx0" brushRef="#br0" timeOffset="172571.7664">23464 2631 109,'-29'-12'42,"13"12"1,2-6-2,14 6-34,8 6-4,14-4-1,7-3-1,8-1-2,12 4-3,-3-15-18,17 17-20,-5-10-2,8 9 1,-7-6-2</inkml:trace>
  <inkml:trace contextRef="#ctx0" brushRef="#br0" timeOffset="172743.3667">24151 2806 117,'-25'9'45,"3"2"0,0-18-1,10 12-43,6-15-3,4-12-10,14 16-30,-10-12-2,8 14 0,-10 4 0</inkml:trace>
  <inkml:trace contextRef="#ctx0" brushRef="#br0" timeOffset="203690.8642">17538 4218 17,'0'0'28,"0"0"0,7-9 2,-7 9-21,0 0 2,1-17 0,-1 17-6,0 0-1,0 0 2,0 0-1,0 0 1,0 0-2,0 0 2,-10-7-3,10 7 1,0 0-2,-13 11 0,1-1 1,0 3-3,-8 2 2,-1 7-2,-6-1 2,0 2-2,-4-1 2,3-2-1,4-5 0,1-2 1,6-3-2,3-5 1,4-2 0,10-3-2,-10 1 0,10-1-2,0 0-1,0 0-1,0 0 0,0 0-4,0 0-2,-5-13-7,5 13-11,0 0-4,0 0 2,0 0 0</inkml:trace>
  <inkml:trace contextRef="#ctx0" brushRef="#br0" timeOffset="204034.0648">17186 4540 12,'0'0'20,"12"-15"-15,-12 3 0,0 12 4,0-20 0,0 20 0,-3-19-2,3 19-2,-5-15-6,5 15-7,-6-17-12,6 17-2,6-13-2</inkml:trace>
  <inkml:trace contextRef="#ctx0" brushRef="#br0" timeOffset="204314.8653">17293 4382 51,'0'0'32,"-18"7"2,18-7-3,-21 6-25,10 1-1,-5-6 0,3 7 2,-9-2-3,2 5 1,-4 1-2,1 3 1,-3 1-2,5 1 0,2 0-1,6-2-1,4-3-2,9-12 0,5 21-5,-5-21-26,28-4-3,-11-7-1,10 0 1</inkml:trace>
  <inkml:trace contextRef="#ctx0" brushRef="#br0" timeOffset="204985.6664">17086 4592 25,'-8'-11'30,"8"11"2,-7-13-8,7 13-6,0 0-4,0 0-4,-3-19-2,3 19-2,0 0 0,0 0-1,2-13-2,-2 13 0,0 0-1,0 0-1,0 0 1,0 0-1,0 0 0,0 0 0,0 0-1,-10-6 1,10 6 0,0 0 0,0 0-1,0 0 1,0 0 0,4 20 0,-2-5-1,3 8 1,2 7 0,-1 7 0,3 5-1,4 2 1,1 3-1,5-3 0,-2-3 1,5-5-1,-1-8 0,0-4 0,1-6 0,-6-10-3,3 4-1,-10-19-13,7 7-19,-12-12 0,8 6 0,-10-11 0</inkml:trace>
  <inkml:trace contextRef="#ctx0" brushRef="#br0" timeOffset="205141.6667">17341 4909 76,'0'0'38,"0"10"-2,0-10 0,0 0-34,0 0-1,12-3-2,-8-8-5,11 7-29,-10-9-1,4 10-1,-9 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1:45.71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8193 8009 5,'0'0'20,"10"9"0,-10-9 0,10-2-16,2 5 0,1-4 3,6 3 1,-2-4 1,8 3 0,-2-4 0,9 5-1,-1-8-2,5 7-1,-3-1-2,5 4-1,-2-1-1,1 5 0,-2 1 0,1 3 1,0 1-1,2-1 1,-1-4 0,6 3 1,3-7 0,4 2 0,4-7 0,5-2 0,-3-3 0,7-1 0,-1-2-2,1 1 1,-3 0-1,0 1-1,-3 1 1,-2 2-2,-2 3 1,-2 0 0,-4 3-2,-3-3-3,0 8-9,-11-8-17,-1 0-3,-6-4 1,-7-2-1</inkml:trace>
  <inkml:trace contextRef="#ctx0" brushRef="#br0" timeOffset="826.8014">8641 8156 15,'4'16'27,"-4"-16"2,3 14 1,-3-14-18,0 0-2,9-10-3,-7-5 0,4 1-1,-4-10-2,4 0 0,-5-11-1,5-1 1,-3-6-1,2 1 1,-3-6-1,2-2 1,-4-4-2,0-1 1,0-3-1,-4 1 0,0-3-1,0-2 0,-1 0 0,4-3-1,-5-2 0,3 1 1,1-2-1,0-4 2,2-1-1,4-4 0,-2 1 1,5 3 0,-4-3 0,4 4-1,-3 1 0,1 4-1,-2 1 1,0 2-2,-1 2 2,-2 0-2,4-2 2,-3-2-1,3-1 1,1 0 0,0 0-2,4 1 2,-1 4-2,0-1 3,1 6-3,0 6 0,-3 6 0,-1 5 0,-2 8 2,-2 3-3,-1 4 3,-1 8-3,-1 1 2,1 2-1,1 13-1,-7-22-9,7 22-24,0 0-2,0 0 0,0 0-1</inkml:trace>
  <inkml:trace contextRef="#ctx0" brushRef="#br0" timeOffset="1684.8029">9727 5376 49,'-12'16'31,"3"-7"0,-1-1 0,-6-1-29,4 1 0,-5-3 0,3 0 0,-6-5-1,1 0 1,-2-6 0,0 4 1,-5-5 0,1 4 0,-7-1 0,3 5 1,-9-3-2,3 4 0,-7-1 0,-1 0-1,-5-3-1,0-2 1,-1-5 0,-1 0 0,-2-6 0,2-2 0,1-4 0,-2 2 1,2 1-1,-3 3 0,0 0-1,0 7 1,-4 3-1,0 2 0,-4 4 0,3 0 0,2 4-1,0-2-2,12 6-8,-5-10-24,18 2 0,2-6-2,13-1 1</inkml:trace>
  <inkml:trace contextRef="#ctx0" brushRef="#br0" timeOffset="2121.6037">9193 5001 72,'-33'45'36,"-10"22"-1,-19 9 0,-10 19-33,-14 6 2,-7 3-1,-8 0-2,4-17-4,14-2-26,6-32-5,22-13 0,19-27-2</inkml:trace>
  <inkml:trace contextRef="#ctx0" brushRef="#br0" timeOffset="2605.2045">8781 7751 57,'-15'28'35,"-14"12"0,-5 18 0,-16 2-21,5 15-6,-13-1-2,7 7-2,-1-10-3,7-10-4,16-10-12,10-30-22,19-21 1,15-25-2,21-22 0</inkml:trace>
  <inkml:trace contextRef="#ctx0" brushRef="#br0" timeOffset="3650.4064">7443 6633 58,'0'0'33,"-2"-12"1,2 12-1,-17 12-23,10 11-2,-8 2-4,3 12 0,-4 2-2,0 11 1,-3-2-1,7 2 1,-1-8-1,5-4 0,1-10-1,4-4 1,3-24 0,0 0-1,12-4 1,-2-17 0,-1-10 0,2-7 0,-3-8 1,4-8-2,-3-5 1,2-2 0,-1-3-1,1 6 0,1 2 0,0 9-1,1 7 1,1 12-1,0 7 0,2 15-1,2 13 2,-2 13 0,-2 12 0,0 12 1,0 10-1,-4 9 0,0 9-1,-2 2 1,-3-3-2,-2-4-1,3-6-2,-6-17-4,10-2-21,-11-28-10,1-14 1,0 0-2</inkml:trace>
  <inkml:trace contextRef="#ctx0" brushRef="#br0" timeOffset="4290.0075">7433 6828 86,'-15'10'38,"12"4"-1,3-14 2,10 7-30,4-12-7,11-5 0,5-6 0,7-6-1,2-3-1,3-3 1,1 1-1,-1 2 0,-4 5-1,-5 3 1,-6 9 0,-6 5 0,-7 7 0,-5 5 0,-8 10 0,-2 2 1,-6 5-1,-1 5 1,-2 3-1,0 0 1,1-1-1,1-2 1,1-8-1,3-1 1,3-12-1,1-10 1,0 0 0,17-29-1,-2-1 1,0-4-1,2-11 1,1 0 0,-2-1 0,1 4-1,-6 7 2,-2 11-1,-3 6 0,-6 18-1,0 0 1,2 15 0,-5 7-1,3 1 0,1 3 0,3-3 0,3-1 0,7-6 1,4-12 0,4-10-1,4-8 1,4-7 0,-1-5 0,1-3 0,-5-2 1,0 1-1,-6 5 0,-4 7-1,-3 4 1,-12 14-1,0 0 0,5 22 0,-14 10-2,2 3 1,-1 13-1,1-1-1,2 6-2,0-6 0,10 3-5,-6-24-22,18-3-7,-5-16 1,13-6 0</inkml:trace>
  <inkml:trace contextRef="#ctx0" brushRef="#br0" timeOffset="4836.0085">8365 6685 82,'-10'19'36,"-5"3"0,4 9 0,-4-2-31,10 8 1,-5-5-2,7 2 0,-1-6-1,4-2-1,1-7 0,3-6 0,-4-13-1,0 0 0,8-3 0,-4-14 0,0-10-1,0-2 1,0-9 0,3-4-1,-2-6 1,3 2-1,2-1 0,-1 4 0,3 5 1,4 5-1,0 7 0,3 7 0,0 8 0,1 7 0,-2 7 0,1 8 0,-3 4 0,-1 3 0,-7 5 0,-4 4 0,-4 0 0,-6 3 0,-3-1 0,-5-2 0,-1-4 0,-3 0 0,0-4 0,0 1 0,-1-4 0,2 5 0,1 4 0,-4 6 0,3 11 0,-1 10-2,-6 4 3,5 7-2,0 0 1,2-5-2,8-5-3,-1-22-24,18-12-9,4-31 0,20-17-1</inkml:trace>
  <inkml:trace contextRef="#ctx0" brushRef="#br0" timeOffset="5132.409">9082 6041 97,'-24'19'39,"6"12"0,-8-3-2,-1 12-34,3 11 0,1 9 0,-5 11-2,-1 8 1,-1 2-2,6 1 0,1-1-2,4-12-3,15-2-13,-4-27-20,16-10 0,0-25 0,15-7-1</inkml:trace>
  <inkml:trace contextRef="#ctx0" brushRef="#br0" timeOffset="5335.2093">9035 6548 86,'0'0'37,"-2"-12"2,2 12-1,-12 13-24,4 9-9,-5 5-1,2 9-2,2 7-1,-1 2-1,2 1-1,2-5-3,11 5-13,-2-27-21,14-9 0,0-20 0,10-11-2</inkml:trace>
  <inkml:trace contextRef="#ctx0" brushRef="#br0" timeOffset="5491.2096">9251 6275 99,'-11'17'39,"-3"-5"-2,4-3-4,10-9-52,0 0-19,0 0 1,16-23-2,6 4 1</inkml:trace>
  <inkml:trace contextRef="#ctx0" brushRef="#br0" timeOffset="5709.61">9523 5995 96,'-19'24'39,"2"18"1,-7 2-2,5 15-32,-4 4-1,5 10-1,0 5-1,2 2-1,0-2-3,8-8 1,5-4-6,-1-23-15,10 1-18,-3-22 0,9-9 0,-12-13-1</inkml:trace>
  <inkml:trace contextRef="#ctx0" brushRef="#br0" timeOffset="6177.6108">9377 6493 101,'0'0'38,"-12"5"1,12-5 0,6 14-33,9-14-2,6-8-1,9-5-1,6-9 0,4-1-1,4-8 1,-2 3-2,-5 3 1,-5 3 0,-8 2 0,-5 10 0,-10 7 0,-9 3 1,-5 25-1,-10 1 1,-1 8-1,-3 7 1,-1 6-1,0 2 1,5 0 0,6-4-2,9-13 0,8-10 0,11-17 0,9-14 0,9-11 0,4-14 0,8-9 0,0-10-2,-1 3 2,-5 1-1,-9 10 1,-8 11-2,-12 12 2,-14 16-1,6 14 2,-16 9 0,-1 12-2,-1-1 0,3 4-3,4-3-1,15 5-16,-4-27-12,21 5-8,1-16 1,15-1-1</inkml:trace>
  <inkml:trace contextRef="#ctx0" brushRef="#br0" timeOffset="6583.2115">10421 6496 97,'-23'-6'40,"-1"7"0,-9-6 0,2 8-26,-8 0-9,3 13 0,0 4-1,1 13-1,4 3 0,7 2-1,9-2 0,7 2-2,11-13 0,12-6 0,10-21 0,10-16 0,8-16 0,5-15 0,2-12 0,-1-14 0,-2-4 0,-7-4 0,-6-2 0,-7 7 0,-8 8 0,-6 17 0,-8 15 0,-5 20 0,0 18 0,-19 35 0,3 16 0,0 13-3,3 8 1,-2 4 0,12 1-4,-1-17-9,19 5-16,-6-29-6,18-2-4,-2-24 3,7-6-3</inkml:trace>
  <inkml:trace contextRef="#ctx0" brushRef="#br0" timeOffset="6910.8121">10633 6408 94,'-8'16'41,"0"-3"-1,9 4 1,-2-8-27,9 2-10,9-11-1,4-9-1,5-4-1,4-3-1,2-10 0,-4-1-1,-5-2 2,-4-1-2,-11 7 1,-11 3 1,-9 8 0,-10 8 0,-8 11 0,-5 16 1,-5 9 0,3 11 2,1 7-2,9 6 0,7-3-2,10-1 0,17-12 0,8-21-12,30-2-13,3-32-16,29-14-1,12-23-2,22-13 1</inkml:trace>
  <inkml:trace contextRef="#ctx0" brushRef="#br0" timeOffset="15241.2267">11232 6315 99,'-22'2'40,"12"0"1,10-2-2,1-16-36,14-3-1,15-5-2,8-2-1,4-3-1,6 8-3,-4-5-5,7 21-17,-18-5-11,1 17 0,-16-1-1,-3 8 3</inkml:trace>
  <inkml:trace contextRef="#ctx0" brushRef="#br0" timeOffset="15397.227">11372 6361 72,'-38'30'39,"-1"-7"-2,12 4 3,3-13-20,18 1-14,6-15-3,21 0-2,14-16-2,16-13-9,19-3-24,5-13-6,14-3 3,-2-13-2</inkml:trace>
  <inkml:trace contextRef="#ctx0" brushRef="#br0" timeOffset="15974.428">12221 5740 88,'6'-11'38,"-6"11"-2,0 0 3,-15-4-30,5 25-6,-3 8 1,1 14-3,-1 10 3,3 9-4,-1 6 3,4 6-3,0 2 1,2 0 1,0-8-2,2-8 4,0-13-4,1-10 4,2-17-3,0-20 1,0 0-1,1-28 1,4-13-1,-2-11-1,1-17 2,0-8-3,0-8 0,2-3 3,2 3-3,2 6 2,-1 9-2,0 13 0,3 13 0,4 18 0,4 14 1,3 12 1,5 11-1,-1 9 0,8 13 2,2 4 0,1 13 0,2 5 0,-5 10-1,-5 2-2,-6 2 1,-8-2-2,-3-2-3,-13-14-5,7 1-20,-22-27-11,9-6 1,-10-19-1,2-7 1</inkml:trace>
  <inkml:trace contextRef="#ctx0" brushRef="#br0" timeOffset="16130.4283">12188 6174 116,'0'0'41,"-3"-13"0,31 2-2,16-12-39,11-18-19,24 9-18,-1-11-3,9 2-1,-2 2-2</inkml:trace>
  <inkml:trace contextRef="#ctx0" brushRef="#br0" timeOffset="19468.8342">16400 8022 59,'0'0'33,"-2"14"-7,2-14 0,0 0-15,0 0-3,0 0 0,9-22-2,11 4 0,8-17-2,17-6 2,9-23-1,17-9 0,13-17-1,21-4-1,8-12 1,10-1 0,-3-6-2,0 5 1,-1 3-1,-3 7 0,-8 2-1,-14 8-1,-10 7 1,-10 10-3,-13 10 3,-10 11-3,-14 11 2,-10 13-2,-14 8 1,-13 18-1,0 0 1,0 0 0,0 0 0,0 0 0,0 0 0,0 0 1,0 0 0,17 6 0,-4-8 0,0-5 0,-2 0 1,2-1-1,-2-3 0,2-2 1,-2-6-1,5 1 1,-1-7-1,6 0 0,0 1 1,1 1-1,0 2 1,-3 5 0,-6 4 0,-1 7-1,-12 5 1,0 0 0,-20 10-1,4 2 1,-6 0-1,-2 0 0,3 0 0,2-5 1,2 0-1,2-4 0,4-5 0,11 2 0,-16-9 0,16 9 0,-16-12 0,1 5 0,-2 3 0,-3 4 1,-4 1-1,0 3 1,3 2 0,5-3 0,4-2-1,12-1 1,4-11 1,15-1-2,9-3 1,4-1-1,4 1 1,2 0 0,1 7-1,-4 7 1,-6 10-1,-7 8 0,-10 11 1,-8 7-1,-7 11 0,-9 7 2,-7 2-2,-9 6 2,0-4-2,-3 0 1,3-2-3,4-9 0,9 0-16,0-27-11,20-1-10,4-22-1,15-6-2,4-20 2</inkml:trace>
  <inkml:trace contextRef="#ctx0" brushRef="#br0" timeOffset="20233.2355">18365 6873 95,'0'-16'37,"0"16"1,-1-21 0,1 21-33,0 0-2,-3 14 0,-4 5 0,3 10-1,-1 5-1,0 5 0,2 2 0,0 0 0,2-6 0,2 0 0,2-12-1,0-4 1,-3-19 1,16 2-2,-8-15 2,0-4-1,1-11 0,2-4 0,-3-3-1,0-6 1,0 4-1,0 0 1,3 4-1,-1 3 0,5 4-1,4 4-2,5 8-2,0-5-5,17 19-23,-8-9-6,8 11 1,-6-6-1</inkml:trace>
  <inkml:trace contextRef="#ctx0" brushRef="#br0" timeOffset="20576.4361">18848 6805 102,'-11'1'37,"-9"-3"2,4 5-1,-11 3-31,9 6-3,-4 6 0,3 12 0,-3 2-1,2 7 0,3 0-1,5 2 0,4-7-1,8-6 0,8-11 0,12-13 0,8-15-1,10-12 1,3-11-1,3-4 1,0-5-1,-5-2 0,-4 5 1,-10 6-1,-9 11 0,-10 11 0,-6 12-1,-15 13 0,1 10 0,-4 3-2,7 12-1,1-7-3,15 12-8,-1-19-18,21 4-6,6-17 0,14-1-1</inkml:trace>
  <inkml:trace contextRef="#ctx0" brushRef="#br0" timeOffset="20966.4368">19339 6844 108,'-21'-21'38,"1"15"2,-12 1-1,8 13-31,-6 9-3,5 11 0,-1 4-2,10 6-1,7 0-1,11-3 0,11-10 0,11-11 0,8-16-1,7-15 1,4-16 1,3-11-2,-3-12 0,-1-11 0,-8-4 0,-1-1 0,-8 4 0,-3 5 0,-9 13 0,-5 15 0,-8 19 0,0 16 0,-18 28 0,3 14 0,1 14 0,-3 8 0,7 8-2,3-4-1,15 2-7,-2-26-14,27 2-11,-2-24-6,12-6 1,0-23-1</inkml:trace>
  <inkml:trace contextRef="#ctx0" brushRef="#br0" timeOffset="21122.4371">19818 6739 123,'-27'15'40,"8"16"0,-9 0-2,10 10-35,2 0-1,7-3-1,9 0-2,4-11-3,16 2-15,-8-27-16,19-2-4,-10-20-1,9-4 0</inkml:trace>
  <inkml:trace contextRef="#ctx0" brushRef="#br0" timeOffset="21574.8379">19879 6542 95,'0'0'37,"-15"-4"2,14 15 0,1-11-22,5 17-14,7-7 0,8 3 0,2-3-1,-2 3 1,-1-5 0,2 4 0,-8-4 1,-2 5 0,-6-2-4,-4 2 0,-3-1 0,1 2 0,-2-1 0,2 1 0,0-2 0,2 0 0,3 0 0,-4-12 0,15 15 0,-4-11 0,2-4 0,-1-3 0,3-5 0,0-5 0,-2-3 0,3-5 0,-2-1 0,-1-1 0,-2 3 0,-2 2 0,0 5 0,-9 13 0,8-5 0,-8 5 0,0 23 0,-2-3 0,1 7 0,2-2 0,5 3 0,2-8-8,22 7-13,-9-22-11,22 3-10,-3-20 2,13 0-1,-6-15 3</inkml:trace>
  <inkml:trace contextRef="#ctx0" brushRef="#br0" timeOffset="21871.2384">20588 6493 123,'-17'-1'39,"-12"-1"1,4 17-2,1-2-34,0 7-1,5 2-1,6 5 1,6-4 0,10 0-3,7-6 0,6-3 0,5-4 0,1-3 0,0-2 0,-1-3 0,-4 1 0,-4 1 0,-13-4 0,8 21 0,-15-5 0,-4 5 0,-3 2 0,-5 2 0,1 9 0,-7-14-16,14 17-10,-13-19-13,14 5-3,-1-13 0,11-10 0</inkml:trace>
  <inkml:trace contextRef="#ctx0" brushRef="#br0" timeOffset="22916.4402">21016 6618 115,'-7'-25'40,"20"8"-1,6-8 0,8 5-37,12-1-1,8 1-1,3 5-2,-4-4-7,8 18-26,-22-1-5,0 14 1,-17-3 0</inkml:trace>
  <inkml:trace contextRef="#ctx0" brushRef="#br0" timeOffset="23072.4405">20970 6887 118,'0'0'39,"10"0"0,18-23-1,20-4-37,17-1-3,8-15-11,18 9-23,-5-7-3,5 1-1,-2-2-1</inkml:trace>
  <inkml:trace contextRef="#ctx0" brushRef="#br0" timeOffset="23602.8414">22027 5987 107,'-9'-3'39,"-8"2"2,5 21-2,-4 9-34,1 18 1,-9 9-1,0 20-2,-7 6 0,0 9 1,-5 5-3,4-7 1,0-3-2,5-12 0,8-12 0,4-15 0,10-21 0,5-26 0,16-17 0,1-21 0,6-20 0,7-14 0,-2-16 0,4-11 0,-1-9 0,-3-5 0,-1 4 0,0 7 0,-5 8 0,1 18 0,-4 14 0,2 18 0,-1 25 0,5 21 0,-1 20 0,0 19 0,3 17 0,1 9 0,-2 9 0,-1 9 0,-1 2 0,-5 2 0,-3-4 0,-6-6 0,-5-5 0,-3-10 0,-2-7 0,-7-22-13,10 4-10,-19-28-6,15-1-6,-13-26-4,5-3-3,-9-18 2</inkml:trace>
  <inkml:trace contextRef="#ctx0" brushRef="#br0" timeOffset="23774.4417">21887 6385 134,'-21'13'43,"22"11"-1,11-13-6,22 3-36,28-7 0,18-6 0,15 6-8,-4-23-13,26 11-9,-14-21-9,8 6-5,-14-10-1,0 6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6:17.5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3285 7674 38,'8'-1'28,"-8"1"-11,6 1-3,-1 2 5,-5-3-11,7 0-5,-7 0 0,12-1-1,-3-2-1,3 1 1,1-5-2,6 0 2,2-4-1,5-3 1,1-6 0,8-3-1,2-3 0,6-3 0,5-5 1,5-2-1,4-4 0,5-2 1,4-3-1,7-3 0,5-4 0,5-2 1,4-2-1,6-4 0,6-1 1,6-5 1,6-4 0,3-1-1,8-4 2,8-4-1,2-7 1,6-3-1,4-4 0,3-5-4,2-3 3,5-4-1,4-2-1,2 0 0,5-2-1,0-2 2,6-1-1,2 0 2,4 1-2,2-3 2,2-2 0,2 1 0,1-3-1,4 5-1,0-5 1,-1 4 1,0-4-2,0 1-1,-2-2 2,1-1-1,-4-1 0,1 0 0,18 1 0,-21 2 0,-5 1 1,-1 5 0,-5 7-2,-3 5 1,-6 6 0,-4 2 0,-28 6 0,16 4-1,-5 7 0,-9 4 0,-8 0 0,-8 6 0,-9 4 1,-9 6-1,-13 6 2,-10 6-2,-9 7 1,-11 7 0,-12 8 1,-9 5-1,-11 6 0,-3 5-1,-7 2-1,-9 3-3,8 3-11,-13-5-21,5 2 0,-11 6-1,4 0 1</inkml:trace>
  <inkml:trace contextRef="#ctx0" brushRef="#br0" timeOffset="1575.6028">12064 2119 48,'0'0'32,"0"0"0,0 0-11,0 0-13,0 0-2,0 0-3,0 0-1,0 0-1,0 0 0,0 0 0,0 0 1,7 5 0,-7-5 1,0 0-1,2 8 0,0-2-1,0 2 2,0 2-2,-1 4-1,1 3 1,-1 5-2,-1 3 1,0 3 0,0 2 1,1 0-1,-2 5 1,1 2-1,0 0 1,1 3-1,-1 0 1,2 4-1,-1 2 0,1 4 0,-1 1-1,0 1 1,-2 3 0,1 3 0,-3 1-1,0 2 1,0 2-1,-3 0 1,2 1 0,-1 3-1,-2 1 1,2-1 0,0 2 0,1 0 2,1 0-2,-1 3 2,0 0-2,0 2 2,0-1 0,-1 2 2,-3 0-2,2 0-1,-1 1 1,-3 0 0,1 0 1,1-2-1,1 3 1,-1-2-4,2 0 2,1-1-1,2 2 1,0-2-2,2 2 1,-1 0-1,0-1 0,2-1 0,-3 1 1,1 3 0,0-3 0,-1 1 1,-1-1-1,-1 0 2,2 1-2,-1-1 1,2 1 0,-1-3 1,0 0 0,0 1-2,2 0 2,-1-1-1,2 1 0,-1-3-2,1 3 3,0-1-2,0 0 1,-3-2-2,3-1 2,-2-2-3,0-1 3,-1-4-1,1-1 0,1-3-1,0-3 1,2-3 0,2-1 2,1-4 0,2-2-2,1-2 1,-1-2-1,1-4 0,-3 0-1,-1 0-1,-3-3-3,-1-2 0,-4-6-3,2 0-29,-5-12 0,1-2-2,-3-9 1</inkml:trace>
  <inkml:trace contextRef="#ctx0" brushRef="#br0" timeOffset="2917.2051">3510 7734 31,'5'-3'29,"-5"3"2,10 3-3,-5-2-21,4 4-4,2-1-1,4 3 1,4-4-1,5 3 0,4-3-1,7 2 2,1 0-1,9 1 0,-1-1 0,7 2 0,4 0-1,5 1 1,5 0-1,4-1 0,3-2 0,9-1 0,8-3 0,4-4 0,9-1 0,3-3-1,6 0 1,6 0-1,5-1 1,-3 0 0,5 3-1,0 1 1,0 2-1,0 2 1,1 0-1,-3 0 1,3 1 0,4-1-1,0 0 3,6 0-2,2-2 1,3 0 0,3-1 0,1 1 0,2 0-1,1 1 1,-2-1-1,1 2 0,-2 0-1,1 1 1,0 0-2,-1-1 2,0-1-1,1-1-1,0-1 2,-1-4-1,2-1 1,1 1 0,-1-2 1,1 0-1,-3 1 0,-1 0 0,-5 2-1,0 4 1,-4 0-2,-4 2 1,-3 1 0,-5-1 1,-5 3-1,0-1 1,-5-1 0,-4 0 0,-6 0 0,0-1 0,-5 0 0,-3 0-1,-3 0 1,-4 0 0,-2-2 0,-3 1-1,-6-2 1,-3-1-1,-7 3 0,-6-3-3,-4 3-5,-13-3-29,-5 4 0,-12-5-2,-4 2 1</inkml:trace>
  <inkml:trace contextRef="#ctx0" brushRef="#br0" timeOffset="3884.4068">12424 4436 63,'3'-12'35,"0"4"1,-5 0 0,2 8-22,-5-7-4,5 7-4,-6 3-1,1 5-1,-2 6-1,0 6 1,-3 5-1,3 7 0,0 1-1,4 0 2,2 0-3,8-3 2,4-9-2,6-5 0,7-10-1,3-8 0,3-10 1,1-3-1,4-6 1,-6-4-2,2-4 2,-6 1-3,-3-1 2,-2 1-2,-5 6 2,-2 2-3,-1 6 2,-3 5 0,-1 9 0,-2 8 0,-1 10 1,-2 10 2,-1 11-2,-2 10 2,-2 13-2,-3 9 1,-4 11-2,-2 3 3,-3 4-2,-4 0 1,-2-2-1,-3-6 0,-4-8 1,-2-6 1,-3-13-1,-5-9-1,-1-10 0,-5-13-3,4-8-4,-7-16-14,9-5-13,-2-16-7,8-10 2,4-12-3</inkml:trace>
  <inkml:trace contextRef="#ctx0" brushRef="#br0" timeOffset="4742.4083">6294 5063 45,'2'22'29,"3"6"2,-2 6-1,0-3-20,5 8-2,-4-9-1,6 3-1,-4-9 2,4-3-2,-5-12 0,2-4-1,-4-14-1,1-7 1,-5-8-1,0-4 0,-4-5-1,-1-2-1,-3-3 0,1 1 0,-3 5 0,2 3-1,0 6 1,4 4-1,1 3 0,6 3 0,7 2 0,5-2-2,10 3-1,3-8-4,11 2-28,0-7-4,7 3 1,-4-4-3</inkml:trace>
  <inkml:trace contextRef="#ctx0" brushRef="#br0" timeOffset="4929.6086">6628 4930 99,'-9'15'37,"4"-10"2,5-5-3,9-15-35,6-6-2,9-5-5,1-5-11,10 4-19,-4 0 1,0 9-3,-5 6 2</inkml:trace>
  <inkml:trace contextRef="#ctx0" brushRef="#br0" timeOffset="5101.2089">6655 5148 100,'-20'29'38,"3"-16"0,13-6-1,4-17-34,10-9-2,10-10-1,3-8-6,13 0-28,-1-12-3,7 0 1,-2-7-3</inkml:trace>
  <inkml:trace contextRef="#ctx0" brushRef="#br0" timeOffset="5616.0099">7104 4243 89,'-7'13'36,"0"2"1,4 9 0,1 1-32,6 10 0,1 6-2,5 9 3,1 6-3,2 5 2,-2-1-2,3 0 0,-2-5-1,2-7 0,-4-11 0,0-9-1,-2-18 0,-2-13 0,-2-13 0,-1-13 1,-5-11 0,-2-9-1,-3-9 0,-4-6-2,0-2 2,-2-4-2,2 2 2,1 5-3,5 6 3,2 7-2,5 11 1,5 9 1,6 12-1,4 10 1,3 12-1,2 9 1,3 9-1,1 6 0,3 9 0,-2 6-1,-1 6 1,-1 3 1,-4 3-3,-3-2 0,-4-2-4,-5-10-5,1-3-28,-10-15 1,1-6-2,-9-14 0</inkml:trace>
  <inkml:trace contextRef="#ctx0" brushRef="#br0" timeOffset="5756.4101">7247 4511 122,'-20'-5'39,"4"-3"2,16 8-3,4-16-33,17 0-5,16-3-5,10-9-32,17 0-3,3-4-1,5 6-1</inkml:trace>
  <inkml:trace contextRef="#ctx0" brushRef="#br0" timeOffset="6396.0112">4755 6888 39,'0'0'37,"-2"-8"1,2 8-2,-7-5-11,7 5-13,-5 2-4,5-2-4,0 0-1,7 9-1,5-5 0,5 1-2,4 2 1,9 4 0,2 6 0,2 6-1,0 10 2,-3 8-2,-7 13 1,-4 10-1,-9 11 1,-10 9-1,-9 2 0,-6 1-1,-7-3 0,-5-9-2,2-7-3,-7-21-31,9-12-2,-1-23 0,10-15-2</inkml:trace>
  <inkml:trace contextRef="#ctx0" brushRef="#br0" timeOffset="7051.2124">5484 6927 66,'-12'-12'37,"-5"2"-2,0 10-1,-6 0-27,4 8-1,-5 7 0,3 8-1,0 6-1,4 8-1,3 3 1,6 3 1,5 0-3,7 0 1,7-5-1,8-7-2,7-7 1,5-12 1,5-9-2,4-11 0,1-11 1,-2-11-1,-2-7 1,-4-6 0,-7-2 0,-6 1-1,-9-1 1,-10 4 1,-7 3-1,-11 5 1,-5 6-1,-7 6 1,-3 11-1,-4 7 1,-2 10-2,3 8-2,3 8 2,7 5-1,6 5 1,10-2-1,11-3 1,12-6-1,8-8 1,13-8-4,10-3-6,0-15-11,12 6-6,-8-13-11,7 4-3,-8-5-1,1 5 1</inkml:trace>
  <inkml:trace contextRef="#ctx0" brushRef="#br0" timeOffset="7534.8132">6022 6869 32,'9'-4'34,"2"-1"-2,3 0 2,2-5-17,3 7-5,-1-6-6,4 1-3,0 2-6,-2-3-4,2 6-17,-6-3-8,-3 4 0,-6 1 0</inkml:trace>
  <inkml:trace contextRef="#ctx0" brushRef="#br0" timeOffset="7737.6136">6028 7005 91,'-23'28'38,"5"-10"1,12-6 2,6-12-36,22-11-1,6-11-1,15-5-1,6-4-1,5-3 0,6 4-7,-7-4-14,6 13-16,-13 2-2,-4 11-2,-13 2 0</inkml:trace>
  <inkml:trace contextRef="#ctx0" brushRef="#br0" timeOffset="57325.3419">6913 6432 49,'-1'-9'34,"1"9"1,-7-7 0,7 7-13,-15-1-11,8 2-5,-3-2 0,2 3-2,-5 2 0,3 5-1,-5 3 0,0 6-1,-2 5-1,-1 8 2,-3 5-2,1 5 1,0 4-2,4-1 2,3-1-2,6-3 1,7-6 0,9-9 0,8-7-1,10-11 1,9-10-1,6-8 0,6-9 0,3-6 0,0-5 1,-1-4-1,-5-1 0,-5 2 0,-8 1 0,-9 6 0,-6 6 0,-9 6 0,-5 6-1,-3 9 1,-11 9-1,1 6 2,1 6-1,3 4 0,4 1 0,6 0 1,5-3-1,8-4 1,5-11 0,7-8 1,2-12-1,4-8 1,-1-9 1,-3-6-4,-6-4 4,-5-1-3,-8 1 1,-8 1-3,-6 9 0,-5 0-5,2 9-30,-8 0-1,7 7-1,2-3-1</inkml:trace>
  <inkml:trace contextRef="#ctx0" brushRef="#br0" timeOffset="57668.5425">7846 5729 90,'-5'8'37,"-5"5"2,1 14-1,-7 12-30,2 9-4,-3 12 0,0 10 2,-2 7-3,3 4 2,2-2-3,9-4 0,5-11-1,7-12-1,11-12-3,7-17-3,10-9-4,0-19-29,4-6 0,-7-14 0,-2-5-1</inkml:trace>
  <inkml:trace contextRef="#ctx0" brushRef="#br0" timeOffset="57840.1428">7637 6189 124,'-10'14'42,"17"4"1,6-18-3,16-4-39,14-10-3,10-11-8,10 1-28,1-11-5,5 2 1,-1-6-2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0T22:47:43.46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8768 5221 24,'0'0'28,"3"-21"-1,-2 7 2,10 7-19,-11-6-1,8 10-1,-7-9 1,-1 12-2,0 0 0,0 0-2,0 0-1,-16 7 2,-4-9-2,-4 3-1,-8-6 0,-7 2 0,-8-6-1,-3 4 1,-6-1 0,1 6-1,-1 3-1,0 8 0,2 5 0,4 6-1,5 3 0,6 4 0,6-1 0,7 1-1,11-5 1,5-4-1,11-4 1,8-4 0,9-5 0,3-1 0,1 1 0,0 0 0,0 8 1,-3 9-1,-6 20 0,-9 12 1,-12 18 1,-7 16 0,-6 11 0,-6-1-1,-1 1 0,0-14-5,17-16-28,-1-25-5,24-19 1,5-28-2</inkml:trace>
  <inkml:trace contextRef="#ctx0" brushRef="#br0" timeOffset="1638.0028">11213 1439 78,'-10'-11'37,"10"11"-1,-24 7-1,4 3-31,-3 9-2,2 7 1,-5 3-1,3 4-1,0 1 0,7-1 0,6-4-1,8-3 1,9-6 0,12-6-1,7-6 0,6 0 0,6-1 1,1 3-1,-5 2 2,-3 6-1,-6 5 1,-13 12-1,-10 2 1,-14 5-1,-4 2 0,-5-3-1,-2-8 0,2-6-3,11-9-1,10-18-5,17-15-27,5-16 2,24-4-3,1-19 0</inkml:trace>
  <inkml:trace contextRef="#ctx0" brushRef="#br0" timeOffset="1825.2032">11693 1520 96,'4'-20'38,"-4"20"0,0 0-2,-15 13-31,4 13-2,-2 10-2,3 9 1,0 5-3,0 4 2,2 2-3,5 3-1,3-16-8,10 0-26,-1-26 0,14-9-1,-1-22 1</inkml:trace>
  <inkml:trace contextRef="#ctx0" brushRef="#br0" timeOffset="2293.204">11856 1258 78,'0'0'40,"-18"-53"0,18 53-1,0 0-16,-15-55-22,15 55-3,0 0 0,16-23-1,1 26 0,8 14-1,9 9 1,6 6 0,-2 5 1,-4 4 2,-10 9 1,-19-4 1,-6 10 1,-10-3 0,-1 2-1,-7-3 2,3-1-1,1-6 0,2-7-2,5-6 2,2-9-2,8-9 1,-2-14 0,21-9-1,-1-12 1,8-10-2,4-9 2,2 0-1,3-1 1,-3 1-2,-3 7 2,-5 8-1,-5 7-1,-5 16 1,-4 8-2,-1 9 1,-2 11 0,-2 7-1,1 6 0,4 3 0,-4 2-3,8 1-4,-8-9-30,14-4-1,-5-18-1,11-4 0</inkml:trace>
  <inkml:trace contextRef="#ctx0" brushRef="#br0" timeOffset="3182.4055">13076 1236 80,'16'-70'35,"-16"70"1,-1-64-1,1 64-31,0 0 0,-27-53 1,20 65 1,-37 10-3,-11 23 1,-11 29-1,5 21 0,5 14-1,19 6-1,15-4 1,36-36-2,23-21 1,17-22 0,19-21-1,15-24 2,9-22-1,4-15 1,-4-16-1,-12-14 1,-85 80-1,75-92 0,-51 41 0,-1-4-1,-13 4 0,-1-2 0,-16 6 1,-4 1-1,11 46 0,-44-71-1,44 71 3,-66-50-1,66 50 1,-63-28-1,63 28-1,-43-2 1,13 11-2,24 22 0,34 13-6,-28-44-13,70 40-19,29-9-1,23-9 0,-59-17-1</inkml:trace>
  <inkml:trace contextRef="#ctx0" brushRef="#br0" timeOffset="3354.0058">13902 1214 116,'-27'19'41,"15"-4"0,12-15-3,43-4-37,-43 4-2,49-12-2,-49 12-6,59-18-29,-59 18-2,56-8 1,-4 5-2</inkml:trace>
  <inkml:trace contextRef="#ctx0" brushRef="#br0" timeOffset="3510.0061">13819 1602 113,'-24'17'39,"25"-3"2,14-20-2,27-5-38,18-13-7,5-12-31,25-4-1,-4-5-1,15 6-1</inkml:trace>
  <inkml:trace contextRef="#ctx0" brushRef="#br0" timeOffset="4274.4075">15145 1022 80,'34'-63'38,"-34"63"-1,0 0 2,34-65-32,-34 65-1,0 0-1,0 0-1,17-49-1,-17 49 1,0 0 1,0 0-2,0 0-1,-9 44 0,6 7 0,0 2 0,10 6 0,9-10-2,-16-49 1,0 0 0,61 49 0,-61-49 0,62-3-1,-62 3 1,71-30-2,-71 30 2,70-49-2,-70 49 1,67-56-1,-67 56 0,58-54 1,-58 54-1,50-41 1,-50 41 0,44-23 1,-44 23-1,0 0 0,44 24 0,-33 29 1,-11 20-1,-2 14 2,-11 5-3,0 2 2,-14-12-1,-5-15 1,-9-34-1,-3-17-1,3-13-4,-6-28-30,19-6-5,1-16-1,27 47-1</inkml:trace>
  <inkml:trace contextRef="#ctx0" brushRef="#br0" timeOffset="4648.8081">14955 1896 101,'-26'1'40,"26"-1"1,0 0-1,49-30-36,22-3-1,29-12 1,24-6-2,26-6 1,17-3-2,12-2 0,-3 9-2,-5 8 1,-16 13-4,-26 11-3,-13 11-32,-44 7-1,-24 15 0,-39 5-2</inkml:trace>
  <inkml:trace contextRef="#ctx0" brushRef="#br0" timeOffset="5350.8094">15560 1959 65,'6'-11'35,"3"7"0,-7-6 0,6 14-21,-8-4-5,0 15-2,-4 4-2,1 12-1,-9 11-1,-1 15-1,-8 12 0,0 12 0,-5 7 0,0-3 1,0 2-1,3-7 0,5-9-1,5-15 1,7-16 0,9-16 0,7-23-1,7-14 0,4-22 0,5-13-1,-1-18 1,-1-12 0,2-10 0,-1-5-2,-5 1 2,-1 4-1,-2 12 0,-1 9 2,-3 18-2,3 14 1,1 16-1,1 19 1,3 16-1,2 12-1,4 11 1,1 14-1,2 8 1,2 12-1,-3 4 0,-2 2 1,-6 2-2,-5-1 2,-8-5-3,-11-10-2,3-1-14,-19-29-18,6-2-3,-11-30 0,4-2-1</inkml:trace>
  <inkml:trace contextRef="#ctx0" brushRef="#br0" timeOffset="5491.2096">15570 2405 116,'4'-26'41,"28"16"0,4-16-3,26 8-37,12-1-5,4-11-28,16 18-9,-10-9 0,0 14-2</inkml:trace>
  <inkml:trace contextRef="#ctx0" brushRef="#br0" timeOffset="17581.2308">10478 4197 76,'12'5'38,"12"-19"-2,11 2 1,16-14-35,11-3 0,11 1-3,4-4 1,3 10-4,-6-4-7,-2 18-23,-15 0-1,-11 14 0,-20-1-1</inkml:trace>
  <inkml:trace contextRef="#ctx0" brushRef="#br0" timeOffset="17737.2311">10695 4342 78,'-44'33'37,"21"-2"-2,16-17 1,24-15-35,23-4-3,20-16-2,23-4-24,6-19-6,13-4 1,-3-14-2</inkml:trace>
  <inkml:trace contextRef="#ctx0" brushRef="#br0" timeOffset="18018.0316">11283 3650 90,'-32'11'38,"22"8"-1,10-19 0,32 23-35,12-12-2,19 2 1,10 5 0,0 8 1,-6 6-1,-8 13 1,-21 14-1,-23 12 0,-33 16 0,-25 7-1,-21 8 0,-12-4-1,-5 0-6,-6-23-29,23-11-2,10-31-1,37-22 0</inkml:trace>
  <inkml:trace contextRef="#ctx0" brushRef="#br0" timeOffset="19203.6337">12585 3717 88,'-12'-11'36,"12"11"0,-19 15-1,12 3-32,0 2-1,4 7 1,4-3-1,7 5 0,3-8 1,11-5-1,6-8-1,9-7 0,3-10 0,5-7 0,-2-10 0,3-7-1,-5-4 1,-1-7-1,-7 3 1,-4-2-1,-6 4 0,-6 6 0,-3 9 0,-4 16 1,-10 8-1,4 32 0,-9 11 1,-3 19-1,-7 17 0,-3 12 1,-7 7 0,-5 2-1,-7 3 1,-2-7-1,-3-10 1,1-20-1,3-14-1,3-25-5,12-5-30,0-33-2,16-7 0,-1-24-2</inkml:trace>
  <inkml:trace contextRef="#ctx0" brushRef="#br0" timeOffset="19484.4342">12344 4660 88,'-29'21'39,"22"1"1,7-22 0,41-20-36,14-10-2,25-8 0,16-6 0,16-4 0,4 2-3,4-1-2,-3 22-8,-19-3-27,-6 24 0,-31 1 0,-17 18-1</inkml:trace>
  <inkml:trace contextRef="#ctx0" brushRef="#br0" timeOffset="19937.835">12725 4953 83,'-14'15'39,"14"10"-1,-4-2 1,7 13-35,-7 8 1,-3 13-1,-6 11-1,-7 13 0,-3 2-1,-2 0 1,-4-4-2,4-9 1,2-14-1,5-16 1,8-18-1,10-22 2,4-29-2,8-13-2,7-19 3,1-16-2,8-18 1,1-8 0,2-8-2,3 5-1,-2 9 1,3 12 2,-5 14-3,-1 20 3,-1 23-3,-1 20 1,-5 23 2,-1 17-1,-4 19 2,0 14-2,-3 15 1,-3 6-1,-2 8 0,-1 1-2,-5-5 0,-3-11-2,6-7-10,-13-28-22,7-8-4,-11-29 4,11-7-4</inkml:trace>
  <inkml:trace contextRef="#ctx0" brushRef="#br0" timeOffset="20078.2353">12686 5321 111,'-35'-21'40,"23"13"0,4-18 0,27 1-37,23-10-4,18-18-31,32 0-7,10-15 0,31-2-3</inkml:trace>
  <inkml:trace contextRef="#ctx0" brushRef="#br0" timeOffset="20437.0359">14695 4049 86,'-26'1'39,"14"8"0,3-12 1,22 1-21,12-14-17,14-7-2,16-8 0,9-3-2,8 1-3,-2-8-11,9 21-21,-18-2-1,-6 23 0,-20 1-1</inkml:trace>
  <inkml:trace contextRef="#ctx0" brushRef="#br0" timeOffset="20593.0362">14800 4307 110,'-30'35'40,"14"-28"1,35-6-4,20-17-38,26-17-5,33 4-31,8-12-1,25 6-1,3-11-2</inkml:trace>
  <inkml:trace contextRef="#ctx0" brushRef="#br0" timeOffset="21092.2371">17868 3575 77,'-16'-6'40,"-13"-1"-1,0 14 1,-14 0-26,3 9-12,-3 6 0,4 6 0,5 2-1,8 1 1,11-1-1,14-5 0,17-6-1,19-9 1,13-8 0,11-2-1,7-2 0,-2 0 1,-5 0-1,-9 9 0,-15 12 0,-20 9 0,-20 13 0,-17 6 0,-14 5 0,-5 0 0,1-1-1,-1-10-1,15-11-3,10-24-7,26-5-27,13-27 1,28-2 0,7-24-1</inkml:trace>
  <inkml:trace contextRef="#ctx0" brushRef="#br0" timeOffset="21279.4374">18450 3647 111,'-23'38'38,"-15"-1"2,6 24-9,0-6-29,4 3-1,6 0-1,5-5-2,14 0-5,-1-23-31,22-4-1,0-24 0,16-8-1</inkml:trace>
  <inkml:trace contextRef="#ctx0" brushRef="#br0" timeOffset="21700.6381">18531 3280 103,'0'0'39,"0"0"2,10 20-1,7-9-37,3 4-1,7 1 1,4 7-1,-1 3 1,-2 7-2,-7 6 0,-6 8 0,-15 11 0,-3 5-1,-13 9 1,-7-3 0,-2-2-1,2-8 0,1-13 1,9-10-1,13-24 1,13-20-1,14-20 1,11-15 0,6-14 0,8-11 0,6-5 0,2-2 0,-5 11 0,-5 10-1,-10 15 0,-7 18 0,-11 18 0,-11 21 0,-14 20-1,-10 15 0,-2 13-1,-1 9-2,8 5-3,1-13-11,26 8-21,3-20-3,25-4 1,6-23-1</inkml:trace>
  <inkml:trace contextRef="#ctx0" brushRef="#br0" timeOffset="22277.8391">20237 3336 86,'13'-16'37,"-10"-6"0,-3 13 2,-22-7-32,8 11-2,-13 0 1,0 12-2,-8 5-1,-1 10-1,-5 7 1,0 12-1,-2 5 0,5 7-1,5 5 1,6 3-1,13-2 1,10-3-1,15-6-1,16-14 1,12-12 0,15-13 1,8-19-2,5-12 1,0-13 0,0-13 0,-8-11 0,-13-6-1,-9-6 0,-13-6 0,-17 0 0,-14 6 0,-12 10-1,-13 17 2,-11 16-1,-6 19 0,-2 19 1,3 17-1,6 12 1,11 6-1,16 1-1,19-6 0,23-7-2,16-21-10,25 4-26,-2-18-3,17-1 1,-1-17-2</inkml:trace>
  <inkml:trace contextRef="#ctx0" brushRef="#br1" timeOffset="26489.8465">16326 4633 67,'-2'-24'37,"2"24"-2,-2-17 0,-2 32-31,0 7-1,1 13 1,-1 9-2,0 9-1,1 6 3,2 3-3,-2 1 3,3-1-3,0-7 2,0-5-2,0-10 2,1-5-1,1-13-2,0-6 1,-2-16 0,9-4 0,0-15-1,5-8 1,2-5-3,7-5 4,3-1-3,3 3 1,3 8-2,-3 3 2,1 11-2,-4 8 2,-4 11 3,-6 8-4,-9 7 3,-6 6-1,-8 4 1,-10 4-1,-3 1 1,-6-2-3,1-2-1,-2-9-2,7 1-6,-4-22-24,24-2-3,0 0 1,8-11-2</inkml:trace>
  <inkml:trace contextRef="#ctx0" brushRef="#br1" timeOffset="26864.2472">16685 5025 68,'26'-13'37,"-13"-5"-3,0 15 2,-13 3-27,0 0-2,0 0-1,-3 18-3,-4 1 3,1 7-5,-2 3 3,2 3-2,4 1 2,2-2-3,5-5 0,7-4 1,5-14-1,10-12 0,7-10 0,3-10 0,7-9-2,-1-7 4,-1-3-4,-3-1 1,-7 5-2,-6 5 3,-8 7-3,-10 9 2,-8 18 1,0 0-3,-5 20 4,-7 10-1,1 7 0,2 9-1,3 2 1,6-4-2,12-8 0,8-17-5,19-4-13,2-32-20,17-8 0,-3-22 0,11-6-1</inkml:trace>
  <inkml:trace contextRef="#ctx0" brushRef="#br1" timeOffset="27035.8475">17618 4501 91,'-5'32'37,"-13"12"-1,6 26 1,-11 6-33,7 10-3,3 1 0,0-1-4,5-1-1,1-26-18,10-3-13,-3-23-1,13-9-2,-13-24 1</inkml:trace>
  <inkml:trace contextRef="#ctx0" brushRef="#br1" timeOffset="27160.6477">17491 4949 93,'-19'-34'37,"9"14"-1,-2-4 1,17 10-35,11 8-4,4-9-33,23 12-1,9-10-2,21 5-1</inkml:trace>
  <inkml:trace contextRef="#ctx0" brushRef="#br1" timeOffset="27675.4486">18861 4677 73,'0'-17'39,"-9"1"-1,9 16 1,-27 15-32,4 8-4,-8 10 0,-1 18 1,-2 8 0,1 6-2,1 6 1,9-1-1,13-6 1,14-7-1,16-18 1,17-13-2,15-22 0,10-16-1,9-18-1,3-17 2,-3-16-1,-6-5 0,-16-10-1,-12-2 0,-21 3 0,-16 2 1,-20 12 0,-13 13 0,-14 18 1,-8 12 0,-1 21-1,0 17 1,7 12-1,13 12 0,16 5 0,17 0-1,23-2-2,19-10-3,29 5-32,1-22-1,19 4 0,-2-17-1</inkml:trace>
  <inkml:trace contextRef="#ctx0" brushRef="#br1" timeOffset="27878.249">19557 4813 104,'-12'-3'39,"12"3"0,13-12 0,-1 1-39,21-1-1,5-2 0,3 5-3,-4-6-7,4 17-27,-15-5-1,-3 16 1,-23-13-2</inkml:trace>
  <inkml:trace contextRef="#ctx0" brushRef="#br1" timeOffset="28003.0492">19458 5045 107,'-23'16'40,"20"4"-1,3-20-2,36-9-38,15-1-36,4-14-1,16 2-1,2-10 0</inkml:trace>
  <inkml:trace contextRef="#ctx0" brushRef="#br1" timeOffset="28767.4505">20765 4576 87,'0'0'37,"0"0"0,-14 0 1,5 15-32,-13 1-1,2 9-1,-8 4-2,3 10 1,-1-1-2,4 5 1,8 0-1,10-8 2,9-4-2,11-9 2,18-10-2,10-7 0,11-12 1,7-7-1,1-8 0,-2-1-2,-7-3 2,-10 6-2,-7 1 2,-14 5-1,-11 6 0,-12 8 0,-1 11 0,-6 7 0,-1 6 0,4 3 0,2 4 0,5-1 0,8-1 2,8-6-1,7-9 0,6-8 1,5-13-1,1-8 0,-2-10 1,-2-8-1,-8-7-1,-7-2 0,-7-5 0,-6 3-1,-5 5-1,-7 4-2,3 11-1,-4-1-4,22 18-29,-6-8-2,18 10 1,5-10-1</inkml:trace>
  <inkml:trace contextRef="#ctx0" brushRef="#br1" timeOffset="28970.2509">22111 3940 122,'0'0'39,"-31"-4"1,9 41-5,-9 4-33,0 19 0,0 16 0,2 12-1,3 12-1,7-1 0,5 4-2,8-13-1,7-2-8,-2-26-26,11-7-3,-5-26 0,5-11 0</inkml:trace>
  <inkml:trace contextRef="#ctx0" brushRef="#br1" timeOffset="29141.8512">21766 4425 120,'-13'-23'41,"13"23"1,12-15-2,21 16-35,11-7-6,11-1-3,14 13-18,1-15-17,8 9-4,-9-8 2,4 6-3</inkml:trace>
  <inkml:trace contextRef="#ctx0" brushRef="#br1" timeOffset="30686.2539">10450 7341 96,'0'0'37,"26"-7"2,13-7-3,9-12-36,17-4 0,14 4-6,-4-7-22,4 16-8,-16 0 1,-9 17-3</inkml:trace>
  <inkml:trace contextRef="#ctx0" brushRef="#br1" timeOffset="30842.2542">10557 7633 92,'-65'52'36,"14"-19"0,25-10 0,26-23-33,19-15-5,36-7-9,20-19-25,19-10 1,7-11-2,9-2 1</inkml:trace>
  <inkml:trace contextRef="#ctx0" brushRef="#br1" timeOffset="31091.8546">11122 6896 95,'-48'-1'38,"8"2"-1,20 12 0,14-1-31,25 3-2,20-3-1,17 4-1,6 2 1,6 8-1,-5 1-1,-10 14-1,-20 8 1,-19 11-1,-25 9 0,-21 11-1,-15 0 1,-6-2-3,-1-5-2,2-20-26,22-6-7,11-29 0,28-12-1</inkml:trace>
  <inkml:trace contextRef="#ctx0" brushRef="#br1" timeOffset="31575.4555">11918 7201 88,'0'0'38,"-22"-5"2,11 12-1,-6 10-24,1 1-12,2 5 0,0 12 0,0 6-1,5 3 2,4-3-3,7 0 1,10-13-1,10-9 0,7-13 0,11-15-1,10-11 0,6-13 0,8-9 1,-4-6 0,-2-2 1,-5-1-1,-4 3 0,-11 9 1,-10 10-2,-11 18 0,-17 11-1,2 34 1,-17 19-1,-8 26 0,-8 20 0,-5 17 0,-2 15 0,-4 0 2,1-1-2,-1-4 1,4-17 0,1-18 0,2-22 0,1-23 0,1-24-1,2-24 0,8-20-3,1-27-5,18-7-27,-3-25-4,16-2 1,6-21-3</inkml:trace>
  <inkml:trace contextRef="#ctx0" brushRef="#br1" timeOffset="32339.8568">11455 7921 83,'21'-28'41,"17"12"-3,6-7 2,22 2-32,9 1-5,17 0-1,13 4-2,5 0 0,5 3-2,2-2-2,2 8-4,-10-7-30,3 8 2,-18-6-2,-15 6 0</inkml:trace>
  <inkml:trace contextRef="#ctx0" brushRef="#br1" timeOffset="32932.6579">12041 8393 79,'0'0'39,"0"0"-2,5 12 2,-12 7-34,1 8-1,-5 8 0,-2 13 0,-4 7 1,-2 6-2,-3 1 0,5-1-1,-3-8 1,8-4-1,1-12 1,7-17-3,4-20 1,15 0 0,-2-23-1,6-15 1,6-15-1,2-10 1,1-13-1,2-7 1,-1-4-1,5 3 1,-4 8-1,0 7 0,-2 12 1,-1 13 0,-4 20 0,0 17-1,-5 20 0,-4 19 1,-6 18-1,-2 14 0,-3 12 1,-3 14-1,-4 7 1,-3 0-1,0-5 0,1-10-2,3-11-2,-2-25-9,9-7-26,-4-39-2,0 0 0,2-23 0</inkml:trace>
  <inkml:trace contextRef="#ctx0" brushRef="#br1" timeOffset="33057.4581">12123 8650 107,'-12'-5'39,"4"-8"1,26 7-1,16-14-37,10-7-5,26-1-33,-1-17-3,20-4 0,2-11-2</inkml:trace>
  <inkml:trace contextRef="#ctx0" brushRef="#br1" timeOffset="34492.6606">15227 6853 95,'17'-19'37,"-15"5"-2,-2 14 2,-22 7-34,-1 12 0,-9 5-1,-1 11 1,-1-3 0,5 5 0,9-4 0,10-5 0,10-7-1,12-4 0,10-6-1,4-5 0,6-2 0,-1 0 0,-4-2 0,-6 8 0,-9 5 0,-10 3-2,-9 6 1,-8 1-1,-4 3 1,-2-3-2,2 2-1,3-11-1,11 1-4,5-17-18,11 0-13,10-14 0,17 1 1,4-15-1</inkml:trace>
  <inkml:trace contextRef="#ctx0" brushRef="#br1" timeOffset="34664.2609">15630 6944 107,'0'0'38,"-14"12"1,-4 3-1,4 10-34,-6 6-2,2 7-3,1 3 1,4-1-3,6 0-3,-1-15-31,16 2-2,-8-27 0,29 14 0</inkml:trace>
  <inkml:trace contextRef="#ctx0" brushRef="#br1" timeOffset="35038.6616">15770 6753 115,'-4'11'40,"4"-11"1,-4 27-1,7-17-37,10 8-1,4-2 0,1 6-1,-4 5 1,-1 6 0,-8 3-1,-5 5 0,-9 0 0,-4 3-2,-2-3 2,1-7-2,-1-12 2,15-22-1,0 0 0,20-17 0,10-17 1,7-11 2,11-7-3,-1-2 0,3 7 0,-6 5 0,-8 16 0,-11 14 0,-12 23 0,-9 12 0,-8 16 0,-4 11 0,0 10-7,-3-9-12,13 13-22,-1-16-1,18-2 0,1-17-1</inkml:trace>
  <inkml:trace contextRef="#ctx0" brushRef="#br1" timeOffset="35787.4629">17251 6724 103,'-4'-17'38,"4"17"0,-16-14 0,7 20-34,-10 6-1,2 16 0,-4 5 0,0 11 1,0 2-2,5 5 1,4-4-1,10-4 0,9-6-1,11-8 0,12-13-1,10-10 1,3-11-1,7-6 1,-1-9-1,2-4 0,-8-4 1,-3-2-1,-12 4 0,-6 1 0,-7 7 0,-6 5 0,-9 13 0,0 0 0,-11 19 0,3 3 0,0 9 0,3-1 0,3 5 0,4-3 1,6-5 0,9-8-1,7-7 1,7-8 0,6-12 0,1-7 1,0-11-2,0-7 0,-4-7 0,-7-4 0,-11 1 0,-3-2 0,-9 2-2,-5 1-3,1 11-2,-4-12-14,16 20-19,-1-6 0,16 8 0,1-6-1</inkml:trace>
  <inkml:trace contextRef="#ctx0" brushRef="#br1" timeOffset="36005.8632">18459 6194 115,'-11'5'38,"-17"7"0,3 27-8,-8 3-26,1 14 1,-3 14-3,3 9 2,4 5-3,4 0 0,5-1-4,6-12-2,10-6-32,-1-20-2,9-9 0,-5-36-1</inkml:trace>
  <inkml:trace contextRef="#ctx0" brushRef="#br1" timeOffset="36177.4636">18152 6582 134,'-10'-13'43,"10"13"-1,18-18-6,18 6-36,20-2 0,14-5 0,15 4-6,-2-9-30,19 11-3,-6-8-5,3 12 3</inkml:trace>
  <inkml:trace contextRef="#ctx0" brushRef="#br1" timeOffset="39593.8696">13638 6973 115,'4'9'40,"-4"-9"1,24-2-2,-1-6-39,9-7-1,12-2-2,3-5-1,4 6-4,-5-10-8,1 19-22,-18-1 0,-5 19 1,-21-1 0</inkml:trace>
  <inkml:trace contextRef="#ctx0" brushRef="#br1" timeOffset="39718.6698">13744 7138 110,'-35'35'37,"4"-17"2,23 3 0,8-21-33,36-13-2,17-2-7,9-10-32,23 2-3,2-10 1,11 3-4</inkml:trace>
  <inkml:trace contextRef="#ctx0" brushRef="#br2" timeOffset="43041.4756">12925 6777 70,'-13'28'33,"-2"11"0,-5 5 2,2 16-31,-4 3 1,4 12 0,-8-3 1,9 6-2,-2-10 0,8-6-1,2-16-1,7-11 2,2-22-2,0-13 0,14-20 0,2-16 0,2-13 1,3-12 0,2-12-1,2-9 1,2-7 0,1-3 0,1-1 0,-2 6-1,-2 8 0,-2 14-2,1 12 1,-3 14 0,1 18 0,-2 19-1,-3 16 1,-1 19-1,0 14 0,-1 13 2,-1 14-3,-3 10-1,-1 5-1,-3 2-1,-1-2 0,-4-13-3,5 2-10,-10-25-24,4-4 1,-5-28 1,1-7-1</inkml:trace>
  <inkml:trace contextRef="#ctx0" brushRef="#br2" timeOffset="43197.4759">13005 7182 107,'-36'-22'41,"13"9"2,7-6-4,18 4-33,19-3-4,18-13-12,33 8-20,7-20-10,22 1 1,13-18-3</inkml:trace>
  <inkml:trace contextRef="#ctx0" brushRef="#br2" timeOffset="44008.6773">14565 6435 83,'0'0'35,"-4"33"0,-8-1 0,-1 19-29,-8 9-2,1 13 0,-7 6-1,0 12-1,-1 0 0,4-3 0,2-8-1,6-11 0,3-17 0,6-17 0,7-18-1,8-22 4,7-23-2,5-13 2,3-18 0,5-13 0,2-13-1,3-8 0,-2-10 0,-2 4-2,-1 2 1,-1 11-2,-4 9 1,1 13-2,-7 18 2,2 12-2,-3 23 1,0 17 1,-3 19-1,-2 18 2,0 14-2,-2 16 1,-2 16-2,-2 9 3,-5 2-4,-2 2-1,0-7-2,-2-13-5,10-2-11,-14-33-9,14-8-10,-6-25-2,0-14 2,7-17 3</inkml:trace>
  <inkml:trace contextRef="#ctx0" brushRef="#br2" timeOffset="44133.4775">14630 6964 109,'-25'-32'38,"16"7"2,9-3-3,16 0-42,18 9-24,-3-5-8,7 11-1,-11 3-3</inkml:trace>
  <inkml:trace contextRef="#ctx0" brushRef="#br2" timeOffset="44461.0781">11926 8797 97,'29'-33'39,"6"-26"-1,19-11-2,10-12-42,-4-15-28,15 2-6,-1-8 2,-1 12-1</inkml:trace>
  <inkml:trace contextRef="#ctx0" brushRef="#br2" timeOffset="44726.2786">12900 7298 94,'7'-34'42,"20"1"2,6-13-2,20-3-30,10 8-22,5-13-19,12 11-10,-9 0 0,-2 10-3</inkml:trace>
  <inkml:trace contextRef="#ctx0" brushRef="#br2" timeOffset="45303.4796">10093 10889 92,'33'-2'40,"4"-11"-1,10 4 0,1 0-37,6-11-4,7 9-16,-6-14-20,0 12 1,-16-6-2,-7 16 1</inkml:trace>
  <inkml:trace contextRef="#ctx0" brushRef="#br2" timeOffset="45475.0799">10175 11099 80,'-35'25'39,"19"-6"-2,16-19 2,26-8-35,17-15-5,13-19-10,15 2-25,5-12 1,3 0-2,-5-9 0</inkml:trace>
  <inkml:trace contextRef="#ctx0" brushRef="#br2" timeOffset="45724.6803">10640 10467 69,'-31'0'40,"14"8"-2,3-6 1,22 9-15,10-3-21,14 5 1,8 3-1,8 11 1,-1 7-1,0 11-1,-12 10 1,-9 9-1,-20 6-1,-15 8-2,-15 3 2,-16-1-2,-10-4 0,-5-9-3,6-7-5,-3-27-28,23-8-4,9-25 0,24-13-2</inkml:trace>
  <inkml:trace contextRef="#ctx0" brushRef="#br2" timeOffset="46457.8816">11805 10706 85,'-4'-17'38,"4"17"0,1-12 1,-1 12-34,10 1-1,-4 11 0,-3 8-1,-1 12 1,-3 4-2,2 7 0,-1 3 0,7-1-1,2-3 1,9-9-2,3-10 1,14-12-1,5-11 1,8-10-1,6-9 1,-1-10 1,1-4-1,-3-4 1,-1-5-2,-9-1 2,-5-3-2,-8 6 2,-9 4-3,-3 7 1,-5 12-1,-11 17 1,5 10 0,-10 25-1,-2 17 1,-1 19-2,-4 22 2,0 15-2,-4 15 2,-1 7 0,-4 0 0,-3-2-1,-5-2 2,-6-12 0,-9-17 0,-3-17 0,-7-24-1,-3-22-2,2-20 1,0-27-3,12-12-8,-1-37-16,24-5-12,2-25-2,23-4-1,9-14 1</inkml:trace>
  <inkml:trace contextRef="#ctx0" brushRef="#br2" timeOffset="46738.6821">13006 10843 97,'17'-15'44,"8"-11"-1,17 4-3,2-5-37,9 4-4,9 6-3,-8-5-30,7 21-5,-18 0-1,-5 13-1</inkml:trace>
  <inkml:trace contextRef="#ctx0" brushRef="#br2" timeOffset="46910.2824">13009 11089 98,'-23'20'41,"13"-17"2,30-3-2,17-19-39,22-7-3,23-2-5,6-13-31,27 4-2,5-9 0,21 4-2</inkml:trace>
  <inkml:trace contextRef="#ctx0" brushRef="#br2" timeOffset="47534.2835">14888 10228 94,'-11'-11'41,"11"11"-2,-11 3 0,7 16-35,0 7-2,3 17 1,-8 16-2,-3 12 1,-5 17-1,-5 9 2,-5 4-2,-2 1-1,1-10 0,3-12 1,6-18-1,8-19 0,9-24 1,2-19-2,21-29 3,1-18 0,5-19 0,3-12 0,2-18 0,-1-10 0,1-12 1,-1-1-1,1 0 0,-1 11-2,0 12 1,-3 17-1,2 23 1,-5 27-1,3 27 0,-2 26-1,-5 27 0,-3 17 2,-2 18-2,1 11 1,-5 9-1,0 0 0,0 0-2,-5-9 0,5-7-3,-7-25-11,14-1-8,-19-32-14,8-9-2,-8-23-4,-4-14 5</inkml:trace>
  <inkml:trace contextRef="#ctx0" brushRef="#br2" timeOffset="47659.0837">14965 10679 113,'-31'-12'40,"21"12"2,10 0-3,25-12-38,23 6-3,14-11-13,27 12-19,2-13-7,17 9 1,3-12-1</inkml:trace>
  <inkml:trace contextRef="#ctx0" brushRef="#br2" timeOffset="48267.4848">16136 10392 99,'0'0'39,"5"-18"2,-5 18-2,-9 23-35,-10 0-1,-4 7 0,-2 7 0,-3 3-1,9 2 0,2-4-1,11-7 1,12-8-1,11-5 0,12-10-1,7-2 1,4-5-1,1-1 0,-6 3 0,-5 4 1,-12 5-1,-12 10 0,-12 7 0,-12 6 0,-9 1 0,-4 2-2,-1-4 1,3-6-3,9-6 1,11-17-4,9-5 1,19-23-4,21 6-17,-2-21-11,20 0 0,-4-15 0,10 11 26,-6-7 10,-6 3 3,-5 9 5,-24-5 19,1 20 11,-20 1 1,-4 21 3,-14-2-25,0 23-8,-9 7-2,5 11-1,-3 9-1,5 6-2,4 3-1,4-2-2,8 1-2,4-18-7,17 4-21,-8-24-10,15-10 2,1-22-5</inkml:trace>
  <inkml:trace contextRef="#ctx0" brushRef="#br2" timeOffset="48688.6855">16731 10280 111,'-15'15'42,"15"8"3,0-8-2,13 4-39,4-2-2,8 4 0,2 3-1,-4 6 0,-4 7 0,-5 4-1,-10 7 1,-7 2-1,-7 1 0,-7-2 0,-1-4 0,2-12 0,4-8 2,7-14-2,5-11 0,22-22 0,1-9 0,8-7 0,3-12 0,3-1 0,3 1 0,-5 1 0,-3 11 0,-7 6 0,-8 13 0,-4 16 0,-6 16 0,-7 12 0,-5 17 0,-2 7 0,-1 10-4,-1 0-4,11 13-13,-7-23-11,18 8-12,2-18 2,18-7-2,4-16 0</inkml:trace>
  <inkml:trace contextRef="#ctx0" brushRef="#br2" timeOffset="49359.4867">18205 10311 103,'-7'-1'37,"-11"-2"3,1 17-5,-9-4-30,3 15 1,-5 5-1,-1 12 0,-2 2-1,7 5-1,1 0 0,13-5 0,9-10-1,13-8-1,15-16 0,14-12-1,10-15 2,11-8-2,5-8 0,-1-4 0,-3 0 0,-11 5 0,-11 6 0,-13 14 0,-14 13 0,-12 10 0,-11 16 0,-8 10 0,1 10 0,0 2 0,3 3 0,10-4 0,7-7 0,11-12 0,10-13 0,6-14 0,4-14 0,2-15 0,0-10 0,-6-10 0,-7-3 0,-6-6 0,-7 3 0,-6 0 0,-3 8 0,-6 6-3,7 11-5,-6-8-13,19 25-10,-4-16-10,20 12 3,2-11-6,19 0 7</inkml:trace>
  <inkml:trace contextRef="#ctx0" brushRef="#br2" timeOffset="49577.8871">19340 9745 117,'-19'-4'40,"-1"36"1,-14 7-1,7 15-34,-8 20-3,5 16 1,2 6-2,5 6 0,3 0-2,12-10 0,4-8-2,4-17-3,12-6-11,-10-34-13,16-5-12,-6-26 0,6-6-1,-10-26 2</inkml:trace>
  <inkml:trace contextRef="#ctx0" brushRef="#br2" timeOffset="49749.4874">19008 10256 126,'-14'-2'42,"14"2"3,17-5-3,17-1-42,23-3 0,16-3 0,13-2 0,13 2 0,-2-9-8,11 24-14,-25-16-12,3 22-8,-23-6-3,-4 14 0</inkml:trace>
  <inkml:trace contextRef="#ctx0" brushRef="#br2" timeOffset="49874.2876">19859 10563 125,'-15'16'40,"5"-6"-2,10-10-21,-16-5-52,16 5-6,-12-26 0,12 26-2</inkml:trace>
  <inkml:trace contextRef="#ctx0" brushRef="#br1" timeOffset="61699.1084">11863 9760 37,'-4'-21'31,"-4"4"2,-1 5-1,-6 2-12,1 18-14,-10-1 0,1 26 1,-13 3-2,-4 20-1,-7 11-1,0 12 1,-8 4-2,2 6 2,6-2-2,10-6 0,9-13-2,18-13 1,15-14-1,10-13 0,16-19 0,9-12 0,5-10 0,-1-7 0,-3 3 0,-9-1 1,-13 6-1,-19 12 0,0 0 1,-31 36-1,-9 5 0,-11 15 0,-9 15-1,-4 12 0,-7 13 0,2 8 0,0 5 0,9 1 0,7 0 1,12-6 0,13-5 0,16-10-1,21-14 1,14-16 0,21-15 0,12-14-1,14-11 1,5-8-3,4-11 3,-8 0 0,-5 1 0,-11 7-1,-16 9 0,-15 10 0,-20 17 0,-13 13 1,-14 14-1,-9 14 2,-3 10-1,-1 5 1,6 6-1,6 0 1,16-6 0,16-5-1,17-14 1,21-16-2,17-15 1,19-17 0,21-20 0,15-19 0,17-16 0,6-10 0,1-11 0,4 0 0,-7 1 0,-7 5-1,-16 10 1,-12 13 0,-19 15 0,-13 13 0,-15 15 0,-13 14 1,-10 10-1,-2 6 0,0 1 0,4 1 1,8-8-1,14-7 1,14-14-1,19-15 1,20-18-1,17-19 0,19-16 0,13-16 0,15-16 0,5-8-1,4-4 0,1-7 0,-7 4 1,-9 6-1,-17 13 1,-19 14 0,-19 16-1,-20 18 3,-22 16-2,-19 19 0,-17 15 1,-11 15-1,-7 8 1,-3 10 0,3 2-1,4 0 0,12-9 1,13-6 0,15-16-1,18-19 1,22-19-1,14-17 0,15-17 0,12-14-1,8-6 1,-2-7-1,4-2 0,-11 6 2,-16 9-1,-13 12 0,-20 13 0,-18 14 0,-24 16 1,-14 16 0,-20 12 0,-8 12-1,-9 4 1,1 7-1,5-3 1,11 0 1,15-6-1,15-11 0,20-13-1,20-12 0,19-18 0,17-20 1,10-19-1,13-16 0,5-19 0,6-14 1,-5-10 0,-7-5-1,-12 0 1,-11 4-1,-14 11 1,-23 7 0,-18 20-1,-21 14 0,-17 22 0,-18 18 0,-11 12 0,-16 29 1,0 3-1,-4 12 1,9-2-1,12-3 1,17-13-1,21-15 1,20-22-1,24-20 0,19-22 0,16-18 1,11-18-2,4-14 2,-1-6-1,-7-3 0,-12 1-1,-18 6 1,-20 8 1,-21 7 1,-25 17 0,-17 11 0,-19 16 0,-15 11 1,-8 11 0,-8 11 0,2 6-2,4 3 0,7 0 0,11-4 0,14-9-1,14-10 0,14-14 0,16-14 0,9-15-1,8-19-1,4-14 3,0-11-1,-4-12 1,-12-4-2,-15-2 2,-15 1-2,-19 3 2,-20 5-1,-18 8 0,-17 10-1,-13 11 1,-12 16 0,-8 12 0,-7 14 1,0 14 0,0 13-1,3 5 1,8 11-1,7 0 0,6-1 0,12-1 0,7-6-1,8-4 1,6-7-1,4-5-1,-2-2 2,1-8-2,-4-2 1,-6-3 0,-10-4 0,-12 0 0,-8 7 1,-13 3 0,-8 5-1,-13 9 2,-11 13-1,-6 15 0,-5 13 0,-1 14 0,-2 10 0,2 9 0,7 10 0,10-2 2,10-4-2,16-8 1,12-12-1,19-14 0,11-14 0,10-15 0,9-16-1,5-14-1,-2-6 2,-9-7-2,-10 0 1,-11-1 1,-17 8 0,-15 8 0,-18 13 0,-15 12 0,-14 16 0,-11 17 0,-9 14 0,-6 13 0,0 12 0,1 8 1,6 1-1,7 0 1,12-3-2,15-9 2,15-5-2,15-12 1,12-11-1,14-11 1,11-11-1,5-11 1,6-9-1,-3-9 1,0-7 0,-10-2-1,-7 1 1,-14 2-1,-14 4 1,-17 10-1,-11 11 2,-14 17 0,-7 13-1,-10 8 2,-4 13-2,3 11 1,6 5 0,6 3 0,7 2-1,16-7 0,10-6 1,17-16-2,13-9 2,11-19-2,12-14 2,5-11-1,5-8 0,-3-7 1,-8 2-1,-13 14 1,-13 14 0,-18 26 0,-14 29 0,-14 25 0,-13 21 0,-1 18-3,-3 1-15,22 5-20,9-26-2,22-26-2,19-40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9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856945"/>
              </p:ext>
            </p:extLst>
          </p:nvPr>
        </p:nvGraphicFramePr>
        <p:xfrm>
          <a:off x="214283" y="762000"/>
          <a:ext cx="8750332" cy="4602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Establish the link between SHM and circular motions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reference circle is and how to use it. (1500 and ACW)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an electronic reference circle in action and how to find it yourself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visualize the reference circles in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green book on ref circles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author’s 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 y=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Asin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SHM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 v=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Acost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instantaneous vel.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proof of a=-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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Asint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instantaneous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acceln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SHM, Units 1 and 2 plus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75760" y="3379320"/>
              <a:ext cx="1895400" cy="157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2800" y="3366360"/>
                <a:ext cx="1922040" cy="160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089063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Translational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 and 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64 – 69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Centre of mass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1 Tues 28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5040" y="792000"/>
              <a:ext cx="1546560" cy="4421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0640" y="782280"/>
                <a:ext cx="1564200" cy="44384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Oval 2"/>
          <p:cNvSpPr/>
          <p:nvPr/>
        </p:nvSpPr>
        <p:spPr>
          <a:xfrm>
            <a:off x="2438400" y="792000"/>
            <a:ext cx="4421520" cy="44215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467720" y="729720"/>
              <a:ext cx="7120440" cy="495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1240" y="716040"/>
                <a:ext cx="7142040" cy="497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440000" y="1370520"/>
              <a:ext cx="5539680" cy="2511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32080" y="1360080"/>
                <a:ext cx="5556960" cy="253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7103520" y="1348200"/>
              <a:ext cx="1665720" cy="18867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088760" y="1335600"/>
                <a:ext cx="1685520" cy="191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1753560" y="289440"/>
              <a:ext cx="6941160" cy="1510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39160" y="284040"/>
                <a:ext cx="6964560" cy="15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312" t="14584" r="24219" b="34375"/>
          <a:stretch/>
        </p:blipFill>
        <p:spPr>
          <a:xfrm>
            <a:off x="228600" y="457199"/>
            <a:ext cx="7620000" cy="525887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26560" y="1800360"/>
              <a:ext cx="5569560" cy="121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2880" y="1793880"/>
                <a:ext cx="5586840" cy="12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57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200" y="152400"/>
              <a:ext cx="3408450" cy="205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520" y="141241"/>
                <a:ext cx="3428250" cy="20788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04840" y="304200"/>
              <a:ext cx="5107680" cy="4428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91520" y="288720"/>
                <a:ext cx="5126400" cy="445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602600" y="397440"/>
              <a:ext cx="295920" cy="95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89640" y="393840"/>
                <a:ext cx="312480" cy="1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831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6440" y="204120"/>
              <a:ext cx="7373520" cy="483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9240" y="198720"/>
                <a:ext cx="7396200" cy="48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7459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4880" y="197640"/>
              <a:ext cx="8277480" cy="592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0480" y="182520"/>
                <a:ext cx="8302320" cy="595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354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8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909</TotalTime>
  <Words>351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2013-05-20T23:16:23Z</dcterms:modified>
</cp:coreProperties>
</file>