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80" r:id="rId5"/>
    <p:sldId id="281" r:id="rId6"/>
    <p:sldId id="282" r:id="rId7"/>
    <p:sldId id="283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39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5-19T20:59:03.801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9413 6001 71,'7'-13'35,"-7"13"0,12-22 0,0 17-28,-12 5-1,0 0 0,12-7-2,-12 7-1,10 19-1,-3 1 0,-3 8-1,0 5 1,-4 6-1,0 9 1,-3 3-2,-4 0 3,1-1-2,-3-4 0,4-7-2,-1-8 0,11-4-5,-5-27-14,15 12-17,-5-22 0,13-5 0,-6-14-1</inkml:trace>
  <inkml:trace contextRef="#ctx0" brushRef="#br0" timeOffset="187.2003">9280 5954 93,'-36'-11'35,"16"11"1,6-8 1,14 8-32,19 0-2,11-1 0,9-4-2,12 1-1,8 2-2,2-8-4,15 14-21,-13-8-10,6 8 1,-15-7-2,1 10 2</inkml:trace>
  <inkml:trace contextRef="#ctx0" brushRef="#br0" timeOffset="592.8009">9862 6039 82,'-11'18'35,"11"-18"0,-8 26 0,1-12-29,5 11-1,-4-1 0,2 12-1,-7 0-1,3 3 2,-2-4-3,3-3 2,3-6-2,10-9 1,9-15-1,8-11 0,8-17-1,10-8-1,6-8 2,0-7-3,-1-1 3,-6 0-2,-4 8 0,-13 9 1,-7 12-1,-16 21 0,0 0 0,-6 17 0,-10 15 0,-1 8 0,-6 8-1,4 2-1,11 4 1,-3-10-1,15 3-4,3-24-15,19 3-17,2-17 0,14 0 0,-2-21 1</inkml:trace>
  <inkml:trace contextRef="#ctx0" brushRef="#br0" timeOffset="936.0016">10418 6198 64,'-12'12'36,"9"2"0,3-14 0,5 21-11,10-21-21,11-1 0,9-10 0,6 0-1,8-8 0,0-3-2,-2-6 1,-5 4-1,-6-4 0,-10 3 0,-14 6 0,-10 2-1,-14 8 0,-7 8 0,-11 8 0,-4 8 0,-6 9 0,2 6 0,-2 6 0,10 1 0,4-1 0,14-2-1,13-3-2,14-17-4,27-4-28,2-14-3,23-6 1,3-14-1</inkml:trace>
  <inkml:trace contextRef="#ctx0" brushRef="#br0" timeOffset="1232.4021">11118 6077 104,'-49'21'38,"10"5"1,-1-9-1,22 1-35,3-7 0,19 1-1,10-5-1,12-1 0,7-2 0,2 3 0,0 0 0,-2 2 0,-6 4 0,-9 4 0,-12 3-1,-12 1 1,-8-1-1,-5 4 3,-5-6-3,2-3 2,2-2-2,-1-10-1,21-3-2,-15-14-6,25 3-28,-1-13-5,16-2 3,-3-7-4</inkml:trace>
  <inkml:trace contextRef="#ctx0" brushRef="#br0" timeOffset="2636.4046">11610 5989 79,'-10'-12'36,"14"1"-2,1-7 2,15-2-32,6-3-1,7 4 0,7-3-1,1 7 0,-3 3 0,-4 10-1,-12 7 0,-9 10 0,-13 10 0,-10 11 0,-17 6 1,-6 7-1,-11 4 0,-1 0 1,0-2-2,5-4 1,7-9 0,13-7 0,12-13-1,21-6 0,15-11-1,15-11-1,16-2-4,4-18-14,17 4-16,-4-10 0,8 3 0,-9-8-1</inkml:trace>
  <inkml:trace contextRef="#ctx0" brushRef="#br0" timeOffset="3104.4054">12282 5903 90,'-22'-9'35,"6"5"1,-9-5 0,7 6-31,0-4-1,6 6-1,0 3 0,12-2-2,-18 19 1,12-1-1,5 4-1,1 3 1,5 4-1,3-1 0,4 0 0,4-1 0,6-1 0,-3-3 0,5-3 0,-2-4 0,-3-3 0,1 0 0,-10-2 0,-10-11 0,7 21 0,-15-11 0,-8 2 1,-8 0-1,-6 0 0,-3-2 0,0-3 0,1-4 0,7-9 0,10-5-1,13-7 1,10-7-1,14-7 0,7-1 0,9-6 1,1-4-1,1 6 1,-4 2-1,-3 3 0,-10 6 0,-7 6-1,-10 1-2,-6 19-3,-8-19-15,8 19-14,-19-3 2,19 3-2,-14-1 0</inkml:trace>
  <inkml:trace contextRef="#ctx0" brushRef="#br0" timeOffset="4149.6073">12752 5567 48,'0'0'29,"0"0"1,-10-13-10,10 13-5,0 0-3,-4 18-3,4-18-1,-6 28-3,-1-5 2,2 16-4,-8 9 3,0 16-4,-5 6 2,-5 9-3,0 2 1,-3-1-1,1 0-2,2-14-2,12 1-7,0-23-24,15-9-1,6-18-1,13-10 1</inkml:trace>
  <inkml:trace contextRef="#ctx0" brushRef="#br0" timeOffset="4492.8079">12879 6022 97,'-14'11'36,"-10"-3"1,8 15-3,-7-8-31,11 2 0,3-6-1,11 3-1,9-4 0,11 0-1,2-4 1,6 3-1,-1 1 1,1 1 0,-5 6 0,-10 4 0,-7 4-1,-11 4 1,-5-3 0,-5 3 0,-4-5-2,0-5-1,4-4-2,1-20-8,12 5-25,14-25 0,7 1 1,-3-9-2</inkml:trace>
  <inkml:trace contextRef="#ctx0" brushRef="#br0" timeOffset="4633.2081">12982 6015 94,'-19'-6'36,"-4"0"0,11 12 0,-3-6-29,15 0-4,16-10-3,8-11-7,22 7-27,-4-15-2,14 4 0,3-12-1</inkml:trace>
  <inkml:trace contextRef="#ctx0" brushRef="#br0" timeOffset="4867.2085">13465 5477 87,'-35'27'36,"6"16"2,-6 5 0,14 18-32,-11 6 0,4 13-2,-1 0 0,1 3-3,5-2 1,4-3-4,7-7 0,1-12-2,21-2-14,-7-24-16,15-6-4,1-17 3,6-2-3</inkml:trace>
  <inkml:trace contextRef="#ctx0" brushRef="#br0" timeOffset="5241.6092">13538 5965 88,'0'20'35,"-5"1"1,1 12 0,-11 2-30,4 7-2,3 1-1,-4 5-1,-1 0-2,4-6 0,8 3-7,-4-15-26,15-3-5,1-13 2,13-5 0</inkml:trace>
  <inkml:trace contextRef="#ctx0" brushRef="#br0" timeOffset="5725.21">13638 5973 97,'-13'4'38,"13"-4"0,23-16-1,15 4-34,-8-4 0,10 2-1,-2-1 0,7 5-1,-3 2 0,-2 3 0,-8 6 0,-5 5 0,-11 7 0,-13 7 0,-11 3 0,-14 6 0,-8 1 0,-1-1 0,-2 0-1,4-4 0,9-4 0,12-8 0,8-13 0,28 12-1,7-9 1,7-3 0,5 4 1,-3 1-1,-7 2 1,-9 8 0,-12 6 1,-19 4-1,-15 2 0,-6 7-1,-12-3 1,-3-1-1,3-2-3,0-14-9,14 4-27,3-13-1,19-5 2,-4-19-3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5-19T21:42:29.772"/>
    </inkml:context>
    <inkml:brush xml:id="br0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6576 5261 16,'2'26'30,"-7"9"2,3 11 5,-6-10-19,10 13-1,-9-31-3,31-3 0,8-51-3,36-29-3,25-50-1,35-30-4,30-31-1,12-22-17,17 7-21,-13-3-1,-4 24-2,-31 18 0</inkml:trace>
  <inkml:trace contextRef="#ctx0" brushRef="#br0" timeOffset="1076.4019">7189 7718 81,'2'25'39,"3"16"-1,-7-2 1,0 8-34,2-9-1,11-1 0,10-25 1,26-27-1,16-48 0,33-37-1,32-38-1,30-35-3,38-16-17,0-29-18,21 3-3,-16 1-2,-9 19-2</inkml:trace>
  <inkml:trace contextRef="#ctx0" brushRef="#br0" timeOffset="1981.2035">11365 9588 83,'0'0'40,"0"0"-3,-16-1 3,16 1-34,0 0-1,3 16-1,2 11-1,7 20 0,-4 18 0,5 19-1,-3 8-1,5 0 2,6-20-2,18-37 1,31-63 0,40-62-2,55-65-1,49-67-7,98-39-27,-11-37-7,20-10 0,-16 6-2</inkml:trace>
  <inkml:trace contextRef="#ctx0" brushRef="#br0" timeOffset="2964.0052">11252 11534 30,'0'0'35,"6"-14"0,-6 14 1,-6-20-22,6 20-3,0 0 0,0 0-3,7 20-1,1 12 0,-8 11-1,5 12 0,-8 4-2,7-2-1,11-16 1,19-27-2,39-54 1,49-49-4,59-51 1,51-65-17,106-26-20,-21-41-2,17-16-2,-20 3-1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5-19T21:19:54.414"/>
    </inkml:context>
    <inkml:brush xml:id="br0">
      <inkml:brushProperty name="width" value="0.05292" units="cm"/>
      <inkml:brushProperty name="height" value="0.05292" units="cm"/>
      <inkml:brushProperty name="color" value="#C00000"/>
    </inkml:brush>
    <inkml:brush xml:id="br1">
      <inkml:brushProperty name="width" value="0.05292" units="cm"/>
      <inkml:brushProperty name="height" value="0.05292" units="cm"/>
      <inkml:brushProperty name="color" value="#00B050"/>
    </inkml:brush>
    <inkml:brush xml:id="br2">
      <inkml:brushProperty name="width" value="0.05292" units="cm"/>
      <inkml:brushProperty name="height" value="0.05292" units="cm"/>
      <inkml:brushProperty name="color" value="#7030A0"/>
    </inkml:brush>
    <inkml:brush xml:id="br3">
      <inkml:brushProperty name="width" value="0.05292" units="cm"/>
      <inkml:brushProperty name="height" value="0.05292" units="cm"/>
    </inkml:brush>
  </inkml:definitions>
  <inkml:trace contextRef="#ctx0" brushRef="#br0">1934 1420 58,'3'-47'36,"-4"6"-1,-15 3-1,-4 14-15,-19 10-17,-2 18 0,-17 14 4,2 17-4,-6 17 2,1 18-1,4 10 0,9 14-1,10 7 1,15 1-2,18-6 1,21-9-2,23-18 1,20-22 0,21-28 0,14-28 0,13-26 1,5-24-1,-3-18 0,-7-13 1,-12-9-1,-21-4 0,-20 3-1,-22 1 1,-21 9-2,-22 4 3,-17 16-3,-13 12 1,-14 22-1,-4 12 1,0 22-2,4 9-3,21 18-12,8 4-22,27 14 0,18-3 0,29 4 0</inkml:trace>
  <inkml:trace contextRef="#ctx0" brushRef="#br0" timeOffset="327.6006">3081 1528 98,'-20'-9'38,"-16"2"1,-3 9-2,-14-4-34,3 4-1,-4 6 0,6 4 1,6 3-1,9 9-1,14 2 0,14 0-1,17 0 1,11 2-2,11 0 1,5 0-1,4 0 1,-3-4-1,-5 5 2,-10 2-1,-11 4 1,-12 4-1,-13 0 1,-9 3-1,-6-2 0,-7-6-1,2-3-3,1-17-3,24-2-30,-5-26-3,27-1 1,3-21-2</inkml:trace>
  <inkml:trace contextRef="#ctx0" brushRef="#br0" timeOffset="639.6011">3673 1483 90,'-23'-2'40,"-3"13"1,-16-3-1,3 12-26,-14 1-10,0 11 0,4 2-1,1 5-2,8 0 1,13-1-2,17-5 0,18-9-1,26 0 0,17-16-3,19-7 0,9-14-2,19-1-3,-9-22-26,18 6-5,-14-12 3,-4 4-2</inkml:trace>
  <inkml:trace contextRef="#ctx0" brushRef="#br0" timeOffset="795.6014">4185 1476 99,'-32'13'38,"11"19"0,-12 0 1,8 16-34,-8 3-1,7 8-1,5-2-2,4-1-1,7-5-1,11-16-3,16-11-5,-2-24-27,26-7-3,-4-24 0,15-5 0</inkml:trace>
  <inkml:trace contextRef="#ctx0" brushRef="#br0" timeOffset="936.0016">4218 1249 108,'-34'-19'38,"-4"4"0,12 14-1,3 0-38,20-13-10,26 4-25,8-14-3,24-1 1,7-10-2</inkml:trace>
  <inkml:trace contextRef="#ctx0" brushRef="#br0" timeOffset="1154.402">4743 826 110,'35'-8'42,"-18"18"0,-18 25-1,-18 21-32,-13 28-7,-13 17 0,4 12 0,11 0-3,6-6 0,11-10 0,4-7-4,18-17 1,1-20-7,27-10-27,-10-31-3,25-15 1,-2-28 0</inkml:trace>
  <inkml:trace contextRef="#ctx0" brushRef="#br0" timeOffset="1357.2023">5262 976 123,'0'0'41,"9"-67"1,1 30-2,-21 31-35,-3 35-1,-13 33-4,5 34 0,-14 11 0,13 13 0,23-21-3,0-10-3,18-1-9,-7-28-25,24-6-1,-9-25 0,19-6-1</inkml:trace>
  <inkml:trace contextRef="#ctx0" brushRef="#br0" timeOffset="1731.603">5645 1308 121,'-16'7'40,"-19"4"2,0 19-4,-12-1-33,3 9-1,-2 3-1,8 8-1,4-5-2,13-2 0,6-6 0,15-5 0,10-9 0,18-11 0,4-13 0,6-15 0,8-6 0,1-10 0,-2-5 0,4-7 0,-5 0 0,-9 1 0,-5 7 0,-8 9 0,-8 9 0,-14 19 0,0 0 0,0 10 0,-10 14 0,-2 9 0,3 1 0,4 4 0,5-1 0,8-2-6,19-3-5,-3-27-24,33 0-6,-8-20 3,24-8-3</inkml:trace>
  <inkml:trace contextRef="#ctx0" brushRef="#br0" timeOffset="1934.4034">6431 1007 124,'10'-48'40,"-15"25"0,-10 23-2,-10 26-32,-8 29-3,-4 25-2,-6 14-1,14 3 0,5-6-2,5-8-4,10-8-3,-11-18-30,26-14 0,-15-28-1,9-15 0</inkml:trace>
  <inkml:trace contextRef="#ctx0" brushRef="#br0" timeOffset="2620.8046">6050 1258 128,'-6'12'42,"-6"3"-2,24 9-2,5-7-37,13-2-1,19-6-1,6-5-2,12-5 0,9-6-1,7-5-1,-5-5 0,-4 1 1,-11 1 2,-12 0 1,-14 4 2,-11 6 0,-26 5 2,0 11 0,-16 9 0,-14 4 2,-4 9-3,-3 3 1,0 7-1,2-3 0,9 3-1,5-7 1,9-1-1,12-12 0,17-8 0,12-10-1,6-11 0,10-10 0,3-9-1,3-9 0,-2-11 1,-5 2-1,-14-5 1,-7 3-1,-11 1 1,-9 11 0,-7 6 1,-4 11-1,8 16 0,-13-9 1,13 9-1,-4 19 0,13-3 0,3-4 1,10 2-1,3-2 0,0-3 0,4 0 0,-2 0 0,-4 2 0,-6 5 0,-3 1 0,-9 4 0,-5 4 0,-5 3 0,-3 3 0,-4-1 0,-3-2 1,2-4-1,1-4 0,6-9 1,6-11 1,0 0-2,1-22 0,13-5 0,8-9 0,6-7 0,1-8 0,2 2 0,7 7-7,-9-7-17,16 20-14,-7 0-3,16 15 1,-8 3-2</inkml:trace>
  <inkml:trace contextRef="#ctx0" brushRef="#br0" timeOffset="3322.8058">7802 1295 101,'-12'22'39,"-17"-1"1,9 12-1,-8-2-35,5 4-1,3-3 1,6 0 0,9-6 0,18-7-1,14-12-1,10-7 0,10-10 0,4-10 0,7-10-1,0-8 0,-5-4-1,-8-3 1,-10 2-1,-9 6 0,-9 8 0,-11 13 0,-6 16-1,-16 19 0,-1 21 1,-6 22-1,-1 14 1,-3 25-2,-2 14 2,-2 14-2,1 4 3,4 3 0,-2-8-1,1-14 1,0-16 0,6-17 1,-1-28-1,1-22 2,4-28-3,4-20 0,1-23 0,3-19 0,4-24 0,5-14 0,3-9 0,11-6 0,3 6 0,4 8 0,1 14-3,4 8-2,8 29-22,-13 5-10,19 26-5,-13 3 2,15 14-4</inkml:trace>
  <inkml:trace contextRef="#ctx0" brushRef="#br0" timeOffset="4180.8072">3821 2637 95,'17'12'38,"-11"5"1,0 30-3,-18 13-33,-1 13-1,-12 10 0,-1 7 0,-7 0 1,3-5-1,0-13 0,6-16 0,12-23 0,12-33 0,0 0-1,22-44 1,2-9-1,6-13 1,-1-14-2,-3-2 1,1-4 0,-5 9-1,-12 10 1,1 14-1,-7 12 1,-4 18-2,0 23 2,0 0-1,-16 27 0,11 7 0,5 7 0,5 2 1,11-4-1,9-6 1,13-11 0,10-13 1,13-14-1,11-13 1,-1-12-1,1-5 0,-8-4 0,-6 4 0,-12 4 0,-15 9-1,-16 11 0,-15 11 0,-12 25 0,-10 14 0,-12 17-1,-3 13 0,-3 11 1,5 4-1,6 4-1,11-9-3,18-7-1,14-31-11,35-3-20,-2-33-4,28-4 2,-4-27-1</inkml:trace>
  <inkml:trace contextRef="#ctx0" brushRef="#br0" timeOffset="4477.2078">4825 2997 103,'-28'5'39,"-16"-1"-1,6 25 0,-10 0-24,10 12-11,2 7 0,12 4-2,6 2 1,14-2-1,15-7 1,12-8-1,13-13 0,11-13 0,5-14 0,6-16 0,1-13-1,-4-13 1,-8-10-2,-10-5 1,-15-5-1,-14 3 0,-13 2-3,-9 9 2,-5 11-1,-14 8-2,7 17-2,-6-8-18,32 23-13,0 0 0,17-7 1,14-11-1</inkml:trace>
  <inkml:trace contextRef="#ctx0" brushRef="#br0" timeOffset="4695.6082">5798 2230 112,'0'0'40,"-38"13"-1,8 33 1,-22 16-35,11 16-1,0 17-2,1 15 0,6 4-1,4 1-3,10-2-1,0-14-5,20-2-30,-6-29-1,12-7 0,-3-33-1</inkml:trace>
  <inkml:trace contextRef="#ctx0" brushRef="#br0" timeOffset="5023.2087">5363 2845 116,'-19'2'41,"18"15"1,1-17-2,37 4-35,5-10-1,22-7-1,6-2 1,12-3-4,0-3 0,0 4 0,-12 4 0,-9 3 0,-12 11 0,-19 8 0,-12 9 0,-16 10 0,-10 10 0,-9 9 0,-8 7 0,-4 8 0,3-2 0,1-1 0,6-6 0,6-12-6,13-8-2,0-33-19,35 0-8,-10-34-6,19-6 2,-8-28-1</inkml:trace>
  <inkml:trace contextRef="#ctx0" brushRef="#br0" timeOffset="5179.2091">6180 2399 116,'-34'-10'40,"13"31"1,-10-6-1,23 6-26,9 4-17,14-9-7,29 12-28,1-13-2,22 9 1,2-15-2</inkml:trace>
  <inkml:trace contextRef="#ctx0" brushRef="#br0" timeOffset="5803.2102">6687 2739 119,'-45'45'39,"-12"-10"1,13 21-1,-4-4-35,7 2 0,8 0-1,12-1-1,15-6 0,18-13-2,15-15 1,16-10-1,11-20 0,6-11 0,5-15-1,-2-12 1,-3-9-2,-6-2 1,-13 0 0,-9 4 0,-16 7 1,-8 10 0,-10 13 1,-8 13 0,-2 11 0,-3 5 1,3 10-1,4 4 1,9-1-2,11 0 0,10-2 0,9-6 0,9-2 0,5-4 0,3-1 0,0-3 0,-8 1 0,-4-1 0,-10 3 0,-6 1 0,-20-2 0,5 20 0,-10-5 0,-9 5 0,2 0 0,-2 4 0,5 3 0,-1-6 0,10-4 0,0-17 0,25 10 0,4-17 0,6-13 0,9-7 0,0-4 0,6-6 0,-2-2 0,-7 2 0,-2 5 0,-9 6 0,-6 9 0,-8 13 0,-5 11 0,-9 15 0,-7 14 0,0 8 0,-4 9 0,-1 3 0,5 5-3,-2-22-16,24 10-14,-17-49-5,48 17-2,-1-44-3,29-12 1</inkml:trace>
  <inkml:trace contextRef="#ctx0" brushRef="#br0" timeOffset="6630.0116">13496 1079 82,'-7'-37'36,"-4"7"0,-16 9 1,1 10-32,-13 11 1,-1 17 0,-13 15 0,4 19 0,-7 14 0,8 15-2,0 3 0,14 8-1,9-5 0,20-6-2,19-18 1,27-13-1,20-29 0,23-17 1,15-22-2,6-24 2,3-20-1,-3-18 2,-19-10-1,-11-11-2,-51 53 0,-1-4 0,-20 1 0,-1-1-2,-2 53 1,-32-84-2,-22 23 0,-13 30-1,-12 16-2,3 19-9,12 22-22,13 16-3,41 16 1,39-3-2</inkml:trace>
  <inkml:trace contextRef="#ctx0" brushRef="#br0" timeOffset="6973.2122">14522 1172 120,'-38'-8'41,"3"8"1,-15-3-3,0 9-36,3 4-1,5 8 0,5 4 0,10 6-1,14 2-1,13 3 0,14-3 0,12-2-1,12-3 1,7-2-1,3-5 2,2-2-2,-7-2 2,-3 0-1,-14 2 1,-10 3-1,-15 1 0,-10 3 1,-13-1-1,-6 1-1,-3-2 1,-1-5-2,7-2-2,7-13-1,18-1-20,10-11-13,22-2-3,4-13 1,22-1-2</inkml:trace>
  <inkml:trace contextRef="#ctx0" brushRef="#br0" timeOffset="7207.2127">15155 1218 118,'-38'-14'40,"9"17"2,-23-4-4,0 13-34,-4 11 0,6 10-2,-1 3 1,11 4-2,11 3 2,18-3-3,17-4 0,19-9-4,24-9 1,15-13-5,28-1-24,-9-19-8,20 1 0,-15-14 0</inkml:trace>
  <inkml:trace contextRef="#ctx0" brushRef="#br0" timeOffset="7566.0133">15514 1228 118,'-29'31'39,"-11"6"3,11 12-2,-4-2-35,15 0-2,7 2 0,11-6-1,12-11 1,15-9-3,12-14 0,10-15 0,8-8 0,6-12 0,-3-11 0,1-8 0,-6 0 0,-7-1 0,-12 6 0,-10 6 0,-10 11 0,-16 23 0,0 0 0,-19 18 0,0 15 0,-5 6 0,3 5 0,4 4 0,10-3 0,8-8-5,22-11-1,7-19-8,32-2-20,-10-26-5,27-3 0,-6-24-1</inkml:trace>
  <inkml:trace contextRef="#ctx0" brushRef="#br0" timeOffset="7753.2136">16455 1098 95,'42'-81'39,"-42"81"1,7-55 0,-4 29-16,-27 21-17,6 28-3,-21 24-2,12 31-2,-15 19-1,12 10-2,24-18-4,6-20-8,28-2-23,-9-24-2,33-6-1,-5-29 1</inkml:trace>
  <inkml:trace contextRef="#ctx0" brushRef="#br0" timeOffset="8096.4142">16910 1227 118,'-27'-2'41,"-20"5"1,7 19 0,-21 16-37,8-2-2,3 2 1,10 6-4,7 0 0,11-3 0,11-5 0,15-7 0,11-12 0,13-9 0,10-11 0,4-12 0,7-10 0,3-7 0,-1-8 0,-3-4 0,-6 2 0,-3 2 0,-10 8 0,-7 5 0,-10 13 0,-12 14 0,1 15 0,-10 12 0,-3 6 0,-1 8 0,5 0 0,3 2-5,14-4-3,-3-23-13,37 3-12,-9-25-6,28-3-2,-1-24-1</inkml:trace>
  <inkml:trace contextRef="#ctx0" brushRef="#br0" timeOffset="8299.2146">17693 950 101,'0'0'40,"18"-57"3,-18 57-2,-10-20-19,-15 35-19,-10 29-2,-10 27 0,-15 34-2,12 8-1,6-6-3,11-32-3,25-5-28,-12-29-4,21-6-1,-3-35 0</inkml:trace>
  <inkml:trace contextRef="#ctx0" brushRef="#br0" timeOffset="9016.8157">17296 1138 124,'-15'17'40,"11"2"5,18 2-4,14 1-38,29-21-3,10-5 2,13-3-2,8-3 0,2-6-2,-8-1 2,-8 2-1,-15 3 1,-14 2 0,-21 6 0,-24 4 0,0 0 1,-35 24-1,-4 3 2,-7 5-2,-2 12 0,4 2 0,5 5 0,9 1 0,10-4 0,17-5 0,14-10 0,14-11-2,11-15 2,9-16 0,10-13 0,1-13 0,-4-11 0,-4-6-1,-8-4 1,-9-3 0,-13 3 0,-7 7 0,-6 10 0,-10 12 0,-1 10 0,6 17 0,-14-3 0,10 14 1,8 8-1,2-1 0,7 4 0,8-6 0,7 3 0,5-7 2,6-1-2,-3-3 0,-1-1 0,-7 2 0,-4 0 0,-12 5 0,-10 8 0,-10 1 0,-7 3 0,-6 6 0,-2-1 0,1-2 0,-1-3 0,9-4 0,4-9 0,10-13 0,0 0 0,16-22 0,2-2 0,8-9 0,6-3 0,4-4 0,7-1 0,3 1 0,-2 2-2,0 12-7,-11-4-8,11 13-11,-21-5-9,11 10-4,-17 1-2,10 6 0</inkml:trace>
  <inkml:trace contextRef="#ctx0" brushRef="#br0" timeOffset="9672.017">18965 1223 78,'0'0'42,"-17"7"0,11 5 1,-15-5-15,4 11-24,-4 7 0,-3 3-2,-1 2 1,7 0-2,9-1 1,13-2-1,17-9 0,19-9-1,18-10 1,12-11 0,13-12 1,9-4-2,-2-8 0,-4-6 0,-6-4 0,-14-5 0,-9 1 0,-10 0 0,-17 14 0,-16 4 0,-11 17 0,-18 15 0,-11 23 0,-17 23-2,-11 25 1,-10 17 0,-9 17 0,-1 11-1,-3 1 2,7 9-2,5-11 2,10-3-1,7-21 1,8-10-1,10-22 1,7-18 1,6-16-1,-1-24 0,7-21 0,-3-13 0,4-15 0,2-12-1,6-10 1,7-3 1,11 3-2,8 1 2,15 14-3,5 5-2,20 19-11,-12-8-10,23 31-10,-19-4-3,8 14-5,-14-3 2</inkml:trace>
  <inkml:trace contextRef="#ctx0" brushRef="#br0" timeOffset="10405.2183">15742 2486 108,'0'0'38,"-15"23"1,-14-2-1,9 14-34,-14 7-1,7 17 0,-5 5 0,2 8-1,1 1 0,8 1 1,-3-9-2,10-7 1,6-12-1,6-16 0,2-30 0,24-17-1,1-26 1,4-17-1,8-14 1,0-11-1,0-12 0,-3-2-1,-4 4 1,-8 12-1,-6 15 1,-13 16-1,-3 19 0,-7 19 1,-5 20 0,2 19 2,0 12-2,4 7 0,8 1 1,12 0 1,15-9-1,18-9-1,17-10 2,11-17-2,10-13 0,4-9 0,-1-10 0,-8-4 0,-10 0 0,-17 3 0,-16 2 0,-13 11 0,-24 20 0,0 0 0,-20 32 0,-9 9 0,-7 14 0,-4 12 0,-1 8 0,5 7 0,4-2-2,18-10-2,19-5-4,7-24-9,36 3-12,-3-40-7,33 2-1,-2-31-4,14-1 3</inkml:trace>
  <inkml:trace contextRef="#ctx0" brushRef="#br0" timeOffset="10701.6188">16806 2718 112,'-41'14'39,"-18"-2"1,7 22-1,-10-3-33,17 9-2,11 8-1,13-2 0,16-2-2,20-6 1,16-7-1,14-7-1,8-12 1,5-8-1,1-13 0,-2-8 1,-9-9-2,-12-7 1,-10-1 0,-13-4 0,-13 3-1,-4 0 0,-7 6 0,-1 3 0,0 10-2,1 2-1,11 14-3,-8-21-10,32 28-14,-12-22-7,29 10-2,-1-17 0</inkml:trace>
  <inkml:trace contextRef="#ctx0" brushRef="#br0" timeOffset="10904.4192">17706 2038 99,'-22'30'40,"-19"13"0,4 37 2,-17 8-37,14 12-1,-4 6-1,9 5-1,7-6-4,3-10-1,15 3-19,-7-33-16,19-3-1,-10-28-1,16-7 0</inkml:trace>
  <inkml:trace contextRef="#ctx0" brushRef="#br0" timeOffset="11216.4197">17291 2675 111,'-17'-17'41,"33"22"1,1-15-2,26 7-36,16-9-1,11 2-1,12-8 0,8 1 1,-1-4-3,-6 3 2,-13 1-1,-13 7 0,-18 1 0,-13 13 1,-17 10-2,-18 5 0,-8 13 0,-6 4 0,-8 12 0,-3 1-2,4 8 1,3-5-1,7-2-2,10-7-2,19 0-10,-9-43-13,39 23-8,-11-40-3,24-1-2,-8-24 1</inkml:trace>
  <inkml:trace contextRef="#ctx0" brushRef="#br0" timeOffset="11372.42">18177 2309 106,'-32'-27'41,"17"26"0,-8-3-3,23 4-32,7 20-12,4-19-20,29 23-14,-3-13 2,23 14-3,-5-10 3</inkml:trace>
  <inkml:trace contextRef="#ctx0" brushRef="#br0" timeOffset="12012.0211">18650 2552 104,'-24'30'39,"-21"-13"2,6 21-1,-17-9-33,7 11-3,5 1-1,11 3 0,8-2-1,14 0-1,16-9-1,9-5 0,13-14 0,10-10-1,4-9 0,8-14 0,-4-10 0,-2-9 0,-4-2-1,-10-7 1,0 2 0,-11 1 0,-3 2 0,-7 11 1,-3 2 0,-1 13 1,-3 6 0,-1 10 1,15-4-1,-1 8 1,5 3 0,7-1-1,7 4 0,7-7 0,5 3 0,-3-1 0,-2-1-1,-4 7 1,-10 1 0,-13 5-1,-13 6 1,-10 4 0,-18 3-1,-3 3 1,-4-2-1,0-6 1,8 0-1,8-11 0,19-14 0,0 0 0,41-19 0,4-7 0,13-5 0,8-6 0,10-8 2,-5 10-2,-1 1 0,-7 12 0,-12 11 0,-14 12 0,-12 14 0,-11 14 0,-17 13 0,-3 7 0,-6 8 0,-2 1 0,3-1 0,4-3 0,13-4-8,2-22-6,28 8-7,-8-37-9,36 11-7,-10-31-3,21 6-2,-6-16 1</inkml:trace>
  <inkml:trace contextRef="#ctx0" brushRef="#br0" timeOffset="303740.6031">1939 5197 85,'20'-14'38,"-20"14"1,13-8 0,-13 8-35,0 0 0,-3 15 0,5 10 0,-2 6-1,3 19 1,-8 13 0,-1 19 0,-8 14-1,0 17-1,-7 11 1,-4 4-2,-3-2 1,2-9 0,3-7-2,6-17-1,6-18-3,6-25-2,25-16-30,-10-33-2,16-6-3,-3-24-1</inkml:trace>
  <inkml:trace contextRef="#ctx0" brushRef="#br0" timeOffset="304037.0036">1340 5258 104,'-30'5'42,"-1"-7"0,31 2-1,0 0-38,30 3 0,40-13 0,39-4 0,37-8-2,32-3 1,27-5-1,18 0-1,-4 0-1,-9 3 0,-20 10-1,-32 3-5,-27 21-14,-55-8-16,-20 18-4,-39-8-1,-11 12-1</inkml:trace>
  <inkml:trace contextRef="#ctx0" brushRef="#br0" timeOffset="304364.6042">2892 5707 121,'46'-1'42,"16"-28"0,33 4-2,14-17-41,13-3 1,7-2-1,-1 4 0,-13 10-3,-14 8 0,-20 23-7,-36-4-17,-15 33-12,-32-2 1,-19 20-1,-26-1 0</inkml:trace>
  <inkml:trace contextRef="#ctx0" brushRef="#br0" timeOffset="304551.8046">2929 6198 125,'17'12'43,"23"-32"-1,42-1 0,11-22-39,31-5-3,13-5 0,5 1 0,-7 6 0,-6-1-4,-1 25-17,-36-15-6,3 27-12,-27-5-5,-4 11-1,-16 0 1</inkml:trace>
  <inkml:trace contextRef="#ctx0" brushRef="#br0" timeOffset="319855.4314">5287 5279 70,'1'-22'36,"-2"4"-2,1 18 2,-19-5-35,13 20 0,0 9 1,2 17 2,-1 12 1,3 15-2,-1 11 2,2 11-2,-1 5 1,-3 3-1,0-5 1,-2-4-2,1-16 0,-3-12-1,3-20 0,2-19 0,4-22 1,2-24-2,2-21 2,5-18-2,5-17-1,-1-18 3,-1-14-4,4-10 1,-4-3 0,-3 4 0,7 9 0,-4 14 0,3 15 2,9 18-3,5 20 3,4 17-1,7 20 0,4 13 0,0 10 0,3 11 0,-3 10 0,-10 11 1,-14 6-2,-14 8 1,-20 10 0,-21 1 0,-16 9 2,-18-6-2,-9-1-1,-7-17-4,17 1-26,2-27-5,27-5-1,18-25-2</inkml:trace>
  <inkml:trace contextRef="#ctx0" brushRef="#br0" timeOffset="320510.6326">5894 5761 97,'-19'37'38,"4"-22"1,20-1-2,11-18-35,18-12 0,10-10 0,15-7 1,0-5-4,-1-3 3,-6-5-3,-9 2 1,-13 2-1,-16 7 1,-14 1-1,-12 12-1,-16 8 3,-9 12-1,-10 16 1,-1 13 1,-2 9 1,8 8-1,9 6 1,15-2-1,18-4 1,20-5-2,23-16 2,17-9-3,18-11 0,10-10 1,6-6-1,-4-2 1,-8-2-1,-8 3 0,-21 1 1,-13 11-1,-20 6 0,-17 13 0,-19 9 0,-13 11 0,-7 7 0,-5 5 0,0 2-1,6-1 1,9-11 0,16-10 1,11-19-1,21-16 1,14-20-1,13-15 1,6-12 0,1-10 1,0-7-2,-6 2-1,-7 1 0,-12 11 1,-10 10-1,-9 11-1,-6 10 1,-5 11-2,-1 14 1,0 0 0,19 22-1,0-7 1,12 4-5,2-11-2,29 8-27,-11-19-1,23 6 0,-7-20 1</inkml:trace>
  <inkml:trace contextRef="#ctx0" brushRef="#br0" timeOffset="320651.0328">7506 5513 96,'-25'36'36,"-21"0"4,1 19-1,-14 0-29,11 3-4,7 0-1,12-3-4,8-5-1,13-13-3,22-5-4,5-30-29,28-4-3,2-28 1,11-5-1</inkml:trace>
  <inkml:trace contextRef="#ctx0" brushRef="#br0" timeOffset="320807.0331">7527 5127 87,'-20'2'35,"2"10"0,13 11-1,10 9-38,5-15-25,29 10-5,2-11-1,18 5-1</inkml:trace>
  <inkml:trace contextRef="#ctx0" brushRef="#br0" timeOffset="321072.2336">7942 5446 76,'-35'40'42,"-17"-5"-1,10 14 2,-11-8-17,18 5-21,9 0 0,21-6-2,19-9 1,17-7-2,14-15-1,13-8 0,2-11-1,3-8 1,-9-9-3,-9-8 3,-14 2-4,-13-3 3,-7-2-5,-15 0 1,-3 5-2,-7 3-1,-1 17-2,-5-10-23,20 23-6,-24 5 0,22 14 0</inkml:trace>
  <inkml:trace contextRef="#ctx0" brushRef="#br0" timeOffset="321431.0342">8556 5558 110,'0'0'40,"-24"-4"0,3 13-3,-9 2-30,-4 10-5,-1 6 3,5 12-3,4 0 1,12 3-2,11-7 2,15-5-2,16-15-1,11-14 1,11-17-2,8-16 2,7-20-2,-2-9 0,-8-11 0,1-4 0,-12 1-1,-6 7 1,-10 10 1,-9 13-2,-16 23 2,-3 22 0,-20 31 0,-5 17 1,-2 21-2,-6 6-4,25 26-27,-9-18-6,26 6-1,10-24-1</inkml:trace>
  <inkml:trace contextRef="#ctx0" brushRef="#br0" timeOffset="322928.6368">11008 1351 9,'0'0'28,"4"-10"4,-4 10 1,0 0-14,0 0 5,0 0-7,-2 10-4,10 8-5,-13-2 1,10 8-4,-8 3 0,6 5-2,-6 1 1,4 7-3,-2-2 1,1 0-1,1-6 1,4-2-1,6-9 0,6-10 1,2-11 0,7-11-1,5-17 1,6-8 0,0-6-2,0-6 0,-2 0-2,-8-3 0,-3 15-3,-6-2-2,2 18-7,-19-2-24,9 16 2,-10 6-1,22 0-1</inkml:trace>
  <inkml:trace contextRef="#ctx0" brushRef="#br0" timeOffset="323209.4373">11749 1326 78,'19'-2'39,"-19"2"-3,0 0 3,0 0-29,-14 10-3,-2 2-1,1 4-3,-4 6 0,3 2-2,7 3 1,5-1-1,4 1 0,9-4-1,5 0 2,5-1-2,4-5 0,-1 9 0,-1-7 0,-9 5 0,-10 1 0,-9 2-3,-9-2-1,-20-12-27,7 8-8,-11-25 1,8-3-3</inkml:trace>
  <inkml:trace contextRef="#ctx0" brushRef="#br0" timeOffset="323490.2378">11318 551 86,'-134'77'40,"-6"36"-1,6 42 0,6 31-30,21 35-4,27 17-3,43-7-3,55-21-20,39-43-17,66-30 0,40-50-2,54-30-1</inkml:trace>
  <inkml:trace contextRef="#ctx0" brushRef="#br0" timeOffset="324223.4391">20544 605 61,'79'4'41,"9"24"-2,29 33 2,11 23-20,4 24-15,-5 21-1,-7 12 0,-27 18-2,-39 7-2,-52-7 1,-33 6-1,-33-8 0,-25 0-1,-21-11-2,-12-18-10,11-4-25,-11-24-2,16-11-1,0-26-1</inkml:trace>
  <inkml:trace contextRef="#ctx0" brushRef="#br1" timeOffset="328231.0466">10541 4090 39,'-10'22'33,"-14"22"2,-18 21-2,-6 36-11,-14 14-14,4 31-2,-6 14 1,15 21-2,4-2 2,22 6-3,15-12 1,16-16-5,22-15-5,13-38-27,31-17-2,0-32-2,17-22-2</inkml:trace>
  <inkml:trace contextRef="#ctx0" brushRef="#br1" timeOffset="328683.4474">11375 5044 88,'-6'-12'38,"-14"24"-2,-19-4 0,-10 21-33,-7 4-1,0 10 0,1 1 0,4 2-1,11-5 0,16-3 0,23-8 0,18-5 0,18-13 0,13-3 0,7-3 0,2 2 0,-5 0 1,-9 7-1,-12 4-1,-21 4 3,-18 8-4,-17 2 2,-7 2-2,-7-4-3,6 8-10,-6-22-22,22 1-1,4-13-2,13-5 2</inkml:trace>
  <inkml:trace contextRef="#ctx0" brushRef="#br1" timeOffset="329042.248">11670 5356 86,'-9'18'36,"9"-18"0,-6 23 1,6-23-32,20 8-1,3-16 1,17-8-2,13-12 1,12-4-1,-4-12 0,3 1-1,-7-3 0,-12 6-2,-20 9 1,-16 12-1,-28 14 1,-18 15-1,-16 16 0,-9 11 0,-5 12-1,0 5 1,7 5-1,17-5 3,14-2-2,24-15 1,22-12-5,19-19 0,38 2-14,4-31-17,31 1-2,-5-17-3,16 2 1</inkml:trace>
  <inkml:trace contextRef="#ctx0" brushRef="#br1" timeOffset="329260.6483">12668 5130 97,'-35'21'39,"-23"-5"1,8 19-1,-5 1-33,1 0-2,9 4-1,12 2-1,13-1-1,16-10 2,23-12-3,18-10-3,20-9-2,15-17-4,25 6-25,-8-24-5,11 4 1,-13-14-3</inkml:trace>
  <inkml:trace contextRef="#ctx0" brushRef="#br1" timeOffset="329853.4495">13070 5183 105,'-41'29'38,"-18"-3"1,14 13 0,-3-2-34,7 3-2,8 3 0,17-3 2,10-2-4,14-7 3,20-7-4,10-6 3,12-11-4,8-14 3,1-12-2,0-8-3,-2-10 2,-10-6-2,-12-1 2,-10-3-2,-13 1 2,-9 1-2,-9 8 3,-8 9-1,0 6 2,-1 9-1,3 7 0,12 6 1,0 0 0,15 11 1,6-5-1,8 3 1,6-3 0,8 3 0,-4-2-1,-2 2 0,-6 3 0,-4 2 0,-12 4 0,-9 4-1,-11 2 0,-8 4 0,-7 2 0,-3 4 0,-1-8 0,4-1 0,9-7 0,11-18-1,11-1 2,22-18-1,13-12 0,13-12 0,5-2 1,9-9-1,-6 5 1,-6 5-1,-9 6 0,-13 12 1,-17 15-1,-9 13 0,-14 14 0,-7 8 0,-5 13-1,1 3-1,2 5-1,2-7-2,21 4-7,-1-27-15,31 7-11,2-23-1,25-2-1,2-22 1</inkml:trace>
  <inkml:trace contextRef="#ctx0" brushRef="#br1" timeOffset="330181.0501">14451 5103 113,'-66'17'40,"2"23"0,-13-4 0,18 4-34,-2 7-2,16 4-1,18-9-1,20-5 0,22-16-1,21-16 0,23-17 0,10-14-1,12-17 2,-2-17-2,3-8 0,-7-12 0,-12-2 0,-5 6-2,-21 9 1,-13 14 0,-16 18-1,-15 24 2,-8 21 0,-14 25 0,-5 21 0,-3 11-1,3 12-1,6-2-3,12 6-3,6-27-14,35 9-12,-2-33-4,28-7-2,-1-24 0</inkml:trace>
  <inkml:trace contextRef="#ctx0" brushRef="#br1" timeOffset="330508.6506">15097 5004 99,'0'0'38,"-21"-4"3,11 21-2,-11-1-29,7 14-4,2 4-2,3-1-1,7 0-1,2-3 0,8-5-1,5-5 0,6-4-1,3-6 1,2-1-1,0-1 1,-4 3-1,-3 3 1,-7 3-1,-5 6 1,-9 4-1,-7 5 0,-6 4 0,-6-1 1,-3 0-3,-4-4 0,4 0-6,-7-24-12,19 10-12,-6-28-6,15-5-2,4-20-4,20-8 3</inkml:trace>
  <inkml:trace contextRef="#ctx0" brushRef="#br1" timeOffset="330945.4514">16125 4421 61,'0'0'38,"-19"9"-1,2 35 2,-24 12-11,-5 36-25,-13 22 2,-12 22-1,-15 14 0,-8 9 0,3-3 1,4-7-3,15-12-4,13-24-2,34-12-24,8-32-9,38-19-1,16-29-3,27-17 1</inkml:trace>
  <inkml:trace contextRef="#ctx0" brushRef="#br1" timeOffset="331397.8521">16271 5384 63,'11'-13'35,"1"8"1,-14-14-9,2 19-12,-11-3-3,-1 13-1,-24 3-2,0 17-2,-21 3-1,0 10 0,-4 0-2,5 6 0,3-3 0,18 0-2,12-8 1,29-11-2,21-10-1,19-10-4,21 0-6,3-21-24,23 5-6,-5-16 1,9 3-2</inkml:trace>
  <inkml:trace contextRef="#ctx0" brushRef="#br1" timeOffset="331881.4531">16652 5432 70,'-26'28'42,"-8"-4"-4,10 14 3,-7-9-19,10 13-14,1-6-1,11-1-1,9-9-1,10-6-4,14-10 2,10-10-2,12-12-2,7-9 3,5-11-4,2-5 1,-3-6-1,-3 1 1,-4 1-1,-17 8 1,-7 5 0,-9 12-2,-17 16 3,1 15 0,-14 16 1,-8 17 0,-8 18 1,-6 16-1,-7 13 0,-4 8 1,-3 0-1,0 1 0,4-7-2,1-13 3,10-15-3,7-16 3,6-18-2,10-19 1,11-16 0,-3-19 0,11-11 0,3-14-2,6-15 1,2-6-1,3-10 1,7-2-1,2 4 1,5 3-1,7 9-1,0 1-2,10 24-7,-12-8-20,23 21-9,-11-1 1,11 9-2</inkml:trace>
  <inkml:trace contextRef="#ctx0" brushRef="#br1" timeOffset="332131.0535">17555 5471 98,'-48'10'40,"3"12"5,-12-4-5,7 10-32,5 2-2,9 3-1,10 2-1,14-9-1,16-1 0,18-7-4,17-7 1,14-13-2,13-3-5,7-21-3,18 8-22,-16-25-7,10 5-3,-17-20 0,4 4 1</inkml:trace>
  <inkml:trace contextRef="#ctx0" brushRef="#br1" timeOffset="332318.2538">18077 4949 72,'-31'11'39,"10"35"1,-19 9 1,7 27-14,-5 0-22,3 6 0,1-3-1,6-3-1,5-8-2,8-11-2,12-5-6,-8-25-22,26-5-10,-4-22 0,18-5-3</inkml:trace>
  <inkml:trace contextRef="#ctx0" brushRef="#br1" timeOffset="332661.4544">18019 5533 95,'-2'21'40,"-4"-11"0,21 8 2,-10-5-36,20-9 0,8-6-2,5-1-2,6-12 0,0 1-3,-4-7 3,-2-2-4,-7-3 3,-4-4-3,-12 0 2,-12 3-2,-12 8 3,-10 6-1,-10 11 1,-7 10 0,-9 16 0,-1 9 2,3 9-2,3 4 2,11 2 0,12-4 0,16-2-1,14-10-1,26-7-2,14-15-10,35 5-8,0-28-12,33 8-10,8-15 0,23 1-3,-1-14 4</inkml:trace>
  <inkml:trace contextRef="#ctx0" brushRef="#br1" timeOffset="333535.056">19136 4236 76,'0'0'38,"16"-2"-1,2 10 1,23 9-35,5 19 0,14 23 1,5 14-1,4 21 1,-10 16 1,-5 23-1,-19 6 0,-21 13-1,-25-1 3,-22 1-2,-26-11 1,-10-8-2,-14-18-1,3-20-1,10-18-3,5-35-21,36-5-16,6-29-3,23-8 0,17-34-1</inkml:trace>
  <inkml:trace contextRef="#ctx0" brushRef="#br2" timeOffset="341931.4707">2594 7794 80,'0'-26'39,"-17"-10"-3,-2 7 2,-21-8-30,1 8-2,-10-3-1,2 12-1,-8 2-2,2 12 0,1 11 0,5 14-1,7 14 0,12 17 0,7 16 0,13 14-1,5 19 0,9 14 0,5 11 0,-1 10 0,-3 2 1,-6 2-1,-7-1 0,-6-7 1,-13-10-1,-9-10 0,0-19-1,-3-21-2,2-15-6,-8-35-26,22-14-3,-2-28 0,14-16 0</inkml:trace>
  <inkml:trace contextRef="#ctx0" brushRef="#br2" timeOffset="342118.6711">1700 8639 109,'0'0'40,"33"-3"1,4-2-2,17 2-34,11-9-1,14 1-1,1-5-2,8-3-4,3 10-9,-9-9-26,2 15-2,-16-6-1,6 12-1</inkml:trace>
  <inkml:trace contextRef="#ctx0" brushRef="#br2" timeOffset="342539.8717">3359 8418 99,'-34'8'39,"23"2"0,11-10-1,23-23-37,19 5 0,16-4-1,12 1 0,9-4-3,9 15-15,-12-9-20,-4 14 1,-21 3-2,-16 16 0</inkml:trace>
  <inkml:trace contextRef="#ctx0" brushRef="#br2" timeOffset="342695.8721">3385 8767 115,'-21'23'42,"38"-3"0,16-33-4,32-6-36,28-16-5,17-10-3,24-2-32,-8-12-1,11 4-2,-15-6-2</inkml:trace>
  <inkml:trace contextRef="#ctx0" brushRef="#br2" timeOffset="347126.2799">5766 7406 83,'-16'-37'36,"-10"2"-1,-1 19-3,-12 0-30,0 7 0,-6 10 2,5 17-1,-5 18 1,5 22 0,2 15-1,5 24 0,-1 15-1,8 21 0,7 7-1,7 3-1,5-2 0,7-15-3,13-3-6,-6-28-28,20-19 0,-5-34 1,5-22-3</inkml:trace>
  <inkml:trace contextRef="#ctx0" brushRef="#br2" timeOffset="347578.6806">5141 8231 96,'-34'-8'39,"21"14"1,13-6-1,13 2-36,20-9 0,13-1 0,18-2-1,2-3 0,2 0 0,-1 2-1,-4 3-1,-8 6 1,-10 10-1,-6 9 1,-20 11-1,-8 7 1,-6 10-1,-11 8 1,-4-1-1,-3 1 0,-2-8 0,2-6 1,1-11-1,5-12 0,7-16 1,2-11-1,5-17 1,4-10-1,2-9 1,3-10 0,1-2 0,2-1-1,2 6 0,-1 6 0,0 11 1,0 9-1,3 13 0,4 6 0,-2 9-1,6 5 0,4 5-1,3-4-3,9 6-5,-7-12-28,15 9-2,-9-16 0,8 5-1</inkml:trace>
  <inkml:trace contextRef="#ctx0" brushRef="#br2" timeOffset="347921.8813">6140 8239 101,'-31'24'38,"16"8"1,4-20-2,21 1-33,14-15-1,20-5-1,6-12 0,12-4 0,2-2 0,-3-5-2,-4 0 1,-13 3 0,-18 4-1,-11 6 0,-15 17 1,-29-10-1,-5 14 0,-8 8 0,-7 11 0,-3 8-1,5 8 1,8 8 0,7 3 0,17 2-1,11-4 0,16-7 0,22-9-3,15-14-1,21-5-3,7-28-10,18 5-20,-6-24 0,11 4 0,-11-12 1</inkml:trace>
  <inkml:trace contextRef="#ctx0" brushRef="#br2" timeOffset="348327.482">7045 8111 92,'-31'8'37,"-13"0"0,7 20 1,-12-1-28,10 12-5,3 1 0,8 1-2,9-6 0,15-1 0,12-14-1,15-11 0,14-15-1,11-14 1,5-10-1,6-3 0,-1-4 0,-9 1-1,-7 8 1,-14 10-1,-13 15 1,-15 16-1,-15 21 0,-7 20-1,-19 14 2,-4 21-1,-6 9 1,-3 11-1,2-1 1,9-5-1,5-14 1,14-15 0,14-21-1,16-29 0,17-24 0,17-23 0,10-18 0,6-20 0,6-10-3,1-12 0,1 2-3,-11-7-4,5 22-24,-27-6-6,4 19-1,-19 5 0</inkml:trace>
  <inkml:trace contextRef="#ctx0" brushRef="#br2" timeOffset="348748.6826">7646 8124 104,'0'0'39,"-5"-21"1,5 21-1,-29 6-34,6 14 0,-6 4-2,4 14-1,-3 6 0,4 6-1,7 1 0,6 2 0,9-7-1,9-5 1,14-15-1,5-15 1,12-15-1,5-12 1,5-15 0,1-10 0,-1-8 0,0-8 0,-2 4 0,-10 0 0,-4 9 0,-8 5-1,-6 15 1,-6 10-1,-12 14 2,2 22-2,-12 10-2,-4 15 2,-4 6-1,-1 8 0,2 2-2,1-4-2,11-1-2,3-28-11,24 2-21,-5-24-3,25-5 3,-5-22-2</inkml:trace>
  <inkml:trace contextRef="#ctx0" brushRef="#br2" timeOffset="349388.2838">8184 8330 105,'-9'16'38,"17"2"1,3-22-3,17 7-32,7-11 0,5-6-2,2-8 0,0-5-1,-5-4 0,-8-1 0,-9 2-1,-8 1 0,-9 3 0,-9 6 0,-8 5 0,-5 8-1,-6 7 1,-5 8 0,2 9 0,2 10 1,4 2-1,7 4 1,7-2 0,11 2 0,11-8 0,9-7-1,11-6 1,6-11 0,4-10 0,7-7 0,-4-7 1,-2-4-2,-1-4 2,-9 1-2,-4 0 1,-12 6 0,-5 4-1,-4 6 1,-10 14-1,0 0 0,-16 14 0,-2 13 0,3 3 0,-4 8 0,3 1-1,3 0 1,5-2 0,4-8 1,10-12-1,9-12 0,2-13 1,6-12-1,4-11 1,4-7-1,-4-4 1,5 0-1,-6 3 1,-3 3-1,-3 12 0,-4 6 0,-16 18 0,20 1 0,-19 17-1,0 6 0,3 12-2,1 3-1,10 8-2,-3-11-7,25 10-21,-10-21-7,20 3 2,-6-24-2</inkml:trace>
  <inkml:trace contextRef="#ctx0" brushRef="#br2" timeOffset="349606.6842">9293 8066 100,'-43'19'40,"11"16"0,-6-3 0,16 11-33,3-2-2,10 0-2,12-7-1,10-8-1,16-13-2,6-12-3,14-2-6,-10-23-28,20 1-2,-9-18 1,4 9-1</inkml:trace>
  <inkml:trace contextRef="#ctx0" brushRef="#br2" timeOffset="350027.885">9545 8095 109,'-15'25'39,"-11"-3"1,14 12-1,1-5-35,4 1 0,6-7-2,9-4 1,6-8-1,9-8-1,1-9 0,6-10 0,3-8 0,3-6-1,-2-3 1,-1-2-1,-2 2 0,-5 3 0,-3 4 1,-6 14-2,-17 12 1,10 16 0,-17 17 0,-8 21-1,-8 17 1,-5 15-1,-6 12 2,-5 8-1,1-2 1,0-3 0,7-12 0,4-14 0,4-21 1,6-17-2,7-23 1,10-14-1,5-23 0,6-10 2,6-15-4,7-12 1,5-6-2,6-11 0,7 9-8,-12-17-19,17 14-12,-12-6 1,15 13-1,-10-6 0</inkml:trace>
  <inkml:trace contextRef="#ctx0" brushRef="#br2" timeOffset="352757.8898">10850 7250 82,'-53'68'36,"0"23"1,-8 10 0,17 14-27,-11 1-5,20 5-1,14-4-3,19-10-1,21-15-2,16-20-5,31-11-28,3-26-2,21-11-1,-2-22 0</inkml:trace>
  <inkml:trace contextRef="#ctx0" brushRef="#br2" timeOffset="352991.8902">11333 7512 79,'-15'-35'40,"-5"8"-2,7 26 1,-8 12-20,9 26-15,-2 15-1,2 16-1,-1 11-1,0 10-1,1 3-1,1-3 0,10-4-2,2-14-4,15-1-23,-4-29-9,9-7 0,3-21 0</inkml:trace>
  <inkml:trace contextRef="#ctx0" brushRef="#br2" timeOffset="353194.6905">11330 7928 103,'-17'-21'41,"17"21"0,-3-24-2,3 24-34,35-10-4,0-1-1,14-4-1,9-4-1,11-9-2,3-6 0,7-2-1,-5-14-3,7 12-13,-16-16-16,-8 6 0,-17-7 1,-11 10 1</inkml:trace>
  <inkml:trace contextRef="#ctx0" brushRef="#br2" timeOffset="353350.6908">11856 7444 103,'-31'69'38,"-5"2"1,15 9-1,1-2-35,8-3-2,8-4-3,4-13-5,20 0-30,-4-13-3,13-5 1,-1-14-2</inkml:trace>
  <inkml:trace contextRef="#ctx0" brushRef="#br2" timeOffset="353678.2914">12118 7788 101,'0'0'41,"0"0"-1,23-7 0,0-4-36,14-2-1,9-2 0,8 5-1,-5 3 1,-6 6-2,-9 10 1,-15 11-1,-16 8 0,-15 15 0,-16 6 0,-12 5-1,-8-1 1,1 0-1,2-8 1,13-6-2,11-15 2,21-24-2,18 8 0,18-24-3,23-1-2,-2-21-30,30 7-5,-3-12 1,19 10-1</inkml:trace>
  <inkml:trace contextRef="#ctx0" brushRef="#br2" timeOffset="354380.2926">13711 7780 76,'5'-16'39,"-5"16"-1,-5-15 1,-5 26-25,-19-2-10,0 13 0,-6 6-1,0 11 0,-5 3-1,15 1 0,7-6-1,17-3 0,12-7 0,18-10-1,13-11 0,9-18-1,8-6 1,0-6 0,-5-7-1,-4-2 1,-13 0-1,-10 1 2,-15-1-2,-8 8 2,-7 2-1,-6 0 1,3 6 0,0 2-1,4 2 2,2 13-1,24-16 0,-1 15 0,6 5 0,2 5 0,3 10 0,-4 5 0,-2 10 0,-11 9 0,-10 9 0,-9 1-2,-8 1 2,-4 1-2,-3-9 2,-1-6-1,1-11 0,7-19 0,10-10 0,9-24 1,11-9-1,9-12 2,10-6-2,4-4 1,4-2 0,3 5-1,-1 6-1,-1 5-2,2 18-8,-16-3-27,13 17-2,-8-3-1,18 11-1</inkml:trace>
  <inkml:trace contextRef="#ctx0" brushRef="#br2" timeOffset="354785.8933">16031 7678 75,'-33'-20'39,"6"19"-1,-15-4 1,1 12-23,-11 0-11,1 12 0,-2 2-1,8 9-1,2 2 0,14 2-1,10-2 0,16-2 0,15-8-3,17-5 0,20-7-3,10-14-5,28 2-27,-9-16-4,13 3 2,-9-13-2</inkml:trace>
  <inkml:trace contextRef="#ctx0" brushRef="#br2" timeOffset="355269.4942">16325 7720 101,'-27'26'39,"-8"-6"0,12 9 0,-11-2-33,22-2-2,4-3-1,15-2 0,6-9-1,16-4 0,5-7-1,9-3 1,5-9-1,1-3-1,2-4 1,-7-6-1,0 1 0,-14-2 0,-2-1 0,-8 1 0,-5 2-1,-9 6 0,-6 18 0,0 0 1,-16 12-1,-3 20 0,-9 22 1,-6 15-2,-3 17 2,-4 15-1,-6 5 2,2 5-2,2-6 2,5-4-1,4-17 1,8-14 0,5-22 1,2-18-1,19-30-1,-12-5 1,14-23-1,10-19 0,5-14-1,9-10 1,7-8-1,5-1 0,5-1 0,3 4-1,5 10-2,-2 5 0,10 21-9,-15-5-25,16 18-2,-7-3 2,9 14-1</inkml:trace>
  <inkml:trace contextRef="#ctx0" brushRef="#br2" timeOffset="355519.0946">17170 7706 105,'0'0'38,"-26"-12"1,8 15 0,-17-2-34,7 7-1,-3 10-1,2 5 0,1 3 0,5 8-1,6 0 0,7 4-1,10-9 0,13-1 0,12-14-1,16-11-1,13-9-1,14-14-2,19-4-7,-9-25-28,21 6-1,-10-21-1,5 6 1</inkml:trace>
  <inkml:trace contextRef="#ctx0" brushRef="#br2" timeOffset="355706.2949">17853 7192 116,'-33'27'38,"7"25"2,-12-3-3,-2 16-33,10 5-3,4 4 0,2 0-1,6-3-1,6-2-4,2-16-4,16 3-30,-7-19-2,16-5 2,-15-32-3</inkml:trace>
  <inkml:trace contextRef="#ctx0" brushRef="#br2" timeOffset="356065.0956">17781 7760 102,'0'0'38,"0"0"0,27 17 2,-9-17-36,9-1-1,1-6 0,12-2 0,6-5-2,0-5 1,0-2-1,-2-3-1,-4-3 1,-4-1-1,-13 3 0,-8 3 1,-20 4-1,-5 11 1,-15 7 0,-9 11 0,-6 11 0,0 7 0,1 5 0,4 5 0,7 4 0,12-5-1,16-3-1,11-7-1,20-4-1,12-13-1,16-3-3,5-21-18,14 4-15,-4-14 1,9 2 1,-12-12-1</inkml:trace>
  <inkml:trace contextRef="#ctx0" brushRef="#br2" timeOffset="356345.8961">18632 7561 79,'-24'-3'37,"5"14"1,-7 0 0,11 17-12,-1-6-23,10 5 1,-1-5-2,14-1 1,2-6 0,12 1 0,-1-9-1,3 1 1,0-4 0,-2 3 0,-11 1-1,1 6 0,-17 3 0,-7 4 0,-5 3-2,-7 6 0,-3 2 0,-2-5-4,5 3-2,-3-23-17,18 13-17,-5-21-3,15 1 3,5-20-4</inkml:trace>
  <inkml:trace contextRef="#ctx0" brushRef="#br2" timeOffset="356782.6967">19639 7077 105,'0'-16'39,"-17"6"-1,-7 30 1,-14 18-36,-12 20-1,-16 20 0,-8 17-1,-10 11 1,-2 9-1,8-2-1,6-4-1,17-9-2,14-18-1,34-8-11,11-29-24,36-14-1,10-26 0,19-7 0</inkml:trace>
  <inkml:trace contextRef="#ctx0" brushRef="#br2" timeOffset="357172.6975">19730 7598 100,'-14'-15'39,"14"15"2,-22-2-2,12 13-31,-6 0-4,2 5 0,-6 3-1,2 7-1,0 0 0,0 4-1,4-1 0,-1-1 0,8-3 0,-2-4-1,8-4 1,2-3-1,9-2 1,5-5-1,2-2 0,3 2 0,-1 0 0,-1 8 0,-4 1 0,-8 4-1,-6 5 1,-6 3-1,-14 0 0,-1 2-1,-1-5 0,-2-7-3,11 0-2,-9-18-24,22 0-9,0 0 1,34-15-3,-9-10 3</inkml:trace>
  <inkml:trace contextRef="#ctx0" brushRef="#br2" timeOffset="357531.4981">19943 7859 112,'5'14'39,"-5"-14"1,32 5-2,-10-9-35,17-2 1,1-3-2,3-3 0,2-4 0,-6 0-1,-7-1 0,-6-2 0,-10-3-1,-10 1 1,-7 1-1,-7 1 0,-8 5 1,-7 6-1,-8 8 1,-4 12-1,-4 9 1,-5 9 0,0 8 0,-1 9 0,10 3-1,11-3-1,17-2 0,14-9-3,31-8-1,8-14-4,37 4-23,-2-28-10,27 0 3,-5-17-2</inkml:trace>
  <inkml:trace contextRef="#ctx0" brushRef="#br2" timeOffset="357749.8985">20877 7723 114,'-27'9'40,"-17"-3"1,8 13 0,-15 0-36,9 11 0,0-3-1,9 9-1,7 0-1,6-2-2,16 0 0,14-5-2,19-9 0,15-8-2,15 1-1,5-18-6,22 5-25,-12-20-5,13 5 2,-12-16-2</inkml:trace>
  <inkml:trace contextRef="#ctx0" brushRef="#br2" timeOffset="358389.4996">21272 7785 114,'-39'8'39,"8"12"2,-10-2-3,11 15-33,1 0-2,8 3-1,7 0 0,4 2-1,10-8 0,7 2-2,5-12 2,10-8-2,7-6 1,1-9 0,3-5-1,2-7 1,1-8 0,-1-7 0,-4-2-1,-3-5 1,-4 1 0,-2 2 0,-5 3 0,-4 5 1,-3 7-1,-3 9 0,-7 10 1,11-3 0,-11 3-1,10 11 1,-10-11 0,15 17-1,0-14 1,4-1 0,9-4 0,6-4 0,3 2 0,3-4 1,-2 1-2,-4 1 0,-4 5 0,-7 4 0,-13 5 0,-10 6 0,-13 2 0,-7 11 0,-5 2 0,-4-1 0,3 0 0,1-4 0,6-4 0,11-6 0,8-14 0,18-5 0,7-11 0,5-7 0,9-6 0,1 0 0,0-1 0,-3 1 0,-4 10 0,-12 4 0,-4 13 0,-17 2 0,11 18 0,-15 4 0,-2 8 0,0 0 0,4 3-2,2-5-7,19 7-9,-9-23-19,25 6-6,0-21 2,18 6-1</inkml:trace>
  <inkml:trace contextRef="#ctx0" brushRef="#br2" timeOffset="358763.9003">22425 7864 116,'0'0'41,"-12"-4"0,-1 15 0,-18 2-35,-1 8-2,-10 8-1,-1 1 0,2 0-3,3 3 0,7-5 0,12-8 0,17-9 0,17-10 0,19-10 0,12-17 0,14-7 0,11-11 0,5-11 0,9-10 0,-3-11 0,-4-5 0,-6 4 0,-11 11 0,-18 10 0,-17 19 0,-18 22 0,-21 27 0,-17 27 0,-14 21 0,-5 11 0,-2 11 0,9 0 0,12-5 0,14-4 0,16-24-8,31 3-11,-1-29-18,32-3-8,-3-20 1,17-3 0</inkml:trace>
  <inkml:trace contextRef="#ctx0" brushRef="#br2" timeOffset="359341.1013">23178 6825 115,'0'0'39,"15"-3"1,22 21-2,4 9-35,26 12-1,11 15 0,8 19 0,-10 17-1,-11 15 1,-22 13 0,-22 12-1,-27 1 0,-27 2 0,-26-10-1,-16-7 1,-8-13-2,-1-23-2,15-9-4,1-29-29,35-10-5,8-25 0,25-7-2</inkml:trace>
  <inkml:trace contextRef="#ctx0" brushRef="#br3" timeOffset="364754.3108">2250 10870 87,'7'-17'36,"-7"17"1,9 22-1,-6 13-33,-4 12-1,3 17-2,2 18 1,-4 18 0,2 15-1,-2 14 1,-2 3-1,-2 0-2,0-7 2,-1-16-2,4-15-4,1-39-13,9-13-17,-9-42-2,23-10 0,-11-37 0</inkml:trace>
  <inkml:trace contextRef="#ctx0" brushRef="#br3" timeOffset="364957.1112">1758 11052 95,'-39'-14'41,"39"14"3,11-12-4,41 2-36,24-10 0,21-1-1,24-7 0,19 0-3,17 2-2,5-1-4,10 17-29,-25-5-4,4 21 2,-26-2-4</inkml:trace>
  <inkml:trace contextRef="#ctx0" brushRef="#br3" timeOffset="365159.9115">2886 11378 93,'8'-22'40,"32"-3"-1,12-18-2,16 5-35,16 0-1,5 3-1,5 14-3,-14-1-26,-3 24-9,-21 4 1,-14 18-2</inkml:trace>
  <inkml:trace contextRef="#ctx0" brushRef="#br3" timeOffset="365347.1118">2947 11822 115,'0'0'41,"26"0"1,15-25-14,21-18-28,19-3-3,15-22-17,22 14-18,-5-14-2,18 11 0,-5-7-1</inkml:trace>
  <inkml:trace contextRef="#ctx0" brushRef="#br3" timeOffset="365612.3123">5224 10006 111,'0'0'41,"0"0"0,-14 25-1,-14 21-40,11 20 1,-6 17-1,-4 20 1,-2 14-1,-5 3-1,6 3-5,9-23-24,27-4-10,3-30-1,36-18 1</inkml:trace>
  <inkml:trace contextRef="#ctx0" brushRef="#br3" timeOffset="365861.9128">6397 10207 104,'-98'108'39,"-9"36"2,-28 12-3,3 19-34,-16 10-2,7-2 2,6-9-4,14-17-4,29-19-1,22-37-16,47-16-13,20-44-5,41-23-1,17-32-4</inkml:trace>
  <inkml:trace contextRef="#ctx0" brushRef="#br3" timeOffset="366251.9135">6582 11143 74,'-23'-52'39,"-16"6"-1,-2 18 2,-17 6-33,-3 23 1,-6 11-3,5 28 0,-7 18-1,6 28-1,4 19-1,5 19 0,9 10-1,13 6-1,4 6 0,18-5 0,14-6-3,5-21-2,13-9-3,-4-35-16,14-6-16,-13-28 0,4-14-1,-23-22 0</inkml:trace>
  <inkml:trace contextRef="#ctx0" brushRef="#br3" timeOffset="366439.1138">5731 12017 105,'-10'-22'43,"30"13"1,5-10-2,29-5-39,9-2-1,13-8-2,17 0-3,5-6-3,23 13-14,-14-16-9,17 18-12,-4-9 0,14 13-1,-6-9 1</inkml:trace>
  <inkml:trace contextRef="#ctx0" brushRef="#br3" timeOffset="367016.3148">8447 11631 86,'-35'-11'37,"-1"-3"0,-21-14-1,-3-5-34,-9-14 0,-4-13-2,0-10 0,-5-14-1,3-12 2,6-6 1,10-4 0,16 4 0,8 1 1,17 9 0,13 7-1,16 16 3,18 7-3,13 15 1,9 10-1,9 12 0,0 11-1,2 13 1,-12 17-1,-15 16-1,-19 20 0,-24 17 1,-18 18-1,-23 16 1,-15 12-1,-12 9 0,-1 3 1,3-2-1,23-15 1,19-10-2,31-22 2,30-24-3,39-21-2,28-37-9,38-10-26,10-27-2,31-8 1,4-20-1</inkml:trace>
  <inkml:trace contextRef="#ctx0" brushRef="#br3" timeOffset="367390.7155">10571 10392 91,'-35'-91'38,"-11"6"3,-2 24-3,-17 13-30,9 25-3,-4 24-1,6 33-1,-3 24-1,8 30 1,-1 24-3,8 20 2,4 11-2,5 11 0,12 5-1,8-5 2,6-8-3,10-19-1,10-19-2,4-34-16,17-8-18,-12-33-1,8-15 0,-9-32-2</inkml:trace>
  <inkml:trace contextRef="#ctx0" brushRef="#br3" timeOffset="367577.9158">9718 11135 106,'-7'-23'42,"27"11"0,16-7 0,20 1-37,24-5-4,20-3-1,17 0-4,7-7-4,17 14-28,-14-5-4,6 13-1,-19-5-1</inkml:trace>
  <inkml:trace contextRef="#ctx0" brushRef="#br3" timeOffset="367780.7161">10870 10983 95,'-20'10'40,"20"-10"1,12 3-2,27-7-33,8-13-2,18-5-1,5 4-2,5-6-3,3 18-19,-19-8-18,-5 13 0,-27 6-1,-14 13-3</inkml:trace>
  <inkml:trace contextRef="#ctx0" brushRef="#br3" timeOffset="367952.3164">10806 11371 105,'0'0'42,"34"-6"0,14-27-1,33-9-41,24-4-4,10-16-15,33 11-6,-5-10-14,21 10-1,-8-4 0,14 11-2</inkml:trace>
  <inkml:trace contextRef="#ctx0" brushRef="#br3" timeOffset="368233.1168">12946 9896 106,'3'-32'41,"-1"9"2,-2 23-2,11 40-36,-5 5-2,-2 19-1,1 12 0,-7 17-2,4 5 2,-3 6-3,3-2 1,7-4-4,3-13-2,13 7-19,-16-23-16,16 2-1,-7-21-1,1-1 0</inkml:trace>
  <inkml:trace contextRef="#ctx0" brushRef="#br3" timeOffset="368451.5173">12603 11149 104,'0'0'43,"35"-2"1,24-4-1,10-6-40,23-12-1,13-3 0,13 0 0,4 4-3,2 2 0,-6 9-5,-17-5-10,7 28-10,-40-11-9,1 19-8,-27-4-1,-17 10 1</inkml:trace>
  <inkml:trace contextRef="#ctx0" brushRef="#br3" timeOffset="368716.7178">13213 11484 94,'19'17'41,"4"18"3,-18 7-3,-10 18-35,-10 12-2,-3 14-3,-6 10 1,-3 5-1,-1-1-1,7-7-2,9-11 1,5-18-4,14-14-2,-2-32-16,18-2-17,-6-28-1,9-6 0,-10-20 0</inkml:trace>
  <inkml:trace contextRef="#ctx0" brushRef="#br3" timeOffset="368950.7182">12820 11608 106,'-14'-21'44,"26"17"1,12-6-1,28 10-39,17-16-2,24-6 0,15-7-2,15-3 0,11-4-2,4-3-1,-3 7-3,-10-6-9,3 20-7,-33-11-7,-3 20-7,-31-10-8,-7 9-2,-21-1 2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5-19T21:28:24.318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70C0"/>
    </inkml:brush>
    <inkml:brush xml:id="br3">
      <inkml:brushProperty name="width" value="0.05292" units="cm"/>
      <inkml:brushProperty name="height" value="0.05292" units="cm"/>
      <inkml:brushProperty name="color" value="#C00000"/>
    </inkml:brush>
    <inkml:brush xml:id="br4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4021 835 75,'0'0'36,"0"0"-2,0 0-6,6-49-22,-6 49 0,0 0 0,0 0 0,0 0-2,0 0-1,-27-27-1,2 37-1,-1 14 0,-10 11-1,-2 10 1,-4 11-2,8 8 2,5 3-2,17 0 1,12-3 1,10-4-1,14-10 1,13-10 0,14-24 0,11-16 1,10-18 0,8-20 1,1-19 0,-3-15-1,-78 72 1,74-85-1,-47 39 0,0-3-3,-13 3 1,0-3-2,-14 49 0,-11-83 0,11 83 0,-38-58 0,38 58-2,-52-30-3,-7 20-12,-6 14-16,15 15-3,10 19 0,35 15 0</inkml:trace>
  <inkml:trace contextRef="#ctx0" brushRef="#br0" timeOffset="343.2006">5071 864 102,'0'0'38,"0"0"1,0 0-3,-53-21-32,16 26 0,-14-7 0,5 8-1,-1 3-1,6 6 0,5 5-2,19 4 1,12 0-2,16 1 1,6 1-1,8-2 1,2 2 0,2-3 0,1-2-1,-5-2 2,-4 0-1,-6 1 0,-10 1-1,-10 5 1,-8 1-1,-10-1-1,-2 4 1,-2-4-3,2-1-1,-4-13-5,29-12-26,-16 7-4,28-16 3,8-14-2</inkml:trace>
  <inkml:trace contextRef="#ctx0" brushRef="#br0" timeOffset="624.001">5543 867 103,'10'-11'37,"-10"11"2,-26 0-2,-9 12-33,0 13 1,-13 9-1,-2 3 0,12 1-2,5 1 0,8-3-1,17-5-1,15-7-1,14-10-1,19-8-2,10-11-1,17-3-4,2-23-17,22 2-12,-9-12 2,7 2-2,-89 39 2</inkml:trace>
  <inkml:trace contextRef="#ctx0" brushRef="#br0" timeOffset="795.6014">5974 858 98,'17'0'37,"-25"11"0,-6 14 0,-11 12-27,-4 8-6,4 9 0,5-9-3,5 0 0,7-6-3,8-10-1,14-6-22,5-20-13,11-9 1,-1-14-1,14-10-1</inkml:trace>
  <inkml:trace contextRef="#ctx0" brushRef="#br0" timeOffset="951.6016">6121 723 111,'-5'-67'38,"5"67"-1,-19-62-3,19 62-56,-1-54-17,1 54 1,0 0-3,12-60 2</inkml:trace>
  <inkml:trace contextRef="#ctx0" brushRef="#br0" timeOffset="1170.002">6431 379 114,'63'-5'42,"-63"5"0,0 0-2,0 0-36,15 48-1,-15-48 0,-35 82-2,0 2 1,-3 8-2,14 8 0,2-1 0,12-7-3,7-11-1,12-23-2,22-25-14,-4-32-19,22-14-1,-1-25 2,-48 38-2</inkml:trace>
  <inkml:trace contextRef="#ctx0" brushRef="#br0" timeOffset="1388.4024">6845 594 122,'35'-82'42,"-35"82"0,18-54-2,-18 54-36,0 0-2,0 0 1,-17 4-3,-1 64 0,-11 32 0,13 9 0,1 4-3,10-9-1,11-14-11,7-30-25,14-17-1,-6-22 0,19-7-1</inkml:trace>
  <inkml:trace contextRef="#ctx0" brushRef="#br0" timeOffset="1825.2032">7478 839 115,'0'0'40,"0"0"0,-47-31-2,6 39-32,-19 7-1,2 14-1,-6 5-1,5 11-1,-1 1-2,16 2 2,32-13-2,15-6 0,13-10 0,18-15 0,12-9 0,13-13 0,4-9 0,1-11 0,-64 38 0,67-43 0,-67 43 0,60-47 0,-60 47 0,53-40 0,-36 9 0,8 18 0,-25 13 0,5 15 0,-17 9 0,6 15 0,-3 4 0,9 7 0,15-13-4,4-11-1,16-9-5,-1-21-29,30-10-2,-5-16 1,-59 30-2</inkml:trace>
  <inkml:trace contextRef="#ctx0" brushRef="#br0" timeOffset="2012.4035">8120 630 107,'46'-83'42,"-46"83"-1,5-58-1,-5 58-33,0 0-2,0 0-2,-20-7 0,-18 53-2,-5 33-1,-8 21-3,17 9 0,17-6-7,5-22-30,28-20 0,-9-42-1,11-13 0</inkml:trace>
  <inkml:trace contextRef="#ctx0" brushRef="#br0" timeOffset="2745.6047">7961 844 92,'0'0'41,"-41"-51"2,41 51-2,0 0-16,0 0-22,0 0-1,-4-47-1,4 47 0,0 0-1,57-3 0,-57 3 0,63 7-1,-63-7 0,71 4 1,-71-4 0,74 4 0,-74-4 0,67 4 0,-67-4 1,43 19-1,-16 1 1,-24 7-1,-14 10 0,-15 3 0,6 5 0,-3-1-1,16-2 0,10-12 1,7-10 0,14-7-1,6-12 1,9-14 0,6-10 0,3-10-1,-48 33 1,0 0 0,65-69-1,-65 69 1,35-51 0,-35 51 0,22-50-1,-22 50 2,0 0-1,8-50 1,-8 50 0,0 0-1,10-31 1,-10 31-1,-15 5 1,15-5-2,0 0 2,0 0-1,0 0 0,0 0 1,0 0 0,53 41 0,-53-41-1,0 0 2,40 13-2,-20-2 2,9 6-2,-21 2 0,6 9 0,-18 6-2,-2 4 1,-9 1 0,-2-4 0,10-9 1,0-7 0,7-19 0,0 0 1,0 0 0,23-27 2,-9-9-3,-14 36 0,0 0 0,34-70 0,-34 70 0,34-52 0,-34 52 0,41-54-15,-41 54-19,60-51-9,-60 51 0,77-41-1</inkml:trace>
  <inkml:trace contextRef="#ctx0" brushRef="#br0" timeOffset="3338.4058">9348 864 76,'-13'8'41,"-5"1"0,-1 5 0,-1 1-18,-1 4-15,3-4-3,3-2-2,6 4 0,3 0-1,9-2-1,7-5 1,9-2-1,7-7 0,5-7 0,8-5 0,5-11 0,-44 22 0,53-29-1,-53 29 3,56-43-5,-56 43 2,60-41-1,-60 41 1,49-38-2,-49 38 1,24-9-1,-10 10 0,-1 26 2,-23 15-2,-6 27 1,-22 21 1,-11 19 0,-11 6 1,8-6-1,1-14 1,3-7-2,3-16 2,4-16-1,5-20 0,3-12-1,4-14 0,4-23-2,11-10-4,-7-26-18,17-3-17,-8-27 3,17-3-2,-1-16 0</inkml:trace>
  <inkml:trace contextRef="#ctx0" brushRef="#br0" timeOffset="4290.0075">11211 668 91,'0'0'38,"56"-37"0,-56 37-6,0 0-25,0 0-3,0 0 2,0 0-1,0 0-2,37 4 0,-47 39 0,-17 7-1,1 13 0,-10 5-1,2 8 0,-6-3-2,17-7 2,17-33-1,5-12 0,1-21 1,17-9-1,1-19 1,-18 28 0,0 0 1,38-76-2,-38 76 1,28-75-1,-28 75 1,28-86-1,-28 86 0,22-81 0,-22 81-1,17-74 1,-17 74 0,13-57 1,-13 57-2,0 0 2,20-48 0,-20 48 0,0 0 0,0 0-1,58-1 2,-58 1-1,52 15 0,-52-15-1,70 9 0,-70-9 1,80 2-1,-80-2 1,81-8-1,-81 8 0,77-21 0,-77 21 0,66-20 1,-66 20-2,0 0 2,57-12 1,-57 12-2,23 34 0,-45 13-2,-4 21 1,0 8-2,9 10-1,14-3-6,9-19-7,32-14-24,7-24 0,15-11 1,-2-15 0</inkml:trace>
  <inkml:trace contextRef="#ctx0" brushRef="#br0" timeOffset="4602.008">12308 878 119,'3'-22'39,"-27"8"2,0 20-6,-16 11-32,6 17 1,-6 8-2,13 9 0,5-3-1,20-2 0,12-8-1,16-11 1,14-11 0,11-11-1,10-13 1,2-11 0,-1-9 0,-3-7-1,-9-8 1,-16 3-1,-34 40 0,0 0-1,18-64 1,-18 64-2,0 0-1,-24-48-1,24 48-4,0 0-12,0 0-19,-45-57-2,45 57 0,0 0 1</inkml:trace>
  <inkml:trace contextRef="#ctx0" brushRef="#br0" timeOffset="4836.0084">13112 454 94,'0'0'41,"81"-40"1,-81 40-1,47-14-25,-47 14-12,0 0 0,-9 70-3,-28 8 2,-17 17-3,7 14 1,4 6-3,4 0-2,11-18-3,13-30-12,17-24-21,0-22-1,19-10 1,-7-22-1</inkml:trace>
  <inkml:trace contextRef="#ctx0" brushRef="#br0" timeOffset="5163.609">12987 839 118,'0'0'42,"0"0"2,0 0-2,-30-51-38,30 51-2,0 0 1,0 0-3,56-19 0,-56 19 0,66 7 0,-66-7 0,88 7 0,-88-7 0,95 5 0,-95-5 0,93 8 0,-93-8 0,77 15 0,-19 3 0,-31 7 0,-19 11 0,-24 5 0,-2 5 0,-6 1 0,8-1 0,6-8-8,-2-16-11,30-7-22,-18-15-1,42-6 0,-11-16 0</inkml:trace>
  <inkml:trace contextRef="#ctx0" brushRef="#br0" timeOffset="5319.6093">13695 778 116,'-5'-70'40,"5"70"0,-6-61-2,6 61-46,-6-50-32,6 50-2,0 0 1,0 0-2</inkml:trace>
  <inkml:trace contextRef="#ctx0" brushRef="#br0" timeOffset="5928.0104">13912 688 81,'0'0'41,"62"70"-1,-58-32 1,-24 2-13,-10 2-22,-15 1-2,6-3 0,4 2-3,17 2 1,8-7-2,12-5 0,9-10 0,10-9 0,6-11-2,8-12 0,2-9 1,-1-12-1,1-7 0,-37 38 0,0 0 1,48-70 0,-48 70 1,28-52 0,-28 52 3,0 0-2,29-67 2,-29 67-1,0 0 0,0 0 1,32-58-1,-32 58 0,0 0 0,0 0-2,0 0 0,79-15 0,-58 33 0,3 9 0,-8 0 0,2 4 0,-17 1 0,-1 1 0,-15-1 0,2-6 0,1-1 0,-1-8 0,6-7 0,7-10 0,13-3 0,7-12 0,10-8 0,-30 23 0,0 0 0,70-50 0,-70 50 0,60-34 0,-60 34 0,82-36 0,-51 22 0,6 16 0,-22 10 0,-1 12 0,-17 8 0,-3 13 0,-8 0-4,5-15-18,18-6-19,-9-11-2,20-5 1,-7-14-2</inkml:trace>
  <inkml:trace contextRef="#ctx0" brushRef="#br0" timeOffset="6442.8113">15500 653 80,'0'0'41,"53"-55"1,-53 55-1,51-43-22,-51 43-14,0 0-2,48-29 0,-48 29 0,0 0-1,0 0-1,26 53 1,-27 18-1,-9 1-1,-1 9-1,0 0-3,5-3-3,12-14-28,-2-19-5,19-33 1,-5-20-1</inkml:trace>
  <inkml:trace contextRef="#ctx0" brushRef="#br0" timeOffset="6645.6116">15804 665 112,'-4'-71'43,"4"71"-1,1-64-1,-1 64-38,13-60-1,-13 60-1,0 0-2,62-62 0,-62 62-4,68-17-2,-68 17-31,73-4-3,-73 4 1,66 6-2</inkml:trace>
  <inkml:trace contextRef="#ctx0" brushRef="#br0" timeOffset="6832.812">15918 646 120,'0'0'41,"-70"44"0,70-44-4,0 0-36,0 0-1,-12 48-1,12-48-3,0 0-10,79 13-25,-79-13-2,76 3 1,-76-3-1</inkml:trace>
  <inkml:trace contextRef="#ctx0" brushRef="#br0" timeOffset="7004.4123">15699 1089 119,'-22'12'40,"26"-3"0,13-14-5,24-6-33,18-1 0,15-7-3,12 1-3,-86 18-11,97-35-23,-42 21-1,6-2 1,-4-2-2</inkml:trace>
  <inkml:trace contextRef="#ctx0" brushRef="#br0" timeOffset="7254.0127">17001 638 103,'0'0'41,"0"0"1,0 0 0,-48 3-37,-13 39 0,-20 13-3,-2 12-1,2 3-2,7-2-1,14-3-5,12-19-6,50-23-26,-2-23 0,18 9 1,-3-24-2</inkml:trace>
  <inkml:trace contextRef="#ctx0" brushRef="#br0" timeOffset="7441.213">16576 931 109,'0'0'39,"0"0"3,6-59-2,-6 59-30,0 0-4,0 0 0,29-49-3,-29 49-3,53-3 0,-9 9 0,13 11 0,8 12-8,1-13-15,11 9-19,-11-3 0,-7-8-1,-11-7 0</inkml:trace>
  <inkml:trace contextRef="#ctx0" brushRef="#br0" timeOffset="8080.8141">17660 743 68,'0'0'40,"0"0"-2,64-23 2,-64 23-19,0 0-13,0 0-3,0 0 0,0 0 0,-54-4-1,25 19 1,-45 21-1,-10 5-2,-4 9 1,0 4-2,11 10 0,17-6 0,37-8-1,42-27-1,23-9 1,19-13 0,17-10 0,10-13 0,1-6 1,-89 28-1,97-39 1,-97 39 0,83-46-1,-83 46 2,70-47-2,-70 47 0,0 0 0,59-60 0,-59 60-2,5-26 1,-5 26-1,-21 18-2,7 7 0,-3 11-6,5-4-10,24 9-21,8-11 0,21-12-1,4-17 1</inkml:trace>
  <inkml:trace contextRef="#ctx0" brushRef="#br0" timeOffset="8626.815">18275 842 108,'0'0'40,"35"-50"1,-35 50-2,-14 12-37,-11 12 1,-14 14-1,3 14 0,8-3-1,2 7 0,2-13 0,15-17-1,9-26 1,0 0-1,20-8 1,-1-20-1,-19 28 1,0 0-1,46-67 1,-46 67 0,33-55 0,-33 55-1,33-61 2,-33 61-2,30-53 1,-30 53-1,0 0 1,34-58-1,-34 58 0,0 0 0,0 0-1,0 0 0,48-14 0,-48 14 1,0 0 0,0 0 0,68 38 0,-68-38 1,54 12 1,-54-12-1,65 3 1,-65-3 0,70-8-2,-70 8 0,71-18 0,-71 18 0,63-22 0,-63 22 0,0 0 0,63-13 0,-73 27 0,20 10-3,-20 16 0,-2 11-1,-2 7-3,3-1-4,22-4-21,2-22-10,17-17 2,-4-14-2</inkml:trace>
  <inkml:trace contextRef="#ctx0" brushRef="#br0" timeOffset="9188.416">19113 873 106,'0'0'40,"47"-53"1,-47 53-1,0 24-36,-13 13-1,-8 9-1,1 6 0,-1-1-2,12-2 1,-3-9-2,3-12 2,1-6-1,3-10 0,5-12 1,0 0-1,7-14 0,8-13 1,-2-6-1,-13 33 0,0 0 1,36-73-1,-36 73 2,34-69-4,-34 69 2,41-74-1,-41 74 1,42-70-2,-42 70 1,41-59-1,-41 59 3,0 0 0,57-62 0,-57 62 0,0 0 1,52-23-2,-52 23 0,41 20 2,-46 18-4,-9 13 1,-9-4 0,-6-1 0,-10-7 0,2-8 1,-10-13 0,14-3 0,0-6 0,4-1 0,3 2 1,7 2 0,-1 7-1,6 13 1,-1 9 0,-4 14 0,0 11 0,-2 9-1,-4 0 1,0 5-3,-3-2-2,-4-16-12,18 4-22,-15-27-4,21-4 0,-3-22-1</inkml:trace>
  <inkml:trace contextRef="#ctx0" brushRef="#br0" timeOffset="9687.617">20009 422 79,'0'0'42,"56"-51"-2,-56 51 1,0 0-23,0 0-15,0 0 1,0 0-1,0 0 1,9 64-2,-49 30-1,-12 10-1,4 4-2,5 7-4,10-21-18,23-11-17,16-25 1,37-39-1,-1-13 0</inkml:trace>
  <inkml:trace contextRef="#ctx0" brushRef="#br0" timeOffset="10030.8175">20196 878 109,'0'-53'42,"0"53"0,0 0 0,0 0-40,0 0 1,48-26-1,-48 26 0,50-1 0,-50 1 0,68-2-1,-68 2-1,64-16 0,-64 16-1,64-30 0,-64 30 0,53-36 1,-53 36-1,0 0-1,0 0 4,13-54-1,-13 54 0,0 0 2,-112 17-3,51 16 1,-3 15-2,24 12 2,18 3-4,34 2-2,30-15-5,22-28-23,30-16-8,-2-13 0,-36 0 0</inkml:trace>
  <inkml:trace contextRef="#ctx0" brushRef="#br0" timeOffset="10358.418">21162 725 89,'35'-52'42,"-35"52"1,0 0-2,19-60-16,-19 60-25,0 0 3,0 0-1,0 0-1,0 0 1,-49 3 0,49-3-1,0 0 1,-22 61 0,0-24-2,27 11 0,4 1 0,2 3 0,-10-7 0,-6-2 0,-20-5 0,-7-3 0,-8-7 0,-2-3 0,-1-1-2,3-10-2,10 1-5,0-22-20,30 7-12,-15-23-2,30 3 1,-1-6-1</inkml:trace>
  <inkml:trace contextRef="#ctx0" brushRef="#br1" timeOffset="16146.0283">4022 1531 26,'0'0'30,"9"-12"1,-9 12 0,0 0-15,0 0-6,0 0-2,-12-6-2,12 6-2,0 0-2,0 0 1,0 0 0,16-6-1,-16 6 1,20-6-2,-5 3 1,3 2 0,-1 0-1,5 2 1,4-1-1,4 3 0,4 0 0,6-1 0,-2 1 1,7 2-1,3-3-1,3 2 1,6-2 0,3-4-1,1 1 1,9-2 0,5-3-1,5 2 1,3-3 0,4 2-1,-1 3 1,-1-3-1,7 3 1,-3-3-1,7 3 0,1-1 1,5-2 0,0-1-1,12-2 0,-3-1 1,5 1-2,1 0 2,-4 1-1,4 2 1,-6 1-2,3 3 1,-5 2 1,-2 0-1,1 2 0,1 0-1,-5 0 2,1-2-2,-2 2 2,2-1-1,-1-3-2,1 0 2,0 1-1,-4-3 1,2 1-2,-2 2 2,-1-1-1,-1 2 1,-3-1 0,1 2 0,-7 2 1,3-2-1,-4 4 1,1-2-1,-4 2 1,2-2-1,-3 1 1,-2 0-1,0-2 0,-2 2 0,0-3 0,2 3 1,0 0-2,-2-4 1,3 2 0,-2 1 0,-2-2 0,-2 0 0,0 1 0,-3 0 0,2 2 0,-1-2 0,3-1 0,-6 0 1,7 1-1,-1-2 0,0 0 0,1-2 0,-1 0 1,0 0-1,-2 1 0,4-1 0,-5 0 0,-1-1 0,1 1 0,-2 0 0,0-1 0,0 1 0,-6-3 1,5 1-1,-1 0 0,4 0 0,5 1 0,-1-1 1,-1 1-3,5 0 3,-2 1-3,2-3 3,-2 3-2,4-1 1,1-1-1,1 2 2,0-1-1,1-2 1,-1 2-1,5-1 0,-4-2 1,0-1 0,-1 4-1,0-3 0,5 2 1,-8 2-1,2 0 0,0 1 0,-4 1 0,1 0 1,-2 1-2,0 1 2,2-1-1,1 0 0,-1-2 0,4 1 0,4-2 0,-2-2 0,5 0 1,3 1-1,1-2 0,6 0 0,0 1 0,0-1 0,0 3 0,2 0 0,-1-1 0,-1-1 0,2 2 0,0-5 0,1 2-1,0-2 1,0-1 0,0 0 0,5-3 0,-6 3-1,2-2 1,-2 2 0,-6 1 0,1 0 0,-2 3 0,-5 0 0,-2 2-1,-5 2 1,-1 0 0,-7 3-1,-1-2 1,-1 1 0,-1-1 0,-2 4 0,-7-4 0,4-1 0,1 1 0,1 0 0,2 1 0,0-1 0,0 3-1,2-3 1,-3 2 1,0 0-1,-1 0 0,-3 0 0,1 1 0,2-3 0,-2 1 0,3-1 1,5 0-1,-4-3 0,3 1 1,1 0-1,3-1 1,1 2 0,2 0-1,4 0 0,-3 3 1,-1-1-1,0 2 0,-4 3 0,-1-2 0,-10 2 1,-2-1-1,-6 0 0,-3 2 1,3-5-1,0 2 1,-2-2-1,1-1 0,2-2 1,-5-1 0,-4 1-1,-5-1 0,-8-1 1,-7 1-1,-5 0 0,-9 1 0,-7 1 1,1-2-1,-15 0 0,19 2 1,-19-2-2,17 1-1,-17-1-2,14 2-26,-14-2-10,0 0 3,-11-4-4</inkml:trace>
  <inkml:trace contextRef="#ctx0" brushRef="#br2" timeOffset="27163.2477">3140 2276 47,'10'-18'36,"-1"7"1,-14-4 0,5 15-20,-38-12-6,15 19-3,-19 1-2,-7 11 0,-9 4-1,-5 14-1,-2 5-1,2 4-1,8 2-1,8 0 1,16 0-1,19-2-1,24-4 0,22-10 0,20-2 0,12-3 0,10-2-1,3 0 2,-6 1-2,-6 3 2,-17 5-2,-18 10 1,-20 3 0,-20 7 0,-17 5 2,-12-2-2,-10 0 2,-2-9-2,2-7-1,5-13-3,20-5-5,5-27-27,28-2-3,4-22 1,28-2-2</inkml:trace>
  <inkml:trace contextRef="#ctx0" brushRef="#br2" timeOffset="28364.4498">3638 2725 89,'-2'-13'37,"2"13"0,-20 9-1,2 16-31,-15 8 0,7 14-1,-14 4-1,6 8 0,-1 0-1,6-5 0,7-7 0,9-9-1,9-15-1,4-23 1,22-1 0,5-21 0,4-17 0,4-9 0,0-10-1,0-4 1,-6-3 0,-2 5-1,-7 8 1,-7 11-1,-5 12 0,-5 14 0,-3 15 0,0 0 0,-1 29-1,1 0 2,5 1-2,2 3 1,6 0 0,10-1 0,4-16 1,8-4 0,5-14-1,7-9 1,1-11 0,-1-6 0,1-7 0,-4-3-1,-8 1 1,-6 3-1,-7 7 0,-7 4 0,-8 12 0,-8 11 0,-8 16-1,-7 13 1,-2 15-2,-3 7 1,5 9-2,2 1 1,9 1-2,13-12 0,16-7-3,9-21-1,20-4-1,-1-28-1,16-2 1,-10-20 2,0-4 2,-10-4 4,-9-4 5,-11 4 1,-20-7 3,1 15 1,-23-3 0,0 17-1,-13 0-2,1 16-1,-12 7-2,5 15 0,-1 7-1,3 12 0,10 1-1,7 7 0,17-2 0,8-7 0,18-4 0,8-15 0,14-9 0,6-15 0,5-12 0,0-14-1,-5-9 1,-7-6-1,-10-3 1,-9-5-1,-15 4 0,-15 4 0,-13 10 0,-11 8 0,-11 12 0,-5 12 0,-6 8 0,5 10 0,4 8-1,7 1 1,11 4 0,19-3 0,15-3 0,13-10 0,17-6 1,13-4-1,7-9 1,8-5-1,-5-5 1,-5-3 0,-11 0-1,-9 6 0,-17 0 1,-17 9-1,-11 6 0,-31 15 0,-2 8 0,-6 13 0,-1 9-1,3 8 1,5 6-1,13 1 1,14-6 0,16-7 0,15-8 0,12-16 1,12-19-1,3-14 0,5-19 1,-3-14-1,-5-9 1,-9-5-1,-14-5 0,-16-4 0,-10 7-1,-13 7 0,-9 12-1,-7 12 0,-1 12-1,0 4-2,12 19-8,-3-9-24,27 15-2,4-16 1,29 7-1</inkml:trace>
  <inkml:trace contextRef="#ctx0" brushRef="#br2" timeOffset="28582.8502">5919 1935 113,'-21'15'38,"-18"6"0,5 33 1,0 11-37,-5 21 2,2 11-3,1 15 1,6 4-1,6 1-1,8-5-3,2-13-3,17-6-31,-10-31-2,16-6 1,-7-31-1</inkml:trace>
  <inkml:trace contextRef="#ctx0" brushRef="#br2" timeOffset="28770.0505">5579 2595 114,'-19'-15'38,"19"15"2,-11 3-2,29 2-35,10-6-3,18-9-1,16-1-3,10-18-7,18 4-25,-2-22-3,8 6 2,-11-18-3</inkml:trace>
  <inkml:trace contextRef="#ctx0" brushRef="#br2" timeOffset="29050.851">6472 1994 102,'0'0'38,"-25"54"2,-15-4-2,4 28-22,-13 5-13,6 10 2,-2 0-3,10-6 1,2-9-1,16-16-2,13-14 1,16-18-1,7-18 0,14-15 1,7-12 0,4-9 0,4-8-1,-5-1 2,-1-1-2,-8 8 0,-9 11 0,-7 11 0,-7 11 0,-6 12 0,-4 10-3,-6-2-12,15 23-23,-12-11-3,16 12 0,1-15-1</inkml:trace>
  <inkml:trace contextRef="#ctx0" brushRef="#br2" timeOffset="29877.6524">16496 2000 83,'11'-5'38,"-8"-9"-2,11 14 1,-4-2-33,6 8-1,-3 6 1,4 16-2,-2 7 0,-1 12-1,-10 8 1,-3 10 2,-11 6-2,-8 5 0,-8-3 0,-4-4 1,-8-9-1,0-7 0,0-6-2,0-15-1,9-12-3,-8-22-7,19-3-25,-7-26-1,17-1-1,-15-22-2</inkml:trace>
  <inkml:trace contextRef="#ctx0" brushRef="#br2" timeOffset="30080.4528">16076 1957 110,'16'-4'41,"1"-12"-1,24 6-1,6-5-37,9-2-1,14 0 0,6 0-1,5 9-2,0 2-4,8 21-13,-15-9-18,14 19-3,-19-5 1,8 16-1</inkml:trace>
  <inkml:trace contextRef="#ctx0" brushRef="#br2" timeOffset="30766.854">16947 2342 91,'-30'31'41,"1"-15"-2,21 6 0,8-9-31,21-7-4,16-5-3,12-3 1,8-8-2,4 0 0,2-6 0,-3-3-1,-7-4 1,-8 3-1,-16-6 2,-10 1-2,-14 1 1,-12 0 0,-12 3 1,-8 3-1,-9 9 0,-9 7 1,-2 12 0,1 11-1,3 10 1,5 5 2,13 8-2,9 4 1,18-8-1,22 3 1,19-14-2,16-4 2,23-13-2,13-9 0,7-10 0,3-8 0,-5-2 0,-6-8-2,-14-2 3,-16-1-3,-16 3 2,-16 4-1,-17 3 1,-15 8-2,-11 7 2,-9 10 1,-8 10-1,-8 12 2,1 7-2,-4 6 0,6 0 1,5 0-1,10-3 0,6-7 0,8-9 0,10-10 0,9-10 0,5-8 1,2-14 0,4-5 1,2-8-1,0-6-1,0-6 1,-2 0-2,-2-2 1,0 7 0,-3 5-1,2 4-1,2 9 0,0 6-2,6 11-2,-2-11-11,16 22-22,-8-14-2,16 13 2,-5-23-3</inkml:trace>
  <inkml:trace contextRef="#ctx0" brushRef="#br2" timeOffset="30985.2544">18690 1757 99,'-16'-25'38,"16"25"2,-33 8-2,20 30-33,-5 6-3,1 23 0,0 10-1,3 12 0,8 7 0,4 0 0,7-1-3,6-10 0,14 1-10,0-36-24,19 0-4,-5-32 1,20-4-2</inkml:trace>
  <inkml:trace contextRef="#ctx0" brushRef="#br2" timeOffset="31250.4549">18984 2190 104,'-72'10'40,"8"25"2,-9-11-2,21 5-35,8 1-3,18-4 2,17-4-2,18-3 0,16-8-1,14 0 1,6-3-2,9-3 0,5 2 0,-4 0-2,-1 4 0,-6-3-3,3 10-8,-15-15-26,15 11-2,-10-18 0,13 5-1</inkml:trace>
  <inkml:trace contextRef="#ctx0" brushRef="#br2" timeOffset="31702.8557">19522 2246 103,'-22'6'40,"-15"-7"0,12 19 0,-16-3-36,14 8 1,1 4-2,6 4 0,8 0-1,7 3 0,10-8-1,13 0 2,9-13-2,12-8-1,3-10 1,8-7-2,0-10 2,1-13-2,-4 2 2,-9-8-2,-8 8 0,-3 4 0,-10 8 1,-17 21-1,0 0 1,-10 40 1,-13 11-2,-9 19 2,-6 18-2,-3 13 2,-6 12-1,-1 1 0,-3-1-1,5-9 1,3-11 0,3-16-1,2-11 2,1-23-2,5-18 2,2-18-1,7-16 0,3-18-1,12-12-3,2-28-9,23 10-18,-6-29-10,20 16 0,-1-12-1,20 20 1</inkml:trace>
  <inkml:trace contextRef="#ctx0" brushRef="#br2" timeOffset="31858.8559">20022 2774 125,'11'-6'42,"-11"6"1,-2-20-4,-1 4-39,3 16-9,-26-34-27,26 34-6,-9-18 0,9 18-3</inkml:trace>
  <inkml:trace contextRef="#ctx0" brushRef="#br3" timeOffset="36289.2636">2450 3676 36,'59'4'29,"9"-4"1,10 5-5,3-16-10,18 14-5,-1-11-4,18 7-2,4-6-2,14 1-2,1-3 1,9 2-1,11-2 0,5 0 0,11-3 1,7 3-1,5-4 1,10 3-1,11 0 1,9-1 0,10 1-1,6 2 2,10 2-2,10 3 1,2 4 0,6 0-1,6 1 0,-6 5 0,3-2 0,5 1 1,-4-1-1,6-1 0,2-4 1,6 1 1,12 1 0,10-3-1,5 3 1,9-2-1,8 4 0,1 3 1,-1 2-2,6 3 1,-3 1 0,6-1 0,1-2 0,2 1-1,8-6 1,5-1 0,6-2 0,1-2 1,4 0-1,-1 4 0,-3-1 0,0 6 0,-7 2-1,6 5 0,-6 0 0,2 1-1,3-1 0,4 1 0,2-7 1,1-4 0,5-3 1,0-1 0,3-5 1,-1 2 0,-3-4 0,-5 4 0,-3 0 0,-4 6 0,-12 3-1,-4 3 1,-9 2-1,-3 3 0,0 0 0,-5-4-1,-5 2-1,-6-11-2,-1 2-8,-27-17-25,-2-1 0,-35-15 0,-26 0-3</inkml:trace>
  <inkml:trace contextRef="#ctx0" brushRef="#br3" timeOffset="37864.8665">11792 1641 26,'5'-12'25,"-5"12"-1,0 0 0,0-11-18,0 11-1,0 0-2,0 0 2,13-16-1,-13 16 1,15-8 0,-15 8 0,12-4 1,-12 4-1,0 0-1,14 12 0,-14-12 0,-2 16-1,2-16 1,-1 25-1,1-5-1,0 2-2,2 3 1,2 4-1,2 6 0,0 4 0,1 11 0,0 8-1,-2 8 0,-2 10 3,-1 7-2,-3 12 2,-3 7-2,2 9 2,-4 9-1,2 2 2,-1 7-2,3 4 0,-3 5-1,1 7 0,4 5 0,-1 6 0,-4 3-1,2 6-1,-9 8 1,1 9 0,-4 10 2,-2 5-1,1 5 1,-1 1 0,2 3 3,-2 3-2,6-4 1,3 1-2,0 0 1,4-2 1,-1 3-2,5 1 0,-4 6-3,2 0 3,0 5-2,-2 2 2,-1 3-3,-3 2 1,-1 1 2,1 4-1,-1-2 2,9 5-2,-7-1 3,12 3-1,0-1-1,4-2 1,2 2-2,0-7 1,2 2-2,0 0 0,-4-1 0,0-3 1,-5 2-1,3 5 0,-3 3 1,2 7-2,-2 4 2,1 6 0,0 4 0,-1 7-3,1 1 3,1 9-2,-2 1 1,-5 6 0,-3-2-1,-4 0 0,0-5-2,-4-21-6,14-18-28,-5-34-2,20-41 0,10-46-1</inkml:trace>
  <inkml:trace contextRef="#ctx0" brushRef="#br4" timeOffset="105444.1852">1484 4690 6,'0'0'7,"-5"13"-4,5-13-1,1 13-1,-1-13 1,0 0 0,12 6 0,-12-6 1,12-7-1,-12 7 2,15-21 0,-7 4 2,-1-2-2,2-3 5,-3 0-1,7 2 0,-4 1-1,3 7 2,-12 12-2,18-12-1,-18 12 0,14 14-3,-14 2-1,0 10 0,-5 3 3,1 13-2,-5 1 1,1 10-2,-3 5 2,-1 7-2,-2 6 2,1 5-2,0-1-1,4 2 0,2 3 0,2-2 1,1-5 0,6-5 0,4-11 1,2-7-1,3-7 0,5-11-1,2-11 1,3-7-1,-1-13-1,4-8 1,-3-9 0,-3-12 0,2-5-2,-3-8 1,0-4-1,-1-2 1,-4-4-1,2 0 1,-3 2-1,0 4 0,-2 1 2,-1 7-1,-2 4 1,0 5-1,-2 6 1,1 8-1,-5 14 0,0 0 1,12 0-1,-8 14 0,1 8 0,2 7 0,-2 5 0,6 9 0,-2 6 0,3 4 0,1 3 2,4 3-1,-1-3 1,3 1 1,3-7-1,3-7-1,-5-6 1,5-9 0,-6-10-2,3-7 2,-8-14-1,5-6 0,-10-12 1,0-6 1,-4-10-3,-1-5 0,-4-11 0,-4-4 0,-1-10 0,1-4 0,-4 0-1,2 2 0,-2 1 3,-3 2-2,-1 7 1,1 8 0,0 13-1,-1 6 1,-1 10-2,1 1-1,9 6-4,-3-6-15,17 7-12,0-5-1,7 4-2,0-4 2</inkml:trace>
  <inkml:trace contextRef="#ctx0" brushRef="#br4" timeOffset="106333.3867">2544 4730 33,'-2'-16'26,"-3"0"0,7 0-1,3 0-21,5-2-2,6 5-2,-2 6 1,8 0-1,0 6 2,2 9-1,-4 3 1,2 9 0,-4 5 2,4 10-1,-5 2 1,2 8-2,-6 1 2,5 10-2,-3 1 1,-2 7-2,-1 1 0,0-1 0,-5 2-1,2-2 1,-5-6 0,2-5 0,-6-5 2,1-13 0,-1-3-2,0-11 2,-1-10-1,1-11-1,0 0 0,-20-8 0,6-11-3,-6-1 1,-5-8 2,-9-1-3,-1-4 3,-7-1-1,-3 1 1,1 3-1,-4 1 1,5 7-1,1 2 1,3 10 0,8 5 1,2 11-1,4 8 0,8 8-1,5 8 1,3 5-1,11 5 0,5 1-1,2 4 3,6-2-1,2-7 1,7-3-1,1-10 2,4-5-2,5-8 2,2-5-1,5-12-4,4-8 0,6-1-2,-5-11-2,5 6-8,-7-9-16,0 0-3,-10-3-3,1 7 5</inkml:trace>
  <inkml:trace contextRef="#ctx0" brushRef="#br4" timeOffset="107082.1881">3136 4786 15,'-9'-22'22,"9"1"-3,-6-3-9,0-2-2,10 4 1,-10-4-1,12 7 1,-12-1 0,6 20-2,2-21 1,-2 21-2,0 0-1,5 29 0,-4-7-2,6 11-2,-2 1 2,4 11-2,-1-2 2,5 9-3,-2 0 3,1 3-2,0 3 2,5 2-2,-5 1 0,5 3 0,-4-7 0,8 2 1,-2-7-2,1-6 1,3-8 0,1-4-1,0-4 4,-2-6-2,-1-7 1,0 0-2,-4-5 3,-2-4 0,-15-8-3,17-9 1,-12-14-2,-1-7 1,-4-11-1,0-9 1,0-10-2,0-6 0,-4 1 2,5 1 0,-2 0 0,-1 6-1,-3 1 1,5 9-1,-6 5-1,1 3 2,1 2-2,-3 3 0,3 8-1,1 1 0,4 5-5,-5-3-4,18 11-22,-7-2-2,9 6 0,-4-4-1</inkml:trace>
  <inkml:trace contextRef="#ctx0" brushRef="#br4" timeOffset="107846.5894">3755 5225 34,'14'5'28,"-14"-5"2,24-2-2,-9 6-22,-1-9-2,14 3-1,-5-7 0,8 1-1,1-9-1,-2 1 0,-1-3 0,-2-5 1,-2-3-1,-4 2 1,-3-4 1,-7 3-1,-1-1 1,-2 1-1,-6 2 1,-5 2-2,-4-2 1,0 3 0,-7-1-3,0 0 2,-5 1-2,-2 1 1,-3 1-1,0 3 2,-4 5-2,3 3 2,-4 4 0,0 7 0,6 5 1,-2 4-1,3 7 2,-2 3-3,8 7 2,-2 4-2,1 6 1,5 5-1,-4 6 0,7 6 1,1 5-1,6-2 1,1 2-1,7 1 1,2-9-1,7-2 1,2-6-1,4-8 0,8-7 0,3-7 2,1-8-4,4-13 2,3 0-6,-7-22-14,13 7-12,-6-17-2,-3 1 0,0-11-3</inkml:trace>
  <inkml:trace contextRef="#ctx0" brushRef="#br4" timeOffset="108595.3907">4626 4882 18,'7'-18'25,"8"2"1,-5 3-12,-7-8-1,8 10-1,-13-11-4,10 10 0,-13-6-3,5 18 0,-18-21-3,-2 15 0,0 5 0,-8 7-1,-7 1 2,-2 8-3,-4 2 3,1 9-2,-2 2 1,6 5 0,1 0 0,4 3-1,12-4-1,2 1 0,12-7 0,10-3 0,8-4 0,7-8 0,5-2 0,4-1 1,2-2-1,2 0 0,-2-1 0,1 0 0,-1 1 0,1 2 1,-5 3-1,2 2 1,-1 1-1,1 2 1,-9 3-1,2 6 1,-10 2-1,-1 4 2,-11 0-1,-5 4 2,-9-1-1,-3 2 1,-16 0 0,1 1 1,-11-7 0,-5-3-1,-5-8-2,1-11 0,0-9-4,4-19-7,14-3-24,3-17-3,18-8-1,13-13 0</inkml:trace>
  <inkml:trace contextRef="#ctx0" brushRef="#br4" timeOffset="115537.4028">2284 6407 31,'0'0'25,"0"0"0,0 0 3,0 0-22,0 0 0,0 0 1,0 0 1,0 0-1,-10 10-1,4 8-2,-5 2 0,-1 13-1,-8 5-3,1 8 1,-8 8-2,-2 4 1,-1 0-1,-2 1 2,2-2-2,0-5 1,7-6-1,-2-10-1,8-8 0,0-9-1,17-19 1,0 0-1,11-11 1,6-14-1,7-8 1,3-12 2,2-7 0,6-5 0,-2-2 0,2-4 0,-2 1 1,-4 2-1,3 3-1,-4 8 1,1 5 0,-4 9 0,-1 5 0,-2 11 1,-1 5-1,0 7 2,-5 7-1,3 6 1,-5 2-1,1 4 1,-4 3 0,0 5 0,-5 1 0,1 2 0,-7-1 0,-2 1-1,-7 1 1,-2-1 0,-9 1-2,1-2 1,-12-2 0,5-4-1,-5-3 0,-1-6-2,3-2-2,-3-9-4,11 5-8,-4-10-11,10-5-4,7 0 3,5-1-2</inkml:trace>
  <inkml:trace contextRef="#ctx0" brushRef="#br4" timeOffset="116021.0038">2784 6484 29,'0'0'24,"0"0"3,0 0 0,0 0-16,11 5-2,-11-5 0,0 0-1,10-4-3,2 4-2,-12 0 0,28-3-1,-14-1 0,7-3-1,-1-2 0,0 0-1,0 0 0,-2-4 0,0 0-1,-6 0 0,-1-1 1,-5-1-1,-3 1 0,-6 1 1,-4 3 0,-7 1-1,-2 4 1,-5 5 0,-3 6 0,-1 3 0,-6 8 1,3 4 0,-1 6 0,1 3 0,8 2 0,3 0 0,8 0-1,7-4 0,14-3-3,1-10-5,15 0-15,6-9-6,-1-9-1,6-6 2</inkml:trace>
  <inkml:trace contextRef="#ctx0" brushRef="#br4" timeOffset="116411.0045">3110 6417 41,'0'0'28,"11"-8"2,-11 8-2,0 0-21,6 19 1,-6-19-1,-3 31 1,-7-15-3,4 8 0,-6-4-2,2 2 0,0-7-1,3-2-2,7-13 1,0 0 0,0 0-1,3-11-1,16-8 0,4-5-2,7 2 2,4-3-2,6 4 2,-4 4-1,2 7 1,-4 6 0,-4 9 1,-7 7 1,-7 6 0,-6 2-2,-4 7-2,-11-6-4,10 9-14,-5-8-8,3-3-2,2-5 3</inkml:trace>
  <inkml:trace contextRef="#ctx0" brushRef="#br4" timeOffset="117019.4055">3819 6511 24,'12'-10'24,"-12"10"-1,10-15 3,-10 15-17,7-23-2,1 13 0,-6-7-1,4 3-1,-3-2-2,-1 1-1,-4 0 0,-3 4-1,-5 1-1,-1 4 1,-4 0-1,-2 6 0,-4 4 0,-3 4 0,0 4 2,0 4-1,-1 1 1,5 7 0,2-3 0,6 5 0,7-4 0,5 0 0,4-4-1,7-2 0,3-8 0,7-6 0,4-7 0,1-5 0,1-11 1,6-3-2,-3-8 0,1-6-1,1-3 1,-1-2-1,-2 0 1,-1 1-2,-6 3 2,-2 7 0,-5 4 1,-1 6 0,-7 11 0,-7 11 1,0 0-1,0 19 1,-11 4-1,1 9 1,-7 5 0,1 6 0,-3 2-1,3-2 0,4 2-3,-3-9-2,14 5-12,-5-12-13,7-8-3,7-11 0,-8-10 0</inkml:trace>
  <inkml:trace contextRef="#ctx0" brushRef="#br4" timeOffset="117425.0062">4113 6349 27,'0'0'27,"14"-10"0,-14 10 2,0 0-17,-8 28-3,0-16 1,2 16-3,-2-6-3,1 7-1,2-3-1,3-2 0,-2-2-1,8-2 0,2-9 0,5-4-1,4-8 1,5-5 0,1-5 0,7-6 0,0-6 0,2 1-1,-2-4 0,-2 5 3,-6 3-3,-1 4 2,-7 4-1,-12 10 1,0 0 0,7 16 0,-14 0 1,-1 5-2,-2 4 0,-1-1-3,5 8-2,-5-14-12,14 3-16,-1-9 0,4 1-1,-6-13 0</inkml:trace>
  <inkml:trace contextRef="#ctx0" brushRef="#br4" timeOffset="117690.2067">4720 6077 50,'0'0'30,"13"10"1,-13 5-2,1 14-23,-9-1 0,0 17 0,-7 0-3,-2 7 0,-5 1-2,0-6-3,7 8-7,-9-14-14,12-1-7,3-11-1,8-6 0</inkml:trace>
  <inkml:trace contextRef="#ctx0" brushRef="#br4" timeOffset="118111.4074">4829 6339 49,'9'-11'29,"-9"11"3,0 0-2,5 18-21,-12-7-2,4 10-1,-9 0-2,5 5 0,1 1-2,0 4-1,1-8 0,8 1 0,-1-8-1,8-5 0,1-9-1,3-4 1,9-9 0,-1-5 0,3-4 1,0-2-1,3-3-1,0 1 1,-2 5-1,-5 4 1,2 2 0,-7 7 1,-7 5 0,-9 1 0,11 18 1,-11-3 0,-8 5-1,0 3-1,4 5-2,-10-11-11,11 8-19,-6-4 1,9-5-3,0-16 2</inkml:trace>
  <inkml:trace contextRef="#ctx0" brushRef="#br4" timeOffset="118688.6085">5380 6361 58,'0'0'31,"5"16"0,-10-3-1,1 10-22,-9-5-2,8 7 0,-6-4-2,2 2-1,0-4-1,2-2 1,7-17-2,-13 16 1,13-16-1,0 0 0,13-27-1,-1 8 1,1-75-59,-81-33 50,94 93 0,7 11 1,-3-2 0,3 11-1,-7 5 1,2 10 0,-6 75 59,83 37-50,-97-90 1,-7-1-1,0 4 0,-3-5 0,2 0-1,-5-6 0,4-2-1,1-13 0,0 0 0,16-3 0,2-13-2,6-3 0,7-10 0,13 0-1,2-3 0,8 6 0,-7 6 1,-1 8 0,-5 12 3,-11 9 0,-8 13 0,-15 6 1,-6 5 0,-5 4-3,0-5-5,5 1-22,0-8-2,4-5-1,3-11 0</inkml:trace>
  <inkml:trace contextRef="#ctx0" brushRef="#br4" timeOffset="126285.8218">13027 4444 34,'0'0'28,"-10"-15"1,10 15-2,0 0-24,0 0-1,1 15-1,5 0-1,0 9 0,3 11-1,2 8 1,-2 13 1,7 12-1,-3 9 2,-1 13-1,3 10 1,-1 7 0,1 6 3,-4 7-2,-2 0 1,2 1-1,-2-8 0,-3-9-1,1-12-1,-4-13-1,5-19-4,-11-20 0,6-16-3,-3-24 0,-11-17-2,-4-23 0,4-12 0,-9-25-2,4-10-3,-2-23 3,3-3 4,1-6 4,2 0 2,6 6 3,3 3 1,4 13 2,-1 6 2,5 12 1,-3 9-3,3 9-2,-2 3-3,-1 3 0,0 9-1,2 7 0,-3 5 3,2 10 1,0 0 0,4 11 2,-2 0-1,-5 13 1,17-8 1,-1 6-2,0-3 0,9 3-2,0-4 0,6 3-1,3 0-1,2 7 1,0 6 0,2 5 0,-3 14-1,1 6 1,-3 7-1,-4 8 1,0 8 1,-8-3-2,-9 5 1,-6 1-1,-12-4 1,-5-2-1,-14-3 2,-6-3-2,-11-4 0,-2-7 0,-1-1-4,-3-15-8,14-10-16,13-5-2,9-19 1,14-5 0</inkml:trace>
  <inkml:trace contextRef="#ctx0" brushRef="#br4" timeOffset="128438.6256">13781 5849 39,'6'14'26,"-6"-14"0,0 0-2,8 10-25,-8-10-3,20-3-4,-5-1-5,2-6-5,5-4-1,-3-6 4,4-3 5,-5-3 5,4-7 3,-9 1 6,-5-5 5,-4-2 9,-6 6-1,-3-1 1,-8 3-6,4 6-2,-6 2-5,3 6-2,-5 9 0,3 8-1,-2 4-1,4 11 0,-1-1-1,-1 9 0,3 4 3,3 4-2,4-2 1,8 5-4,2-5 3,3-4-5,14 4 2,-2-11-3,8 1 1,-4-9 1,2-2 1,-3-4 2,-1-4 1,0 3 3,-3-8 1,7 4 0,-2-8 0,5 6-2,6-7-2,2-1-1,4-3-2,-3-3 1,-1-1 0,-4 0 2,-5-2-2,-5 3 4,-11-3-1,2 5 3,-8-2-3,3 6 2,-7-3-3,6-2 1,-2 3-1,2-2-1,-2 5 1,1-4-1,-3-1 0,0 2-1,-4-1 2,-1 14-2,-5-21 2,5 21-1,-12-15 1,12 15-1,-11-4 1,11 4 0,-14 10-1,14-10 2,-11 22-3,11-22 3,-7 24-3,7-24 2,-4 22-2,4-10 2,0-12-1,12 9-1,1-7 1,2 3 0,1-4 0,1 6 0,-2-6 0,3 4 0,-2-3 0,-3 6 1,2-3-1,-3-1 0,1 2 1,4-4-1,0 0-1,0-2 1,2 0-1,-4-3 1,1 2 0,-3-1 0,-13 2 0,16 4 1,-16-4 0,0 14 0,-6-1 2,2 5-4,-2 3 3,6 3-3,-3 2 2,6-2-3,0 3 3,4-3-3,1-1 2,1-2 0,3-1-1,5-1 1,-5-2 0,4-2 0,1-2 0,0-6-1,1 0-2,1-10-2,0 6-5,-4-14-7,-1 1-12,-1 1-2,0-5 0,-2 3 2</inkml:trace>
  <inkml:trace contextRef="#ctx0" brushRef="#br4" timeOffset="129031.4266">15229 5566 48,'0'0'27,"-3"-18"0,3 18-7,-8-18-17,8 18-2,-20-10-1,9 10 0,-4 4 0,-5 1 1,0 13 1,1-5 2,-3 14-2,3-9 2,7 10-3,6-9 3,11-1-5,10 0 2,10-6-4,8 0 1,2-3-2,8 0 3,-6 0-1,2 4 1,-10 1 1,-8 4 0,-5 1 1,-11 1 0,-5 2-1,-6-2-3,-5-7-5,4-3-11,-4-9-9,-2-10 1,13 9 0</inkml:trace>
  <inkml:trace contextRef="#ctx0" brushRef="#br4" timeOffset="129499.4274">15786 5558 62,'-25'5'33,"-4"-2"-2,0 5-2,4-4-29,-4 7 0,3-1-4,7 9 1,0-2-2,7 6 3,-3-1-3,7 5 6,3-3-2,7-2 2,8-5-2,5-7 1,6-8-2,5-6 0,4-11 0,5-2 0,-1-8 1,-3-2-3,-3-2 4,-7 2-2,-4-4 2,-7 6-2,-10 0-2,0 10-13,0 15-10,-15-21 2,15 21-1</inkml:trace>
  <inkml:trace contextRef="#ctx0" brushRef="#br4" timeOffset="130076.6285">16170 5569 54,'-11'5'32,"11"-5"-2,-25 12-5,21 2-24,-11-12-11,13 8 2,-8-3 2,5 6 4,-4-3-1,2 3 5,2 8 4,-6-3 4,10 12-1,-9-4 0,12 8-3,-7-10-2,7 3-2,-4-3-2,4-9 0,-2-15 0,0 0-1,0 0 0,17-15 1,-13-9 0,5-5-1,3-5 2,1-5 1,1 1-2,3 6 2,-1 1-2,2 7 2,1 6-2,0 12 2,4 3-3,-1 7 0,2 7 2,-3 3-3,0 8 3,-1 1-3,-2 6 4,-3 2-4,-4 1 3,-2-5-10,4 3-22,1-8 0,1-12-2,7-5 1</inkml:trace>
  <inkml:trace contextRef="#ctx0" brushRef="#br4" timeOffset="132089.032">17812 5494 48,'-9'10'31,"9"-10"4,0 15-5,5 3-26,-5 1 1,3 11-4,2 3 2,5 15-2,-4 3 3,3 9-4,-3 5 3,2 4-2,-6 2-1,0 3 2,-10 0 1,-2-1 1,-9-5-2,-4 0 2,-11-8-1,-3-1 1,-13-10-2,1-7 1,-8-13-2,-2-13-1,0-15-1,0-14-2,9-10 0,1-21-9,21-5-21,4-9-3,11-1 1,9 1-1</inkml:trace>
  <inkml:trace contextRef="#ctx0" brushRef="#br4" timeOffset="132354.2325">17838 5262 69,'0'0'37,"-15"-4"-1,15 4-2,0 0-37,-15-12-12,15 12-19,0 0-1,1-12-1,-1 12 0</inkml:trace>
  <inkml:trace contextRef="#ctx0" brushRef="#br4" timeOffset="132931.4334">18114 5863 27,'-7'-30'24,"8"10"1,-6-7-1,4 6-23,5 6-1,-3 0 2,4 3-1,-3 3 2,-2 9 2,0-14 1,0 14 1,0 0 0,0 0 0,0 20 0,4 0-1,-6 5-1,8 10-1,2 0-3,3 3 0,5 1-3,-1-11 0,7-6 0,1-12-1,1-10 2,0-11 0,-2-14 2,-2-3 0,-7-13 1,3-3 2,-10-5-3,3-3 3,-8-1-4,1 4 0,-2 9-1,0 4-2,-2 16 0,-1 1 0,3 19-3,-12 7-10,9 13-14,-1 3-2,3 2 2,4 5 0</inkml:trace>
  <inkml:trace contextRef="#ctx0" brushRef="#br4" timeOffset="133539.8344">18542 5733 82,'0'0'37,"5"27"-4,0-1-3,-5-4-36,13 18-9,-14-15-3,13 14 0,-17-16 7,10 3 5,-11-11 4,6-15 5,-8 12 5,-7-27 6,15 15 3,-9-35-1,13 8-7,0-13-6,6-5-2,4 0-5,4-4 3,4 9-4,-2 5 5,0 11-3,-2 9 5,-1 15-1,1 13-1,-4 8 4,1 9-4,-1 3 3,1 2-4,2-2 2,-6-3-2,3-6 0,-1-5 1,-1-10 0,-12-9 1,14-9-1,-5-9 1,-4-7 1,5-2 0,-5-11-3,4 3 2,5-3-2,-4 5 2,2 5-2,1 8 3,-3 7-3,1 11 2,0 8 0,1 6-1,-1 6 3,4 5-4,1 1 2,-4-1-3,4 4 3,-3-7-5,3 5 1,-12-14-8,10 6-21,-7-6-1,-7-11-1,10 14 1</inkml:trace>
  <inkml:trace contextRef="#ctx0" brushRef="#br4" timeOffset="134351.036">19381 5748 27,'21'-17'28,"3"7"2,-4-2-1,-10-2-15,9 17-2,-19-3-3,17 18-2,-15 1-2,4 15-1,-8 5-1,6 14 0,-1 4-2,1 5-1,-2 2-1,4-2 2,-4-2-1,-1-8 1,-4-7 0,-1-12 1,-5-13 0,9-20-1,-22 3 0,8-19 1,-3-20 0,4-11-1,-4-20 1,2-7-1,1-9 2,4-1 0,3-1-3,11 5 2,4 4-3,2 14 1,8 13-2,5 14 1,0 9-2,2 10 0,3 12 2,-5 12-2,0 11 3,-9 3 1,1 10 1,-6 3 0,-4 2 0,-3 1 0,-4 0 1,-6-7-1,-2-3 1,-1-6-4,-2-4 1,-3-7-1,0-8 0,0-9 0,-1-3 0,-4-7 0,7-1 0,-1-5 0,10-1-2,4 3 4,7-1-4,12 5 4,8 3-6,10 0 1,12 9-10,-6-14-14,11 11-3,-4-13 12,7 13 9,-12-8 5,-6 5 6,-3 2 5,-18-5 6,6 19 19,-23-6 2,21 18-12,-26-6-7,15 16-9,-6-1 0,5 8-5,-2 2 2,-1-4-4,0 2 3,-3-8-3,-3-3 1,-4-8 0,4-16 0,-18 2-1,18-2-1,-28-30-4,26 15-4,-12-20-14,14 7-10,4-8-1,5 2 1</inkml:trace>
  <inkml:trace contextRef="#ctx0" brushRef="#br4" timeOffset="134491.4362">20005 5396 42,'-5'-32'33,"1"11"-1,-2 2 0,6 19-19,-10-28-5,10 18-4,0 10-4,-2-24-4,2 24-5,5-21-14,-5 21-9,11-5-2,-11 5 1</inkml:trace>
  <inkml:trace contextRef="#ctx0" brushRef="#br4" timeOffset="135411.8378">20233 5641 98,'-4'39'39,"-2"1"-2,3 5-12,3-7-29,-4-5-3,8 3 1,-10-12 0,6-1 1,-5-10 2,5-13 3,0 0 3,-15-20 2,17-1 0,-1-13 0,11-3-1,-3-9-4,11-3 2,-3 0-3,2 6-1,-1 4 0,-1 10 0,-1 11-1,-2 11 2,1 11 0,-1 12 0,3 9 1,0 4 0,6 4 1,-1 4-1,2 0 1,0-3-2,4 2 3,-2-7-2,5-4 0,1-10-1,4-7-1,-2-11 0,8-5-1,-2-12 2,0-5 0,2-6 2,-5-7-3,-3-2 5,-12-6-1,0 6 1,-12-5-1,-7 8 0,-12 3-1,-5 8-1,-5 5 2,-7 16-3,-3 9 2,-2 16 0,1 9 1,3 10-1,6 6 1,2 7-1,10-2-1,3-1 0,12-3 0,2-13 0,7-8-2,0-13 1,6-9 0,-2-11 2,2-12 0,-2-3 1,-2-9-2,5-5 3,-7-7-3,2 6 0,-2 2-1,-1 8 1,-1 13-2,-13 15 3,20 4 2,-13 19-4,0 16 3,3 11-1,1 12 1,-3 4-1,5 6 0,1 5-3,-6 0 1,-3 2 1,-7-3 1,-10-4 1,-14-10-1,-3-6 2,-14-15-1,-4-10 1,-6-17-1,0-14-2,-2-15-1,6-20-4,15-3-5,-1-15-27,22 4 0,5-4-1,18 5 1</inkml:trace>
  <inkml:trace contextRef="#ctx0" brushRef="#br4" timeOffset="136379.0394">21933 5644 66,'0'12'34,"6"3"0,0 5-2,1-1-25,2 10-6,-1 6 1,3-2-4,-2 4 1,-1-5 0,4-3 1,-2-6 1,-1-11 1,6-11-1,-3-14 1,4-5 0,-2-12 0,3-5-1,-4-4-2,3-1 2,-6-1-2,2 8 2,-7 6-1,3 10 2,-8 17-1,0 0 0,0 0 2,-2 21-3,2 1 3,2 8-3,3-1 1,1 1-2,7-2 1,-1-5 0,6-3 0,3-5 0,-4-6 0,1-8 0,1-6 0,-1-6 0,-1-7 1,-1-4-1,-5-7-1,1-2 2,-4 0-2,-2 3 2,-1 5-3,-5 7 2,0 16-4,0 0-9,0 0-20,-11 26-2,10 1 1,-1-2-1</inkml:trace>
  <inkml:trace contextRef="#ctx0" brushRef="#br4" timeOffset="136644.24">22668 5661 92,'10'-13'36,"-10"13"1,13-4 0,-13 4-34,6 23-1,-6-5-5,6 11 0,-12 0-2,8 6 2,-4-1 0,-3 0 1,5-2 2,-5-8-1,5-12-2,0-12-29,0 0 1,0-12-2,-2-11-1</inkml:trace>
  <inkml:trace contextRef="#ctx0" brushRef="#br4" timeOffset="136800.2403">22685 5277 93,'2'-14'38,"7"2"-4,6 8-27,-9-8-43,7 7 0,-6-6-3</inkml:trace>
  <inkml:trace contextRef="#ctx0" brushRef="#br4" timeOffset="137096.6408">23145 5044 105,'9'31'37,"-5"4"-1,-3 11-13,4 7-27,-5-1 0,5 15-2,-6-4 3,3 6 0,-4-2 1,-2 0 2,-1 0 2,-1-6 1,-2-2-1,-1-11-2,-4-12-16,1-1-18,0-9 2,-1-6-3,-4-11 1</inkml:trace>
  <inkml:trace contextRef="#ctx0" brushRef="#br4" timeOffset="137783.042">22842 5850 102,'-12'-25'39,"15"12"-1,8-9-1,21-11-37,-5 7-4,11-5 0,10 2-5,-6-8 1,15 8-2,-8-1 2,5 9 1,-11 0 3,-2 4 3,-4 5 1,-8-5 3,2 9-1,-15-5 2,-2 1-2,-6-1-2,-4-7 0,-7 0 0,1-2 1,-5 1-1,2 1 2,-4 3 0,1 4 1,8 13 1,-12-10-1,12 10 0,-12 15-1,6 2 0,5 11-1,1 6 0,2 12 1,2 4 0,2 9 0,0 2 0,3 4-1,0-1 1,3-3 0,-5-10-1,4-10-1,0-5-1,0-12 1,1-11-1,-1-11 1,1-11 0,-1-8 0,1-10 0,0-6 0,2-6 1,1-3 0,0 3-2,1 2 1,-2 9-1,1 6 2,-2 10-1,-2 6 0,1 12 0,3 2-1,0 2 2,2 6-2,3 4 3,1-2-3,2 1 2,4 3-1,-3-3 1,4-1-1,-2-6 1,-2 0-1,2-4 0,-2-5 0,-4 5-1,3 2 0,-1 9-3,-9-7-23,13 13-10,-6-8 1,8 0-2</inkml:trace>
  <inkml:trace contextRef="#ctx0" brushRef="#br4" timeOffset="138984.2441">13617 6861 71,'-17'-8'34,"-1"0"-2,-2 2-1,-5 2-29,3 0-4,-1 1 1,4 3 0,-4 2 0,3 4 1,-2 4 1,-1 9 0,6 10 2,3 7-1,4 9-2,5 0 1,8 3-2,7-5 0,7-6-3,9-8 2,3-14-2,0-14 3,-3-15 2,7-9 0,-8-7 1,-7-8 1,2-1 2,-6-2-2,-2 1 1,-2 4-2,-1 9 1,-3 9-1,-6 18-1,17-11 0,-17 11 0,21 27 0,-7-3 0,1 0-1,0 5 1,7 2-1,-3 0-2,4-2 2,5-2-2,2-5 1,1-7-4,11-4-31,-8-6 1,-1-10 0,1-11 0</inkml:trace>
  <inkml:trace contextRef="#ctx0" brushRef="#br4" timeOffset="139951.4458">15865 6867 70,'-20'-18'35,"6"12"-2,-5 0-1,3-2-34,-6 6-1,4 5-1,-4 1 0,3 5 1,-4-2 1,2 2 2,-4 6 3,-4-4 1,4 8 1,0-6 1,7 5-2,-2-4-2,12 2 0,4-7-1,10 3-1,6-3-1,10-1 1,5 2-1,0 0 1,6 5 0,2-2-1,0 4 1,-1 0 0,-4 4 0,-1-1-2,-4 4 2,-4 1-1,-10-3 1,-5 2 0,-10 1-1,-6-2 1,-5-1 0,-9 0 1,-10-4-1,2-3 1,-7-7 0,-4-4-1,2-4 0,0-6-1,9 1-3,-5-14-10,23 5-19,-2-4 0,11 0-3,10-2 3</inkml:trace>
  <inkml:trace contextRef="#ctx0" brushRef="#br4" timeOffset="140903.0475">15931 6864 67,'15'-35'35,"-3"-2"-2,-6 1-1,0 10-25,-7-3-3,2 10-1,-7 9-1,6 10-1,-14 14 0,8 14 0,-3 7-1,3 11 1,2 6 0,3 11-1,1 0 0,5 6 0,-4-4 1,4-4-1,-6-3 0,-3-4 0,-2-6 0,-3-7 1,-1-8-1,0-8 1,-2-8-1,0-11 0,2-9 0,2-11-1,0-11 1,0-9 0,2-12 1,2-9-1,4-5 1,5 0 1,5-2-1,9 8 0,2 0 0,9 13 1,2 10-2,2 10 1,5 7-2,-4 12 0,1 7 1,-7 5-1,-5 5 1,-1 2 0,-7 6-1,-2 3 2,-7 2-1,-4 4-1,-3-4 1,-5 1-2,-1-1 2,-7 0-2,-3-3 2,-4-2-2,-2-6 2,0-1-1,3-2 1,1-4 0,2 1 0,5-4 0,11-7 0,-11 14 0,11-14 0,3 16 0,-3-16 0,19 16-1,-3-8 1,7-1 0,4 1 0,7 0-1,4 3 1,-3-2-1,3 2 0,-3-3 1,-1 1-1,-1-7 0,-7-6 0,-1-6 0,-5-7 0,-5-5 1,1-8 0,1-5 1,-6-6 0,-1 0 2,-1 1-2,-4 5 1,-3 1 0,1 7 0,-3 8-1,0 6 1,0 13-1,0 0 0,-5 15 0,4 7-2,1 9 1,0 2-1,1 6 1,4 2-2,-3 1 2,4-4-2,-1-4 1,2-8 1,-3-5-1,-3-7-1,0-1-4,-1-13-9,0 0-19,-18-22-1,13 6-2,-3-6 2</inkml:trace>
  <inkml:trace contextRef="#ctx0" brushRef="#br4" timeOffset="141043.4477">16526 6859 78,'8'-32'36,"2"3"-3,0 8 1,-1 4-36,6-1-27,2 7-4,1 1-2,0 7 0</inkml:trace>
  <inkml:trace contextRef="#ctx0" brushRef="#br4" timeOffset="141870.2492">17116 7250 89,'7'45'36,"4"8"0,-6 6-2,-13 1-38,11 8-1,-3-7 0,0 1 1,-7-8 2,2-5 1,0-7 2,-7-9 3,4-6 0,-7-15 0,15-12-1,-21-7 0,11-14-2,-1-16-1,-1-18-1,6-15 0,1-11-1,2-4 2,1-7-1,7 2 1,5 6 1,4 12 0,4 12 0,3 16 0,-1 13 1,3 12-2,-1 12 0,1 13-1,-1 9 1,-2 7-1,-3 6-1,0 9 1,-5 0 0,-3 1 1,-6 2-1,-6-4 2,-4-3-2,-7-6 2,-3-4 0,-8-6-1,-3-7 0,-2-7 0,-3-4 1,2-5-1,2-6 0,5-3 0,2-1 0,10-4 0,7 0 0,10-1 0,11-2-1,7 3 0,9-5 0,9 2 0,1-2 1,8-1 0,-2 4 1,2 4-1,-3 2 2,-1 3 0,-3 7 1,-6 10-1,1 8-2,-9 6 2,1 8-2,-7 2 0,-4 5-1,-4 2 1,-6 1-2,-4-5 2,-5-2 0,-5-8 0,-4-2 0,-3-4 0,-4-9 0,1-5-1,0-7-1,15 6-3,-27-31-8,27 15-23,-7-7 1,7 2-2,-2-4 2</inkml:trace>
  <inkml:trace contextRef="#ctx0" brushRef="#br4" timeOffset="142041.8494">17540 7033 62,'2'-24'32,"0"4"3,1-1-5,11 3-22,-10-3-3,4 6-3,-2 4-2,-1-2-3,7 13-13,-12 0-16,0 0 0,0 0-1,8 14 0</inkml:trace>
  <inkml:trace contextRef="#ctx0" brushRef="#br4" timeOffset="142619.0504">17828 7203 67,'-4'19'40,"9"10"-2,-1 2-3,2 4-18,4 2-25,-2-11-1,8 8 2,-8-10 0,4-2 4,-5-8 1,-7-14 3,8 11 4,-8-11 2,0-16-1,-3-3-1,6-4-2,0-7-2,2-5-2,4-7 0,3-6 0,3 0 0,5 0 1,1 0 0,2 4 1,5 5-1,0 7 2,0 7-1,-1 12 2,2 6-3,-2 10 0,2 5 0,-5 7 0,0 9 0,-2 8-2,-4 4 2,-2 3-1,-3 3 2,-1-1-2,-4 0 2,-3-7-2,0-1 2,0-9-1,0-2-1,-1-8-1,6-1-1,-10-13-3,33 11-12,-19-17-15,12-1-1,0-6-1,9 0 1</inkml:trace>
  <inkml:trace contextRef="#ctx0" brushRef="#br4" timeOffset="143149.4513">18811 7118 58,'19'-30'37,"-4"6"-1,-4 2 0,-11 22-20,3-27-9,-3 27-3,-14-10-3,-3 12-1,-4 3 1,-6 10-1,-5 8 1,-1 10-2,0 6 2,4 6-1,3 2 1,7 3-1,6-8-1,7-7-1,14-10 1,1-11-1,7-13 1,1-10 0,5-9 0,-2-7 0,2-7 2,1-1-1,-4-9 2,0 2 0,-2-1-1,0 8 2,-2 3-2,0 10 2,-4 12-2,-11 8-1,17 30 0,-8 7-1,-3 9 2,0 11-2,0 10 1,2 4-2,2 5 2,1-3 0,-2 2 0,0-5 0,-8 2 0,-6-10 0,-8-5 0,-9-7 0,-12-10 0,-8-8 0,-10-11 1,-2-6-1,-2-24 1,1-2 1,2-13-2,8-7 0,13-4-4,5-11-17,25 8-16,5-3 1,18 10-2,9-2-1</inkml:trace>
  <inkml:trace contextRef="#ctx0" brushRef="#br4" timeOffset="143898.2527">19953 7626 73,'0'0'34,"0"0"-4,10 2-1,4-13-30,3-8-1,8-5 1,-3-7-1,3-5 2,0-1 1,-6-7 2,0 5 0,-8-7 1,-3 9-2,-9-1 1,-1 9-1,-8 1 0,-3 12 0,-4 6 0,-2 6-2,-2 6 1,3 2-1,-2 3 0,-1 0 0,8 0-1,3 0 0,10-7 0,-7 11 1,7-11 0,12 6 0,5-6 0,0-1 0,6 0 1,0-3-1,4 2 0,2-1 0,-1 2 0,-1 5 1,-3 7 0,-4 5-1,-2 6 1,-7 5-1,-1 4 1,-4 5-1,-6 2 0,0-2 0,0 1 0,0-5 0,6-3 0,2-4-1,7-3-3,-1-16-12,12 2-18,-1-8 0,3-3-2,3-5 2</inkml:trace>
  <inkml:trace contextRef="#ctx0" brushRef="#br4" timeOffset="144241.4533">20860 7335 68,'2'-18'35,"-8"-3"-1,-8 5 0,-12 0-29,0 8-1,-7 1-2,-6 10-2,-3 9 0,-2 5 0,3 9 0,4 4 1,6 4-1,9-3 0,7-2-1,11-5 0,7-8 0,-3-16-1,29 6 0,-6-16 1,6-5-1,-1-10 1,2-2 0,0-2 0,-2-1-1,-6 2 2,-6 6-2,-8 3-5,-8 19-18,0 0-6,0 0-3,-23 12 3</inkml:trace>
  <inkml:trace contextRef="#ctx0" brushRef="#br4" timeOffset="145177.4549">21023 7348 87,'0'0'35,"11"25"-1,-6-9-4,0 11-35,-2-2 1,6 14-1,-7-2 1,4 8 2,-2 3 3,-4-5 4,1 9 2,-8-11 0,7 8 0,-6-11-2,2 0-3,-1-10 0,1-6-4,1-6 1,3-16-1,0 0 0,-3-18 1,0-8 0,1-7 2,-3-11 0,-4-11 1,5-10 0,-5-1 0,2-3-1,6-2 0,1-2 0,6 5-1,7 5 0,5 10 1,0 11-1,5 9 1,1 10-1,4 13 2,0 10-2,1 12 0,0 11 0,-4 10 0,-3 3 0,1 9-1,-10-1 1,-1-1-1,-12-3 1,-5-6 1,-6-6-1,-4-8 0,-8-10 0,-1-8 0,-4-4 0,-1-9 0,2-4 0,2-6 0,3-1-1,4-1 0,5 1 0,6-1 0,6 6 0,5 0-1,8 6 1,7 4 0,8 5 1,6 1-2,8 5 1,4 0-1,5-1 0,0-2 0,5-1 0,-3-2 1,-1-4 0,-2-5 2,-2-2 1,-2 1 0,-9-5 1,-1 1 0,-12-4 0,-4 0-1,-9-1 1,-11 8 0,-14 6-1,-8 8 0,-7 8-2,-7 8 1,-8 8 0,4 13-1,-3 5 0,11 4-1,11 2 1,13-2 0,18-1-1,18-10-1,22-7-2,10-25-16,20 1-16,5-19-1,8-9-2,-4-12 2</inkml:trace>
  <inkml:trace contextRef="#ctx0" brushRef="#br4" timeOffset="192886.5762">13243 7961 12,'0'0'16,"-15"-11"-8,15 11-1,0 0-4,-11-12 0,11 12-1,-4-10 1,4 10 1,-4-13 1,4 13 2,0 0 0,0 0 1,-1-15 0,1 15-2,0 0 0,0 0-1,0 0-1,0 0-1,0 0 0,0 0 0,0 0-2,0 0 0,0 0 0,0 0 1,0 0 0,0 0 0,11 15-2,-5 4 1,-3-2 2,6 8-1,-3 2 1,3 10-1,-1 3 0,5 10-1,-7 4 2,4 4-1,3 7-1,-4 6 0,1 4 1,1 0-1,0-2 0,-3-3-1,2-8 0,-3-6-1,3-6 1,-4-7-2,1-4-1,-3-10-1,4 1-5,-11-14-13,6 0-9,1-6-2,-4-10 2</inkml:trace>
  <inkml:trace contextRef="#ctx0" brushRef="#br4" timeOffset="193198.5767">12949 8488 45,'-13'1'30,"13"-1"-2,-17 0-5,17 0-36,0 0-8,12-8-8,4 5 2,5 2 5,-3-5 8</inkml:trace>
  <inkml:trace contextRef="#ctx0" brushRef="#br4" timeOffset="193869.3779">13062 8470 10,'29'2'20,"-2"0"6,1 2 0,0-4-3,12 6-8,-11-10-7,11 5-4,-2-2-3,2-2-1,2-1 0,0 0-1,2 0 0,-1 0 0,1 2 1,-3 0-1,-3-1 2,-3 4-1,0-2 1,-2 1-1,-7 0 0,-1 0 1,-1-3-1,-5 2 0,-1 0 0,-1-1 0,-1-1 0,-2 0 0,-1 0 0,0 0 0,-13 3 1,18-5 0,-18 5 1,11-6-1,-11 6 1,0 0 0,0 0-1,10-13 1,-10 13-1,3-11 0,-3 11 0,6-18-1,-3 8 0,3-2 0,2-3 0,-2 0-1,5-2 1,-5 0-1,1-3 0,-1 4 1,-2-2 0,-2 0 0,-4 1 0,-3 5 1,-3 0 0,-6 4 0,-2 1 0,-5 4 0,-2 6 0,-6 1-1,0 6 1,-1 2-1,1 7 1,0 1-1,3 5 0,1 5 1,6 3 0,7 4 0,3 2-1,9 5 1,6 0 0,4 1 0,6-1 1,6-1-2,6-1 2,4-3-2,1-5 1,5-2-1,3-6 2,1-4-3,4-3 0,2-4-1,-1-8 0,-2-6-1,4 0-1,-5-13-4,3 8-11,-7-11-11,-4-5-4,-5 1 2</inkml:trace>
  <inkml:trace contextRef="#ctx0" brushRef="#br4" timeOffset="194462.179">14379 8435 9,'0'0'25,"17"0"0,-17 0-1,14 5-17,-5 5-6,2 5-1,2 7 0,-2 2 1,2 6 0,0 6 3,0 1-2,-6 2 3,3 3-2,-5-7 2,-2 1-1,1-7 0,1-4-1,-5-11 0,0-1-2,0-13 0,0 0 0,-14-27-1,9 1-1,1-5-1,-5-10 1,3-2-2,0-5 3,3-2-2,3 1 3,3 2 0,7 3 1,4 3 1,8 7 0,1 4 1,11 12 0,1 5-1,6 15-1,2 10 0,3 11 0,2 6-1,1 9 0,0 7-1,-1 2 1,-5 7-1,-6 0-1,-4-1 1,-8 0-3,-1-2-1,-14-12-6,5 10-6,-15-16-6,6-3-7,-9-7 0,-4-10 0</inkml:trace>
  <inkml:trace contextRef="#ctx0" brushRef="#br4" timeOffset="194992.5799">15341 8502 42,'22'8'17,"-6"4"1,6 12 2,-11-1-5,9 9-5,-11 4-4,3 2-3,-6 0 0,2-2-3,-5-3 2,-3-1-2,-5-7 1,2-4-1,-4-9 1,7-12 0,-16 4 0,16-4-1,-17-24-1,8-5 0,6 0-4,-4-14 0,11 5-1,-4-8 2,9 7-2,-1-5 3,9 8 1,4 4 2,4 5 3,4 10 1,5 2 1,6 8 0,-2 1 0,11 11 0,-6 0-1,8 7-1,-3 5-1,0 3 1,-1 0-1,-6 8 0,-3-1 1,-6 12-1,-6 1 1,-5 2-2,-5 4 0,-5 2-4,-1 6-2,-14-15-14,8 5-13,0-7-2,-4-9 0,0-8 2</inkml:trace>
  <inkml:trace contextRef="#ctx0" brushRef="#br4" timeOffset="195335.7805">16326 8435 52,'3'19'31,"-3"-2"1,6 5-2,5 0-30,-5 6-4,-1 0 0,5 9 2,-3 1-3,1 7 4,1-3 0,-3 4 2,0-1-1,0 1-1,-2-9-16,4-6-12,4-2 1,-2-12-2</inkml:trace>
  <inkml:trace contextRef="#ctx0" brushRef="#br4" timeOffset="195897.3814">17040 8442 44,'-28'-7'31,"4"6"0,-4-6-1,1 4-28,-1 6-2,4 3-3,-4 1 0,4 8 0,-5-1 0,5 4 2,0 5 1,4-3 0,3 4 2,5-1 0,11 1 1,2-3 1,16 2-1,6-4 0,10-1-2,7 2 1,9-3-3,5-1 3,8 1-1,-2 2 0,5 2 0,-1-3 1,-2 9 1,-3-6-1,-1 6 0,-12 1 0,-6 3-1,-7-1 0,-10 0 1,-9-4-2,-11 4 1,-6-6 0,-14-2 0,-5-4 0,-7-9-1,-7-3-1,-5-10-2,2 0-2,-8-16-5,10 6-13,-9-9-8,-1-5-3,2 4 1</inkml:trace>
  <inkml:trace contextRef="#ctx0" brushRef="#br4" timeOffset="196178.182">16257 8071 72,'13'15'37,"-13"-15"-10,10 10-25,-10-10-36,17 19-4,-17-19 1</inkml:trace>
  <inkml:trace contextRef="#ctx0" brushRef="#br4" timeOffset="197176.5837">18443 8596 55,'21'1'34,"-3"-2"-1,4 7-3,0 4-29,3 10-4,-5 0-3,11 15-1,-16-1-2,12 12 3,-12-5 0,2 3 5,-7-6-1,-5-4 2,-2-2 2,-4-11 2,1-3 2,0-18-2,0 0-2,-17-4-1,14-12 0,-5-9-1,4-10-1,-1-4 0,0-6 1,4-5-2,2 4 2,4-2 0,3 6 2,3 3-2,4 9 2,5 5-1,8 11 1,1 5 0,3 12 0,6 10 0,-3 7 0,2 8 1,-3 9-2,-4 1 2,-1 6-2,-7-5 2,-4 1-3,-4-10 3,-3-1-3,-1-11 0,-10-18 0,10 9-1,-4-24 0,3-7-4,1-15 1,6-7-3,-1-10 3,11-5 0,-3-2 3,8 2 1,3 13 2,-3 7 3,5 16 1,-2 8 0,6 19 0,-6 8-1,6 16-2,-9-1-1,4 10-1,1 0-1,0 3 1,-3 4 1,1 0-1,-4 5 0,1-1-1,-7 0 1,0 3-2,-3-1 0,-8-6-6,9 5-11,-8-13-15,1-6-1,-2-9 0,0-8 1</inkml:trace>
  <inkml:trace contextRef="#ctx0" brushRef="#br4" timeOffset="197940.9851">20513 8537 19,'6'-12'25,"-11"-7"0,5 19-4,4-27-23,-8 12-8,2-1-3,-1 3 1,-8-4 2,7 3 5,-8 1 5,-7 1 5,5 7 6,-11-3 4,5 9 3,-13 0-1,7 13-4,-5-2-4,8 11-2,-11-1-3,10 9-2,1 0-1,4 4-1,3 1 2,5 1-1,5 4 1,5 1-1,5-2 1,9-1 0,3-2 1,11-2-2,6-3 0,8-5-2,4-6 1,4-8 0,8-5-2,-2-7-1,1-2 0,-3-10-1,-5-1 1,-3-11-1,-7 1-1,-11-9 2,-4-2-3,-9-2 2,-3 1 0,-10 2 3,-2 4-1,-5 7 2,-4 2 1,10 19 1,-24-14 2,13 16 0,-3 2 0,3 6-1,0 2 1,3 5-2,2 5 1,2 6-3,3 0 3,5 7-2,0 0 3,7 4-3,0-1 0,2 1 0,2-3-1,3-7-1,4 2-8,-5-6-19,3-12-4,5-6 2,-4-12-1</inkml:trace>
  <inkml:trace contextRef="#ctx0" brushRef="#br4" timeOffset="198284.1857">21138 8090 61,'17'27'35,"1"10"-2,1 2-1,5 5-31,-2 6-2,6 6-2,-3-4 0,4 4-1,-3-3 1,4 1 3,-4-6 0,0 3 2,-1-5-1,-5-6 0,0-6-9,-2-2-18,-2-3-5,-7-10-1,-4-1 0</inkml:trace>
  <inkml:trace contextRef="#ctx0" brushRef="#br4" timeOffset="198502.586">21165 8722 53,'22'-10'29,"9"7"0,6-6-1,5 0-29,7 2-1,1 5-3,-3-6-4,9 8-7,-3 0-13,-10-3 1,7 3-1</inkml:trace>
  <inkml:trace contextRef="#ctx0" brushRef="#br4" timeOffset="198892.5866">22048 8419 35,'-17'-11'31,"-7"-2"0,1 7 0,-6 4-21,0-4-6,4 7-1,-6 4-2,7 6 1,0 6 0,6 6 1,1 1 0,6 10 0,2 0 0,10 6 0,4-5 2,9 2-3,7 0-1,4-5-3,14-3 1,-1-10-5,15 3 3,-7-13-5,12 5-4,-11-16-11,9-1-7,-6-6-2,-4-4 1</inkml:trace>
  <inkml:trace contextRef="#ctx0" brushRef="#br4" timeOffset="199438.5877">22539 8093 48,'1'32'34,"-2"10"0,1 0-3,2 8-21,1 2-10,2 5-3,-3-1 1,5-2-1,-2-4 1,1-4 3,-1-4 1,-1-6 2,4-4-1,-4-7 2,4-2-3,-3-12 2,-5-11-1,20 5-7,-20-5 1,23-27-1,-12 3 1,8-4-2,0-6 2,6-2-1,-3 0 2,7 3 3,3 6 0,1 2 2,4 13 1,-1 7-1,5 10 2,-2 9-1,-2 10-1,-2 4 1,3 10-1,-6 0 1,0 4-1,-4-3-1,-8 1-3,3-3-1,-13-11-16,4-1-14,-8-2-3,-3-7-1,-3-16 0</inkml:trace>
  <inkml:trace contextRef="#ctx0" brushRef="#br4" timeOffset="200327.7893">12318 8649 65,'0'0'34,"15"-11"-1,2 3-3,3-1-31,8-1 0,1 1-1,6 5 0,2-4 0,4 7 0,-1-3-2,7 6-1,-6-5-5,9 4-18,-1 4-6,-2-5 3,-1 3 0</inkml:trace>
  <inkml:trace contextRef="#ctx0" brushRef="#br4" timeOffset="211934.2097">1294 7467 14,'-3'-12'25,"3"12"2,0 0 2,6-13-10,-6 13-6,0 0-2,15-5-1,-15 5-1,0 0 0,5-16-1,-5 16-1,0 0-1,0 0-1,0 0-1,12-10-1,-12 10 1,0 0-2,0 0 1,0 0-1,0 0 1,-12 5-1,12-5-1,-10 18 1,2-2-1,0 8 1,-7 3-1,1 4 1,-6 6-1,1 1 1,-2 4-1,2-4 0,-1 1 0,0-2 0,1 1-1,5-6-1,-2-1 1,1-1-1,1-6 0,4 0 0,3-6 0,-1-5-1,2-3 0,6-10-1,0 0-3,-13 3-4,24-6-28,-11 3 1,11-16-1,-10 3 0</inkml:trace>
  <inkml:trace contextRef="#ctx0" brushRef="#br4" timeOffset="212371.0104">937 7683 57,'-11'-4'35,"11"4"0,0 0 1,0 0-17,0 0-8,26 7-2,-26-7-2,28 1-2,-12 0-1,9 1-1,-5 1 0,9 1-2,0 2 0,1-1-1,4 0-1,1 0-1,3 3-3,-9-13-12,9 10-20,-13-12-1,5 7 1,-8-9-2</inkml:trace>
  <inkml:trace contextRef="#ctx0" brushRef="#br4" timeOffset="212714.211">1679 7652 74,'0'0'37,"-10"20"0,1-7 0,3 11-21,-9-7-9,7 10-3,-5-3-1,1 6-2,3-5 0,-2-1-3,2 1 0,-1-12-5,10 11-18,0-24-13,-7 16 2,7-16-3,6-21 2</inkml:trace>
  <inkml:trace contextRef="#ctx0" brushRef="#br4" timeOffset="212885.8113">1748 7546 61,'0'0'29,"5"-14"-11,-5 14-19,17-2-27,-17 2 1,8 0-1</inkml:trace>
  <inkml:trace contextRef="#ctx0" brushRef="#br4" timeOffset="213650.2127">2240 7606 97,'-5'-13'36,"5"13"2,-1-12-7,1 12-24,0 0-2,-1-13-3,1 13 0,0 0-1,-18-11 0,9 11 0,-7 4-1,-6 2 0,-5 3 0,-3 5 0,-4 4 0,-3 7 0,0 2 0,3 3 1,-1 1-1,9-2 1,5 0-1,6 3 1,9-7-1,7-1 0,7-5 0,9-7 0,5-9 0,4-1 0,5-7 0,3-8 0,0-3-1,-2-7 2,0-3-2,-2-3 0,-1-1 0,-1-4 0,2-3-1,-4-5 1,3 0-1,0 1 1,0 0 0,-4 6 0,-2 1 1,0 2-1,-6 9 1,-1 2 0,-3 4 1,-2 3-1,-11 14 1,12-16 0,-12 16 0,0 0 1,3 14-1,-8 4 1,-10 7-1,1 9 1,-10 6-1,-1 8 0,-3 1-1,-4 1 1,1-2-1,3-2 1,0-3-1,5-5-1,3-3-1,2-17-6,20 5-27,-2-23-4,4 12 2,-4-12-2</inkml:trace>
  <inkml:trace contextRef="#ctx0" brushRef="#br4" timeOffset="214258.6137">2894 7532 79,'0'0'36,"-9"-13"0,9 13 0,-12-14-29,12 14-1,-15-7-3,4 8 0,-6 0-2,-4 5 1,-4 4-1,0 6 0,-6 3 0,-2 4 1,-1 5 0,4 3 0,0-1 0,6 2 0,7-2-1,5-5 1,11-2-1,7-4 0,11-8-1,4-7 0,6-6 0,3-5-1,4-7-1,-3-2 1,2-4-1,-4-4 0,-4 1 0,-1-3 1,-2 3 0,-4-1 0,-2 7 0,-4 1 1,-4 4 0,-8 12 0,0 0 0,12-2 1,-12 2 0,-7 25 0,2-5 0,-6 3 1,1 2-1,-5 5 1,1-2-1,-1-2 0,2-3 0,1-2-2,7 2-4,-7-19-19,12-4-13,0 0 0,19 3-1,-7-17 0</inkml:trace>
  <inkml:trace contextRef="#ctx0" brushRef="#br4" timeOffset="214633.0143">3379 7282 81,'0'0'38,"0"0"-2,2 11-1,-1 12-23,-17-5-3,5 12-3,-9 2-3,-1 11 0,-2 0 0,0 3-1,-4-1-1,1-1 0,1-2 0,0-4 0,0-2-2,6-7 0,5-5-4,-2-15-17,16 4-16,0-13 0,0 0 0,0-14-2</inkml:trace>
  <inkml:trace contextRef="#ctx0" brushRef="#br4" timeOffset="215818.6165">3973 7549 42,'0'0'30,"0"0"2,0 0-7,12 1-3,-12-1-5,-4 15-3,4-15-4,-9 32-3,-3-14-2,3 7-1,-3 0-1,-1 0-1,1 0-1,0-4 0,2-3 0,3-6 0,7-12-1,-12 17 0,12-17 1,0 0-1,0 0 0,14-23 0,-2 5 0,2-1 0,3-7 1,4 1-1,2-6 0,3 2 0,1 0 0,1 1 0,2 2 0,-3 2 0,-1 5-1,-2 2 0,-3 10-4,-5-7-7,1 15-25,-17-1 1,25-2-1,-14 1-1</inkml:trace>
  <inkml:trace contextRef="#ctx0" brushRef="#br4" timeOffset="216099.417">4469 7455 87,'0'0'36,"8"14"0,-8-14 1,0 30-29,-8-12-4,2 8-1,-6 0-2,0 5 1,-4-2-1,-1 0 0,0-7 0,3 0-1,2-6-2,-3-8-5,15-8-27,0 0-3,12 1 0,-1-19-2</inkml:trace>
  <inkml:trace contextRef="#ctx0" brushRef="#br4" timeOffset="216271.0173">4669 7340 93,'4'-13'36,"-4"13"-3,0 0-3,0 0-61,0 0-4,0 0 0,0 0-3</inkml:trace>
  <inkml:trace contextRef="#ctx0" brushRef="#br4" timeOffset="216754.6181">5086 7396 86,'0'-12'34,"0"12"0,2-22-7,-2 22-22,0 0-1,-10-13-1,1 11-2,-7 4 1,-2 3-1,-6 3 1,-4 4-1,-2 3 1,2 3-2,2 2 1,5 5 0,7-2 0,6 3-1,12-3 1,6 2-1,2 0 0,2 0 0,-5 1 1,-6-3 0,0 0 0,-9-1 0,-8-5 1,0-1-1,-2-4 0,-2-3-1,-2-7 0,-1-2-1,2-4-2,4 0-4,-8-12-18,23 16-11,-21-19-1,21 19-1,-4-21 2</inkml:trace>
  <inkml:trace contextRef="#ctx0" brushRef="#br4" timeOffset="217253.819">5095 7625 74,'0'0'38,"0"0"-1,24-2 2,-24 2-20,29-8-16,-8 4-1,3 0-1,4-4 0,-2-1 0,2-4-1,-1-1 1,2-2-1,-4 0 0,-6 1 1,4-3-1,-4 2 0,-7 1 0,2 3 1,-6 2-1,-8 10 0,9-20 0,-9 20 0,1-15 0,-1 15 0,0 0 0,-23-9 0,8 15 0,-4 2 0,0 4 1,-10 8-1,4 3 1,-4 4-1,-2 1 1,7 2 0,5 0 0,2-2 0,5 1 1,7-5-1,6-3 0,5-5 0,9-6-2,5-2-1,2-9-2,13 6-20,-6-17-15,8 4 1,-4-11-2,3 5 2</inkml:trace>
  <inkml:trace contextRef="#ctx0" brushRef="#br4" timeOffset="218345.8209">6443 7409 78,'2'-17'38,"-2"17"-2,7-15 1,3 10-30,-10 5-3,3-10-1,-3 10-2,0 0 0,-3-14 0,3 14 0,-17-7-1,3 5 1,-2-1-1,-7 3 0,-2 3 1,-5 2-1,1 7 0,-6 4 0,1 4 0,-1 6 0,0 3 0,1 3 0,7 3 0,0-3 0,8 2-1,6-4 1,8-4 0,7-5 1,8-5-2,11-7 1,6-3-1,4-11 0,8-1 1,-2-9-2,6-7 2,-4-3-1,0 0 0,-4-4 1,-1-2 0,-5 2 0,-3 2 0,-2 0-1,-3 4 1,-5 5 0,-4 1 0,-12 17 0,19-12 1,-19 12 0,-4 16 0,-3 3 0,-7 8 1,-2 5-1,-6 4 0,1 3 0,-4-2-1,4-3 0,1-3-4,-1-19-17,13 6-15,8-18-1,0 0-1,0 0 1</inkml:trace>
  <inkml:trace contextRef="#ctx0" brushRef="#br4" timeOffset="218798.2217">6709 7470 89,'-13'17'37,"6"11"1,-10-5 0,9 9-32,-10-4-2,6 0-2,-3-4-1,2-4-1,0-7 0,13-13 0,-14 12 0,14-12 0,6-16 0,7 0 0,6-11-1,4-3 1,7-6-1,1 0 1,6-3-1,0 1 1,0 5-1,6 1 1,-6 4 1,2 5-1,-2 7 1,-1 4 0,-1 8 0,-5 4 0,-4 5 0,-8 8-1,-6 7 1,-7 7-1,-9 3 1,-7 3-1,-3 0 1,-3 1 0,-2-7-1,-1 0 0,2-4-1,2-12-2,8 7-9,-2-17-26,10-1 1,0 0-1,0 0-1</inkml:trace>
  <inkml:trace contextRef="#ctx0" brushRef="#br4" timeOffset="219453.4229">7776 7445 83,'0'0'36,"-3"-22"-1,3 22-5,-13-13-24,13 13-1,-21-11-2,2 8-1,-4 2 0,-3 3 0,-7 3 0,-2 7 0,-11 1 0,-2 10 0,2-2-1,2 7 1,4 0 0,9-1-1,9 2 0,12-4 0,12-4 0,16-6-1,6-3 0,11-5 0,5-5 0,-1-4-1,5-4 1,-4-6-1,5-5 1,-8-4-1,-1-3 1,1-7-1,-3-1 1,-2-8-1,3 2 0,-1-4 0,-4 4 1,2 0-1,-5 8 1,-4 0 0,-3 7 0,-4 3 1,-6 6-1,-10 14 1,9-14-1,-9 14 1,0 0 0,0 0-1,-15 19 1,0 3 0,-9 5 0,-2 9 1,-7 3-1,-1 9 0,-1-1 0,4-1-1,-2-2 0,11-8 1,4-4-2,9-14-1,6 2-6,3-20-29,0 0-1,17-5 0,7-4 0</inkml:trace>
  <inkml:trace contextRef="#ctx0" brushRef="#br4" timeOffset="220342.6243">9059 7224 77,'0'0'36,"6"-23"-1,0 7 1,-8-6-30,9 5-2,-5-3-1,3 5 0,-2-3-2,-3 2 1,-4-1-1,4 6 0,-7-1 1,7 12-2,-18-20 1,3 13-1,-2 5 0,-2 3 1,-1 2-1,-2 8 1,-1 3 0,0 9-2,-2 7 3,0 5-1,-2 7 1,4 5 0,-3 5 0,4 2-1,-1 3 1,2-3 0,3-3-1,1-2-1,6-7 0,-2-7 0,5-6-1,-2-7-1,4-4-3,6-18-3,0 0-26,-10-12-4,14-4 0,-8-12-1</inkml:trace>
  <inkml:trace contextRef="#ctx0" brushRef="#br4" timeOffset="220561.0248">8535 7402 74,'0'0'36,"23"-9"0,-8 3 0,15 11-22,-2-4-13,4-1-4,13 13-8,-11-9-23,8 9-1,-3-5-1,3 7 1</inkml:trace>
  <inkml:trace contextRef="#ctx0" brushRef="#br4" timeOffset="221091.4257">9381 7463 69,'0'0'36,"10"-18"-2,-10 18 2,2-23-27,-2 23-4,3-18 0,-3 18-2,-17-9 0,2 8-1,-5 0 0,-4 5 0,-4 0 0,-1 9 0,-5-1 0,-3 10 0,1 2-1,-4 5 1,6 4-2,3-1 1,8-1-1,6-1 1,10-5-1,11-4 0,11-9 0,10-7 0,9-2-1,2-11 0,9-4-1,-4-8 1,1-4-1,-3-3-1,-4 0 1,-3-4 0,-3 6 1,-6-1 0,-6 5 0,-2 9 2,-15 12 0,0 0 0,0 0 0,0 19 1,-10-3 0,0 12 0,-2-2 0,-1 1 0,-1 2-1,0-5 0,2-1-1,4-7-2,4 5-11,4-21-24,-2 15 0,2-15 0,15-2-2</inkml:trace>
  <inkml:trace contextRef="#ctx0" brushRef="#br4" timeOffset="221434.6263">9869 7236 79,'0'0'38,"6"12"-1,-6-12 2,-11 32-27,-6-13-6,5 14-1,-12 0-1,3 9-1,-8 1-1,4 1-1,-3 0 0,-2-1-1,5-6 0,1-5-1,8-7-2,-2-14-7,18 0-26,0-11-3,0 0 0,14-15-1</inkml:trace>
  <inkml:trace contextRef="#ctx0" brushRef="#br4" timeOffset="221699.8268">10099 7260 96,'0'0'39,"-8"29"0,-4-9 0,8 11-33,-14 6-3,0 8 0,-5 1-1,-1 0 0,2-3-2,-1-4 1,3-6-1,2-3 0,4-7-4,-3-17-7,17 4-26,0-10-3,0 0 0,0 0 0</inkml:trace>
  <inkml:trace contextRef="#ctx0" brushRef="#br4" timeOffset="229125.4398">12320 9730 5,'0'0'27,"0"0"1,0 0 0,10 1-12,-10-1-4,23-15-5,-5 9-7,3-4-5,7 6-9,-2 1-13,3-7-1,11 7 0</inkml:trace>
  <inkml:trace contextRef="#ctx0" brushRef="#br4" timeOffset="230092.6415">12870 9670 14,'0'0'17,"16"-14"-4,-16 14-11,16-10 1,-16 10 2,17-5 1,-17 5 0,9 14 2,-9 4-1,-11 4 3,1 12-1,-9 11-2,3 13 0,-13 3-3,3 9 0,-8-3-1,0 3-1,-3-6-1,1-3 0,-5-17-1,-1-7 0,3-15 0,-4-7-1,2-13 1,4-12-2,10-9-7,2-14-13,9-11-5,13 0-1,3-16 0</inkml:trace>
  <inkml:trace contextRef="#ctx0" brushRef="#br4" timeOffset="230513.8423">12964 9618 17,'-11'2'23,"11"-2"1,-13 9 3,13-9-21,0 0 0,0 0 0,13 6-1,-13-6 1,22 6-2,-11-2 0,4 1-2,1 0-1,0 1-1,-4 6-1,2-3 1,-3 5-1,-4-3 0,-1 4 1,-6-1 0,-3-1 0,-7-2 1,-6-3 0,-2-2 0,-2-1 0,-1-3 0,1-2-1,1-2-2,8 4-4,-3-5-5,14 3-16,0 0-1,0 0 0,22-3 0</inkml:trace>
  <inkml:trace contextRef="#ctx0" brushRef="#br4" timeOffset="230732.2427">13123 9801 20,'0'0'13,"0"0"-2,23-5-4,-6-1-24,5-6-5</inkml:trace>
  <inkml:trace contextRef="#ctx0" brushRef="#br4" timeOffset="230935.043">13333 9708 7,'4'-15'18,"-4"15"1,-15-8-3,1 6-3,-1 8-4,-8 3 0,4 7-3,-7 3 0,3 7-1,-3 1-1,6 4 0,4-8-1,6-1 0,6-5-2,4-17-8,17 7-18,5-7-2,1-15 0,4 5 0</inkml:trace>
  <inkml:trace contextRef="#ctx0" brushRef="#br4" timeOffset="231215.8435">13506 9677 46,'-15'20'29,"1"-13"-1,4 8 1,-1-4-29,2 5 1,4-2 0,0 0 0,4 3 0,1-3 0,-4 0 0,4-14-1,0 17 0,0-17 0,0 0 0,0 0 0,13-9 1,-2-5-1,4-4-2,9 3-2,-7-8-5,14 7-8,-7-5-8,2 2-3,-1 6 0</inkml:trace>
  <inkml:trace contextRef="#ctx0" brushRef="#br4" timeOffset="231574.6442">13903 9646 33,'0'0'21,"0"0"-2,-9 10 4,-6-6-26,15-4 0,-21 10 2,7-2 2,0 4 2,-1-1 3,4 2-1,-4 0-1,7-2-3,3 2 0,5-3-1,5 3-1,-5-13 1,8 20 0,2-9 0,0 5-11,-4-2-7,-6 1 3,-8 0 3,0 2 3,-8-4 0,3 2 1,-8-9 1,3-3 9,1-6 2,-1-9-13,18 12-4</inkml:trace>
  <inkml:trace contextRef="#ctx0" brushRef="#br4" timeOffset="231964.6448">14159 9716 52,'0'0'30,"0"0"1,-21 3-1,5-2-28,3 8 0,-3 1 0,2 4 0,-4 1 0,7 4 0,-2-2 0,9 2-2,4-3 1,4-5-2,10 1-1,-1-9-2,10 1-1,-6-11-2,11 4 1,-12-10-1,4 2 2,-10-5 1,-5 1 2,-5-1 2,-5 2 2,-1 1 0,-7 3 0,-3 2-2,4 6-6,-3-2-7,1 3-15,14 1 2,-13 6-2</inkml:trace>
  <inkml:trace contextRef="#ctx0" brushRef="#br4" timeOffset="232370.2455">14296 9739 28,'0'0'23,"28"2"2,-28-2 2,16 3-20,-16-3-4,9 17 0,-8-3 1,-9-3 0,0 7 2,-6-6-2,5 3-1,-2-6-3,11-9 0,-15 9-1,15-9-1,0 0 0,14-10-3,1 4-1,-2-9-1,10 5-1,-3-5 0,9 5-1,-4-2-1,8 4 2,-7 2 3,3 2 5,-1 8 4,-10-2 4,4 11 1,-22-13 2,15 32 0,-18-17 1,3 9-3,-11-5-2,5-2-6,2 4-17,4-10-12,0-11-2,17 1 0,4-17-1</inkml:trace>
  <inkml:trace contextRef="#ctx0" brushRef="#br4" timeOffset="233025.4467">15125 9716 41,'0'0'27,"-14"5"1,3-5-2,-1 2-26,12-2 1,-17 8-4,6-4-8,11-4-17,-12 7 2,12-7-1,0 0 0</inkml:trace>
  <inkml:trace contextRef="#ctx0" brushRef="#br4" timeOffset="233321.8472">15125 9878 9,'-19'22'19,"10"16"2,-11 0-9,1-1-9,4 5 0,-3 2-2,1 4 0,-3-3 0,-2-1 1,-1-2 0,-2-4 0,-4-6 0,1-2 1,-7-7 2,0-3 1,-6-8-2,-1-4-1,-3-6-3,-3-6-4,5-5-10,6-5-11,1-16 2,19 2-2</inkml:trace>
  <inkml:trace contextRef="#ctx0" brushRef="#br4" timeOffset="233696.2479">15321 9786 26,'-4'25'29,"-3"-11"1,3 3-1,3 5-22,-9-7 1,14 5 0,-8-8-4,4-12-3,20 20-6,-20-20-6,29-2-8,-14-6-8,8-5-1,-2-3-1</inkml:trace>
  <inkml:trace contextRef="#ctx0" brushRef="#br4" timeOffset="233836.6481">15512 9808 15,'0'0'26,"0"0"1,2 17-2,-10-6-9,6 9-4,-9-5-5,9 2-7,-1 5-11,2-5-14,-3-3-4,4-14 1,4 13 0</inkml:trace>
  <inkml:trace contextRef="#ctx0" brushRef="#br4" timeOffset="234335.849">15737 9751 26,'5'15'25,"-5"-15"0,-10 21-3,3-4-14,-4-4-1,3 2-3,-1-4 0,2 1-1,7-12 0,0 0-1,0 0-4,0 0-4,24-9-3,-13-5-1,8 3-1,-3-6-1,10 6 2,-6-4 3,3 6 5,-4 4 3,-2 2 3,-2 6 4,-4 2 0,3 7 3,-14-12-2,9 27-1,-9-15-3,3 4 1,-3-16-1,7 22-2,-7-22-2,11 6-3,3-6 0,1-6-2,4 0 1,0-3-1,1 5 1,-5-3 1,1 1 3,-3 9 1,-13-3 1,16 17 1,-15-7 0,8 8 0,-3 1-4,2-3-18,3-2-10,8-1 1,1-12-2</inkml:trace>
  <inkml:trace contextRef="#ctx0" brushRef="#br4" timeOffset="234975.4501">16475 9842 33,'0'0'22,"0"0"0,0 24 1,-2-9-23,-5 13-1,-1 5 3,-10 5 1,4 12 3,-11 0-2,-2 5 1,-6-4-1,0 2-1,-2-14-1,1 1 0,-1-12 0,6-6 1,1-12-2,6-10-2,8-4-4,2-17-5,13 0-3,-1-15-7,15-2-3,3-11-4,9-7 1</inkml:trace>
  <inkml:trace contextRef="#ctx0" brushRef="#br4" timeOffset="235193.8504">16502 9811 15,'32'-8'25,"7"10"-2,-9 6-6,-2 4-2,-7 4-7,-6 1-3,-1 5-1,-13-1-2,-6 3 0,-14-1 0,2-2 0,-12-5 0,1-2-2,-3-5 0,0-4-3,6-3-2,3-12-4,10 3-9,4-8-8,8-7 0,11 3 1</inkml:trace>
  <inkml:trace contextRef="#ctx0" brushRef="#br4" timeOffset="235396.6509">16862 9818 27,'0'0'26,"0"22"0,-9-7 3,-10-3-22,7 16 1,-8-8-1,8 6 0,-5-4-1,9-2-2,3-5-4,5-15-8,13 9-20,7-14-3,1-5 0,10-6 0</inkml:trace>
  <inkml:trace contextRef="#ctx0" brushRef="#br4" timeOffset="235537.0511">17058 9708 43,'0'0'20,"-32"7"-11,18-6-8,14-1-27,-12 2-2</inkml:trace>
  <inkml:trace contextRef="#ctx0" brushRef="#br4" timeOffset="235942.6518">17168 9808 24,'-10'23'26,"-9"-5"1,0 5 3,-1 2-24,-4-6 1,9 6 0,-7-7-1,11 2-3,0-7-3,11-13-3,-6 18-2,6-18 0,0 0-1,15-15-3,2 9-1,-4-13-2,8 4 0,0-6 1,6 6 1,-3-2 1,0 6 4,0 4 5,-2 1 5,-1 9 5,-9 2 2,2 8 0,-11-3 3,3 8-3,-10-4-1,5 8-3,-6-7-6,4-4-7,1-11-19,5 20-3,-5-20-1,13 4 0</inkml:trace>
  <inkml:trace contextRef="#ctx0" brushRef="#br4" timeOffset="236410.6526">17610 9876 20,'0'0'24,"-29"10"2,15-2 2,-7 6-17,-2-5-2,9 8-1,-6-3-1,10 9 1,-3-8-2,15 6-2,2-6-3,8 0-1,6-1-3,2-8-1,5 2-4,-3-12-3,5 8 0,-11-12 1,6 6 1,-17-9 3,-5 11 3,13-17 1,-17 5 5,2 1 2,-5-1 1,7 12 0,-10-22-1,10 22-1,-2-21-2,2 21 0,8-20-1,3 9 0,1-4 0,5 1-1,0-2 1,3 1-1,0-2 1,-4 0-1,3 2-1,-9-1-5,4 6-7,-14 10-12,9-16 0,-9 16-1,0 0-1</inkml:trace>
  <inkml:trace contextRef="#ctx0" brushRef="#br4" timeOffset="236909.8534">17517 10060 43,'-11'-5'29,"1"2"1,10 3-2,-19 5-22,0-3-2,3 5-2,-5 3-1,1 3-1,-1 3 0,4 2 1,3 4-1,6 3 0,2 2-1,8 3 1,6 3-2,6 0 2,3 4-2,-1 0 2,7-3-1,-6 3 1,3-3 0,-10-3 0,-10-1 1,-6-4 0,-11-5 1,-5 1 1,-12-9 0,-4 3 0,-9-13 1,3 3-1,-7-11 1,6 0-1,2-8-2,3-2-1,9-8 0,4-10-4,19 4-6,-1-11-24,24 0 3,4 0-3,11-3 3</inkml:trace>
  <inkml:trace contextRef="#ctx0" brushRef="#br4" timeOffset="237580.6547">18186 9997 15,'12'-2'22,"-12"2"3,5-20-12,-5 20 1,0 0-2,0 0 0,0 0 0,-9 0 0,-8 3-4,2 11-4,-4-1-2,-2 7 0,5 0-1,-4 5 1,6-4-1,5 3 1,9-6-1,9-3 0,4-6-2,8-8-1,8-3-1,-3-11-1,7 2 1,-7-9-1,1 0 1,-14-7 0,0 2 0,-15-5-1,-3 9 1,-11-1-1,-2 8 0,-6-1-2,-1 11-1,2-4-6,6 7-12,5 8 0,12-7 1</inkml:trace>
  <inkml:trace contextRef="#ctx0" brushRef="#br4" timeOffset="237939.4553">18542 9962 41,'0'0'26,"4"18"2,-14-7 1,-9 0-25,7 9 2,-7-7-1,2 4 1,-1-5-1,4 3-1,6-7-2,8-8-2,0 0-2,0 0-1,13 5-1,4-17-1,7 4-1,-1-12 0,7 10 0,-7-9 1,3 11 1,-7-5 1,1 9 3,-5 8 2,-15-4 3,19 25 1,-21-13 1,8 14 0,-9-8-2,8 6-3,0-1-7,0-4-22,11-8-1,5-3-3,6-8 1</inkml:trace>
  <inkml:trace contextRef="#ctx0" brushRef="#br4" timeOffset="238641.4565">19379 10053 43,'9'-15'29,"7"4"0,-8-2 0,1-6-18,2 14-3,-11-7-3,0 12-2,0 0 1,-26 5-1,3 3 1,-3 7 0,-3 2-3,-4 4 1,4-1-2,3 1 1,7-3 0,9-4 0,10-14 0,0 12-1,13-12-1,8-7-1,10 3-2,0-10-1,4 5 1,-1-4-1,-1 8 1,-10 0 2,-4 7 0,-19-2 3,8 20 2,-15 0 1,-7-5 0,2 9 0,-5-5 0,6-2-6,15-2-26,-4-15-3,22 14-1,9-14-1</inkml:trace>
  <inkml:trace contextRef="#ctx0" brushRef="#br4" timeOffset="239234.2576">20022 10016 43,'-3'11'27,"7"13"2,-9 1 0,-6 2-22,0 18 0,-13-3-2,0 13 1,-13-8-1,4 8 1,-8-8-3,0 1 1,-1-7-5,6-7 1,-1-7-2,9-7 0,3-5 0,6-14-3,19-1-3,-12-19-10,20-7-13,9-10-3,9-14 5,7-7-1</inkml:trace>
  <inkml:trace contextRef="#ctx0" brushRef="#br4" timeOffset="239437.058">20183 9980 54,'40'-2'27,"-5"14"-1,-15 4-1,-13 2-24,-4 7 1,-13-2-1,-7 2 0,-9-7 0,-3 3 1,-2-5-1,0-2-1,2-3-1,5-8-3,7 0 0,7-7-3,10 4-14,13-8-8,3-4 3,13 5 0</inkml:trace>
  <inkml:trace contextRef="#ctx0" brushRef="#br4" timeOffset="239764.6585">20538 10079 59,'0'0'30,"0"0"-1,-3 13 3,-19-9-26,6 8 0,-10-1-1,6 6 0,-1-4-1,4 6 0,3-4-2,12-3-1,11-2-2,6-4-1,8-2-1,2-7-1,10 1-1,-4-8 0,2 2 1,-8-11-1,-6 6 1,-13-6-1,-1 6 2,-11-2-1,-9 6 2,-5-1-1,0 5-1,1-2-7,3 4-15,16 3-1,0 0 1,0 0 0</inkml:trace>
  <inkml:trace contextRef="#ctx0" brushRef="#br4" timeOffset="240232.6593">21031 10097 66,'0'0'31,"0"0"-1,0 0 1,-34-7-27,12 15 1,-7-3 0,3 9-1,-2-1-1,4 8 1,6-2-1,5 3-2,11-2-1,4-2-3,13-3 1,1-6-3,11 1 0,-5-12-5,12 2 2,-10-12 1,4 3 0,-11-9 2,-3 3 1,-9-5 3,-5 4 0,-8 0 5,-3 1-1,-4 4 0,1 1 0,14 10-1,-15-8 0,15 8-1,0 0 0,17-1-2,0 2-1,8-3-1,7 0 0,-4-4 0,5-2 1,0-3 0,-3-2 1,-9-2 1,-1 0 2,-10 0 1,-10 0 0,0 2-1,0 13-2,-22-21-6,11 16-19,-1 6-3,-4-1 0,6 8 0</inkml:trace>
  <inkml:trace contextRef="#ctx0" brushRef="#br4" timeOffset="240607.06">20900 10283 49,'-32'4'27,"8"2"1,4 1 1,0-1-26,8 10 2,0-2-3,7 11 2,0-1-3,3 7 2,0 4-3,0 1 2,2 3-2,0-2 0,-5 2 0,-1 0 0,-7-6 1,-4 2 1,-11-11 1,2 2 0,-12-9 0,3-2 2,-8-10-1,3-3-1,-2-8-1,5-3-1,5-5-1,7-7-2,14 0-3,1-14-12,20 4-16,8-5 0,19 0-1,5-2 1</inkml:trace>
  <inkml:trace contextRef="#ctx0" brushRef="#br4" timeOffset="240981.4607">21405 10178 43,'-23'4'29,"12"2"0,-4 0 2,0-4-16,9 14-6,-9-5-3,10 9-3,-4-3 3,9 4-3,-5-7 1,12 4-4,5-7-1,5-5-3,10 0-4,-6-17-2,16 9-1,-13-15 1,9 4 2,-13-11 3,-1 4 3,-17-2 4,-8 2 3,-4 7 5,-17-6-2,4 12 2,-6-1-7,3 4-17,4 3-13,22 1-3,0 0-2,13 4 0</inkml:trace>
  <inkml:trace contextRef="#ctx0" brushRef="#br4" timeOffset="241636.6618">22119 10217 16,'12'-13'26,"6"5"-1,-9-6 2,-5-2-15,-4 16 2,3-18-5,-3 18-2,-15-4-1,4 9-1,-8-2-1,2 8-1,-1-1-1,0 7 0,1 0 0,11 3-2,4 0 0,4 2-1,2 0 0,3 0 0,-2-2 0,0 0 1,-3-6-1,-6-2 2,4-12 0,-21 14 1,1-13-1,-2-2-2,-4-3 2,3-4-2,2-4 2,2-3-3,10 5-2,4-12-23,17 2-1,13-1-2,13-2 1</inkml:trace>
  <inkml:trace contextRef="#ctx0" brushRef="#br4" timeOffset="241917.4623">22680 9953 67,'21'-11'30,"-21"11"-1,6-12 0,-6 12-26,-29 11 0,9 9 1,-9 2-1,-1 11 1,-10 2 0,8 11 0,-14-3 0,9 9-1,-2-5-3,2-2 1,6-4-2,10-4 1,6-7-2,8-7-2,14-2-12,-7-21-16,26 12-1,-7-19-1,3-1 1</inkml:trace>
  <inkml:trace contextRef="#ctx0" brushRef="#br4" timeOffset="242104.6626">22382 10163 74,'0'0'31,"-11"18"0,12-7-2,4-1-29,8 3-1,4-3-6,15 6-9,0-7-15,3-2 0,4-2-1,1-4 4</inkml:trace>
  <inkml:trace contextRef="#ctx0" brushRef="#br4" timeOffset="242260.6629">22762 10241 55,'0'0'32,"-6"23"-1,-11-12 1,6 13-19,-14-13-3,9 14-2,-5-8-4,10 2 1,0-1-5,4-6-1,10 7-8,-3-19-21,15 10-5,0-12 0,10 0 0</inkml:trace>
  <inkml:trace contextRef="#ctx0" brushRef="#br4" timeOffset="242385.4631">22915 10213 50,'5'-24'28,"10"13"-18,-15 11-8,9-21-24,-9 21-3,16 0-2</inkml:trace>
  <inkml:trace contextRef="#ctx0" brushRef="#br4" timeOffset="242650.6636">23129 10242 57,'0'0'31,"0"0"-3,0 0 1,0 0-23,-18 8-1,3-2-1,0 8-1,-6 1 0,2 7 2,-5-3-1,6 6 0,3-6-3,4 1 2,8-3-4,8-3 0,9-1-3,4-12-6,16 8-12,-5-11-9,8-2-3,1-7 2,1-2 0</inkml:trace>
  <inkml:trace contextRef="#ctx0" brushRef="#br4" timeOffset="243087.4643">23499 10147 52,'0'0'29,"0"0"-1,-14 18 2,-8-4-25,11 8-1,-10-3 1,5 9-2,-8-3 1,9 4-1,-4-5-1,8 2-1,3-5-1,-1-2 1,12-4-2,-3-4 2,0-11-1,24 12-2,-4-9-1,3-8 0,9 4-1,-3-7 0,6 2 0,-3-4-1,3 0 2,-9-1 0,-1 3 4,-6 2 0,-19 6 2,19-8 1,-19 8 0,0 0 2,-16 9-1,6 3 2,-8-4-1,3 7 1,-4-5-3,11 7 0,-4-4 0,7 4-3,6 2-3,1-8-7,13 4-25,2-4-1,12-2-1,0-7 0</inkml:trace>
  <inkml:trace contextRef="#ctx0" brushRef="#br4" timeOffset="243524.2651">23922 10536 89,'0'0'36,"0"0"-3,0 0 0,0 0-38,0 0-29,9-2 0,-9 2-3,8-13 2</inkml:trace>
  <inkml:trace contextRef="#ctx0" brushRef="#br4" timeOffset="261589.0969">12310 11250 16,'0'0'26,"0"0"1,12 1-14,-12-1-1,14-2-2,-14 2 0,32-2-1,-14-4-2,8 8 1,3-8-3,11 4 1,4-2-2,5 2-1,5-2 0,8 3-1,0-1 0,0 6-1,-6-1 0,-1 1-2,-10 4-2,-10-7-6,-1 7-23,-15-3-2,-8-2-1,-11-3 0</inkml:trace>
  <inkml:trace contextRef="#ctx0" brushRef="#br4" timeOffset="262337.8982">14008 10828 23,'12'-10'30,"-12"10"2,0 0-1,13 4-20,-13-4-1,-11 21-1,-2-6-3,3 10-2,-9 7-1,3 8-2,-7 4 1,2 4-2,-5 4 1,-1 2-2,-1 0 1,-1-3-2,-3-1 1,3-4 0,4-1-2,-5-7-2,7 6-3,-6-18-8,12 5-12,-6-3-6,6-8 2,-2-5 0</inkml:trace>
  <inkml:trace contextRef="#ctx0" brushRef="#br4" timeOffset="262665.4988">13433 11169 26,'20'-5'32,"4"-1"1,8-1 0,11 5-23,-2-10-1,17 9-2,-4-3-3,13 5 0,-3-3-2,3 4-3,0 6-4,-10-6-22,6 3-6,-7 0-2,-6-4 0</inkml:trace>
  <inkml:trace contextRef="#ctx0" brushRef="#br4" timeOffset="263367.5">14315 11275 19,'0'0'30,"10"14"-1,-14-2 0,1 10-19,-12-1-1,8 12-1,-12-2-3,8 7 0,-8-6-1,7 5 0,-4-7-2,4-2 0,-3-5 0,6-1 0,-2-9-1,4-2 0,7-11 0,-12 12 0,12-12 0,-3-12 0,3-4 0,6-8 0,3-7 1,1-7-1,7-7 0,6-4 0,6-2 0,9 5-1,-2 4 0,7 7 0,0 4-1,-4 9-1,-1 12-5,-12-8-10,4 16-17,-5-1-2,-1 4 1,1-1 0</inkml:trace>
  <inkml:trace contextRef="#ctx0" brushRef="#br4" timeOffset="264880.7026">15082 11234 15,'11'-15'31,"-7"1"0,-5 3 1,1 11-19,-14-18-3,14 18-1,-32-4-4,11 9-2,-4 4-1,0 6 0,-5 5-1,2 9 0,-2 2-1,1 4 0,4 5 0,1-3 0,4 5 0,3-5 0,5-3 0,4-9 0,4 1 0,2-8 1,4-7-1,-2-11 1,15 4 1,0-13 0,1-9 0,6-3 0,0-10 1,8-6 0,3-10-1,4-1 0,0-4-1,-2 4 0,-4 4 0,-3 4-1,0 7 0,-8 9 0,-3 9 0,-7 9-1,-10 6 1,7 12 0,-14 6 0,-3 7 0,-5 8 0,-6 4 0,-4 11-1,-4 6 2,0 0-2,-5 2 1,6 0 0,2-8 0,7-4-1,2-6 1,8-12-1,9-9 1,0-17-1,27-2 0,-1-14 0,4-10 0,14-11 1,-1-10-2,7-5 1,0-3 1,4 0 0,-4 2 0,-1 3 1,-5 7-1,-4 9 2,-1 8-2,-9 6 1,-5 7 0,-6 6-1,-7 6 1,-12 1-1,8 15 1,-16 0-1,-4 11 1,-4 4-1,-7 5 1,-6 7-1,-2 3 1,-2 0-1,-1 0 1,3-6-1,2-3 1,4-7-1,10-5 1,3-9-1,12-15 0,0 0 1,0 0-1,7-14 1,10-10 0,6-7-1,3-6 1,13-6 0,4 0-1,4 1 0,6 0 0,-1 9 1,3 3-1,-2 6 0,-4 6 0,-2 4 0,-11 5 0,-5 7-1,-6 5 1,-7 9 0,-8 6 0,-8 8 0,-13 6 0,-3 6 0,-7 6 0,-2 2 0,-2 0 1,0-2-2,3-7 2,3-4-1,2-7 0,6-8-1,5-6 2,6-12-1,0 0 0,0 0 0,11-18 0,2-9 1,8-8-1,4-8 1,11-7-1,6-6 1,13 1-2,-1 2 2,5 2-1,-5 9 0,1 7 0,-3 11 0,-8 6 0,-5 12-1,-9 6 1,-7 5 0,-4 7-1,-3 9 1,-5 9 0,-5 8-1,-6 4 2,-6 10-2,-4 5 2,-2 3-1,-5-4 0,0 1-2,-6-11-3,11 4-19,-7-18-11,9-6-1,-1-13-2,11-13 1</inkml:trace>
  <inkml:trace contextRef="#ctx0" brushRef="#br4" timeOffset="265613.9039">16623 11349 24,'14'-16'32,"-14"16"1,15-10-2,-15 10-22,-5 21 0,-12 0-1,7 17-2,-12 5-3,0 11 1,-3 4-1,0 7 2,-1-1-2,-1 4-2,4-7 1,1-4-1,2-8 1,3-4-2,4-12 0,2-2-1,1-15 1,10-16 1,0 0 0,-8 0-1,8-23 1,3-11-1,5-12 0,6-15 1,4-14-1,9-15 1,9-1-2,11-2 2,12 3-1,6 11 0,6 13 0,2 12 0,-2 21 0,1 15 0,-5 14 0,-9 11 0,-14 12-1,-10 5 1,-10 8 0,-14 6 0,-11 6 0,-17 1 1,-13 6-1,-10-3 0,-7-3 0,-5-5 1,-7-6-1,2-5 0,8-7-1,2-10 1,12-5-1,2-8-1,14-1-1,3-10-3,17 12-3,-8-26-12,18 14-13,5-5-2,10 2 2</inkml:trace>
  <inkml:trace contextRef="#ctx0" brushRef="#br4" timeOffset="266113.1047">17479 11324 39,'5'-13'33,"-5"2"0,0 11-1,-16-7-25,3 13 1,-13 3-3,-2 10 0,-7 7-2,-4 8 0,-2 2 0,3 8-1,3 0-1,7-2 1,6 1-1,13-5 0,5-6-1,12-7 1,8-8-1,13-9 1,6-8 0,13-7 0,7-9 0,6-7 0,4-9 0,-1-8 0,-2-8 1,-12-6-2,-10-3 1,-13-2-1,-14 3 1,-12 4-1,-15 11 0,-7 6-1,-11 14 0,-7 12 0,-6 12 0,0 10-2,0 12-1,-5 0-4,13 20-16,-8-11-11,15 10-1,0-5 0,11 2 1</inkml:trace>
  <inkml:trace contextRef="#ctx0" brushRef="#br4" timeOffset="266690.3057">18132 11049 39,'16'-4'34,"-7"6"2,-9-2-2,5 20-28,-19-6 0,4 13 1,-7 2-4,-2 13 0,-5 3 0,-2 10-2,-2 5 0,-3 0 0,2 2-2,-4-4 0,10-2-3,-4-8 0,8-3-2,-3-20-9,18 1-17,-4-12-3,8-14 2,15 10 0</inkml:trace>
  <inkml:trace contextRef="#ctx0" brushRef="#br4" timeOffset="266908.7062">18179 11447 32,'40'-32'33,"-9"4"1,-3 16-1,-10 1-22,-1 23-1,-19-1-2,2 17-2,-15 0-1,-2 9-2,-9 2-1,-3 2 0,-7 3-1,-1-4-1,0 0-1,3-11-5,13 4-13,-2-16-16,12-2 1,11-15-3,0 0 2</inkml:trace>
  <inkml:trace contextRef="#ctx0" brushRef="#br4" timeOffset="267080.3065">18463 11229 38,'14'-12'32,"-14"12"-1,0 0-6,0 0-36,-18-5-21,5 10 1,-3 4-1</inkml:trace>
  <inkml:trace contextRef="#ctx0" brushRef="#br4" timeOffset="267953.908">18681 11379 17,'15'-22'28,"-15"22"2,6-12 1,-6 12-21,0 0 0,0 0-1,14 32-1,-19-8-2,2 15 0,-7 1-2,-4 9 0,-6 1-2,0 2 1,-6-6 0,-1-1 1,-2-10-2,5-3 1,1-10-1,3-3 1,6-10-2,14-9 0,-15-4 0,15-12-2,5-11 1,5-11-1,6-13 2,5-3-3,9-6 2,7 0 1,6 3 0,7 3-1,4 11 1,0 8-1,2 11 0,-2 11 1,-8 6 0,-8 12-1,-9 3 1,-8 10 0,-15 8 0,-6 9 0,-10 7 0,-5 3 0,-8 1-1,0 4 1,-4-2-1,1-2 0,3-4 0,2-8 0,3-1-3,-1-14-4,16 9-24,-5-18-6,13 2 0,-5-12 2</inkml:trace>
  <inkml:trace contextRef="#ctx0" brushRef="#br4" timeOffset="268624.7092">19318 11674 50,'0'0'33,"0"0"0,0 0-9,0 0-15,17-1 0,-10-11-3,9 1-2,0-6 0,7-1-2,1-7 0,6-2-1,-1-1 1,1-1-2,-1 0 1,-2 2 0,-4-1 0,-2 3-1,-3 0 1,-6 5-1,-3-1 0,-4 1 0,-5 3 0,-1 3 1,-7 0-1,8 14 0,-17-15 1,3 18 0,-2-1-1,-3 9 1,-3 4 0,-1 4-1,-4 3 1,-4 4 0,1 2-1,0 2 0,-1 1 0,3 1 1,-1 2-1,8-2 0,0 2 0,9 0 1,4-4-1,7 0 1,7-6-1,6-2 0,9-1 0,3-6 1,4-2-1,3-4 0,3-5 0,-4-2-1,5-5 0,-4-5-2,3 5-8,-12-13-25,7 1 1,-9-6-3,2 0 2</inkml:trace>
  <inkml:trace contextRef="#ctx0" brushRef="#br4" timeOffset="269435.9107">20817 10978 33,'0'0'27,"0"0"4,0 0-2,0 0-19,0 0-1,0 0 0,0 0-3,0 0-1,0 0 0,0 16-2,-5-2 0,0 6-5,-3 0 4,-2 8-4,-1 0 4,3 2-5,-4-3 3,-1 1-2,4-5 2,2-3 0,-2-3-1,3-4 0,2 3-3,4-16-3,-8 19-8,8-19-16,-12 8-2,12-8 1,0 0 0</inkml:trace>
  <inkml:trace contextRef="#ctx0" brushRef="#br4" timeOffset="269981.9116">21082 11036 23,'14'-3'26,"-14"3"0,0 0-10,0 0 1,-3-14-4,3 14 0,0 0-5,0 0 3,0 0-6,0 21-3,0-21 1,-11 24-2,3-11 1,3 4-2,-3 1 1,-1 2-1,-2-3 1,4 1 2,-2-1-2,-1 1 0,1-3 0,3 0 0,-1-4-1,7-11 1,-7 17-1,7-17 0,0 0 0,-6 13 0,6-13-2,0 0-4,0 0-4,-15 5-20,15-5-3,0 0-2,0 0 1</inkml:trace>
  <inkml:trace contextRef="#ctx0" brushRef="#br4" timeOffset="271323.514">20404 11556 27,'0'0'29,"0"0"1,0 0-1,2-19-19,-2 19-1,0 0-3,16 3-1,-16-3-1,22-2 0,-9 1-1,8 4 0,3-3-1,6 1 0,6-1 0,-2-1-1,8-1 0,-1 2 0,2-2 1,-1 1-1,-3-3 0,-1 3-1,-5 0 1,-3 1 0,-4-1 0,-3 2 0,-1-1 0,-4 1 0,-1-1 0,-2 0 0,-3-1-1,1 1 1,-3-2-1,-10 2 0,15-2 1,-15 2-1,0 0 1,12-4-1,-12 4 1,0 0-1,0 0 1,0 0-1,0 0 1,-14-2-1,14 2 0,0 0 1,0 0-1,-13 1 0,13-1 0,0 0 1,-10 11-1,10-11 0,-9 18 0,3-7 0,4 1 0,-4 2 0,1 1 0,2 2 0,-2 1 0,1 0 1,-1 0-1,2 3 0,0-3 1,-2 1 0,2-1-1,-3 1 3,-1-3-2,3 0 1,-7 0-1,1-2 2,-2-1-3,0 2 2,-3-1-1,-4-2-3,1 1 2,-3-4-3,-1 1 4,-2 0-4,-3-3 3,-1-4-3,-2 1 3,0-2 0,0-2 0,0 1 0,1-2 0,4-1 0,0-2 1,6-1-1,2-6 0,1-2 3,4 1-3,6-6 1,-2 2-2,2-5 2,1 3-1,0-2 1,2 2-2,0 2-1,0 0 1,-2 1 1,1 0 0,3 1 0,-1 1 0,-1-3 0,2 1 0,1-1 0,1-2 1,3-1-2,-2 3 2,2-3-2,2 3 2,-1 2-2,2-1 1,-7 15 0,10-15 1,-10 15-1,6-11 0,-6 11 0,0 0 0,0 0 0,0 0 0,0 0 0,0 0-1,0 0 0,0 0-2,0 0-3,13 18-7,-13-18-23,0 0 0,0 0-2,1 16 2</inkml:trace>
  <inkml:trace contextRef="#ctx0" brushRef="#br4" timeOffset="287188.7417">1906 9042 52,'-31'-13'31,"-3"-3"1,-1 6-1,1-1-27,-2 4 0,3 8-1,-1 2-1,-1 15 1,0 11-1,-3 18 0,-6 13 0,-4 15 1,1 13-2,-1 16 0,2 10 0,4 9-1,9-3 0,8 0 0,18-9-2,13-5 1,21-13-4,10-18-1,30-11-11,3-26-14,19-21-5,4-18 2,0-19 3</inkml:trace>
  <inkml:trace contextRef="#ctx0" brushRef="#br4" timeOffset="287703.5426">2141 9222 15,'14'-27'24,"-6"3"-3,-3 0-2,2 10-1,-7-5-3,0 19-3,0-15-3,0 15-3,0 0-1,0 0-1,0 0-1,0 0 0,0 0 0,-1 34 1,-2-2 0,3 18-1,-4 12 1,1 16-1,-4 15 0,2 12 0,-3 2-2,-1 2 0,2-7-2,6-5 2,2-12-5,3-16-3,16-4-7,-5-30-12,18-14-6,5-18-5,6-15 5</inkml:trace>
  <inkml:trace contextRef="#ctx0" brushRef="#br4" timeOffset="287968.7432">2839 9813 52,'20'-12'31,"-4"-2"1,-3 3-1,-1 3-25,-17-3-1,5 11-3,-9-13-1,-6 12-1,-6 6 0,-5 6-1,-8 8 1,1 6 0,-2 10 1,5 14 0,5 4 0,13 4 0,17 3-4,5-5-4,22 0-9,2-18-13,10-14-2,4-15-1,4-16 3</inkml:trace>
  <inkml:trace contextRef="#ctx0" brushRef="#br4" timeOffset="288077.9434">3037 9961 13,'8'-72'24,"-7"0"2,-6 8 0,1 14-12,-8 10-6,-2 24-8,0 22-20,-1 29-4,-9 5-1,7 13-2</inkml:trace>
  <inkml:trace contextRef="#ctx0" brushRef="#br4" timeOffset="289076.3451">3119 9850 18,'0'0'20,"-21"-18"-3,21 18-5,0 0-17,-2-15-4,2 15 0,0-13 0,0 13 0,1-13 3,-1 13 6,0 0 5,-1-11 3,1 11 5,0 0 1,0 0 1,0 0 1,0 0-3,0 0-2,-14 4-3,14-4-3,-6 18-2,3-6-2,3-12-1,-7 21 1,1-9 0,2 0 0,3 3 0,1 4 0,-1 2 0,1 5 1,-3 1-2,-2 1 1,-1 5-1,-2-1 0,-4-1 0,0-2 0,-3-2 1,-4-2-2,1-3 1,1-1-1,-2-5-1,-1-4-1,6-2-3,-9-10-4,11 0-4,-14-12-4,10-1-4,-4-2-3,-6-2-1</inkml:trace>
  <inkml:trace contextRef="#ctx0" brushRef="#br4" timeOffset="289903.1466">3371 9727 21,'-11'-11'23,"11"11"1,-17-6-1,4 0-19,3 5-1,-5-1 0,1 5-1,-1-1 2,2 8 0,-3-3 1,2 8 0,-4 0 0,6 11 0,-4 1-1,8 8-1,-2 3-1,10 5 0,4 2-2,8 1-1,7 2-1,1-4-2,13-2 0,-2-10-1,13-2 0,-5-9 0,8-5 0,-6-11 1,1-2 2,-3-9 0,-5-4 2,4-2 1,-12-4 0,3 0 1,-9-1-1,2 3 1,-8-1-2,2-1 2,-4 5-3,0 0-2,0 4 0,-12 7 0,18-12 0,-18 12-2,12-6 0,-12 6-2,0 0 1,12-2-3,-12 2-3,0 0-8,0 0 1</inkml:trace>
  <inkml:trace contextRef="#ctx0" brushRef="#br4" timeOffset="291041.9486">3931 9229 60,'0'0'32,"0"0"0,-10-4-1,10 4-29,-8 16 0,10 4 0,-1 4-2,1 12 1,2 3 0,-2 10-1,1 2 1,2 5 1,-3 5-1,-2 2 2,0 3-1,-1 6 1,-2-1-2,3 6 2,-6-2-2,0 0 0,3-4-1,-2-10 0,2-9-1,0-12 1,1-12-1,-1-11 0,3-17 0,0 0-1,-8-17 3,4-12-1,4-9 0,-1-10 0,2-6 1,4-9-1,5-2 1,2-2 1,6 7-2,3 4 0,1 10 1,0 7-2,1 11 2,0 8-2,-5 12 1,-2 7 0,1 8 0,-5 2 0,1 6 0,-1 2 0,-5 4 0,1 3 0,-6 5 0,-6 6 1,-3-2-1,-6 5 0,-6 2 0,-6 1 1,-1-6-1,-3 0 0,1-3 0,-2-8 0,9-2 0,1-4 0,7-2 0,2-2-2,11 0 2,0-14-2,16 13 2,4-13-2,2-3 2,4-2 0,4-5 0,3 0 2,1 1-2,2 3 2,-7 5-2,2 4 2,2 8-5,-3-2-4,9 12-21,-8-8-7,3-1 2,-4-9-3</inkml:trace>
  <inkml:trace contextRef="#ctx0" brushRef="#br4" timeOffset="291244.749">4861 10046 89,'10'-1'36,"-10"1"0,0 0-2,0 0-36,0 0-3,2-10-12,-2 10-18,9-12-1,-9 12-1,14-18 3</inkml:trace>
  <inkml:trace contextRef="#ctx0" brushRef="#br4" timeOffset="309091.1803">5839 8831 59,'-25'-5'33,"-2"7"0,-2 5-1,-1 14-30,5 21 1,5 23-1,4 28 1,-2 23 0,6 26 0,-2 18-2,4 9 1,9 4-3,7-5 2,14-7-2,7-11 0,15-11-5,5-25-5,16-8-21,0-14-1,-8-12-3,-2-16 1</inkml:trace>
  <inkml:trace contextRef="#ctx0" brushRef="#br4" timeOffset="312741.5867">6395 9266 48,'-3'-12'31,"3"12"-1,-8-20 0,8 20-28,0 0-1,-11-1 1,14 15-1,-1 6-1,0 6 0,3 11 3,0 9 0,0 7 0,1 16 0,-3 8 0,0 11 1,-3 6-1,4 6 1,-3-3-4,2 0 1,3-6-2,-1-9 0,4-13-3,-1-17 1,4-12 0,1-13 1,-2-16-1,1-15 0,0-10 2,-3-15-1,2-11 3,-2-9-1,7-10 1,-5-7-1,3-4 1,9 3 1,-3 8-1,3 2 0,-1 11 0,1 10 0,0 11-1,3 12 1,-5 13-1,4 9 0,-4 3 0,1 10 0,-3 4 0,-2 9 0,0-1-1,-4 7 2,1-3-2,-2 0 2,0-1-1,2-4 1,3-6-1,2-5-1,7 0-3,-6-13-8,16 2-9,-9-8-10,0-7 0,-1-5-1</inkml:trace>
  <inkml:trace contextRef="#ctx0" brushRef="#br4" timeOffset="313100.3873">7359 9855 49,'30'-46'31,"-6"6"3,-4 9-3,-14 1-21,3 17-4,-11 0-2,2 13-1,-15 4-1,3 11-2,-6 10 0,1 6 0,-2 8 0,5 11 0,0 4 0,8 3 1,4-1-1,7-7 0,8 1-1,5-14-3,12-6 0,-2-16-2,15-8 2,-6-14 0,6-7 1,-2-12 1,-8-8 2,-2-9 1,-12-6 3,-8 0 1,-12-3 0,-4 13-1,-8-1 0,-3 15-3,-1 8-2,-1 6-9,18 12-20,-14 16-2,12-5-2,2-11 1</inkml:trace>
  <inkml:trace contextRef="#ctx0" brushRef="#br4" timeOffset="313708.7884">7885 9851 75,'0'0'31,"-10"30"-2,7 0-12,8 13-25,-5-3-2,15 17-2,-10-6 1,14 6 2,-9-11 3,7-4 5,-3-4 5,-6-17 3,9-2 3,-17-19 0,23-3-2,-14-18-1,6-5-3,-4-16-1,-1-10-3,0-8 0,1-11-1,-4 0 2,5 2 0,-2 9-1,6 7-1,11 20-8,5 15-18,6 10-4,8 13 1,0 3-1</inkml:trace>
  <inkml:trace contextRef="#ctx0" brushRef="#br4" timeOffset="314285.9894">8535 10147 54,'-27'10'32,"1"1"-3,2-6 0,10 3-26,-2 3-8,9 5 0,0-1-1,11 3 0,-4-5 0,11-1 1,-11-12 1,24 2 3,-4-13 1,5-10 3,3-7 1,1-8 0,6-8 1,-5-8 0,6 0 0,-8-9-3,-4-2 2,-7-1-3,-5 0-1,-10 2 2,-3 4 0,-8 4 0,-4 10 1,-6 7 0,3 15 0,-6 8 1,8 15-1,-3 7 0,7 17-2,3 9 1,4 13-1,2 12 0,5 10-1,0 9-1,-3 4 1,4 2-3,2-3 3,-2-4-2,1-7 1,9-10-3,-3-18-2,19-5-13,-1-19-11,10-15-3,1-7-1,0-11 4</inkml:trace>
  <inkml:trace contextRef="#ctx0" brushRef="#br4" timeOffset="314660.3901">9269 9931 54,'-18'-13'31,"-6"7"-1,-5 10-10,-10-3-12,7 16-2,-7 5-2,9 9-1,6 6-1,9 8-1,9 1-3,6 1-2,15-4-2,4-8-1,11-5-1,-2-14 0,5-2 0,-6-21 0,4-2 4,-12-12 2,0-9 4,-4-8 2,-7-7 1,-1-1 2,-7-5 1,1 12-1,-9-1-2,2 12-1,-4 15-8,-4 13-19,-3 12-5,7 10-4,1-2 2</inkml:trace>
  <inkml:trace contextRef="#ctx0" brushRef="#br4" timeOffset="315518.3916">9725 9985 47,'-23'-26'33,"-2"0"0,-9 8-1,-1 6-16,-3 16-16,3 14-2,-2 4 0,8 10-2,0 3 2,13 5-1,-1-2 1,8 2 0,6-2 0,4-8 2,7 1 0,0-8-2,1-7 0,6-8-1,-2-10 0,3-9 2,-3-9 2,3-9 0,-1-4 1,1-3 1,2 0 2,-2-1 0,-2 14 1,-1 6-1,0 17-1,-4 13 0,3 21-3,-6 14 1,5 20 0,-2 11-3,1 16 2,0 8-5,0 1 4,-1 0-3,-5-8 2,-4-6 0,-6-10-1,-8-14 1,-3-16 0,-9-17 1,0-16 0,-3-20 1,5-17 2,1-18-1,3-17 0,14-16-1,8-8 3,8-11-3,15-3 1,7 8-1,9 7-1,7 11 0,4 10-2,0 16 1,1 5-4,-4 13 3,-7 1-2,-2 4 3,-9-8 0,-3 3 1,-10-7 3,-5-6-1,-4 0 4,-7-11-3,-2 9 2,-6 0-2,0 7 0,-7 2-1,2 10-1,-4 11 1,-4 15-1,-1 9 0,0 10-1,-6 12 0,0 3 0,3 13-1,4 4 0,8-4 0,12-1 0,15-7 0,9-7 0,18-9-2,5-15-1,12-6-3,-1-25-8,8 5-10,-12-18-11,-9-5 2,-14-1-1</inkml:trace>
  <inkml:trace contextRef="#ctx0" brushRef="#br4" timeOffset="315955.1924">10431 8952 58,'5'-17'32,"-5"17"0,18 4 0,-3 9-30,6 24 0,2 14 0,9 22 1,-2 16 0,5 24 2,-6 19-2,1 19 1,-7 11-2,-5 15 2,-8 3-2,-9 3 1,-16-4-4,-10-10 0,-15-10-6,-20-23-23,-8-12-6,-5-32-3,-13-31 2</inkml:trace>
  <inkml:trace contextRef="#ctx0" brushRef="#br4" timeOffset="362193.6736">1581 11225 75,'0'0'38,"0"0"-1,-14 18 0,3 9-34,3 18 0,-1 15-1,0 15 2,-2 15-2,1 8 0,2 4-1,-3 0-1,9-7-2,6-17-6,14-8-27,0-25-4,19-9 0,0-25 1</inkml:trace>
  <inkml:trace contextRef="#ctx0" brushRef="#br4" timeOffset="362583.6743">2150 11743 75,'-36'-6'38,"-5"16"0,-16 3-1,4 18-31,-5 1 0,5 9-3,4-2 1,16 2-2,10-6 0,15-2-1,17-11 1,16-14-2,16-10 1,12-11 0,7-6 0,5-4 0,-4-6 0,-2-3 1,-8 3-2,-11 3 3,-11 7-3,-10 5 3,-19 14-3,15-4 2,-20 19-1,-4 11-3,-2 8 2,2 7-3,0 3 2,1 1-3,9-4 0,3-13-4,17-2-11,-1-33-19,21-6 0,-5-31-2,16-5 3</inkml:trace>
  <inkml:trace contextRef="#ctx0" brushRef="#br4" timeOffset="362786.4746">2762 11073 89,'-21'23'39,"11"22"0,-10 5 1,1 26-37,8 4 1,2 11-2,3 5 0,-1 6-2,0 2 0,-2-5-3,6-2-3,-13-23-31,16-5-2,-7-22-2,14-13 0</inkml:trace>
  <inkml:trace contextRef="#ctx0" brushRef="#br4" timeOffset="363020.475">2503 11642 100,'-17'11'41,"27"6"2,8-21-9,26 4-30,12-11-1,12-1-2,7-5-2,3-5-3,4 15-14,-19-12-21,1 16-1,-23-1-1,-4 15 1</inkml:trace>
  <inkml:trace contextRef="#ctx0" brushRef="#br4" timeOffset="363410.4757">2958 11782 86,'-6'24'41,"6"-24"-2,16 30 3,-16-30-36,35 23 0,-6-18-3,8-4 0,-1-8-1,3-6-1,1-4 0,-6-9-2,-3 1 2,-7-7-2,-9 3 1,-8-1-1,-11 3 0,-10 3 0,-10 10 1,-9 10 0,-6 13 1,-3 12 1,-6 13-1,6 14 1,4 6 0,9 1-1,16-2 0,15-5-1,15-10-1,17-11-2,16-8-3,14-27-12,35 6-8,-8-23-9,27 3-6,4-15 0,26 2 1</inkml:trace>
  <inkml:trace contextRef="#ctx0" brushRef="#br4" timeOffset="364128.077">4383 11210 71,'0'0'36,"0"0"0,12 4-6,-12-4-21,-9 23-2,4 0-2,7 18-1,-4 7 0,5 12-1,-3 8 0,3 8 1,-1 5-2,2-5-1,1-4 0,0-10-1,-2-10 1,3-12-2,4-11 2,0-16-3,-10-13 2,16-6 0,-5-14 0,-2-4 2,-4-9-2,2-3 1,-1-4-1,1 3 1,2 1-1,1 5 1,5 9-1,9 5-1,1 10 1,6 8 0,0 8 0,0 10 2,-4 7-2,-7 7 2,-8 8-2,-15 5 0,-10 2 0,-13 1-1,-8-1 0,-3-4-2,-5-6-1,3-15-6,20-1-21,-3-26-7,22 4-1,11-42 0</inkml:trace>
  <inkml:trace contextRef="#ctx0" brushRef="#br4" timeOffset="364533.6776">5035 11659 76,'0'0'38,"-9"15"0,-15-2 0,4 15-29,-6-3-4,4 11 0,-3-1-1,12 7-1,1 0 1,12-4-2,12-4 1,11-6-3,13-13 1,10-8 0,11-14 0,2-8-1,6-11 0,-1-9 2,-4-5-1,-8-4 0,-8 1 0,-14 3 0,-11 4-1,-7 7 2,-12 11-2,0 18-1,-20-5 1,0 19 0,-2 12 0,0 8-2,5 6 1,-1 4-3,8 1 1,5-3-1,11-2-2,5-15-3,18 4-7,-3-21-22,12-1 1,-3-18-1,11-3 0</inkml:trace>
  <inkml:trace contextRef="#ctx0" brushRef="#br4" timeOffset="364876.8783">5720 11761 82,'0'0'38,"-13"-1"1,-1 12-1,7 14-31,-9 3-2,0 12-1,0 1-1,2 5-1,-2-4 0,8-2-1,-2-11 1,10-7-1,0-22 1,14 1-2,6-22 1,9-11 0,1-13-1,5-8 1,5-5 0,-2 1-1,-4 4 1,-4 8-1,-6 11 1,-3 11-1,-11 16 0,-10 7-1,13 17 1,-11 9-1,3 6-1,-1 0-2,5 5-3,-1-10-8,15 7-24,-8-14 0,14 1-2,-5-15 1</inkml:trace>
  <inkml:trace contextRef="#ctx0" brushRef="#br4" timeOffset="365344.8791">6223 11692 76,'-14'-16'39,"4"13"-1,-10 3 1,7 19-26,-12-4-7,11 14 0,-2-1-2,5 5-1,3-2-1,7-1 0,6-7-1,10-10-1,6-10 1,7-16-1,3-6 1,-3-8 0,7-6-1,-6-1 1,-3-3-1,-5 7 1,-6 6-1,-5 12-2,-10 12 2,1 12 1,-9 19-2,-4 17 0,-10 16 0,-5 17-1,2 16 1,-7 7 0,1-1-1,4 6 0,0-10 1,5-8 0,3-18 0,6-18 0,4-16 1,4-17-1,5-22 1,-2-14 0,4-15 1,2-11 1,1-15 0,5-16-1,3-13 0,6-8-1,5 1-3,-2-9-11,12 21-19,-11-6-8,12 21 2,-5 7-2</inkml:trace>
  <inkml:trace contextRef="#ctx0" brushRef="#br4" timeOffset="366046.8803">6497 11699 68,'20'16'40,"-9"-13"-3,9 7 3,-5-13-20,5 7-18,4-4 0,9 1 0,-3-3 0,1-3-1,3-4 0,1-3 0,-5-6 0,-1 0 0,-6-2 0,-7-2-1,-9 1 1,-8 3-1,-10 5 0,-6 8 0,-8 9 1,-10 7 0,-5 11 0,0 9 1,-1 8-1,6 5-1,6 1 1,10-2-1,14-4-1,15-10-1,15-4-2,10-17-4,29 3-18,-6-23-13,13 1-1,-3-13 0,4 2 2</inkml:trace>
  <inkml:trace contextRef="#ctx0" brushRef="#br4" timeOffset="366390.0809">7010 11743 64,'-15'14'39,"15"-14"-2,-4 20 3,4-20-20,40 0-15,-6-9-2,10-2 0,2-1-1,-4-1 0,-4-3 0,-8 0-3,-11 2 2,-14 0-1,-5 14 0,-29-18 0,0 12 0,-6 4 1,-8 5-1,-1 5 0,2 6 1,3 4 0,9 6 0,8 3 1,8 2-2,16-1-1,15-5-2,6-15-13,23 8-23,0-11-1,15-1-1,-1-13-1</inkml:trace>
  <inkml:trace contextRef="#ctx0" brushRef="#br4" timeOffset="366842.4817">7931 11587 51,'0'0'36,"19"-1"1,-19 1 0,13 4-21,-13-4-7,0 0-1,0 0-2,15 20 0,-11-3-1,4 14 0,-4 9-2,-2 8-1,-3 7 0,0 8-2,-8 1 2,1-2-2,-9-6 1,1-7-2,-2-13 1,1-17-1,2-16-2,-1-24-3,12-2-13,-7-30-21,13-4 2,-7-22-2,11-6 1</inkml:trace>
  <inkml:trace contextRef="#ctx0" brushRef="#br4" timeOffset="366967.282">7843 11196 93,'-3'13'38,"-5"0"1,9 5-3,4-4-40,-5-14-31,34 15-2,-5-13-1,18 6-2</inkml:trace>
  <inkml:trace contextRef="#ctx0" brushRef="#br4" timeOffset="367326.0826">8362 11512 87,'-15'32'40,"-10"-6"0,7 6 2,-6-5-35,7 1-1,5-6-3,7 3 1,1-1-2,13-5 1,5-4-1,5-7 0,9-7-1,2-6-2,4-8 1,2-8-1,1-7 1,-5-3-2,0-1 2,-8-1-1,-3 3 1,-6 3 0,-2 5 0,-13 22 0,1-10 0,-1 10 0,-9 27 0,-1-1-1,3 8-1,-2-1 1,7 2-4,-2-9-4,20 2-28,-8-17-4,12-1 2,-3-13-1</inkml:trace>
  <inkml:trace contextRef="#ctx0" brushRef="#br4" timeOffset="367809.6834">8792 11528 81,'0'0'39,"-8"16"0,8 7 1,-14-4-32,9 11-2,-4-2-2,1 4 0,2-4-1,1-1 0,1-10-1,4-3 0,0-14-1,18-5-1,-5-7 0,5-9-1,1-4 1,3-6-2,-3-2 3,3 2-3,-8 3 3,1 5 0,-6 8-1,-9 15 1,10-11-1,-10 11 1,7 13-1,-4-2 0,1 2 1,6-1-1,1-1 0,2-3 1,5-5 0,3-1-1,-1-5 1,0 0 0,-1-5-1,0 1 1,-3-1 0,-2-2 0,0 4-1,-2-1 0,-3 3 0,-9 4-1,20-1 0,-20 1-2,14 13-2,-14-13-2,15 31-22,-19-20-12,8 10 1,-4-21-1,5 25 2</inkml:trace>
  <inkml:trace contextRef="#ctx0" brushRef="#br4" timeOffset="368449.2846">9623 11445 81,'0'0'38,"6"22"-2,-6-22-5,-6 38-20,-9-13-5,6 10-1,-6 1-2,2 1 1,1-2-2,2-2 1,5-8-1,3-5 0,4-10-2,-2-10 1,15-2-1,-4-10-2,1-9 2,2-4-1,2-5 2,1-6-2,-3-2 2,5 0-1,2 1 1,-4 4 0,0 4 0,6 6-1,-3 4 0,0 4 0,-1 11 0,-3 4 0,2 3 0,-4 7 0,-2 6-1,-3-1 1,-3 5-1,-3 6 1,-6-1-1,-2 1 1,-6 0-1,-5-2 1,-2-1-1,-4-4 1,-4-1 0,3-5 0,1-3 0,3-2 1,2-1-1,1 1 1,2 2-1,2 3 3,0 5-1,-4 11 1,-6 9-1,1 9-2,-6 7 1,2 1-2,2 4-2,-3-11-14,18 13-14,-9-24-12,20-3 3,-2-17-2</inkml:trace>
  <inkml:trace contextRef="#ctx0" brushRef="#br4" timeOffset="368870.4853">10277 11473 34,'13'-4'37,"-13"4"2,11-4-1,-11 4-19,-4 10 3,-8 2-14,4 13-2,-8 1-2,-1 10-1,0 2-1,3 1 1,-2 1-4,3-10-2,13-4-33,-5-12-4,5-14 1,17-4-2</inkml:trace>
  <inkml:trace contextRef="#ctx0" brushRef="#br4" timeOffset="369307.2861">10467 11307 63,'-14'16'40,"5"6"-2,0-8 2,14 9-18,-5-23-19,16 21 0,-2-9-1,1 5 0,1 5 0,3 6 0,-9 3 0,0 7 0,-10-2-1,-6 5 2,-6-4-1,-2-2 1,0-9-2,2-6 1,1-9-1,11-11 0,0 0-1,24-28-2,3-1 3,5-6-3,4-9 2,7 1-2,1 0 2,-4 5 0,-4 10 0,-7 10 0,-6 14 0,-11 11 0,-3 16 0,-8 7 0,-6 9-1,-1 5 0,-1-1-2,-2-6-2,23 7-29,-14-20-7,17 0 0,-1-16-1</inkml:trace>
  <inkml:trace contextRef="#ctx0" brushRef="#br4" timeOffset="369697.2867">11086 11515 78,'-17'-15'40,"1"16"1,-11-1 0,10 18-29,-6-2-6,1 9-2,4 1-1,8-1-1,2-1 0,12-2 0,6-9-1,5-6 0,6-8-1,8-6 1,-2-7-1,5-1 0,-7-6 1,2 3-1,-6 2 0,-2 4 0,-9 6 1,-10 6-1,11 20 0,-19 6 2,-5 16-2,-9 11 0,-6 9 0,-9 7 0,-2 4 0,-2-4-1,-1-5 0,4-12-3,5-12 1,2-21-3,23-1-14,-13-33-21,17-5 1,0-17-2,14-1 1</inkml:trace>
  <inkml:trace contextRef="#ctx0" brushRef="#br1" timeOffset="399967.9524">1536 12916 47,'3'-20'33,"-3"5"0,-9 1 0,9 14-28,-38 7 1,6 12-1,-14 9 0,0 15 1,-5 2-2,5 5 1,0-3-1,15 1-1,6-12-1,19-2 1,18-15-2,18-7 1,9-9-1,10-3 1,3-1-1,0-1 0,-3 2-1,-7 5 1,-15 8-1,-10 5 0,-15 9 0,-9 6 1,-11 3-2,-5 1-1,-2 0-1,-3-12-5,20 5-29,-7-20 0,15-10-2,17-3 1</inkml:trace>
  <inkml:trace contextRef="#ctx0" brushRef="#br1" timeOffset="400186.3527">1925 13130 64,'0'0'37,"-3"25"-2,-11 11 2,-11 4-33,5 16 0,-2 1-2,0 2 0,3 0-1,8-6-1,9-9-2,2-21-9,15-6-26,5-26 2,16-14-3,4-20 1</inkml:trace>
  <inkml:trace contextRef="#ctx0" brushRef="#br1" timeOffset="400779.1537">2065 12832 70,'-18'20'37,"11"5"-2,2-6 1,15 5-31,4-8-2,12 1 1,-1-4-1,6 2 0,-3 1 0,1 3 0,-7 4 0,-4 5-1,-11 7 0,-2 8 0,-11 2-1,-6 2 0,-3 1 0,-2-4 0,3-9-1,-1-5 1,7-13-1,8-17 0,0 0 1,18-17 0,1-6 0,4-12-1,-1-1 1,2-4-1,-2 1 1,1 5-1,-9 6 0,1 8 0,-9 10 0,-6 10 0,0 0 0,9 23 0,-10 1 0,-2 0 0,4 5 0,2-1 0,7-7 0,1-4 1,8-9-1,9-11 1,5-8-1,9-9 1,-1-5-1,2-3 1,-3-4 0,0 4-1,-11 4 0,-4 7 0,-11 12 0,-14 5 0,3 22-1,-10 2 1,-3 12-1,-1 4 0,3 3-2,2-3-1,10 3-3,0-22-4,22 9-14,-8-29-7,22 2-7,-5-18 0,11-1 3</inkml:trace>
  <inkml:trace contextRef="#ctx0" brushRef="#br1" timeOffset="401325.1547">3076 13137 77,'0'0'38,"0"0"-2,0 0 2,-25 24-29,17 5-4,-3 4-1,2 10 0,3 1-2,0 3-1,-3-2 1,9-1-1,-3-10-1,1-4 1,4-12 0,-2-18-1,0 0 0,17-13 0,-11-15 1,4-9-1,-1-7 1,1-7-1,0-9 1,-1 0-1,6 2 0,2 6 0,0 6 0,1 6-1,5 10 1,3 9 0,3 14 0,-1 6 0,-3 7 0,2 6-1,-5 4 1,-4 6 0,-10 4 0,-4 0-1,-11 3 1,-8-1-1,-7-1 1,-3-2 0,-4 0-1,-1-3 1,-2 1 1,1 1-2,2 4 1,-1 9 0,1 8 0,0 12 0,-1 11 0,1 11 0,4 2 0,-1 2 1,8-5-1,7-10-1,11-14-2,5-23-3,25-12-12,-10-45-9,30-5-5,-6-32-7,14-11-2,-3-26 0</inkml:trace>
  <inkml:trace contextRef="#ctx0" brushRef="#br1" timeOffset="401512.3551">3794 12575 89,'-22'32'40,"-4"28"2,-17 5-3,9 13-34,-12 9-2,4 3 0,6-4-3,4-3-1,8-5-2,11-14-3,19 0-15,-9-34-11,23-4-8,-1-21-1,14-10 3</inkml:trace>
  <inkml:trace contextRef="#ctx0" brushRef="#br1" timeOffset="401871.1556">3759 13137 83,'10'33'41,"0"-11"-1,15 1 1,2-17-35,10-4-1,8-11-2,-2-11-1,3-6-1,3-9-1,-11-3 0,-8-1-1,-11 0 0,-14 3 1,-14 7 0,-14 11 0,-11 13 0,-8 14 1,-7 13 1,3 16-1,3 11 1,9 11 0,9 1-1,18 1 0,13-4-2,15-11 0,22-8-3,13-27-10,38-1-9,-2-31-7,43 0-4,2-26-9,24-3 2</inkml:trace>
  <inkml:trace contextRef="#ctx0" brushRef="#br1" timeOffset="402354.7566">5318 12749 65,'11'-12'38,"-7"-5"0,7 13 0,-11 4-28,19-3-3,-15 16-1,3 17-1,-7 10-2,-1 17 0,-8 10-1,0 9-1,-7 6-1,0 1 0,3-6-2,5-9-1,8-10-2,4-24-2,19-4-5,-6-31-26,21-5 2,-9-22-3,9 0 3</inkml:trace>
  <inkml:trace contextRef="#ctx0" brushRef="#br1" timeOffset="402526.3568">5484 13034 63,'-15'-5'39,"-2"3"0,13 19 1,4-17-20,9 26-15,11-17-2,12-6-3,13-7-3,8-16-3,18 5-17,-11-24-15,10 3 0,-14-14-1,3 5 1</inkml:trace>
  <inkml:trace contextRef="#ctx0" brushRef="#br1" timeOffset="402697.9572">5998 12537 91,'-19'23'38,"5"26"0,-12 5-10,5 29-23,-5 4-1,8 9-1,-3-1-2,13-9 0,5-3-4,7-17-4,20-2-20,-5-32-12,17-5 0,-2-26-3</inkml:trace>
  <inkml:trace contextRef="#ctx0" brushRef="#br1" timeOffset="403072.3577">6258 12942 65,'-27'-14'39,"10"24"0,-12 1 2,6 24-29,-13-1-4,6 14-1,-4 0-2,5 3-1,6 0-1,11-5-1,3-8-1,13-12 1,10-12-1,9-14-1,9-13 0,3-10 0,5-11 1,-2-6-1,-3-7 1,0 2-1,-12 3-1,-1 8 1,-10 6 0,-6 13 0,-6 15 0,5 16 1,-9 13-1,3 9-1,2 8-1,-3-3-4,14 15-12,-17-24-7,24 11-9,-11-26-6,11-6-4,-2-16 2</inkml:trace>
  <inkml:trace contextRef="#ctx0" brushRef="#br1" timeOffset="405287.5616">6611 13044 43,'0'-17'34,"6"1"2,-3-2-1,13 8-26,-15-4-3,13 12 1,-14 2-3,14 2 0,-14-2-1,10 29 0,-10-5-1,1 6 0,-6 4 0,2 6 0,-8 3-1,1 7 1,0-3-2,1 2 0,-5-5 0,6-3-1,2-8 2,4-10-2,6-11 2,6-18-1,6-15 1,3-11 1,4-12-1,-1-4 1,-1-9 0,-1-1-1,-1 4 0,-5 6 0,-4 7-1,0 9 1,-2 9-1,2 8 0,1 6 0,7 4 0,4 5-1,7-1-1,9 3-2,2-10-6,19 11-27,-9-8-1,9 7-1,-11-3 1</inkml:trace>
  <inkml:trace contextRef="#ctx0" brushRef="#br1" timeOffset="406504.3639">7316 13044 67,'0'0'38,"-27"-13"-2,15 24-9,-9-9-19,7 18-2,-5 2 0,-1 15-1,0 4-1,-1 8 0,3-3-1,6 0-1,1-8 0,5-8-1,6-13 0,0-17 0,20-2-1,-1-19 0,4-11 1,2-7 0,2-10-1,-4 0 1,1-1-1,-9 4 0,0 7 0,-5 7 0,-10 10 0,0 22 0,0 0 0,0 0 0,-8 22 0,8 3 1,5 1-1,5 0 1,7-1-1,8-6 1,6-9 0,12-8 0,4-9-1,2-5 1,1-11 0,-5-2-1,-1-2 1,-7-2-1,-9 1 1,-6 4-1,-10 4 0,-1 7 1,-11 13-1,0 0 0,0 0 0,-12 10-1,4 15 1,-2 6 0,2 8-2,-1 2 1,6 4-2,0-3 1,7-3-2,7-12-1,10-4 0,2-16-2,9-4 0,1-18 0,7 0 1,-7-16-1,4-1 3,-7-10 1,-5-1 2,-5 2 2,-11-2 2,0 10 1,-13 1 2,-1 13-1,-7 6 0,0 17 1,-8 5-1,5 16 0,-5 7-1,5 12 0,-1 2 0,9 2-1,3-3 0,9-4-1,7-7-1,11-13 1,5-11-1,7-14-1,6-14 0,0-10 0,1-8 0,-3-7-1,-6-5 1,-9-1-1,-9 1 1,-7 6-1,-10 7 1,-7 10-1,-8 11 1,1 7 0,-2 9 0,4 8 0,6 2 1,6 6-1,9-2 0,8 0 1,10-3 0,4-4 0,7-6-1,2 1 1,0-4 0,1 1 0,-5-1-1,-4 2 1,-6 4 0,-7 5-1,-9 8 1,-7 5-1,-7 3 0,-7 3 0,2 4 0,-6-4 0,-1-2 0,7-5 0,5-9-1,6-14 1,0 0 1,20-18-1,0-7 0,4-6 0,5-5 0,-1-1 0,-1 0 1,-2 5-1,-2 9 0,-7 10 0,-3 12 0,-6 12 0,-3 9 0,-2 11-1,0 8 0,-2 3 0,2 2-1,3-6-2,7-3-2,-2-21-11,19 4-23,-4-23 0,12 1-1,-3-19 1</inkml:trace>
  <inkml:trace contextRef="#ctx0" brushRef="#br1" timeOffset="406691.5642">9057 12914 72,'0'0'39,"0"0"-1,0 0 1,-17 28-26,10 10-8,-7 4-3,6 10 1,-1 3-2,1-4-1,8-6-2,0-9-2,17-5-30,-17-31-6,31 4 2,-11-30-3</inkml:trace>
  <inkml:trace contextRef="#ctx0" brushRef="#br1" timeOffset="406847.5645">9175 12628 91,'-13'-14'39,"13"14"-1,-11 18 1,12-3-40,9 11-6,-3-10-31,23 8 1,-3-7-2,16 3 0</inkml:trace>
  <inkml:trace contextRef="#ctx0" brushRef="#br1" timeOffset="407065.9649">9629 12737 83,'-34'16'41,"0"17"0,-18 1 0,8 20-35,-7 5 0,10 10-2,7-4 0,18 5 0,10-14-2,16-9 0,15-17-2,10-18-3,15-10-11,-2-31-26,16-3-2,-14-30 0,13 1-2</inkml:trace>
  <inkml:trace contextRef="#ctx0" brushRef="#br1" timeOffset="408079.9666">3366 13982 61,'13'-15'39,"-8"-2"-3,-5 17 2,7-18-31,-7 18-2,-3 30-2,-2 8-1,-7 14-1,-1 19 0,-5 8 0,2 8-1,-1-1 1,5-7-1,0-13 1,7-14 0,5-21 0,6-20 0,8-24 1,8-20-2,1-17 1,5-12 0,-5-7 0,0-3 1,0 1-1,-11 5 0,-3 12 0,-5 10 0,-9 16 0,-1 16 0,-5 12 0,2 11-1,0 10 0,9 8 1,5 0-1,12-3-1,12-4 2,11-5 0,13-13 0,10-11 0,5-9 1,4-9-1,1-6 1,-8-2 0,-6-2-1,-12 2 0,-8 6 0,-15 5-1,-13 14 0,-11 8 0,-4 22 0,-8 13 0,-2 12-1,-5 8-1,4 9-1,8 0-1,8 0-1,8-10-3,17 0-5,-2-27-27,28-2 1,-5-24-1,17 0 1</inkml:trace>
  <inkml:trace contextRef="#ctx0" brushRef="#br1" timeOffset="408345.167">4557 14150 74,'-10'-7'39,"-15"0"0,6 25 2,-10 4-35,8 12-2,2 10 0,6 8-2,5 0 0,13 1 0,11-7 0,9-9-1,9-16 0,5-12 0,4-15 0,-1-15 0,-2-10-1,-7-11 0,-9-9 1,-12-5-1,-7 2-2,-15-6-2,-2 12-4,-14-9-22,12 24-10,-11-2 1,13 23-2</inkml:trace>
  <inkml:trace contextRef="#ctx0" brushRef="#br1" timeOffset="408719.5677">5216 13781 59,'13'-35'37,"6"18"-1,-11 7 2,1 23-32,-9 9 1,5 21-2,-11 12-1,4 15 0,-7 5-2,1 9-2,2 0 0,-3 0-3,8-4-2,-7-20-12,15 1-22,-6-25 1,11-7-1,-12-29 1</inkml:trace>
  <inkml:trace contextRef="#ctx0" brushRef="#br1" timeOffset="408906.7681">5150 14078 79,'-26'0'40,"19"13"1,7-13-1,13 14-27,16-13-10,16-3-3,13-6-2,6-3-2,19 6-14,-12-17-22,6 14 1,-13-11-2,1 15 2</inkml:trace>
  <inkml:trace contextRef="#ctx0" brushRef="#br1" timeOffset="409078.3684">5766 14068 76,'-5'26'38,"-4"-4"-2,6 15 0,-8-2-32,5 9-2,-3 3-1,1 1-2,5-4-1,-4-9-3,14 1-13,-7-36-18,8 14-1,-2-37-1,14-4 0</inkml:trace>
  <inkml:trace contextRef="#ctx0" brushRef="#br1" timeOffset="409203.1685">5795 13788 72,'-12'-23'37,"-10"9"-5,8 14-31,14 0-32,0 0-6,-3 13 1</inkml:trace>
  <inkml:trace contextRef="#ctx0" brushRef="#br1" timeOffset="409983.17">6279 14036 64,'0'0'39,"1"-21"-2,-1 21 2,-17 12-32,4 12-1,-7 7-2,-1 11 0,-4 4-2,3 7 1,3-3-1,11 1-1,8-10 1,11-10-1,13-14 0,10-12 0,8-14 0,8-14 0,3-11-1,-1-7 1,-10-4 0,-2-5-1,-17 5 1,-11 2-1,-12 6 1,-11 7-1,-7 11 1,-4 4-1,2 7 0,0 6 0,7 4 0,13-2 1,5 14-1,12-9 1,11-1-1,14-2 1,4-3 0,4-2 0,3-2-1,-3 3 1,-8 0 0,-6 7-1,-13 4 1,-9 10 0,-12 6-2,-7 7 1,-8 4-1,-2 1 1,-1 1-1,3-4 0,4-7 0,10-11 0,-1-16 1,29-3 1,1-20 0,10-5 0,2-11 0,4 3 0,-7 2 0,2 7 0,-12 10 1,-4 18-1,-6 17-1,-4 11 0,-7 12-1,-2 4 1,1 3-1,6-1-2,1-2-3,-3-22-12,23 7-19,-11-20-4,16 2-2,-5-18 0</inkml:trace>
  <inkml:trace contextRef="#ctx0" brushRef="#br1" timeOffset="410154.7703">7562 14459 95,'-12'-1'43,"12"1"1,-17-8-1,16-14-41,1 22-7,-9-31-13,24 32-15,-15-15-10,14 11-2,-14 3 0</inkml:trace>
  <inkml:trace contextRef="#ctx0" brushRef="#br1" timeOffset="415957.9805">8443 13674 44,'-21'0'34,"-8"12"2,-10 12-1,6 24-28,-22 18-3,6 25 1,-10 16 1,4 27 0,-1 6-1,9 9-1,7-9-1,16-9-3,16-19 0,22-22-4,29-16-7,8-40-28,37-17 1,9-29-3,21-12 3</inkml:trace>
  <inkml:trace contextRef="#ctx0" brushRef="#br1" timeOffset="416332.3811">9028 13922 74,'-59'9'40,"-11"11"-1,2 20 1,-4 6-37,3 10-1,13-2 0,21 2-1,16-7 1,19-7-1,19-9 0,21-11 0,17-10 1,14-5-1,9-3 0,-4-1 0,-3 2 0,-6 5 0,-14 10-1,-19 7 0,-21 16 0,-24 6 1,-17 8-2,-14 3 2,-15-2-2,1-4 0,4-11-1,7-19-3,23-10-9,8-37-17,42-10-7,9-25-3,34-9 1</inkml:trace>
  <inkml:trace contextRef="#ctx0" brushRef="#br1" timeOffset="416644.3816">9549 13966 80,'-24'1'41,"8"9"0,-7-7 0,20 8-36,-9 3-2,2 9 0,-2 7-1,0 10-1,-3 13 1,-3 14-2,-6 11 2,0 6-2,0 7 0,-3-5 1,6 1-1,1-6 0,11-13 0,0-11 0,9-18 0,3-13-1,4-15 0,-7-11-1,24-17-4,-19-20-9,13 13-11,-17-34-9,12 11-6,-4-21 0,3 7 0</inkml:trace>
  <inkml:trace contextRef="#ctx0" brushRef="#br1" timeOffset="416862.7821">9498 14437 77,'-6'28'42,"-7"-14"-1,7 6-1,6-20-35,0 10-1,12-12-1,12-4-1,9-5 0,11 1-2,5-5 0,7-9-4,14 11-15,-18-23-10,16 13-9,-11-16-2,-1 2-3</inkml:trace>
  <inkml:trace contextRef="#ctx0" brushRef="#br1" timeOffset="417081.1825">10028 14075 89,'-24'31'42,"6"18"1,-10 0-2,8 20-36,-7 9-3,5 7 0,-2 5-1,9-1-1,4-4 0,8-10-2,14-9-1,6-28-5,26-2-15,-14-35-12,22-3-5,-10-21-3,7-7 2</inkml:trace>
  <inkml:trace contextRef="#ctx0" brushRef="#br1" timeOffset="417611.5834">10510 14148 88,'-23'40'41,"1"23"1,-19-2-2,2 15-36,-1 2-1,7-4 0,-2-6-1,13-8-1,5-12 0,9-16 0,11-17-1,12-21 0,9-18 0,2-13-1,7-17 1,-2-12-1,-2-5 1,-1-2-1,-11 1 1,-4 11 0,-3 7 0,-10 18 0,-3 15 0,3 21-1,0 0 1,-8 23 1,14 7-1,5 2 0,9 2 0,14-5 1,6-11-1,8-7 1,9-11 0,5-12 0,0-7 0,-3-8 0,-3-5 0,-4 1 0,-11 1 0,-9 9 0,-11 13-1,-21 8 0,10 29 0,-20 12 0,-9 16 0,-1 7-1,6 12-1,-7 1 0,7-3-2,5-12-2,18-4-11,-13-35-13,27-1-12,-4-26 1,14-11-2</inkml:trace>
  <inkml:trace contextRef="#ctx0" brushRef="#br1" timeOffset="417923.5839">11341 13703 102,'-1'18'44,"13"17"0,-4-9-6,12 19-34,4 12-2,1 17 0,-1 8-1,3 17-1,-7 11 0,-5 5 0,-9 6 0,-7 1-1,-13-2 0,-5-8-1,-6-9 1,-4-15-2,2-18-3,-8-26-8,24 1-8,-14-41-13,25-4-7,0-22-2,17-5 1</inkml:trace>
  <inkml:trace contextRef="#ctx0" brushRef="#br1" timeOffset="418048.3841">11523 14990 107,'-6'22'42,"-11"-12"-2,3-2-24,14-8-39,-3-32-13,24 2-7,5-19-2,23-15 1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5-19T21:36:07.076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00B0F0"/>
    </inkml:brush>
    <inkml:brush xml:id="br2">
      <inkml:brushProperty name="width" value="0.05292" units="cm"/>
      <inkml:brushProperty name="height" value="0.05292" units="cm"/>
    </inkml:brush>
  </inkml:definitions>
  <inkml:trace contextRef="#ctx0" brushRef="#br0">4759 1108 86,'-51'7'36,"4"7"1,-11 6 0,7 19-31,-8 0 0,14 14-2,0-1 0,13 2-2,12-2 1,19-5-1,15-12 1,22-19-1,12-17 0,19-25 1,14-20-1,14-18 0,5-19 1,-2-14-1,-52 43 0,8-1 0,-14-1-1,3-5-1,-6 6 2,0-3-2,-13 7 0,1 3-1,-25 48 1,26-65 0,-26 65 1,-16-16-2,-13 36 0,-11 26 1,-6 26-2,3 31 0,1 16-2,20 6-3,23 6-16,17-55-14,25-10-3,2-20 1,17-14-1</inkml:trace>
  <inkml:trace contextRef="#ctx0" brushRef="#br0" timeOffset="358.8006">5438 1151 113,'-9'11'39,"17"12"1,-8-23-6,23 19-31,6-16-1,10-4 1,4-2-1,4-9-1,-1-5 1,-1-10 0,-5 1-1,-11-9 0,-11 1 0,-13-1 0,-15 0 0,-12 5 0,-10 13-1,-10 10 0,-8 14 0,-4 15 1,2 13-2,2 10 2,6 7-2,13 6 0,18 0 1,14-4-3,23-11 1,27-15-4,28-11-1,15-18-6,35-6-24,2-16-1,15-4-1,1-10 0</inkml:trace>
  <inkml:trace contextRef="#ctx0" brushRef="#br0" timeOffset="639.6011">7028 691 113,'0'0'41,"-43"-69"1,43 69-1,-63-51-38,63 51-1,-86-24-1,86 24 2,-76 22-2,-18 26 0,7 33 0,17 20 0,15 23-2,22 9 0,21 0-2,23-11-2,29-43-6,-11-30-21,19-6-8,-9-28 1,1-11-2,-11-21 2</inkml:trace>
  <inkml:trace contextRef="#ctx0" brushRef="#br0" timeOffset="811.2014">6362 1075 118,'-25'1'41,"7"7"0,23 9 0,8 6-39,27-19-2,20-3-1,15-6-3,20 2-11,-3-11-23,15 1-2,-10-1 0,3 4-2</inkml:trace>
  <inkml:trace contextRef="#ctx0" brushRef="#br0" timeOffset="6162.0108">1650 827 61,'15'-47'37,"-15"47"0,14-49 1,-14 49-24,0 0 0,15-51-8,-15 51-1,0 0-2,18-3 1,-17 23-2,1 24 1,-4 13-3,3 18 1,-3 13-3,3 10 1,-1-5 0,0-12-2,7-12-3,-6-23-21,19-8-12,-8-21 1,8-15-1,0-26 1</inkml:trace>
  <inkml:trace contextRef="#ctx0" brushRef="#br0" timeOffset="6692.4117">1644 869 107,'-75'-44'41,"75"44"0,-71-40-1,71 40-37,0 0-2,-53-59 0,53 59 0,0 0 0,18-55 0,-18 55 0,58-32-1,-58 32 1,94-31-1,-36 13 2,1 3-2,2 0 1,-2 4 0,1 7 0,-4 3 1,-8 11-1,-16 8 0,38 30 0,-32 19-1,-24 20 1,-23-1-1,-12 10 0,-7-3-2,9-8 3,5-31-2,6-14 1,10-11 0,6-15 1,10-15 0,5-13-1,7-13 1,3-6 0,3-9 0,0-5 1,2 0-2,-2 3 0,-5 10 0,-6 6 0,-4 8 0,-7 13 0,-14 7 0,15 30 0,-17 7 0,-3 3 0,-1 10-2,-2 4-1,7 3 0,-2-3-2,12-9-3,-3-20-22,23 1-11,-1-22 1,14-7-1,-3-19 1</inkml:trace>
  <inkml:trace contextRef="#ctx0" brushRef="#br0" timeOffset="7035.6123">2762 1070 106,'0'22'40,"1"-6"1,18 3-4,9-11-33,8-6 1,10-9-1,6-7-1,1-9 0,-4-7-1,0-8-1,-11-6 1,-38 44-1,29-48 0,-29 48 1,3-51-1,-3 51 1,0 0-2,-55-54 0,5 63 0,-18 14 0,3 19 0,-8 13 0,16 17 0,13 3-2,32 0 1,28-25 0,27-17-2,27-21-3,15-27-22,26-8-12,9-19-2,15-10 0,4-13 1</inkml:trace>
  <inkml:trace contextRef="#ctx0" brushRef="#br0" timeOffset="7690.8135">7296 964 103,'0'0'39,"0"0"0,9 16-2,-6 3-33,2 6-1,-2 6-1,-3 12-1,-3 6 0,6 2-2,-3 0 0,-2-5-2,8-9-5,-6-19-28,23-11-2,-2-24 1,16-14-1</inkml:trace>
  <inkml:trace contextRef="#ctx0" brushRef="#br0" timeOffset="8158.8143">7573 755 104,'-16'-62'39,"16"62"2,0 0-3,-19-59-34,19 59-2,0 0-1,0 0 0,0 0 0,0 0-2,0 0 1,43 34-1,-3 21 1,4 3-1,7 2 0,-13 0 0,-6 5 2,-14-2-1,-11 0 0,-15-19 2,1-7-1,-4-7 1,2-8 0,1-11 1,8-11-1,0 0 0,7-22 0,5-3 0,4-9-1,6-1 1,1-6-1,3 6-1,0 1 1,-4 5-1,1 10 0,-2 6 0,-2 12 0,-1 11-1,-2 12 1,-3 5 0,-1 4-1,2 5-1,-4-3 0,5 4-1,1-6-2,9-2-4,-7-19-24,22-1-7,-8-14 1,17-7 0</inkml:trace>
  <inkml:trace contextRef="#ctx0" brushRef="#br0" timeOffset="8361.6147">8537 929 112,'14'-34'39,"-14"17"0,0 17-1,-25 13-34,2 17-2,4 16 0,0 8-1,-1 4-1,10-1 0,8-9-2,4-5-1,10-10-6,-12-33-29,37 13-1,-13-29 0,14-8-1</inkml:trace>
  <inkml:trace contextRef="#ctx0" brushRef="#br0" timeOffset="8502.0149">8608 678 110,'0'0'40,"-38"-83"0,38 83-3,-20-74-43,20 74-32,-10-69-1,10 69 0,17-53-1</inkml:trace>
  <inkml:trace contextRef="#ctx0" brushRef="#br0" timeOffset="8720.4152">9047 375 101,'0'0'41,"48"44"0,-48-44-1,12 58-37,-12 35 2,-20 4-3,-4 10 1,-6-3-1,4 0-2,2-6-1,11-11 0,13-32-5,-1-24-6,14-3-26,-13-28-2,31 4 1,-15-22-2</inkml:trace>
  <inkml:trace contextRef="#ctx0" brushRef="#br0" timeOffset="9048.0158">9002 876 119,'-13'0'41,"10"11"1,5 6-6,14-7-33,10-1-1,9-4 1,1-2-1,13-6 0,-2 0 0,-1-2-1,-2-4 1,-5 2-2,-8 1 0,-2 3 0,-6 2 0,-8 6 0,-6 7 0,-6 8 0,-5 7 0,-6 8 0,-2 3 0,-3 7 0,1 2 0,-2 0-3,5-5-1,-2-6-2,14-6-15,-3-30-19,17 4-2,-8-19 1,14-5 0</inkml:trace>
  <inkml:trace contextRef="#ctx0" brushRef="#br0" timeOffset="9188.416">9444 844 118,'0'0'38,"-18"-73"0,18 73-2,-19-64-43,19 64-32,-3-49-1,3 49 1,0 0 0</inkml:trace>
  <inkml:trace contextRef="#ctx0" brushRef="#br0" timeOffset="9828.0172">9767 940 107,'7'12'40,"-18"-2"1,7 9 0,-9-3-36,-7 6 0,-6 4-1,1 4-1,-1 1-1,7 10 0,4-3-1,12 2 0,12-8-1,16-10 0,10-11 0,13-11-1,3-8 1,8-15-1,-5-11 1,-3-8-1,-12-6-1,-11-4 1,-13 1-1,-13 5 1,-2 46 0,-7-39 1,-17 5 0,6 15 0,-13 7 1,18 14 0,-4 4 0,20 10 0,3-2 1,17 4-1,14-6 0,7-4 0,1-4 1,4-1-2,-4-3 2,-10-1-2,-7 0 0,-4 2 0,-9 0 0,-15-1 0,10 15 0,-14-3 0,-6 0 0,5 5 0,-2 2 0,2 2 0,7-3 0,6-3 0,9-7 0,12-8 0,9-7 0,8-9 0,5-9 0,1-8 0,-52 33 0,57-34 0,-57 34 0,0 0 0,78-68 0,-47 50 0,-11 13 0,-20 5 0,8 28 0,-15 4 0,-4 9-5,-1-4-19,14 6-18,-6-11-1,23-4 1,0-14-3</inkml:trace>
  <inkml:trace contextRef="#ctx0" brushRef="#br0" timeOffset="10342.818">11936 919 102,'0'0'41,"0"0"-1,13-40 0,-13 40-34,-24 2-3,1 22 0,-14 6-1,4 12 0,-2 2-1,15 6 2,9-4-3,12-2 2,13-8-1,17-12 0,14-9 0,13-14 0,3-10-1,4-7 1,-5-9-1,-4-11 0,-13 1 1,-10-7-2,-21 0 1,-15 2-2,3 40 1,0 0-2,-32-66 0,11 50-1,-5 8-3,6 4-9,20 4-23,-4 27-1,22-4 1,11 3-2</inkml:trace>
  <inkml:trace contextRef="#ctx0" brushRef="#br0" timeOffset="10623.6186">13110 713 111,'0'0'41,"22"-85"-1,-22 85 2,-5-76-40,5 76 0,-28-47 0,28 47 0,-58-17 2,-20 32-1,1 38 0,-3 26-2,18 25 1,6 23-2,15 8 0,19-12-3,17-21-3,20-31-5,-8-23-27,24-15-3,-12-21 0,15-14-1</inkml:trace>
  <inkml:trace contextRef="#ctx0" brushRef="#br0" timeOffset="10795.2189">12587 1004 122,'-19'-15'42,"5"3"1,14 12-1,20 5-36,20-13-6,17 3 0,12-7 0,14 3-3,-83 9-28,88-20-8,0 8-4,6 1 0,-9 8-1</inkml:trace>
  <inkml:trace contextRef="#ctx0" brushRef="#br0" timeOffset="11559.6203">14994 646 90,'0'0'39,"0"0"2,0 0-3,0 0-31,0 0 0,0 0-1,-16-4-2,-24 38 0,-15 4-1,0 11 0,1-1-2,19 0 0,19-12-1,36-12 1,28-19-1,7-1 1,7 4 0,-1-1 0,-5 4-1,-10 7 1,-15 9 0,-18 3 0,-11 5-1,-17 2 1,-7 0-1,-8-8-1,5 0-1,-4-8-2,12-8-3,0-17-20,17 4-12,17-26-2,13 5 0,-1-12 0</inkml:trace>
  <inkml:trace contextRef="#ctx0" brushRef="#br0" timeOffset="11778.0207">15369 813 112,'0'0'40,"61"-52"0,-61 52-1,32-6-35,-26 28-2,-4 24 1,-16 18-1,-14 10 0,1-2-2,3 3-1,5-11-2,13-22-2,16-8-5,-9-17-28,24-9-2,-6-14 1,16-4 0</inkml:trace>
  <inkml:trace contextRef="#ctx0" brushRef="#br0" timeOffset="11949.621">15453 1034 118,'0'0'39,"-14"-1"2,31 0-2,7-10-36,17-3-3,11-6 0,-52 20-2,70-26-3,-70 26-11,90-37-23,-90 37-1,99-49 1,-52 24-2</inkml:trace>
  <inkml:trace contextRef="#ctx0" brushRef="#br0" timeOffset="12136.8213">16142 643 120,'0'0'41,"-25"-6"2,-23 44-7,-3 24-32,-8 20-2,15 12 0,0 1-3,21 4 0,13-11-4,22-24-4,27-8-30,-4-22-2,25-8 1,-3-18-1</inkml:trace>
  <inkml:trace contextRef="#ctx0" brushRef="#br0" timeOffset="12714.0223">16670 801 110,'1'-58'43,"-1"58"1,0 0-3,-25-32-37,-14 52-1,-6 33 1,-13 16-2,-6 10 0,15-4-2,10 0 0,7-19 0,18-18 0,8-15 0,6-23 0,27-8 0,-3-19 0,7-15 0,-31 42 2,34-58-2,-34 58 0,44-69 0,-44 69 0,36-78 0,-36 78 0,35-73 0,-35 73 0,18-61 0,-18 61 0,0 0 0,28-59 0,-28 59 0,0 0 0,0 0 0,0 0 0,60-31 0,-60 31 0,0 0 0,60 14 0,-60-14 0,56 3 0,-56-3 0,66-7 0,-66 7 0,69-20 0,-69 20 0,70-27 0,-70 27 0,58-24 0,-58 24 0,0 0 0,55-6 0,-18 21 0,-40 22 0,-3 23 0,-8 14 0,9 7-4,6 6-12,3-18-21,27-13-6,5-24 1,25-10-1</inkml:trace>
  <inkml:trace contextRef="#ctx0" brushRef="#br0" timeOffset="12854.4226">17567 959 120,'-44'2'41,"0"6"-5,-9-6-21,15-9-55,-1 21-1,9 7 1,-8 4-3</inkml:trace>
  <inkml:trace contextRef="#ctx0" brushRef="#br0" timeOffset="13041.6229">16513 1437 117,'-13'-1'41,"-3"-14"1,16 4-4,-12-6-41,11-12-11,9 13-23,-16-2-3,8 18 1,-21-11-3</inkml:trace>
  <inkml:trace contextRef="#ctx0" brushRef="#br0" timeOffset="13197.6232">15374 1564 121,'-46'17'41,"16"-15"0,30-2-7,33-19-73,5-8-2,26 2 1,-4-6-2</inkml:trace>
  <inkml:trace contextRef="#ctx0" brushRef="#br1" timeOffset="78716.9711">1583 2578 86,'0'0'35,"1"17"0,-1 7-1,-4 2-32,4 14 0,0 7-1,0 15 0,4 6-1,-2 7 0,3 2-1,-3-3-2,11-1-3,-12-19-22,10-6-6,-3-20 0,2-14-3</inkml:trace>
  <inkml:trace contextRef="#ctx0" brushRef="#br1" timeOffset="79200.5719">1412 2783 91,'-30'-28'38,"19"9"-1,8-7 2,22 5-34,11-7 0,20-3-1,9-4 0,12-1-2,5 1-1,7 3 1,-7 8-1,-3 5-1,-9 10 1,-10 15-1,-13 10 1,-11 14-1,-13 9 0,-8 13 0,-13 9 0,-6 11 1,-7 1-1,1 0 0,-1-3 1,0-4-1,2-9 0,9-11 0,6-15 0,10-15 1,7-15 0,7-11 0,4-18 0,3-5 1,3-11-1,3-5 1,-9 2-1,2 8-1,-9 3 1,-4 13-1,-3 14-1,-3 11 1,-3 17-1,-3 11 0,1 7-1,0 3 0,6 12-1,-1-6-3,13 8-3,-12-17-28,21 6-2,-8-22 1,14 0-1</inkml:trace>
  <inkml:trace contextRef="#ctx0" brushRef="#br1" timeOffset="79528.1725">2702 2893 92,'0'0'36,"-8"14"1,20 2 2,-12-16-33,40 11-2,-5-18 1,13-4-2,6-7-1,1-4 0,-1-3-1,-5-2 0,-9-3-1,-11 0 1,-14 5-2,-18 4 2,-14 4-1,-10 10 0,-10 4 1,-7 9-1,-6 12 1,3 10 0,1 8-1,16 7 1,11 3-2,18-2-1,21 4-7,6-17-29,30 2 0,7-21-2,29-1 0</inkml:trace>
  <inkml:trace contextRef="#ctx0" brushRef="#br1" timeOffset="80120.9734">4375 2664 82,'-4'-19'37,"-7"15"-1,-15-4 2,4 8-32,-18 2-1,5 14 0,-9 6 0,-1 10-2,2 9 1,3 6-1,7 3-1,10 0 1,6 0-1,16-8-1,11-9 1,18-15-1,13-17 0,16-13 0,9-16 0,7-11 0,-2-6 0,-2-8 0,-7 1-1,-10 2 0,-15 10-1,-13 5 0,-19 19 0,-5 16-1,-12 0 1,-5 22-1,-3 10 0,-2 8 0,5 9-1,5 2-1,11 5-4,2-17-23,28 8-7,0-26 2,21 3-2</inkml:trace>
  <inkml:trace contextRef="#ctx0" brushRef="#br1" timeOffset="80370.574">5207 2575 102,'-13'-14'37,"-16"1"2,-5 23-3,-10 2-31,-4 18 0,-7 4 0,6 11-1,0 3-1,11 3-1,11-3 0,16-4-2,19-5-2,19-17-1,24-3-4,8-27-21,21 4-10,1-21 0,14 5 0,-9-18-2</inkml:trace>
  <inkml:trace contextRef="#ctx0" brushRef="#br1" timeOffset="80682.5745">5690 2551 108,'3'-21'39,"-3"21"0,-22-9-1,-4 15-33,-2 4 0,-4 8-1,-9 8-2,0 7 0,0 1 0,6 8-1,4 0 0,7-1 0,10-3-1,14-2-1,17-8-1,11-7-1,12-3-3,3-21-27,22 11-6,-6-25 1,13 8-1</inkml:trace>
  <inkml:trace contextRef="#ctx0" brushRef="#br1" timeOffset="81041.3751">5823 2753 105,'0'0'37,"0"28"2,11-24-1,25-3-33,1-6-1,14-3-1,-2-8 0,11-3-1,-11-1 0,1-4-1,-17 1 0,-4 1 0,-17-1 0,-7 4-1,-16 7 1,-12 2-1,-6 9 0,-4 8 0,-7 6 0,0 9 1,3 9-1,6 8 0,9 0 0,11 3 0,13-5 0,16-6-1,21-9-2,9-21-2,22-1-4,1-31-27,26-3-3,-7-23 2,10-2-2</inkml:trace>
  <inkml:trace contextRef="#ctx0" brushRef="#br1" timeOffset="81212.9754">6877 2020 101,'-25'-17'37,"2"41"3,-17 13-2,4 32-25,-11 13-9,5 13 1,0 9-3,5-2-1,13 0-5,12-15-2,28 1-30,-10-30-4,24-1 2,-1-27-3</inkml:trace>
  <inkml:trace contextRef="#ctx0" brushRef="#br1" timeOffset="82211.3772">6874 2615 105,'6'23'39,"-6"-10"1,18 10-2,-5-11-32,16 0-2,3-6-1,7-7 0,2-9-2,3-5 0,1-6-1,-6-7 0,-5-4 0,-7-4 0,-12 4 0,-7-2-1,-17 6 1,-5 8 0,-13 6 0,-4 14 0,-7 14 1,0 8 0,-3 10 0,6 10 0,3 2 0,14 4 1,11-2-1,13-10 0,12-7-1,15-11 1,14-9-1,7-10 1,9-12-1,-2-5 1,1-6-1,-4-4 1,-11 5-1,-11 2 0,-6 6 1,-10 5-1,-20 10 0,0 0 0,6 20 0,-15 0 0,1 6-1,-4 7 1,0-1 0,4 3 0,1-8 0,6-4 0,1-23 0,8 10 0,7-20 0,2-13 1,0-11-1,6-6 2,2-3-2,-1-5 0,0 2 0,1 10 0,-5 1 0,-1 11 0,2 4 0,2 11-2,-1 8 0,4 1-2,5 8 1,2-2-1,8 6-1,-6-6 0,7 6 1,-8-8 1,0 1 0,-7-3 2,-7 1 0,-6-3 2,-14 0 0,0 0 0,0 0 1,0 0 0,-10-11 1,-4 15-1,-4-1 1,-5 9 0,-2 0 0,-3 13 0,-1 1-1,1 6 1,2 2-1,6 2 0,5-5 0,9 0 0,8-8-2,8-15 0,11-9 0,11-11 0,2-11 0,2-9 0,0-6 0,-1-4 0,-2-5 0,-5 16 0,-7-2 0,-8 14 0,-13 19 0,0 0 0,0 19 0,-9 9 0,-2 12 0,1-4-2,6 7 1,3-7-2,17-6-3,4-24-9,28 4-22,-7-32-4,25 0 1,-7-31-1</inkml:trace>
  <inkml:trace contextRef="#ctx0" brushRef="#br1" timeOffset="82382.9774">8742 2129 83,'-32'12'40,"12"30"2,-16 6-1,10 28-12,-7-5-25,1 1-1,7 3-3,2-8-1,12 11-17,-3-29-20,14 0-3,-8-24 1,17-3-1</inkml:trace>
  <inkml:trace contextRef="#ctx0" brushRef="#br1" timeOffset="82710.5781">8474 2400 104,'0'0'40,"22"4"0,-22-4-1,42 21-32,-17-12-4,10 2-1,6-8 0,1-3-1,8-6-1,1-5 0,-1 0 0,-5-4 0,-5 4-1,-8-2 1,-6 7 0,-11 5 0,-15 1 0,4 20 0,-17 1 1,-2 3-1,1 8 0,-7 4 0,4 2-1,0 0 0,7-1-2,-1-13-2,17 8-23,-6-32-11,15 11 0,0-27 2,13 0-3</inkml:trace>
  <inkml:trace contextRef="#ctx0" brushRef="#br1" timeOffset="82835.3783">8992 2130 91,'-27'-2'2,"-1"6"-1,2 7-1,5-3-38</inkml:trace>
  <inkml:trace contextRef="#ctx0" brushRef="#br1" timeOffset="83693.3798">9357 2284 87,'0'0'39,"-11"-3"-2,11 3 4,-32 18-37,11 2 2,-7 4-1,2 11 0,-3 3-2,6 1 1,6 1-1,9-2-1,8-4-1,9-9 0,16-6 0,3-17-1,11-5-1,1-10 1,0-9-2,3-8 1,-8-3 0,-8-4-1,-9 2 0,-9 0 0,-7 3 2,-4 6-2,-7 5 3,-1 7-2,-2 5 1,12 9 0,-13-8 1,13 8 1,11 2-1,8 2 0,6-2 1,4 2-1,6-1 1,4 3 1,-7-1-3,2 3 3,-8 5-2,-7 1 0,-8 7 0,-10 4 0,-7 5-1,-6 1 0,-5 1 0,0-3 0,0 0-1,3-6 1,8-7 0,6-16 0,15 4 0,11-15 0,10-12 0,0-3 0,10-4 0,2-2 1,-2 2-1,-5 5 0,-5 11 1,-8 12 0,-11 15-1,-4 9-1,-10 9 0,-6 3-4,6 17-5,-14-15-25,22 15-6,-5-19 1,23 6-2</inkml:trace>
  <inkml:trace contextRef="#ctx0" brushRef="#br1" timeOffset="84067.7804">11182 2320 97,'0'0'40,"3"23"2,-17-3-4,1 13-35,-10 8-1,5 7 1,-5 5-2,7 4 1,7-4-4,12-7-1,19 4-12,2-30-22,22-3-1,-2-22-1,15-7-1</inkml:trace>
  <inkml:trace contextRef="#ctx0" brushRef="#br1" timeOffset="84239.3808">11193 2083 112,'-35'-13'37,"22"15"0,13-2-10,11-9-34,33 24-8,-2-16-23,22 16 1,-1-9-1,13 15 3</inkml:trace>
  <inkml:trace contextRef="#ctx0" brushRef="#br1" timeOffset="84504.5812">11709 2275 75,'4'31'38,"-24"-11"-2,3 6 3,-20-13-26,8 9-2,-6-8-4,7 2-1,2-4-1,10 4-1,16-16-1,-4 24-1,18-15 0,12 4-1,7 1-1,1-3 1,3 5-1,-4-2 1,-4 5-1,-8-1 0,-7 5-1,-18-2 1,-6 3-3,-7-2 1,-4 3-4,-9-20-24,11 15-9,-8-22 0,27 2 0,-18-13-2</inkml:trace>
  <inkml:trace contextRef="#ctx0" brushRef="#br1" timeOffset="85253.3824">13115 2408 61,'0'0'37,"-20"-19"0,1 20 1,-21-6-10,1 19-20,-17-4-1,-2 21-1,-5 4-2,-1 10 0,9 1 0,7 3-1,15-1-1,21-9 0,18-8-1,25-18 1,20-18-1,23-15 0,17-21 1,16-18-3,6-15 2,3-12-1,-5-10 1,-12-2-2,-20 1 2,-15 5-2,-25 15 1,-18 11 0,-21 24 0,-17 17-1,-16 30 1,-10 22 0,-6 26-1,1 20 2,3 14-1,8 14 1,12 3-2,10-2 0,25 0-4,10-24-6,30 0-27,2-28-1,17-5-1,-6-27-1</inkml:trace>
  <inkml:trace contextRef="#ctx0" brushRef="#br1" timeOffset="85440.5828">13928 2367 109,'-25'-10'41,"5"33"1,-13 1-3,7 18-34,0 6-2,2 9 0,3 4-2,7-3-3,10-1-3,0-25-28,29 7-7,-6-28 1,21-2-2</inkml:trace>
  <inkml:trace contextRef="#ctx0" brushRef="#br1" timeOffset="85830.5836">14149 2306 113,'-5'26'43,"-5"-11"-1,15 13 1,11-7-40,-10 9 1,-1 4-2,-3 0 0,-4 7-1,-7 0-1,0 2 2,-6-2-2,0-4 0,1-6 0,3-9 0,5-10 0,6-12 0,12-9 0,5-11 0,5-12 0,3-8 0,3-7 0,2-7 0,-2 2 0,-6 3 0,-3 6-2,-3 7 2,-7 7-1,0 11 0,2 9-1,2 7 1,4 6-2,8 5-3,3-5-1,17 15-20,-10-18-13,21 13 0,-10-14 0,2 12-1</inkml:trace>
  <inkml:trace contextRef="#ctx0" brushRef="#br1" timeOffset="86189.3842">14613 2483 102,'-25'11'38,"19"12"1,6-23 0,12 22-27,12-19-9,10-1 1,6-4-2,5-4 0,4-6 0,0-3 0,-9 4-1,-3-9 0,-12 2-1,-7-5 0,-10 3-1,-10 0 0,-9 4 0,-11 5 1,-3 7 0,-14 8 0,-4 11 0,1 9 1,-3 13 0,4 3 1,11 5 0,9 2-2,11-7 1,20-3-1,16-10-2,9-16-3,20 4-15,-5-28-18,14 5-3,-10-26 1,4 4-2</inkml:trace>
  <inkml:trace contextRef="#ctx0" brushRef="#br1" timeOffset="86360.9844">14247 2056 109,'-46'13'40,"8"-13"-7,13-7-29,12 7-40,12-23-4,15 11-1</inkml:trace>
  <inkml:trace contextRef="#ctx0" brushRef="#br1" timeOffset="86828.9853">15698 2316 61,'-11'-2'36,"-16"-2"0,-5 12 2,-11-8-19,3 17-10,-9-2 0,0 19-1,-1-3-1,11 10 0,9-5-3,17 3-1,13-3-1,20-6-2,22-7-3,17-15-1,21-3-5,8-24-23,22 4-7,-11-22 0,12 5 0</inkml:trace>
  <inkml:trace contextRef="#ctx0" brushRef="#br1" timeOffset="87047.3857">16362 1861 99,'-30'24'39,"10"25"0,-10 6-1,1 21-32,-4 7-3,2 12 2,6-2-4,0-2-1,8-4-3,2-20-4,18 1-29,-7-26-3,14 1 1,-7-28-2</inkml:trace>
  <inkml:trace contextRef="#ctx0" brushRef="#br1" timeOffset="87203.386">15950 2484 116,'0'0'40,"22"-24"0,14 17-1,13-6-40,10-8-3,16 5-5,-5-15-29,20 8 0,-13-15-1,9 9-1</inkml:trace>
  <inkml:trace contextRef="#ctx0" brushRef="#br1" timeOffset="87421.7862">16813 1780 107,'-20'21'40,"-14"8"2,6 36-2,-14-2-36,7 19-1,2 8-1,7 6 1,3-1-3,7-5 0,15-4-4,7-18-1,17 1-24,-3-29-11,23-1 0,-9-29-1,14-3 2</inkml:trace>
  <inkml:trace contextRef="#ctx0" brushRef="#br1" timeOffset="87874.1871">16917 2372 104,'-33'-18'39,"23"29"3,-16-1-3,7 17-34,7 1-1,7 5 0,5-2-1,7-1 0,10-7-1,4-8-2,6-10 1,2-7-1,8-12 1,-2-8 0,-3-7 0,2-4-2,-5-3 1,-4 1-1,-4 8 0,-4-1-1,-6 16 0,-11 12 1,-5 18 1,-11 21 1,-8 16-1,-10 18 0,-6 17 0,-3 9 1,-5 7-1,-2-3-1,5-8 2,7-13-2,5-15 1,5-15 0,9-24 0,5-19 0,14-9 0,-11-28 1,16-6-2,4-15 1,8-6-1,7-10 1,10 0-2,5-5-1,10 9-5,-8-8-24,16 21-8,-10-8 0,11 18-2</inkml:trace>
  <inkml:trace contextRef="#ctx0" brushRef="#br1" timeOffset="89137.7894">17874 2327 56,'0'0'34,"-18"28"2,7-11-2,9 15-23,-13-3-3,8 12-2,-8 0 0,8 6-2,-5 1-1,2 3-1,0-7 0,2-5-1,0-10 1,3-4 0,5-25 0,0 0-1,6-14 1,9-16-1,0-12 1,6-6-1,2-9-1,2-5 0,-1 0 0,1-1 0,0 8 0,-2 2-1,-3 12 0,1 7 0,-1 10 1,3 12-1,-3 11 1,3 12 0,-1 7-1,-1 6 1,-6 9 0,-3 5 1,-4 3-1,-8 4 1,-8 2-1,-7-1 0,-1-3 0,-14-1 0,2-5 0,-3-6 0,-2-5-1,-1-4 1,3-6 0,0 4 0,0-1 0,4 7 1,-5 6-1,6 7 1,-6 10 0,3 5 0,3 2-1,2 2 0,4-1-1,6-11-4,19 1-25,0-29-9,24-5 2,1-24-3</inkml:trace>
  <inkml:trace contextRef="#ctx0" brushRef="#br1" timeOffset="89808.5904">18491 2310 91,'0'0'40,"-3"18"-1,-4 11 1,-11 6-38,-4 5 1,-5 7-1,1 2 0,-2-1 0,4-1-1,1-6 0,6-5-1,6-13 1,8-6 0,3-17-1,12-6 1,7-11 0,9-12-1,1-9 0,5-5 2,3-7-2,3-2-1,0-1 1,-4 1 0,0 6 0,-3 3-1,-1 9 1,-3 9-1,1 8 1,-8 9 0,0 7 0,-2 6-1,-4 7 1,2 6 0,-5 2 0,-1 3 1,-1-1-1,-1-2 1,-3 1 0,-2-1 0,-3-3 0,-4 2 0,-5-2 0,0 4-1,-4 0 1,-6-2-1,7 2-1,-4 0 1,10-4 0,-2-1-1,14-2 2,7-7-2,8-5 1,9-4 1,6-7-1,3-6 1,5-5-1,1-4 0,-7-5 0,-7-1-1,-7-3-1,-12 1 1,-11 6-1,-13 2-1,-8 6 1,-13 7-2,0 9 1,-1 4 0,4 8-3,4-2-3,24 12-28,0-20-1,19 25 2,5-24-3</inkml:trace>
  <inkml:trace contextRef="#ctx0" brushRef="#br1" timeOffset="90354.5915">19405 2304 81,'0'0'39,"0"0"-3,-9 16 4,-14-3-32,12 10-2,1 3-1,-1 14-1,-3 3-1,3 8 0,-2-1-1,4-1-1,2-5 0,0-3 0,3-10-1,3-7 0,2-13 0,-1-11 0,0 0 1,18-20-2,-9-5 2,5-7-1,2-13-1,-1-4 2,4-9-1,1-2-1,1 2 1,0 2-1,0 5 1,-2 5-1,2 11 1,-2 10-1,-2 13 1,-3 10 0,0 10 0,-2 5 0,-1 11-1,-3 5 2,-6 3-1,-3 5 1,-5 3-1,-5 5 0,-3-1 0,-6-1 1,-4 0-1,-5-4-1,-2 0 0,-3-2 1,-2-1 0,1-1-1,-4 1 1,2 3 0,1 7 0,4 4 1,-1 1-1,5 2-1,7 3-2,2-12-7,23 8-28,-9-22-2,21-2 1,-1-26-1</inkml:trace>
  <inkml:trace contextRef="#ctx0" brushRef="#br1" timeOffset="91040.9926">19974 2249 102,'-37'12'40,"8"15"2,-10-6-3,0 12-35,6 3-1,9 9 0,5-1-1,10-4 0,9-1 0,11-7-2,9-6 1,9-10-1,6-11 0,8-12 0,-1-14-1,4-7 1,-4-5-1,-5-9-1,-6-2 0,-11-2 0,-6 0 0,-8 5-1,-9 5 2,-5 6-2,-3 6 3,-3 8-1,1 8 1,13 8 1,-12 1 0,12-1-1,16 14 1,5-4 1,6-1-1,5-1 1,2 3-1,1-2 0,-7 3 0,-3 2 1,-7 9-1,-9-1 1,-9 5-1,-6 7 0,-6 3 0,-3-1 0,-5 2-1,5-6 1,-1-4-1,4-6 0,7-2 0,5-20 0,0 0 0,18-11 1,0-8-1,-1-7 2,6-4-2,-4-2 0,-2 1 1,-1 2-2,-4 8 2,-5-2-2,0 10 1,-7 13-2,15-17 2,-1 11 0,8 0-1,8-8-1,10-1-1,10-11-2,8 0-1,1-18-4,19 14-18,-18-27-11,9 9 1,-18-14-1,-2 9 2</inkml:trace>
  <inkml:trace contextRef="#ctx0" brushRef="#br1" timeOffset="91212.5929">20993 1769 106,'-13'18'37,"-17"7"1,7 29 0,-4 3-34,-1 18 0,-2 5-2,6 4 0,1 3-1,0-2 0,8-3-2,-1-14-2,11-4-4,-11-28-24,19 3-8,-9-22 0,6-17-1</inkml:trace>
  <inkml:trace contextRef="#ctx0" brushRef="#br1" timeOffset="91540.1936">20736 2250 82,'0'0'42,"0"0"-2,17 8 3,-6-14-15,20 13-25,4-4 0,10 0-1,6-3 1,5-1-2,1-5 0,-3 2 0,-7 1 0,-7 2-1,-8 2 0,-10 5 1,-9 5-1,-9 5 0,-11 10 0,-5 0 1,-7 9-1,-4 1 1,-1 4-2,2-2 0,5-3-2,3-7-1,11-2-6,3-26-16,13 3-16,2-22 2,16-1-1,-10-21-1</inkml:trace>
  <inkml:trace contextRef="#ctx0" brushRef="#br1" timeOffset="91664.9937">21236 2005 114,'-16'-16'39,"16"16"0,0 0-3,0 0-40,29 17-27,-7-11-8,15 17 1,1-10-2</inkml:trace>
  <inkml:trace contextRef="#ctx0" brushRef="#br1" timeOffset="92273.3949">21689 2232 83,'-14'0'40,"4"15"0,-15-13 0,8 17-11,-8-4-25,2 5 0,0 5-2,4 1 1,6 5-2,6 1 1,4-3-2,6 0 2,7-9-3,8-6 0,7-8 0,1-11-2,5-5 1,0-12-1,-2 0 1,-3-11 0,-2 0 0,-7 0 0,-4-2 3,-5 7-2,-3 2 2,-2 3 0,-3 7 0,3 3 0,-3 13 1,15-9-1,-6 9 1,7 5 0,-1 1 0,2 4 0,-2 1 0,-3 2-1,-1 6 1,-2-3-1,-9 7 0,-5-1 1,-5 4-2,-4 1 0,-2 2 0,-3 4 0,-2-8 0,4 4 0,3-5 0,9-5 0,5-19 0,16 8 0,5-18 0,8-10 0,11-1 0,1-8 0,1-3 0,1 1 0,-7 8 0,-7 4 0,-10 9 0,-8 9 0,-11 1 0,1 22 0,-7 1-2,-2 7-2,5 6-5,-5-12-8,30 15-19,-8-21-5,23 8 0,-3-25 0</inkml:trace>
  <inkml:trace contextRef="#ctx0" brushRef="#br1" timeOffset="92616.5955">22536 2378 110,'-25'-23'39,"3"16"1,-16-4-2,2 13-31,-13 11-4,1 10 2,0 5-2,7 10 0,7 0 0,13-1-1,12-5 0,14-4-2,13-12 0,11-8 0,12-12 0,2-11 0,3-9 0,-1-6 0,-1-4 0,-4 1 0,-11 0 0,-5 7 0,-9 9-2,-15 17 2,0 0 0,0 0 2,-14 28-4,4-2 1,0 4-3,1-5-1,23 7-12,-14-32-20,30 14-4,-6-29-1,23 5 1</inkml:trace>
  <inkml:trace contextRef="#ctx0" brushRef="#br1" timeOffset="92788.1958">22981 1940 124,'-50'43'41,"11"27"1,-10-1-2,13 9-38,10 12-4,1-13-20,25 8-17,-2-28-2,25-1 0,-9-26-1</inkml:trace>
  <inkml:trace contextRef="#ctx0" brushRef="#br1" timeOffset="93302.9966">23966 1760 81,'-2'-11'39,"-4"36"-2,-13 7 2,2 29-19,-7 6-17,-2 15-1,5 3 1,-1 3-1,10-1-1,-2-5-2,19 4-9,-5-29-26,17-4-2,-6-20 1,12-9-3</inkml:trace>
  <inkml:trace contextRef="#ctx0" brushRef="#br1" timeOffset="93739.7974">23690 2189 112,'0'0'41,"-10"17"0,30 7 0,-2 7-38,24-11 0,15 0-1,10-1 1,13-4-2,4-1 0,6-4-1,-6-3 0,-4-2 0,-9-3 1,-15-1-1,-15-1 0,-17-2 0,-24 2 0,0 0 0,-17 1 1,-17 7-1,-5 1 2,-4 8-1,-2 1 1,8 7-2,8 9 0,12-2 0,17-2 0,18-2 0,18-7 0,15-6 0,11-9 0,4-9 0,5-14 0,-6-5 0,-6-8 0,-11-5 0,-18-5-3,-11 0-3,-19-11-7,0 23-21,-33-16-8,-4 24 2,-25-10-3</inkml:trace>
  <inkml:trace contextRef="#ctx0" brushRef="#br1" timeOffset="94706.9991">1398 4018 82,'6'-34'37,"4"13"0,-10 1 0,0 20-32,0 0-1,-10 23 0,-1 10-2,-3 14 0,-3 8 0,-3 8-2,1 3 2,3-1-1,2-6 0,6-8 0,3-9 1,8-15-1,5-14 0,1-15 1,9-18-1,3-16 1,2-11 0,2-11 0,2-11-1,2-6 1,0-2-1,0 0 1,-3 5-1,-2 10 1,0 11-2,-2 11 1,-4 13-1,-1 16 1,0 20-1,-4 15 0,-2 17 0,-5 12 0,4 13-1,-8 12 0,3 6-1,-3 0-1,4-1-3,-7-21-17,17 8-16,-8-25-1,14-9 1,-9-23-2</inkml:trace>
  <inkml:trace contextRef="#ctx0" brushRef="#br1" timeOffset="95334.8064">1544 4196 107,'-29'0'41,"6"-11"0,23 11-1,9-21-36,24 0-1,14-6 0,16-3-2,8-6 1,9-1 0,0 5-1,-8 4 1,-9 10-2,-10 8 2,-12 10-2,-16 11 0,-10 13 0,-15 12-1,-8 4 1,-6 11-1,-7 4 1,-1-4-1,-1-4 1,1-3 0,1-9 0,8-14 0,7-9 1,6-12-1,11-30 1,6-6-1,7-12 1,3-10 0,5-11 0,2-3 0,-4 1 0,-1 9 1,-7 12-2,-5 11 0,-5 17 0,-12 22 0,9 17 0,-9 18 0,2 16 0,4 9-3,-3 10 2,7 1 0,4-1 1,7-8-1,4-11 1,4-11 0,5-18 0,1-17 1,4-22 0,-2-13 0,-4-16 2,-2-14-3,-2-8 0,-11-8 0,-2 0 0,-8 1 0,-7 11 0,-4 8 0,0 15 0,-4 7-6,6 20-1,0 1-6,15 28-13,-14-15-13,28 21 0,-6-15-1,14 7 2</inkml:trace>
  <inkml:trace contextRef="#ctx0" brushRef="#br1" timeOffset="95522.0067">3008 3724 101,'0'0'36,"9"24"3,-12-6-3,6 16-30,-9 3-1,3 12-2,-7 5 0,5 9-1,0 0-1,2-2-1,2-3-1,-1-12-2,8-2-6,-6-26-27,17-5-4,-5-28 1,14-7-2</inkml:trace>
  <inkml:trace contextRef="#ctx0" brushRef="#br1" timeOffset="95787.2073">3074 3696 123,'5'-12'40,"14"24"1,-2-18-9,18 15-29,5-1-1,3 7-1,2 0 0,2 10 0,-8 3 0,-13 10 0,-11 7-1,-19 8 0,-18 6-1,-14 4 1,-18 2-1,-10-5 0,-1-4-1,0-16-4,14 0-9,-3-27-21,33-5-5,7-24 0,28-9-1</inkml:trace>
  <inkml:trace contextRef="#ctx0" brushRef="#br1" timeOffset="96520.4086">4728 3998 64,'12'-35'35,"-1"7"1,-9-5 1,-1 14-28,-16-2-2,0 19-1,-17 4 0,1 19-1,-14 7 0,5 13-2,3 5 0,1 8-1,10-1 1,14 1-1,15-6 0,14-9-1,15-13 1,15-7-1,11-19 1,10-11-1,1-14 0,1-7-1,-6-9 0,-13-6 0,-11-2 0,-19 0 0,-19 4 0,-15 4 0,-9 6-1,-15 9 0,2 6 0,-6 7 0,7 10-1,6 4-1,14 8-2,14-9-5,8 19-25,9-16-3,22 9 2,3-16-2</inkml:trace>
  <inkml:trace contextRef="#ctx0" brushRef="#br1" timeOffset="97066.4096">5335 3858 99,'0'0'36,"-2"20"1,-10-6-1,7 5-32,-9 9 0,4 9-1,-8 5 0,3 8-1,-3 2 1,5 2-2,-2-6 1,3-2 0,2-6-1,1-8 0,3-11 0,6-21 0,0 0 0,9-14-1,5-14 0,0-13 1,8-6-1,-1-6 0,3-6 1,0-2 0,1 7-1,-2 5 1,-3 10-1,0 9 1,-1 8-1,-1 10 1,-1 9-1,3 9 0,-1 6 0,-3 5 0,-1 4-1,-3 0 0,0 3 0,-7 0 0,-5-2 0,-6 2 0,-11 0 1,0-2-2,-7 2 2,-3 4 0,-5 2 0,-3 6 0,-1 4 0,0 7 0,-3 7 0,-3 10 0,3 4-1,1 1 2,3 5-2,7-8-2,9-1-4,2-27-18,28 3-14,3-27 0,28-10-2,4-27 1</inkml:trace>
  <inkml:trace contextRef="#ctx0" brushRef="#br1" timeOffset="97643.6106">5882 3902 102,'0'0'40,"-25"6"0,19 17-2,-14 5-31,6 10-4,-5 7 0,4 9-2,-4 2 0,4 1-1,2-3 1,1-4-1,3-9 0,6-7 1,-1-15-1,4-19 0,0 0 0,10-14 0,2-15 0,1-10 0,2-7 0,4-10 0,-1-8 1,4 0-1,1-5 1,-2 8 0,0 6-1,2 8 1,-6 11-1,1 13 1,-2 13-1,-2 11 0,-2 12 0,-2 6-1,-3 6 1,-2 6 0,-5 2-2,-3 3 1,-6 3 0,-6-1-1,-6 0 1,-5 1 0,-4-3 0,0-4 0,-1-4 1,3 2 0,0-3 0,-1-2 1,7 3-1,2 4 1,-3 6-1,6 3 1,-2 11-1,-2 0 0,3 4 0,4-2-3,8 0-1,-3-19-11,28 3-20,-9-27-5,25-4 1,2-25-2</inkml:trace>
  <inkml:trace contextRef="#ctx0" brushRef="#br1" timeOffset="98002.4111">6435 3834 112,'-28'7'40,"13"21"1,-22 2-2,4 14-36,-2 9 1,2 9-2,2 1 0,10-4-1,10-6 0,17-15-1,16-14 2,15-14-2,9-23 1,11-15 0,3-17 0,0-9 0,-3-6 0,-11-2-1,-16 0 0,-14 3 0,-13 7-2,-14 14 1,-7 11-3,-11 12-1,4 17-4,-9-6-9,29 23-17,5-19-5,5 33 3,16-24-2</inkml:trace>
  <inkml:trace contextRef="#ctx0" brushRef="#br1" timeOffset="98345.6118">7107 3809 118,'2'-14'38,"-2"14"2,-12-15-7,-5 13-27,-8 1-2,-2 7 0,1 4-1,-4 4-1,5 5-1,5 2 0,7 0 0,7 2-1,7-3 1,12 1-1,4-3 0,5-5-1,3-1 1,3-2 0,-3-2 0,-6-1 0,1 1-1,-8 2 0,-4 3 1,-5 5-1,-6 4 1,-4 2-1,-4 4 0,-3-2 0,0 2-1,1-8-1,10-3-3,3-17-7,13 9-16,-1-30-11,22 3 0,1-24 0,18-1 2</inkml:trace>
  <inkml:trace contextRef="#ctx0" brushRef="#br1" timeOffset="98517.212">7489 3810 124,'-23'24'40,"11"19"0,-23-14-4,10 17-35,4 0 0,1-1-2,9-4-1,6-8-4,14-7-5,-9-26-25,24 3-4,-9-26 1,16-4-1</inkml:trace>
  <inkml:trace contextRef="#ctx0" brushRef="#br1" timeOffset="98642.0122">7512 3366 100,'0'0'24,"13"-3"-24,-2 9 0,-11-6-34,35 3-2</inkml:trace>
  <inkml:trace contextRef="#ctx0" brushRef="#br1" timeOffset="98844.8127">7961 3245 97,'7'29'38,"-18"3"1,2 27 1,-23 5-31,10 16-4,-4 7-2,2 6 1,2-3-3,3-7-3,5-5-2,4-20-5,15-6-28,-10-27-3,18-10 0,-8-25 0</inkml:trace>
  <inkml:trace contextRef="#ctx0" brushRef="#br1" timeOffset="99016.4129">7807 3646 118,'-26'18'41,"29"6"0,-3-24-1,18 21-38,12-15 0,7-1-2,10-5-3,2-11-5,15 14-24,-15-19-8,7 14 0,-15-13-1</inkml:trace>
  <inkml:trace contextRef="#ctx0" brushRef="#br1" timeOffset="99344.0135">8182 3823 116,'10'29'39,"-10"-29"1,24 32-6,-1-31-29,9-1-1,2-12-2,3-4 0,2-3-1,3-7-1,-8-3-1,-7-2 0,-13 3-1,-10 3 1,-14 8 0,-13 8 0,-11 12 0,-10 8 1,-8 13 0,4 10 1,3 8 0,6 9 1,9-4-2,14-1 0,13-3-3,11-14-4,25 6-21,-3-29-12,18-4 0,-1-24-1,18-2 0</inkml:trace>
  <inkml:trace contextRef="#ctx0" brushRef="#br1" timeOffset="99921.2145">9538 3616 93,'4'-15'39,"-4"15"0,-1 24-1,-5 15-34,-10 2-2,-2 10 0,0 3 0,1 1-3,7 2-1,4-12-2,17-6-11,5-29-24,17-6 3,6-25-4,13-5 2</inkml:trace>
  <inkml:trace contextRef="#ctx0" brushRef="#br1" timeOffset="100326.8153">9632 3333 102,'-25'-10'38,"25"10"1,-18 4-1,18-4-37,12 16 1,10-3-1,3 3 0,4 6 1,2 5 0,0 5 1,-3 4-1,-5 9 0,-2 5-1,-10 4 1,-9 2 0,-2-3-1,-8-4-1,2-5 1,1-8-1,0-10 1,10-14 0,5-13-1,10-16 1,9-12-1,2-12 1,12-7 0,-1-5 0,0-3 0,-2 6-1,-3 7 1,-7 11-1,-5 14 0,-2 15 0,-11 18 0,-3 15-2,-2 11 0,6 10-3,-4 0-5,23 16-21,-9-25-10,26 8 1,3-26-2,21-1 1</inkml:trace>
  <inkml:trace contextRef="#ctx0" brushRef="#br1" timeOffset="100904.0162">11506 3405 99,'0'-15'38,"0"15"1,0 0-3,0 0-33,-19 5 1,7 12-2,-5 4 1,-1 4-1,-4 4-1,5 3 1,0 1-1,9-2 1,3-2-1,5-4-1,7-7 1,4 2-1,3-7 1,2-3-1,5-4 1,-3-1-1,1-2 0,-4 3 1,0 0 0,-5 4-1,-3 4 0,-5 5 1,-6 4-1,-6 5 1,-2 2-1,-1 1 0,-5-1 0,3-3-2,3-5-1,6-7-1,11-3-7,-1-24-19,25 8-9,-3-20-1,20 4 1</inkml:trace>
  <inkml:trace contextRef="#ctx0" brushRef="#br1" timeOffset="101122.4166">11999 3497 92,'0'0'38,"-6"18"0,-3 15 0,-19-3-22,1 14-13,-4 3 0,-1 8-1,3 0-1,2-6-1,8-1-3,8-14-2,16-3-10,-5-31-23,37 3 0,-3-29 0,16-2-1</inkml:trace>
  <inkml:trace contextRef="#ctx0" brushRef="#br1" timeOffset="101278.4169">12042 3293 92,'-34'-19'37,"-7"-1"0,15 21-1,0-6-21,26 5-17,5 20-4,12-13-4,28 21-27,-5-12 1,15 18 0,-5-10-1</inkml:trace>
  <inkml:trace contextRef="#ctx0" brushRef="#br1" timeOffset="101980.4181">12393 3585 94,'0'0'36,"0"0"2,-12-3-1,12 3-28,-12-14-3,12 14-2,-13-20-2,13 20 0,-7-19-1,7 19 0,-5-12 1,5 12-2,0 0 1,0 0 0,0 0-1,0 0 1,0 0-1,0 0 1,0 0-1,0 0 1,0 0-1,0 0 1,-12-14-1,12 14 0,-14-1 0,0 9 0,-5 3 0,-9 8 0,-4 12 0,-7 5 1,0 4-1,0 2 1,6-4 0,7-2 0,11-6 0,13-8 0,19-15 0,11-12 0,15-9-1,8-11 1,6-9-1,2-5 1,0-6-1,-11-2 1,-8 2-1,-11 1 0,-13 7 1,-8 5-1,-13 8-1,-3 9 1,-8 15-1,-2 13 0,-1 20 0,-2 17 1,6 21-2,1 15 2,2 16 0,-1 8-1,3 8 0,1 0 0,-4-2 0,-2-6 0,-4-13 1,-2-14-1,-4-13 1,1-18 0,0-19 0,1-18 0,3-19 0,8-18 1,3-20-1,9-12 0,9-16 1,6-12-1,10-5 0,2 0 1,2 1 0,4 5 0,1 11-1,-1 8-1,1 15-3,-4 5-3,11 23-11,-13-16-17,16 19-5,-6-14 0,18 10 0</inkml:trace>
  <inkml:trace contextRef="#ctx0" brushRef="#br1" timeOffset="102370.4188">12953 3459 90,'0'0'39,"-30"4"2,18 14-1,-18-8-12,6 15-24,-1 8-1,0 8-1,-1 3-1,1-1 0,2 1 0,8-3 0,4-9-1,6-7 1,6-12 0,10-12-1,8-12 2,7-11-2,4-7 0,4-9 0,4-4 0,0-4 0,-1 3 0,-5 5 0,-1 11 0,-12 6 0,1 14 0,-7 12 0,-6 14 0,-6 12 0,-1 12 0,-7 3-3,6 8-3,-9-10-9,19 13-10,-14-24-13,27 1-3,-3-24 0,24-3-1</inkml:trace>
  <inkml:trace contextRef="#ctx0" brushRef="#br1" timeOffset="102838.4197">14492 3199 82,'-5'-20'36,"-12"-11"-2,-1 10 3,-14-6-31,3 13-1,-12 2 0,-1 16 0,-8 12 0,-1 24-2,-6 13 2,2 21-2,-5 11 1,11 13-2,4 6 0,13-3-1,10-5-3,12-13-2,19-3-5,-1-32-22,22 0-9,-5-28 2,8-3-2</inkml:trace>
  <inkml:trace contextRef="#ctx0" brushRef="#br1" timeOffset="104039.6218">13731 3629 107,'0'-20'40,"25"17"1,0-19-1,22 13-34,2-11-3,11 3 0,-3-2 0,-1 11-1,-7 1 0,-8 10-1,-7 9 0,-12 8-1,-10 10 0,-6 7 0,-10 7 0,-2 4 1,-8 1-2,-1 0 1,3-2 0,-2-7 0,7-7 0,-2-10 0,7-11 0,2-12 0,15-10 1,2-11-1,5-14 1,5-4-1,4-10 1,3-1-1,0-2 0,-3 3 0,0 5 0,-5 8 0,-3 9 0,-4 9 0,0 6 0,-1 9 0,2 4 0,3 6 0,-1 0 0,6 1 0,2-1 0,-1-2 0,0 3 0,-2-4-1,-4-1 1,-8-2 0,-15-1 0,0 0-1,-4 14 2,-16-2-2,-4 3 1,-7 6 0,-1 5 0,-3 2 0,4 5 0,2 2 0,10-2 0,9-2 0,10-3 0,12-6 1,10-6-1,9-7 0,7-11 0,6-5 0,1-9 0,-2-8-1,-3-7 1,-6-3 0,-6-3 0,-6-3-1,-9 2 1,-8 1 0,-7 6 0,0 4 0,-5 7 0,0 3 0,7 17 0,-10-12 0,10 12 0,0 0 1,24 7-1,-3-2 0,3 1 1,5 1 0,-3 0-1,3 2 1,-6-2-1,-4 2 0,-4 3 2,-9-1-2,-9 8 0,-5 3 0,-4 2 0,-6 4 0,-3 3 0,1 0 0,1-2-2,2-4 2,9-8 0,8-17 0,0 0 0,26-5 0,-1-18 2,10-7-2,5-6 0,-1-6 0,0 4 0,1 1 0,-11 9 0,-10 6 0,-4 10 0,-15 12 0,0 0 0,-9 24 0,-6-1 0,0 7 0,3-1 0,4 0 0,4-2 0,8-10 0,11-10 0,6-9 0,10-11 0,1-6 0,2-4 0,-2-3 0,1 0 0,-10 3 0,-7 7 0,-5 8 0,-11 8 0,-2 14 0,-8 7 0,-3 9 0,0 4 0,-2 3-2,6 8-8,-5-15-6,20 11-3,-12-29-8,27 12-7,-21-24-4,40 3-3,-13-17 2</inkml:trace>
  <inkml:trace contextRef="#ctx0" brushRef="#br1" timeOffset="104164.4219">15626 3857 114,'-17'45'39,"-13"-10"0,6 10-5,-2 10-50,-4-25-20,24 4-2,-7-18-1,21 0-2</inkml:trace>
  <inkml:trace contextRef="#ctx0" brushRef="#br1" timeOffset="105084.8236">15675 2867 92,'0'0'38,"24"18"-2,14 12 2,7 6-34,6 17-1,-1 12 1,1 13-2,-8 13 0,-12 11-1,-16-2 0,-21 2 0,-18-4-1,-14-10 0,-3-4-4,-11-24-20,11 1-14,-3-25-1,9-10 0,1-24-1</inkml:trace>
  <inkml:trace contextRef="#ctx0" brushRef="#br1" timeOffset="105771.2248">1443 3321 80,'-41'-17'38,"-4"13"-1,-17 12 1,7 25-29,-19 19-2,4 34-1,4 21-2,9 22-1,15 17-2,17 9 0,21 3-1,22-9-4,34-6-23,14-29-12,32-13 0,12-26-2,29-13 1</inkml:trace>
  <inkml:trace contextRef="#ctx0" brushRef="#br1" timeOffset="106613.6263">16689 3115 97,'0'-18'38,"0"18"1,-6 13-2,-5 14-35,5 11 0,-2 15 0,0 14 0,-5 14-2,-3 13 2,-3 7-3,1-3 1,1-4-2,4-7-2,-2-17-5,25-5-29,-10-27-1,14-3 1,-14-35-1</inkml:trace>
  <inkml:trace contextRef="#ctx0" brushRef="#br1" timeOffset="106800.8267">16496 3833 100,'-36'-20'38,"13"11"1,2-3-5,21 12-29,4-21-2,21 7-1,20-6-2,15-3-2,13-3-2,4-12-3,15 8-3,-12-18-16,8 15-12,-16-7 1,-1 5-1,-20-9 3</inkml:trace>
  <inkml:trace contextRef="#ctx0" brushRef="#br1" timeOffset="107159.6273">17245 3117 74,'-17'-18'39,"17"18"-1,-25 9 0,17 23-15,-8 1-17,1 11-3,-5 10 2,1 13-2,-7 8 0,1 11-1,-3-1 1,3-3-1,1-5-1,8-8 0,4-8 0,9-16 0,10-18-1,12-20 0,12-18 1,9-15-1,2-9 0,5-7 0,3-6 1,-6 0-1,0 9-1,-14 5 1,-6 17 0,-7 14-1,-10 18 1,-8 13 0,-4 12-1,-3 8 0,-2 3-1,1 5-2,7 1-2,-3-20-8,30 8-19,-12-27-8,18-4 0,-2-22 0</inkml:trace>
  <inkml:trace contextRef="#ctx0" brushRef="#br1" timeOffset="107502.8279">17695 3697 97,'0'0'39,"3"32"2,-3-32-3,36 18-33,-10-8-2,13-7-1,1-10 0,8-3 0,-1-6-1,0-7-1,-2-6 1,-8 0-1,-11-4 1,-9 3-1,-17 7 0,-12 3 0,-15 11 0,-14 12 0,-10 14 0,-7 14 0,-2 10 0,3 9 1,8 6-1,10 1 0,14-1 0,20-6-3,23 4-9,1-31-23,32 8-6,3-22 0,22 3-1</inkml:trace>
  <inkml:trace contextRef="#ctx0" brushRef="#br1" timeOffset="108126.829">19282 3719 95,'-40'0'39,"-15"-9"0,8 18-3,-10-6-33,1 12 1,2 7-1,6 12 1,2 3-2,12 8 1,9 0-1,9-2-1,15-7 1,18-9-1,13-15 0,20-14 0,14-16 0,10-18 0,11-17 0,3-8 1,-4-9-1,-4-2 0,-6-2 0,-16 3-1,-10 6 1,-13 8-1,-12 16 0,-9 6 0,-10 18-1,-4 17 1,-23 17 0,0 21-1,-6 18 0,-1 12 1,0 10-1,6 4 0,3 2 0,10-6-2,12-8-1,14-16-2,15-9 0,1-28-5,26 6-17,-13-31-12,11 0 3,-8-25-2,6 1 3</inkml:trace>
  <inkml:trace contextRef="#ctx0" brushRef="#br1" timeOffset="108314.0293">19996 3620 79,'0'0'39,"3"-15"0,-6 40 1,-13-4-13,-1 26-22,-4 5-2,2 9-1,0-1-1,4 1-1,9-5-1,1-17-2,11-6-1,4-22-7,21 2-22,-10-29-7,14 4 1,-10-25-1</inkml:trace>
  <inkml:trace contextRef="#ctx0" brushRef="#br1" timeOffset="108438.8295">20093 3417 95,'-10'-16'30,"10"16"-29,0 0-1,15 18-33,2-12-4</inkml:trace>
  <inkml:trace contextRef="#ctx0" brushRef="#br1" timeOffset="108750.8301">20390 3549 92,'-18'6'38,"0"13"2,-19-10-2,13 6-30,-12 1-4,6 8 0,-3-2-1,10 3 0,8 1-1,14-1 0,11-4-1,11-3 0,13-3-1,5-4 1,4 0-1,-1-4 0,-6-2 1,-6 3-1,-10 1 0,-12 3 0,-14 3 1,-7 4-2,-8 4 1,-5-2-1,-1 3-1,-4-1-2,8-1-1,1-10-5,22 10-25,0-22-5,13 1 1,4-18-1</inkml:trace>
  <inkml:trace contextRef="#ctx0" brushRef="#br1" timeOffset="109312.4311">20816 3624 75,'-7'11'39,"-18"-1"0,11 20 1,-11-8-14,5 16-20,-3 6-2,8 4-1,-2 1 0,3-1-1,-2-4-1,5-5 1,-1-8-2,6-9 0,2-10 0,4-12 0,0 0 0,16-21 1,-3-6-1,5-6 0,4-7 0,1-8 1,1-2 0,2-2-1,1 2 0,-2 2 0,-1 7 0,1 7 0,-3 7 0,0 8 0,1 12 0,-4 6 0,3 5 0,-4 4-1,-3 5 1,-4 5 0,-3 0 0,-8 5 0,-8-2-1,-6 3 1,-11 2 0,-4 3 0,-7 0 0,-4 1 0,-2 1 0,1 2 1,2 3-1,3 6 0,5 2 0,3 4-1,1 5 2,4 2-2,0 4 0,0 0 1,1 0-1,-4-6-1,6-5-3,-4-12-4,14 9-14,-9-29-15,19 3-2,0-19-1,9-3 1</inkml:trace>
  <inkml:trace contextRef="#ctx0" brushRef="#br1" timeOffset="109780.4319">21575 3141 87,'-34'0'37,"11"24"1,-13 4 1,7 27-31,-16 3-1,8 19-2,-5 8-1,5 8-3,11 0 1,7-3-2,14-7-2,14-10-2,23-5-6,-2-28-27,28 0-3,-3-29 2,17-1-1</inkml:trace>
  <inkml:trace contextRef="#ctx0" brushRef="#br1" timeOffset="110170.4325">21850 3673 75,'-13'-15'40,"-18"0"-2,10 21 2,-17-6-11,2 17-25,-6 7 0,4 10 0,-4 0-1,0 4 0,9-2-1,7 1 0,10-8-1,16-6 1,10-11-2,13-9 1,13-11 0,9-5-1,9-9 1,-5-6 0,3-2-1,-6-2 1,-7 3-1,-9 3 0,-7 5 1,-10 8-2,-13 13 1,0 0 0,-17 26-1,-2-1 0,-3 12 0,-1 2-1,4 7-1,3-4-2,13 5-4,3-26-11,29 10-18,-4-21-3,23-3 2,3-17-2</inkml:trace>
  <inkml:trace contextRef="#ctx0" brushRef="#br1" timeOffset="110388.833">22229 3687 83,'-34'-12'39,"6"24"0,-12-7 0,10 28-12,-4-3-23,6 9 0,1 2-1,9 3-1,8-2-1,10-9-1,10-3-2,15-16-3,22 3-16,-4-24-17,22 2-2,-11-20 0,15 5-1</inkml:trace>
  <inkml:trace contextRef="#ctx0" brushRef="#br1" timeOffset="111246.8345">22428 3831 111,'-23'9'38,"17"14"2,6-23 0,18 10-36,6-11-1,9-1 0,7-5 0,3-3-2,2-5 1,2-1-1,-10-5 0,-6-1 0,-6 0-1,-11-3 0,-8 0 1,-8 2-1,-8 0 0,-7 8 1,-7 4-1,-5 8 0,-7 9-1,-4 15 1,-2 7 0,2 10 0,-1 5-1,8 6 1,9-1-1,13 0 0,15-10 0,18-9-1,15-10-2,14-17 0,13-3-4,-1-22-4,20 11-14,-23-29-12,16 17 21,-24-19 10,-7 9 5,-13 3 3,-14 2 4,-2 16 5,-28-10 16,12 23 12,-27 1-20,13 18-9,-10 4-4,0 5-1,0 8-1,-2-2-1,4 3 0,4-6 0,4-2-1,4-8 0,5-9 0,5-12-1,14-5 2,3-8-2,7-14 0,1-3 0,4-5 0,1-1 0,-7 0 0,1 3 0,-7 8 0,-8 4 0,-1 9 0,-8 12 0,0 0 0,-1 14 0,-3 4 0,4 3 0,0 2 0,0 0 0,4-1 0,3-6 0,8-5 0,5-5 0,3-10 0,5-4 0,-2-5 0,8-6 0,-4 0 0,2-4 0,-7 1 0,-2 7 0,-6 0 0,-5 9 0,-12 6 0,11 15 0,-17 7 0,-4 6 0,-6 7 0,-3 3 0,-1 5 0,-5-1-6,7-3-1,-2-16-8,25 13-10,-5-36-12,18 16-3,5-27 0,14 2 1</inkml:trace>
  <inkml:trace contextRef="#ctx0" brushRef="#br1" timeOffset="111917.6356">23460 3862 114,'-9'17'38,"-2"-11"-1,20 12 1,5-12-35,10 1 0,5-6-1,11-1 1,2-7-2,1-3 1,-6-7 0,-1 1-1,-7-4 0,-7-1 0,-5-2 0,-11 1-1,-7 4 1,-8 4-1,-5 6 0,-7 7 0,-9 8 1,-5 8-1,-5 6 1,4 6 0,1 5 0,6-1 0,12 1 1,12-7-2,15-4 0,12-9 0,18-10 0,7-11 0,7-6 0,3-6 0,-3-4 0,-2 0 0,-10 2 0,-6 4 0,-14 8 0,-10 10 0,-12 1 0,-8 26 0,-9 1 0,-6 5 0,-4 4 0,1 3 0,1-4 0,6-3 0,8-10 0,6-7 0,5-15 0,25-5 0,-1-12 0,4-10 0,3-5 0,5-1 0,-7-3 0,-2 5 0,-9 5 0,-4 10 0,-14 16 0,0 0 0,-5 15 0,-4 7 0,-1 2 0,0 6 0,7-2 0,3-3 0,8-6 0,8-11 0,9-8-3,5-13-2,14 2-8,-9-28-9,25 10-13,-14-23-6,13 8 2,-8-21-2</inkml:trace>
  <inkml:trace contextRef="#ctx0" brushRef="#br1" timeOffset="112073.6359">24655 3405 119,'-19'44'39,"-24"4"1,3 25-1,-11 2-35,2 4-1,0-1-3,5-3-3,11-6-5,2-24-24,18 0-9,3-28 1,18-6 0</inkml:trace>
  <inkml:trace contextRef="#ctx0" brushRef="#br1" timeOffset="112214.0361">24349 3670 122,'17'9'37,"7"-4"-3,12 0-25,23 10-47,-2-9-1,18 8 1,-3-10-2</inkml:trace>
  <inkml:trace contextRef="#ctx0" brushRef="#br1" timeOffset="112370.0364">25267 3818 129,'23'-1'43,"-24"-11"-3,1 12-1,12-10-43,-22-12-22,10 22-14,-9-13-2,9 13 0,-35-10-2</inkml:trace>
  <inkml:trace contextRef="#ctx0" brushRef="#br2" timeOffset="124366.4575">11925 8296 48,'0'0'31,"16"16"0,-11-2 0,-2 8-27,3 5-2,-3 11 0,1 10 1,-5 6 2,1 13-1,-5 2 0,5 12 1,-9-4 0,9 14-1,-5 0 0,5 7 0,-3-1-2,3 8 2,0 3-2,-1 8 1,-1 6-1,2 5 1,-6 5-2,1 6 1,-1 3-2,1 7 2,-1-4-3,0 3 3,2-6-3,6 5 0,-4-2 1,6 0 0,1-2 0,3 1-2,-2 1 2,2 6-1,-4 6 1,0 0 0,-5 5 0,-5 6-1,0 0 1,-3 6 0,1 1 0,-1-2 0,2 1 1,1 2-2,7 1 1,3-1-1,0 0 1,4 3 0,-8-1-1,4 2-1,-7-3 1,-4-4-1,-4-6 0,-3-13-2,5-11-8,-9-31-27,13-22 0,-2-34-2,8-21 2</inkml:trace>
  <inkml:trace contextRef="#ctx0" brushRef="#br2" timeOffset="126597.2614">11954 11887 24,'0'0'21,"-17"9"2,17-9-1,-17 6-4,17-6-3,0 0-4,5 15-2,-5-15-3,19 3-1,-19-3 1,28 4-2,-9-6 0,7 6 0,-1-3-1,9 2-1,-3-1-1,8 1 0,3-1 1,5-2-1,3 0 0,9-2 0,1-1 1,12-2-1,6-3 0,6 2 0,5-3 0,3 3-1,6 0 0,3 2 1,3 0-1,2 3 0,5 1 0,3 0 0,6 1 0,5-1 0,3-3 1,14-2 1,4-4-1,6 2 2,1-2-3,8-1 3,3-1-2,6 3 2,-1 1-3,3 4 0,-1 2 0,1 2 1,-3 1-1,-2 4 0,-7-2 0,-1 3 1,-3-1-1,-6 0 1,-8-5-1,-6 0 0,-7-2 0,-5-4-1,-6 2-2,-19-16-9,-6 11-24,-21-5-3,-16 3 1,-27-4-2</inkml:trace>
  <inkml:trace contextRef="#ctx0" brushRef="#br2" timeOffset="128235.2643">12245 11902 1,'0'0'29,"0"0"-1,0 0 3,0 0-15,-15-3-5,15 3-1,0 0-2,-11 8-1,11-8-2,0 0 0,-14-8-1,14 8-1,0 0 0,0 0-1,-15-15 0,15 15 0,-14-3-1,14 3 1,-25 2-1,9 0 0,-2 4 0,-3 0 0,-4-3-1,3 6 1,-2-5 0,1 3 1,-1-3-1,0 0 0,0-3 0,0 2 0,-2-3 0,-3 0 0,0-2-1,-4 2 1,-8-1 0,2 1-1,-6-1 1,-4 1-1,-1 0 0,-9 0 0,-5 0 1,-3-2-1,-2 0 1,-2-2 0,-5-2 0,-4 2-1,-2-2 1,-4 1 0,-9 0-1,-1 1 1,-9 1-1,-3 1 1,-8 4-1,-3 0 0,-10 1 0,-3 1 0,-1-1 0,-2 2 1,-2 0-1,0-2 0,-4-2 0,0 0 1,6-1-1,-3 0 1,2-1-1,-2 2 0,0-1 0,-4 3 0,5 1 0,-1 1 0,1 2 0,-2 4 0,3 4 0,3 1 0,4 3 0,3 5 1,8 0-2,3 1 0,14 0-3,0-14-25,21 1-7,6-12-1,20-1-3</inkml:trace>
  <inkml:trace contextRef="#ctx0" brushRef="#br2" timeOffset="129592.4667">12831 7860 53,'9'-16'35,"-9"2"-1,0 14 2,-28-21-26,9 22 1,-19-3-3,3 15-3,-8-2-1,-1 17 0,-2 3 0,-1 7-1,6 2 0,16 2-2,5-4 2,16-1-2,11-8 1,17-14-1,17-12 0,16-7 0,12-18 0,4-7 1,3-8-2,-1-3 2,-11-2-1,-7-1 0,-14 6 0,-15 4 0,-13 12 0,-11 7 0,-4 14-1,-19 4 1,5 13 0,-2 17-1,6 11 0,-2 8 0,4 9-1,4 5-1,8 5-5,-4-10-24,23 7-8,-9-16-2,18-5-1</inkml:trace>
  <inkml:trace contextRef="#ctx0" brushRef="#br2" timeOffset="132306.8713">18628 11535 56,'0'-16'36,"0"16"-1,-5-12 0,5 23-26,-13-1-3,5 12 0,-5 4-2,3 10 0,-4 2 0,5 7 1,-2-2-1,11-2-2,1-5 2,12-6-3,7-13 2,13-7 1,7-13-3,10-9-1,9-14 0,5-6 2,3-11-2,-3-3 2,-1-3-2,-5-3-2,-7 0 2,-9 3 0,-7 3 0,-7 9 1,-10 7-1,-4 14 0,-14 16 1,11 14 0,-13 26 0,-3 17 1,-4 24-1,-4 18 0,-5 21 0,-5 15-1,-12 9 0,-4 5 1,-6-4 0,-10-1-3,-7-14 3,-8-9 0,-4-20 0,-3-15-1,2-22 1,-4-23-1,2-21 0,7-21-1,5-22-1,6-24-2,8-17 0,5-23-4,24 2-19,-10-27-12,25 15 0,-8-11-2,15 9 1</inkml:trace>
  <inkml:trace contextRef="#ctx0" brushRef="#br2" timeOffset="135255.2766">10431 1643 63,'0'0'35,"-11"-22"0,11 22 0,-35-15-26,20 21 0,-19-1-2,5 12-1,-7 1-1,-2 9-1,-2 2 0,8 5-2,0 1 1,14 4-1,6-3 0,10-3-1,13-6 1,9-5-1,18-12 1,12-3-1,9-14 0,7-10 1,4-10-1,1-8-1,-8-7 2,-8-4-1,-9 4 0,-11 2 1,-12 4-1,-12 12 0,-9 5 0,-2 19 0,-20 8-2,4 14 0,-1 13-2,-2 2-4,19 25-25,-14-14-8,18 11 0,0-18-3</inkml:trace>
  <inkml:trace contextRef="#ctx0" brushRef="#br2" timeOffset="137564.0807">23187 3235 54,'12'-15'34,"-12"15"1,0-13-1,0 13-14,-8 2-11,1 12 0,-7-1-1,4 10-2,-5 6-1,0 3-2,4 1 1,8 1-1,8-5 1,8-2-1,7-12 0,14-7-1,7-9 1,10-8-1,7-11-1,1-5 0,-2-5-1,3-6 1,-3-2 0,-4 4-1,-15 4-1,-5 5 1,-13 10 0,-6 14 0,-12 15 0,-10 15 0,-10 15 1,-9 17-1,-7 16 1,-3 12-1,-3 3 1,-3 4 0,4-6 0,-3-3 0,-3-12-1,3-10 0,3-18 0,1-12 0,3-15 0,0-15-2,6-10-1,5-20-1,13 1-8,-11-31-21,24 5-8,1-21 1,14 3-3</inkml:trace>
  <inkml:trace contextRef="#ctx0" brushRef="#br2" timeOffset="155488.5122">3751 5467 53,'13'-14'33,"-4"-5"-1,-1 2-3,-13-9-21,3 6-1,-15-6-1,0 10 2,-14 0-2,-3 13 0,-12 4-1,-2 14-1,-10 10 0,2 14 0,-1 6 2,3 9-3,10 0 2,9 4-2,11-6 0,21-5 0,14-8 0,20-16-1,20-10-1,13-13 0,8-10 0,11-11-1,-1-8-1,2-8 2,-4-6-3,-13-5 2,-12-3-2,-8 5 1,-11 3 0,-8 5 0,-12 6 2,-3 10-2,-13 22 1,0 0 1,-10 42 1,-6 8-1,-3 16 1,0 14-1,-3 7 0,5 5-1,9-3-1,6-12-3,22-7-6,1-32-16,32-1-14,4-27 1,17-9-1,-1-21 1</inkml:trace>
  <inkml:trace contextRef="#ctx0" brushRef="#br2" timeOffset="155738.1126">4728 5556 103,'-13'8'39,"12"5"5,1-13-6,19-7-37,7-4 1,10 2-1,11-4 0,10 1-3,8 0-1,-3-5-7,16 17-25,-23-12-4,-3 23-1,-18-5 1</inkml:trace>
  <inkml:trace contextRef="#ctx0" brushRef="#br2" timeOffset="155925.3129">4816 5939 114,'-10'12'41,"29"-1"1,11-27-2,21-7-38,15-4-2,11-6-3,14 6-15,-13-12-10,18 15-13,-14-5 2,7 13-4,-9-4 1</inkml:trace>
  <inkml:trace contextRef="#ctx0" brushRef="#br2" timeOffset="156471.3139">7384 4497 22,'0'0'6,"0"0"-6,0 0-2,-13 6-18</inkml:trace>
  <inkml:trace contextRef="#ctx0" brushRef="#br2" timeOffset="156954.9147">6412 5404 70,'-11'-2'38,"11"2"0,0 0 0,0 0-24,0 0-10,28 17 0,3-8-1,11 9 1,14-4-1,14 3 0,13-6-1,15-4 0,10-10-1,11-6 0,0-5 0,-2-11-1,-5 2 1,-10-1-1,-20 3 1,-16 3-2,-21 5 1,-21 2-2,-24 11-2,-11-2 0,-13 13-4,-20-16-22,18 15-9,-10-9 0,16 4 0</inkml:trace>
  <inkml:trace contextRef="#ctx0" brushRef="#br2" timeOffset="157500.9157">8797 4304 61,'-13'-32'33,"-11"6"-1,3 13 1,-6 13-29,0 26 0,-10 16 2,2 33 0,-12 23 1,-3 35 0,-9 18-1,5 24 0,2 4 2,14 4-2,13-7 0,21-13-3,25-21-2,19-30-2,37-23-19,17-40-16,33-20-4,3-30 1,19-17-2</inkml:trace>
  <inkml:trace contextRef="#ctx0" brushRef="#br2" timeOffset="158873.7181">9136 4812 68,'-20'-16'35,"-4"7"1,-8-4-2,3 10-26,-8-3-5,7 13 0,-4 2 3,7 14-4,2 5 3,12 4-4,3 3 3,11-1-3,8-2 2,8-3-1,11-11-1,7-10 1,6-12-1,1-8-1,5-6 1,-3-7 0,-4-2 0,-6 0 0,-6 1 0,-8 6-1,-9 2 1,-4 8-1,-7 10 1,0 0-1,0 0 0,-4 14-1,4 0-1,0 1-1,4 6-3,-4-21-11,21 34-21,-3-21 0,11 2-2,1-13 2</inkml:trace>
  <inkml:trace contextRef="#ctx0" brushRef="#br2" timeOffset="159310.5189">10187 4558 64,'0'0'36,"0"0"-1,-3 32 1,-11 0-31,2 9-2,-9 7 2,6 10-2,-3 4 0,5 1-1,0-5 0,10-8-4,3-2-3,0-22-21,16 1-9,-4-20 0,10-6-2</inkml:trace>
  <inkml:trace contextRef="#ctx0" brushRef="#br2" timeOffset="159482.1192">10092 4814 86,'-22'-12'35,"22"12"3,-12-12-2,23 10-32,5-3-1,10 1-3,12 0-4,2-11-8,20 12-22,-7-8-3,6 9 0,-9-7 0</inkml:trace>
  <inkml:trace contextRef="#ctx0" brushRef="#br2" timeOffset="159762.9197">10617 4690 71,'0'0'36,"0"0"0,0 0 1,0 0-29,-5 22-2,-2 3 1,3 12-3,-2 3 2,3 10-3,-2 0 1,5-2-1,0-6 1,8-8-2,6-13-1,7-13 1,5-17-1,10-13 0,-2-10-2,4-8 3,1-8-4,-3-6 0,-6 2-2,-3 2 0,-7 11-4,-8-1-7,6 20-24,-18-1-1,0 21 1,0 0 0</inkml:trace>
  <inkml:trace contextRef="#ctx0" brushRef="#br2" timeOffset="160106.1203">11085 4818 75,'-1'26'40,"1"-26"1,8 23-2,-8-23-18,33 4-17,2-13-2,11-2 2,6-9-4,6-2 1,1-10-2,-1 1 2,-9-2-2,-16 3 1,-15 5 1,-21 7-2,-21 10 1,-14 14 0,-15 10 0,-13 14 0,-1 8 2,4 8-2,8 7 2,14-1-2,21-2 1,20-13-4,32 0-7,5-30-12,35 4-15,-3-25-1,18-3-4,-1-19 3</inkml:trace>
  <inkml:trace contextRef="#ctx0" brushRef="#br2" timeOffset="160776.9214">12171 4811 72,'15'-5'37,"-15"5"-3,19-8 3,-19 8-33,0 0 0,0 0 3,0 18-4,-13-5 3,5 7-3,-7 5 2,-2 4-2,0 1 1,0 6-2,1-3 0,2 0-1,9-8 0,0-2-1,10-9 1,10-11-1,4-8 1,5-13 0,6-11 0,5-2 0,0-9-1,0 0 2,-1-4-3,-9 6 1,-1 7-1,-4 9 1,-6 8-2,-1 13 3,-9 13 1,-3 10-3,0 13 2,2 3-2,-1 9 1,6-2-4,4 6-1,-5-20-15,23 7-19,-8-23 0,20 0-1,-8-24 1</inkml:trace>
  <inkml:trace contextRef="#ctx0" brushRef="#br2" timeOffset="161120.1221">12879 4724 94,'-6'-15'39,"-14"-3"0,4 17-1,-15 10-33,1 4-2,1 11 2,2 8-1,-5 7 0,6 9-2,7-2 1,4 3-1,6-6 0,11-6-1,13-8 0,11-11 0,14-12-1,10-16 1,9-10-1,3-9 0,2-12-1,-1-4 2,-11-5-2,-12-1 1,-11 2-2,-18 5 2,-14 5-3,-12 5 1,-10 9 0,-11 8-4,7 16-5,-13-7-9,28 24-17,-9-8-3,23 16 0,1-8 1</inkml:trace>
  <inkml:trace contextRef="#ctx0" brushRef="#br2" timeOffset="161276.1223">13345 4968 123,'-11'16'41,"-13"-18"0,5 2-6,6-3-47,-5-22-12,24 13-17,-6-14 1,20 9-3,2-10 2</inkml:trace>
  <inkml:trace contextRef="#ctx0" brushRef="#br2" timeOffset="161790.9232">13486 4249 74,'0'0'37,"20"11"-1,0-3 2,21 16-31,4 4-2,12 19 0,-1 11-1,10 15 0,-11 16 1,-7 17-3,-21 17 2,-20 14-3,-24 6 2,-17 2-1,-25-3 2,-10-8-3,-9-10-1,4-23-1,10-15-8,5-35-27,26-20-3,11-30 0,28-18-2</inkml:trace>
  <inkml:trace contextRef="#ctx0" brushRef="#br2" timeOffset="164146.5274">14734 4679 53,'0'0'32,"0"0"2,0 0-3,-14 18-22,-2-6-2,10 20 3,-12-4-1,7 17-2,-4 0 1,12 12-3,-4-4 2,10-2-3,9-9 2,9-6-3,9-14-1,11-10-1,7-18 1,8-13-1,1-12 0,2-6 0,1-8-2,-8-2 3,-5-3-3,-5 2 2,-12 2-2,-3 3 1,-9 13-1,-5 4 1,-3 12 0,-10 14-1,10 24 3,-10 19-1,1 21 1,-2 19-2,-2 15 2,-2 19-1,2 4 2,-11 3-1,0 0-1,-5-8 1,-5-8-1,-7-12 1,-4-10 0,-9-14 1,-7-14-3,-3-12 0,-4-18 0,-1-17 0,0-16 0,2-17 0,11-18 0,10-15-6,15-3-6,6-18-9,34 14-15,-1-8-4,19 14-2,4 3 1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5-20T23:14:21.615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17066 15333 22,'0'0'30,"0"0"1,-13-15-16,13 15-3,-11-4-1,11 4-3,-11-7-3,11 7-1,-14-13 0,14 13-1,-15-17 0,5 7-2,-2-2 1,1 2-1,-3-2 0,-2 2 0,-5-3 0,1 0-1,-3 2 1,0-4 0,-3-2 1,2-4-1,-5 0 0,-1-1 0,1-1 0,-5-1-1,1-3 1,-5 4-1,-4 0 0,-1 2 0,-1-1 0,-1-2 0,-1-1 0,0 1 0,0-6 0,0-1 2,1-6-1,1-1 2,-3-4-3,0-2 2,0-2-1,-2 0 1,-2-1-1,0 2 0,-1 0-1,-2-2 0,0 2 1,1-4-1,-5 5 0,1-3 0,-2 1 1,-3-4-1,2-2 1,-2-1-1,-1-1 1,0-1-1,0-2 1,1 0 0,-6 2-1,1 2 0,-3 0 1,-1 1-1,-1 5 1,-2-4-1,0 3 1,-1-2 0,3 1-1,-2-3 1,2 0 0,-1 0 0,-1-2-1,3 2 0,-3 0 1,-1 3-2,0 3 2,-1-2-1,-3 6 0,4-1 0,-3 1 0,4 1 0,-2-1 0,5-3 0,2-1 0,3 0 0,2-1 0,-2 1 1,3-2-1,-4 3 0,-1 2 0,2 2 1,-3 6-1,-2-1-1,-1 5 2,-1-4-1,4 2 0,-5 0 0,3-1 0,0-1 0,2-1 1,-2-3-1,3-1 0,3-1 2,-1-1-1,2 3 0,0-3-1,1 3 2,-2-3-2,4 0 1,-4-1-1,4-1-1,-1-3 2,3-1-1,-1-2 0,0 0 0,-1 1 0,-2-2 0,0 3 0,-5 0-1,-1 1 2,-3 3 1,-1 2-2,-2-1 2,-5 0-1,-1 1 0,-2-3 0,-2 0 1,-1-4-2,-4-2 0,-1 0 0,-2-3 0,1 3 0,-3-4 0,0 2 1,1 1-3,-5-2 4,-2 1-2,3-1 1,-4-1-1,5-3 1,-1 2-1,3-6 1,-2 4 0,3-4-1,2 1 0,6-1 1,0 0-2,3 3 0,3-4 1,0 1-1,5 1 1,0-2-1,4 3 1,-3 0-1,5 3 2,-2 2-1,2 2 0,3 3 1,1 4-1,4-1 0,-1 2 1,1 0-2,4 2 2,-1 1-1,7 0 1,-1-3-2,4 3 2,1-1-1,7 6 0,1-1 1,3 3 0,2 4 0,1 2-1,2 3 1,0 3 0,4 4-1,2 1 1,1 2-1,1 2 0,0 5 1,5-2-1,0 3 0,2 3 0,1 0 0,3 2 0,3 0 0,9 3 0,-12-3-2,12 3-1,0 0-6,-15-5-23,15 5-8,0 0 1,0 0-3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5/21/2013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5/21/2013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5/21/2013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5/21/2013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emf"/><Relationship Id="rId5" Type="http://schemas.openxmlformats.org/officeDocument/2006/relationships/customXml" Target="../ink/ink2.xml"/><Relationship Id="rId4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4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5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emf"/><Relationship Id="rId5" Type="http://schemas.openxmlformats.org/officeDocument/2006/relationships/customXml" Target="../ink/ink6.xml"/><Relationship Id="rId4" Type="http://schemas.openxmlformats.org/officeDocument/2006/relationships/image" Target="../media/image7.em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59150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>
                <a:solidFill>
                  <a:srgbClr val="FFFF00"/>
                </a:solidFill>
                <a:latin typeface="TheSansBold-Plain"/>
              </a:rPr>
              <a:t>7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Px 20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Haratua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2013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26960410"/>
              </p:ext>
            </p:extLst>
          </p:nvPr>
        </p:nvGraphicFramePr>
        <p:xfrm>
          <a:off x="214283" y="762000"/>
          <a:ext cx="8750332" cy="481584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Set a due date for units 4, 5 &amp; 6 (and view the summary on P99)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That we can influence our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workstream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HRT and HW marking (some due today) (12 minutes)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make good use of time.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Intro to oscillatory motion and SHM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oscillatory motion and SHM are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Give ruling and defining graph of SHM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pin down exactly what SHM is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Read over the green book’s version of things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Another way of looking at SHM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More HRT on Topic 4, Unit 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make good use of time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315600" y="1971720"/>
              <a:ext cx="1758960" cy="35424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301560" y="1964520"/>
                <a:ext cx="1788480" cy="3679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5" name="Ink 4"/>
              <p14:cNvContentPartPr/>
              <p14:nvPr/>
            </p14:nvContentPartPr>
            <p14:xfrm>
              <a:off x="2360880" y="1455840"/>
              <a:ext cx="2417760" cy="2800080"/>
            </p14:xfrm>
          </p:contentPart>
        </mc:Choice>
        <mc:Fallback xmlns="">
          <p:pic>
            <p:nvPicPr>
              <p:cNvPr id="5" name="Ink 4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2349360" y="1451160"/>
                <a:ext cx="2435040" cy="28195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601263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7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02369165"/>
              </p:ext>
            </p:extLst>
          </p:nvPr>
        </p:nvGraphicFramePr>
        <p:xfrm>
          <a:off x="533400" y="533400"/>
          <a:ext cx="8094663" cy="5181600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</a:t>
                      </a:r>
                      <a:r>
                        <a:rPr kumimoji="0" lang="en-US" sz="3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practised</a:t>
                      </a: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Motion – Translational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Unit 3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pp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 60 – 62 (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incl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Due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pd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 1 Wed 27 Mar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Change of Momentum – in 1D and 2D (Vector Subtractions – and link with impulse)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Motion – Translational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Units 4 and 5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pp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 64 – 69 (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incl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Due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pd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 1 Thurs 04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Apl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Centre of mass and Conservation of Momentum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Motion – Circular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Units 1 and 2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pp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 72-74 and 76 - 79(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incl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Due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pd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 1 Thurs 04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Apl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Circular motion including conical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pendula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Vertical motion in a circle.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Motion – Circular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Unit 3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pp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 77 - 82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Due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pd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 5 Mon 15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Apl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Orbital Motion and Gravitation.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Motion – Rotational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Units 1, 2 and 3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pp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 83 - 89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Due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pd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 1 Mon 20 May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Angular displacement, velocity and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accel’n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Torque, angular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accel’n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 and Rotational Inertia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460440" y="198360"/>
              <a:ext cx="8074440" cy="431208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44960" y="191160"/>
                <a:ext cx="8106120" cy="43254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074060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33360" y="133560"/>
              <a:ext cx="8564400" cy="56541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20040" y="118080"/>
                <a:ext cx="8582760" cy="56728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596046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24720" y="135000"/>
              <a:ext cx="8784000" cy="54813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09960" y="124560"/>
                <a:ext cx="8814960" cy="54954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2360160" y="2944080"/>
              <a:ext cx="3783960" cy="257616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2347920" y="2931120"/>
                <a:ext cx="3803400" cy="25963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805137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29602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894</TotalTime>
  <Words>345</Words>
  <Application>Microsoft Office PowerPoint</Application>
  <PresentationFormat>On-screen Show (4:3)</PresentationFormat>
  <Paragraphs>56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102</cp:revision>
  <dcterms:created xsi:type="dcterms:W3CDTF">2006-08-16T00:00:00Z</dcterms:created>
  <dcterms:modified xsi:type="dcterms:W3CDTF">2013-05-20T23:15:03Z</dcterms:modified>
</cp:coreProperties>
</file>