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  <p:sldId id="28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3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6T03:23:09.249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10459 4895 54,'15'-8'37,"-15"8"-1,12 10-1,-12 9-18,-1 20-16,0 10 3,1 9 0,1 1 2,4 2-1,7-13 1,20-22-1,17-33 0,31-39 0,37-44-5,32-36-1,35-13-25,11-40-12,14-2-2,-11-10-2,-13 17-1</inkml:trace>
  <inkml:trace contextRef="#ctx0" brushRef="#br0" timeOffset="561.601">10907 7348 74,'0'0'37,"4"-27"0,-4 27-1,3-18-30,-3 18-2,0 0 1,10 22 0,-10 4-1,0 16 1,-5 2-1,5 4 0,-1-3 0,10-3 0,13-22-1,15-20 1,22-31-2,30-33 1,30-36-2,30-33-4,42-20-32,-2-30-6,12-11 0,-9-11-3</inkml:trace>
  <inkml:trace contextRef="#ctx0" brushRef="#br0" timeOffset="1513.2027">11222 9411 48,'8'-17'32,"0"-1"3,-4 0-2,11 13-22,-15 5-2,12 9 1,-12 18-1,8 25 0,-13 11-1,2 20-1,-5-3 0,4-2-1,13-27 0,23-34-1,38-51-2,79-54-2,23-47-5,40-59-29,54-20-9,13-26-1,4 1-2</inkml:trace>
  <inkml:trace contextRef="#ctx0" brushRef="#br0" timeOffset="2184.0039">12536 11007 71,'9'-9'39,"-9"9"-1,3 11 2,-13 21-38,-15 17-2,-10 19 2,-14 18-1,-15 19 1,-10 8-1,-7 6-2,0-4-3,0-24-28,18-17-5,7-28-2,20-23 0</inkml:trace>
  <inkml:trace contextRef="#ctx0" brushRef="#br0" timeOffset="2340.0041">11983 11467 97,'11'-1'42,"16"17"2,-3 3-2,16 8-39,15 1-2,19-4-1,18 4-8,3-17-28,16 4-7,-4-7 2,3 9-3</inkml:trace>
  <inkml:trace contextRef="#ctx0" brushRef="#br0" timeOffset="9844.6174">12691 12769 20,'0'0'33,"-4"-12"2,4 12-2,-8-26-14,8 26-15,-20-21 0,12 12-1,-9-2 1,-2 6-2,-4-1 0,-2 4-1,-6-2 0,-3 3 0,0-4 0,-3 4 0,-5-5 1,1-1 0,-7-1 1,1 1 0,-5-5-1,-2 5 1,-7-5-1,-2 4 0,-5 3-1,-7-1 0,-4 1-1,-4 4 1,0-1-1,-3-1 0,-4 1 0,3-1 0,-3 1 0,-1-1 1,-1-3-1,0 4 0,-4 0 1,-2-1-1,-5 4 1,-2 3-1,-3 1 1,0 1-1,-1 4 0,-2-1 0,-1 0 0,-2 3-1,2-3 1,3 0 0,0-2-1,0 2 1,2-2 0,0 0 0,5-1 0,1 1 0,2 0 0,2 3 0,1 0 0,2 4 0,5 0 0,3 2 0,4-1 0,4 4 0,0 0 0,5 1 0,3-3 0,4 4 1,3 0-1,3 1 0,-1-2 0,5 3 1,2-1-2,5 1 2,2 2-1,3-1 0,4 1-1,1 3 2,5 2-2,0 1 0,4 0 0,-1 0 1,2 0-1,4 1 0,4-4 1,4-1 0,4-4 0,6 1 0,8-2 0,4 0 0,5-1-1,5 3 2,7-1-2,8 1 2,1 3-1,5-2 0,5-1 0,2 2 0,5-2 0,3-1 0,3-2 0,1 0 0,1-2 0,7 0 0,-1-2 1,1-1-1,4 0 0,1 0 0,0 2 1,4 0-1,0-1 0,1 1 1,6 1-1,1-1-1,3 0 1,3-1-1,4-3 2,2-3-2,5-1 2,6-3-1,2-3 0,4 0 1,3-1-1,-1 0 1,0-1-1,0 4 1,-3 0-1,2 3 0,-4-1 0,0 3 1,-7 2-1,4 0 0,-3-1 0,1-1 0,-1-2 0,-2 1 0,1-3 1,-3-1-1,3 1 0,1-2-1,1-2 1,-1 2 0,1-1 0,-1-1 0,-1 1 0,4 0 0,2-6 0,0 1 0,-1-1 0,1-4 0,-1-2 0,-2-2 0,3-4 0,-4-1 0,-5 1 0,-1-1 0,-9-2 0,0-2 1,-5 1-1,-3-3 1,-6 0-1,-2 0 1,-6-4 0,-4 1 0,-6-5-1,-4 3 1,-6-4-1,-7 0 0,-8-2 1,-7-2-2,-9-3 2,-3 4-1,-7-3 0,-7 3 1,-6-3-1,-1 0 0,-7-1 0,-4 1 0,0-2 1,-7-3-1,-1-2 0,-6 0 0,1 1 1,-4-2-1,-2 0 1,-5-1 0,-3 0-1,-4 5 0,-2-3 1,-6 1-1,-6-1 0,-1 1 0,-7 0 0,-1 2 0,-2 4 0,-4-1-1,-1 8-1,-3 0-2,3 18-3,-13-9-24,13 16-8,-4-1-1,7 6 0</inkml:trace>
  <inkml:trace contextRef="#ctx0" brushRef="#br0" timeOffset="11966.2211">7249 12214 52,'10'-3'35,"-10"3"0,-2 18-1,-7-2-30,1 7-1,-1 6 0,-1 8 1,-3 1-2,4 0-1,-2-4 1,4-2-1,2-10 1,5-4-1,0-18 0,11 9-1,1-22 1,2-2 0,2-6 0,2-3 0,-2-5 0,0-1 1,-4-1-2,2 3 2,-6 5-2,-1 3 1,-1 5 0,-6 15 0,2-10-1,-2 10 0,-1 12 0,-2 1 0,2 1 0,1 2 1,2 1-1,4-2 0,2-6 0,3-2 1,8-10 1,4-4 0,4-8-1,4-5 1,1-7-1,0-1 0,-1 0 1,-4 2-2,-6 7 1,-5 7-1,-7 12-1,-6 12 1,-6 10-2,-5 12 1,-2 10 0,-2 4-2,-1 7 1,0-5-3,6 1-2,-2-15-5,20 4-24,-6-17-2,14-4-1,0-17 2</inkml:trace>
  <inkml:trace contextRef="#ctx0" brushRef="#br0" timeOffset="12621.4222">7909 12350 63,'-16'6'37,"-5"9"-1,-4-1-7,3 13-24,-6 2 0,10 8-1,-2-3-1,8 4-1,1-6 1,11-1-2,4-7 1,10-6-1,1-9 0,7-5-1,1-8 1,2-8-1,2-2 0,-2-7 0,-1-4 0,-4-1 0,-2-1 0,-2-3 1,-5 5-1,0 2 1,-4 3-1,-1 4 1,-1 2 0,0 4 0,-5 10 0,16-12 0,-7 7 0,7-3 0,2 1 0,0 1 0,-1 0 0,-1 3 0,0 2 0,-3 2 0,-1 7-1,-8 7 0,-1 4 1,-6 2-2,2 7 1,-6 2-1,-1-3 2,2 0-2,2-5 1,2-7-1,2-15 1,0 0 1,18-12 0,-3-10 0,4-6-1,1-4 2,-2-1-1,6 3 0,-8 5-1,-3 6 2,-13 19-2,12-3 0,-12 17 0,-2 9-1,-4 5 0,1 6-1,1 3-1,0-1-1,9 0-3,0-15-6,20 8-22,-7-19-3,16 2-3,-1-14 3</inkml:trace>
  <inkml:trace contextRef="#ctx0" brushRef="#br0" timeOffset="12964.6228">8632 12429 61,'-9'-26'40,"0"12"-1,-11-2 1,8 17-30,-11 4-4,2 13-1,0 1-1,8 9-3,-4 3 1,10-2-1,3-2 0,8-7-1,7-11 2,8-16-2,6-14 1,6-11 2,4-15-1,3-7 0,-1-12-1,0-2 1,-5 1-1,-3 6 0,-10 10-1,-3 12 0,-7 18 0,-9 21 0,-6 20 0,-5 19 1,-4 19-2,-6 13 1,3 8-3,-1-3-2,8 8-8,-6-29-24,23 2-4,0-23-3,11-6 2</inkml:trace>
  <inkml:trace contextRef="#ctx0" brushRef="#br0" timeOffset="14275.0251">2035 12347 25,'12'-11'34,"-2"-1"-1,3 4 2,-9-9-18,-4 17-7,0 0-1,0 0-1,-20 4-3,4 16 0,-14 4 1,3 9 0,-6 3-1,1 4-1,4-4 1,5-1-1,3-9 1,11-9-2,9-17-1,14-1-4,7-21 2,8-11 0,7-12 0,8-9 0,4-12-1,8-3 0,-4-1 0,-6 3 2,-6 9 0,-7 10-1,-6 13 0,-11 15 0,-16 20 0,-4 19-1,-12 19 1,-4 13-1,-3 14 0,-5 8 0,6 7-3,1-6-4,18 8-16,-1-23-15,20-3 1,1-22-2,16-6 1</inkml:trace>
  <inkml:trace contextRef="#ctx0" brushRef="#br0" timeOffset="14649.4258">2434 12386 83,'-15'8'38,"10"8"1,5-16-1,-5 15-34,15-14-1,10-1-2,7-8-1,5-4 0,3-7 0,1 1-1,-5-4 1,-4 1-1,-6 0 1,-11 5 0,-8 3 1,-2 13-1,-24-9 1,4 10 1,-7 9-1,-1 6 0,-3 4 0,3 7 1,6 4-1,4 0-2,7 2 0,9-6-3,15 1-4,1-20-8,24 7-23,-4-17 0,18 4-1,-3-14 2</inkml:trace>
  <inkml:trace contextRef="#ctx0" brushRef="#br0" timeOffset="14883.4262">3004 12343 60,'-15'3'37,"-9"-6"-1,4 10 2,-10-2-29,11 8-1,-6-2-2,6 10-2,0 0-1,11 2-1,4 0 0,8-1-2,11-4 0,8-9-3,10-1-3,1-20-8,19 7-19,-10-16-4,9 3-2,-12-11 1</inkml:trace>
  <inkml:trace contextRef="#ctx0" brushRef="#br0" timeOffset="15055.0265">3272 12296 52,'-10'14'37,"-3"-3"-1,6 15 0,-2-2-15,2 9-18,-1 1 0,5-1-3,3 1-1,-1-8-3,7 3-5,-6-29-20,10 14-7,-4-24 0,5-5 0</inkml:trace>
  <inkml:trace contextRef="#ctx0" brushRef="#br0" timeOffset="15179.8267">3287 12181 49,'-9'-42'34,"-7"4"1,6 15-2,-8 6-25,18 17-4,-13 7-7,9 5-26,13 13-4,0-2-2,14 7 1</inkml:trace>
  <inkml:trace contextRef="#ctx0" brushRef="#br0" timeOffset="15554.2274">3601 12301 60,'-15'1'38,"-8"-2"-1,2 10 1,-11-6-28,8 15-2,-7-3-1,12 8-3,0 5 0,10 1-2,5-2 1,10-4-2,8-8 1,11-14-2,6-10 1,7-13 0,-1-14 0,4-9 1,-4-10-1,0-3-1,-9-5 1,-4 4-1,-8 7 0,-3 6 0,-7 11-1,-1 15 1,-5 20-1,-6 11 0,-3 21 0,-2 13-1,1 14-2,-4 1-2,11 17-16,-10-14-17,17 0 0,-4-17-1,15-2 0</inkml:trace>
  <inkml:trace contextRef="#ctx0" brushRef="#br0" timeOffset="15881.828">3899 12353 76,'-3'27'40,"-1"-13"-1,15 8 0,1-15-34,12-4-1,1-11-1,8-6-1,1-10-1,-1-6 0,-3-2-1,-5-2 1,-6 1-1,-11 4-1,-7 8 1,-10 8 0,-8 10 1,-3 13-1,-4 9 1,-3 8 0,5 7-1,2 5 1,8 2-1,5-5-3,13 3-6,-3-16-28,22 0-1,2-14-2,17-1-2</inkml:trace>
  <inkml:trace contextRef="#ctx0" brushRef="#br0" timeOffset="16646.2293">4784 12321 65,'0'0'39,"-27"10"-4,11 5 4,-12-3-32,4 11-1,-4 4-2,4 4-1,3 5 0,6-1-1,2 0 0,11-1 0,4-7-1,7-5 0,5-9 0,8-10 0,4-9-1,2-10-1,3-8 1,-3-6 0,-2-3 0,-3-2 0,-2 2-1,-6 2 1,-6 5 0,-2 5 1,-2 6-1,-1 3 0,-4 12 1,7-12 0,-7 12 0,18-4 0,-6 1 1,5 3-1,-1 0 0,0 4 1,0-1-1,-3 4 0,-3 4-1,-5 1 1,-3 7-1,-5 3 1,-2 4-1,-3 4 0,-1 1-1,-1 0 1,1-1 0,2-7 0,7-6 0,0-17-1,19-6 1,2-15 1,4-8-1,9-5 1,1-3 0,2 2-1,-2 5 1,0 15 0,-10 12-1,-4 16 0,-8 15-1,-5 8-1,-3 10-2,-3-4-6,13 18-19,-9-25-11,16 1-1,2-19-1</inkml:trace>
  <inkml:trace contextRef="#ctx0" brushRef="#br0" timeOffset="21466.6378">9106 12389 11,'0'0'24,"0"0"2,3-16-4,-3 16-20,0 0-6,1-12 0,-1 12-2,0 0-4,0 0-12,0-18-2</inkml:trace>
  <inkml:trace contextRef="#ctx0" brushRef="#br0" timeOffset="22387.0394">9142 12339 22,'10'-10'31,"-5"-2"-1,-5-4-10,0 16-6,-15-15-2,4 17 0,-15-9-2,5 19-2,-13-6-3,4 15 2,-3 0-3,1 11 0,2-3-1,8 5-1,4-7 0,7 1-1,7-10 1,11-3-2,7-15 2,10-8-1,5-8 0,8-3 1,1-3-1,1-1 1,0-2-1,-7 9 0,-4 3-1,-7 10 0,-7 4 0,-14-1 0,1 19-1,-5-3 0,-4 3-2,1-1-2,2 4-1,0-11-4,13 11-11,-8-22-16,17 16-1,-1-20 0,10 1 2</inkml:trace>
  <inkml:trace contextRef="#ctx0" brushRef="#br0" timeOffset="22870.6402">9499 12275 55,'5'-18'34,"-6"3"1,1 15-9,-18-4-18,9 15-2,-8 1 1,3 16-1,-4 2-2,6 9-1,0-4 0,7 2 0,4-7 0,8-4-2,6-11 1,8-9-2,6-16 1,6-4 1,2-7-1,2-4 1,1-3-2,-5 3 1,-3 2-1,-9 6 0,-4 12 0,-17 5-1,6 26 0,-18 11 0,-10 17 0,-7 14 0,-5 15 0,-6 12 1,-3 4 0,3 0 0,0-10 0,7-9 0,6-19 1,10-19 0,10-25 0,7-17 0,19-50 0,11-12 0,9-21 0,11-14 0,5-13-1,2-5 0,0 5-2,-3 5-2,0 19-3,-15 1-11,9 33-21,-14 8 0,5 17-1,-2 8 1</inkml:trace>
  <inkml:trace contextRef="#ctx0" brushRef="#br0" timeOffset="23447.8413">10726 12055 66,'11'9'39,"-2"-13"-1,9-3 1,0-9-34,13-3-2,1-3 0,7 1-1,-3 0 0,-1 4-1,-5 1 0,-7 7-1,-10 7 1,-13 2 0,3 19 0,-17 4 0,-9 13 0,-5 8 1,-2 6-2,-3 4 1,3 0 0,4-3 1,9-6-2,11-11 0,14-10-3,12-18-1,17-3-5,-1-27-13,19 5-17,0-16-1,8 3 1,-6-13 0</inkml:trace>
  <inkml:trace contextRef="#ctx0" brushRef="#br0" timeOffset="23728.6418">11349 12008 49,'-4'-12'37,"-6"11"0,-13 1 0,4 21-20,-14-7-9,8 12 0,-6 1-3,10 7 0,5-1-1,4 3-1,11-4-1,10-1 0,7-9 0,4-10-1,10-6 0,4-13 0,3-10-1,3-10 0,-3-8 0,-3-5 0,-4-3-1,-9-2-1,-5 5 0,-12 4-1,-7 15-1,-13 6-2,0 16 0,-10 7-2,6 21-5,-8-4-26,14 9 1,4-8 0,13-2 1</inkml:trace>
  <inkml:trace contextRef="#ctx0" brushRef="#br0" timeOffset="24586.6433">11959 11776 46,'0'0'35,"-10"7"1,-2 2-9,2 27-15,-16 2-2,4 26 1,-17 6-2,-2 18-2,-11 5-2,2 4-3,5-5-3,3-14-4,21-3-8,4-31-26,21-14 0,14-22-1,16-13 0</inkml:trace>
  <inkml:trace contextRef="#ctx0" brushRef="#br0" timeOffset="25195.0443">12218 12046 60,'0'0'38,"-20"7"-1,5 9 2,-16 0-33,4 9-2,-2-3 1,3 4-1,1-1-1,13-3-1,5-7 0,14-2-1,9-9 0,11-1 0,9-3-1,4 0 0,-1 2 1,2 0-1,-7 7 0,-9 4 1,-8 7-2,-13 5 1,-10 5-1,-9-1-2,-5 1-1,-5-7-4,10 6-10,-8-24-22,12-2 2,4-15-3,13-10 4</inkml:trace>
  <inkml:trace contextRef="#ctx0" brushRef="#br0" timeOffset="25366.6446">12295 12064 72,'-11'-1'40,"-7"1"-2,8 7 2,10-7-35,0 0-2,12 6-2,14-12-4,16-1-4,-3-16-22,18 6-9,1-12-1,5 5 1</inkml:trace>
  <inkml:trace contextRef="#ctx0" brushRef="#br0" timeOffset="25569.445">12880 11776 73,'-32'32'40,"1"24"-2,-9 1 2,1 15-36,-2 6-2,5 7 1,2 1-3,4-7-1,9-6-4,6-20-10,16-3-24,5-20 1,15-11-2,5-16 0</inkml:trace>
  <inkml:trace contextRef="#ctx0" brushRef="#br0" timeOffset="25803.4454">12988 12063 78,'-5'19'40,"4"14"1,-11 4-1,0 10-36,-8 8-2,4 5 0,-4-1-1,-3-3-3,8 0-6,-5-16-30,20-6-2,3-18 0,13-10-1</inkml:trace>
  <inkml:trace contextRef="#ctx0" brushRef="#br0" timeOffset="27285.448">13191 12069 77,'0'0'41,"-9"-1"-2,9 1 1,21-11-37,7 1 0,9-5-1,6 0-1,5 1 0,0 4 0,-5 2-1,-4 5 0,-14 11 1,-14 5-1,-14 8 1,-14 8 0,-15 3 0,-2 4 0,-3-3 1,0 1-1,4-9 0,12-2 1,12-9-1,9-14-1,27 10 1,4-10-1,7 3 0,2-1 1,2 8 0,-8 6 1,-12 9-1,-11 6 1,-20 9-1,-13 3 0,-14 2 0,-6 0-1,-2-6 0,-1-8-2,9-6-2,4-25-16,32 0-21,4-20 0,28-10-2,10-18-1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6T02:35:37.99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7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16T02:38:50.498"/>
    </inkml:context>
    <inkml:brush xml:id="br3">
      <inkml:brushProperty name="width" value="0.05292" units="cm"/>
      <inkml:brushProperty name="height" value="0.05292" units="cm"/>
    </inkml:brush>
  </inkml:definitions>
  <inkml:trace contextRef="#ctx0" brushRef="#br0">3421 959 82,'0'0'39,"10"-65"1,-10 65-1,12-58-36,-12 58 0,19-46 0,-19 46-2,0 0 1,0 0 2,0 0-3,32 25 2,-36 47-2,9 18 1,-5 17-2,-1 16 3,-7 3-2,6-6-2,-3-16 1,3-43-1,-1-22 2,2-15-2,1-24 2,8-20 0,1-17-2,1-16 3,-1-15-1,-9 68 0,7-89-1,-1 37 1,-3-7 0,1-6-2,4-3 3,2 2-3,2-6 1,2 4 0,0-3 1,9 5-1,-1 1 0,3 6 0,0 1 0,5 14 1,-30 44 0,59-67-2,-59 67 1,56-16 0,-56 16-1,42 27 0,-42-27 2,19 67 0,-19-22-1,5 30 2,-36 30-2,-5-1 1,-12-18 0,2-15 1,8-19-3,19-19 1,18-10-1,17-9 1,12 1-1,7 3 1,3 2 0,5 3 0,3-1-1,0 0 1,4-4-3,-1-4-2,7-2-7,-9-20-21,17-3-7,-4-13 0,7-4-2</inkml:trace>
  <inkml:trace contextRef="#ctx0" brushRef="#br0" timeOffset="296.4005">4618 1063 77,'0'0'42,"0"0"1,4-34 0,-24 46-22,-8 15-18,-10 20 2,-8 14-3,12 15 0,8-11-1,18-5 0,22-22-1,11-13 1,9-14-1,9-14 1,5-13-1,2-15 1,-50 31 0,53-46-1,-53 46 1,42-59-2,-42 59-1,33-67-2,-33 67 1,15-68-4,-15 68 0,5-63-6,-5 63-25,3-64-4,-3 64 3,10-62-2</inkml:trace>
  <inkml:trace contextRef="#ctx0" brushRef="#br0" timeOffset="530.4009">5219 483 91,'0'0'39,"64"-44"3,-64 44-2,42-7-32,-42 7-5,0 0 1,14 71-2,-14-71 1,-23 124-3,-5 1 1,-3 14-4,6 1-2,11-6-22,2-35-13,16-29-1,3-31-1,0-28 1</inkml:trace>
  <inkml:trace contextRef="#ctx0" brushRef="#br0" timeOffset="733.2013">5147 1062 94,'0'0'43,"0"0"2,-24-58-4,24 58-38,0 0-1,0 0-4,44-43 1,-44 43-2,68 2-8,-26 2-25,7 2-5,10 0 1,3-4-1</inkml:trace>
  <inkml:trace contextRef="#ctx0" brushRef="#br0" timeOffset="1092.0019">5919 982 109,'0'0'42,"0"0"1,0 0-1,-1 28-37,-49-1-2,-11 12 0,-16 10-1,6 6 0,2 5-2,20 4 1,19-10-2,22-9 2,15-11-1,13-12 1,14-14-1,11-12 2,8-14-2,7-12 0,1-9 0,3-4 0,-64 43 0,59-52 0,-59 52 0,51-53 0,-51 53 0,43-44 0,-43 44 0,0 0 0,32-46 0,-32 46 0,10 17 0,-8 5 0,5 8-3,5 3-1,12-2-4,-24-31-10,48 3-16,-48-3-7,70-22 3,-28-2-5</inkml:trace>
  <inkml:trace contextRef="#ctx0" brushRef="#br0" timeOffset="1294.8022">6677 709 115,'30'-54'41,"-30"54"3,29-67-3,-29 67-38,0 0-1,0 0 1,0 0-2,0 0 0,-46 51-1,11 53-1,-2 25-3,-2 7-3,13-4-33,3-21-1,15-27 0,2-28-1</inkml:trace>
  <inkml:trace contextRef="#ctx0" brushRef="#br0" timeOffset="1622.4028">6471 1136 113,'-7'-54'43,"7"54"2,0 0-2,0 0-39,33-48 0,-33 48-1,47-12-3,-47 12 0,64-5 0,-64 5 0,75-5 0,-75 5 0,75-9 0,-33 5 0,-1 2 0,-41 2 0,71 4 0,-43 9 0,15 12 0,-20 13 0,-13 13 0,-14 3 0,-1 1-4,5-2-13,0-26-9,25-14-6,-11-21-6,-14 8-4,0 0 2,48-43 0</inkml:trace>
  <inkml:trace contextRef="#ctx0" brushRef="#br0" timeOffset="1762.8031">7163 927 115,'0'0'40,"-22"-78"0,22 78-6,-18-67-59,18 67-15,-21-53 1,21 53-3,0 0 1</inkml:trace>
  <inkml:trace contextRef="#ctx0" brushRef="#br0" timeOffset="2464.8043">7536 890 103,'0'0'42,"58"45"1,-58-45-1,27 36-37,-25 17-1,-24 6 0,-24-3-1,-5 3 0,-2-8-1,15 7 2,11-7-4,22-9 0,17-11 0,13-9 0,11-12 0,11-7 0,7-14 0,1-11 0,0-5 0,-4-13 0,-51 40 0,43-44 0,-43 44 0,25-55 0,-25 55 0,15-53 0,-15 53 0,2-52 0,-2 52 0,0 0 0,-6-58 0,6 58 0,0 0 0,0 0 0,7-51 0,-7 51 0,0 0 0,0 0 0,52-12 0,-52 12 0,0 0 0,59 19 0,-59-19 0,13 19 0,25 7 0,-2 7 0,-17-2 0,-6 5 0,-18-4 0,0 3 0,-6-6 0,7-12 0,4-17 0,12 1 0,9-16 0,-21 15 0,0 0 0,50-48 0,-50 48 0,44-45 0,-44 45 0,50-46 0,-50 46 0,42-40 0,-42 40 0,55-27 0,-42 26 0,3 16 0,-18 9 0,-3 22 0,-9 8 0,0-3-17,22-2-8,3-23-3,29-2-10,-4-10-5,19-5 0,-4-9 2</inkml:trace>
  <inkml:trace contextRef="#ctx0" brushRef="#br0" timeOffset="2995.2052">8900 1174 110,'25'-55'42,"-25"55"-1,0 0-4,0 0-33,0 0 0,-18-45 0,18 45 0,0 0 0,-74 8 1,17 19-5,1 1 0,5 8 0,3 5 0,20 7 0,13-10 0,27-4 0,16-20 0,11-9 0,7-11 0,10-6 0,2-11 0,-58 23 0,56-33 0,-56 33 0,54-38 0,-54 38 0,40-37 0,-40 37 0,0 0 0,40-43 0,-40 43 0,29-16 0,-29 16 0,0 0 0,6 17 0,-2 5-6,9-1-8,-13-21-7,0 0-7,42 1-9,-42-1-5,48-22-2,-48 22 2</inkml:trace>
  <inkml:trace contextRef="#ctx0" brushRef="#br0" timeOffset="3166.8055">9517 744 117,'0'0'42,"0"0"3,0 0-2,0 0-41,1 18-1,-18 42-2,-5 30-5,-2 21-34,-7-3-1,19-16-2,8-23 0</inkml:trace>
  <inkml:trace contextRef="#ctx0" brushRef="#br0" timeOffset="3837.6067">10534 472 95,'0'0'40,"27"-51"2,-27 51-1,0 0-37,25-50-1,-25 50-1,0 0 1,0 0-1,16 57 0,-16-57 1,-1 82-1,14 6-1,-20 31-1,4 21 1,1-2-2,6-2-2,7-25-5,2-48-20,20-29-14,7-32 2,-40-2-2,55-18 2</inkml:trace>
  <inkml:trace contextRef="#ctx0" brushRef="#br0" timeOffset="4227.6074">11060 783 104,'1'-82'43,"-1"82"0,-25-55-1,25 55-39,-50-29 0,50 29-1,-67 3 1,67-3-1,-69 35-1,69-35 1,-66 56-1,66-56 0,-59 59-2,59-59 2,-39 56 0,39-56-1,-14 48 2,14-48 0,0 0-2,26 54 0,-26-54 0,44 30 0,-44-30 0,61 34 0,-61-34 0,63 39 0,6-3 0,-10-3 0,-4-1 0,-7-4-5,-1-8-1,-47-20-7,47 5-12,-47-5-13,60-16-3,-60 16 0,68-29-1</inkml:trace>
  <inkml:trace contextRef="#ctx0" brushRef="#br0" timeOffset="4414.8077">11545 958 106,'0'0'41,"0"0"3,0 0-2,42-34-37,-42 34 0,-6 17-2,-14 20-2,-1 16 1,-3 11-3,17-2-3,12 0-5,2-26-22,21-14-12,-28-22 2,0 0 0,55-22 0</inkml:trace>
  <inkml:trace contextRef="#ctx0" brushRef="#br0" timeOffset="4914.0086">11754 685 117,'-16'-76'42,"16"76"0,-15-58-11,15 58-31,0 0 1,0 0-1,0 0 0,0 0-1,0 0-1,0 0 1,0 0 0,47 49-1,-47-49 1,43 49 0,-43-49 2,42 59 1,-42-59 0,34 65 1,-34-65 0,24 71 1,-24-71-2,24 91 2,-28-26-2,-3-5 0,-10-13-2,7-8 1,10-39-1,0 0 1,0 0 0,0 0-1,0 0 1,0 0-2,0 0 1,0 0-2,50-42 2,-50 42 0,0 0-1,53-64-1,-53 64 1,39-36 2,-39 36-1,0 0 3,48-37-2,-48 37 0,0 0-1,23 7 1,-1 19-3,-3 14-1,-3 12-6,-6-10-24,15 1-10,1-13 2,-26-30-2</inkml:trace>
  <inkml:trace contextRef="#ctx0" brushRef="#br0" timeOffset="5319.6093">12529 994 101,'0'0'43,"0"0"2,16-45-2,-16 45-38,0 0 0,0 0 0,0 0-1,0 0-2,0 0 0,53 42-2,-53-42 0,51 2-2,-51-2 2,63-12-1,-63 12 0,63-26 0,-63 26 0,55-38 1,-55 38 0,0 0 1,41-54-2,-41 54 1,0 0 0,0 0 3,-43-11 0,43 11-3,-83 37 0,33 13 0,1 8 0,21 16 0,17-9 0,35-12 0,-24-53 0,56 26-3,-12-24-2,6-9-6,10-11-25,2-5-7,0-7 1,2-8-2</inkml:trace>
  <inkml:trace contextRef="#ctx0" brushRef="#br0" timeOffset="5522.4097">13489 638 112,'37'-53'42,"-37"53"2,45-79-2,-45 79-37,0 0-1,0 0-2,0 0 0,0 0 0,-43 34-2,24 13 0,-28 43 0,0 45 0,5 1 0,8-9-5,13-15-7,-3-34-29,19-27-3,3-31 2,11-23-1</inkml:trace>
  <inkml:trace contextRef="#ctx0" brushRef="#br0" timeOffset="5865.6103">13315 1027 110,'-20'-62'43,"20"62"1,0 0-3,0 0-38,-8-52 0,8 52 0,0 0-2,0 0 0,57 3 0,-57-3-1,53 4 1,-53-4 0,69 0-1,-69 0 0,70 3 1,-70-3-1,69 6 2,-69-6-2,57 15 0,-57-15 0,68 32 0,-54 7 0,-10 7 0,-12 5 0,-5-1 0,4 2-6,-2-22-26,18-11-11,4-19 0,-11 0-1,0 0 2</inkml:trace>
  <inkml:trace contextRef="#ctx0" brushRef="#br0" timeOffset="6006.0105">13885 903 106,'0'-90'43,"0"90"-1,-7-81-2,7 81-39,-15-69-14,15 69-26,-13-46-3,13 46 0,0 0-1</inkml:trace>
  <inkml:trace contextRef="#ctx0" brushRef="#br0" timeOffset="6255.611">14144 724 74,'48'27'43,"-48"-27"0,0 0 2,18 53-16,-18-53-21,-20 50-2,8-30 1,-35 45-7,-1 5 0,1 1 0,20 3 0,16-11 0,29-14 0,21-17 0,-39-32-31,59-8-10,-19-1-3,5-6 2,-1-6-4</inkml:trace>
  <inkml:trace contextRef="#ctx0" brushRef="#br0" timeOffset="7004.4123">15356 639 97,'0'0'38,"0"0"-8,41-46 2,-41 46-21,0 0-3,44-44-1,-44 44-2,0 0 0,0 0-1,0 0-1,0 0 0,0 0-2,28 56 1,-28-56 0,-17 78 0,14-7 0,-28 34-2,4 8 1,2-2-2,7-10 0,10-20-3,9-31-1,13-23-7,-14-27-12,0 0-12,0 0-5,53-40 1,-53 40-2</inkml:trace>
  <inkml:trace contextRef="#ctx0" brushRef="#br0" timeOffset="7222.8127">15463 814 109,'-20'-67'42,"20"67"3,-14-60-3,14 60-39,4-53 0,-4 53-1,0 0 1,55-59-2,-55 59 0,70-31-1,-28 14-2,5 2-3,6 0-12,-2-2-8,7 5-11,-9 3-6,1 0-2,-13 6 1</inkml:trace>
  <inkml:trace contextRef="#ctx0" brushRef="#br0" timeOffset="7441.213">15741 740 100,'0'0'43,"-73"56"0,73-56 1,-42 40-40,42-40-1,0 0 0,0 0-1,0 0-1,0 0-3,66 25 0,-66-25-4,72-19-5,-72 19-22,77-17-9,-77 17 1,68-13-2</inkml:trace>
  <inkml:trace contextRef="#ctx0" brushRef="#br0" timeOffset="7659.6134">15406 1253 108,'-23'29'42,"24"-17"0,-1-12 0,38-12-38,-38 12-1,77-29-1,-27 9-3,3-5-2,6 0-9,8-3-21,-2-4-10,3 0 1,0 2-2</inkml:trace>
  <inkml:trace contextRef="#ctx0" brushRef="#br0" timeOffset="8127.6142">16452 798 94,'0'0'41,"0"0"1,0 0-1,0 0-34,0 0-3,0 0 0,0 0 0,-46 52-1,46-52 0,0 0 1,-51 73-1,42-35-1,-28 12-1,6 10 1,-2-4-2,10-6 0,3-16 0,20-34 0,0 0 0,0 0 0,0 0 0,0 0 0,46-35 0,-46 35 0,44-49 0,-44 49 0,46-66 0,-46 66 0,55-69 0,-55 69 0,53-66 0,-53 66 0,57-52 0,-57 52 0,51-31 0,-51 31 0,38-2 0,-38 2 0,41 26 0,-17 24 0,-11 15 0,1 12 0,-3-2-10,-2-14-6,12-13-9,-21-48-7,0 0-7,0 0-2,55 14-2,-55-14 4</inkml:trace>
  <inkml:trace contextRef="#ctx0" brushRef="#br0" timeOffset="8564.415">16985 936 94,'0'0'45,"0"0"-1,0 0-1,0 0-36,0 0-2,46-20 0,-46 20-3,41 15 0,-41-15-4,57 5 2,-57-5-2,69-1 1,-29-9 0,-1-2 0,0-4 3,-39 16-2,72-41 1,-72 41-1,55-44 1,-55 44-1,0 0 1,30-52-1,-30 52 0,0 0 0,-49-6 3,49 6 0,-59 24-1,59-24 0,-67 45-2,67-45 0,-51 58 0,51-58 0,-22 61 0,22-61 0,13 53 0,-13-53-2,53 36-9,-8-28-9,-2-9-7,16-8-11,-4-4-5,7-8-1,-5-2 2</inkml:trace>
  <inkml:trace contextRef="#ctx0" brushRef="#br0" timeOffset="8923.2156">17877 811 97,'0'0'40,"0"0"2,42-38-2,-42 38-34,0 0-1,0 0 0,0 0-1,-44 66-1,35-48-1,-21 52 0,-2 4 0,5-3 1,-3-8-3,8-9 1,2-21-1,20-33 1,0 0 1,0 0-2,0 0 0,0 0 0,46-60 0,-46 60 0,37-58 0,-37 58-2,37-70 2,-37 70-1,42-69 0,-42 69 2,36-68 0,-36 68 1,45-58-4,-45 58-1,47-41 0,-47 41-3,54-23-3,-54 23-9,64-12-7,-64 12-11,74-1-4,-34 5-2,7-2 2</inkml:trace>
  <inkml:trace contextRef="#ctx0" brushRef="#br0" timeOffset="9422.4165">18521 770 87,'52'-8'41,"-52"8"2,0 0-1,0 0-20,0 0-19,0 0 1,0 0-2,0 0 2,-70 33 0,70-33-1,-68 43-3,68-43 0,-63 52 0,63-52 0,-49 53 0,49-53 0,-29 51 0,29-51 0,0 0 0,14 48 0,-14-48 0,41 7 0,-41-7 0,63-18 0,-63 18 0,76-40 0,-37 15 0,0 1 0,-39 24 0,73-52 0,-73 52 0,54-31 0,-54 31 0,0 0 0,42 27 0,-44 28 0,-23 25 0,-9 24 0,-11 11 0,3 10 0,-4-4 0,8-16 0,10-42 0,0-14 0,3-13 0,-1-12 0,2-11 0,1-15 0,1-10 0,1-18 0,2-5 0,3-18-6,11-10-5,5 63-4,0-87-6,0 87-6,19-89-9,-19 89-6,32-93-2,-32 93 3</inkml:trace>
  <inkml:trace contextRef="#ctx0" brushRef="#br0" timeOffset="10046.4176">19187 839 96,'0'0'41,"24"-53"2,-24 53-6,0 0-32,0 0 0,0 0 1,-50-26-1,50 26-1,0 0 0,-48 39 0,48-39 1,0 0-5,-38 65 0,38-65 0,-13 52 0,13-52 0,0 0 0,11 64 0,-11-64 0,0 0 0,53 23 0,-53-23 0,57-15 0,-57 15 0,66-34 0,-66 34 0,66-43 0,-66 43 0,56-42 0,-56 42 0,40-15 0,-40 15 0,24 26 0,-26 28 0,-23 23 0,-6 29 0,-14 15 0,-1 17 0,-9 0 0,11-11 0,8-41 0,2-4 0,2-16 0,3-8 0,3-16 0,2-15 0,2-12 0,1-11 0,1-15 0,0-12 0,0-11 0,3-12 0,2-2 0,5-13 0,8 9-7,4-15-6,21 13-7,-5-7-5,28 13-8,-8 5-4,25 13-5,0 7-1</inkml:trace>
  <inkml:trace contextRef="#ctx0" brushRef="#br1" timeOffset="14632.8257">19285 1232 48,'0'0'34,"0"0"1,-14-7-2,2 3-21,3 4-6,-8 0 1,4 0-3,-6-2-1,-2 3-1,-2 0 0,-5-1-1,-5 4 0,-4 3 0,-5-1-1,-5 4 0,-10 2 0,-2 0 1,-9-1-1,-6 3 1,-4-1 0,-5 1 0,-4-2 0,-4-1 0,-3-1-1,-5-1 1,-3 1-1,-1-2 0,-4 0 0,-2 1 0,-3-4-1,-3-1 2,-4 0-1,0-1 1,-3-3-1,1 1 1,-3-1 0,-2 3 1,-2-3-1,4 2 0,-8 0 0,-2 3 0,-2 1 0,-3 1 0,-4-2 0,-2 5-1,-4-2 0,-1 0 1,1 0-1,-5 0 0,3-2 1,-1-1-1,0-1 1,-3 0-1,2 0 0,-5-1 1,1 1-1,-3 0 0,-4 0 0,-2 2 0,-2-2 0,0 3-1,-1-2 0,3-1 1,1 0 0,1-1-1,5-1 1,3-1 0,1-1 0,2 2 0,-3-2 1,0 2-1,-3 2 0,-2 3 1,-2 0-2,-4 1 2,0 1-1,3 1 0,1-2 0,0-1 0,4 1 0,4-4 0,5-2 0,3-1 0,4-1 1,1-1-1,2-1 0,4-2 1,-3 3 0,0 0-1,-3-1 1,-4-1 0,1 2 0,-3-1-1,-2 0 1,-1-2 0,0 0-1,3-3 0,-2 1 1,2-1-1,5-1 0,2-1 1,0-1-1,3 1 0,3 2 0,2-3 0,-1 3-1,0 0 1,1 1 0,0 3-1,2 1 0,-1-1 1,2 3-1,1 0 1,6 3-1,3-1 1,-1 1 0,2 0 0,1 2 0,7 0 0,1 1 1,6 0-1,0-2 0,5 0 0,9-3 1,7 0-1,9-2 0,11-3-1,14 2-3,3-11-16,22 9-18,0-2-1,14 8-1,10-2 0</inkml:trace>
  <inkml:trace contextRef="#ctx0" brushRef="#br2" timeOffset="19500.0342">1750 2553 93,'-13'-1'38,"3"10"1,-1 5-3,1 18-33,3 12-1,3 17 2,-1 16-3,0 12 2,0 13-2,-2 6 0,-1-4 0,3-7-1,3-11-1,4-13-2,4-14-2,4-27-2,9-5-6,-2-33-14,16-1-10,1-24 0,7-5 0,-6-16 2</inkml:trace>
  <inkml:trace contextRef="#ctx0" brushRef="#br2" timeOffset="19656.0345">2016 3132 40,'4'-28'31,"0"11"4,-9 5-4,5 25-13,-12-8-1,10 25-4,-10-1-7,6 11-2,-2 0-2,2 8-2,0-6 0,2-1-3,4 1-15,-1-16-18,4-7 1,-3-19-3,18 1 1</inkml:trace>
  <inkml:trace contextRef="#ctx0" brushRef="#br2" timeOffset="20124.0353">2119 2886 97,'0'0'38,"-20"-17"0,20 17-1,0 0-33,0 0-2,9-7 1,8 7-1,2 1 0,5 6 0,-1 1 1,1 13 0,-2 1-1,-3 13 1,-6 5-1,-6 8 0,-7 3 0,-2 2-1,-3-2-1,-2-6-1,2-3 1,1-13-2,1-6 2,3-23 0,13 10 0,0-22-1,4-8 1,0-7 2,6-11-2,-3-1 2,0-4-2,-2 0 1,-1 7-1,-6 8 0,-2 6 0,-2 10 0,-7 12 0,9 16 0,-4 9-1,-1 8-1,3 7 0,2 3-2,7 4-2,-2-11-5,20 6-28,-10-23-1,13 3 2,-2-22-2</inkml:trace>
  <inkml:trace contextRef="#ctx0" brushRef="#br2" timeOffset="20498.436">2822 3103 91,'-21'13'37,"12"8"0,9-21 1,0 11-31,15-14-4,11-3 0,5-10 0,9-5-1,-2-6 0,3-1 0,-7-5-1,-5 1 1,-10 2-1,-7 0 0,-16 5 0,-5 10-1,-13 5 1,-7 10 0,-7 7-1,-3 14 1,-1 7-1,-1 10 1,9 5-1,4 3 0,14-1 0,12-3 0,17-8-1,14-10-1,15-6-2,13-16-3,16 3-14,-2-25-18,13-1 1,-8-13-2,3 4 2</inkml:trace>
  <inkml:trace contextRef="#ctx0" brushRef="#br2" timeOffset="21091.237">3493 2843 94,'-35'-6'38,"1"16"1,-9 6-1,4 17-30,-3 1-4,5 13 2,2 1-3,8 7 1,7-7-1,14 0-1,9-12-1,12-9 1,11-14-2,12-14 0,4-13 0,4-10 0,5-10 0,-7-5 0,-2-5 0,-5 2 0,-10 1 0,-6 5 0,-9 10 0,-8 4 0,-7 12 1,3 10-1,-15 10 0,4 7 0,2 6 0,1 7 0,6 1 0,4 4 0,9-3 0,4-7 0,9-6 0,5-6 0,4-5 1,4-7-2,-2-3 1,-3-6 0,-3 2 0,-8 0-1,-1 2 1,-8 0 0,-12 4-1,4 14 1,-12 1 0,1 3 1,-3 3-1,2 1 0,3-6 0,1-1 0,4-15 0,9 0 0,8-19 1,-2-13-1,5-6 1,2-8 0,1-1 0,-3-5 0,3 4-1,-4 5 0,-5 10 0,2 5-3,2 9-2,-5-5-10,17 24-15,-9-12-11,10 9 0,-2-7 0,14 8 0</inkml:trace>
  <inkml:trace contextRef="#ctx0" brushRef="#br2" timeOffset="21450.0376">4905 2204 86,'13'-4'39,"-13"4"-2,10 44 1,-18 8-34,1 19 2,-7 11-3,-1 15 1,0 8-2,2 2 0,2-2-2,9-14 0,7-10-4,5-23-6,19-8-29,-2-25 1,13-15-2,-4-25 0</inkml:trace>
  <inkml:trace contextRef="#ctx0" brushRef="#br2" timeOffset="21777.6382">5222 2450 93,'-39'7'40,"-1"23"3,-8-2-3,6 5-34,-3 3-2,7 2 0,6-4-1,9-3 0,7-2-1,13-6-1,10-5 0,13-5-1,8-2 0,7-6-1,6 1 1,6-3 0,0 2 0,1-1-1,-2 5 1,-4 0-1,-1 5-1,-7 1-1,0 4-2,-7-6-4,8 11-22,-12-20-9,9 4 1,-7-19-2</inkml:trace>
  <inkml:trace contextRef="#ctx0" brushRef="#br2" timeOffset="21980.4386">5737 2434 86,'-9'16'40,"-12"9"-3,6 28 2,-6 3-35,1 12 0,-1 4-1,3 2-1,6 0-3,3-8-2,13 2-8,-3-27-28,11-6 1,-1-25 0,12-13-2</inkml:trace>
  <inkml:trace contextRef="#ctx0" brushRef="#br2" timeOffset="22183.2389">5773 2450 99,'0'0'41,"-11"11"-1,19 0 0,-8-11-38,26 2-1,10-6-2,7-5-1,9 0-3,2-11-5,9 12-28,-14-8 0,0 11-1,-14-4-1</inkml:trace>
  <inkml:trace contextRef="#ctx0" brushRef="#br2" timeOffset="22354.8392">5883 2681 101,'-46'45'41,"3"-16"-1,20 1-2,10-26-34,23-6-4,18-14 0,15-7-1,12-4-5,2-18-15,16 15-16,-11-8-2,-2 17 0,-20 0-2</inkml:trace>
  <inkml:trace contextRef="#ctx0" brushRef="#br2" timeOffset="22526.4395">5848 2944 107,'-52'37'40,"18"1"1,9-24-3,19-2-36,16-8 0,13-10-2,15-8-1,8-11-4,14 5-11,2-20-22,14 5-3,-6-13 1,8 6-1</inkml:trace>
  <inkml:trace contextRef="#ctx0" brushRef="#br2" timeOffset="22807.24">6870 2748 86,'12'-10'38,"8"-7"-1,11 4-2,9-10-46,0 3-26,11 12-1,-4-1 1,-1 13-2</inkml:trace>
  <inkml:trace contextRef="#ctx0" brushRef="#br2" timeOffset="22963.2403">6914 2915 109,'-17'22'40,"7"-17"1,21-2-2,22-13-40,9-9-5,21 9-30,2-15-2,13 3-1,-2-12-2</inkml:trace>
  <inkml:trace contextRef="#ctx0" brushRef="#br2" timeOffset="23415.6411">8361 2227 86,'10'-13'35,"0"26"1,-12 9-1,4 9-34,-14 15-1,1 2 0,-2 2 0,6 1 0,4-5-3,6-22-6,19-8-25,5-22-1,14-7 0,7-28-1</inkml:trace>
  <inkml:trace contextRef="#ctx0" brushRef="#br2" timeOffset="23571.6414">8881 2107 82,'-27'53'39,"-16"13"-2,-5 17 3,-15 8-35,11 3 0,-1 1-3,8-6-2,15-5-7,3-23-28,26-7-2,9-23-1,22-8-2</inkml:trace>
  <inkml:trace contextRef="#ctx0" brushRef="#br2" timeOffset="23946.042">8871 2777 79,'-10'14'40,"-4"-16"-1,14 2 0,7-19-20,15 4-18,5-6 1,4 6 1,-1 1-1,2 9-1,-7 0 1,-5 8-1,-9 15 1,-15 8-1,-15 6 0,-7 8 1,-6 5-1,-6-3 1,-1 6-1,2-5 0,10-2 0,8-4 0,10-11-1,17-7-1,14-11-1,12-11-2,19-1-4,1-23-17,21 8-15,-2-22 1,12 7-2,-7-14 2</inkml:trace>
  <inkml:trace contextRef="#ctx0" brushRef="#br2" timeOffset="24460.8429">9605 2606 82,'-14'7'41,"-11"-2"-2,9 11 3,-7 1-35,7 13-2,1-1-1,2 11 0,-5 2 0,7 5-1,-5-4-1,7-1-1,2-8 0,1-9-1,2-4 1,5-11-1,-1-10-1,15-18 2,1-6-2,-1-9 1,3-13 0,2-2 0,1-6 0,-1 2-1,-4 8 1,-3 6-1,-4 9 1,0 8 1,-4 11-1,-5 10 0,9 3 1,0 5 1,3 0-1,4-1 1,7-2-2,4-2 0,4-5 1,4-2-2,-1-10 1,0 1 0,-5-7 1,-2 2-2,-5 2 2,-5 1-1,-7 4 1,-10 11 0,11-1-1,-9 16 2,-3 10-2,-3 11 2,-1 7-3,3 2 0,0 8-3,-2-11-10,13 10-25,-9-25-3,14 3 0,-4-25 0</inkml:trace>
  <inkml:trace contextRef="#ctx0" brushRef="#br2" timeOffset="25084.844">10350 2629 51,'15'-21'39,"8"5"-4,-3-8 3,14 17-10,-11-14-23,5 12 1,-7-5-1,3 10 0,-9 3-2,-2 6-1,-7 7 0,-3 7 1,-5 9-2,-5 8 1,-4 5-1,0 8 0,1-1 0,1 5 0,5-3 0,5-3-1,10-8 0,9-12 0,11-12 1,8-14 0,8-15 0,4-13 0,5-15 1,-1-10-2,-7-9 1,-4-2-2,-10-5 2,-9 5-2,-12 4 2,-7 11-2,-8 8 1,-2 9 0,1 7 0,1 8 0,2 16-1,18-15-1,7 18-3,1-19-12,18 21-22,-1-19-2,10 8 0,-1-12-2</inkml:trace>
  <inkml:trace contextRef="#ctx0" brushRef="#br2" timeOffset="25474.8447">11486 2017 70,'-15'2'40,"15"-2"-2,16-2 3,7 9-24,-3-14-12,8 5 0,3-9 0,3 10-1,-5-6-1,-1 5 0,-5-5-2,-8 7 1,-4 0-1,-11 0 0,1 16 0,-12-4-1,-8 6 1,-6 3-2,-3 6 2,1 3-2,0 5 1,3 2-1,7-1 1,10-1-1,19-2-3,4-21-11,21 14-24,-2-23-2,13 6 0,0-20-2</inkml:trace>
  <inkml:trace contextRef="#ctx0" brushRef="#br2" timeOffset="25599.6449">12048 2287 100,'-24'-1'36,"3"-8"-8,0 3-27,3-5-36,8 5-4,-4-9-2</inkml:trace>
  <inkml:trace contextRef="#ctx0" brushRef="#br2" timeOffset="26488.8465">1848 4769 96,'0'0'38,"0"0"1,-3 13-4,6 8-32,-11 9 0,0 9-1,2 3 1,-1 8-1,1 4 0,0-2 0,3-7 1,1-5-1,1-6-1,4-6 0,1-11 0,-4-17 0,10 6 0,-1-20 0,-1-11 0,6-16-2,-6-7 2,4-10 0,-5-7-1,0-8 0,-2 4 0,2 3 0,-6 8 0,3 13 1,-4 8-1,3 13 0,6 10-2,0 11 1,9 6-1,3 7 0,12 2-2,6 0-1,16 3-4,-2-15-9,14 14-20,-5-12 0,8 8 0,-9-10 0</inkml:trace>
  <inkml:trace contextRef="#ctx0" brushRef="#br2" timeOffset="26816.4471">2569 4669 91,'-13'2'38,"-14"-4"1,4 11 1,-13 1-31,2 9-3,-1 7-2,2 10-1,-2 7 0,7 9-1,6 0 0,8 2-1,7-1 2,13-9-3,9-11 2,10-11-1,8-14 0,7-16-1,5-14 0,-1-11-1,-2-7 0,-8-5 1,-4-3-1,-11 1 1,-9 3-2,-7 7 2,-10 8-1,-7 9 1,-1 4-2,0 2-1,4 8-1,5-6-4,15 11-25,-2-18-6,19 5-1,-1-17 0</inkml:trace>
  <inkml:trace contextRef="#ctx0" brushRef="#br2" timeOffset="26988.0474">3121 4045 75,'0'0'38,"-16"31"-1,-10 11 0,5 26-19,-9 7-14,5 16-1,-3 6-2,4 3-3,4 0-1,-2-16-16,17-3-18,-6-17 0,14-12-2,-5-23 0</inkml:trace>
  <inkml:trace contextRef="#ctx0" brushRef="#br2" timeOffset="27175.2477">2783 4603 107,'0'0'41,"-2"-13"0,25 18-1,5-5-38,14-9-3,15 3-7,6-13-30,28 4-2,4-18 0,16 5-2</inkml:trace>
  <inkml:trace contextRef="#ctx0" brushRef="#br2" timeOffset="27580.8484">4782 4222 98,'12'-46'40,"2"21"1,-11 5-8,-3 20-29,7 25-2,-4 15 0,-4 17-1,-3 17-1,-4 11 0,1 11 0,0 4 0,0-9-3,5-2-1,2-20-4,16-8-28,-3-27-3,12-12 1,2-32-1</inkml:trace>
  <inkml:trace contextRef="#ctx0" brushRef="#br2" timeOffset="27892.849">5190 4155 95,'-42'23'38,"-16"7"2,2 29-4,-1-7-31,5 9-1,4-5-1,14-4 0,10-6-1,13-4-1,18-16 0,10-8 0,16-7-1,7-7 1,6-3-1,3-1-1,-5-1 1,2 3 0,-9 5-1,-2 5 0,-8 9-1,-5-1-1,-2 6-2,-5-5-4,12 7-29,-11-17-1,13 1 0,-5-19-2</inkml:trace>
  <inkml:trace contextRef="#ctx0" brushRef="#br2" timeOffset="28111.2493">5693 4136 95,'-3'-16'40,"-9"9"1,8 26-5,-8 8-31,0 18-1,0 14-1,0 13-1,1 7-1,4 5-1,2-2-1,2-10-1,10-5-3,-2-24-4,16-2-30,-6-30-1,11-8 0,-4-22-2</inkml:trace>
  <inkml:trace contextRef="#ctx0" brushRef="#br2" timeOffset="28314.0497">5709 4132 98,'-19'-9'41,"11"19"1,8-10-3,8 1-37,10-6-2,10-4 0,12 0-2,3 2-1,12 1-4,-4-11-24,6 20-7,-11-4-2,-6 17 0</inkml:trace>
  <inkml:trace contextRef="#ctx0" brushRef="#br2" timeOffset="28532.4501">5733 4535 67,'-11'21'39,"1"-16"-1,10-5 2,10-4-22,5-6-16,7-4 0,6-3-1,2 2-3,0-8-6,11 11-29,-10-2-1,4 9-1,-14 1 0</inkml:trace>
  <inkml:trace contextRef="#ctx0" brushRef="#br2" timeOffset="28704.0504">5708 4869 91,'0'0'39,"8"8"2,16-28-3,14-2-37,17-7-1,7-5-2,8 5-5,-3-14-10,8 20-21,-9-2-1,-1 14 0,-14 5-1</inkml:trace>
  <inkml:trace contextRef="#ctx0" brushRef="#br2" timeOffset="28828.8506">6378 4726 97,'-17'11'39,"-10"-6"-1,2 1-9,3-2-64,-11-8-4,6 4 0,-6-4-3</inkml:trace>
  <inkml:trace contextRef="#ctx0" brushRef="#br2" timeOffset="29000.4509">5576 4912 82,'-32'21'41,"5"-13"-4,10-11-9,17 3-54,-11-19-13,27-1-2,7-9 2</inkml:trace>
  <inkml:trace contextRef="#ctx0" brushRef="#br2" timeOffset="29328.0515">7144 4214 80,'-38'2'42,"19"3"-2,6-16 0,23 0-26,21-7-15,4-7-1,20 5-5,-2-12-16,15 17-14,-11 0 0,2 15-2,-18 1 0</inkml:trace>
  <inkml:trace contextRef="#ctx0" brushRef="#br2" timeOffset="29484.0518">7144 4487 93,'-24'26'39,"14"-15"1,26-2-2,21-17-38,14-6-1,25 0-6,2-15-29,18 6-2,-1-7 0,0 7-2</inkml:trace>
  <inkml:trace contextRef="#ctx0" brushRef="#br2" timeOffset="37372.1008">8573 3508 57,'18'-28'36,"1"12"-1,-11 3 1,3 23-15,-14 2-17,-1 19 0,-9 12-2,-1 10-2,1 6 0,0-4-6,13 5-27,3-21-2,13-5 0,4-24-2</inkml:trace>
  <inkml:trace contextRef="#ctx0" brushRef="#br2" timeOffset="37574.9011">9094 3488 80,'-29'71'35,"-13"8"-1,-1 22 0,-9 5-35,-2 7-3,6 10-15,-5-16-15,8-1 0,0-18-2,12-12 1</inkml:trace>
  <inkml:trace contextRef="#ctx0" brushRef="#br2" timeOffset="37964.9018">9014 4159 71,'18'-12'37,"-8"-6"-1,7 12 1,2-4-33,5 6 1,0-4 0,7 8-2,0 3 0,0 4-1,-6 3 0,-4 9-1,-8 5 0,-8 5-1,-13 8 0,-10 2-1,-8 4 1,-6 2-1,-7-4 1,-1 1 0,4-8 0,8-1 1,9-8 0,17-9 0,15-8 0,17-8 0,20-9-2,13-7-2,16 2-11,4-23-24,17 6 0,-7-14-1,2 9 0</inkml:trace>
  <inkml:trace contextRef="#ctx0" brushRef="#br2" timeOffset="40694.9066">10308 3488 66,'7'-11'36,"-4"-8"-1,3 9 0,-5-5-30,-1 15 0,11 0-2,-2 23 1,-2 12-1,2 16-1,-4 16 0,2 13-1,-3 10 1,-1 7-1,0 1-1,-3-8-1,-2-3 0,-1-14-4,5-4 0,-6-27-12,12-1-20,-3-24-1,7-6 0,-12-11 1</inkml:trace>
  <inkml:trace contextRef="#ctx0" brushRef="#br2" timeOffset="40944.507">10031 3487 81,'-23'-3'39,"14"12"-2,9-9 1,18 7-36,19-7 1,24 1-2,18-8 0,13 1-1,9-2-3,2-9-8,4 17-26,-15-4 0,-14 17-2,-29 1 1</inkml:trace>
  <inkml:trace contextRef="#ctx0" brushRef="#br2" timeOffset="41147.3074">9935 4460 85,'-8'29'40,"18"-24"0,32-10 1,17-25-38,24 0-2,15-6 0,12 1-2,5 1-1,-3-5-8,4 21-29,-17-5 1,-2 15-3,-18-4 2</inkml:trace>
  <inkml:trace contextRef="#ctx0" brushRef="#br2" timeOffset="52488.5273">11689 3681 42,'0'0'29,"15"-16"1,-15 16 0,10-22-25,-10 22 0,9-18 2,-9 18 1,3-20 0,-3 20 1,-6-15-3,6 15 0,-20-7-1,4 9-1,-7 2-1,-3 7-1,-4 6-1,-2 8 0,-1 8-1,-3 7 1,1 11-1,5 3 1,3 5-1,5 2 1,8-1-1,9-1 1,9 1-1,11-12 0,12-4 0,13-4 0,8-13 0,9-5 0,5-9 0,4-11-1,2-10 2,-4-5 0,-7-10 0,-2-3 0,-10-8 0,-6 1 1,-10-4-2,-6 1 2,-12 2-2,-2 5 1,-7 3-1,-6 7 0,-5 8 0,-1 7-1,-5 8 1,0 9 0,1 10 0,3 4 0,-1 10 0,8 2-1,7 3 1,10 0-1,8 2 2,13-10-2,12-1 2,10-11-1,10-10 0,7-7 2,4-14-1,-1-10 1,-2-11 0,-9-8 0,-8-11-1,-8-8 2,-13-6-2,-12-4 0,-17-1 0,-11 0 0,-12 5-1,-9 5 0,-4 7 0,-7 8-3,6 17-3,-2-3-30,21 22-3,3-2 0,8 9-3</inkml:trace>
  <inkml:trace contextRef="#ctx0" brushRef="#br2" timeOffset="53190.5285">13142 3002 92,'1'-12'38,"15"6"-1,-4-10 1,4 5-36,13-1-1,4 3 1,-1 1 0,-1 2-1,-5 4 0,-4 6 0,-10 7 0,-8 7 1,-10 5-1,-10 12 0,-9 3 1,-4 8-1,-4 0 1,1-2-1,3-2 0,8-2 0,10-7 1,11-7-1,14-9 0,14-9-1,14-3-1,5-6-3,10 5-8,-5-14-26,7 10-1,-10-8-3,0 8 1</inkml:trace>
  <inkml:trace contextRef="#ctx1" brushRef="#br2">23774 13574,'0'0</inkml:trace>
  <inkml:trace contextRef="#ctx0" brushRef="#br2" timeOffset="193189.0499">23433 6500 30,'-20'-1'27,"8"-1"-9,-2-2 0,-7-4-5,6 3-5,-10-10-3,5 4 4,-8-4-9,-5-1-1,-4-1 0,-6 1-2,-7-2 2,-10 4-1,-8 1 2,-12 0 1,-8 0 1,-5 4 2,-13-1 1,-5 5 0,-10-5 0,-2 6-1,-8-5 1,-2 6-2,-10-6 1,1 6 0,-7-5 0,-1 3 0,-3-5-1,-1 2 0,0-4 0,-1 1-2,1-2 0,-1-1-3,3 2 0,-2-1-2,3 6-1,-2-6-1,8 13-4,-1-9-8,11 7-14,10 2 0,14-4 0,24 3 2</inkml:trace>
  <inkml:trace contextRef="#ctx0" brushRef="#br2" timeOffset="194920.6529">19390 6079 9,'5'-13'21,"-5"13"0,0 0 0,0 0-13,0 0 0,0 0-1,0 0-1,3-11 1,-3 11 1,0 0-1,0 0-1,0 0 0,0 0-1,0 0-2,0 0 1,0 0-1,0 14-1,0-14-1,-10 12 0,10-12-1,-17 18 1,9-6-1,-2 0 0,-1 2 0,0 2 0,-4-1 0,3 4 0,-3-1 0,0 3 0,-1 0-1,-5 4 2,-2-1-2,-4 5 1,-4 2 0,-4 4 1,-3 2-1,-7 4 1,1 2-1,-6-1 1,-2 6-1,-3 1 1,0 1-1,-4 2 2,-7 2-2,1 0 1,-2 2-1,-2 0 1,-1 2 0,-1-2-2,-1 2 2,-2 3-2,-2-1 1,-3 6 0,-1 2-1,-4 3 0,-3 4 1,-3 1 0,-5 6 0,-4 5 0,-3-2 0,0 1-1,-4 3 1,-5 5 0,-5 0 1,-4 4-2,-5 4 2,2 0 0,-3 7 0,-10 4-1,1 0 1,-3 3-1,-1 4 1,-2 4 0,-4-1-1,-4 11 1,2-3-1,-5 6 1,-2 1-1,-1 7 1,-5-1-1,-2 3 2,-3-1-4,-2-1 1,-9-2 0,0 6 2,-3-4-1,-3 1 3,-4-2-2,1 6-2,-6 2 3,-1 8 0,-3 3-1,-5 7 0,-6 9 1,-3 8-2,-3 7 0,-1 2 1,-4 1 0,-1-1-1,4-8 0,2-11-2,12-12-3,5-26-18,18-4-14,13-21-3,21-15 3</inkml:trace>
  <inkml:trace contextRef="#ctx0" brushRef="#br2" timeOffset="195763.0544">9842 14469 31,'-18'17'32,"-4"-7"2,-2-1-2,-1 0-29,-7-9-1,-1 2 0,-9-1-2,-3-1 1,-10 2-1,-11 2 1,-10 0-1,-12 3 0,-13 2 1,-8 3 0,-14 1-1,-11 3 2,-12-2-1,-10 4 2,-12-2-1,-3 5 0,-17 0-1,-10 3 0,-9-2 0,-9 3-1,-13-2 0,-5 2 0,-13-5 0,-5 2-1,-7-7 1,-1-2 0,-6-4 1,1-7-1,1-2 0,1-2 0,4-4 1,0 1-1,2 0 1,2 0-1,1 8 0,3-1 0,4 8-3,-3-3-9,13 16-19,0-4-3,14 7 1,114-13 0</inkml:trace>
  <inkml:trace contextRef="#ctx0" brushRef="#br3" timeOffset="204358.6695">19684 5791 15,'11'-1'19,"-11"1"-2,0 0-8,0 0-8,0 0 0,0 0 1,0 0 2,0 0 1,0 0 3,0 0 2,0 0-1,0 0 1,0 0 0,8 0-1,-8 0-2,0 0 0,11-4-2,-3 6 0,-8-2-3,24-2 2,-10-1-2,7 2 3,-1-5-4,6 5 4,0-7-5,3 4 3,0 0-1,3-1-1,-1-2 1,0 4-2,1-2 1,-1 2-1,1-3 1,2 3 0,-1-1 1,2 3-1,-2 1 0,3 1 0,-2 1 0,-2 1 0,-3 0 0,-4 1-1,0 1-4,-13-6-22,-1 8-7,-11-7-1,11 5-1,-11-5 0</inkml:trace>
  <inkml:trace contextRef="#ctx0" brushRef="#br3" timeOffset="205216.671">20499 5803 38,'0'0'29,"0"0"0,10-23 3,-1 1-15,11 4-7,-8-12-4,8 7-1,-7-9 0,2 7-2,-1-6 3,1 9-4,-2-7 1,1 6-3,1 1 2,-1 1-1,2 1 1,1 4 0,-2-1-1,2 4 1,-2 2-1,4 2 1,-3 1 0,3 3-1,-1 0 1,-2 2-1,2 1 0,0 0 0,-2 2-1,2 2 0,-3 1 1,-1-1-1,-3 4 0,5 2 0,-4 2 0,0 2 0,0 2 0,1-1 0,2 2 1,-2 2-1,1-2 0,-1 6 1,-1-2-1,-2 2 0,-1 2 1,-1 4-1,-1-2 0,0-2 2,2 2-2,0-3 1,1-2-1,2-1 2,1-4-3,-1-4 2,-1-2-2,-1-2-2,3 0 1,-13-7-6,17 13-8,-17-13-21,0 0 2,10 6-3,-10-6 4</inkml:trace>
  <inkml:trace contextRef="#ctx0" brushRef="#br3" timeOffset="205840.6721">21295 5820 56,'-14'2'31,"14"-2"0,-9-1 0,9 1-22,0 0 0,0-16-3,9 14 0,-9 2-3,19-8 3,-6-1-3,8 8 2,-1-2-3,10 3 1,0-2 0,13 3-1,-1-1 0,7 1-1,1 0 0,0 0-1,-1 0 1,-3 2-1,-4-3 0,-7 3 0,-5-1 2,-6 3-3,-4 1 2,-5 1-2,-1 3-1,-14-10-5,23 16-25,-23-16-5,15 14 0,-15-14 0</inkml:trace>
  <inkml:trace contextRef="#ctx0" brushRef="#br3" timeOffset="206651.8735">22084 5812 62,'0'0'32,"0"0"-1,0 0-1,0 0-22,-6-19-3,6 19 0,2-16-4,-2 16 2,7-22-1,-2 7 0,0-3-1,2-1 0,-1-1 1,4-1-2,-2-1 1,6-1-2,-1 0 3,3 4-3,0 0 2,0 2 0,2-2 0,2 4 1,-1-1-1,-1 3 0,-1 1 0,4 1 0,-2 0 0,0 4 0,0-1-1,1 1 1,-1 2-1,1 3 0,-1 0 1,-1 2-1,-2 1 0,-1 4 1,2 2-1,-4 1 0,3 2 1,0 0-1,-2 3-1,4 1 1,-2 1 0,2-2 1,-2 1-1,-2 2 1,-1 2 0,-1 0 0,-6 1 0,-3 5-1,-3 0 1,-3 1 1,-2 1-2,1 0 1,-1-3 1,2-1-2,2-1 1,5-7 0,3-3 0,3-4-2,6-2 3,1-3-2,1-1 0,3-1 0,-1-2 1,-2 1-1,2 1 0,-3-1 0,1 1 1,1 2-2,-1 2 0,3-3-2,4 6-5,-5-9-25,13 7-5,-5-6 1,6 3-1</inkml:trace>
  <inkml:trace contextRef="#ctx0" brushRef="#br3" timeOffset="207104.2743">23028 5849 44,'9'2'34,"-9"-2"1,18 4 1,-2 4-13,-6-13-13,15 8-2,-1-6-4,4 4-1,2-3-1,2 1-1,-5 0-1,-1-1 0,-3 2-1,-8-1-2,-1 7-3,-14-6-14,0 0-16,0 0 1,0 0-1,-10-3 1</inkml:trace>
  <inkml:trace contextRef="#ctx0" brushRef="#br3" timeOffset="208773.4773">23268 5844 17,'0'0'21,"0"0"2,0 0-12,0 0 0,0 0 3,0 0-2,0 0 0,11-3-1,-11 3-2,0 0-1,3-16-3,-3 16-2,0 0-1,0 0-1,1-12-1,-1 12 1,0 0 0,0 0 0,0 0-1,0 0 1,0 0-1,0 0 2,0 0-2,0 0 1,0 0 0,-10-5 1,10 5-1,0 0 0,-11 0 0,11 0-1,0 0 0,-14-2 2,14 2-2,-10-9 2,10 9-3,-13-14 3,7 3-2,0-6 1,-2 0-1,-1-3 0,0 0 0,-1-1-1,1-3 2,-1 0-1,-2-4 0,-1 6-2,-1-3 2,1-3 0,0-1 0,1-2 0,0-3 0,0 1 0,2-3 1,5-2 0,-1 1 1,3-3-1,-1 3 0,2 1 0,-1 3 0,2 1 0,-2 2-1,2 1 1,1 1-2,4 5 2,0 2-3,5 3 3,2 2-2,4 1 0,1 5 2,3 2-1,-2 3 1,1 3 0,0 1-1,-1 2 1,-4 2-1,-2-1 0,-1 3 0,-10-5 0,15 4 0,-15-4 0,0 0 0,0 0 0,0 0 0,0 0 0,0 0 1,0 0-1,0 0 0,-7 11 0,7-11 0,0 0 0,0 0 0,-12-1 0,12 1 0,0 0 0,-13-4 1,13 4-1,-16-8 0,6 5 1,0-6-1,1 1 1,-4-3 0,1 1-1,0-4 0,4-2 0,1-2 0,-2-1 0,4-3 0,-1-3-1,6-1 2,-2-1-1,0 1 0,2 1 1,-4-1 0,4 3-1,0 0 0,0 2 1,8 2 0,-1 0-1,5 3 1,2-1 0,0 0-1,4 0 1,1 4-1,-1-1 1,-1 2-2,-1 2 1,0 2 0,1-2 0,-3 7-1,1-2 1,-4 2 0,1 2 0,-12 1 0,16-2 0,-16 2 0,0 0 0,0 0 0,0 0 1,0 0-1,0 0 0,0 0 0,-12-3 0,12 3 0,0 0 0,-12-2 0,12 2 0,-10-2-1,10 2 1,-15-5 0,4 2 0,-1-2 0,-1-1 0,0-3 0,-1 2 1,2-6 0,-2-1-1,5-1 0,1-1 2,3 0-2,2-2 1,5-3-1,2 0 0,2 2 0,3-7 1,-1 1-1,4-3 0,0-4 0,0-2 0,-3 1 1,2 1-1,-3 1 0,2 3 0,1 5 0,4 4 0,0 3 0,3 5-1,2 3 1,5 0 0,-1 3-1,3-1 1,-4 0 0,-3 3 0,-1 2-1,-7-3 1,-3 4-1,-9 0 0,0 0-1,0 0-3,0 0-8,-20 3-22,20-3 0,-22-1-2,22 1 2</inkml:trace>
  <inkml:trace contextRef="#ctx0" brushRef="#br3" timeOffset="211019.8812">23504 3786 13,'0'0'24,"10"-11"1,-10 11-5,-10-9-6,10 9 0,0 0-3,0 0-2,-12-8-1,12 8-1,0 0-1,0 0-2,-11 0-1,11 0-2,0 0 0,0 0-1,0 0 1,0 0 0,0 0 0,0 0 2,0 0-1,-5 10 2,5-10-1,0 0 0,-11-5 0,11 5-1,-8-6 0,8 6-1,-16-8 0,8 4 0,-4-1 0,0-1 0,-1 1 0,-2-2 0,0 2 0,0 0 0,-2-1 0,2 2 0,-1-1 0,1 2 0,-1 0-1,3 1 1,-2 0 0,2 0-1,-1 0 1,0 0 0,-1 0-1,0 0 0,-4 1 0,-1 1 0,0-1-1,0 0 1,-2 1-1,1 0 1,-3 0 0,1 0 0,3 1 0,-3-1 0,0 4 1,0 0-1,-2-2 0,1 3 1,-3 2-1,2 0 1,-1-1-1,2 3 1,0-2-1,3 2 0,2 3 1,-1-1-1,1-1 0,2 4 1,0 1-1,-4 0 0,2 0 0,2 0 1,-2 0-1,0 4 0,2-4 0,0 1 0,0-2 0,3 3 0,-3-4 1,1 4 0,-1-2 0,-2 2 0,-4-2 0,0 4 0,-6-3 0,1 2 0,-3 1 0,0-2 0,0 0-1,1 1 1,1-1-1,1 0-1,3 1 1,1-1 0,1 2 0,2-1 0,0 0 0,3-3-1,0 0 2,1-2-1,1-3 0,0-2 0,1-1 0,-1 0 0,2-5-1,-1 3 1,1-3 0,0 2-1,2-2 1,0-1 0,1-1 0,2 0-1,0 0 1,-1-1 0,10 1 0,-15-6 0,6 2 0,9 4 0,-17-18 0,6 6 0,0-1 0,-2-1 1,1-4-1,-4 3 0,-1-4 0,-1 1 1,-3-2-1,1 0 0,-3 0 1,-1-1-1,-2 0 0,0 3 0,-1-2 0,0 4 1,0 2-1,-1 2 0,0 4 0,-1 1 0,-1 1-1,3 4 1,-2 0-1,1 1 1,-2 1 0,2 0-1,1 1 1,0 3 0,1 1 0,-1 0 0,-1 7 0,1-3 0,0 4-1,1 1 1,0 2 0,-1 1 0,2 0 0,2 1 0,-1 0 0,2 2-1,0 0 1,2 4 0,1-3 0,1 5-1,0-3 1,3 2-1,-1 1 0,2-3 1,1-4-1,1 0 0,-2-1 1,3-3-1,1 2 1,-1-4 0,1 3 0,-1-1 0,3 3 0,-1-5-1,2 1 1,0 2 0,-1-3 0,3 1 0,5-14 0,-11 18 0,11-18 0,-10 7 0,10-7 0,-17-1 0,5-3 0,-2-2 0,-1-2 0,-2 0 0,0-2 0,-3 1 0,5 1 1,-1 0-1,0 1-1,3 4 1,-3-1 0,2 4 0,-2 2 0,0 1 0,-1 5 0,-1 0 0,0 1 0,-2 3 0,3-2 0,-5 3 0,3 1 0,0 3 0,-3 2 0,2 0-1,-2 5 1,0 0-1,2 4 1,0-1 0,-1 3-1,2 0 1,3 1 0,-4 3 0,0 1 2,1 3-2,-2 2 2,-2 2-2,3-1 2,3 4-2,-1 1 2,6 2-2,2-1 0,2 4 0,2-2-1,1 2 1,-2 2-1,-2 5-1,-6-2-1,-5-4 2,0 3-2,-6-18-16,12 4-17,-2-16 2,14-8-2,2-17 1</inkml:trace>
  <inkml:trace contextRef="#ctx0" brushRef="#br3" timeOffset="211955.8829">21076 5730 85,'-11'-12'34,"-8"-1"0,-3 3-2,-6 5-28,-1 8 0,-6 3 0,1 12 0,-6 4 2,4 17-2,2 3 3,8 11-2,4-5 0,13 4-2,10-3 0,14-7-2,15-10-1,13-13 1,12-12-2,3-13 1,3-11 0,-6-12-1,-6-8 1,-14-5-1,-10-5-2,-20 0 1,-14 6-3,-15-2 1,-8 11-5,-11-4-3,9 22-26,-8 3 0,13 12 2,3 3-3</inkml:trace>
  <inkml:trace contextRef="#ctx0" brushRef="#br3" timeOffset="212533.0839">22429 5738 82,'-14'8'38,"-9"-1"0,1 12 0,-15-3-29,7 17-2,-7 4 0,5 11-4,0 4 2,12 3-3,8-2 0,16-5 0,19-10 0,13-13-1,11-17 0,10-13 0,8-17 0,-3-12 0,-6-12 0,-11-3 0,-14-4-1,-17-3 0,-15 1-2,-16 1-2,-9 10 0,-14 2-2,-1 14-3,-11-5-7,7 17-23,0-3-1,10 15 3,0-4-2</inkml:trace>
  <inkml:trace contextRef="#ctx0" brushRef="#br3" timeOffset="213110.2849">20625 4507 57,'-14'2'33,"0"1"0,14-3 1,-9 8-26,20 7 0,6-5-3,10 9 0,11-6 0,18 2-1,13-11 1,19 1 0,6-11 1,13-2-2,1-15 0,5-5-1,-9-5 0,-9 0 0,-14-3-1,-12 0-3,-16 4-1,-16-3-2,-9 17-7,-25-9-26,1 17-2,-19-4 0,1 12-2</inkml:trace>
  <inkml:trace contextRef="#ctx0" brushRef="#br1" timeOffset="220520.2979">20850 3619 1,'0'0'5,"-14"2"3,5-1 2,9-1 3,-19 5 3,19-5-2,-19 5-1,11 1-1,-5-5-4,3 6-2,-3-1-3,0 1-3,-4 1 0,2 0 0,-1 0 0,-1 3 1,-1-3 0,2 2 0,0-2 0,4 1 1,-1-1-1,3 2 1,-3 1-2,5 1 1,-1 1-1,-1 1 0,1 0-1,-2 2 2,2 0-1,1-1 0,-2 0 0,1-1 0,4 5 0,-2-3 0,2 0 0,-2 0 0,0 0 1,2 3 0,-2-2 1,-1 0 0,1-2 1,2 4-1,-4-5 0,2 4 1,-1-3-2,0 1 1,0-1-2,3 1 0,-1-2 0,2 2 0,-2-1 1,2-2-1,-1 2 1,1 0-1,-1 1 1,1-1-1,0-1 1,-1 2-1,0-2-2,-1-1-5,10 3-21,-6-1-1,0 1-1,4 3 1</inkml:trace>
  <inkml:trace contextRef="#ctx0" brushRef="#br1" timeOffset="221253.4992">20499 5730 43,'6'-16'30,"-6"16"0,4-13 2,-4 13-23,0 0-1,0 0 0,-10 23-3,2-8 4,7 20-4,-4-8 2,5 17-4,0-3 2,6 2-5,4 2 2,2-3-6,12 8-13,-1-14-17,3 0-1,5-7-1,3-4 1</inkml:trace>
  <inkml:trace contextRef="#ctx0" brushRef="#br1" timeOffset="221893.1003">21611 6194 54,'-10'9'34,"2"2"0,2 3-1,6 8-9,-2-9-19,15 5-1,0-7-1,12 0-1,9-7-1,11-8 0,14-2-8,8-12-28,8-4 1,0-8-2,0-1-1</inkml:trace>
  <inkml:trace contextRef="#ctx0" brushRef="#br1" timeOffset="223234.7027">22681 3895 38,'-9'-22'30,"2"-3"-1,-1 3-4,-7-10-11,8 9-4,-8-7-4,1 4-3,-5-2-1,1 0-2,-7 0 1,1 2 0,-6-3 0,0 4 2,-8-2-2,-3 4 2,-6-1 0,-1 5 1,-11-1-2,-2 6 1,-6 1-1,-4 1 0,-4 3 1,-2 3-1,-7 1 1,1 8 0,-3 3 0,-4 8-2,-3 8 2,-2 8-2,-3 4 0,2 5-3,8 11-6,1-8-29,15 6 1,13-13-1,16-1-1</inkml:trace>
  <inkml:trace contextRef="#ctx0" brushRef="#br1" timeOffset="226448.3083">21315 3703 96,'0'0'37,"0"0"1,0 0-1,0 0-31,14-15-2,-6-9 0,9-12-1,10-15-1,11-11-1,6-13-1,6-12 0,2-3-5,-5-8-7,3 21-25,-16-2-1,-9 22 0,-13 5-2</inkml:trace>
  <inkml:trace contextRef="#ctx0" brushRef="#br1" timeOffset="226916.3091">21950 2289 90,'-21'-12'36,"5"17"-1,-8-1 1,2 4-35,-7 11-1,2 9 1,-1-3 0,5 5 0,4-2 0,12-2 1,6-4-1,13-7-1,8-4 1,8-3 0,3-1 0,4-3 0,-4 4 1,-3 3-1,-12 5 0,-5 5 1,-14 5-1,-10 5 1,-10 0-1,-1-2 0,0 0-3,1-10-3,11 8-15,12-27-19,11-6 2,10-13-3,18 0 2</inkml:trace>
  <inkml:trace contextRef="#ctx0" brushRef="#br1" timeOffset="227509.1102">22279 2214 93,'0'0'36,"-11"-11"1,11 11-6,-5 10-27,3 5 1,-7 2-1,2 15-1,-5 10 0,-1 8-1,-2 6-1,0 3 2,1-1-1,0-1 0,3-5-1,3-14 1,5-9-1,0-8 0,3-21 0,0 0-1,9-4-1,0-16 0,0-10 1,0-10-2,1-9 2,3-8-1,-4-4 0,3 1 0,1 4 1,1 4-1,2 4 2,0 12-2,4 11 1,4 9 0,0 8-1,1 9 1,0 4 0,-2 5-1,-3 4 1,-1 3 0,-6 2 0,-3 3-1,-8 2 1,-3 4-1,-7-2 1,-6 2 0,-2 1 0,-4 0 0,-3 1 0,-1-1 0,-1 1 0,2 2 2,-4 2-1,5 4 0,-3 6 1,1 2-1,1 5 0,-1 0 1,2-2-1,0-5-3,9-1-4,-4-19-29,20-1-3,-3-23 1,26-3-2</inkml:trace>
  <inkml:trace contextRef="#ctx0" brushRef="#br1" timeOffset="227977.111">22969 1566 93,'0'0'41,"-1"13"-1,-6 17 0,-18 10-35,2 4-2,-5 8 1,-1 7-1,-3 7 0,0 7-3,1 0 2,3-1-2,4-5 1,4-1-2,5-7 1,6-7 0,5-14 0,5-6 0,3-11 0,8-11 1,-3-11-1,5-9 1,1-9 0,2-6-1,2-3 1,0-3-1,2 3 0,-5 1 1,3 8-1,-6 4 0,-2 12-1,-11 3 1,13 16 0,-13 8 0,0 7-1,-1 7 0,3 7-2,0-1 0,8 7-4,-5-20-16,18 13-17,-7-19 0,13 3 0,-3-19 0</inkml:trace>
  <inkml:trace contextRef="#ctx0" brushRef="#br1" timeOffset="228679.1122">23173 2205 94,'-6'9'37,"6"-9"0,-6 20-1,6-20-34,14 19 0,-3-11 1,3-2-2,0-1 1,4-4-1,-1-6 0,2-3 0,-4-5-1,-1-3 0,-3-4 1,0-2-1,-7-5 0,-1 2 0,-3 1 1,-6 3 0,-3 6-1,-5 14 2,-4 3-1,-3 11 0,1 7 0,-2 7 0,7 2-1,4 5 0,7-1 1,8-5-2,11-7 1,8 0 0,9-7-1,7-6-1,4-7 1,0-6 0,1 0-1,-4-6 1,-4 0-1,-4-2 1,-10 2 1,-6 4-1,-5 0 1,-11 7 0,0 0 0,-4 14 1,-7 4-1,-2 10 0,-2 5 1,1 5-1,1 3 0,1 0 0,3-3 1,6-4-1,3-13 0,1-8 1,-1-13-1,18-13 1,-9-14 1,0-7-2,5-8 1,-2-7 0,2-2 0,-1 2-1,3 4 0,-4 2 0,2 13 0,-1 6-1,0 7 1,-1 9-1,4 7-2,0 1-1,7 10-7,1-4-28,4 9 1,-1-6-1,8 7-1</inkml:trace>
  <inkml:trace contextRef="#ctx0" brushRef="#br1" timeOffset="229053.5129">23976 2324 91,'-16'7'39,"2"-9"-2,14 2-4,0 0-29,23 4-1,-2-12-2,5 2 0,1-4-1,2-3 0,-1-2 0,-2-2 1,-6-2-1,-7 1 1,-6-2 0,-7 2 0,-7 4 1,-6 3 0,-10 8 0,-4 8 1,-6 5 0,-2 11 0,3 5 0,2 10-1,8 2 1,9 6-1,12-6-1,15-2-1,14-5-1,13-5-1,10-3-3,7-13-4,-58-10-31,71 8-3,-71-8 2,74-6-4</inkml:trace>
  <inkml:trace contextRef="#ctx0" brushRef="#br3" timeOffset="261329.9696">9965 13906 25,'0'0'37,"0"0"2,-9-26-1,17 15-18,-2-18-8,15 6-5,0-5-1,9 0-3,4 0-1,5-1-3,3 5-1,1-5-5,11 14-21,-9-9-10,3 5 0,-7-5 0</inkml:trace>
  <inkml:trace contextRef="#ctx0" brushRef="#br3" timeOffset="264855.5758">10443 13541 24,'0'0'28,"0"0"-7,-4 12-7,4-12-3,0 0-1,0 0-3,0 0-1,0 0-1,0 0-1,0 0 0,0 0 0,-8-9 0,8 9-1,0 0 1,0 0-1,-7 0 0,7 0 0,0 0-1,-10 3 1,10-3-1,0 0 0,-10-6-1,10 6 2,-4-11-2,4 11 0,-7-22 0,5 9-1,-3-3 0,-1 0 1,2-2-1,1-2 0,-4 3 0,2-2 0,1 2 1,-2-2-1,3 0 0,0 2 0,2-1 0,2 0 0,-1-1 1,0 2-1,1-1 0,1-1 1,0 4-1,0 1 1,0 2-1,-2 12 1,4-17-1,-4 17 1,5-11-2,-5 11 2,0 0-1,11-9 0,-11 9 0,13-12 1,-13 12-1,16-16 0,-6 6 1,0-1-1,-1 0 0,2 0 0,0-1 1,-2 1-1,2 2 0,-2-2 0,0 1 0,0 2 0,-9 8 1,17-16-1,-17 16 0,12-11 0,-12 11 0,12-7 0,-12 7 0,11-4 0,-11 4 0,12 0 0,-12 0 0,16 4 1,-7-3-1,2 3 0,0 1 0,2 1 0,-2 3 0,1 0 1,-1 3-1,-1-1 0,1 2 0,-3-1 1,4-3-1,-3-2 0,2-5 0,3-4 0,-1-4 1,4-4-2,1-3 0,-1-4 0,5 5-4,-7-14-15,2 17-16,-3 0-2,-4 5 1,-10 4-1</inkml:trace>
  <inkml:trace contextRef="#ctx0" brushRef="#br3" timeOffset="265401.5767">10836 12891 40,'0'0'35,"0"0"3,0 0-8,16 0-13,-16 0-4,0 0-4,0 0-3,0 0-2,4-10-2,-4 10 1,11-11-2,-1 0 0,3-4 0,4-4 0,6-3-1,4-4 1,1-2-1,2-2 0,1 3 0,0 3 0,-4-1 0,-4 3 0,-2 6 0,-3 0 0,-2 2 0,-1-1 0,-1 1 0,2-3 0,3-4 1,3-2-1,2-1 1,1-1-1,-1 4-1,-5 1-1,0 11-7,-11-5-29,-8 14 0,0 0-1,0 0 0</inkml:trace>
  <inkml:trace contextRef="#ctx0" brushRef="#br3" timeOffset="266306.3783">11481 12327 17,'0'0'29,"-15"6"2,15-6-1,0 0-17,-19-10-1,19 10-2,-12-11-1,12 11-1,-11-15-1,11 15 0,-11-19-3,4 8-1,0-4 0,0-1-2,0-4 0,1-1 0,0-5-1,1 0 0,1-2 1,0-1-1,4-1 0,1 0 0,0 3 1,3 0-1,1 4 1,3-1-1,-1 4 1,1 2-1,1 2 1,0 3-1,2 0 1,0 3-1,5 1 0,-4-1 0,4 1 0,3 2 0,-2 3 1,3-3-1,-2 5 0,0 1 1,0 4-1,-2-1 0,0 1 0,-2 4 0,0 0 0,-2 0 0,2 2 0,-2-1 1,1 2-1,-1 1 0,0 3 1,3 1 0,-3 3-1,1 1 1,-2 1 0,0-2 0,0-2-1,0-4 0,0-5 1,4-4-1,1-10 0,1-3 0,0-5 0,1-6-1,2 1-1,-7-5-3,12 11-15,-15-9-18,3 8 1,-5-3-2,2 4 1</inkml:trace>
  <inkml:trace contextRef="#ctx0" brushRef="#br3" timeOffset="266602.7788">12007 11830 43,'-17'8'36,"6"0"0,2-5 0,9-3-23,0 0-4,9-8-2,2-9-1,13 0-2,-1-8 1,9-2 0,-2-2-3,0 2 1,-1 1-3,-3 0 0,-1 7-4,-13 0-2,8 13-22,-12-6-12,2 10 2,-10 2-2</inkml:trace>
  <inkml:trace contextRef="#ctx0" brushRef="#br3" timeOffset="267944.3812">12401 11444 14,'0'0'27,"-13"-5"1,13 5 0,0 0-18,-12 3-4,12-3-1,-13 1-1,13-1 1,-13 7 0,13-7 1,-18 10-1,18-10 0,-21 7-1,10 0 0,-4-6 0,-1 2-2,-2-1 1,3-2-2,-7-4 1,4 2 0,-2-5-1,-1 2 0,-1-5 0,0 0-1,-3-4 1,4-1 0,-3-3-1,0-2 1,0 0 0,0 3-1,3-4 1,0 5 0,0-3-1,1 4 1,3 0 0,5 4-1,-1-4 1,1 1-1,3-1 0,4 0 0,3-1 0,0-1 0,2-2 0,4 0 0,0 0 0,1 3-1,0 3 2,-1 3-2,-4 10 1,7-13 0,-7 13 0,0 0 0,0 0 0,0 0 0,-3 11-1,3-11 1,0 0 0,0 0 1,-5 10-2,5-10 2,0 0-1,0 0 0,0 0 1,0 0-1,0 0 0,-11 10 1,11-10-1,-10 10 1,10-10-1,-17 11 1,7-10-1,-2 0 1,-1-3-1,-2-1 1,-2-7-1,-2 1 1,-1-2-1,0-1 1,-3-2 0,3 0-1,-1-1 1,2 2-1,5-3 1,3 1 1,4-3-2,3 3 2,1-2-2,4 0 2,1-1-2,1 1 2,-1 2-2,0-3 0,-1 0 0,-1 2 0,-2 1 0,2 1 0,0 3 0,1 0 0,-1 11 0,5-13 0,-5 13 0,10-8 0,-10 8-1,14-7 1,-14 7 0,12-7 0,-12 7 1,8-5-1,-8 5 0,0 0 0,0 0 0,0 0-1,0 0-3,0 0-4,0 0-27,0 0-1,0 0-1,0 0 0</inkml:trace>
  <inkml:trace contextRef="#ctx0" brushRef="#br3" timeOffset="268583.9823">11592 10729 31,'17'-9'30,"-17"9"1,11-19-1,-11 19-17,4-14-3,-4 14-2,0 0-1,-9-3-1,-3 3 0,4 7-1,-8-1-2,2 3 0,-7 1 0,3 3-2,-4-2 1,1 1-1,-4-3 0,3 0 0,0-2-1,1-2 1,2-5 0,3-2-1,3-6 1,1-2 0,1-5-1,2-4 1,-3-7-1,0-1 1,-4-6-1,1-2 0,-3 0 1,1 3-1,0-3 1,0 6-1,5 4 0,2 1 0,5 5 0,4 0 0,5-1 0,3 4 0,4-1-1,1 1-2,3 4-1,-7-3-4,12 13-22,-8-5-5,0 7-2,-3-3 2</inkml:trace>
  <inkml:trace contextRef="#ctx0" brushRef="#br3" timeOffset="271126.7868">11266 10317 13,'14'-2'26,"-4"-2"-1,-10 4-1,19-3-4,-19 3-5,12-1-3,-12 1-3,0 0-2,0 0-1,0 0-1,0 0-1,0 0 0,0 0-1,0 0 0,0 0-1,0 0 1,0 0-2,0 0 1,-12-11-1,12 11 1,-15 5-1,7 0 0,-5 0 0,1 2 0,-3 1-1,2 1 1,-4 0-1,5-2 1,-3 0 0,2 2 0,1-6-1,2 5 1,-4-2 0,3 1-1,0 0 1,-1 3-1,-1-2 0,-1 4 1,-1 3-2,-1 0 2,2 1-1,-3-1 0,2 2 0,0-2 0,3 0 0,-3-1 0,3 1 0,1 0 1,2 0-1,-3-1 0,4 2 0,-2 0 0,0 3 0,1-3 1,1 0-1,-1 1 0,-1-1 0,3-1 1,-3 2-1,3-4 0,1 1 0,2 0 0,-1 0 1,1-1-1,0-1 0,0 3 0,-1 0 0,1 1 1,1-1-1,-1 0-1,1 2 1,2-1-2,-1-1 3,4-4-3,-1 0 2,3-1-1,-4-10 1,7 18 1,-7-18-1,8 19 0,-6-9 1,0 1-1,0-1 0,0 2 1,-2-3-1,0 2 0,0-11 0,5 20 0,-5-20 0,7 19 0,-7-19 0,11 18 0,-6-7 0,0 0 1,-1-1-1,-1 3 0,1-2 0,0 2 0,-2 0 0,-2-1 0,1 1 0,-1 0 0,-1-1 0,-1 0 0,1 2 0,-1 0 1,0 2-1,-2-2 0,1 1 0,1 0 0,-3 0 0,2 1 0,-1-5 0,-1 2 0,0 0 0,1-3 0,4-10 0,-13 20 0,13-20-1,-12 17 1,12-17 0,-11 15 0,11-15 0,-15 13 0,15-13 0,-17 12 0,9-4 0,-4-1 0,-1-2 0,2 3 0,-1-2 0,2-1 0,0 2 0,-2-3 0,3-1 0,-5 2 0,2-3 0,3 1 0,-3-1 0,0 0 0,-2 0 0,0 2 0,-1 3 0,0-3 1,-2 3 0,2 0 0,-2 0 0,5 1 0,-3-3 0,5 1 0,-1-3 0,3 2-1,-2-2 0,10-3 0,-17 12 0,10-4 0,-4 0 0,0 3-3,-2 2 3,-1-1-2,-1 3 2,1-4-3,-2 3 3,2-5-2,-1 2 2,4-3 0,-2 2 0,4 0 0,0-2 0,-2 3 0,0-2-1,3 3 2,0-2-1,-2 4 0,3-2-1,-3 3 2,3 0-1,0 0 0,-1 4-1,0-4 2,3 2-2,-2-2 2,6 4-1,-2 0 0,0 0 0,1 1 0,0 2 0,-2 0 0,1 4 0,1-2 1,-1 2-1,0-1 0,1 1 0,-1-2 0,0 2 0,0-3 1,0 0-2,1-1 2,-2-3-1,1 0 1,-1-2-1,1-1-1,1-1 1,-2 0-2,1-1 3,-1 1-3,3 1 2,-3-1-1,4-1 1,0 0 0,-2 1 0,2-4 0,0 1 0,0-1 0,0 0 0,0-11 0,-1 21 0,-1-9 1,1 2-2,-2-1 1,0 4 0,2-1 0,-2 2 0,1-5 0,-1 0 0,1 0 0,1-2 0,1-11 1,-1 16-1,1-16 0,-6 13 0,4-3 0,-3 3 0,0 2 0,0 2 0,-2 2 0,1-1 0,0 4 0,4 2 0,-3-3 1,3 2-1,-1 1 1,2 1-1,-2 4 1,0 2-1,-2 1 0,3 3 0,-3 0-1,-2 1 2,1-3-2,1 0 1,-2-3 0,1-6 0,3 1 0,-1-3 0,1 0 0,0-1 1,3 1-1,-2 0-1,1 0 2,1 0-2,3 2 2,-3 0-1,1 1 0,2 3 0,-3 1 0,3 2 0,-2-3 0,2-2-1,-2 0 0,3-5-1,0-9-3,6 2-15,-10-14-19,19-14 1,-9-4-2,8-1 2</inkml:trace>
  <inkml:trace contextRef="#ctx0" brushRef="#br3" timeOffset="272561.9893">10676 11618 46,'5'-15'35,"-5"15"1,0 0-2,2 14-23,-8 2-5,1 16-1,-9 9-2,0 13-2,-9 12 1,-5 14-2,-11 6 2,-5 8-2,-10 1 2,-6 0 1,0-8-1,-1-6 1,1-15-2,9-14 0,8-18-2,9-21-5,23-19-31,3-20 1,13-12-3,7-17 1</inkml:trace>
  <inkml:trace contextRef="#ctx0" brushRef="#br3" timeOffset="273251.1924">10640 12960 24,'0'0'32,"0"0"1,0 0 0,-12 5-20,9 5-4,-13-5-2,4 13-1,-5-3 0,2 16-2,-5 3 2,7 13-2,-1 5 0,6 11-1,4 1 0,8 0 0,5-9-1,12-10 0,6-12 1,6-18-1,9-22 0,4-18-1,-1-17 1,-2-11-1,-6-11 0,-11 3 0,-13-3-1,-9 4-1,-10 11-1,-13 2 0,-5 20-4,-9 3-2,9 22-21,-9-2-10,14 10 0,1-1 0</inkml:trace>
  <inkml:trace contextRef="#ctx0" brushRef="#br3" timeOffset="273831.2256">11722 11936 48,'-11'-6'34,"-10"1"3,5 7-2,-15 1-27,8 15-2,-3 3 1,4 12-2,-1 5-1,9 9 1,3 2-2,13 5 0,7-7-1,14-2 1,8-11-1,8-14 0,4-15 0,9-14-1,-1-17 1,-2-12-2,-9-8 2,-9-5-2,-12-3 0,-13-1-1,-14 5-3,-12 0-2,-1 14-24,-17-9-9,4 8-1,2-9-1</inkml:trace>
  <inkml:trace contextRef="#ctx0" brushRef="#br3" timeOffset="274298.0367">11622 9952 89,'57'-65'39,"6"-12"-3,13-9-2,5 6-57,-2-8-14,1 10 0,-10 6-2,-12 20 0</inkml:trace>
  <inkml:trace contextRef="#ctx0" brushRef="#br3" timeOffset="274578.8372">11854 10405 85,'0'0'36,"29"-46"3,22-12-2,8-24-35,19-12-4,9-1-3,-3-11-12,4 17-18,-11 12 0,-14 25-3,-16 17 1</inkml:trace>
  <inkml:trace contextRef="#ctx0" brushRef="#br3" timeOffset="274859.6377">12195 10791 79,'17'-15'40,"9"-16"0,21-12 0,4-12-29,12-20-21,19-1-24,-3-11-6,9 3 3,-9 0-5</inkml:trace>
  <inkml:trace contextRef="#ctx0" brushRef="#br3" timeOffset="275171.6383">12686 11198 87,'26'-16'41,"19"-10"-2,13-27-2,8-24-56,30 0-12,3-23-7,11-10-2,-1-7-2</inkml:trace>
  <inkml:trace contextRef="#ctx0" brushRef="#br1" timeOffset="280475.6476">13587 8248 11,'-13'-1'28,"-11"-3"0,0 4-5,2 9-9,-9-7-2,5 14-3,-8-5-2,6 11 0,-8-3-2,7 12-1,-8-2 0,2 10-1,-4-1-1,3 9 1,-4-1 1,3 4-2,-2 1 2,2 1-1,-1-6 1,3 6-2,-2-5 2,5 5-2,2-6-1,0 1 1,5-1-1,1 3-1,2 0 0,5-1 1,1 3-1,3-3 0,1 4 1,3-1 0,-2-1-1,4 1 2,1 0-2,1-1 2,-2 0-1,2 2 0,3-3-1,-1 0 1,1 0-1,2-3 1,0-1-1,1 0 1,3-2-1,0-3 0,1-3-1,3-1 1,-1-4-1,1 0 1,4-3-1,-1-1 1,2-4-1,1-1 1,-1 0 0,1 0 0,1-3 0,2-3 0,-1 3 0,0-3 0,-1 1 0,3 0 0,-2-3 0,2 0 0,-3 0 0,1-2 0,-1-2 0,1-1 0,0-1 1,0 1-1,1-5 0,-3 5 0,4-5 0,0 5 0,0-2 0,2 1 0,-2 1 1,2-2-1,-2 2 0,2 0 0,1-3 0,1 2 0,0-3 1,1 0-1,2-2 0,1 0 0,1 0 1,3 0-1,1-1 0,0 0 0,0 0 0,0-2 0,1-1 0,0-1 0,1-5 0,-3 3 0,1-4 1,0-1-1,1 0 0,-1 0 0,0 0-1,2 2 1,-2 0 1,2 3-1,-1-1 0,-2 2 0,1 1 0,-2-2 0,1 0 0,2-1 0,-4-3 0,1-3 0,1-3 1,0 0-1,2-6 0,1 0 0,-1-5 1,2 0-1,-3-1 0,0 4 0,-4-4 0,-2 3 0,-2 1 0,-3-1 0,0 3 0,-5-3 0,1 0 1,-3-4-2,4 0 2,-3-3-1,2-2 1,1-1-1,0-2 1,-3 0-1,-1 1 0,0 1 1,-3 3 0,0-2-2,-5 0 2,-1 1-1,-1-5 0,1 2 0,-2-5 0,1 0 0,0-5 0,2 0 0,1 1-1,-1-1 0,0-1 1,1 3-1,-1-3 0,0 4 0,-1-2 1,-2-1-1,-1 1 1,-2-3 0,-1 0 1,-2-2-2,0-2 2,-1 2-2,0-2 2,-1 2-1,1 0 0,-1-2 0,-3 4-2,0 2 3,1 0-3,-5 0 3,-2 3-3,0 0 3,-5 3-3,-3 0 2,0-4 1,-2 2-2,-4 1 2,-1 0-1,-3 1 0,-1 1 0,-3 3 0,-4 3 0,-4 5 1,-4 0-1,-3 6 0,-3 3 0,-5 4 0,-1 6 0,-3 6 0,-6 8 0,-2 9 0,-6 8 0,-2 18 0,-3 9 0,-1 14-4,-6 0-21,15 19-12,0-5 0,16 2-1</inkml:trace>
  <inkml:trace contextRef="#ctx0" brushRef="#br1" timeOffset="286154.0575">11305 13491 61,'1'-14'38,"-4"0"-1,3 14 1,-1-13-36,1 13 0,0 0 0,-4 25 1,1-1-1,2 7 0,1 3 0,0 2-1,3 1 0,5-3 1,2-7-1,3-6 0,5-11-1,4-8 0,2-11 0,2-8 0,-1-7 0,2-3 1,-3-4-1,-2 0 0,-3 0 0,-4 7 0,-3 3 0,-3 7 0,-9 14 0,9-1 0,-9 11 0,1 9 0,1 4 0,3 3 1,2-2-1,3-5 0,5-4 1,3-7 0,2-11-1,4-11 1,2-9 0,0-5-1,-6-5 0,-1-1-1,-3 1 0,-6-1-2,0 6-1,-10-4-4,8 16-6,-14-9-23,10 10-1,-2-2 0,4 6 0</inkml:trace>
  <inkml:trace contextRef="#ctx0" brushRef="#br1" timeOffset="286341.2579">11923 13261 20,'14'0'33,"2"1"1,-5-1 1,4 14-18,-15-14-5,13 23-3,-12-5-3,6 16 1,-10 2-3,1 8-1,-2 1-2,-1-1-2,1 2-6,-5-19-28,9-8-1,0-19-1,9-16-1</inkml:trace>
  <inkml:trace contextRef="#ctx0" brushRef="#br1" timeOffset="286762.4586">12078 13042 68,'-19'0'38,"1"1"-3,4 8 1,4-4-34,10-5-1,1 14-1,10-6 1,5 2 0,3 4-1,-1 2 2,5 13 0,-4-1 1,0 6-1,-6 3 1,-2 7-1,-8-2 1,-2 2-2,-3-8 1,-2-2-1,2-9 1,0-5-1,2-20 0,0 0 0,16-15 0,-2-8 0,8-10 0,2-3 0,0-9 0,4 2 0,0 3-1,-6 4 1,-2 9-1,-4 8 0,-6 11 0,-10 8 1,12 22-1,-14 1-2,2 9-1,-3-1-2,5 13-2,-8-14-22,13 10-12,-4-14 1,8-2-1</inkml:trace>
  <inkml:trace contextRef="#ctx0" brushRef="#br1" timeOffset="287136.8593">12591 13172 77,'-11'8'40,"11"11"-1,-6-9-1,5 18-34,0-1-2,1 9 1,-4 0 0,1 3-2,2-5 1,0-3-1,1-8 0,2-8 0,-2-15 0,14-8 0,-1-11-1,3-13 1,4-6-1,0-7 1,2-1 0,-1 1 0,-3 8-1,0 9 1,-7 11 0,-11 17 0,10 9 0,-11 16-2,-2 7 0,2 8-1,3 5 0,-2-1-4,12 9-7,-6-19-28,13 2 2,-1-16-2,9-1 0</inkml:trace>
  <inkml:trace contextRef="#ctx0" brushRef="#br1" timeOffset="287729.6603">12972 13325 71,'-11'10'40,"5"11"-2,1-9 2,9 5-34,-4-17-3,21 10 0,-1-16 0,8-5-1,3-9-1,-2-5 0,-1-6 0,-4-1 0,-7 0 0,-6 2 0,-6 1-1,-13 10 1,-4 3-1,-5 6 1,-8 14-1,3 8 1,-3 12-1,3 4 0,4 8 1,7 0-1,6 0 1,9-3 0,6-6-1,11-11 1,5-10-1,5-9 1,4-7-1,-1-9 1,0-4-1,-3 0 1,-3-1-1,-4 1 1,-5 1-1,-3 9 1,-5 4-1,-1 9 0,-10 0 0,5 24-1,-5 5 1,-6 7-1,-1 8 1,2-5-1,-2 5 1,3-8 0,3-10 0,5-10 0,-4-16 1,19-9-1,-4-14 0,1-8 1,2-6-1,2-5 1,2-3-1,0-4 0,7-1-2,-2-9-4,17 6-31,-11-14-3,18 4-1,-5-11-1</inkml:trace>
  <inkml:trace contextRef="#ctx0" brushRef="#br1" timeOffset="288306.8613">14857 10437 69,'0'0'38,"-4"-18"0,4 18 0,-6-18-28,6 18-4,0 0-2,0 0 0,8 20-1,-6 7-1,-1 8-1,-3 10-1,-2 6 0,0 2-2,3 1-1,-3-8-2,12-3-9,-4-18-24,18-6 1,3-19-2,13-11 2</inkml:trace>
  <inkml:trace contextRef="#ctx0" brushRef="#br1" timeOffset="288618.8619">15268 10458 83,'-16'0'39,"-11"2"-1,2 18 0,-10 2-32,9 13-1,1 1-2,11 7 0,3 0-1,11 2 1,10-9-1,7-2 0,8-10 0,9-12 0,4-12-1,2-13 0,3-12 0,-4-10-1,0-9 0,-10-5 0,-8-1-1,-8-3 0,-10 4 0,-12 8-1,-8 11 0,-7 12-1,-4 15 0,-2 9-1,4 14-1,1-1-3,21 18-13,2-14-17,20 4 1,7-16 0,18 0 1</inkml:trace>
  <inkml:trace contextRef="#ctx0" brushRef="#br1" timeOffset="288930.8624">15762 10406 81,'0'0'39,"-24"-7"-1,8 14 0,-13-12-29,6 15-4,-1-3-1,5 8-1,6-3 0,7 3-1,6 0-1,5 0 1,8 2-2,3 1 1,4-1-1,0 2 1,-2 1-1,-2 3 0,-7 2 0,-5 3 1,-6 1-2,-8-1-1,-3 3-1,-2-10-2,5 5-8,-5-16-26,15-10 1,0 0-2,11-19 0</inkml:trace>
  <inkml:trace contextRef="#ctx0" brushRef="#br1" timeOffset="289508.0634">15952 10537 91,'-13'21'38,"-7"-7"1,11 3 0,9-17-35,0 0 0,20 7-2,9-16 0,8-8-1,5-7 0,3-5 0,4-5 0,-7 1 0,-8-1-1,-11 1 1,-10 2-1,-11 8 1,-12 5-1,-6 13 0,-11 6 0,-5 10 0,-4 10 0,5 11 0,3 5 0,4 3 0,13 0 1,10-2-1,10-7 1,13-9 0,12-10 0,9-11 0,7-6 0,1-9 0,1-3 0,-6-6 0,-5 4-1,-6 4 1,-11 2 0,-8 6-1,-5 7 0,-11 13 1,-4 13-1,-8 10 0,1 2 0,-2 8 0,1 1 0,2-2 0,4-7 0,3-10 0,10-16 1,3-15 0,6-13 0,3-16 0,1-9 0,-1-8 1,4-7-1,-1 1 0,0-4 0,-3 7 0,0 6-1,3 10-1,-2 4-1,8 14-4,-7-4-17,18 17-18,-4-2 0,15 14-1,5-2 0</inkml:trace>
  <inkml:trace contextRef="#ctx0" brushRef="#br1" timeOffset="291005.6661">17727 11372 73,'-5'19'37,"12"0"0,6-12 0,15 1-35,15-11 0,13-5 0,10-12 0,5-6 0,6-10 0,-3-2 0,-8 0-1,-12 0 0,-22 6-1,-17 6 0,-23 10 1,-19 10-1,-20 10 1,-18 11 0,-11 8 1,-2 13 0,-1 3 0,6 10 1,10 1-1,17 4 1,18-3-1,21-5 0,25-6-1,19-10-1,21-8-2,10-10-3,15-1-10,-1-18-24,10 5 2,-14-11-4,0 4 3</inkml:trace>
  <inkml:trace contextRef="#ctx0" brushRef="#br1" timeOffset="291333.2666">18668 11210 78,'0'0'38,"4"-11"0,-4 11 1,-4 11-33,2 7-1,-4 3-1,2 14-1,-1 4 0,1 7-1,3 3 0,1 1 1,1-3-2,6-6 2,3-12-2,8-12 0,2-14 0,4-12 0,0-16 0,8-12-2,-4-9 2,1-9-3,-3-2 1,-3-5-2,-2 3-2,-5 0-3,6 17-24,-13 0-7,6 15 0,-7 2 0</inkml:trace>
  <inkml:trace contextRef="#ctx0" brushRef="#br1" timeOffset="292394.0685">19113 11299 85,'4'19'38,"-4"-19"1,11 14-1,2-27-32,14 3-3,10-11-2,7-3 0,0-5 1,4-1-2,-6 1 1,-9 2-1,-10 4 1,-12 6-1,-20 7 1,-12 5-1,-12 9 1,-10 5-1,-9 6 1,-3 8 0,4 7 0,7 4 0,10-1 1,18 3-1,17-6 1,20-7-1,20-8 0,16-8-1,14-10 1,7-6-1,6-7 0,-5 0 1,-7-3-1,-13 2 0,-9 4 0,-13 4 1,-17 7-1,-10 4-1,-16 7 1,-6 10 0,-10 6 0,-4 6-1,0 6 1,1 1 0,2 0-1,8-3 1,9-10 0,7-11 0,10-13 1,10-13-1,5-17 1,3-9-1,2-9 1,0-5-1,-3-3 0,-3 4 1,-4 4-1,-6 9 0,-5 13 0,0 9 0,-10 16-1,17-2 1,-6 11 1,4 3-1,6 1 1,3-1-1,7-3 1,3-2 0,4-7-1,0-5 1,0-2-1,-5 0 0,-8-3 1,-3-2-1,-11 2 0,-11 10 0,-1-14 0,-9 9 0,-5 3 0,-1 5 0,1 1 0,3 4 0,3 5 0,8 2 0,2 0 0,7 2 0,7-2 1,2-2-1,3-4 0,2-5 0,3-5 0,-1-6 0,0-3 0,-1-3 0,-4-1 0,0 2 0,-7 5-1,-12 7 1,4 22-2,-15 13 1,-10 20-1,-7 17 2,-5 20-2,-8 10-1,2 10 2,-3 1-1,4-8 1,6-10 1,7-20 1,10-19-2,3-30 2,12-26 1,0 0-1,12-40 0,0-8 0,3-18-1,4-11 0,3-11-1,4-4 0,3-7-1,4 7-3,-6-9-10,11 20-25,-9 1 2,6 18-2,-5 3-1</inkml:trace>
  <inkml:trace contextRef="#ctx0" brushRef="#br1" timeOffset="292784.0692">21134 10475 101,'17'1'39,"-17"-1"1,11 42-2,-16-4-33,-5 17 0,-9 14-3,-6 12-1,-10 11-1,0 5 0,-4 2-1,2-4-2,9-5-2,1-22-10,20-3-24,1-24 1,18-6-2,-2-21-1</inkml:trace>
  <inkml:trace contextRef="#ctx0" brushRef="#br1" timeOffset="293096.0697">20847 11130 98,'-23'-22'40,"0"0"2,18 12-2,7-3-32,17 4-4,14-2-2,12 0-1,9-2-1,9 3 1,0 0-1,1 0 1,-1 5-1,-8 1 0,-6 4 0,-8 4 1,-12 4-1,-10 3 0,-9 5 0,-10 6 0,-7 5 0,-10 6 0,-1 3-1,-3 2-1,4 0-2,0-7-3,13 3-27,0-24-6,16-1 1,5-24-2</inkml:trace>
  <inkml:trace contextRef="#ctx0" brushRef="#br1" timeOffset="293657.6707">21573 10780 117,'-19'10'40,"-1"-4"1,16 9-2,7-3-36,14-1-2,10 3-1,5 1-1,9 3 0,-3 2 0,-2 5 0,-7 2 0,-11 3 1,-10 4-1,-13 0 2,-8-1-1,-11 0 1,-3-1 1,-1-8-1,0-1 0,8-10 0,9-10-1,11-3 1,11-16-2,11-6 1,7-6 0,8-3 0,3-5 0,0-2 2,-4 10 0,-6-1-1,-6 9 1,-10 4 0,-4 11 0,-10 5 0,-2 12-2,-4 5-2,1 0 1,1 4 0,4-3 0,6-3 0,7-6 0,9-9 1,7-7 0,10-9 2,1-5 0,6-6-1,-3 3 1,-4 0-2,-10 4 0,-9 10 0,-11 12 0,-10 11 0,-11 9 0,-4 6 0,-2 7 0,5 2-6,1 0-2,16 7-10,-4-23-18,21 5-6,1-19 1,15-1-2</inkml:trace>
  <inkml:trace contextRef="#ctx0" brushRef="#br1" timeOffset="293985.2713">22406 10989 100,'-3'22'42,"2"-9"-1,13 7-1,-4-5-35,16-7-1,4-6-1,6-3 0,0-6-1,2-6-1,-4-2 1,-4-7-3,-4-9 2,-8 2 0,-11-3-1,-8 3 1,-6 6 0,-8 8 1,-4 10-2,-7 15 3,-2 14-3,2 13-1,4 11 1,5 10-1,5 2 0,11 0 0,14-2-3,12-13-3,27 2-13,-2-25-20,23-3-2,6-19 1,18 0-1</inkml:trace>
  <inkml:trace contextRef="#ctx0" brushRef="#br1" timeOffset="294141.2716">23327 11258 130,'-19'-9'44,"7"10"-2,-19-15-7,18 0-35,8 4-6,-6-16-20,11 26-16,1-26-3,-1 26 1,7-10-1</inkml:trace>
  <inkml:trace contextRef="#ctx0" brushRef="#br0" timeOffset="299694.8813">18160 3103 71,'-28'-3'37,"-16"6"-3,-10 19 2,-13 13-34,-2 14 0,-4 12 1,0 14 0,-2 6 1,7 11-1,6 1 1,14 0-2,9-9 1,17-5-1,14-14 0,18-4 0,13-12-1,14-10 0,13-14 0,13-10 1,8-9-2,4-9 1,4-8 0,-4-9 0,-4-7 0,-9-3-1,-9-2 0,-11 1 0,-12-2 1,-11 8-1,-8 2 0,-9 10-1,-2 13 1,-7 7 0,-4 14-1,2 7 0,1 10-1,4 0-1,6 5-3,2-17-20,15 8-12,1-20 0,15-3-1,-4-21 0</inkml:trace>
  <inkml:trace contextRef="#ctx0" brushRef="#br0" timeOffset="300459.2827">18704 3331 64,'2'-16'37,"-5"7"-2,3 9 1,-9 19-31,5 12-1,-4 7 1,5 17-2,-4 10 1,-2 10-2,-1 4 1,3 4-1,-3-3 0,1-8 0,1-9-1,3-14 0,-2-10 0,3-14 1,4-25-1,0 0 0,0-22 0,3-14 0,2-14 0,2-14 0,1-13-1,5-16 1,3-12-1,8-6 1,4 1 0,6 2-1,3 8 0,2 13 1,6 15-1,-4 19 1,0 21-1,-5 22 0,-5 15 0,-6 20 0,-10 11 0,-9 16 0,-9 9 0,-9 12-1,-4 4 1,-8 2-2,-5-2 1,1-9-3,4-4-2,-5-25-24,15-2-8,0-26 1,14-11-1</inkml:trace>
  <inkml:trace contextRef="#ctx0" brushRef="#br0" timeOffset="300677.683">19348 3146 94,'6'33'37,"-18"1"0,-1 28-8,-8-2-25,0 14 0,-4 2-1,1 6-1,5-3-1,3 0-2,8-10-2,4-17-4,16-7-30,3-25-1,14-13 1,-1-25-3</inkml:trace>
  <inkml:trace contextRef="#ctx0" brushRef="#br0" timeOffset="300880.4834">19426 3112 103,'1'-16'40,"14"10"1,5-9-2,22 0-38,15-2-1,6-2-2,12 6-4,-6-8-30,11 15-2,-16 2 0,-6 16-2</inkml:trace>
  <inkml:trace contextRef="#ctx0" brushRef="#br0" timeOffset="301067.6837">19398 3546 97,'0'0'39,"32"-4"2,11-20-4,21 0-35,10-4-3,2 1 1,6 2-6,-19-3-20,1 22-11,-26 2-2,-17 17 0,-21 2 1</inkml:trace>
  <inkml:trace contextRef="#ctx0" brushRef="#br0" timeOffset="301223.684">19406 3873 98,'24'-9'40,"32"0"1,15-23-3,16-1-37,15 10-14,-4-14-24,5 11 0,-14-3-2,-5 14-3</inkml:trace>
  <inkml:trace contextRef="#ctx0" brushRef="#br0" timeOffset="304702.4901">10754 9971 37,'-12'13'29,"1"11"1,-12 4 1,-4 5-23,-8 24-1,-21 6-1,-13 23 1,-24 6-1,-10 18 1,-25 1-2,-3 11-2,-7-7 1,6-2-2,8-12-1,17-9-3,24-11-3,13-19-28,38-12-2,22-18-1,21-16 0</inkml:trace>
  <inkml:trace contextRef="#ctx0" brushRef="#br0" timeOffset="305154.8909">9408 10870 27,'20'-13'35,"-5"9"3,-15 4-3,4 26-15,-20-12-4,11 21-5,-11-2-2,9 19-4,-4-3 1,6 8-3,4-3 1,9-1-2,3-9 0,12-14 0,13-15 0,13-26-1,14-21-1,17-23-1,15-16-3,9-23-29,22-8-6,-2-8 1,2 5-3</inkml:trace>
  <inkml:trace contextRef="#ctx0" brushRef="#br0" timeOffset="306168.8927">7053 8892 62,'-21'-5'35,"-3"3"-1,2 11 0,-8 3-26,7 12-2,-2 6-2,2 14 1,3 0-1,5 2-1,2-5 0,13-3 0,4-11-1,10-11 1,7-17-1,8-18 0,8-11-1,5-5 0,2-9 0,4 0 0,-9 2 0,1 7-1,-10 11 0,-7 14 0,-7 16 0,-8 12 0,-11 14 1,-4 5-1,-2 3 0,3-3-1,3-6-1,3-31-4,20 7-25,0-42-6,16-17-1,6-23 0</inkml:trace>
  <inkml:trace contextRef="#ctx0" brushRef="#br0" timeOffset="306371.6931">7704 8119 81,'-27'53'38,"0"30"-1,-9 13 3,5 15-33,-4 1-3,7 2-1,4-8-3,7-14-2,9-12-2,7-28-6,17-12-28,4-27 1,13-16-2,4-22 2</inkml:trace>
  <inkml:trace contextRef="#ctx0" brushRef="#br0" timeOffset="307151.6944">7897 8735 88,'-18'27'37,"-7"0"1,2 8 0,-5-4-33,8 2-1,2-8-1,9 0 0,1-7 0,6-1-1,2-17-1,2 16 0,-2-16 0,14-3 0,-4-6-1,3-5 1,1-4-1,1-3 0,4-5 0,1-8 0,-3 3 0,3 0 1,-4 4-1,1 2 0,-5 8 0,0 8 0,-4 4 1,-1 15-1,-3 6 1,-4 4-2,4 2 2,-1 1-1,1-1 0,2-4 0,3-6 1,6-12-1,5-10 1,4-2 0,-1-10 1,5-3-1,-5-1-1,-1 2 1,-2 5 0,-6 5-1,-5 9 1,-9 5-1,0 16-1,-3 4-1,-4 3 1,2 0-3,3 6 0,-1-4-1,9 1-3,-1-14-2,15 6-1,-8-17 0,18 7 2,-10-16-1,10 4 3,-4-10 3,1-1 3,-4 2 3,-7-12 3,1 7 2,-11-9 2,5 8-1,-14-9-2,0 13 2,-7-3-2,10 18 0,-24-13 0,12 22-1,-5 8-1,3 9-1,-3 2 1,5 5-2,5 4 1,4-5-2,6-3 0,8-7 0,6-11-1,6-6 0,7-11 0,4-10-1,2-9 0,-2-5 0,-3-4-4,-7-1 1,-4 5-4,-16-10-4,4 20-23,-20-6-5,2 21 2,-9-4-1</inkml:trace>
  <inkml:trace contextRef="#ctx0" brushRef="#br0" timeOffset="307557.2951">8826 8594 78,'10'-8'38,"-11"-2"-1,1 10 1,-9-14-31,9 14-1,-20 2-2,7 12-1,-3 1 0,-1 11 0,4 0 0,2 3-1,6 0 1,5-4-2,9-11 2,9-1-3,6-13 1,5-6-1,4-3-1,1-6 2,-2 3-2,-5 5 1,-7 11 0,-8 3 0,-10 15 2,-10 8-2,-6 5 1,-3 4-1,-3 1 1,1-5-3,8-8-1,2-16-3,18-2-15,1-29-18,19-8 0,2-20-1,13-9 1</inkml:trace>
  <inkml:trace contextRef="#ctx0" brushRef="#br0" timeOffset="307728.8954">9321 8119 93,'0'0'39,"-16"22"1,-1 22-2,-5 14-34,2 12-2,-3 10 1,0 6-2,3 3-1,5-7-6,8 4-8,-4-25-24,13-6 0,-6-25-1,10-11-2</inkml:trace>
  <inkml:trace contextRef="#ctx0" brushRef="#br0" timeOffset="307869.2957">9149 8572 97,'4'-26'41,"14"9"0,0-4-4,8-1-41,6 16-32,-2-1-4,5 15 2,-9 6-3</inkml:trace>
  <inkml:trace contextRef="#ctx0" brushRef="#br0" timeOffset="308774.0973">7132 9794 68,'9'-3'36,"-9"3"0,-15 18-1,7 6-23,-13 0-4,4 14-2,-7 4-2,2 11 0,-1 1-1,8-1-1,4-7-1,9-6 0,8-12 0,10-13-1,9-16 1,7-16-1,8-12 0,0-10-1,4-5 2,-3-6-2,-5-1 0,-9 4 2,-5 6-2,-9 6 1,-13 7 0,-7 10 0,-4 9 0,-3 5 1,-2 7-1,1 2 1,6 0 0,9-5 0,0 0 0,20 5 0,4-12 1,7-4-1,3-1 1,5 1-1,-3 2 1,0 6-1,-9 6 0,-7 10 0,-8 13 0,-6 9 0,-9 5-1,-3 4 0,-5 4 0,-1 1 0,1-10-1,1-3 0,5-14 1,5-22 0,14 4 1,1-22-1,9-11 2,3-7-1,2-10 0,-1 2 1,0 2 0,-3 2-1,-7 10 0,-5 6 0,-2 12 0,-11 12-1,0 0 0,8 30 1,-11 0-2,2 5 1,-3 7-2,8 4 0,1 0-3,2-9-5,18 3-26,-9-19-6,16 2 3,-4-22-4</inkml:trace>
  <inkml:trace contextRef="#ctx0" brushRef="#br0" timeOffset="309164.098">8113 9430 73,'5'-32'39,"2"10"-2,-5-1 2,-2 23-22,0 0-11,2 8-1,-8 23-1,-2 18 0,-2 14-1,-2 12-1,-3 12 0,0 3 0,3-2-2,1-7-1,6-6-2,1-18-5,16-8-30,-8-27-3,17-9 3,-3-20-2</inkml:trace>
  <inkml:trace contextRef="#ctx0" brushRef="#br0" timeOffset="309616.4988">8262 9731 103,'-11'5'39,"-1"9"1,8 15-2,-6-2-34,4 7 1,2-2-2,4 2 1,4-7-2,7-4 0,7-15 0,5-9-1,7-15 0,7-12 0,4-10 0,1-7-1,0-5 1,-6 3-1,-1 4 0,-10 7 0,-6 11 0,-11 18 0,-7 18 0,-6 19 0,-9 21-1,-4 22 0,-7 20-1,-5 16 2,-3 10-2,0 3 2,5-3-1,-1-7 1,7-17-1,3-18 2,6-19-1,9-27 0,4-31 1,0 0-1,16-34 0,-7-12 1,6-13-1,0-14-1,1-10 2,4-6-2,2 0 0,3 1-3,3 15-5,-10-4-29,18 23-2,-8 1 2,13 23-4</inkml:trace>
  <inkml:trace contextRef="#ctx0" brushRef="#br0" timeOffset="310599.3005">6479 10813 87,'0'0'39,"0"0"-1,12 6 1,-12 16-34,1 15-3,-5 13 0,-1 18-2,-3 12 0,-4 10-2,-4 4 0,2-2-2,6-5-1,-1-19-2,18-5-31,-4-28 1,16-14-1,4-27 0</inkml:trace>
  <inkml:trace contextRef="#ctx0" brushRef="#br0" timeOffset="310786.5008">6761 11266 57,'10'-35'37,"-4"18"-1,-6 17 1,-12 6-27,-8 11-2,1 21-1,-2 6-3,1 8-1,1 1-2,2 0-1,10-1-6,-1-23-20,16 1-11,-8-30 0,27 7-1</inkml:trace>
  <inkml:trace contextRef="#ctx0" brushRef="#br0" timeOffset="311192.1015">6888 10864 96,'0'0'40,"10"19"1,-10-19-1,23 20-36,-11-6 0,2 4-1,-4 7-1,-1 7-1,0 5 0,-4 8-1,-5 2 0,-3 7 1,-4 0 0,-2-5 0,1-3-1,4-13 1,1-13-1,3-20 0,15-14 0,2-16 1,9-10-1,3-8 0,4-3 0,2 1-1,-3 7 1,-3 11 0,-6 15 0,-6 14 0,-4 15-1,-7 12-1,-6 17 0,-4-1-3,3 15-3,-7-14-13,16 12-19,-7-16-1,14-4 1,0-20 0</inkml:trace>
  <inkml:trace contextRef="#ctx0" brushRef="#br0" timeOffset="311410.5019">7592 10778 93,'-9'6'41,"-11"14"-2,5 24-2,-6 11-33,5 15-3,2 6 1,8 7-3,4 2 0,5-7-3,12-5-5,-3-19-28,14-8-1,-4-23 0,13-16-1</inkml:trace>
  <inkml:trace contextRef="#ctx0" brushRef="#br0" timeOffset="311722.5024">7780 10936 98,'-30'24'41,"-10"8"0,3 20 0,2-4-37,2 5-1,5-8 0,11 0 0,7-11 0,11-10-1,11-13-1,12-8 0,5-11 0,6-7 0,8-3-2,1-5 1,2 2-2,-7 3 0,0 5-1,-7 1-2,-3 9-1,-7 1-3,1 12-3,-13-13-8,4 18-20,-14-15 1,15 14 0,-15-14 3</inkml:trace>
  <inkml:trace contextRef="#ctx0" brushRef="#br0" timeOffset="311940.9028">8100 10966 69,'0'-15'39,"0"15"-1,0 0 1,2 29-27,-10-2-3,4 18-3,-8 4-3,1 8-1,3 3-1,1-3 0,3-1-2,2-11-1,6-7-6,-4-21-30,15-11-2,-1-26 2,8-5-2</inkml:trace>
  <inkml:trace contextRef="#ctx0" brushRef="#br0" timeOffset="312128.1032">8160 10920 102,'0'0'44,"7"-11"-4,10 8 0,3-17-38,11-2 0,8-6-2,5-3 0,4 8-7,-8-8-25,3 17-8,-12 4 0,-7 11 0</inkml:trace>
  <inkml:trace contextRef="#ctx0" brushRef="#br0" timeOffset="312284.1034">8156 11147 77,'0'0'40,"14"12"-1,6-27 0,15-6-31,1-2-12,0-7-32,8 5-1,-13-1-1,2 13-2</inkml:trace>
  <inkml:trace contextRef="#ctx0" brushRef="#br0" timeOffset="312440.1037">8177 11433 101,'-15'30'43,"14"-8"1,1-22-2,36-25-39,-3-7-1,16-16-6,20 2-35,-8-11-2,16 8 0,-1-4-3</inkml:trace>
  <inkml:trace contextRef="#ctx0" brushRef="#br0" timeOffset="314187.3068">13227 7008 78,'0'0'38,"0"0"-3,-10 22-6,-5 10-21,2 21-3,-4 6-1,2 9-3,-4 2 0,7 0-2,1-5 0,8-11-1,10-4-5,1-19-4,17-5-25,-6-12 0,11-8-1,-2-13 1</inkml:trace>
  <inkml:trace contextRef="#ctx0" brushRef="#br0" timeOffset="314374.5071">13483 7347 76,'0'0'37,"-13"4"0,4 22 0,-12 0-32,7 12-1,-4 1-1,4 4-1,1-4-1,5-2-1,6-2-4,-1-18-22,14-2-12,-2-14 1,12-8-1</inkml:trace>
  <inkml:trace contextRef="#ctx0" brushRef="#br0" timeOffset="314795.7078">13627 7219 90,'0'0'38,"-9"4"2,9-4-1,0 0-35,13 1-2,-3-1 1,3 7 0,-2 3-1,-2 6 0,3 6-1,-9 9 1,-1 5-3,-5 5 2,-6 2 0,0-1-1,-1-5 0,-2-6 1,4-9-1,5-11 1,3-11-1,17-19 0,3-5 1,3-9-1,6-5 1,2 1-1,-1 1 0,-1 4 0,-4 11 1,-4 8-1,-4 11 1,-8 10-1,-4 8-1,-2 8 0,-2 6-1,-1 1-1,4 6-5,-5-10-25,15 7-7,-2-14 1,11 3-2</inkml:trace>
  <inkml:trace contextRef="#ctx0" brushRef="#br0" timeOffset="315170.1085">14328 6940 90,'0'-14'38,"0"14"0,0 0 1,-9 16-35,6 19 1,-2 7-2,3 16-1,-4 4-1,4 7-2,1-1-1,2-2-1,5-1-5,-3-23-31,15-1 1,-2-19 0,12-12-2</inkml:trace>
  <inkml:trace contextRef="#ctx0" brushRef="#br0" timeOffset="315450.909">14563 7084 100,'-36'-3'39,"5"23"1,-10 0-1,8 15-33,0-5-2,6 0-1,10-3-1,11-5-1,11-8 0,14-7 1,11-7-1,6-2 0,7-2 0,4 3-1,-3 1 0,-3 3 0,-5 6-2,-5 1 0,-5 3-2,-9-1-1,-1 6-4,-16-18-28,17 17-3,-17-17 0,15-3-1</inkml:trace>
  <inkml:trace contextRef="#ctx0" brushRef="#br0" timeOffset="315653.7094">14922 7031 110,'-8'6'40,"0"15"0,-6 2-2,4 13-37,-2 7 1,4 4-1,-1 4-1,3 2-1,2-1-2,3-12-3,6 4-5,-6-21-27,13-4-2,-4-21 1,11-3-2</inkml:trace>
  <inkml:trace contextRef="#ctx0" brushRef="#br0" timeOffset="315856.5097">14944 7053 112,'-2'-19'40,"17"16"0,-1-11-1,12 2-37,2 0-2,7-4-1,6 4-2,-6-2-6,3 13-29,-15-5-1,-2 14 1,-21-8-3</inkml:trace>
  <inkml:trace contextRef="#ctx0" brushRef="#br0" timeOffset="316043.71">14942 7228 102,'7'13'38,"5"-19"2,11 4-1,9-13-37,4-3 1,2 2-4,-5-3-6,6 7-30,-20 0-1,-4 17 0,-15-5-4</inkml:trace>
  <inkml:trace contextRef="#ctx0" brushRef="#br0" timeOffset="316184.1103">14941 7469 103,'-11'14'41,"23"-4"1,7-17-2,9-7-37,17-5-2,5-12-8,15 9-31,-6-8-2,7 8 1,-8-4-2</inkml:trace>
  <inkml:trace contextRef="#ctx0" brushRef="#br0" timeOffset="316589.711">15896 7137 102,'9'4'41,"-21"13"-2,0 13-2,-7 5-35,-2 10-2,-2 6 0,2 6-2,1 0 0,5-6-1,9-1-2,5-17-5,18-2-27,-3-17-1,9-9 0,-1-16-1</inkml:trace>
  <inkml:trace contextRef="#ctx0" brushRef="#br0" timeOffset="316730.1112">15838 7404 98,'-28'-16'40,"7"9"1,4-7-2,17 14-32,5-12-3,25 3-3,18 2-6,2-4-32,20 9-3,-3-4 1,5 13-3</inkml:trace>
  <inkml:trace contextRef="#ctx0" brushRef="#br0" timeOffset="317244.9121">15196 8162 78,'0'0'37,"1"22"-1,-5 7-7,-8-10-22,4 12-1,0-1-3,1 5 1,2-3-1,2 4 0,1-2 0,4 0-1,-1-2 0,2-4-1,0-5 0,2-4 0,-5-19 0,0 0 0,7-3-1,-3-16 0,0-12 1,0-9-1,1-5 0,2-5 0,1-3 1,3 1-1,1 2 0,0 7 0,0 11 0,4 2-2,-1 13 0,5 2-4,6 19-11,-3-6-21,8 10 0,-4-3-1,11 5 1</inkml:trace>
  <inkml:trace contextRef="#ctx0" brushRef="#br0" timeOffset="317588.1128">15725 8134 76,'-23'1'39,"1"11"-1,-9 0 1,9 15-31,-9 1-1,6 11-1,-1 1-2,9 4 1,9-3-2,8-6 0,12-8 0,14-12-2,7-13 1,9-10-2,3-8 1,3-11-1,-4-3 0,-8-1 0,-11-2 0,-10 4-1,-11 4 0,-10 3-1,-6 7-1,-7 1 0,4 5-1,-2-3-4,17 12-27,0-17-5,14 7 2,5-12-2</inkml:trace>
  <inkml:trace contextRef="#ctx0" brushRef="#br0" timeOffset="317790.9131">16309 7597 99,'-22'21'39,"2"28"1,-9 8-2,0 19-35,5 13-1,1 11 0,6 4-2,6-6-3,10-2-3,-7-22-32,16-7-1,-4-24 0,7-13 0</inkml:trace>
  <inkml:trace contextRef="#ctx0" brushRef="#br0" timeOffset="317962.5134">16077 8079 106,'0'-17'42,"5"-8"0,19 8-1,11-6-38,13-5-5,12 11-23,-2-11-14,14 10 0,-8-4-1,2 15-1</inkml:trace>
  <inkml:trace contextRef="#ctx0" brushRef="#br0" timeOffset="318399.3142">16936 7825 87,'26'-37'38,"-9"3"0,3 13 1,-13 6-34,2 15-2,-5 14 0,0 18 1,-8 17-1,2 17-1,-4 12 1,2 11-2,0 4 1,0 0-1,4-6-1,4-9-3,6-12-1,2-23-9,12-9-25,2-26-2,13-11 2,-1-26-4</inkml:trace>
  <inkml:trace contextRef="#ctx0" brushRef="#br0" timeOffset="318695.7147">17233 7878 103,'-37'13'40,"8"16"2,-5-7-3,10 7-35,6-3 0,13-1-1,9-5 1,13-3-1,9-4 0,11-10-3,7-1 1,4 1 0,5-2-1,1 3-1,-2 1 0,-5 6-2,-2 6-1,-8-2-2,1 11-5,-13-15-29,9 8-1,-10-14 1,5 0-1</inkml:trace>
  <inkml:trace contextRef="#ctx0" brushRef="#br0" timeOffset="318914.1151">18006 7780 107,'-18'-8'40,"3"17"3,-11 6-3,6 15-35,-3 14-2,4 7-1,0 7 0,8 6-2,3 3 0,7-2-2,5-4 0,7-10-4,8-3-7,-6-19-26,11-10-2,-6-19 0,7-8 0</inkml:trace>
  <inkml:trace contextRef="#ctx0" brushRef="#br0" timeOffset="319101.3154">18018 7808 115,'0'-18'41,"13"8"1,2-6-2,15 2-38,0 0-1,6 1-2,3 2-2,-2 0-4,6 16-24,-13-7-9,0 15 0,-14-3-1</inkml:trace>
  <inkml:trace contextRef="#ctx0" brushRef="#br0" timeOffset="319304.1158">18082 8012 100,'-24'23'39,"4"-11"2,16 3-2,4-15-35,19 0-3,10-5 1,8-3-1,6-1-2,1-4-2,7 13-14,-10-10-22,-2 7 0,-19 1 1,-5 8-4</inkml:trace>
  <inkml:trace contextRef="#ctx0" brushRef="#br0" timeOffset="319460.116">17999 8315 102,'-16'18'41,"20"-6"-1,12-22 0,20-4-38,13-10-3,9-10-5,24 6-32,-9-9-1,12 4 0,-1 0-2</inkml:trace>
  <inkml:trace contextRef="#ctx0" brushRef="#br0" timeOffset="319584.9163">18881 8126 100,'-33'21'39,"-3"1"-1,-7 3-6,1-5-65,7-2-7,-1-11 0,9 2-1</inkml:trace>
  <inkml:trace contextRef="#ctx0" brushRef="#br0" timeOffset="319756.5166">17927 8483 118,'-44'24'44,"4"-21"-1,21-6-3,15-9-46,9-20-33,27 8-3,1-13 1,10 6-2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6T02:46:50.05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23935 3298 35,'0'0'30,"11"-9"2,-11 9-2,15-1-21,-15 1-1,0 0-2,1-12-3,-1 12 0,0 0 0,0 0-1,-9 8 1,9-8-1,-16 17-1,5-3 2,-2 2-3,-3 4 2,-2 3-2,-2 2 1,-1 3 1,-6 7-3,-4-2 2,-4 4-2,-2 5 2,-12 3-1,-7 3 1,-12 7 0,-7 4-1,-8 8 2,-11 5-1,-11 5 1,-10 6-1,-7 7 0,-2 5 0,-9 8-1,-6 4 0,-4 4 1,-8 4 1,-5 9-2,-9 5 1,-8 6-1,-15 6 0,-5 0 2,-4 7 0,-13 6-1,-4 4-1,-4 0 1,-6 4-1,-3 4 2,-3 2-1,-5 5-2,-5 1 0,-3 6 0,-3 5 0,-13 2 2,1 5-3,-7 4 0,-6 6 3,-4 3-2,-6 5 2,-3 5-1,-7-1 1,0 8 0,-9 1 0,2 3 0,-9 4-1,0 4 2,-4-2-3,-4 1 2,-6-1-3,2 0 3,-1-3-2,-3-3 1,1-4 0,0-3-1,6-2 2,2 3-1,6-1 0,1 2-2,2-7 1,7-5 0,10-6-3,5-19-7,26-10-29,13-26 1,30-21-2,30-29 1</inkml:trace>
  <inkml:trace contextRef="#ctx0" brushRef="#br0" timeOffset="1170.002">9495 14044 19,'0'0'13,"-12"-15"2,12 15-3,-12-12-4,12 12-2,-5-11-2,5 11-1,0 0 0,0 0 0,-12-1-1,12 1 1,0 0 0,0 0 2,-12 9 0,12-9 2,0 0 0,0 0 1,0 0-1,0 0-1,-14 6-1,14-6-2,-19 5-1,4-1-1,-8 2-1,-6 1 0,-8 2-1,-9-1 1,-8 0-1,-6 1 1,-10 0 1,-6 0 0,-11-2 0,-4 1 2,-10-2-1,-2 0 1,-6-1 0,-6 2-1,-9-2 0,1-2 0,-10 4 0,-3-1-1,-4 2-2,-8-1 1,-3 0 0,-5 4-2,-4-2 2,-5 1-1,-3 1 1,-6-2 0,-4 2-1,-1-1 1,-5-1 1,0 2-1,-4-3 0,2 0 1,-5 0 1,1-2-2,2 4 1,1-2 0,-4 4-1,5-3 0,-1 0 1,2 4-1,3 0 0,4 0 0,-3 0 0,7-3-1,6 3-3,9-5 0,7 8-3,-2-13-19,20 9-7,6-11-4,21 8 2</inkml:trace>
  <inkml:trace contextRef="#ctx0" brushRef="#br0" timeOffset="3650.4064">24001 3408 75,'0'0'38,"-13"-4"-3,13 4-1,0 0-28,0 0-1,7 12-2,15-5 0,9-2-1,17 6 0,-48-11 1,85 9-3,-19-2 1,15 0-3,11-1 1,-2 3-4,-10-5 2,2 2-4,-3 1 2,0-2-1,-2 0-7,-2-3-24,-5 0-2,-2-1 2,-9-3 2</inkml:trace>
  <inkml:trace contextRef="#ctx0" brushRef="#br1" timeOffset="10405.2182">24198 1949 21,'-5'-16'23,"5"16"-12,-12-13 0,12 13 0,-12-10-2,4 0-1,8 10 1,-19-11-1,8 10 0,-3-7 0,-1 9 0,-4-6-1,-1 6 0,0-5-2,0 6 0,-2-3 0,3 3-1,-1-3 0,0 3-1,2-2 1,1 5-1,0-3-1,1 5 1,-4-1-1,2 5 1,-3 1-3,-1 3 1,-2 2-1,2 2 1,-1 1-2,1 4 2,1 2-1,1-3-1,4 3 2,1 1-1,-1-1 0,4 1 1,-4-1-1,3 0 1,-1 1-1,2 4 1,-2-1 0,2 3 0,0-2-1,2 3 0,1-2 1,1 0-1,3-1 0,-2-3 0,3 1 0,-1-4 0,1 1 0,0-2 1,0 0 0,-1 0 0,-1-3 0,4 8-1,1-4 1,1 2 0,0-1 0,3 2-1,3-1-1,0 0 1,4-1 0,-4-2 0,4-1 0,0-2 0,-1 3 0,0-1 0,-1 0 0,0-1 0,-1 1 0,3 0 0,1 2-1,-3-2 1,5-1 0,-2-1 0,3 2 0,-1-2 0,4-5 0,1 3 0,0-4 0,5 0 1,4-4 0,-3 2 0,5-2 0,-1 0 0,3-2 0,-1 0 0,3-2-1,2 0 0,1-2-1,1-4 1,0 1-1,1-2 0,-1 0 1,0-2-1,-2 3 0,-2-1 0,-2 0 1,-31 0 0,0 0 2,48-6-1,-48 6 0,39-8 0,-39 8 0,45-17 0,-45 17 1,52-27-3,-52 27 1,55-38-1,-55 38 0,48-51 0,-48 51 0,52-61-1,-52 61 1,55-70-1,-55 70 2,52-83-3,-52 83 2,41-90 0,-22 44 0,-3-5 0,-2 2 1,0-3-1,-4 0 1,-1 0 0,-1 2 0,-2 2 0,-2-1 0,-3 2 0,-1 47 0,-4-86-1,4 86 2,-14-82-2,14 82 2,-24-74-1,24 74 1,-36-68 0,36 68 0,-46-55 0,46 55 1,-73-60-1,11 17-1,-1 6 0,-11 5 0,-3 11 1,7 6-1,3 13 2,-1 6-2,3 11 2,-6 7-2,-2 4-1,11 8-7,-2-6-30,23 1 0,13-13-1,23-3-2</inkml:trace>
  <inkml:trace contextRef="#ctx0" brushRef="#br1" timeOffset="14227.2249">22079 2942 75,'29'-11'37,"19"3"-2,12-8 2,25 5-32,8-13 0,17 9-1,9-3-4,3 1-1,3 2-3,-10-11-8,1 10-26,-18-5 1,-12 3-1,-20-4 0</inkml:trace>
  <inkml:trace contextRef="#ctx0" brushRef="#br1" timeOffset="15475.2271">17514 2447 54,'37'-16'35,"9"2"-1,2-9-3,6 11-28,-5-3-1,-1 13 0,-10 8 0,-14 11-2,-17 13 1,-21 14 2,-18 8 0,-13 15 2,-18 1-2,-4 7 2,-7-5-1,10-1 0,6-10 0,20-7-1,17-9-1,24-16-1,22-9 1,24-17-2,23-8-2,13-19-8,15 8-28,-6-13 1,5 6-2,-15-7 1</inkml:trace>
  <inkml:trace contextRef="#ctx0" brushRef="#br1" timeOffset="16005.6281">18435 2761 74,'-10'-10'37,"10"21"-2,0-11-1,-11 27-31,4-2-1,-1 8-1,-3 5 0,-4 4-1,1 2 1,-4-2 0,1-5 0,3 0 1,0-11-1,3-4 1,11-22 1,-9 11-1,11-23-1,5-10 1,2-10 0,6-9-1,1-7 0,0-5 0,4-1 0,-1 4 0,-3 3-1,0 10 1,-3 6-1,1 7 1,-2 12-1,2 5-1,3 9 0,3-2-3,8 10-4,-8-12-25,20 11-4,-6-9 0,12 5-2</inkml:trace>
  <inkml:trace contextRef="#ctx0" brushRef="#br1" timeOffset="16348.8287">18910 2671 69,'-17'12'39,"-17"0"-2,3 18 2,-15-6-30,12 12-2,0-4-1,7 8-2,5-6-1,12 2-1,8-7 0,15-8 0,8-7 0,9-8-1,4-8-1,4-8 1,0-8 0,0-4-1,-6-10 0,-5 0-1,-8-4 0,-10 0 0,-6 6 0,-6 2-1,-5 5 0,-7 5 0,2 11-1,-3-1-3,16 8-2,-16-8-12,16 8-19,19-6 1,6 0 0,5-12 0</inkml:trace>
  <inkml:trace contextRef="#ctx0" brushRef="#br1" timeOffset="16567.2291">19392 2212 80,'-7'-24'39,"7"24"-1,-21-13 0,10 32-33,-8 7-1,1 18-1,-1 13-2,1 10 2,-2 8-3,2 7 1,5 0-2,2-8-2,11-4-8,-1-24-26,16-11-1,-2-23-1,18-12 0</inkml:trace>
  <inkml:trace contextRef="#ctx0" brushRef="#br1" timeOffset="16770.0294">19700 2046 103,'-15'20'39,"3"29"1,-12 6-8,2 17-30,-1 8 0,3 7 1,-3 2-3,2 1 1,5-4-4,1-11-1,9 2-10,-3-26-24,13-1 0,0-23-1,11-7-2</inkml:trace>
  <inkml:trace contextRef="#ctx0" brushRef="#br1" timeOffset="17737.2311">19729 2718 77,'0'0'38,"19"7"-3,-4-14 2,13 0-31,-1-8-4,5 0 0,1-6-1,-4-2-1,-2-2 0,-6-2-1,-5 0 2,-8 2-1,-7 2 1,-6 4 1,-9 3-1,-5 9 1,-5 4 1,-4 13-1,-3 3 1,6 11 0,-1 3-1,7 6 1,8 1-1,11-3 0,9-1-1,11-6 1,10-4-1,8-5 1,8-6 0,0-9-1,2-1-1,-1-7 1,-7 0-1,0-6 1,-9 4-1,-7-1 0,-6 0 0,-6 4-2,-12 7 1,0 0 1,0 0 1,-14 13-2,-2 6 1,-3 9 0,2 4 0,-2 3 0,3 1 1,0-2-2,7-3 1,5-7-1,7-4 1,-3-20 0,14 0 0,-3-14 0,4-11 1,-1-6-1,2-8 1,-1-3-2,-2-3 1,-2-1-1,-1 4 1,-2 7 0,-2 5 0,1 8-1,1 3 1,1 11 1,4 2-1,5 6 1,9 2-1,5-2 1,8 1-1,2-4 0,6-2 0,-1 0 0,0-3 1,-7 0-1,-7-2 1,-9 4-1,-9-2 0,-15 8 0,0 0 0,0 0 0,-24 4 0,2 6 0,-4 6 0,2 1 0,-1 3 0,6 0 1,8 0-1,11-3 0,7-2 1,15-2-1,6-5 1,4 1 1,5-4-1,0 2 1,-4-3-1,-5 6 2,-7 2-1,-12 7 0,-9 6-1,-11 2-1,-6 0-1,-7 2 0,-2 1-2,-4-3-3,5 10-13,-7-24-21,15 5-2,-4-16 0,21-2-1</inkml:trace>
  <inkml:trace contextRef="#ctx0" brushRef="#br1" timeOffset="19344.0339">17915 3544 53,'8'-15'38,"-8"15"-2,-18-4 1,-4 16-26,-16-4-2,3 13-3,-10-2-2,6 5 0,4 1-2,7 1 0,8 1-1,14-2 0,12-4 0,13-2 0,13-3 0,7-2 0,4-1-1,3-3 1,-2-2-1,-8 4 1,-10 1-1,-13 4 0,-21 5 0,-9 2 1,-13 5-2,-3-3 0,-5 1-1,2-10-4,12 9-20,3-24-13,21-2 1,4-12-2</inkml:trace>
  <inkml:trace contextRef="#ctx0" brushRef="#br1" timeOffset="19765.2347">16661 3885 89,'-11'-5'40,"22"3"-1,8-12 0,14 2-39,25 5-5,6-15-24,25 16-10,2-9 1,12 9-2</inkml:trace>
  <inkml:trace contextRef="#ctx0" brushRef="#br1" timeOffset="20389.2358">18485 3627 77,'-19'-5'39,"-16"-2"0,-1 12 0,-15 0-33,3 12-1,-5 1 0,3 11-1,-2 0 0,8 6-1,8 1-1,10 3 0,15-9-1,17-8 0,16-9 0,17-13 0,15-10 0,7-10 0,6-8-1,2-7 1,-3-2-1,-7-4 0,-12 7 0,-9 3 0,-13 3 1,-10 7-2,-10 9 1,-5 12 0,-10-5-1,-4 16 1,-4 8-1,0 7 0,3 4-1,2 0-1,11 4-2,4-9-6,23 7-22,-6-21-6,20 3-1,-1-19 0</inkml:trace>
  <inkml:trace contextRef="#ctx0" brushRef="#br1" timeOffset="20919.6367">18919 3607 90,'-12'15'37,"-7"-1"1,7 18-1,-7-3-33,5 3-1,0-1 0,3 3 0,2-8-1,5 0-1,3-8 0,1-18 0,9 8 0,3-15-1,0-4 0,2-11 0,1-3 1,1-3-1,-1-4 1,0 3-1,-3 2 0,-3 2 0,-3 8 1,1 3-1,-7 14 1,6-13-1,-6 13 1,0 0-1,12 16 1,-12-16 0,17 22-1,-4-12 1,1 0-1,6-2 1,4-1-1,1-5 1,5-5 0,-1-3-1,3-5 1,-1 0 0,-2-3 0,-3 0-1,-2 0 1,-9 5-1,-3 1 1,-12 8-1,11 2 0,-11 10 0,-3 5 0,-3 11-1,0 4-1,-2 4 0,2 4-2,1-1-1,6 6-7,-9-19-20,18 7-8,-5-19 0,13 0 0</inkml:trace>
  <inkml:trace contextRef="#ctx0" brushRef="#br1" timeOffset="21309.6374">19490 3661 92,'8'20'38,"-8"-20"2,27 18-2,-3-19-35,8-6 1,4-4-2,-2-4 0,1-5-1,-3-2 0,-6-3 0,-8 2-1,-4 0 0,-12 3 0,-8 5 1,-11 10 0,-6 5 1,-5 13 0,-5 10 0,-2 8 0,2 6 1,6 5-1,6 5-1,11-5 0,14-7-1,12-7-2,17-5-5,5-23-10,24 9-8,-10-28-11,17 0-5,-2-12-1,10-1 1</inkml:trace>
  <inkml:trace contextRef="#ctx0" brushRef="#br1" timeOffset="22089.6388">20401 3616 85,'14'-5'37,"-6"-7"0,5 12 0,-13 0-30,11-10-1,-11 10-1,-9 11-1,-6 6-1,-6 8 0,-6 3 0,-1 6-1,0-1-1,1 3 1,5-7-2,6-3 1,4-8 0,12-18-1,0 0 1,16 1-1,4-18 0,3-8 0,5-3 1,1-8-1,0-2 1,-1-3-1,-5 0 0,-4 4 0,-4 6 0,-5 3 0,-5 10 0,1 3 0,-6 15 1,0 0-1,0 0 1,6 19-1,0-5 1,5 2-1,6-1 1,8-1 0,7-7 0,6-3 0,5-7 0,3-3 0,0-4 0,1-3-1,-7-3 0,-7 5 0,-6-4 0,-6 7 0,-10 0 0,-11 8 0,-3 16 0,-9-1 0,-4 14 1,-6 2-2,3 6 0,-1 2-2,8 3-1,5-10-3,17 6-10,-4-27-10,30 9-10,-5-21-2,14 1-1,-1-20 1</inkml:trace>
  <inkml:trace contextRef="#ctx0" brushRef="#br1" timeOffset="22448.4394">21246 3479 102,'-10'0'38,"-12"-2"3,5 19-2,-11 0-30,5 6-6,-3 5 1,4 7-1,2-1 0,5 3-1,3-2-1,8-5 0,5-6 0,10-8-1,6-8 0,4-7 1,5-11-1,3-10 1,1-2 0,-2-11 0,-1-2 0,-2 1-1,-6-1 0,-4 10 0,-4 1 0,-5 9-1,-6 15 0,0 0-1,-8 20 0,0 1-1,3 13-4,-4-11-8,17 22-10,-9-19-9,17 10-5,3-20-2,16 1 1</inkml:trace>
  <inkml:trace contextRef="#ctx0" brushRef="#br1" timeOffset="22776.04">21724 3454 124,'-53'12'40,"8"17"2,0-12-10,10 10-30,10 1 1,12-3-1,15-3-1,15-6 0,13-3 0,5-4-1,3 0 0,-4-2-1,-1 0 1,-5-1 0,-13 7 0,-11 2-1,-10 2 0,-9 2 0,-5 3-1,-3-3 0,1 4-3,1-13-2,20 10-24,1-20-9,17-5 0,6-14 0</inkml:trace>
  <inkml:trace contextRef="#ctx0" brushRef="#br1" timeOffset="23072.4405">22055 3448 108,'-23'-10'40,"2"15"2,-8-5-3,16 14-32,-1-3-3,9 6-1,8-2 0,9 1-2,10-1 1,6-2-1,0 3 0,-1-2 1,-4 2-2,-6 0 2,-9 2-2,-12 3 0,-11 1 0,-10 2 0,-9 3 0,-4-1-2,-4 2-2,-4-7-5,9 12-10,-12-20-6,18 16-14,-9-17-3,10 11 0,-10-11 2</inkml:trace>
  <inkml:trace contextRef="#ctx0" brushRef="#br1" timeOffset="23524.8413">16650 5074 81,'11'-4'43,"11"-12"-4,22 4 1,4-26-30,11 10-15,24 6-27,-2-12-8,10 13-1,-4-5-1</inkml:trace>
  <inkml:trace contextRef="#ctx0" brushRef="#br1" timeOffset="23914.842">18034 4693 80,'-16'-2'41,"-14"-5"-1,3 16 1,-14 1-36,4 3-1,-1 7 0,3 3-1,3 2-2,5 3 1,11 0-1,12-4 0,12-2-1,13-5 0,8-4 0,3 0 0,2-3 0,-2 1 1,-6 3 1,-9 4-1,-13 5 1,-12 5-1,-8 5 0,-7 0-1,-3 1 0,-1-4-3,8 0-3,2-21-7,26 9-11,-3-29-11,24 3-5,4-17 0,19 1 0</inkml:trace>
  <inkml:trace contextRef="#ctx0" brushRef="#br1" timeOffset="24289.2426">18518 4780 73,'2'-13'40,"-18"-1"-2,-2 13 1,-12 1-32,-3 13-1,-8 3 0,-2 13-2,-4 2 0,2 7-1,3 1 2,10 2-2,8-5 0,14-2-1,12-8 1,11-8-1,12-7 1,11-6-3,5-9 1,3-7 0,0-4-3,-2-6 2,-5-7-2,-3-2 1,-5 2-1,-7-1 1,-5 1-2,-5 5 1,-4 6 1,-8 17-1,0 0-1,0 0 1,-12 16-2,1 3 1,3 7-1,-1-5-6,14 16-9,-7-21-18,17 6 0,-1-16 0,16 1 2</inkml:trace>
  <inkml:trace contextRef="#ctx0" brushRef="#br1" timeOffset="24850.8436">18813 4807 63,'9'-19'37,"-6"-3"0,-3 22 0,0-16-25,0 16-4,-3 12-1,-1 7-2,-8 3-1,3 8 0,-3 2-2,1 3 1,-1-6-1,5-2 0,1-4 0,6-5-1,0-18 0,10 2 1,5-16-1,0-3-1,3-11 1,-1-3-1,0-7 0,-1 0 0,-1 3 0,-2 3-1,-3 8 1,-5 4 1,-5 20-1,0 0 0,0 0 0,8 20 0,-6 2 0,0 2 0,2 4 0,4-4 1,2-3-1,4-6 0,5-9 0,3-6 1,3-11-1,2-5 1,1-6-1,0-2 1,-1-3 0,-4 1-1,-3 5 1,-7 1-1,-1 10 1,-12 10-1,0 0 0,7 16-1,-10 5 1,-1 4-2,1 4-1,1 1-1,5 5-3,-5-15-7,17 11-6,-15-31-8,28 17-10,-7-24-3,8 1 3,-5-16 0</inkml:trace>
  <inkml:trace contextRef="#ctx0" brushRef="#br1" timeOffset="25194.0442">19416 4701 94,'-11'15'40,"-4"-8"0,15 12 0,-4-3-35,14-5-1,5-4-1,8-2 0,1-5-1,8-4-1,0-6 1,-3-3-1,-5-7-1,-1-1 1,-7-2-1,-8-1 0,-5 5 0,-9 2 0,-8 9 0,-6 7 0,-6 11 0,-2 8 0,-2 10 1,3 8-1,1 2 0,8 1 0,8 2-1,9-8-1,8-2-1,8-15-7,24 7-7,-4-30-7,31 12-7,-6-20-9,20 2-1,6-12 1</inkml:trace>
  <inkml:trace contextRef="#ctx0" brushRef="#br1" timeOffset="25755.6452">20453 4667 86,'-34'17'37,"-11"-3"1,11 16-5,-6-15-27,9 7-2,5-4 0,15 1 0,9-7-2,15-4 0,13-2 0,9-1-1,3-3 0,0 3-1,0-2 1,-7 3-1,-9 4 1,-11 3-1,-13 4 0,-8 1 0,-9 2 0,-3-1 0,-1 2 0,4-9-3,7 4-1,4-20-12,24 8-17,1-19-5,22 2 1,3-16-3</inkml:trace>
  <inkml:trace contextRef="#ctx0" brushRef="#br1" timeOffset="25942.8455">20860 4629 69,'-16'4'39,"-3"19"0,-10 6 0,6 16-14,-5-2-21,8 6 0,1 0 0,9-3-3,7-2-1,5-10-2,12-5-3,-4-20-26,20-3-8,-5-16 0,12-9-2</inkml:trace>
  <inkml:trace contextRef="#ctx0" brushRef="#br1" timeOffset="26083.2458">20879 4445 76,'-8'12'1,"16"-6"-1,11 1-1,6 0-35</inkml:trace>
  <inkml:trace contextRef="#ctx0" brushRef="#br1" timeOffset="26504.4465">21202 4614 88,'-21'6'40,"7"7"0,1-8 2,13-5-23,-2 11-16,15-7 1,7-3-2,7-1 0,2 4-1,6-2 1,-2-1-2,-2 1 1,-5 5-1,-11 0 0,-9 7-1,-11 0 1,-13 5-1,-7 3 0,-10 1 1,-5 7-1,-7 2 0,3-2 1,-2-2 0,11 0 1,9-4-1,12-2 1,14-5-1,17-6 0,19-7-1,10-6-1,11 2-4,-1-19-10,16 14-8,-17-24-10,5 11-6,-11-12-2,-5 5 2</inkml:trace>
  <inkml:trace contextRef="#ctx0" brushRef="#br1" timeOffset="26878.8472">21542 4796 105,'3'15'41,"-3"-15"0,25 8-1,1-13-35,8-4-2,4-6-1,7-2 0,-1-6-1,-1-3-1,-6-2 1,-5 0-1,-7 3 1,-11 0-2,-10 5 1,-12 6 0,-12 9-1,-11 9 2,-14 11-1,-5 11 1,-2 10 0,1 5 0,9 7 0,6 1 1,15-3-2,18-4 0,20-9-1,19-13-1,16-5-4,3-21-9,21 11-9,-17-29-8,13 6-8,-14-11-2,-2 4-1,-16-10 1</inkml:trace>
  <inkml:trace contextRef="#ctx0" brushRef="#br1" timeOffset="28594.8502">16802 6355 67,'0'0'39,"8"7"-3,8-2 2,-1-10-20,13 5-14,10-4-2,10-5-5,20 7-18,2-13-15,10-1 0,2-10-2,6 3 2</inkml:trace>
  <inkml:trace contextRef="#ctx0" brushRef="#br1" timeOffset="29359.2515">17667 6202 42,'0'0'32,"4"-13"3,-4 1 0,0 12-21,-4-12 1,4 12-2,-16-5-3,5 13-2,-8-1-2,0 13-2,-7 5 0,3 9-1,-2 2-1,4 8 0,7-2-1,9-2 2,9-8-2,14-9 0,8-16-1,14-8 0,6-16 0,8-10 0,3-7 0,-4-9-2,-2-1 2,-9-1-1,-8 2 1,-10 1 0,-10 7 1,-9 5-1,-9 9 1,-3 4-1,-4 6 1,0 6-1,11 5 1,-9 5 0,9-5 0,13 14 0,4-7 0,4 2 0,3-1 0,1 1 0,-2 4 0,0 0 0,-7 2-1,-3 4 1,-9 1 0,-3 2-1,-4 4 0,-5 2 1,-2-1-1,-2 0 0,0-3 0,2-4 0,5-5 0,5-15 1,10 9-1,6-16 0,6-10 1,5-5-1,2-5 1,2-4-1,0-1 1,-4-1 0,-4 3-1,-7 6 1,-4 6 0,-12 18-1,11-9 0,-11 9 1,-4 26-2,-1-1 1,1 9-2,2 2 0,6 2-2,2 0-3,16 4-8,-3-21-8,25 11-12,-4-20-4,13 0 1,-5-16-2</inkml:trace>
  <inkml:trace contextRef="#ctx0" brushRef="#br1" timeOffset="29702.4521">18688 6287 102,'-9'1'39,"-7"-1"1,16 0-1,0 0-32,9 6-4,14-7 0,6-2-1,10-3 0,3-5 0,2-4-1,0-2 0,-6-4 0,-9-2 0,-9 0-1,-12-1 1,-10 5-1,-11 4 1,-11 10 0,-12 9 0,-3 13 1,-6 10-1,-1 11 0,5 6 1,6 4 0,12 1-2,14-4 0,17-12-3,19-5-2,11-22-9,32 10-10,-3-29-12,23 6-5,0-16 0,14 2-1</inkml:trace>
  <inkml:trace contextRef="#ctx0" brushRef="#br1" timeOffset="30404.4534">19742 6280 87,'8'-29'37,"-4"2"-1,4 6 3,-10-1-32,6 10-1,-4 12-1,0 0-1,-18 12 0,4 11-1,-7 5 1,1 7-2,-4 2 1,1 7-1,1-4 0,11-4 1,7-6-2,10-8 1,13-12-1,9-8-1,10-8 1,6-13-1,2-3 0,2-7-1,-4-3 1,-1 0 1,-11 2-1,-5 2 0,-9 8 0,-6 2 1,-12 18-1,0 0 0,0 0 0,-16 27-1,2-2 1,-1 10 0,5 1 1,3-1 0,4 0 0,11-6 2,7-8-3,4-8 0,7-10 0,5-11 0,2-7 0,0-8 0,-2-5 0,-7-3 0,-3-3 0,-3 0 0,-7 5-3,-3 0 0,-3 7 0,-1 1-2,3 8-1,0-4-3,10 20-11,-8-13-14,17 14-4,-6-6 0,8 7 1</inkml:trace>
  <inkml:trace contextRef="#ctx0" brushRef="#br1" timeOffset="30607.2537">20510 6232 101,'7'9'37,"-7"-9"2,-8 17-2,-8-8-28,6 10-3,-6 2-2,2 9 0,-5 2-2,7 2 1,-1-2-2,7 0-1,9-6-2,2-12-7,16 5-13,-9-30-15,17 1-2,-5-15-3,8-3 2</inkml:trace>
  <inkml:trace contextRef="#ctx0" brushRef="#br1" timeOffset="30763.254">20569 5894 101,'-4'-16'34,"3"5"1,1 11-5,16-16-38,0 5-27,12 1-2,-1-5 2,7 4-2</inkml:trace>
  <inkml:trace contextRef="#ctx0" brushRef="#br1" timeOffset="30966.0544">20971 5813 101,'-8'38'39,"-13"5"3,4 14-2,-10-4-28,3 18-7,-1-2-2,6 5 0,3-5-3,2-4 0,8-8-3,3-16-2,12 2-25,-5-24-10,11-4 0,-6-21-1,7-4 2</inkml:trace>
  <inkml:trace contextRef="#ctx0" brushRef="#br1" timeOffset="31137.6547">20810 6217 111,'-12'-7'40,"-3"1"1,15 6-1,-9 15-29,21-10-9,11-7-1,13-3-2,11-5-2,4-8-4,19 5-27,-7-19-6,7 8 0,-10-14-1</inkml:trace>
  <inkml:trace contextRef="#ctx0" brushRef="#br1" timeOffset="31480.8553">21444 5755 113,'-30'31'42,"4"20"1,-14 0-1,11 11-37,-6 2 1,4 6-2,0-3-4,6-3 0,7-6 0,4-9 0,8-14 0,5-7 0,5-14 0,5-7 0,6-14 0,4-5 0,1-6 0,3-9 0,2 0 0,1-1 0,1 4 0,-3 3 0,-2 5 0,-5 5 0,-3 13 0,-4 3 0,-2 12 0,-3 1 0,3 6-3,-5-8-19,12 15-18,-7-11-2,10 4 1,-2-11-2</inkml:trace>
  <inkml:trace contextRef="#ctx0" brushRef="#br1" timeOffset="32338.8568">22328 6189 91,'0'0'35,"9"-13"1,-9 13-6,4-11-23,-4 11-1,0 0 0,-12 1-1,2 10-1,-4 11 1,-6 4-1,0 5-1,-4 2 0,4 6-1,0-3 0,1-3-1,7-9-1,4-4 1,8-20-1,4 11 0,9-18 0,5-8 0,2-7 0,1-4 0,2-7 0,0-1 0,-3 1 0,-2 2 0,-5 5 0,0 3 0,-7 8 1,-6 15-1,6-12 1,-6 12 0,0 17 0,-1 0 0,2 0 0,3 1-1,6-2 1,4-3 0,9-6 0,7-7-1,5-6 1,5-4-1,-1-6 1,5-2-1,-6 0 1,-3 2-1,-8 1 0,-5 4 0,-8 7 0,-14 4 2,5 17-2,-12 2 0,-5 7 0,-1 4-2,1 5 0,1 3-1,9 0-2,6-13-4,24 11-21,-3-25-11,20 6 2,-1-17-2,15 0 2</inkml:trace>
  <inkml:trace contextRef="#ctx0" brushRef="#br1" timeOffset="32713.2574">23198 6145 96,'-24'-6'38,"-9"3"3,0 13-2,-8 4-26,4 10-7,-2 3-2,5 4 0,7 1-1,4 1 0,8-2 0,10-2-1,8-9-2,11-5 1,9-9-1,8-6 2,5-7-2,3-9 0,2-4 0,-4-6 0,-1-1 0,-5 0 0,-7 2 0,-8 5 0,-5 4 0,-11 16 0,0 0 0,0 0 0,-15 30-2,2-5 1,1 8-2,0 2-1,8 5-3,0-14-9,21 5-23,-1-14-2,22 0 0,2-17-1</inkml:trace>
  <inkml:trace contextRef="#ctx0" brushRef="#br1" timeOffset="33025.258">23705 6102 105,'-20'11'40,"-13"2"2,7 11-1,-10 5-36,15-4-2,0-3 0,12 3 0,5-4-2,8-3 0,8-3 0,6-2-1,2-1 0,-1 0 0,1-1 0,-5 3 0,-6-2 0,-6 6 0,-6 1 0,-4-3 0,-2 2-2,-1-6 0,4 4-3,-4-19-17,10 3-17,10-6-4,11-4 3,3-11-2</inkml:trace>
  <inkml:trace contextRef="#ctx0" brushRef="#br1" timeOffset="33352.8585">24074 6090 99,'-15'0'42,"-5"4"2,0 11-2,-6-10-33,7 8-5,0-2-1,5 3 0,7 0-1,6 0 0,5 0-1,6-1-1,4 2 0,1 3 0,3-2 0,-2 0 0,-5 0 1,-2 3-1,-7-2 0,-3 1 1,-7 0-1,-3 0 0,-2-1 0,-2 0-1,-1 0-2,-1-7-1,3 7-5,-8-17-23,9 12-9,-8-12 0,2 6-1</inkml:trace>
  <inkml:trace contextRef="#ctx0" brushRef="#br1" timeOffset="35146.8617">18473 7116 72,'1'-18'38,"-1"18"-1,-29-11 2,8 23-17,-11-10-16,-1 14 0,-5 0-3,1 11 0,-3 1 0,3 8-1,4 0 1,8 1-2,8-3 1,13-8-1,14-7 1,11-10-2,13-9 1,11-9-1,6-10 1,5-5-1,0-11 0,-4-3 1,-2 1-1,-10 0 1,-7 3-1,-7 3 1,-9 4-1,-9 9 1,-8 18-1,0 0 0,-12 8 0,-4 16-1,0 8 0,-2 3-1,6 4 1,2-1-2,12-1 0,7-12-3,16 1-2,5-23-4,21 5-16,-5-18-7,15 3 12,-14-17 9,10 8 3,-18-10 3,2 8 6,-13-2 6,-17-5 17,3 14 10,-21-7-10,7 18-6,-18 2-3,6 12-1,-11-5-2,8 14-2,-6 3-2,5 6-2,2-3 0,4 1-2,3-5 1,2-2-1,4-5 1,2-7-1,-1-11 0,14-4-1,-4-10 1,5-7-1,2-6 1,-2-5-2,2-6 2,3-2 0,-2 1-1,-2 2 1,0 3-1,0 5 1,1 5-1,1 6 2,5 7-2,0 6-1,5 1 1,2 4 1,4 2-1,1 1 0,5 0 0,-3-2 0,1 2 0,-4-2 0,-6 0 0,-7 0-1,-3 1 1,-18-2 0,0 0 1,0 15-1,-15-1 0,-2 5 0,-7 4 0,-1 6 0,2 2 0,2 3 0,5 3 0,8-1-1,6-4 2,8-8-2,10-4 1,7-11 0,9-6 0,2-13-1,3-7 0,1-8-1,-2-9 1,0-4 0,-8-2 0,-9-3 0,-1 3 0,-4 2 2,-6 7-2,-5 3 2,-3 11 0,-2 5-1,2 12 0,0 0 1,0 0-1,4 21 1,0-10-1,8 3 1,3 0 0,5-4 0,9-3-1,3-2 1,2-5 0,3-3-1,-3-4 1,-1 0-1,-8 0 0,-4-1 1,-8 2-1,-13 6 1,0 0 0,0 0 0,-14 16 0,-2 6 0,1 2 1,1 4-2,2 5 2,4-2-2,5 2 0,7-7 0,8-4-2,7-10 1,6-8 2,6-9-1,4-8 0,1-8 2,1-3-2,-2-7 0,-5 1 0,-5-1 0,-5 3 0,-6 4 0,-8 10 0,-6 14 0,0 0 0,-8 6 0,0 16 0,-3 0 0,7 8-5,0-5-2,12 11-9,-6-19-21,19 4-4,-3-18-1,17 2 1</inkml:trace>
  <inkml:trace contextRef="#ctx0" brushRef="#br1" timeOffset="35490.0623">20491 7077 119,'-9'10'39,"-8"-1"1,5 18-3,-8-2-32,4 6-2,-2 1-1,4 0-1,2-1 1,4-6-1,5-5-1,3-20 2,16 6-1,4-17-1,5-9 3,1-7-3,2-4 0,1-4 0,-2 1 0,0-1 0,-5 10 0,-5 2 0,-3 12 0,-3 8 0,-11 3 0,7 24 0,-9-1 0,0 7 0,2 5-2,0-4-3,10 5-2,-2-14-7,24 9-22,-8-19-6,15 2 2,-2-13 1</inkml:trace>
  <inkml:trace contextRef="#ctx0" brushRef="#br1" timeOffset="35880.063">21057 7121 116,'0'0'41,"-23"-21"-2,9 24 1,-9 3-35,-1 11-2,-6 8 0,4 5 0,-2 1-1,7 2-1,4-2 1,12-3-2,6-10 0,11-11 0,12-9 0,6-11 0,10-12 0,5-7 0,4-9 0,0-4 0,1-9 0,-4-2 0,-1-3 0,-8 1 0,-7 12 0,-8 7 0,-11 12 0,-10 15 0,-1 12 0,-23 32 0,-3 10 0,-1 5 0,0 6 0,1 1 0,8 1 0,1-17-14,22 4-22,-6-29-7,13-3 2,2-15-2</inkml:trace>
  <inkml:trace contextRef="#ctx0" brushRef="#br1" timeOffset="36457.264">21840 7200 111,'-10'16'38,"1"-6"0,16 6-4,4-15-30,13-5-1,14-4-1,5-4 0,8-4-1,3-2 0,-3-4-1,-1-3 1,-15 4-1,-7 0 0,-20 2 0,-14 3 0,-16 3 1,-9 7 0,-13 6 0,-10 7 1,-6 8 0,3 11-1,6 4 1,8 0-1,14 2-1,17-1 0,16-3-2,22-8-1,22 1-6,9-17-28,24 5-4,2-11 0,10 2-1</inkml:trace>
  <inkml:trace contextRef="#ctx0" brushRef="#br1" timeOffset="36847.2647">22566 7120 109,'-29'5'39,"-11"-1"2,4 18-2,-11 0-34,8 9-1,-5 1-1,8 6 0,8-2 0,13-3-2,14-9 1,14-10-1,14-14-1,13-11 1,14-16 0,10-9-1,4-11 0,2-6 1,-3-8-1,-5-8-1,-5-3 1,-7 0-2,-12 4 1,-13 9-1,-10 15 1,-12 13 0,-3 31 0,-25 5 1,-2 31 0,-2 19 1,-1 10-2,2 9 0,9 6-4,5-10-7,23 5-26,2-17-3,18-2 1,-1-17-2</inkml:trace>
  <inkml:trace contextRef="#ctx0" brushRef="#br1" timeOffset="37330.8655">23148 7117 99,'-18'-8'39,"-2"16"2,-12 5-1,2 19-26,-7-1-8,3 11-2,1-6 0,10 3-3,9-7 2,13-5-3,8-10 1,13-16-1,8-8 0,8-10 0,3-9 1,1-4-1,0-8 0,-3-1 0,-3 0 0,-5 2 2,-5 7-4,-8 9 2,-5 10 0,-11 11-1,-3 15 1,-10 13-1,-4 18 2,-9 9-1,-6 12 0,-5 10 0,0 4 0,0-4-1,0-1 1,5-8 1,1-9-1,7-15 0,4-12 0,3-16 0,3-13-1,3-11 1,2-9-1,-1-11-1,6-8-1,2-13-2,10 2-4,-4-16-17,16 14-15,-2-7 1,15 13-1,0-1 1</inkml:trace>
  <inkml:trace contextRef="#ctx0" brushRef="#br1" timeOffset="37720.8662">23441 7264 111,'-17'-8'42,"17"8"1,-15-5-1,15 5-38,18-2-1,3 2 0,7-5-1,0 2-1,3-3 1,1-6 0,-2-3-2,-9-2 0,-3-3 0,-9-7 0,-1 1 0,-11 3 0,-6 3 0,-11 7 0,-9 11 0,-7 8 0,-8 15 0,-3 15 0,1 8 0,7 5 0,9 3 0,11 0 0,18-3 0,18-8 0,18-2-2,10-18-10,19 9-4,-12-24-10,19 11-13,-20-17-3,0 4 0,-27-11 0</inkml:trace>
  <inkml:trace contextRef="#ctx0" brushRef="#br1" timeOffset="38282.4672">16960 8694 87,'0'0'42,"32"3"2,7-19-4,16-1-16,8-1-29,5-19-12,18 25-12,-11-15-12,3 17 0,-11-3-2,-4 14 2</inkml:trace>
  <inkml:trace contextRef="#ctx0" brushRef="#br1" timeOffset="39234.0689">18289 8386 65,'-18'-13'37,"0"8"1,-12 0 0,5 21-27,-12-8-2,6 22-1,-5 1-3,7 15 0,-2 6 1,8 4-3,7 1 1,8-1-2,12-7 2,13-11-3,9-13 1,13-11-2,7-18 0,6-14 0,4-9-3,-1-11 3,-3-7-3,-5-4 2,-6 0-1,-11-1 1,-4 2 0,-11 4 0,-8 9 1,-10 4-1,-5 9 2,-2 11-1,-3 4 0,3 8 1,10-1 0,-7 16-1,7-16 1,25 17 1,6-11-1,5-1 0,10 0-1,3-3 1,-4 2 0,-3 2-1,-8 5 1,-12 6-1,-14 7 1,-10 7-1,-16 4 0,-5 8 2,-11 6-1,-2-4-1,0 1 2,3-6-1,9-7 0,9-10 0,14-13 1,13-19-2,14-11-1,12-12 1,7-10-1,5-5 2,1-6-2,1 0 2,-8 3-2,-7 16 1,-10 7 1,-11 11 0,-16 16-1,1 16 1,-13 11-1,-5 7 0,2 11 0,-2 1-2,6 5-1,3-12-9,21 6-4,-5-23-10,25 3-13,-3-16-1,14-3-2,-1-20 3</inkml:trace>
  <inkml:trace contextRef="#ctx0" brushRef="#br1" timeOffset="39561.6694">19313 8545 103,'0'0'40,"16"22"1,-5-17-2,8 0-36,9-4 0,4-3 0,0-6-1,1-4-1,0-6 0,-3-4 0,-8-6-1,-6-3 0,-8 1 0,-8 0 0,-11 6-1,-9 7 2,-12 12-1,-6 13 0,-5 16 1,-1 16 0,2 7 1,8 7 0,7 3 0,14-1 0,17-7-2,15-17-6,22-2-6,3-28-9,28 8-13,0-21-8,20-2-1,5-13-1</inkml:trace>
  <inkml:trace contextRef="#ctx0" brushRef="#br1" timeOffset="40310.4708">20458 8480 71,'0'0'38,"0"0"0,-20-6 0,11 24-25,-11-4-5,6 10-1,-6-1-3,9 5-1,-3-5 0,8 2 1,8-5-2,10-5 0,9-8-1,11-4 0,4-5 0,7-4-1,1-4 1,-2-4-2,-2-2 1,-5 1 0,-11 0 0,-7 3 0,-7 0 0,-10 12 0,2-13 0,-2 13 0,-10 0 0,10 0 0,-15 13 0,11-1 1,0 0-1,6 5 1,4-3-1,2-2 1,5-1 0,5-7 0,-1-4 0,7-4 0,-2-5 0,-3-9 0,-2-3 0,-2-3 0,-1-1-1,-6-2-1,-2 2-1,-2 2 0,0 9-1,0-1-1,-4 15-1,13-11-3,5 17-3,-8-12-13,18 15-15,-6-8 2,9 5-1,-3-7 1</inkml:trace>
  <inkml:trace contextRef="#ctx0" brushRef="#br1" timeOffset="40528.8711">21245 8381 93,'0'0'38,"0"0"1,-6 13-1,3 11-30,-11 5-3,2 9-1,-4 3-1,0 10 0,4-5 1,2-4-4,6-4 1,4-11-3,10-6-3,1-23-11,19 3-12,-5-22-13,11-1 1,-8-16 0,5 0-1</inkml:trace>
  <inkml:trace contextRef="#ctx0" brushRef="#br1" timeOffset="40638.0713">21339 8146 99,'-9'-22'34,"2"12"-11,9-3-22,13 7-37,1-4-2,11 0-1</inkml:trace>
  <inkml:trace contextRef="#ctx0" brushRef="#br1" timeOffset="40872.0717">21748 8007 94,'-7'13'40,"3"13"2,-12 3-1,5 14-34,-12 10-3,3 14 1,-4 3-2,0 4 0,3 0-2,-2-4-1,8-4 0,-1-13-4,11-7-2,-4-26-12,21 4-17,-12-24-6,17 2 2,-6-18-3</inkml:trace>
  <inkml:trace contextRef="#ctx0" brushRef="#br1" timeOffset="41043.6721">21599 8436 107,'0'0'40,"8"-10"1,11 9-2,2-7-38,11-6-3,10 6-3,-2-15-13,9 12-21,-4-9-1,5 7 1,-9-10-2</inkml:trace>
  <inkml:trace contextRef="#ctx0" brushRef="#br1" timeOffset="41386.8727">22220 8040 98,'-12'3'40,"-10"11"2,4 19-1,-13 6-34,2 14-2,-4 4 0,2 9 0,0 0-2,3 1 0,3-9-1,6-3 0,8-12 0,5-9-2,6-13 0,0-21 0,23 4 0,1-13 0,6-12 0,4-4 0,3-4 0,2-3 0,-1 3 0,-3 4 0,-4 5 0,-8 10 0,-8 6 0,-6 12 0,-7 7 0,-5 7 0,-2 6-5,-4-2-1,10 15-8,-11-19-22,15 10-5,-3-14 0,15 4-1</inkml:trace>
  <inkml:trace contextRef="#ctx0" brushRef="#br1" timeOffset="42229.2741">23021 8387 97,'0'0'38,"14"-1"1,-14 1-10,-10 15-21,-2 0-2,-3 10-2,-5 0-1,0 5 0,-5 3-1,1-3 0,5-3-1,4-6 0,6-2 0,6-8 0,3-11-1,16 2 0,-1-11 0,4-6 0,4-7 0,-1-3 0,1-7 0,1-3 0,-4-3 1,-1 0 0,-6 3-1,-1 6 2,-6 5-2,1 6 2,-7 18-2,0 0 1,0 0 0,4 19 0,2 1 0,0 2-1,6 1 1,4 0-1,8-6 1,3-4-1,8-6 1,1-5-2,1-5 1,1-5 0,-2-4 1,-4 0-2,-7-1 2,-2-1-1,-9 6 0,-14 8 0,0 0 0,0 0 0,-5 16 0,-3 5 0,0 4-1,-1 3-1,6 8-2,2-8-2,18 10-7,-11-18-7,25 11-6,-12-20-13,17 2-2,-4-13-1,12-2 5</inkml:trace>
  <inkml:trace contextRef="#ctx0" brushRef="#br1" timeOffset="42603.6748">23842 8366 74,'2'-25'38,"-12"2"0,10 23 2,-29-14-22,10 25-11,-9 5-1,0 11-1,-3 3-1,3 5-1,1-2-1,8 2-1,8-7 1,9-6 0,7-7-1,9-7-1,6-10 0,10-8 1,2-9 0,-2-1 0,2-7 0,-2-1-1,-5 0 1,-3 2 0,-4 5 0,-10 6-1,-8 15 0,0 0 0,0 0-1,-12 21 1,4 7-2,0-2-1,2 7-1,0-6-4,12 9-7,0-19-8,16 10-16,-2-18-3,17-1 1,-1-11 0</inkml:trace>
  <inkml:trace contextRef="#ctx0" brushRef="#br1" timeOffset="42931.2754">24327 8261 100,'-27'-9'41,"-4"15"0,-13 8 0,12 9-37,5-3-1,6 7 0,9-3 0,9 0-2,9-3 0,11-2-1,7-5 0,1-3-1,1 2 1,-2-5 0,-4 2-1,-4-1 1,-8 2 0,-5 0 1,-9 3-1,-4 1 0,-2 0 0,-3 1-1,1 1-1,-3-3-1,9 4-4,1-14-8,14 12-15,3-16-12,8 3 1,2-14-2,-20 11 4</inkml:trace>
  <inkml:trace contextRef="#ctx0" brushRef="#br1" timeOffset="43243.2759">24567 8336 100,'21'-45'42,"-21"45"1,0 0-1,0 0-38,2-48-1,-2 48-1,0 0 0,0 0 0,-33 24-1,33-24-1,0 0 1,0 0-1,-25 60 0,25-60 1,0 0-1,-3 52 1,3-52 0,0 0 0,0 49-1,0-49 1,-12 26-4,-11 9-1,-14 5-4,-18-10-21,-7 9-13,-9-3 1,-6-3-3,-1-3 2</inkml:trace>
  <inkml:trace contextRef="#ctx0" brushRef="#br1" timeOffset="43773.6768">18442 9611 93,'9'-18'37,"2"9"0,-14-5-2,3 14-28,0 0-1,-8 28-1,-6-1-2,-5 7 0,-3 7-1,-1 4-1,2 3-1,3-6-2,9 1-8,-3-17-27,18-7-1,-6-19-1,27-7-1</inkml:trace>
  <inkml:trace contextRef="#ctx0" brushRef="#br1" timeOffset="44241.6777">18463 9282 78,'-9'-12'41,"3"1"-2,15 6 1,1-12-13,9 12-26,11 0 0,4 3 0,2 3-1,-1 6 0,0 9 0,-4 9 1,-8 7 0,-3 14 0,-9 1 0,-5 10 2,-7 2-1,-4 1 0,-9 1 0,1-4 1,-2-8-2,2-10 2,4-9-2,7-12 1,2-18-1,26-4 0,0-17-1,8-14 0,5-6 2,2-5-2,3-4 0,-1 0-2,-4 8 2,-10 6-1,-6 12 1,-7 14 0,-8 11 0,-8 14 1,-6 9-1,-1 9 2,-4 9-5,-2 1 1,6 4-3,-1-15-7,20 12-8,-7-26-12,23 6-10,0-16 2,19 2-1</inkml:trace>
  <inkml:trace contextRef="#ctx0" brushRef="#br1" timeOffset="45006.079">19908 9449 92,'0'0'39,"0"0"0,-4 19-1,-1 5-31,-12-1-2,2 11 0,-8 3-2,-1 7 0,-3-3-1,7-2 1,-3-8-1,8-5-1,6-11 1,9-15-1,8-3 0,8-15-1,11-8 1,1-5-1,4-5 0,-1-2 0,0-1 0,-7 8-1,-6 4 1,-4 5 0,-7 7 0,-7 15 0,2-10 0,-2 10 0,-8 16 1,3 0 1,1 3-2,3 0 2,3 1-1,9-5 1,5 1-1,8-7 0,6-7 1,9-4-2,1-6 0,2-5 0,-2-4 0,-2 2 0,-5-3 0,-6 1 0,-8 2 0,-7 6 0,-12 9 0,12-3 0,-12 3 0,-4 27 0,-3 1 0,-2 7 0,-1 5 0,0 3 0,5 1 0,0-2-3,11-5-3,-1-17-3,20 4-8,-6-34-8,20 2-15,-3-21 2,9 1-1,-1-17 1</inkml:trace>
  <inkml:trace contextRef="#ctx0" brushRef="#br1" timeOffset="45193.2793">20698 9368 105,'-23'20'38,"12"12"3,-10 2-2,5 16-30,-4 0-5,4 4-2,-1-2-1,3-2-1,9-3-2,-2-18-4,16 6-19,-9-35-14,19 11 0,-3-30 0,8-1-1</inkml:trace>
  <inkml:trace contextRef="#ctx0" brushRef="#br1" timeOffset="45786.0804">21295 9342 97,'-31'-3'40,"-16"1"0,7 15 1,-12 3-31,8 14-4,0 4 0,8 13-1,8-4-1,13 4-1,12-7 0,13-9-3,15-9 0,14-15 0,4-13 0,10-16 0,5-10 0,0-12 0,-2-9 0,-2-6 0,-4-4 0,-3-3 0,-7 1 0,-4 8-2,-8 5 2,-6 9 0,-9 13 0,-8 12 0,-5 18 0,-14 14 0,-4 14 0,-10 15 0,-3 9 0,-3 10 2,3 6-4,1 3 1,7 5-4,2-10-5,17 12-8,-7-27-11,17 4-12,1-22 1,14-4-2,-1-22 3</inkml:trace>
  <inkml:trace contextRef="#ctx0" brushRef="#br1" timeOffset="46425.6815">21891 9460 91,'-5'-13'35,"-6"-4"3,2 12-1,-13-3-30,4 16-1,-10 1 1,2 15-1,-7 3 0,4 10 0,-1-1-1,6 1 0,7-4-2,12-7 0,12-11-3,9-13 0,14-14 0,12-15 0,12-14 0,5-10 0,2-12 0,2-10-3,1-5 2,-1-7 0,-8 2 0,-7 6-1,-12 9 2,-9 9 0,-13 19 0,-12 19 1,-12 25-1,-15 22 0,-5 25 1,-10 18 0,0 13 0,-1 10-1,8 2-1,5-3-2,14-1-3,3-19-8,24 4-8,-8-31-13,20-3-7,1-22 2,9-12-2</inkml:trace>
  <inkml:trace contextRef="#ctx0" brushRef="#br1" timeOffset="46659.6819">22548 9080 106,'-10'11'41,"-16"10"1,0 20-1,-3 4-37,0 10 1,-2 4-1,6 4-1,3-1-1,10-4 0,9-5-3,6-9-1,9-1-5,-5-26-22,17 7-11,-3-22-1,10 1 0,-8-17 0</inkml:trace>
  <inkml:trace contextRef="#ctx0" brushRef="#br1" timeOffset="47143.2828">22637 9454 86,'-14'12'41,"12"1"0,2-13 1,3 18-19,13-20-20,4-4 0,5-4-1,5-2-1,3-5 0,3-5-1,-1-3-1,-3-5 0,-9-3 1,-2-2-2,-10-1 2,-11 4 0,-12 6 1,-11 13 0,-13 9 1,-8 14 0,-8 16 0,1 12 1,1 8 0,10 7-1,9 0-2,12-1 0,20-7 0,16-7 0,13-6 0,8-11 0,12-5-4,4-9-2,4-5 0,2-6 1,1 1 1,-6-2 2,-5-1 2,-9 1 2,-13 1 2,-5 1 2,-14-1 0,-9 4-2,-13-6-2,-2 1-2,-5 3-5,-4-12-7,12 15-7,-18-19-8,13 17-14,-11-6-1,-3 9-2,-23 4 2</inkml:trace>
  <inkml:trace contextRef="#ctx0" brushRef="#br2" timeOffset="52650.0924">9582 11534 8,'-21'11'21,"6"4"-5,2 1-10,-3-3-1,5 4 0,-4 0 1,6 1-2,-3-1 1,3 6-1,-1-2 1,1 5-2,-4-3 1,3 7-1,-4-5 2,3 6-1,-4-1 0,5 5 0,-6-4 0,4 6 0,-5 0 0,7 2 0,-3-1-1,3 3-1,-2-1 0,3 1 0,-1-1 0,2 2 0,-3-2-1,3 3-1,0-6 0,2 4 0,-1-5 1,2 1-1,2-2 1,-1 0-1,1-3 1,6 0 1,-3-2-2,4 0 1,-2-1 0,3-1-1,0 1 0,2-1 1,1 0-1,-1-3 0,1 0 0,1 0 1,-1-5-1,2 3 0,2-4 1,-2 0 0,3-2 0,2 0 0,-3-3-1,3 3 1,1-1 1,1-2-1,-1 3 0,-2 1-1,1-1 1,1 0-2,-1 0 2,2 1-2,-3-1 1,2 2 0,-1-4 0,3 2 1,-3-3-1,4 1 1,-1-3 0,1 2 0,1-3 0,4 2 0,-2-2-1,2-1 1,2 1-1,-1-1 0,2-2 0,-1 5 1,0-4-1,-1 0 0,2 0 0,-1-1 2,1-1-2,1-2 1,-2-3 0,3-1-1,0-3 1,1 0 0,3-3-1,1 2 1,-1-2 0,1 0-1,3 0 0,-1 0 1,0 0-1,-2 0 0,1-2 0,-3 1 0,3-2 0,-5-1 0,0 0 1,1-3-1,-3 0 1,2-4-1,-2-1 2,0-1-2,0-4 1,0-4 0,-4-1 0,2-2 0,-1-1 0,-3 0 0,1-2-1,-4 0 1,-2-1-1,-2 3 0,0-2 0,-2 1 0,-2-4 0,0 0 0,0 0 1,-1-3-1,-1-3 1,1 3-2,-2-3 2,1-1-1,-2 3 0,1-5 0,-3 1 0,1 1 0,1 0 1,-2-2-1,2-1 0,-4 2 1,3-5-1,-2 2 1,0-1-1,0 0 0,-1 1 0,-1 1 0,-2-2 0,-1 5 0,-3 0 0,0 3 0,-1 0 1,-3-2 1,0 6-2,-4-3 1,2 1-1,-3 1 0,-1 1 0,-1 0 1,0 1-2,-3 2 0,2 0 1,-2-2 0,0 4 0,-5-1 0,4 1 0,-4 1 0,-2 2 0,3 0 1,-3 2-1,1 2 0,-3 1 0,1 1 0,-3 3 0,2 3 0,-5 1 0,2 1 0,-5 5 0,1 1 0,-5 1 0,3 3 0,-2 1 0,-5 0 1,3 5-1,-3-2 0,3 1 0,0 3 0,0 1 0,0 2 0,3 2 0,-1 4 0,2 7 1,-4 7-1,-3 13 0,-3 12 0,-3 10 0,-3 8 1,0 7-3,-1-4-4,12 9-25,1-22-6,14-10-1,11-23-2</inkml:trace>
  <inkml:trace contextRef="#ctx0" brushRef="#br2" timeOffset="55364.4972">12752 9390 10,'-11'0'23,"6"9"1,-5 2-11,-2-3-3,6 6 2,-7-3-3,6 8-1,-5-8 0,5 9 1,-5-8-1,5 10 0,-4-7-1,4 7-2,-1-3 0,1 5-1,-2-3 0,3 3-1,-2-1-1,2 3 0,-2 1-1,3 1 0,-3-2 0,1 5 0,-3-3 0,5 4 1,-6-2-1,2-1 0,-1 3 0,1-2 1,0-1-1,2 0 0,0-1-1,0 0 1,0 0-1,3-1 0,2 0 0,1 0 0,-1 1-1,0 0 2,1 0-2,-2 1 1,2 0 0,-2 1 0,1-1 0,-1 1 0,2-3 0,-1 1 0,2 0 0,3-3 0,-2-2 0,3 0 0,0 0 0,0 0 1,1 1-1,1-1 0,0-1 1,-1 3-1,1-4 0,0 4 1,-3-6-1,2 6 1,-1-5-1,1-1-1,1 3 1,0-3-1,-1 0 1,2 0-2,1 0 2,1-3-2,1-1 3,0 0-1,0 0 0,4-2 0,-3-1 0,3 2 0,-1-4 0,2 3 0,0-1 0,1 0 1,-1-1-1,2 0 0,0 0 0,2-1 0,1-3 0,0-1 0,4-2 1,2 0-1,0-3 0,-1-1 0,4-1 0,-2 0 1,2-3-1,0 2 0,4-2 0,-2 1 0,2 1 0,0-2 0,-2 3 0,2-2 0,-1 1 0,1-2 0,-3 0 0,1 0 0,2-4 0,-4 0 0,4-1 0,1 0 0,-1 0 0,1 0 0,-2 2 0,-3 1 0,1-1 0,-2 3 0,-3 0 0,-1 0 0,-1-2 0,-2-1 0,-2-2 0,1-2 0,0-4 0,0-2 1,0 0-1,5-3 3,-1-2-2,1-3 1,3 2-2,-2 0 2,-1 0-1,-2-3 1,1 1-1,-4-1-1,-3-2 1,-1-3-1,-1-2 1,0-4-1,-1 0 1,1-4-1,-1-1 0,-3 0 0,2 0 1,-1 0-1,-1 1 0,-3 1-1,1 3 2,-3 0-1,-1-1 1,-1 2-1,0-1 1,0-5-1,0 0 0,-1-3 1,1 0 0,3-4-1,1-2 0,-1 0 0,-1 2 0,1 0 0,0 4 1,-4 2-1,0 2 0,-3 5-1,-4 0 0,-1 2 1,-6 0-1,4 3 0,-7-1 0,0 2 0,-3-2 1,0 1 0,-4-2 1,-1 3-1,0 2 0,-2-1 0,-2 3 0,-1 1 0,-2 4 1,-1 3-1,-2-1 0,-1 4 0,-1-1 0,-2 7 0,-1-3 0,-1 2 0,-1 3 0,-1 1 0,-3 3 0,-2 1 0,-1 2 0,-2 1 0,2-1 1,0 2-1,4 0 0,0 2 0,6-2 0,1 3 0,3 0 0,0 4 0,4 3 0,0 4 0,0 7 0,-2 6 0,-1 6-1,-3 2 2,2 4-1,-1-2 0,-1 1-1,4-3 2,1-4-1,4-5 0,2-4 0,4-7 0,6 1-1,-1-7 0,5 8 0,-2-5-1,5 10-1,-5-1-1,11 20-10,-11-7-23,7 9 1,-2-3-2,6 3 1</inkml:trace>
  <inkml:trace contextRef="#ctx0" brushRef="#br3" timeOffset="60824.5068">10146 11202 27,'-22'7'23,"9"4"1,-7-6 3,2 14-10,-13-13-2,12 17-2,-9-8-2,8 14-3,-3-1-1,6 10-3,0 0-1,7 6 0,4-2-1,7 0 0,7-9-1,6-3 0,5-15 0,6-10-1,7-13 0,2-14 1,2-9-1,0-11-2,0-5 3,-7-2-2,-6-1 1,-7-1-1,-7 11 0,-12 4-2,-6 14 1,-10 8-1,-4 16-2,-11 2-7,6 17-23,-4 2 0,4 3-1,6 0 2</inkml:trace>
  <inkml:trace contextRef="#ctx0" brushRef="#br3" timeOffset="61588.9081">9752 11685 10,'-8'0'30,"-6"0"0,-8-5-11,7 16 0,-10-11-1,6 16-1,-13-12-4,10 18-2,-8-7-3,6 15-4,1-3 1,9 12-3,3-2 0,8 6 1,8-2-1,10-1-1,7-3 0,10-9 0,2-10 0,10-13 0,-1-13 0,2-14-1,-2-15 1,-4-9-1,-3-10 0,-9-3 0,-6 0-2,-13 0 0,-4 12-3,-13 1-4,2 20-24,-20 10-4,0 20-2,-10 8 4</inkml:trace>
  <inkml:trace contextRef="#ctx0" brushRef="#br3" timeOffset="62290.9094">9613 12374 22,'-1'-21'32,"-5"0"0,2 7-10,-12-16-4,10 20-3,-14-12-4,5 16-3,-9-3-1,3 14 0,-3 6-3,3 8 1,-5 6-2,4 13 1,-1 2-2,4 6-1,3 3 1,6 1-2,5 0 2,8 0-2,7-3 1,8-11-2,5-5 1,5-12 1,7-11-1,1-12 0,0-12 1,-2-16-1,-4-8 0,-6-11 0,-6-5 0,-8-2-1,-11 4-1,-13 0 1,-5 10-3,-11 7 0,1 19-3,-9 3-5,9 28-16,-7 4-8,10 16-3,2 6 2</inkml:trace>
  <inkml:trace contextRef="#ctx0" brushRef="#br3" timeOffset="62774.5102">9723 12838 49,'-8'-15'37,"-3"-1"-1,0 9 0,-5-2-30,4 13 0,-7 2-1,4 15 0,-7 3-1,9 16 0,-4 4-1,5 9-1,1 3 0,8 2-1,5-3 0,10-8 0,7-8 0,10-13-1,10-13 0,6-15 0,2-15 0,2-13 2,1-12-2,-7-5 1,-4-7 0,-11-3-1,-12 1 0,-12 3-1,-8 5 0,-9 5-3,-3 10 0,-11 4-1,6 17-2,-10-5-17,13 18-14,2-1-1,16 0 1,-6 16 2</inkml:trace>
  <inkml:trace contextRef="#ctx0" brushRef="#br3" timeOffset="63273.7111">10304 12894 72,'-14'0'38,"-2"11"0,-9-5-8,5 20-24,-7 2-1,4 13-2,-4 3 1,8 6-2,4-2 0,10-1-1,9-4 0,12-6 0,9-10 0,12-14-1,11-10 1,6-13-1,3-11 0,-3-13 1,-3-5-1,-5-10 1,-13 1-1,-10-2 1,-12 4-1,-11 3 1,-11 7-2,-9 5 0,-7 8 0,-4 6-2,2 7-1,-3-3-4,18 12-31,2-7 0,12 8-1,7-14 1</inkml:trace>
  <inkml:trace contextRef="#ctx0" brushRef="#br3" timeOffset="63679.3118">10829 12344 64,'-24'12'41,"-7"6"-3,4 12 1,-11 2-31,11 14-2,0-1 0,12 9-3,3-2 0,11-3-2,10-11 1,11-5 0,9-13-2,8-10 1,5-13 0,-1-12-1,-1-7 0,-5-10 0,-4-6 0,-7-3 0,-8-4 0,-13-3 1,-6 1-2,-11 2 0,-3 4-1,-4 3-2,0 11-3,-12-2-32,16 13 0,-2 1-3,10 8 3</inkml:trace>
  <inkml:trace contextRef="#ctx0" brushRef="#br3" timeOffset="64147.3126">10873 11733 34,'-17'1'36,"0"10"2,-4-3 0,0 13-16,-6-8-11,10 15-3,-8-2-2,6 10 0,1 0-3,8 10 0,2-2-1,9 0 0,5-6-1,10-5 0,7-14-1,7-10 1,4-12-1,3-15 1,-1-13-1,0-9 0,-7-7-1,-6-4 0,-8 2 0,-11-4-2,-7 10-1,-11-2 0,0 17-11,-14-4-24,2 14 0,-4-2 0,3 9 0</inkml:trace>
  <inkml:trace contextRef="#ctx0" brushRef="#br3" timeOffset="64724.5136">10554 11267 24,'-16'-9'31,"8"5"3,-3-1-1,0-10-18,11 15-5,-22-6 0,22 6 0,-28 13-1,13 6-1,-6 6-2,1 12 0,-2 0-2,3 9 0,4 0-1,7 1 2,12-3-2,6-7 0,16-11-1,10-8-1,9-14-1,9-12 1,-1-13-1,-1-10-2,-5-11 2,-10-5-2,-12-3 1,-12 1 0,-15 4 0,-10 4 0,-12 6 0,-10 8-1,-6 10 0,-4 7-2,2 16-3,-6 0-31,17 11 0,6-3-2,17 8 1</inkml:trace>
  <inkml:trace contextRef="#ctx0" brushRef="#br3" timeOffset="67298.5182">13215 9716 51,'-9'-5'34,"-2"1"-2,-1-2 1,0 10-25,-4-4-4,3 11 1,-2 0 0,3 10-1,-3 0 0,7 12 0,-1-4-1,7 3 1,2-2 0,11-1-1,1-11 0,7-1-2,2-8 1,6-9-2,2-10 1,-1-7-1,-1-5 0,-2-7-1,-4-5 0,-4-4 0,-8 1-1,-8-4 0,-2 8-1,-8-2 0,-4 10-1,-4 2-2,4 18-4,-6-1-23,10 10-1,9-4-2,-4 21 2</inkml:trace>
  <inkml:trace contextRef="#ctx0" brushRef="#br3" timeOffset="67688.5188">13606 9580 62,'-21'-9'36,"0"7"0,-5-4 1,9 11-27,-12-4-3,6 12-1,-5 0 0,7 13-1,-5 0-1,11 8-1,3-3-1,7 2 0,12-3 0,12-4-1,11-10-1,11-8 1,9-8-1,3-11 0,3-6-1,-4-6 1,-5-7 0,-12-3 0,-10-2-1,-10-1 0,-15 5 0,-10 2-1,-7 7 1,-10 2-2,-1 12-1,-5-4-3,11 21-22,-2-8-8,13 8-1,11-9 1</inkml:trace>
  <inkml:trace contextRef="#ctx0" brushRef="#br3" timeOffset="68125.3196">13920 9677 40,'4'-10'33,"-4"-3"3,0 13-1,-12-14-14,12 14-10,-26 16-2,8 9 0,-10-5-3,5 14 0,-5 0-2,8 5 0,0-4-2,12 1 0,3-8-1,10-6 0,8-9 0,9-7 0,6-10-1,6-9 0,1-2 0,-1-6 0,-4-5 0,-6-2 0,-8-3-1,-8 2 0,-11 1 0,-9 3-1,-5 7 0,-10-2-2,1 14-1,-6 3-2,7 19-12,-5-3-19,9 10 1,-2 2-1,9 8 1</inkml:trace>
  <inkml:trace contextRef="#ctx0" brushRef="#br3" timeOffset="68562.1204">13706 10051 71,'0'0'38,"-9"-11"-1,9 11 1,-12 2-31,8 9 0,-4 2-1,0 12-2,-4 3-1,-1 5 0,2 4-2,1 2 2,3-3-2,10-1 0,4-11-1,7-4 2,9-11-2,6-8 1,4-8-1,3-8 0,-4-9 0,-3-6 0,-5-4 0,-8-5-1,-7 2 0,-12-1-1,-6 5 0,-10 2-2,-3 11-2,-8-3-2,7 23-17,-9-3-14,7 13 2,-3 0-1,10 10 2</inkml:trace>
  <inkml:trace contextRef="#ctx0" brushRef="#br3" timeOffset="68998.9212">13458 10336 64,'-11'0'37,"-2"0"-1,0 11 2,-9 1-28,5 14-4,-8 3-1,9 7 0,-1 2-1,4 1-1,5-3 0,8-4-1,8-9 0,10-9-1,4-11 0,9-8-1,1-10 1,4-12-1,-5-6 1,-1-4-1,-8-4 0,-6-1 0,-13 3 0,-9 3-1,-11 7 0,-7 5-1,-7 12-1,-5 4-1,5 16-2,-7-7-9,12 20-24,-5-3 2,15 8-2,-1-8 2</inkml:trace>
  <inkml:trace contextRef="#ctx0" brushRef="#br3" timeOffset="69357.7218">13188 10376 79,'-22'15'38,"-4"-2"-1,9 14-4,-5-7-27,10 6-1,-1-1-2,12 4 0,-1-5-1,6 1 0,4-6-1,7-4 0,-1-10-1,4-5 1,1-5-1,-2-13 0,-2-7 0,-1-5-1,-5-6 0,-9-3 0,-4 2-1,-8 0-1,-4 4 0,-3 3-1,-2 11-1,-2-6-13,4 18-19,3-1 1,16 8-2,-12-7 2</inkml:trace>
  <inkml:trace contextRef="#ctx0" brushRef="#br3" timeOffset="69747.7225">13276 10044 60,'-31'-5'36,"1"1"-2,5 7 2,-4-3-25,11 12-3,-3-4-1,6 10-1,4 2-2,6 6 0,-2-1-1,11 2-1,0-6 0,8 1-1,3-7 0,5-8 0,3-10 0,2-8 0,1-9 0,-2-3 0,-4-6-1,-6-4-1,-5 2 0,-9-1-2,-1 7-2,-12-1-2,3 15-4,-15-9-16,13 20-10,-1-6-1,13 6 1,0 0 1</inkml:trace>
  <inkml:trace contextRef="#ctx0" brushRef="#br3" timeOffset="70106.5231">13610 9961 75,'-8'-7'38,"-8"-2"-1,2 5 2,-9 2-31,5 14-2,-5 0-1,1 15 0,-2 2-2,1 7 0,6 0-1,5 1 1,9-6-1,7-4-1,11-11 0,10-9-1,6-12 1,5-9 0,3-9 0,-2-4-1,-5-3 0,-8-4 0,-10 2 0,-9 3 0,-13 6-1,-8 5 0,-5 7-2,-8 2-1,4 12-2,-7-9-13,15 18-20,-1-8 0,14 7 0,4-11-1</inkml:trace>
  <inkml:trace contextRef="#ctx0" brushRef="#br4" timeOffset="77251.3356">10277 11792 20,'0'-11'30,"-3"-8"1,3 3 3,0 3-21,-9-9-4,11 11 3,-12-4-2,10 15 2,-22-8-5,7 20 2,-8 1-4,0 15-3,-8 6 2,-1 10-4,-2 5 3,2 11-3,1 1 2,7 2-3,5-2 2,7-5 1,12-9-2,12-7 1,10-10-1,7-16 1,8-14-1,3-14 0,6-16 0,-2-12-1,-2-8 1,-7-9-1,-7 2 1,-7-2 0,-12 5 0,-14 7-1,-8 14 1,-13 8 0,-7 13 0,-4 13 1,-1 8-1,-2 17 1,2 7-1,5 16 1,4 7 0,8 10 0,6 0-2,9 2 3,10-4-2,5-1 1,10-12-1,4-10-1,9-16 1,5-14 1,5-16-1,2-15 0,2-13 0,-3-16-1,-5-6 1,-7-4 0,-10 0 1,-11 4-2,-11 4 1,-13 12-1,-13 10 1,-6 18 0,-10 13 0,-1 14 0,-3 17 0,-1 13 0,6 10 0,2 8 1,6 4-1,8-1-1,11-4 1,10-9 0,10-9 0,11-11-1,15-17 2,14-14-3,14-17 2,6-14 0,5-12-1,0-11 1,-2-4-1,-12-6 0,-9 4-1,-17 2 1,-19 7 1,-16 6-1,-19 9 0,-13 10 1,-14 8 0,-8 9 0,-6 7 1,2 11 0,0 5 0,6 6 0,7 3-1,15 5 2,12 0-2,12 1 1,14-1 0,11-3 0,11-7-1,10-6 0,6-7 1,5-9-1,1-11 0,-3-9-1,-2-10 1,-6-7-1,-7-6 1,-12-4-1,-10 3 0,-15 0 0,-8 8 1,-13 4 0,-9 12 0,-7 10 0,-5 11 0,-2 12 0,0 9 0,4 11 1,3 8-1,9 9 1,5 2-1,10-2 1,12 0-1,7-7 1,12-7-1,11-11 1,7-10-1,12-19 0,5-10 0,6-14-1,3-10 1,0-11-1,-2-7 1,-13-1-1,-7 0 1,-12 2-1,-16 9 1,-12 5 0,-16 15 0,-11 9 0,-11 15 0,-6 12 1,-3 10-1,-2 11 1,6 11-1,4 10 0,7 5 1,11 3-1,10-1 1,10 0-1,15-8 0,8-5 1,12-8-1,6-14 0,7-10 0,3-11 0,5-12 0,-2-13-1,1-10 0,-6-9 0,-7-7 1,-11 1-2,-6 2 2,-16 2-1,-15 11 1,-9 6-1,-9 16 1,-10 12 0,-8 11 0,4 16 1,0 7-1,3 11 1,9 8-1,6 2 1,9 2-1,14 0 0,7-5 0,13-7-1,6-10 1,11-11-1,7-9 2,8-15-2,4-13 1,6-16 1,0-9-1,-2-9-1,-5-8 1,-8-5 0,-9 1 0,-12 4 0,-12 3 0,-14 12-1,-10 8 1,-11 11 0,-11 16 0,-1 13 0,-8 13 0,3 13 0,1 13 0,6 4 1,1 5 0,11 5 0,9-6-1,8-4 0,12-10 0,8-11 0,12-9 0,12-13-1,12-13 1,5-14-1,6-10 1,1-9-1,0-8 1,-5-4-1,-10-3 0,-8 0 0,-15 4 0,-14 4-1,-14 13 2,-11 5 0,-13 15 0,-10 10 0,-7 12 1,0 12 0,-4 13-1,2 7 2,4 6-1,9 8 0,9 0 0,10 0-1,13-4 1,12-6-1,12-11 0,11-12 0,12-11 0,6-14 0,5-16 0,-1-7 1,-4-10-1,-7-6 0,-6-2 0,-13 0 1,-11 2-1,-13 5 0,-11 5 0,-9 10 0,-8 9 0,-6 10 0,-4 11 0,-5 10 1,3 12-1,3 6 0,4 6 0,6 5 0,10-3 0,9-1 0,12-10 1,13-7-2,7-13 1,8-10 0,9-14 0,1-12 0,6-13 0,-3-10 1,-7-3-1,-5-12 0,-6 3 0,-10-3 1,-14 4-1,-7 6 0,-14 9 0,-9 12 0,-5 11 0,-9 11 0,-4 14 0,0 11 0,1 11 0,6 5 1,3 6-1,9-1 1,9 2-2,15-4 2,6-8-1,13-5 1,8-11-1,9-12 0,5-10 0,7-10 0,-2-13 0,0-12-1,-5-6 0,-6-8 0,-9-1 1,-9-1-1,-11 5 0,-12 5 1,-9 8 0,-9 11 0,-9 11 0,-6 13 0,-5 10 0,3 11 1,-1 12-1,5 10 0,5 3 1,8 4-1,11-1 0,11-5 1,8-8-1,13-11 0,12-14 0,12-13 1,3-13-1,6-11-1,-1-6 1,-2-9 0,-7 2 0,-11 1-1,-12 6 1,-17 7 0,-14 3 0,-15 11 0,-11 7 0,-7 2 0,-3 6 0,-1 2 0,3 2 0,9 5 0,8 2 0,10 4-2,18 14-9,0-15-23,23 8-4,4-12-2,12-1-2</inkml:trace>
  <inkml:trace contextRef="#ctx0" brushRef="#br4" timeOffset="85160.5495">13003 9669 47,'-9'4'19,"9"-4"2,0 0-2,-17 0-11,17 0-2,-12 3 0,12-3-1,-18 14 0,7-1 0,-5-2 0,0 10 1,-4-5 0,3 11 0,-6-4 1,4 9-1,-6-2-1,9 4-1,-7-2 0,9 6-1,-1-6-1,3 5 0,2-1 0,1-1-1,-1-1-1,5 4 2,-6-5-2,1 4 1,2-1-1,0-3 1,-2 3-1,3 3 1,-1-2-1,4 5 0,3-2 0,0 2 0,2-1-1,4-5-1,3-2-2,3-12 0,4-2-2,-4-14 0,8-5-1,-6-18 0,2-3 1,-2-11 1,0-5 2,-7-8 1,0-1 1,1-4 0,-7-3 2,4 1 0,-4-1 2,2 4 0,-4 1 2,7 8 2,-9 3-1,7 14 0,-6 1 0,3 21 0,0 0-1,-9 13-2,0 10-1,3 9 0,-4 9-2,-2 10 0,4 8 0,-2 4 1,1 2-2,2 0 1,4-5-1,3-9 1,6-8-1,6-15 0,4-14-1,6-18 0,4-13 0,5-17 0,0-7 0,-2-12 0,-1 0 1,-5-9 0,-7 3 0,-6-1-1,-6 2 3,-9 4-2,-1 8 2,-4 9 0,-2 8 1,-1 14-1,-1 12 0,2 15 1,-1 12-1,4 16 1,-3 7-1,2 9 1,1 6-2,1 3 1,0 1-1,1-3 2,2-3-2,1-5 1,4-6-2,1-13-1,7-3-1,0-16-2,7-7 0,0-15-1,6-4 0,-5-19-2,7 0 2,-7-15-1,3-1 3,-9-8 1,1 0 1,-6-2 1,-2 2 2,-6 7 0,-4 6 3,-1 14 0,-9 3 1,2 16 0,-7 4 1,2 14-2,-3 5 1,3 10-1,-3 3-1,4 5-1,0-2 1,6 2-2,1-6 0,7-4 0,4-8 0,1-17-1,14-3 0,0-21-1,6-13 1,2-15-2,3-12 3,1-8-1,0-11 1,0-5-1,-4-2 1,-3-1-2,-4 6 2,-4 7 0,-2 14 0,-3 13-1,-5 15 1,-1 16-1,0 20 1,-12 10-1,3 15 1,-3 11 0,-3 6-1,-5 6 0,0 4 0,2 2 1,-1-3-2,4-6 2,2-8-2,8-10 2,7-14-1,6-17 0,8-20 0,7-14-1,9-13 2,0-11-2,0-7 1,3-5-1,-1 1 0,-3 5 0,-7 2 0,0 7 0,-6 11 1,-2 4-1,-3 10 1,-4 9-1,-2 8 1,-3 5 1,-4 12-1,0 0 1,0 0-1,-16 21 1,5 1-1,-6 8 0,-2 4 0,-6 7 2,-1 0-2,2-2 2,0-2-1,7-4-1,2-9 1,3-9 1,12-15-2,0 0 0,13-25-1,2-4 0,6-7 0,6-6 0,4-5 0,3-4-1,0 1 2,-2 4-2,-2 4 2,-8 10 0,-6 8 0,-9 7 0,-7 17 0,-11-1 0,-8 16 0,-8 6 0,-8 5 1,-2 6-1,-4 0 1,1 3-1,1-6 1,5 0-1,8-6 1,6-3-1,8-10 0,12-10 0,0 0 0,22-3 0,3-10 0,3-8 0,8-6 0,4-6 0,2-3 0,0-1 0,-4-3 0,-2 7 0,-7 3 0,-8 7-1,-10 10 1,-11 13 0,-8 4-1,-12 11 1,-8 10 0,-9 6 0,-5 4 0,1 3 0,-2-1 0,3-4 1,7-4-1,11-7 1,14-8-1,8-14 1,20 0-1,12-14 0,15-8 0,13-3-1,8-9 1,10 0 0,0-7 0,-2 4-1,-3 2 1,-11 0-1,-10 5 1,-17 6-1,-11 8 1,-24 16 0,0 0 0,-25-3 1,-13 20-1,-5 7 1,-9 7-1,0 2 1,-1 3 0,6-2 0,8-1-1,12-9 0,13-3 0,14-11 0,14-7 0,16-9 0,12-10 0,7-5-1,7-4 1,1-4-1,-1 2 1,-6-3-1,-6 7 1,-12 2 0,-11 8-1,-11 1 1,-10 12 0,-11-2 0,-8 10 0,-6 5 1,-6 4-1,-5 2 0,-2 5 0,1 0 1,2-1-1,5 0 1,9-7-1,9-3 0,12-13 1,18 5-1,10-13 0,9-3 0,9-5 0,4-3 0,1-3 0,-2-1 0,-5-1 0,-10 3 0,-6 2 0,-8 0 0,-13 7 0,-9 0-1,-9 7 1,-10 4 0,-7 7 0,-7 6 0,-3 4 0,-2 2 1,2 3-1,4 3 0,8-2 0,11 0 0,10-4 0,11 1 1,12-6-1,7-3 0,11-3 0,3-3 0,2-1 0,-1-2-1,-5-2 1,-3-4 0,-7-3 0,-6-1 0,-7-4 0,-5-2 0,-9-2 1,0 1-1,-5-2 0,-3 1 0,-3 4 0,-2 8 0,-3 2 0,-1 10 1,-1 6-1,-1 8 0,0 3 1,6 5-1,2 0 1,6-1-1,8-3 1,10-6-1,6-7 1,9-6-1,5-8 0,4-2 0,4-8 0,-6-5 0,-2-1 0,-6-2 0,-4 0 0,-12-2 0,-5 2 0,-9 3 0,-6 3 0,-5 4 0,-4 3 0,-2 6 0,-1 8 0,2 5 0,0 5 0,5 5 0,4 3 1,6 1-1,7 0 0,5-2 0,8-4 0,7-5 1,5-6-1,4-7 0,6-6-1,-1-5 1,2-5 0,-4-7-1,-4 0 1,-7-2 0,-8 2-1,-9 2 1,-7 2 0,-9 5 0,-8 6 1,-4 6-1,-3 6 0,-3 6 1,1 6-1,3 2 0,5 4 0,8 1 1,9-2-1,6-1 0,13-3 0,4-6 0,7-4 0,7-4 0,0-5 0,-1-3 0,-5-4 0,-5-3 0,-5-2 0,-6-3-1,-6 1 1,-6-1 0,-4 1 0,-6 4 0,-2 2 0,-2 6 0,-5 7 0,-1 8 1,1 4-1,-2 6 0,3 7 1,1 4 0,3-2 0,6 2 0,8-7 0,6-3 0,7-6 0,7-9 0,5-6-1,3-6 0,4-9 0,-2-3-1,-1-4 0,-9-1 0,-2-2 0,-10 3 0,-5 1 0,-7 6 0,-7 5 1,-3 5 0,-5 5 0,-4 6 0,0 9 1,-1 6 0,0 5-1,2 4 2,5 4-1,1 3 0,10-4 0,5-1 0,7-8 0,7-3-1,5-11 0,7-6 0,2-10 0,3-5 0,-1-10 0,-3-1 0,-4 0 0,-7-3 0,-3 2 0,-8 2-1,-7 7 1,3 11 0,-20-14 0,0 16 1,0 7-1,-3 8 0,-2 2 0,-1 10 0,2 0 0,2 7 0,6-2 0,3 2 1,9-5-1,6-2 0,6-7 0,7-6 0,5-7 0,4-8 0,1-4 0,-3-6 0,1-6 0,-4-2 0,-7-1 0,-3 1 0,-8-1 0,-2 7 0,-5 1 0,-5-1 0,-3 11 0,-5 5 0,-1 6 0,0 7 0,0 7 0,-1 5 0,2 5 0,4 3 0,5-5 0,3 4 0,7-8 0,8-5 0,4-8 0,6-4 0,1-9 0,2-5 0,1-5-1,-4-2 1,-5-7 0,-4 2 0,-5-2 0,-4 1 0,-6 3 0,-2 0-1,-5 7 1,-2 4 1,-4 7-1,-1 6 0,0 5-1,1 8 2,2 2-1,2 2 0,3 3-1,2-2 1,9-2-1,1 0 1,3-8-1,5-2 1,2-7-1,-1-3 1,3-7 0,1-3-1,-4-6 1,1-2 0,-4-5 0,-2 1 0,-3-2 1,-1 1-2,-3 3 2,3 12-1,-20-9 0,5 14 0,-5 6-1,-6 10 2,0 5-2,-3 9 3,0 4-3,2 3 2,4-2-1,8-1 1,6-5-1,8-9 0,9-6 0,10-11 1,7-10-1,2-8-1,2-6 1,0-3 0,-4-2 0,-6 0 0,-7 1 0,-8 2-1,-8 6 1,-7 3 0,-5 7 0,-4 4 0,-4 7 0,-2 5 0,0 8 0,3 2 1,1 5-1,3 3 0,7-1 0,5-1 0,7-2 0,4-6 1,2-5-1,8-4 0,2-7 0,1-6 0,-1-5-1,0-2 1,-5-5 0,-1-1 0,-4-2 0,-4 0-1,-2 0 1,-4 3 0,4 12 0,-16-11 0,4 13 1,-4 6-1,1 8 0,-5 4 0,0 5 0,0 5 0,0-1 0,2 6 1,1-3-2,6-1 1,2-4-1,7-2 1,2-5-1,5-4-1,4-8 2,2-5 0,6-7 0,-2-7 0,0-5 1,1-3-1,-4-6 1,-4 0 1,-5 1-2,-6 2 0,-3 2 0,-6 6 0,-6 3 0,-5 10 0,-4 4 0,-1 6 0,-1 8 0,-2 2 0,0 5 0,3 5 0,4-1 0,5-2-2,6 0 1,7-3 0,5-4 0,7-4-1,4-2 2,4-7-2,6-5 2,-3-6 0,2-4 1,-3-1 0,-6-6-1,-4 1 2,-6-1-2,-8 1 2,-4 2-1,-11 5 1,-5 6-2,-3 6 1,-8 5-2,0 5 0,-2 3 0,3 3-1,5 3 2,5-2-2,7-1 1,8-3 0,10-5 1,3-12 0,17 13 0,4-13 0,3-7 0,2-1 0,1-2 0,-1-5-1,-5 1 1,-4-1 0,-12 1 0,-7 3 1,-9 3-1,-10 3 0,-10 4 0,-3 2 0,-5 2 0,-2 4 1,1 4-1,1 0-1,2 3 1,6 2 0,7-1 0,5 4 0,3-3 0,11-1 0,3-3 1,8 0-1,4-4 0,3-4 0,2-3 0,0-2 0,2-4 0,-8-1 0,-9 6-1,11-22 1,-13 11 0,-2-2 0,-8 0 0,-6 4 0,-3 0 0,-3 4 0,0 1 0,-3 5 1,1 2-1,1 2 0,4 1 0,6-1 0,5 2 1,10-7-1,-9 13 0,9-13 0,0 0-1,13 13 1,-4-12 0,1-1 0,4-5 0,-3-1-1,-2-4 1,3-1 0,-4-4-1,-5-3 1,1-1 0,-7 1 1,-4 1 0,-6 3 0,-6 5 0,-9 7 1,-4 3-2,-3 5 0,-4 9 0,-1 2-1,0 5 1,5 0-2,6 0 1,8-4 0,7-3 1,14-15 0,4 13 0,14-19 0,8-8 0,7-5 0,2-7 1,1-3 1,-2-3-2,-6 0 2,-8-2-2,-12 8 2,-10 0-1,-12 5 0,-10 8-1,-7 1 0,-8 9 1,-2 4-1,-2 7 0,6 1 0,3 4 1,4 3-1,10-3 0,7 3 0,8-4 1,5-12-1,11 12-1,3-12 1,5-2 0,1-6 0,3-7-1,1-4 1,-1-6-1,-5 0 0,-4-4 1,-6 0 0,-8-2 0,-7 3-1,-8 5 2,-6 1-2,-9 5 2,-2 4-1,-1 4 0,-1 6 0,3 4 1,3 6-1,8-3 0,5 11 1,4-2-1,7 1 0,7-3 0,5-2 0,5-5 0,6-8 0,0-5 0,4-7 0,1-8 0,-1-6-1,-2-5 1,-2-3 0,-7-2 0,-3 0-1,-7 0 1,-3 3 0,-7 4 1,-2 6-1,-4 6 1,-3 4-1,0 9 0,-2 7 0,2 6 0,1 3 0,4 2 0,12-10 0,-8 18-1,8-18 1,16-3 0,3-8-2,3-9 2,3-4 0,4-7 0,-3-10-1,-2 0 1,-7-3 0,-7-2 0,-7-1 1,-11 3-1,-4 3 0,-5 6 0,-7 4 0,1 8 1,1 5-1,2 6 1,3 6-1,7 2 0,10 4 0,0 0 0,0 0 0,23 12-1,-3-10 0,6 3-2,-1-5-1,6 3-1,-2-5 0,-2 4 0,-7-4 1,-6 3 1,-14-1 0,0 0 1,-14 6 2,-4 1-1,-8 0 0,2 10-16,-8-8-11,10 5-6,5 0-1,10 3 1</inkml:trace>
  <inkml:trace contextRef="#ctx0" brushRef="#br4" timeOffset="86729.1692">12953 10911 71,'-8'-14'41,"8"14"-2,-17-23 2,7 15-32,-5 0-5,-2 9 1,-2 3-3,-1 8-2,-1 6 2,3 4-3,2 4 1,4 2-1,9-4 1,10-3-1,6-4 1,10-8 0,7-8 0,5-2 0,4-8-1,1-5 1,-5-1-1,-6-2 1,-7 0-1,-8 2 1,-10 2-1,-9 3 1,-10 4 0,-11 0 0,-3 6 1,-4 5-1,-3 2 1,1 3 0,5 1 0,6 6-1,11-2 1,9 1 0,13-1-1,10-4 0,13-2 0,4-5-1,12-4 1,1-6 0,4-7 0,-2-3 0,-6-4 0,-3-1 2,-9-1-2,-8-1 2,-12 3-1,-8 3 1,-9 4-1,-8 5 1,-7 8-3,-9 6 1,-1 7-1,-3 4-1,1 4 2,3 2-2,4 0 2,8-2-2,13-5 2,3-16-1,27 14 1,5-18 0,10-2-1,3-5 1,8-3-1,-1-1 1,-4 0 0,-8 0 1,-8-1-1,-10 2 1,-11 0 0,-8 4 1,-11-2-2,-6 3 3,-5 6-3,-6 3 0,-1 5 0,0 7-2,1 2 1,5 3 0,2 4 1,9-3-2,8 1 2,8-9-2,11-3 2,11-9 0,8-8 0,4-3 1,6-7-2,-1-4 2,-3 0-1,-4-3 1,-9 4-1,-9 3 1,-9 4-1,-9 5 0,-3 11 1,-22-6-1,1 11 0,-6 4 1,-4 6 0,2 4-1,-2 3 0,7 4-1,6-2 1,8-1-1,12-5 0,9-3 0,13-7 0,6-8 0,10-4 0,2-8 1,2-5 0,-1-5 2,-3-1-2,-7-2 1,-4-2 0,-7 1 0,-8-3 0,-8 2 1,-3 4-2,-10 5 0,-4 4 0,-6 6 0,-2 8 0,-1 4 0,-7 11 1,6 5-1,-2 5 1,3 1-1,7 0 0,6 0 0,7-7 0,8-1-1,8-12 2,8-3-1,6-7 0,3-5 0,2-7 0,-2-2 1,-2-3-1,-4-5 0,-6 0 0,-6-2 0,-6 1 0,-7 1 0,-4-2 0,-3 4 0,-6 6 0,1 4 0,-5 9 0,-1 9 1,-5 7-1,2 10 0,-3 10 0,4 2 1,1 3-1,4-2 1,8-3-1,6-8 0,6-6 1,10-10 0,3-11-1,5-10 1,1-7-1,0-3 1,-3-7-1,-6-2 0,-7 1 0,-7 1-2,-1 8-3,-15-6-11,13 29-17,-22-25-7,6 21 0,-5-3-1</inkml:trace>
  <inkml:trace contextRef="#ctx0" brushRef="#br4" timeOffset="87746.3954">14178 10995 63,'6'12'37,"-6"-12"-4,14 23-3,-14-23-15,27 24-6,-7-11-1,8 2-2,1-1-2,4 1 0,6-3-2,1 4-1,3-1-2,-1-2 0,3 1-3,-6-4-2,9 9-12,-16-11-21,7 7 0,-10-11-1,1 7 1</inkml:trace>
  <inkml:trace contextRef="#ctx0" brushRef="#br4" timeOffset="97543.2126">15195 11211 67,'2'-19'38,"-2"19"0,2-18-9,-2 18-20,0 0-3,0 0-2,0 0 0,-9 23-1,0 0-1,-1 8 1,-2 5-2,-2 4 0,2 0 0,-1-1-1,3-6 1,5-9-1,4-10 1,1-14-1,12-3 1,1-16-1,2-6 0,6-8 0,-2-4 1,0-5-1,0-1 1,-1 2-1,-2 6 0,-6 9 0,0 5 0,-6 11 0,-4 10 0,0 0 0,9 17 0,-6-2 1,5 0-1,6-1 1,4 0 0,9-9 0,5-5 0,10-3 0,6-6-1,-1-5 1,1 0-1,-2 1 0,-7 3 0,-7 2 0,-6 4 0,-10 7 0,-7 5 1,-6 6-1,-3 6-1,-6 4 1,0 4-2,-2-1-1,4 7-2,0-9-3,14 8-18,-3-19-13,15 0 0,1-11-1,15-3 2</inkml:trace>
  <inkml:trace contextRef="#ctx0" brushRef="#br4" timeOffset="97917.6132">16123 11132 65,'-12'-19'38,"-1"11"-1,-4 0 2,2 11-29,-12 1-3,4 9-2,-2 6-1,2 7 0,-3 3-1,5 6 0,3-2-1,8 5 0,6-9-1,6 0 0,8-9 0,7-7 0,6-8-1,3-7 0,3-7 1,1-6-1,-1-6 0,-1-6 0,-3-2 0,-4 3-1,-5-1 1,-2 4 0,-5 7-1,0 5 0,-9 11 0,4 14 0,-7 7-1,-6 8-2,8 9-2,-6-11-15,11 13-18,-4-12 1,13-3-2,5-16 1</inkml:trace>
  <inkml:trace contextRef="#ctx0" brushRef="#br4" timeOffset="98245.2138">16711 11031 88,'-34'17'38,"-10"5"2,6 12-3,0-9-33,8 3-1,8-5-1,15-1 0,12-6-1,14-6 0,11-6-1,2 1 1,1-1-1,-1-2 1,-5 3-1,-4 5 0,-11 3 0,-10 8 1,-11 3-1,-6 5 0,-6 2 0,-2-1-1,3-1-1,1-4-1,7-2-3,3-19-20,9-4-13,15-2-1,6-9 0,1-16 0</inkml:trace>
  <inkml:trace contextRef="#ctx0" brushRef="#br4" timeOffset="98588.4144">17038 11082 81,'0'0'40,"-10"2"-1,-10-2-1,5 12-32,-6-2-1,4 4-1,1 2-1,4 1-1,4-1 0,6 1 0,5-2-2,9-4 1,3-3-1,6 1 1,2-2-1,0 1 0,-4 0 0,-1 2 1,-7 2-1,-3 6 1,-12 0-1,-2 4 1,-5 0-1,-4 0-1,0-3-1,-1-4-2,4 5-7,-4-17-27,16-3-3,-8-3 0,8 3-1</inkml:trace>
  <inkml:trace contextRef="#ctx0" brushRef="#br4" timeOffset="99368.4158">18107 11126 59,'-2'-15'35,"-2"1"-1,-9-1-1,2 6-28,-12-4 1,2 12 0,-11-3 1,-2 17 0,-10 0-1,3 14 1,-4 3-2,5 8-1,1 3-1,10 0 0,10 0-2,13-6 1,11-6-2,13-12 1,13-9-1,8-12 0,8-10 0,2-9 0,6-7 0,-7-5 0,1 0 0,-9-1-1,-8 4 2,-7 6-2,-9 7 1,-6 5 0,-10 14 0,0 0 0,-14 17 0,2 5 0,-1 5 0,1 7 0,4 2-2,5-3 0,9 0-2,2-13-2,19 6-10,0-23-23,14-1 1,-4-16 0,10 2 0</inkml:trace>
  <inkml:trace contextRef="#ctx0" brushRef="#br4" timeOffset="100585.2179">18519 11174 70,'0'0'36,"-12"-3"-1,-1 14 2,-8 1-29,5 8-2,-6 6-2,7 3 0,-3-3-1,6 5 0,1-7 0,4-1-1,3-8 0,4-15-1,0 0 1,16-3-2,-1-19 1,5-7-1,4-6 0,0-5 0,3-1 0,-6-2 0,1 7 0,-5 5 0,-4 7 0,-5 9 0,-2 4 0,-6 11 0,16-5 0,-4 7 1,5 3-1,5-2 0,8 0 1,3-2-1,3-2 0,2-2 0,-1-1 0,-1-1 0,-4 0 0,-9 1 0,-7 2 1,-8 0-1,-8 2 0,0 0 0,-21 7 0,1 5 0,-7 1 1,-1 8 0,0 5-1,1 5 2,6 2-1,5 4 0,5-3 0,11-2 0,11-8 0,6-8-1,14-6 0,1-15-1,8-7 1,2-8-1,-3-7 0,-3-7 0,-6-2 1,-7-1-1,-7 0 0,-7 1 1,-8 6 0,-3 6 0,-7 4 0,1 9 0,-1 5 1,9 6-1,-10 6 0,13 4 1,4 3 0,9 1 0,7-3-1,6-3 1,3 1 0,4-4-1,0-1 1,0-4-1,-4-1 1,-4-5-1,-8 0 0,-2 1 1,-8 1-1,-10 4 1,0 0-1,0 0 1,0 0-1,-20 18 1,4 5-1,0 7 1,-1 6-1,2 2 0,6-1 1,7-1-1,8-6-1,10-12-1,12-6-2,4-18-3,15 0-4,-3-21-14,15 3-15,-10-12 2,6 3-2,-14-9 11,2 12 19,-16-3 8,-10 3 7,-4 17 16,-18-4 16,5 17-1,-21-8 2,11 23-7,-17-3-18,11 13-5,-3 3-3,2 8-1,-1-2-1,5 7 0,-2-5-2,5 3 1,0-9-1,5-5 0,5-10-1,0-15 1,19 1-1,-2-19-1,5-8 2,3-6-2,2-7 1,2-2 0,1-1 0,-5 4 0,-2 5 0,-3 10 0,-3 7 0,-5 8 1,-3 10-1,-3 11 0,0 4 0,-3 8 0,1 1 0,-1 5-1,5 0-1,-2-3-2,3 3-4,-3-18-18,13 9-14,-6-18 1,14 2-2,-5-17 2</inkml:trace>
  <inkml:trace contextRef="#ctx0" brushRef="#br4" timeOffset="101349.6193">19598 11100 70,'0'0'30,"-3"-15"-1,3 15 0,0 0-17,0 0-2,-10-7-3,10 7 0,-5 13-1,4 3 0,-4-1-2,2 12-2,-3-2 0,2 5-2,0 6-7,-6-11-29,11 4-1,-7-11-2,9-3-1</inkml:trace>
  <inkml:trace contextRef="#ctx0" brushRef="#br4" timeOffset="102176.4207">20404 11153 73,'1'-12'37,"-1"12"-1,-22-26-4,9 16-23,-18-5-3,1 7 0,-9 1-2,3 7 0,-8 2-1,4 13 1,-1 4-1,6 11 0,4 1 0,15 2-1,5-3 0,16-3 0,13-11-1,14-12 0,19-14 0,5-12-1,11-12 1,1-6-1,-4-6 1,-4-6-2,-8-1 3,-8 3 0,-16 0-1,-9 3 1,-10 6 0,-8 11 0,-7 12-1,-10 16 2,-3 19-4,-5 13-1,-3 16 1,2 10-1,3 8-1,5 3-2,13 8-10,1-18-25,20 1 0,-3-16 0,13 0-2</inkml:trace>
  <inkml:trace contextRef="#ctx0" brushRef="#br4" timeOffset="102644.4216">21131 11207 99,'0'10'38,"16"-8"1,-1-11-10,13 2-26,5-5-1,5-3-1,1-2 0,0-4 0,-4-1-1,-6 5 1,-11-3 0,-8 2-1,-8 1 1,-8 3 0,-7 6 0,-6 5 0,-10 6 0,-4 7 0,-2 6 0,0 10 0,4 1-1,5 4 1,6 2-1,11-4 0,14-3 0,11-5-2,17-7-4,4-17-28,21 6-5,-1-14 0,11 1-2</inkml:trace>
  <inkml:trace contextRef="#ctx0" brushRef="#br4" timeOffset="103050.0223">21808 11028 97,'-22'5'38,"-7"-1"2,5 10-3,-7-3-32,3 6-1,-2 5-2,3 5 0,1-1 1,5 4-1,8-4-1,11-4 0,12-12 0,9-9-1,16-12 0,6-12-1,9-11 2,7-9-1,1-8 1,-2-6 1,0-7-1,-5-3 1,-7-6-1,-8 7 1,-9 4-2,-11 14 2,-12 16-2,-12 21 0,-14 24 0,-11 23 0,-6 22-1,-6 11-1,3 11 0,3-2-1,13 2-4,5-21-21,23 5-13,5-21 0,18-2 0,4-15 0</inkml:trace>
  <inkml:trace contextRef="#ctx0" brushRef="#br4" timeOffset="103533.6231">22355 11096 72,'-11'-17'41,"2"7"-1,-10-1 1,1 14-17,-8-5-20,-2 7 0,-3 4-2,1 7 1,0 1-1,2 6 0,4 0 0,7-1 0,8-5-2,9-1 1,9-9-1,7-3 0,11-10 0,4-5-1,6-7 1,3-1-1,1-4 1,-1-4-1,-5 4 0,-3 1 2,-7 9-2,-9 5 1,-16 8 0,3 16 0,-16 8 0,-4 14 0,-9 10 0,-6 11 0,-4 5 0,-2 8 2,-2-4-2,2 3 1,-1-6-1,1-9 0,4-9 0,2-12-1,6-12 1,1-9-2,8-9 1,2-18-1,9-8-2,1-13-3,19-2-28,-6-20-5,13-6 0,4-12-1</inkml:trace>
  <inkml:trace contextRef="#ctx0" brushRef="#br4" timeOffset="103939.2238">22688 11054 68,'-18'0'42,"6"8"-1,-3-6 0,14 15-12,1-17-24,10 10-2,12-5 0,11-4-1,6-4-1,6-5 0,4-3-1,1-4 1,-7-1-1,-5-2 0,-11-5 0,-9-2 1,-13 3-1,-10 5 2,-15 6-1,-13 10 0,-9 7 0,-9 8 0,-4 10 0,5 11-1,3 3 1,11 3-1,11 0 0,15-6-3,20-6 1,15-6-3,19 8-14,0-24-21,21 1-2,-6-10-1,4 2 0</inkml:trace>
  <inkml:trace contextRef="#ctx0" brushRef="#br4" timeOffset="104656.8251">11183 13148 45,'-11'16'40,"11"-16"-1,7 13 2,5-16-17,17 8-14,4-6-5,19 0 0,14-4-2,10-2-1,11-3-1,4 3-1,4 3-1,1-7-3,3 14-6,-14-7-29,5 8-2,-9-3 0,-3 7 0</inkml:trace>
  <inkml:trace contextRef="#ctx0" brushRef="#br4" timeOffset="105468.0265">12942 13046 59,'0'0'39,"-5"-19"-2,5 19 1,-6-13-31,6 13-2,-8 17 0,3 4-2,-6 9 1,-2 7-2,-2 4 0,-1 1 0,-2-1 0,5-3-1,2-11 0,4-7-1,7-20 1,0 0-1,13 0 1,0-18-1,6-10 0,1-5 1,4-9-1,-3-2 1,1-2-1,-3 2 1,-2 2-1,-3 12 1,-5 3-1,-3 9 0,-6 18 1,0 0-1,0 0 1,2 22-1,-2 2 0,2 1 1,5-3-1,8 0 1,10-7-1,8-12 1,10-8-1,8-12 1,6-3 0,4-7-1,-3-2 1,-5 2-1,-9 2 0,-5 6 1,-15 8-1,-8 14 0,-12 8 0,-8 14-1,-9 9 1,-2 9-1,-2 8-2,0-4-2,11 8-3,-5-19-25,21 4-7,7-19 0,14-4-1</inkml:trace>
  <inkml:trace contextRef="#ctx0" brushRef="#br4" timeOffset="105826.8271">13911 12916 80,'-20'0'41,"-11"-2"-2,9 19-1,-7 0-32,0 8-2,1 6 0,3 7-1,2-1 0,6 3-1,8-4 0,5-4-1,10-10 0,7-6 0,11-14-1,3-10 0,9-9 0,-1-6 0,-1-4 0,1-3 1,-5 3-2,-5-1 1,-4 8 0,-7 5-1,-4 8 0,-10 7 0,6 9-2,-11 8 0,3 8-2,-6-2-2,10 16-6,-9-12-26,17 2-1,0-14 0,17-4 1</inkml:trace>
  <inkml:trace contextRef="#ctx0" brushRef="#br4" timeOffset="106170.0277">14464 12820 88,'-17'-7'40,"-9"-1"2,0 24-14,-10-1-20,1 12-3,-1-1 0,5 6-2,5 3-1,12-5 0,9-2-2,11-10 1,13-8-1,12-8 0,8 0 0,2-2 0,1 0 0,-4 0 0,-5 4 0,-10 2 0,-8 9 0,-11 6 0,-9 2 1,-5 4-1,-7 0 0,0-3-1,-1 2-1,3-8-3,7 0-6,1-20-28,16-1-1,3-16-2,14-2 1</inkml:trace>
  <inkml:trace contextRef="#ctx0" brushRef="#br4" timeOffset="106497.6283">14922 12732 95,'-12'10'40,"-13"1"-10,-3 28 3,-8-7-28,1 4 0,0 0-2,12-3-1,9-6 1,14-9-2,10-9 1,16-5-2,5-8 1,4 1-1,2-2 1,-4 3 0,-8 3-1,-7 9 1,-12 9 0,-10 6 0,-10 6 0,-6 7-1,-3 2-1,-2-6-2,6 2-4,-6-18-25,18 6-10,-1-24 1,8 0-1</inkml:trace>
  <inkml:trace contextRef="#ctx0" brushRef="#br4" timeOffset="106887.629">15673 12766 86,'0'0'38,"-12"29"1,-1-16-14,2 20-21,-3 2-2,4 3-1,3 1-2,-1-3-1,8 0-5,-4-18-29,13 0-1,-9-18-3,22-2 3</inkml:trace>
  <inkml:trace contextRef="#ctx0" brushRef="#br4" timeOffset="107308.8297">15678 12532 80,'2'-10'40,"8"13"-2,4-5 0,4 1-39,8 2-1,5 0 1,3 4-1,-1 6 1,1 6 1,-3 6 1,-7 2 0,-2 7 1,-10 5 1,-7 7 0,-8 0 0,-6 4 1,-8-2-2,2-2 1,0-7-1,2-8 0,6-9 0,7-20-1,15-4 1,12-19-1,6-10 0,4-8-1,7-4 1,0 0-1,-4 3 1,-3 7-1,-8 11 1,-8 11-1,-11 18 1,-7 7-2,-5 13 0,-5 6-2,3 10-4,-12-11-20,13 19-13,-6-17-1,10 8-1,-1-12 1</inkml:trace>
  <inkml:trace contextRef="#ctx0" brushRef="#br4" timeOffset="107730.0305">16991 12422 72,'11'-13'39,"4"19"0,-15-6-6,10 22-26,-10 3-3,0 12-1,-4 7-1,-1 11-1,-6 10-1,-2 0 0,-3 6-1,1-4-2,3 0-5,-4-16-29,13-4 0,0-20-3,9-8 3</inkml:trace>
  <inkml:trace contextRef="#ctx0" brushRef="#br4" timeOffset="107964.0309">16834 12813 74,'-33'2'41,"12"11"-2,4-9 1,17-4-27,14 4-11,6-12-3,20-7-1,7-11-2,12-1 0,6-13-2,9 5 0,-3-10-3,7 12-11,-15-12-16,5 6-2,-14-5 4,-7 5 0</inkml:trace>
  <inkml:trace contextRef="#ctx0" brushRef="#br4" timeOffset="108276.0314">17502 12357 78,'-27'29'39,"5"17"1,-8 1-1,8 14-29,-8-1-4,4 10-2,-1-1-1,2-3-1,1-5-1,7-5 1,4-10-2,5-8 1,9-16-1,10-13 0,9-15 0,7-13 0,8-10 1,1-6-1,0-2 0,2 0 0,-5 3 0,-4 8 0,-7 11 0,-7 8 0,-15 7 0,10 23 0,-11 1-2,-7 5 0,4 3-2,-4-1-2,9 11-12,-5-19-22,16 3 1,-12-26-2,27 15 2</inkml:trace>
  <inkml:trace contextRef="#ctx0" brushRef="#br4" timeOffset="108619.232">17770 12769 58,'-15'-3'40,"15"3"-1,-10 11 1,16 10-15,-6-21-21,19 15 0,0-11-2,5-3-1,4-3 0,-1-1 0,-2-7-1,1-6 1,-9 0-1,-5-3 0,-5-5-1,-7 1 1,-5-2 0,-5 2-1,-8 6 1,-8 9 0,-2 9 1,-6 15 0,-4 10 0,2 12 1,4 4-1,8 6 1,13-6-2,13-7-2,18-7-2,11-17-6,28 3-28,2-23-2,18 0-1,2-14-1</inkml:trace>
  <inkml:trace contextRef="#ctx0" brushRef="#br4" timeOffset="109352.4333">18834 12692 68,'-14'2'41,"14"-2"-3,-18 15 2,8-1-27,-8 3-11,-1 8 0,-2 6 0,-2 4-1,-3 5 1,1-3 0,4-3 0,2-4 0,6-12-1,13-18 0,0 0-1,9-22 1,7-8-1,8-9 0,3-1 0,-3-6 0,3 2 0,-3 2 0,-4 7 0,-8 8 0,0 9 0,-12 18 0,0 0 1,0 0-1,-3 18 1,1 3-1,-1 1 1,7-3 0,4 1-1,4-6 1,10-9 0,7-6 0,5-4-1,6-7 0,3-2 1,-1-1-1,-3 1 0,-3 1 1,-8 3-1,-9 5 0,-4 5 0,-15 0 0,7 20 0,-13 0 0,-4 9 0,0 5-1,-5 9 0,-1 0 0,3 2-1,3-5-1,9-4-2,4-13-2,14-2-6,-3-26-25,20-2 0,-2-23-1,11 1 1</inkml:trace>
  <inkml:trace contextRef="#ctx0" brushRef="#br4" timeOffset="109524.0336">19441 12662 69,'-12'-13'39,"2"27"-1,-11 5 1,7 19-26,-10 3-8,7 3-1,1-1-3,4 1-2,8-1-4,0-20-19,14 6-13,-1-21-1,11-8-2,0-20 1</inkml:trace>
  <inkml:trace contextRef="#ctx0" brushRef="#br4" timeOffset="109664.4339">19537 12343 91,'-28'-40'38,"7"12"-3,2 13-23,2 8-46,4 7-3,2 0-3</inkml:trace>
  <inkml:trace contextRef="#ctx0" brushRef="#br4" timeOffset="110179.2348">20186 12800 67,'-29'-5'35,"0"1"-1,-7-16-6,3 9-19,-10-11-2,4 11 1,-11-1-1,3 9 0,-3 2-1,3 12 0,0 6-2,6 12-1,10 1 0,10 2-1,13-6-1,14-2 0,12-11-1,15-8 1,14-14-1,11-13 0,11-16 1,9-10-1,1-5 0,1-4 0,-5-5 1,0-2 0,-11-2-1,-6-2 1,-12 0-1,-10 5 1,-10 5-1,-11 6 0,-11 15 0,-12 21 0,-12 19 0,-10 23 0,-9 26 0,-5 15 0,-2 11-1,0 11 0,10 1-2,5-14-3,21 9-15,4-26-20,25-3 1,-2-22-1,21-3 0</inkml:trace>
  <inkml:trace contextRef="#ctx0" brushRef="#br4" timeOffset="110616.0356">20758 12606 57,'-9'-22'40,"0"18"-2,-9-3 2,0 16-18,-15-4-12,4 14-4,-8 8-1,1 8-1,-4 4-1,5 3 0,5-3-1,12-3 1,10-14-2,12-9-1,16-16 0,11-15 0,11-12 0,9-13 0,7-7 0,3-7 0,-1-6 0,-1-4 1,-4-4-1,-7-2 0,-5-1 0,-8 6 0,-12 12 0,-10 15 0,-12 19 1,-10 21-1,-14 25 0,-5 22 2,-11 21-1,-2 13-1,2 5 0,-2 3-2,12-3-2,5-11-6,15 7-9,-2-26-23,20 5 3,-1-20-3,15-1 2</inkml:trace>
  <inkml:trace contextRef="#ctx0" brushRef="#br4" timeOffset="111021.6363">21132 12701 89,'-5'18'39,"1"6"-1,-5-6 2,14-3-35,-2-4-1,7 0-2,9-7 0,7-4 0,5-8-1,7-5 1,3-4 0,3-4-2,2-6 1,0-3-1,-6-4 0,-2-4-1,-6 0 1,-7 1 1,-15 5-1,-8 9 2,-14 3-1,-14 16 1,-10 7 0,-15 15 0,-9 8 0,1 11-2,3 1 2,5 1-2,11 4 1,13-7-2,17-5 1,20-9-1,16-4 0,14-11-3,14 0-2,1-16-10,19 9-23,-13-12-4,7 8 3,-11-10-2</inkml:trace>
  <inkml:trace contextRef="#ctx0" brushRef="#br4" timeOffset="111193.2366">21815 12850 115,'-7'20'42,"7"-20"-1,0 0-7,-1-12-36,-3-10-8,9 10-30,-14-11-2,4 7 0,-7-6-2</inkml:trace>
  <inkml:trace contextRef="#ctx0" brushRef="#br4" timeOffset="112394.4387">21212 12140 34,'12'-15'22,"-2"-8"1,7 8 1,-8-12-5,14 14-3,-12-12-1,11 19-2,-15-6-3,5 20-2,-12 5-2,-3 20 0,-14 6-1,-3 16 0,-8 9-2,-6 10-1,-5 2 0,-2 5-1,-4-7 0,6-6-1,7-8 0,4-9-3,12-8-3,1-20-23,19 1-9,-4-24 1,19 10-3</inkml:trace>
  <inkml:trace contextRef="#ctx0" brushRef="#br5" timeOffset="119492.4511">12433 9057 20,'0'0'27,"-21"-11"1,8 9 2,-7 0-20,-7-11-2,1 9 0,-9-13 0,4 10 0,-11-11 0,4 6-1,-10-12-1,4 7-1,-9-6-1,2 0-2,-7 1-1,-6-3 0,-6 2-1,-7-2 2,-3 2-3,-5 0 1,-3 0-1,-4 1 2,-4-2-1,1 1 1,0-1-2,1-1 2,0 0 0,7 0-1,1-3 1,3 3-1,4-1 0,4-3-2,9 9-2,0-13-13,13 13-18,2 0 0,8 4-1,7 2 0</inkml:trace>
  <inkml:trace contextRef="#ctx0" brushRef="#br5" timeOffset="120147.6523">9849 10631 39,'0'0'33,"-16"6"2,16-6-1,-8 2-17,0-15-10,8 13 0,0-29-2,4 8-2,-3-11 0,3-6-2,0-5 0,0-7 0,1-8 2,1-5-2,-2-11 2,4-4-3,0-15 3,0-5-2,3-9 1,0-8-2,1-7 0,1-8-1,-3 1 1,-1 0 0,-2 1-2,-2 5 1,-5 4 1,-3 9-1,-2 11 0,-3 10 1,0 14-3,-3 7-1,10 26-17,-3-2-14,5 11 0,3 4-2,4 9 0</inkml:trace>
  <inkml:trace contextRef="#ctx0" brushRef="#br5" timeOffset="121052.4539">7717 4748 31,'0'0'32,"0"0"3,0 0-2,0 0-13,0 0-13,0 0-1,-2 10 1,4 4-2,-2 3-1,3 13-1,-3 10 1,2 15-3,-4 11 2,2 16-2,-8 9 0,-1 5-1,-1 3 0,-5-5 0,5-8-2,-3-21-7,11-6-27,-1-28 1,13-20-3,-1-23 1</inkml:trace>
  <inkml:trace contextRef="#ctx0" brushRef="#br5" timeOffset="121598.4548">7362 4752 80,'-31'-6'39,"16"10"-1,15-4 1,9-17-36,20 4 0,19 0-1,10-8 1,15-1-1,8-3 0,2-1-1,1 1 0,-4 3 0,-10 7 0,-11 5-1,-11 9 1,-14 9-1,-11 12 1,-12 11-1,-7 8 0,-9 13 1,-7 6 0,-2 7-1,-4 7 1,0 0-2,-2-2 3,4-8-3,3-8 2,4-7-2,7-11 1,7-9 0,4-11 0,6-14 1,4-9-1,5-7 1,-1-5-1,3-6 1,-1-1 0,-5 4 0,2 1 0,-5 5-1,-3 10 1,0 11-1,-6 9 0,-4 10 0,1 5-1,-2 5-1,3 6-2,-1-6-1,4 5-2,-4-19-11,16 5-21,-5-15 0,12-7-1,-1-14 1</inkml:trace>
  <inkml:trace contextRef="#ctx0" brushRef="#br5" timeOffset="121785.6552">8619 5009 80,'-11'-4'39,"6"21"-2,-10 0 2,7 22-35,-6-3-3,3 11 1,-2 1-1,4 1-1,3 1-2,-2-10-3,14 1-28,-4-22-4,8-1 0,-1-28-2</inkml:trace>
  <inkml:trace contextRef="#ctx0" brushRef="#br5" timeOffset="121957.2555">8601 4690 91,'-23'-8'38,"11"16"-1,12-8-1,-9 16-39,26 1-6,4-14-5,25 8-22,0-7-1,14 4 0,-3-8 0</inkml:trace>
  <inkml:trace contextRef="#ctx0" brushRef="#br5" timeOffset="122222.4559">9027 4858 72,'-28'20'36,"0"5"1,-8-6 2,5 5-32,1-7 0,8 4-3,6-6 0,9 4-2,7-7 1,10 2-2,6-3 0,8 0-1,3-2 1,4 4 0,-5 1 0,-1 1-1,-6 6 1,-11 6 0,-9 1-1,-6 5 0,-8 1 0,-5-2-2,3-1-2,-6-15-8,12 5-26,2-18 1,9-3-2,14-18-2</inkml:trace>
  <inkml:trace contextRef="#ctx0" brushRef="#br5" timeOffset="122581.2566">9810 5033 80,'-10'-5'39,"0"-7"0,10 12-1,-12 2-34,12 12-1,3 4 0,2 12-2,-2 3-1,0 7-1,2 4-2,-2-5-3,9 3-29,-7-17-3,6-5 0,-11-20 0</inkml:trace>
  <inkml:trace contextRef="#ctx0" brushRef="#br5" timeOffset="122737.2568">9862 4729 83,'-16'-17'38,"16"17"-2,-10-6-3,10 6-41,26 5-28,-2-4 0,12 9-2,0-6 1</inkml:trace>
  <inkml:trace contextRef="#ctx0" brushRef="#br5" timeOffset="123064.8574">10239 4821 74,'-22'6'38,"2"8"0,-4-5 0,1 8-31,3-2-2,8 3-2,3 0 0,10 1-1,10-6-1,8-1 0,9-3-1,9-1 0,-1-3 1,2 0-1,-3-1 2,-4 4-2,-10 4 2,-11 3-1,-12 4 1,-10 7-2,-5 3 2,-8-2-3,1 5-1,0-7-3,8 9-8,-1-18-25,17 2-1,0-18-1,14 8 1</inkml:trace>
  <inkml:trace contextRef="#ctx0" brushRef="#br5" timeOffset="123408.058">11484 4487 64,'-23'-17'37,"12"27"-1,-6 2-5,4 30-18,-9 3-6,4 19-2,-1 6-1,1 12-2,1 5 1,5 1-3,2-4 0,4-11-5,11 1-30,-5-21-3,10-5 0,-6-21 0</inkml:trace>
  <inkml:trace contextRef="#ctx0" brushRef="#br5" timeOffset="123595.2584">11203 5076 89,'-16'0'38,"2"-3"0,14 3 0,0 0-35,24 3-2,5-12-2,11-13-4,24-1-34,0-16 2,14 0-2,-1-15 0</inkml:trace>
  <inkml:trace contextRef="#ctx0" brushRef="#br5" timeOffset="123938.459">11966 4305 88,'-24'35'40,"-8"4"-1,8 17 1,-10 3-37,12 8 0,-1 5-1,3 6 1,2-2 0,4-4-2,3-4 1,5-9-1,5-8 1,3-15-1,6-11 1,7-15-2,1-8 0,8-10 1,-1-10-2,0-3 2,1-2-2,-5 0 2,-1-1-2,-4 11 2,-3 5-3,-11 8 2,11 11 1,-10 5-2,3 9-1,-3 2-4,7 11-1,-5-15-30,13 11-2,-4-15 0,12 2-2</inkml:trace>
  <inkml:trace contextRef="#ctx0" brushRef="#br5" timeOffset="124297.2596">12217 4915 90,'-4'15'40,"-3"-4"0,11 8-1,-4-19-34,19 19-2,1-14-1,4-5 1,4-5-2,3-2 0,-3-9 0,0 0-1,-6-9-1,-4 3 1,-11-4 0,-7 2-1,-8 9 0,-11 4 1,-5 8 0,-5 10 0,-5 12 0,0 8 1,3 10 1,9 4-2,9 1 3,13-2-3,17-1 0,13-14-4,19 6-8,8-20-26,15 1-2,-3-14 2,6 4-4</inkml:trace>
  <inkml:trace contextRef="#ctx0" brushRef="#br5" timeOffset="125030.4609">6281 6101 68,'-3'-25'36,"-11"-9"0,-2 7 0,-9-9-28,-1 10-2,-6-2 0,0 9-1,-5 7-1,0 13 0,-3 13-1,3 17 0,0 14 0,2 22-1,-1 16 0,5 12 1,1 15-2,8 3 1,4 2-3,5-7-1,13-5-9,0-23-25,17-10-3,-2-27 0,7-14-1</inkml:trace>
  <inkml:trace contextRef="#ctx0" brushRef="#br5" timeOffset="125358.0614">5619 6701 109,'-20'-2'40,"12"13"1,8-11-1,0 0-36,21 2-1,4-5-1,10-7-1,9-3 1,4-7-1,9-3 0,2 0-1,-1-4 0,-1 2-1,-8 5 1,-2 5 1,-12 5-1,-10 8 0,-4 10 1,-11 7-1,-5 10 0,-6 7 1,-7 7-1,-1 2-1,-2 3 0,0 1-1,-1-7-3,8 0-5,-6-20-29,18-7 0,-8-11-1,30-22-1</inkml:trace>
  <inkml:trace contextRef="#ctx0" brushRef="#br5" timeOffset="125545.2618">6221 6273 99,'-25'-4'37,"8"8"1,2-2-6,15-2-30,-1 14-4,9-14-3,17 9-17,-1-14-15,9 5 1,2-7-2,7 7 1</inkml:trace>
  <inkml:trace contextRef="#ctx0" brushRef="#br5" timeOffset="125872.8624">6547 6495 89,'-4'38'40,"-8"-8"-2,6 5 2,-12-7-32,13 5-2,-3-5-1,7-4-2,-3-3 0,8-6-1,-4-15 0,15 7-1,2-20 0,2-10 0,7-7 0,0-4 0,3-7-1,0-1 0,-2-2 0,0 6-1,-6 7 1,-6 10-2,-3 10 2,-12 11 0,13 13 1,-14 8-1,-2 12-1,-1 7 0,3 6-2,-1-4-1,9 1-3,-2-15-7,16-1-24,0-19-2,13-5 2,-1-22 0</inkml:trace>
  <inkml:trace contextRef="#ctx0" brushRef="#br5" timeOffset="126075.6627">7134 6364 90,'-11'-10'38,"4"24"0,-11 1 1,6 16-27,-5 3-8,3 14 1,2 0-3,2 2 1,5 0-3,3-6 0,4-5-4,5-13-3,13-3-30,-7-24-2,12-6 1,-3-20-2</inkml:trace>
  <inkml:trace contextRef="#ctx0" brushRef="#br5" timeOffset="126528.0635">7126 6213 102,'-18'-10'37,"18"10"1,0 0-6,8-3-35,20 5-1,9-7-2,13 10-6,-6-11-2,16 13 0,-14-10 3,3 12 4,-9-4 4,-10 5 2,-7 2 3,-23-12 6,12 24 5,-23-18 1,5 13-2,-17-8-3,4 11 0,-8-1-2,1 8 0,-3-2 0,9 4-1,0-4-3,8 2 1,9-5-1,6-9-1,14-6-1,9-6-1,7-5 0,1-2 1,3-2-1,-5 0 0,-3 3 0,-9 5 1,-8 5-1,-11 8 0,-11 8 0,-7 4-1,-4 6 1,-3-1-1,2 2-3,-1-8-2,13 5-16,1-24-17,17-8-1,5-20 0,17-4-2</inkml:trace>
  <inkml:trace contextRef="#ctx0" brushRef="#br5" timeOffset="126902.4642">8064 5942 108,'-19'29'41,"-13"3"2,7 17-3,-11-1-37,8 6-1,-2 5 0,5 1 1,5 1-1,5-5 0,4-3-2,5-6 2,3-9-1,3-6 0,6-11 0,6-8 0,1-10-1,4-7 0,4-9 0,2-4 1,2-5-1,0 0-1,-4 3 1,-1 2-1,-4 7 0,-2 7 1,-14 3-1,12 16 0,-10 2 0,0 0-1,3 6-3,0-6-2,13 6-11,-8-17-21,17-1-2,-2-14 2,13-2-2</inkml:trace>
  <inkml:trace contextRef="#ctx0" brushRef="#br5" timeOffset="127089.6645">8440 6292 86,'0'0'36,"-15"20"2,-3 6 0,5 15-26,-10 2-6,8 5-1,-2 1-2,1-1-2,7-2-3,2-21-12,12 0-24,-5-25 0,18 4-1,-5-22 0</inkml:trace>
  <inkml:trace contextRef="#ctx0" brushRef="#br5" timeOffset="127510.8652">8586 6098 105,'-8'22'41,"8"-22"1,6 25-1,3-14-37,0 3-1,-1-2 1,1 5-2,-3 1 0,0 4-1,-3 2 0,-3 3 0,-1 3-1,-3 0 2,0 2-2,-3-1 1,3-3 0,0-8 0,4-3-1,0-17 1,14 5-1,2-15-1,1-9 1,4-3-1,4-7 1,-3 3-2,2-4 2,-5 5-1,0 3 1,-5 7-1,-3 7 1,-11 8-2,12 4 1,-8 7-1,2 7-2,-3 4-1,7 6-3,1-10-5,17 10-26,-6-11 0,15-1 0,1-8 0</inkml:trace>
  <inkml:trace contextRef="#ctx0" brushRef="#br5" timeOffset="127885.2659">9237 6248 104,'-16'-11'38,"-12"0"1,1 15-4,-7 0-29,2 11-1,-6 5 0,5 9-2,3 1 0,8-1 0,13-3-2,9-3 1,8-11-1,7-4-1,10-10 1,6-9-1,4-8 1,-1-3-2,-3-2 1,-2-2 0,-4 5 1,-6 0-1,-6 11 0,-13 10 0,9 8 0,-14 17-1,-8 11 1,-6 13 1,-6 13-2,-2 4 2,-1 7-3,-3-1-1,4-3-4,-3-24-16,13 1-17,0-25-2,13-10 1,4-11 0</inkml:trace>
  <inkml:trace contextRef="#ctx0" brushRef="#br5" timeOffset="128072.4662">8570 5991 113,'-43'25'39,"8"-8"-4,10-5-32,13-3-43,12-22 0,27 2-3</inkml:trace>
  <inkml:trace contextRef="#ctx0" brushRef="#br5" timeOffset="129086.468">9906 6266 65,'23'-17'36,"-5"3"-1,-9-2 0,1 9-25,-16-9-3,6 16-1,-23-16-1,6 16-1,-14 3 0,-1 11-1,-4 3 1,1 12-1,-6 6 0,7 4 1,6 2-1,6 1 0,12-6-1,14-4 0,11-8-1,9-11 1,14-11-1,3-9-1,6-9-1,3-8 0,-2-6 1,-6-5-1,-3 1 1,-9-3-2,-7 2 2,-7 4-1,-8 8 2,-7 3-1,-4 8 0,3 12 0,-11-7 0,11 7 1,-6 11-1,6-11 0,12 18 1,8-11-1,5-3 1,9 0 0,2-1 0,4-3-1,-1 1 1,-3 4 0,-9 6-1,-8 4 1,-14 8-1,-8 6-1,-10 5 1,-7 3 2,-3 1-1,0-3 0,1-2 0,4-10 0,9-6 0,9-17 2,0 0-3,21-19-1,3-10 1,6-7-1,3-6 1,1-4-1,1-1 1,-3 3-2,-6 3 2,-4 10-1,-4 7 1,-4 9 0,-4 12-1,-1 8 0,-1 7-1,2 6-1,8 7-3,-2-5-3,16 12-12,-5-16-18,15 5 1,-5-14-1,14 3 0</inkml:trace>
  <inkml:trace contextRef="#ctx0" brushRef="#br5" timeOffset="129429.6686">10922 6273 90,'-39'-2'37,"1"13"1,-14-3 1,9 9-23,-2 1-11,9 13-1,4-5-1,15 2 2,11-5-3,17-5 0,16-13-1,15-8 0,14-13 0,11-12 0,6-13 0,3-10-2,-4-12 1,-4-3 0,-7-5 1,-14 2-1,-8 2-2,-13 12 2,-13 8-2,-11 17 2,-10 22 0,-12 20 0,-7 24-1,-6 16 0,2 13 1,0 6-3,12 8-1,0-9-7,25 5-27,-2-16 0,21-4-2,2-18 2</inkml:trace>
  <inkml:trace contextRef="#ctx0" brushRef="#br5" timeOffset="130038.0697">11351 6318 90,'13'22'38,"5"-20"-2,11 2 3,-1-11-34,11-2 0,0-8-1,0-1-2,-4-5 0,-7-2 0,-11-4-1,-1 2 0,-12-2 0,-8 5-1,-9 5 1,-3 6-1,-9 9 0,-1 9 0,-4 11 1,-1 8 0,3 6-1,4 10 1,8-1 0,9 0 1,13-6-1,11-5 0,12-11-1,10-6 1,7-12 0,7-5-1,0-8 0,-4-2 1,-4-1-1,-5 0 1,-10 4-1,-9 7 0,-12 7 0,-9 8 0,-9 15 0,-7 6 2,-6 7-2,-3 8 1,1 1-1,2 1 1,4-7 0,6-4 1,6-14-1,6-22 0,10 5-1,6-20 1,1-12 0,7-10-2,1-6 2,2-2-2,3-1 2,2 6-2,1 4 1,4 4-2,2 12 0,0-5-12,16 18-25,-2-6-1,17 12 0,6-5-2</inkml:trace>
  <inkml:trace contextRef="#ctx0" brushRef="#br5" timeOffset="130927.2712">6528 7525 86,'10'4'37,"4"-8"0,12 6 1,1-1-34,16-8-1,6-7 0,8 1-1,0-5 1,2-1-1,-4-6 1,-4-1-1,-11-3 0,-11-1-1,-11 0-1,-10 0 1,-18 4-1,-9 3 0,-13 6 0,-9 11 1,-8 7-1,-8 12 0,-6 14 2,3 14-1,-2 11 1,12 6 0,9 3-1,18-2 0,18-9 0,21-7 0,20-14-3,17-23-2,21-5-6,3-25-28,18-3-2,-5-16 1,5 4-2</inkml:trace>
  <inkml:trace contextRef="#ctx0" brushRef="#br5" timeOffset="131239.2718">7473 7222 92,'-19'12'39,"15"4"2,-6-2-3,12 9-33,-11 7-1,3 12-1,-2 7 0,-1 7 0,1 2 0,2 0-1,2-8 0,2-5 0,6-14-1,7-17 1,9-22 0,4-18-1,11-16 0,4-12 0,0-7 0,3-7-1,-2-2 0,-4 3-2,-8 16-1,-7 4-3,-2 27-11,-15-5-23,7 20-1,-11 5-1,11 6 1</inkml:trace>
  <inkml:trace contextRef="#ctx0" brushRef="#br5" timeOffset="132393.6738">8009 7389 102,'0'0'40,"0"-12"0,18 0-2,-2-10-35,12-2-1,3-5 0,-3 0 0,-1 1-1,-6 1 1,-4 3-2,-10 2 1,-10 6-1,-9 5 1,-8 11-1,-5 8-2,-10 7 3,-1 8-2,-3 11 2,3 6-1,4 4 1,9 5-1,9-4 1,15-3 1,15-8-2,19-9 1,10-15-1,17-11 1,8-11 0,7-12-1,3-7 1,-4-6-1,-8 2 1,-7 0-1,-13 5 0,-10 5 0,-15 10 1,-14 6-1,-9 9 0,-11 16 0,-8 6 0,-4 11 0,-4 6 0,2 9 0,1 0-1,3 2 1,7-9 0,10-5 0,8-14 0,6-13 1,11-15-1,1-12 1,3-13 0,1-9-1,-2-5 1,-3-5 0,-2-2-1,-7 8 0,-2 2 0,-5 10 0,2 6 0,-4 9 0,-3 17-1,16-8 1,-3 16 0,9-2 1,5 6-1,5-4-1,7 1 1,5-4-1,5-9 1,-1 0 0,-1-9-1,-3-4 1,-5-1 0,-8-1 0,-10-1 0,-6 2 1,-11 5-1,-4 13 1,-20-8-1,-3 19-1,-1 10 2,-3 8 0,0 7-1,4 6 1,4 2 0,6 0-1,11-5 1,12-10 1,10-10-2,11-14 1,9-12-1,5-10 2,5-12-2,2-11 0,0-6 0,-4-3 0,-8 2 0,-6 4 0,-10 11 0,-8 8 0,-16 24 0,0 0 0,-16 41-2,-7 16 1,-11 24 0,-7 19 0,-8 15 0,3 9-1,2-1 1,3-3 1,7-14-1,7-14 0,8-21 1,4-21-1,7-22 1,0-16 0,8-12 1,-16-20-1,3-5 0,-1-11 1,1-11 0,4-10 0,2-7 0,8-6-1,10-2 1,6 0 0,10 1-1,7 4-1,8 14-7,-4-3-11,13 25-13,-9-2-9,11 14 0,-1-5 0</inkml:trace>
  <inkml:trace contextRef="#ctx0" brushRef="#br5" timeOffset="133579.2759">7499 7928 75,'13'-8'40,"7"8"-1,7-7 2,22 8-30,14-14-4,22 1-2,19-9-1,17-2-1,17-6-3,3-3-2,9 4-6,-14-5-29,0 6-3,-16-2 0,-9 11 0</inkml:trace>
  <inkml:trace contextRef="#ctx0" brushRef="#br5" timeOffset="133906.8765">9922 7566 100,'-16'-4'39,"7"17"0,-9 4-3,-1-2-38,-1 28-7,-7-4-30,10 13 0,1-3 0,11-1-1</inkml:trace>
  <inkml:trace contextRef="#ctx0" brushRef="#br5" timeOffset="134655.6778">10254 7238 94,'3'11'38,"8"0"1,2-6-1,5 1-35,10-5-1,4 0 1,5-6-1,-2-2-1,5-6-1,-4-5 2,-5-3-1,-3 0 1,-13-2-2,-3-3 2,-12 2-1,-6 2 1,-11 4-2,-4 4 1,-13 6-1,-2 8 1,-8 10 0,2 11-2,0 9 2,2 6-1,8 5 0,10 4 0,11-3 0,14-6-1,14-3 0,14-15-1,15-4-2,5-15-2,13 2-3,-5-16-7,13 8-13,-18-16-8,0 8 4,-20-15 13,1 13 11,-15-10 6,-8 3 4,-3 7 9,-15-10 14,5 12 9,-6-6-1,7 21-12,-10-16-9,10 16-2,-5 12-2,5 6-3,-4 4 2,6 7-3,-4 3 0,2 4 0,0-3 0,3 2-1,0-10 0,3-3 1,2-12-1,6-10-1,3-12 1,6-9-1,2-9-1,2-7 1,1-5-2,0-2 0,-1 2-3,-8 3-3,6 14-18,-16-5-13,3 17-2,-9-2 0,-3 15 1</inkml:trace>
  <inkml:trace contextRef="#ctx0" brushRef="#br5" timeOffset="135763.2797">11193 7206 100,'-2'13'38,"11"3"1,0-14 0,12-2-36,1-11 0,6 0 1,1-7-3,-1-3 2,-2-3-3,-6-3 1,-4 0-1,-8 1 1,-8 5-1,-8 5-1,-8 8 0,-8 7 1,-7 8 0,-2 10 0,0 8 1,3 5-1,5 4 1,6 2-1,12-4 1,13-3-1,10-6 1,11-7-1,12-8 0,9-10 1,3-5-1,5-7 0,-2-7 1,-2 1 1,-7-3-1,-9 2 0,-5 0 0,-10 6 0,-9 5-1,-12 10 2,0 0-3,-10 19 0,-6 3 0,-3 7-1,0 5 1,-1 1 0,1 1 0,2-4 0,7-7 1,5-7 0,5-18 0,9 5 0,3-16 0,5-11 1,4-4 0,2-9 0,-4-3 0,2-1 1,-4 3-2,-2 4 2,-2 4-2,-4 6 2,1 11-3,-10 11 1,15-7 0,-2 13 0,1 2 0,7 0-1,5 2 2,4-3-1,3-2-1,4-4 1,2-2 0,-3-3 0,-5-2 0,-4 0 0,-10-3 0,-7 1 0,-10 8 1,0 0-1,-15-5 0,0 9 0,-5 5 0,5 9-2,1 3 2,4 0-2,6 1 2,4 1-1,8-4 0,2-5 0,7-9 1,3-6 1,4-9 1,3-4 0,3-6-1,-3-3 1,0-1-1,0 1 0,-5 6 0,-5 6 0,-17 11-1,4 17-3,-12 11 1,-12 15 0,-8 17 0,-7 16-1,-3 11 1,-2 3 0,0 4 0,4-8 2,1-1-1,6-10 1,2-14 0,4-17 0,4-19 1,-1-11-1,5-14 1,2-9 0,2-18 1,2-7-1,6-8-1,6-8-1,9 2-3,1-8-4,18 12-22,-6-12-10,7 15 1,-1-6-1,4 12 0</inkml:trace>
  <inkml:trace contextRef="#ctx0" brushRef="#br5" timeOffset="136044.0802">11246 7615 107,'46'-9'41,"22"1"0,5-14-2,19-3-41,10 2-34,-9-11-3,4 8-1,-14-5-1</inkml:trace>
  <inkml:trace contextRef="#ctx0" brushRef="#br5" timeOffset="136527.6811">13249 6567 93,'0'-13'38,"0"13"1,0 0-2,6 15-32,-9 12 0,-2 18 0,-2 11-2,-8 14 0,-8 12-1,-1 5-2,-5 1 0,1-4-2,5-7 0,3-13-2,12-9-3,-1-22-29,24-8-4,-1-16 1,12-7-2</inkml:trace>
  <inkml:trace contextRef="#ctx0" brushRef="#br5" timeOffset="136870.8817">12940 7061 114,'-39'-7'40,"12"10"2,3-4-1,24 1-36,0 0-3,29 6 0,14-10-1,12-3 0,16-2-1,8-2 0,8-1 1,-1-2-2,-3 4 1,-7 0 0,-12 2 0,-14 3-1,-11 4 1,-16 3 0,-11 5 0,-13 7 0,-13 2 0,-7 12 0,-4 4 0,-5 5-2,0 1 1,3 1-2,8-2-1,5-7-2,16 0-5,-2-30-29,27 16-1,-1-25 1,13-4 1</inkml:trace>
  <inkml:trace contextRef="#ctx0" brushRef="#br5" timeOffset="137510.4828">13652 6654 107,'-25'-20'38,"9"15"0,8 2-1,8 3-36,15 12-1,6-3 0,10 2-1,5 7 1,2 1-1,0 4 1,-4 5 0,-4 3 1,-10 6 0,-7 0 1,-8 1 0,-7 1 0,-8-2 1,-2 1 0,-3-4-1,-1 0 1,-1-3-1,5-2-3,3-7 2,3-4-2,6-18 2,0 15 0,0-15-1,16-21 0,0-4 1,1-4 2,2-7-3,0-5 2,2-1-1,-5-2-1,0 7 0,-4 3 0,-4 9 1,-2 10-1,-6 15 0,0 0 0,-1 17 0,-4 8 1,4 2-1,1 4 0,4-2 0,7-2 0,4-8 0,7-5 0,5-12 0,3-6 0,2-10 1,1-4-1,-3-9 1,0-1 0,-4-3-1,-5 2 0,-5 4 2,-1 7-4,-7 7 4,-8 11-2,8 11-2,-12 7 2,-1 12 0,-2 7-1,0 3-1,3 6-1,3 3-3,1-18-10,12 13-21,-5-17-5,12-1 0,-2-16-1</inkml:trace>
  <inkml:trace contextRef="#ctx0" brushRef="#br5" timeOffset="137900.4835">14487 6948 111,'0'0'40,"-14"12"1,20-1-1,3-8-37,10-2 0,9-3-1,4-3-1,8-3 0,3-5 0,1-9-1,-4-1 0,-6-4 1,-9-2-1,-10-1 0,-8-1 0,-13 2 0,-7 7 0,-11 10 1,-5 11 0,-7 6 0,-2 16 0,0 11 0,3 8 1,6 6-1,6 1 2,11-2-3,15-5 0,13-6 0,15-12 0,17-7-6,1-18-11,20 8-20,-3-14-5,8 3 1,-8-9-2</inkml:trace>
  <inkml:trace contextRef="#ctx0" brushRef="#br5" timeOffset="138025.2837">15257 7133 130,'-13'21'42,"-3"-20"-3,8 0-4,8-1-53,-3-16-22,3 16-1,8-31-1,4 16 0</inkml:trace>
  <inkml:trace contextRef="#ctx0" brushRef="#br4" timeOffset="1.15537E6">16106 789 45,'0'0'36,"0"0"0,0 0 0,31-53-27,-31 53-1,0 0-1,0 0-2,0 0-1,0 0-1,0 0-1,0 0 1,0 0-2,0 0 2,0 0-1,30 56 1,-34-26-3,-3 59 2,-2 9-2,2 9 0,1 4-2,-2-7-3,14-14-10,-4-23-22,20-40 0,-3-18-2,10-15 2</inkml:trace>
  <inkml:trace contextRef="#ctx0" brushRef="#br4" timeOffset="1.15564E6">16278 763 86,'0'0'41,"0"0"-1,-27-50 1,27 50-41,0 0 1,0 0 0,0 0-1,51-48 1,-51 48-1,60-18 0,-60 18-4,77-23-2,-77 23-22,80-22-12,-80 22 1,73-10-1</inkml:trace>
  <inkml:trace contextRef="#ctx0" brushRef="#br4" timeOffset="1.15587E6">16421 872 64,'-64'55'40,"64"-55"-1,-41 42 1,41-42-19,0 0-18,0 0-3,0 0 2,0 0-3,54 40 0,-54-40-4,59-8-3,-59 8-19,61-8-8,-61 8-1,53-8-3,-53 8 3</inkml:trace>
  <inkml:trace contextRef="#ctx0" brushRef="#br4" timeOffset="1.15606E6">16189 1421 81,'-23'33'39,"5"-10"-1,18-4 1,0-19-32,37-2-3,6-13 0,20-4-2,8-6-5,6-14-11,7 3-23,-8 1-2,-1 7-1,-16 2 0</inkml:trace>
  <inkml:trace contextRef="#ctx0" brushRef="#br4" timeOffset="1.15754E6">14985 866 67,'5'-46'38,"-5"46"-1,0 0 1,-44-27-34,44 27 0,-40-12 1,40 12-2,-48 1 0,48-1 0,-55 18 0,55-18 0,-62 38 1,7 8-1,-9 20 0,2 8-2,13 6 2,12-2-2,22-8 0,14-17-1,19-15 1,14-23-1,8-9 1,1-12 0,5-11 0,-46 17 0,49-26 0,-49 26 1,46-36-2,-46 36 2,44-35-2,-44 35 0,0 0 0,49-46 1,-49 46-1,24-13-1,-8 22 0,-12 8-1,0 12 0,-4 8-3,0 3-2,11 5-7,-7-19-25,16-7 1,-2-13 0,14-10 0</inkml:trace>
  <inkml:trace contextRef="#ctx0" brushRef="#br4" timeOffset="1.15801E6">15207 1113 81,'12'-46'39,"-12"46"1,0 0 0,0 0-34,5-49-2,-5 49-1,-10 7 0,1 22-1,-8 16-1,4 9 0,3 5-1,0-1 1,4-4-2,6-10 2,0-21-1,0-13 1,0-10-1,3-17 0,-3 17 1,0 0-1,1-52 2,-1 52-2,1-60 0,-1 60-1,7-76 1,-7 76 0,8-86 0,-8 86-1,16-85 1,-16 85 0,22-81 1,-22 81 0,30-72-1,-30 72 1,35-61-1,-35 61 0,0 0 0,53-48 0,-53 48 0,0 0-1,0 0 1,40 25 1,-40-25-1,0 0 0,-7 55-4,7-55-15,0 0-20,-31 55 1,31-55-1,0 0-4</inkml:trace>
  <inkml:trace contextRef="#ctx0" brushRef="#br4" timeOffset="1.15852E6">15694 1227 106,'10'6'42,"-10"-6"0,-13 3-4,0-5-43,13 2-32,-17-2-1,-5 5-1,1 4-2</inkml:trace>
  <inkml:trace contextRef="#ctx0" brushRef="#br4" timeOffset="1.1587E6">15031 1556 118,'-33'4'41,"13"0"0,6-17-13,11-7-45,22 3-22,2-1-1,10 3 0,-4-2-1</inkml:trace>
  <inkml:trace contextRef="#ctx0" brushRef="#br4" timeOffset="1.15934E6">11587 1381 69,'0'0'37,"0"-12"-1,10 6 2,19 5-33,4-4 1,22 3-1,16-3-1,23-3 0,24-2-1,20-3 0,23 1-1,21-3 0,14-3 0,2 3-1,-6 0 1,-15 4-2,-23 1-2,-87 6-5,1-2-28,-18 3-4,-1-3 1,-49 6-3</inkml:trace>
  <inkml:trace contextRef="#ctx0" brushRef="#br4" timeOffset="1.16002E6">12164 912 43,'45'-25'32,"-7"-1"1,-38 26 0,71-38-27,-71 38 0,40-15 3,-40 15 0,0 0-1,0 0 2,-62 30-1,8-12-2,-7 5-1,-14 1-1,2 4 0,-9-2-1,6-1 0,-51 19-3,-12 12 0,28-4-1,51-7 1,48-6-1,53-7 0,39-4-1,23 3 1,4 1 0,8 0 1,-6 3-1,-6 4 0,-12 2 0,-11 7 0,-13-2-1,-7 0 1,-11-3 0,-6-4-1,-3-5 0,-2-9-2,0-7 1,-2-11-3,-1-3-3,-12-11-31,3 1-1,-13-8 1,-4 5-2</inkml:trace>
  <inkml:trace contextRef="#ctx0" brushRef="#br4" timeOffset="1.16614E6">1564 905 85,'0'0'37,"11"-57"0,-11 57 1,0 0-35,0 0 1,22-51 0,-22 51 0,0 0-1,0 0 0,0 0 0,0 0 0,0 0-1,27 38-1,-15 22 1,-4 12-2,1 16 2,-6 1-2,-1 10-1,3 0-1,-3-11-2,2-25-8,-8-26-26,16-17-1,1-18 0,9-10-1</inkml:trace>
  <inkml:trace contextRef="#ctx0" brushRef="#br4" timeOffset="1.16662E6">1675 1189 72,'-3'-12'39,"3"12"-1,-4-16 2,4 16-24,0 0-6,0 0-3,0 0-1,0 0-4,48-45 0,-48 45-1,50-42 0,-50 42-2,62-51-1,-62 51-5,75-56-27,-75 56-7,72-53 2,-72 53-2</inkml:trace>
  <inkml:trace contextRef="#ctx0" brushRef="#br4" timeOffset="1.16689E6">1853 1107 98,'0'0'40,"0"0"-1,0 0 1,0 0-36,0 0 1,24-8-2,-7 13-1,6 10 0,-4 9-2,3 12 1,-5 4-2,5 7 0,0-3-5,0-18-6,12-1-26,-2-14-2,12-5 1,-5-11-2</inkml:trace>
  <inkml:trace contextRef="#ctx0" brushRef="#br4" timeOffset="1.16715E6">2472 997 102,'5'-45'40,"-5"45"0,0 0-1,0 0-34,0 0-3,-4-24 3,-6 60-4,1 23 1,-9 16-1,5 4 0,-3 3-2,7 0-1,2-10-2,6-33-1,13-9-4,-12-30-30,30 9 0,-13-23 0,10-8-1</inkml:trace>
  <inkml:trace contextRef="#ctx0" brushRef="#br4" timeOffset="1.16737E6">2509 969 81,'0'0'43,"-9"-56"-1,9 56 0,14-53-18,-14 53-24,32-47 2,-32 47-1,53-33-1,-53 33-1,70-24-3,-30 19-1,-40 5-33,78-16-3,-78 16 1,71-6-1</inkml:trace>
  <inkml:trace contextRef="#ctx0" brushRef="#br4" timeOffset="1.16759E6">2594 1077 107,'-56'36'41,"56"-36"-1,0 0-1,0 0-36,0 0 0,0 0-2,52 0-1,-12-14-2,-1 0 1,4 1-4,-3 2-4,-40 11-26,70-13-5,-32 10 3,3 13-3</inkml:trace>
  <inkml:trace contextRef="#ctx0" brushRef="#br4" timeOffset="1.16773E6">2493 1408 111,'-31'25'39,"8"-13"2,23-12-2,27 2-35,17-14-1,14-8-1,15-3-2,11 2-5,-2-9-32,10 11-4,-10-2 1,-7 14-2</inkml:trace>
  <inkml:trace contextRef="#ctx0" brushRef="#br4" timeOffset="1.16852E6">3206 1274 78,'15'-14'37,"-6"1"-1,1 9 1,-10 4-31,12-3-1,-12 3 0,2 19-1,-11 1 0,2 6 1,-10 5-1,1 6 0,-6 3-1,0 5 1,-2-4-2,7 1 0,1-5 1,6-6-3,10-8 1,11-6-2,8-9 0,7-14 0,11-2-1,2-9 0,7-3-4,-1-7 0,13 5-23,-18-8-11,5 8 1,-13-2-1,-1 5 2</inkml:trace>
  <inkml:trace contextRef="#ctx0" brushRef="#br4" timeOffset="1.16871E6">3590 1292 80,'0'0'38,"8"-14"-1,-8 14 1,0 8-30,2 6-1,-7 5 0,2 7-2,-9 4-2,3 9 0,-4 1-2,4 4-2,-3-4 0,1-9-4,18-8-30,-7-23-5,19 10 2,2-29-3</inkml:trace>
  <inkml:trace contextRef="#ctx0" brushRef="#br4" timeOffset="1.16888E6">3797 1152 101,'0'0'39,"0"0"0,0 0-5,0 0-51,-36-47-23,36 47 2,0 0-1,0 0 0</inkml:trace>
  <inkml:trace contextRef="#ctx0" brushRef="#br4" timeOffset="1.16924E6">3919 1217 97,'-8'27'40,"-4"0"1,-3 5-5,4-4-32,3 1 1,-2-2-1,6-1-2,-1-2 0,1-3-1,3-8 0,2 0 0,-1-13-1,12 2 0,-1-9 1,5-8-1,2-5 1,4-6 0,3-4 0,2 2 0,-1 0 1,-2 4-1,-6 5 0,1 7 0,-1 9-1,-6 9 1,-2 12-2,-2 4 0,-3 8-2,-2 1-1,7 8-8,-11-6-28,17 4-2,-6-8 1,10-5 0</inkml:trace>
  <inkml:trace contextRef="#ctx0" brushRef="#br4" timeOffset="1.16965E6">5118 804 88,'0'0'41,"0"0"0,0 0 0,0 0-37,0 0-1,0 0-1,0 0 1,10 29-2,-15 28 0,-1 8-3,-1-1 0,1 3-5,-1-17-11,12-11-22,-5-39 2,0 0-3,0 0 3</inkml:trace>
  <inkml:trace contextRef="#ctx0" brushRef="#br4" timeOffset="1.16982E6">5101 1077 111,'0'0'40,"0"0"2,0 0-7,-22-50-29,22 50-2,0 0-3,0 0 0,29-45-4,-29 45-2,47-18-6,-47 18-30,73-20-1,-28 10 1,-1 0-1</inkml:trace>
  <inkml:trace contextRef="#ctx0" brushRef="#br4" timeOffset="1.1701E6">5835 500 76,'0'0'43,"0"0"-2,2-55 2,-2 55-15,0 0-24,0 0-1,0 0-2,-5 54 0,5-54 1,-6 76-1,4-31 0,12-16-1,-12 80 0,0 1-3,6 1 0,6-14-7,-3-28-30,15-22-2,-22-47 2,0 0-1</inkml:trace>
  <inkml:trace contextRef="#ctx0" brushRef="#br4" timeOffset="1.17041E6">6169 765 87,'0'0'42,"13"-71"0,-13 71-1,-12-53-18,12 53-20,0 0-1,-44-33-1,44 33 1,-42 12 0,42-12-2,-44 33 1,44-33-1,0 0 0,-47 67 1,47-67-1,-12 45 0,12-45 0,6 46 0,-6-46 0,22 46 1,-22-46-1,39 36-2,-39-36 0,54 31-5,-54-31-26,62 17-9,-62-17 1,65 10-2</inkml:trace>
  <inkml:trace contextRef="#ctx0" brushRef="#br4" timeOffset="1.17065E6">6531 797 110,'0'0'40,"33"-58"2,-33 58-2,0 0-37,0 0 1,0 0-2,0 0 0,0 0 0,0 0 0,-25 46-2,25-46 0,7 79 0,-9-16-4,2-63-1,8 59-33,-8-59-3,0 0-1,24 53 0</inkml:trace>
  <inkml:trace contextRef="#ctx0" brushRef="#br4" timeOffset="1.17083E6">6684 733 113,'6'-63'43,"-6"63"-1,11-58 0,-11 58-40,24-46-1,-24 46 1,0 0-5,63-41-1,-63 41-15,58-12-21,-58 12-1,65-9 0,-65 9-2</inkml:trace>
  <inkml:trace contextRef="#ctx0" brushRef="#br4" timeOffset="1.17104E6">6900 638 103,'0'0'39,"-65"41"3,65-41-2,-46 37-37,46-37 0,0 0 0,0 0-3,0 0-1,10 47-2,-10-47-3,43 7-12,-43-7-22,48 0 1,-48 0-2,41 3 2</inkml:trace>
  <inkml:trace contextRef="#ctx0" brushRef="#br4" timeOffset="1.17119E6">6813 914 115,'0'0'42,"-47"42"0,47-42 1,0 0-38,0 0-1,-10 51-2,10-51-3,41 9-5,-41-9-34,69-6-2,-28-1 0,1 0-2</inkml:trace>
  <inkml:trace contextRef="#ctx0" brushRef="#br4" timeOffset="1.17211E6">7315 1011 86,'0'0'38,"0"0"0,0 0 1,0 0-32,0 0 0,-13 12-1,3 25-2,2 10 1,0 3-3,0 4 1,-5-1-3,9-5 2,-3-10-1,6-12 0,0-9 0,1-17-1,0 0 0,0 0 1,10-20 0,-7-5 0,-3 25-1,0 0 1,8-63 0,-8 63-1,13-57 1,-13 57-2,19-62 1,-19 62-3,24-62 3,-24 62-1,34-59 0,-34 59 0,40-49 0,-40 49 0,40-39 1,-40 39 1,38-25 0,-38 25-1,0 0 0,43 0 0,-43 0 1,0 0 0,0 0 0,8 50-1,-8-50 0,0 0 1,-23 51-1,23-51 0,0 0 1,-36 46-1,36-46 1,0 0-1,-44 42 1,44-20 0,5-10-1,16 3 1,-2 2-2,10-1 1,-3-2-2,2 3-1,-1-6-3,-3-12-5,18-1-28,-42 2-1,0 0 3,61-22-4</inkml:trace>
  <inkml:trace contextRef="#ctx0" brushRef="#br4" timeOffset="1.17244E6">7884 1074 114,'0'0'40,"0"0"1,0 0-1,0 0-35,0 0-2,-24-28 0,-5 49-1,5 14 0,12 2-1,3 5 0,7-2-1,15-3 1,6-14-2,13-9 2,1-12-1,2-9 2,-35 7-2,0 0 0,50-38 0,-50 38 0,0 0 0,41-63-2,-41 63-1,12-49-3,-12 49 2,0 0-3,11-60-3,-11 60-17,0 0-14,3-47 2,-3 47 1,0 0 2</inkml:trace>
  <inkml:trace contextRef="#ctx0" brushRef="#br4" timeOffset="1.17266E6">8235 989 110,'55'-9'39,"-55"9"1,45-11-2,-45 11-33,0 0 0,41-3-1,-41 3-3,0 22 1,-8 11-1,-6 8-2,-2 10 2,-2 1-4,5 2-2,2-6-4,1-20-29,14-18-3,-4-10 2,0 0-1</inkml:trace>
  <inkml:trace contextRef="#ctx0" brushRef="#br4" timeOffset="1.1728E6">8298 1142 96,'-6'-52'42,"6"52"-1,0 0 0,2-64-15,-2 64-24,0 0 0,35-50 0,-35 50-4,40-27-6,-40 27-25,60-11-10,-60 11 0,71-2 1</inkml:trace>
  <inkml:trace contextRef="#ctx0" brushRef="#br4" timeOffset="1.18476E6">14398 1804 60,'19'4'35,"15"0"1,23 0-2,17-6-24,35 2 0,24-14-4,33-2 1,21-12-4,23-2 0,8-3-2,-2-1 1,-7 4-2,-16 4 0,-26 7-1,-27 4 0,-29 10-2,-31 1-1,-25 4-4,-29-4-9,-15 8-19,-25-4-1,-5 5 0,-15-4 1</inkml:trace>
  <inkml:trace contextRef="#ctx0" brushRef="#br4" timeOffset="1.18826E6">15090 2131 76,'-4'21'37,"-5"-7"0,7 4-1,0-8-31,10 7 0,3-14 1,19-2-1,11-11-1,17-3 0,13-12-2,12-9-1,13-5-3,5-20-4,21-2-30,-10-16-1,3 1-2,-11-7 0</inkml:trace>
  <inkml:trace contextRef="#ctx0" brushRef="#br4" timeOffset="1.18862E6">16049 2096 79,'-10'12'40,"10"-12"-2,0 0 2,12 22-34,-2-19-1,10 5-1,0-5 0,7 0-1,3-7-1,8-6 0,6-9-1,7-9 1,4-7-2,11-5 2,9-7-3,6-10 2,7-5-5,1-9-4,10 1-31,-7-7-2,3 3-1,-17-4 0</inkml:trace>
  <inkml:trace contextRef="#ctx0" brushRef="#br4" timeOffset="1.19768E6">22696 11401 43,'11'14'32,"-12"-2"1,6 7-2,-14-3-19,7 15-5,-7-3 0,5 11 1,-2 1-4,3 6-2,-4-7 0,5 1-2,0-4-2,1-6-2,6-1-4,-7-13-6,15-2-13,-13-14-7,13 7-1,-13-7 2</inkml:trace>
  <inkml:trace contextRef="#ctx0" brushRef="#br4" timeOffset="1.19812E6">22705 11721 6,'0'0'21,"0"0"-2,0 0 6,-3 12-18,3-12 4,0 0 1,-5-12 2,5 12 3,0 0-2,0 0-1,2-15-3,-2 15-2,12-12-4,2 5-1,1-2-2,5-1-2,6-4 1,6 1-2,0-3 2,1 1-2,-1 1 1,-5 3 0,-4 1 1,-3 5 0,-9 5 0,-11 0 0,10 17 0,-11-3 2,-2 3-2,0 3 2,0-1-2,1 4 0,3-1-2,0-5-2,6 3-1,-2-8-4,10 4 1,-15-16-9,24 20-3,-24-20-17,20 4 0,-9-6 3,6-1 0</inkml:trace>
  <inkml:trace contextRef="#ctx0" brushRef="#br4" timeOffset="1.19837E6">23214 11634 37,'13'-14'29,"-13"14"4,14-14-1,-2 16-20,-12-2-2,19-6-1,-19 6-1,19 2-1,-19-2-1,11 20 0,-12-2-2,2 6-1,-7 2 0,0 3-2,-2-2 0,0-3-3,3 3-3,-3-17-10,10 2-22,-2-12 1,8-1-2,1-11 1</inkml:trace>
  <inkml:trace contextRef="#ctx0" brushRef="#br4" timeOffset="1.19852E6">23442 11290 68,'-23'-9'34,"2"7"-5,10 5-22,2-3-38,9 0-3,11 0 0</inkml:trace>
  <inkml:trace contextRef="#ctx0" brushRef="#br4" timeOffset="1.19885E6">24043 11128 74,'15'-9'40,"-15"9"-2,0 0 2,1 15-34,-2 8-2,-7 3 0,1 17-1,-5 6-1,1 10 1,-6 6-2,5 3 2,-4 3-2,4-3-1,1-5 0,1-7-2,7-7 0,3-11-3,9 1-4,-3-17-31,8-7 1,-2-11-2,3-4 2</inkml:trace>
  <inkml:trace contextRef="#ctx0" brushRef="#br4" timeOffset="1.19913E6">23729 11120 90,'-25'-8'39,"25"8"0,0-15-2,32 11-32,24 1-2,16 2-1,12 0 1,-37 3 0,6-1-1,2 4-3,3 0-1,-6 1-2,0 8-12,-5-3-23,-3 4-1,-44-15-1,61 34 0</inkml:trace>
  <inkml:trace contextRef="#ctx0" brushRef="#br4" timeOffset="1.19941E6">23633 11914 91,'9'5'44,"23"0"-1,20-17-1,22-2-37,13-4-3,10-1 0,-50 11 2,7 1-2,-3-1-1,1 1 0,-2 4-1,-1 2-1,-6-2 0,1 2-2,-44 1-2,76 5-2,-76-5-5,56 4-20,-56-4-9,45 13 1,-45-13-1</inkml:trace>
  <inkml:trace contextRef="#ctx0" brushRef="#br4" timeOffset="1.20071E6">18389 13612 31,'11'-23'30,"-5"1"-3,4 10-1,-6-7-17,-4 19 1,4-11-1,0 22 1,-4-11-2,-6 33-1,0-6-1,4 11-3,-4 5-1,0 9 0,-3 5-2,-2-1 0,2-3-3,2-10-2,7 2-10,-4-21-19,13-3-2,3-14 0,11-7 0</inkml:trace>
  <inkml:trace contextRef="#ctx0" brushRef="#br4" timeOffset="1.20105E6">18621 13831 48,'0'0'33,"-7"-16"2,7 16-1,-21-1-24,16 10-3,-9 0-1,5 8-3,-2 1 0,2 9-1,1 0 0,5 0-1,3 1 0,3-2-1,6-8 0,6-2 0,1-8 0,3-7 0,2-12 0,2-6 0,-2-10 1,-2-5 0,-3-4-1,-5-2 1,-3 0-1,-6 1 0,-6 8 0,-2 4-1,-6 9-1,-3 6 1,-1 10-2,0 3-1,9 9-3,-3-6-9,15 13-17,-5-19-2,23 23 0,-3-16 0</inkml:trace>
  <inkml:trace contextRef="#ctx0" brushRef="#br4" timeOffset="1.2015E6">18897 13820 41,'18'-1'35,"-10"-4"0,-8 5 1,0 0-22,0 0-3,0 0-4,-13-3-2,2 10-2,4 2 0,-2 5-1,1 6 0,2-2-1,2 5-1,1 0 1,3-4-1,4-3 0,0 0-1,7-5 2,2-8-2,4-3 1,0-3 0,3-8 0,2 0 1,-3-2 0,3-2 0,-3 1 0,-3 3 0,-2 0-1,-4 7 1,-10 4-1,15 8 1,-10 3-2,-3 4 0,2 2 1,0 2-1,2 1 0,0-4 1,4-1 0,0-8-1,4-6 2,-1-6-1,3-4 1,-4-8 0,4-4 0,-5-1-1,1-2-1,-4-5-2,4 7-3,-8-9-29,9 11-1,-2-7-2,5 12 1</inkml:trace>
  <inkml:trace contextRef="#ctx0" brushRef="#br4" timeOffset="1.20195E6">20186 13234 61,'10'-2'39,"4"15"-2,-7 2 2,5 12-32,-11 5-2,3 16 0,-9 8-1,2 7-1,-7 6-1,-1 2 0,-2 0-1,0 2 0,2-9-2,0-5 0,7-9-2,2-13-3,8-5-2,-4-21-21,15 0-8,-9-23-2,9-2 1</inkml:trace>
  <inkml:trace contextRef="#ctx0" brushRef="#br4" timeOffset="1.20224E6">19907 13302 76,'-20'-3'39,"20"3"-1,-11 5 0,28-4-32,18-10-2,28-4 0,20-8 0,18 4-1,5-1 0,8 0 0,2 6-2,-5 8-1,-15 4-2,-19 9-1,-20 11-2,-23-3-5,-7 17-23,-31-10-6,-7 14 1,-25-6-3</inkml:trace>
  <inkml:trace contextRef="#ctx0" brushRef="#br4" timeOffset="1.20247E6">19915 13970 78,'-8'23'41,"19"-24"0,32 1-1,25-19-34,19-6-2,16-3 0,11-2-1,3 0-2,-4 3 1,-9 4-3,-17 7 0,-17 4-2,-17 4 0,-13 8-4,-20-11-14,-3 17-18,-17-6 0,0 0 0,-19 2-1</inkml:trace>
  <inkml:trace contextRef="#ctx0" brushRef="#br4" timeOffset="1.20375E6">1761 2101 60,'3'-18'35,"-3"18"0,1-21 1,-1 21-25,4-13 0,-4 13-2,0 0-3,-5 24-2,-3-1-1,-6 13-1,2 3-3,-3 5-1,4 7-5,-2-18-8,13 7-21,4-21-1,14-7 0,8-23 1</inkml:trace>
  <inkml:trace contextRef="#ctx0" brushRef="#br4" timeOffset="1.20394E6">2158 2002 73,'-29'46'36,"-15"10"0,-4 28 2,-13 5-31,7 22 0,-10 0-3,7-2-3,6 3-12,6-23-23,22-17-1,11-25-1,20-18-2</inkml:trace>
  <inkml:trace contextRef="#ctx0" brushRef="#br4" timeOffset="1.20429E6">2081 2666 100,'-26'15'38,"5"-13"2,21-2-3,0 0-36,12-15 1,5 8 0,5 3-1,-1 2 0,3 8 0,-8 7 1,-5 8-1,-9 7 1,-8 6-1,-6 8 1,-6 4 0,-5 0-1,-2 2 0,6-7 0,4-3-1,4-6 0,7-5 0,9-15 0,11-8-2,12-10-2,7-15-2,16 7-23,-1-23-10,9 3 1,-2-10-3,7 6 2</inkml:trace>
  <inkml:trace contextRef="#ctx0" brushRef="#br4" timeOffset="1.20487E6">2667 2553 82,'-14'-15'39,"14"15"-1,-13-8 0,13 8-32,-8 7 0,6 6-1,-4 3 0,-1 13-1,-4 5 0,-1 4 1,-1 1-2,-2-1 0,2-2-1,2-7-1,3-5 0,3-12 1,5-12-2,9-6-1,2-14 1,2-5-1,6-8 1,-1-2 0,-3-5-1,4-2 0,-3 5 0,-6 7 0,-3 7 1,-2 8-1,-5 15 0,0 0 2,0 0-2,10 23 3,-9-1-2,4 8 2,1 2-2,2-2 1,6-3 0,3-7 0,7-13-1,6-10 1,6-9 0,2-13 0,2-6 0,0-5-2,0-4 2,-2 4-2,-11 5 1,-4 5 0,-7 6 0,-5 11-1,-11 9 1,4 16 1,-10 8-1,-4 14 2,-2 7-3,-1 5 1,1 5-3,-1-2 0,9 3-4,-6-20-23,20 9-10,-4-25 0,19-2-2,-2-15 1</inkml:trace>
  <inkml:trace contextRef="#ctx0" brushRef="#br4" timeOffset="1.20531E6">3332 2644 96,'-9'6'39,"18"-5"0,6-18 0,14 3-36,2-7 1,8 3 0,-3-4-1,2 5-1,-9-1 1,-1 9-2,-14 9 1,-7 9 0,-10 12 0,-6 11 0,-4 7-1,-5 9 1,4 4-2,0 3 1,5-2 0,5-3-1,8-10-1,7-8 1,9-17 0,8-10 0,4-14 1,5-14 0,2-17-1,-3-6 1,-2-9-1,-4-8-1,-6-4 1,-5-1-1,-7 2-1,-7 7 0,0 14-2,-5 2-3,7 20-3,-7-4-29,15 21-2,-3-1 0,14 13 0</inkml:trace>
  <inkml:trace contextRef="#ctx0" brushRef="#br4" timeOffset="1.20568E6">4222 1951 70,'-19'5'41,"11"7"-1,8-12 0,16 0-14,6-9-24,7 1 1,-1 0-1,2 1 0,-6 6-1,0 0 0,-8 3 0,-13 10 0,-6 3 0,-7 4-1,-8 5 2,-3 5-2,-6 2 2,4 2-2,3-1 0,4-2 0,7-3 1,8-3-1,10-7 1,15-9-2,9-4-2,6-11-3,13 7-33,-8-18-2,8 3 0,-7-9-1</inkml:trace>
  <inkml:trace contextRef="#ctx0" brushRef="#br4" timeOffset="1.20606E6">5232 2102 63,'2'-11'39,"-2"11"-1,12 10 0,-8 15-21,-7 9-15,0 5 0,-4 9-1,-1 8 0,1 3-2,-3-3-1,8 8-12,-7-22-21,10-3-2,-2-18 1,6-5-2</inkml:trace>
  <inkml:trace contextRef="#ctx0" brushRef="#br4" timeOffset="1.2062E6">5126 2388 85,'-14'-2'41,"1"-9"0,13 11 1,12-8-28,16-10-16,22 9-25,3-24-13,11 6 0,1-9-2,13 3 1</inkml:trace>
  <inkml:trace contextRef="#ctx0" brushRef="#br4" timeOffset="1.20665E6">6118 1878 77,'5'-17'39,"6"14"-1,-11 3 0,8 0-28,-8 0-8,-2 23 0,-2-4 0,-2 6-2,1-1 0,4-1-1,4 1-1,6-11-5,18 1-23,1-28-7,15-4 0,4-10 1</inkml:trace>
  <inkml:trace contextRef="#ctx0" brushRef="#br4" timeOffset="1.20682E6">6559 1770 98,'-28'47'38,"-11"2"1,5 17-2,0-2-34,3 9-3,4-1-1,6-4-5,13 5-30,-2-20-4,12 2 3,2-19-3</inkml:trace>
  <inkml:trace contextRef="#ctx0" brushRef="#br4" timeOffset="1.2072E6">6574 2171 100,'-12'3'40,"12"-3"0,0 0-1,21 0-37,-9-6 0,8 2-1,0 1 1,-2 3 0,-1-1-1,-1 2 0,-4 0-1,-3 5 1,-9-6 0,6 16 0,-11-6-1,-4 10 1,-10 4-1,-4 6 1,-4 3 0,-2 3-1,-2 0 0,4-1 1,9 2-2,8-11 1,17-5 0,15-12 0,18-9-2,9-11-1,13-2-4,2-25-16,14 9-16,-4-18 1,5 8-3,-11-11 2</inkml:trace>
  <inkml:trace contextRef="#ctx0" brushRef="#br4" timeOffset="1.20743E6">7422 1807 109,'-17'9'40,"9"9"1,-7-2-1,3 15-36,0 3-1,1 13-1,-3 4-1,-4 14 0,2 3-1,1 2-2,2 1-1,1-11-2,7 0-4,-4-21-29,18 1-1,-4-25-1,13-6-1</inkml:trace>
  <inkml:trace contextRef="#ctx0" brushRef="#br4" timeOffset="1.20766E6">7183 1842 121,'-14'11'41,"3"-7"1,25 9-7,15-18-34,16-1 1,14-2-1,8-3-1,6 5-1,6-5-2,3 8-6,-21-5-29,1 15-2,-20-5 0,-11 13-1</inkml:trace>
  <inkml:trace contextRef="#ctx0" brushRef="#br4" timeOffset="1.20785E6">7197 2312 103,'-44'48'41,"7"-15"0,28-2-1,19-30-34,28-7-4,21-9 0,16-9-2,11-2-4,-1-11-8,13 9-25,-11-8-3,-1 15 1,-20-4-3</inkml:trace>
  <inkml:trace contextRef="#ctx0" brushRef="#br4" timeOffset="1.20874E6">8358 1865 98,'0'0'36,"-4"-15"-2,4 15-5,-13 1-23,2 7 0,-9 2-1,-4 17 0,-3-1-1,-3 12-1,-2 2 0,3 8-1,1 2 0,8 3 0,4-1-1,14-2-1,10-7 0,11-4 0,9-8 0,9-7 0,8-12 0,6-12 0,6-12 0,-3-13 1,-2-5-1,-4-7 1,-7-4-1,-8-3 1,-7 6-1,-7 0 0,-8 10 0,-6 5 0,-4 8 0,-1 15-1,0 0 1,-14 13 0,10 11-1,3 7 1,1 5 0,5 5 0,9 1 0,6-3 0,7-11 0,7-7 0,4-13 0,4-13 0,2-9 0,-3-14 1,-3-8 0,-8-8-1,-8-6 1,-9-3 1,-7 2-2,-9 2 1,-4 5-1,-8 4 0,0 8-3,-5 6-1,12 19-11,-10-3-24,18 10-2,0 0 1,13 9-3</inkml:trace>
  <inkml:trace contextRef="#ctx0" brushRef="#br4" timeOffset="1.20919E6">9250 1489 103,'15'0'40,"-2"-5"0,12 4-7,1-5-30,0 4 1,-4-3-1,1 4-1,-7 6-1,-7 0 0,-9-5 0,-8 22 0,-8-4 0,-5 7 1,-4 3-1,2 1 0,0-1 1,6 1-2,11 0 2,11-9-2,16-7-1,11-7-3,13-1-11,-1-12-25,14-2-2,-6-6 0,11 1-2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6T02:51:04.96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1755 844 22,'0'0'29,"0"0"3,0 0 2,0 0-19,0 0-3,0 0-2,0 0-2,0 0 2,0 0-5,0 0-3,0 0 0,0 0 2,0 0-2,19 43 1,-14 20-2,-5 5 0,0 6-1,0 6-1,3-3-4,-3-10-2,7-11-14,-2-23-13,5-12 1,1-9-2,-1-7 2</inkml:trace>
  <inkml:trace contextRef="#ctx0" brushRef="#br0" timeOffset="577.201">1660 989 85,'-60'-41'36,"60"41"0,-55-38 0,55 38-34,-40-32 0,40 32 0,0 0 1,-16-49-1,16 49 0,0 0 0,52-59 0,-52 59-1,70-42 0,-26 21 0,2 2-1,1 2 1,5 4-1,-3 5-1,-1 5 2,-5 8-1,-2 3 1,-41-8 0,61 39 1,-61-39-2,44 79 2,-32 6-2,-13 1 1,-9-1-1,-2-11 1,5-20 0,9-18 0,8-27-1,-10-9 1,0 0 1,44-22-1,-44 22 1,0 0-1,56-57 1,-56 57-2,43-48 2,-43 48-2,42-48-1,-42 48 2,39-40-1,-39 40 0,0 0 1,51-29 1,-31 32-3,4 11 1,-11 14-1,-2 18-1,-2 7-4,1 0-1,14-8-33,-1-12-1,9-24 1,0-14 0</inkml:trace>
  <inkml:trace contextRef="#ctx0" brushRef="#br0" timeOffset="936.0016">2751 1003 65,'3'-52'41,"-3"52"-2,0 0 0,0 0-14,0 0-23,0 0 0,0 0-2,0 0 1,0 0-2,50-1 2,-50 1 0,0 0 0,50-9-3,-50 9 3,0 0 0,0 0 0,43-43 0,-43 43 0,0 0 1,0 0 0,0 0 2,0 0-2,-48 5 2,7 27-3,4 14 2,9 3-4,20 3 0,31-5-4,-23-47-12,60 26-23,-11-23-1,12-3 1,5-14-3</inkml:trace>
  <inkml:trace contextRef="#ctx0" brushRef="#br0" timeOffset="1482.0026">4027 987 83,'0'0'40,"0"0"1,-8-45-1,8 45-38,0 0 2,0 0-2,-12 4-1,4 28 2,-7 16-2,-1 13 1,-3 6-2,3 5 2,-2-6-2,10-10 1,4-27 0,5-12 1,-1-17 0,15-10 0,-3-17 0,-12 27 0,0 0 1,25-64-1,-25 64-1,22-61-2,-22 61 2,24-67-2,-24 67 1,28-67-2,-28 67 1,34-60-1,-34 60 3,43-53-2,-43 53 0,49-43-3,-49 43 0,59-32-2,-59 32-2,64-20-6,-25 14-26,-39 6 1,71-4-1,-71 4 4</inkml:trace>
  <inkml:trace contextRef="#ctx0" brushRef="#br0" timeOffset="1794.0031">4560 881 74,'0'0'38,"0"0"-2,0 0 3,0 0-27,0 0-5,0 0 1,0 0-4,-14 47 1,5-35-2,-16 32 2,1 5-3,11 2 0,8-3-2,13 4 1,10-11 0,11-14 0,6-30-1,-35 3 1,44-17 0,-44 17 0,47-33-1,-47 33-2,38-49 1,-38 49-1,26-57 0,-26 57-3,9-60 2,-9 60-2,-1-51 3,1 51-4,-10-43 0,10 43-21,0 0-13,-10-53 3,10 53-3,0 0 1</inkml:trace>
  <inkml:trace contextRef="#ctx0" brushRef="#br0" timeOffset="2059.2036">5262 605 78,'0'0'42,"0"0"-2,36-60 3,-36 60-28,0 0-12,0 0 0,0 0-1,0 0-1,-47 74 1,42-38-1,-21 62 0,-3 13-2,5 7 0,5 0-3,6-15-2,22-36-33,5-32 0,-14-35-1,41-24 1</inkml:trace>
  <inkml:trace contextRef="#ctx0" brushRef="#br0" timeOffset="2262.0039">5575 625 83,'39'-78'42,"-39"78"-1,0 0 2,0 0-20,0 0-21,0 0 0,0 0-1,-16 99-3,-8 26 1,-2 14-8,7-19-29,16-15-2,5-27-1,9-26-1</inkml:trace>
  <inkml:trace contextRef="#ctx0" brushRef="#br0" timeOffset="2948.4051">5748 966 96,'0'0'40,"0"0"2,0 0-3,0 0-37,42 1 0,-42-1-1,0 0-1,53 4-1,-53-4 1,42-13 0,-42 13-1,43-24 0,-43 24 2,0 0 1,49-55 0,-49 55 0,0 0 0,0 0 0,0-44 0,0 44 2,0 0-1,-48 10-1,48-10 0,-41 27 0,41-27 0,0 0 0,-38 59-1,38-59-2,0 0-2,19 50-1,-19-50-2,50 20-6,-50-20-7,70-1-8,-26-6 9,-5-4 9,3 0 4,-2-1 3,-40 12 4,71-21 5,-71 21 11,52-13 6,-52 13-9,24 10-6,-24 20-4,-9 13-1,-6 16-2,-1 2 1,2-7-3,10-8 2,3-19-2,1-27 2,0 0-1,0 0 1,0 0 0,0 0-1,35-49 2,-35 49-3,11-51 2,-11 51-2,12-54 1,-12 54-1,15-60 0,-15 60 0,26-57 0,-26 57-2,42-57-1,-42 57-15,59-53-22,-59 53-3,71-47 1,-32 27 0</inkml:trace>
  <inkml:trace contextRef="#ctx0" brushRef="#br0" timeOffset="3775.2066">7184 961 89,'0'0'39,"35"-57"-1,-35 57 1,0 0-36,0 0 1,40-26 1,-40 26-1,0 0 0,0 0 0,5 41-1,-7 3 1,-9 4-2,6 4-1,5-52 0,0 0 0,9 52 0,-9-52 0,0 0 0,46 10 0,-46-10 0,45-15-2,-45 15 1,54-32-1,-54 32 0,49-38 0,-49 38-1,50-34 0,-50 34 3,38-28 0,-38 28 0,0 0 0,44-7-1,-44 7 2,11 22-1,11 6 1,-22-28-2,0 0 1,39 46 0,-39-46 0,40 15 0,-40-15 0,45 3-1,-45-3 0,50-16 0,-50 16 0,47-36-1,-47 36 0,41-45-1,-41 45-3,33-49 1,-33 49-2,32-49-4,-32 49-26,0 0-5,36-60 0,-36 60 0</inkml:trace>
  <inkml:trace contextRef="#ctx0" brushRef="#br0" timeOffset="3993.607">8248 820 96,'52'13'40,"-52"-13"1,40 19-1,-40-19-34,0 0-1,0 0-1,35 61-1,-42-31-2,-3 18-1,-8 2-1,7-4-5,8 1-15,3-47-17,0 0-1,0 0 1,0 0-1</inkml:trace>
  <inkml:trace contextRef="#ctx0" brushRef="#br0" timeOffset="4149.6072">8431 758 109,'-22'-79'40,"22"79"0,-29-69-4,29 69-44,-22-54-30,22 54-4,0 0 2,-9-56-2</inkml:trace>
  <inkml:trace contextRef="#ctx0" brushRef="#br0" timeOffset="4414.8077">8955 428 104,'0'0'42,"0"0"1,0 0-2,0 0-38,0 0-2,0 0 0,13 67 1,-13-67-2,-13 60 1,13-60-1,-15 76-1,7-31-4,8-45-15,-11 83-19,11-83 0,-6 86 1,6-86-3</inkml:trace>
  <inkml:trace contextRef="#ctx0" brushRef="#br0" timeOffset="4602.008">8907 977 105,'0'-52'43,"0"52"0,0 0-2,0 0-39,8-59-3,-8 59-2,0 0-7,54-45-29,-54 45-2,66-31 1,-25 14-2</inkml:trace>
  <inkml:trace contextRef="#ctx0" brushRef="#br0" timeOffset="4992.0087">9536 378 109,'0'0'41,"0"0"2,0 0-1,0 0-40,0 0 1,-57 69-1,57-69 1,-48 95-1,26-43 0,-2 2-1,6 0 0,4-1 1,2-1 0,12-52-2,-14 81 0,14-81 0,7 54 0,-7-54 0,0 0 0,0 0 0,51 17 0,-51-17 0,40-20-2,-40 20 1,42-26 2,-42 26-1,42-25 0,-42 25-1,0 0 1,57-16 0,-57 16-2,0 0-4,43 16-14,-43-16-18,0 0-3,45 35 1,-45-35-3</inkml:trace>
  <inkml:trace contextRef="#ctx0" brushRef="#br0" timeOffset="5850.0102">10775 507 65,'0'0'37,"7"-49"0,-7 49 0,0 0-31,0 0 0,9-57 1,-9 57-2,0 0 1,0 0-2,0 0 0,0 0 0,0 0-1,0 0 0,0 0-2,1 68 1,-1-68-1,-7 78 2,4-31-1,-1 4 0,2-2-1,-15 32-2,20 25 1,-2-6-3,4-19-1,2-20-6,-7-61-19,0 0-12,0 0 3,0 0-1,0 0 1</inkml:trace>
  <inkml:trace contextRef="#ctx0" brushRef="#br0" timeOffset="6068.4106">10634 949 100,'-49'-35'42,"49"35"1,-45-33-2,45 33-37,0 0-1,0 0-2,-37-53 1,37 53-2,0 0 1,58-27-2,-58 27-1,78-23-2,-26 10-2,3-4-20,10 1-15,-1 0-1,3-2 1,-3 0 1</inkml:trace>
  <inkml:trace contextRef="#ctx0" brushRef="#br0" timeOffset="6614.4116">11483 419 91,'-13'-52'39,"13"52"2,0 0 0,-10-43-36,10 43-1,0 0 0,0 0 0,0 0-1,0 0-1,0 0 0,0 0-1,-39 57 0,39-57-1,-21 78 1,12-32 0,-2 4 1,-1 3-1,4 0 0,-1 2 1,1 0-1,1 0 0,3-7 1,4-48-2,-5 81 0,5-81 1,0 0-2,16 55 1,-16-55 0,0 0-1,43-18 1,-43 18-1,44-40 0,-44 40 1,48-48 0,-48 48 0,50-51 0,-50 51 0,47-43 0,-47 43 0,45-21 0,-45 21-1,0 0 2,51 11 0,-51-11 0,0 0 0,31 66-1,-14-48-1,-6 44 0,-3-1-3,-8-61-3,16 56-16,-16-56-18,0 0-1,23 47 1,-23-47 1</inkml:trace>
  <inkml:trace contextRef="#ctx0" brushRef="#br0" timeOffset="7066.8124">11975 891 77,'0'0'41,"0"0"0,0 0 1,0 0-25,0 0-13,0 0 0,0 0-1,41 44-1,-41-44 0,43 8-1,-43-8-1,53 0-1,-53 0 1,59-11 0,-59 11 0,55-26 1,-55 26 0,45-35 0,-45 35 0,0 0 1,29-61-2,-29 61 2,0 0-1,0 0 0,-48-32 0,48 32 1,-57 18 0,57-18 0,-64 34-1,64-34 0,-26 43 0,-14 16 1,40-59-2,-18 62 0,18-62 0,15 57-3,-15-57-5,41 39-19,-41-39-15,74 7-3,-27-19 1,4-5-1</inkml:trace>
  <inkml:trace contextRef="#ctx0" brushRef="#br0" timeOffset="8330.4146">13207 857 70,'0'0'36,"0"0"1,0 0-8,0 0-19,0 0-2,0 0-2,0 0-1,0 0-2,0 0 1,0 0-1,0 0 1,0 0-1,3 61-1,-25-24 1,4 12-1,0-4 0,3 4 0,15-49-1,0 0 1,-12 47 0,12-47-1,0 0 0,0 0 0,0 0 0,0 0-1,41-69 1,-41 69-2,24-59 0,-24 59 0,25-59 2,-25 59-1,27-60 0,-27 60 0,21-49 0,-21 49-1,0 0 2,0 0-1,0 0 0,43-42 0,-43 42 0,0 0 1,50 14 0,-50-14 1,53 10-1,-53-10 0,66 4 1,-66-4-1,76-9 1,-35 2-1,1-7 0,0 0-1,0-3 0,-1-2 0,-41 19 1,72-31-1,-72 31 0,54-13-1,-54 13 1,0 0 0,0 0 0,40 43 2,-40-43-3,0 54 0,0-54-2,-6 70-3,6-70-16,3 69-16,-3-69-4,13 65 1,-13-65 0</inkml:trace>
  <inkml:trace contextRef="#ctx0" brushRef="#br0" timeOffset="8798.4154">14468 863 94,'0'0'40,"0"0"1,34-66 0,-34 66-37,0 0 2,0 0-1,-14-49-1,14 49-1,0 0-1,-63 11 1,63-11 0,-56 32-1,56-32 0,-55 39 0,55-39-1,-45 49 1,45-49-2,-27 48 0,27-48 0,0 0 0,3 57 0,-3-57 0,0 0 0,56 13 0,-56-13 0,65-19 0,-65 19-2,74-37 1,-74 37 1,72-42 0,-72 42 0,59-36-1,-59 36 2,0 0-1,44-22 1,-44 22-2,0 0 0,0 0-2,0 0-1,-1 63-4,1-63-14,0 0-16,15 63-4,-15-63 1,0 0 1</inkml:trace>
  <inkml:trace contextRef="#ctx0" brushRef="#br0" timeOffset="9141.616">15119 816 108,'0'0'42,"26"-46"1,-26 46-2,0 0-34,0 0-6,0 0 1,-54-45 0,54 45-1,0 0-1,-52 27 0,52-27 1,0 0-2,-24 51 1,24-51 0,0 0 0,15 54 0,-15-54 0,0 0 2,46 54-1,-46-54 0,0 0 0,43 55 0,-43-55 1,0 0-2,18 55 0,-18-55-5,0 0-1,-11 49-6,11-49-19,0 0-11,0 0 0,0 0-1</inkml:trace>
  <inkml:trace contextRef="#ctx0" brushRef="#br0" timeOffset="9562.8168">15688 748 106,'38'-38'42,"-38"38"1,0 0 0,0 0-39,0 0-1,0 0 0,-56-9-1,56 9 0,-53 29-1,53-29 0,-51 36-1,51-36 1,0 0 0,-44 55-1,44-55-2,0 0 2,4 53-1,-4-53 1,0 0 1,39 44-1,-39-44 1,40 24 0,-40-24 2,0 0-3,53 43 0,-53-43 0,-2 27 0,-1 8 0,-15 8 0,-21-3 0,-1 3 0,-3-10 0,10-11-4,11-13-4,22-9-13,0 0-18,0 0-2,0 0 1,13-50-1</inkml:trace>
  <inkml:trace contextRef="#ctx0" brushRef="#br0" timeOffset="11325.6199">16977 810 40,'42'-19'32,"-42"19"2,0 0-6,0 0-16,0 0-2,0 0 0,0 0-2,0 0-1,0 0-1,0 0-1,-3-50 0,3 50 0,0 0 0,0 0-1,-57-8 0,57 8-2,-47 11 1,47-11-1,-55 22-1,55-22 2,-58 30-1,58-30 0,-51 37 0,51-37 0,0 0-1,-46 64 1,46-64 0,0 0-2,2 54-1,-2-54 1,0 0-1,51 18 0,-51-18 0,55-10 0,-55 10 0,64-21 0,-64 21 2,63-34-1,-63 34 1,55-33-1,-55 33 0,42-32-1,-42 32 1,0 0 0,0 0-1,45-16 0,-45 16 1,0 0 0,0 0 0,0 0-2,33 59-3,-33-59-9,0 0-26,43 31-1,-43-31 1,51 5-2</inkml:trace>
  <inkml:trace contextRef="#ctx0" brushRef="#br0" timeOffset="11590.8203">17825 374 95,'0'0'39,"23"0"1,-23 0 0,0 0-39,0 0 1,0 0 1,0 0-1,-16 0-1,16 0 0,-19 55-1,6-9 1,0 4-1,3 0-2,0 1-1,5 2-9,-5-3-28,10-50 1,-8 89 1,8-89 0</inkml:trace>
  <inkml:trace contextRef="#ctx0" brushRef="#br0" timeOffset="11824.8207">17722 891 102,'-42'-42'42,"42"42"1,0 0-2,0 0-38,-4-63-2,4 63 0,41-31-1,-41 31-3,68-24-1,-27 14-14,7-1-22,-3 3-1,-45 8-1,71-16 0</inkml:trace>
  <inkml:trace contextRef="#ctx0" brushRef="#br0" timeOffset="12448.8218">19046 474 77,'18'-50'37,"-18"50"1,0 0 1,0 0-35,0 0 1,0 0 0,0 0-1,0 0 0,0 0-1,0 0 0,4 71 0,-4-71-2,-12 79 3,2-31-2,5 2-2,-2 1-1,3 2-3,4-2-6,0-3-27,0-48-2,6 88 0,-6-88-3</inkml:trace>
  <inkml:trace contextRef="#ctx0" brushRef="#br0" timeOffset="12667.2222">18994 911 99,'0'0'41,"-41"-36"1,41 36-1,0 0-38,-47-39-1,47 39 0,0 0-2,0 0-3,0 0-1,67-52-5,-67 52-9,80-19-23,-29 5 1,2 0 0,6-5 0</inkml:trace>
  <inkml:trace contextRef="#ctx0" brushRef="#br0" timeOffset="13166.4231">19784 389 100,'0'0'41,"0"0"1,0 0-1,0 0-38,-48-2-1,48 2 2,0 0-2,-42 0-1,42 0 0,-37 39 0,37-39 0,-45 98 0,25-47 1,2 4 0,1 1 0,-1 1-1,3-1 1,2-1-1,4-4 1,9-51-2,-12 76 1,12-76 1,2 48-4,-2-48 2,0 0-1,0 0 1,55-7-1,-55 7 1,47-43-1,-47 43 0,52-52 1,-52 52 0,53-55 0,-53 55 0,47-44 1,-47 44-2,42-24 1,-42 24-1,0 0 2,39 14 0,-39-14-1,0 0-1,23 65-2,-23-65 0,13 60-5,-13-60-13,19 57-18,-19-57-2,31 48 1,-31-48-1</inkml:trace>
  <inkml:trace contextRef="#ctx0" brushRef="#br0" timeOffset="13603.2239">20168 898 67,'-5'-48'41,"5"48"-1,0 0 1,0 0-15,0 0-22,0 0 0,0 0 0,57 17-2,-57-17 0,50 12-1,-50-12 0,61 5 2,-61-5-3,67-6 2,-67 6-2,62-17 1,-62 17-1,50-25 2,-50 25-2,0 0 0,32-48 1,-32 48-1,0 0 1,-40-26 0,40 26-1,-57 4 1,57-4 0,-68 20 0,68-20 1,-60 34 0,60-34-1,0 0 2,-45 66-3,45-66 0,11 49-4,-11-49-4,44 41-18,-44-41-16,68 21-2,-26-18 0,9-9 0</inkml:trace>
  <inkml:trace contextRef="#ctx0" brushRef="#br0" timeOffset="14383.2252">17773 472 66,'6'-49'38,"-6"49"0,0 0 0,7-48-28,-7 48-5,0 0 0,0 0-2,0 0 0,4-3 0,-4 3 1,0 0-1,0 0-1,0 0 0,0 0 1,1 11-1,-1-11 0,-8 61 0,8-61-1,-14 80 0,14-80 1,-14 92 0,6-41 0,0 2-1,0 0 0,-1 0 1,2-1-2,0-3 0,7-49-2,-9 83-3,9-83-2,0 58-15,0-58-19,0 0 0,0 0-1,0 0 0</inkml:trace>
  <inkml:trace contextRef="#ctx0" brushRef="#br0" timeOffset="14835.626">17670 721 77,'-50'-26'40,"50"26"-1,0 0 0,-51-13-33,51 13 0,0 0 1,0 0-3,-41-2-1,41 2 1,0 0-1,0 0-1,0 0 0,43 5-1,-43-5 0,61-1 0,-61 1 0,83-1 0,-36-2-1,6 5 0,1-6 0,3 2 2,2-3-2,-2 2 1,-1-4-1,-1 2 0,-5-1-1,-4 2 1,-46 4-1,68-8 1,-68 8-1,45-4 0,-45 4-1,0 0-3,0 0-3,0 0-20,0 0-14,0 0 1,0 0-1,0 0 1</inkml:trace>
  <inkml:trace contextRef="#ctx0" brushRef="#br0" timeOffset="15880.8279">21444 886 77,'0'0'39,"-49"-6"-2,49 6 2,0 0-36,0 0 0,0 0 0,0 0 0,0 0 0,0 0-2,0 0 1,62 6 1,-62-6-1,51-7 1,-51 7-1,55-15-1,-55 15 1,52-22-1,-52 22 1,40-29-1,-40 29-1,0 0 1,0 0 0,15-48 0,-15 48 0,0 0 2,-47-21-2,47 21 0,-50 2 0,50-2 0,-54 12 1,54-12-1,-51 27-1,51-27 0,0 0-1,-46 61 0,46-61-1,0 0 1,12 66-3,-12-66-6,49 31-22,-49-31-9,74 22 1,-32-16 0</inkml:trace>
  <inkml:trace contextRef="#ctx0" brushRef="#br0" timeOffset="16489.2289">22318 866 89,'0'0'39,"0"0"0,0 0-1,-46-40-33,46 40 0,-40-6 0,40 6 0,-54 8-2,54-8-1,-63 22 1,63-22-1,-62 30 1,62-30-1,-50 36-1,50-36 1,0 0 0,-28 50-2,28-50-1,0 0 1,51 18 0,-51-18 0,75-15-1,-27-2 1,3-10-1,6-8 3,0-7-2,1-9 1,-6-6-1,2 0 1,-8-2-1,-7 2 0,-4 7 0,-35 50 1,38-80-1,-38 80 1,0 0-1,0 0 0,0 0 0,0 0 1,-43 8-1,43-8-1,-39 76 1,21-25 0,4 7-1,3 0 1,3 1-3,2-1-3,8-3-5,-2-55-20,8 90-10,-8-90 0,25 64-2,-25-64 3</inkml:trace>
  <inkml:trace contextRef="#ctx0" brushRef="#br0" timeOffset="17113.23">22989 971 80,'0'0'40,"39"-39"0,-39 39-2,0 0-30,0 0 0,26-52-2,-26 52-1,0 0-2,0 0 0,0 0-1,0 0 1,-41-32-2,41 32 1,-46 16-1,46-16 1,-50 29 0,50-29 0,-47 39-1,47-39 0,0 0 0,-51 64 0,51-64 0,0 0-1,-13 50 0,13-50 0,0 0-1,0 0 1,46 15 0,-46-15 0,48-23-1,-48 23 1,57-36 0,-57 36 0,55-39 0,-55 39 0,46-32 0,-46 32 0,0 0 0,45-13 0,-45 13 1,-6 41-1,6 16 0,-14 17 0,2 15 0,-6 4 0,2-3-1,0-12 1,5-10-1,-9-22 2,-1-8 0,-7-10-1,-4-9 1,-5-12 0,-4-9-1,1-2 0,1-12-1,8-10-2,3-16-4,24-6-11,4 48-15,0-61-8,0 61 0,27-60-1</inkml:trace>
  <inkml:trace contextRef="#ctx0" brushRef="#br0" timeOffset="17659.231">23467 913 92,'0'0'41,"0"0"0,0 0 1,0 0-39,0 0 1,0 0-1,0 0-1,0 0 0,0 0-1,0 0 0,43-2 0,-43 2 0,41-7 1,-41 7-1,49-14 0,-49 14 0,47-18 0,-47 18 1,42-27-2,-42 27 0,0 0 1,0 0-1,28-49 0,-28 49 1,0 0 0,0 0 0,-58-4-1,58 4 2,-41 20-2,41-20 2,0 0-1,-48 51 0,48-51-1,0 0 0,-19 66-1,19-66-1,0 0-3,42 55-14,-42-55-18,61 16-6,-61-16 0,85-4-2</inkml:trace>
  <inkml:trace contextRef="#ctx0" brushRef="#br0" timeOffset="19578.0343">1651 1923 60,'4'-23'34,"1"1"1,-5-1-1,8 14-21,-8-10-3,0 19-1,0 0-2,0 0-2,-3 35-1,-2 11-1,-7 16-1,-6 23 0,-1 13-2,-3 15 1,-1 6 0,3-1 0,2-9-2,6-12 0,10-11-5,4-33-7,14-5-24,7-33 2,13-7-1,2-22-2</inkml:trace>
  <inkml:trace contextRef="#ctx0" brushRef="#br0" timeOffset="19952.435">2058 2162 90,'-13'0'37,"-7"2"-1,1 24-3,-8-1-28,5 18 0,-4 6 0,4 11 0,3-1-2,7 8 1,2-5-1,12-5-1,9-13-1,9-13 0,7-18-1,5-15 1,1-14-1,8-16-1,-1-15 1,-3-10-1,-5-9 1,-3 0-1,-14 3 0,-10 2-2,-6 14 1,-13 7-1,-8 16-1,-9 11 0,3 16-2,-6-1-5,18 19-25,0-7 0,18 9 1,8-15-1</inkml:trace>
  <inkml:trace contextRef="#ctx0" brushRef="#br0" timeOffset="20295.6356">2614 2123 97,'-30'15'39,"-11"-5"1,1 15-1,0-7-35,2 4 0,9-4-2,10 1 0,10-2-2,15-3 1,12-6-1,14-5 0,9 1 0,2 1 0,4 1 0,-3 4 0,-7 7 0,-10 7 0,-10 7 0,-15 9 2,-15 3-1,-7 2 1,-5-2-2,-3-3 1,1-6-3,2-16-1,10-4-6,-2-22-29,32-7-1,1-23-1,17-4 0</inkml:trace>
  <inkml:trace contextRef="#ctx0" brushRef="#br0" timeOffset="20514.036">3123 1729 103,'8'-18'40,"-8"18"0,-14 11-2,-6 19-35,5 13 0,-2 13-1,2 14-2,-1 13 0,4 11 0,3 1 0,0 0-1,6-3-2,0-17-2,14 3-23,-10-31-8,11-13-2,-12-34-2,18 2 3</inkml:trace>
  <inkml:trace contextRef="#ctx0" brushRef="#br0" timeOffset="20685.6363">2921 2116 107,'-30'-17'40,"15"18"2,3-5-2,26 6-36,8-4-2,20-6-1,13-2-3,8-8-4,25 3-32,-3-14-2,10 6 0,-6-6 0</inkml:trace>
  <inkml:trace contextRef="#ctx0" brushRef="#br0" timeOffset="21262.8373">3890 2208 86,'-5'29'37,"7"1"0,4-9 0,18-8-36,-1-4 1,9-6-1,8-11 2,7-7-1,2-11 0,2-6 1,-4-2-1,-7-3 0,-6 0 0,-11 4-1,-11-1 1,-15 9 0,-11 1-1,-11 10 1,-11 6-1,-6 9 1,-9 7-1,3 10 1,-3 10-1,5 4 0,11 6 0,12 2-1,15-2 0,16 0 0,20-9-1,19-8-1,14-7-2,12-15-4,18 10-11,-1-28-21,5 6 1,-8-16-1,0 6 1</inkml:trace>
  <inkml:trace contextRef="#ctx0" brushRef="#br0" timeOffset="21590.4379">4789 1948 98,'-20'-4'39,"8"18"0,-6-7-2,5 16-34,5 7-1,2 7 0,3 7 0,0 3-2,3 1 2,3 4 0,1-4-1,4-3 0,2-12 0,6-11 0,4-19 0,2-18 1,9-16-1,1-14 0,2-15 0,0-2 1,2-8-2,-7-4 1,-1 12-3,-6 6 0,-4 16-5,-11-2-6,9 29-27,-15-4-1,-1 17 0,10 7 1</inkml:trace>
  <inkml:trace contextRef="#ctx0" brushRef="#br0" timeOffset="22729.2399">5136 2106 89,'-1'11'40,"1"-11"-1,12 0 1,12-10-36,6-3-1,5-5 1,6-4-2,1-7-1,-1 0 2,-8-1-2,-4 0 1,-11 5-1,-11 1 0,-9 2 0,-11 7 0,-9 8-1,-10 8 1,-7 9-1,-4 13 1,2 5-1,1 7 0,7 3 0,10 3 0,12-3 0,14-1 0,17-13 0,17-8-1,12-10 1,13-9 1,9-8-1,1-6 1,-1-2-1,-2-3 0,-9 2 1,-13 4 0,-14 4-1,-9 5 1,-13 7-1,-11 13 1,-9 6-1,-8 9 0,-1 8 0,1 10 0,-4 5 0,4 1-1,4-1 1,5-9 0,3-7 0,8-11 0,-3-24 1,17-5-1,0-20 1,2-16-1,2-8 1,1-6 0,0-5-1,1-5 2,-3 11-2,0 2 1,-5 14-2,-1 7 1,0 11-2,-2 7 0,3 11-3,-3 7-2,8 10-2,-6-13-10,19 17-21,-11-12 0,11 8 1,-9-14 2,9 7 24,-11-15 7,1 4 4,-1-1 11,-13-11 23,8 7 4,-13-6 0,-4 14 3,0 0-24,-3 19-5,-12-6 0,5 19-2,-13 1-1,7 9-2,-2 0-2,4-3 0,4-3-1,9-2 0,4-15-1,9-6 0,7-13-1,11-13 1,3-10 0,0-8 0,4-8-1,-3-7 2,0 1-1,-5-3 0,0 14 0,-12 0 0,-1 17-1,-7 14 1,-8 18-1,-6 20-1,-7 21 1,-8 26-2,-7 14 1,-4 22 1,-5 2 0,-2 3-1,0 0 0,5-10 1,0-19 0,6-18 0,6-25 0,7-22-1,2-20 1,12-9 0,-12-35 0,12-6-1,1-16 1,4-16-1,3-10 2,5-8-2,6-2 1,0 1-1,5 7 2,4 6-3,5 15-3,-7 0-9,17 33-12,-14-5-15,15 21 0,-2-6-1,18 9 1</inkml:trace>
  <inkml:trace contextRef="#ctx0" brushRef="#br0" timeOffset="23212.8407">7478 1613 91,'16'-19'37,"3"7"1,-13-1-2,-6 13-31,0 0 0,-2 13 0,-9 12 1,-7 14-2,-2 7 0,-2 12-2,1 6 0,5 4-3,3-1 2,6 0-2,4-6-1,5-8-3,7-2-3,-5-31-12,12 13-18,-8-28 0,9 2 1,-9-19-2</inkml:trace>
  <inkml:trace contextRef="#ctx0" brushRef="#br0" timeOffset="23540.4413">7294 1985 108,'-15'4'39,"-3"-4"1,18 12-2,13-13-34,8-9-2,10-2 0,11-6 0,9-2-1,5-2 0,4-1 0,-1 1-1,-1 8-1,-8 3 0,-5 7 0,-13 5-1,-4 8 1,-11 7-1,-6 10 1,-8 1-1,-8 9 1,-3 5 0,-5 4 0,-1 3 0,3-1 0,-3-3-1,12-6-2,-3-16-8,18-1-24,-1-24-1,16-6-1,0-23-1</inkml:trace>
  <inkml:trace contextRef="#ctx0" brushRef="#br0" timeOffset="24211.2425">7898 1565 115,'-24'-1'39,"15"10"1,0-8-3,23-4-40,6 0-2,6-2 0,9 8-2,0-4-4,14 12 0,-9 1 1,6 12 4,-13 7 1,-3 5 7,-8 3-1,-11 2 5,0 10 3,-19-9 2,4 6-2,-13-10-1,7 4-2,-5-9-2,3 2-1,-1-8 0,7-6-2,-2-7 0,7-2 1,1-12-2,9-3 1,2-9-1,3-7 1,7-9-1,-4-5 2,5-4-2,-2-1 1,-1 3 0,-3 3 1,-5 5-2,1 7 1,-12 20 0,12-10-1,-12 10 1,4 25-1,-4-4 0,2 9 1,-2-2-1,3 5-1,0-3 1,2-6-1,2-3 1,5-11-1,3-7 2,9-13-2,1-8 1,3-9 2,2-4-2,1-2 1,0-1 0,-3 4 0,-4 5 0,-8 7 0,-4 12-1,-12 6 1,8 16-1,-10 8 0,-2 7 0,3 4-1,-2 4 0,3 0-1,5 1-1,2-12-4,12 5-5,-5-28-14,20 7-15,-6-17 0,10 2 0,-5-18 1</inkml:trace>
  <inkml:trace contextRef="#ctx0" brushRef="#br0" timeOffset="24538.8431">8890 1851 92,'-13'10'39,"-4"-4"2,16 9-3,1-15-22,12 14-14,14-14 0,7-1 0,5-4 0,4-7 0,1 0-2,-5-6 1,-8 0 0,-9-4-1,-11-1 0,-12 5 0,-11 0 0,-11 7 1,-10 7-1,-3 14 1,-2 5 0,-2 15 0,4 8 1,5 5-2,10 4 1,11-2-1,16-6-2,9-8-5,22 1-13,-1-24-20,22-2-2,-2-15 1,15-2-2</inkml:trace>
  <inkml:trace contextRef="#ctx0" brushRef="#br0" timeOffset="25334.4445">10251 1296 94,'-9'-4'38,"8"19"1,-6 11-3,4 7-32,-4 12-2,1 14 1,-4 9 0,2 10 0,-3 0 0,1-1-1,0-4 0,5-6-3,1-14 3,4-11-2,2-10 1,4-12-1,5-13 0,1-11-1,3-14 2,1-6 1,-2-8-2,0-3 2,0-6-1,-1-2 0,1 3-2,0 1 3,1 10-2,2 1 0,3 11 0,2 8-1,2 9 1,3 8 0,-2 9 0,-3 8 0,-4 5 0,-6 8 0,-12 5 1,-9 2-2,-14-2 1,-5-2-1,-9-4 1,-8-5-2,1-7-1,0-17-3,10-3-4,0-27-17,24 7-13,0-21 1,20 3-2,2-9 3</inkml:trace>
  <inkml:trace contextRef="#ctx0" brushRef="#br0" timeOffset="25755.6452">10692 1908 103,'-13'10'41,"10"1"0,3-11-1,0 0-37,8-1-1,19-7 0,9-5-1,10-2 0,7-4 0,2-3 0,-1-6-1,-5-1 2,-8-1-2,-12-2 2,-12 1-2,-15 1 1,-19 3-1,-10 4 1,-12 8-1,-8 10 0,-8 14 0,-5 12 0,1 11 0,2 9 0,8 5 1,10 8-2,15-3 1,16-1-1,21-12 1,19-9-3,25-13 0,19-14-4,18 6-10,1-26-22,17 5-2,-8-13 2,5 7-2</inkml:trace>
  <inkml:trace contextRef="#ctx0" brushRef="#br0" timeOffset="26067.6457">11739 1772 79,'5'-20'39,"-5"20"-1,-7-17 1,7 17-27,-30-2-4,5 9-1,-11 2-1,-4 7-2,-2 5 0,-1 5-1,4 1 0,2 7-1,10-1-2,11 1 0,10-4-1,17-6 0,13-6-1,11-6-2,16-5-2,4-19-6,17 8-19,-6-23-9,6 6 0,-8-11 1</inkml:trace>
  <inkml:trace contextRef="#ctx0" brushRef="#br0" timeOffset="26488.8465">12201 1687 92,'-21'-15'39,"10"20"2,-12-5-1,3 7-32,-11 2-1,2 9-2,-5 5-1,2 11-1,-1 2 0,6 6-2,3 1 0,12-2-1,3-4 1,10-6-2,9-8 1,10-6 0,8-20 0,5-7 0,6-10 1,4-9 0,-3-5-1,2-5 1,-8-2-1,-5 0 1,-5 10-2,-7 3 2,-8 10-2,-9 18 1,0 0-1,-8 5 1,-4 20-1,2 2-1,2 8-1,0 1-3,12 3-2,0-22-10,20 12-18,-5-26-5,17 2 1,-2-14 0</inkml:trace>
  <inkml:trace contextRef="#ctx0" brushRef="#br0" timeOffset="26847.6471">12655 1632 107,'-19'8'41,"2"16"0,-12 4 0,7 14-35,-5 0-2,3 6-2,4 2 0,8-4-2,5-7 0,13-7 0,10-11 1,5-7-2,11-17 2,8-14-1,2-6 1,7-10 0,-2-5 0,-1-5 0,-4 2-1,-7 3 2,-6 9-3,-9 7 1,-9 12 0,-11 10 0,0 0 0,-17 28 0,4-2-1,-1 3-2,6 3-2,-1-4-4,19 8-12,-8-17-17,24 2-4,-5-18 1,19 2-1</inkml:trace>
  <inkml:trace contextRef="#ctx0" brushRef="#br0" timeOffset="27175.2477">13337 1592 83,'1'-16'42,"-17"4"-3,-1 17 3,-17 7-16,3 11-22,-5 2-1,2 4-1,4 1 0,9 5-1,6-6 0,13-4-2,10-8 2,8-5-1,9-5 0,3-3 0,3-2 0,1-4 0,-7 2 0,-3 5 0,-9 1 0,-4 2 0,-8 7 0,-5 1 0,-6 5-2,-6 3 0,4 2-2,-8-4-3,12 5-8,-13-14-21,17 6-6,4-19 2,-2 14-1</inkml:trace>
  <inkml:trace contextRef="#ctx0" brushRef="#br0" timeOffset="27565.2484">13510 1764 97,'-5'14'40,"11"-1"1,-6-13-1,28 13-35,-7-11 0,10 1-1,4-7-1,5-1-1,2-6-1,0-3 2,-2-4-2,-6 0 1,-4-3-2,-12 2 2,-7-3-3,-13 4 2,-9 6 0,-11 6-1,-11 8-1,-10 10 1,-6 7 1,-1 8-1,2 6 1,5 4-1,9 0 1,13-1-2,17-8 0,17-9-2,20-5-10,2-20-15,17 4-14,4-20 1,14 1-2,-2-13 1</inkml:trace>
  <inkml:trace contextRef="#ctx0" brushRef="#br0" timeOffset="28002.0491">14311 1915 96,'0'0'39,"0"0"-6,-8-10-30,18 2-33,-3-8-9,21 4-3</inkml:trace>
  <inkml:trace contextRef="#ctx0" brushRef="#br0" timeOffset="28173.6494">14877 1884 103,'-10'13'38,"-4"-8"1,14-5-3,-16 13-39,16-13-6,24-15-29,0 6 1,11 2-2,2-4 0</inkml:trace>
  <inkml:trace contextRef="#ctx0" brushRef="#br0" timeOffset="28314.0497">15273 1898 102,'-9'15'38,"-1"-13"-2,10-2-6,0 0-66,0 0-2,29-2-1,-5-5 0</inkml:trace>
  <inkml:trace contextRef="#ctx0" brushRef="#br0" timeOffset="28485.65">15875 1877 114,'10'0'44,"2"6"0,-12-6-2,1-11-38,-1 11-4,1-19-6,11 11-23,-14-9-12,2 17-3,2-24 2,-2 24-2</inkml:trace>
  <inkml:trace contextRef="#ctx0" brushRef="#br1" timeOffset="1.14969E6">2183 3590 47,'8'-11'33,"-8"11"1,2-13-9,-2 13-8,-13-2-6,13 2-2,-22 7-2,8 5-2,-5-3-1,3 7 0,-2 0-2,5 6 0,2-1-1,5 0 0,2 0 0,5-2-1,10-3 0,2-3 1,8-4-1,7-5 0,1-4 1,4-5-1,0-9 1,-3-3 0,-1-6 1,-9-5-1,-5 0 0,-10 2-1,-8-4 1,-6 6 0,-6 6-1,-5 9 0,-8 6 0,-3 11 0,-1 6 0,1 9 1,6 6-1,0-2 0,8 2 0,6 3 1,9-5-1,11-2 0,7-9 0,9-4 1,3-6-1,6-3 1,5-5-1,-1-9 1,-2-1 0,-5-10-1,-7-1 1,-7-3-1,-6 0 1,-11-1-1,-4 2 0,-8 3 0,-10 6 0,-2 6 0,-6 6 0,-2 8 0,-1 5-1,3 7 1,3 5 0,4 3 0,7 1 0,6 3 0,9-1 0,12 0 0,8-4 0,7-3 0,7-7 1,3-8-1,4-6 1,-1-5-1,-3-3 1,-6-8-1,-7-4 1,-9-3-1,-9 0 0,-5-2 0,-12 3 1,-4 4-1,-7 1-1,-5 5 1,-8 7 0,3 7 0,-2 7 0,5 3 0,6 6 0,8-1 0,10 2 0,12-3 0,11-3 0,7-3 0,8-4 0,5-5 1,1-5-1,-5-2 1,-5-2-1,-8-4 1,-8 2 0,-10-1-1,-10 2 0,-10 4 1,-5 1-2,-7 3 1,-8 2 0,5 2 0,-1 3-1,7 0 1,4-2 0,11 0-1,12-3 1,0 0 0,21 3 0,0-7 0,2-1 0,2-2 0,-2-3 1,-4 0 0,-5-3-1,-4 2 1,-9 0-1,-1 11 1,-20-13-1,1 10 1,-5 4-2,-4 6 1,0 3-1,3 2 0,4 8-1,9-6-4,18 11-30,-6-25-3,35 23 1,-8-24-2</inkml:trace>
  <inkml:trace contextRef="#ctx0" brushRef="#br1" timeOffset="1.15061E6">3146 3501 68,'4'-13'35,"-2"-4"0,-2 17 0,2-20-28,-2 20-2,10 6 1,-3 14-2,-8 5 0,6 15-1,-8 5-1,0 7 0,-2 4-2,1-6-1,2 5-5,-7-20-22,15-1-9,-2-22 0,8-7-1</inkml:trace>
  <inkml:trace contextRef="#ctx0" brushRef="#br1" timeOffset="1.15079E6">3178 3088 96,'-25'-7'37,"9"12"0,3-3-5,13-2-40,11-4-28,13-5 1,15-2-2,4-11-2</inkml:trace>
  <inkml:trace contextRef="#ctx0" brushRef="#br1" timeOffset="1.15102E6">3893 2724 91,'-13'15'38,"1"18"-2,-4 4 2,-7 24-36,10 16-1,-2 16 0,-2 9 1,3 9-1,-3 5-1,2-5-2,4 0-6,-5-23-29,17-12 1,-2-28 0,12-14-3</inkml:trace>
  <inkml:trace contextRef="#ctx0" brushRef="#br1" timeOffset="1.15121E6">3730 3351 100,'-26'-6'39,"12"18"1,14-12-2,3 15-35,30-12-2,18-6-4,26 3-23,6-22-13,18 2 0,4-11-2,7 1 1</inkml:trace>
  <inkml:trace contextRef="#ctx0" brushRef="#br1" timeOffset="1.1518E6">5181 2815 80,'9'-7'38,"-2"18"-1,-8 6 0,-2 15-35,-2 12-1,0 15 1,-3 9 0,-1 12-1,-1 6 1,-1 4 0,-1-1 0,-1-2 0,1-10 0,2-12-1,2-13 1,3-13 0,4-21 0,1-18-1,18-17 2,0-16-2,6-15 0,2-4 1,1-6-1,6-2 0,-2 5-1,-3 11 1,-4 10-2,-3 16 2,-4 14-1,-2 15 0,-3 14 0,-1 6-1,0 13 0,2 2-3,5 6-2,-1-15-26,16 9-7,-1-22 0,14-3-2</inkml:trace>
  <inkml:trace contextRef="#ctx0" brushRef="#br1" timeOffset="1.15216E6">5946 3235 99,'-32'-26'39,"1"23"1,-10-1-1,6 18-35,-2 8-1,0 13-1,4 7 0,4 7 0,7-1 0,8-1-2,6-3 1,9-5-1,11-9 1,9-11-1,8-13 0,10-13 1,9-13-2,2-8 2,2-8-1,-1-6 2,-7 1-2,-5 1 1,-7 8-2,-12 8 2,-10 12-1,-10 12-1,-5 10 1,-5 10-1,-2 9-1,1 0-2,6 8-3,3-14-13,18 10-20,3-21 1,21 1-2,3-23 2</inkml:trace>
  <inkml:trace contextRef="#ctx0" brushRef="#br1" timeOffset="1.15245E6">6552 3149 99,'-36'-6'37,"1"20"3,-8-2-2,12 7-31,-2 6-4,10 1 0,11 1-1,9-2-1,14-5 0,12-1-1,10-4 1,10-1-1,-1-1 1,1 1-1,-7-2 1,-9 7-1,-11 0 1,-15 3-2,-14 4 2,-11-1-2,-6 2 0,-6-6-1,3 4-3,-4-14-6,18 7-27,-2-16-2,21-2 0,0 0-1</inkml:trace>
  <inkml:trace contextRef="#ctx0" brushRef="#br1" timeOffset="1.15331E6">7757 2607 78,'0'0'38,"0"0"-1,-8 18 1,-5 10-35,3 9 0,-2 8 0,-1 13 2,1 8-1,-2 10-2,1-4 1,2 0-1,2-8 0,1-4 0,5-12-1,3-9 0,4-16 1,6-13-1,6-13 0,4-7 0,4-12 0,0-6 0,4-3 1,0 1-2,-1-2 1,-4 5-1,-2 6 0,-5 11 0,-2 8 1,-4 10-1,0 10 0,-3 6 0,-2 10 0,-2 4 0,2 2-2,0 2-1,4-1 0,2-11-5,11 6-11,-2-23-22,17-2 4,-4-19-2,13-2 3</inkml:trace>
  <inkml:trace contextRef="#ctx0" brushRef="#br1" timeOffset="1.15348E6">8344 3178 96,'0'0'35,"-15"6"0,-3 7 1,3 15-32,1 3-2,1 4-1,3 1 0,4-3-3,9 1-3,-3-19-32,15 0 1,-2-19 0,14-3-1</inkml:trace>
  <inkml:trace contextRef="#ctx0" brushRef="#br1" timeOffset="1.15362E6">8363 2795 106,'-23'-9'37,"11"15"-2,12-6-6,0 0-55,29 23-11,5-14 0,15 7-1,2-5 1</inkml:trace>
  <inkml:trace contextRef="#ctx0" brushRef="#br1" timeOffset="1.15414E6">8811 2995 95,'-28'24'39,"-8"-6"1,7 14-1,-9 0-34,10 1 0,5-2-2,6 1 0,4-2-2,10-4 1,8-10-1,8-3 0,8-13-1,7-5 0,6-10 0,0-3 0,3-11 0,-2-3 0,-1-1 0,-5 0-1,-6 6 1,-4 6-1,-6 7 1,-13 14-1,11 14 0,-15 14 1,-4 21 0,-6 13 0,-2 15 0,-3 14 0,-4 7 0,-2 7 0,-3-4 1,2-7-1,-1-11 1,3-14 0,-1-14 0,5-18 0,0-17 0,7-20 0,-1-18 0,8-17-1,5-15 1,4-13-1,5-8 1,7-8-1,9-1 0,2 2 0,8 7-1,2 4 0,8 8-3,-1 2-2,11 22-20,-6-17-14,12 14 1,-6-9-1,6 6 0</inkml:trace>
  <inkml:trace contextRef="#ctx0" brushRef="#br1" timeOffset="1.15453E6">9503 2311 103,'-7'-29'40,"7"29"2,-10 16-2,4 20-37,-3 12-1,-3 20 2,-3 10-2,-3 13 1,-3 6-1,2-4 1,-1-5-2,4-11 1,4-10-2,3-18 1,7-14-1,11-17 0,4-16 0,10-16 1,4-12-1,5-7 0,3-4 1,2-2-1,-1 3 0,-6 8 0,-2 10 0,-8 16 0,-4 12-1,-4 13 1,-7 13-1,-3 4-1,2 10-1,-4-2-2,12 11-13,-5-21-21,19 5-2,-2-21-1,16-5 0</inkml:trace>
  <inkml:trace contextRef="#ctx0" brushRef="#br1" timeOffset="1.15508E6">10980 2538 67,'8'-21'38,"4"11"1,-12-4-2,0 14-29,0 0-2,8 15 1,-10 5-1,1 15-1,-2 12-1,-1 10 0,0 7-2,3 11 1,-2 0-2,1 5 0,2-4-2,2-6-2,6-6-4,0-23-9,12 5-23,-5-28 0,10-1 1,-6-28-2</inkml:trace>
  <inkml:trace contextRef="#ctx0" brushRef="#br1" timeOffset="1.15531E6">10783 2590 77,'-25'2'42,"1"-4"-3,24 2 4,0 0-25,24 12-16,19-12 0,16 0-1,14 0 1,12 0-2,12 3-1,2-2-2,4 9-5,-15-1-28,-3 12-4,-26-4 3,-11 13-4</inkml:trace>
  <inkml:trace contextRef="#ctx0" brushRef="#br1" timeOffset="1.1555E6">10838 3218 74,'-48'44'41,"16"-21"0,35 2 0,28-32-12,34-4-28,26-7 1,15-4-2,15 1-1,2-4-5,12 9-31,-19-7-2,-2 16 0,-17-5-1</inkml:trace>
  <inkml:trace contextRef="#ctx0" brushRef="#br1" timeOffset="1.156E6">12639 2206 77,'-17'-2'37,"-17"13"0,-2 27 1,-23 12-33,8 19 1,-6 12 0,5 13-1,4 7-2,9 4 1,15-3-2,19-11-1,19-9-2,17-16-5,31-13-30,5-24-2,22-6 0,-1-28-1</inkml:trace>
  <inkml:trace contextRef="#ctx0" brushRef="#br1" timeOffset="1.16011E6">13048 2607 61,'9'-14'35,"1"11"-2,-11-9-5,1 12-18,0 0-2,7 17 0,-11-6-1,4 14-2,-4 5-2,1 11 0,-1 3-1,-2 5 1,-1 3-2,1 0 1,-2-2-2,0-4 1,1-13-1,0-3 0,2-13 1,5-17-1,0 0 0,-3-12 0,7-14 0,3-8 0,1-13 1,0-9-1,1-5-1,4-8 0,-1 2 1,6-2-1,4 1 1,1 4-1,6 9 1,4 9 0,5 11 0,2 13 0,2 12 1,-6 12-1,-2 13 0,-8 8 0,-11 11-1,-11 6 1,-12 2 0,-13 1 1,-8 5-1,-8-8 2,-5 0-2,-4-3 1,1-4 0,4-7 1,7-5-2,7-1 1,8-5-1,10 0 0,10 0 1,10-4-1,11 4 1,3 3-1,7 2 0,3 3 1,5-1-2,1 1-1,5 1-4,-9-13-25,12 8-7,-8-15 0,7 3-1</inkml:trace>
  <inkml:trace contextRef="#ctx0" brushRef="#br1" timeOffset="1.16043E6">13790 2753 82,'-14'-9'39,"-9"4"-1,-1 19 1,-8 1-25,5 10-11,-1 4 0,9 8 0,3 0-1,9 2-1,11-2 0,7-9 0,9-6 0,10-7 0,5-9-1,2-7 0,-2-11 1,-1-5-1,-6-7 0,-8-1 0,-7-3-1,-9-3 0,-4 2-1,-8 5-1,0 2-1,-6 0-4,14 22-21,-11-17-9,11 17 0,9-14 0</inkml:trace>
  <inkml:trace contextRef="#ctx0" brushRef="#br1" timeOffset="1.16066E6">14342 2258 86,'-13'-6'38,"0"28"0,-7 9 0,2 22-34,-2 7-1,4 19 1,-2 2-1,3 6 0,3-2-3,3-10-1,5-1-5,-6-17-29,14-6-3,-8-21 0,12-4-2</inkml:trace>
  <inkml:trace contextRef="#ctx0" brushRef="#br1" timeOffset="1.16085E6">14050 2668 99,'-18'-8'39,"18"8"2,0 0-5,33 14-35,8-6-3,10-5-5,14 15-6,1-19-24,13 12 0,-8-9-1,2 8 0</inkml:trace>
  <inkml:trace contextRef="#ctx0" brushRef="#br1" timeOffset="1.16121E6">14719 2727 102,'-35'6'39,"-13"-8"2,7 19-1,-14-4-35,11 7 0,1 3-2,10 3 0,6 4-1,9 0 0,10-1-1,12-6 0,11-5-1,11-5 0,5-7 0,7-5 0,5-6 0,0-6 0,-2-4 0,-5-3 0,-4 1 0,-6-3 0,-9 5 1,-3 4-1,-14 11 0,9-12 0,-9 12 0,-7 13 0,3 0-1,0 4 0,4 4 0,2-3-2,9 2-1,3-7-2,20 3-16,-5-23-17,20 0-1,-1-20 1,12 0-1</inkml:trace>
  <inkml:trace contextRef="#ctx0" brushRef="#br1" timeOffset="1.16141E6">15342 2309 95,'-4'-14'39,"-15"15"0,0 36-1,-8 10-32,-2 19 0,2 9-3,-1 7 0,0 4-2,5-1 0,6-5-2,5-11 0,6-8-3,-3-13-3,11-3-6,-10-29-25,10-2 0,-4-27 0,4 1-1</inkml:trace>
  <inkml:trace contextRef="#ctx0" brushRef="#br1" timeOffset="1.16171E6">15062 2641 100,'0'0'39,"-3"-11"2,11 25 0,-6-2-35,15 2-2,7-2-1,7 4 1,5-5-3,7 1 1,2-3-1,2 1-1,-2-7 0,-4 7 0,-4-6 0,-8 5 0,-5 1 0,-9 2 0,-7 4-1,-5 3 1,-10 7 0,-1 0 0,-5 5-1,1 0 0,1 0-1,-1-3-2,8-3-4,4-25-24,4 18-8,6-28 0,12 0-1</inkml:trace>
  <inkml:trace contextRef="#ctx0" brushRef="#br1" timeOffset="1.16186E6">15598 2419 98,'-12'-1'38,"-4"6"-2,9 14-5,11 8-49,-4-12-20,19 11 1,-1-9-2,15 9 1</inkml:trace>
  <inkml:trace contextRef="#ctx0" brushRef="#br1" timeOffset="1.16249E6">15941 2678 81,'-24'-2'42,"4"12"-1,-12-7 0,8 18-23,-4-3-15,5 7 0,3 6-1,3 2-1,9 5 0,7-3-1,5-1 0,7-6-1,6-5-1,2-9 0,7-6 0,-2-10 0,2-8 0,-1-6 0,-1-7 1,1-7 0,-4-4 0,-2-3 2,-4 2 0,-1 3 0,-5 4 1,-2 5 0,-3 5-1,1 6 1,-5 12 0,11-2-1,-3 4 0,8 4 1,2 1-1,3 1 1,6-1-1,0 7 0,-2-4 0,-1 5 1,-8 0-2,0 5 0,-9-1 1,-5 1-1,-6 2 0,-2-5 0,-2 4 0,-2-7-1,4 2 1,-1-6 0,7-10 0,4 11-1,4-11 1,4-6-1,3-5 1,1-6 0,1 0 0,4-3 0,-2 2 0,-6 1 1,-2 5 0,-1 6-1,-10 6 0,7 13 0,-4 3 0,-3 7-1,2 7-2,2-2-3,9 8-5,-8-17-25,22 9-6,-2-18 1,15 4-1</inkml:trace>
  <inkml:trace contextRef="#ctx0" brushRef="#br1" timeOffset="1.16286E6">16800 2751 97,'-12'-10'41,"-13"-1"1,1 21-1,-5 0-36,1 6-1,1 6-1,7 4-1,2 1 0,11 2-1,3-3 0,11-5-1,5-3 0,8-6 0,5-8 0,1-5-1,2-8 1,1-8 0,0-5-1,-2-2 2,-2-5-1,-5 1 0,-5 5 0,-3 3 1,-8 6-1,-4 14 1,0 0-1,-10 17-1,0 4 0,3 5 0,-1 3 1,3 0-3,5 1 1,5-8-3,10 0-1,-3-21-18,20 6-16,-9-17 0,17 2-1,-4-21 1</inkml:trace>
  <inkml:trace contextRef="#ctx0" brushRef="#br1" timeOffset="1.16305E6">17356 2304 67,'0'0'42,"-10"1"-2,-3 38 2,-18 5-16,3 23-20,2 3-3,2 7-1,3 2-3,3-10-6,19 2-31,-9-24-2,12-3 0,-6-21-3</inkml:trace>
  <inkml:trace contextRef="#ctx0" brushRef="#br1" timeOffset="1.16364E6">18196 2349 50,'4'-15'37,"-6"-2"-1,2 17-15,0 0 11,0 0-23,-6 23-2,4 14 0,-9 4-2,3 15 0,-9 8-1,0 5-1,-2 5-2,1-5 0,-1-1-2,2-7-1,12-3-4,-3-15-31,19-2-3,0-15 1,13-2-2</inkml:trace>
  <inkml:trace contextRef="#ctx0" brushRef="#br1" timeOffset="1.16405E6">18422 2785 92,'-13'-15'40,"5"18"1,-11-3-1,9 16-34,-6 2-3,1 1-1,1 4 0,0 5-1,1-3 0,3-1 0,5-6 0,2-1 0,3-17 0,10 13-1,4-16 1,2-6-1,10-4 1,3-9-1,4-5 1,5 2 0,-2-6-1,0 2 1,-2 3-1,-2 7 0,-4 4 0,-6 9 0,-5 12 1,-1 4-2,-8 13 1,-4 5-1,-4 4 0,0 6-1,0 5 0,-2-8-3,5 0-3,-5-16-15,18 7-17,-3-19 1,13 4-1,-3-22 0</inkml:trace>
  <inkml:trace contextRef="#ctx0" brushRef="#br1" timeOffset="1.16445E6">19002 2762 86,'-12'11'39,"-6"-1"0,13 10 1,-4-6-27,14 2-10,7-3-1,13-3 0,7-5-1,6-4 1,5-3-2,1-5 1,-2-6-1,-1-3 1,-5-4-1,-10-1 0,-9-6 0,-7 3 0,-10-4 0,-10 3 0,-9 5 0,-6 6-1,-10 5 2,-5 7 0,-6 9 1,3 8 1,-1 5-2,9 10 1,6 4 0,13-2-1,16 0-1,17-2-1,15-4-1,13-5-2,14-5 0,4-11-1,11 0-1,-9-12-5,16 7-25,-20-16-3,0 6 1,-13-15 0</inkml:trace>
  <inkml:trace contextRef="#ctx0" brushRef="#br1" timeOffset="1.16476E6">19653 2770 76,'-25'17'39,"7"15"-1,-6-6 2,7 16-18,-1-10-19,4 0-1,6-6 0,2-1 0,4-8 0,3-6-1,-1-11 0,13-4 0,-3-8 0,2-6-1,-2-6 1,4-3 0,-2-4 0,0 4 0,0-1 0,0 1 0,0 5 1,1 5-1,3 2 0,3 7 0,3 3-1,2-3-1,5 8-1,6-3-2,9 3-5,-8-18-19,20 13-12,-8-17-1,14 4 1,-6-14-1</inkml:trace>
  <inkml:trace contextRef="#ctx0" brushRef="#br1" timeOffset="1.16497E6">20452 2236 103,'-23'-7'41,"4"35"0,-12 5-1,8 12-36,-7 16-1,-1 10 0,1 7-1,0 5 0,4-1-2,-1-4 0,5-9-2,0-11-1,6-2-6,-4-22-26,12-2-6,-4-21 2,12-11-3</inkml:trace>
  <inkml:trace contextRef="#ctx0" brushRef="#br1" timeOffset="1.16529E6">20053 2690 99,'0'0'39,"0"0"3,1 14-2,24-13-37,-3 3 0,11 2-2,5-6 0,8-3 0,1-4 0,3 2-1,-3-6 0,-5 5 0,-5-2-1,-9 6 2,-6 2 0,-7 6 0,-9 9 0,-6 10 0,-7 7 0,-4 6 1,-1 4-1,-3 5-1,3-1-1,1-3 0,5-4-2,6-13-3,15-1-15,-4-25-19,13 0 1,-4-21-1,12-2 0</inkml:trace>
  <inkml:trace contextRef="#ctx0" brushRef="#br1" timeOffset="1.16542E6">20654 2336 105,'0'0'31,"9"12"-29,0 15-11,11 3-28,0-4-2</inkml:trace>
  <inkml:trace contextRef="#ctx0" brushRef="#br1" timeOffset="1.16581E6">21093 2686 92,'-19'0'39,"-14"-8"3,4 13 1,-13-5-27,3 18-11,1 5 0,3 8-2,3 2 0,9 7 0,9 0-1,7-3-2,12-4 2,8-9-4,11-9 2,11-9 0,2-9 0,5-9 0,5-12 2,-3-3-2,-2-6 0,1-2 0,-9 4 0,-6 5 0,-7 6 0,-9 9 0,-12 11 0,0 12-2,-7 13 1,-4 1-1,1 6-1,-1-1-1,11 6-5,-4-16-9,26 10-9,-9-25-12,17 2-2,-1-16 0,10-1 2</inkml:trace>
  <inkml:trace contextRef="#ctx0" brushRef="#br1" timeOffset="1.16607E6">21595 2124 108,'8'13'42,"0"9"1,15 17-2,9 5-38,-4 16 1,-2 9-1,-2 6 1,-8 10-2,-8 2 1,-10 3-1,-8-3-2,-14-3 0,-8-9 0,-3-4 0,-10-11-7,6 4-13,-10-26-21,5 0-1,-10-18 0,6-2-1</inkml:trace>
  <inkml:trace contextRef="#ctx0" brushRef="#br1" timeOffset="1.16768E6">2327 5130 69,'-10'8'37,"-6"-5"0,1 14-3,-9-15-17,7 16-12,-5 0-1,5 7 0,-1 2-2,9 1 0,6-2 0,6 0 0,7-8 0,10-3 0,6-9-1,4-6 0,3-9 0,-3-6 0,-2-5 0,-2-3-1,-6-4 0,-6-1 1,-5 0-1,-6 1 0,-4 3 0,-8 7-1,-4 1 1,-6 10 0,-3 7 1,-4 8-1,-3 7 0,1 6 1,1 3-1,4 2 1,6 1 0,6-3 0,11-3-1,11-7 1,10-7-1,5-5 1,10-8-1,-2-7 1,4-1-1,-5-7 1,-3-2-1,-6-1 0,-8 0 1,-9 0-1,-7 4-1,-10 8 1,-6 4 0,-5 7 0,-9 6-1,-4 8 1,-8 9-1,5 3 1,-2 6 0,5-2 0,7 3 0,12-7 1,12-3-1,15-7 0,15-9 1,8-5-1,8-11 1,3-3-1,2-8 1,-2-3-2,-8-1 1,-10-2-1,-9 3 1,-11 2 0,-9 4 0,-12 5 0,-6 6 0,-10 7 1,-5 8-2,-3 6 2,-2 7-1,4 6 0,3 1 0,10-2 0,6 1 0,14-7 1,9-7-1,11-10 0,13-9 1,4-8-1,5-7 1,0-7-1,-3-5 0,-4-2 0,-9 3 1,-8 1-1,-10 4 0,-7 9 0,-7 7 1,-9 10-1,-3 7 0,-8 5 1,1 9-2,0 2 1,3 5 0,0-1 0,8-2-1,8-8 1,6-4 0,2-13 0,18 10 0,-3-15 0,5-2-1,-4-2-2,3 3-2,-10-13-10,8 21-7,-19-16-13,2 14-6,6-11 0,-6 11 0</inkml:trace>
  <inkml:trace contextRef="#ctx0" brushRef="#br1" timeOffset="1.16862E6">3510 4932 78,'-10'-3'38,"-14"-1"-1,-3 13 1,-10 2-33,0 12-2,-2 0 2,4 7-2,7-1 1,9 1-1,11-5-1,16-4 0,11-9-1,16-1 0,10-4 0,4-4 0,3-2 0,0 6 0,-9 4 0,-8 5 0,-15 7-1,-17 5 1,-15 4-1,-13 2 0,-8 2 0,0-6-1,-1-1-2,4-9-2,14-1-7,1-21-26,26 0-1,9-18-1,15-2-1</inkml:trace>
  <inkml:trace contextRef="#ctx0" brushRef="#br1" timeOffset="1.16905E6">4121 4986 89,'-17'8'38,"-13"0"1,-2 14-1,-8-2-33,2 14 1,-3 0-2,5 9 0,5 2-1,11 2 0,12-3-1,14-9 0,16-8-1,16-12 1,13-15-1,11-14 0,7-14 0,3-10 0,-3-10-1,-10-2 0,-13 0 1,-15 1-1,-18 10-1,-17 3 0,-16 14-1,-14 8 0,-5 12-1,-5 4-2,10 16-8,-3-15-10,28 14-13,9-17-3,12 3-2,18-12 1</inkml:trace>
  <inkml:trace contextRef="#ctx0" brushRef="#br1" timeOffset="1.17553E6">5381 4492 49,'3'-40'34,"-3"0"0,-9 2 1,2 3-28,-9-3-1,5 14 1,-7 1-2,2 10-1,0 11-1,4 18 0,-2 12 0,3 18 0,-1 13-1,-2 16 0,-1 12 0,-1 8 0,1 4 0,3-3-1,2-5-1,1-9-2,8-12-3,1-20-8,13-4-23,-4-22-1,12-6-1,-10-18 1</inkml:trace>
  <inkml:trace contextRef="#ctx0" brushRef="#br1" timeOffset="1.17626E6">5053 4920 78,'-23'-13'38,"13"7"-1,10 6 0,5-11-33,13 3 0,17 5-2,10 0-1,10-2 0,6 3 0,3 2 0,1 3-1,0 3 0,-5-2-1,-9 3 1,-8-1-1,-9 1 1,-11-5 0,-6-2 0,-17 0 0,0 0 1,0 0 0,-24-7 0,-2 9 0,-3 3 0,-8 3 2,0 9-2,0 1 2,3 5-2,6 1 1,8 0-1,11 1 1,12-5-2,13-3 1,11-7 0,9-5-1,9-5 0,4-6 0,0-6 1,-1-5-1,-6-5-1,-4 0 0,-12-2 0,-6-1 0,-11 2 0,-8 1 0,-6 1 1,-4 5-2,-2 3 2,-1 3 0,3 3 0,9 7 0,0 0 0,0 0 0,9 11 0,9-1 0,4 2 1,4 2 1,1 6-2,-1 2 1,-3-1 0,-2 4 1,-5 0-2,-10 3 1,-4-3 0,-3-2-1,-3-4 0,-4-6 1,8-13-1,-11 11 0,11-11 1,-1-20-1,6-2 1,5-2-2,4-4 2,5-2-2,0-3 2,2 3-2,4 2 2,-4 4-3,0 5 0,1 4-3,-3-3-6,12 17-28,-5-5 0,13 13 0,1-8-2</inkml:trace>
  <inkml:trace contextRef="#ctx0" brushRef="#br1" timeOffset="1.17692E6">7280 4789 25,'-10'-13'32,"-1"4"3,-3-9-1,5 12-15,-15-18-4,12 16-2,-15-12-3,8 13-2,-11-2-1,2 12-2,-5 9-1,0 11 0,-8 12-2,6 8 0,2 5 0,4 5-1,9-4 1,11-3-1,12-10 1,12-12-1,18-17 1,14-14-1,14-13-1,7-14 2,8-6-2,-4-9 1,-3-5-2,-5 8 2,-12 2-1,-11 12 1,-16 7-1,-10 16 0,-15 9 0,0 25 0,-10 7-1,-4 5 0,7 6-1,-2 0-4,15 14-11,0-23-22,14 1 0,0-18-1,15-2-1</inkml:trace>
  <inkml:trace contextRef="#ctx0" brushRef="#br1" timeOffset="1.17804E6">8795 4690 41,'17'-12'34,"-6"-8"2,1 5 1,-10-13-22,2 15-4,-13-9-2,9 22-2,-24-18-2,3 20 0,-8 5-1,-1 10-1,-6 5 0,1 12-1,-1 1 1,5 2-1,5 3 0,9-2-1,10-8 0,11-3 0,12-9-1,8-10 1,11-8-1,6-10 1,2-5-1,2-9 1,1-2-1,-6-5 0,-2 2 0,-6 2 0,-9 5 0,-5 6 0,-7 6 0,-2 7-1,-6 14 1,-6 6 0,-3 17-1,-3 8 1,-5 14 1,-3 14-2,-5 10 2,-7 8-1,-1 6 0,-6-2 0,-3-4 1,-1-3-2,-4-11 1,1-15 2,-1-17-3,7-16 3,5-21-5,4-18-1,16-14-2,5-26-3,18 3-23,1-30-8,18-1 2,-4-15-2</inkml:trace>
  <inkml:trace contextRef="#ctx0" brushRef="#br1" timeOffset="1.17829E6">9227 4530 81,'23'1'39,"-13"-7"-1,0 15 1,-14 3-32,0 14-2,-6 5-2,-2 11 0,-4 2-1,0 8-1,4-3-1,0-4-2,7-4 1,3-17-4,13-1-26,-2-23-7,13-3 0,-3-18-2</inkml:trace>
  <inkml:trace contextRef="#ctx0" brushRef="#br1" timeOffset="1.17866E6">9404 4308 94,'0'0'38,"0"0"2,0 0-1,10 12-36,-4-1 1,2 4-1,0 8 0,-1 6-1,-2 6-1,-3 4 0,-2 5 0,-2 5 0,1 1-1,-2 3 0,1-7 1,4-2-1,-1-7 0,10-8 0,1-13 1,7-13-1,5-13 0,1-9 1,2-11 0,2-9-1,-2-7 0,-1-1 0,0-4-1,-5 3-1,-4 4 0,1 9-3,-6 1-3,8 26-18,-13-9-13,12 20-1,-19-3 0,23 16 1</inkml:trace>
  <inkml:trace contextRef="#ctx0" brushRef="#br1" timeOffset="1.17929E6">9879 4643 82,'0'0'38,"-5"21"0,5-21 0,16 2-31,0-9-3,12-1 0,6-4-1,9-5-2,-2 0 1,3-4-2,0-1 1,-5-2-1,-11-1 1,-9 0-1,-10 5 1,-11 2-1,-11 4 0,-8 8 1,-9 10-1,-7 7 0,0 14 1,-4 6 0,4 9-1,5 2 1,6 1 0,9-1-1,9-4 1,11-5 0,14-13-1,8-8 0,10-11 1,11-9 0,3-8-1,4-8 0,3-6 1,-1 2-1,-4-2 0,-6 2 0,-7 5 0,-10 3 0,-5 12 0,-14 7 0,-5 11-1,-10 9 1,-8 7 0,-4 7 0,-3 2 0,1 1 0,1-1 0,6-8 0,8-9 0,5-18 0,18 1 0,6-17 0,8-10 1,5-9-1,6-2 1,1-6-1,-1 3 1,-7 4-1,-1 8 1,-11 8-1,-5 12 0,-10 13 0,-5 14 0,-8 5-1,-4 12-1,0-1-2,5 17-8,-6-17-24,13 11-4,0-17-1,15 1 0</inkml:trace>
  <inkml:trace contextRef="#ctx0" brushRef="#br1" timeOffset="1.17993E6">11785 4398 68,'-25'-15'38,"4"14"-1,-7-2 1,3 12-29,-5-2-4,5 10-1,-2 0-2,6 4 0,4 1-1,7 1 0,6-1 0,9 0 0,9-6 0,10-1 0,7-5-1,7 3 1,1-5 0,1 0 0,-2 0-1,-5 0 1,-9 3-1,-8 2 0,-12 6 1,-8 2-1,-12 2 0,-7 1 0,-4 4 0,-2-5-2,3 0-1,4-9-2,13 1-6,9-15-27,9-3 0,13-13-2,15-1 2</inkml:trace>
  <inkml:trace contextRef="#ctx0" brushRef="#br1" timeOffset="1.18055E6">12269 4411 56,'-8'0'38,"-4"14"0,-4-4 1,1 21-13,-6-2-23,6 10 1,-7 4-2,7 4 1,-2 2-1,3-1 0,4-4-1,3-6 1,2-8-2,2-9 1,3-10 0,0-11 0,12-8-1,-4-13 1,1-5 0,2-12 0,0-5 0,4-8-1,2-7 1,1-5-1,5 3 0,1 3 0,0 6 0,4 5 0,4 9 0,-1 9-1,1 14 1,3 11 0,-3 9 0,-2 6 0,-6 9 0,-3 7 0,-5 5 0,-10 2 0,-9 4-1,-9 3 1,-5-2-1,-9 0 1,-6-2-1,-4-7 1,-2-2-1,0-6 1,2-7 0,3-3 0,6-7 0,2-1 0,6-3 0,3 1 0,6 5 0,1 6 0,-1 8 0,2 10 1,-6 12 1,-2 10-2,-6 10 2,-3 3-2,3 2 1,-3-5-2,6-1 0,3-18-5,17 3-14,2-33-19,19-7 0,3-23-1,19-7 1</inkml:trace>
  <inkml:trace contextRef="#ctx0" brushRef="#br1" timeOffset="1.18097E6">12665 4511 78,'11'27'39,"-1"-24"0,6 7 0,2-10-32,9-1-3,5-8-1,4 0-1,1-8 0,0-3-1,-1-3 0,-3-2-1,-5-5 1,-9 1-1,-5 3 1,-8 2-1,-9 5 1,-6 5 0,-10 8 0,-4 11 1,-7 10-1,-4 10 0,-2 10 0,4 5 0,1 3 0,8 2-1,10-1 0,11-7 0,11-3-1,15-15-1,13-1-4,2-25-13,17 10-20,-3-20 0,9 3-1,-8-14 1</inkml:trace>
  <inkml:trace contextRef="#ctx0" brushRef="#br1" timeOffset="1.18135E6">13280 4404 93,'-13'23'37,"-1"-6"3,14 5-2,7-11-34,9-2-2,8-8 1,11-2-1,2-8 0,6-4-1,0-6 0,-4-3 0,-4-2-1,-4-1 1,-11 1-1,-7-1 1,-9 1-1,-9 6 1,-8 5-1,-6 7 0,-10 6 0,-6 12 0,-3 9 1,-3 5-1,3 9 0,5 0 0,8 5 0,6 1 0,18-4-2,10-7-1,22-3-2,7-17-2,20 8-23,-2-21-9,16 2 1,-7-21-1</inkml:trace>
  <inkml:trace contextRef="#ctx0" brushRef="#br1" timeOffset="1.18167E6">13948 4322 101,'-17'-1'38,"-13"0"2,-2 20-2,-8 2-33,5 9-2,0 6-1,7 6 0,9-3-1,8-3 0,13-9 0,13-10 0,11-17 0,12-12 0,11-16-1,6-15 1,4-9 0,5-12 0,-2-7 0,-1-6 0,-4 2 0,-10 6 0,-10 11-1,-10 15 1,-12 19 0,-15 24-1,-14 22 0,-11 26 0,-11 17 0,-7 13-2,6 8-3,-4-7-8,22 8-26,-1-18-2,27 1 2,7-27-4</inkml:trace>
  <inkml:trace contextRef="#ctx0" brushRef="#br1" timeOffset="1.18222E6">14855 4343 79,'-13'-8'38,"-12"-3"0,4 10 1,-7 3-33,5 13-1,-5 3 0,7 14-2,3 0 0,8 9 0,9-2-1,12 2 0,9-9-1,12-6 0,8-12 0,8-9-1,2-12 1,0-11-1,-3-11 0,-11-4 0,-6-5 0,-12-4 0,-12 7-1,-9-2 0,-10 7-1,-6 7 1,-3 12-2,-4 2-2,9 14-2,-1-6-25,20 13-8,-2-12 3,30 14-3</inkml:trace>
  <inkml:trace contextRef="#ctx0" brushRef="#br1" timeOffset="1.18247E6">15707 3984 89,'5'-54'37,"-13"-8"0,2 13 1,-14 4-34,3 15-1,-6 19 0,-5 23 0,-12 24-1,-6 22 2,-9 17-2,-2 10 0,1 10-1,4 4 0,8-5-2,8-9-2,17-5-4,3-27-9,24 2-23,0-31 0,11-2-1,-3-26 1</inkml:trace>
  <inkml:trace contextRef="#ctx0" brushRef="#br1" timeOffset="1.18264E6">15145 4269 103,'-23'-23'40,"23"23"1,-4-23 0,31 24-34,18-8-6,13-2-3,11 5-3,7-8-5,17 12-28,-2-11-3,9 12 2,-6-5-4</inkml:trace>
  <inkml:trace contextRef="#ctx0" brushRef="#br1" timeOffset="1.18345E6">16175 4236 67,'0'0'39,"0"0"-2,0 19 2,-3 2-26,-5 4-10,-3 10 0,-2 3-1,-2 2 1,-3 1-1,1 1 0,2-7 0,2-4 0,2-8-1,6-8 0,5-15 0,0 0 0,12-10 0,0-13-1,2-7 1,0-4 0,1-3-1,2-4 1,-2 2-1,-1 4 0,0 4 1,2 10-1,-2 6 1,3 7-2,3 6 1,2 6 0,5 3-1,5 0-2,8 6 0,3-10-3,8 5-2,-4-11-3,9 6-1,-11-16-3,4 9 5,-15-12 3,-5 3 4,-13-1 4,-10-3 3,-6 17 4,-20-23 3,1 24 2,-13-5-3,2 15-1,-7 1-3,4 12-2,0 2-1,7 10 0,7 3-1,11 3-1,9-4 1,11-5-1,11-5 0,12-6-1,6-14 1,5-9-1,2-13 0,-3-9 0,-2-7 0,-7-6-1,-7-6 1,-10-3-1,-8 3-2,-10 2 0,-2 9-3,-12 4-2,3 17-6,-11-4-25,10 22 0,-1-6 0,13 12 2</inkml:trace>
  <inkml:trace contextRef="#ctx0" brushRef="#br1" timeOffset="1.18372E6">17354 3908 85,'5'-41'39,"2"15"0,-14-2 0,7 28-30,-17 14-6,2 20 0,-7 13-1,-3 15 0,-3 14-1,-3 6-1,4 5 1,4-5-2,6-6-1,7-14-1,14-9-3,6-26-6,24-6-27,-1-30 0,19-5-2,-2-22 3</inkml:trace>
  <inkml:trace contextRef="#ctx0" brushRef="#br1" timeOffset="1.18392E6">17769 3777 95,'0'0'39,"-16"8"1,-2 38-1,-16 9-34,3 14-2,-5 5-2,4 5 0,2-2-1,8-6 0,6-5-2,13-13-1,4-8-1,9-20-3,17 3-24,-3-28-9,18 0 1,-9-20-1</inkml:trace>
  <inkml:trace contextRef="#ctx0" brushRef="#br1" timeOffset="1.18409E6">17938 4233 94,'0'0'39,"-25"13"1,12 17-2,-11 0-34,2 10-4,2 2 1,-2-1-2,4 1-2,7-6-2,7 5-7,-1-21-27,16-3 0,-2-18-1,14-2 1</inkml:trace>
  <inkml:trace contextRef="#ctx0" brushRef="#br1" timeOffset="1.18453E6">18132 4065 87,'0'0'39,"0"0"0,9 24 2,-9-24-35,8 27-4,3-12 0,2 3 0,-1 2 0,-1 4-1,-4 1 0,-3 5 0,-7 0 0,-1 4-1,-8 0 1,-1 2-1,-1-3 1,1-5-1,2-3 0,2-5 1,4-6-1,5-14 0,13 1 0,0-10 1,6-7-1,1-6 0,4-6 1,3-2-1,1-4 0,3 0 1,-2 4-1,-3 4 0,-5 6 0,-3 8 0,-6 9-1,-12 3-1,12 21-2,-12-2-1,2 11-3,0-5-3,13 17-11,-2-19-18,14 5 1,-1-13 0,14 2 2</inkml:trace>
  <inkml:trace contextRef="#ctx0" brushRef="#br1" timeOffset="1.18497E6">18855 4208 83,'-14'-28'38,"0"15"-1,-13 1 2,5 19-34,-9 7 0,2 13-1,-3 7 0,3 8-1,4 1-1,8 3 0,6-4-1,8-7 0,8-8 0,7-7-1,7-14 1,8-9-1,2-11 1,1-7-1,2-3 0,-3-6 0,0 1 0,-7 4-1,-3 7 1,-6 7-1,-13 11 0,2 13 1,-10 16-1,-12 13 1,-4 15 0,-8 11 0,-4 8 0,-3 5 0,0-4 0,0-3 1,3-10 1,3-11-1,2-16 1,2-13-2,5-17-1,-1-12-1,6-9-5,-9-24-20,13 5-15,-5-21 2,13-2-3,-3-17 2</inkml:trace>
  <inkml:trace contextRef="#ctx0" brushRef="#br1" timeOffset="1.18598E6">19207 4561 72,'13'-7'38,"-13"7"-2,0 0 1,-12 17-35,1 0-1,-1 8-3,-1-1-3,4 17-11,-3-8-20,7 0 1,0-2-2,8-4 1</inkml:trace>
  <inkml:trace contextRef="#ctx0" brushRef="#br1" timeOffset="1.18648E6">19874 4246 62,'18'-13'37,"-9"-2"-1,4 13 2,-12-11-30,-1 13-2,0 0 0,2 23-2,-8-3-1,0 11-1,-3 9 0,-1 8-2,-2 6 1,3 1-2,1 3-1,1-13-3,10 4-15,-2-27-17,10-11-1,-1-22-1,11-9 1</inkml:trace>
  <inkml:trace contextRef="#ctx0" brushRef="#br1" timeOffset="1.18662E6">19977 4022 89,'-20'-36'38,"5"16"-1,-4 0 1,9 13-36,10 7-2,-10-10-6,25 11-30,-4-9-1,15 3 0,-3-9-2</inkml:trace>
  <inkml:trace contextRef="#ctx0" brushRef="#br1" timeOffset="1.18687E6">20421 3684 96,'-9'16'37,"5"13"1,-7 1-3,1 19-33,-1 7 0,2 11 0,-6 9-1,2 3-1,-2-1 0,2-4-3,3-3-2,-2-19-22,13-2-12,-2-21 1,8-10-2,3-15 2</inkml:trace>
  <inkml:trace contextRef="#ctx0" brushRef="#br1" timeOffset="1.18702E6">20308 4154 101,'-15'-12'40,"2"-7"-1,13 19-3,23-19-32,10 6-4,13 3-2,6-10-16,20 17-20,-1-7 0,14 12 0,-3-1-3</inkml:trace>
  <inkml:trace contextRef="#ctx0" brushRef="#br1" timeOffset="1.18755E6">21453 4086 102,'0'0'40,"-23"-12"0,12 20-1,-5 1-35,2 8-1,-3 8 1,2 9-2,1 7-1,2 3 0,4-2 0,8-1-1,6-4 0,8-10 1,6-8-1,8-15-1,0-7 1,7-13 0,0-5 0,-2-8 1,-2-3-1,-3-3 0,-4 3 0,-5 4 1,-5 5-1,-3 6 0,-11 17 0,12-7 0,-12 16 0,0 10 0,-1 7-1,-1 4 1,2 2 0,3 2 0,1-1 0,5-8 0,3-5-1,5-8 1,5-8 0,2-12 1,1-4-1,1-11 1,0-5-1,-3-4 0,-2-4-2,-7-1-1,-1 4-2,-6-11-6,7 16-26,-10-11-3,7 11 1,-4-5-1</inkml:trace>
  <inkml:trace contextRef="#ctx0" brushRef="#br1" timeOffset="1.18779E6">22152 4061 113,'-6'27'40,"-6"-18"0,8 17-6,-3-6-31,2 11 0,-3 6-1,2 4-2,0 5 0,2 0 0,2 0-2,-1-6-2,7 3-8,-5-26-26,10-2-3,-9-15 2,23-18-2</inkml:trace>
  <inkml:trace contextRef="#ctx0" brushRef="#br1" timeOffset="1.18794E6">22138 3785 109,'-23'-26'39,"10"15"-1,5-1-2,5 2-45,18 12-27,-1-9-2,12 8-1,-1-10-1</inkml:trace>
  <inkml:trace contextRef="#ctx0" brushRef="#br1" timeOffset="1.18815E6">22563 3651 103,'-12'32'40,"1"25"1,-15 4 0,8 14-36,-7 9-1,4 6-1,4-1-2,3-4-1,9-4-1,6-17-2,12-10-3,-1-26-28,18-9-6,-3-26 0,15-8-1</inkml:trace>
  <inkml:trace contextRef="#ctx0" brushRef="#br1" timeOffset="1.18837E6">22959 3621 109,'-2'47'42,"-16"9"2,0 24-2,-15 11-38,10 3-1,-1 1-1,5-2-2,2-6-2,8-14-3,12 0-15,-3-28-22,13-5 0,-7-24 0,7-2-2</inkml:trace>
  <inkml:trace contextRef="#ctx0" brushRef="#br1" timeOffset="1.18946E6">3200 5944 81,'0'0'38,"-11"-13"-1,11 13 1,0 0-32,0 0-1,6 15 0,2 19 0,-4 15-2,2 14 0,-3 14-1,0 14 1,-2 11-1,-3 3 0,1-4-2,-4-6 2,4-16-2,0-9 2,2-17-2,5-18 0,6-22 1,4-17 0,7-17-1,1-14 1,3-11 1,7-7-1,-3-4 0,5 1-1,-3 5 1,-4 10 0,-3 10-1,-4 16 1,-2 13-1,-6 15 1,-2 14-1,-4 10 0,0 5-1,3 4-1,2 3-2,3-10-3,14 7-19,-5-22-14,14-5 2,1-20-1,15 1-1</inkml:trace>
  <inkml:trace contextRef="#ctx0" brushRef="#br1" timeOffset="1.18983E6">4135 6441 98,'-31'3'38,"-12"1"1,6 21-1,-10 2-31,10 16-1,0 2-1,7 7-1,5-1-1,11-4 0,9-7-1,12-9-1,13-17 0,13-14 0,14-15 0,8-12-1,6-14 1,1-5 0,-6-4-1,0-1-1,-14 4 1,-12 11-1,-14 6 1,-10 12-1,-6 18 1,-19 3 0,-1 16 0,-2 10 0,1 7 0,2 5 0,6 3-1,9-5-2,10 4-4,7-19-6,20 4-25,2-15-2,10-3 1,0-17-1</inkml:trace>
  <inkml:trace contextRef="#ctx0" brushRef="#br1" timeOffset="1.19014E6">4665 6482 99,'-4'-12'36,"-10"0"3,14 12-1,-21 10-31,14 11 0,-3 6-2,4 17 0,-1 0-2,3 7 0,4 2 0,4-2-1,3-10-1,6-7 0,8-22 0,7-13 1,7-19-1,5-19 1,0-16-2,4-13 0,-1-9 0,-3-6 0,-3 2-3,-11-1-2,-3 19 0,-15 5-5,5 33-15,-17-1-16,4 26 1,-12 2 0,7 22 0</inkml:trace>
  <inkml:trace contextRef="#ctx0" brushRef="#br1" timeOffset="1.19049E6">5078 6513 91,'0'17'40,"0"-17"0,5 24-1,3-17-22,16-2-12,5-8 0,11-4-1,0-4-3,10-8 1,-4-3-1,-1-6-1,-7-4 1,-7-3-2,-8-2 1,-10 5-1,-11 0 1,-10 10-1,-9 9 1,-8 13 0,-8 17 0,-5 15 1,-1 10 0,0 14 1,3 6-2,9 1 2,10 0-2,11-9 1,14-9-4,16-15-2,22 4-15,5-26-19,22 3-3,3-22 2,19 2-2</inkml:trace>
  <inkml:trace contextRef="#ctx0" brushRef="#br1" timeOffset="1.19106E6">6927 6323 92,'-9'-6'37,"-16"-1"1,2 7 2,-9 0-36,-6 10 0,-6 3 0,-1 14 0,-2 1 0,4 12 0,5 1-1,10 3 0,9-3-1,15-2 1,17-15-1,13-9-1,14-14 0,10-13-1,10-10 0,1-9 0,-1-9 0,-1-2-1,-8 1 1,-7 2-2,-8 5 2,-8 8-1,-13 7 1,-3 10-1,-12 9 1,7 22-1,-9 8 0,-3 6 1,4 10-4,-2-1-2,16 17-20,-5-18-12,18 3-2,3-16 2,15-3-4</inkml:trace>
  <inkml:trace contextRef="#ctx0" brushRef="#br1" timeOffset="1.19167E6">8299 5727 85,'0'0'38,"-13"13"1,6 20 0,-15 7-32,10 14-4,-2 7 3,2 12-4,-5 4 3,-1 9-3,2-7 0,4-3 0,2-10-1,4-11 2,7-13-2,6-13 1,12-18-1,3-15 1,9-16-1,7-10-2,-2-7 2,5-7-1,-5 0 0,0 3-1,-5 5 2,-6 9-2,-5 9 1,-7 14 1,-4 11-1,-3 9 0,-3 9-1,-3 7 0,3 6 0,3 0 1,6 1-4,3-11-1,13-1-3,-5-17-8,21 1-24,-5-22 3,11 0-1,-9-15-2</inkml:trace>
  <inkml:trace contextRef="#ctx0" brushRef="#br1" timeOffset="1.19186E6">8959 6198 89,'3'-23'37,"-11"0"0,8 23 1,-25-8-30,16 21-2,-4 7-2,4 15-1,-2 5-2,2 8 2,4-1-3,6-3 0,5-4-2,3-9-2,10-2-11,-2-23-23,11-7 1,-5-19-1,9-4-1</inkml:trace>
  <inkml:trace contextRef="#ctx0" brushRef="#br1" timeOffset="1.19202E6">9062 5876 97,'-12'-20'35,"12"20"-2,0 0 0,1 14-37,18 17-15,-2-4-17,10 11 1,3 3-1,6 5 2</inkml:trace>
  <inkml:trace contextRef="#ctx0" brushRef="#br1" timeOffset="1.19256E6">9442 6185 79,'-10'-19'38,"2"6"-1,-14-3 2,4 14-28,-14 3-2,4 16-1,-9 5-2,1 14-1,-4 1-1,8 7-1,3-2-1,12-5 0,10-6-1,13-9 1,13-11-1,9-11-1,12-10 0,4-8 0,3-7 0,-2-4-2,-2-5 2,-6 3-1,-5 5 1,-8 3-1,-8 5 1,-8 9 0,-8 9-1,-2 18 1,-8 18 0,-9 11 1,-1 20-1,-4 16 1,-3 18-1,1 8 1,-1 1-1,3-2 1,2-12 0,2-13-1,4-20 1,0-20 0,5-29 0,3-21 0,2-15 0,4-16 0,3-12-2,3-8 1,8-14-1,2-9 0,8 0-1,3-12-1,0 0 1,0-3-1,5 6 2,-3 8-1,0 11 1,-4 15-3,1 16-3,-11 2-16,14 24-16,-7 0 0,8 9 0,0-10-2</inkml:trace>
  <inkml:trace contextRef="#ctx0" brushRef="#br1" timeOffset="1.19298E6">10078 5382 93,'-28'40'39,"9"27"3,-14 7-1,2 21-34,-4 9-1,0 8 0,-1-3-2,6-5 0,5-15 0,5-7-3,8-22 0,12-20-1,8-22 1,12-16-1,7-16 1,5-12-1,4-10 1,3-6-1,-3 0 1,-4 4-1,-5 8 1,-7 11-1,-5 16 0,-6 9-1,-3 13-1,-6 9-2,4 21-10,-9-13-15,15 18-12,-1-9 3,16 4-4,3-13 3</inkml:trace>
  <inkml:trace contextRef="#ctx0" brushRef="#br1" timeOffset="1.19376E6">10316 6214 95,'9'15'38,"13"-1"1,0-18-2,19-5-34,5-12 0,8-7-2,2-9 1,-1-2-1,-4-4 1,-8 2-2,-12 0 1,-12 4 0,-19 8-1,-11 5 1,-12 10-1,-12 6 1,-7 15 0,-4 11 0,-2 10 1,3 15 0,7 3 0,12 6 0,11 1-1,17-3 1,15-9-1,16-7 0,17-10 0,10-15-1,12-8 0,4-9 1,-2-8-1,-2-1 0,-9-6 1,-10 2-1,-12 0 1,-14 4-1,-7 4 0,-20 13 0,0 0 0,-11 6 0,-8 16 0,-2 3 0,-3 9 0,0 4 0,4 1 0,3-1 0,6-6 0,10-6 1,6-11-1,10-13 1,7-14 0,5-6-1,4-11 1,0-9 0,1-3 0,-2-4 0,-2 0-1,-2 4 1,-3 6-1,-3 7-1,1 7 0,-3 4-4,6 14-4,-4-6-13,19 15-17,-7-6-1,18 9-1,3-8-1</inkml:trace>
  <inkml:trace contextRef="#ctx0" brushRef="#br1" timeOffset="1.1947E6">12304 5865 83,'0'0'38,"9"26"-3,-14 2 3,4 12-33,-10 8-2,3 11 1,-8-1 0,5 7 1,-5-6-2,6-5 1,-2-10-2,4-8 0,3-15-1,3-4 1,2-17-1,0 0-1,13-25 1,-3-2 0,-1-4 0,4-10-1,1-6 0,-2-3 0,2-4 1,0 1-2,3 1 1,2 4 0,1 6 1,4 4-1,1 9 0,7 10 0,2 8 0,0 11 0,-2 7 0,-7 8 0,-4 7 0,-8 6-1,-6 6 1,-14 2 0,-7 3-1,-7-2 1,-7-1-1,-5-6 1,-4-7 0,2-3 0,0-9 0,4-3 0,6-2 0,3-1 0,6 4 0,5 6 1,3 7-1,2 11 0,-3 13 1,0 10 1,-5 8-1,-2 7 1,-1-1-1,-1-4 0,6-4-4,6-19-2,19-3-20,1-31-14,18-11 0,4-23 0,16-7-2</inkml:trace>
  <inkml:trace contextRef="#ctx0" brushRef="#br1" timeOffset="1.19539E6">12965 5902 111,'9'-5'38,"-9"5"2,-6 17-3,-8 5-35,1 10 1,-7 6-2,-3 10 1,-1 3-1,2 1 0,-1-2 0,5-5 0,4-8-1,3-9 0,6-10 1,5-18-1,10-2 0,2-18 0,7-8 1,3-9-1,1-9 1,4-6-1,-3-4 1,2 1-1,-4 2 0,-2 6 0,-4 8 0,1 7 0,-3 12 0,2 7 0,3 12 0,2 11 0,3 2 0,3 7 0,3 4 0,0-1 0,3 0 0,3 0 0,-5-7 0,0-2 0,-5-4 0,-2-6 0,-6-4 0,-6-6 0,-12 7 1,5-18-1,-16 11 0,-8 1 1,-7 7-1,-6 3 1,-5 9-1,-1 7 0,-4 5 0,9 6 1,5-1-1,9 3 0,11-5 0,15-5 1,13-6-1,15-8 0,9-11 0,10-7 0,5-10 1,-1-6-1,-2-8 0,-9-3 0,-9-5 0,-15 0 0,-11 3-1,-17 1 0,-11 8-1,-11 6-1,-3 9 0,-3 5-1,6 12-1,2 0-3,19 15-6,-3-12-21,27 10-4,4-12 2,16 5-1</inkml:trace>
  <inkml:trace contextRef="#ctx0" brushRef="#br1" timeOffset="1.19595E6">13892 5843 99,'10'0'36,"-10"0"2,-3 12-1,-13-1-31,6 16 0,-5 3-2,3 10 0,-4 6-1,8 5 1,-5 0-2,5-2 0,1-5-1,3-7 0,2-9 0,2-8 0,0-20-1,0 0 0,14-8 0,-4-14 0,0-10 0,4-8 1,2-8-1,1-4 0,-1-4 0,4-1 0,1 7-1,-2 4 1,4 6-2,2 9 2,-2 10-2,0 11 2,-1 8 0,0 8 0,1 5 1,-3 6-1,-4 4 1,0 3-1,-7 4 1,-3 2-1,-7 2 0,-6 1-1,-9-1 1,-4-1 0,-8-1 0,-5-2 1,-3-3-1,0-2 0,2 1 1,-2 2-1,8 1 1,1 5-1,6 7 1,1 3 0,3 5 0,3 0 0,2 1-1,1-4 0,4-1-6,-6-16-10,16 2-19,-7-18-6,4-11 0,0 0 0</inkml:trace>
  <inkml:trace contextRef="#ctx0" brushRef="#br1" timeOffset="1.19701E6">14637 5830 94,'-14'-4'38,"2"9"-2,-8-2 3,0 7-34,-7 5-2,-1 13 1,-5 2-1,3 8 0,2-1-1,5 3 1,9-3 0,12 0-1,12-13 0,13-7-1,14-10-1,11-10 1,7-12-1,4-8 0,0-8 0,-6-6 0,-5-4 0,-12 0-1,-13 1 1,-13 2-1,-14 4-1,-8 5 2,-14 10-2,-2 2 2,-2 12 0,0 2 1,3 7-1,4 3 0,14 4 2,9-11-2,16 20 2,8-11-2,12-2 1,9 1-1,3-1 0,3 1 0,-4 3 0,-5 1 0,-9 6 1,-9 2-1,-13 6 0,-9 8 0,-7 3 1,-8 3-1,-5-1 0,-2 0 0,3-4 0,-2-6 0,9-4 0,4-12 1,6-13-1,0 0 0,20-31 1,0 2-1,0-10 1,2-3 0,-1-1-1,0-1 1,-3 6-1,-7 6 1,-1 7-1,-4 7 0,-6 18 1,11-15-2,-2 15 0,6-1-1,9 2-3,4-7-2,13 5-5,0-20-8,18 10-20,-5-16 1,11 3-1,-7-16 4,6 1 17,-9-11 15,-4-9 6,-2 3 11,-19-14 19,1 10 1,-19-1 1,-2 20 0,-16 5-16,6 36-11,-25 9-2,4 31-1,-5 20-1,-1 19 1,-4 13 0,0 11 0,3 2-2,0-2-1,2-7-1,4-13-3,10-5-7,-7-25-27,15-9-1,-1-24-1,5-20 1</inkml:trace>
  <inkml:trace contextRef="#ctx0" brushRef="#br1" timeOffset="1.19734E6">15421 5803 116,'-16'-7'41,"16"7"-2,0 0-1,18 0-36,14-5-2,12-1 1,5-1-1,5 3 1,3-3-2,-2 5 2,-8 2 1,-5 5-1,-11 5 1,-11 6-1,-11 6 1,-7 4-1,-9 6 1,-6 2-2,-1 3 1,-3 0-1,2-4-1,2-2-1,9-3-2,2-15-3,16 6-10,-14-19-18,31-12-7,-13-12 3,13 0-2</inkml:trace>
  <inkml:trace contextRef="#ctx0" brushRef="#br1" timeOffset="1.19746E6">16000 5605 85,'0'-49'35,"-7"5"0,6 14-1,-5 8-28,6 22-4,0 0-8,8 12-29,5 10-1,1-3-1,9 16 1</inkml:trace>
  <inkml:trace contextRef="#ctx0" brushRef="#br1" timeOffset="1.19807E6">16362 5736 100,'-10'0'38,"-5"10"2,-15-3 0,2 9-34,-7 3 0,-1 6-4,0 4 2,8 3-2,5 2 1,12-1-2,7-3-1,11-3 0,10-8 0,5-8-1,7-7 0,1-12 0,3-7 1,-4-9-1,-3-4 1,-4-5-1,-6-3-1,-6-3 3,-4 4-3,-5 4 3,-4 6-3,3 5 4,-3 5-4,3 15 4,10-8-2,1 10 1,6 4-1,6 2 0,4-1 1,5 2-1,1 2 1,-2-4-2,0 3 4,-7-1-3,-3 3 2,-10 2-1,-4 3 2,-10 2-3,-3 2 3,-4 3-3,-3 1 0,4-1 0,1-2 0,6-6 0,2-16 0,20 8-1,3-17 1,6-10 0,4-6-2,7-10 3,-3 0-2,2-2 2,-4 4-3,-7 9 3,-7 12-2,-7 9 1,-7 16 3,-9 12-4,-6 11 2,-4 7-5,2 10-1,-9-14-14,16 15-11,-7-20-12,18-4 1,-3-20-1</inkml:trace>
  <inkml:trace contextRef="#ctx0" brushRef="#br1" timeOffset="1.19865E6">17774 5682 92,'-29'15'38,"-9"-12"-1,4 14 2,-6-5-32,10 4-4,1 5 3,12 6-4,3-1 4,11 5-4,7-2 3,12-2-4,6-4 1,11-8-1,2-6-1,5-11 1,-1-7-1,-1-12 0,-3-4-3,-6-7 3,-8-3-3,-8-4 2,-6 1-2,-3-1-1,-5 5-1,-5 5 1,-1 8 1,-1 8-3,8 13 1,-16 4-3,27 20-19,-8-10-9,14 11 0,4-5 0,16-2 0</inkml:trace>
  <inkml:trace contextRef="#ctx0" brushRef="#br1" timeOffset="1.19891E6">18701 5243 83,'-26'-47'38,"-2"17"0,-15 4 1,9 22-34,-14 18-1,2 25 1,-6 19 0,7 20-1,2 9-2,6 5 2,14 4-2,3-8-3,18-2-4,-2-30-17,16 2-16,-3-28 1,10-5-1,-8-20-2</inkml:trace>
  <inkml:trace contextRef="#ctx0" brushRef="#br1" timeOffset="1.19907E6">18211 5703 102,'-23'-23'37,"1"-4"2,16 11-1,6-9-29,21 10-7,18 5-2,16-2-5,19 11-27,-5-11-8,12 7 1,-13-3-2</inkml:trace>
  <inkml:trace contextRef="#ctx0" brushRef="#br1" timeOffset="1.19952E6">19316 5585 67,'0'0'39,"15"-4"-1,-15 4 0,1 26-18,-6-6-18,-1 9 1,-2 7 0,0 3-1,-1 4 1,2-3-2,3-2 0,0-14-6,11-3-29,-7-21-3,22 0-1,-4-19 0</inkml:trace>
  <inkml:trace contextRef="#ctx0" brushRef="#br1" timeOffset="1.19968E6">19364 5313 93,'-28'-32'38,"5"13"-2,6 0-2,10-4-57,19 14-15,8-7 1,15 7-2,5-5 1</inkml:trace>
  <inkml:trace contextRef="#ctx0" brushRef="#br1" timeOffset="1.19989E6">19918 5046 89,'-12'14'39,"-10"7"1,2 17 0,-7 2-31,1 20-6,2 9-1,2 13 0,3 1-1,4 1 1,7-4-1,3-11-3,13-1-7,-8-24-27,16-6-2,-5-23 1,7-3-1</inkml:trace>
  <inkml:trace contextRef="#ctx0" brushRef="#br1" timeOffset="1.20007E6">19710 5511 95,'-11'-10'37,"7"-2"1,19 9-1,5 4-36,24-7-5,18 9-7,0-8-25,15 9-1,-3-7-1,5 6 2</inkml:trace>
  <inkml:trace contextRef="#ctx0" brushRef="#br1" timeOffset="1.20033E6">20389 5460 77,'-33'-4'39,"-1"8"-1,-9-3 2,5 13-23,-3-3-12,9 6-1,7 1-1,10 4 0,12-2-1,14 1 0,9-1-2,8 1 1,4 1-1,2-1 3,-5 1-3,-4 2 2,-12 2 1,-9 4-1,-12-1 0,-9-3 0,-6 1-1,-5-5-5,5 1-4,-6-16-30,18 1-3,3-19 2,17-1-3</inkml:trace>
  <inkml:trace contextRef="#ctx0" brushRef="#br1" timeOffset="1.20114E6">21237 5107 90,'4'38'37,"-7"8"1,4 14 0,-10 5-34,8 15 0,-7 3-1,3 4 0,-3-4-1,1-3 0,6-8-2,1-13-3,13-5-7,4-26-25,14-13-2,4-21-1,13-10-1</inkml:trace>
  <inkml:trace contextRef="#ctx0" brushRef="#br1" timeOffset="1.20144E6">21626 5265 79,'-58'15'40,"4"18"0,-3-7 0,6 16-16,8-12-20,13 2-1,13-6 0,13 1 0,12-9-1,20-2-1,4-3-1,14 0 1,5-4-1,4-1 0,0 0 0,1 1-1,-7 3 0,-4 5-1,-3 4-2,-9-5 1,3 7-7,-13-11-27,11 7-2,-6-13 1,4 2-1</inkml:trace>
  <inkml:trace contextRef="#ctx0" brushRef="#br1" timeOffset="1.20166E6">22210 5398 99,'-7'-17'38,"-7"0"2,3 21-1,-12 4-34,12 18 0,-3 9-2,2 15 0,-4 5-1,3 6 1,-3 1-1,7-2-1,5-5-2,0-13-2,16-3-5,-11-22-29,21-8-2,-6-16-1,12-7-1</inkml:trace>
  <inkml:trace contextRef="#ctx0" brushRef="#br1" timeOffset="1.20184E6">22239 5231 105,'7'-22'40,"14"13"0,3-2-1,13 13-35,3-3-4,4 5-1,3 4-3,-8-4-5,2 17-29,-18-6-1,-4 11 1,-17-7-2</inkml:trace>
  <inkml:trace contextRef="#ctx0" brushRef="#br1" timeOffset="1.20205E6">22169 5566 102,'-18'11'39,"22"4"2,10-15-2,27-5-35,2 0-2,11 0 0,-1 1-2,3-3-2,-1 8-4,-18-8-20,-1 18-13,-22-5 0,-8 16-1,-18-4 2</inkml:trace>
  <inkml:trace contextRef="#ctx0" brushRef="#br1" timeOffset="1.2022E6">22137 5919 108,'5'12'37,"15"-12"2,19-3-3,16-7-35,10-6-2,10 8-8,2-12-27,7 6-3,-4-3 2,0 5-3</inkml:trace>
  <inkml:trace contextRef="#ctx0" brushRef="#br1" timeOffset="1.20266E6">23474 5514 105,'-36'-17'41,"5"9"1,-10-5-7,1 19-29,3 6-1,-2 10-1,0 12-1,7 3 0,7 6 0,7-1-1,8 1 0,9-7-1,8-5 0,15-10-1,10-12 2,10-9-2,3-11 0,5-2-2,0-12 0,-2-1 1,-2-4-1,-6 2 1,-12 2 0,-6 7-1,-12 8 1,-10 11 1,0 0-1,-13 22 1,1 4-1,-3 8 0,4 3-2,2-3-4,15 12-18,-3-19-16,16-2 1,2-18-2,20-3 1</inkml:trace>
  <inkml:trace contextRef="#ctx0" brushRef="#br1" timeOffset="1.20297E6">24032 5430 105,'-25'5'42,"-7"-1"0,5 21-2,0-2-36,8 3 0,3 3-1,12 1-1,7-3-1,10-3-1,6-2 0,5-2 0,3 0 0,-2-2 1,-1 2-1,-6 2 1,-10 2 1,-6 3-1,-12 4 0,-8-5-1,-7 3 0,-6-3-3,-1 5-5,-12-20-21,13 9-13,-12-12 0,3 0-1,-3-11 1</inkml:trace>
  <inkml:trace contextRef="#ctx0" brushRef="#br1" timeOffset="1.204E6">3207 7735 91,'0'0'36,"0"0"-1,0 0-3,4 13-26,-5 3-2,-1 10-1,0 7-2,-2 7 0,0 9-1,-4 1 2,5 6-2,-6-5 1,3-4 0,-2-13 0,6-4 0,-3-12 0,5-18 0,0 0 0,5-16-1,1-12 1,2-4 0,-1-12 1,-3-3 0,3-5 0,-2 1 1,-1 2-2,0 6 1,2 6 0,0 7-1,4 9-1,5 8 0,4 9-1,6 3 0,12 4-2,9-1-1,10 4-2,3-8-4,17 8-26,-6-12-3,4 7 3,-7-8-2</inkml:trace>
  <inkml:trace contextRef="#ctx0" brushRef="#br1" timeOffset="1.20431E6">3927 7751 101,'-27'12'37,"-10"-5"2,6 11-1,-8-5-31,5 15-1,1 2-3,5 3-1,6 6 0,8-1-1,11 2 0,8-5-1,14-6 0,12-13 0,12-10 1,6-11-1,5-11 1,6-8 0,-6-10 0,-5-6 0,-12-2 0,-13 1 0,-15 6-1,-13 2-1,-12 7 0,-12 6 0,-4 11-3,-4 2 0,8 5-2,-2-3-3,30 5-18,-10-6-12,28-4 2,6-14-2,20-2 1</inkml:trace>
  <inkml:trace contextRef="#ctx0" brushRef="#br1" timeOffset="1.20453E6">4597 7165 100,'0'0'39,"-6"-20"0,-5 29-1,-9 12-33,5 12-1,-4 10-1,1 15-1,3 13-1,-1 6 0,3 6-1,3 5-1,3-4-2,0-8-2,7-3-7,-3-23-25,8-7-3,-1-21 2,4-7 0</inkml:trace>
  <inkml:trace contextRef="#ctx0" brushRef="#br1" timeOffset="1.20475E6">4383 7625 102,'-12'-13'38,"0"-3"1,12 16-2,12-14-32,12 7-3,11 2-2,12 1-1,13 3-2,8-3-1,9 8-3,-8-9-16,10 14-14,-10-9 0,2 7 0,-16-8 2</inkml:trace>
  <inkml:trace contextRef="#ctx0" brushRef="#br1" timeOffset="1.20509E6">5152 7531 95,'-14'-6'36,"-13"-2"3,0 14 0,-11 0-30,5 9-3,-7 4-1,3 9 0,-1 4-2,4 5 0,7 0 0,8-2-1,6-3-1,13-4 1,13-7-1,8-9-1,8-7 1,8-6-1,4-9 1,0-6-1,-3-4 0,1-6 0,-7-5 0,-4 0 0,-8 2 0,-4 3-1,-5 4 1,-4 8-1,-7 14 0,0 0 1,-3 23-1,-2 3 1,1 10-2,0 2 0,5 4-1,3-1-2,10-2-3,-1-22-14,18-1-17,-1-20-1,15-6 1,-2-19-1</inkml:trace>
  <inkml:trace contextRef="#ctx0" brushRef="#br1" timeOffset="1.20531E6">5737 7126 95,'-13'28'38,"-10"14"0,2 25-1,-7 4-29,7 14-3,-3 0-1,8-2-3,4-6-2,1-9-1,11-1-6,-10-23-30,14-9-1,-7-22 0,3-13 1</inkml:trace>
  <inkml:trace contextRef="#ctx0" brushRef="#br1" timeOffset="1.20562E6">5507 7535 104,'0'0'39,"9"-11"1,3 21 0,0-2-34,11 2-2,4-4-1,6-1 0,4-3-1,7-2-1,3-5 0,1-3-1,-1-1 1,-6 1 0,-1 2-1,-8 5 0,-8 4 1,-7 6 0,-10 13-1,-5 7 0,-10 8 0,-4 7 0,-4 8 0,-3 2-2,5 2 0,-2-6-3,10-4-3,-5-22-14,20-1-19,-9-23 0,27-8 1,-8-24 0</inkml:trace>
  <inkml:trace contextRef="#ctx0" brushRef="#br1" timeOffset="1.20576E6">6051 7316 114,'-17'-58'40,"-9"1"0,7 22-2,0 7-36,3 6-7,16 22-30,-8-13-4,12 24 0,-4-11-3</inkml:trace>
  <inkml:trace contextRef="#ctx0" brushRef="#br1" timeOffset="1.20673E6">6447 7535 78,'4'-10'37,"-9"-5"0,5 15-1,-22-10-30,6 16 0,-12 5 0,-4 16 0,-4 4-1,1 12 0,1 1-2,4 3 1,7-3-2,10-2 0,12-11-1,11-9 0,13-7-1,10-14 0,10-12 0,7-8-1,1-8 1,0-7-1,-1-5 1,-10-2-1,-10-1 0,-12 4 1,-13 1-1,-11 8 1,-8 5 0,-6 7 0,-4 5 1,2 4-1,3 2 0,7 4 0,12 2 1,0 0 0,29-7 0,1 4 0,7-3 0,8-1 0,2 2 0,-1 2 0,-7 4-1,-3 5 1,-13 5 0,-6 8-1,-10 4 1,-12 6-1,-2 4 0,-7 0 1,-2 1-1,-1-5 0,3-1-1,6-11 1,6-4 0,2-13 0,18-11 0,2-8 0,8-10 0,0-6 0,4-4 1,-1 1-1,-3 2 0,-4 5 0,-6 7 0,-4 10 0,-6 11 0,-8 3 0,7 26-1,-5 2 0,0 9-2,0 4 0,7 6-6,-1-11-13,16 9-18,1-14-1,15-2 0,0-18 1</inkml:trace>
  <inkml:trace contextRef="#ctx0" brushRef="#br1" timeOffset="1.20709E6">7504 7402 87,'-22'-10'38,"-12"4"0,1 20 1,-18 5-29,11 17-2,-4 3-1,5 9-2,8-2-1,10 0-1,9-7-1,14-9-1,17-10 0,10-16 0,10-10-1,6-12 1,5-12-1,-2-5 1,-1-6-1,-7 1 0,-8 0 1,-11 8-1,-6 8 0,-8 9 0,-7 15 0,-7 13 0,2 10 0,-2 9 0,2 6-1,2 2-1,7 2-1,4-10-3,15 5-10,-5-28-19,19-2-6,-1-23 0,14-8 0</inkml:trace>
  <inkml:trace contextRef="#ctx0" brushRef="#br1" timeOffset="1.20727E6">8073 7019 82,'5'-29'41,"-16"10"-2,3 28 2,-15 9-11,0 33-28,-1 8 1,4 18-1,0 7-1,5 4-1,8 1-3,4-16-6,17 1-29,-10-24-3,13-6 1,-6-25-3</inkml:trace>
  <inkml:trace contextRef="#ctx0" brushRef="#br1" timeOffset="1.20833E6">9521 6767 79,'14'2'38,"-15"12"1,2 20 1,-10 7-26,9 11-8,-5 9-1,2 10-1,2 4-1,2 0-2,0-6-1,6-4-1,1-5-2,0-15-3,11-5-5,-11-19-26,14-7-2,-5-16 1,10-8-2</inkml:trace>
  <inkml:trace contextRef="#ctx0" brushRef="#br1" timeOffset="1.20866E6">9853 6898 99,'-28'4'39,"-16"3"1,4 14 0,-9-4-32,8 14-3,5-1-1,8 3 0,10-2-1,11 3-2,11-7 2,11-1-3,12-10 2,10 1-3,4-9 2,6-1-1,0-5 0,-3 1 0,1-1 1,-6-1 0,-3 5-1,-7-1 0,-5 6-1,-5 0 0,2 7-2,-6-2-1,4 7-3,-4-10-9,12 11-24,-8-12-1,11 3 1,-2-12 0</inkml:trace>
  <inkml:trace contextRef="#ctx0" brushRef="#br1" timeOffset="1.20882E6">10400 7297 106,'0'0'39,"-21"8"1,21-8-2,-17 9-33,17-9-3,0 0-1,0 0-5,20-8-33,-6-5-2,13 2-1,-5-13 0</inkml:trace>
  <inkml:trace contextRef="#ctx0" brushRef="#br1" timeOffset="1.20905E6">10829 6825 117,'-16'19'41,"-8"1"1,4 14-2,7 4-37,-5 12-2,2 4 1,3 5-1,2 4 0,6-4-3,3 0 0,2-10-3,6-1-3,-6-24-27,12 0-6,-3-20 1,9-6-1</inkml:trace>
  <inkml:trace contextRef="#ctx0" brushRef="#br1" timeOffset="1.20926E6">10861 6862 115,'0'0'39,"12"-24"1,5 21-1,0-9-36,11 3-2,5 1 0,3 1-2,1 6-3,-6-7-7,5 10-27,-13-2-2,-2 9 1,-21-9-1</inkml:trace>
  <inkml:trace contextRef="#ctx0" brushRef="#br1" timeOffset="1.20946E6">10813 7128 96,'-20'11'40,"21"0"1,9-17-2,18-6-17,6-4-21,8-4 0,6 1-2,-6 0-1,-1 9-4,-11-6-19,-3 18-14,-20-1 0,-3 13 1,-15-1-4</inkml:trace>
  <inkml:trace contextRef="#ctx0" brushRef="#br1" timeOffset="1.20974E6">10786 7351 78,'-17'12'39,"16"1"-1,1-13 2,22-4-12,5-6-27,12-4-1,10 0-3,3-8-4,16 14-13,-4-10-18,5 7-1,-5 0 0,4 6 2,-13 2 30,-3 3 7,-4 8 7,-16-11 12,1 16 21,-18-9 0,4 5 0,-19-9-1,0 0-29,0 0-6,0 0-4,-15 11-6,-4-15-31,7 3-3,-9-8 1,0 6-2</inkml:trace>
  <inkml:trace contextRef="#ctx0" brushRef="#br1" timeOffset="1.21103E6">2153 8990 69,'0'0'36,"0"0"-2,-9-9 1,-3 23-26,-12-5-3,5 16 0,-8 1-2,3 3-1,3 3 0,8 1 0,6-5 0,11-2-1,10-7 0,15-8 0,8-7-1,11-9 0,2-5 0,-1-6 0,-1-5 0,-3-5 0,-12 2-1,-12-2 0,-15 3 1,-12 2-2,-13 2 1,-8 6 0,-9 6-1,-6 7 1,-5 4 1,2 12-1,-1 4 0,6 4 1,7 3 0,8 0 0,12-2 0,10-5 0,14-9 0,16-11 0,14-11 1,7-8-1,6-3 0,-1-3 0,-3-2 0,-4 4 0,-12 3 0,-16 9-1,-18 11 0,-13 2 0,-14 11 0,-10 6 0,-7 2 0,-2 6 0,2-1-1,4-4 1,7-5 0,10-5 1,23-12 0,3-21-1,18-8 1,11-5 0,2-7 0,4 0-1,-4 3 1,-5 2 0,-12 13-1,-17 23 1,-10-6-2,-16 25 1,-6 10-1,-1 5 1,0 8-2,5-2 1,12 3-3,13-16-2,27 7-20,6-31-14,17-2 0,2-19-2,17-6 0</inkml:trace>
  <inkml:trace contextRef="#ctx0" brushRef="#br1" timeOffset="1.21166E6">3487 8897 90,'-34'23'38,"-20"1"1,-2 21 1,-10-1-34,4 9 0,4-5-2,10 2 0,16-7-2,16-7 0,16-12-1,19-9-1,14-9 0,15-7 1,5-1-1,3-3 0,-2 2 0,-7 5 0,-13 8 1,-16 12-1,-18 8 1,-19 9-1,-10 4 0,-10 6 0,-6-3-1,1-8-1,9-5-3,10-18-3,25-2-22,8-29-9,24-10 1,15-19-2</inkml:trace>
  <inkml:trace contextRef="#ctx0" brushRef="#br1" timeOffset="1.212E6">3818 9045 114,'-30'1'38,"2"20"1,-6-10-8,6 16-27,5 6-1,8 6 0,7 3-1,12 6-1,7-4 1,12-3-1,9-6 0,6-11 0,4-14 0,2-11 0,-1-12 0,-3-14 0,-4-11-1,-6-13 0,-8-1 0,-6-1-1,-8-1 0,-7 5 0,-4 9-1,-10 9 0,-4 20-1,-2 8-1,-1 17 0,-4 1-5,13 22-23,-6-8-7,13 10 1,4-15-2</inkml:trace>
  <inkml:trace contextRef="#ctx0" brushRef="#br1" timeOffset="1.21239E6">5247 8951 97,'-3'30'38,"-12"4"1,1 17-2,-11 0-36,4 3 0,2 2-2,7-4 0,8-3-3,0-19-7,12-5-25,7-19-1,10-12 0,3-16-1</inkml:trace>
  <inkml:trace contextRef="#ctx0" brushRef="#br1" timeOffset="1.21256E6">5227 8615 93,'-26'-21'36,"3"6"0,11 8-1,12 7-40,9-12-31,22 10 1,7-9-2,11 4 0</inkml:trace>
  <inkml:trace contextRef="#ctx0" brushRef="#br1" timeOffset="1.21278E6">5875 8349 76,'-8'19'39,"1"19"-2,-10 9 3,5 13-27,-10 12-8,3 16 0,-2 1-1,3 4-2,-1-1-1,0-4-3,9-5-8,-1-23-27,10-12-2,2-22 0,8-12-1</inkml:trace>
  <inkml:trace contextRef="#ctx0" brushRef="#br1" timeOffset="1.21292E6">5649 8853 122,'-17'1'40,"4"-7"2,24 7-12,13-7-30,19-11-3,24 6-34,4-12-1,11 9-2,1-10 0</inkml:trace>
  <inkml:trace contextRef="#ctx0" brushRef="#br1" timeOffset="1.21358E6">6792 8715 91,'0'0'39,"0"0"-1,-6 13 1,2 11-35,-2 14-2,-3 7 1,-2 7 0,1 5-1,0 0 0,2-6 0,5-7-1,5-11 0,10-12 0,7-16-1,11-13 0,3-12 1,5-11-1,0-8 0,1-7 0,-3 1 1,-5-1-2,-5 4 2,-7 7-1,-6 8-1,-5 8 2,-8 19-2,0 0 1,0 0 0,-2 35 0,-2 0 0,1 5 0,3 6 1,5 4-1,5-5 0,2-4 1,6-7 0,7-11 0,2-16 0,5-12 0,0-11 0,2-15 0,-6-6-1,1-11 1,-5 0-2,-8-2 0,-2 3-1,-7 4-1,-1 9-3,-7-2-5,13 13-29,-12 1 1,11 12-1,-1-4 1</inkml:trace>
  <inkml:trace contextRef="#ctx0" brushRef="#br1" timeOffset="1.21378E6">7672 8726 98,'5'23'37,"-10"1"3,1 11-2,-12 4-32,6 6-3,-2 1 0,2 5-1,5-5-1,3-2-2,5-6 0,4-13-2,8-8-4,-3-23-17,12 0-15,-3-21 0,6-2 0,-9-13 1</inkml:trace>
  <inkml:trace contextRef="#ctx0" brushRef="#br1" timeOffset="1.21392E6">7711 8571 91,'-20'-33'37,"0"2"-1,8 11 0,3 2-35,8-3-8,14 13-29,2-4-1,12 7-1,3-8 0</inkml:trace>
  <inkml:trace contextRef="#ctx0" brushRef="#br1" timeOffset="1.21414E6">8184 8312 98,'-14'30'38,"1"18"3,-7-2-3,1 21-33,-1 6 0,1 8-2,2-1 1,2 0-3,7-9 0,4-9-3,8-14-2,8-21-5,17-9-30,-4-28 0,15-10-1,-3-23 0</inkml:trace>
  <inkml:trace contextRef="#ctx0" brushRef="#br1" timeOffset="1.21433E6">8525 8348 95,'0'0'40,"-14"17"1,-10 18-1,5 28-29,-12 10-6,5 5-2,3 5-1,3-1-2,8-7-2,2-14-9,18 2-26,-3-27-4,15-2 0,-3-22-1</inkml:trace>
  <inkml:trace contextRef="#ctx0" brushRef="#br1" timeOffset="1.21501E6">9445 8189 74,'6'-15'39,"-6"15"-2,-8 23 3,3 10-32,-10 3-1,2 15-2,-8 5-1,4 11 0,-3 7 0,-2 8-1,1-2 0,0 2-1,5-2 1,3-9-1,2-11 0,9-9-1,7-18 0,6-16 0,10-21 0,6-17 0,4-17 0,5-8-1,-3-7 0,3-3 0,-3 0-1,-5 3 1,-6 12-1,-3 8 1,-6 17-1,-5 13 1,-4 17 1,0 10-1,-1 12 2,1 6-3,5 6 1,1 0-3,12 2-2,3-20-10,21 2-24,-6-20-2,18-3 0,-5-22 0</inkml:trace>
  <inkml:trace contextRef="#ctx0" brushRef="#br1" timeOffset="1.21539E6">10111 8551 99,'-29'-4'39,"-11"4"1,7 17-1,-5 3-34,4 15-1,1 5 1,8 7-2,4 1 1,8-1-2,11-1 1,5-7-1,10-8 0,8-12-1,8-15-1,5-7 0,5-12 0,0-8 0,-2-12-1,1-3 1,-6-3-1,-3-1 1,-9 3-2,-6 4 2,-7 9-2,-7 9 1,0 17 0,-15-4 0,5 17 1,-2 8-2,3 9-2,3-3-3,17 12-14,-5-12-19,16-1 1,0-12 0,14 1-2</inkml:trace>
  <inkml:trace contextRef="#ctx0" brushRef="#br1" timeOffset="1.2157E6">10607 8509 70,'-7'-10'37,"7"10"1,-15 15 1,6 11-22,-7 2-7,7 15-2,-2-1-1,4 7-2,2-9 0,5 3-2,4-12 0,5-7-1,2-12-1,8-12 0,3-15-2,5-10 1,1-9-1,0-8 1,3-4-1,-3-2 0,0-4-2,-6 5 0,-2 10-2,-8-4-5,8 26-23,-16-7-8,5 17 1,-9 5-2</inkml:trace>
  <inkml:trace contextRef="#ctx0" brushRef="#br1" timeOffset="1.21607E6">11021 8615 100,'-6'13'40,"6"-13"0,0 0 0,19-6-37,9-3-1,8-6 0,8 1-1,1-4 0,-2-2 0,-3 0-1,-6 0 0,-9 1 1,-8-2-1,-12 3 1,-7 2-1,-11 2 1,-6 7 0,-8 7 0,-2 9 0,-6 9 0,-2 8 1,2 9-1,2 5 1,9 3 0,8 1-1,7-6 0,10-5-1,14-9 0,9-10-5,16 0-6,-1-24-23,24 0-9,4-15 1,19 2-2</inkml:trace>
  <inkml:trace contextRef="#ctx0" brushRef="#br1" timeOffset="1.2203E6">12207 7934 59,'15'-34'37,"-2"5"-1,1 11 0,-9 4-27,-5 14-3,0 0 1,8 29-2,-17 2-1,1 15-1,-3 10-1,-1 13-1,-4 11 1,2 6-2,-2 3 1,1 1-2,5-6 1,2-11-4,13-1-17,2-30-16,9-14 1,5-21-3,13-10 2</inkml:trace>
  <inkml:trace contextRef="#ctx0" brushRef="#br1" timeOffset="1.22066E6">12359 8394 80,'-9'21'39,"10"3"-1,2-13 0,17 1-33,5-13-2,15-3 1,6-11-1,3-4-1,2-7 0,-1 0-1,-4-3 0,-13-1 0,-6 3-1,-15 1 0,-12 6 1,-12 5 0,-14 5-1,-6 5 0,-9 6 0,-2 12 0,-5 7 1,4 9-1,2 7 1,12 7 0,5 2-1,13 0 1,13-1-1,13-8-2,15-4-3,9-21-6,21 4-27,4-17-1,13-1 0,-2-15-3</inkml:trace>
  <inkml:trace contextRef="#ctx0" brushRef="#br1" timeOffset="1.22099E6">13192 8127 74,'-30'-8'38,"1"9"-1,-7-1-1,3 15-31,-3 2 0,9 7 0,4-1-1,10 3 0,7-3-2,12 1 0,8-5 0,11-2-1,5-3-1,4 1 0,-1-1 1,-5 3-1,-5 2 0,-8 4 1,-11 3-1,-8 3 1,-12 4-1,-4-5 1,-7 1-1,1-3-1,2-7-2,2-8-3,22-11-29,0 0-5,11-11 2,14-15-3</inkml:trace>
  <inkml:trace contextRef="#ctx0" brushRef="#br1" timeOffset="1.22133E6">13591 8140 89,'-14'0'39,"-11"-1"0,2 8 0,-4-4-36,1 8-2,5 0 1,4 5 0,7-1-1,5 3 1,8-2-1,9 0 1,5-1-1,8-2 0,0-1 0,2-1 0,-1 0-1,-3 2 1,-6 5-1,-9 4 0,-10 5 0,-8 6 1,-12 2-1,-7 1 1,-3 0-1,-5-1-1,2-4-1,6-8-3,10 6-10,-1-22-25,20-7 2,0 0-3,24-2-1</inkml:trace>
  <inkml:trace contextRef="#ctx0" brushRef="#br1" timeOffset="1.22181E6">14492 7846 80,'0'0'38,"0"0"0,-2 15 0,10 5-35,-6 8 0,1 13-1,-2 8 0,1 15 0,-4 11 0,1 8-1,-5-1 0,2-3-1,-1-3-1,2-10-2,4-3-5,1-24-29,13-14 0,2-20-2,15-12-1</inkml:trace>
  <inkml:trace contextRef="#ctx0" brushRef="#br1" timeOffset="1.22211E6">14791 8100 79,'-49'14'40,"4"10"-2,-2-5 3,12 0-35,5-2-1,15 0-1,15-17-1,1 19 0,17-16 0,9 2-1,4 0 0,5 3 0,0 5-1,-1 6 0,-2 5 0,-2 5-1,-3 1-1,-4 2 0,3 2-2,-4-9-2,9 6-7,-9-20-27,14-2-1,-5-15-1,12-4 0</inkml:trace>
  <inkml:trace contextRef="#ctx0" brushRef="#br1" timeOffset="1.22233E6">15312 8016 90,'-21'-10'41,"-4"7"-1,8 16-1,-4 3-34,5 16-2,2 8 0,6 8-2,3 2 1,1 1-3,4-1 0,4-5-1,4-4-5,-5-19-16,16 5-16,-8-21-1,11-4-1,-6-18 1</inkml:trace>
  <inkml:trace contextRef="#ctx0" brushRef="#br1" timeOffset="1.22252E6">15334 7939 92,'0'0'37,"21"-2"0,5-1 1,17 0-37,4 1-2,4-1-2,4 8-10,-10-7-23,-4 7 0,-15-2-3,-11 9 2</inkml:trace>
  <inkml:trace contextRef="#ctx0" brushRef="#br1" timeOffset="1.22269E6">15295 8185 94,'-23'13'40,"12"4"1,11-17-2,12 9-36,10-8-1,10-3-2,3 7-2,0-11-4,8 16-23,-13-11-11,-1 10 1,-12-3-2</inkml:trace>
  <inkml:trace contextRef="#ctx0" brushRef="#br1" timeOffset="1.22287E6">15213 8468 95,'-6'16'39,"6"-16"1,21 7-2,10-13-35,11-5-2,12 3-4,-4-12-29,16 8-7,-5-7 1,2 5-3</inkml:trace>
  <inkml:trace contextRef="#ctx0" brushRef="#br1" timeOffset="1.22358E6">16587 8232 56,'0'-20'37,"-2"3"-1,-13-1 2,0 11-23,-17-9-5,5 14-1,-13-1-3,4 11 0,-5 4-2,4 10 0,3 5 0,5 5-2,7 3 0,9 1 0,5-1-1,12-4 0,7-7 0,10-7-1,8-10 1,5-10 0,6-10-1,5-8 1,1-4-1,-1-7 0,-5 2 1,-2 1-1,-7 4 0,-10 6 0,-6 11 0,-15 8 0,4 13 0,-14 10 0,-2 8-1,-1 5 0,2 4-1,5-1-2,11-2-2,3-18-10,27 1-24,1-21 1,20-5 0,0-16-1</inkml:trace>
  <inkml:trace contextRef="#ctx0" brushRef="#br1" timeOffset="1.22386E6">17141 8118 92,'-31'-19'38,"-2"14"0,-7 0 1,7 12-31,-4 4-4,10 7 0,5 1-1,9 4-1,9-1-1,14 1 0,7-6 0,11-1 0,8-2-1,2-1 1,-3-2-1,-3 2 1,-8 1-1,-7 2 0,-14 7 0,-13 2 0,-7 4-1,-10 0 0,2 2-1,-6-2-2,7 2-7,-3-15-27,20 1-2,7-17 1,0 0-1</inkml:trace>
  <inkml:trace contextRef="#ctx0" brushRef="#br1" timeOffset="1.22439E6">18145 7652 86,'0'0'38,"0"15"0,-1 18 2,-13 9-32,6 18-2,-4 2-1,4 10-3,-1 2 0,2-2-1,2 0 0,3-8-3,6-6-2,3-15-4,17 3-20,-5-24-11,12-5 0,1-18 0,10-8 0</inkml:trace>
  <inkml:trace contextRef="#ctx0" brushRef="#br1" timeOffset="1.22457E6">18520 8057 88,'-25'5'38,"1"15"-1,-8 2 2,13 15-33,-9 0-3,7 6 0,6-2-2,7-3 0,8-2-3,2-12-3,17-2-31,-4-18-3,13-8 1,0-17-1</inkml:trace>
  <inkml:trace contextRef="#ctx0" brushRef="#br1" timeOffset="1.22503E6">18582 7762 87,'-5'15'37,"3"2"1,10 6 1,0 0-32,10 3-1,5-8 0,6 11-1,-3-4 0,0 1-3,-1 0 1,-6 4-2,-10 1 1,-2 6-2,-10 0 1,-7 0-1,-5 1 1,-3 1-1,-4-5 1,4-5 0,6-9-1,5-7 1,7-13-1,0 0 0,23-16 0,-1-5 0,6-4 0,5-6 0,0 2 1,2-6-1,-1 9 0,-3 0 0,-6 11 0,-3 7-1,-8 10 1,-4 9 0,-8 10-1,-6 6-1,-1 8-1,-5-1-2,3 9-4,-2-17-14,13 6-18,-2-13 2,14-1-2,-3-18 2</inkml:trace>
  <inkml:trace contextRef="#ctx0" brushRef="#br1" timeOffset="1.2254E6">19189 8066 94,'-2'16'39,"0"-5"2,16 6-3,-6-4-33,23-4-1,7-1-1,4-3-1,7-5 0,-5-5 0,-1-2-1,-8-4 0,-10 0 0,-7-4-1,-13-1 0,-10 0 1,-9-4-1,-8 7 2,-9 6-2,-5 1 0,-4 9 0,-3 8 0,1 7 1,3 6-1,8 10 0,11-1 0,12 0-1,12-4 0,18 1-5,8-18-8,19 6-25,0-15-1,14-1-1,-7-13 0</inkml:trace>
  <inkml:trace contextRef="#ctx0" brushRef="#br1" timeOffset="1.2259E6">19824 8027 91,'0'0'38,"-19"-5"0,19 5 1,-17 2-35,17-2 0,-11 4 0,11-4 0,0 0-2,-8 13 1,8-13-2,0 0 1,0 0-1,0 0-1,0 0 1,-6 10 0,6-10-1,0 0 1,-18 15 0,5-4-1,-2 1 1,-4 6 1,-2 0-1,-2 9 0,1-4 0,6 3 0,5-3 0,8-1 0,10-7-1,9-6 1,9-6-1,8-8 0,4-6-1,1-9 1,-3-2 0,0-7 0,-5 0 0,-7-2-1,-5 4 1,-6 0 0,-4 7 0,-2 5 0,-6 15 0,0 0 0,0 0 0,-14 25 0,5 3 0,3 6-2,-2 4-1,1-1 0,9 0-3,-2-12-5,18 7-22,-7-20-8,12-3 1,-2-16 0</inkml:trace>
  <inkml:trace contextRef="#ctx0" brushRef="#br1" timeOffset="1.22624E6">20240 8065 80,'-14'23'39,"-6"0"1,0 16 0,-3-6-22,3 11-13,-3-5-1,10 0-1,-2-6-1,7-1 0,0-14 0,8-8-1,0-10 0,0 0 0,8-26-1,0 3 1,-1-6 0,2-2 0,-1-5 0,3 0-1,1 3 1,4 3 0,0 1-1,0 5 1,7 5-1,3 4 0,3 6-2,-1 0-2,9 15-9,-15-12-23,13 11-6,-5-12 1,7 7-3</inkml:trace>
  <inkml:trace contextRef="#ctx0" brushRef="#br1" timeOffset="1.22671E6">21143 7681 96,'15'-45'38,"0"8"2,-9-3-1,6 12-35,-9 6 1,-3 22-3,0 0 1,-6 31-1,-3 11 0,-1 13 0,-4 16-1,2 7 0,0 6-1,4-1-1,4-4-2,0-15-6,16 0-29,-7-19-3,14-12 1,-2-14-1</inkml:trace>
  <inkml:trace contextRef="#ctx0" brushRef="#br1" timeOffset="1.22699E6">21379 7877 106,'-41'8'40,"4"15"1,-2-4-1,9 5-36,6-2 0,10 2-2,10-4 0,12-1-1,7 1 1,11-5-1,6 0 0,7-1 0,2 0-1,3-1 0,-5 0-1,1-3-2,-1 3-2,-8-9-5,8 6-27,-11-10-4,8 1-1,-5-11 0</inkml:trace>
  <inkml:trace contextRef="#ctx0" brushRef="#br1" timeOffset="1.22721E6">21991 7869 106,'-27'5'40,"4"19"2,-8 0-2,10 16-35,0-4-3,5 5-1,5 1 0,6-1-1,5 0-2,1-13-2,11 5-7,-7-20-28,10 0-2,-5-16 1,7-4-2</inkml:trace>
  <inkml:trace contextRef="#ctx0" brushRef="#br1" timeOffset="1.22741E6">21965 7746 113,'0'0'42,"10"-12"-1,12 13 0,0 0-38,18-4-3,9-3-2,2-1-2,6 14-13,-8-11-22,-4 8-1,-17-3-1,-6 11-1</inkml:trace>
  <inkml:trace contextRef="#ctx0" brushRef="#br1" timeOffset="1.22759E6">21965 7976 100,'-13'23'39,"5"-11"0,22 2-1,11-14-35,9-1-1,9-5 0,2-1-3,2 5-7,-14-8-30,2 9-2,-15 0 1,-8 7-3</inkml:trace>
  <inkml:trace contextRef="#ctx0" brushRef="#br1" timeOffset="1.22774E6">21923 8255 76,'-17'25'41,"17"-25"0,6 16 0,18-25-13,20-4-26,12-4-3,5-7-4,11 6-32,-13-11-4,1 8 0,-16-6-1</inkml:trace>
  <inkml:trace contextRef="#ctx0" brushRef="#br1" timeOffset="1.23058E6">2097 10745 72,'-5'-15'34,"5"15"-6,-9-10-3,9 10-16,0 0-1,0 0-2,0 0-2,0 0-1,-9 17 0,9 1 0,-4-3-1,4 6 0,0-1-1,0 1 0,4-4 0,3-3 0,6-6-1,5-4 1,4-6-1,4-4 1,2-6 0,0-5-1,-2-2 1,-4-3 0,-13 1 0,-7 2-1,-14 2 1,-11 7-1,-7 7 1,-4 5-1,-5 8 1,3 6 0,1 2-1,3 5 1,13 2-1,5-1 0,8 1 1,5-2-1,9-6 0,7-2 0,1-8 1,9-5 0,4-6 0,1-6 0,4-5 0,-5-7 0,2 2 0,-7-7-1,-6 4 1,-9 2-1,-11 4 1,-10 2-1,-9 9-1,-6 4 1,-5 8 0,-5 4-1,2 6 0,-2 3 1,6 4-1,4-1 1,9-2 0,6-2 0,8-6 0,4-12 0,20 12 0,5-17 0,4-4 1,7-4 0,5-3-1,-1-1 1,-6-3 0,-2 3-1,-10 2 1,-11 2-1,-11 13 0,-11-15 0,-11 13 0,-5 6 0,-4 2 0,-1 5 0,2 3 0,-1 4-1,5 2 1,7 4 0,6-3 0,10 1 0,5-6 0,10-2 0,7-10 1,10-4-1,6-7 1,7-7 0,-2-4 0,0-5 0,-5 0-1,-7-1 1,-10 1 0,-9 3-1,-14 7 0,-8 1 0,-10 7 0,-7 7 0,-4 6 0,-1 9 0,0 2-1,3 5 1,4 1 0,7 0 0,8-2 0,7-2 0,6-11 0,0-10 1,23 0 0,-3-9 0,4-7 0,1-6 0,1 0 1,-3-2-2,-3 4 1,-7 3-1,-2 5 0,-11 12 0,0 0-1,-7 12-1,-4 9 0,-3 4-1,1 6-1,-1 3-2,10 5-5,-5-13-22,26 2-7,-4-14 2,19-2-2</inkml:trace>
  <inkml:trace contextRef="#ctx0" brushRef="#br1" timeOffset="1.23147E6">3105 10526 77,'5'-16'36,"-5"-2"-2,0 18 1,0 0-30,-7 19-2,-3 12 0,1 14 0,-4 9-1,-2 14 0,-6 6-1,0 6 0,-2-2 1,1-4-1,-1-11 1,9-7-2,0-16 2,6-11-1,8-29 1,11 3-1,5-27 1,6-12-1,1-12 1,4-10 1,1-7 0,4-9-1,-4-2-1,-3 1 1,-2 0-1,-1 7 0,-2 9-1,-2 7 0,-1 10 0,-1 14 1,2 13-1,1 15 1,4 15 0,0 13 0,4 13 0,2 11 0,2 10-1,-1 8-1,-1 8 0,-4 0-2,-4 2 0,-5-4-3,-3-1-1,-13-21-12,5 6-20,-15-27-1,6-5 1,-12-21 0</inkml:trace>
  <inkml:trace contextRef="#ctx0" brushRef="#br1" timeOffset="1.23164E6">3203 10968 99,'-30'-8'40,"19"16"2,3-16-4,20 5-32,17-7-4,18-9-4,17 1-3,2-17-27,21 12-6,-6-10 0,8 12-2</inkml:trace>
  <inkml:trace contextRef="#ctx0" brushRef="#br1" timeOffset="1.23202E6">4365 10376 79,'3'-23'38,"-4"2"-1,1 21 0,0 0-32,-1 34-1,-3 8-1,0 18 0,-2 13-2,-3 6-1,1 11-1,-2-4-3,6-1-2,1-19-9,17-5-22,3-23-1,11-13-1,5-19 1</inkml:trace>
  <inkml:trace contextRef="#ctx0" brushRef="#br1" timeOffset="1.2329E6">4811 10626 86,'-27'-10'37,"-1"18"0,-11 1 1,3 18-31,-2 0-2,6 11-1,4 2-1,9 5-1,8-7 0,10 2-1,11-9 0,13-5 0,8-11-1,9-10 0,5-7 1,2-11 0,1-5 0,-9-9-1,-3-2 0,-7-9 0,-10-2 0,-8-4-1,-5 2 0,-9-1 1,0 1-1,-5 7 0,1 5 1,-1 5 0,3 12 0,5 13 0,0 0 1,0 0 0,1 19 0,7 2 1,1 0-1,7 2 0,-1 0 0,4-5 0,-1-2 0,5-3 0,-1-6 0,1-7 0,1-5 0,0-3-1,-4-4 0,-2-3 1,-1 0-1,-2 2 1,-3 1-1,-12 12 0,8 2 0,-9 9 1,-4 11-2,-4 8 1,0 6 0,1 2 0,0 2 0,5-1-1,3-3 0,4-6 0,5-10 2,7-9-1,4-12 0,7-8 0,4-12 1,5-7-1,1-8 2,-1-6-1,-1-2 0,-6-1-1,-1 0 0,-6 6 0,-6 8 1,-5 8-2,-3 10 1,-8 13 0,0 0 0,3 31 0,-3 2 0,-5 6 0,4 6 0,-3 2 0,4-1 0,4-1-1,0-8 1,6-10-1,5-10 1,4-9 0,6-14 0,0-10 1,3-7-1,-1-8 1,-3-6-1,-4-3 1,0-1-1,-8 0 0,-2 0 0,-1 3-1,-3 6 0,1 2 0,-2 8-1,-1 3-2,-4 19-3,9-20-9,6 29-20,-15-9-4,18 22 0,-18-22 0</inkml:trace>
  <inkml:trace contextRef="#ctx0" brushRef="#br1" timeOffset="1.23356E6">5983 10695 98,'4'19'40,"-4"-19"1,18 22-2,-1-20-34,9-1-1,2-9-1,4-1-1,1-7 0,-3-4-1,-4-2-1,-3 0 0,-7-5 1,-7-2-1,-5 0 0,-8 1-1,-6 4 1,-4 5 0,-8 5 0,-4 9-1,-6 14 2,-1 12-1,-5 10 1,4 10 0,2 4 0,9 2 1,9-2-1,11-4 0,13-8 0,13-9 0,10-13-1,11-6 0,5-8 1,3-8-1,0-4 0,-3-3 0,-6-1 1,-3 4-2,-10 3 2,-6 7-2,-12 7 1,-4 10 0,-8 10 0,-6 7-2,-1 4 1,-3 3-2,-1 2 2,2-4-1,0-5 1,3-7-1,3-8 1,3-14 0,0 0 2,12-21 1,-4-3-1,3-5 1,2-8-1,3 0 2,1-4-2,3 2 1,-1 2-2,5 6 1,1 1-2,3 3-2,5 12-7,-5-10-16,22 19-14,0-7-1,22 9-1,4-8 0</inkml:trace>
  <inkml:trace contextRef="#ctx0" brushRef="#br1" timeOffset="1.2345E6">7729 10010 70,'9'-8'37,"-9"8"-2,-5 15 2,-8-5-27,7 14-3,-4 0-1,-2 16-1,-3 7-1,1 16 1,-4 7-2,0 12 1,0 5-2,2 0 1,3 0-2,3-6-2,8-12 0,7-15-5,11-10-5,1-27-31,14-3 5,-3-19-2,5-2-1</inkml:trace>
  <inkml:trace contextRef="#ctx0" brushRef="#br1" timeOffset="1.23481E6">8039 10449 86,'14'-12'38,"-12"-3"0,-2 15 1,0 0-34,-19 22-1,4 2 0,1 11 0,-6 6-1,1 6-1,3 0-2,2-5 0,6-1-2,4-14-3,13 2-12,-9-29-21,29 1-1,-10-21-1,12-8 2</inkml:trace>
  <inkml:trace contextRef="#ctx0" brushRef="#br1" timeOffset="1.23524E6">8125 10177 91,'-19'-28'39,"4"14"2,-2 2-5,17 12-30,0 0-3,6 19 0,8-8 0,10 8 0,1-1-1,5 8 1,-1 4-1,-1 3 1,-2 8-2,-9 0 1,-4 6-2,-10 3 2,-3-1-1,-3-2 0,-6-8 0,0-7 0,0-9-1,5-8 1,4-15-1,8-15 0,8-8 0,4-9 0,8-9 1,6-5-2,2-1 1,2 2 0,-2 7 0,-4 9 0,-5 11 0,-7 13 0,-8 16 0,-10 13 0,-4 11-1,-6 12 1,-2 3-2,1 5 0,3 1-2,2-9-2,14 2-6,-5-26-22,23 3-7,-3-21 2,17-5-2</inkml:trace>
  <inkml:trace contextRef="#ctx0" brushRef="#br1" timeOffset="1.23559E6">8830 10416 96,'1'23'39,"-1"-8"1,18 8-1,3-9-34,13 0-1,10-8-1,7-3 0,2-7 0,0-5-2,-3-4 0,-6-4 0,-11-2 0,-10-5-2,-11 3 1,-12-3 0,-12 2-1,-8 4 1,-8 4 0,-7 6 0,-5 9 0,-3 10 1,-5 12 0,5 11 0,4 4 0,6 6 0,15 2-1,13-3 0,19-8-3,17-14-2,25 1-11,-1-27-23,24 3-2,-2-22 1,7 0-1</inkml:trace>
  <inkml:trace contextRef="#ctx0" brushRef="#br1" timeOffset="1.23624E6">9607 10301 105,'-23'2'40,"-14"-3"1,4 16-2,-6 0-35,0 14 0,2 6-1,2 5 0,6 5-1,6 2 0,7-2-1,10-6 0,10-6 0,9-13 0,7-11-1,10-12 0,4-9-1,4-13 1,2-6 0,-3-9 0,-2-2-1,-7-3 1,-6 4 0,-1 4 0,-11 6 0,-3 8 0,-4 12 0,-3 11 0,-7 12 0,6 10 1,-1 5-1,1 6 0,4 1 0,4-1 1,5-2-1,4-5 0,5-7 0,5-8 0,2-5 0,0-6 0,0-7 0,-2-3 0,-4-2 0,-3 1 0,-3-2 0,-5 6 0,-11 7 0,0 0 0,1 21 0,-10 1 0,1 10 0,-4 5 0,1 3-1,-1-2 1,7-5 0,2-7 0,6-11 0,-3-15 0,20-7 0,-6-12 1,1-11-1,2-6 0,-3-7 0,2 1 0,-4-3 0,4 2 0,1 5 1,-1 2-1,3 8 0,0 7-1,2 6-2,2 2-3,15 16-9,-7-14-15,25 12-12,4-10 1,24 6-3,11-9 3</inkml:trace>
  <inkml:trace contextRef="#ctx0" brushRef="#br1" timeOffset="1.23677E6">10888 9782 95,'8'-1'39,"1"3"1,-9-2-1,0 0-36,0 15 0,2 14 1,-4 11 0,4 18-2,-3 11 0,2 12 1,-4 8-3,3 4 2,-2-5-3,2-9 1,2-6-3,-1-16 0,10-9-5,-3-28-23,15-5-9,3-21 0,11-9-1</inkml:trace>
  <inkml:trace contextRef="#ctx0" brushRef="#br1" timeOffset="1.23707E6">11281 10058 100,'-35'2'39,"3"20"3,-12-1-2,6 9-31,-5-1-5,7 4 0,1-6-2,8 2 1,6-4-2,12-3 1,9-6-2,9-4 1,14-7 0,9-1-1,8-3 1,5-1-1,4 0 0,0 1-1,-1 2 1,-4 4-1,-5 5-1,-6-2-2,-2 9-1,-11-9-7,9 12-22,-15-13-7,8 3 0,-10-14-1</inkml:trace>
  <inkml:trace contextRef="#ctx0" brushRef="#br1" timeOffset="1.2374E6">11727 10200 67,'4'17'43,"-9"-6"-4,3 17 5,-11-13-16,6 21-22,-7 1-3,3 3 0,-5 0-1,8 1-1,1-10-2,2-9-2,14-1-4,-9-21-27,23-8-7,-7-14 1,12-3-1</inkml:trace>
  <inkml:trace contextRef="#ctx0" brushRef="#br1" timeOffset="1.23787E6">11760 9939 99,'-13'-9'38,"13"9"1,0 0-3,7 18-33,7-4 0,9 3 1,1-1-1,1 8 1,-1-4-1,1 7 1,-7-3-2,-2 6 0,-6 0-1,-7 5 1,-5 0-2,-4 3 1,-4 2-1,-1-2 1,-1-1-1,3-5 1,1-4 0,6-8-1,3-8 0,-1-12 0,20-7 1,-2-10-1,5-10 0,5-5 0,3-9 2,2-5-2,1 0 1,-2 0-1,-2 6 1,-4 6-1,-5 8 1,-4 12-1,-7 14 0,-3 10-1,-5 14 0,-5 9 0,0 8-1,-1 4-1,6 4-2,-2-4-1,9 2-4,-5-22-10,19 9-21,-7-19 1,9 0-1,-3-19 2</inkml:trace>
  <inkml:trace contextRef="#ctx0" brushRef="#br1" timeOffset="1.23824E6">12416 10241 85,'-6'-18'39,"6"18"-1,-5-14 3,5 14-32,0 0-3,15 17 0,-1-9-3,3 1 1,6-3-2,4 0 0,4-6 0,1-4 0,1-6 0,-4-3-1,-2-5 0,-7 1 0,-3-6 0,-10 0-1,-5 2-1,-10 0 1,-5 8 0,-8 3 0,-7 12 0,-6 11-1,-5 9 1,2 11 0,1 9 0,7 2 1,8 3-1,9-4 0,14-7-1,12-11 2,14-11-3,12-19-2,15-5-3,-2-26-15,22 2-16,-9-19-4,7 3 2,-9-16-2</inkml:trace>
  <inkml:trace contextRef="#ctx0" brushRef="#br1" timeOffset="1.23843E6">13182 9711 107,'-18'19'41,"5"27"0,-11 2 0,7 12-35,-6 8-2,4 3-1,-1 2-3,0 1 1,7-4-3,-2-9 0,7-3-6,-5-21-8,12 2-25,-6-22-1,10-4 1,-3-13 0</inkml:trace>
  <inkml:trace contextRef="#ctx0" brushRef="#br1" timeOffset="1.23875E6">12965 10057 102,'-3'17'39,"0"-4"2,11 7 0,4-7-37,13 0 0,3-10-1,8-1 0,2-5 0,3-7-2,2-5 0,0-1 0,-4-4 0,-6 4 0,-3 1-1,-4 4 0,-5 9 1,-7 7-1,-7 10 1,-7 8-2,-8 11 1,-5 7 0,-2 8-1,-5 3 1,3 0-3,-1-6 0,11-1-5,-2-25-10,21 1-23,-1-23-1,16-5 1,-2-19-1</inkml:trace>
  <inkml:trace contextRef="#ctx0" brushRef="#br1" timeOffset="1.2389E6">13508 9761 111,'-19'-32'39,"-7"10"0,7 13-4,9 16-66,-2-8-8,12 10-1,0-9 0</inkml:trace>
  <inkml:trace contextRef="#ctx0" brushRef="#br1" timeOffset="1.23935E6">13857 9963 101,'-27'-9'40,"3"14"1,-10-9-5,3 21-30,-2 8-2,3 10 0,1 3-2,8 9 1,10-5-1,13 0 0,12-10-2,15-11-1,19-9-5,3-24-17,22 7-16,-2-20-5,9-1 4,-9-10-4</inkml:trace>
  <inkml:trace contextRef="#ctx0" brushRef="#br1" timeOffset="1.24103E6">14568 9998 79,'0'0'39,"14"14"0,-2-20-1,12 6-31,3-12-2,9 3-1,1-12-1,2 4-1,0-8-1,-4-1 0,-6 3-1,-6 1 0,-8-1 1,-10 1-2,-7 0 2,-9 2-1,-8 2 0,-6 7 0,-7 2 1,-5 9 0,-3 12 0,2 10 1,0 7 0,3 13 0,8 3-1,10 2 1,10 2-1,12-6 0,13-7-1,14-10-3,11-6-2,3-20-8,14 0-25,-5-17-2,8 2 0,-11-12-1</inkml:trace>
  <inkml:trace contextRef="#ctx0" brushRef="#br1" timeOffset="1.24138E6">15147 9788 97,'-11'13'38,"-9"-1"2,7 16-3,-8 0-32,5 7-2,-2 1 0,1 8 0,1-5-1,3 2 0,2-7 0,4-7-1,3-10 0,4-17 0,16 5 0,0-19 0,6-7 0,5-8-1,3-7 0,2 1 1,0-2-1,-5 6 0,-2 6 0,-6 7 0,-2 13 0,-8 10 1,-4 10-1,-2 8 0,-3 12-1,1-3 0,2 7-3,-2-7-3,14 11-27,-6-22-9,13 6 2,-5-17-3</inkml:trace>
  <inkml:trace contextRef="#ctx0" brushRef="#br1" timeOffset="1.24255E6">15499 9934 93,'-15'11'38,"19"-1"2,-4-10-2,24 14-34,1-12 0,9 3-1,5-7 0,7-3 0,-4-7 0,2-1-2,-5-7 1,-6-3-1,-7-4 0,-5 1-1,-12-4 0,-5 3 0,-11 3 0,-5 3 0,-8 4 0,-1 12 0,-6 8 0,-6 9 0,0 15 1,3 9 0,0 6 0,10 6 0,7 0 0,9-2 0,11-5 0,10-9 0,15-12-1,10-10 1,9-11-1,3-8 0,1-8 0,-1-2 1,-4-4-1,-6-2 0,-7 6 0,-10-1 0,-9 9 0,-9 3 0,-9 8 0,-3 16 0,-5 7-1,-5 2 1,-5 11 0,1 2-1,1 1-1,1-3 2,6-4-1,1-9 0,7-10 1,1-13 0,17-6 0,0-14 1,6-9 1,0-7-2,1-7 1,0-2 0,-3-1-1,-2 5 0,-5 5 0,-3 8 0,-3 5 0,-1 12 0,-7 11 0,17 4 0,-3 8 0,6 3 0,7 0-1,9-1 1,7-2-1,7-5 1,4-4-2,-1-7 2,0-4-1,-8-2 0,-6-5 1,-14 1-1,-10-2 1,-12 1 1,-15 2-1,-7 3 1,-10 4 1,-5 7-1,-2 7 0,1 9 0,0 5 0,4 11 1,7 1-1,10 4-1,9-1 1,7-2-1,12-9 1,9-7-1,6-11 0,7-8 0,0-9 0,-1-9 0,1-8 0,-4-4 0,-3-5 0,-5 1 0,-3 1 0,-5 6-1,-4 5 1,-1 11-1,-11 11 1,10 18-1,-14 16 1,-4 15-2,-7 15 1,-5 15 1,-7 12-2,-6 7 2,-2 0-1,-5 0 1,-1-6-1,0-10 3,1-15-2,4-14 1,3-19 0,4-13 0,5-20-1,3-8 1,2-13 0,7-17-1,4-9 0,3-13 0,6-6-1,4-3-1,9 5-2,3-3-2,12 19-11,-5-11-19,16 25-3,-3-2-4,9 13 4</inkml:trace>
  <inkml:trace contextRef="#ctx0" brushRef="#br1" timeOffset="1.24303E6">17042 9861 105,'1'-10'41,"-10"-3"0,9 13 0,-19 17-36,7 8-1,-3 10 0,2 10-1,0 0 0,3 7-1,3-4-2,6-9 2,7-10-1,7-12-1,7-14 1,8-14-1,10-13 0,2-9 2,7-10-2,-2-5 0,1-1 0,-4 1 0,-5 8 0,-10 10 0,-12 19-2,-15 11 2,1 28 0,-15 14 2,-11 18-4,-6 14 4,-5 11-4,-4 6 2,1 3 0,-2-9 0,6-3-1,1-13 1,6-9 0,4-14 0,1-12 0,6-15-1,2-9 1,-2-10 0,2-11-1,-1-7-1,4-5-3,-4-18-7,16 9-12,-15-23-16,17 1-1,-4-18-4,11 4 4</inkml:trace>
  <inkml:trace contextRef="#ctx0" brushRef="#br1" timeOffset="1.24379E6">17983 9949 66,'13'-5'39,"-13"5"0,10-11 1,-10 11-15,0 0-15,-10 0-5,2 14-2,-2 3 0,-1 6-2,-1 6 0,-1 7 0,3 2 0,1-2 0,5-3-1,4-4 0,4-8 1,8-7-1,4-13 1,6-14 1,3-6-2,3-11 1,0-6 1,-1-5-2,-2-2 0,-2-1 2,-4 3-2,-2 6 0,-4 7 0,-5 4 1,-2 8-1,-6 16 0,9-6 1,-9 6-1,6 17 1,-1-2 0,3-1-1,3 3 1,7-5 0,5-4-1,7-6 1,7-5 0,5-6-1,2-3 1,-3-3 1,0 1-2,-7-2 0,-6 7 0,-11 9 0,-11 11 0,-10 12 0,-11 10 0,-3 5 0,-3 10 0,-3 5 0,4-2 0,3-1-3,11-11 1,10-7-4,7-18-6,22 4-13,-5-27-17,18 2 4,-5-15-6,7-1 6</inkml:trace>
  <inkml:trace contextRef="#ctx0" brushRef="#br1" timeOffset="1.24415E6">18758 9953 109,'-12'3'39,"16"11"1,-4-14-1,28 13-34,4-6-1,14 0-1,5-5 0,9-1 0,3-3-2,-7-4 1,-5 1-1,-6-3-1,-12-1 1,-8-1-1,-13-5 0,-8-3 0,-9-1 0,-7 0 0,-4 3 0,-7 0 0,-5 7 0,-4 9 0,-5 10 0,-1 12 1,0 10 0,2 8-1,6 1 1,7 6-1,12-2 0,13-8-3,16-6 0,10-16-6,26 3-13,-6-22-19,23 1 0,-2-19 1,11 1-1</inkml:trace>
  <inkml:trace contextRef="#ctx0" brushRef="#br1" timeOffset="1.24453E6">19689 9884 118,'-19'-4'40,"-12"-5"2,2 18-1,-15 0-36,6 11-1,-7 5-2,2 11 1,-1 2-3,4 8 0,2-4 0,10-3 0,11-2 0,14-14 0,16-7 0,17-12 0,9-12 0,12-11 0,4-6 0,3-6 0,0-7 0,-6-4 0,-6-1 0,-11 5 0,-9 6 0,-13 9 0,-7 10 0,-6 13 0,-16 9 0,1 11 0,-2 12 0,1 2 0,4 8-3,4-8-6,11 6-6,-3-22-13,20 3-13,-1-18-1,10-1 1,1-17 2</inkml:trace>
  <inkml:trace contextRef="#ctx0" brushRef="#br1" timeOffset="1.24487E6">20011 9881 99,'11'-17'38,"-12"2"2,1 15-1,-9 13-32,3 11 0,-8 4-1,0 11 0,-3 1-2,1 6-1,-2-5 0,5-6-3,4-7 3,6-8-5,3-20 4,13 0-2,6-16 0,7-9 0,3-7 0,9-5 0,1-3 0,-1 3 0,-2 5 0,-5 7 0,-4 12 0,-9 9 0,-6 14 0,-6 9 0,-5 12 0,-1 2 0,0 7-4,-1-14-7,12 16-14,-6-25-17,18-1 1,0-16 0,13-3 0</inkml:trace>
  <inkml:trace contextRef="#ctx0" brushRef="#br1" timeOffset="1.24518E6">20670 9778 112,'-14'-19'40,"2"19"1,-13 2-1,8 17-33,-14 6-2,3 6-1,3 4-2,9 2 0,6-5 0,12 0-2,8-9 0,9-9 0,5-4 0,5-12 0,1-1 0,0-5 0,-4-1 0,-4 1 0,-2 6 0,-11 7 0,-4 7 0,-8 7 0,-5 9-2,-5 3 0,-7 6-3,-3-4-2,10 11-13,-13-18-19,10 1-4,-1-14 3,17-13-3</inkml:trace>
  <inkml:trace contextRef="#ctx0" brushRef="#br1" timeOffset="1.2459E6">21808 9887 100,'-20'-18'38,"2"12"1,-14-7-5,3 15-27,-8 0 0,3 11-2,-6 5 1,7 6-2,2 0 0,8 6-1,8-4-1,8 1 0,7-1-1,7-7 0,5-3-1,6-2 0,4-8 0,2-7 0,3-11 0,4-6 0,1-6 0,3-11 0,0-2 0,0-6 0,2 1 0,-6 4 0,-4 4 2,-5 10-2,-6 15 0,-6 12 0,-6 15 0,-4 10 0,-6 16 0,1 8 0,-1 7 0,1-3 0,7 2-7,0-18-12,15 9-22,-6-20-1,9-3 0,-6-18-1</inkml:trace>
  <inkml:trace contextRef="#ctx0" brushRef="#br1" timeOffset="1.24668E6">3569 11694 58,'10'-11'41,"-8"-2"-2,-2 13 3,0 0-24,0 0-10,-5 29-4,-3 2-2,-4 14 0,-3 8-3,-4 11 2,1 9-3,0 3 1,0-7-4,9 3-2,-5-24-26,21 4-5,-1-23-1,15-8-1</inkml:trace>
  <inkml:trace contextRef="#ctx0" brushRef="#br1" timeOffset="1.24754E6">3856 11925 56,'-22'-3'39,"9"17"0,-12-3 0,6 16-19,-5 1-15,4 12 0,-2 4-2,6 6 1,7-3-2,6-1 0,10-6-1,10-7 0,7-12 0,11-17-1,5-11 1,6-14-1,-3-11 0,3-10-1,-7-7 1,-6-5-1,-8 0 1,-9-1 0,-10 8-1,-6 5 1,-6 6 0,-7 8 0,-3 13 0,-3 8 0,3 8 0,-1 7 0,5 7 1,5 3 0,9 0-1,7-3 1,9-6-1,8-4 1,6-6-1,7-5 1,0-4-1,-2-3 1,-4 1 0,-4 2-1,-9 2 1,-5 3-1,-15 5 1,0 0-1,0 21 1,-8-2-1,-3 5 0,-1 4 0,0 5 0,2 3 0,2-2 0,4 1 0,5-5 0,3-8 0,6-6 0,3-8 0,5-11 0,4-10 1,1-8-1,2-7 0,2-7 0,-4-2 0,-1 0 0,-2 0 0,-3 5 0,-3 5-1,-2 8 1,-5 8 0,-7 11 0,10 7 0,-6 12-1,0 9 1,-2 7 0,2 4 1,-4 0-1,7 2 0,-3-4 1,7-9-1,-2-9 1,6-11 0,0-14 0,7-10 0,-4-10-1,3-11 1,-2-4-1,0-5 0,-6 0 0,-1 3-1,-2 2 0,-3 7 0,-1 6-5,3-1-3,8 23-15,-13-10-13,14 17-3,-6-3-1,11 16 1</inkml:trace>
  <inkml:trace contextRef="#ctx0" brushRef="#br1" timeOffset="1.24815E6">4890 12002 92,'0'0'38,"11"-5"0,-3-12-9,8 3-24,1-7 0,7-2-1,-1-1-2,1-1 0,-3-4 0,-1 6 1,-9-4-2,-3 3 2,-7 1-2,-6 5 2,-7 4-3,0 2 2,-4 11-2,-4 5-1,-1 12 1,3 10-2,-6 9 2,4 6-2,5 2 3,5 3-2,4-4 2,8-9-2,9-12 2,11-13 0,9-14 0,9-12-1,7-9 1,5-10 0,0-2-1,2 2 2,-8 3-2,-4 9 2,-7 10-2,-11 17 0,-12 11 0,-8 14 0,-9 12 0,-5 7-2,-3 6 2,-4 1-2,5-2 1,0-5 2,4-11-1,8-13 0,0-22 0,16 0 0,0-21 0,4-13 0,0-6 1,3-7-1,2-1 1,-4-2-1,-1 5 0,-1 7 2,-2 0-2,-1 6 1,4 8-5,-1-2-4,13 13-13,-8-12-14,15 13-5,1-11-2,20 9 0</inkml:trace>
  <inkml:trace contextRef="#ctx0" brushRef="#br1" timeOffset="1.24946E6">6745 11350 48,'9'-9'37,"-9"9"1,0 0-1,6 28-15,-21-5-15,6 17 0,-11 10-1,4 11-2,-8 4-1,6 6 0,1-2-1,1-3-1,9-7-2,5-11-2,13-14 0,3-12-2,14-5-4,-8-24-18,16 4-10,-1-16-1,4-3-1,-6-8 2</inkml:trace>
  <inkml:trace contextRef="#ctx0" brushRef="#br1" timeOffset="1.24963E6">7000 11696 76,'8'-12'40,"-5"-1"-1,-3 13 2,-7 17-32,7 3-5,-4 4 0,1 6-3,-2 0 0,4 2-1,0-2-1,3-7-4,5-1-4,-7-22-29,19 4-1,-4-22-1,11-2-1</inkml:trace>
  <inkml:trace contextRef="#ctx0" brushRef="#br1" timeOffset="1.25006E6">7268 11320 89,'0'0'41,"-8"13"1,11-1-2,-3-12-36,7 18 0,0-4-1,5 6 1,-1 1-2,0 6 0,-4 5 0,1 2 0,-5 5-2,-5 5 2,-3 2-1,-3-2-1,-2-5 0,1-2 0,-3-11 0,9-7-1,3-19 1,10-5-2,7-19 3,7-8-1,8-12 1,2-6-1,5-3 1,1 2 0,-5 1-1,-1 13 1,-8 9-1,-5 15 0,-7 13 1,-6 18-1,-8 12 0,-4 15 1,-4 7-3,-2 6 0,0 2-1,-1-4-2,9-4-4,-1-22-11,20 2-22,-6-25-1,16-3 2,1-21 1</inkml:trace>
  <inkml:trace contextRef="#ctx0" brushRef="#br1" timeOffset="1.25045E6">7784 11519 98,'-3'22'41,"4"-8"-1,16 14-7,4-16-28,13-2-1,6-7 0,8-3-1,-1-10-1,4 1-1,-5-9 0,-7 2 0,-7-5-1,-8 0 0,-9-3 0,-9 2 0,-10-2-1,-7 2 0,-7 2 1,-5 7 0,-5 7 0,-5 10-1,-4 10 1,-1 11 1,1 10 0,5 6 0,8 4-1,8 0 2,16-5-3,10-9-1,16-7-3,9-16 0,19 0-14,-5-21-23,14 2 3,-6-18-4,6 4 4</inkml:trace>
  <inkml:trace contextRef="#ctx0" brushRef="#br1" timeOffset="1.25111E6">8527 11399 87,'-20'-16'39,"-3"21"1,-8 1-1,-5 14-33,-4 5-1,-3 12 1,-2 6-2,1 8 1,5-1-3,11-1 0,7-5 0,12-8-1,11-11-1,13-14-1,13-13 1,11-13 0,9-12 1,0-6-1,1-7 0,0-3 0,-7-1 0,-6 3 0,-10 5 0,-8 7-2,-7 8 2,-10 10 0,-1 11 0,-11 5 0,1 12 0,4 6 0,0 3 0,6 4 2,2 0-2,6-2 1,7-6-1,1-6 2,6-6-2,1-6 1,2-7-1,4-2-1,-4-7 2,0 1-2,-2-2 1,-4 3-2,-2 1 2,-6 6-1,-11 3 1,8 16 1,-11 5-1,-2 3-1,-7 8 0,2 2 0,0 2 1,2-6-2,3-4 2,4-7-3,1-19 3,11 5 1,0-21-1,4-6 2,1-9-1,-1-6 0,2 0 0,0-4 0,0 2 0,1 4 0,4 6-1,0 0 0,-1 9-1,-1 3-1,3 4-4,-4-6-6,12 21-14,-19-12-15,12 5 0,-8-4-2,18 7 2</inkml:trace>
  <inkml:trace contextRef="#ctx0" brushRef="#br1" timeOffset="1.252E6">9965 11371 34,'14'-4'35,"-3"-4"1,1 12-14,-15-17 7,3 13-17,-13-9-1,13 9-2,-29 6-2,7 4-1,-9 3-2,3 8-1,0 3 0,4 5 0,1-3-1,10 4 0,9-3-1,11-5 1,10-6-2,12-7 1,7-3 0,4-6-1,3-2 1,-5-3-1,-4 0 1,-6 5-1,-11 4 0,-17-4 2,-2 25-1,-15-1 1,-8 4-2,-5 4-1,-5 1 1,2 0-2,5-4 0,4-5-4,14-4 1,10-20-15,11-1-20,6-12 1,18-4-2,2-10 1</inkml:trace>
  <inkml:trace contextRef="#ctx0" brushRef="#br1" timeOffset="1.25259E6">10475 11312 73,'0'0'39,"-11"-2"0,6 14 1,-16 1-34,9 9 0,-6 6-1,4 7 0,-7 3-1,-3 7 1,3-2-2,1 1 1,0-2-2,6-6-2,3-9 1,1-6-1,10-21 1,0 10-1,0-10 0,17-28-1,-5 1 1,-1-5 1,5-4-1,-2-4 0,4-7 0,0 1-2,3 1 2,0 3-1,4 3 1,3 4-1,-1 7 0,3 7 0,1 10 0,-6 6 0,-2 11 0,-6 3 0,-5 6 1,-6 7-1,-7 2 1,-7 4 0,-8 0 0,0-1 0,-6-1 0,-4-2 0,-2-2 0,3-4 0,-3-3 0,4-1 1,1 0-1,2 2 1,-1 3 0,5 10 1,-2 6 0,-1 9-2,-1 7 1,-5 8-1,-1 5 1,0 3-2,3-3 0,2-10-5,12-6-2,-2-29-20,24-4-13,0-22 0,23-12-1,1-19 1</inkml:trace>
  <inkml:trace contextRef="#ctx0" brushRef="#br1" timeOffset="1.25301E6">10810 11410 58,'-1'14'40,"-5"-2"-1,8 3 2,-2-15-16,0 0-21,19 10 0,5-11 0,9-8-2,5-4 0,4-7 0,3-4-1,-5-2 0,-1-1-1,-6 0 1,-10-2-2,-9 4 2,-8 1-2,-11 8 1,-6 5 0,-9 7 0,-8 8 0,-4 11 0,-7 10 1,-4 8 1,2 10-1,3 3 1,8 1 0,8 0-1,12-6 0,14-6-1,12-10 0,18-9-3,11-11-1,14-1-7,-7-16-23,16 6-7,-9-14 0,6 3-2</inkml:trace>
  <inkml:trace contextRef="#ctx0" brushRef="#br1" timeOffset="1.2534E6">11392 11370 81,'-10'14'41,"16"3"-1,3-11 1,20 7-33,1-20-3,12-1-2,3-9 0,3 0-2,-2-5 1,0 3-2,-11-3 1,-7 0-1,-7 3 0,-8 0 0,-11 2 0,-6 3 0,-7 2 1,-6 6-1,-11 6 0,-8 7 1,-3 11 0,-8 8 0,0 8 0,3 5 0,4 2 0,12 0 0,11-1 0,16-5-1,14-9-2,17-10 0,16-4-3,3-12-3,20 6-15,-8-16-18,10 2 0,-10-13 0,6 5 1</inkml:trace>
  <inkml:trace contextRef="#ctx0" brushRef="#br1" timeOffset="1.25379E6">12144 11288 69,'-22'2'41,"2"12"0,-11 0 1,5 18-25,-10-10-9,5 9-2,3-4-2,5 2-1,8-6-1,13-7-1,11-10 0,14-11 0,9-13-1,15-12 0,5-8 0,8-10 0,2-7 0,1-5 0,-3-2 0,-6 0-1,-4 2 2,-10 7 0,-11 8 0,-5 8 1,-10 15-1,-14 22 1,0 0-2,-16 33 1,-6 16-1,-4 15-1,0 11 0,3 6 0,2 1-1,8-6-3,12 0-9,-4-29-14,18-2-14,-1-24 0,12-9-1,-8-21 0</inkml:trace>
  <inkml:trace contextRef="#ctx0" brushRef="#br1" timeOffset="1.25485E6">2368 13398 70,'0'0'36,"-2"-17"-2,2 17-8,0 0-19,-9 5-1,1 4-1,-3 9-1,-2 1-1,1 7 0,0 0 0,8-2-1,1-2 0,7-5 0,6-6-1,8-9 0,4-6 0,2-6 0,1-7 0,-2-2 0,-5-1 0,-5-1-1,-8 3 1,-9 3 0,-11 9-1,-9 3 0,-8 10 1,-3 7 0,-8 7-1,5 3 1,1-1-1,8 4 1,13-6 0,10-2-1,14-9 1,10-7-1,13-7 0,5-5 1,2-5-1,-1-3 1,-5-3 0,-4 2-1,-9 2 1,-6-2 0,-11 4 0,-4 5-1,-11 5 0,-3 2 0,-7 5 0,-2 3-1,2 2-2,2 1 0,6 6-3,4-14-9,22 8-24,1-13 1,16 1-3,7-12 0</inkml:trace>
  <inkml:trace contextRef="#ctx0" brushRef="#br1" timeOffset="1.2554E6">3647 13010 62,'0'-22'38,"-6"-3"-2,6 25 2,-25-15-31,7 25-2,-12 10-1,-7 13 0,-9 7-2,1 11 1,-4 0-1,11 3 0,2-2 0,18-8 0,12-9-2,17-7 1,19-11 0,14-5-1,9-6 1,3-4-1,0 1 1,-4 4-1,-12 6 1,-13 8-1,-21 9 0,-13 11 1,-23 5-2,-8 6 1,-8 0-1,-3-7-1,7-2-2,4-18-1,19-10-2,15-26-4,35-5-23,5-26-3,25-2-1,6-13 2</inkml:trace>
  <inkml:trace contextRef="#ctx0" brushRef="#br1" timeOffset="1.2557E6">4052 13302 52,'21'-11'38,"-21"11"0,-14-1 0,-12 4-14,-4 18-17,-4 1-2,4 10-1,4 8-2,6-1 0,8 2 0,11 2 0,11-8-1,13-7 0,10-11 0,9-12 0,6-13 0,1-14 1,2-9-2,-6-9 1,-7-5-1,-10-2 1,-12 1-1,-14 2-1,-9 8-1,-10 4 0,-7 7-2,-6 7-2,3 15-4,-5-8-12,15 24-18,0-6 1,17 10-1,4-7 2</inkml:trace>
  <inkml:trace contextRef="#ctx0" brushRef="#br1" timeOffset="1.25601E6">4757 13470 54,'-22'10'38,"5"16"0,-7 1-2,5 11-19,3-1-17,3-1-1,9 2-6,2-15-29,18-4 1,4-19-3,15-7 1</inkml:trace>
  <inkml:trace contextRef="#ctx0" brushRef="#br1" timeOffset="1.25624E6">5194 13197 74,'0'0'39,"-17"0"-1,8 16 0,-4 5-35,1 11-1,0 5-1,-2 8 0,0 4-1,2 1-1,4-4-1,1-9-4,12 0-24,-5-37-7,17 9-2,-2-33 0</inkml:trace>
  <inkml:trace contextRef="#ctx0" brushRef="#br1" timeOffset="1.25641E6">5182 12843 71,'-34'-2'36,"13"11"-2,8-5-2,13-4-42,12 2-23,9-7-3,20-1-1,2-9 1</inkml:trace>
  <inkml:trace contextRef="#ctx0" brushRef="#br1" timeOffset="1.25662E6">5630 12710 80,'-11'32'40,"2"16"0,-8 2 1,1 14-39,-2 6 1,5 6-1,-5 4-1,3-1 0,1-1-3,1-8-1,5-4-7,-5-25-29,15-6 0,-3-25-1,8-10-1</inkml:trace>
  <inkml:trace contextRef="#ctx0" brushRef="#br1" timeOffset="1.25679E6">5450 13137 90,'-16'-11'44,"16"11"-2,0 0-1,20 5-36,11-12-3,12-2-3,13 1-4,-2-17-20,16 13-16,-5-8 1,5 12-2,-11-7-1</inkml:trace>
  <inkml:trace contextRef="#ctx0" brushRef="#br1" timeOffset="1.25715E6">6747 12688 75,'1'-30'40,"-1"30"0,0 0 0,6 15-36,-14 23-1,-4 20 0,-7 11-1,-6 14-1,0 7-1,-2 1-1,4-1-1,2-16-2,14-5-5,6-29-26,26-7-3,6-29-3,21-12 2</inkml:trace>
  <inkml:trace contextRef="#ctx0" brushRef="#br1" timeOffset="1.25744E6">7135 12976 89,'-31'-2'39,"-2"18"3,-6-2-9,5 19-28,1 6-1,10 4-1,5 6-1,13-2 0,7-3-1,14-5 0,10-9 0,10-14-1,7-8 0,4-13 1,1-12-1,-4-8 0,-3-10 1,-9-5-1,-9-4-1,-13-4-1,-5 2-2,-11-5-1,2 9-3,-13-5-11,11 21-21,-5 0 0,11 26 0,-1-17 1</inkml:trace>
  <inkml:trace contextRef="#ctx0" brushRef="#br1" timeOffset="1.25777E6">7734 12883 82,'-10'0'40,"-17"-7"0,-1 17-4,-7-4-32,1 9 0,-2 6-1,6 4 0,6 3-2,12 2 1,6-2-1,14-3 0,3-3 0,13-5-1,5-4 1,7-5 0,-3 1-1,-4-2 0,-5 0 1,-6 8-1,-6 0 0,-8 5 0,-12 4 0,-3 5-1,-3-1 0,-5 4-2,3 1-2,-4-14-8,12 9-27,-3-15 1,11-1-3,0-12 2</inkml:trace>
  <inkml:trace contextRef="#ctx0" brushRef="#br1" timeOffset="1.25818E6">7895 13096 73,'2'19'41,"8"-15"-2,22 0 2,-1-16-36,15 0-1,4-13-1,2 1-1,-8-5 0,-6 2-1,-10 1 0,-12 1 0,-12 5 0,-8 4-1,-10 3 1,-5 7-1,-8 4 0,-4 8 1,-1 8-1,0 7 1,0 8-1,8 3 1,1 5 0,9 3 0,12 1-2,10-3 0,13-7-1,7-9-2,15-4-1,8-18-3,18 5-15,-1-32-20,14 4 4,-7-21-2,9 0 2</inkml:trace>
  <inkml:trace contextRef="#ctx0" brushRef="#br1" timeOffset="1.25847E6">8852 12743 83,'-34'23'43,"-10"2"-1,1 14 1,-11 5-38,9-6-2,5-2 0,11-2-1,11-4-1,13-9 0,18-8 0,12-7 0,12-6-1,6-3 1,5 0-1,-2 1 1,-5 4-1,-6 6 2,-15 8-2,-10 9 1,-11 5-1,-13 5-1,-7 2 0,-12 0-4,3 5-3,-17-16-15,17 9-19,-9-14-1,9 1-1,-4-14 1</inkml:trace>
  <inkml:trace contextRef="#ctx0" brushRef="#br1" timeOffset="1.26027E6">9097 13208 53,'26'-24'27,"-2"5"-22,-14 3-5,-7-4-26,-3 20-11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6T03:15:57.71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context xml:id="ctx1">
      <inkml:inkSource xml:id="inkSrc9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16T03:16:53.071"/>
    </inkml:context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16346 1361 46,'22'-23'34,"1"-5"1,-23 28-1,0 0-12,58-44-20,-58 44 0,58-34 0,-58 34 0,73-30-1,-73 30 0,77-26-1,-77 26 1,83-9 0,-31 25 0,-16 13 2,-17 11-1,-25 16 1,-28 11 0,-16 4 0,-3-4-1,15-11 0,15-8-1,21-10 0,26-14 0,20-9-1,25-13 0,17-4 0,8-5 0,0 0 0,-9 3 0,-12 7-1,-25 15 2,-26 11-1,-29 15 2,-28 15-2,-26 4 2,-11 9-3,-8-3 2,0-6-4,16 4-10,11-25-27,28-3 2,15-25-3,25-10 1</inkml:trace>
  <inkml:trace contextRef="#ctx0" brushRef="#br0" timeOffset="1123.202">18143 1563 61,'0'0'36,"-4"-12"-3,4 12 2,-7 27-29,2 1-6,-5 7 3,6 10 0,-10 6 0,5 4 0,-4 1 0,1 2-1,1-11 1,1-7-1,1-12 0,7-7-1,2-21 1,0 0 0,7-16 0,5-14 0,1-8-2,7-10 3,-2-11-2,1-3 2,1 0-3,-2 7 1,0 2 0,-1 6 0,-1 10 0,0 9-1,2 12 0,3 7 0,7 10-1,3 1-2,9 10-4,-1-10-18,11 14-14,-2-3 1,4 2-1,-6-6 0</inkml:trace>
  <inkml:trace contextRef="#ctx0" brushRef="#br0" timeOffset="1809.6032">18770 1565 81,'-36'15'38,"2"11"0,-8 2 1,4 9-36,2 1 1,9 5-1,4 2 1,11-2-3,12-5 2,12-8-3,13-6 1,8-12 0,13-9-1,3-13 0,2-9-1,0-12 1,-3-13-2,-7-6 1,-7-3-1,-11-6 2,-8 4-2,-10 2 2,-7 8 1,-8 11 0,-6 13 0,1 7 0,-1 10 0,2 9 0,14-5 0,-8 24 0,19-11 0,11-3 0,13-4 0,12-3-1,5-3 1,7-3 0,-1-3 0,-5-3 0,-7 2 0,-9 2-1,-12 1 1,-11 3 0,-14 1-1,-5 13 0,-10 1 0,-5 11 1,-1 2-2,0 8 2,1 3-1,8 6 0,7-5 1,9 0-1,12-5 1,12-11-1,11-7 2,9-13-2,7-10 0,4-9 2,4-13-2,0-4 1,-8-4 0,-8-1 0,-7-1 0,-11-1-1,-9 8 1,-10 5-1,-11 10 0,-7 12 0,-8 8 0,-2 13-1,-2 11 0,3 5-1,4 8-1,6-3-3,15 5-4,-2-11-27,24-1-2,0-15 0,14-2 0</inkml:trace>
  <inkml:trace contextRef="#ctx0" brushRef="#br0" timeOffset="2184.0039">20234 1523 98,'-28'10'38,"12"7"2,-11 0-2,12 11-35,-9 4-1,4 4 1,3 0 0,2-4-1,6 0 0,5-5-1,6-8 2,10-12-3,7-10 1,6-11 0,5-8-1,5-6 1,0-7-1,4-1 2,-6-2-3,2 2 2,-11 5 0,0 3 0,-8 10-1,-4 10 0,-12 8-1,8 8 0,-8 10 0,-2 10-1,3 4-2,1 5 0,10 2-1,-2-11-13,17 8-20,-1-13 1,17-2 0,-3-15-2</inkml:trace>
  <inkml:trace contextRef="#ctx0" brushRef="#br0" timeOffset="2527.2045">20805 1512 105,'-32'-3'38,"6"16"2,-8 8-2,5 7-35,9 5-1,7 5 1,13-2-1,7-5-1,14-8 0,14-11 1,12-21-1,11-10 1,11-17-1,5-16 1,-34 18 0,2-9-1,-2-5 0,3-7-1,-4 5 1,3-2-3,-12 2 2,-30 50-1,54-81 1,-54 81-1,17-47 1,-30 59 0,-29 22-4,-9 35-2,-9 44-32,-19 18-1,4 16-1,5-17-3</inkml:trace>
  <inkml:trace contextRef="#ctx0" brushRef="#br0" timeOffset="3088.8054">16886 3123 79,'0'0'38,"-9"-8"-1,-3 19 1,-4 2-35,-7 11 0,-6 5 0,5 10-1,1 4 0,3 1-1,11-1 1,7-3-1,12-10 1,13-10-1,15-12 0,7-10 0,6-11-1,3-7 2,-3-11-1,-5-3 0,-7-6-1,-15 1 1,-11-2-1,-14 4-1,-12 8 0,-8 3-1,-4 9 1,-5 5-1,4 16-1,-1-1-2,14 15-4,0-7-28,21 5 1,5-14-1,19 2-1</inkml:trace>
  <inkml:trace contextRef="#ctx0" brushRef="#br0" timeOffset="3572.4063">17562 2578 53,'3'-36'37,"-7"3"0,4 18 1,-9 3-12,7 23-21,-2 13-1,1 17 1,-1 14-2,2 12 0,-4 9-1,2 13 2,-4 0-3,1-1 1,1-2-1,3-9 0,-3-9-1,7-10 0,4-13 0,-2-13 0,9-11 0,-1-11 1,1-11-1,5-9 1,-4-9 0,0-5 0,0-8 0,0-4 0,-2-2-1,2 2 0,-2 5 0,2 4 0,-1 10-1,-1 9 1,2 14 0,-4 11 0,-1 10-1,-4 8 1,-2 3 0,-5 4-1,-4 4 1,-5-3-2,-4-4 1,-3-6-2,-2-4-1,-2-13-3,6 3-10,-4-24-22,10 1 1,-3-23-1,15 1 1</inkml:trace>
  <inkml:trace contextRef="#ctx0" brushRef="#br0" timeOffset="3822.0067">18039 3067 85,'11'32'38,"-9"-1"1,0 14 0,-6 1-36,-1 9-1,-4 0 1,-1 5-1,-5 2 0,-2-1-1,-8-5 0,0-6-1,-5-6 0,-3-10-1,6-11-6,-7-18-29,16-9-3,0-22 1,17-8-2</inkml:trace>
  <inkml:trace contextRef="#ctx0" brushRef="#br0" timeOffset="3978.007">17944 2744 92,'-11'-3'37,"6"12"-8,8 10-28,-2-7-38,18 10-3,1-8 1</inkml:trace>
  <inkml:trace contextRef="#ctx0" brushRef="#br0" timeOffset="4321.2076">18507 3112 99,'0'0'40,"0"0"0,0 0-1,22-13-38,3-6 0,6 1 1,5-8-1,7 3-1,-4-3 1,0 1 0,-9 2-1,-7 1 1,-11 2-1,-9 6 1,-14 6-1,-12 4 1,-5 11 0,-12 5-1,0 14 1,-8 4 0,5 8-1,3 6 0,10 2 1,9-1-2,16-4-1,18-8-1,14-13-2,22-1-5,8-24-28,25 2-1,1-21 1,14 1-2</inkml:trace>
  <inkml:trace contextRef="#ctx0" brushRef="#br0" timeOffset="4508.4079">19254 2960 111,'-51'19'40,"8"19"0,-5-13-1,13 10-37,13-2-1,17-2 0,22-7-1,16-13-2,22-8-2,9-15-5,22-2-29,-7-26-1,13 2 0,-13-22-1</inkml:trace>
  <inkml:trace contextRef="#ctx0" brushRef="#br0" timeOffset="4695.6083">19832 2417 103,'-23'62'40,"-10"6"0,5 19-1,-3-1-38,2 2 0,4-2-3,2-9-6,10 6-29,-2-19-2,12-6 1,-4-21-3</inkml:trace>
  <inkml:trace contextRef="#ctx0" brushRef="#br0" timeOffset="5132.409">19668 2822 107,'10'-11'41,"17"18"0,3-19-1,14-1-38,8-1 0,7 1 0,4-3-1,-3 4 0,-5 1 0,-12 1 0,-7 6 0,-15 6-1,-11 1 1,-10 9 0,-11-1 0,-9 6 0,-8 4-1,-1 3 1,0-2-1,4 0 0,6 0 0,13-7 0,13 0 0,14-10 0,9-1 1,9 0-1,2-4 1,1 2-1,-4 3 1,-6 4 0,-13 6-1,-12 7 1,-14 5-1,-12 10 0,-8 3 0,-4-1 0,-4 3-1,-1-7-2,7 1-4,-4-21-16,20 8-17,-2-20-2,15-3 1,0 0-2</inkml:trace>
  <inkml:trace contextRef="#ctx0" brushRef="#br0" timeOffset="6193.2109">16724 4929 62,'-11'-2'36,"-10"1"0,-2 10 1,-3-2-31,-4 12-2,-9 4 1,4 10-1,-4 7 2,5 9-3,2 0 2,9 4-2,7-7-2,12-5 1,15-12-1,10-14 0,13-17-1,8-16 1,3-13-1,4-7 1,-1-8 0,-5 2-1,-8 4-1,-8 4 2,-7 9 0,-10 10-1,-10 17 1,0 0 0,-1 36-1,-3-1 0,4 9 2,0 3-4,10 9-5,-2-11-30,24 0-2,-2-17 0,17-6-1</inkml:trace>
  <inkml:trace contextRef="#ctx0" brushRef="#br0" timeOffset="6754.8119">18179 4914 62,'0'0'37,"-13"0"-1,-10 15 3,-18-3-29,1 9-5,-5 0 1,6 1-2,3-2 1,12 3-2,11-5 1,15-3-2,15-5-1,13 1 0,14-6-1,4 2 1,4 0 0,-3 5-1,-4 0 1,-10 9-1,-15 4 0,-12 7 0,-18 1 0,-8 5-1,-8-4 0,-3-8-3,2-1-2,0-26-15,27 1-18,-5-19 2,25-6-2,7-16 2</inkml:trace>
  <inkml:trace contextRef="#ctx0" brushRef="#br0" timeOffset="7051.2124">18678 4969 74,'0'0'38,"-31"17"2,4 6-1,-8-1-29,1 10-5,-2 2 2,9 7-3,8 2 0,13 0-1,14-5-2,12-9 0,20-10 0,10-14 0,8-17 0,5-12 0,1-12 0,-3-9-1,-13-5-1,-11-1 1,-14 1-3,-18 2 0,-11 12-5,-24-9-13,1 23-21,-16-2 2,0 16 0,-10-2 0</inkml:trace>
  <inkml:trace contextRef="#ctx0" brushRef="#br0" timeOffset="7456.8131">15142 5201 102,'-40'26'41,"17"3"0,7-20-1,16-9-38,40-7-2,14-18-6,29 1-31,9-12-3,19 6 0,3-7-1</inkml:trace>
  <inkml:trace contextRef="#ctx0" brushRef="#br0" timeOffset="8112.0143">19482 4257 85,'-15'-3'38,"2"24"-1,-10 13 1,5 25-37,-3 16 0,0 14-1,-2 12 2,4 7-3,1-3 2,4-6-3,11-6-2,3-27-26,22-7-5,3-25-1,18-13-3</inkml:trace>
  <inkml:trace contextRef="#ctx0" brushRef="#br0" timeOffset="8533.215">19821 4834 71,'-11'-2'34,"11"2"0,-13-5-1,13 5-31,0 0 0,0 0 0,0 0 2,9-5-1,-9 5 1,0 0 0,0 0 0,0 0-1,1 10 0,-1-10-1,0 0 0,0 0 0,-10 11-1,10-11 0,0 0 0,0 0-1,0 0 1,0 0-1,0 0 0,-6 13 1,4-3-2,-4 6 2,-5 10 1,-3 8-2,-6 15 2,-2 5-2,1 4 0,1-5-3,8 0 0,3-27-18,22 1-18,6-31 2,17-13-3,2-24 2</inkml:trace>
  <inkml:trace contextRef="#ctx0" brushRef="#br0" timeOffset="8689.2153">19894 4430 83,'-23'-17'37,"2"6"-3,11 9-1,10 2-42,0 0-26,23 27-1,3-10-1,10 11 1</inkml:trace>
  <inkml:trace contextRef="#ctx0" brushRef="#br0" timeOffset="9063.6159">20344 4866 88,'-24'10'40,"-11"-10"-1,2 9 2,-12-8-36,9 13-3,1 3 4,7 11-3,5 5 1,9 6-2,10-2 1,10-1-2,14-12 1,10-11-1,12-15-2,10-19 2,6-15-2,3-15 1,0-13-1,-3-8 1,-7-3-1,-6 4 2,-12 2 0,-7 10-2,-10 12 2,-7 12-1,-7 19 0,-2 16 0,-11 27-1,-1 13 0,0 15-1,0 6-3,8 18-5,-4-13-28,20 8-1,-3-14 0,19-2-1</inkml:trace>
  <inkml:trace contextRef="#ctx0" brushRef="#br0" timeOffset="9812.4173">21562 4726 81,'0'0'38,"-30"4"-1,8 8 2,-17-3-32,9 9-2,-4-1-1,8 2-1,3 1-1,8-1-1,8-5 1,11-2-2,11-6 1,8-1-1,9-1 0,2-1 0,3 1 1,-3 3-1,-5 4 0,-5 5 1,-14 5 1,-10 6-2,-8 5 2,-7 1-2,-4 1 2,-2-5-4,5-2 0,3-18-10,13 3-25,0-12-1,33-17-2,-4-8 1</inkml:trace>
  <inkml:trace contextRef="#ctx0" brushRef="#br0" timeOffset="10405.2183">21954 4776 95,'-13'7'39,"-4"6"0,4 13-1,-6 0-33,4 8-2,-2 2 2,2 8-2,-3-2 1,3 1-2,0-2 1,4-6-1,2-7 0,1-6-1,4-9-1,4-13 0,0 0 0,19-25 0,-6-1-2,4-9 3,1-6-2,0-10 1,1-7-1,0 0 2,0 0-2,-2 4 1,-2 5 0,0 8-1,-1 6 1,2 11 0,3 13 0,5 9 0,-1 9 0,5 6-1,1 8 1,2 3 0,-3 6-1,-6 5 1,-6 0-1,-12 3 1,-6 0 0,-12 0 0,-10-2 1,-9-2-1,-6-4 2,-5-6-2,-2-5 2,4-1-2,2-7 1,6 0-1,4-4 0,9-2 1,3 5-1,8 6 0,0 8 0,2 9 1,-3 10-1,-2 10 0,-1 4 0,-3 1-1,1 0-2,2-11-2,16 5-18,-2-30-14,19-8-3,5-24 0,22-12-1</inkml:trace>
  <inkml:trace contextRef="#ctx0" brushRef="#br0" timeOffset="10826.419">22549 4294 103,'-3'12'39,"-11"2"3,2 25-3,-11 9-36,10 8-1,-4 8 0,3 12 1,-5 3-1,-1 1 0,0-1 1,2-5-2,-2-5 1,4-16-1,0-8 1,8-16-2,8-12 2,0-17-2,24-7-1,3-12 2,3-10-1,6-6 0,-2-4 0,6-1 0,-4 5-1,-7 4 1,-6 10 1,-9 8-2,-14 13 1,8 13 0,-12 9 0,-7 11 0,1 7-1,-4 2-1,6 7-2,-3-8-3,15 11-11,-5-28-22,18 4-1,-2-19 1,15-5-2</inkml:trace>
  <inkml:trace contextRef="#ctx0" brushRef="#br0" timeOffset="11544.0203">22842 4905 100,'-17'10'38,"13"12"3,4-22-3,4 15-33,12-15-3,9-3 0,5-5 1,8-7-2,1-3 1,4-6-1,-8-4 1,-1-4-2,-9-3 1,-5 0 0,-9 1 0,-10 4-1,-9 3 0,-8 8 0,-6 10-1,-5 10 1,-2 12 0,-3 12 0,5 5 0,2 7 1,7 3-1,10 0 1,12-2-1,8-5 0,14-8 1,8-3 0,8-11-1,5-1 0,-1-8 1,2-5-1,-5-3 0,-7-1 1,-7 1-1,-7-1-1,-7 4 1,-15 3 0,0 0 0,0 18 0,-11-2 1,-4 5-1,1 4 1,-2 0-1,2 2 1,2-4-1,7-5 1,5-18-1,8 11 0,5-19 0,6-10-1,5-8 1,-3-9-1,5-5 1,-3-3-1,1 0 1,-8 3 0,-3 3 0,-4 8 1,-3 6-1,1 7 0,-7 16 0,9-7 0,-9 7 0,20 16 0,-3-7-1,8 5 0,5 0 0,8-5 1,4-1-2,9 0-2,-3-8-3,10 12-17,-13-19-17,0 4 1,-12-9-1,-6 7 0</inkml:trace>
  <inkml:trace contextRef="#ctx0" brushRef="#br0" timeOffset="11918.421">23805 4841 97,'-3'21'42,"3"-21"0,-4 23 0,4-23-25,13 4-14,7-11 0,7-2-2,3-9 0,6-2 0,-2-8-1,0 0 0,-3-2 0,-5-1 0,-8 2 0,-10 6-1,-11 4 2,-9 10-1,-9 16 1,-11 7-1,-6 12 1,-1 9 1,-5 10-3,12 7 2,8-2-1,9-3 0,15-6 0,22-5-2,15-7-1,10-13-6,25 8-14,-5-23-18,4 4-5,-10-11 2,-6 5-2</inkml:trace>
  <inkml:trace contextRef="#ctx0" brushRef="#br0" timeOffset="12511.222">15068 7005 114,'31'0'42,"7"-15"-1,19-8-6,29-2-72,-7-7-2,17 1 0,1-9-1</inkml:trace>
  <inkml:trace contextRef="#ctx0" brushRef="#br0" timeOffset="13072.823">16699 6791 97,'-4'-22'39,"0"10"1,-12-3-2,3 10-33,-13 7-1,-2 8-1,-9 10-1,-2 11 1,-4 8-1,2 9 0,3 0 0,8 3 1,6-6-2,14-1 1,16-17-1,13-11 0,17-14 0,13-13-1,10-12 1,4-6-1,0-9 1,-3-1 0,-8 0-1,-5 8 1,-15 3-1,-10 10 0,-11 7 1,-11 11-1,3 14 0,-8 8 0,-2 8-1,-4 6 0,7 2-1,0 0-3,14 7-6,1-20-29,20 0 0,2-16 0,21-1 0</inkml:trace>
  <inkml:trace contextRef="#ctx0" brushRef="#br0" timeOffset="13525.2238">18034 6701 100,'-20'-19'39,"1"18"1,-17 1 0,4 15-32,-11 3-3,1 7-1,-1 3-1,10 0-1,6-2-1,15-4 0,12-7 0,17-9-1,14-4 0,14-2 0,6-5 0,6-1 1,2 1-1,-8 6 0,-6 6 0,-15 8 0,-15 10 0,-13 5 1,-14 7-2,-9 1 1,-8 2-1,-1-3 0,5-4-3,3-14-1,18-3-6,4-16-27,20-12-1,12-13 0,19-1 0</inkml:trace>
  <inkml:trace contextRef="#ctx0" brushRef="#br0" timeOffset="13790.4242">18602 6731 98,'0'0'38,"-33"-7"2,5 22-2,-15 2-22,5 11-11,-3 8-1,7 5 0,4 3-2,9 2 0,12-3-1,11-3 1,11-10-1,13-7-1,8-12 1,6-11 0,5-14-1,-1-8-1,-1-9 1,-7-6-1,-5-2-1,-6-10-2,-10 8-2,-9-7-2,4 17-12,-18-9-18,8 15-2,-9-4 2,6 7-2</inkml:trace>
  <inkml:trace contextRef="#ctx0" brushRef="#br0" timeOffset="14040.0247">19053 6279 113,'9'2'39,"-9"-2"0,-13 28 0,-4 0-35,-1 14 1,-1 10-2,3 8 0,-2 6-1,5 3 0,4-2-2,9-6-1,7-7-2,1-11-4,20-2-9,-2-27-23,14-3-2,-3-19 2,9-4-1</inkml:trace>
  <inkml:trace contextRef="#ctx0" brushRef="#br0" timeOffset="14227.225">19303 6646 126,'-22'19'40,"5"15"0,-4-7-2,6 13-36,6 1-1,4-3-2,6 2-2,5-12-3,11 3-19,-2-24-14,9 0 0,-4-22 0,7-1-1</inkml:trace>
  <inkml:trace contextRef="#ctx0" brushRef="#br0" timeOffset="14367.6253">19402 6272 97,'0'-22'35,"0"22"-3,0-10-9,3 25-54,2 3-4,8 9 0,1 3-3</inkml:trace>
  <inkml:trace contextRef="#ctx0" brushRef="#br0" timeOffset="14788.826">19894 6606 109,'-24'-12'40,"-12"-4"2,3 5-2,-8-6-32,8 11-3,-2 6-1,7 12-1,1 7-1,6 15 0,8 5-2,4 4 0,11-1 0,7-1 0,10-11 0,8-13 0,10-17 0,9-19 0,8-15 0,1-15 0,1-12 0,0-8 0,-1-7 0,-6-6 0,-8 4 0,-6 9 0,-11 11 0,-10 17 0,-12 20 0,-2 21 0,-25 27 0,-5 24 0,-3 20 0,-4 9 0,2 12-4,2-10-18,15 8-18,2-14 0,22-3-2,4-20 2</inkml:trace>
  <inkml:trace contextRef="#ctx0" brushRef="#br0" timeOffset="15288.0269">20923 6537 115,'-39'-9'40,"2"9"1,-6 1-3,6 13-33,-1 6-1,4 12-2,6 2 0,9 6-1,7 1-1,11 0-1,16-5-2,8-11-4,28 0-31,0-22-2,17 1 1,-4-16-1</inkml:trace>
  <inkml:trace contextRef="#ctx0" brushRef="#br0" timeOffset="15787.2278">21260 6576 119,'-24'18'39,"-7"-3"2,8 14-1,-1-1-35,7 5-2,4-2-1,10 1 1,5-4-2,10-6 1,7-9-2,9-8 0,5-14 0,7-6 0,1-8 0,1-6 0,-3-2 0,-3-1 0,-9 2 0,-4 4 0,-9 12 0,-14 14 0,0 0 0,-17 28-2,-5 12 1,-11 16 1,-6 13 0,-8 15-1,-4 7 0,2 4 0,2-1 0,6-6 1,5-10-1,8-12 0,9-19 1,6-17 0,7-17 0,6-13 0,8-22 0,0-10 0,4-12 1,3-9 0,5-8 0,4-8 0,3-3-1,5 0 1,4 2-2,0 2-1,3 11-4,-3-7-12,9 20-21,-7 2-1,5 15 1,-4-4-2</inkml:trace>
  <inkml:trace contextRef="#ctx0" brushRef="#br0" timeOffset="16021.2282">21903 6322 123,'-13'18'41,"-14"6"0,7 22-4,-7 5-34,-1 9 1,-1 7-3,4 6 1,4-3-2,9-3 0,11-8-4,3-14-2,19 1-16,-3-29-17,18-5-2,-4-24 1,11-3 0</inkml:trace>
  <inkml:trace contextRef="#ctx0" brushRef="#br0" timeOffset="16192.8285">22055 6693 112,'0'0'39,"-3"14"1,-9 1-2,4 9-28,-4 4-7,1 3-2,1 3-1,-1-5-4,8 7-6,-5-17-28,12 5-2,-4-24 1,15 12-1</inkml:trace>
  <inkml:trace contextRef="#ctx0" brushRef="#br0" timeOffset="16426.8289">22230 6414 117,'0'0'41,"-17"-2"0,17 2-1,0 0-37,0 0-2,12-3-3,-12 3-4,15 13-8,-15-13-25,13 24-1,-9-12 1,7 10-2</inkml:trace>
  <inkml:trace contextRef="#ctx0" brushRef="#br0" timeOffset="16738.8294">22332 6579 111,'0'0'40,"-7"26"0,-6-10 0,9 16-32,-9-5-3,3 5-1,-1 2-1,2 1-1,0-4 0,4-1-2,1-7 0,4-7 0,0-16 0,16 6 0,1-20 0,2-7 0,5-6 0,3-8 0,1-3 0,3-4 0,-2 9 0,-2 2 0,-6 8 0,-6 11 0,-4 10 0,-11 2 0,9 26 0,-6 1 0,-2 6 0,3-2-4,9 15-14,-7-17-21,18 6-3,-3-18 1,14 2-1</inkml:trace>
  <inkml:trace contextRef="#ctx0" brushRef="#br0" timeOffset="17128.8301">22958 6623 118,'-36'-15'41,"2"16"0,-11-1 0,10 10-37,-5 9 0,6 10-1,9 4 0,7 1-3,14 0 0,12-4 0,13-7 0,8-10 0,11-11 0,6-11 0,7-17 0,2-3 0,-3-10 0,-1-7 0,-4-7 0,-2-1 0,-5-1 0,-8 6 0,-8 9 0,-12 10 0,-9 15-2,-11 17 2,-13 19 0,-9 11 0,-5 17-1,-1 7 1,1 6-4,2-4-3,18 11-19,-2-22-13,22 2-2,1-20 0,16-3-1</inkml:trace>
  <inkml:trace contextRef="#ctx0" brushRef="#br0" timeOffset="17674.8311">23254 6769 113,'-4'16'38,"4"-16"1,8 23-5,7-18-31,11-1-1,6-6-1,6-4 1,1-5-2,0-3 0,-3-4 1,-4-3-2,-5-3 1,-9-3 0,-5 0 0,-8 1-1,-5 4 1,-5 2 0,-6 9 0,-8 7 0,-4 6 1,-3 11 1,-4 8 0,6 7 0,1 3 1,7 4 0,8-3-1,12-2 1,8-6-2,10-4 1,5-11-2,5-4 1,0-8-1,-2-4 0,-4-4 0,-3 0 0,-7 2 0,-5 3 0,-11 6 0,0 0-1,-7 18 1,-5 1 0,-3 3 0,-3 5 0,2 4 0,1-7 0,5-2-1,6-5 1,4-17 0,11 6-1,5-19 1,3-6-1,6-3 1,3-7 0,2 0-3,-5-9-6,8 17-24,-13-10-7,2 17 0,-18-6-2</inkml:trace>
  <inkml:trace contextRef="#ctx0" brushRef="#br0" timeOffset="18267.6321">15134 8681 91,'19'17'44,"4"-12"0,16 2-2,3-4-31,12-7-8,7-3-4,8-6 0,1 6-6,-6-13-28,8 16-6,-8-8 1,4 11-1</inkml:trace>
  <inkml:trace contextRef="#ctx0" brushRef="#br0" timeOffset="18876.0332">16902 8613 78,'4'-15'39,"-5"-2"-2,-4 3 3,-13-6-33,5 11-3,-11 3 1,-6 10-2,-10 7 0,-8 16 0,-4 4 1,-2 14-1,-2 2 0,8 0 0,7-2 0,18-6-2,17-11 2,27-16-3,17-15 1,20-15-1,14-13 0,7-6 0,5-8-1,-4-1 2,-7 5-2,-14 6 1,-13 7-1,-17 16 2,-16 12-1,-11 14 0,-13 14 2,-4 10-3,-2 8 3,-3 0-3,5 4 1,9-7-5,16 3-12,5-22-22,21-6-2,3-18 1,13-3-3</inkml:trace>
  <inkml:trace contextRef="#ctx0" brushRef="#br0" timeOffset="19562.4344">18049 8041 77,'0'0'39,"0"0"-1,-12 30 1,-10 2-32,10 20 0,-13 3-2,2 19 1,-4 2-3,2 8 1,-3-2 0,6-4-1,3-11 0,6-13-2,7-13 2,10-14-2,9-16 1,8-15-1,10-12-2,1-12 1,6-8 0,1-5 0,-2-4-1,-5 1 1,0 3-1,-7 10 1,-4 7 0,-6 14 0,-2 10 0,-6 10 0,-1 13 0,-5 6 0,4 8 0,-1 0-3,5 4 0,2-5-5,15 4-7,-6-19-23,18 2-1,0-16 1,12-1-2</inkml:trace>
  <inkml:trace contextRef="#ctx0" brushRef="#br0" timeOffset="19874.4349">18685 8470 92,'-18'-17'37,"-2"14"0,-10 2 2,1 17-31,-8 4-2,3 10-1,-1 6-2,8 5 1,4-2 0,9 1-1,12-6 0,11-7-2,16-10 1,9-10 0,9-9-2,5-10-1,4-4 0,-2-11 0,-3-3 0,-12-1 0,-7 4-1,-14 0 0,-11 5 1,-14 3-2,-4 9 0,-7-1-2,0 11-1,-4-8-7,17 9-26,-4-9 1,13 8 0,21-23-1</inkml:trace>
  <inkml:trace contextRef="#ctx0" brushRef="#br0" timeOffset="20139.6354">19347 7853 106,'0'0'40,"-20"-5"0,6 31-1,-15 5-35,4 17-2,0 15 0,1 15 0,-3 10 0,0 7-2,6-1 1,6-9-1,6-5-1,8-15-1,13-12-2,2-32-13,24-7-21,-6-27-2,20-7 1,-8-24-2</inkml:trace>
  <inkml:trace contextRef="#ctx0" brushRef="#br0" timeOffset="20326.8357">19652 7958 105,'3'-20'39,"-3"20"2,-6 22-1,-3 25-33,-12 15-3,-3 13-2,-3 8-1,-1 2-2,2-2-2,2-8-3,16 1-30,-4-20-4,14-2 1,1-26-2</inkml:trace>
  <inkml:trace contextRef="#ctx0" brushRef="#br0" timeOffset="21278.4374">19949 8348 92,'0'0'39,"-12"4"2,-4 2-2,0 8-34,-8 5-1,-1 11-1,-5 4-1,0 5 0,2-1 0,8 4 1,6-7-1,9-1 1,12-11-2,11-10 0,14-10-1,8-10 0,8-10 0,1-9-2,1-6 2,-8-7-2,-4-5 2,-8-2-1,-10-1 0,-11 1-1,-9 5 2,-5 7-1,-6 7 1,-2 9-1,-3 10 1,0 9 0,5 8 1,6 6-1,6 1 1,7 3 0,12-6-1,4-1 1,11-6 0,4-5-1,2-5 1,-2-5 0,-1-1-1,-5-3 1,-7-2 0,-6 0-1,-6-1 1,-4 6-1,-10 10 0,3-12 1,-3 12-1,-13 17 0,4 6 0,-3 7 0,0 6 0,3 3 1,2 2-1,4-4 0,7-4 0,4-10 0,9-7 0,4-12 0,4-9 0,5-11 0,1-6 0,-2-9 0,6-4 1,-4-2-1,-2 2 0,-3 0 0,-4 9 0,-4 6 0,-7 10 0,-1 11 0,-5 11 0,-6 9 0,-3 9 0,0 8 0,2 3 0,0-1 1,2-1-1,8-8 0,3-5 0,8-8 0,2-12 0,9-11 0,-2-7 0,2-10 0,-2-7 0,-3-3-1,-6-2-1,-5-5-2,-2 14-9,-14-20-16,8 18-12,-7-10 1,6 11-2,-2-4 1</inkml:trace>
  <inkml:trace contextRef="#ctx0" brushRef="#br0" timeOffset="21824.4384">21671 8275 57,'-10'-18'38,"-2"8"-1,-14-4 3,1 20-20,-17-9-8,7 14-3,-8 3-3,5 12-1,3-1-2,10 5 0,11 1-1,11-1-1,16-3-2,14-7-1,16 1-3,7-16-6,17 5-27,-4-13-2,12 4 1,-11-13-1</inkml:trace>
  <inkml:trace contextRef="#ctx0" brushRef="#br0" timeOffset="22323.6392">21968 8323 101,'-27'17'39,"6"10"1,-7-6-2,8 9-34,0-4-1,9 2 0,3-7 0,12-4-1,8-12 0,11-9-1,8-11 0,7-7-1,7-5 0,0-4 1,-1-4-1,-4 2-1,-6 5 1,-5 5-1,-12 10 1,-17 13-1,0 0 1,-6 33 0,-13 6-1,-8 15 2,-7 16 1,-4 10-2,-5 10 2,0 2-2,-1 0 2,5-5-2,5-12 2,6-11-2,8-14 0,7-17 1,8-18-1,5-15 1,9-18-1,2-13 0,3-11 1,1-11-1,1-6 1,0-6-2,1 0 0,-2-1 0,2 6-1,-2 3-1,4 9-2,2 2-2,12 23-16,-7-7-18,14 16 2,-5-3-2,11 14 2</inkml:trace>
  <inkml:trace contextRef="#ctx0" brushRef="#br0" timeOffset="22776.04">22649 7864 99,'6'-24'39,"-6"24"1,-4-11 0,4 11-32,-14 22-3,4 6-1,-6 11-2,1 10-1,-3 12 0,1 8-1,0 5-1,1 3 0,5-3-1,2-13-2,9-2-2,0-24-9,15 2-23,-2-23-3,19-5 2,-5-20-2</inkml:trace>
  <inkml:trace contextRef="#ctx0" brushRef="#br0" timeOffset="22947.6403">22878 8242 106,'-8'10'39,"-11"1"2,3 21-1,-4 0-37,1 7-2,-1-1 0,5 1-2,5-3-2,3-6-2,15 1-13,-4-18-22,15-3 1,-6-15 0,10-2-1</inkml:trace>
  <inkml:trace contextRef="#ctx0" brushRef="#br0" timeOffset="23103.6406">22914 8120 91,'-8'-31'37,"5"14"-2,-2 1 1,5 16-34,11 1-11,-11-1-26,16 15-1,-7-7 0,10 7-2</inkml:trace>
  <inkml:trace contextRef="#ctx0" brushRef="#br0" timeOffset="23446.8412">23178 8338 104,'-8'25'39,"5"6"2,-8-10-11,2 10-23,-3-6-3,5 6 0,-7-8-1,6-2-1,-2-5-1,6-6 0,4-10 1,0 0-1,0 0 0,16-24-1,-2 4 1,1-5 0,6-7 0,-1 0-1,1-4 0,-1 4 0,-2-2 0,-1 5 0,-3 8 0,0 3-1,-2 9 0,-2 6-2,4 13 0,2 0-2,8 13-4,-9-12-17,19 16-15,-8-5 1,10 1-1,-5-9 1</inkml:trace>
  <inkml:trace contextRef="#ctx0" brushRef="#br0" timeOffset="24008.4422">23527 8334 78,'0'0'39,"0"0"-1,0 0 1,0 0-29,0 0-3,0 0-2,1 18-1,-2-3-1,-1 3 0,-2 2-1,3 7 0,-5-5-1,3 2 0,-1-1-2,3-7-1,3 0-4,-2-16-27,8 13-8,-8-13 1,19-2-1</inkml:trace>
  <inkml:trace contextRef="#ctx0" brushRef="#br0" timeOffset="24507.6431">23968 8300 86,'-1'-11'39,"-13"-6"1,0 12 2,-14-1-33,2 12-2,-5 5-2,-4 11-1,-1 5-2,4 6 0,5 2 0,9 0-2,7-6 0,15-2 1,12-12 0,9-9 0,9-12 0,10-11-1,4-9 1,1-9 0,1-9-1,-4-2-1,-6-5 1,-1 0-1,-5-1 1,-9 4-1,-5 10 1,-8 4-1,-6 17 1,-6 17 0,-10 2 0,-6 23 1,-8 13-1,0 10 0,-3 10-1,0-1-2,10 10-4,-2-19-17,18 9-17,2-18-1,15-3 0,3-16-1</inkml:trace>
  <inkml:trace contextRef="#ctx0" brushRef="#br0" timeOffset="25100.4441">24244 8421 87,'-8'7'39,"5"7"1,3-14 1,12 12-35,4-8-2,-16-4 1,0 0-1,46 0 0,-46 0 0,41-11-2,-41 11 1,43-19-1,-43 19 0,43-25-2,-43 25 0,0 0 0,50-47 0,-50 47 0,0 0 0,0 0 1,12-29-3,-18 15 2,-10 5-1,-10 15 0,-3 3 0,29-9 1,0 0 1,0 0-1,-28 48 2,28-48 0,0 0 0,0 0-1,43 50 1,-43-50-2,0 0 0,50 31 1,-50-31-1,0 0 0,35 37-1,-35-37 1,0 0 0,0 0-1,28 60 1,-28-60 0,0 0-1,0 0 1,2 51 0,-2-51 0,0 0 0,0 0 1,0 0-2,0 0 1,0 0 0,35-4 0,-35 4-1,40-26 0,-40 26-2,53-37-3,-53 37-16,65-29-21,-33 10-1,4 2-1,-2 1 1</inkml:trace>
  <inkml:trace contextRef="#ctx0" brushRef="#br0" timeOffset="27206.4478">13761 3073 73,'-35'4'37,"-24"-2"-1,-13 6 0,-27-2-30,-7 3-3,-15-3 0,-5 2-1,-4 2-2,-2 2-1,6 2-1,2-1-1,14 14-3,2-12-11,21 19-16,2 0-2,17 7-1,10-4 3</inkml:trace>
  <inkml:trace contextRef="#ctx0" brushRef="#br0" timeOffset="28454.45">12169 3175 19,'0'0'26,"0"0"1,0 0 1,0 0-19,0 0-1,0 0 0,0 0 1,-12-4-2,12 4-1,0 0-1,-6 12-1,6-12 0,-13 22-2,5-6 0,-4 7-1,-1 9-1,-6 3-1,-5 7 0,-9 9 0,-7 4 0,-9 10 0,-8 8 2,-11 9-1,-11 4 0,-4 10 2,-11 3 0,-3 10-1,-7 10 0,-7 8 0,-7 8 3,-5 9-5,-10 12 4,-10 9-4,-10 12 2,-8 7 0,-11 9 3,-4 5-2,-9 3 0,-5 6 1,-4 2 0,-6 3-1,-2 1 1,-3 8-2,1 0-1,-7 4 1,0 5-2,3 3 0,-7 2 1,7 2 0,-1 8 1,-1-1-1,-2 5 1,3 2 0,-4-2 0,1-1 0,0-3-1,0-6 2,-1-8-3,5-3 1,3-10-2,2-5 3,8-11-2,4-5-1,5-10 0,8-7 0,11-11 0,6-17 0,9-13 0,11-15-2,10-12 1,8-19 1,15-11 0,11-16 0,9-16 0,13-8 1,14-13-1,8-6 1,12-9 1,9-11 0,9-2 0,6-4 1,4-2 1,13 5-1,-13-14 1,13 14 0,-11-13 1,11 13 0,-19-18 0,3 10-1,-8-3 0,-6 1 0,-11 0 1,-7 3-1,-12 1 1,-14 4-2,-13 6 0,-13 2 0,-8 7 1,-9 3 0,-12 5-2,-7-1 0,61-10-1,-6-1-3,1-1-29,-6-7-1,10 2-3,0-9-1</inkml:trace>
  <inkml:trace contextRef="#ctx0" brushRef="#br1" timeOffset="33852.0595">8418 9278 74,'-1'-16'37,"1"16"-1,-2-20 1,2 20-32,-4 15-2,-2 9 1,-4 8-1,-1 17 1,-5 13 0,0 8 0,-1 11-1,0 2 1,5-5-1,4-2-1,10-16 0,9-13-1,10-19 0,12-20 0,9-26 0,6-18-1,8-17 1,3-12-1,-2-6 0,-3 0 0,-7 3 0,-11 11-1,-7 14 1,-9 13-1,-11 24 2,-6 17-1,-10 19 0,-4 16 1,-3 12 0,2 7 0,-1 4 0,4-1 1,2-6-2,10-12 2,6-16 0,10-17-1,4-18 1,9-18-1,3-15 0,6-12 0,-1-12 0,-2-5-2,-2-4-1,-6-2-2,-4 6-2,-9-5-3,7 21-21,-16-11-11,5 17 2,-10-5-1,9 12 1</inkml:trace>
  <inkml:trace contextRef="#ctx0" brushRef="#br1" timeOffset="34413.6605">9411 9025 87,'14'12'37,"-11"6"1,-3 16 1,-12 6-30,0 17-4,-4 10 0,-3 15 0,-6 5-1,3 8 0,-3-4-2,5-4 1,3-10-1,6-13 0,5-13-1,8-16 0,8-20 0,10-15-1,4-16 0,8-12 1,3-11-1,3-3 1,-2-3-1,0 4 1,-5 8-1,-7 10 0,-5 12 0,-7 14 0,-7 15 0,-5 8 1,-1 7-2,-4 9 1,-2 2-1,3-5 0,4-2-2,3-13-2,10-2-1,2-18-3,17-1-14,-7-27-16,16 1 0,-5-23 0,8 4 2,-13-13 23,6 6 9,-9 2 6,-14-4 17,3 19 16,-14 3 2,-3 29 0,-8-11 2,5 35-21,-14 0-9,7 20-2,-3 2-2,4 8-1,1-1-2,5-1 0,7-10-2,4-16-2,7-9-9,-2-27-25,13-8-1,-7-26-1,7-2-1</inkml:trace>
  <inkml:trace contextRef="#ctx0" brushRef="#br1" timeOffset="34569.6607">9926 9211 103,'-17'-5'38,"9"13"0,8-8-4,-11 17-39,28 6-10,2-15-22,13 8 0,4-8-2,13 10 1</inkml:trace>
  <inkml:trace contextRef="#ctx0" brushRef="#br1" timeOffset="34834.8612">10431 9437 91,'-14'15'40,"-10"-5"1,6 9 0,-9-4-34,7 11-1,-2 0 0,2 10-1,2 5-1,6 9-1,4 2-2,8 1 1,9-6-2,11-10 0,11-10-3,8-23-1,17-10-7,-4-35-15,17-8-15,-8-23 0,7-5-1,-12-13 1</inkml:trace>
  <inkml:trace contextRef="#ctx0" brushRef="#br1" timeOffset="35209.2619">10935 8788 103,'-12'64'41,"-11"5"2,5 20-2,-4 3-35,2 10-1,-1 1-1,5 1 0,1-10-1,9-9-1,3-14-1,7-17 1,2-18-2,7-21 0,5-18 0,5-17 0,7-10 0,0-8 0,-2-6 0,3 5 0,-5 0 0,0 10 0,-6 12 0,-7 12 0,-3 14 0,-3 11-2,-2 12 0,-4 0-2,5 21-9,-9-17-9,19 18-6,-11-21-11,17 2-3,0-20 0,21-1 1</inkml:trace>
  <inkml:trace contextRef="#ctx0" brushRef="#br1" timeOffset="36116.8653">12141 9442 80,'13'-7'38,"-13"7"0,-15-7 1,-9 7-31,-3 11-2,-4 1-1,-1 11 1,-5 5-2,2 10 0,3 5 0,8 5-1,5-1 0,11 2-1,7-5-1,10-5 0,10-14 0,7-11-1,10-14 0,4-13 0,4-12-1,4-13 0,0-7 0,-5-6-1,-4-3 0,-8 2 0,-10 3 0,-7 7 1,-12 9 0,-6 11 0,-11 8 0,-2 10 1,-2 7 1,3 8 0,4-2-1,8 5 1,9-3 1,10-2-1,12-7 0,9-2 0,3-3 0,10-3 0,-3 3 1,-5 1-2,-4 5 1,-10 5 0,-7 10 0,-12 5 1,-10 10-2,-6 2 2,-9 8-2,2-2 2,-2 2-1,1-5-1,3-10 0,7-12 0,6-16 1,20-17-1,-1-12 0,11-13 0,3-10 0,7-3 0,-2-3 0,0 5 0,-8 10 0,-3 15-1,-11 13 1,-4 18 0,-9 15 0,-8 14 2,-3 14-2,0 9 1,0 4-2,4 0 0,8-5-2,5-11-3,17 0-10,-3-33-6,23 5-9,-13-29-8,17-1-2,-9-19 0,5 1 2</inkml:trace>
  <inkml:trace contextRef="#ctx0" brushRef="#br1" timeOffset="36460.0659">13076 9534 99,'-9'13'39,"-3"-8"3,16 7-2,-4-12-34,20 3-1,5-3-2,5-2 0,8-5-1,4-2 0,-1-7-2,-1-2 0,-8-2 0,-7-3-1,-10-1 0,-11 1 0,-11 1 0,-12 7-1,-6 7 2,-8 8 0,-5 10 0,1 12 0,1 9 2,8 8-1,7 5 1,10 1 0,9-1-1,12-6-2,13-6-2,14-19-10,31 4-8,0-32-8,26 1-13,8-19 1,22-2-2,9-13 2</inkml:trace>
  <inkml:trace contextRef="#ctx0" brushRef="#br1" timeOffset="37208.8673">14267 9462 102,'0'0'39,"-7"-19"1,7 19-13,0 0-23,-12 15-1,5 0 1,-1 10-1,-4 9 0,4 7 1,-5 3-1,8 4 0,0-6-1,8-3 0,5-7-1,8-15 0,8-15-1,7-15 1,5-11-1,5-8 0,0-6 0,-1-5 0,-2 2 0,-4 4-2,-8 6 2,-6 12-2,-8 8 2,-12 11 0,8 11 0,-12 8 0,-1 10 0,-4 3 2,2 9-2,0 1 2,7-3-1,3 0-1,9-13 1,7-4 0,6-14-1,6-12 1,6-12 0,1-9-1,0-9 1,-2-7-1,-7-4 0,-2 0-1,-7 1 0,-7 0 0,-5 8-1,-3 3 0,1 8-1,-3 4-3,-3 21 0,11-20-2,6 28-9,-17-8-12,32 5-9,-12-3-1,10 7 1,-4-5 1</inkml:trace>
  <inkml:trace contextRef="#ctx0" brushRef="#br1" timeOffset="37380.4676">15162 9432 87,'8'23'39,"-13"-8"-1,1 13 4,-13-3-27,6 10-9,-4 0-2,6 2 0,-1-7-3,4-1 1,5-10-2,1-19-3,15 15-5,-6-34-12,21 7-13,-10-24-8,10 5 1,-4-16-2</inkml:trace>
  <inkml:trace contextRef="#ctx0" brushRef="#br1" timeOffset="37801.6683">15269 9203 100,'0'0'41,"-6"14"1,15 0-2,-3 4-35,13-6-2,4-1 0,2 6-1,0 3 0,-2 9 0,-6 5 0,-6 4 0,-7 8-1,-9 2 1,-5 2-1,-5-2 0,-1-5 0,2-6 1,3-13-2,7-10 1,4-14-1,17-14 0,4-11 2,6-10-2,2-6 0,7-7-2,-1 2 2,-2 2-1,-2 7 1,-6 9-1,-6 9 0,-5 13 0,-5 12 1,-7 14-1,0 6 0,-2 8-1,5 5-3,-2-4-5,12 11-9,-4-23-4,22 11-7,-7-27-6,15 0-5,-1-16 2,10-5 3</inkml:trace>
  <inkml:trace contextRef="#ctx0" brushRef="#br1" timeOffset="38082.4688">16100 9349 90,'-14'-20'39,"2"14"2,-8 0-3,2 15-21,-5 1-12,5 11-2,5 1 0,5 6-2,7-2 1,10-1 0,7-3-1,4-2 0,5-3 0,-1 1 1,-2-3-2,-6 2 2,-8-1-2,-7 4 0,-7 0 0,-5-2-1,-5 1 0,-3-3-2,4-1-3,-6-13-7,17 15-8,-17-27-7,21 10-12,0 0 0,-5-15-2,3-2 4</inkml:trace>
  <inkml:trace contextRef="#ctx0" brushRef="#br1" timeOffset="38581.6697">17106 9203 86,'1'-31'37,"6"7"1,-9-3 1,2 27-34,0 0 0,-8 18 1,-2 20-2,0 17 0,-7 9-1,0 13 0,-2 7-1,0-2 0,3-4-3,2-10 0,7-5-3,4-25-10,18 1-20,-6-24-6,11-8 0,-5-14-1</inkml:trace>
  <inkml:trace contextRef="#ctx0" brushRef="#br1" timeOffset="38768.87">16894 9608 110,'-21'-3'41,"21"3"-1,-11 1-1,23-7-37,16-3-2,14-10-3,13 2-3,3-19-13,16 10-19,-7-13 0,10 9-1,-11-10-2</inkml:trace>
  <inkml:trace contextRef="#ctx0" brushRef="#br1" timeOffset="39112.0706">17528 9147 97,'-15'9'39,"-10"4"1,4 22 0,-10 3-32,7 17-3,1 3 0,-1 11-1,4 0-1,3 1 1,-1-5-2,11-5 0,1-9-1,6-8 1,3-12-1,6-11 1,7-14-2,3-11 0,6-12 0,2-7 0,2-6 0,0-5 0,0 4 0,-4 2 0,-2 7 0,-5 13 0,-6 9 0,-12 0-2,11 28 1,-9-7-2,2 8-2,0-5-4,11 13-9,-8-26-6,18 7-13,-5-19-3,15 0-1,-5-15 3</inkml:trace>
  <inkml:trace contextRef="#ctx0" brushRef="#br1" timeOffset="39439.6712">17806 9580 105,'-1'15'39,"1"-15"3,15 15-3,6-15-34,11 0-1,6-5 0,3-5-2,4-5 0,-6 0-1,-5-3 0,-9-1-1,-8 3 0,-13 2-1,-12 3 0,-8 6 0,-8 6 1,-6 10 1,-3 6-1,-1 12 1,0 7 0,5 8 1,6 1-1,9 1 1,12-4-3,14-9-4,15 4-9,2-29-8,25 5-11,-4-21-8,25-1-1,9-14 0</inkml:trace>
  <inkml:trace contextRef="#ctx0" brushRef="#br1" timeOffset="40328.8727">18798 9651 96,'0'0'38,"10"12"1,-17 5-1,3 6-33,-9 5-1,-1 13 0,-4-2-1,0 6 1,-2-5-1,4-3-1,-1-8 1,10-5-1,1-13 0,6-11-1,11-15 0,4-8-1,4-11 1,3-4-1,1-7 1,1-1-1,-5 2 0,-3 4 0,-4 6 0,-3 7 0,-3 6 1,-5 8-1,-1 13 0,0 0 0,12 1 0,0 5 0,11 0 1,9 0 0,8-5-1,10-3 1,5-5-1,2-1 1,-2-1-1,-1-3 0,-12 3 0,-11-1 0,-11 7 0,-20 3 0,0 0 0,-17 7 0,-7 8 1,-8 6-1,-6 5 2,0 8-2,1 0 0,9 5 0,5 1 0,13-4 0,13-7 0,13-7 0,12-8 0,13-9 0,10-10 0,-1-10 0,1-7 0,-4-2 0,-9-8 0,-10 2 0,-8 0 0,-16 0 0,-8 4 0,-7 8 0,-6 4 0,-2 1 0,3 9-2,4-2-2,12 6-2,0 0-6,20-6-6,-2-15-6,23 16-10,-5-23-4,15 5-1,-4-14 0</inkml:trace>
  <inkml:trace contextRef="#ctx0" brushRef="#br1" timeOffset="40531.6731">19913 9056 113,'-21'9'40,"6"20"1,-6 5-3,3 18-33,-4 13-2,4 14 1,-2 6-2,3 3 1,2-1-3,7-9-1,8-7-2,4-21-3,19 0-14,-5-40-14,21-9-6,1-27 1,14-10-2</inkml:trace>
  <inkml:trace contextRef="#ctx0" brushRef="#br1" timeOffset="40750.0735">20284 9097 107,'0'-11'41,"-14"12"0,2 36 0,-16 7-31,2 26-4,-3 7-3,4 8 1,2 2-2,6-4-2,7-9 0,7-8 0,9-12-5,7-19-1,11-1-9,-1-34-10,18 3-13,-10-22-1,11 0 0,-6-19-1</inkml:trace>
  <inkml:trace contextRef="#ctx0" brushRef="#br1" timeOffset="40921.6738">20462 9518 122,'0'0'39,"-10"5"2,1 24-5,-7-2-31,0 11-2,0 3-2,0 1 0,5 1-3,0-8-3,14 7-13,-10-28-13,18 3-9,-11-17-1,27-10-1,-9-15 2</inkml:trace>
  <inkml:trace contextRef="#ctx0" brushRef="#br1" timeOffset="41358.4746">20670 9388 121,'-19'9'41,"14"8"2,-8-10-2,10 4-38,4-1-1,5 2 0,4 2 0,-3 4-2,6 0 0,-5 6 0,-1 3 0,-7 5 0,-3 3 0,-3 1 0,-8 1 0,0-5 0,-1-1 0,0-8 0,3-5 0,12-18 0,0 0 0,0 0 0,20-16 0,-4-6 0,7-9 0,1-2 0,4-4 0,-5 2 0,0 5 0,-6 4 0,-3 10 0,-5 8 0,-9 8 0,6 13 0,-6 8 0,-2 5-3,8 6-4,-4-10-7,22 17-7,-11-27-9,24 9-9,-4-17 0,10-3-1,1-15 3</inkml:trace>
  <inkml:trace contextRef="#ctx0" brushRef="#br1" timeOffset="41842.0754">21194 9519 93,'-15'-17'40,"0"16"0,-12-3 1,9 25-14,-7-2-22,2 8-1,0 8-2,8 2 1,1 3-3,8-5 0,6-3 0,8-9 0,5-11 0,6-8 0,3-12 0,1-5 0,4-13 0,-1-1 0,-1-4 0,-1 1 0,-3 7 0,-4 5 0,-2 12 0,-6 12 0,-6 13 0,-6 16 0,-6 17 0,-7 12 0,-6 15 0,-3 5 0,0 4-2,-5-5 1,3-4-1,0-10 2,6-14-2,3-17 3,4-18-2,4-14 1,10-6 1,-9-30 0,11-2 1,1-8-1,5-10 1,3-4-2,7-7 0,3 5 0,4 0 0,3 0 0,2 13-8,-4-12-8,8 24-6,-16-19-5,10 16-11,-12-11-3,10 5-2,-5-10 2</inkml:trace>
  <inkml:trace contextRef="#ctx0" brushRef="#br1" timeOffset="42746.877">22147 9554 95,'-5'-19'40,"5"19"0,0 0 0,0 0-26,-10-1-10,9 16 0,-3 5-2,-3 6 0,-6 9 0,0 5 0,-9 0 0,2 2 0,0-7 0,1 1 0,2-15 0,7-6-2,10-15 0,0 0 0,15-30 0,5 0 0,3-8 0,1-7 0,0-1 0,3-6 0,-6 3 0,-2 2 0,-4 7 0,-3 7-2,0 8 1,0 6-1,3 10 1,1 7 1,6 4 0,5 2 0,8 5 0,5-1 0,9-1 0,3-1 1,2 0-1,2-2 0,-5-1 0,-6-1 1,-8-2-2,-9 0 2,-13 0-1,-15 0 0,0 0 0,-24 2 0,-4 2 2,-9 7-2,-4 2 2,-5 6-2,2 5 0,1 6 0,6 4 0,7 2 0,9-1 0,13-3 0,10-4 0,13-6 0,15-13 0,10-9 0,10-13 0,9-6 0,0-8 0,-2-6 0,-2-3 0,-10-2 0,-7 3 0,-9 3 0,-14 8 0,-8 8 0,-7 16 0,-11-4 0,-2 18 0,-3 8 0,0 12 0,1 2 0,9 8-3,2-10-6,22 12-8,-6-30-5,29 15-8,-4-29-7,18 6-2,-4-19-2,5-2 3</inkml:trace>
  <inkml:trace contextRef="#ctx0" brushRef="#br1" timeOffset="42965.2774">23262 9472 111,'-13'-6'40,"-10"-1"2,6 21-2,-6 2-36,3 10 0,-4 6 0,5 6-1,2 3-1,10-1-1,3-2-2,9-11-2,13 0-6,-2-22-10,32 10-10,-19-25-11,24 2-1,-10-15-2,10 0 1</inkml:trace>
  <inkml:trace contextRef="#ctx0" brushRef="#br1" timeOffset="43308.478">23519 9577 74,'-10'5'42,"10"9"-2,0-14 1,11 17-12,3-16-25,10 1 0,4-4-2,7-3 1,1-4-1,-3-4 0,-1-1-1,-5 1 0,-5-4 0,-6 1 0,-8 0-1,-12 2 0,-5 4-2,-5 3 1,-7 6 0,-1 7 1,-3 6-1,0 9 1,-1 10 1,3 6-1,6 6 1,7-4 0,9 1-2,8-10-1,17 0-4,4-24-11,23 7-8,-8-28-13,18 0-4,-5-15-1,8 0 0</inkml:trace>
  <inkml:trace contextRef="#ctx0" brushRef="#br1" timeOffset="43620.4785">24106 9049 101,'0'-16'42,"4"-7"1,8 13-4,4-5-35,7 11 0,-4 4-1,-1 12 0,-2 10-1,-5 13 0,-7 8-1,-4 8 0,-4 6 0,-4 2 0,-1-2-1,-3-2-1,3-1-4,0-15-8,15 8-7,-6-27-7,13 12-10,-2-24-6,5 7-1,0-12 2</inkml:trace>
  <inkml:trace contextRef="#ctx0" brushRef="#br1" timeOffset="43760.8788">24223 9701 118,'-27'10'44,"4"3"0,0-13-1,7-5-45,16 5-9,-4-19-8,14 22-7,-8-25-9,-2 22-9,3-21 0,-3 21 0</inkml:trace>
  <inkml:trace contextRef="#ctx0" brushRef="#br1" timeOffset="45040.081">8133 11121 68,'2'-38'38,"1"11"-1,-8 4 1,5 23-34,-17 0 0,7 25 2,-9 6-1,2 16 0,-2 5-2,3 8 1,4-1-2,5-2 1,8-7-1,8-9 0,10-12-1,10-14 0,10-11-1,8-15 1,5-12-1,2-8-1,0-6 0,-5-4 1,-8-1-1,-7 5 0,-12 6 1,-10 9-1,-12 22 1,0 0 1,-24 12-1,7 20 1,-3 11 0,4 7 0,4 6 0,4 0 2,9-5-2,13-8 2,6-13-1,9-16-1,9-24 1,7-14-1,7-20 0,1-13-1,-2-13 1,-8-5-3,-7-3 1,-9 1-1,-5 6-1,-15 6-2,-3 21-9,-12-2-24,7 18-2,-6-4 1,11 13-2</inkml:trace>
  <inkml:trace contextRef="#ctx0" brushRef="#br1" timeOffset="45414.4817">9275 10720 105,'-16'13'41,"-3"16"2,-11 2-4,3 11-36,-5 8 1,4 10-2,2 4 1,3 5-3,4-2 2,10-1-2,5-10 1,10-6-1,8-15 1,8-12 0,5-20-1,6-9 0,0-12 1,0-9-1,0-5 0,-3-4 0,-5 5 0,-7 4 0,-3 6 0,-2 10-1,-13 11 0,9 12-1,-9 9 0,0 6-1,4 9-2,0-4-1,7 9-4,-6-22-8,26 14-6,-17-32-5,23 6-8,-7-21-3,7-1 2</inkml:trace>
  <inkml:trace contextRef="#ctx0" brushRef="#br1" timeOffset="45898.0825">9686 11144 92,'-3'-24'41,"3"24"0,-19-16 0,7 25-32,-6 6-3,3 10-2,-2 6-1,9 6 0,2-2-2,11 2 1,10-10-1,9-7-1,11-12 1,7-12-1,8-11 1,1-13-1,-4-6 0,1-7 0,-5 2 0,-10-1 0,-7 6 0,-9 10 0,-9 10-1,-8 14 1,-8 23-1,-9 17 1,-6 24-1,-9 23 3,-3 15-3,-3 15 1,0 9 0,-4 6-1,4-6 2,2-11-1,4-17 1,8-25-2,4-21 2,8-25 0,3-24 0,5-23 0,8-22-1,5-13 0,4-16 0,8-9 0,8-7 0,4-2 0,9 4-1,5 0-1,7 12-5,-3-2-5,9 22-7,-15-8-5,16 26-6,-21-15-5,15 13-7,-12-5 0</inkml:trace>
  <inkml:trace contextRef="#ctx0" brushRef="#br1" timeOffset="46225.6831">10475 10595 104,'-32'-4'42,"19"4"1,10-14-1,23 1-37,12-3-2,11 2 0,7 0-1,3 11 0,-2 3 0,-8 14-1,-8 7 0,-15 12 0,-14 11 0,-10 2-1,-10 9 1,-7-1-1,-4 2-2,-2-8-4,14 4-6,-8-23-9,25 11-4,-11-26-7,23 8-8,-3-18-5,14 7 3</inkml:trace>
  <inkml:trace contextRef="#ctx0" brushRef="#br1" timeOffset="46428.4835">10754 11316 117,'-36'33'43,"10"-9"2,9-13-8,2-24-46,-35-1-14,71-25-4,30 11-9,1-12-8,20 0-2</inkml:trace>
  <inkml:trace contextRef="#ctx0" brushRef="#br1" timeOffset="55320.4991">14080 1264 78,'17'-7'39,"-17"7"-1,14-5 1,-26 11-34,0 9 0,-13 5-1,-5 9 0,-5 4-2,-1 4-1,-3 0-1,7-4 2,6-4-2,9-4 0,13-5 0,8-6 0,7-5 0,11 0 0,4-2 0,1 2 0,1 1 1,-1 0-1,-5 3 0,-4 3 1,-6 6-1,-8 1 0,-9 3 1,-7 0-2,-2 1 1,-4-4-3,3 2-1,-4-17-11,16 4-22,3-12-1,13-8-2,11-9 1</inkml:trace>
  <inkml:trace contextRef="#ctx1" brushRef="#br1">24342 8367,'0'-12,"0"-12,0 24,0 0,0 0,0 0,0 0,0 0,0 0,0 0,0 0,0 0,0 0,0 0,0 0,0 0,0 0,0 0,0 0,0 0,0 0</inkml:trace>
  <inkml:trace contextRef="#ctx0" brushRef="#br1" timeOffset="55741.6998">14455 1440 92,'-21'-15'38,"7"15"0,-8-1 1,-1 7-37,-2 4 1,1 5 0,-4 7 0,2 7 0,-5 3 0,7 5-1,-1-3 1,8-3-2,7-5 0,10-3 0,8-8 0,11-10 0,7-6 0,5-7 0,6-4-1,0-7 2,1-3-1,-5 0 0,-2-1-1,-7 1 1,-2 3-1,-8-1 0,-3 7-1,-11 13 1,8-13-1,-8 13 0,0 0 1,-14 19-1,7 1-2,-4 5 0,8 3-3,2-6-4,14 5-20,-1-11-11,15-1 2,0-17-1</inkml:trace>
  <inkml:trace contextRef="#ctx0" brushRef="#br1" timeOffset="56256.5007">14851 1411 97,'-17'-9'38,"1"13"1,-7 5-3,0 7-32,-2 4-1,6 8 0,0 5-1,4 4 0,2-2 0,4 0-1,4-8 0,5-6 0,4-6 0,7-9 1,2-13-1,5-10 0,-1-4 0,3-4 1,0-6-1,0-4 1,-4 3-2,0-2 1,-4 7-1,-3 6 1,-1 4-1,-8 17 0,7-13 1,-7 13-1,1 15 1,2 0-1,-3 3 0,7 0 1,1 0 0,5-4-1,7-6 1,7-9 0,5-7 0,4-7 0,2-2 0,-1-5-1,-3-1 1,-3 1 0,-7 2-1,-9 6 0,-15 14 0,0 0 0,2 16 0,-12 7-1,-1 5-1,-4 7 0,5 4-3,0 2-1,9 4-9,-6-22-16,22 3-11,-7-11 1,16-2 0</inkml:trace>
  <inkml:trace contextRef="#ctx0" brushRef="#br1" timeOffset="56599.7013">15374 1431 101,'7'16'40,"-2"-4"1,15 4-1,-2-10-35,13-3-2,6-6 1,6-5-1,1-10-1,-1-4-1,-3-3 0,-7-4 0,-9-4-1,-11 3 0,-10 3 0,-13 6 1,-9 9-1,-9 9 0,-8 14 1,-4 8-1,-4 15 1,5 4 0,8 7 0,8 1-1,15-7 0,16-1 0,19-15-4,12-13-9,28-2-21,-12-8-8,11-3 1,-13-5-3</inkml:trace>
  <inkml:trace contextRef="#ctx0" brushRef="#br1" timeOffset="57348.5026">13922 2402 85,'-7'16'38,"-5"-4"-2,3 15 1,-11 0-34,8 4 1,-2 0-1,3 3 0,1-7 0,5 0 1,1-10-1,4-17 0,0 0-1,20-8-2,-5-15 1,1-6-1,1-5 1,0-5-2,-3-5 2,2 0-2,-4 3 2,-1 7-1,-6 4 0,1 6 0,-2 5 0,-2 6 0,-2 13 1,0 0-1,0 0 0,8 22 1,-4-6 0,4 5-1,-1-1 1,7 2 0,2-4 1,5-2-1,4-9 0,5-3 1,1-11-1,5-9 1,0-6-1,3-8 0,-1-4 0,-2-1-1,-4 1 0,-4 3 0,-6 8 0,-5 3 0,-4 13-1,-13 7 1,4 15 0,-16 12-1,0 10 1,0 10-1,-2 7-2,0-1 0,5 6-3,1-12-5,19 9-18,-5-29-9,13 3-2,0-18-2,9-2 3</inkml:trace>
  <inkml:trace contextRef="#ctx0" brushRef="#br1" timeOffset="58175.3041">14800 2250 78,'3'-12'38,"-7"-5"-1,4 17 1,-19-20-31,8 15-2,-9 2 1,2 7-2,-7 7 0,1 11-1,-3 5-1,1 10 0,0 3 0,5 5 1,2-4-2,11 1 1,8-10 0,8-9 0,12-13-1,7-17 0,10-13 1,6-12-2,-1-9 1,1-4 0,-3-1-1,-8 1 1,-5 8-1,-11 9 0,-8 11-1,-8 17 1,-5 11-1,-6 15 0,-4 10-1,2 4 0,1 8-2,1-4-2,13 7-6,-4-28-17,26 10-10,-3-29-1,20 2 0,1-24 1</inkml:trace>
  <inkml:trace contextRef="#ctx0" brushRef="#br1" timeOffset="58487.3046">15315 2098 102,'-31'12'40,"-11"0"1,5 14-2,-1 0-34,7 5-2,4-1 0,12 1-1,10-6 0,15 0-1,10-10-1,11-3 0,8-6 0,-1 0 0,1-4 0,-5-1 0,-3 4 0,-9 3 0,-13 3-1,-9 6 1,-4 4 0,-11 5-1,0-1 0,-6-1-2,5 4-2,-3-13-5,19 14-19,0-29-11,0 0 0,22-12-2,10-4 3</inkml:trace>
  <inkml:trace contextRef="#ctx0" brushRef="#br1" timeOffset="58783.7052">15823 1934 106,'-42'24'41,"6"11"-1,-10-5-1,11 4-37,7 0 0,14-6 0,10-6 0,17-5-2,11-12 0,11 0 0,2-7 0,4 0 0,-6 2-1,-4 3 1,-15 7 0,-12 11 1,-15 8-1,-12 4-1,-10 10-1,-6-3-4,4 18-18,-16-20-16,13 6 0,-3-14-2,13 3 2</inkml:trace>
  <inkml:trace contextRef="#ctx0" brushRef="#br1" timeOffset="59407.7063">14130 3245 76,'-7'-22'36,"7"22"1,-17-17 0,17 17-27,-23-1-6,11 9 2,-11-1-2,2 10 0,-4 4 0,4 3-1,-1 1 0,4 2-1,4-1 0,8-3-1,6-4 1,7-1-1,7-7 0,4 1-1,1 0 1,2-2-1,-3 2 1,-3-1 0,-3 4-1,-7 0 0,-11 4 0,-6-2 1,-5 4-1,-3-5 0,-4 2-1,1-5 0,1-1-2,4-10-2,18-2-8,-12-7-19,27 0-8,-1-13 0,15 4-2</inkml:trace>
  <inkml:trace contextRef="#ctx0" brushRef="#br1" timeOffset="59875.7071">14379 3270 91,'-6'-18'38,"6"18"1,-17-13 0,17 13-32,-28 6-2,5 10 0,-2 4-2,1 7-1,-2 5 1,4 1-2,3 3 1,7-5-1,8-3 1,10-8-2,9-7 2,8-6-2,6-11 1,5-3-1,2-7 0,-1-6 1,-2-2-1,-5 0 0,-6 0 0,-4-1 1,-5 5-2,-7 2 2,-3 2-2,-3 14 1,0 0 0,0 0 0,0 0-1,-11 30 0,9-7 1,2 2-3,7 5 1,0-6-5,15 7-14,-8-24-12,12 6-8,-3-21 0,4 0 0</inkml:trace>
  <inkml:trace contextRef="#ctx0" brushRef="#br1" timeOffset="60374.908">13104 1493 97,'-10'4'40,"10"-4"1,0 0-2,13 11-34,7-11-1,12-1-1,6-1-2,8-6-4,13 8-8,-3-5-28,10 11-1,-11 3-2,2 20 0</inkml:trace>
  <inkml:trace contextRef="#ctx0" brushRef="#br1" timeOffset="60796.1087">13198 3619 104,'29'-18'40,"3"-11"0,17 2-3,12-4-38,-1-9-7,14 13-29,-2-4-2,4 10 0,-10-1-2</inkml:trace>
  <inkml:trace contextRef="#ctx0" brushRef="#br1" timeOffset="61591.7101">14834 3248 67,'7'-19'36,"-1"8"1,-6-4 0,0 15-22,0 0-7,-13 6-2,-1 5-1,4 8-1,-4 4-2,0 7 0,0-1 0,2 2-1,3-3 1,5-4-1,3-7 1,1-17-2,8 11 1,2-18 1,5-7 0,-1-8-1,0-4 0,4-7 1,-2-1-2,-2-2 1,-2-1 0,-1 6-1,-1 6 0,-4 5 0,-2 6 0,-4 14 1,0 0-1,8 12 0,-6 7 0,1 3 0,1 1 1,3-2-1,4-1 1,2-7 0,6-5-1,3-8 0,3-11 1,3-5-1,0-5 1,-1-3-1,2 1 0,-6 0 0,-4 4 0,-4 2 0,-6 8 0,-9 9-1,7 12 0,-7 7 0,-3 7-1,-1 6-1,0 8-2,0-1-2,7 11-5,-7-23-18,16 13-8,-5-23-3,10 2 1,-2-20 2</inkml:trace>
  <inkml:trace contextRef="#ctx0" brushRef="#br1" timeOffset="61919.3107">15458 3168 100,'4'22'40,"-4"-12"0,10 10-1,6-16-35,3-3-1,5-8 0,7-8-1,1-5-1,-1-5-1,-1-3 0,-6-5 0,-8 6-1,-8-3 1,-12 12 0,-8 6 0,-12 8 0,-9 12 1,-9 13 0,-3 14 0,-1 6 1,5 8 0,10 0-1,13-5 0,17-5-2,17-13-2,23-1-12,4-31-18,23 7-8,-4-21-1,8 5 0</inkml:trace>
  <inkml:trace contextRef="#ctx0" brushRef="#br1" timeOffset="62480.9117">14284 3963 93,'8'-11'39,"-8"-1"-1,0 12 0,0 12-34,-3 6-1,-5 8 0,3 8-1,-6 5 0,0 6 0,-2-2 0,1 0-1,3-5 0,1-7 0,1-10 0,6-9 0,1-12-1,0 0 1,17-24 0,-5 0 0,1-11 0,1-3 0,0-6 0,0 2 0,-1 1 0,-4 6 0,-1 6-1,-2 6 0,0 8-1,-6 15 1,18-6-1,-3 12 0,6 3-2,5-4-1,10 4-4,5-15-7,18 15-16,-10-18-9,10 7 2,-8-15-2</inkml:trace>
  <inkml:trace contextRef="#ctx0" brushRef="#br1" timeOffset="62839.7123">14847 3887 93,'-11'4'38,"-14"-14"1,5 16-1,-9-6-29,5 13-3,-3-2-1,5 15-1,-2 3-1,6 4-1,2 6 0,8-1 0,4 3-1,7-7 0,3-6 0,10-10-1,5-9 1,8-12-1,2-11 0,0-9 0,3-7 1,-5-7-1,1-3 0,-7-4 0,-4 9 0,-4 0-1,-6 12 1,-4 7-1,-5 16 0,0 0 0,-6 30-1,0 1 0,0 6-1,1 1-1,4 4-3,1-14-6,21 10-14,-8-29-9,19 2-3,1-19 0,13-4 1</inkml:trace>
  <inkml:trace contextRef="#ctx0" brushRef="#br1" timeOffset="63229.713">15322 3837 100,'-26'-12'39,"3"20"2,-11 0-2,11 12-33,-8 6-3,7 12 1,0 4-2,7 0 1,7 2-1,9-6-1,8-8 0,11-11 0,8-18 0,10-9-1,6-17 1,3-15 0,4-10-1,2-8 0,-6-7 0,-2-4 0,-10 3 0,-6 3 0,-5 10-1,-9 10 0,-8 16 1,-5 15-1,0 12 1,-18 34-1,4 8 1,-1 14-1,-2 8-1,5 0-1,4 4-2,2-12-3,12 2-5,-5-33-11,19 7-11,-7-27-4,10-2 0,-6-22 1</inkml:trace>
  <inkml:trace contextRef="#ctx0" brushRef="#br1" timeOffset="63401.3133">15704 3770 97,'0'0'39,"-2"9"0,1 23-3,-5 3-31,3 7-1,-2 5-2,2 0-1,3 0-2,0-10-1,6-2-5,-6-35-20,16 13-12,-7-29 0,11-3-1,-5-23 0</inkml:trace>
  <inkml:trace contextRef="#ctx0" brushRef="#br1" timeOffset="63869.3141">15854 3609 85,'-4'22'35,"0"-2"-1,8 1 0,7-1-37,-2-6 0,7-1 0,-1-4 0,5 0 1,0-5 0,-1-2 1,1-2 2,-5-4 2,1 4 2,-5-7 0,0 8 1,-11-1 1,8 12 0,-10 1-1,0 12 0,-5 4-1,3 9-1,-6 3 0,4 0-1,0-2-1,4-4 0,3-10-1,7-10 1,8-18-1,4-13-1,10-13 0,3-9 0,6-8 0,1-4 0,-4-3-1,-2 8 0,-6 7 0,-8 13-1,-8 13 1,-12 12 1,-3 21-1,-6 7 0,-3 9-2,1 2-1,6 9-7,-7-20-14,24 10-10,-8-27-6,20 3 0,0-26 1</inkml:trace>
  <inkml:trace contextRef="#ctx0" brushRef="#br1" timeOffset="64165.7146">16582 3593 104,'-31'26'42,"-9"-5"0,12 19-2,6-3-37,4 2 0,7-2-1,13-4-1,11-10 0,12-7-1,6-8 1,5-6-1,1-5 0,-3-4-1,-3-1 1,-8 4 0,-10 4-1,-13 0 1,-1 20 0,-10-1 0,-6 5-1,-6 0-1,4 7-6,-14-12-13,17 15-11,-13-19-10,12 2 1,-2-16-2</inkml:trace>
  <inkml:trace contextRef="#ctx0" brushRef="#br2" timeOffset="203403.4037">12289 10279 61,'-1'-18'40,"2"6"-3,-5-1 3,4 13-31,0 0-2,9 39 0,-7 4-3,-2 21 0,-5 11-3,-3 15 0,-6 7-2,-2-1-2,1-1-3,-5-20-8,19-7-26,2-22 1,15-14-2,7-19 2</inkml:trace>
  <inkml:trace contextRef="#ctx0" brushRef="#br2" timeOffset="203699.8042">12725 10649 80,'-10'-3'39,"-12"4"-1,-1 13 2,-7 2-36,3 4 0,1-1-2,8 2 2,5-1-2,6-4 0,11 0-1,8-5 0,7-4 0,7 3-1,3-4 0,1 3 1,-4-4-1,-3 7 0,-6 0-1,-9 5-1,-7-2 1,-5 2-2,-3-1-1,-6-8-4,13 5-27,0-13-5,8-19 2,4-4-1</inkml:trace>
  <inkml:trace contextRef="#ctx0" brushRef="#br2" timeOffset="203918.2046">13233 10271 79,'0'0'38,"0"0"-1,2 30 1,-9 5-35,-6 10-2,-5 11 0,0 10-1,-5 7 0,-1 3-3,-1-9-8,9 4-17,-6-18-10,8-7-1,0-17 1</inkml:trace>
  <inkml:trace contextRef="#ctx0" brushRef="#br2" timeOffset="204089.8049">12993 10755 104,'-11'-19'39,"6"7"2,1-6-14,4 18-23,21-20-2,9 9-1,8-1-5,4-11-12,20 12-22,0-7-1,13 7-1,-4-4 0</inkml:trace>
  <inkml:trace contextRef="#ctx0" brushRef="#br2" timeOffset="204651.4059">13863 10561 94,'-7'19'39,"-5"-3"0,3 18-10,-2-8-24,3 9-1,-2-1 1,1 6-2,0-3-1,-1-1-1,1-3 0,3-7-2,0-5 1,2-6-2,4-15 2,0 0-2,0 0 3,12-13 1,-5-9-2,1-5 2,0-10-2,0-7 2,4-4-1,-1-5 0,1-2-1,5 5 0,-1 2 0,7 6 0,2 6 0,2 13 0,1 7 0,0 10 0,-2 9-1,-4 12 2,-5 6-2,-5 4 1,-11 8 0,-4 0 0,-7 3 0,-6 1 0,-7-4 0,-4-2 0,-2-3 1,-3-5-1,2-2 0,2-1 0,3-1 1,3 3-1,0 3-1,4 8 0,3 4 1,3 13-1,-3 7 0,1 5 0,0-1 0,2-2-2,7-5-2,1-20-12,20-5-19,-3-28-4,18-14-2,5-26 2</inkml:trace>
  <inkml:trace contextRef="#ctx0" brushRef="#br2" timeOffset="204869.8063">14450 10092 98,'-7'13'42,"-10"23"-2,2 20 0,-12 7-37,6 8-1,1 5-2,5 4 0,-1 0-4,3-10-2,18 3-33,-6-21-4,16-4 1,-2-23 0</inkml:trace>
  <inkml:trace contextRef="#ctx0" brushRef="#br2" timeOffset="205244.2069">14677 10484 97,'-22'-12'40,"2"15"2,-12 1-1,-4 13-37,1 9 0,7 9-1,0 5 0,5 2 0,6 1-1,6-4 0,8-6 0,8-5-1,8-10 0,7-10-1,4-9 0,5-9 1,2-12-1,3-2-1,-5-10 2,-1-1-1,-5 0-1,-4 4 1,-6 4 0,-8 7 0,-5 20-1,0 0 0,-13 7 0,0 13-1,2 11-1,-5 1-2,11 8-3,-6-12-10,21 15-11,-8-20-13,18-2 2,-1-15-1,14-4 2</inkml:trace>
  <inkml:trace contextRef="#ctx0" brushRef="#br2" timeOffset="205493.8074">15034 10501 93,'2'-13'40,"-10"-1"2,8 14-1,-22 0-33,4 17-3,-4 11-2,1 8 1,-3 4-2,2 5 0,5 1-1,3-7 0,8-3-2,10-10-1,12-7-3,7-19-7,17 8-16,-5-23-14,13-3 1,-1-17-2,6 2 1</inkml:trace>
  <inkml:trace contextRef="#ctx0" brushRef="#br2" timeOffset="205821.4079">15259 10596 101,'-21'22'41,"12"4"1,-1-14-1,12 0-38,7-8 0,9-6-1,8-12-1,4-2 0,3-8 1,-1-4-2,0-5 0,-4-1 0,-8-1 0,-8 6 0,-9 6 0,-10 5 0,-9 13 0,-10 12 1,-5 11 0,-4 15 0,-2 11 0,3 8 1,7 5-1,9-1 0,13-4-1,17-9-1,18-4-2,15-18-4,28 3-13,-2-26-12,28 4-8,-4-15-3,14 1 0</inkml:trace>
  <inkml:trace contextRef="#ctx0" brushRef="#br2" timeOffset="206648.2094">12052 12916 81,'24'-17'42,"1"-11"-2,11 9-1,3-9-38,3 6-1,1 3 1,-2 8-1,-11 17 0,-11 15 1,-16 12 0,-11 17 0,-15 9 1,-9 13 0,-11 4 1,-3 6-1,0-9 0,6-5 0,6-13 0,14-12-1,16-14-1,15-20-1,20-12-1,12-18-1,14-3-2,3-20-4,14 9-10,-9-18-19,7 12-2,-8-8-1,-7 15 2</inkml:trace>
  <inkml:trace contextRef="#ctx0" brushRef="#br2" timeOffset="207007.01">12698 13016 81,'-12'9'41,"-10"-3"-3,9 17-5,-4-10-27,4 9-1,0 0 0,4 11-2,-3-2 1,1 6-3,1-6 2,4 1-2,-1-4 0,4-6 0,3-9 0,0-13-1,16-8 1,2-11 0,3-9-1,8-5 1,-1-7-1,5 4 1,-3-4-1,0 9 0,-4 8 0,-7 13 0,-4 12 0,-7 10-1,-6 10 1,-1 10-2,0 4 0,-2-1-1,8 5-1,2-13-2,10 4-2,1-24-6,21 11-16,-13-29-6,19 0-5,-5-14 4</inkml:trace>
  <inkml:trace contextRef="#ctx0" brushRef="#br2" timeOffset="207334.6106">13205 13050 73,'-11'-16'39,"-9"1"0,0 18 0,-8-1-30,4 15-3,-2 3-2,7 12 0,2-3-1,10 3 0,9-9-1,12-7 0,9-12 0,9-10-1,7-15 1,5-16-2,7-11 1,3-15 0,-2-3 0,-2-6-1,-4-4 0,-3 1 0,-5 2 0,-9 17 2,-6 11-2,-11 15 0,-12 30 0,0 0 0,-16 38 0,-4 13 0,-1 16-2,-2-2-3,12 16-12,-7-19-8,23 12-10,2-23-5,18-2-4,2-17 1</inkml:trace>
  <inkml:trace contextRef="#ctx0" brushRef="#br2" timeOffset="208021.0118">14212 13026 63,'9'-18'37,"5"6"1,-6-2 1,1 15-33,-9-1-1,8 13-1,-10 3 1,-1 12-1,-4 1 0,0 10-1,-2 0-1,1 0 0,2-3-1,0-3 0,2-7 0,2-5-1,2-10 1,0-11-1,0 0 1,13-25 0,-4-2-1,3-7 1,-1-9 0,2-5 0,2-7-1,-2 1 1,3 5-1,0 6 0,-4 4 0,5 11-1,-3 6 1,2 12-1,-1 9 1,0 6-1,1 7 1,-3 2 0,3 3-1,-4 4 1,-1 3-1,-4 0 1,-5 4 0,-6 0-1,-4-1 1,-6 0 0,-6-1 0,-4 0 1,-3-4-1,-1 2 0,-1 0 1,0 4-1,3-1 0,3 8 0,0 5 0,4 11-1,-2 7 1,1-3 0,4 5-2,4-7-2,11 0-10,-7-35-15,24 1-7,-1-38-5,18-14-1</inkml:trace>
  <inkml:trace contextRef="#ctx0" brushRef="#br2" timeOffset="208255.0122">14873 12284 92,'-11'43'41,"-19"14"1,4 20-2,-7 6-39,1 7-1,6 6-1,4-3-2,12-2-2,0-18-12,21 5-23,2-21 0,11-9-2,4-23 2</inkml:trace>
  <inkml:trace contextRef="#ctx0" brushRef="#br2" timeOffset="208613.8128">15076 12798 80,'-8'-12'42,"-12"2"-2,0 17 2,-11 6-37,-1 15-1,-3 4 0,3 9-1,0 4 0,8 0 0,5-4-1,11-2 0,10-11 0,8-9-1,13-15-1,9-11 0,7-13 0,2-12 0,1-7 0,0-7-1,-5 0 1,-6 2 0,-8 5 0,-9 7 0,-6 11-1,-8 21 1,-12 2 0,-1 19-1,-2 10-1,2 4 0,1 7-2,3-4-3,13 13-13,-4-28-9,24 9-6,-3-19-6,13-2 0,-1-17 1</inkml:trace>
  <inkml:trace contextRef="#ctx0" brushRef="#br2" timeOffset="208832.2132">15481 12747 81,'-13'8'42,"-12"3"-2,1 19 2,-9 0-36,7 9-2,1-3-1,6 4-1,7-5-2,12-6 0,11-7-2,10-15-5,21 6-21,-12-23-12,16 4-1,-2-14-2</inkml:trace>
  <inkml:trace contextRef="#ctx0" brushRef="#br2" timeOffset="209175.4138">15665 12865 80,'-9'26'41,"1"-10"-2,15 4 2,4-13-37,12-7-1,7-14-1,3-5 0,2-6 0,5-6-1,-7-3 0,-3-5-1,-8 2 0,-8 0-1,-11 7 1,-9 7 0,-10 12 0,-12 12 0,-7 13 1,-3 16 1,-1 10-1,2 14 1,4 4 0,11 3-1,13-4 0,9-9-2,16-5-4,2-26-13,29 8-12,-11-23-11,20-1 0,-4-10-2</inkml:trace>
  <inkml:trace contextRef="#ctx0" brushRef="#br2" timeOffset="210002.2153">12452 15305 63,'10'-17'40,"10"5"0,0-10 0,16 1-38,-6 0 0,4 3-1,3 4 0,-6 5 0,-3 5-1,-4 4 0,-7 5 1,-6 4-1,-7 4 0,-4 3 0,-8 2 1,-4 3-1,-1 1 1,-2 0-1,-1 0 1,0-1-1,4-3 1,4-2 0,4-3-1,4-13 1,8 16-1,3-11 1,6-3-1,3-1 1,-1 0 0,1 4 0,-3 3 0,-6 2-2,-6 8 2,-6 4-2,-7 3 1,-6 3-1,-2-1-1,-3-5-2,5-3 0,1-11-3,17 2-13,-5-25-13,19 2-7,2-15-1,16 1 3</inkml:trace>
  <inkml:trace contextRef="#ctx0" brushRef="#br2" timeOffset="210688.6165">13033 15333 53,'12'2'40,"-12"-2"-3,1 13 3,-10-1-31,2 10-3,-5 2-1,4 8-3,-2 1 1,0 6-1,-3-3 0,8 0-1,-2-7 1,7-2-2,0-12 1,0-15 0,16 2 0,-4-19-1,8-11 1,-1-8 0,5-7-1,0-6 1,0 0-2,-3 2 2,-4 7-2,-3 4 1,-3 12 0,-1 7-1,-1 9-1,-9 8 1,16 7-2,-2 2 1,7 4-3,4-2 0,12 5-1,-1-11-2,11 6-2,0-12 2,3 6 0,-8-10 2,-3 5 3,-8-3 1,-10-3 3,-10 6 3,-11 0 2,-14 0 1,-13 0 1,-3 14 1,-9-3-2,-2 14-1,-5 1 0,3 10-2,1-2 0,9 6-2,9-7 2,14-4-3,12-14 1,19-14-2,13-18 1,17-15 1,10-18-1,11-13 1,0-11-2,1-7 0,-9-1 1,-8 4-1,-13 4 0,-15 15 0,-12 14 0,-16 19 0,0 26 0,-20 3 1,1 29-1,-7 18 1,0 14-2,2 11 1,4 3-2,6-2-6,15 6-10,-5-25-10,27 15-3,-4-33-3,24 7-7,0-23-2</inkml:trace>
  <inkml:trace contextRef="#ctx0" brushRef="#br2" timeOffset="211375.0177">14425 15352 52,'-8'-12'39,"8"12"0,0 16-2,6 6-29,-9 1-3,2 10-3,-4 4 1,4 3-1,-5 0 0,3-2-2,-2-5 1,1-7-1,0-10 1,4-16-1,0 0 1,-1-11 0,5-12 0,0-10-1,1-6 0,2-6 2,0-5-2,2-3 1,4-2-1,0 9 1,2 4-1,2 3 1,2 12-1,2 7 0,2 10 0,1 10 0,-2 10 0,-1 4 0,0 9 0,-3 5 0,-9 5 0,-3 3 1,-9 0-1,-4 1-1,-5-3 1,-8-4-1,-3-2 2,-1-6-3,-3-6 2,1-2-2,2-4 2,2-1 0,0 2 1,5 5-1,-2 7 0,3 7 1,-3 10-1,6 10 1,-4 6-1,3 3 0,2 1-2,4-9-1,11 3-14,-4-40-11,26 1-4,-8-38-8,22-9-1</inkml:trace>
  <inkml:trace contextRef="#ctx0" brushRef="#br2" timeOffset="211562.218">15039 14675 79,'-13'23'43,"-5"30"-1,-14 8-3,1 16-39,0 10-1,5 6 0,7 1-1,3-4-3,14 3-4,-6-25-31,23-1 0,-2-27-2,18-7 2</inkml:trace>
  <inkml:trace contextRef="#ctx0" brushRef="#br2" timeOffset="211967.8187">15280 15210 65,'-4'-24'40,"-1"13"0,-10-5 0,15 16-36,-23-12-2,10 13 0,-2 6 0,-1 12 0,0 8 0,-1 9 1,0 4-1,2 3 1,1-4-1,4 0-2,2-8 2,5-9-2,3-22 1,20 5-2,0-23 1,9-12 0,2-5 0,4-7 1,4-3-1,-3 4 1,-4 5-1,-8 8 0,-5 13 0,-11 12-1,-8 3 0,0 24 0,-8 4-2,-1 5 0,3 9-3,-2-9-7,15 17-8,-12-25-6,25 13-8,-6-18-5,14-4 1</inkml:trace>
  <inkml:trace contextRef="#ctx0" brushRef="#br2" timeOffset="212233.0192">15736 15114 39,'-9'-4'40,"-10"-4"0,5 16 1,-9-6-17,5 21-16,-7 2-2,3 11-1,-2 1-2,5 6 1,1-3-2,8-1 0,10-9-2,10-5-1,13-14-3,8-10-2,21 3-10,-1-29-13,29 14-6,-2-21-9,14 6 4</inkml:trace>
  <inkml:trace contextRef="#ctx0" brushRef="#br2" timeOffset="212685.42">16040 15225 66,'0'0'41,"3"30"0,-3-30 0,8 23-38,3-16 0,9-2-2,4-10 0,8-7-1,1-7 1,6-9-1,-2-3 0,-2-6 0,-3 0 1,-8 1-1,-8 3 0,-12 8 0,-15 9 1,-10 13-1,-12 16 2,-11 18 0,-10 9-1,0 10 2,-1 8-1,12 2 1,11-5-1,16-8-2,19-14 0,18-17-1,23-15-1,14-17-4,21 0-11,-5-28-9,17 13-5,-17-20-7,6 7-5,-14-6 0</inkml:trace>
  <inkml:trace contextRef="#ctx0" brushRef="#br3" timeOffset="393486.1728">16884 10307 51,'0'0'36,"-28"23"-2,-3-9 2,-5 8-20,-8-2-10,5 10-1,-2-4 1,13 0-2,5-4 0,15-1-1,12-10-1,15-4-1,13-5 0,11-4 0,5 1-1,3 1 0,-6 1 1,-6 9-1,-9 5 0,-15 11 1,-13 4-1,-17 7 0,-9 1 1,-6 0-1,0 1-1,-1-10-1,10-1-6,2-18-29,19-10 1,21-8-2,12-10-1</inkml:trace>
  <inkml:trace contextRef="#ctx0" brushRef="#br3" timeOffset="394047.7738">17369 10379 85,'-12'5'35,"-8"0"2,8 19-3,-7-6-30,3 17 0,-3 6-1,2 11 0,-3 5-1,4 4 1,-1-2-1,5-3-1,0-7 1,4-10-3,2-11 2,8-13-3,-2-15 3,9-11 0,3-11-1,1-11 1,3-9 0,-1-6 1,4-12-1,-5-1 2,3-4-3,0 4 1,0 5-1,2 4 0,1 10 1,1 9-1,6 11 1,4 13-1,0 9 0,-1 10 1,0 9-1,-7 5 1,-2 7-1,-5 5 0,-6 3 0,-10 1 0,-8-3 0,-7-2 1,-5-5-1,-6-4 0,-3-4 0,0-7 0,-1-2 0,-2-5 0,5 3 0,0 6 0,-1 4 0,1 9-1,1 12 0,-2 6-1,-2 11 0,1 2 0,2 4 0,5-9-2,10 1-5,0-25-30,19-6 1,6-24 0,19-11-3</inkml:trace>
  <inkml:trace contextRef="#ctx0" brushRef="#br3" timeOffset="394437.7745">17916 10080 106,'0'0'43,"-23"35"-3,2 10 1,-10 2-39,5 11 0,-1 7-1,2 5 0,-1 1-1,4-2 0,4-5 0,5-6 1,6-10-1,6-10 0,6-12 0,6-13 0,4-16 0,6-14 1,6-8-1,1-8 0,-1-7 1,-3 0-1,-3 3 1,-1 3-1,-5 9 0,-4 9 1,-11 16-1,0 0 0,10 23 0,-11 0-2,3 10-1,-1 0-2,9 12-9,-5-15-24,15 10-1,-5-18 0,9 5-1</inkml:trace>
  <inkml:trace contextRef="#ctx0" brushRef="#br3" timeOffset="395311.376">18215 10565 98,'-8'13'39,"9"8"1,-1-21-2,22 19-33,-1-13-2,8-6 0,3-5-1,4-6 0,-1-5-1,0-5-1,-5-6 1,-7-3-1,-8-1 1,-6-1-2,-10 2 1,-7 5 0,-7 4 0,-5 12-1,-7 9 1,-1 10 1,0 14-1,2 9 1,5 8-1,6 3 1,10 2 0,10-3 0,10-6 0,12-7 0,12-11-1,7-8 1,7-11 0,-1-7-1,0-7 1,-2-4-1,-5-1 1,-11-3-1,-11 2 0,-5 4 1,-12 5-1,-6 11 0,-8-3 0,-6 13 0,-3 6-1,-1 4 1,0 7 0,1 0 0,4-1-1,4-2 1,5-4 0,5-9 1,-1-11-1,20-2 1,-5-15-1,7-4 0,2-8 1,-1-3-1,-1-5 1,0 1-1,-3 3 1,-3 3-1,-3 9 0,-4 6 1,-9 15-1,16-5 0,-6 12 0,5 5 1,3 3-1,9 1 0,5-3 0,5-4 0,8-3 1,6-6-1,3-8 0,4-5 0,-2-7 0,-4-3 0,-6-2 0,-7-3 0,-8-1 0,-12 2 0,-12 5 0,-14 5 0,-13 6 1,-12 10 0,-12 9 1,-4 9 0,-6 11-2,6 7 0,6 5 0,7 3 0,18-1 0,20-6 0,19-4 0,19-11 0,17 3-10,2-24-19,20 7-12,-6-15-2,10 0 0,-10-9-1</inkml:trace>
  <inkml:trace contextRef="#ctx0" brushRef="#br3" timeOffset="396434.578">16983 12479 42,'0'0'34,"-19"-5"2,3 16-1,-12-3-26,8 16-1,-11-5 0,5 11-1,-5-7-3,9 3 1,4-4-2,9 1 1,6-5-3,11-6 1,10-4-1,7-3 0,7-3-1,1 2 1,-1-1-1,0 2 0,-8 5 1,-9 4-1,-11 5 0,-9 5 0,-9 3 0,-5 3 0,-1-4-2,3-5-2,5-4-3,4-22-30,20-2 1,5-17-2,19-4 1</inkml:trace>
  <inkml:trace contextRef="#ctx0" brushRef="#br3" timeOffset="396746.5785">17351 12493 79,'-10'1'38,"-17"2"-1,-1 21-8,-11-7-23,4 13-1,-3 2-1,8 8-1,3 1 0,11 4 0,10-6-2,12-2 1,12-10-1,13-10 1,10-11-1,3-11-1,7-11 1,-2-9-1,-4-6 1,-8-6-1,-12 2 0,-13-2-1,-10 7 1,-12 1-2,-6 12 1,-7 2-2,1 8-1,1 1-2,21 6-4,-17-1-27,33 4 0,4-9-1,25 1 1</inkml:trace>
  <inkml:trace contextRef="#ctx0" brushRef="#br3" timeOffset="396964.9789">17941 12308 78,'5'-11'37,"-18"-2"1,1 19 0,-14 3-32,5 15-1,-3 7-2,4 15-1,-1 6 0,2 8-1,3 4-1,4 0-1,6-3-1,5-12-4,9 2-4,-3-23-27,18-3 0,-1-23-1,12-2 1</inkml:trace>
  <inkml:trace contextRef="#ctx0" brushRef="#br3" timeOffset="397152.1793">18115 12581 72,'0'0'39,"-7"13"-2,0 13 1,-8-1-29,4 11-3,0 0-3,1 2-1,6-5-3,0-7 0,8-3-4,-4-23-8,19 0-25,-2-21 2,10-3-2,-3-18 1</inkml:trace>
  <inkml:trace contextRef="#ctx0" brushRef="#br3" timeOffset="397292.5795">18243 12101 79,'-10'8'33,"5"6"-5,7 13-28,9-4-33,8 7-3,5-7 0</inkml:trace>
  <inkml:trace contextRef="#ctx0" brushRef="#br3" timeOffset="397651.3801">18655 12512 79,'-35'13'41,"-12"-3"0,8 8 1,-9 1-31,10 6-6,1 3-2,14 2-1,7 0 0,15-4-1,15-9 0,16-11-1,14-15 0,12-18 0,10-13 0,0-14 1,6-10 0,-6-7 0,-6-4 0,-7 0-1,-14 8 1,-10 8 0,-9 16-1,-11 13 0,-7 18-1,-13 21 1,-6 20-1,-7 17 1,-3 14-1,-1 6-3,5 8-7,-3-13-28,19 7-1,6-17-1,22-5 0</inkml:trace>
  <inkml:trace contextRef="#ctx0" brushRef="#br3" timeOffset="397994.5807">19587 12392 76,'6'-11'41,"1"8"-2,-7 3 2,0 0-32,-15-4-2,0 18-3,-6 6-1,-6 8-2,-4 4 0,2 2-1,4 2 1,7 1-2,10-6 1,12-11-3,16-3-5,5-18-28,28-1-4,2-14 2,14-2-3</inkml:trace>
  <inkml:trace contextRef="#ctx0" brushRef="#br3" timeOffset="398462.5816">19995 12379 94,'-20'21'40,"-8"-5"0,7 15-3,-2-6-33,10 4-2,2 0 0,7-4-1,7-5 0,6-7-1,6-12 1,10-7-1,3-7 1,2-6-1,2-9 1,2-2 0,-5-2 0,1 2 0,-9 2-1,-2 7 2,-6 9-3,-13 12 3,4 11-3,-13 16 0,-6 16 0,-10 12 0,-6 16 0,-8 14 0,-1 5 1,-4 2-1,4-5 0,1-6 2,8-11-2,9-13 1,10-24-1,8-16 1,4-17 1,16-18-1,0-11 1,1-12 0,2-12 0,0-2 0,2-8 0,1-2-1,1-1-1,5-2-1,4 5-3,-2-5-5,17 14-27,-10-7-2,12 14 0,-4-7-1</inkml:trace>
  <inkml:trace contextRef="#ctx0" brushRef="#br3" timeOffset="398665.3819">20651 12042 95,'-9'37'40,"-16"-3"2,3 15-1,-14 1-32,4 11-5,-1 0-3,3 2 0,4-3 0,8-9-3,7-6-1,5-15-7,19 2-25,-13-32-6,32 12 1,-10-25-1</inkml:trace>
  <inkml:trace contextRef="#ctx0" brushRef="#br3" timeOffset="398836.9822">20746 12372 74,'9'-1'41,"-9"1"-2,-10 23 2,-5-3-20,0 13-16,-1 3-3,-2 3-2,1 1-2,3-6-5,11 3-29,-6-18-5,11 2 2,-2-21-2</inkml:trace>
  <inkml:trace contextRef="#ctx0" brushRef="#br3" timeOffset="399258.183">21072 12252 98,'0'0'41,"-8"5"0,8-5-1,0 0-36,8 17-1,-8-17 0,4 25 0,-4-6-1,-5 6 1,-3 3-1,-3 3-1,-3 0-1,1-2 1,-2-2-1,5-4 0,2-7 0,8-16-1,0 0 1,18-13 1,5-8-1,4-4 1,2-6-1,7-3 0,-1 0 1,-3 5-1,-5 8 1,-8 7-2,-5 13 2,-14 1 0,4 28-2,-16-2 1,-2 10-3,-2-5-3,6 14-7,-7-17-23,20 9-5,-2-14-1,17 7 0</inkml:trace>
  <inkml:trace contextRef="#ctx0" brushRef="#br3" timeOffset="399757.3838">21702 12201 90,'-12'-20'39,"4"13"0,-17-12-1,-2 24-31,-11 4-2,-3 13-1,-3 3 0,1 11 0,7 2-1,10 1 0,12-5-1,18-5 1,20-13-2,16-12 0,13-13-1,12-8-1,4-14 1,2-8-1,-4-6 1,-9-7-1,-9-1 2,-9 0-1,-11 2 0,-11 2 1,-8 13-1,-10 8 0,-7 18 0,-6 12 0,-9 17 0,-3 20 0,-3 12-1,-3 11 1,4 3-3,4 3 0,12 6-12,-7-20-22,23 4-4,-2-23 0,17 0 0</inkml:trace>
  <inkml:trace contextRef="#ctx0" brushRef="#br3" timeOffset="400334.5848">22034 12267 91,'-1'19'39,"-3"-8"1,14 8-1,-10-19-33,25 16-2,-3-16-1,6-4-1,1-8-1,1-2 0,-3-4 0,-6-5-1,-2-1 0,-6 1 1,-6 1-1,-6 3 0,-8 4 0,-3 5 0,-6 8 0,-3 8 0,-4 9 0,0 7 1,1 5-1,1 5 2,6 2-2,8-4 2,4-2-2,8-7 2,9-10-2,6-5 0,10-10 0,4-4-1,2-7 2,-3-2-2,0-4 2,-4 4-2,-5-1 1,-7 7 1,-17 11 0,8-2-1,-16 13 0,-8 8 2,-4 5-2,-5 7 1,-1 3-1,2-6-1,2 0 1,3-8 0,7-10 0,12-10 0,0 0 0,19-30 0,3 0 0,3-6 0,6-5-1,3-2 0,3 5-4,-7-7-8,9 21-23,-18-5-5,4 13 1,-13-4-1</inkml:trace>
  <inkml:trace contextRef="#ctx0" brushRef="#br3" timeOffset="400506.1851">21485 11710 113,'-63'3'44,"6"-5"-8,10-3-35,16 5-42,2-17 0,14 12-3</inkml:trace>
  <inkml:trace contextRef="#ctx0" brushRef="#br3" timeOffset="401239.3864">17377 14439 47,'7'23'36,"-11"-1"0,2 16 0,-12 1-29,5 17-2,-8 2 1,4 5-3,-3-2 1,1-1-2,2-8 0,7-6 0,2-10-1,5-7 1,3-13-1,7-8 0,3-8 0,-1-5-1,3-5 1,-3-5 0,0-1-1,1 1 1,-2 1-1,0 4 1,-2 2-1,2 1 0,-1 8 1,0 6-1,0 3-1,1 3 0,2 4-2,-2-2-1,6 10-5,-8-15-25,12 7-3,-5-16-2,12 4 1</inkml:trace>
  <inkml:trace contextRef="#ctx0" brushRef="#br3" timeOffset="401551.387">17802 14856 60,'0'0'37,"-19"-13"1,10 18 0,-10-3-31,7 11-3,0 2-1,1 10 0,1 2-1,3 5 0,3 0-1,7 3 1,2-6-1,6-5 0,1-9 0,5-9-1,3-6 0,3-11 0,-2-8 1,-1-7-1,-5-4 0,-3-1 0,-4 2 0,-8 4 0,-2 3-1,-6 5 1,-2 9-2,1 1-1,9 7-1,-14 0-4,22 13-20,-8-13-9,30-4-2,-8-9 1</inkml:trace>
  <inkml:trace contextRef="#ctx0" brushRef="#br3" timeOffset="401754.1873">18306 14488 70,'-17'-9'39,"6"19"0,-13 5 0,6 22-32,-7 7-3,5 13-2,-2 7-1,6 4-2,3 0 1,9-6-4,9-7-3,3-30-28,22-5-2,2-31-3,18-8 1</inkml:trace>
  <inkml:trace contextRef="#ctx0" brushRef="#br3" timeOffset="401925.7876">18670 14332 76,'2'-50'40,"-3"26"0,-15 7-1,5 32-33,-12 20-2,1 21-2,-4 17-2,0 8-2,4 8-3,1-14-14,14 10-20,0-23-1,17-3-1,-2-24 0</inkml:trace>
  <inkml:trace contextRef="#ctx0" brushRef="#br3" timeOffset="402690.189">18784 14700 56,'-11'-14'40,"2"16"-1,-9-2 0,7 12-26,-4 8-8,2 9-3,0 2 0,4 7-1,2 0 1,5 1-1,4-9 0,7-3-1,6-11 0,4-10 0,5-12 0,0-10-1,3-10 0,-2-7 1,-5-2-1,-4-2 1,-4-2 1,-7 2 0,-3 2 0,-2 3 0,-4 4 0,3 7 0,-1 6 0,2 15 0,0 0-1,0 0 0,-1 18-1,4 2 0,4 1 0,1-1 0,2-2 0,2-7 0,4-5 2,3-9-1,2-8 1,1-5 1,0-7 0,1-1 0,-3-3-1,0 2 1,-4 5-1,-7 3 0,-9 17-1,0 0 0,0 0 0,-4 31 0,-5 3-1,-4 2 1,0 5-1,1 0 0,5-1 1,5-7-1,7-11 1,9-12-1,7-9 1,6-11 0,8-7 0,1-6 0,-1-7 0,0 5 1,-5 0-1,-9 10 1,-6 7-2,-15 8 1,7 13 0,-11 7-1,-2 9 1,-1-2-2,2 7 1,2-7 0,5-4 0,4-7 1,5-10 0,2-10 0,6-11 1,1-5-1,1-9 0,-5-2 1,2-5-1,-6-4-2,3 8-11,-17-10-24,13 12 0,-11-5-3,8 13 1</inkml:trace>
  <inkml:trace contextRef="#ctx0" brushRef="#br3" timeOffset="403173.7898">20183 14518 46,'-5'-15'35,"5"15"3,-13-6-2,3 12-27,-10-5 1,1 13-1,-13 2-3,2 11 0,-3 2-2,4 3-2,5 1 0,9 3-2,11-5 0,12-5-3,17-3-2,8-15-3,18 4-6,-1-18-24,15 1-1,-9-16-1,9 3 2</inkml:trace>
  <inkml:trace contextRef="#ctx0" brushRef="#br3" timeOffset="403641.7907">20509 14526 59,'-13'-9'38,"5"21"1,-7-3 0,7 20-27,-9-2-4,5 9-4,1 0-2,3 1 0,4-5-1,6-6-1,8-8 0,7-11 0,8-14 0,7-8 1,6-9 0,0-6 1,0-4-1,-4 2 0,-8 1 0,-4 2 1,-6 9-1,-9 8-1,-7 12 0,0 0 0,-12 25-1,-4 7 0,-2 17-1,-6 9 1,-6 19-1,-3 9 0,-6 6 1,3-3-1,3-5 2,1-10 0,5-14 0,4-16 0,10-22 0,13-22 1,-7-11-1,13-15 0,3-12 0,3-7 0,4-5 0,3-5 0,4-3 0,2 1-1,5 5-2,0-5-3,9 20-17,-9-8-16,9 13 0,-7 1-1,12 11 0</inkml:trace>
  <inkml:trace contextRef="#ctx0" brushRef="#br3" timeOffset="404047.3914">21199 13982 72,'-4'21'40,"-9"9"-1,2 24 0,-14 7-35,4 13-1,-2 2-2,0 3-1,5 1-4,-1-13-6,16 0-28,-2-20-1,15-5-2,2-25 2</inkml:trace>
  <inkml:trace contextRef="#ctx0" brushRef="#br3" timeOffset="404234.5917">21288 14481 79,'-20'8'39,"10"12"-1,-10 0-1,12 11-33,-9 3-4,3 3-3,5 5-2,-2-14-7,12 8-27,-4-18 0,14-5 0,-2-17 0</inkml:trace>
  <inkml:trace contextRef="#ctx0" brushRef="#br3" timeOffset="404640.1924">21381 14266 80,'-3'-13'39,"0"1"-2,3 12-2,0 0-33,14 20-3,-4-5-1,0 5 0,3 0 0,-1 5 1,0-2 0,0 2 2,-5-1 0,2 0 2,-7-2 1,-1 4-1,-6-6 0,-2 5 0,-4 0-1,-1 3-1,0-3-1,0-2 0,4-2-1,4-5-1,4-16 1,6 12 1,6-18 1,4-11-1,5-7 0,5-3 2,3-7-1,-1 2 0,-1-1 0,-1 6-1,-7 7 0,-3 9-1,-8 10 0,-8 1-2,2 26-4,-14-13-8,10 20-25,-8-7 1,11 7-1,0-10 0</inkml:trace>
  <inkml:trace contextRef="#ctx0" brushRef="#br3" timeOffset="405154.9933">22040 14479 74,'-20'-21'39,"9"17"0,-10-7-2,0 13-31,-7 5-2,1 10-1,-6 4 0,2 8-1,3 1-1,4 4 1,10-8-2,10-4 1,15-14 1,10-10-1,10-15 0,11-13 0,7-12 1,3-9-1,-4-2 1,-5-3-1,-4 2 0,-7-1-1,-11 7 1,-6 10-1,-11 7 1,-4 12-1,0 19 0,-15 4 0,2 21 0,-4 18-1,-1 11 0,-5 13-1,6 7-3,-2-7-7,15 9-28,-11-20 0,17 0-3,-2-24 2</inkml:trace>
  <inkml:trace contextRef="#ctx0" brushRef="#br3" timeOffset="405794.5944">22241 14470 67,'0'0'39,"-13"8"-2,15 9 1,-2-17-30,7 23-4,3-14-1,8-1-1,0-9 0,3-4 0,2-9-1,0-6 0,0-3-1,-5-5 0,-1-1 1,-5-2-2,-4 1 1,-5 5 0,-7 4 1,-4 7 0,-6 7-1,-3 12 2,-7 8-1,1 13 0,-1 7 1,2 6-1,4 2 0,6 2 0,8-3-1,8-3 0,8-10 0,9-8 1,9-11-1,9-8 0,0-6 1,6-6-1,-5-5 2,0-3-2,0 0 1,-9 2-1,-7 5 1,-8 3-1,-16 10 0,10 2 0,-14 10-1,-5 7 1,0 4-1,-3 4 1,1 2-1,4-5 0,1-3 0,4-7 1,2-14 0,9 1 2,1-14 0,5-10 0,1-7 1,3-3 1,-1-5-2,2 0 1,-1 3-2,3 3-1,4 4-2,2 7-1,9 12-2,7 1-3,22 24-16,-2-10-17,28 20-1,-3 1-3,15 12 0</inkml:trace>
  <inkml:trace contextRef="#ctx0" brushRef="#br4" timeOffset="409803.8015">17555 11053 46,'14'-9'33,"-5"-3"4,3 5-2,-8-4-25,8 15 0,-12-4-3,6 19-1,-10 0-2,-2 14 0,-7 4-2,2 8 0,-5 4-2,3 1-1,5 4-5,-2-15-19,15 5-11,6-14-1,11-4-1,2-14 1</inkml:trace>
  <inkml:trace contextRef="#ctx0" brushRef="#br4" timeOffset="410115.802">17950 11258 64,'-4'-15'38,"-10"4"-1,-3 11 1,-13 2-27,9 12-5,-7 4-2,5 10 0,1 2-1,9 2 0,5-1-1,16-1 0,8-9 0,10-5 0,6-5-1,5-9 0,4-9 0,-2-5-1,-3-4 0,-10-4-1,-5-4 0,-12 0 0,-5 2-1,-7-1 0,-4 5-1,-5-1 0,3 9-3,-3-5-3,12 15-26,0-12-2,10 11-2,3-6 2</inkml:trace>
  <inkml:trace contextRef="#ctx0" brushRef="#br4" timeOffset="410537.0028">18268 11188 77,'3'13'38,"-14"-10"0,6 11 0,-9-6-32,6 10-2,-1 2 0,1 5-1,1 2-1,3 1 1,2-3-1,6-2 0,4-9 0,5-7 0,7-8-1,4-11-1,4-4 1,1-7-1,2-4 1,-4 0-1,0 2 0,-7 2 0,-2 8-1,-5 7 1,-13 8 0,7 11 0,-8 6 0,-3 7 0,-1 4-1,1 2 2,4 0-1,4-5 1,5-4 0,4-8 0,6-10 0,5-9 0,2-9 0,1-7 0,-2-3 0,-3-5-2,-3-2 0,-3-4-5,5 13-23,-15-12-10,4 15-1,-9-7-2</inkml:trace>
  <inkml:trace contextRef="#ctx0" brushRef="#br4" timeOffset="410927.0034">19521 10966 91,'7'-16'41,"2"11"1,-9 5-2,0 0-37,0 0-1,12 23 0,-10 4-2,-4 12-2,0 8 2,-4 4-2,2 1 2,-1 4 0,3-4-3,-2-12-2,15 3-28,-8-24-6,13-4 0,-4-22-1</inkml:trace>
  <inkml:trace contextRef="#ctx0" brushRef="#br4" timeOffset="411129.8038">19484 10992 90,'-14'-16'40,"14"16"1,15-26-3,13 14-33,21-2-4,6-2-1,11 9-7,-9-6-26,9 16-6,-18 2-1,-7 8 0</inkml:trace>
  <inkml:trace contextRef="#ctx0" brushRef="#br4" timeOffset="411301.4041">19348 11360 94,'1'24'40,"16"-15"0,29-4-1,16-13-37,12-17-22,16 12-17,-10-8-1,0 7-3,-15 0 1</inkml:trace>
  <inkml:trace contextRef="#ctx0" brushRef="#br4" timeOffset="412175.0056">18033 13360 58,'8'-3'37,"-8"3"-1,-1 14 0,-10 3-30,-1 14-1,-7-2-1,1 14 0,-5-5-1,4 2 1,3-10-1,4-3 0,7-12-1,5-15-1,16-4 0,1-15 0,5-7-1,2-5 1,1-4-1,3-3 0,-7 1 1,-2 5-2,-5 2 2,-2 8-1,-5 4 0,0 5 0,-7 13 1,0 0-1,0 0 0,7 20 1,-3-3 0,0 3 0,5 0 0,-1-1 1,9-5-1,2-6 1,7-8-1,9-12 1,3-5-1,9-11-1,2-3 1,2-2 0,-3-1-1,-5 3 1,-9 8-1,-6 10 1,-13 11-1,-15 2 0,1 30 0,-12-2-1,-5 7 1,1 7-2,1 2 0,4-4-1,7 4-3,5-16-5,16 6-26,-3-16-1,15-1 0,-6-13-3</inkml:trace>
  <inkml:trace contextRef="#ctx0" brushRef="#br4" timeOffset="412518.2062">18738 13403 72,'-10'-5'40,"10"5"-2,16 4 2,7-2-33,4-5-4,11-3-1,1-3 0,6-2-1,2 0 0,-5-3 0,-6 0-1,-7 0 0,-9 4 1,-13 0-1,-7 10 0,-16-11 0,-9 9 0,-9 3 0,-6 8 0,-3 2 0,-1 5 0,1 2 1,11 4-1,9 2 0,15-2 0,11-2-1,18-4-1,12-9-4,24 10-23,-2-18-8,15 8-1,-6-16-1</inkml:trace>
  <inkml:trace contextRef="#ctx0" brushRef="#br4" timeOffset="412830.2068">19401 13336 57,'-19'-16'37,"2"15"-1,-9-3 0,6 19-24,-8-3-3,11 13-1,-2 0-3,10 3 0,4-5-2,11-3 1,9-13-2,12-9 0,9-16 0,8-7-1,5-11 0,2-10 0,-1-2-1,-3-1 1,-5 2 0,-8 7 0,-10 8-1,-7 11 0,-17 21-1,0 0 1,-10 17-2,-9 14 0,1 13-3,-7-4-12,14 18-20,-4-11-2,16 4-2,6-14 0</inkml:trace>
  <inkml:trace contextRef="#ctx0" brushRef="#br4" timeOffset="413173.4074">20680 13055 96,'10'-7'41,"7"17"1,-17-10-11,0 43-25,-12-5-3,-1 10-2,-4 4 0,-1 4-2,-2-4-1,3-6 0,3-5-2,3-15-4,19 0-22,-8-26-9,19 7 0,-7-23-1</inkml:trace>
  <inkml:trace contextRef="#ctx0" brushRef="#br4" timeOffset="413345.0077">20617 12998 93,'3'-11'38,"4"-5"1,17 12-2,8-4-34,12 1-2,5 5-3,1-2-4,2 19-15,-16-5-18,-6 13 2,-20 2-2,-4 12 0</inkml:trace>
  <inkml:trace contextRef="#ctx0" brushRef="#br4" timeOffset="413516.608">20536 13469 69,'-4'17'41,"12"-16"0,28 2 0,8-22-16,19-3-28,17 11-23,-6-14-14,3 12-1,-8-5-1,-6 16 0</inkml:trace>
  <inkml:trace contextRef="#ctx0" brushRef="#br4" timeOffset="415029.8107">17894 15785 35,'8'-17'36,"-8"17"2,0 0-2,2 34-26,-12-8-4,8 14-1,-8 5 1,4 13-3,-4 3 0,3 1 0,-1-5 0,5-2-2,1-10 1,8-5-1,3-19 1,3-8-2,5-11 1,7-9-1,0-9 0,2-6 2,3-5-3,0-1 3,-3-5-2,1 7 1,-3 1-1,-5 11 1,-3 9 0,-4 14-2,-4 8 2,-4 9-3,-3 14 3,-4 1-3,-2 8 2,1-2-3,4-6 0,0-7-2,10-7-1,1-21-4,16-4 2,-3-20-1,16 0 1,-1-20 0,4 3 3,1-8 5,-3 4-1,-2 4 5,-11 2 0,-3 16 4,-15-3-2,-1 16 1,-9 4-1,-13 13-2,-3 6 3,2 13-4,-4 3 1,0 9-3,3-3 1,3 2-1,7-6-1,2-13-2,11-5-4,-8-19-13,25-12-18,-7-19-1,11 1-1,-6-19 3</inkml:trace>
  <inkml:trace contextRef="#ctx0" brushRef="#br4" timeOffset="415170.2109">18647 15953 45,'0'-45'36,"-9"-1"1,3 19-1,-9 3-28,8 13-4,7 11-3,0 0-6,14 13-26,3-6-6,13 11 0,1-5 0</inkml:trace>
  <inkml:trace contextRef="#ctx0" brushRef="#br4" timeOffset="415685.0118">19036 16031 57,'-20'8'39,"-2"14"1,-18-7-1,6 15-30,-14-7-3,9 9-3,-4-1 0,8 3-1,6-3 0,5-1-1,10-9 1,8-5 0,6-16-2,20 2 1,1-14-1,9-11 1,3-4-1,6-8 2,-3-3-2,3 0 0,-4 4 0,-7 6 0,-3 8 0,-7 12-2,-8 16 2,-4 15-2,-10 21 2,-6 20-1,-8 20 1,-4 8 0,-7 15 0,-5 3 0,-2 5 1,-6-5 0,1-5-1,6-20 1,3-16-1,6-17 1,7-22-1,9-24 1,12-15-1,8-20-1,9-20 1,4-6 0,1-15 0,4-3-1,3-10 2,-5 2-2,-1 4 1,-5 8 0,-4 9-1,-2 6-1,0 15-1,-5 4-5,11 29-8,-7-16-22,19 20-2,1-12 0,17 7-1</inkml:trace>
  <inkml:trace contextRef="#ctx0" brushRef="#br4" timeOffset="416106.2125">19552 15416 68,'-4'32'41,"-7"9"-1,2 27 0,-9 7-36,-1 20-2,-6 8 1,2 10-2,-1-6 1,4-3-1,5-17 1,11-14-2,9-22 1,10-25-1,12-20 0,12-20 1,4-13-2,5-12 3,-1 0-2,-3-2 2,-5 8-2,-6 7-1,-9 17 2,-9 13-2,-7 17 1,-8 11-3,-3 8 1,-1 2-4,4 9-5,-5-25-22,19 13-7,0-27 0,19-3-2</inkml:trace>
  <inkml:trace contextRef="#ctx0" brushRef="#br4" timeOffset="416402.6131">20671 15655 51,'12'28'40,"-16"10"-1,-2 29-1,-13 7-29,5 12-4,-6 5-2,2-1-3,2-3-2,0-17-4,14 5-22,-8-39-9,13-5-3,-3-31 1</inkml:trace>
  <inkml:trace contextRef="#ctx0" brushRef="#br4" timeOffset="416621.0134">20460 15629 72,'6'-18'42,"25"15"-1,2-11 0,10 0-37,13 0-2,9 1-2,3 8-1,-3 4-2,0 15-5,-24-9-29,5 29-2,-20-8-2,-10 17 1</inkml:trace>
  <inkml:trace contextRef="#ctx0" brushRef="#br4" timeOffset="416792.6138">20344 16316 54,'-3'34'42,"20"-23"1,35-9-2,16-24-25,22-12-15,20 0-7,-3-22-26,15 21-6,-16-9-3,0 20 0</inkml:trace>
  <inkml:trace contextRef="#ctx0" brushRef="#br4" timeOffset="416933.014">21462 16400 58,'-15'28'43,"10"-4"-3,5-24 0,-4-18-37,18 0-41,-4-21-1,7 9-4,-7-15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1399673"/>
              </p:ext>
            </p:extLst>
          </p:nvPr>
        </p:nvGraphicFramePr>
        <p:xfrm>
          <a:off x="214283" y="762000"/>
          <a:ext cx="8750332" cy="5455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idea of rotational kinetic energy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some KE is hidden from Y11: we will examine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implications of rot KE on rolling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ourselves on track and up to date.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the preliminary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p95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questions involving inertia and rolling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units 4, 5 &amp; 6 (and view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summary on P99)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can influence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60960" y="1484280"/>
              <a:ext cx="4275000" cy="3614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6200" y="1480320"/>
                <a:ext cx="4303080" cy="363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2369165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60 – 62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Wed 27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Change of Momentum – in 1D and 2D (Vector Subtractions – and link with impulse)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64 – 69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Centre of mass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77 - 82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5 Mon 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Orbital Motion and Gravitation.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83 - 89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Mon 20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displacement, velocity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Torque, angular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96880" y="133560"/>
              <a:ext cx="8139600" cy="5250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2120" y="118080"/>
                <a:ext cx="8159760" cy="5268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63040" y="160200"/>
              <a:ext cx="8501760" cy="5049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3320" y="144360"/>
                <a:ext cx="8514720" cy="506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1544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36040" y="116640"/>
              <a:ext cx="8120520" cy="4850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2000" y="100800"/>
                <a:ext cx="8150760" cy="487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8420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2920" y="420120"/>
              <a:ext cx="8441280" cy="5760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7160" y="404640"/>
                <a:ext cx="8451720" cy="578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6319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066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957</TotalTime>
  <Words>331</Words>
  <Application>Microsoft Office PowerPoint</Application>
  <PresentationFormat>On-screen Show (4:3)</PresentationFormat>
  <Paragraphs>54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100</cp:revision>
  <dcterms:created xsi:type="dcterms:W3CDTF">2006-08-16T00:00:00Z</dcterms:created>
  <dcterms:modified xsi:type="dcterms:W3CDTF">2013-05-16T03:45:01Z</dcterms:modified>
</cp:coreProperties>
</file>