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83" r:id="rId8"/>
    <p:sldId id="28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32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5T01:22:10.91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9354 4691 77,'-3'58'41,"-14"5"-1,0 20-2,-3-10-32,11-9-2,17-29 2,39-34-1,41-49-4,95-52 1,30-45-5,45-53-13,51-11-21,6-33 0,10 4-3,-20 3-1</inkml:trace>
  <inkml:trace contextRef="#ctx0" brushRef="#br0" timeOffset="733.2013">10952 7346 22,'10'-18'28,"-10"18"2,0 0-1,2-14-16,-2 14-1,0 0 0,0 0-2,0-12-1,0 12 0,0 0-2,0 0-1,0 0-1,3 18-1,-3 3 0,0 15 1,-5-1-2,5 8 2,4-7-1,21-8 0,29-30 0,44-28-1,60-41 0,58-44-3,79-26-35,24-29-4,28-13 1,-19-16-4</inkml:trace>
  <inkml:trace contextRef="#ctx0" brushRef="#br0" timeOffset="2012.4035">10803 9522 53,'2'-13'34,"-2"-1"1,0 14 0,-8-23-22,8 23-4,-6 14 0,5 19-1,-13 12 0,2 21-1,-8 7 0,3 2-1,5-7-1,23-18 0,32-39-1,45-40-2,65-51-2,59-49-6,102-29-31,1-42-4,34-18-1,-7-19-3</inkml:trace>
  <inkml:trace contextRef="#ctx0" brushRef="#br0" timeOffset="4664.4082">1286 11673 27,'0'0'30,"0"0"3,14 5-3,1 0-17,-15-5-3,12-6-3,-12 6-2,13-6-2,-13 6-1,15-3 1,-15 3-1,19-4 1,-6 1 0,4 1-2,0-1 1,5 0-1,2 1 0,2 0-1,2 1 0,5 0 0,3-2 0,5 2 0,6 0 0,8-1-1,9 0 1,6-2 0,9-2 1,-1 2-1,8 0 0,2 2 0,1 1 0,3 3 1,2 3-1,5 0-1,1 4 1,3 0 0,2-1 1,7 0-1,10-1 0,5-1 0,-2-5 0,8 0 1,2-2 0,10 0-1,3-2 1,3 0 0,0-3 0,-2 1 0,4 0 0,2 0-1,-3-1 1,-1-1-1,-3-1 1,-4 3-1,1-3 0,-3-2 0,-4 2 1,-4-2-1,-3-1 1,2 0-1,0-1 1,2 0-1,-7 0 1,1 2-1,0 1 1,1 0-1,2 3 0,-2 0 0,-1 2 0,-2 1 0,-1 1 0,-1 0 0,2 2 0,-3 3 1,-7-1-1,-1 0 0,-6 0 1,-2 0-1,-2 0 0,-3 2 1,-2-6 0,0 4-1,-1-4 1,0 4-1,-2-1 1,1 0-1,-2 0 1,-1 1-1,-3 2 0,-4-1 0,-6 3 0,-2 0 0,-6 3 0,0-2 0,-4 3 1,-2-2-1,-2 2 0,3-2 1,1 0-1,3 0 1,2 0-1,1 0 0,-7 1 0,-5-2 0,-10 2 0,-13-1-1,-11 2 1,-15-3-1,-16-7 0,0 15 0,0-15-1,-21 10-1,21-10-3,-14 5-24,14-5-6,20-6-2,2-2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5T00:57:31.85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2770 1003 69,'-4'-25'37,"-4"3"-1,-3 10 1,-3 6-31,14 6-2,-26 10 0,14 8-1,-4 15-1,1 10 0,0 9-1,-2 16-1,-3 7 1,1 7-1,-2 0 1,-2-1-1,5-15 0,2-11 0,4-17 1,10-21 0,2-17 0,14-38 1,7-14-2,8-23 2,5-10 0,3-16 0,-19 46 0,4-1 0,-4-1-1,2-2-1,-3 6 2,3 0-3,-5 8 2,-15 45-1,32-76 2,-32 76-2,30-56 1,-4 60 1,-4 26-2,3 26 2,-3 30-3,6 19 0,-1 6-3,0 0-2,2-12-5,-12-23-28,12-7-1,-7-22-1,-5-17-1</inkml:trace>
  <inkml:trace contextRef="#ctx0" brushRef="#br0" timeOffset="468.0008">2755 1366 88,'-38'-3'41,"3"-7"-2,35 10 2,-6-17-38,32-2 0,25-5 0,12-6-1,10-3 0,11 2-1,3 2 1,-5 6-1,-6 7 0,-8 9 0,-16 10 0,-7 13-1,-17 9 1,-14 13-2,-10 9 2,-10 7-2,-9 4 1,-3-1-1,-4-5 2,2-7-2,3-12 1,6-13 1,11-20 0,-8-13-1,17-20 1,10-14 1,1-7-1,9-7 1,1-2-1,4-2 1,0 12-1,-2 8 0,-2 17 0,-4 12-1,-3 17 0,-4 13 0,-4 15-1,-6 12-1,2 9 0,2 9-2,3 2-1,1-1-4,15 0-7,-7-17-21,19-4-2,2-22 0,12-6-1</inkml:trace>
  <inkml:trace contextRef="#ctx0" brushRef="#br0" timeOffset="936.0016">4238 1169 85,'-14'-54'39,"-3"16"0,-21 7 1,6 14-32,-16 15-2,6 23 1,-8 13-3,8 16-2,-5 9 0,14 2-1,6 3 0,17-3 0,10-14-1,16-15 1,13-17 0,10-18 2,14-20-2,7-14 1,7-14 0,-4-10 1,0-5-2,-8 1 0,-8 7 0,-11 8-1,-9 15 0,-15 14-1,-12 21 0,-5 32 0,-11 27 0,-8 26-1,-3 32 1,-6 27-2,0 21 2,0 10 0,2 2 0,6-3 0,1-19 0,4-14 1,0-24 0,1-29 1,-2-24 0,-2-30-2,-7-27 1,-1-23-1,-3-25-1,2-25-2,0-22-1,0-26-3,15 2-4,-9-22-19,28 15-7,-5-5 1,20 20-1</inkml:trace>
  <inkml:trace contextRef="#ctx0" brushRef="#br0" timeOffset="1326.0023">4835 1204 94,'35'-5'40,"-25"0"0,-10 5-1,0 0-29,-19 14-2,0-5-3,2 6-1,-5 5-2,8 8-2,2 1 2,9 7-2,1-3 1,10-1-1,8-4 1,11-8-2,9-10 2,4-12-1,8-11 1,0-9 1,4-6-2,-4-5 2,-6 2-2,-5 0 2,-10 5-2,-7 9 2,-11 5-2,-9 12 0,-6 26 0,-6 4-2,-1 7 1,-3 4-1,4 4 0,6-1-2,6 0-3,-3-26-24,27 0-7,-3-25 0,20-5-4,-2-20-1</inkml:trace>
  <inkml:trace contextRef="#ctx0" brushRef="#br0" timeOffset="2121.6037">5880 481 96,'0'0'39,"0"-80"1,0 80 0,1-56-38,-1 56 1,0 0 0,0 0 0,0 0 1,0 0-1,0 0 0,0 0-2,0 0 1,0 0 0,0 0-1,29 55 0,-29-55 1,-4 66 0,7-29-2,-23 62 2,-11 6-3,-2 8 2,-8-1 0,-1 4-1,-4-13-1,8-12 0,16-37 1,6-12-1,9-10 2,3-7-2,4-5 1,8-9 0,2-2 1,7-6 0,6-5 0,9-3 0,6-4 0,12-5 0,5-6 1,8 2-2,6-4 0,1 1 0,-3 4 0,2 1 0,-9 4 0,-2 2 0,-3 6 0,-7 4 0,-10 2 0,-4 2-3,-4 0-2,-5-3-2,5 6-21,-17-8-10,14 2-2,-13-7 0,19 5-2</inkml:trace>
  <inkml:trace contextRef="#ctx0" brushRef="#br0" timeOffset="2698.8047">6993 1024 67,'-27'-17'39,"13"17"-1,-15-4 2,11 17-15,-12-7-18,5 8 0,-3 3-3,3 7 0,-2 7-2,1 6 1,-2 5-2,7-1 0,2 2 0,6-2-1,8-5 1,8-8-1,10-13 1,9-12 0,11-16-1,8-11 2,6-8-1,4-11 0,-3-6 0,-1-2 0,-5 4 0,-7 2-1,-8 11 0,-11 7 0,-9 13 0,-7 14 0,0 0-1,-16 30 0,5 1 0,-2 6-1,3 4-1,3 5-1,10-2-2,1-7-4,22-1-18,-9-20-10,20-2 1,-3-14-3,10-5 3</inkml:trace>
  <inkml:trace contextRef="#ctx0" brushRef="#br0" timeOffset="2979.6052">7406 1159 87,'0'0'36,"-13"-15"0,2 26 1,-14 2-30,9 15-1,-3 4-1,5 10-2,0 1 0,4 4-1,5-6 1,2-7-1,4-6 0,6-14 0,-7-14-1,24-14 1,-8-16-1,4-3 2,0-6-2,0-7 1,1 1-1,-3 2 1,-1 7-1,-2 6 0,2 7-1,0 1-1,6 4-5,-3-11-23,23 11-9,-4-6-3,22 9 0,-1-5-2</inkml:trace>
  <inkml:trace contextRef="#ctx0" brushRef="#br0" timeOffset="4087.2071">8899 758 85,'0'0'38,"0"0"0,0 0 1,-22 13-34,10 17 0,3 11-1,-4 3-2,1 10 1,-6 0-2,4 6 1,-3-7-2,6-8 2,2-10-2,3-15 1,6-20 0,0 0-1,17-22 1,2-11-1,-19 33 1,27-47 0,-27 47 1,25-58-1,-25 58 0,31-60 0,-31 60 0,24-59 0,-24 59 0,24-47 0,-24 47-1,0 0 0,13-45 0,-1 40 1,0 10-2,6 16 1,0 0-1,10 0 2,-28-21-1,0 0 1,60 10 1,-60-10-1,52-13 1,-52 13 0,52-21 0,-52 21-1,51-24 0,-51 24-1,0 0-2,66-28 1,-54 31-2,11 9 0,-7 14-2,-10 15 0,-11 12-3,0 7-1,9 8-7,-8-12-19,20-11-2,2-15-1,17-10-1</inkml:trace>
  <inkml:trace contextRef="#ctx0" brushRef="#br0" timeOffset="4882.8085">9784 1033 93,'15'-61'38,"-21"45"3,-11-2-3,-17 7-32,0 19 0,-13 11-3,6 18 1,1 4-3,16 10 2,16-7-3,11-3 2,12-9-2,12-5 1,9-11-1,8-11 1,5-12-1,0-9-1,2-11 1,-7-7-1,-4-5 1,-10-6-1,-30 45 1,0 0-1,20-71 2,-20 71-1,0 0 1,-3-63-1,3 63 1,0 0 0,0 0 1,-18-56-2,18 56 2,0 0-1,0 0-1,0 0 1,3-25 1,23 29-2,-26-4 0,41 9 1,0-3-1,7 4 0,-8-6-1,-4 8 2,-14-1-2,-9 9 2,-14 2-2,-5 9 2,-1 1-2,0 4 1,-4 0 0,1-2-1,2-6 1,3-8 0,5-20 0,12 7 0,3-22 1,6-10-1,3-8 1,3-6-1,-27 39 1,0 0 0,45-67 0,-45 67 0,0 0 0,47-64-1,-47 64 2,6-25-2,8 11 0,-14 14 0,0 0 0,10 16 0,-9 5-1,9 6 1,-2-3-1,13-9 1,8-13 1,6-3 0,2-12-1,5-2 2,-42 15-2,0 0 0,63-33 0,-63 33 0,0 0 0,58-32 0,-47 20 0,12 16 0,-18 6 0,2 18-3,-11 6-3,2 3-8,9 13-20,-12-3-5,15 0-2,-8-13-1</inkml:trace>
  <inkml:trace contextRef="#ctx0" brushRef="#br0" timeOffset="5600.4098">10905 1019 96,'3'17'41,"16"-1"0,-2-12-1,14-5-35,6-10 0,8-10-2,-45 21 0,51-26-1,-51 26 0,0 0-1,64-51 1,-64 51-1,0 0 0,45-58-1,-45 58 1,0 0-1,0 0 0,-9-38 0,-11 40 0,-6 13 0,-7 8 0,4 15 0,-2 6 0,19 8 0,10-7 1,23-17-1,7-9 0,13-14 0,4-10 0,6-10 1,1-9-1,-4-4 1,-1-4-1,-47 32 1,0 0 0,58-46-1,-58 46 1,0 0-1,39-33 1,-23 22-1,-16 11 0,3 13 0,-15 5 0,6 13 0,-12-1-1,3 8 1,8-8-1,2-2 2,2-9-2,3-19 2,13 6 0,1-17-1,3-9 1,2-4 0,6-4 1,0-4-2,-25 32 0,0 0 0,45-60 0,-21 39 0,-15 4 0,12 16 0,-21 1 0,14 17 0,-17 3 0,9 13 0,-4 0-2,-1 5 1,4 0-2,1-5-1,9-5-3,-1-18-8,25-2-17,-14-18-7,20-5 0,-8-14-2</inkml:trace>
  <inkml:trace contextRef="#ctx0" brushRef="#br0" timeOffset="5803.2102">12166 654 94,'0'0'41,"0"0"2,16-51 0,-16 51-38,0 0 0,-17 39-3,0 32 0,-8 14-4,4 3 0,2-4-8,0-21-26,19-11-5,-6-21 0,9-9-1</inkml:trace>
  <inkml:trace contextRef="#ctx0" brushRef="#br0" timeOffset="6302.411">11990 905 116,'0'0'42,"0"0"2,-42-60 0,42 60-41,0 0-1,0 0-2,0 0-1,0 0-1,0 0-3,70-33-3,-70 33-8,65-11-12,-65 11 0,82-10 15,-82 10 7,83-10 5,-83 10 3,81-11 4,-81 11 8,64-1 14,-64 1-3,36 22-11,-28 3-8,-13 16-2,-10 10-2,-3 4 0,-8-4-1,16-1 0,14-19 0,7-11 0,9-13-1,8-10 1,3-15-1,7-6 1,-2-8-1,-36 32 1,0 0-1,58-60 0,-58 60 2,0 0-2,50-60 0,-50 60 0,32-20 0,-15 6 0,-17 14 0,14 11-3,-13 8-1,-7 7-2,1 9-15,-8-10-12,24-2-8,-6-12-1,18-1 0</inkml:trace>
  <inkml:trace contextRef="#ctx0" brushRef="#br0" timeOffset="6801.6119">12954 929 105,'28'-40'44,"-28"40"-1,-14 1-1,-6 18-35,-9 4-5,-1 12 1,-6 12-2,6-7 1,13-9-1,5-6 0,9-7-1,3-18 0,23 1 1,-2-16-1,3-10 1,3-7-1,-27 32 0,0 0 2,43-61-2,-43 61 0,0 0 0,46-63 0,-46 63 0,0 0 0,24-52 0,-14 43 0,-10 9 0,15 4 0,-6 8 0,0 10 0,1-7 0,14-5 0,-24-10 0,0 0 0,0 0 0,71-19 0,-71 19 0,58-25 0,-58 25 0,55-25 0,-55 25 0,56-21 0,-56 21 0,26-6 0,11 12 0,-9 12 0,-3 10 0,-16 15 0,-15 11-2,-16-4-22,16 9-11,-17-18-6,20-7-1,-9-12-3</inkml:trace>
  <inkml:trace contextRef="#ctx0" brushRef="#br1" timeOffset="11138.4195">13254 1450 61,'0'0'31,"2"-13"-2,-2 13 2,0 0-31,-13-7 0,13 7 0,-28 8 0,4 0 1,-3 4-1,-10 1 4,-3 2-2,-9-1 1,-2 0 1,-8-5 1,-4 3 0,-7-5-1,1-1-1,-6-2-1,-2 0 0,-5-1-1,-4 2 0,-8-2-1,-3 2 1,-6-1-1,-4 0 0,-2-2 1,-7 0 0,-6-2 0,-3 0 0,-2-2 1,-3 1-1,-8-1 0,-4 2 0,-10 0-1,-5 1 1,-2 5-1,-3-2 0,-8 3 0,-5 1 0,1 0 0,-1-1 0,1 2 0,-2-2 0,4-1 0,-1 2 0,3 0 1,0 5-1,-5 2 0,-4 2 0,4 4 0,-5 1 0,2 1 0,-6 0 1,2 0-1,0-4 0,0-3 1,3-3-1,4 0 0,8-2 1,-5-5-1,3 5 1,5-3-1,5 2 0,4 1 0,1 3 0,-3 3 0,1-1 0,8 4-1,4 1 1,0-1-1,2 1 1,7-4 0,9 2 1,7-8 0,6-1-1,9-5 0,8 0 1,4-4 0,7-1 0,6-1-1,2-2 1,7 3-1,4-2 0,4 2 1,3 0-1,7 0 0,2 0 0,10 0 0,4 1 0,7-2 0,3 3 1,2-2-1,5 2 0,4-2 1,5 1-2,10-1-1,-18 0-2,20 17-12,-2-17-23,-2 13 0,2-13-2,2 16 1</inkml:trace>
  <inkml:trace contextRef="#ctx0" brushRef="#br1" timeOffset="45489.6799">4648 2772 74,'9'-40'38,"3"9"-1,-6-3 2,6 7-34,-7-5-1,6 8 0,-2-1-1,0 8 0,-2 2 0,-7 15-1,12 3 0,-7 14-1,-7 12 0,-2 16-1,-4 16 1,-3 20-1,-8 15 0,-4 10 0,-10 14 0,-1 15 0,-8 10 0,-5 8 0,-7-3 1,-5 0-2,-3-5 2,-1-2-1,1-9 0,-1-9 0,6-11 1,6-13-2,8-11 3,12-14-2,5-11 2,7-13-2,11-14 2,8-10-1,6-11 1,3-9-1,5-7-1,0-2 1,0-5-1,2 0 1,-5 1-1,2-3 1,2-1-1,3 3 1,11-3-1,12-3 0,23-8-1,18-9 1,23-9-1,29-11 2,23-10-2,19-4 1,13-4-2,13 0 2,-1 6-2,-2 6 0,-7 16-3,-25 6-5,-2 28-15,-42-13-3,-2 28-4,-46-17-3,-3 14-6,-27-14 2</inkml:trace>
  <inkml:trace contextRef="#ctx0" brushRef="#br1" timeOffset="45942.0807">7239 3645 92,'13'-15'40,"8"-13"0,24 9-1,13-12-35,20-6-1,19-2 0,14-2 0,6 0-2,2 6 0,-6 9-1,-15 6-3,-11 20-5,-34 0-15,-8 33-6,-41-7-2,-9 23-6,-36-6-3,-11 16 0</inkml:trace>
  <inkml:trace contextRef="#ctx0" brushRef="#br1" timeOffset="46129.281">7290 4136 101,'-18'36'41,"18"-36"2,57 6-3,33-34-37,26-12 0,25-13-2,17-6 0,11 0-6,-14-9-14,9 30-7,-40-9-6,-4 35-5,-44 2-4,-18 20-1</inkml:trace>
  <inkml:trace contextRef="#ctx0" brushRef="#br1" timeOffset="48001.2843">4663 8002 44,'0'0'32,"0"0"1,0 0-1,0 0-25,0 0-1,0 0 1,-1 18 0,6 4 0,-5 2-2,6 14-1,-5 8-1,5 13 0,-5 7-1,4 10 0,-1 6 0,1 6 0,-5-3-1,2-3 0,4-8 0,-5-12 0,3-13 1,0-8-1,-2-18 1,-2-23-1,0 0 2,4-12-1,-9-21 0,1-10 0,-2-14-2,-2-14 0,-6-11 0,2-13 0,0-7-1,7-2 1,3-1-1,8 4 1,7 8 1,8 10 0,13 11 0,7 16 0,10 9-1,1 16 1,5 14 0,-1 11-1,-6 12 0,-4 12-1,-13 14 1,-16 10-1,-19 9 1,-18 7-1,-15 3 1,-16-1-1,-4-5 0,-8-10-2,9-6-7,-2-28-15,28-4-7,10-27-6,27-10-3,20-22 1</inkml:trace>
  <inkml:trace contextRef="#ctx0" brushRef="#br1" timeOffset="48422.485">7125 7731 98,'16'5'40,"-3"-6"0,16 1-1,7-7-37,9-1-2,9-1-2,9-4-1,7 12-6,-14-8-24,17 12-5,-17 0-1,-5 9 0</inkml:trace>
  <inkml:trace contextRef="#ctx0" brushRef="#br1" timeOffset="48594.0853">7296 8133 100,'-19'9'40,"30"-7"0,23-23-2,28-15-40,37 4-21,5-21-7,26 7-7,5-5-2,18 4 0</inkml:trace>
  <inkml:trace contextRef="#ctx0" brushRef="#br1" timeOffset="49280.4865">9702 7590 92,'-6'-14'38,"6"14"-1,-13 4 2,1 14-36,1 13-1,-1 10 0,-1 13-1,-4 3 1,2 8-1,-4-5 0,6-2 0,3-12 0,0-7 0,9-14-1,1-25 1,17 0 0,2-27 0,3-13 0,5-10 1,0-9-1,-1-6 0,-1-2 0,-4 7 0,-4 6 0,-8 14-1,-2 12 1,-7 13-1,0 15 0,-7 18 1,2 8-1,3 6 1,4 4 0,7 1 0,9-7 0,10-9 0,9-11 0,13-11 1,5-15-1,4-10 0,2-8 0,0-5 0,-10-4 0,-5 3 0,-9 4-1,-12 7 1,-8 8-1,-17 21 0,0 0 0,1 27-1,-9 9 1,-2 10-2,1 13-1,-1 5-1,9 9-3,-5-12-12,26 7-8,-8-25-5,26 2-3,-4-26-4,16-7 0</inkml:trace>
  <inkml:trace contextRef="#ctx0" brushRef="#br1" timeOffset="49764.0874">10729 7625 106,'0'0'41,"7"-19"0,13-7-1,22 0-37,-1-4 0,8 4 0,0 4-1,-5 9-1,-9 11 0,-9 13 0,-11 16-1,-13 13 0,-10 12 0,-7 13 0,-6 7-1,1 3-1,-1 0 1,8-6 0,9-9 0,13-12 1,11-14-1,14-20 1,12-17 0,7-19 0,5-13 2,1-11-1,-5-12 1,-5-2 0,-14-3 0,-9 3 0,-14 1 1,-6 13-1,-8 5 0,1 11 0,3 4-2,9 8 0,15 3 0,20 6 0,17 1 0,15-6-8,27 19-9,-9-20-8,29 21-8,-17-18-4,11 15-3,-20-13-2,0 4 0</inkml:trace>
  <inkml:trace contextRef="#ctx0" brushRef="#br1" timeOffset="57938.5017">5975 1500 81,'6'-11'36,"-16"-1"-2,-10 6 1,-14 4-35,-13 7 2,-9 0 2,0 6-1,-3 2 1,8 2-1,3-3 1,17 4-1,21-2 0,20-1-1,27-4 0,21 0-1,15-3 0,15 0 0,4-2 0,-2-2-1,-5-2 1,-19 1-1,-23 0 1,-31 0-1,-26 4 1,-30-1 0,-24 4 1,-12 0-1,-3 1 0,4 1 0,10-1 0,21 4 0,26-4 0,22-9-1,48 16 0,15-4 1,12-4-1,1 2 1,-8 3 0,-18 2-1,-32 6 2,-36 4-2,-40 2 1,-26-2-1,-15 4 0,-2-7-2,18 5-9,18-23-11,69 7-9,27-28-6,75 3-4,39-15-3</inkml:trace>
  <inkml:trace contextRef="#ctx0" brushRef="#br2" timeOffset="153151.8731">11617 3080 55,'2'-14'35,"-9"-1"-3,7 15 2,-24-17-27,12 17 0,-11-5 0,4 15-1,-8-5-2,7 9 0,-4-1-1,1 6 0,1 1-1,3 4-1,0 0 0,5 4-1,0 3 1,3 3-1,3 4 1,1 3-1,7 7 0,0 1 1,2 3-1,6-1 0,5-3-1,8-2 1,7-8 0,2-8 0,16-12 0,2-13 0,9-11 0,2-11 0,7-11 0,2-5 0,-3-6 1,0-2-1,-9 0 0,-7 5 0,-7 4 0,-10 6 0,-12 5 0,-9 6 0,-11 15 0,0-12 0,0 12 0,-24 14 0,11 3 0,-4 9 0,6 2 0,1 6 0,9 3 0,7 1 0,10-2 0,9-3 0,12-11 1,9-6-1,13-13 1,5-7-1,6-11 1,3-7 0,-1-11 0,-5-3 0,-8-4 1,-5-1-1,-20 0 0,-10-3 0,-10 0 0,-12-2 0,-12 1 0,-7 0 0,-7 1-1,-5 4 1,1 3-2,3 6 1,3 8-4,-1-8-10,23 31-13,-15-18-10,15 18-1,0 0-3</inkml:trace>
  <inkml:trace contextRef="#ctx0" brushRef="#br2" timeOffset="158315.4822">9935 2266 66,'10'-20'36,"-10"20"1,0 0-1,0 0-31,-4 15 0,8 11 0,-3 7-2,6 18 1,2 12-3,-2 18 2,1 14-2,-3 10 0,-1 8 0,-7 3-1,-3 2-1,-2-8-1,-6 0-1,-3-11-1,2-8-3,-9-22-31,18-10 2,-2-30-2,12-13 0</inkml:trace>
  <inkml:trace contextRef="#ctx0" brushRef="#br2" timeOffset="158611.8827">9416 2281 73,'-18'-5'39,"5"-10"-2,27 10 2,17-15-32,29 5-2,20-10-1,22 2-1,19-4-1,19 6-2,11 10-3,-5-4-12,2 30-21,-30 3-2,-13 26-3,-25-2 3</inkml:trace>
  <inkml:trace contextRef="#ctx0" brushRef="#br2" timeOffset="158939.4833">9413 3839 82,'-15'-4'40,"15"4"-1,29-19 1,19 0-35,21-14 0,21-3-1,13-5 0,11-2-2,8 0 0,-2 4-2,-5 8-3,-16 4-5,-4 27-15,-36-10-7,2 24-7,-26-6-3,-5 10-1,-13-5 0</inkml:trace>
  <inkml:trace contextRef="#ctx0" brushRef="#br2" timeOffset="159064.2835">10705 3675 100,'0'0'40,"0"0"-5,5-16-18,-20-12-46,29 18-7,-11-15-4,11 8-2</inkml:trace>
  <inkml:trace contextRef="#ctx0" brushRef="#br2" timeOffset="196129.9486">3089 12317 42,'0'0'31,"0"0"3,0 0-4,24 6-26,-10-3-1,4 7 0,4-3-1,6 5-1,9-5 0,4 1 1,7-2 0,15-2 0,4-4 0,11 0 0,4-2 0,11 1-1,7-4 0,9 3 0,5-2-1,8 0 1,9-5-1,11-2 0,12-2 1,7-4-1,8 0 2,3-3-1,6 1-1,2 1 1,-1 2 0,0 5-1,-4 4 1,2 1-1,-2 5 0,-2 2 0,-3 1 0,4-1 1,4 1-2,1-2 2,2-5 0,0-1-1,3-3 1,0-1 0,-6-2-1,-10-3-2,-6 10-10,-22-8-22,-10 5-2,-21-3-1,-20 4 1</inkml:trace>
  <inkml:trace contextRef="#ctx0" brushRef="#br2" timeOffset="196566.7494">8931 10939 71,'0'0'36,"-1"31"-2,0 7-1,-3 13-30,8 18-3,-4 17 1,-3 18 0,-4 10 0,-2 11-2,-8 1 2,0-5 0,1-12-1,5-19-2,12-14-6,1-31-29,23-25 1,8-26-1,10-22 0</inkml:trace>
  <inkml:trace contextRef="#ctx0" brushRef="#br2" timeOffset="197362.3508">9082 10898 44,'5'-13'31,"-5"13"1,10-21-1,-10 21-24,-3-12-3,-9 11-3,-8 5 1,-9 0-2,-6 7 1,-14-1 0,-5 5 1,-9-2-1,-9 3 1,-11-4 1,-7 2-1,-12-3 1,-9 0 0,-17-3-1,-7 3-2,-20-2 2,-8 1-3,-9 1 3,-6 2-4,-9-2 3,-2 5-3,-3-2 2,-2 1 0,-2 0 0,1 0 0,1 1 0,-8 0 0,3-3 0,1 1 0,0-2-1,6-1 1,4-3-3,3-2 1,10 0-1,10-2 0,17 1 0,5-4 0,17 3 0,3 0 1,14-2 1,10 1 2,12-1 1,15 0 2,7-3-1,14 2 0,9-5 0,16 3 0,7-1-2,8 0 1,11 2-2,0 0 0,-14-3-2,14 3 2,0 0 0,0 0 0,0 0 0,0 0 2,0 0-1,0 0 0,0 0 0,2 15 1,-1-1 0,4 9-1,-5 15 1,0 18-1,-6 20 0,-4 17-1,-5 14 1,-6 13-2,-4 1 1,1-3-3,8 0-19,2-26-14,10-17 1,8-22-3,6-18 1</inkml:trace>
  <inkml:trace contextRef="#ctx0" brushRef="#br2" timeOffset="198001.9519">3639 12456 34,'0'0'34,"-15"-4"0,-3 5-1,1 10-22,-14-3-3,7 17 0,-8-2-3,7 12 0,-1 7-2,4 8 1,7 0-2,11 6 0,2-4 0,14-9-1,8-7 0,10-12-1,10-14 1,1-19-1,6-14 1,2-16-1,2-10 0,-6-8 0,-9-5 0,-7 1 0,-12 2 0,-9 9-1,-8 15-1,-8 9 0,-9 18-1,-10 9-2,5 20-4,-3-5-7,11 16-18,-1-3-2,15 1 0,6-8 2</inkml:trace>
  <inkml:trace contextRef="#ctx0" brushRef="#br2" timeOffset="198282.7524">4159 12499 37,'0'0'33,"0"0"1,-22 14 1,4 16-22,-15-4-4,8 18 0,-9 1-3,13 13 0,-1-5-2,12 3 0,9-8-1,13-8-1,12-12 0,12-16-1,13-19-1,7-13 0,4-13 1,1-12-2,-7-4 0,-8-8-2,-8 2-3,-28-10-10,0 16-20,-26-4 0,3 9-2,-16 4 0</inkml:trace>
  <inkml:trace contextRef="#ctx0" brushRef="#br2" timeOffset="199062.7537">7971 12199 47,'0'0'34,"-6"-15"2,-6 6-4,12 9-24,-31 14-3,16 8 0,-6 1 0,4 12-2,0 7 0,11 5 0,0 3-2,12-3 0,7-6 0,12-8-1,9-16 1,11-9 0,6-13 0,3-14 0,-3-11 0,-3-11 0,-9-9 0,-11-4-1,-13 1 0,-13-3-1,-14 6 1,-6 5-2,-5 12 1,-3 8-2,6 20-2,-6 1-12,16 22-19,1 5 0,15 10-1,5 0 0</inkml:trace>
  <inkml:trace contextRef="#ctx0" brushRef="#br2" timeOffset="199374.7543">8684 12175 41,'0'0'35,"-21"-13"0,-2 22 2,-13 2-27,7 20-2,-11 0 1,11 15-2,-4-1-2,12 11 0,7-7-2,14-4-2,8-10 1,10-11-1,9-15 0,5-12 0,3-15 0,2-14-1,-2-12 0,-6-10-1,-4 1 0,-13-9-3,-5 8-4,-13-13-14,0 19-15,-12 1-1,2 16 0,-4 4 0</inkml:trace>
  <inkml:trace contextRef="#ctx0" brushRef="#br2" timeOffset="200029.9554">9932 10923 51,'-8'-14'32,"-1"1"2,9 13-2,-15-8-25,4 13-1,5 18-1,-5 9 1,9 21-3,-6 12-1,2 21 0,-5 10-1,1 12 2,-3 4-3,-2 0-1,3-6-1,-3-15-3,18-10-30,-4-25-1,14-20-1,7-22-1</inkml:trace>
  <inkml:trace contextRef="#ctx0" brushRef="#br2" timeOffset="200638.3565">9962 10915 56,'-12'1'34,"12"-1"1,0 0-1,11 7-23,-11-7-4,33 0-1,-7-4 0,13 3-2,7-4-1,15 1-2,12-2 1,11-1-1,12 1 0,9 2-1,7-1 0,16 3 0,11 1 0,7 2 0,10 0 0,4-1 0,15-2 0,4-2 0,10-2 0,3-1 0,5-4 0,2-1 0,1-3 0,2 2 0,-5-1 0,1 1 0,-12 2 0,-6 4 0,-11 1-1,-10 1 1,-12 4-1,-16 0-1,-18 4-2,-21-6-3,-6 12-16,-27-11-12,-15 5-1,-18-4-2,-14 5 3</inkml:trace>
  <inkml:trace contextRef="#ctx0" brushRef="#br2" timeOffset="200872.3569">14592 10770 21,'0'0'32,"0"-10"2,0 10-1,14-7-10,-14-4-10,16 17-2,-16-6-3,18 22-3,-13 7-2,1 13 0,-6 13-1,-4 15-1,-3 9-1,-4 11 0,-3 3-1,0-1-1,6 0-1,-4-16-3,18 0-7,-11-24-19,18-5-3,1-16 0,6-8-1</inkml:trace>
  <inkml:trace contextRef="#ctx0" brushRef="#br2" timeOffset="201355.9578">14792 11602 21,'0'0'31,"-22"3"0,8 2 1,-7 5-14,-8-6-13,2 6-2,-12-3-1,-6 2-1,-9 2 1,-9-1 0,-11 0 0,-6 2 1,-12-5 1,-2 4 0,-18-4-1,-5 3 1,-11-4 0,-6 4-1,-10-3-2,-5 4 1,-14 1-1,-9-2-2,-1-1 3,-5 4-3,-6-4 2,-1 0-1,-2 1 1,0-6-1,4 0 1,4-1 0,4-1-1,11 1 0,9 0 0,9 3 0,11 0 0,7 2 0,16 1 0,8 3 0,11-3 0,9-3-1,16 6-18,13-14-16,19-4-2,13-11 0,18-6-1</inkml:trace>
  <inkml:trace contextRef="#ctx0" brushRef="#br2" timeOffset="201901.9587">10415 11936 49,'0'-11'34,"0"11"2,-9-12-2,-4 12-30,5 11 0,-13 5 0,2 15 1,-8 7-1,4 13 1,-6-1-1,10 6 0,-1-4 0,15-4-1,9-13 0,18-12-1,13-20 0,14-16-2,12-17 1,2-9-1,0-9 1,-4-5-1,-15-1 0,-13 3 0,-16 6-1,-23 7-1,-11 11 0,-15 5-2,-1 17-3,-9-7-15,15 17-15,3 0-1,18 8 0,8-13 1</inkml:trace>
  <inkml:trace contextRef="#ctx0" brushRef="#br2" timeOffset="202213.9593">11071 11973 62,'0'0'37,"0"0"0,0 0 1,-33 14-30,5 2-3,-7-1-1,2 9 0,-2 3-1,4 9 0,5 2 0,9 2-1,6-2 0,16-1-1,11-8 0,9-6 0,17-15 0,9-13-1,9-15 0,8-10 0,-3-10 0,-6-5-1,-13-2 0,-12-1-1,-17 4-1,-21-1-3,-6 13-3,-27-2-26,6 16-3,-9 0-1,8 10 0</inkml:trace>
  <inkml:trace contextRef="#ctx0" brushRef="#br2" timeOffset="202853.5604">13772 11776 43,'0'0'36,"10"-9"2,-10 9-2,-10 0-22,-10-4-6,7 17 0,-16-3-4,1 12-2,-3 2 1,-1 10-1,2 5 0,7 6-1,6 2 1,11-3-2,12-2 1,16-7 0,9-10 0,14-9-1,9-14 1,4-12-1,6-16 0,-5-7-1,-2-7 1,-11-11 0,-11-2 0,-10-1 2,-14 1-3,-7 4 1,-14 6-1,-7 10 1,-5 10-2,2 8 0,-2 17-6,-10 1-22,19 15-7,1 2-1,12 7 0</inkml:trace>
  <inkml:trace contextRef="#ctx0" brushRef="#br2" timeOffset="203134.3609">14352 11809 70,'-4'-15'38,"4"15"1,-31-20 0,11 20-30,-15 2-5,3 11 0,-4 4-1,5 11-3,-1 3 3,10 6-3,4 0 2,16 3-3,6-8 2,16-6-1,6-10 1,13-13 0,4-11 0,7-15 0,-4-9-1,-5-12 1,-9-3-6,-23-16-26,-9 9-8,-29-9 0,-18 4-2</inkml:trace>
  <inkml:trace contextRef="#ctx0" brushRef="#br2" timeOffset="203602.3617">8914 10412 73,'-19'-13'40,"9"-7"-4,-10-18 5,4-3-27,-14-14-9,-3-8-4,-3-1 0,-8-2-3,3 12-3,-9-12-16,15 21-16,4 0-1,11 17-1,6 4 1</inkml:trace>
  <inkml:trace contextRef="#ctx0" brushRef="#br2" timeOffset="203867.5622">9649 10114 96,'4'-44'41,"2"-16"0,12 3-1,6-23-37,15 5-2,11-2-7,5-14-17,18 18-15,-2-1-2,6 13 0,-9 3-1</inkml:trace>
  <inkml:trace contextRef="#ctx0" brushRef="#br2" timeOffset="204117.1626">10687 9885 102,'65'-21'40,"14"-14"0,22-1-6,11 1-50,3-12-22,7 9 0,-14 5-1,-15 15-2</inkml:trace>
  <inkml:trace contextRef="#ctx0" brushRef="#br2" timeOffset="204382.3631">11032 10912 87,'42'5'40,"20"-13"-1,17 0 0,12-4-37,9-11-10,11 13-28,-3-3-2,-6 12-1,-21 2-2</inkml:trace>
  <inkml:trace contextRef="#ctx0" brushRef="#br2" timeOffset="204631.9635">10578 11905 87,'26'44'38,"7"-4"2,18 5 0,-3-1-40,24 3 0,17 4-2,9-1 0,10 5-4,-6-11-30,15 5-3,-11-7 0,-1 2-2</inkml:trace>
  <inkml:trace contextRef="#ctx0" brushRef="#br2" timeOffset="204850.3639">10134 13187 82,'-88'103'42,"19"4"-3,15-6-3,18-15-48,13 6-28,10-11 0,14-6-1,-1-14 1</inkml:trace>
  <inkml:trace contextRef="#ctx0" brushRef="#br2" timeOffset="205099.9643">9210 12799 75,'-105'64'40,"0"14"-2,-4-2-1,0-4-41,21 6-35,-1-18 1,24-9-1,9-21 0</inkml:trace>
  <inkml:trace contextRef="#ctx0" brushRef="#br2" timeOffset="205287.1647">8549 11731 86,'-90'-15'38,"-10"15"0,-8 6-5,-8-6-41,8 18-31,-3-6 0,17 0-1,6-8 4</inkml:trace>
  <inkml:trace contextRef="#ctx0" brushRef="#br2" timeOffset="205505.5651">8153 10918 99,'-85'-32'37,"-10"-10"-2,-11 0-20,-20-13-53,7 3 0,-5-6-2,7 8 1</inkml:trace>
  <inkml:trace contextRef="#ctx0" brushRef="#br2" timeOffset="224069.5977">18602 6682 76,'22'-36'36,"-1"2"-1,-2 16-1,-13-3-29,6 15 0,-12 6 0,-3 19-2,-11 8 0,-1 16 0,-11 9-1,-3 14 0,-7 12-1,-6 8 1,-9 4-1,-1 7 1,1 0 0,0-3-1,7-13 2,12-6-3,16-16 2,21-15 0,22-14-1,22-17 0,21-16 0,13-10-1,11-6-2,5-6-2,6 11-28,-20-13-6,-1 11 0,-15-3-3</inkml:trace>
  <inkml:trace contextRef="#ctx0" brushRef="#br2" timeOffset="224319.1981">19673 7133 94,'18'-19'39,"18"3"2,7-7-4,5-2-35,9 12-15,-4-7-22,0 11-1,-17 1-2,-9 11-1</inkml:trace>
  <inkml:trace contextRef="#ctx0" brushRef="#br2" timeOffset="224475.1984">19642 7380 106,'20'6'39,"19"-16"0,16-9-8,27-1-66,3-6-3,15-2 0,6-4-3</inkml:trace>
  <inkml:trace contextRef="#ctx0" brushRef="#br2" timeOffset="224849.599">21389 6759 85,'24'-27'37,"-3"7"0,-2 17 1,-19 3-31,20 33-1,-21 4-1,1 15-1,-8 12-3,1 7-1,-3 6 0,1 1-1,3-2-2,-2-17-9,14 1-25,-2-20-1,10-14 0,1-20 0</inkml:trace>
  <inkml:trace contextRef="#ctx0" brushRef="#br2" timeOffset="225052.3994">21247 6604 116,'0'0'41,"0"0"0,36-2-2,18 3-37,17-1-1,15-1-3,10 8-4,-9-8-26,7 16-7,-21 0 0,-13 14-2</inkml:trace>
  <inkml:trace contextRef="#ctx0" brushRef="#br2" timeOffset="225223.9997">21216 7318 107,'-29'25'41,"29"-25"0,25 9-2,29-15-38,19-18-6,36 7-29,4-13-5,20 5 1,-2-6-3</inkml:trace>
  <inkml:trace contextRef="#ctx0" brushRef="#br2" timeOffset="226066.4012">22740 6806 89,'-24'0'36,"0"11"1,-11 3 0,1 17-28,-13-2-4,7 16 1,-1-1-2,6 8-2,-2-3 0,15 3 0,9-6 0,9-3-1,18-9 0,15-12 0,15-11-1,13-9 1,11-9-1,4-9 0,2-6 0,0-4 0,-8-6 0,-10 2 1,-11 3-1,-12 4 1,-12 6-1,-21 17 1,10-5-1,-15 18 0,-6 14 0,-1 6-2,4 9 2,4 5-1,8 1 0,10-4 0,12-8 1,9-9 1,12-18 0,7-11 0,9-16 1,-1-13-1,-6-17 1,-2-8 0,-14-7 0,-9-2 0,-20-1 0,-11 3-1,-13 5 0,-9 7 0,-8 12-2,-2 7-2,10 14-6,-5-3-29,27 21-3,3-12 0,22 18-1</inkml:trace>
  <inkml:trace contextRef="#ctx0" brushRef="#br2" timeOffset="226206.8014">24103 7200 120,'-28'0'37,"-1"-16"-29,7-9-6,-4-12-41,19 0-1</inkml:trace>
  <inkml:trace contextRef="#ctx0" brushRef="#br2" timeOffset="228718.4058">21867 10769 34,'-59'-11'27,"1"1"2,-7-5-2,-2-3-18,-5 4-5,-7 0-2,-5 2-1,-4 0-1,-8 2 0,-5-1 2,-5 7 0,-9-5 1,3 6 1,-7-5 0,2 5 0,-8-3 0,3 4-1,-4-3 0,6 4-2,-3-1 0,3 3 0,-6 3-1,3 3 0,-3 4 0,1 4 0,2 4-1,1 3 1,3 2 0,1 5-1,5 1 1,1 4 0,8 0-1,5 3 1,6 3-1,5 2-2,8 3 1,6 0-1,10 3 0,5 3 0,13 0 1,7 1 0,13 2 1,4-1 1,11-1-1,10 1 2,10-4-2,10 1 1,6-5 0,12 0 1,6-7-1,11-1 3,10-2-2,12-2-2,5-3 3,6 0-2,11-6 2,9 4-2,6-5 1,9-1-3,3-1 4,11-4-1,0 0 0,9-2 0,0-1 0,7 1 0,-2-3 0,-1 0 0,-1-1 0,7-2 0,-2-1 0,0 1 1,-3-4-1,1-1 0,1-1 0,2-6 0,-5 0 0,-1-1-1,-4-4 1,-4 0-1,-3-1 0,-1-4 2,-9-2-2,-6 0 1,-4-3-1,-7 0 1,-5-4-1,-8-7 1,-5-1-1,-5-3 2,-6-1-2,-8-3 1,-4-3-2,-8-3 2,-12-2-1,-7 0 1,-9-1-1,-13-3 0,-9-2 0,-11-1 1,-8-3-1,-9 1 1,-11-1-1,-7-3 0,-9 4 2,-11 0 0,-11 3 0,-9 5 0,-13 3-1,-11 5 0,-14 5-1,-12 6 1,-1 5-4,-12-5-7,11 8-25,-3-3 1,11 4-1,9-4 0</inkml:trace>
  <inkml:trace contextRef="#ctx0" brushRef="#br2" timeOffset="229396.2161">17774 11609 29,'0'0'29,"3"-20"2,-3 3-8,12 9-4,-10-14-6,12 10-3,-7-4-4,5 5-3,-3-1-1,-9 12-1,13-14-1,-13 14 0,0 0 0,0 0 0,5 16 0,-5 2 1,-4 7 0,4 10 3,-2 10-2,2 11 2,-7 9-2,5 9-1,-6 2 0,3 1-2,2 0-3,-5-21-21,16 2-9,0-18-4,9-8 3</inkml:trace>
  <inkml:trace contextRef="#ctx0" brushRef="#br2" timeOffset="230539.2598">17902 12212 25,'-12'-9'30,"12"9"1,0 0-8,0 0-6,0 0-5,0 0-4,0 0-4,13 0-1,-13 0 0,13 11-2,-13-11 0,17 17 0,-17-17-1,21 22 0,-8-9 0,1-1 0,4-1 0,4 1 0,3-1 0,7-2 0,2 1 0,2-2 0,7-3 0,6 1 0,-1 1 0,1 0 0,3 0 0,-2 1 0,0 0 0,3 2 0,-2 1 0,-5 0-1,2 1 2,3-1-1,-2 0 0,7-2 0,1-1 0,2-1 0,0-1 1,4-2-1,-3 1 0,4 2 0,-3 0 0,-3 1 0,-1 1 1,-4 3-1,-3-2 0,0 5 0,2-1-1,-5 0 1,3-3-1,2 0 1,-1-1 0,4-3 0,-1 0-1,4-3 1,-6-1 1,5-2-1,-4 1 0,1 1 0,-3-1 1,-1 1-1,1 0 0,0 0 0,2 1 0,1-2 0,2-1 0,-3-1 1,2-1-1,2-1 0,-3-2 1,4-1-1,-2 1 1,-2-5-1,0 2 2,-3-4-2,3 3 2,1-1-2,-2 2 1,-1 1-1,-1 2 3,0-1-3,-1 4 0,-5 0 0,-1 0 0,-4 0 0,-1-2 0,-1 1 0,-4-2 0,1 1 0,-3-3 1,4 0-1,-2 1 0,-2-3 0,1 1 0,2 0 0,0 0 0,-2-1 0,-2 1 0,2 0 0,-4 2 0,-1 2 0,1-2 0,0 2 0,-4 1 0,0-1 0,3 0 0,-3-2 0,6-2 0,-1-2 1,1-1-1,3-4 0,2-2 1,4-2 0,1 1-1,0-3 1,1 3-1,-2 0 1,0 2-1,-3 1 0,-2 1 0,-1 2 0,-3 0 0,-3 1 0,1-3-1,1 2 1,0-4-2,7 4-9,-13-9-22,10-1 0,-3-6-2,3 2 1</inkml:trace>
  <inkml:trace contextRef="#ctx0" brushRef="#br2" timeOffset="230882.4604">23207 11613 50,'0'0'35,"-4"-16"-2,4 16 1,0 0-24,-4 21-2,-1 2-2,6 12-2,-1 10-3,2 11 0,0 8-1,-2 2-2,5 13-6,-10-10-27,5 4 2,0-9-5,2-6 4</inkml:trace>
  <inkml:trace contextRef="#ctx0" brushRef="#br2" timeOffset="231022.8607">23317 12180 43,'0'-15'13,"-9"-2"-13,-2-3-1,1 2-25,-9-6-3</inkml:trace>
  <inkml:trace contextRef="#ctx0" brushRef="#br2" timeOffset="232738.8637">17884 8924 25,'0'0'30,"-5"-12"2,5 12 0,0 0-15,-8-18-5,8 18-3,0 0-1,9 30-2,-10-8-2,4 15-1,-4 7-1,1 9-2,0 7-1,-5-5-5,14 7-13,-9-13-15,5-3 1,-1-15-2,4-9 2</inkml:trace>
  <inkml:trace contextRef="#ctx0" brushRef="#br2" timeOffset="234158.4662">17879 8924 29,'0'0'17,"0"0"-1,0 0 1,0 0-1,8-10-2,-8 10-3,13-13-2,-8 2-1,10 6-1,-4-8-2,6 5-2,2-4 0,4-1-2,2-3 0,4-2-1,0 3 1,5-3-1,-5 1 1,0 3 0,-3 1 0,0 3 1,-3 1-2,-3 3 2,4 0-2,-5 1 2,4 3-2,0-1 0,1-3-2,2 2 3,-1 0-3,-1 0 2,0 1-1,-2-2 1,1 1-2,0 1 3,2-1-1,-1 0 0,5-1 0,2 0 0,2 1 0,2-2 0,6-1 0,4 0 1,-2 0-1,11-2 0,0 0 0,5 1 0,4-1 0,1 2 0,4-1 0,2 0 0,3 1 1,0-1-1,3 1 0,9-1 0,1-1 1,4 1-1,-2-3 1,5 3-1,4 1 0,-1-1 0,0 4 0,-1-2 0,0 4 1,-1 1-1,-2 2 0,0 1 0,-4 1 0,-4 2 0,-3-1 0,-2 0 1,-3 1-1,-2-1 0,0 1 0,-4 0 2,-1-1-2,-4 1 0,-2-1 0,-5 5 0,-3-4 0,-4 3 1,-5 2-1,-3-2 0,-2 2 1,-2-2-1,1 0 0,-3 0 0,0 1 0,0-2 0,0 0 0,5 0 0,-3-1 1,1 2-1,1-2 0,-3 0 1,-2-1-1,-1 3 1,-6 1 1,-1-1-1,-6 0 1,-2 2-1,-5 3 1,1-2-2,3 0 2,-1 1-2,2-2 0,0 0 0,0-1 0,3 0-1,0-3 2,-2 1-1,-4-1 0,-2 2 1,-3-1-1,2 0 0,-4 2 0,1-2 0,-1 1 0,4-1 0,1-1 0,-1-3 0,3-1 0,0-2 0,-1 0 0,-3 0 0,0 0 0,0 2 1,-13-2-1,21 4 1,-21-4-1,20 9 0,-11-3 1,4 1-1,-2 0 0,0 0 0,0-1 0,-11-6-1,18 9 1,-18-9-1,0 0-3,0 0-5,18 6-23,-18-6-2,0 0 0,17 3 0</inkml:trace>
  <inkml:trace contextRef="#ctx0" brushRef="#br2" timeOffset="234595.2669">23112 8913 45,'0'0'28,"-13"-23"2,12 9 0,5 2-22,-4-6-1,0 18 0,9-22 0,-9 22 1,0 0-1,13 1 0,-13-1-2,-3 31 0,-4-3-2,4 10 1,-6 5-3,1 10 1,0 3-2,-5-2-1,6 3-2,-4-15-5,13 12-10,-8-22-17,7-3 0,-1-14-2,6-5 2</inkml:trace>
  <inkml:trace contextRef="#ctx0" brushRef="#br2" timeOffset="235718.4689">23081 9174 5,'-8'17'23,"8"-17"-1,-10 2-4,10-2-4,0 0 0,0 0-5,-12 5-2,12-5-1,0 0-2,0 0-1,-15 1 0,15-1 0,-13 3 1,13-3 0,-21 10 0,21-10 0,-24 12-1,10-4 0,-6-3-1,3 4-1,-3-1 0,-3-2-1,-1 1-1,-3 0 1,-3-2-1,-1 1 1,1 2-1,-3-3 1,-3 4 0,-3 1 0,-3 0 1,1 2 0,-5 0 1,3 3 0,-6-4 0,-1 4 1,-2-2-1,2 1 2,0-4-2,-2 2 0,-1-3-1,0 1 0,-3 2 0,-3-2-1,-1 2 1,-1 1 0,-3-3-1,2 1 1,-6-2-1,0 0 1,-2-2 0,0-3 0,2-1-1,-2-1 1,1-2-1,-1 0 1,-1 0-1,1 0 0,-1 2 0,-5-1 0,-4 1 0,-2 0 0,0 1 0,-1 0 0,-1 0 0,0-1 0,1 1 0,3 0 0,-3-2 0,1 0 1,-2 1-1,4-1 0,-4 1 0,0-2 0,1 1 0,0-1-1,1 0 1,2 0 0,-5-1 0,1 1 0,0-2 0,5 1-1,-1-3 1,0 1 0,4-2 0,5-1 0,7-3 1,2 2-1,2-4 0,6 0 0,-5-1 0,8 0 0,5-3 0,1 2 0,2-3-1,4 0 1,2 2 0,4 0 0,1 1 0,6 0-1,4 5-2,-8-10-23,14 10-7,2-3-2,14 11 0</inkml:trace>
  <inkml:trace contextRef="#ctx0" brushRef="#br2" timeOffset="236919.671">18073 8876 0,'0'0'20,"0"0"0,0 0 3,0 0-15,-14 7 1,14-7 3,0 0-1,0 0 2,0 0-1,0 0 1,0 0-3,19 9-1,-19-9-3,13 8-1,-13-8-2,17 12-1,-4-7-1,-1 2-1,3-1 0,-1 1 1,1-1-1,2 1 0,0-3 0,3 2 0,-1 0 0,4 1 0,0-2 1,5 2-1,-3 0 0,3 0 0,-1 2 0,2 1 0,-3 0 0,1 2 0,0-3 0,2-1 0,5-2 0,0 1 0,5-3 0,3-3 1,5 0-1,2-2 0,7 2 0,2 1 0,3-1 0,0-1 1,3 2-1,1 3 0,0 0 0,0 1 0,-3 0 0,0 3 0,-2-1 0,0-1 0,1 2 0,0-2 1,-1-1 0,3 0-1,-2-2 1,2 2 0,-1-2-1,-2-1 1,4-1-1,-6 2 1,-3 1-1,2-2 0,-3 2 0,3-1 0,-6 0 0,1 0 1,-2 1-1,3-2 0,-4-2 0,0 2 0,-1-4 1,2 1-1,-2-4 1,2 1 0,-3-4 0,1 1 0,0-2 0,3-2 0,1-2 0,1-1-1,1 1 0,-1-1 0,4-1 0,-2 3 0,0 1 0,-2 1 0,-5 2 0,0 0 0,-1 2 0,-4 0 1,-1-1-1,-1-2 0,-2 0 0,-2 0 0,-3 0 1,1 1-1,-1 0 0,-4-1 0,-1 1 0,1 1 0,-1 1 0,2-1 0,-2 1-1,4-1 1,-2 3-1,-1-1 1,3 1 0,-4 0-1,0-2 1,-4-2 0,0-1 0,1 0-1,-2-1 1,1-4-1,8 1-1,-5-5-4,8 9-24,-7-5-3,-1 3-2,-8-3-1</inkml:trace>
  <inkml:trace contextRef="#ctx0" brushRef="#br2" timeOffset="237356.4718">22606 8958 69,'13'-6'37,"6"1"-2,6-13-2,15 9-23,-4-14-3,15 3-8,4 0-32,-4 0 0,-4 1-3,-12 1-1</inkml:trace>
  <inkml:trace contextRef="#ctx0" brushRef="#br2" timeOffset="239509.2756">19280 11628 30,'-12'-3'32,"12"3"0,-3-13 0,-2-3-21,16 5-2,-4-10-3,10 1-1,4-8-2,4 3 0,2-6 0,3 2-1,1-2 2,6 2-2,-1 0 0,5 1-1,-4 0 2,7 0-2,3 2 1,1 1-1,3 1 0,-1 3 0,-1 2 0,-1 4 0,-5 0 0,2 3-1,-6 3 1,3 1-1,-4 0 1,1 1 0,1-1 0,2 2 0,-1-4 1,1 1 1,1-1-1,-4 6 2,-5-2-2,1 5 1,-5 1-2,-2 1-1,-3 4 1,-2 0-4,0 2 2,-2-3-1,3 3 1,1-3-1,1 1 1,-2 0 1,1-2 0,-2 2 0,1-1 0,-2 2 0,-2 0 0,0 1 0,-3 2 0,-1 0 0,-1 3 0,-3 0 0,1 1 0,-1 0 0,4 2 0,-3-1-1,1-1 1,-2-1 0,1-3-1,-2 2 1,2-6 0,-13-5 0,18 11 0,-18-11 0,12 5 0,-12-5 0,0 0 0,0 0 0,0 0 0,4 12 0,-4-12-1,0 0 1,-13 15 0,13-15 0,0 0 0,-13 11 0,13-11 0,0 0 0,0 0 1,0 0-1,0 0 0,0 0 1,-4-10-1,4 10 0,-8-14 1,8 14-1,-10-22 0,5 11 1,-5-4-1,0-1 0,2-2 0,1 0 0,-2-1 0,4-1 0,-1 0 1,-2 2-2,3-3 2,0 4 1,0-2-1,-3 1 2,0 0-2,-6 2 1,-1 1-1,1 1 2,-3 3-2,2 2-1,0 2 0,3 2 0,12 5 1,-14-6-1,14 6 0,0 0 0,12 14 0,0-5 0,5 6 0,3 4 0,4 3-1,3 1-1,-2 2 1,4 2-1,0-1 2,0 2-2,-3-2 1,1-1-1,-4-3 2,-3 0 0,-6-5-1,-2 0 1,-6-2 0,-7-3 0,-6-1 0,-9 0 0,-12-1 1,-4 0 0,-9-2-1,-6 0 0,-4-2 1,-1-1-1,2-2 1,6 0-1,8-2-2,3-1-1,14 8-7,-4-9-25,23 1-1,0 0-2,-3 13-2</inkml:trace>
  <inkml:trace contextRef="#ctx0" brushRef="#br2" timeOffset="240320.477">20577 11528 81,'-9'10'40,"-3"-8"-2,12-2-2,0 0-42,0 0-31,24-22 0,-9 0-3,4 3 2</inkml:trace>
  <inkml:trace contextRef="#ctx0" brushRef="#br2" timeOffset="241178.4785">20560 8794 53,'0'0'35,"10"-2"-2,-10 2 0,-2 13-21,-8-10-3,6 11-2,-7-5-2,4 5 0,-5-3-1,6 4 0,6-15-1,-9 21 0,9-21-1,0 0-1,18 6 0,-1-12-1,7-2 0,-1-5 0,3-2 1,-2-1-1,-4 0 1,-5 0 0,-7-2 0,-8 18 1,-8-16 0,-5 14 0,-9 3-1,-4 6 1,-1 1-1,0 6 0,2 2 0,3-1 0,9-3 0,4-1 0,9-11-2,0 0-2,32 11-33,-18-22-2,12 4-2,-7-10 0</inkml:trace>
  <inkml:trace contextRef="#ctx0" brushRef="#br2" timeOffset="245827.2867">20648 11520 21,'0'0'28,"0"0"1,-12 0 1,12 0-12,0 0-8,0 0-2,-13 6-1,13-6-2,0 0 0,0 0-2,0 0 0,12 7 0,-12-7-2,11 9 0,-11-9 0,14 14-1,-14-14 1,9 12-1,-9-12 1,4 11-1,-4-11 2,0 0-1,0 0 0,3-15 1,-3 15-1,1-20 1,-1 20-1,-1-18 0,1 18 0,0 0 0,-18 0 0,6 9 0,-3 4 0,1 2 0,-2-2 0,5 2 0,5-4-1,6-11 1,0 0-1,24 8 0,-1-16-1,0-4-2,5 4-4,-15-3-27,6 5 0,-19 6-3,0 0 2</inkml:trace>
  <inkml:trace contextRef="#ctx0" brushRef="#br2" timeOffset="250866.0955">21855 11153 62,'0'0'33,"13"-21"0,-13 21-9,0-11-14,0 11-1,0 0-2,-17-1-2,3 2-1,-3 8 0,-6-1-1,1 8-1,-4 3 0,-2 6-1,-4 6 0,3 6 0,4 4 0,1 1 0,3-1-1,8-1 1,7-3-1,6-7 1,9-7-1,6-7 0,7-7 0,7-9 0,4-8 0,2-6 0,-2-1 0,-1-3 0,-5-3 1,-5 4-1,-4 1 1,-8 4-1,-10 12 1,0 0-1,0 0 0,5 14 1,-6 8-1,1 5 0,0 4-1,4 3 1,2 2 0,10-3 0,2-6 0,5-7 1,6-12-1,6-11 1,2-12 0,3-10 0,-1-13 0,-4-5 0,-6-6 1,-9-2-2,-4-1 1,-11 4-2,-5 7 0,-5 7-2,-1 14-4,-12-3-19,18 23-12,0 0 1,0 0-1,8 11 1</inkml:trace>
  <inkml:trace contextRef="#ctx0" brushRef="#br2" timeOffset="251084.4959">22521 11418 78,'-10'20'38,"-7"0"-2,10 6 2,-9-7-30,13 7-3,3-2-4,0-6-3,18 2-20,-3-18-14,17-2 0,-2-18-2,13 0 1</inkml:trace>
  <inkml:trace contextRef="#ctx0" brushRef="#br2" timeOffset="251224.8961">22754 11210 99,'-26'-13'38,"-7"-4"2,7 9-3,1-5-34,14 3-5,11 10-28,0 0-8,21-10 0,-12 3-2</inkml:trace>
  <inkml:trace contextRef="#ctx0" brushRef="#br2" timeOffset="252457.2983">21839 9708 82,'12'-13'36,"-12"13"-1,0 0-4,16 1-20,-16-1-3,-3 31-3,0-4-2,3 10-1,-5 11-1,0 4-2,4 8-3,-11-9-2,11 12-21,-9-16-11,8-1 3,-6-15-4,8-5 5</inkml:trace>
  <inkml:trace contextRef="#ctx0" brushRef="#br2" timeOffset="252753.6988">21657 10032 91,'0'0'36,"-16"8"-1,17 6 1,-3 1-29,10 10-3,1 0-1,5 3-4,3-1 3,4-1-1,6-7 1,0-5-2,3-8 2,4-11-3,-3-9 3,1-6 0,-2-6-1,-5-8-3,3-1-2,-10-16-7,6 9-26,-6-8 2,6 5-1,-7-8-2</inkml:trace>
  <inkml:trace contextRef="#ctx0" brushRef="#br2" timeOffset="254032.9011">22524 8013 55,'0'0'34,"3"-16"-1,-3 16-3,-15-6-17,15 6-2,-17 10-3,8 5-2,-14 0-2,4 8 1,-8 5-3,2 8 1,-4-2-1,7 4 0,1-6 0,7 1-1,7-6-1,8-5 0,10-7 1,7-8-1,5-6-1,2-5 1,5-6 0,4-3 1,-4-3-1,0-3 0,-1-1 1,-4 4-1,-6 0 0,-3 4 1,-3 6-1,-13 6 0,0 0 0,10 19 0,-13 0 0,2 7 0,1 3 0,2 2 0,6-1 0,5-5 0,6-3 0,8-9 1,6-11-1,5-11 1,2-11 1,1-6-1,-6-9 1,-3-5-1,-10-5 0,-5 0-1,-15 3 0,-5 2-1,-3 8-2,-6-1-1,7 18-8,-9-1-26,14 16 0,0 0 0,26-7-1</inkml:trace>
  <inkml:trace contextRef="#ctx0" brushRef="#br2" timeOffset="254344.9016">23176 8272 70,'-4'16'38,"4"-16"-3,-2 27 2,-8-11-22,7 9-10,-7 0-3,0 3-1,3 1-3,-2-9-3,13 6-11,-4-26-20,20 12 0,-2-19-1,18-6 2</inkml:trace>
  <inkml:trace contextRef="#ctx0" brushRef="#br2" timeOffset="254485.3019">23381 8062 80,'-18'-13'35,"-4"3"0,8 5-3,14 5-38,-15 6-26,15-6-2,0 0-1,18 11 0</inkml:trace>
  <inkml:trace contextRef="#ctx0" brushRef="#br2" timeOffset="254688.1022">23607 8135 89,'0'0'37,"0"0"-1,0 0 1,0 0-35,25-18-4,9 17-7,-9-7-26,13 7-1,-7-3 0,0 8-1</inkml:trace>
  <inkml:trace contextRef="#ctx0" brushRef="#br2" timeOffset="254844.1025">23487 8351 89,'0'0'37,"0"0"-1,17 4 2,12-11-37,7-14-29,22 2-8,1-5-1,10 2-1</inkml:trace>
  <inkml:trace contextRef="#ctx0" brushRef="#br2" timeOffset="255171.7031">24302 8078 73,'-41'14'40,"-11"-2"0,8 16 1,-7-7-14,12 18-22,8 2-1,10 6-1,9 0-1,16 0 0,13-5 0,13-9-1,17-12-1,7-14 1,9-14-1,3-14 0,2-12 1,-5-9-1,-9-6 0,-14-6-1,-15 0 1,-19 3-2,-18 7 0,-17 3-3,-10 18-2,-17 0-4,7 23-28,-12 4 0,14 17-1,2 2-1</inkml:trace>
  <inkml:trace contextRef="#ctx0" brushRef="#br2" timeOffset="255826.9042">22993 11327 100,'21'-4'38,"1"-9"0,23 8-6,-5-11-29,5-1-3,10 3-6,-12-7-29,7 9-3,-13-2 1,-3 7-2</inkml:trace>
  <inkml:trace contextRef="#ctx0" brushRef="#br2" timeOffset="255982.9045">23073 11448 91,'-29'11'38,"29"-11"-1,-12 2 1,35-11-33,16-7-6,7-14-28,19 7-8,-1-5 0,13 7-2</inkml:trace>
  <inkml:trace contextRef="#ctx0" brushRef="#br2" timeOffset="256606.9056">24141 10965 85,'0'0'39,"-15"-18"0,4 24 2,-16 3-34,6 12-2,-12 2 0,-3 8-2,-9 5-1,3 5 0,0 1 0,9 1-1,11-7 0,13-1 1,18-11-1,15-6-1,18-8 0,12-7 0,11-9 1,3-5-1,2-5 0,-3-6 0,-8 0 1,-6-1-1,-9 2 0,-12 0 0,-6 5 0,-8 7 0,-18 9 0,0 0-1,0 21 1,-9 4 0,0 7 0,-2 5 0,10 2 0,1 1 1,12-6-1,13-8 0,11-16 1,14-16 0,9-15-1,2-10 2,0-11-1,1-10 1,-11-8 0,-6-1 1,-21 0-1,-8 6 0,-14 8 0,-7 7-2,-6 11-4,-3 3-1,14 26-23,-18-9-13,13 21-1,5-12-1,-5 32-1</inkml:trace>
  <inkml:trace contextRef="#ctx0" brushRef="#br2" timeOffset="257932.9079">16224 14010 60,'0'0'35,"-9"-19"-6,9 19-1,-16-7-19,16 7-2,-28 13 0,13 10-2,-10 8-1,0 12-2,-10 10 0,-7 13 0,-3 10-1,-1 4 0,3 3 0,4-5-1,14-11 1,14-10 1,21-13-1,21-17 0,17-19 0,18-18 0,8-14-1,10-12 0,-2-4 1,-4-4-2,-9-2 2,-11 2-1,-16 7 0,-14 9 0,-14 10 0,-14 18 0,0 0 0,-15 29 1,-7 14-2,-3 8 1,0 13 0,5 9 0,8 1-1,9-4 0,13-10 1,19-15 0,18-23 2,19-21 0,18-26 1,4-22-1,4-21 1,-2-11 0,-7-12-1,-14-5 1,-24 0-3,-21 5-1,-19 13-2,-20 7-2,-4 25-4,-23 2-27,15 31-4,-3 3 1,18 25-3</inkml:trace>
  <inkml:trace contextRef="#ctx0" brushRef="#br2" timeOffset="258338.5086">17922 14286 56,'-11'-40'38,"2"16"0,-12-4 1,11 14-31,-16 6-2,1 16-2,-12 12-1,2 16 1,-7 14-2,1 15 0,0 13-1,4 8 0,2 7-1,9 4 0,5 2-1,7-4-4,11-1-1,-6-23-16,19 1-15,-9-21-3,14-4 1,-14-26 0</inkml:trace>
  <inkml:trace contextRef="#ctx0" brushRef="#br2" timeOffset="258510.1089">17468 15027 60,'-29'-52'40,"10"19"0,-10-3 0,12 14-30,3 0-3,17 9-1,14 0-3,21 1-1,17-6-4,14-3-4,25 1-31,-1-14-1,19 9 0,1-14-4</inkml:trace>
  <inkml:trace contextRef="#ctx0" brushRef="#br2" timeOffset="258728.5093">18595 14366 75,'-27'21'40,"3"-16"-1,24-5 0,10 3-37,16-18-3,16 0-3,3-15-15,16 15-19,-8-8 0,6 10-1,-14-1 1</inkml:trace>
  <inkml:trace contextRef="#ctx0" brushRef="#br2" timeOffset="258900.1096">18538 14635 72,'-41'49'41,"7"-19"-2,25 0 1,9-30-34,40 5-3,18-23-3,14-16-15,24 8-22,0-16-2,18 4-2,-1-10 1</inkml:trace>
  <inkml:trace contextRef="#ctx0" brushRef="#br2" timeOffset="260038.9116">20449 13727 62,'0'0'37,"-13"-6"-2,2 21-6,-13-7-19,-2 15-6,-4 3-1,-1 14 0,-3 7-2,3 10 1,3 3 0,5 0-1,8-8 1,12-5-1,11-10-1,8-11 0,13-13 0,7-12 0,6-10 0,4-5 1,-1-5 0,-7-6 0,-4 1 0,-6 1 0,-9 1 0,-9 7 1,-10 15-1,0 0-1,-24 11-1,9 11 1,-3 9-1,3 9 0,4 6 1,7 4-1,10-2 1,13-5 0,10-9 1,16-7 0,7-18 1,9-12 0,3-15 0,3-13-1,-4-13 0,-7-9 1,-9-8 0,-9-3-1,-12-1-1,-10 2 0,-6 7-2,-10 6-2,-2 19-4,-12-1-29,14 32 0,-11-10-2,15 27 0</inkml:trace>
  <inkml:trace contextRef="#ctx0" brushRef="#br2" timeOffset="260241.712">21346 14188 76,'-10'15'40,"4"14"-2,-12-7 0,7 10-33,-5 1-3,11 1-1,8-1-3,0-6-1,20 3-13,-2-25-21,20-4-1,-1-21-1,13-3 0</inkml:trace>
  <inkml:trace contextRef="#ctx0" brushRef="#br2" timeOffset="260397.7123">21694 13900 75,'-29'-46'43,"4"17"-3,-15-1 0,14 13-25,-2 6-14,6 1-5,22 10-31,-17 6-4,21 8-1,-4-14-1</inkml:trace>
  <inkml:trace contextRef="#ctx0" brushRef="#br2" timeOffset="260694.1128">20039 14956 63,'-45'21'39,"34"-5"0,27-23 3,38-8-33,33-20-4,42-9-1,32-9-1,27-4-1,23-4-1,12 1-1,2 7-1,-4 5-3,-10 20-8,-34-2-27,-20 21 0,-39-2-2,-30 17 2</inkml:trace>
  <inkml:trace contextRef="#ctx0" brushRef="#br2" timeOffset="261115.3135">20708 15111 69,'28'-9'43,"23"-6"-3,4-19 1,20 3-36,5-4-2,2 10 0,-13 9-3,-19 18 0,-24 19 0,-32 19 1,-25 24 0,-26 19 0,-17 15 1,-15 7 0,3-4 1,11-4-1,22-18 0,29-17-1,34-29 1,35-29-2,43-30-1,37-20-1,30-13-3,7-16-6,28 17-14,-15-13-15,7 19-2,-18 2-2,-2 21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5T01:03:34.54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11374 8130 20,'-34'-19'25,"4"8"1,-19-1-15,-5-10 4,1 2-10,-15-5 3,3 5 0,-14-10 1,1 9 0,-17-7-2,1 9 0,-18-5-2,-7 11 0,-16-4-2,-10 13-2,-11 2 0,-11 5 1,-8 5-1,-7 8 1,-9-1-1,-1 7 0,-2 1 0,1 0-1,0 0 1,1 3-1,4-6 0,-3 2 0,4 1-1,1-1 1,4 4-1,0 3 1,5-1 0,2 7 0,6 4-1,5 3 1,7 3-1,2 2 2,8 3-2,8 1 2,9 0 0,8 3-1,6 2 2,5 0-3,9 0 2,6 4-1,8-2 1,4 8-1,7 2-1,7-1 0,4 2 1,8 0 0,10 4 0,8-4 1,8 2-1,6-3 1,10 0-1,3-2 1,13 3-1,5-1 1,10-4-2,8 0 1,8-3-1,14-5 2,13-3-2,9-4 2,12-3-2,8-2 1,8-4 0,6 0 1,8 1-2,5-1 2,1 2-2,1 0 2,2-3-1,3 3 1,2-1-1,6 0 0,3-2 1,5-2-1,2 0 1,11-3 0,9 0-1,10-3 1,8-1-1,9-1 0,7-2 0,9-1 1,6 0-2,8-1 0,-1-2 1,5 0-2,5-3 3,8 0-2,0-1 1,5-2-1,8-5 2,1 1 0,10-5-1,11-2 1,4-3-1,8-3 0,3-2 0,3-2-1,3-5 2,0-2-2,1-3 1,-1-2 0,-4-6 1,0 0 0,-3-4-1,-5-2 2,-5-3-2,-5-1 2,-11-3-2,-10-1 2,-9 0-2,-14-4 0,-16-1 0,-5-6 0,-14 2 1,-6-3-1,-14-6 0,-11 0 0,-12-4 1,-10-2-1,-12-3 1,-12-4-1,-15-5 2,-16-2-2,-15-4 1,-19-2-1,-14 1 0,-17-1-1,-20 0 1,-15 1-1,-16 3 0,-16-1-1,-15-2 1,-12 2 0,-17 0 0,-12-2 0,-12 3 1,-12 1 0,-6-3-1,-15 4 1,-9 2 0,-8-1 0,-7 3-1,-8 0 1,-7 2-1,-5 1 0,-9 4 2,0 1-2,-8 4 2,-2 0-1,-6 2 1,0 1 0,-2 2 0,-3 2 1,-8 6 0,-2 3 0,-8 8-2,-11 6 1,-3 18-2,-22 5-4,-7 25-24,-23 5-7,-4 14 1,-8 5-2</inkml:trace>
  <inkml:trace contextRef="#ctx0" brushRef="#br0" timeOffset="468.0009">4984 9779 69,'0'0'32,"-19"-15"-1,4 10-1,3 3-29,0 3-3,-1-3-4,13 2-7,-16 10-15,16-10-4,-14 15 2,14-15-1</inkml:trace>
  <inkml:trace contextRef="#ctx0" brushRef="#br0" timeOffset="748.8013">4675 9870 74,'3'-16'35,"5"5"0,-8-6 1,10 11-28,-10-4-2,0 10-2,0 0 0,5 24-2,-10 12-1,0 16 0,-5 19-1,-2 17 1,-2 14-1,-2 17 1,-1 3-2,6-2 1,8-3-6,-2-19-9,17-2-22,2-19-1,12-9-1,-2-20 0</inkml:trace>
  <inkml:trace contextRef="#ctx0" brushRef="#br0" timeOffset="1794.0032">4578 11059 57,'0'0'33,"-14"-8"0,14 8-2,0 0-29,0 0-1,0 0 0,0 0-1,0 0 1,17 3 0,-17-3 0,19 0 0,-19 0 0,16 2 0,-16-2 0,17 6 0,-5-4-1,-1 0 1,3 1-1,2-1 0,6 1 1,0-1-1,2 1 0,5 1 2,0 1-2,1 1-2,4 3 4,1 2-4,4 1 2,5 0 0,5 1-1,2 2 1,1 0 0,5 3 0,4 0 0,2 2 0,2 2 0,0 1 1,4 0-2,3 2 2,4 0-1,3 2 0,3-1 2,2-2-2,4 1 0,2 1 1,6 1 0,0-1-1,4 1 1,4-1-1,1 2 0,3-1 1,3 1-1,3 1 1,3 1 0,3 1-2,3-1 1,5 0 0,10-2 0,4-2 0,7 0 0,9-3-1,2-6 2,3 3 0,11-7-1,1 2 1,2-2 0,4 1 0,6 0-1,2 1 1,2-1-1,0 2 0,4-2 1,6 3-1,-1-4 0,8-1 0,0 0 1,4-1-1,4-3 0,2 2 1,0-1-1,2-2 1,0 2-1,-3-1 0,1-2 1,-4-2-1,1-1 0,-1-3 0,0-3 0,1-3 0,2-3 0,0-2 0,-3-4 0,4-2 0,-5-6 1,-4-2-1,-1-2 0,0-3-1,-8-4 2,-3-1-2,-9-6 1,-5-2 1,-7-1-1,-4-6 1,-6 1-1,-10-5 1,-8-1-2,-4-3 2,-2 4-1,-11 0 0,-9 0 0,-9-1-2,-10 7 0,-14-4-5,-1 13-22,-23-7-7,-11 5 0,-20-2-1</inkml:trace>
  <inkml:trace contextRef="#ctx0" brushRef="#br0" timeOffset="2168.4038">17576 10074 41,'-17'3'32,"4"15"0,-2 14-1,2 14-16,7 26-9,-9 9-1,6 24 3,-6 6-5,6 11 1,-6 1-6,-2-6-16,6 2-15,2-8-2,4-12-1,4-13-1</inkml:trace>
  <inkml:trace contextRef="#ctx0" brushRef="#br0" timeOffset="2308.8041">17744 11603 88,'12'-6'40,"-12"6"2,0 0-5,-28-8-37,-1 4-8,-15-11-31,8 0 1,-11-10-2,3 5 0</inkml:trace>
  <inkml:trace contextRef="#ctx0" brushRef="#br0" timeOffset="3400.806">11538 9548 57,'-17'0'36,"-3"5"-2,-1-3 1,11 11-22,-12-10-7,16 8-1,6-11-1,-11 16-1,11-16-2,13 8 1,2-7-1,3-1 1,0-4 0,-1 1 0,-1-4 0,-3-1 0,-13 8-1,10-17 0,-10 17 0,-11-13 0,-1 10 0,-5 3 0,-3 3 0,0 3 0,-3 3 1,6 0 0,3 0-1,6 3 0,8-12-2,-2 10-2,18 3-15,-6-16-19,14 1-2,-7-9 1,2 2-3</inkml:trace>
  <inkml:trace contextRef="#ctx0" brushRef="#br0" timeOffset="4929.6087">8305 9716 20,'12'-5'29,"-12"5"1,22-18 3,-5 14-19,-14-17 1,11 14-1,-17-15-3,12 12-2,-11-12-2,10 1-2,-5-5-2,12-2-1,3-7 0,8-2-1,9-4 0,6-3 0,6-3 0,13-2-2,0 0 3,12 0-2,-2 1 1,8 2-1,2 0 0,6 1 0,3 2 1,3 5-1,3-4 0,6 6 1,1-2-3,1 5 3,-1 1-3,2 5 2,-3 1-1,2 1 1,-1 3-2,2 1 3,-1 0-1,4 1 0,1 2 0,0 0 1,6-1-1,0 3 1,2 1-1,2 2 1,1 1 0,3 1-1,1 1 0,6 2 0,2-3 0,0 5 0,1-4 1,0 3-2,2 3 1,6 1 0,-4 3 0,-2 4 0,-4 4 0,-1 5 0,-3 3-1,-4 5 1,-6 4 0,-4 5 0,-10 0 0,1 1 0,-8 4 2,-3 3-1,-3-3 0,-4 3-1,-3 1 2,-1 1-3,-5 3 3,-4-1-2,-2 6-1,-5-5 1,-7 5 0,-1 4 0,-10-1-1,-5 4 2,-4 0-2,-5-3 2,-2 0-1,-2-4 0,-4-3 1,-3-6 0,-1-8-1,-1-6 1,-3-3 0,-1-10 0,-4-2-1,-12-10 1,15-2-1,-15 2-1,2-20 0,-8 1 0,0-3 1,-1-5-1,0-7 0,-4-3 0,-1-4 1,0-4 0,-1-1 0,-3-4 0,1 3 1,-2 2-1,-5 1 0,3 6 0,-1 2 1,2 6-1,1 2 0,5 7 1,1 2 0,6 4-1,4 2 1,1 13-1,10-10 0,-10 10 1,21 5-1,-6 4 0,-1 7 0,2 4 0,1 7 0,-4 7 0,2 4 0,-2 9 0,-1 4 0,1 4 0,-1 3 0,3 0 0,1-3 0,-2-1 0,3-5 0,0-5 1,0-8 0,-2-5 0,-1-9-1,-6-4 2,-8-18-2,-4 12 1,-6-15-1,-15-4 1,-5-8-2,-11-4 1,-13-4 0,-11-2 0,-11-3 1,-7 3-1,-3 1 0,0 3 0,7 5 1,10 2-2,14 11-3,6-10-28,33 15-6,16-2-2,15-6 0</inkml:trace>
  <inkml:trace contextRef="#ctx0" brushRef="#br0" timeOffset="5865.6103">13529 9646 54,'0'0'35,"-3"-17"1,-8 14-1,-9-6-24,3 16-2,-12-3-2,7 13 1,-14 4-2,5 12-1,-9 7-1,0 18 1,-5 7-3,2 10 1,0 4-1,4 3 0,6-2-1,12-7 0,12-9-1,16-13 1,18-14-1,14-14 1,14-15-1,14-12 0,8-11 0,10-8-2,-3-6 3,0-4-1,-13 3 1,-10 3-1,-13 7 0,-12 12 0,-20 9 0,-14 10 2,-14 12-3,-11 14 1,-7 8-1,-4 6 1,5 3 0,2-2 0,9-4 0,16-7 1,13-14 0,17-13 0,15-19 0,8-14 0,8-14 1,4-11-2,-3-12 2,-7-3-2,-8-5 1,-12 1-2,-8 4 0,-15 5-2,-6 13 0,-10 4-4,2 21-4,-15-9-16,21 25-12,-15-2 0,21 13 0,-6-11 1</inkml:trace>
  <inkml:trace contextRef="#ctx0" brushRef="#br0" timeOffset="6068.4107">14379 10233 93,'-4'14'36,"-4"10"3,-13-3-2,0 8-33,-2-4-2,6 6 1,-2-2-2,11-1 0,6-3-3,2-25-8,29 20-28,-3-25 0,15-4-2,1-17 0</inkml:trace>
  <inkml:trace contextRef="#ctx0" brushRef="#br0" timeOffset="6224.411">14592 9906 99,'-35'0'39,"3"-6"0,15 2-6,17 4-53,15-4-18,27-6 0,8-9-2,15 8 1</inkml:trace>
  <inkml:trace contextRef="#ctx0" brushRef="#br0" timeOffset="6427.2113">15126 9991 102,'-38'17'40,"15"0"2,2-17-3,35-4-37,5-9-1,17-4-2,17 2-2,-1-5-4,17 16-23,-19-9-10,4 15 1,-25-2-1</inkml:trace>
  <inkml:trace contextRef="#ctx0" brushRef="#br0" timeOffset="6567.6116">15044 10189 94,'-59'37'40,"5"-13"-1,24 3 0,10-17-33,31-3-5,29-14 0,23-3-3,22-2-4,4-10-29,36 5-2,3-9-3,23 6 1</inkml:trace>
  <inkml:trace contextRef="#ctx0" brushRef="#br0" timeOffset="7269.6128">16065 9686 82,'-8'-10'38,"-4"-3"-1,12 13 1,-28 2-32,13 14-1,-9 4-1,4 15 0,-10 3 0,2 13 0,-1 2 0,11 5-1,3-3-1,19-3 0,12-10 0,19-7-1,14-11 0,17-12 0,8-12-1,6-14 0,4-9 1,-1-4-1,-9-11 0,-12 1 0,-13 0-1,-12 5 1,-15 6 0,-11 11 0,-11 15 0,-21 9 0,2 16 0,-6 11 1,6 9-1,4 3-1,9 2 2,12-3-1,17-13 1,13-12 0,16-17 0,8-16 0,7-14 0,-6-15 2,-4-10-2,-9-13 0,-13 1-1,-15-3 0,-14 4-1,-12 3-2,-3 10 0,-8 2-5,10 22-10,-11-8-7,18 32-5,2-26-10,14 23-2,1-3 3,15 4 0</inkml:trace>
  <inkml:trace contextRef="#ctx0" brushRef="#br1" timeOffset="11980.8211">4171 3502 15,'2'-13'27,"-2"13"2,4-19 1,-5 2-16,1 17-4,6-26 1,-6 26 1,11-14-2,1 21-1,-12-7-1,19 37-1,-11 2-3,1 19 0,-7 10-2,4 14 1,-8 9-3,1 1 0,-3-2-1,-1-10-3,9-5-4,-8-29-21,19-5-6,-1-27-2,10-10 0</inkml:trace>
  <inkml:trace contextRef="#ctx0" brushRef="#br1" timeOffset="12464.4219">4183 3474 14,'13'-8'25,"-13"8"-1,15-10-4,-15 10-7,13-8-5,-13 8-2,10-2-3,-10 2-1,0 0-2,13-4-3,-13 4-2,0 0-4,14-2-8,-14 2-3,0 0-1,14-5 1</inkml:trace>
  <inkml:trace contextRef="#ctx0" brushRef="#br1" timeOffset="20670.0363">4191 4249 7,'-8'-16'21,"1"5"-17,-3-4 7,10 15 4,-10-14 2,10 14-2,0 0-5,0 0-2,-8-14-3,8 14 0,0 0-1,0 0 0,0 0 0,0 0-1,0 0 0,8 10 0,-8-10 0,11 17 0,-11-17-1,23 17-1,-5-7-1,4 1 0,3-2 0,7 1 1,-3-1-1,5 1 1,2 0 0,0 0 0,5 1 0,4-1 0,0 2 1,9-3-1,0-1-1,9 1 1,7-2-1,6 1 1,3 0-1,4 0 0,3 2 0,5 0 0,-1 4 0,5-3 0,2 3 0,3-1 1,4-2-1,1-1 1,4-2 0,4 2 0,0-3 0,8 4-1,-5 1 1,2 1 0,3 1-1,1 2 1,0 1-1,4-2 0,5 0 0,-6-1 0,8 1 0,-2-3 0,0 1 0,6-1-1,0-1 1,-3 3 0,2-1 0,1 2 0,3-3 0,8 1 1,2 0-1,-1-2 1,4 1-1,8-2 3,2 2-1,1-4-2,1 2 2,1-2-4,3 2 5,3-1-5,3-2 5,-2-3-4,5 1 1,-1-2 1,2-2 0,-3 2 0,-2-4 1,1 1-1,-2-4 0,-1 1 0,-6-2-2,7-2 3,1-2-3,-1 1 3,1-5-4,0 2 3,2-2-2,3 1 1,-4-4 0,-3 2 0,0-1 0,-3-1-1,-4 1 2,-5-3-1,-6-2 0,-5-2 0,-2-3 1,-4 0-1,-6-3 1,-5-1-1,-7-4 0,0 0 0,-1 1 0,-8 3 0,-5-1 0,-9 5 0,-6 2-2,-9 1 0,-9 9-4,-19-9-13,-2 13-14,-17-6-1,-3 6-3,-7-6 2</inkml:trace>
  <inkml:trace contextRef="#ctx0" brushRef="#br1" timeOffset="21028.837">16533 3600 23,'-7'-13'30,"7"13"0,0 0 1,0 0-12,-10 24-5,16 14-4,-9 1-4,5 16-1,-9 9-1,2 8-4,-3 10-5,-12-9-26,10 6-2,-4-10-2,7-4 0</inkml:trace>
  <inkml:trace contextRef="#ctx0" brushRef="#br1" timeOffset="21169.2372">16731 4479 71,'-25'11'31,"6"-9"-29,-8-9-1,-6-6-36,-2-7 0</inkml:trace>
  <inkml:trace contextRef="#ctx0" brushRef="#br1" timeOffset="31871.2612">16403 3269 50,'0'0'32,"0"0"1,0 0-10,0 0-12,0 0-4,13-8-2,-13 8-2,0 0-2,14 4 0,-14-4-1,15 13 1,-15-13 0,17 20 1,-12-7-2,-1 2 2,-2 2-2,-2-1 1,-1 0 0,-3 0 0,2 1-1,-2-1 0,4-1 1,-4 1-1,2-1 0,1-1 0,0-2 0,-2 1 0,0 0 1,-2-3-1,-1 2 0,-3-1 0,9-11 0,-19 20 0,9-11 0,10-9 0,-21 14-1,10-4 1,11-10-1,-23 16 1,11-6 0,-1-1 0,0-1 1,-3 2-1,0-1 1,-2 1-1,2-1 1,-2-1-1,-1 0 1,-2 0-1,-3 0 0,1 0 0,-6 0 1,-2 0-1,-5 0 0,-1-1 0,-4 0 0,-1-1 0,-3-2 1,1-1-1,-2-1 0,1-2 0,1 1 0,-2-1 1,1 0 0,1 0 0,-1 2-1,-3-1 1,-1 2-1,-3 2 1,-5 1-1,1 2 0,-4 0-1,-1 0 1,2 1 0,-1-2 0,1-1 0,2 1 0,2-2 0,0 0 0,2 0 1,-1-2 0,0 3-1,-8 0 0,2-1 1,-5 3-1,-1-1 0,-2 1 0,-2-1 0,-5 0 0,2 3 0,2-4-1,-5 1 1,0 0 0,1 1 0,-4 0 0,-3-1 0,3 1 0,-4 2 0,1-2 1,0 1-2,-1 0 1,-1 2-1,-1-1 2,0-2-3,-1 0 3,4-1-2,3-1 1,-6 0-1,6-2 0,0 0 1,4-2 0,-1 1 0,2 0-1,-2-1 1,-3-1 0,3 0 0,-1 0 0,-3 2 0,3-2 0,1-1-1,1 0 1,-2-1 0,0-2 0,0 2 0,-3-2 0,4 1 0,-4-1 0,-1-1 0,2 0 0,0 2 0,0-2 0,-1 2 0,0 0 0,-2-1 0,-2 1 0,1 0 0,3-2 0,-8 1 0,6-2 0,0 2 1,0-2-1,0 1 1,0-1-1,-2-1 1,2 2-2,3-2 2,-2 4-1,1-2 1,2 2-1,3-1 0,-2 0 0,-2 1 0,3-1 0,-1 2 0,0-1 1,1 0-1,2-1 0,1 1 0,3 0 0,1-1 1,1 1-1,2-2 0,-2 0 1,1-2-1,2 1 1,-2-2-1,3 0 0,1 0 0,4-2 1,0-1-1,2 1 0,-2-1 1,5 0-1,-1 1 1,-3 1-1,-2 1 0,0 0 1,-4 0-1,1 2 0,1-1 0,0 0 0,-1 2 0,3-3 0,-3 1 0,4 0 0,-1 3 0,0-1 0,0 2 0,0 1 0,0 0 0,1 1 0,0-2 0,-1 2 0,4 0 0,1 0 0,-4 0 0,7 0 0,-1-1-1,4 1 2,-4 0-1,3 0-1,0 0 1,-2 0 1,5 0-1,-2 0 0,2-1 0,-2 1 0,4-1-1,0 1 1,2-2 0,3 0 0,2 0 0,3 0 0,1 0 0,-2-1 0,3 1 0,-2 1 0,4 0 0,-2-1 0,-1 1 0,1 1 0,-1 0-1,0-2 1,3 0 0,-3-1 0,2-2 0,0 0 1,2-1-1,0-2 0,1 1 0,0-2 0,3 2 0,-1-1 1,1 1-1,4-2 0,2 1 0,2 0 1,-1-1-1,4-2 0,-2 3 1,1 0-1,2 0 0,1 0 0,-2 0 0,-3 2 0,4-2 1,-1 3-1,-2 0 0,2-1 0,-4 1 0,1 1 0,1-1 0,1-1 0,0 0 0,-1 0 0,1-1 0,3 0 0,-1-1 0,4-2 0,-3 3 0,2 2 0,11 5 0,-20-14 0,20 14 0,-19-11 0,19 11 0,-17-8 1,17 8-1,-18-11 0,18 11 0,-19-13 0,19 13 1,-13-12-1,13 12 0,-14-15 0,14 15 0,-8-17 0,8 17 1,-9-20-1,6 9 0,-6-1 1,5 0-1,-2 1 1,-4-2-1,1 0 0,1 2 0,0-2 1,0 0-1,1 2 1,2 0-1,0 0-1,4-1 2,0 2-1,2-2 0,2 2 0,-1 0 0,0-2-1,1 1 2,-3 11-1,7-19 0,-7 19 0,2-18 0,-2 18 0,5-13 0,-5 13 0,9-14 0,-9 14 0,17-15 0,-5 5 0,3 1 0,2-2 0,3 1 0,0-2 0,1 2 0,-1 1 0,-2 1 0,3 2 0,-4 1 0,-3 1 0,2-1 0,0 1 0,3 0 0,-2-1 0,2 1 0,3-4 1,1 0-1,1-2 0,1-1 1,3 0-1,-3-1 0,1-1 0,3-1 0,1 1 0,-1 0 0,1 0 0,1 0 0,2 3 0,-2-3 0,2 3 1,2 2-2,-4-4 1,2 5 1,-1-1-1,-2 0 0,-1 2 0,0-2 0,-3 3 0,0-1 0,2 1 0,-1-1 0,-3 3 1,-1 1-1,-3-1 0,1 1 0,-2 2 0,5-1 1,-7 0-1,3 0-1,3-1 2,4 0-2,-2-1 2,3-1-1,-1 0 0,2 0 0,-1 1 0,1-1 0,2 2 0,-1 0 0,4-2 0,2 1 0,0-2 0,6 2 0,2-2 0,6 0 0,1 2 0,3-4 0,5 1 0,2 0 1,4-2-1,4 3 0,6-2 0,-4-3 0,4 5 0,3-1 0,2 0 0,-2 2 0,-1 0 0,2 2 0,0-2 0,1 2 0,0-1 0,0-1 0,1 1-1,3-3 1,-4 2 0,2 0 0,-2 0 0,-1 0 0,0-1-1,2 3 1,4-6 0,-3 5 0,-2-2 0,6-2 0,-4-1 0,4 1-1,-2 1 1,-3-2 0,2 6 0,2-5 0,-1 3 0,-3 3 0,1 1 0,-2-3 0,-5 3 0,1-1 0,-3-1 0,2 4 1,0-4-1,0 4 0,1-4 0,0 4 0,0-4 0,3 2 0,-4 0 0,0-1 0,0 0 0,0 0 1,1 0-1,0 0 0,1-1 1,1 2-1,1 0 0,-1 0 0,0-2 1,0 4-1,-2 0 0,-2-1 0,2 1 0,-2 0 0,1 3 0,-1-2 0,-3 4 0,0-3 1,-1 0-1,-3 4 0,-2-4 0,0 4 0,-1-5 0,0 6 0,0-1 0,0 1 1,0-2-1,-2 0 0,-2 3 0,-1-3 0,-4 3 0,2-3 0,0-1 0,-4 0 1,2 1-1,1-2 0,-1 0 0,2 1 0,0 0 1,-1 1-1,-1 1 0,1-3 0,-1 2 0,-2 1 0,-1-3 0,2 1 0,0 0 0,-1-2 0,0 0 0,4-1 0,-4 1 0,3 0 0,-1 0 1,0 3-1,-5-3 0,-2 3-1,1 1 1,-7 0 0,0-1 0,-3 1 0,2-1 0,-4-2 0,3 0 0,0-1 0,2-1 0,0 0 0,1-2 0,-4 0 0,2 0 0,-2 0 0,0 0 0,-3 1 0,0 1 0,-2-1 0,-2 1 0,3 1 0,-3-3 0,-1 2 0,2-1 0,-1-2 0,0 0 0,-2-1 0,0 1 0,-2 1 0,-2 1 1,0 1-2,-2-2 1,-4 1 0,2 0 0,-3 0 0,-2 1 0,0-2 0,0 0 0,-1 1 0,1 0 0,0-1 0,-1 0 0,4 3 0,0-3 0,2 1 0,1 0 0,2 0 0,1-1 0,-1 3 0,0-3 0,4 4 0,-1-4 0,1 5 0,0-5 0,3 3 0,0-1 0,-1-1 0,3 2 0,0-2 0,-2 3 0,0-2 0,-1 1 0,2 0 0,-2 1-1,0 2 1,2-1 0,0-1 0,-2 1-1,4 1 1,0 0 0,0-2 0,0 1 0,0 0 0,1 0 0,-1 0 0,0 2-1,0 0 1,-1 0 1,0 2-1,-4 0 0,-1 0 0,1-1 0,-6 3 0,4-2-1,-4 0 1,3 1 0,-1-1 0,2 1-1,0-1 1,-2 1-1,4 0 1,-2 0 0,-3 0-1,0-1 1,-7 3 0,0 1 0,-4-2-1,-3 5 2,-1 1-2,-1 2 2,0 0-2,-1 0 1,2 0-1,0-2 2,2-2-3,1-1 0,-13-15-1,20 19-6,-20-19-18,0 0-9,0 0 0,-10 13-2</inkml:trace>
  <inkml:trace contextRef="#ctx0" brushRef="#br1" timeOffset="33509.2641">16258 3236 89,'-14'-13'38,"14"13"0,18-44-1,16 10-32,19-16-2,24-4 1,18-10-2,16 1-2,14-4-1,-4 1-4,7 16-17,-14-8-16,-7 21-1,-30-3-2,-11 18 0</inkml:trace>
  <inkml:trace contextRef="#ctx0" brushRef="#br1" timeOffset="34289.2655">18925 1920 72,'0'-22'37,"4"12"0,-13-5-1,9 15-33,-20-5-2,5 19 1,-5 6 0,-7 16 1,-3 11-1,-4 9 1,-5 6-1,3 4 2,4-3-2,8 0 2,5-8-2,13-3 0,11-15-1,12-8 1,13-13-1,10-7-1,8-9 0,5-6 0,2-5 0,-5-10-1,-2 4 0,-6-7 0,-7 6 0,-9 2 0,-9 5 0,-6 5 1,-11 6 1,0 12-1,-8 7 0,-2 7 2,-1 7-1,4 0 0,3 3 0,7-3-1,8-4 1,9-10-1,8-10 2,7-13-2,7-12 2,-3-10 0,2-8-2,-2-8-1,-7-2-1,-4-6-3,1 9-8,-22-12-25,11 20 0,-12-4-4,7 18 3</inkml:trace>
  <inkml:trace contextRef="#ctx0" brushRef="#br1" timeOffset="34476.4658">19648 2386 91,'-9'19'39,"6"14"2,-15-12-3,-2 6-34,5 1-2,1 2-1,5 2-2,1-4-3,10 3-3,1-17-30,25 1-1,1-18-1,22-3-1</inkml:trace>
  <inkml:trace contextRef="#ctx0" brushRef="#br1" timeOffset="34663.6661">19943 1967 95,'-26'-16'41,"-7"-2"-1,24 12-3,9 6-39,-3-14-13,36 13-24,-1-9 1,21 8-2,-1-6 1</inkml:trace>
  <inkml:trace contextRef="#ctx0" brushRef="#br1" timeOffset="34850.8665">20401 2046 103,'-30'1'40,"15"8"0,2-24-3,13 15-35,28-11-2,7-1-3,12 13-6,-6-14-29,17 19-1,-11-9-1,2 17-1</inkml:trace>
  <inkml:trace contextRef="#ctx0" brushRef="#br1" timeOffset="35022.4668">20152 2396 101,'-25'21'42,"25"-21"-2,13 3-1,33-15-40,26-7-3,30 8-21,1-20-15,24 5 2,1-13-4,10 8 3</inkml:trace>
  <inkml:trace contextRef="#ctx0" brushRef="#br1" timeOffset="35381.2674">21753 1769 105,'-54'-8'42,"-5"22"0,-24 3-1,4 16-37,-8 25-1,7 17 0,2 6-1,18 5 0,23-2-1,24 5 2,34-9-3,27-14 1,31-17 0,29-15 1,17-24-1,19-16 1,4-16-2,1-18 0,-12-18 0,-20-13 0,-23-13 0,-29-9-3,-26 1 2,-38 1-1,-31 8 1,-28 10 0,-22 20-1,-19 20 0,-6 20-4,-6 7-8,25 34-11,-1-12-15,36 15-1,23-10-3,39 3 3</inkml:trace>
  <inkml:trace contextRef="#ctx0" brushRef="#br1" timeOffset="35537.2677">22505 1903 121,'-35'-11'41,"6"1"-1,-6-13-9,-3-13-62,25 18-11,-2-12 1,8 17-3,-6-2 2</inkml:trace>
  <inkml:trace contextRef="#ctx0" brushRef="#br1" timeOffset="36878.87">17769 3827 48,'0'0'35,"14"-8"2,-14 8-2,23 8-22,-23-8-5,27 31-1,-17-5-2,4 16-1,-8 6-1,-1 12-2,-6 2 1,-9 7-2,-2-1-1,-7-2-2,5 2-5,-9-20-29,20-3 0,-4-23-1,17-9-1</inkml:trace>
  <inkml:trace contextRef="#ctx0" brushRef="#br1" timeOffset="37097.2704">17528 3850 90,'-29'6'40,"6"-9"0,35 7-3,18-9-34,33-1-1,16-5-2,17 2-1,11 6-4,-3-10-13,1 25-20,-26-1-1,-16 18-2,-33 1 1</inkml:trace>
  <inkml:trace contextRef="#ctx0" brushRef="#br1" timeOffset="37284.4707">17438 4625 85,'26'4'40,"27"-27"-1,36-6 0,20-12-38,15-8-4,21 11-13,-11-16-22,6 12 0,-17-3-1,-7 15-1</inkml:trace>
  <inkml:trace contextRef="#ctx0" brushRef="#br1" timeOffset="42994.0808">18285 9074 86,'20'-33'37,"-9"-3"-1,1 17 1,-8-1-31,-4 20-2,0 0 0,11 15-1,-13 17-1,-5 19 0,-5 9-1,1 11 1,-4 9-1,2 2 0,-2 0-1,2-6-1,6-1-2,-5-19-4,20 6-16,-11-26-13,12-5-2,-9-31-1,26 11 0</inkml:trace>
  <inkml:trace contextRef="#ctx0" brushRef="#br1" timeOffset="43228.0812">18057 9072 102,'0'0'41,"0"0"0,23 2-1,16-12-37,14 1 0,7-3-2,8-1 0,2 5-3,1 1-1,0 18-11,-13-7-23,-4 16-2,-14-2 0,-4 13-1</inkml:trace>
  <inkml:trace contextRef="#ctx0" brushRef="#br1" timeOffset="43415.2815">18072 9765 109,'-42'39'43,"42"-10"0,33-29-2,41-14-36,30-17-2,28-13-2,22-4-5,1-17-17,8 20-17,-19-2-4,-14 18 1,-24 1-2</inkml:trace>
  <inkml:trace contextRef="#ctx0" brushRef="#br1" timeOffset="58048.1072">12066 5309 62,'11'-3'36,"-11"3"-1,21-14 0,-15 2-29,7 8-2,-13 4 0,14-8 0,-14 8-1,8 19 0,-7 2-1,1 11 1,-2 11-1,4 10 1,-4 14 0,1 12 0,-2 12 0,1 11-1,-6 8 0,-1 1-1,1 4 1,-3-4 0,3-6-3,4-10 2,5-13-6,-2-27-19,16-2-14,-6-21 3,4-5-4,-15-27 1</inkml:trace>
  <inkml:trace contextRef="#ctx0" brushRef="#br1" timeOffset="58438.1079">11835 6309 83,'0'0'37,"-23"1"-2,23-1 3,-15 20-34,10-2 1,3 3-1,4 11 1,3 5-1,5 8 0,3 2-1,8 2 1,0 3-3,8-3 1,7-5-2,4-9 1,9-13 0,4-13 0,2-17 0,2-14 0,2-17 1,-5-11-2,1-11 0,-12-7-1,-8-4 0,-7-4-1,-7 5 0,-2 2-3,-3 14-3,-16 1-31,13 16 0,-6 6 1,12 14-1</inkml:trace>
  <inkml:trace contextRef="#ctx0" brushRef="#br1" timeOffset="80044.1458">14562 5698 5,'0'0'17,"0"0"7,0 0-10,0 0 2,-20 9 4,20 11-3,-12-5-3,12 21 1,-14 1 2,8 21-8,-14 3-2,3 15-1,-9 4-2,3 5 1,-6-9-2,4-5 1,1-17-1,8-14 1,1-18-2,15-22 1,5-16-1,11-22-2,7-16 2,2-16-1,2-14 0,1-8-1,-1-7 0,0 1 2,-3 3-2,1 9 0,-5 12-1,0 15 1,1 19 0,2 21 0,-1 19 1,3 21-1,-4 19 3,3 19-2,-2 17 1,-1 13 0,-3 10-2,-4 4-1,0 2-1,-8-5-1,3-3-6,-9-22-27,6-13-2,-5-22 1,5-20-3</inkml:trace>
  <inkml:trace contextRef="#ctx0" brushRef="#br1" timeOffset="80512.1467">14551 6069 99,'0'0'38,"0"0"2,23 12-2,6-19-34,19-3-1,10-7 0,8 0-1,3 1 0,-5 6-1,-9 8 0,-5 8 0,-16 12-1,-13 10 0,-10 11 0,-17 7 1,-7 4-1,-9-2 1,0-1 0,-3-9 0,3-11-1,6-12 1,16-15-1,-2-21 0,18-13 0,13-9 0,5-14 0,9-6 0,2-1 0,3 1 1,-2 12 0,-6 8-1,-11 16 1,-8 16 0,-8 21 0,-11 14 0,-10 16-1,-5 8 0,-1 7 0,4 1 0,3-2-1,7-8-1,15-8-2,7-17-2,21 0-21,0-25-12,16-3 0,-4-15 0,11 2 0</inkml:trace>
  <inkml:trace contextRef="#ctx0" brushRef="#br1" timeOffset="81011.3475">15829 6010 100,'-27'-14'38,"0"12"1,-11-8-1,4 13-33,-3 3 0,9 7-1,-1 6-2,7 8 1,4 5-1,5 5 1,4 1-2,11-3 1,6-7-1,5-3 0,9-12 0,3-10 0,9-16 0,2-11-1,4-11 0,0-9 0,-3-5 1,0-3-2,-5 2 1,-5 7 0,-8 9-1,-6 13 1,-13 21-1,0 0 0,-6 38 0,-11 15 1,-8 22-1,-5 14 2,-9 21-2,-2 9 3,-6 10-3,-1 3 3,3-9-3,1-13 1,10-16-1,9-21-1,6-21 3,7-31-2,12-21 1,5-28 0,11-20 1,1-15 1,5-18-1,3-13 0,4-7-1,-4 1-2,4 7 0,-5 6-3,4 16 0,-3 0-6,15 26-27,-10 2-2,11 21 3,-2-2-2</inkml:trace>
  <inkml:trace contextRef="#ctx0" brushRef="#br1" timeOffset="81385.7482">16369 6022 99,'15'0'37,"-30"6"2,3 12 0,-13 2-34,-1 6 0,-3 6 0,5 6-1,0 0-1,11 2 0,7-7-1,11-4 0,9-12-1,15-10 0,9-10 0,9-12 0,3-11-1,7-8 0,-1-4 1,-3-6-1,-6 5 0,-9 2 0,-8 6 0,-10 10 0,-20 21 0,0 0 0,0 0-1,-26 36 1,7 1 0,1 2-1,6 5-1,5-5-1,14-5-2,11-16-4,26-8-29,-5-20-2,20-10 1,2-24-2</inkml:trace>
  <inkml:trace contextRef="#ctx0" brushRef="#br1" timeOffset="81572.9485">17236 5460 99,'-38'67'41,"-11"13"1,10 20-1,0 1-37,14 2-2,6-7-3,13-13-8,20 1-29,6-22 0,17-8-2,4-26-1</inkml:trace>
  <inkml:trace contextRef="#ctx0" brushRef="#br1" timeOffset="82196.9496">17578 5977 104,'-54'8'40,"4"16"0,-10 0-2,9 13-34,3 2 1,10 6-1,11-3 0,10-2-1,16-6-1,15-10-1,12-14 0,14-10 0,5-12-1,10-11 1,-3-11-1,0-5 0,-8-7 0,-10 2-1,-7 6 1,-15 7-1,-11 11 1,-1 20-1,-22-2 1,5 17-1,1 11 1,4 1-1,9 6-1,6-4-1,14-4-2,4-12-2,21 1-6,-8-26-13,19 8-10,-10-23 5,14 11 11,-20-16 10,5 4 7,-12 4 5,-13-6 8,2 21 12,-23-6 11,4 15-3,-23 8-10,16 15-9,-16 2-5,11 10-2,-6 3-2,8 2 1,2-2-2,7 2 1,3-13 0,3-6-1,-5-21 1,23 6-1,-7-19 1,0-11-1,3-12 1,-3-8-1,1-5 1,0-2-1,-1 3 0,-2 5 1,1 3-1,1 8-1,3 7 0,5 7-2,7 8-2,3-8-14,18 18-21,-2-13-2,13 10 1,3-15-2</inkml:trace>
  <inkml:trace contextRef="#ctx0" brushRef="#br1" timeOffset="82992.551">19076 5565 78,'-28'20'39,"1"18"-2,-10 1 2,6 23-30,-8-5 1,13 11-5,-1-3 2,8-2-4,8-8 0,6-6-2,5-15 0,11-11 0,0-16-1,7-14 0,5-17 0,-2-8 0,0-13 0,-2-8 0,-1-11-2,-3-3 3,-4 0-3,-5 4 2,-3 7-2,0 12 0,-2 13 0,0 12 3,-1 19 0,0 0-1,19 23 3,-2 3-2,6 1 2,7 0 0,9-6 0,7-9-2,11-8 0,7-11 1,4-8-3,1-7 2,-4-8-2,-6-5 0,-10 3 0,-8 3-1,-18 6 3,-14 12-3,-9 11 2,-18 11-1,-2 16 3,-6 11-1,2 11 1,-2 8-2,8 10-2,3-6-2,19 14-14,-3-19-20,18 1-2,-1-15 1,21-4-2</inkml:trace>
  <inkml:trace contextRef="#ctx0" brushRef="#br1" timeOffset="83834.9525">20001 5826 98,'-29'-23'39,"11"24"0,-8 0 0,6 15-32,-12 7-1,5 12-1,-2 5-2,4 5 0,6 0 0,13 2-1,7-9-1,14-4 0,12-12-1,9-13 1,9-12-2,3-11 1,-1-14-2,3-10 0,-8-6 0,-5-4 0,-11-3 0,-9-1 0,-9 6 0,-8 7 1,-6 8 1,-5 9 0,-5 9 1,1 7 0,4 9 0,11-3 1,-6 18-1,12-5 1,11-3-1,6 3 0,8-8 1,4 1-1,4-2 0,-2 0 0,-3-3 0,0 3 0,-13 1 0,-5 1 0,-7 6-1,-8 3 1,-7 2-1,-5 8 0,-4 2 0,0 0 0,1-1 0,0 0 0,4-6 0,5-6 0,5-14 0,14 1 0,1-16 0,10-4 0,-4-10 0,9-6 0,-2-2 1,-3 1-1,-2 3 0,-8 3 0,-4 10 1,-6 3-1,-5 17 0,0 0 2,-14 10-2,8 8 0,0 4 0,4 1 0,2 1 0,8-3 0,6-6 0,7-8 0,7-7 0,6-9 0,2-5 0,0-6 0,0-2 0,-1-1 0,-6 2 0,-8 2 0,-7 7 0,-14 12 0,14 2 0,-18 14 0,-6 7 0,1 10 0,-3 5 0,1 3-3,6 4-2,1-7-4,19 5-11,-13-21-17,22-2-4,-4-19 1,16-2 0</inkml:trace>
  <inkml:trace contextRef="#ctx0" brushRef="#br1" timeOffset="84474.5536">21039 5816 111,'-12'-2'39,"13"15"1,-1-13-1,11 17-33,1-9-2,11 4-1,6-6-1,6-3 0,2-5-1,3-5 0,-4-5-1,-1-5 0,-6-4 1,-8-4-1,-8-1-3,-13 1 3,-3 2-3,-10 3 3,-5 7-1,-6 8 1,-1 8-1,-5 10 1,1 10 3,5 7-2,3 5 2,7 3-2,6-2-1,10-2 1,8-5 0,12-8-1,6-12 1,8-8-1,5-9 0,0-7 0,1-5 1,-4-1-1,-8-1 2,-7 2-2,-5 6 0,-18 14 0,0 0 0,0 0 0,-23 24 0,10 2 0,1 1 0,4 6 0,4-3 0,7-5 0,8-10 0,5-8 0,8-9 0,1-12 0,4-9 0,1-7 0,1-4 0,-4-3 0,-1 4 0,-7 4 0,-6 10 0,-13 19 0,12-9 0,-13 20 0,-4 8 0,0 7 0,4 2 0,1-3 0,9 0-2,6-12-4,17 4-10,-6-29-7,23 2-18,-8-18 2,14-4-1,-7-14 0</inkml:trace>
  <inkml:trace contextRef="#ctx0" brushRef="#br1" timeOffset="84630.5539">22136 5424 121,'-15'23'38,"-15"9"4,7 26-10,-9 5-27,5 8-1,1 9-1,4-3-2,7 0-3,3-20-9,17 2-28,-11-23-1,12-7 0,-6-29-1</inkml:trace>
  <inkml:trace contextRef="#ctx0" brushRef="#br1" timeOffset="84786.5542">21892 5708 111,'-14'-24'40,"14"24"-1,0 0 0,0 0-35,27 3-3,-2 3-7,18 15-17,-6-18-15,14 8 0,-5-14 0,8 5-2</inkml:trace>
  <inkml:trace contextRef="#ctx0" brushRef="#br1" timeOffset="85098.5547">22360 5664 120,'-11'12'39,"-7"2"2,5 17-6,-5-4-30,4 8-1,3 0-1,2 2 0,3-3-1,12-4 1,3-11-3,5-8 0,10-11 0,3-11 0,4-9 0,3-10 0,-1-7 0,0-1 0,-1 0 0,-5 2 0,-5 6 0,-6 7 0,-3 10 0,-13 13 0,0 0-2,1 25-1,-2 5 0,-6-5-5,15 20-19,-9-16-12,12 5-2,-1-16 1,11 0-1</inkml:trace>
  <inkml:trace contextRef="#ctx0" brushRef="#br1" timeOffset="85550.9555">22908 5698 111,'-26'9'40,"5"15"0,-10-1 0,7 9-34,-3 3-2,10 2 0,0-6-1,9-2-2,8-12 0,11-11 0,7-13 0,2-10-1,6-12 0,4-6 1,-2-6-3,4-2 2,-3 4-1,-5 4 1,-6 12-2,-6 8 3,-12 15-1,0 0 1,4 21 2,-12 2-3,0 1 2,2 4-2,5-6 0,8-6 0,5-7 0,11-9 0,6-10 0,5-6 0,3-5 0,0-7 0,0 3 0,-6 2 0,-5 8 0,-12 6 0,-14 9 0,5 16 0,-11 10 0,-13 9 0,-2 17-11,-20-9-10,10 17-16,-19-11-5,-5 9 0,-22-13 0</inkml:trace>
  <inkml:trace contextRef="#ctx0" brushRef="#br1" timeOffset="85987.7563">14694 7336 95,'-9'8'40,"4"17"1,-13 2-2,3 21-37,-6 3-1,-4 6-1,5 5-2,1-3-2,14 3-8,0-24-26,19-12 0,12-25-1,12-16-1</inkml:trace>
  <inkml:trace contextRef="#ctx0" brushRef="#br1" timeOffset="86159.3566">14714 7098 104,'-38'-7'41,"15"12"-2,10-2-5,13-3-43,19 12-26,7-13-5,15 8 0,6-6-1</inkml:trace>
  <inkml:trace contextRef="#ctx0" brushRef="#br1" timeOffset="86440.1571">15173 7275 75,'-24'29'40,"-14"-6"0,1 11 0,-8-8-21,8 5-13,6-4-2,14-2-1,9-8-1,17-5 0,15-7 0,16-7-2,10-2 1,5-3-1,-3 2 0,0 1 1,-15 7-1,-9 7 1,-17 8-1,-17 4 0,-12 4-2,-9-2-1,0 4-5,-13-13-29,20 5-3,0-16 0,20-4-2</inkml:trace>
  <inkml:trace contextRef="#ctx0" brushRef="#br1" timeOffset="86876.9578">16819 7165 87,'-27'-7'37,"4"15"-1,-15 2 2,-4 12-34,-3 4-1,2 13 0,-3 1 0,7 4-1,13-2 0,8-2-2,21-8-3,13-19-21,34-3-14,10-16 1,17-5-3,10-17 2</inkml:trace>
  <inkml:trace contextRef="#ctx0" brushRef="#br1" timeOffset="87500.9589">17190 7185 88,'-51'20'38,"3"13"0,-7-2 2,20 14-33,-6-3-1,19 5-1,5-2-2,15-3 0,16-10-1,15-9 0,13-14-2,11-10 0,5-14-1,0-10-1,2-9 0,-7-6 0,-7 0 0,-18-2-1,-12 6 2,-12 1-1,-8 7 2,-10 5 0,-4 6 1,0 6 0,4 3 1,14 8 0,0 0 0,12-8 1,14 2-1,14 0 1,5-2 0,8 3 0,-3-2-1,-1 3 0,-8 5 0,-9 6-1,-10 4-1,-12 4 1,-13 10-1,-8 2-1,-7 3 1,-5 3 0,2-1-1,0-1 2,7-4-1,6-6 0,11-11 0,10-9 0,11-10 1,8-11-1,6-7 0,7-9 1,1-2-1,-3-1 0,-3 1 1,-5 4 0,-7 8 0,-7 8 0,-6 12-1,-15 6 0,11 16-1,-14 7-1,1 10-2,1 2-2,8 14-8,-7-18-19,22 11-8,1-17 2,19 2-2</inkml:trace>
  <inkml:trace contextRef="#ctx0" brushRef="#br1" timeOffset="87828.5595">18501 7138 88,'-30'-16'40,"0"15"2,-7 0-1,3 19-16,-1-6-20,13 7-1,4 4-2,8 3-1,15 0 0,5-2-1,9-2 0,7-1 0,2-6 0,0 1 0,0-3 0,-8-1 0,-1 1 0,-7-2 0,-4-1 0,-7 1 0,-2 3 0,-7 1 0,-12 1 0,-3 4 0,-1 0-1,-3-2-2,2 5-5,-7-17-18,20 10-14,2-18-1,20 1 0,5-19-1</inkml:trace>
  <inkml:trace contextRef="#ctx0" brushRef="#br1" timeOffset="88546.1608">18805 7033 58,'0'0'34,"0"0"0,0 0 1,-2 12-19,2-12-4,0 0-1,-11 8-3,11-8-1,0 11-1,5 1-1,-1-2 0,6 4-3,0 1 1,9 0-2,7-1 1,4 1-2,9-5 1,4-5-1,3-4 0,2-6 1,-3-5-1,-1-7 1,-7-6-1,-10-4 1,-9-5 0,-10-1 0,-13-2-1,-10 4 1,-12 7-1,-11 8 0,-11 15 0,-10 15 1,-7 17-1,-1 14-1,2 10 2,8 10-1,15 1 0,16 0 0,24-9 1,25-10-2,32-17-2,18-16-3,37-1-23,-4-23-10,17-3-2,-8-16 2,5 5-3</inkml:trace>
  <inkml:trace contextRef="#ctx0" brushRef="#br1" timeOffset="88904.9614">19648 7137 99,'-26'14'38,"11"14"1,-5-3-1,12 13-32,-8 0-1,2 8 0,-3 0-1,2 1-1,1-6 0,3-7-1,3-8 0,4-12-1,4-14 0,12-20-1,1-10 1,8-9-1,-2-9 0,5-3 0,0-4 0,1 2 2,-6 9-1,-2 8 0,-4 9 0,1 10 0,-3 8-1,6 10 2,7 6-5,4 2-1,8 2-1,5-3-4,18 7-15,-13-19-18,16 7 4,-16-17-3,7 4 3</inkml:trace>
  <inkml:trace contextRef="#ctx0" brushRef="#br1" timeOffset="89185.7619">20203 7035 85,'-17'18'37,"5"14"1,-4-1 1,10 19-17,-5-8-14,10 13-2,-1-6 0,4 1-3,3-9 1,11-5-1,0-15-1,10-16 0,4-14-2,9-16 0,0-13 0,7-12 0,4-7 0,-3-8 0,-5 2 0,-3 3 0,-6 13-6,-13 1-7,10 28-19,-22-2-8,8 23 0,-16-3-2,14 22 3</inkml:trace>
  <inkml:trace contextRef="#ctx0" brushRef="#br1" timeOffset="89528.9625">20764 7242 116,'-5'12'41,"5"-12"1,0 0-2,19 0-36,12-8-1,10-5 0,2-7-2,10-5 0,4-3 0,-4-1 0,-7-2-1,-9 1 2,-13 1-2,-14 5 0,-14 7 0,-13 9 0,-14 8 0,-9 11 0,-2 11 0,-4 7 0,4 9 0,5 3 0,10 3-2,11-1 2,14-5-2,16-3 1,12-16-2,16-4-3,5-20-8,28 3-24,-10-16-2,13-2 0,-5-11-1</inkml:trace>
  <inkml:trace contextRef="#ctx0" brushRef="#br1" timeOffset="89872.1631">21527 7090 115,'-34'3'39,"4"17"4,-15-1-3,15 10-33,-12 1-3,11 6-1,5-4-1,13-1 0,11-9-2,11-7 0,11-11 0,12-13 0,9-9 0,6-13 0,6-14 0,-2-10 0,4-11 0,-1-8 0,-3-3 0,-5 0 0,-9 6 0,-7 10 0,-10 17 0,-11 19 0,-9 25 0,-20 24 0,-4 21 0,-4 13 0,-1 17 0,-1-3 0,13 11-17,-5-23-14,28 1-11,3-23 1,20-3-2,-2-21 2</inkml:trace>
  <inkml:trace contextRef="#ctx0" brushRef="#br1" timeOffset="91120.1653">3621 12602 54,'14'-20'38,"1"10"-1,-13-3-1,-2 13-24,0 0-4,0 0-1,-7 18-2,3 7-1,-5 6 0,0 17-1,-10 14-1,-2 19 1,-4 10 0,0 11-1,-6-1-1,5 0 1,1-14-1,8-15 1,18-20-2,17-25 1,19-24-2,16-23 2,19-17-2,7-11-1,14-5-2,3-9-4,15 16-22,-19-6-10,6 21 1,-17-1-3</inkml:trace>
  <inkml:trace contextRef="#ctx0" brushRef="#br1" timeOffset="91775.3664">4522 12755 69,'-11'-14'39,"11"14"-1,-17-10 1,17 10-33,-12 2-2,6 11-1,-2 7 0,1 17 0,-2 10 0,1 12-1,-2 11 0,-3 8-1,4 1 0,2-1-1,2-8 0,5-11 1,0-12-2,5-13 1,7-16-1,0-13 1,3-17 1,-2-7-1,3-9 1,-2-3 0,2-7 0,-2-1 0,2 2 0,-2 7-1,1 9 1,2 8-1,2 11 0,-2 10 0,-1 11-1,-4 12 1,-5 6 0,-3 6-1,-8 4 1,-6-3-1,-3-1-1,-6-8-1,2-5-1,-6-20-3,14 4-21,-13-27-10,17 2-2,-5-22 1</inkml:trace>
  <inkml:trace contextRef="#ctx0" brushRef="#br1" timeOffset="92149.7671">4724 13392 69,'13'14'38,"-13"-14"0,17-3 0,-5-8-33,5 0 0,1-6-1,7-2-1,0-3-1,6-1 0,-2-3 0,-4 3 0,-1-1 0,-8 1-1,-7 2 0,-5 2 0,-9 3 0,-7 5 0,-7 5-1,-4 7 0,-2 8 0,-3 10 0,1 8 0,2 10 0,4 3-1,8 1 1,11 1-1,10-6 0,15-8-2,13-14-2,22-5-11,3-30-25,22-4 4,2-23-3,11-9 0</inkml:trace>
  <inkml:trace contextRef="#ctx0" brushRef="#br1" timeOffset="92352.5675">5667 12431 81,'-44'3'41,"6"25"-2,-11 10 0,10 24-35,4 14 0,7 18-2,5 5-1,6 5-1,13 1-3,4-11-3,13 4-22,-9-26-11,15-10 0,-9-25-2</inkml:trace>
  <inkml:trace contextRef="#ctx0" brushRef="#br1" timeOffset="93304.1691">5331 13096 80,'9'13'40,"-9"-13"-1,35 17 0,-5-17-35,11 0 0,6-7-1,8 2-1,-1-3 0,-3-2-1,-7 3 0,-5 3-1,-11 0 1,-7 3 0,-21 1 0,11 4-1,-11-4 1,-13 11 0,-4 2 0,0 2-1,-2 6 1,1 2-1,3 4-1,6 6 2,4-2-2,8-2 1,7-6 0,8-4 0,6-11-2,4-7 2,6-9 0,-5-10-1,1-5 0,-5-8 0,-2-4 0,-6-3 0,-2 3 1,-7 2-1,-2 4 1,0 6 0,-1 8 1,-5 15 0,10-9 0,-10 9 0,15 15 0,-3-1 1,-2 2-1,6-2 0,1 0 0,0-4 0,-1-2-1,1-1 1,-1 0-1,-1 1 1,-5 0-1,-4 4 0,-2 5 1,-4 4-1,-5 2 0,-3 4 0,2 3 0,0-3-1,-3-3 1,6-7 0,3-17-1,0 0 2,13 0 0,4-19-1,2-5 1,-1-9 0,6-2-1,2-4 1,-2 3 0,-2 0-2,-3 6 1,-5 6 0,-5 5 0,0 8 0,-9 11 1,10-7-1,-10 7 0,12 14 0,-12-14 1,24 19-1,-4-10 0,4-3 0,2-4 1,4-3-1,2-3 0,-1-7 0,-4-3 0,-3-3 0,-5-1 0,-4-4 0,-9-1 0,-5 1 0,-5 3 0,-8 7 0,-3 6 0,-2 12 0,-1 8-1,1 11 1,2 11 0,4 3 0,5 7 0,9-4 0,9-1-2,7-14-2,16 1-9,-5-32-9,24 1-17,-6-25-3,14-4-1,-4-17 1</inkml:trace>
  <inkml:trace contextRef="#ctx0" brushRef="#br1" timeOffset="93538.1695">7229 12690 85,'13'-28'41,"12"3"0,-4-5-2,9 8-36,0 5-3,-1 1-2,4 18-9,-15-10-27,5 19-1,-10-6-2,-1 13 1</inkml:trace>
  <inkml:trace contextRef="#ctx0" brushRef="#br1" timeOffset="93694.1698">7255 12853 89,'-18'29'41,"1"-18"1,17 4-2,0-15-38,29-4-3,10-1-6,-2-13-32,31 3-1,4-14 0,25 7-2</inkml:trace>
  <inkml:trace contextRef="#ctx0" brushRef="#br1" timeOffset="94177.7707">8689 12189 78,'14'-26'41,"4"14"0,-12-1 1,-6 13-36,0 17-2,-5 9 0,-9 12 0,-5 15 0,-7 15-2,-6 11 0,-4 10-1,-4 10 0,-4 1 1,3-4-2,6-9 1,8-11-1,12-17 2,19-19-1,17-23 0,18-19-1,15-16 1,16-13-2,12-6 0,3-7-5,8 15-10,-22-14-15,12 25-11,-16-2-1,4 17 0</inkml:trace>
  <inkml:trace contextRef="#ctx0" brushRef="#br1" timeOffset="94723.7716">9556 12844 68,'0'0'39,"-11"-19"-2,-2 18 2,-11 0-34,1 11-1,-8 3 0,-1 16 0,-3 4 0,2 15 0,-1 0-1,8 4 1,6-1-1,5-6 0,11-8 0,14-13-1,11-20 0,13-15-1,12-19 0,8-10 0,5-11 0,0-2-1,-4-3 0,-8 7 1,-11 11-1,-12 10 0,-13 19 0,-11 9 0,-10 23-1,-6 7 1,-3 9-1,1 4-1,8 3 0,9-7-2,16-1-2,2-25-13,31 3-22,0-24 1,18-4-2,2-19 2</inkml:trace>
  <inkml:trace contextRef="#ctx0" brushRef="#br1" timeOffset="95519.373">10558 12233 64,'-12'-44'38,"-4"9"0,-6 5 0,-2 21-33,-10 2 0,4 21-1,-5 15 0,-5 21 1,1 12-2,-1 17 1,-4 8-1,11 7 0,-2 3-1,10 0-1,12-6-1,5-9-2,11-9-3,2-27-16,17 2-18,-4-20-1,9-6 0,-11-21-1</inkml:trace>
  <inkml:trace contextRef="#ctx0" brushRef="#br1" timeOffset="95675.3733">10086 12951 78,'-24'-8'40,"12"8"0,12 0 0,0 0-34,25-21-3,13 5-2,15-5-4,7-17-9,17 2-27,5-12 1,6-4-3,-6-9 1</inkml:trace>
  <inkml:trace contextRef="#ctx0" brushRef="#br1" timeOffset="95878.1736">10893 12153 73,'-25'52'40,"-10"15"-2,7 27-2,-12-1-30,15 10-1,-5 3-2,12-6-1,3-8-3,7-16-3,16-9-32,-4-26-3,9-11-1,2-24 1</inkml:trace>
  <inkml:trace contextRef="#ctx0" brushRef="#br1" timeOffset="96080.974">10541 12746 93,'-18'10'42,"3"-4"1,24 5-2,3-8-37,18-4-2,17-5-1,7-7-3,13 3-2,-6-13-11,13 12-26,-13-7 1,5 9-3,-17-5 2</inkml:trace>
  <inkml:trace contextRef="#ctx0" brushRef="#br1" timeOffset="96595.7749">11049 12790 79,'-11'25'41,"14"1"-1,0-13 2,16 3-37,3-15 0,18-2-1,-3-14-1,9-1 0,-1-7-1,-3-5-1,-8 0-1,-9-4 1,-8 2-1,-12 3-1,-10 3 1,-9 5 0,-8 10 0,-3 7-1,-3 9 1,3 7 0,-1 10 0,12 4 1,4 8-1,10-4 0,10-2 1,15-2-1,6-8 1,9-8 0,7-5 0,2-3-1,0-3 1,-1 2 0,-9 2-1,-5 8 1,-14 4-1,-9 8 0,-9 8 0,-9 0 0,-5 3 0,-5-3 0,3-4 0,-6-7 0,10-13 0,10-9 1,-4-21 0,15-6-1,8-12 1,8-6-1,3-6 1,10-1-1,6 1-1,-2 4-1,8 11-3,-12-2-13,19 21-20,-18-3-4,12 17 0,-9-1-1</inkml:trace>
  <inkml:trace contextRef="#ctx0" brushRef="#br1" timeOffset="97609.7767">3253 14019 58,'0'0'33,"-11"-11"-8,11 11 1,0 0-17,0 0-1,-15-1-2,15 1 1,0 0-2,6 13 0,-6-13-1,11 17 1,-6-3-2,3 11 1,-6 8-2,-2 13-1,-6 15-1,-4 12 0,-6 9 0,-2 4-2,0 2-1,0-12-4,11 1-23,-2-27-7,14-11 0,-2-25-3</inkml:trace>
  <inkml:trace contextRef="#ctx0" brushRef="#br1" timeOffset="97843.7771">2914 14120 72,'-14'-5'41,"6"-7"0,19 13 2,4-4-39,25-1 0,16-5-1,15 0-1,19-4 0,14-2-3,10 2-1,-5-4-6,6 15-30,-21-4-1,-6 18-3,-29 0 2</inkml:trace>
  <inkml:trace contextRef="#ctx0" brushRef="#br1" timeOffset="98046.5775">3060 14859 70,'-29'11'42,"29"-11"1,14-20 0,27-3-39,11-17-1,17-4-2,8 4-1,7-6-6,19 19-33,-16-8 0,8 23-2,-11-6 0</inkml:trace>
  <inkml:trace contextRef="#ctx0" brushRef="#br1" timeOffset="98826.5788">4032 14680 50,'0'0'40,"0"0"-2,0 0 0,-19 1-29,12 16-4,-2 3-2,-4 4-3,4 5-5,-3-7-5,21 8-28,-9-13 1,12-1-1,4-16 0</inkml:trace>
  <inkml:trace contextRef="#ctx0" brushRef="#br1" timeOffset="99481.78">4599 14206 23,'0'0'35,"-18"-4"3,18 4-1,-20-2-15,20 2-12,-24 8-2,14 2-2,-8 3-1,2 9-1,-4 7-2,0 6 1,1 5-2,3 2 1,7-2-1,4-2 0,11-6 0,12-11-1,8-11 1,18-11-1,3-12 1,6-5-1,3-9 1,2-4-1,-8-1 1,-4 0-1,-12 4 0,-9 6-1,-8 7 1,-17 15-1,0 0 1,0 0-1,-5 31 1,-4-3 0,0 5 0,2 4 0,4-1 1,8-4-1,9-8 1,6-8 0,7-14 0,11-10 0,1-14 0,2-6-1,-2-7 1,-6-3-1,-7-1 0,-8 1-2,-4 7-1,-14 1-3,6 15-6,-15-6-27,9 21 0,4-12-1,10 15 1</inkml:trace>
  <inkml:trace contextRef="#ctx0" brushRef="#br1" timeOffset="99653.3803">5404 14421 69,'3'37'40,"-14"-3"-2,2 12 2,-2-5-38,-2-2-2,5 4-6,-9-14-31,23-1 1,-6-28-4,32 3 1</inkml:trace>
  <inkml:trace contextRef="#ctx0" brushRef="#br1" timeOffset="99856.1806">5893 14075 76,'-24'13'40,"8"16"-1,-7 0-1,13 12-37,-9 8 0,6 5-3,6 2-2,-3-6-5,14 6-28,-4-13-1,8 0-1,-8-19 0</inkml:trace>
  <inkml:trace contextRef="#ctx0" brushRef="#br1" timeOffset="100012.1809">5758 14384 67,'-8'-11'42,"-1"-5"-2,9 16 1,11-14-32,8 3-7,15 3-5,3-12-13,20 12-23,-4-9 0,22 7-2,-2-10 1</inkml:trace>
  <inkml:trace contextRef="#ctx0" brushRef="#br1" timeOffset="105269.3901">7091 13698 66,'16'-27'38,"-7"-6"0,5 16 1,-14 17-36,0 0 0,11 23-1,-11 25 0,-5 17 0,-3 20-1,-1 8 0,0 10 0,2 0-1,0-7 0,6-7-2,-2-14-3,13-4-12,-4-32-22,10-7 1,-5-25-3,7-9 2</inkml:trace>
  <inkml:trace contextRef="#ctx0" brushRef="#br1" timeOffset="105503.3906">6789 13701 72,'-18'2'41,"5"-2"-2,13 10 2,0-10-37,42-1-2,2-7 0,14 0 0,7-1-1,8 1-1,5 5-2,-2-5-7,6 21-30,-23 0 0,-4 19-2,-21 0 0</inkml:trace>
  <inkml:trace contextRef="#ctx0" brushRef="#br1" timeOffset="105690.5909">6881 14594 76,'-20'30'42,"26"-7"-2,11-32-4,15-6-34,19-15-2,13-5-2,7 3-3,-3-16-23,14 14-10,-14-4-2,5 13 0</inkml:trace>
  <inkml:trace contextRef="#ctx0" brushRef="#br1" timeOffset="106018.1915">7504 14415 66,'-15'4'40,"15"-4"0,0 0 0,5-10-37,11-5 0,9-2-1,3 4 0,1 5 0,-4 1 0,-2 9 0,-7 8-1,-10 10 0,-6 10 0,-11 10 1,-8 9-1,-2 3 0,-7 1 0,5-5 0,4-6-1,7-10 1,10-10-1,2-22-1,30 6-2,-4-27-4,27 3-32,-9-18-1,13 3-1,-2-15 0</inkml:trace>
  <inkml:trace contextRef="#ctx0" brushRef="#br1" timeOffset="106657.7926">8305 13877 64,'0'0'39,"-21"-8"-1,21 8 0,-38 18-34,13 2 1,-8 3 0,6 13-1,-2 3-1,6 8-1,5-1 0,9 2-1,5-2 1,11-6-2,11-6 1,11-13-1,11-11 1,5-13 0,9-9-1,-1-11 1,2-11-1,-6-3 1,-4-3 0,-14 3 0,-7 2 0,-12 8-1,-6 6 1,-8 10 0,2 11-2,-12 11 1,-1 11-1,3 6 0,3 7 0,3 5 1,2 0 0,5-2-1,8-3 2,5-12-1,3-12 1,5-9 0,2-11 0,1-9 0,-1-14 0,-5-8 0,-1-7 0,-6-1 0,-4 1-2,-4-2-1,-3 7-3,-7-1-5,15 18-31,-15 1 1,4 24-2,6-16 0</inkml:trace>
  <inkml:trace contextRef="#ctx0" brushRef="#br1" timeOffset="107047.7933">9033 14083 60,'-20'14'41,"11"0"0,9-14 1,0 0-21,19-5-17,6-5 1,4-5-2,5 4 1,-1 0-2,-2 4 0,-2 7-1,-12 11 0,-12 4-1,-10 9 0,-11 9 0,-7 5-1,-9 7 2,-6 4-1,0-3 0,1-3-1,8-8 2,13-2-1,11-16 1,5-17-1,36 2-2,-1-19-2,20 1-9,-7-21-25,24 5-5,-9-16 1,13 10-2</inkml:trace>
  <inkml:trace contextRef="#ctx0" brushRef="#br1" timeOffset="108872.9965">9905 13185 63,'-14'-2'37,"14"2"0,-23 11-7,27 14-22,5-2-2,22 15-2,4 4 1,15 17-2,4 8 0,0 14-2,-5 8 1,-7 9-1,-20 8-1,-14 10 1,-25 5-2,-13 3 1,-18 0-1,-8-11-2,-4-2-6,-15-24-30,13-5 0,6-26-2,6-15 1</inkml:trace>
  <inkml:trace contextRef="#ctx0" brushRef="#br1" timeOffset="109391.6036">2841 13509 55,'-29'20'38,"1"25"-1,-16 15 0,-2 25-28,-5 15-3,3 26-1,6 15-1,13 12 0,18 3-4,24-6-1,31-9-2,29-13-4,47-12-32,17-31-1,39-13-3,10-25 1</inkml:trace>
  <inkml:trace contextRef="#ctx0" brushRef="#br1" timeOffset="109944.6353">10500 14622 60,'0'0'40,"0"0"-2,0 0 1,-21 26-34,11 0-3,-5 8-1,3 6-1,2 1-2,-2-6-6,20 4-30,-8-15 0,14-8 0,2-20-1</inkml:trace>
  <inkml:trace contextRef="#ctx0" brushRef="#br1" timeOffset="110429.65">10518 14309 45,'-8'23'32,"12"2"1,8-7-2,10 1-31,8-6-1,1 2 2,6-1 1,-7 1 1,3 9 2,-12-3 1,0 12 0,-15-4 2,1 11-1,-14-5-1,1 9-1,-11-3-1,3 1-1,-1-4-1,4-5-1,3-8 1,8-5-2,0-20 1,23 2 0,2-17 0,6-13 0,7-5-1,2-6 2,-2-5-1,0 2 0,-5 4 0,-5 6-1,-7 7 1,-10 13-1,-11 12 1,0 0-1,0 30 0,-10 0 0,3 6-1,-2 1 0,3 3-2,1-7-1,11-1-3,3-17-3,19 5-15,-4-25-15,13-2 0,-4-14 1,9-2 2</inkml:trace>
  <inkml:trace contextRef="#ctx0" brushRef="#br1" timeOffset="110601.2503">11311 14594 56,'0'0'39,"-24"20"0,13 6 1,-12-4-29,10 15-5,-4 0-3,3 5-2,7-7 0,2-2-2,4-8 0,4-15-3,13 1-13,-1-27-24,12-10 3,-5-15-1,9-7 0</inkml:trace>
  <inkml:trace contextRef="#ctx0" brushRef="#br1" timeOffset="110741.6506">11271 14068 77,'-13'-8'38,"13"8"-4,-6-11-30,25 2-40,5-8-3,16 2 1</inkml:trace>
  <inkml:trace contextRef="#ctx0" brushRef="#br1" timeOffset="110944.4509">11752 14051 66,'-16'67'39,"-13"4"-2,3 15 2,-4-1-35,7 5 0,-5-6-2,9-4-1,8-9-3,3-18-3,14 0-26,-4-28-8,9-9 0,-11-16-1</inkml:trace>
  <inkml:trace contextRef="#ctx0" brushRef="#br1" timeOffset="111240.8515">11546 14526 69,'-14'-3'41,"14"3"-1,-3 14 2,15-11-36,4-2-2,14-1 0,-1-2-1,10-4 0,-2-1 0,2-3-1,-2 3-1,-7 2 0,-6 5 0,-7 6 0,-8 4-1,-6 12 1,-5 5-1,-6 5 0,-2 4 0,-2 0 0,2-2-2,2-6-1,7-2-2,1-26-5,14 18-30,-6-31-1,14-3-1,-3-19 0</inkml:trace>
  <inkml:trace contextRef="#ctx0" brushRef="#br1" timeOffset="111365.6517">11914 14208 74,'-19'10'41,"-5"3"-2,10 8-3,11 9-40,0-19-36,23 5 1,5-11-1,15 5 0</inkml:trace>
  <inkml:trace contextRef="#ctx0" brushRef="#br1" timeOffset="111771.2524">12394 14436 72,'-23'21'42,"-13"-3"0,11 16 1,-9-1-38,4 7 0,1-1-1,9 0-1,4-3-1,15-9-1,9-8 0,14-15-1,9-13 0,10-9 1,4-13-1,1-5 0,-4-2 0,-6-1 0,-6 3 0,-8 5 0,-12 10 0,-10 9 0,0 12 0,-14 14 0,0 6 0,3 8 0,-3 4-1,9-3-1,4 3-2,5-11-2,16 4-11,-9-28-24,24-5 1,-3-20-2,15-7 1</inkml:trace>
  <inkml:trace contextRef="#ctx0" brushRef="#br1" timeOffset="111942.8527">12942 14080 80,'-14'8'41,"-10"25"-2,6 29 2,-15 3-35,9 14-3,4-1-5,1-12-10,16 5-27,-3-18-1,8-3-1,0-24-1</inkml:trace>
  <inkml:trace contextRef="#ctx0" brushRef="#br1" timeOffset="112223.6532">14268 13857 79,'49'-20'39,"5"-12"-5,9 1-3,16 4-57,-16-11-11,6 10-2,-10 0 0</inkml:trace>
  <inkml:trace contextRef="#ctx0" brushRef="#br1" timeOffset="112395.2535">14245 14126 95,'-33'22'42,"29"-2"3,4-20-5,58-36-41,16 0-7,5-24-30,33 4-3,3-11 0,24 6-2</inkml:trace>
  <inkml:trace contextRef="#ctx0" brushRef="#br1" timeOffset="112972.4545">16637 13055 81,'10'-31'39,"2"13"-1,-17 1-8,5 17-25,-4 24-1,1 14-1,-6 18 0,6 14-1,-6 10-1,1 12 0,3 5-1,4-6-2,8-4-2,-3-22-8,21-5-26,-6-25-1,15-12-1,-6-28 0</inkml:trace>
  <inkml:trace contextRef="#ctx0" brushRef="#br1" timeOffset="113190.8549">16250 13194 93,'-23'4'41,"23"-4"1,37 1-3,16-9-37,29-6-1,16-1-1,9 6-3,1 0-3,5 17-7,-21 1-26,-6 21-1,-28 1 0,-14 16 0</inkml:trace>
  <inkml:trace contextRef="#ctx0" brushRef="#br1" timeOffset="113362.4552">16450 13830 87,'-1'16'42,"19"-25"0,40-4-1,18-18-38,12-7-3,17 2-3,-1-8-6,15 15-30,-19-2 0,-1 22 0,-20-4-3</inkml:trace>
  <inkml:trace contextRef="#ctx0" brushRef="#br1" timeOffset="113612.0556">17595 13574 81,'0'0'41,"-19"-14"0,19 14 0,-19 18-37,4 5-1,-1 12-2,-2 10 0,3 5-3,-1-2-2,13 12-14,2-27-20,22-1-1,3-26-2,19-12 0</inkml:trace>
  <inkml:trace contextRef="#ctx0" brushRef="#br1" timeOffset="113830.456">18373 13055 90,'0'0'41,"-22"16"0,1 22-1,-15 9-37,4 9-1,3 5-2,2 3-2,6 4-1,2-7-4,13 9-12,-6-24-21,12 2 1,-5-20-2,11-3 1</inkml:trace>
  <inkml:trace contextRef="#ctx0" brushRef="#br1" timeOffset="113986.4563">18118 13445 90,'-8'-30'41,"20"13"1,-2-6-1,15 8-36,12 0-6,5 0-3,17 15-23,-2-13-12,20 10-1,-6-9-2,15 8 2</inkml:trace>
  <inkml:trace contextRef="#ctx0" brushRef="#br1" timeOffset="114314.0569">19112 12990 93,'0'-16'38,"0"16"2,0 0-13,0 20-23,-4 8-1,4 12 0,-2 6-2,-2 13 1,-1 5-1,2 2-1,2 0-1,2-9-2,13 6-16,-4-26-19,13-4-1,-4-22-1,10-5 0</inkml:trace>
  <inkml:trace contextRef="#ctx0" brushRef="#br1" timeOffset="114516.8572">18943 13134 67,'-33'-3'41,"17"-7"-1,26 10 0,17-15-17,24 6-22,15-2-1,10-1-4,11 19-12,-16-7-22,-1 19 0,-25-1-2,-9 18-1</inkml:trace>
  <inkml:trace contextRef="#ctx0" brushRef="#br1" timeOffset="114704.0576">19038 13586 90,'-13'6'42,"26"3"0,4-20-1,23 4-35,6-15-5,8-5-2,8 6-4,-8-16-15,10 18-20,-13-7 0,1 12-1,-13-5 0</inkml:trace>
  <inkml:trace contextRef="#ctx0" brushRef="#br1" timeOffset="115094.0582">19620 13406 94,'0'0'40,"0"0"1,13 5-12,2-14-24,10 5 0,0-2-2,4 4-1,-1-1 0,-3 5 0,-9 7-1,-11 3-1,-7 9 0,-11 1 0,-9 5 1,-7 4-1,-3 4 0,-3-3 0,9-1 0,3-3 1,9-4-1,12-8 1,13-10-1,11-7-1,15-7-2,5-12-5,19 4-25,-7-19-8,13 2 1,-7-14-3</inkml:trace>
  <inkml:trace contextRef="#ctx0" brushRef="#br1" timeOffset="115437.2588">20060 12572 109,'38'31'42,"-1"-2"1,19 25-6,-7-5-33,2 16-1,-4 5-1,-6 8-2,-12 7 0,-13 7 1,-13 2-1,-8-3-1,-11-6-1,-6-5-1,-4-9-2,-12-18-9,10 4-5,-20-36-11,16 7-10,-10-22-1,7-1-2,-17-15 2</inkml:trace>
  <inkml:trace contextRef="#ctx0" brushRef="#br1" timeOffset="115920.8597">16516 12485 78,'-12'-8'39,"-2"14"0,-16 7-10,-4 33-22,-18 19 0,-3 35 0,-11 24-2,7 20-1,4 13 0,17 16-2,21-6 0,21-2 0,30-18-4,26-26-2,44-19-6,15-33-28,43-11-3,11-38 0,28-12 0</inkml:trace>
  <inkml:trace contextRef="#ctx0" brushRef="#br1" timeOffset="116966.0615">21202 12966 72,'13'-13'36,"-12"-6"-1,-1 19-5,0-18-21,0 18-2,-19 3-2,2 14-2,-6 5 0,-1 9 0,-7 9 0,1 8 0,-2 1 0,6 10-1,4-7 0,14 0-1,8-9 0,15-5 0,14-13-2,12-9 1,13-14 0,9-9 0,6-5 0,-4-9 0,-1-5 1,-10 1 0,-4-1 0,-11 3 0,-13 4-1,-8 9 1,-7 6-1,-11 4-1,7 24 1,-9 1 0,4 9-1,-2 6 0,4 0 1,7 2-1,4-7 1,6-6 0,10-12 1,7-14-1,3-15 1,2-12 1,2-11-1,-5-10 1,-4-3-1,-5-5 0,-10-1-2,-7 2-1,-5 11-2,-8-1-3,6 23-9,-14-6-23,7 25 1,0 0-1,19 6 0</inkml:trace>
  <inkml:trace contextRef="#ctx0" brushRef="#br1" timeOffset="117262.462">22533 13221 85,'-15'-29'38,"7"9"0,-11-6 0,4 13-32,-4 5 0,1 14-2,-6 11 0,-1 14-1,-2 14-1,-2 12 0,2 6-1,3 5-1,4 1-1,6-6-2,6-4-3,3-16-3,15 2-21,-9-25-9,11-2 1,-12-18-2</inkml:trace>
  <inkml:trace contextRef="#ctx0" brushRef="#br1" timeOffset="117434.0623">22230 13591 81,'-14'-15'39,"-12"-8"0,12 17 1,-6-7-30,20 13-2,14-14-1,15 5-3,13-1-2,11-1-1,7-2-3,1-6-7,12 14-23,-18-13-8,-4 14-1,-13-7-1</inkml:trace>
  <inkml:trace contextRef="#ctx0" brushRef="#br2" timeOffset="123081.2723">6947 14790 46,'20'-11'35,"26"-11"3,20-22-2,32-4-29,21-18-1,31-3-1,24-9-1,9 0-2,10-2 1,1 8-1,-8 6 0,-11 7-1,-18 11-1,-21 2-1,-20 10-3,-25 0 0,-15 17-4,-24-13-5,-4 17-23,-25-1-2,-9 12 2,-14 4 0</inkml:trace>
  <inkml:trace contextRef="#ctx0" brushRef="#br2" timeOffset="123658.4733">9643 13465 53,'0'0'35,"3"-19"1,-3 19-2,-20-5-30,7 12 0,-5 5 1,-3 11 0,-4 7-1,6 15 0,-4 5 0,8 10 1,4 0-2,9 1 1,8-6-2,16-9 0,8-16 0,15-18-1,7-22 0,9-17 0,-1-14 0,0-11-1,-10-9 1,-11-3-2,-15 6 1,-17 1-2,-19 13-1,-14 7-1,-12 21-6,-16 1-28,8 20-1,-8 4-1,9 11 0</inkml:trace>
  <inkml:trace contextRef="#ctx0" brushRef="#br2" timeOffset="126606.8785">3598 9162 94,'-3'25'37,"3"26"0,-12 10-1,1 20-37,-5 12-1,-4-2-5,13 6-28,-4-16 0,12-13 1,5-28-3</inkml:trace>
  <inkml:trace contextRef="#ctx0" brushRef="#br2" timeOffset="126918.879">3484 8657 88,'-99'47'38,"2"34"-1,12 42-3,10 25-28,28 28 0,21 16-2,31 5-2,21-15-2,37-25 1,32-44 0,29-48 1,24-60-1,22-54 1,7-54 0,-4-34 0,-16-26 1,-29-9-1,-37 3-1,-39 5-1,-43 21-3,-50 18-1,-35 26-5,-43 7-27,-12 24-3,-29-1 1,7 13-2</inkml:trace>
  <inkml:trace contextRef="#ctx0" brushRef="#br2" timeOffset="127527.2801">2282 3574 89,'29'-25'38,"9"7"0,-4-5 0,-1 3-36,7 1 0,5 1 0,-5 5-1,-5 7 1,-12 8-1,-8 17 1,-18 15 0,-14 17 0,-12 12 0,-6 10 0,-5 3-1,0 0 1,6-7-2,11-11 1,21-19-2,19-22-1,28-21-2,13-33-10,28-5-24,0-28-1,20-6 0,-9-19 0</inkml:trace>
  <inkml:trace contextRef="#ctx0" brushRef="#br2" timeOffset="127839.2806">2521 2698 94,'-131'45'38,"-8"28"1,15 39-2,6 29-34,29 27-1,23 21 0,32 13-1,36 2 0,35-16-1,39-28 0,34-34 0,41-51 1,21-50-1,18-56 2,5-43 0,-10-45 0,-15-24 0,-29-17 1,-34-5-2,-52 2-1,-43 5 0,-47 15-1,-47 12-2,-41 30-6,-43 7-28,-10 39-2,-31 22 0,-2 44-2</inkml:trace>
  <inkml:trace contextRef="#ctx0" brushRef="#br2" timeOffset="134016.8915">3184 15218 15,'-27'2'31,"6"3"1,0-11-19,21 6-1,-16 1 0,16-1-1,16 0-2,9 4-1,9-10-3,18 1-1,20-8 0,20-5-1,17-7 0,15-2-1,17 0 0,13 0 0,1 4 0,2 7-1,-7 8 0,-12 8-1,-6 9 0,-14 4 0,-13 3 1,-14 0-1,-16-1 0,-9-6 0,-8-4 0,-9-6 0,-9-6-1,-7-3 0,-6-3-4,-10-9-8,0 9-23,-13-7-2,1 5-1,-16-4 0</inkml:trace>
  <inkml:trace contextRef="#ctx0" brushRef="#br2" timeOffset="135062.0933">16632 14383 8,'0'0'27,"16"6"1,6-6 1,10 2-22,14-9-3,14 4-1,13-3-1,19 5 1,10-2 1,21 5 0,11-7 2,18 5 0,15-9 1,28 6-1,14-12 2,31 2-1,18-9-2,27 2-1,13 0-1,17-1-1,10 4-1,3-1-1,-1 6 0,-9-2 0,-15 0-2,-18-1 1,-21 1-3,-30-3 2,-28-3 0,-36-1 0,-35 4 0,-36-5-1,-26 8-3,-39-8-20,-22 12-5,-21-4-3,-18 7 1</inkml:trace>
  <inkml:trace contextRef="#ctx0" brushRef="#br2" timeOffset="137277.2972">3612 13752 12,'-23'-2'22,"-6"-1"-12,-10-5 2,5 10 2,-13-12 2,8 13-2,-14-12-1,17 11-1,-19-12-1,16 10-3,-12-7-2,8 9-2,-7 7-1,-1 10-1,-4 8-1,-8 15 0,-3 9 0,-3 11 0,-5 7 0,7 11 0,-2 2 0,11 9 0,15 8 0,12 5 1,22 5-4,16 8 1,18 0 1,18 3-1,21-3 0,14-10 0,14-21 0,15-21 1,14-29 1,19-29 1,13-32 0,12-28 0,7-27 1,6-23 0,-4-12 0,-7-9-1,-25 1 0,-26 1-1,-32 5 1,-31 5 1,-42 1-2,-40 6-1,-34 2 1,-34 5-1,-32 7 0,-34 8 1,-21 16-2,-12 16-2,-6 28-6,-8 12-24,28 29-4,15 5-1,40 11-1</inkml:trace>
  <inkml:trace contextRef="#ctx0" brushRef="#br2" timeOffset="139398.9009">14067 15263 30,'7'-17'34,"-7"2"1,0 15-1,-12-8-28,0 20-1,-13 3 2,-1 21 0,-17 1-1,3 8-2,-6-2 1,9 0-1,5-8-1,15-1-1,14-14 0,17-8 0,20-8-2,11-6 1,13-1-1,2-1 0,-1 1 0,-6 0 0,-9 9-1,-18 5 1,-15 7-1,-16 6 2,-19 5-2,-7 1 0,-4 1-1,-5-5-5,16 5-12,-3-20-18,27-11-1,0 0-2,22-10 2</inkml:trace>
  <inkml:trace contextRef="#ctx0" brushRef="#br2" timeOffset="139664.1014">14548 15371 44,'3'-13'36,"-3"13"1,-20 10-1,4 15-27,-11 2-5,6 12 2,-3 5-3,9 7 2,3-1-3,12 0 0,12-10-1,11-5 0,13-14 0,6-14 0,6-14-1,5-13 0,-6-11 0,-6-7 1,-10-6-3,-14-9 0,-8 12-11,-20-14-24,0 10 0,-14-7-3,6 13 2</inkml:trace>
  <inkml:trace contextRef="#ctx0" brushRef="#br2" timeOffset="141036.9038">15804 14954 52,'15'-22'37,"-1"12"0,-11-4-9,-3 14-23,-21 22-2,1 9 0,-19 10 2,1 14-2,-11 8 0,6 11 0,2 1 0,11 2 1,14-5-2,20-6 2,16-9-3,22-14-1,20-18 1,13-18-1,10-15 0,5-11-1,-2-14 1,-5-6-1,-13-9 2,-10 5-1,-16 2 0,-19 6 0,-13 8 0,-9 6 0,-3 21 1,-23-3-1,5 21 0,-4 13 0,4 9 0,2 7 1,8 2-2,6 2 3,11-4-2,11-12 1,9-14 0,11-12 0,7-18 0,-1-12 0,5-14 1,-7-12-2,-4-5 1,-12-4-2,-5 2 0,-13-4-2,-4 13-3,-10-2-7,12 22-24,-14 1-1,6 24-2,17-9 1</inkml:trace>
  <inkml:trace contextRef="#ctx0" brushRef="#br2" timeOffset="141317.7043">17420 15230 43,'15'3'37,"-15"-3"2,-21 1-2,-13-1-23,5 18-5,-7 2-3,1 14-2,-5 5-1,3 9 0,3 4-1,8 5 0,3 0-1,8-4-3,4-2 1,8-12-4,14 3-15,-4-24-19,9 2 1,-16-20-3,26 2 1</inkml:trace>
  <inkml:trace contextRef="#ctx0" brushRef="#br2" timeOffset="141458.1045">17055 15606 64,'-25'-20'41,"25"20"0,-13-19-1,31 14-32,3-8-3,14 0-3,13-3-3,9-7-4,24 10-22,-3-20-11,16 9-1,-6-10-3</inkml:trace>
  <inkml:trace contextRef="#ctx0" brushRef="#br2" timeOffset="141676.5049">18180 15234 67,'-15'11'41,"1"-16"0,14 5-1,0 0-33,32-18-5,-1 6-1,9-4-2,6 7-4,-11-10-27,12 16-6,-16-9-2,5 11 0</inkml:trace>
  <inkml:trace contextRef="#ctx0" brushRef="#br2" timeOffset="141848.1052">18178 15411 80,'-22'31'43,"9"-20"-3,26 0 1,16-18-39,13-9-4,19 1-7,-2-14-29,25 7-2,-3-12-1,18 10 0</inkml:trace>
  <inkml:trace contextRef="#ctx0" brushRef="#br2" timeOffset="143985.309">19662 14802 39,'0'0'35,"-6"-14"-1,6 14 0,-17-5-25,17 5-2,-21 15-1,10 6-2,-3 2 0,2 13-2,-1 5 1,2 9-2,2 1 1,4 5-1,2-4-1,6-1 0,5-6 1,5-7-1,8-9 1,2-11-1,11-14 1,5-12-1,6-12 1,8-10-1,2-10 1,0-6-1,-1-2 0,-1 2 1,-7 5-1,-7 8 1,-9 15-1,-11 11 0,-19 7 1,11 28-1,-17 4 0,-5 12 1,-2 8-1,1 4-1,2-3 2,7-2 0,9-10 0,14-9 0,12-22 0,7-10 1,16-19-1,4-13-1,2-9 1,2-7-1,-15-4 1,-8 3-2,-11 5 1,-13 3-2,-12 6 0,-15 8 0,-6 14-2,-7-1-4,12 20-15,-14-8-13,17 15-2,-2-5 1,17 13 0</inkml:trace>
  <inkml:trace contextRef="#ctx0" brushRef="#br2" timeOffset="144172.5093">20846 15137 63,'-9'12'39,"5"11"-2,-16-5 2,7 8-34,-6 1-3,1 1-2,3 3-2,3-10-5,18 8-29,-8-19-1,15 1-1,-2-17 0</inkml:trace>
  <inkml:trace contextRef="#ctx0" brushRef="#br2" timeOffset="144328.5096">20977 14752 79,'-24'-19'42,"-3"1"-3,7 17 0,0-2-38,20 3-12,0 0-25,0 0-2,24 16-3,-6-13 1</inkml:trace>
  <inkml:trace contextRef="#ctx0" brushRef="#br2" timeOffset="145514.1117">21931 14176 37,'-12'3'34,"-11"4"3,0 20-2,-13 7-23,5 41-1,-10 14-3,-2 39-1,-11 22-2,1 33-1,-5 24 0,13 14-2,10-2 0,19-7-2,22-19 0,21-27-3,28-23-10,14-49-26,27-26 1,-6-42-3,11-17 1</inkml:trace>
  <inkml:trace contextRef="#ctx0" brushRef="#br2" timeOffset="146590.5136">22351 14505 38,'-3'15'34,"2"12"1,-9 1-1,6 19-24,-9-6-5,11 17 2,-8 1-4,9 5-2,-2 1-1,4-3-1,5-2-4,-4-18-23,15-4-6,-1-24-3,7-9 2</inkml:trace>
  <inkml:trace contextRef="#ctx0" brushRef="#br2" timeOffset="146808.9139">22096 14614 71,'-42'2'38,"24"12"-1,18-14 0,19 16-32,22-15-3,21-5-1,17-3-1,8-5-2,11 6-5,-15-10-23,10 19-6,-30-2-2,-11 16 2</inkml:trace>
  <inkml:trace contextRef="#ctx0" brushRef="#br2" timeOffset="146996.1143">22018 15269 71,'26'3'41,"35"-6"-2,8-21-1,23-6-37,13-2-4,-5-11-17,14 15-15,-23-2-3,-5 17-2,-28 4 1</inkml:trace>
  <inkml:trace contextRef="#ctx0" brushRef="#br2" timeOffset="147620.1154">23149 14871 62,'0'0'39,"23"5"0,-23-5-1,20 25-35,-11-4-1,2 6-1,-1 7-2,-2 3 0,-3 5 0,-5 1-3,0 4 1,-7-5-4,6 9-3,-10-17-7,7 12-18,-4-13-2,8 1 3</inkml:trace>
  <inkml:trace contextRef="#ctx0" brushRef="#br2" timeOffset="147916.5159">22189 15720 69,'19'7'41,"43"0"-1,20-27 0,40-3-36,27-12-2,25-4 1,16-1-3,7-4 1,5 6-2,-4 0-1,-7 10-1,-18-1-3,-1 21-24,-32-10-8,-14 14-1,-34-3 0</inkml:trace>
  <inkml:trace contextRef="#ctx0" brushRef="#br2" timeOffset="148384.5167">22422 16113 56,'18'-24'38,"4"13"-1,-7-1 0,3 16-33,-7 11-2,-2 13 0,-6 12-2,-3 10 1,-3 8-2,-2 1-1,0 1-1,-3-13-8,12 1-25,-8-18 0,10-5-2,-6-25 1</inkml:trace>
  <inkml:trace contextRef="#ctx0" brushRef="#br2" timeOffset="148587.3171">22334 16115 58,'-21'-7'39,"7"-4"-1,14 11 1,0 0-31,24-3-5,10-3-2,12-7-1,10-3-1,7-6-3,11 9-7,-12-13-25,10 20-1,-18-6-1,-7 19 0</inkml:trace>
  <inkml:trace contextRef="#ctx0" brushRef="#br2" timeOffset="148774.5174">22249 16605 61,'0'0'41,"30"12"-3,9-29 2,20-5-37,12-5-3,8-9-4,9 14-23,-13-16-8,6 20-4,-19-11 2</inkml:trace>
  <inkml:trace contextRef="#ctx0" brushRef="#br2" timeOffset="148961.7177">23154 16320 59,'0'0'39,"10"14"-1,-10-14 0,-2 34-31,-7-11-3,1 7-3,-1 2-1,-2 0-3,7 3-3,-6-22-25,20 9-7,-10-22-2,30 8 1</inkml:trace>
  <inkml:trace contextRef="#ctx0" brushRef="#br2" timeOffset="149242.5182">23724 15951 57,'16'-12'38,"-16"-4"0,0 16 0,-6 23-33,-8 7 0,-5 9-2,-2 12-1,-3 5-1,3 8 1,1 0-3,3-8-2,11 5-21,-5-23-13,14-1-2,-4-21 0,10-5 0</inkml:trace>
  <inkml:trace contextRef="#ctx0" brushRef="#br2" timeOffset="149429.7185">23581 16229 67,'-25'-9'40,"14"15"-1,-3-8 0,14 2-33,0 0-3,25 4-2,5-4-2,8-8-2,12 0-2,7-15-4,22 8-27,-11-11-2,13 2-1,-8-7 1</inkml:trace>
  <inkml:trace contextRef="#ctx0" brushRef="#br2" timeOffset="149710.519">24346 15779 28,'-15'-18'35,"15"18"2,-24 5-1,21 26-19,-17-3-5,16 19-4,-7 6-4,4 9 0,0 4-3,2 2 1,0 0-4,2-14-5,11-1-29,-12-18-1,14-5-1,-10-30 0</inkml:trace>
  <inkml:trace contextRef="#ctx0" brushRef="#br2" timeOffset="149928.9194">24080 15873 70,'-11'-5'41,"11"5"-3,18 7 2,10-5-37,12-7-1,10-2-3,13 0-1,7-8-4,15 10-28,-12-8-4,7 8-2,-11-5 1</inkml:trace>
  <inkml:trace contextRef="#ctx0" brushRef="#br2" timeOffset="150162.9198">24070 16453 53,'-12'15'38,"0"-15"-3,12 0 2,24-16-32,10 1-1,11-6-4,14-11-11,14 9-23,5-8-2,8 5-2,-6-4 0</inkml:trace>
  <inkml:trace contextRef="#ctx0" brushRef="#br2" timeOffset="150568.5205">24663 16369 64,'0'0'39,"0"0"0,0 0-1,26-22-34,0 10-1,5-1-2,-2 2 0,1-1 1,-5 5-2,-4 4 1,-10 6 0,-5 7-1,-10 6 1,-5 7 0,-10 4-1,-5 6 0,-5 2 1,3 2-2,-2-3 2,8-5-1,7-8 1,12-10-1,12-9 0,12-15 1,16-12-4,3-26-17,21 7-18,-5-17-1,10 3-2,-9-12 1</inkml:trace>
  <inkml:trace contextRef="#ctx0" brushRef="#br2" timeOffset="151067.7214">24576 14121 76,'32'42'38,"11"20"1,18 26-2,5 20-36,13 17 0,-1 14 0,8 14-2,-4 5 1,-8 6 1,-12 5-1,-7 8 0,-25 2 1,-16 6-2,-22-5 2,-16 3-1,-18-10 1,-14-13 0,-14-17-1,-1-23 0,3-25-1,12-29-1,16-23-7,5-46-29,35-26-1,13-37-3,34-18 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5T01:18:48.89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5387 6845 25,'0'0'27,"17"12"0,-17 14 1,12 13-19,-4 29-7,0 22 0,1 24 1,1 22 1,0 19 0,-6 6 0,-4 1-1,0 0-4,-10-20-24,8-18-2,8-16-3,0-31-1</inkml:trace>
  <inkml:trace contextRef="#ctx0" brushRef="#br0" timeOffset="3410.4316">3274 10137 21,'-18'11'3,"4"7"-2,-3-5-2,1-3-17</inkml:trace>
  <inkml:trace contextRef="#ctx0" brushRef="#br0" timeOffset="9775.2428">5483 8371 5,'23'5'5,"-23"-5"0,0 0 0,0 0 5,0 0-1,0 0-1,0 0 1,0 0 0,0 0 0,0 0 0,0 0-2,0 0-1,0 0-2,0 0-2,0 0 0,0 0 0,0 0 0,0 0-2,0 0 1,0 0-1,0 0 1,0 0-1,0 0 1,0 0-1,0 0 0,0 0 0,0 0 0,0 0 0,0 0 0,0 0 0,0 0-1,0 0-1,16-3-1,-16 3-1,0 0 1,0 0-1,0 0 1,0 0 0,17 8 1,-17-8 2,0 0 1,0 0 2,0 0 0,0 0 0,0 0 0,0 0-1,0 0 0,0 0 0,0 0-1,0 0 0,0 0 0,0 0 0,0 0 1,0 0 0,0 0 0,0 0 0,0 0 0,0 0 0,0 0 0,0 0-1,0 0 1,0 0-1,0 0 0,0 0-1,0 0 0,0 0 1,0 0-1,0 0 0,0 0 0,0 0 0,0 0 1,0 0 0,0 0-1,0 0 1,0 0 0,0 0 1,-19-3-1,19 3 0,0 0 0,0 0 0,-24 25 0,13-3 0,-3 3 0,0 11 1,-9 3 0,-1 8 0,-7 3 0,-2 10 1,-8-3-1,-3 2 1,-8-1-1,1-1 1,4-3-5,-8-14-4,28 1-23,-9-7-1,17-10-3,15-4 2</inkml:trace>
  <inkml:trace contextRef="#ctx0" brushRef="#br0" timeOffset="10804.8446">5111 9090 4,'0'0'6,"0"0"-6,0 0-1,0 0 1,0 0 2,0 0 2,0 0 3,0 0 2,0 0 0,-18 0-1,18 0 1,0 0-2,0 0-2,-19-8-1,19 8-1,0 0 0,0 0 3,0 0-2,0 0 3,-14-18 0,14 18 0,0 0 1,0 0-1,0 0 0,2 20-1,-2-20 2,-2 42-2,-2-7 0,4 27 0,-8 2 1,2 23-2,-3 2 0,1 14-1,-6-8-2,4 0-1,2-7-3,-7-23-6,25 2-17,-18-26-8,18-14-1,-10-27-1</inkml:trace>
  <inkml:trace contextRef="#ctx0" brushRef="#br0" timeOffset="11257.2454">5029 10080 9,'0'0'23,"13"-18"1,-13 18-5,0 0-3,0 0-1,-35-6 0,19 26-1,-27-9-1,18 23-2,-26-10-2,12 11-3,-8-4-5,8-15-15,17 6-16,22-22-4,0 0 0,22-31 0</inkml:trace>
  <inkml:trace contextRef="#ctx0" brushRef="#br0" timeOffset="12895.2483">5604 8470 8,'0'0'18,"-4"-17"1,4 17-14,0 0-1,-6-18 2,6 18 0,0 0 1,0 0 1,-10-18 2,10 18-2,0 0 0,12-18-1,-12 18 1,4-19-2,-4 19 1,0-18-2,0 18 1,0 0-1,-6-18-1,6 18 0,0 0 0,0 18 0,0-18 1,10 36-2,-2-13 0,7 13 0,-1 4 0,8 12-1,-7 2-1,3 8 0,-1 9-2,-3-1 0,2 5-1,-12-3-1,11 7-6,-17-23-20,20-6-6,-10-23 1,15-16 0</inkml:trace>
  <inkml:trace contextRef="#ctx0" brushRef="#br0" timeOffset="13846.85">5731 9072 18,'0'0'14,"0"0"1,0 0-2,0 0-3,0 0-2,0 0-1,0 0-4,0 0-1,0 0-3,0 0-1,0 0 1,0 0 0,0 0-1,0 0 4,0 0 0,0 0-1,0 0 2,0-17 0,0 17 0,0 0 0,0 0-1,0 0-1,0 0 1,4-18-2,-4 18 1,0 0 0,0 0 0,0 0 0,0 0 0,0 0-1,0 0 1,0 0 0,2 18 0,-2-18 0,0 0 1,0 0 0,0 0 1,0 0 0,0 0 1,0 0 0,0 0 1,0 17-2,0-17 1,0 27 0,2-2-1,-4 2 1,2 12-2,0 8 1,4 14-1,-4 4 0,2 12-2,6 8-4,-8-17-5,13 0-22,-9-9 0,8-12-2,0-15 2</inkml:trace>
  <inkml:trace contextRef="#ctx0" brushRef="#br0" timeOffset="14439.651">5811 9825 19,'0'0'26,"0"0"-1,0 0 1,0 0-16,0 0-3,0 0-2,0 0-1,-19 0 0,19 0 1,0 0 1,0 0 0,0 0 0,0 0 1,0 0-1,15 1 2,-15-1-3,0 0-2,28 24 0,-9-6-1,1 5 0,-4 6-2,9 3-1,-4-1-3,9 17-10,-20-15-19,7 6 0,-5-6-3,4-3 3</inkml:trace>
  <inkml:trace contextRef="#ctx0" brushRef="#br0" timeOffset="15812.4534">5539 6875 5,'0'0'22,"0"0"2,0 0-10,0 0-5,-6-19-2,6 19 2,0 0-2,8-20 1,-8 20-2,0 0-1,18 0-2,-18 0 1,0 0-1,0 0 1,0 0 0,0 0-1,25 11 0,-25-11 0,18 5 1,-18-5-1,21 13 1,-21-13-2,34 21 1,-19-10-2,9 3 1,1 3-2,7-1 1,-5-2-1,6 2 0,2 0 0,1 1 1,3-3 0,2 4 0,0 0 0,4 4 0,-4 1 1,8 2-1,-8 2-1,-2 5-1,2 6-4,-15-9-1,9 14-7,-23-14-19,9 1-3,-9-8 2,0-6 0</inkml:trace>
  <inkml:trace contextRef="#ctx0" brushRef="#br0" timeOffset="16233.6542">6430 7348 34,'-12'23'33,"12"-23"2,0 0-2,-6 18-18,6-18-6,0 0-1,8-34-1,15 20-2,1-11-2,11 0 0,14-10 0,15 0-1,13-12 1,7 2-2,6-7 0,8 7 0,-2-2 0,-1 4-1,-14 9 0,-9 3-1,-5 11-1,-21 1-2,1 20-4,-33-17-9,14 20-19,-28-4 0,0 0-2,0 0 3</inkml:trace>
  <inkml:trace contextRef="#ctx0" brushRef="#br0" timeOffset="16951.2554">5451 6786 14,'0'0'22,"18"-4"-7,-18 4-7,0 0 3,0 0 1,0 0 1,-4 23-2,4-23-1,0 0-1,-25 15-1,25-15-2,-24 27-1,8 0-1,-13 3-1,4 13-1,-13 8 1,-3 10 0,-6 3-1,-2 3 1,-3-2-2,7-11-2,13 7-21,-7-24-10,16-2-3,3-19 1</inkml:trace>
  <inkml:trace contextRef="#ctx0" brushRef="#br0" timeOffset="17450.4563">5015 7312 16,'0'0'23,"-22"4"2,22-4-11,0 0-1,0 0-3,0 0 1,-17 3 1,17-3-1,-18 6-1,18-6-2,-23 5-1,23-5-3,-32-3 0,15-1 0,-5-14-2,3 5 0,-13-10-1,5-8 1,-4-10 0,-8 0 0,-2-13-1,-1 2 0,-8 0 1,-1 0-2,-2 8 1,4 10-1,0 7 1,-4 11-1,4 5 0,8 8 0,-8-1-1,10-1 0,8 1-1,3-8-3,28 12-8,-29-18-21,29 18-1,12-20 0,9 18-1</inkml:trace>
  <inkml:trace contextRef="#ctx0" brushRef="#br0" timeOffset="18932.4589">4123 6286 9,'0'-18'28,"0"18"2,0-16 2,0 16-17,0 0-1,0 0 0,0 0-2,0 0-1,0 0-2,0 0-3,2 29-2,4-1-1,-4 8-2,3 11 1,1 9 0,4 10-2,-4 6 2,-2 4-1,0 1 1,0 2-2,-4-7 1,2-9 0,-2-8-1,2-8 0,-2-13 0,7-9 0,-7-25 1,0 26-1,0-26 1,0 0-1,0 0 1,-13-26-1,13 26 0,-22-23 0,22 23 0,-35-14 0,12 14 0,-7 3 0,-7 5 0,-4 4 1,-8 1-1,-6-1 0,-2-3 0,-5-3 0,-3-6 0,3-9 0,-1 1 0,0-2 1,5-1-1,5 4 1,6 1 0,4 6-1,2 4 1,8 7-1,3-4 1,13 2-1,17-9-1,-26 12 1,26-12 0,0 0-1,0 0 1,0 0 0,16-18 0,-16 18-1,17-30 1,-9 7 0,2-3 0,-10-10 0,6-5 1,-6-7-1,0-10-2,0-7 2,0-5-1,0 0 1,0 2-1,2 5 1,0 11-1,-2 9 1,0 10 1,0 12-1,0 21 0,0-16 0,0 16 0,0 0 0,0 0 1,0 0-1,0 0 0,21-13 0,-21 13 0,34 0 1,-13 4 0,9 3 0,7 4-1,12 5 1,11-2-1,11 1 1,15-8-1,10-7 0,3-9-1,7-9-1,2 3-6,-28-15-29,8 10 0,-27-7-3,-11 15 1</inkml:trace>
  <inkml:trace contextRef="#ctx0" brushRef="#br0" timeOffset="19774.8604">7394 6336 26,'8'-28'31,"-8"28"2,6-29-1,-20 4-19,14 25-2,6-24-1,-6 24-2,0 0-1,0 0-2,6 18-1,-6 18-1,-6 13-1,0 14 0,-2 7 0,2 9-2,1 3 1,3 5-2,-6-5 2,2-6-3,8-2 2,-4-8-4,8 1-2,-10-19-6,21 17-3,-28-33-11,19 8-8,-10-24-1,2-16 1</inkml:trace>
  <inkml:trace contextRef="#ctx0" brushRef="#br0" timeOffset="21100.8627">5541 5817 62,'-21'-13'35,"-11"6"0,-3 18-1,-18-2-27,4 25-2,-5 9 0,11 22-1,-4 12 0,17 20 0,3 6-1,27 6-1,12-1 2,17 0-2,22-18 0,15-13-1,17-27 2,12-23-2,13-27 0,-4-23 2,-2-31-3,1-18 2,-21-19-1,-9-12 0,-42-5-1,-17-3 0,-30 1-1,-35 4-1,-17 16 0,-26 15-1,-12 26-1,-5 19-1,17 42-7,-12 1-26,40 34 0,11 5-1,31 12 1</inkml:trace>
  <inkml:trace contextRef="#ctx0" brushRef="#br0" timeOffset="24236.4682">7619 6351 34,'0'0'29,"0"0"2,-8-29-1,8 29-17,-17-22-9,17 22 1,-18-27 0,18 27 0,-25-10 1,25 10-1,-32 7 0,32-7-1,-13 21 0,13-21-1,21 18-1,10-12-1,12-10 0,14-3 1,8-7-1,9-3 0,6-2-1,-1 1 1,-1 1 0,-10 8-1,-7 6 0,-16 3 0,-2 7-1,-18 2 0,-1 5 0,-24-14-1,19 27 0,-19-27 0,12 20-1,-12-20 2,0 0-1,-4 24 1,4-24 0,0 0 1,-8 21 0,8-21 0,-5 18 0,5-18 0,-2 20 1,2-20-1,-2 25 1,4-5 0,-2 3 0,7 8 1,-3 1-1,0 15-1,2-1 2,-4 8-2,0 2 2,-2-2-3,0 0 3,-2-7-3,2-6 2,4-9-1,4-6-1,-8-26 1,21 23-1,-21-23 0,34-2 1,-34 2-1,29-9 1,-29 9 0,0 0 0,0 0 0,0 0 1,-16 7-1,-11 6 1,-6-2 0,-6 3 0,-14-1 1,-6-6-1,-7 7 1,-7-8 0,-3 6-1,-4-1 0,-3 2 1,7 1-2,8-2-2,21 8-4,-10-18-30,57-2 0,-18-7-2,44-4 0</inkml:trace>
  <inkml:trace contextRef="#ctx0" brushRef="#br0" timeOffset="24361.2684">8228 6994 80,'-20'18'27,"-4"0"-25,-7-11-2,0-14-36,0-20-2</inkml:trace>
  <inkml:trace contextRef="#ctx0" brushRef="#br0" timeOffset="25562.4705">4045 1874 4,'15'-36'23,"-5"20"5,-10 16-14,6-25 2,-6 25 3,0 0 0,19 0 0,-19 0-3,0 0-2,0 0-6,0 0-3,-13 21-2,13 6-1,-6 5 0,0 17-1,-2 16 0,-8 25 0,-1 14 1,-7 18-1,-7-3 2,4 5 1,-5-8-2,7-8 1,5-16 0,7-18 0,7-22-2,12-18 1,7-16-1,15-13 0,7-7-1,14-3 0,10-9 0,1-8-1,13 2-2,-1-1 0,8 10-4,-11-18-11,13 26-20,-18-12-2,15 12 1,-17-12 0</inkml:trace>
  <inkml:trace contextRef="#ctx0" brushRef="#br0" timeOffset="26982.073">5228 2559 64,'-25'-36'37,"1"21"0,-23-8 0,4 26-20,-17 1-14,-3 18-1,-7 8 1,5 17-1,-5 14 0,11 7 2,4 1-2,18 1 1,15-11-1,22-9 1,18-14-2,19-20 2,22-19-3,11-20 0,16-15 1,1-13-2,3-13 2,-10-1-2,-10-7 1,-11 9-1,-20 2 2,-10 16-2,-19 13 1,-10 32 0,0 0 0,-25 20 0,3 21-1,1 8 2,1 10-2,6-2 2,9 1-2,10-15 2,19-11-3,13-17 0,14-17-1,10-18-1,11-10 1,2-14-1,3-2 0,-7-3 1,-9 10 1,-16 3 1,-8 12 0,-18 12 1,-19 12 1,0 20-1,-9 12 1,-11 13 1,1 3-1,-1 8 1,0-2-1,7 2 2,3-11-1,10-4 2,-4-14-2,4-27 1,18 11-1,-1-29-1,7-16 2,3-13-3,0-20 2,1-3-2,1-12 1,3 3-2,-7 3 2,-2 13-1,-3 9 0,0 16-1,-3 17 1,7 14 0,-1 10-1,8 8 1,7 5-1,7 0 0,11 2 0,5-1 0,6-7-1,-3-2 0,5-5 0,-5-6 1,-9 1 0,-10-7 0,-18 0 0,-7 0 1,-20 9 1,0 0 0,-37-2 0,-4 16 0,-4 6 1,-12 9-1,2 9 1,4 10 0,6 2 0,12 3 1,11-5-2,20-5 2,18-16-2,17-9 1,10-23-1,20-13 1,6-18-1,-3-9-1,-1-11 1,-11-1-1,-5-1 1,-13 8-1,-9 12 0,-25 15-1,-2 23 0,-26 29 0,-1 26 0,-8 24 1,-8 27-2,2 17 2,-10 13-1,6 8 2,6-9-2,5-8 2,7-19-1,4-13 0,5-32 0,6-20 1,12-43-1,-17 0 1,13-37-1,4-28 1,11-23-1,3-20 1,10-10-1,3-8 0,4 5 0,8 12-1,-3 17 1,5 20 0,-6 25 0,6 22-1,-2 14 1,10 10 0,4 10 0,10-4 1,13-9-1,10-6 0,6-10 0,4-9 1,-6-9-1,-4-8 1,-10-5 0,-17-3-1,-18 2 1,-20-2 0,-17 8 0,-21 4 0,-17 12 0,-12 12 0,-17 18-1,-2 20 1,-7 17 0,2 19 0,5 14 0,12 11 0,18 2-1,19 1 2,26-10-2,27-13 0,30-16-2,19-33-3,31 3-16,-13-53-18,39 4-2,-14-42-1,14 5-1</inkml:trace>
  <inkml:trace contextRef="#ctx0" brushRef="#br0" timeOffset="27528.074">8764 1622 102,'11'-21'37,"-11"-8"3,18 18-3,-18 11-33,27-18 0,-27 18 0,26 29-1,-18 5 0,-1 20-1,-3 5-1,4 15-1,-2 5 0,2 4 0,4 3-1,-3 2-1,7-7-1,4-15-2,11 12-10,-15-44-23,21 9-1,-20-34 1,19 0-1</inkml:trace>
  <inkml:trace contextRef="#ctx0" brushRef="#br0" timeOffset="27746.4744">8705 1477 101,'-45'-6'39,"-8"3"2,32 21-2,-5-9-33,26-9-3,55 3-1,11-8 0,11-2-1,23-4-2,9 5-1,5-1-2,11 16-16,-29-7-17,0 23-2,-40 0 0,-9 22-1</inkml:trace>
  <inkml:trace contextRef="#ctx0" brushRef="#br0" timeOffset="28027.2749">8738 2273 105,'-64'66'39,"13"-35"2,51 1-2,27-26-35,49-26-3,40-12-1,17-13-3,25 1-2,-1-15-8,25 29-24,-33-15-1,-3 37 0,-38-11 19,-14 29 15,-35 8 4,-28 4 3,-8 18 11,-44-24 22,11 20 2,-29-31 0,23 18-21,-11-24-11,27 1-5,-18-20-8,6-9-29,32 13-3,-14-16-1,15 19-1</inkml:trace>
  <inkml:trace contextRef="#ctx0" brushRef="#br0" timeOffset="29977.2783">4761 5053 37,'0'0'23,"0"0"-1,0 29 0,0-29-6,-14 23-4,-4-23-3,20 18-1,-2-18-1,0 0-1,-23 9-2,23-9 1,0 0-2,0 0 0,0 0 0,0 0-1,0 0 1,0 0-1,0-23-1,0 23 0,8-27 1,-1 9-1,1-7-1,6-4 1,-2-3 0,7-4-1,1-2 1,3 4 0,3-2 0,3 2 0,-3 3 1,3 1-2,2 3 1,0 1 0,-3 0 0,3 2-1,2 1 0,-1-2 0,7 5 0,-6 2 0,8 3 1,-2 3-2,-5 5 2,3 5-2,-2 4 2,2 3-1,-4 2 0,-1 2 0,1 4 0,-4 1 0,1-1 0,-3-2 0,2 3 0,-3 0 0,-5-1 0,5 0 1,-5 1-2,-1 0 2,3 2-2,-1 1 1,-4 1 0,5-2 0,-5 2-1,-18-18 1,33 25 0,-33-25 0,19 20 0,-19-20 0,0 0 0,22 16 0,-22-16 0,0 0 1,0 0-1,0 0 0,0 0 0,0 0 0,0 0 1,0 0-1,-14-22 0,14 22 0,-21-12 0,21 12 0,-26-13 0,26 13 0,-21-12 0,21 12 0,0 0 0,-20-24 0,20 24-1,0 0 1,0 0 0,0 0 0,0 0 0,0 0-1,0 0 1,0 0 0,20 27 0,-20-27 0,2 22 0,-2-22 0,6 25 0,-6-25 0,0 0 0,0 0 0,21 7 1,-21-7-1,12-20 0,-6 2 1,-4-3 0,0-6-1,-2-2 1,-2-2-1,-4-1 0,-4 2 1,0 1-1,0 4 0,-3 3 0,-1 4 0,14 18 1,-19-29-1,19 29 0,-6-16 0,6 16 0,0 0 0,19-7 0,-19 7 0,28 13 0,-28-13 0,29 32 0,-11-5 0,-11 3 0,3 5 0,0 1 0,-6-1 0,-4 1 0,-4-3 0,0-6 1,-4-2-1,-2-7 0,10-18 1,-29 23-1,6-16 0,1-8 1,-5-1-1,-5 0 0,1-5 0,6 3 1,-3-7-2,9 8-1,3-19-6,16 22-28,0 0 0,24-19-1,-7 4-2</inkml:trace>
  <inkml:trace contextRef="#ctx0" brushRef="#br0" timeOffset="31006.8801">6829 4349 52,'-34'14'31,"5"-3"3,-4 10-2,-8-13-21,2 22-3,-8-8-1,15 10-1,-3-3-1,14-1-1,1-6-1,16-6 0,4-16-2,37 7 1,-3-16-1,14 0 0,3-3 0,4 1-1,-8 6 0,-2 3 1,-14 14-1,-11 10 1,-26 12-1,-10 6 0,-15 3 0,-2 2-1,2-4 0,-7-10-4,23 6-7,-13-29-24,28-8 0,30-18-1,5-4 1</inkml:trace>
  <inkml:trace contextRef="#ctx0" brushRef="#br0" timeOffset="31568.4811">7189 4410 79,'0'0'36,"0"0"0,-24-4-1,5 8-30,1 15 0,-5 5-1,-5 14-1,-3 3-1,3 6 0,3-2 0,0-4 0,7-5-1,8-6 1,8-12-1,2-18-1,26-7 1,-3-16-1,8-10 0,3-6 1,1-6-1,2-4 0,-6 5 1,-3-1-1,-9 12 0,-5 8 0,-12 7 1,-2 18-1,0 0 0,0 0 0,0 0 0,-10 20 1,10-20-1,16 29 0,3-17 1,11-3 0,5-3 0,10-5 0,4-8 0,0 0 0,2-7 1,2-4-1,-7-4 0,-1-3 0,-5-6-1,-3 3 1,-10-1-1,-3 6 1,-3 3-2,-21 20 2,0 0-2,14 16-1,-24 22 0,-8-1-1,-1 21-1,-1-10-3,18 21-4,-15-30-26,32 10 0,-3-29 1,23 1-2</inkml:trace>
  <inkml:trace contextRef="#ctx0" brushRef="#br0" timeOffset="31927.2817">8220 4313 83,'-43'-24'37,"19"30"-2,-19-5 1,8 17-30,-10 6-2,8 15 1,-6 1-1,13 7-1,7-2 0,11-2 0,12-9 0,14-7-1,17-15 0,8-10-1,12-14 0,4-8 0,2-11 0,3-5 0,-11-5 0,-4 0-1,-17 3 1,-7 4-1,-11 5 0,-10 11 0,0 18 0,-18-2-1,-1 20-1,-3 7 0,9 15-1,-11 5-1,16 14-3,-7-19-6,34 19-24,-15-25 0,29 6 0,-3-30 0</inkml:trace>
  <inkml:trace contextRef="#ctx0" brushRef="#br0" timeOffset="32161.2821">9043 3687 99,'-31'11'37,"-10"23"0,12 40-1,-14 1-33,5 17-1,1 7 1,10 3-3,1-3 1,13-13-3,19-3-2,1-34-7,27-1-25,-7-39-1,28-9 0,-6-39 0</inkml:trace>
  <inkml:trace contextRef="#ctx0" brushRef="#br0" timeOffset="32332.8824">9425 3583 102,'-22'-38'38,"9"54"1,-30 20-1,13 34-32,-11 20-3,4 15-3,12 6-2,-5-12-11,40 18-23,-6-38-3,31 3 0,-7-28-2</inkml:trace>
  <inkml:trace contextRef="#ctx0" brushRef="#br0" timeOffset="33253.2841">10329 3853 49,'2'-24'36,"-2"24"-1,-8-21 0,8 21-10,-29 0-16,29 0 0,-43 9-3,23 5 0,-9 0-3,1 13 1,-7 7-1,8 11-1,-11 8 1,9 11-1,0-1-1,11 0 0,10-2 1,18-9-1,16-16 0,13-11-1,21-21 1,9-11 0,3-18-1,8-6 1,-3-12-1,-11-2 1,-7-2-1,-12 2 0,-10 6 0,-11 3 0,-5 7 0,-13 9-1,-8 20 1,0 0-1,0 0 1,12 25-1,-8 10 0,-1 2 1,9 7 0,0 2-1,7-1 2,9-5-2,9-12 2,8-13-1,6-15 1,12-13 0,-3-16 0,7-15 1,-9-12-1,-1-14 0,-16-11 0,-9 0 0,-17-3-1,-17 3 1,-13 9-1,-13 11-1,-5 18-1,-4 10-1,7 33-4,-9-9-17,39 45-16,-8-14 1,38 28-1,-1-18-2</inkml:trace>
  <inkml:trace contextRef="#ctx0" brushRef="#br0" timeOffset="33440.4844">11851 4178 99,'-31'-4'40,"9"6"0,-7-22-4,17-5-38,12 25-34,-2-41-2,2 41 0,6-24-2</inkml:trace>
  <inkml:trace contextRef="#ctx0" brushRef="#br0" timeOffset="34750.8867">8543 5916 40,'-16'-87'25,"8"-4"-12,-17-24-12,-7-15-22,-9 12-5,-12 8-1</inkml:trace>
  <inkml:trace contextRef="#ctx0" brushRef="#br0" timeOffset="35499.688">3278 7353 55,'0'0'34,"15"47"-2,-9 20-9,-10 3-12,20 23-5,5 10-5,9-15-15,36-4-16,22-21-2,24-25-1,23-33 2</inkml:trace>
  <inkml:trace contextRef="#ctx0" brushRef="#br0" timeOffset="36778.8902">7519 5912 55,'-23'-32'33,"-14"-11"-1,1 0-1,-9-4-30,4-4-8,8 14-21,-6 6-3,4 13-1,1-2 0</inkml:trace>
  <inkml:trace contextRef="#ctx0" brushRef="#br0" timeOffset="37574.4916">4385 7156 56,'-20'9'33,"16"14"-1,-1 17 0,3 12-30,2 9-1,7 7-2,21 22-9,-7-18-19,28-11-2,10-11-2,21-24 0</inkml:trace>
  <inkml:trace contextRef="#ctx0" brushRef="#br0" timeOffset="39945.6958">5099 10252 57,'37'15'33,"-5"5"-1,1-1-2,14 8-25,8-5-8,11-6-26,16-18 1,14-10-5,20-17 1</inkml:trace>
  <inkml:trace contextRef="#ctx0" brushRef="#br0" timeOffset="40554.0969">6373 9934 69,'0'0'35,"0"0"-1,21-9 2,-9-14-31,21-13-7,28-9-29,4-21-1,21-14-3,9-20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5T01:19:46.34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5292 6961 25,'0'0'27,"17"13"0,-17 12 1,11 16-19,-3 29-7,-1 21 0,3 25 1,-1 24 1,1 17 0,-7 9 0,-3-1-1,0 0-4,-9-20-24,7-18-2,8-17-3,-1-31-1</inkml:trace>
  <inkml:trace contextRef="#ctx0" brushRef="#br0" timeOffset="1">3269 10324 21,'-17'11'3,"4"8"-2,-4-6-2,2-2-17</inkml:trace>
  <inkml:trace contextRef="#ctx0" brushRef="#br0" timeOffset="2">5384 8520 5,'23'5'5,"-23"-5"0,0 0 0,0 0 5,0 0-1,0 0-1,0 0 1,0 0 0,0 0 0,0 0 0,0 0-2,0 0-1,0 0-2,0 0-2,0 0 0,0 0 0,0 0 0,0 0-2,0 0 1,0 0-1,0 0 1,0 0-1,0 0 1,0 0-1,0 0 0,0 0 0,0 0 0,0 0 0,0 0 0,0 0 0,0 0-1,0 0-1,15-4-1,-15 4-1,0 0 1,0 0-1,0 0 1,0 0 0,17 10 1,-17-10 2,0 0 1,0 0 2,0 0 0,0 0 0,0 0 0,0 0-1,0 0 0,0 0 0,0 0-1,0 0 0,0 0 0,0 0 0,0 0 1,0 0 0,0 0 0,0 0 0,0 0 0,0 0 0,0 0 0,0 0-1,0 0 1,0 0-1,0 0 0,0 0-1,0 0 0,0 0 1,0 0-1,0 0 0,0 0 0,0 0 0,0 0 1,0 0 0,0 0-1,0 0 1,0 0 0,0 0 1,-19-4-1,19 4 0,0 0 0,0 0 0,-23 26 0,12-4 0,-2 3 0,0 12 1,-10 3 0,1 8 0,-8 4 0,-2 8 1,-7-1-1,-3 2 1,-8-3-1,1 1 1,4-4-5,-7-15-4,26 3-23,-8-8-1,15-12-3,15-2 2</inkml:trace>
  <inkml:trace contextRef="#ctx0" brushRef="#br0" timeOffset="3">5028 9254 4,'0'0'6,"0"0"-6,0 0-1,0 0 1,0 0 2,0 0 2,0 0 3,0 0 2,0 0 0,-17 0-1,17 0 1,0 0-2,0 0-2,-18-7-1,18 7-1,0 0 0,0 0 3,0 0-2,0 0 3,-14-19 0,14 19 0,0 0 1,0 0-1,0 0 0,2 20-1,-2-20 2,-2 43-2,-1-7 0,3 27 0,-8 3 1,3 22-2,-5 4 0,3 12-1,-6-6-2,3-1-1,3-7-3,-8-24-6,24 2-17,-16-26-8,16-14-1,-9-28-1</inkml:trace>
  <inkml:trace contextRef="#ctx0" brushRef="#br0" timeOffset="4">4950 10266 9,'0'0'23,"13"-19"1,-13 19-5,0 0-3,0 0-1,-34-5 0,19 25-1,-26-9-1,16 24-2,-23-11-2,10 12-3,-7-4-5,8-16-15,16 6-16,21-22-4,0 0 0,21-31 0</inkml:trace>
  <inkml:trace contextRef="#ctx0" brushRef="#br0" timeOffset="5">5500 8621 8,'0'0'18,"-3"-17"1,3 17-14,0 0-1,-6-18 2,6 18 0,0 0 1,0 0 1,-9-19 2,9 19-2,0 0 0,11-18-1,-11 18 1,4-20-2,-4 20 1,0-19-2,0 19 1,0 0-1,-6-18-1,6 18 0,0 0 0,0 18 0,0-18 1,9 37-2,-1-13 0,7 13 0,-2 3 0,8 13-1,-6 2-1,1 10 0,1 6-2,-4 1 0,2 5-1,-11-4-1,11 8-6,-17-24-20,19-5-6,-9-25 1,14-16 0</inkml:trace>
  <inkml:trace contextRef="#ctx0" brushRef="#br0" timeOffset="6">5622 9236 18,'0'0'14,"0"0"1,0 0-2,0 0-3,0 0-2,0 0-1,0 0-4,0 0-1,0 0-3,0 0-1,0 0 1,0 0 0,0 0-1,0 0 4,0 0 0,0 0-1,0 0 2,0-17 0,0 17 0,0 0 0,0 0-1,0 0-1,0 0 1,4-18-2,-4 18 1,0 0 0,0 0 0,0 0 0,0 0 0,0 0-1,0 0 1,0 0 0,2 18 0,-2-18 0,0 0 1,0 0 0,0 0 1,0 0 0,0 0 1,0 0 0,0 0 1,0 17-2,0-17 1,0 27 0,2-1-1,-4 1 1,2 14-2,0 6 1,4 16-1,-4 3 0,1 13-2,7 7-4,-8-16-5,13 0-22,-9-10 0,7-12-2,0-15 2</inkml:trace>
  <inkml:trace contextRef="#ctx0" brushRef="#br0" timeOffset="7">5699 10005 19,'0'0'26,"0"0"-1,0 0 1,0 0-16,0 0-3,0 0-2,0 0-1,-19 0 0,19 0 1,0 0 1,0 0 0,0 0 0,0 0 1,0 0-1,15 2 2,-15-2-3,0 0-2,26 24 0,-7-6-1,0 6 0,-4 5-2,9 4-1,-3-2-3,7 19-10,-19-17-19,8 7 0,-6-7-3,4-1 3</inkml:trace>
  <inkml:trace contextRef="#ctx0" brushRef="#br0" timeOffset="14">5440 5911 62,'-20'-13'35,"-10"6"0,-4 18-1,-16-2-27,3 26-2,-6 9 0,12 22-1,-4 13 0,17 20 0,2 6-1,26 6-1,11 0 2,17-1-2,21-18 0,14-13-1,16-28 2,13-24-2,11-27 0,-4-23 2,-1-32-3,1-19 2,-20-20-1,-10-10 0,-39-6-1,-17-4 0,-28 2-1,-34 4-1,-16 16 0,-25 15-1,-11 27-1,-6 19-1,17 44-7,-11 0-26,37 34 0,12 7-1,29 12 1</inkml:trace>
  <inkml:trace contextRef="#ctx0" brushRef="#br0" timeOffset="19">8526 1626 102,'12'-22'37,"-12"-8"3,16 19-3,-16 11-33,27-18 0,-27 18 0,24 29-1,-16 6 0,-1 20-1,-3 6-1,3 14-1,-1 6 0,1 3 0,5 4-1,-3 2-1,6-7-1,4-15-2,11 11-10,-15-44-23,20 9-1,-18-35 1,17 0-1</inkml:trace>
  <inkml:trace contextRef="#ctx0" brushRef="#br0" timeOffset="20">8470 1477 101,'-43'-6'39,"-8"3"2,31 21-2,-4-9-33,24-9-3,52 4-1,12-9 0,9-3-1,22-3-2,10 6-1,4-3-2,11 17-16,-28-7-17,-1 24-2,-36 0 0,-10 21-1</inkml:trace>
  <inkml:trace contextRef="#ctx0" brushRef="#br0" timeOffset="21">8502 2290 105,'-62'68'39,"13"-37"2,49 2-2,27-27-35,46-26-3,37-13-1,18-13-3,24 2-2,-3-17-8,26 30-24,-33-15-1,-1 39 0,-38-13 19,-13 31 15,-34 7 4,-26 4 3,-8 18 11,-42-23 22,10 20 2,-27-32 0,22 19-21,-11-26-11,26 2-5,-17-20-8,5-9-29,31 12-3,-13-16-1,14 20-1</inkml:trace>
  <inkml:trace contextRef="#ctx0" brushRef="#br0" timeOffset="28">10025 3904 49,'2'-24'36,"-2"24"-1,-7-22 0,7 22-10,-28 0-16,28 0 0,-42 9-3,24 6 0,-10 0-3,1 12 1,-6 8-1,6 11-1,-8 7 1,7 13-1,0-1-1,11-1 0,9-2 1,18-8-1,14-18 0,13-10-1,21-22 1,8-12 0,3-17-1,8-7 1,-4-12-1,-9-2 1,-8-1-1,-11 1 0,-9 5 0,-12 5 0,-3 6 0,-14 10-1,-7 20 1,0 0-1,0 0 1,11 26-1,-7 9 0,0 3 1,7 6 0,0 4-1,8-2 2,7-6-2,10-10 2,7-16-1,6-14 1,11-12 0,-2-18 0,6-16 1,-8-11-1,-2-14 0,-15-12 0,-9 1 0,-15-5-1,-16 5 1,-14 8-1,-12 12-1,-4 18-1,-5 11-1,8 33-4,-10-10-17,38 47-16,-7-15 1,35 30-1,0-19-2</inkml:trace>
  <inkml:trace contextRef="#ctx0" brushRef="#br0" timeOffset="29">11483 4236 99,'-30'-3'40,"9"5"0,-7-23-4,17-4-38,11 25-34,-2-43-2,2 43 0,6-23-2</inkml:trace>
  <inkml:trace contextRef="#ctx0" brushRef="#br0" timeOffset="30">8315 6012 40,'-15'-88'25,"7"-6"-12,-16-24-12,-6-14-22,-10 11-5,-10 9-1</inkml:trace>
  <inkml:trace contextRef="#ctx0" brushRef="#br0" timeOffset="32">7335 6008 55,'-23'-33'33,"-12"-11"-1,1 0-1,-9-4-30,3-3-8,9 12-21,-7 8-3,4 13-1,3-3 0</inkml:trace>
  <inkml:trace contextRef="#ctx0" brushRef="#br0" timeOffset="34">5017 10442 57,'36'14'33,"-6"7"-1,1-1-2,14 7-25,8-5-8,11-5-26,14-19 1,14-11-5,19-16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5T01:20:44.02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16639 1983 53,'0'-10'35,"-3"-6"-2,3 16 1,-6-29-23,6 29-3,-6-11-2,6 11-2,-27 9-1,6 5 0,-7 2-1,1 3 0,-3 2-1,5 4 1,4-3-1,13 1-1,3-3 1,13-2-1,7-3 0,5 0 0,5 0 0,0 0 0,-1-1 0,-5 2 1,-7 3-1,-6 0 0,-8 3 0,-9-2 1,-3 1-2,-2-5 0,4-1-4,0-20-7,12 5-23,18-20-1,12 2 0,-1-16-1</inkml:trace>
  <inkml:trace contextRef="#ctx0" brushRef="#br0" timeOffset="514.8009">16950 2002 49,'14'-17'32,"1"12"2,-15 5-1,0 0-21,2-14-4,-2 14 0,0 0-3,-6 12-1,6-12-1,-17 27 1,5-5-1,1 6-1,-5 0 1,3 0-1,-1 0 0,2-1-1,2-8 1,4-4-2,6-15 1,0 0-1,0 0 1,20-14-1,-4-6 0,1-5 0,1-1 1,0-4-1,-1 1 1,-2 3-1,-5 2 1,0 7-1,-5 4 0,-5 13 0,0 0 1,0 0-1,0 0 0,8 26 0,-5-9 0,3 4 1,1-4-1,9-1 1,3-6-1,9-5 0,0-9 1,8-8 0,1 0-1,1-8 1,-2 3-1,-6-3 0,-5 6 1,-3 0-1,-9 9 0,-13 5-1,12 3-1,-12 9 0,0 6-2,-3 0-1,9 11-7,-9-16-21,21 16-3,-3-19-1,16 6 0</inkml:trace>
  <inkml:trace contextRef="#ctx0" brushRef="#br0" timeOffset="904.8016">17780 1927 66,'0'0'36,"-20"-15"-1,6 21 1,-16-6-27,8 15-3,-8-3 0,2 11-2,2 0 0,6 9-1,6-7-1,8 3 1,9-3-2,12-3 0,8-11 0,9-5-1,6-12 1,2-7-1,3-6 0,-4-8 0,-2-3 1,-6-6-1,-5 3 0,-7 1 0,-8 6 1,-5 5-1,-6 8 0,0 13 0,-14-2-1,4 17 1,-5 11-1,2 10 0,2 7-1,-2 2 0,11 3-3,2-15-3,23 7-21,-5-34-8,27-4 0,-1-27-2</inkml:trace>
  <inkml:trace contextRef="#ctx0" brushRef="#br0" timeOffset="1154.4021">18608 1158 87,'0'0'37,"-13"23"1,0 6-2,7 13-33,-6 9 1,1 15 0,-8 8-1,-3 10 0,-2 2-2,0 4-1,6-8 0,-1-9-2,13-11-1,2-16-3,24-3-16,-5-40-17,26-5 2,-4-25-2,13-5 1</inkml:trace>
  <inkml:trace contextRef="#ctx0" brushRef="#br0" timeOffset="1326.0024">18874 1215 96,'-12'43'39,"-17"15"2,7 25-2,-17-1-37,13 6-5,9 13-13,-8-25-10,25 12-5,-6-27-8,18 0-2,4-22-1</inkml:trace>
  <inkml:trace contextRef="#ctx0" brushRef="#br0" timeOffset="2418.0043">17725 3462 7,'-2'-18'23,"2"7"3,-2-3 1,-4-7-16,6 21-1,1-27 2,-1 27 1,7-28 0,4 23-1,-10-11-1,12 13-1,-13 3-3,12 0-1,-12 0-2,9 32 0,-13-3-2,-2 16 0,-9 10 0,-6 13 0,-9 9-1,-4 7 0,-7 0 0,-1 0 0,1-6 0,6-6 0,7-11 1,10-10-2,12-13 1,10-7-1,12-10 0,9-6 0,8-7-2,8-7 0,8-3-1,7-10 0,12 2-4,-3-18-7,26 11-23,-9-17 1,13 8-3,-6-10 2</inkml:trace>
  <inkml:trace contextRef="#ctx0" brushRef="#br0" timeOffset="3775.2067">18571 3745 77,'-18'8'39,"-18"-2"-3,1 21 3,-14-1-34,-9 18-1,-5 5 0,1 4-1,3 2-1,5-1 0,14-7 0,15-9-1,21-11 1,25-17-2,16-13 1,19-12 0,9-14 0,8-7 0,7-7 0,-4-6 1,-8 1-2,-10 0 2,-13 6-1,-13 6 0,-12 7 0,-11 12-1,-9 17 0,-16-1 0,-2 16 0,-4 10 0,3 6-1,0 6 1,4-1 0,11 0 0,11-9 0,11-5 1,11-10-1,12-10 1,6-8 0,8-8 0,-2-3 0,2-6-1,-5-2 1,-5 3-1,-8 1 1,-9 4-1,-10 4 0,-18 13 0,0 0 0,0 0-1,-17 29 1,-3-3 0,-4 7-1,-1-1 0,3 1 1,5-1-1,6-7 1,8-9-1,3-16 1,21-6 0,4-11 0,5-10 1,4-11 0,1-3 0,3-6-1,-5-1 1,0 8 0,-6 3-1,-8 7 0,-3 6 0,-1 11 0,-3 7 0,2 9-1,4 5 1,2 2 0,8 3 0,3 1 0,5-2 0,4-5 1,1-1-1,-2-5 0,2-3 0,-8-5 1,-8-2-1,-7-2 0,-6 0 0,-12-2 0,0 13 0,-25-11 0,1 11 0,-3 5 0,-4 7 0,0 4 0,6 5 0,5 0 0,5 3 1,12-5-1,11-5 0,9-6 0,9-8 1,11-7-1,1-8 1,4-8-1,2-7 1,-5-2-1,-4-1 1,-7 3-1,-9 2 0,-10 8 0,-9 20 0,0 0 0,-24 19-1,-1 21 1,-8 14-1,-1 13 0,-5 14 0,0 8 0,0 2 0,3-3 0,10-7 0,1-10 1,7-14-1,6-14 1,4-15 0,8-28 0,0 0 0,16-23 1,-3-17-1,7-7 1,1-7-1,2-7 0,2 0 1,-1 7 0,2-1-1,1 8 0,0 7 1,3 1-1,6 4 1,6 3 0,-2 1-1,9-3 0,-1 4 0,0-2 1,-3 3-1,-8 2 1,-9 6-1,-14 4 0,-14 17 1,0 0-1,-27-1 0,-7 19 0,-1 7 0,-4 7 0,2 5 0,7 2 0,12 2 1,12-4-1,16-9 0,22-5-2,11-13-4,25 0-8,-7-27-5,26 12-7,-14-33-7,21 16-3,-16-23-4,8 7 0</inkml:trace>
  <inkml:trace contextRef="#ctx0" brushRef="#br0" timeOffset="6068.4107">16399 6892 29,'0'0'25,"0"0"-2,0 0-1,5-10-4,-5 10-2,0 0-5,0 0-1,0 0-3,0 0-2,0 0 0,0 0-2,-3 10-1,3-10-1,0 12-1,0-12 1,8 17-1,-2-6 1,1 1 0,2 3-1,-1 3 1,-1 1 0,-2 2 0,0 3-1,-3 0 0,-2 1-1,2-4 2,-2 3-2,2-5 2,2 1-2,2-4 2,2-3-1,5-3 1,1 0 0,0-2 0,-1 2-1,2-6 1,-3 4-1,-12-8 0,19 13 0,-19-13 0,12 16 0,-12-16 0,5 19 1,-5-19-1,4 19 0,-4-19 0,6 17 0,-6-17 1,11 19-1,-11-19 0,13 20 0,-13-20 0,13 19 0,-8-7 1,-2-1-1,0 2 0,-2 1 0,2-3 0,-2 1 0,0-1 0,2 0 0,0 0 0,-3-11 0,14 19 0,-14-19 0,12 17 0,-12-17 0,14 20 0,-14-20 0,13 17 0,-13-17 0,12 14 0,-12-14 0,12 10 0,-12-10 1,13 7-1,-13-7 0,9 5 0,-9-5 0,13 7 0,-13-7 0,16 8 0,-16-8 0,12 10 1,-12-10-1,12 9 0,-12-9 0,0 0 0,9 12 0,-9-12 0,0 0 0,0 0 0,8 12 0,-8-12 1,0 0-1,0 0 0,10 14 0,-10-14 0,0 0 0,11 14 0,-11-14 0,0 0 0,7 12 0,-7-12 0,0 0 0,0 0 1,0 0-1,0 0 0,0 0 0,0 0 0,0 0 0,0 0 1,0 0-1,0 0 0,0 0 0,0 0 1,0 0-1,7-18 1,-6 8 0,1-3-1,-1-2 0,-1-1 1,1-1-1,1 1 0,1-2 0,0 0 0,1 0 0,0-2 0,0-1 0,1-1 1,0-3-1,1-2 0,-1-1 0,-3 1 0,3-3 0,-5 3 1,3 0-1,-3 4 0,0 0 1,-3 2 0,3 0-1,0-2 1,3-1 1,-1-4-1,3-1 1,2-4-1,-1 0 1,0-4-1,1 3 1,-4 4-1,0 6-1,-7 4 0,-2 8 1,6 12-1,-18-7-1,18 7-1,-19 7-2,17 4-4,2-11-23,0 0-5,0 0-1,21-4 0</inkml:trace>
  <inkml:trace contextRef="#ctx0" brushRef="#br0" timeOffset="6676.8118">16980 6653 62,'9'-17'33,"2"-1"1,-1 3-1,-8-6-21,9 12-4,-11-5-2,0 14-2,0 0-1,0 0 1,-12 7-1,6 7 0,-5 2-1,6 5 0,-3 3-1,6 6 1,-1 7-2,3 7 2,1 4-2,-1 6 1,-1 4-1,0 3-1,-3-1 1,1-8-2,1-6 0,0-10-2,7-5-4,-8-18-29,14-9 1,0-19-1,12-3 0</inkml:trace>
  <inkml:trace contextRef="#ctx0" brushRef="#br0" timeOffset="7285.2128">16979 6531 96,'-8'-16'38,"8"16"0,0 0-1,21-9-31,-7 7-3,14 3 1,2 0-2,9 1 0,5 0-1,7-2 0,5-2 1,6-1-1,0-2-1,-2-4 2,-5 1-2,-6-1 1,-7 2 0,-12 0-1,-5 3 1,-11 3-1,-14 1 0,7 12 0,-8 2 1,-3 4-1,4 5 0,-4 8 0,1 5-1,2 9 1,0 2 0,2 4 0,3 3 0,0 0 0,1 0 0,1 0 0,3-8 0,0-2-2,1-6 2,-1-6-1,-1-5 1,-3-7-2,-4-4 2,-1-16-1,-8 14 1,-3-14 1,-12-3-1,-5-4 0,-9-3 0,-14-4 1,-7-1 0,-8 3 0,-9 2-1,-1 9 2,-1 4-2,1 5 0,8 5 0,14 4-2,11 2 2,16-7-4,21 0-1,7-24-23,34 9-9,7-17-2,20-2 0,5-9 0</inkml:trace>
  <inkml:trace contextRef="#ctx0" brushRef="#br0" timeOffset="8845.2156">16257 6844 22,'0'0'26,"0"0"1,0 0 1,-4-14-15,4 14-4,0 0-1,0 0 0,0 0-1,0 0 0,0 0-1,0 0-1,0 0 0,0 0-1,0 0-1,-1 17-2,1-17 0,-11 25 0,5-9-1,-2 2 1,1 3-1,-3 5 1,-3 1-1,1 4 1,-2 4-1,0-1-1,-2 3 2,0 1-2,-3-2 2,3 2-2,-2-3 1,4-3 0,-1-3 0,2 1 1,1-6 0,2 0-1,-2-1 0,3-1 0,0 0 0,1-2 0,-1-1 0,2 0 0,0-4 0,1-1 0,-1-4 0,7-10 1,-8 15-1,8-15 0,0 0 0,0 0 0,-8 14 0,8-14 0,0 0 0,-3 10 0,3-10 0,0 0 0,-2 12 0,2-12 0,0 0 0,0 0 0,0 0 1,0 0-1,5-13 1,-5 13-1,2-22 1,-3 6 0,0-4-1,-3 0 1,-1-6-1,-3-3 0,2-2 0,-5-6 0,1-3 0,-3-3 0,6-5 1,-3-1 1,-1 0-1,2 4 1,-5 3 0,5 5 0,-2 4 0,3 8 0,-1 9-1,4 3 0,5 13 0,-6-16-2,6 16 0,5-12-1,-5 12 0,17-15 0,-4 9-1,-1-5 0,3 5-1,-8-4-2,-7 10-3,0 0-9,0 0-15,-11-1-1,-2 10 1,-4 0 0</inkml:trace>
  <inkml:trace contextRef="#ctx0" brushRef="#br0" timeOffset="9703.2171">15210 6375 44,'0'-14'32,"-4"-1"2,4 3 0,-5-5-20,5 17-4,-5-13-1,5 13-3,0 0-1,-11 18-1,4-3-1,2 6 0,-2 8-1,2 9 0,0 11-1,1 8 1,-6 10-2,4 7 2,-5 5-2,-1 2 0,-1 2 0,1-8-2,-2-7 0,6-11-1,6-7-4,-3-23-30,13-7 0,-8-20-2,29-6 4</inkml:trace>
  <inkml:trace contextRef="#ctx0" brushRef="#br0" timeOffset="10311.6181">15149 6456 68,'-15'0'37,"15"0"-1,0 0 1,15 3-21,8-11-11,18 1-2,10-6 0,10 0 0,7-4-1,6 1-1,-2-1 0,-2 4 0,-6 0 0,-6 5-1,-12 2 1,-8 9-1,-11 0 0,-4 5 1,-12 5-1,-7 2 1,-2 3-1,-4 6 1,0 2-1,-4 6 1,1 6-1,3 3 2,-1 5-2,2 5 0,5-1 0,1 5 1,-1-4-1,4-1 0,0-5 0,5-5 0,-7-5 0,4-4 0,-5-6 0,-5 1 0,-5-3 0,-6 0-2,-7-2 2,-7-1-2,-4 1 1,-6-1 0,-1-3 0,-3-5-1,-4-2 2,-2-4 0,-1-2 0,-2-4 1,-4-3 0,-1 1-1,0-4 1,4 0-1,6 1 1,9 1-1,11-1-1,10-5-2,29 8-27,1-13-8,20 5 2,2-10-4</inkml:trace>
  <inkml:trace contextRef="#ctx0" brushRef="#br0" timeOffset="10436.4184">15737 7214 89,'-25'4'3,"4"-13"0,10-9-5,10-8-36</inkml:trace>
  <inkml:trace contextRef="#ctx0" brushRef="#br0" timeOffset="12480.022">17085 10025 20,'-5'24'29,"6"-12"3,-1-12 1,24 23-11,-13-35-8,28-3-1,-1-28-2,31-10-4,5-24 0,19-12-3,2-17-2,8-15-2,-2-5 0,-8-3-4,-4 8-2,-24-5-8,-13 20-22,-16 11 0,-15 22 0,-14 15 0</inkml:trace>
  <inkml:trace contextRef="#ctx0" brushRef="#br0" timeOffset="13275.6234">16969 9556 85,'23'-33'34,"11"-25"2,16-10-6,18-30-27,15-18-7,22-10-30,-7-9 0,8-3-3,-8-4 2</inkml:trace>
  <inkml:trace contextRef="#ctx0" brushRef="#br0" timeOffset="14679.6258">17589 6235 29,'4'-11'27,"-4"-11"3,0-1-2,1-7-18,-13-13-3,0 3 0,-16-15-1,-5 3-1,-18-11 2,-10 7 0,-23-10-2,-8 2 3,-20-2-4,-8 3-2,-10 0-1,-4-3-7,7 7-29,2-1-1,9 6 1,11 2-3</inkml:trace>
  <inkml:trace contextRef="#ctx0" brushRef="#br0" timeOffset="15756.0277">15039 7440 64,'5'13'37,"-2"11"-2,-6 19 0,3 15-29,-2 22-4,3 17-1,4 11 0,7 3-3,19 7-14,6-21-19,12-17 1,9-16-4,12-22 2</inkml:trace>
  <inkml:trace contextRef="#ctx0" brushRef="#br0" timeOffset="16364.4288">15560 7558 73,'9'18'36,"-6"10"-1,5 16 1,-9 10-33,6 13-3,-1 7-2,0-6-29,14-3-4,8-13-1,16-13 1</inkml:trace>
  <inkml:trace contextRef="#ctx0" brushRef="#br0" timeOffset="21294.0374">19101 6343 69,'25'-31'30,"-2"7"1,-12-1 0,-16 7-33,5 18 2,-27-5 4,5 24 3,-17 10 1,-1 26 1,-15 12-1,4 29 2,-10 10-2,9 18-2,-1 4-1,11 4-2,13-2-3,15-8-1,23-15-3,15-33-15,40-8-18,9-26-1,29-14-2,4-24 0</inkml:trace>
  <inkml:trace contextRef="#ctx0" brushRef="#br0" timeOffset="21824.4384">19771 7377 34,'-6'10'30,"6"-10"3,-4 21-2,4-21-15,0 0 0,0 0-3,0 0-5,-17-26 0,4 10-3,-9-11-1,-6-7-3,-10-13 1,-8-11-1,-6-11 0,-3-11 0,-1-8 0,4-6 0,5 3 0,11 4 0,11-1 0,16 12-1,18 9 2,16 12-1,10 11 0,10 14-1,5 10 1,0 19-1,-9 21 0,-15 15 0,-15 25-1,-22 20 3,-20 19-3,-12 16 2,-17 6-1,-2 3 3,3-7-2,13-7 0,20-20 1,26-23-1,31-28 0,32-31-3,42-14-20,16-34-15,26-12 1,2-19-2,5-3-1</inkml:trace>
  <inkml:trace contextRef="#ctx0" brushRef="#br0" timeOffset="22448.4395">20453 6766 112,'0'0'37,"0"0"1,0 0-9,0 0-26,-23 29 0,3 1 0,-10 10 1,0 12-1,-10 5 0,4 3-2,3-1 1,6-6-1,3-6 0,11-9-1,7-12 0,10-15-1,9-12 1,8-14 0,3-13 0,2-10 1,0-9-1,-6-11 1,1-6-1,-10-9 1,-6 1-1,-5 2 1,-6 13 0,-8 9 0,-5 13-1,2 16 1,-1 15-1,5 9 1,7 9 0,7 7 0,12-1-1,17-4 1,14-7-1,12-6 1,13-4 0,6-6-1,2-5 1,-1-6-1,-8-2 2,-8 1-2,-12 2 0,-13 3 0,-14 4 0,-9 9 0,-11 13 0,-9 11 0,-5 16 0,-7 10 0,1 11 0,0 9-2,3 5-1,4-5-1,9-1-1,6-17-5,20 2-17,-6-27-13,16-3 1,-6-21-3,7-5 5</inkml:trace>
  <inkml:trace contextRef="#ctx0" brushRef="#br0" timeOffset="22744.84">21095 7028 108,'0'0'38,"-14"19"1,8 5-2,-9 1-33,7 9-1,1 2-1,-1 3 0,-1-1 0,3-3-1,1-9 0,4-6 0,1-20 0,0 0 0,18-8 1,-5-18-2,4-11 2,-1-4 0,1-6-1,1-3 1,-5 1 0,1 6 0,0 2 0,4 6-2,6 8 0,3-1-7,25 16-16,-11-15-11,20 10-8,0-9 1,17 5-2</inkml:trace>
  <inkml:trace contextRef="#ctx0" brushRef="#br0" timeOffset="23150.4407">22007 6535 101,'13'-25'36,"-2"13"1,-11 12-4,-7 10-27,-7 16-1,1 21-1,-4 13-1,-3 13 0,-1 6-1,3 9-2,6-1 0,5-5-1,12-6-3,-1-24-12,19-1-21,-1-21-3,11-9 1,-8-21 1</inkml:trace>
  <inkml:trace contextRef="#ctx0" brushRef="#br0" timeOffset="23306.441">21965 6965 102,'-10'-2'40,"10"2"0,0 0-1,29-13-22,18-3-18,17-3-4,6-20-13,23 8-20,-5-15-1,11 0 1,-14-13-2</inkml:trace>
  <inkml:trace contextRef="#ctx0" brushRef="#br0" timeOffset="23478.0413">22707 6293 116,'-47'41'39,"6"26"3,-9 12-3,16 12-34,0 5-3,10 9 0,11-4-5,1-14-12,28 9-17,-10-23-8,14-9 0,-3-19-3</inkml:trace>
  <inkml:trace contextRef="#ctx0" brushRef="#br0" timeOffset="24164.4425">19585 8082 88,'-6'-25'37,"0"2"0,-18-10-2,1 8-30,-7 6-1,-2 11 1,-6 9-2,0 14-1,-4 10 1,1 19-1,1 18 0,5 17 0,4 5-1,5 3-1,8 6 1,9-4-2,11-4-1,4-18-7,21-5-26,-6-23-3,13-8 0,-5-18-2</inkml:trace>
  <inkml:trace contextRef="#ctx0" brushRef="#br0" timeOffset="24351.6428">18961 8561 95,'-26'-5'40,"26"5"1,29-10-2,18-2-32,14-8-6,14-5-2,14 9-9,-8-8-27,4 11-2,-15 2 0,-15 12-2</inkml:trace>
  <inkml:trace contextRef="#ctx0" brushRef="#br0" timeOffset="24710.4434">19543 8531 93,'-6'12'40,"6"-12"0,14 4-1,5-17-33,13 5-4,10-5-1,8 0 0,4-6-1,3 0 0,-4-3 0,-3 0 0,-10 0 1,-10 1-1,-7 2 0,-15 1 0,-15 6 0,-12 5-1,-11 8 1,-11 10 0,-12 13 0,-3 11 1,-6 9 0,4 8 0,6-1 3,14 4-2,14-5 0,19-9-1,22-9-2,24-21-5,32-4-28,2-18-5,19-1-1,-3-15-2</inkml:trace>
  <inkml:trace contextRef="#ctx0" brushRef="#br0" timeOffset="25069.2441">20161 8521 97,'-20'8'39,"23"2"2,-3-10-2,35-1-34,2-7-1,16-4-1,-1-2-1,7-3-1,-5-5 0,-3-2-1,-9 0 1,-11 0-2,-12 3 1,-14 1-1,-14 6 1,-11 10 0,-13 7-1,-9 11 1,-10 11 0,-2 9 0,-2 6 0,6 6 2,9 1 0,13 1 0,14-9 1,22-10-2,22-13-2,21-15-3,25-1-15,1-25-20,22-4-3,-6-21 1,8-1-2</inkml:trace>
  <inkml:trace contextRef="#ctx0" brushRef="#br0" timeOffset="25272.0444">21064 7770 93,'-25'14'41,"-6"16"-1,5 24-1,-6 14-24,4 16-12,1 13-1,3 10 0,3 0 1,6 0-3,8-11 0,7-11-7,16-5-13,-2-36-11,21-12-7,-1-27-1,19-11-3</inkml:trace>
  <inkml:trace contextRef="#ctx0" brushRef="#br0" timeOffset="25599.645">21335 8289 76,'-29'-1'41,"2"13"0,-9 1-1,14 12-11,-6-4-25,9 5-1,6-1 0,6 4-2,9-4 1,9-3-1,8-4-1,2 0 1,2-3 0,-2-4-1,4 1 1,-7-2 0,-3 2-1,-9 0 0,-6 5 0,-9 4 2,-6 3-1,-10 2-1,-7 4 1,-1-3-3,1 1-2,-4-17-13,19 5-20,-4-21-4,21 5-1,-4-34 0</inkml:trace>
  <inkml:trace contextRef="#ctx0" brushRef="#br0" timeOffset="26847.6472">19636 9413 76,'0'0'35,"-14"-2"-3,2 17-4,-17-9-20,8 14-1,-13-4-2,8 8 0,-2-5-2,12 5 1,3-3-1,11 0 0,7-6-1,10 0 0,9-4 0,4 1-1,3-2 0,-1 2-1,-3 2 1,-6 2 0,-10 6-1,-7 2 1,-10 5-1,-10 1 1,-4-1-1,-2-3 0,3-2-2,-1-16-4,20-8-20,0 0-11,18-18 0,8-14-1,20-5 1</inkml:trace>
  <inkml:trace contextRef="#ctx0" brushRef="#br0" timeOffset="27034.8475">20047 9457 81,'0'0'37,"0"0"-2,-17 22 3,4 9-29,-8-3-4,5 11 0,-5 0-3,4 7 1,6-3-3,3-5 0,11-3-5,-4-19-27,18-5-5,4-20 1,9-8-3</inkml:trace>
  <inkml:trace contextRef="#ctx0" brushRef="#br0" timeOffset="27175.2478">20065 9073 101,'-38'2'35,"12"10"-3,14 3-26,7-1-41,22 2 0,12-8-3</inkml:trace>
  <inkml:trace contextRef="#ctx0" brushRef="#br0" timeOffset="27440.4482">20745 9324 85,'-34'8'36,"5"9"2,-16-6 0,9 18-29,-11-5-2,11 14 0,-4 1-1,12 9-1,8-2-1,11 2 0,14-9-2,17-5-1,16-15-3,13-16-4,20-2-22,0-28-11,16-4 0,-6-18-2,8-3 0</inkml:trace>
  <inkml:trace contextRef="#ctx0" brushRef="#br0" timeOffset="27658.8486">21314 8931 101,'-23'22'40,"17"8"0,-3 5-1,11 15-32,-4 8-3,4 10-1,-1 7-1,3 5-1,-1-1-2,2-3-2,13 2-27,-9-27-7,12-6-2,-2-20 0,11-13-2</inkml:trace>
  <inkml:trace contextRef="#ctx0" brushRef="#br0" timeOffset="27924.0491">21545 9222 106,'-60'35'40,"9"13"2,-3-13-2,23-5-33,3-5-3,22-8-1,18-11 1,19-6-2,8-6 1,12-2-2,6-1 0,4 1 1,-2 2-2,-1 0 0,-5 11-5,-10-2 0,0 18-11,-20-15-10,12 20-13,-20-8 0,4 10-1,-10-7 0</inkml:trace>
  <inkml:trace contextRef="#ctx0" brushRef="#br0" timeOffset="28080.0494">22037 9617 132,'0'0'43,"-4"-21"-1,4 21-4,-1-21-38,0-1 0,7 10-14,-12-18-21,14 14-7,-4-12 0,6 9-1</inkml:trace>
  <inkml:trace contextRef="#ctx0" brushRef="#br0" timeOffset="28750.8505">23006 7808 88,'0'0'36,"4"21"2,17-1-7,27 21-25,9 8-1,20 19-2,8 14-1,2 14-1,-8 11 2,-13 10-2,-23 10 1,-26 13 0,-32 8 2,-29 8 0,-26-3 1,-15-3-1,-12-14-1,6-17-3,14-13-16,3-44-19,34-23-5,19-35-1,28-18-2</inkml:trace>
  <inkml:trace contextRef="#ctx0" brushRef="#br0" timeOffset="28891.2508">23703 9584 121,'-17'22'41,"-13"-7"-11,-5-25-20,5-3-49,10-27-2,15 0-1,10-19-1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5T01:32:07.88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9343 1742 43,'-70'-27'31,"-12"1"2,-8 4-2,-5 5-28,-10 0 0,1 10 0,-9 0 1,-2 8-1,-11 1 1,2 8-1,-8 5 0,-2 9-1,-11 4 0,-7 7 0,-5 9-1,-9 8 0,-7 11 0,-4 12 1,-8 3 0,3 8 1,-3 10-1,4 8 1,1 5-2,11 10 1,3 9-2,13 5 0,5 12-1,6 12-1,7 6 0,6 10 1,12 13-1,2 2 0,11 7 1,3 2 0,14 5 2,7 6-1,13 7 2,8 3-2,8 5 2,11 0-1,8 8 1,12 1 0,6 3-1,11-6 0,11 2-2,6-4 2,13-6-2,7-6 2,5-7-3,18-4 2,5-7-2,15-9 3,16-5-1,14-4-1,19 0 1,11-4 0,15-3 1,15-4 0,13-4 0,9-1 1,9-15-2,7-6 1,7-16 0,12-11 0,13-13-2,7-11 2,14-15-2,11-10 1,10-11 0,6-7 0,7-10 0,6-6-1,0-7 1,-1-10 0,0-10 0,-2-9-1,1-12 2,3-12-1,2-10 1,-1-12-2,-4-17 3,1-12 0,-8-18 1,-2-11-2,-7-18 2,-4-9-3,-11-17 2,-8-14-1,-8-13-2,-7-9 0,-15-10-1,-12-8-1,-13-5 0,-18-9 1,-15 0-2,-21-3 3,-20 0 0,-25-5 2,-21 3 0,-21-2 1,-23-2 1,-23 0-1,-22-3 0,-17 0-1,-23-8 1,-12 3-2,-16-2-1,-17 2 1,-10-2-1,-15 5 1,-12 2 0,-10 6 2,-12 10-2,-6 9 1,-19 4 0,-7 10 1,-12 9 0,-10 11-1,-11 11-1,-11 11 0,-12 7 0,-9 9-1,-9 15 1,-14 11-2,-7 10 2,-9 13-1,-11 8 1,-11 9 0,-4 17 0,-5 13 0,-2 21-2,1 10-7,19 34-28,-4 23 0,16 35-2,10 21 1</inkml:trace>
  <inkml:trace contextRef="#ctx0" brushRef="#br0" timeOffset="1050.0014">9700 6227 66,'-28'27'36,"5"-3"-3,3 3-10,-1-10-16,19 0 0,2-17-3,17 9 0,6-19-3,7-5 0,6-7 0,7-4-1,-3-4 0,-2 3 0,-7-4 1,-6 8-1,-16 2 3,-8 9-1,-13 3 1,-9 13-1,-10 2 1,-3 11 0,-4 3 0,3 8-2,1 1 0,10 1 1,7 0-1,12-7 0,10-2-1,11-10 1,9-7 0,6-6-1,4-7 1,0-6-1,-5-1 0,-4 1 0,-13-1 1,-12 3-1,-1 13 1,-26-15 0,-5 16 1,-1 4-2,-4 0 1,4 3 0,5-2-1,6-2 0,21-4-3,-11 1-2,34-1-32,-6-8-2,7 4 0,-3-6-2</inkml:trace>
  <inkml:trace contextRef="#ctx0" brushRef="#br0" timeOffset="3250.0045">13044 3374 70,'3'-17'41,"33"-20"-2,21-33 0,36-18-21,22-12-19,26-21 0,24-5-3,9-8-1,12 12-4,-19-4-28,8 22 1,-19 4-4,-11 14 3</inkml:trace>
  <inkml:trace contextRef="#ctx0" brushRef="#br0" timeOffset="4060.0056">16130 1454 73,'-6'-17'36,"6"17"-1,-28-14 1,9 22-33,-7-2 0,-3 11 0,-8 6 0,2 13 0,-7 12 1,4 13-2,-5 6 2,10 8-1,5 0 0,11 5-2,11-10 0,16-6-1,19-21 0,18-15 1,15-19-1,18-21-1,9-16 0,7-15 0,0-5 0,-5-4 0,-14 5 0,-14 6 0,-18 18 0,-13 15 0,-16 19 1,-14 21 0,-9 17 0,-5 14 0,-3 7 1,7 4 1,6-5-1,15-7 1,12-17 0,21-19 0,7-27 1,13-20-1,8-24 0,2-14-2,-9-9 2,-6-7-3,-17-6 1,-12 1-1,-15 7-2,-14 9-1,-3 22-14,-18-1-19,7 25-1,-10-1-1,21 19 0</inkml:trace>
  <inkml:trace contextRef="#ctx0" brushRef="#br0" timeOffset="4260.0059">17441 2024 81,'-17'37'39,"-12"-2"-3,5 9 2,-5 0-37,7 0 1,5-4-2,9-10-4,25-2-32,3-21-1,22-8 0,7-24-2</inkml:trace>
  <inkml:trace contextRef="#ctx0" brushRef="#br0" timeOffset="4420.0061">17587 1527 94,'-50'-6'39,"18"11"-2,8-3-5,14 1-68,29-7-3,14-7 1,21 1-3</inkml:trace>
  <inkml:trace contextRef="#ctx0" brushRef="#br0" timeOffset="4640.0065">18241 1603 100,'-35'10'42,"24"3"0,11-13-1,19-16-41,26 1-2,12-2-2,13 3-6,-10-7-27,11 15-4,-15-2 1,-6 16-2</inkml:trace>
  <inkml:trace contextRef="#ctx0" brushRef="#br0" timeOffset="4800.0067">18162 1962 96,'-55'26'42,"28"-1"1,15-23-2,44-9-39,17-7-2,19-13-3,27 10-18,-11-21-9,25 16-10,-6-8-2,12 14-1</inkml:trace>
  <inkml:trace contextRef="#ctx0" brushRef="#br0" timeOffset="6280.0087">19618 1188 52,'-15'-11'36,"-2"6"0,-9 1 0,1 10-25,-17 2-2,6 8-1,-11 8-3,2 10-1,-2 8 0,3 10-2,5 8 1,15 13-2,8 3 1,20 4-2,14-4 1,27-7-1,19-13 1,20-12-2,20-22 2,10-20-1,6-20 1,1-20 1,-12-13 0,-11-15-1,-27-4 0,-26-7 1,-38 2-3,-31 1 3,-35 7-2,-26 7 0,-18 14-2,-18 9 1,2 22-2,3 9-7,19 30-29,14 10 0,33 15-2,26 5 0</inkml:trace>
  <inkml:trace contextRef="#ctx0" brushRef="#br0" timeOffset="7750.0108">17396 9746 56,'27'-12'32,"10"-2"0,8 1-1,2-1-28,17 5-1,9-2 2,12 4-2,8-1 1,15 3-1,6-4 2,14 3-1,10-4 0,20 3 0,10-6 0,12 5 1,7-5-1,15 5 0,4-1 0,11 7 0,4-3-1,6 4 1,3-4-1,8 3 1,6-5-1,-1-1 0,7-5-1,4-3 0,-1-5 1,0-2-2,-4-1 1,-10-1-2,-10 2-1,-15-4-4,-18 17-15,-28-8-17,-30 9 1,-37 0-3,-35 9 2</inkml:trace>
  <inkml:trace contextRef="#ctx0" brushRef="#br0" timeOffset="8330.0116">18983 8961 70,'20'-9'37,"-6"7"-3,-14 2 2,-20 9-32,-12 3-2,-8 10 1,-14 5-1,-6 13-1,-16 3 1,0 9 1,-9 0 0,4 3 0,1-6 0,14-2 0,7-10-1,17-7 0,11-6 0,24-1 0,19-7 0,21 1 1,15 0 0,20 3 0,10 1-1,9 4 1,5 4-1,5 2 0,-4 5-1,0 2 0,-3 3-1,-2 4 0,2-4-1,1 2-1,4 1-4,-2-17-10,14 12-21,-8-12-3,13 3 1,-8-9-1</inkml:trace>
  <inkml:trace contextRef="#ctx0" brushRef="#br0" timeOffset="9680.0135">20334 7883 68,'-26'0'37,"-4"10"-1,-10 2 1,6 14-31,-14 0 2,12 11-2,-3 0-2,9 1-1,7-7 0,17-4 0,7-7-1,17-8 0,13-15-1,8-7 0,8-11 1,5-3-2,0-11 1,-1 5 1,-6-4-1,-5 5 0,-11 6 0,-7 12 0,-11 14-1,-8 15 0,-7 23 0,-12 10-1,-3 24 1,-4 13-1,-3 9 2,1 2-1,0 3 2,1-6-2,-3-3 3,5-14-2,-2-14 2,2-13-2,-5-14 0,1-16-1,0-18 1,-1-14-1,3-19-1,4-18-1,4-11-3,4-15-1,11 3-5,-2-15-12,18 17-17,-2-3 2,20 18-3,-3 4 3</inkml:trace>
  <inkml:trace contextRef="#ctx0" brushRef="#br0" timeOffset="9900.0138">20851 8061 97,'15'-18'40,"0"6"0,-16-2-1,1 14-36,-14-5-2,0 14 0,-9 12-1,-1 10 1,-5 10-1,0 1-1,5 4-4,1-9-3,22 0-28,1-17-3,18-9 1,5-21-2</inkml:trace>
  <inkml:trace contextRef="#ctx0" brushRef="#br0" timeOffset="10300.0144">21003 7816 102,'-26'-8'37,"11"11"2,-2-6-3,17 3-30,1 16-2,15-1 0,6 4-1,3 5-1,0 6 0,1 7-1,-2 5 0,-9 10-1,-4 2 0,-7 1 0,-8-6 0,-3 0 0,-3-10 0,1-9 1,0-13-1,9-17 0,0 0 0,4-29 0,10-4 0,6-8 0,3-2 1,3-3-1,-1 7 0,1 5 0,-7 10 1,-1 8-1,-6 9 0,0 5 0,-1 6-2,1-3-2,14 5-7,-3-17-19,21 3-11,2-18 2,20-1-1,2-18 0</inkml:trace>
  <inkml:trace contextRef="#ctx0" brushRef="#br0" timeOffset="10480.0146">22022 7228 108,'-33'25'40,"4"32"2,-10 9-2,16 18-36,-8 13-2,7 10 0,-2 4-3,2-3-5,18 5-26,-8-24-9,14-7 1,0-20-3</inkml:trace>
  <inkml:trace contextRef="#ctx0" brushRef="#br0" timeOffset="11640.0163">20115 10457 89,'13'-11'37,"-13"11"0,0 0-1,-8 15-33,-1 12-1,-3 7 0,-1 11 0,-8 6-1,3 7 1,-7-1-1,4-2 2,2-9-2,4-6 1,5-13 0,4-11-1,6-16 0,2-14 0,9-13-1,2-9 0,6-9 0,-2-7 0,0-2 1,0-1-1,-4 7 1,2 9 0,-7 8 0,-2 10 0,-6 21 0,11-1 0,-7 18 0,2 7 0,-1 2 0,1 6 0,5-2-1,7 0 1,2-8 0,10-10 0,4-12-1,10-9 1,4-12 1,5-7-1,2-6 0,-3-2 0,-3 3-1,-7 3 1,-8 11-1,-9 14 0,-13 15 0,-11 12 0,-9 13-1,-8 7 0,-2 8-2,-1 2 0,7 1-3,-2-14-5,29 1-25,-4-19-3,24-4 1,3-20-1</inkml:trace>
  <inkml:trace contextRef="#ctx0" brushRef="#br0" timeOffset="11990.0167">21103 10431 102,'-34'-5'38,"-1"22"0,-14 3-1,-2 19-32,3 3-1,2 14 0,5 0 0,8 1-1,13-5 0,13-7-1,13-13 0,10-11-1,15-14 0,8-12 0,6-10-1,5-10 0,-5-9 0,-1-4 1,-3-1-1,-9 3 0,-6 3 0,-10 7 0,-8 11 0,-8 15 0,0 0-1,-19 25 0,7 5-2,-7 1-1,11 11-7,-6-13-18,21 7-10,2-15 0,22-3-1,5-19 1</inkml:trace>
  <inkml:trace contextRef="#ctx0" brushRef="#br0" timeOffset="12293.0274">21576 10484 105,'-39'12'39,"-11"-2"2,9 13-1,-3-5-34,13 8-1,7-5-1,18 0-1,15-5-1,18-1 0,9-2-1,4-1-1,6 2 1,-4 2-1,-7 7 0,-16 3 1,-13 4-1,-12 0 0,-11 1 0,-7-2 0,-3-6-1,-1-8-1,11-5-4,0-20-9,28 8-10,-8-24-9,25 4-5,0-16-2,18 3 1</inkml:trace>
  <inkml:trace contextRef="#ctx0" brushRef="#br0" timeOffset="12500.0392">21861 10516 107,'17'-12'39,"-9"-1"1,8 9-2,-1-9-33,8 2-1,2-6-1,3-1-1,4 3-3,5-4-2,6 13-7,-12-11-27,12 16-3,-14-3 2,0 12-3</inkml:trace>
  <inkml:trace contextRef="#ctx0" brushRef="#br0" timeOffset="13026.0665">22220 10457 83,'0'0'35,"0"0"1,0 0-1,-12 1-29,12-1 0,-13 0 1,13 0-1,-29 5 0,10 3 0,-13 2-1,2 8 0,-5 2-2,0 5 0,0 3-1,6 1 0,8 0-1,8-2 0,13-1 0,6-8-1,9-2 1,5-3-1,2-5 1,4-1 0,-6-1-1,-4 1 1,-16-7 1,8 20-2,-15-3 0,-9 5 0,-5 3 0,-5 6 0,1-2 0,-2 2 0,8-3-2,3-9-2,15-3-2,1-16-8,23 2-7,-11-24-7,29 8-10,-8-18-2,14 3 0,0-12 2</inkml:trace>
  <inkml:trace contextRef="#ctx0" brushRef="#br0" timeOffset="13226.0668">22506 10618 125,'0'0'41,"0"0"1,12-17-2,-12 17-38,28-24-2,0 8-1,7 3-1,-1-1-2,10 8-6,-15-11-13,11 24-6,-25-9-11,0 13 1,-15-11-2,-14 25 3</inkml:trace>
  <inkml:trace contextRef="#ctx0" brushRef="#br0" timeOffset="13376.067">22486 10772 122,'-38'26'40,"20"5"2,4-22-2,30-4-36,9-11-2,15-11-4,19-1-5,-6-22-13,25 20-7,-14-23-8,11 15-6,-11-9-2,5 15 1</inkml:trace>
  <inkml:trace contextRef="#ctx0" brushRef="#br0" timeOffset="15846.0705">20710 8990 81,'4'-28'38,"10"11"-2,-2-10 2,13 2-30,-1-11-2,15 5 0,-4-3-3,3 7 0,-5 3 0,-8 12 0,-3 10-2,-11 14 0,-6 15 0,-11 12-1,-5 13 3,-5 16-3,-1 5 1,4 3-1,1-4 1,7-4 0,6-13 0,11-10 1,9-17 0,12-19-1,6-22 1,12-16 0,3-14-1,5-13 1,-3-6-1,-4-5 0,-10 0 1,-5 3-2,-11 5 1,-8 9 2,-11 9-6,-2 8 3,-3 9-1,1 6-1,12 8-2,4 1-3,19 20-11,-8-16-12,31 14-9,-5-4 0,18 8-2,-5-8 2</inkml:trace>
  <inkml:trace contextRef="#ctx0" brushRef="#br0" timeOffset="16026.0707">21905 8852 103,'-10'4'38,"10"-4"1,0 0-3,26-13-34,8 0-5,9 6-10,1-6-23,5 6-1,-9 1 0,-1 10-2</inkml:trace>
  <inkml:trace contextRef="#ctx0" brushRef="#br0" timeOffset="16176.0709">21963 9067 111,'-40'31'39,"1"-16"2,22 0-4,17-15-34,2-12-3,32 1-12,7-20-24,22 2-4,2-12 1,13 8-3</inkml:trace>
  <inkml:trace contextRef="#ctx0" brushRef="#br0" timeOffset="24446.0825">23282 10315 107,'10'-5'40,"-10"5"1,0 0-3,0 0-35,0 0-2,22-16 0,-2 6-2,10-4 1,4 0 0,11 0 1,-3 4-1,-2 3 0,0 7 0,-21 8-1,-13 13 3,-21 15-3,-16 11 1,-22 10 0,-7 9 1,-14 3-1,0 1 2,10-7-1,13-5 0,17-15 0,19-11-1,24-14-1,19-16-1,21-6-4,4-18-30,24-1-3,-8-12 0,8-1-1</inkml:trace>
  <inkml:trace contextRef="#ctx0" brushRef="#br0" timeOffset="24826.083">23769 10287 104,'-7'13'40,"7"-13"0,0 0-1,22 10-38,0-9-1,2 1 1,7-1-1,1-1 1,0 0-1,-1 1 1,-6 0 0,-6 1 0,-3 5 0,-16-7 0,1 27 0,-17-2-1,-9 7 1,-12 8-1,-9 5 0,1 3 0,2 1 1,8-5-1,13-4 0,15-11 0,20-11 0,17-11-1,16-14-2,17-1-7,-4-20-26,13 5-2,-13-17 1,4 8-2</inkml:trace>
  <inkml:trace contextRef="#ctx0" brushRef="#br0" timeOffset="25046.0833">24264 10216 78,'-14'-7'39,"14"7"0,-17 19-1,17 11-17,-6-1-13,8 17-2,-2 7-4,4 4 0,-4 3-2,-4 1 0,1 2-5,-6-13-2,11 3-23,-11-24-8,13-1 0,-4-28-2</inkml:trace>
  <inkml:trace contextRef="#ctx0" brushRef="#br0" timeOffset="25296.0837">24485 10321 102,'-37'17'38,"-11"1"1,9 16 1,-1-8-33,12 6-3,9-6-1,15-3-1,18-7 0,12-7-1,14-7 0,10-5-1,1-2 0,3-4-2,-3 1-1,-11-3-3,-1 18-11,-21-14-21,0 14-1,-18-7 1,16 7-2</inkml:trace>
  <inkml:trace contextRef="#ctx0" brushRef="#br0" timeOffset="25696.0843">24771 10448 104,'0'0'38,"-32"4"2,10 5-1,-8-3-33,-2 8-1,-3 0-2,6 5-1,-1 2 0,11 0 0,8 2-1,11-3 0,9-5-1,12-4 1,11-3-1,3-8-1,3-9 1,0 0 0,-3-5 0,-6-2 0,-5 0 0,-10-1 1,-3 4-1,-11 13 0,0 0 0,0 0 0,-17 23 0,3 6 0,-7 11 0,-4 13-1,-8 13 0,-8 4-1,-7 6 0,-5-3 0,-3-4-1,-2-10-1,2-9-4,-7-23-30,18-15-1,1-31-1,17-12 2</inkml:trace>
  <inkml:trace contextRef="#ctx0" brushRef="#br0" timeOffset="26346.0852">22547 8646 92,'-1'-17'39,"14"0"-2,20 2 1,10-6-34,11 3-1,5-3-1,3 5-2,-2 3 0,-11 8 0,-15 8 1,-20 8-1,-17 10 1,-23 11 1,-14 4 1,-13 8-1,-6 2 1,3 3 0,0-4 0,14 0-1,14-7 1,15-1-3,16-10 1,18-6 0,14-9-1,12-6 0,16-6-2,-3-9-3,14 7-11,-13-18-21,4 10-3,-13-11 2,-1 10-3</inkml:trace>
  <inkml:trace contextRef="#ctx0" brushRef="#br0" timeOffset="26496.0854">23297 8801 94,'-15'-1'36,"1"0"-4,14 1-13,-12-12-49,14-1-5,8-6-2,13-2 0</inkml:trace>
  <inkml:trace contextRef="#ctx0" brushRef="#br0" timeOffset="26716.0857">23656 8498 99,'0'0'39,"-26"-6"0,11 14-2,-10 3-32,3 12-2,2 10 1,-2 11-3,3 7 2,3 5-3,6 5 1,5-2-4,8 0-5,-4-11-29,20-4-2,-2-19 0,13 1-1</inkml:trace>
  <inkml:trace contextRef="#ctx0" brushRef="#br0" timeOffset="27436.0867">23907 8765 87,'-14'4'38,"14"-4"-2,0 0 2,-6 19-31,-1-8-3,3 6 0,-3-1-1,2 4-1,0-4-1,5-2 0,0-14 0,5 11 0,-5-11-1,24-16 0,-5 0 0,1-3 0,0-3 0,-3 2 0,0 1 0,-4 3 1,-13 16 0,15-16-1,-15 16 1,0 0-1,-5 15 1,1-2-1,2-1 1,2-1-1,0-11 1,9 17 0,2-17 0,7-3 0,4-9 0,6-2 1,-2-5-1,1 0 0,-1-1-2,-4 4 2,-4 1-2,-4 8 2,-14 7-1,0 0 0,6 25 0,-14-8-1,0 6 1,-1-1-3,6 1-1,3-23-13,5 22-21,-5-22-1,36-8-1,-7-12 0</inkml:trace>
  <inkml:trace contextRef="#ctx0" brushRef="#br0" timeOffset="27596.0869">24731 8418 93,'0'0'37,"-26"30"1,-4 7 1,8 10-34,-11 7-3,0 2-3,2 8-6,0-11-29,13-1 0,5-11-2,13-7-1</inkml:trace>
  <inkml:trace contextRef="#ctx0" brushRef="#br0" timeOffset="27886.0873">24852 8646 93,'-30'10'40,"3"10"0,-5-1-1,10 7-32,3-5-3,13-1-2,11-5-1,7-5-1,7-3 1,4-4-1,0 0 1,0 0 0,-8 3 0,-15-6 1,4 24-1,-17-4 0,-5 0-1,-11 6-1,6 5-8,-10-13-28,18 5-3,-2-12 0,17-11-2</inkml:trace>
  <inkml:trace contextRef="#ctx0" brushRef="#br0" timeOffset="28036.0875">24898 8912 109,'-24'-6'40,"7"5"-2,-2-7-6,7-3-65,12 11-7,-5-25 0,5 25-2</inkml:trace>
  <inkml:trace contextRef="#ctx0" brushRef="#br0" timeOffset="30756.0913">10710 6263 72,'48'-24'37,"29"-8"0,30-23-1,30-11-29,32-24-3,41-11 2,30-19-3,32-9-1,20-12-1,20-1 0,3-2-2,10 5 2,-6 1-1,-4 8-2,-19 12-1,-24 8-3,-23 30-26,-51 8-4,-38 25-1,-57 15-1</inkml:trace>
  <inkml:trace contextRef="#ctx0" brushRef="#br0" timeOffset="31236.092">13923 4442 69,'-37'-6'37,"3"-3"-1,14 8 1,0-8-31,20 9-1,32-11 0,11 5-2,23-3 0,24 2 0,13 0-1,12 0 0,0 5 0,-3 4-1,-15 4 0,-18 14-1,-29 7 1,-32 16 0,-33 15-1,-29 18 1,-29 9 1,-20 16-1,-10 5 1,-7 0-1,6-5 1,13-14-3,25-11-3,19-30-32,47-16-2,19-30-2,39-14 0</inkml:trace>
  <inkml:trace contextRef="#ctx0" brushRef="#br0" timeOffset="31956.093">12098 6144 76,'10'-8'37,"-10"8"-2,0 0 2,0 0-31,-10 28-1,-4 2-2,2 8 2,-2 9-2,0 6 1,-1 1-1,5 3 1,4-7-2,5-5 1,7-14-1,8-11-2,3-14 1,9-13-1,0-10 0,3-11-1,-1-10 1,-5-4-1,-5-4 1,-7 0-2,-5 3 3,-5 2-3,-1 2 2,-1 4 0,4 3 0,8 0 0,9 2 1,12 0-2,10 4-1,4-5-5,18 13-29,-8-2-2,4 10 0,-10-2-1</inkml:trace>
  <inkml:trace contextRef="#ctx0" brushRef="#br0" timeOffset="32156.0933">12750 6159 101,'0'0'37,"0"0"1,0 0-4,28-18-36,10 7-3,0-8-2,10 15-8,-8-6-22,0 11 1,-12 3-1,-8 14 2</inkml:trace>
  <inkml:trace contextRef="#ctx0" brushRef="#br0" timeOffset="32296.0935">12870 6333 73,'-46'40'38,"-2"-8"-1,12-2 3,1-20-27,27 1-4,8-11-2,39-24-5,10 0-3,8-12-34,20 5-1,-6-5-2,8 5-1</inkml:trace>
  <inkml:trace contextRef="#ctx0" brushRef="#br0" timeOffset="32656.094">13677 5872 87,'3'-34'38,"3"18"0,-6 16 2,0 0-30,-5 33-6,0 13-2,-2 10 0,-3 12-1,-2 11 0,-1 0 0,-1 1-2,5-12-1,12-4-11,1-20-22,16-9-5,7-19 3,14-13-4</inkml:trace>
  <inkml:trace contextRef="#ctx0" brushRef="#br0" timeOffset="32796.0942">14108 6204 83,'-29'-19'37,"8"16"-2,-2 0-4,-2-6-49,25 9-17,-10-26-1,26 9-2</inkml:trace>
  <inkml:trace contextRef="#ctx0" brushRef="#br0" timeOffset="33096.0946">14448 5935 88,'-19'16'37,"-15"-4"1,1 9 1,-6-12-31,6 11-3,7-7-1,13 7 0,9-4-1,12 1 0,14-2-1,6 3-1,7-1 0,3 3 0,0 1-1,-6 5 1,-8 5-2,-9 6 3,-14 3-2,-11 2 1,-10-3-2,-6-2 2,1-5-4,-5-12-3,20-9-32,-5-19-2,22-10 1,4-19-3</inkml:trace>
  <inkml:trace contextRef="#ctx0" brushRef="#br0" timeOffset="33266.0949">14539 5957 109,'-27'7'40,"5"10"1,5-14-2,17-3-37,10-3-2,13-8-3,13 3-6,-3-11-29,19 9-2,-3-9 2,9 11-3</inkml:trace>
  <inkml:trace contextRef="#ctx0" brushRef="#br0" timeOffset="33746.0955">14931 6024 93,'-33'36'39,"4"5"0,-8-3 0,8 10-32,-1-9-2,8-1-1,3-7-1,5-3 0,5-12-2,9-16 1,13 6-2,2-21 0,5-8 0,4-5-1,2-8 2,-1-2-2,-1-1 1,-5 2 0,-3 4 0,-6 6 0,-6 10 0,-4 17 0,0 0 0,0 0 1,-9 25-1,8-1 1,2 4-1,4-4 1,8-3 0,9-6 0,8-9 0,6-10 1,9-11-1,4-3 0,2-10 0,0-2 0,-2-1 0,-7 2 0,-8 5 0,-6 6-1,-5 12 1,-23 6-1,8 24 1,-15 9-1,-8 12 0,-3 7-1,1 12-2,1-1-1,11 9-11,-5-18-23,25-2-4,0-19 2,26-7-2</inkml:trace>
  <inkml:trace contextRef="#ctx0" brushRef="#br0" timeOffset="33876.0957">15756 6349 121,'-8'-11'42,"-18"-9"-3,3 2-7,-3 6-68,-2-9-4,9 14 0,-15-3-4</inkml:trace>
  <inkml:trace contextRef="#ctx0" brushRef="#br0" timeOffset="34616.0967">4115 11579 66,'9'-19'38,"7"11"0,-16 8 1,18-7-32,-18 7-1,15 15-1,-11-2-1,2 4-1,1 5-1,-3 4 1,1 4-2,-5 11 2,0 9-1,-3 14-2,-9 13 2,-2 16 0,-13 8-1,-2 8 0,-5 0 0,7-7-1,-2-11 0,6-13 1,11-19 0,14-18-1,13-16 1,17-16-2,15-9 2,10-6-1,8-1 0,10-2 0,0 3 0,7-1-1,-1 2 1,-3-2-2,2-1 0,-1-6-3,6 1-3,-14-18-23,12 12-10,-16-13 2,5 9-3</inkml:trace>
  <inkml:trace contextRef="#ctx0" brushRef="#br0" timeOffset="34836.097">5449 12039 90,'14'-2'41,"-3"-10"-1,16 12-2,-1-8-35,9 3 0,6 0-2,3 0-3,5 11-7,-10-9-29,5 14-1,-12-5-1,-1 10-1</inkml:trace>
  <inkml:trace contextRef="#ctx0" brushRef="#br0" timeOffset="35016.0973">5539 12357 90,'-44'30'42,"21"1"1,6-18-2,30-14-30,15-10-9,21-9 0,20-7-2,8-5-3,17 6-8,-3-13-29,16 12-2,-9-5 1,6 16-2</inkml:trace>
  <inkml:trace contextRef="#ctx0" brushRef="#br0" timeOffset="35936.0986">7061 11937 48,'2'-20'35,"4"2"1,-6-1 1,0 19-29,8-18 1,-8 18-1,-3 15-1,1 13-1,-9 3-2,4 11 0,-8 3-1,3 8 0,-4-4-1,7 1 0,-5-11-1,12-8 0,2-13 0,0-18-1,21-12 1,-6-14-1,8-15 0,3-6 0,-2-4 0,-4-4 0,0 2 1,-6 8 2,-4 3-3,-6 15 3,-1 8-2,-3 19-1,0 0 1,0 0 0,-13 20-1,14-1-1,4 6 2,10-5-3,8-7 3,13-7 1,15-11-1,11-9 0,8-12 0,8-8 1,-1-1-1,-5-5 1,-9 7-1,-11 3 0,-14 8 0,-14 12 0,-12 12-2,-11 13 3,-8 9-2,-6 13-1,-2 8 0,-2 7 0,4 6-1,3-3-2,12-3-1,5-14-8,27-2-27,-2-23-1,21-7 0,3-21-1</inkml:trace>
  <inkml:trace contextRef="#ctx0" brushRef="#br0" timeOffset="36366.0992">8451 11722 96,'-12'2'41,"12"-2"1,0 0-1,23-6-38,-7-9 0,12 0-2,-2 0 1,2 5-1,-2 2 0,-3 7 0,-4 5 0,-8 11 1,-5 10-1,-2 8 1,-7 7-2,2 8 0,-4 4 0,5 1-1,5-3 1,5-5-2,8-11 2,11-15-2,7-14 3,10-13-1,2-14 1,1-10 0,-4-13 0,-2-5 2,-7 1-2,-11 1 0,-8 3-1,-7 7 1,-9 8-2,0 5 1,2 10-2,0 1-3,9 11-2,-2-11-18,20 16-16,-3-9 0,16 8-1,-1-7 0</inkml:trace>
  <inkml:trace contextRef="#ctx0" brushRef="#br0" timeOffset="36716.0997">9471 11657 97,'0'0'42,"-26"12"-1,20 4 0,-3-3-36,5 12 0,-1 7-1,0 10-2,1 8 0,-1 8-1,1 0 1,3-2-4,-4-5 3,3-9-2,4-13 1,0-15 0,-2-14 1,22-22-1,-6-10 0,4-8 0,4-10 0,2-4 3,-2-1-2,6 2 0,-3 5-1,-1 9 1,6 5-2,-2 4-1,8 12-5,-6-7-18,21 25-15,-5-4-4,18 17 2,0-5 0</inkml:trace>
  <inkml:trace contextRef="#ctx0" brushRef="#br0" timeOffset="37456.1007">4477 13267 61,'10'-23'39,"6"13"-1,-16 10 1,11-4-34,-11 4-1,0 34 1,-11-2-2,-1 10 1,-10 7-1,0 11 0,-8 2-1,1 10 1,0-5 0,4-4 0,6-3-1,8-7 0,11-8-1,8-12 0,10-8-1,12-10 1,10-10-1,2-4 0,4-5 1,5-3-1,0-3 0,-2 0-1,2 3-2,-3-2-2,9 12-7,-13-13-28,22 13 0,-13-13-2,13 9 1</inkml:trace>
  <inkml:trace contextRef="#ctx0" brushRef="#br0" timeOffset="37716.1011">5759 13460 80,'0'0'42,"19"-18"-1,4 14-1,-5-6-39,9 0 0,7 3-2,5-3-4,16 10-33,-15-13 0,11 10-3,-11-11 1</inkml:trace>
  <inkml:trace contextRef="#ctx0" brushRef="#br0" timeOffset="37906.1013">5867 13707 81,'-7'25'42,"19"-5"0,9-23-1,20-5-38,7-8-2,8-8-3,14 6-31,-12-14-6,8 7-2,-11-7-2</inkml:trace>
  <inkml:trace contextRef="#ctx0" brushRef="#br0" timeOffset="39626.1038">7296 13001 73,'0'0'41,"20"-2"-1,-4-16-1,21 2-37,-1-5 0,6-1-1,1 4 0,0 6-1,-8 5 1,-3 7-1,-11 11 1,-10 11-1,-14 9 1,-6 8 0,-14 9-1,-6 5 2,-6 7-1,1 0 0,-1-1 0,8-6 0,9-7 0,12-9-1,13-8 1,16-13-2,15-11 0,8-14-1,14-8-1,4-15-5,19-1-31,-8-15-1,7 2 0,-8-13 0</inkml:trace>
  <inkml:trace contextRef="#ctx0" brushRef="#br0" timeOffset="39976.1042">8040 12846 70,'-21'6'42,"21"-6"-1,0 0 1,42-20-31,0 1-9,13 2 1,3-1-1,1 6 0,-10 8 0,-5 11-1,-19 14-1,-16 13 1,-25 15-1,-10 8 1,-12 8 0,-10 7 0,-5 3 0,1-3 0,2-6 0,9-9-1,11-7 1,15-11-1,18-10 0,16-12-1,22-9-1,14-9 0,21-8-1,12-15-2,20-4-3,4-20-26,24 5-7,-12-18 1,10 1 0</inkml:trace>
  <inkml:trace contextRef="#ctx0" brushRef="#br0" timeOffset="40306.1047">9305 12948 73,'-61'61'40,"-3"12"-2,-6-2 1,1 3-36,8-3-1,10-9-2,7-7-3,15-19-3,23-6-7,6-30-24,16-8-1,8-25-2,12-3 2,-2-18 30,4 3 8,-8 5 5,-12-6 8,4 22 26,-19 3 3,-3 27 0,0 0 0,3 13-28,-8 1-6,14 8-2,10-1-4,5-4-2,17-1-5,2-16-31,25 10-5,4-16 0,16 2-1</inkml:trace>
  <inkml:trace contextRef="#ctx0" brushRef="#br0" timeOffset="40806.1054">9918 12768 72,'-14'-6'39,"14"6"0,12-15 1,10-6-37,2 2-1,11 0 0,1 1 1,5 3-1,-6 2 0,-2 8 0,-9 8-1,-10 12 1,-13 8 0,-15 12-1,-14 6 0,-3 12 1,-11 3 0,-1 3-1,2-2 1,6-2-1,11-8 0,13-7 0,16-8 0,16-13 0,15-9-2,12-10 0,15-4-2,3-14-6,17 12-22,-8-18-10,6 9 1,-15-13-3</inkml:trace>
  <inkml:trace contextRef="#ctx0" brushRef="#br0" timeOffset="40976.1056">10717 12935 90,'-14'16'40,"-6"-8"1,7 1-3,13-9-42,-19-11-34,31 2-1,-3-15-1,16 0-1</inkml:trace>
  <inkml:trace contextRef="#ctx0" brushRef="#br0" timeOffset="41156.1059">11113 12561 90,'-7'27'39,"-16"3"4,6 16-4,-5 3-35,2 13-2,2 2 0,7 3-3,2 0-1,6-12-8,15 2-29,0-17-2,14-5 0,2-21-1</inkml:trace>
  <inkml:trace contextRef="#ctx0" brushRef="#br0" timeOffset="41456.1063">11970 12638 50,'-22'-9'38,"-7"2"1,0 12-1,-5 4-27,0 26-3,-10 5-2,0 21-1,-5 6-4,-1 7 0,6 1-3,-1-16-12,13 4-25,5-19 1,14-13-1,13-31 0</inkml:trace>
  <inkml:trace contextRef="#ctx0" brushRef="#br0" timeOffset="41646.1066">11645 12794 89,'-12'20'42,"14"7"1,2-2-1,24 3-38,3-4-3,16-7-1,17-4-2,5-19-7,24 1-30,-14-14-2,17 0 0,-12-14-1</inkml:trace>
  <inkml:trace contextRef="#ctx0" brushRef="#br0" timeOffset="41846.1069">12679 12463 92,'-14'20'43,"-13"1"-2,8 19-1,-4 5-37,-2 15 0,-1 11-1,2 7-2,4 1-1,4-7-3,13 5-12,1-26-25,18-6 1,-1-29-3,22-10 2</inkml:trace>
  <inkml:trace contextRef="#ctx0" brushRef="#br0" timeOffset="41976.107">12887 12764 69,'0'0'39,"-18"-3"-3,4-5-26,14 8-29,9-18-20,14 9-3</inkml:trace>
  <inkml:trace contextRef="#ctx0" brushRef="#br0" timeOffset="42326.1075">13479 12447 76,'-26'12'42,"-20"1"-3,0 19 4,-17-2-37,20 9-2,1-1 0,11 2-1,8-3 0,19-6-2,13-7 1,15-12-2,14-7 1,8-7 0,4-2-1,5-4 1,-6-1-1,-3 4 0,-10 6 1,-12 8-1,-13 9 0,-13 8 0,-10 9 0,-10 4-1,-3 4 0,-4-2-3,6 1-6,-6-15-30,19-3-1,-2-22 0,12-2-1</inkml:trace>
  <inkml:trace contextRef="#ctx0" brushRef="#br0" timeOffset="42516.1078">13495 12355 105,'-21'-2'44,"17"14"1,4-12-2,16 13-40,23-13-3,17-5-1,15-2-2,7-17-11,26 11-26,-6-15-3,15 5 0,-3-12-1</inkml:trace>
  <inkml:trace contextRef="#ctx0" brushRef="#br0" timeOffset="59076.131">4380 10211 43,'13'-6'30,"-1"6"4,-12 0-2,21 15-22,-21-15 0,4 30 1,-11-16-3,7 16-1,-14-2-1,0 13-1,-10 5-2,-5 16 0,-3 4-1,-2 8 2,0-1-2,9 1 0,2-7 0,16-11-1,14-11 1,21-16-1,14-14-1,12-13-1,14-8-2,5-11-6,18 2-28,-7-10-1,4 4 0,-8-4-3</inkml:trace>
  <inkml:trace contextRef="#ctx0" brushRef="#br0" timeOffset="59276.1313">5468 10654 96,'21'-6'39,"-9"-2"0,9 8-1,-3-7-37,8 1-3,9 6-3,0-10-10,12 11-21,-5-8-2,5 7 0,-11-6 0</inkml:trace>
  <inkml:trace contextRef="#ctx0" brushRef="#br0" timeOffset="59426.1315">5531 10837 105,'-32'37'40,"5"-17"0,27-4-2,19-17-38,21-15-6,32 1-31,5-13-3,28-2 1,6-12-2</inkml:trace>
  <inkml:trace contextRef="#ctx0" brushRef="#br0" timeOffset="60096.1324">7274 10753 72,'32'-40'35,"0"6"0,-5 0 2,-4 12-31,-10 2-1,-1 17 0,-12 3 1,-3 22-1,-11 4 0,2 16 0,-2 6-2,3 12-1,-2 6 0,3 8-2,5 1 1,0-3-1,5-5 0,8-8-1,-1-11 1,3-8-1,2-17 2,1-15 0,-2-16-1,1-14 0,-5-12 0,-1-11 0,-6-11 0,-1-11 1,0-8 0,-4-3 0,7-1-1,4 5 2,4 3-1,9 6 1,8 9 0,10 10-2,5 12 1,7 11 0,3 9 0,-2 10-1,1 8 1,-8 11-1,-8 7 0,-14 9 0,-18 13 0,-19 3 0,-19 6-1,-16 2 1,-12-3-2,-3-7-1,7 2-5,-4-24-27,34-2-5,13-20 0,34-7-1</inkml:trace>
  <inkml:trace contextRef="#ctx0" brushRef="#br0" timeOffset="60286.1327">8256 10999 77,'-32'22'42,"14"-3"-2,2-18-1,16-1-17,26-9-59,-1-13-2,18 7 0,-2-8-1</inkml:trace>
  <inkml:trace contextRef="#ctx0" brushRef="#br0" timeOffset="60676.1332">8817 10864 96,'-17'-1'39,"17"1"2,-22 16-2,8 3-34,0 6-1,1 12-1,-2 6 0,1 12-2,0 2 1,1 1-1,3 0 0,2-8-1,8-9 1,0-13 0,9-16 0,5-17 0,6-14-1,4-14 1,-1-8-1,1-14 0,-5-7 0,0 1 2,-4 7 0,-7 7 0,-2 8-1,-2 11 2,7 8-2,7 13 3,11 10-4,12 3 0,10 5 0,13-4-5,15 13-13,-5-17-26,18 6 2,-12-11-2,11 2 1</inkml:trace>
  <inkml:trace contextRef="#ctx0" brushRef="#br0" timeOffset="60846.1335">9798 11055 118,'-27'18'44,"10"0"0,-6-19 0,4-4-43,19 5-6,-1-38-23,24 20-13,2-10-3,21 2 0,11-8-2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8989112"/>
              </p:ext>
            </p:extLst>
          </p:nvPr>
        </p:nvGraphicFramePr>
        <p:xfrm>
          <a:off x="214283" y="762000"/>
          <a:ext cx="8750332" cy="54559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the idea of angular momentum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explain why the Earth keeps turning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the Conservation of Angular Momentum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ourselves on track and up to date.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List two common examples of the conservation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ang.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momentum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an idea to explain an outcome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the preliminary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qu’n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p93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questions involving inertia and rolling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2960" y="1315080"/>
              <a:ext cx="4147560" cy="2891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5400" y="1310040"/>
                <a:ext cx="4161960" cy="2907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2369165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60 – 62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Wed 27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Change of Momentum – in 1D and 2D (Vector Subtractions – and link with impulse)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64 – 69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Centre of mass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and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72-74 and 76 - 79(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 including conical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Vertical motion in a circle.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77 - 82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5 Mon 15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Orbital Motion and Gravitation.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83 - 89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Mon 20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displacement, velocity 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Torque, angular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00360" y="124200"/>
              <a:ext cx="8067600" cy="5540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86320" y="108360"/>
                <a:ext cx="8098200" cy="557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55200" y="618840"/>
              <a:ext cx="8466840" cy="5513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0800" y="604080"/>
                <a:ext cx="8494560" cy="5540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4717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37240" y="526320"/>
              <a:ext cx="3129960" cy="3207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23199" y="511201"/>
                <a:ext cx="3151921" cy="323195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097720" y="457200"/>
              <a:ext cx="2979480" cy="3276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94840" y="442081"/>
                <a:ext cx="2990279" cy="330107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3" name="Ink 2"/>
              <p14:cNvContentPartPr/>
              <p14:nvPr/>
            </p14:nvContentPartPr>
            <p14:xfrm>
              <a:off x="5414040" y="416880"/>
              <a:ext cx="3119400" cy="3213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402520" y="407520"/>
                <a:ext cx="3139920" cy="3233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6507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36040" y="420480"/>
              <a:ext cx="7527600" cy="4601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20920" y="408960"/>
                <a:ext cx="7551360" cy="4627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4308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256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902</TotalTime>
  <Words>319</Words>
  <Application>Microsoft Office PowerPoint</Application>
  <PresentationFormat>On-screen Show (4:3)</PresentationFormat>
  <Paragraphs>54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99</cp:revision>
  <dcterms:created xsi:type="dcterms:W3CDTF">2006-08-16T00:00:00Z</dcterms:created>
  <dcterms:modified xsi:type="dcterms:W3CDTF">2013-05-15T01:51:28Z</dcterms:modified>
</cp:coreProperties>
</file>