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17" r:id="rId5"/>
    <p:sldId id="318" r:id="rId6"/>
    <p:sldId id="280" r:id="rId7"/>
    <p:sldId id="281" r:id="rId8"/>
    <p:sldId id="282" r:id="rId9"/>
    <p:sldId id="283" r:id="rId10"/>
    <p:sldId id="28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00:24:38.45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11692 7276 61,'15'-8'35,"-15"8"-2,0 0 2,6 15-31,-10 13 0,4 19 0,-6 16 0,1 16 1,-5 9 0,6 4-1,4-16 0,17-21 1,26-52 0,45-54-1,96-57 1,13-57 0,66-54-3,39-45-5,50-27-33,0-31-2,-5 6-1,-38 10-3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00:43:29.4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1427 14851 8,'13'-18'26,"14"-1"1,1 2-20,0-13 5,14 4-4,0-9-4,16 2 0,4-10-1,17-2 0,9-10 0,12-2 0,14-13 1,19-1 1,18-12-1,17-2 0,11-12 0,22-3 0,18-10-1,18-6 0,24-6 0,15-11-2,17-6 1,18-7-1,18-9 0,10-10 1,22-18 1,64-6 0,-24-9-1,24-11 1,59-6 0,-17-6-1,22-9 3,57-7-1,-12-12 0,-21-12-1,65-17 0,19-15-1,-17-16-1,80-20 1,23-11-2,-3-8 0,48-5 0,24 1 0,10-3 2,12 7-1,6 1 2,-2 5-1,0 9-1,-48 7-1,-10 11-1,-30 8-3,-14 25-31,-59 9-1,-47 35-1,-70 20-2</inkml:trace>
  <inkml:trace contextRef="#ctx0" brushRef="#br0" timeOffset="2839.205">4459 10326 9,'-24'-11'25,"10"6"2,-13-4-1,5 1-10,-3 7-10,-7-5 0,-1 10 0,-6-2 0,4 7-1,-8-1-1,7 6 1,-8-1-2,4 5 1,-4 1-3,8 2 2,-7 3-2,7 3 0,-4 2 0,2 2 0,-2 1 0,0 3 0,-2 2 0,2 2 0,-5 0 0,3 4 0,-1-3 0,-1 4-1,3 0 0,0 3-1,3-2 1,3 1-1,1-1 1,6 2-1,0-1 1,5-3-1,3 4 1,3-1 1,0-4-1,3 6 0,3-1 0,1 0 1,3-1-1,1 0 0,1-2 0,4 1 1,1-2-1,1 1 1,1-3 0,1 2-3,3-3 3,-1-2-2,2 0 2,3 0-3,-1-2 3,6-6-2,-2 2 1,4 0 1,-1-4-1,2 2 1,0 3-1,1-2 0,0 2 0,2 0 0,1 0 0,-2-1 0,1 2 0,2-4 1,-3-1-1,2-1 0,1 0 0,0-1 0,2-2 1,2 1-2,-1 0 1,-1-3 0,4 0 0,-1 0 0,0-3 0,1-2-1,-1 1 1,-1-3 0,1-1 0,-1-2 1,2 0-1,0 0 0,-2 0 1,1-2-1,1-2 0,1-1 0,-1 0 1,1-2-1,3 1 0,1-2 0,-5-1 0,2-1 0,3-1 0,0 0 0,-3 2 0,3-1 1,-3 0-1,-2 0 0,2 2 0,1-1 0,-3 0 0,0-2 0,0-1 0,-2 1 0,2 0 1,3-2-1,-2 0 0,-3 0 0,3 0 2,-1 1-2,0-1 0,1 0 0,1 1 0,-2 0 0,2 0 0,1-1 0,3-1 0,0 0 0,2-1 0,2-3 0,1 0 1,-2-3-1,3-1 0,-1 0 1,2-4-1,-2-1 1,2-1 0,1 0-1,-4-3 0,1-1 1,3 0-1,-5-1 0,3 1 0,-1-3 0,0-4 0,-2 0 1,2-2-1,4-1 1,-6-2 0,1-1 0,-2-4 0,-2 0 1,0-1-1,-2-2 0,-3-3 1,0-3-1,-4-5-1,3-1 1,-3-2 0,1-1-1,0-2 1,-2-1 1,-4 2-1,2 1 0,-6-1 0,0 2 0,-3 1 0,-3 2 0,-2-5 0,-2 5-2,0-4 2,-1-2-1,1 1 0,-2-2 0,0 4 1,0-2-2,-3 4 2,1 0 1,-3 2-1,-1 2 0,-4 0 0,-1 4 1,-4-1-1,0 1 1,-4 0-1,-1 1-1,-3 1 0,0 0 0,-2-3 0,-1 4 0,1-3 0,-1 3-1,-4 1 2,1 0-3,0 4 3,-1-2-3,-5 3 3,-1 1-1,-3 2 1,-1 2-1,-3-1 1,-1 1 0,-5 1-1,3 1 2,-3 4-2,-1-1 0,2 2 0,-4 3 0,1 2 0,-2 2 0,-1 2 0,0 5 0,-3 1 0,-1 3 0,-6 0 0,0 4 0,-2 1 0,-3 5 0,3 0 0,-3 4 0,0 4 0,0 1 0,2 6 0,0-2 0,-4 7 0,0 1 0,-5 3 0,0 7-1,-4 9-1,-4 10 2,-3 14-3,-2 12 1,4 14-5,-5-5-26,15 11-5,1-14 1,11-10-3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00:27:38.95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11826 9369 37,'0'0'33,"0"0"0,0 0 1,0 0-26,0 0-2,0 0 1,1 18-1,-10-2 2,5 15-2,-7 9-1,-1 21 1,-7 6-1,1 15 2,-8-8-2,12-3 0,5-26-1,27-28-1,34-46 0,40-47-2,48-50 1,45-45-3,50-31-3,26-36-6,33-7-28,-13-5-2,-7 15 0,-33 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00:46:49.8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12590 11681 38,'1'-15'36,"-1"15"2,0 0-2,-16 8-22,0 16-6,5 15-3,-7 3 2,5 16-1,3-10 1,16-4-2,19-30 1,38-33-3,33-54 2,56-45-1,45-45-2,42-48-2,44-21-35,-4-34-3,-7 4-1,-37 8-2</inkml:trace>
  <inkml:trace contextRef="#ctx0" brushRef="#br0" timeOffset="530.4009">12587 13636 65,'0'0'39,"-15"13"0,2 37-1,-12 20-34,2 14 0,-1-2 0,16-6 0,15-36 2,47-49-2,51-71 1,69-71-2,113-68-1,25-60-7,54-22-32,16-26-3,-1 8-2,-42 20-2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40:19.43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2147 929 65,'0'0'37,"0"0"-2,0 0 3,0 0-29,-1-27-2,1 27-1,0 22-2,-2 6-1,2 20-1,0 9 0,-5 17-2,-1 10 0,0 6 0,-3 3 0,1-3 1,1-10-3,2-12 3,5-13-2,3-27 1,-3-28 1,17 0 0,-7-26 0,0-20-1,-1-12 3,0-12-1,-4-13 1,-3-3-2,0-5 1,-2 91-1,3-93 1,-2 48-1,4-5-1,-5 50 0,17-89-3,-17 89 3,26-83-1,-26 83 0,44-63-1,-44 63 3,48-44 1,-48 44-1,29-3 2,7 20-3,-3 26 1,-14 17-1,-14 15 0,-20 7-4,-11 1 0,-10-9-8,-7-32-24,25-10-3,9-22 1,18-8-1</inkml:trace>
  <inkml:trace contextRef="#ctx0" brushRef="#br0" timeOffset="343.2006">2781 1094 90,'-5'30'37,"-9"0"-1,3 11 2,-7 4-36,7 1 0,0 1 0,2 1 0,1-4 0,2 1-1,1-7 1,4-4-2,0-11 2,1-8 0,0-15 0,0 0 0,7-20-1,-1-6 1,-2-10-1,2-9 2,-3 2-3,3-3 2,1 4-2,1 2 1,0 8-1,2 10 0,10 7-2,1 5-2,13 3-3,-4-9-16,28 6-11,-9-3-3,15 1-2,-7-3-1</inkml:trace>
  <inkml:trace contextRef="#ctx0" brushRef="#br0" timeOffset="717.6013">3116 1264 90,'-19'15'37,"15"3"1,4-18 1,22 8-34,7-10-1,17-5 0,5-9-1,11-5-1,1-5 0,1 0 0,-7 0-1,-8 2 1,-15-4-1,-15 5 0,-19 8-1,-17 6 1,-12 9-1,-13 7 1,-6 10-1,-6 6 0,-2 14 0,5 8 0,8 4 0,12 3 0,13-1 1,19-7-2,19-12 1,25-12-2,22-17 0,16-24-1,19-10-4,1-30-15,22-6-11,-69 27-3,3-2-3,-4-1 1</inkml:trace>
  <inkml:trace contextRef="#ctx0" brushRef="#br0" timeOffset="889.2016">4165 815 103,'0'0'39,"-7"-31"4,-39 46-4,7 27-34,-14 22-2,7 28 1,10 18-4,13-6-1,21-13-2,16-24-2,25-16-3,1-31-16,26-5-15,-8-25 1,11-12-1,-9-16 2</inkml:trace>
  <inkml:trace contextRef="#ctx0" brushRef="#br0" timeOffset="1045.2018">4461 1134 97,'-7'-17'38,"7"17"2,-22 10-1,8 15-25,-6 5-10,3 11-3,2 7-1,6 1-2,6-1-2,3-16-12,21 0-15,-8-14-8,17-13 1,-9-19-2</inkml:trace>
  <inkml:trace contextRef="#ctx0" brushRef="#br0" timeOffset="1606.8028">4620 951 85,'0'0'40,"-17"3"1,17 14 0,4 1-12,10 0-27,11-1 0,4 0 0,1 4 0,-1 4 0,-6 3-1,-6 2 0,-8 4 0,-8 4 0,-6-2 0,-6 4-1,-2-9 0,0-2-1,1-12 1,12-17 1,0 0-2,1-19 2,13-9-1,7-10 0,2-4 0,2 1 1,-1 3 0,-2 5-1,-4 9 0,-7 11 0,-11 13 2,0 0-2,0 19 0,-5-1 0,0 2 0,4 2 0,5-5 0,13-8 0,9-6 0,9-10 0,10-5 0,2-5 0,1-6 0,2-1 0,-7-2 0,-8 7 0,-8 0 0,-9 5 0,-6 7 0,-12 7 0,11 15 0,-14 5 0,-3 6 0,-2 7 0,2 6 0,-3-2-5,10 7-11,-11-14-8,25 4-7,-15-19-4,29 0-4,1-16-3,25-8 3</inkml:trace>
  <inkml:trace contextRef="#ctx0" brushRef="#br0" timeOffset="2215.2039">6931 816 69,'12'-46'38,"-12"46"-1,0 0 3,0 0-17,-12-49-16,12 49-1,-32 19 0,-4 24-2,-9 15 0,10 13-1,6 3-2,27-3 1,20-6-1,27-22 0,14-14 0,7-18 0,8-14 0,4-20 0,-4-16 0,-74 39 0,66-54 1,-66 54-2,50-70 0,-50 70-1,19-78 0,-19 78-2,-10-75 1,10 75-1,-37-64 0,37 64-3,0 0-5,-82-62-12,82 62-6,-52-16-1,52 16-4,-59-3-4,28 30 1</inkml:trace>
  <inkml:trace contextRef="#ctx0" brushRef="#br0" timeOffset="2402.4042">7168 1001 118,'-27'9'39,"10"11"0,-7-4-3,10 0-36,13-1 0,8-2-3,19 2-4,-3-16-19,33 1-12,-1-10 1,16 1-3,-1-9 2</inkml:trace>
  <inkml:trace contextRef="#ctx0" brushRef="#br0" timeOffset="2761.2048">7763 878 112,'-20'9'41,"-7"7"0,-4 6-1,8 8-36,-3 6-1,10 0 0,20-7-1,8-2 0,8-8-1,5-4 0,7-5 0,2-8 0,3-8-1,-2-3 1,-2-8-1,0-5 2,-8-4-2,0-2 0,-6 1 0,-2 4 0,-6 3 0,-2 7 0,-9 13 0,14 1 0,-8 17 0,-6 11-2,3 7 0,2 2-3,5 6-4,-7-9-9,24 3-8,-18-11-6,30-4-3,-10-12-5,21-7-1,-2-10 2</inkml:trace>
  <inkml:trace contextRef="#ctx0" brushRef="#br0" timeOffset="3510.0062">9269 848 91,'0'0'38,"45"-64"1,-45 64 1,0 0-32,0 0-2,37-36-1,-28 59-2,-9 21-1,-9 17-1,4 10 1,-6-1-2,8 10 1,-6-10-2,9-8 2,4-13-1,0-11 0,-1-9 0,3-13 1,-6-16 0,15-8-1,-8-17 1,1-11 0,-1-11 0,-3-11 0,-4 58 0,8-74 0,-8 74 0,7-91-2,-7 91 2,19-86-3,-19 86 2,17-83-1,-17 83 1,34-68-1,-34 68 1,38-53 1,-38 53 1,0 0 0,66-42-1,-66 42 1,0 0-1,25 4 1,-17 30-2,-12 14 0,-19 2-1,-9-3 0,-12-11-3,-11-16-3,55-20-12,-52 10-6,52-10-7,0 0-3,0 0-1,0 0-5,0-59 3</inkml:trace>
  <inkml:trace contextRef="#ctx0" brushRef="#br0" timeOffset="5678.41">10607 801 66,'0'0'37,"0"0"1,0-54 0,0 54-15,0 0-20,0 0-1,-59-59 2,59 59-2,-49-18 2,49 18-2,-53-7 1,53 7-2,0 0 0,-63 14 1,63-14-1,0 0-1,11 53 0,14-8 0,21 7 0,0 0-1,6 8 1,-15-5-1,-10-2 2,-29-11-2,-16-9 2,-7-11-1,-2-15 1,0-12 0,1-14-1,26 19 1,0 0 0,-17-61 1,17 61-2,5-60 1,-5 60-3,15-67 0,-15 67-7,29-66-12,-29 66-8,37-59-8,-37 59-4,50-48 1,-50 48 3</inkml:trace>
  <inkml:trace contextRef="#ctx0" brushRef="#br0" timeOffset="6006.0106">11097 705 93,'0'0'40,"0"0"1,0 0-1,-14-50-36,14 50-1,0 0-1,0 0 1,0 0-1,0 0 1,0 0-1,56-47-1,-56 47 0,54-3 0,-54 3 1,54 14 0,-54-14 0,34 48-2,7 5 1,-18 9-3,-19 12 0,-10 4-4,-8-4-11,16-2-10,-5-20-7,29-17-5,1-12-2,20-8 2</inkml:trace>
  <inkml:trace contextRef="#ctx0" brushRef="#br0" timeOffset="6146.4108">11765 1180 100,'-26'30'36,"4"1"-5,3 5-30,1-6-38,16 3 0,8-11-2</inkml:trace>
  <inkml:trace contextRef="#ctx0" brushRef="#br0" timeOffset="6583.2116">12579 850 87,'-4'-62'39,"4"62"2,0 0 3,-35-57-27,35 57-12,-44-10-1,5 35 0,-3 26-2,9 28 1,18-8-2,18 1-1,11-6 1,21-14-1,4-25 0,11-19 0,8-16 1,7-20 0,-65 28 0,71-45 0,-71 45 2,64-62-3,-64 62 0,65-67 0,-65 67-2,48-66 4,-48 66-2,0 0 0,40-70 0,-40 70-2,-2 16 0,-3 18 1,-8 22-4,8 11-4,13 8-8,-2-20-9,39-12-6,-16-19-1,30-7-2,-14-13-3,9-10 2</inkml:trace>
  <inkml:trace contextRef="#ctx0" brushRef="#br0" timeOffset="6926.4122">13327 979 104,'0'-13'38,"-12"4"2,12 9-1,-30 35-33,15-12-1,-6 9-1,5 5-2,0 2 0,4 0 0,4-4-1,4-7 0,8-8 0,4-8-1,10-11 2,2-12-2,5-7 2,4-6-1,-4-7 0,5 1-1,-5-4 1,-4 8 0,-4 4 1,-5 9-2,-12 13 0,0 0-2,14 13 1,-17 7 0,6 3-2,-3 1-1,9 2-3,-3-9-3,22 1-11,-15-17-6,28 4-4,-12-20-1,21-1-6,-13-9 2,7-7 1</inkml:trace>
  <inkml:trace contextRef="#ctx0" brushRef="#br0" timeOffset="7113.6125">13845 935 82,'-1'-14'39,"1"14"-2,-11 18 2,-1 14-20,-10 11-13,7 10-1,-5 0-3,5 0 0,11-6-2,4-10-4,15-9-11,-15-28-11,41 1-6,-15-17-7,12-10-1,-6-13 2</inkml:trace>
  <inkml:trace contextRef="#ctx0" brushRef="#br0" timeOffset="7254.0128">14008 783 91,'0'0'39,"-16"-59"1,16 59-3,-6-48-29,6 48-36,0-50-11,0 50 0,0 0-1,41-49 1</inkml:trace>
  <inkml:trace contextRef="#ctx0" brushRef="#br0" timeOffset="7425.6131">14282 502 105,'0'0'41,"56"1"3,-56-1-2,0 0-37,37 56-3,-22 9 1,-26 16-2,-9 13 0,-4 4-5,1 0-4,16-8-15,-8-23-6,31-31-7,-11-16-5,9-9 0,-14-11 2</inkml:trace>
  <inkml:trace contextRef="#ctx0" brushRef="#br0" timeOffset="7612.8134">14306 888 122,'0'0'43,"0"0"1,-15-59-4,15 59-43,0 0-14,49-59-8,-49 59-6,65-32-5,-65 32-6,99-25-2,-39 11 2</inkml:trace>
  <inkml:trace contextRef="#ctx0" brushRef="#br0" timeOffset="8190.0144">14931 680 111,'-50'0'40,"50"0"1,-58-12-1,58 12-40,0 0-1,0 0 1,0 0 1,68-45 0,-68 45 0,75-11 0,-75 11 0,82-5 0,-82 5 1,75 0 0,-75 0-1,58 8 1,-58-8-2,0 0 1,0 0 0,54 41-1,-54-41 0,0 0 0,0 0 0,5 50 0,-5-50 1,0 0-1,0 0 0,0 0 1,25 56 0,-10-26 0,-6 1-1,0 7 2,-18 3-2,-9 4 1,-17 3-1,-2-2 0,3-9-1,-1-5-1,10-3-2,3-10-2,22-7-7,0-12-11,24-18-5,1-5-7,24-1-4,0-9 0,17-2 1</inkml:trace>
  <inkml:trace contextRef="#ctx0" brushRef="#br0" timeOffset="8361.6147">15859 1010 114,'-11'36'41,"-1"8"1,-23 1-2,7 8-39,-8 0-3,-3-6-11,14 8-10,-16-15-7,26 6-7,2-14-3,22-5-2,10-18 2</inkml:trace>
  <inkml:trace contextRef="#ctx0" brushRef="#br0" timeOffset="9531.6168">16694 783 70,'8'-67'38,"-8"67"-1,0 0 1,7-63-18,-7 63-16,0 0-1,0 0 1,0 0 0,0 0 0,-3-11 0,-2 52-2,1 16 1,-4 11-1,1 13 1,-3 2-3,4-3 1,-1-19-1,4-15 1,2-15-1,2-17 1,-1-14 0,9-23-1,-2-11 1,-7 34-1,9-52 2,-9 52-2,8-70 0,-8 70-2,11-93 2,0 42-1,1-1 1,1 1-1,1-3 1,-14 54-2,42-93 2,-42 93 0,41-83 1,-41 83-2,49-63 1,-49 63 0,0 0-1,60-46 2,-60 46 0,0 0 0,0 0 0,0 0 0,29 66 0,-29-66 0,-18 52 0,18-52 0,-24 55 0,24-55 0,-26 53-1,26-53 1,-16 53 0,32-17-1,-20 9 0,22 1 1,9-8-1,12 6 1,-2-5-2,2 1 0,-8-6-2,2-8 2,6-12-3,3-11-2,15-9-1,-3-12-2,10-7 1,-64 25-1,63-34 4,-63 34 2,60-42 3,-60 42 2,0 0 4,65-63 1,-65 63 2,0 0 0,17-53-2,-17 53 0,0 0-2,-17-30-2,-27 36-2,2 18 1,-9 12-1,7 14 1,8 4-2,22 5 0,13-3-2,20-8 4,11-14-2,11-13 0,7-11 0,8-16 0,1-14 0,-3-10 0,-7-14 0,-47 44 0,38-54 0,-38 54 0,28-62 0,-28 62 0,11-66 0,-11 66-3,0-57 0,0 57-5,0 0-6,-19-66-5,19 66-6,0 0-8,0-51-8,0 51-1,0 0 3</inkml:trace>
  <inkml:trace contextRef="#ctx0" brushRef="#br0" timeOffset="9765.6172">18135 527 100,'72'-68'41,"-72"68"3,55-61-2,-55 61-36,0 0-3,33-50-1,-33 50 1,0 0-1,0 0 0,-31 83-2,3 11 0,3 15-1,-1 9-1,9 4 0,6-15-7,7-31-8,16-28-19,-9-33-4,14-16-1,-13-21 0</inkml:trace>
  <inkml:trace contextRef="#ctx0" brushRef="#br0" timeOffset="10280.418">18094 823 117,'0'0'42,"0"0"2,-28-48-3,28 48-39,0 0-1,0 0-1,0 0 0,75-54 0,-75 54-1,79 0 0,-32 3 0,5-2 0,0 0 0,1 1 1,-1 0 0,-52-2 1,92 3 0,-92-3 0,60 8 0,-60-8 1,0 0-1,36 28 1,-59 8-1,-29 3-1,-2 8 3,-9 1-3,12 5 0,8 0-2,24-3 4,29-17-4,13-10 2,9-13 0,13-11 0,7-12 2,0-13-2,-1-11 0,-51 37 0,0 0 0,74-73 0,-74 73 0,40-49 0,-40 49 0,0 0 0,45-44 0,-37 30 0,-8 14 0,-1 17 0,-3 10 0,1 9-2,-2 6-2,16-6 0,22-22-4,8-24-5,-41 10-5,70-29-7,-70 29-8,86-57-8,-33 19 1,-3-6 1</inkml:trace>
  <inkml:trace contextRef="#ctx0" brushRef="#br0" timeOffset="10483.2184">19416 583 96,'64'-83'40,"-64"83"2,41-49-1,-41 49-25,0 0-11,0 0-2,-2 15-2,-35 48-1,-5 31 1,-13 15-3,17 2 1,9-12-8,8-26-7,23-22-12,-2-51-11,0 0-2,0-25 0,0 25 1</inkml:trace>
  <inkml:trace contextRef="#ctx0" brushRef="#br0" timeOffset="10779.6189">19246 797 117,'0'0'44,"-7"-52"1,7 52-2,0 0-40,0 0-2,0 0 1,55-53-2,-55 53 0,0 0 0,74 9 0,-74-9 0,61 15 0,-61-15 0,97 31 0,-49-1 0,-15 8 0,-24 8 0,-11 7 0,-16-1 0,-1 1-3,-3-10-2,10-14-2,18-6-8,-6-23-5,24-7-8,-12-20-12,-12 27-1,0 0 0,48-66 4</inkml:trace>
  <inkml:trace contextRef="#ctx0" brushRef="#br0" timeOffset="10888.819">19736 685 87,'0'0'40,"5"-74"-2,-5 74-10,3-68-39,-3 68-30,5-52 0,-5 52-2</inkml:trace>
  <inkml:trace contextRef="#ctx0" brushRef="#br0" timeOffset="11559.6203">20302 631 108,'0'0'42,"0"0"1,20 60 0,-55-38-38,-26 13-1,-13 5-2,14 5 0,9-2-2,33 2 1,19-10-1,31-9 0,10-15-2,7-13 1,-49 2 0,61-17-1,-61 17 2,58-34-1,-58 34 1,55-43-1,-55 43 1,43-49-1,-43 49 2,0 0-1,45-65 1,-45 65 0,0 0 0,30-50 0,-30 50 0,0 0 1,0 0-1,0 0 0,50-35 0,-50 35-1,0 0 1,0 0 1,52 19-2,-52-19 0,0 0 0,0 0 0,58 43 0,-73-34 0,31 18 0,-5 3 0,-13-3 0,-1 4 0,-16-2 0,16-7 0,3-22 0,18 7 0,-18-7 0,0 0 0,54-28 0,-54 28 0,54-31 0,-54 31 0,54-32 0,-54 32 0,54-30 0,-54 30 0,0 0 0,45-13 0,-16 20 0,-12 13 0,-5 3 0,-16 12-12,-9 4-6,-16-4-3,12-1-9,-16-19-12,12-6-1,-24-8 1,-3-4 3</inkml:trace>
  <inkml:trace contextRef="#ctx0" brushRef="#br0" timeOffset="12667.2223">14928 655 103,'-47'-2'38,"47"2"-9,0 0 0,0 0-21,0 0-1,0 0-2,0 0-3,0 0 0,0 0 0,0 0-1,0 0 0,67-35-1,-67 35 0,55-13 0,-55 13 1,62-9 0,-62 9-1,60-8 0,-60 8 1,57-2-1,-57 2 2,0 0-1,64 11 0,-64-11 0,0 0 1,0 0-1,8 49 1,-8-49-1,0 0 0,-56 54 0,56-54-1,-51 36 1,51-36-1,-57 35 1,57-35-1,-52 29 1,52-29-1,0 0 1,-52 30 0,52-30-1,0 0 1,0 0-1,0 0 1,0 0-1,0 0 0,0 0 0,65-7 1,-65 7-1,0 0 0,70-15 0,-70 15 0,51-7 1,-51 7-2,50-3 2,-50 3-1,0 0 0,53 10 0,-39-4 0,-5 17 0,-21 0 0,-4 7 0,-18 1 0,-6 2 0,-14-3 0,-4 4 0,7-7 0,2-3 0,8-6 0,10-3 0,10-3-3,21-12-3,0 0-7,14-21-6,29 5-5,-43 16-6,0 0-5,75-53-5,-75 53 1,73-42 3</inkml:trace>
  <inkml:trace contextRef="#ctx0" brushRef="#br1" timeOffset="19936.835">1954 2983 89,'-25'-21'35,"1"13"1,-17-8-5,6 21-26,-6 5-1,3 14 0,-1 9-1,4 11-1,3 3 2,8 7-2,7-2 1,12-4-1,14-7 1,15-12-2,10-16 2,18-14-1,5-15-1,10-9 1,-3-11-1,-1-6 1,-3-5-1,-11 0 0,-10 4-1,-10 9 1,-10 4-1,-6 8 1,-8 9-1,-5 13 0,-1 15 0,-5 12 0,1 13 0,-2 8-3,5 15 0,-6-1-2,16 21-17,-12-19-17,22 2-1,-2-16-1,14-5-2</inkml:trace>
  <inkml:trace contextRef="#ctx0" brushRef="#br1" timeOffset="21138.0371">1885 2655 59,'-56'-12'34,"-3"5"-1,-14 4 1,7 14-24,-11 3-3,10 18 0,-2 16-1,10 22-1,3 15 0,16 18-2,13 9 0,20 10-1,19-2 0,23-6-1,25-19 1,22-25-1,28-32 0,18-23 0,13-33 1,11-25-1,0-25-1,-2-17 2,-10-15-2,-17-1 1,-30-2-1,-28 6 1,-33 9-1,-34 7 0,-33 14 0,-32 10 1,-24 16-1,-22 8 0,-17 13-1,-4 10 0,11 11-3,9-1-8,36 19-26,20-3 0,43 10-1,29-5-2</inkml:trace>
  <inkml:trace contextRef="#ctx0" brushRef="#br1" timeOffset="22651.2398">4141 2340 59,'7'-20'34,"-19"4"0,-7 16 1,-25 6-29,3 18 2,-16 4-2,4 17 0,-7-2-1,7 10 0,5-4-2,15 2 0,14-6-1,15-4-1,19-10 0,15-4 0,12-8-1,16 0 0,1-5 0,4-3 1,-8-2 0,-4 5 0,-15 2 0,-14 7 1,-21 5-1,-17 6 0,-15 4-1,-11 5 0,-6 7-2,-8-13-10,11 11-26,2-14 0,21 0-1,9-11-2</inkml:trace>
  <inkml:trace contextRef="#ctx0" brushRef="#br1" timeOffset="23166.0407">3689 4008 45,'2'-34'34,"6"-4"2,-1-4-1,8 16-12,-8-10-16,5 16 0,-7 4-1,-5 16 0,0 0-1,-4 27-1,-5 3 0,-1 8-1,2 6 0,0 3-2,5 1 1,4-2 0,6-5-1,10-9-1,8-11 1,7-12-1,8-10 1,3-13-1,7-13 1,-3-11 0,0-7-1,-4-8 2,-7-3-2,-3-4 1,-9 1 0,-3 3 0,-7 12-1,-4 9 0,-4 6 0,-6 29 0,0 0 0,-8 30-1,1 14 0,0 13-1,3 8-2,0-1-4,19 19-19,-3-22-13,18-2 1,-2-15-2,14-3 1</inkml:trace>
  <inkml:trace contextRef="#ctx0" brushRef="#br1" timeOffset="23712.0417">3591 4956 87,'-21'-3'37,"21"3"0,0-19 1,19 7-36,9-2-1,9 2 1,3 1-1,3 7 0,-7 5 0,-5 12 0,-6 8 0,-4 15 0,-13 12 0,-6 12 0,-7 8 0,0 4 0,-8-3 0,9-1 0,-1-13 0,11-12 0,10-21 0,7-20 0,11-24 0,9-17 0,4-12 1,1-11-1,-2-5 1,-2-1-1,-10 5 0,-9 6 0,-9 11 0,-9 11-1,-2 9 0,-5 10 0,0 16-3,10-11-2,10 26-10,-6-9-19,25 18-7,-7-2 2,17 13-3</inkml:trace>
  <inkml:trace contextRef="#ctx0" brushRef="#br1" timeOffset="24211.2425">4132 6215 65,'-17'-15'38,"-4"-4"-1,6 7 1,-9-5-22,5 17-8,-7 5-1,2 12-2,-9 12-1,2 11 2,-5 11-2,4 8 0,3 2-1,3 0 1,11-5-1,10-5 0,13-16-1,14-18-2,13-20 1,13-16-1,8-17-1,8-12 1,1-9 0,-2-5-1,-8 0 1,-7 7 0,-13 8 0,-12 12-1,-12 10 1,-11 25-1,-14 0 1,-6 22-1,-1 15 1,0 9-1,4 10-2,3 4-2,20 11-11,-6-17-9,26 6-16,2-11 3,13 3-3,-1-13 1</inkml:trace>
  <inkml:trace contextRef="#ctx0" brushRef="#br1" timeOffset="24570.0432">4169 7181 87,'4'-16'36,"-11"3"1,7 13 1,-25 25-29,9 12-2,-4 9-1,-2 16-3,3 7 0,2 8 0,5 1-2,2-2 1,10-5-2,6-6-1,7-10-2,3-19-2,9-4-4,-10-28-23,14-3-7,-12-14 1,2-2-1</inkml:trace>
  <inkml:trace contextRef="#ctx0" brushRef="#br1" timeOffset="24741.6434">4062 7687 100,'-37'-12'39,"7"9"2,-2-6-4,19 13-25,1-4-5,12 0-3,18-1-2,16-9-2,19-5-4,12-15-8,26 10-15,-3-18-11,12 7-1,-2-8-4,7 8 2</inkml:trace>
  <inkml:trace contextRef="#ctx0" brushRef="#br1" timeOffset="25521.6448">4833 1810 57,'0'-15'32,"0"15"-1,3-20-15,-3 20 8,6-21-22,-6 11-1,0 10 1,0 0 0,0 0 1,13 17 0,-9 20-1,3 27 2,-3 18-1,4 32 2,-3 20-3,3 30 1,-3 24-2,5 22 0,-5 21-1,-1 16 1,0 15-2,0 11 0,-2 17 2,3 12-1,0 17 3,-2 10-1,0 3 2,4 2-1,-5-3 0,3-4 1,-1-17-2,2-21 2,-1-30-5,6-29 1,-4-35-3,-1-38-6,14-31-30,-10-43 2,5-34-2,-8-36-2</inkml:trace>
  <inkml:trace contextRef="#ctx0" brushRef="#br1" timeOffset="26223.6461">5503 2600 90,'-2'-11'33,"-8"-9"-3,10 20 0,-31-18-23,8 15-1,-5 3 0,3 17-1,-10 9-1,8 13 0,-5 10-2,6 8 1,6 2-2,9-1 1,8-9-1,13-14 1,15-25 0,14-21 0,13-27-1,14-26 1,13-17 0,4-15-1,-1-9 1,-5-2-2,-12 3 1,-12 8-1,-15 17 0,-14 17 0,-20 20-1,-14 25 1,-11 32-1,-9 26 1,-2 28-3,-4 18 0,10 23-8,-5-5-21,26 25-7,1-17 0,24-2-1</inkml:trace>
  <inkml:trace contextRef="#ctx0" brushRef="#br1" timeOffset="26800.8471">5064 3943 89,'-4'-27'38,"16"3"0,10-13 0,7 1-35,10-1-1,6 0-1,-4 5 1,2 9-1,-12 3 1,-3 14-1,-12 9 1,-8 13-1,-7 11 1,-6 8-1,-3 8 1,-5 8-1,2 4-1,2 1 0,4-3 0,10-6 0,10-7 0,0-9-1,11-10 1,4-14 0,1-9 1,4-12 0,-4-10 0,-3-10 1,-3-10 0,-5-1 0,-4-6-1,-5 0 1,-4-1-1,-2 5 0,1 5-2,0 8-1,-1 10-2,2 4-3,12 23-15,-19-3-16,38 6 0,-15 0-1,15 14-1</inkml:trace>
  <inkml:trace contextRef="#ctx0" brushRef="#br1" timeOffset="26972.4474">5968 3908 91,'-17'33'36,"-6"-6"0,8 8-1,2-9-33,9 1-1,8-5-3,-4-22-27,35 12-7,-6-21 0,14-5 0</inkml:trace>
  <inkml:trace contextRef="#ctx0" brushRef="#br1" timeOffset="27097.2476">6234 3659 105,'-35'-20'37,"2"16"0,-6 5-8,5-6-62,10 24-4,0-2-1,15 13-1</inkml:trace>
  <inkml:trace contextRef="#ctx0" brushRef="#br1" timeOffset="27658.8486">5226 4718 74,'12'-6'38,"1"-7"-2,6 11 1,-4-3-27,5 6-7,-2 2-1,6 8 0,-10 6 1,0 12-2,-5 6 2,-3 9-1,-4 4 1,-1 5-2,-1 0 1,5-2-1,6-7 0,-3-6 1,12-12-2,0-10 1,9-11 0,1-14 0,7-13 0,-4-7 0,0-10 0,-2-5 1,-7-5-2,-3-3 2,-9 1-2,-2 1 1,-9 3-2,-1 9 1,-1 5-2,-3 6 1,6 12-4,-5-1-4,21 25-24,-18-9-6,20 24-1,-10-5-1</inkml:trace>
  <inkml:trace contextRef="#ctx0" brushRef="#br1" timeOffset="27924.0491">6239 4817 69,'-30'-27'38,"12"17"1,-12-4-1,9 17-14,-4-1-21,-4 8-1,5 12 2,3 11-3,2 15 2,4 9-3,5 10 1,1 5-1,4 3-1,1-4 0,4-2-2,-3-16-4,12 3-23,-12-30-7,7-5-2,-4-21-1</inkml:trace>
  <inkml:trace contextRef="#ctx0" brushRef="#br1" timeOffset="28095.6494">5855 5194 102,'0'0'42,"0"0"0,0 0-1,25-12-37,5-4-3,18-1-4,6-6-6,15 19-15,-15-7-13,10 21-2,-21 1-4,2 22 2</inkml:trace>
  <inkml:trace contextRef="#ctx0" brushRef="#br1" timeOffset="28688.4504">5662 6230 94,'-6'-11'36,"-14"-5"1,8 12-1,-14-3-31,-5 9-1,-4 2 0,1 13 0,0 7-1,7 10 1,-1 3-1,6 7 1,8-3-2,7 1 1,8-5-1,12-10 0,9-9 0,8-12-1,7-12-1,6-10 1,1-14-1,3-7 0,-3-6 0,-8 0-1,-6 2 2,-5 6-2,-10 5 1,-7 12-1,-8 18 1,0 0 0,-11 32 0,3 0 0,1 11-3,2 1-1,12 12-8,-7-14-9,29 14-10,-12-21-6,19 3-3,-6-11-1,10-1 2</inkml:trace>
  <inkml:trace contextRef="#ctx0" brushRef="#br1" timeOffset="29094.0511">5656 7163 96,'-20'12'38,"5"7"1,-8-1-10,2 20-23,-6 7-1,5 15 0,-1 4-1,7 8 0,0 0-2,11-1 0,5-7-1,9-8-2,9-12-1,5-19-3,15-4-11,-12-22-23,12-4 1,-9-14-1,0-1-1</inkml:trace>
  <inkml:trace contextRef="#ctx0" brushRef="#br1" timeOffset="29250.0514">5478 7608 106,'-18'2'40,"6"-14"1,24 3-2,11-19-35,21-9-5,30-1-9,1-17-23,24 3-6,-4-11-2,5 5 0</inkml:trace>
  <inkml:trace contextRef="#ctx0" brushRef="#br1" timeOffset="29983.2527">6771 1814 55,'9'26'27,"-9"-3"1,1 17-6,4 19-18,-10 14 1,5 26 1,-10 17 0,5 30 1,-10 12-1,5 29 1,-13 13-1,5 23 0,-16 16-2,4 23-1,-13 10 2,7 17-2,-7 8 2,8 11-2,1-3 2,12 3-4,6-12 2,10-7-1,3-10-1,6-14-2,2-9-3,-2-16 1,-1-7-2,-7-12 2,0-8-3,-10-15 0,7-10-4,-10-33-26,11-28 1,-2-35-2,9-44 2</inkml:trace>
  <inkml:trace contextRef="#ctx0" brushRef="#br1" timeOffset="30560.4537">7135 2390 89,'0'0'37,"2"-17"0,20 10 0,5-10-36,13-4-2,11-1 1,7-3-3,6 4-1,-9-9-15,6 19-16,-19-3-1,-7 17 0,-22 2 1</inkml:trace>
  <inkml:trace contextRef="#ctx0" brushRef="#br1" timeOffset="30716.454">7296 2488 83,'-54'33'38,"13"3"1,3-13-1,29 4-23,9-27-12,23 13-2,21-14-4,6-16-26,27 12-9,2-7 1,6 8-3</inkml:trace>
  <inkml:trace contextRef="#ctx0" brushRef="#br1" timeOffset="31028.4545">7237 3767 99,'12'-18'39,"1"-9"-1,14 7-1,-7-8-34,12 4-5,6 5-2,1-1-2,7 20-19,-17-6-12,3 16 0,-15-1-2,-7 13 2</inkml:trace>
  <inkml:trace contextRef="#ctx0" brushRef="#br1" timeOffset="31184.4548">7151 4046 97,'-7'21'37,"7"-21"2,39 1-6,21-5-46,4-22-24,22 8 1,-7-5-1,8 7 0</inkml:trace>
  <inkml:trace contextRef="#ctx0" brushRef="#br1" timeOffset="31449.6552">7145 4822 98,'0'0'37,"22"-9"0,11 7-7,4-8-34,5-9-3,16 12-25,-10-8-3,8 11-2,-14-4 0</inkml:trace>
  <inkml:trace contextRef="#ctx0" brushRef="#br1" timeOffset="31621.2556">7142 5055 98,'-7'17'40,"7"-17"0,44-12-2,14-6-40,2-15-22,24 14-14,-7-4 1,5 13-4,-11 5 2</inkml:trace>
  <inkml:trace contextRef="#ctx0" brushRef="#br1" timeOffset="31902.056">7045 6227 98,'0'0'38,"33"-9"1,-7-4-2,14 2-38,4-1-3,3-9-7,14 12-26,-11-1 0,0 9 1,-13-1-3</inkml:trace>
  <inkml:trace contextRef="#ctx0" brushRef="#br1" timeOffset="32073.6563">7130 6391 100,'-21'11'41,"9"-20"1,25 0-3,9-7-29,14-11-11,16 4-4,2-11-18,13 19-15,-9-6-2,5 20 1,-15 1-2</inkml:trace>
  <inkml:trace contextRef="#ctx0" brushRef="#br1" timeOffset="32370.0569">7044 7422 88,'0'0'38,"0"0"0,21-6 0,7 7-28,9-2-15,-4-13-9,25 13-23,-8-6 1,5 12-2,-10-4 0</inkml:trace>
  <inkml:trace contextRef="#ctx0" brushRef="#br1" timeOffset="32541.6572">7061 7815 113,'0'0'41,"24"-13"0,17-16-6,11-16-56,32 12-16,-4-11-3,11 11 0,-6 4-2</inkml:trace>
  <inkml:trace contextRef="#ctx0" brushRef="#br1" timeOffset="39249.6688">8440 3373 73,'0'0'32,"0"0"-7,-19-15 1,19 15-14,-18 0-4,18 0-2,-27 2-1,13 9 0,-6-2-2,0 7 0,-4 5 0,0 6-1,-4 6 0,3 7 0,-3 6-1,7 6 1,3 1-1,7 4 0,9-2-1,8-4 1,10-5 0,13-9 0,10-13 0,7-11 0,13-16 0,7-9 0,2-18 0,2-8-1,-1-12 1,-9-5-1,-3-6 0,-16-2 0,-13 2 0,-12-2 0,-18 6 0,-15 8 0,-10 1-1,-11 12 2,-10 8 0,-6 16-1,-5 13 0,-1 16 0,1 13-2,5 3-8,15 19-25,6-7-4,24 2 0,7-15-1</inkml:trace>
  <inkml:trace contextRef="#ctx0" brushRef="#br1" timeOffset="42744.075">8084 1998 93,'9'-20'39,"9"-17"0,20 4-2,5-9-35,11 0 0,7 2 0,2 9 0,-6 10-1,-10 14 1,-15 15-2,-15 14 0,-17 16 0,-17 19 1,-16 11 0,-12 10 0,-15 3 1,-4 1 1,0-5-1,10-2 2,4-13-2,13-8 1,11-11-1,20-13 0,17-13-1,19-3-1,9-12-1,8-10-1,11-1-2,5-16-8,15 5-25,-13-13-6,9 9 3,-14-13-3</inkml:trace>
  <inkml:trace contextRef="#ctx0" brushRef="#br1" timeOffset="42915.6753">8709 2281 98,'-15'7'39,"-10"-13"0,25 6-2,-12-13-40,18-13-11,25 12-22,-3-12-1,20 8-1,-1-9-2</inkml:trace>
  <inkml:trace contextRef="#ctx0" brushRef="#br1" timeOffset="43352.4762">9387 1825 95,'-19'-12'38,"-15"-7"2,3 14-3,-9-2-34,-2 10 0,-4 4 0,4 8-1,1 2 0,6 7-1,8 3 0,13 2 0,14-1-1,12-2 0,16-5-1,15 2 2,8 0-2,7-1 1,-2 0 0,3 4 0,-13 2 0,-6 1 0,-15 5 0,-14 0 1,-16 3-1,-13-4 2,-13-1-2,-9-5 2,-9-5-1,-1-8 1,3-11-1,5-9-1,12-16 1,10-10-2,18-16 1,13-6-2,18-6 2,8-3-4,9 7 1,4 0-3,9 25-14,-17-7-19,9 24 0,-16 1-1,-3 16 1</inkml:trace>
  <inkml:trace contextRef="#ctx0" brushRef="#br1" timeOffset="43898.477">9794 1910 99,'-4'13'41,"-15"-6"-1,9 21-1,-16-3-36,3 15 0,-2 0 0,2 8-1,-4 0-1,10-3 0,0-3 0,9-11 0,8-10-1,0-21 1,26-2-1,1-18 1,4-12-1,3-9 1,0-3-1,0-6 1,-5 2 0,-8 7-1,-5 7 0,-7 8 1,-8 14-1,-1 12 0,0 0 0,-10 19 0,8 0 0,2 3 0,7-2 0,6-2 0,11-8 0,8-8 1,5-6-1,5-10 1,2-3 0,0-8 1,-3 2-1,-6-1 0,-3 7 0,-12 3-1,-6 8 0,-14 6 1,13 21-2,-13 7 0,-4 10-1,-4 8-4,8 18-9,-16-11-7,20 28-13,-18-14-5,13 9-4,-7-10 3</inkml:trace>
  <inkml:trace contextRef="#ctx0" brushRef="#br1" timeOffset="44896.8789">8049 6936 88,'7'-21'37,"-7"21"0,0 0 0,12 3-32,-16 17-1,1 19-1,-4 8 2,2 15-1,-4 12-1,0 10-1,2 1 0,0 2-2,2-6 0,4-12-2,9-1-10,-8-24-24,21-9-3,-6-24 0,17-10-1</inkml:trace>
  <inkml:trace contextRef="#ctx0" brushRef="#br1" timeOffset="45052.8791">8284 7369 98,'-16'4'38,"16"-4"0,-19 9-4,21-22-32,12 7-35,4-15-4,11 0 0,1-10-2</inkml:trace>
  <inkml:trace contextRef="#ctx0" brushRef="#br1" timeOffset="45286.8796">8733 6851 107,'0'0'39,"-30"14"1,16 11-1,-2 10-34,-2 15-2,5 12 0,1 11-1,2 8-1,3 4-1,5 0 0,5-6-2,4-5-3,-2-27-22,14 0-12,-1-23 0,13-6-1,-7-25-1</inkml:trace>
  <inkml:trace contextRef="#ctx0" brushRef="#br1" timeOffset="45817.2805">9144 7146 87,'0'0'37,"-22"1"1,4 18 1,-12-9-27,3 14-7,-4-1 0,9 2-1,-2-4-2,14 1 1,5-4-2,14-7 1,10-4-1,9-2 0,2-3 0,6 3 0,-3-1 0,-2 8 0,-8 4 0,-7 7 0,-9 4 0,-7 5 0,-5-1-1,-4 0 1,-3-7-1,3-4-1,3-6 0,6-14-3,0 0-6,-13-16-25,21 1-5,-5-13 1,9-1-3</inkml:trace>
  <inkml:trace contextRef="#ctx0" brushRef="#br1" timeOffset="58890.1033">12596 2798 71,'-11'-24'35,"11"24"-1,-28-20 1,13 15-28,-16-5-1,6 12-1,-10-1 1,1 13-2,-2 3-1,0 16 0,1 6-1,4 10 0,5 4 0,9 3-1,11-4 0,11-2-1,13-15 1,17-15 1,10-23 0,15-19 0,10-24 0,10-18 0,2-16 0,0-14 0,-4-7-1,-9 1-1,-12 1 0,-11 7-1,-16 10 1,-10 12-1,-15 15 1,-10 22-1,-12 20 1,-3 25 2,-5 23-2,-6 24 1,4 19-1,4 11-1,8 15-1,10-2-2,20 6-8,1-23-25,28 2-1,5-28-1,17-6-1</inkml:trace>
  <inkml:trace contextRef="#ctx0" brushRef="#br1" timeOffset="59108.5038">13396 2803 104,'0'0'39,"0"0"1,12 0-3,5-15-36,14 3-3,16 1-2,-7-13-13,13 13-21,-9-6 2,-3 13-2,-15-4-1</inkml:trace>
  <inkml:trace contextRef="#ctx0" brushRef="#br1" timeOffset="59233.304">13413 2999 109,'-23'15'39,"24"-1"1,9-28-3,25-6-38,20 7-14,8-23-21,18 8-2,-3-7-1,15 6-2</inkml:trace>
  <inkml:trace contextRef="#ctx0" brushRef="#br1" timeOffset="59841.705">14204 2736 98,'28'-27'38,"0"-3"0,2 8-2,-14 1-34,9 5 0,-4 4 0,-3 11 0,-18 1 0,15 20 0,-18 1 0,-2 5-1,-7 6 0,3 8-1,-7 3 1,2 8-1,1 3 0,3 1 1,6-1-1,7-3 0,9-8 0,11-7 0,11-15 0,8-13 1,8-17 0,8-13 0,1-22 0,-4-6 0,-1-10 0,-8-5 0,-8-2 0,-10 2 0,-9 2 0,-11 7-1,-5 10 1,-6 7 0,-2 10-1,3 7-1,0 9-1,2 13-3,18 6-9,-18-6-16,42 14-9,-9-7-1,15 8-1,0-8 2</inkml:trace>
  <inkml:trace contextRef="#ctx0" brushRef="#br1" timeOffset="60169.3057">15166 2949 99,'0'0'37,"0"0"1,0 0-2,-17 24-32,3-2-2,0 7 0,0 3-2,1 1 0,4 1-1,7-8-1,12-3-4,-10-23-28,38 0-3,-9-20 0,12-5 0</inkml:trace>
  <inkml:trace contextRef="#ctx0" brushRef="#br1" timeOffset="60309.7058">15335 2657 100,'-16'-8'34,"3"7"-10,2-2-23,11 3-35,0 0-1,15-11-3</inkml:trace>
  <inkml:trace contextRef="#ctx0" brushRef="#br1" timeOffset="60590.5064">16008 1906 103,'-33'-13'39,"8"33"2,-10 9-2,9 25-36,-14 14 0,4 20 1,-2 11-2,0 10 1,4 2-1,9-1 0,7-9-2,12-14 0,7-13-2,11-18-3,11-9-4,-6-32-24,21-1-6,-12-28 0,9-2-2</inkml:trace>
  <inkml:trace contextRef="#ctx0" brushRef="#br1" timeOffset="60762.1067">15617 2527 120,'-24'9'40,"4"-6"3,20 12-4,0-15-38,28 4-2,22-3-8,1-21-27,29 11-4,-3-14 1,19 8-4</inkml:trace>
  <inkml:trace contextRef="#ctx0" brushRef="#br1" timeOffset="61074.1073">16802 2394 95,'0'0'38,"6"29"3,-14-6-3,10 7-36,-12 11-1,-1 4-1,0 6 1,2 0-4,5 0-1,-3-17-8,22 5-25,-11-17 1,11-2-1,-1-18-1</inkml:trace>
  <inkml:trace contextRef="#ctx0" brushRef="#br1" timeOffset="61230.1076">16726 2663 79,'-31'-11'39,"9"11"-2,2-6 2,20 6-20,19 0-21,10-20-15,23 12-21,7-18 1,17 0-2,6-11-1</inkml:trace>
  <inkml:trace contextRef="#ctx0" brushRef="#br1" timeOffset="61432.9079">17637 1783 85,'-21'-6'39,"0"20"-1,-11 4 0,7 10-29,-1 17-10,3 5 0,8 8-1,7-6-4,19 9-10,1-23-21,21 3 0,0-25-2,13-7 2</inkml:trace>
  <inkml:trace contextRef="#ctx0" brushRef="#br1" timeOffset="61620.1082">17992 1866 97,'-37'36'40,"1"24"1,-15 6-3,-2 16-35,5 11-2,4 2-1,5 4-3,6-8-2,21 8-29,-6-28-5,20 1 0,-1-24-3</inkml:trace>
  <inkml:trace contextRef="#ctx0" brushRef="#br1" timeOffset="61994.5089">17910 2452 85,'0'10'37,"0"-10"1,19-1 0,-4-5-34,13 0 0,2-5 0,7 3-1,-2 0 1,-1 2-2,-6 2 1,-7 6-1,-21-2-1,5 21 0,-22 1 1,-12 6-2,-6 7 2,-4 3-2,-4 1 1,5 2 0,3-4 0,12-3-1,12-5 1,12-9-1,16-6-3,11-10-2,23 9-19,-6-25-17,22 7 1,-6-17-1,14 7-1</inkml:trace>
  <inkml:trace contextRef="#ctx0" brushRef="#br1" timeOffset="62509.3098">18742 2388 96,'-19'5'39,"-11"-3"2,2 21-2,-9 0-35,3 7-1,-3 6-1,3 4 0,3 4 0,7 0 0,10-5-1,11-9 0,15-8 0,13-10 0,8-12 0,10-10 0,4-12 0,4-8 0,2-8 0,-6-3 1,-5-3-2,-8 6 1,-11 2-1,-4 7 0,-8 9 0,-11 20 1,0 0-1,-12 17 0,0 12 0,1 7-1,5 4 0,1 3-2,16-2-2,5-12-4,28 3-17,-4-33-13,25-4-3,-4-26 1,18-4 1</inkml:trace>
  <inkml:trace contextRef="#ctx0" brushRef="#br1" timeOffset="62712.1102">19549 1847 97,'-21'13'41,"-17"11"0,7 30-1,-13 3-37,10 18 1,1 2-3,12 8 2,1 0-4,12-7 0,8-4-3,0-25-12,18 8-22,-11-25-2,15 1 0,-11-23-2</inkml:trace>
  <inkml:trace contextRef="#ctx0" brushRef="#br1" timeOffset="62899.3105">19266 2386 102,'0'0'41,"0"0"1,0 0-3,19-17-39,14-4-5,22 9-16,1-25-19,19 9 2,-1-22-4,13 8 2</inkml:trace>
  <inkml:trace contextRef="#ctx0" brushRef="#br1" timeOffset="63258.1111">19996 1602 91,'-10'4'39,"-1"-6"1,11 2-3,0 0-33,0 0-2,17 10 1,-8 0 0,-9-10-1,16 27 0,-16-7 0,-4 3-1,-8 2 1,-6 4-1,-6-2 1,-1 3-1,-5-4 0,4-3 0,4-4 0,10-1 0,11-4-1,12-4 1,13-3-1,11-1 0,5-1-1,7-3-1,4 0-1,-7-9-11,13 17-20,-26-15-8,9 7 1,-14-11-1</inkml:trace>
  <inkml:trace contextRef="#ctx0" brushRef="#br1" timeOffset="64568.5134">13285 4159 93,'19'-18'37,"-1"-11"0,14 4 0,-3-8-37,8 5 2,0 1-2,-2 8 2,-6 6 0,-4 11 0,-13 8 0,-4 11 0,-7 7-1,-6 9 0,-7 9 0,0 7-1,3 3 1,-5 4-2,12-2 1,9-2-1,8-7 1,10-11 1,11-11 0,8-16 0,5-9 0,3-15 1,-2-17 0,0-8 0,-9-10 0,-2-7 0,-13 0-1,-3 0 1,-8 4-2,-4 5 1,-5 11-3,-5 6 0,1 15-4,-2-1-9,15 22-22,-15-3-3,24 16 0,-10-6-1</inkml:trace>
  <inkml:trace contextRef="#ctx0" brushRef="#br1" timeOffset="64771.3138">14362 4117 74,'-14'12'39,"1"10"-1,-10-6 1,7 20-16,-3-8-21,2 5 0,6 1-1,5 2 0,7-3-2,10-9-3,20 6-18,-2-29-15,16-2-1,-1-20-1,10-5 0</inkml:trace>
  <inkml:trace contextRef="#ctx0" brushRef="#br1" timeOffset="64911.714">14487 3868 109,'-35'-4'40,"-4"-5"-2,20 11-3,19-2-48,0 0-23,34-2-2,3-10-1,22 8-2</inkml:trace>
  <inkml:trace contextRef="#ctx0" brushRef="#br1" timeOffset="65114.5144">15004 3939 110,'0'0'40,"-13"-2"0,26-5-2,25-12-39,-1-2-2,12 2-2,-5-10-17,10 22-15,-11-6-1,-3 16-1,-18-1 0</inkml:trace>
  <inkml:trace contextRef="#ctx0" brushRef="#br1" timeOffset="65286.1147">15043 4128 100,'-40'21'39,"17"2"-1,6-19 0,17-4-35,28-19-2,14 2-2,13-4-3,1-17-13,22 11-19,-2-13-1,9 8-1,-6-7-1</inkml:trace>
  <inkml:trace contextRef="#ctx0" brushRef="#br1" timeOffset="65566.9151">15855 3715 105,'-26'0'40,"4"19"0,-16-2 0,11 19-36,-8 8-1,3 8 1,8 4-2,9 0 0,13-5-1,14-7 0,16-10 0,16-16 0,9-14 0,7-16-1,2-12 1,-6-10 0,-3-11 0,-13-1 0,-11-8 0,-17 0-2,-12 2-2,-17 1-3,-1 21-11,-26-8-10,9 32-12,-25 3-2,6 26 0,-13 1-1</inkml:trace>
  <inkml:trace contextRef="#ctx0" brushRef="#br1" timeOffset="66300.1164">12628 5759 89,'-15'4'36,"-14"0"2,1 13 0,-17 2-31,8 12-1,-9 3-1,8 10 0,-2 2-1,10 2-1,5-5 0,16-3-1,10-14 1,17-12-1,15-19-1,13-17 1,10-17-1,8-16 1,6-13-2,4-9 2,-4-8-3,-7-2 1,-16 6-1,-6 5 0,-15 14 0,-10 10 0,-14 20 1,-8 15-2,-12 30 1,-2 16 2,-5 22 1,1 15-1,7 14-1,9 5 0,10 4-2,12-10-3,28-4-14,-5-26-16,27-7-6,-1-26 0,14-8 0</inkml:trace>
  <inkml:trace contextRef="#ctx0" brushRef="#br1" timeOffset="66471.7167">13349 5709 122,'0'0'40,"0"0"1,19-1-3,11-8-42,13-8-1,15 11-17,-8-13-16,9 11-2,-13-3 1,-5 13-3</inkml:trace>
  <inkml:trace contextRef="#ctx0" brushRef="#br1" timeOffset="66627.7169">13281 6077 116,'-26'19'41,"25"-6"0,15-21-4,26-23-43,33 5-27,8-19-6,22 2-1,3-9-2</inkml:trace>
  <inkml:trace contextRef="#ctx0" brushRef="#br1" timeOffset="67735.319">14592 5294 76,'0'0'35,"-12"8"-2,1 26 1,-8 9-33,0 12 1,3 0 1,2 5-3,8 0-4,0-19-18,17-6-10,10-23 0,18-16-2,7-22 1</inkml:trace>
  <inkml:trace contextRef="#ctx0" brushRef="#br1" timeOffset="67906.9193">15056 5249 99,'-48'73'37,"-15"5"1,7 20-11,-1-3-25,7-4-4,19 3-26,3-15-7,19-10 0,6-14-3</inkml:trace>
  <inkml:trace contextRef="#ctx0" brushRef="#br1" timeOffset="68265.7199">15026 5785 109,'-14'-2'39,"14"2"0,0 0-1,6-17-36,14 8-1,14 0 1,-4 4-1,2 7 1,-5 5 0,-7 13-1,-14 4 0,-11 13 0,-11 5 1,-12 7-1,-5-1 0,-4 2 1,2-5-1,6-10 0,11-6 1,17-16-1,17-12-1,21-14 0,18-10-2,12-15-7,25 7-19,-8-16-11,15 3-3,-8-5 1,2 9-2</inkml:trace>
  <inkml:trace contextRef="#ctx0" brushRef="#br1" timeOffset="72087.7266">16370 5676 86,'0'0'37,"-21"-15"-2,4 12 2,-13-2-33,1 8 0,-9 3 1,0 12 1,-7 7 0,4 9-3,1 3 2,8 5-3,10-4 0,11-3 0,13-8-2,13-12 1,19-15-1,14-15 0,10-15 1,7-7-1,3-7-1,-3-2 2,-7 1-2,-9 7 2,-13 7-2,-14 14 1,-22 17 1,0 0-1,-11 31 1,-8 1-2,-4 7 3,4 4-5,4 1 3,7-8-5,17 3-6,6-23-26,26-3-2,-3-23 0,22-3-3</inkml:trace>
  <inkml:trace contextRef="#ctx0" brushRef="#br1" timeOffset="72337.3271">17168 4975 86,'0'0'38,"-7"15"0,-2 24 1,-12 16-34,-2 10-1,-1 13-2,-3 11 3,-2 4-1,1 3-1,5-6-1,8-9-1,11-9-2,-2-17-5,20-6-29,-5-23-3,11-7-1,-6-20-1</inkml:trace>
  <inkml:trace contextRef="#ctx0" brushRef="#br1" timeOffset="72524.5274">16878 5596 110,'-27'-10'39,"15"9"2,12 1-3,3-13-35,26 1-1,17 4-5,7-4 0,5-8-12,12 12-22,-5-9-6,9 5 4,-9-3-6</inkml:trace>
  <inkml:trace contextRef="#ctx0" brushRef="#br1" timeOffset="72898.9281">17605 4871 75,'0'0'39,"-17"2"0,28 3 0,-11-5-23,31 4-13,-6-1 0,-2 4-1,-3 2 0,-3 6 0,-9 2-1,-8 9 1,-11-1-1,-2 3 1,-9 2-1,-2 2 1,1-2 0,4-2-1,7-1 1,9-5-1,13-5-1,13-2 1,18-7-2,12-6-1,13-1-4,2-17-27,26 5-8,-7-13 0,10 1-2</inkml:trace>
  <inkml:trace contextRef="#ctx0" brushRef="#br1" timeOffset="73881.7298">11310 7333 95,'-9'6'38,"18"-9"1,7-5-3,11 4-32,14-2-3,7 5 0,7 1-2,1 0-1,3 8-4,-11-7-7,7 10-24,-16-2 1,-4 2-1,-18-6 0</inkml:trace>
  <inkml:trace contextRef="#ctx0" brushRef="#br1" timeOffset="74037.7301">11431 7494 73,'-50'27'31,"15"-6"0,19-5 0,16-16-31,40 4-3,13-24-8,21-3-19,16-9-1,8-5-1,6-6 1</inkml:trace>
  <inkml:trace contextRef="#ctx0" brushRef="#br1" timeOffset="74302.9304">11914 7110 94,'-28'3'34,"28"-3"2,0 0-1,25-7-31,14 6-2,19 6-1,6 1 2,1 11-1,-3 3 1,-4 10-2,-16 8 2,-18 14-2,-19 9 0,-21 5 1,-22 3-1,-11 0 0,-1-2-2,-8-13-3,13 0-31,1-22-3,19-13 0,15-19-2</inkml:trace>
  <inkml:trace contextRef="#ctx0" brushRef="#br1" timeOffset="75691.333">13007 7223 77,'-30'-7'37,"-2"12"-1,-13-2 2,0 15-33,-4 1 0,3 14 0,-2 2-1,12 10 1,4-1-3,18 2 1,11-5-1,18-7-1,16-11 0,17-10-1,12-15 1,10-10-1,4-12 0,5-8 0,-4-5 1,-7-4-1,-10 2 1,-12 1-1,-14 6 1,-8 3 0,-9 6 0,-7 9-1,-8 14 1,0 0 0,-11 4 0,0 15-1,5 9 0,-3 5-1,9 7-1,0-2-3,10 10-6,6-18-27,16 5-1,3-19-1,21-4-1</inkml:trace>
  <inkml:trace contextRef="#ctx0" brushRef="#br1" timeOffset="75894.1333">14031 7289 101,'0'0'41,"-4"-10"-1,8-4-1,15-3-37,-1 5-2,9-1-1,8 4-2,-5-4-6,11 12-29,-11-1-1,-1 10 0,-12-2-1</inkml:trace>
  <inkml:trace contextRef="#ctx0" brushRef="#br1" timeOffset="76050.1336">13957 7535 105,'-20'25'41,"-1"-20"0,21-5-2,27-11-38,8-8-2,20-3-4,7-16-13,23 12-21,1-8 0,21 8-1,-2-4-1</inkml:trace>
  <inkml:trace contextRef="#ctx0" brushRef="#br1" timeOffset="76564.9344">15703 7088 71,'-12'-7'40,"5"-6"-3,7 13 3,15-34-13,8 17-23,14-6-1,12 2-1,5 1 1,3 5-1,-1 4 0,-8 7 0,-5 9-1,-13 12 0,-17 9 0,-21 14-1,-17 6 0,-12 8 0,-11 4 0,-5 2 0,-1-1 0,1-4 0,13-6 0,14-10 1,17-10 0,20-14-1,24-11 0,19-11-2,18-4-1,8-16-5,21 12-24,-7-15-7,12 7 0,-12-6-2</inkml:trace>
  <inkml:trace contextRef="#ctx0" brushRef="#br1" timeOffset="76986.1352">16825 7177 85,'-23'1'37,"-14"-2"2,6 9 0,-14 4-25,6 6-8,-2 3-2,5 9 0,2 2-1,9 3 0,9-4 0,16-2-1,16-11-1,19-8 0,13-14 1,17-14-2,9-12 2,9-17-2,1-9 1,-4-9 1,-7-5-1,-13-3 1,-13 0 0,-12 3 0,-14 6-2,-15 13 0,-9 10 0,-6 14 0,-9 19 0,-4 18 0,-2 18 0,0 15 0,4 12 0,1 8-2,13 8-2,1-3-5,18 7-9,-7-20-16,17 5-8,-6-10 0,7-2 0</inkml:trace>
  <inkml:trace contextRef="#ctx0" brushRef="#br1" timeOffset="77266.9357">15824 7800 98,'0'0'40,"34"-4"1,26-4-2,24-12-35,27-1-1,20-9 0,18-2-1,11-2-2,-2-3-3,1 15-9,-17-9-26,-7 21-1,-30-2-1,-22 19-1</inkml:trace>
  <inkml:trace contextRef="#ctx0" brushRef="#br1" timeOffset="77656.9363">16790 7947 92,'-12'0'38,"-3"21"-1,-20 2 1,-2 20-36,-5 11 1,-1 15-1,-2 9 1,5 5-1,6-1 2,9 3-1,8-8 0,17-11-1,11-13-2,16-19-3,16-9-6,3-26-27,13-8-4,-8-16 0,3-6-2</inkml:trace>
  <inkml:trace contextRef="#ctx0" brushRef="#br1" timeOffset="77812.9366">16416 8466 109,'-23'18'41,"12"-17"-1,25-2 0,16-20-41,29-9-1,23-2-5,-6-19-31,24 4-1,-4-14 0,6 6-2</inkml:trace>
  <inkml:trace contextRef="#ctx0" brushRef="#br1" timeOffset="78186.7467">17227 7763 88,'-19'0'39,"19"0"0,-15-1 0,15 1-29,18-6-5,1 7-1,-1-1-2,6 5 0,-6 3 0,0 2-1,-5 5 0,-8 4-1,-7 3 0,-10 4 1,-7 4 0,-6-2-1,1 2 0,-4-3 0,5 0 0,6-5 0,10-6 0,7-16-1,29 10 1,5-13 0,20-6-2,10-11-4,21 9-26,-8-17-7,9 7-1,-9-5 0</inkml:trace>
  <inkml:trace contextRef="#ctx0" brushRef="#br1" timeOffset="78322.7546">17870 7971 87,'-29'11'41,"10"4"-1,-5-14-1,7-8-20,5 5-57,-3-13-3,15 15 0,-20-23-1</inkml:trace>
  <inkml:trace contextRef="#ctx0" brushRef="#br1" timeOffset="79262.9591">13121 10301 70,'0'-14'37,"-12"-1"1,-3 14 1,-16 1-27,-3 13-5,-13 6-2,1 16 2,-11 8-3,6 10 1,-1 1-2,9 5 1,11-5-2,15-7 0,18-11-1,19-15 1,17-16-2,14-16 1,10-17 0,8-11-1,1-8 1,-3-5-1,-6 0 1,-14 5 0,-12 6 0,-13 10-1,-9 12 1,-13 19-1,0 0 1,-15 30-1,2 3 0,2 11-1,0 7 0,3 3 0,9 5-2,4-8-2,17 6-8,-4-21-25,24-3-3,-3-17 0,15-5 0</inkml:trace>
  <inkml:trace contextRef="#ctx0" brushRef="#br1" timeOffset="79465.7594">13789 10505 98,'0'0'39,"-3"-13"2,15 11-3,-6-9-33,14 0-4,6 0-1,3-3-1,4 7-3,-5-7-6,11 18-27,-19-6-1,0 19-1,-14-4 0</inkml:trace>
  <inkml:trace contextRef="#ctx0" brushRef="#br1" timeOffset="79606.1597">13861 10678 89,'-33'36'40,"-1"-15"1,15 4-1,0-13-23,19-12-13,0 0-2,33-7-1,8-11-3,4-10-6,21 3-30,-5-12-2,11 3 0,-3-10-1</inkml:trace>
  <inkml:trace contextRef="#ctx0" brushRef="#br1" timeOffset="80276.9608">15025 9941 105,'17'-17'39,"8"5"2,-8-11-5,12 10-35,0-2 0,5 5 0,-3 5 0,-1 13 1,-9 5-1,-5 14 1,-13 5 0,-11 12-1,-13 8 0,-8 7-1,-8 4 0,-5 1 2,-2-2-3,2-3 2,6-6-1,9-12 1,11-8-1,18-15 2,18-13-2,19-16-1,21-9-1,10-15-3,22-3 0,7-15-3,17 9-6,-5-16-26,11 10 2,-18-7 0,3 12 1</inkml:trace>
  <inkml:trace contextRef="#ctx0" brushRef="#br1" timeOffset="80448.5612">16122 9945 86,'-40'30'34,"-7"1"0,0 16 1,-7 2-31,4 9 0,2 1-3,6 3 1,7-3-2,7-8-1,7-6-4,3-22-17,17-5-14,1-18 1,15-13-2,-7-16 1</inkml:trace>
  <inkml:trace contextRef="#ctx0" brushRef="#br1" timeOffset="80604.5614">15748 10232 110,'-16'11'41,"21"10"3,3-7-7,20 6-32,13-4-5,18-7-2,21 0-8,1-19-29,21 1 0,6-18-1,14 3 0</inkml:trace>
  <inkml:trace contextRef="#ctx0" brushRef="#br1" timeOffset="81088.1623">16892 9849 106,'-4'-16'39,"4"16"2,12-29-3,4 13-35,4-1-2,8 4 0,2 0 0,4 9 0,-5 6 0,-1 6 0,-8 9 0,-5 11-1,-15 9 1,-6 8 0,-10 2 0,-8 6 1,-4-1-2,-2 1 1,6-8-1,0 0 1,14-13-1,6-5 0,16-10-1,14-8 0,12-5-3,7-12-2,25 4-31,-5-16-2,15 5 1,-7-15-3</inkml:trace>
  <inkml:trace contextRef="#ctx0" brushRef="#br1" timeOffset="81228.5624">17788 9866 96,'-24'12'35,"-6"-1"-3,2 1-3,6 10-55,2-15-10,14 4 0,6-11-1</inkml:trace>
  <inkml:trace contextRef="#ctx0" brushRef="#br1" timeOffset="81634.1632">18068 9707 106,'-46'15'39,"5"9"1,-7-3-2,12 10-33,10-1-2,18 5 0,12-4-1,16-1-1,15-2 0,11-3 0,6-2-1,2-1 1,-2-1-1,-10 1 0,-14 3 0,-10 4 0,-18 1 0,-14 1 0,-9 1-1,-11-4 1,-1-6-1,-4-7 1,4-11 0,9-10 0,8-16 0,13-13 0,10-9 0,13-12 0,8-3 0,5-3-3,7 7-3,-4-7-12,6 23-19,-12 0-3,-2 19 2,-13 4-3</inkml:trace>
  <inkml:trace contextRef="#ctx0" brushRef="#br1" timeOffset="82819.7653">14983 10864 59,'0'0'34,"5"-13"-2,19 3 0,12 2-28,5-3-1,17 2 0,1 1-2,12 5 1,4-1 0,8 4-1,3 2 1,7 5 0,2-1 0,8 1 0,4-1 0,8-3 0,2-5 1,16-3-1,3-6 1,9-2-1,1-8 1,13 2-1,-1-6 1,7 5-2,-3-1 0,-4 3 0,-7 4 0,-4 4-1,-8 4 1,-11 0-1,-12 2 0,-15 1 0,-13 1 0,-11-3-1,-11 3-2,-27-16-12,-7 15-22,-32 3 1,5-10-1,-31 4 0</inkml:trace>
  <inkml:trace contextRef="#ctx0" brushRef="#br1" timeOffset="83131.7659">16218 11023 62,'2'23'39,"1"14"-1,-11 2 1,3 12-31,-8 1-4,5 8 0,0 0-4,1-7-4,12 7-18,1-20-14,8-5 0,2-13-3,13-10 1</inkml:trace>
  <inkml:trace contextRef="#ctx0" brushRef="#br1" timeOffset="83303.3661">16623 11302 93,'0'0'39,"-25"-7"1,15 4-5,0 1-45,0-11-29,20 2 0,-3-10-1,14 5 1</inkml:trace>
  <inkml:trace contextRef="#ctx0" brushRef="#br1" timeOffset="84254.9677">17689 9876 37,'0'0'31,"-12"-4"2,12 4-2,0 0-12,0 0-5,-3-14-4,3 14-4,0 0 0,0 0-2,0 0 0,7 11-1,-7-11 0,-4 16 0,4-16-1,-5 21 1,5-21-1,2 19-1,-2-19 0,12 9 0,2-10 0,1-2 0,2-4-1,-1-4 1,-1 1-1,-4-1 1,-3 0-1,-8 11 0,-3-14 1,3 14 0,-25 0-1,11 6 1,-3-2 0,0 4 0,0-4 0,17-4 0,-14 13-1,14-13 1,0 0-1,9 11 1,-9-11-1,22 9 0,-22-9 1,18 5-1,-18-5 1,11 3 0,-11-3 0,0 0-1,0 0 1,-10-18 0,10 18 0,-10-16-1,10 16-1,-15-21-1,15 21-6,0 0-28,0 0-2,0 0 0,6 20-3</inkml:trace>
  <inkml:trace contextRef="#ctx0" brushRef="#br1" timeOffset="85362.5698">17000 11043 42,'0'0'32,"0"0"4,0 0-5,0 0-17,14 24-2,-18-12-1,10 15-4,-6 1-2,4 12 0,-6 0-2,4 10-1,-5 0-2,2-1 0,1 2-5,-4-19-18,15 6-14,-4-19 0,15-4-2,0-19 1</inkml:trace>
  <inkml:trace contextRef="#ctx0" brushRef="#br1" timeOffset="85861.7707">17517 10841 85,'0'0'37,"0"0"0,0 0 0,0 0-32,21-11-3,0 3 1,6 1 0,-3 2-1,-3 3 0,-3 2-1,-3 4 1,-15-4-1,6 20 0,-12-7 1,-10 6-1,-5 3 1,-7 4-1,-2 2 0,1 2-2,2-4 2,7-1-2,9-5 2,14-7-3,17-5 1,11-12-3,19-1-1,-5-15-33,24 6 1,-7-9 0,9 7-1</inkml:trace>
  <inkml:trace contextRef="#ctx0" brushRef="#br1" timeOffset="85986.5709">18038 11052 95,'-11'18'38,"-3"-13"2,14-5-3,-17 2-38,7-17-35,10 15-4,-2-16 2,2 16-3</inkml:trace>
  <inkml:trace contextRef="#ctx0" brushRef="#br1" timeOffset="86719.7721">12994 12931 62,'1'-13'37,"-1"13"0,-26-3 1,5 11-34,-10 3 0,0 13 1,-11 2 0,5 17 0,-4 2-1,8 7 0,5-1 0,12-3-1,11-10-1,16-8 0,15-17-1,18-15 0,9-20 0,11-15-1,3-15 1,3-8-1,-3-6 0,-7 0 1,-12 5 0,-10 8 0,-13 11 0,-9 12 0,-11 16 0,-5 14-1,-16 18 1,5 12-1,-3 11 1,0 5-1,8 6-1,8 1 0,7-3-1,6-13-3,21 1-5,-5-25-28,28 0-2,1-20 0,14-1 0</inkml:trace>
  <inkml:trace contextRef="#ctx0" brushRef="#br1" timeOffset="86906.9724">13888 12935 87,'-11'11'38,"-3"-9"1,14-2 0,0 0-36,4-12-2,16-2-1,10-1 0,4 2-4,-3-8-10,4 16-24,-8-2 0,-3 16-2,-24-9 1</inkml:trace>
  <inkml:trace contextRef="#ctx0" brushRef="#br1" timeOffset="87078.5728">13861 13235 102,'-15'15'41,"15"2"1,0-17-5,12-8-36,11-4-2,8-4-4,14 8-27,-9-14-8,15 10 0,-5-9-2</inkml:trace>
  <inkml:trace contextRef="#ctx0" brushRef="#br1" timeOffset="89090.9763">14996 12542 56,'-16'11'36,"-2"5"0,-11-2 0,5 8-29,-7-2-1,9 7-2,1-5 0,9 5 0,5-6-1,13 0-1,9-6 0,11 0-1,12-3-1,6-2 1,5-3 0,1 1-1,3-1 0,-8 1 1,-5 5-1,-9 3 0,-13 7 0,-12 7 1,-13 7-1,-13 6 0,-11 5-1,-5 1 1,1-3-3,0-11-2,16 0-22,-2-26-9,21-9-1,11-29-2</inkml:trace>
  <inkml:trace contextRef="#ctx0" brushRef="#br1" timeOffset="89293.7767">15144 12638 87,'-37'6'40,"18"7"-1,3-18 1,27 1-35,21-10-3,19-6-2,14-3-3,8-9-7,11 10-28,-2-3 0,8 12-1,-16 4-3</inkml:trace>
  <inkml:trace contextRef="#ctx0" brushRef="#br1" timeOffset="89449.777">15749 12878 78,'-13'-3'37,"13"3"-2,1-23-6,11-7-63,18 6-2,4-9-1,14 6 0</inkml:trace>
  <inkml:trace contextRef="#ctx0" brushRef="#br1" timeOffset="89792.9776">16386 12432 72,'-31'16'37,"3"14"1,-8 2-1,3 16-31,-1 3-1,5 13 0,4 0-1,6 4 0,8-5-2,11-8-1,11-11 1,13-14-1,7-16 0,12-15 0,1-13-1,3-10 0,-9-7 0,-3-4 0,-11 2 0,-11 1-1,-13 9 0,-12 4 0,-7 8-1,-9 3-1,-1 9-3,-7-10-19,9 16-14,-2-10 2,14 5-3,1-10 1</inkml:trace>
  <inkml:trace contextRef="#ctx0" brushRef="#br1" timeOffset="90744.5792">15254 13200 52,'-11'7'36,"11"-7"-1,0 0 1,17-8-29,19 0 0,16-9-2,22 0-1,16-6 0,20 0-1,11-2-1,7 1-1,-1 3-2,-3 4 0,-11 6-1,-8-4-2,-8 14-4,-26-10-9,1 13-18,-17-7-1,-5 8 0,-18-5 0</inkml:trace>
  <inkml:trace contextRef="#ctx0" brushRef="#br1" timeOffset="91056.5798">15867 13366 80,'-6'27'36,"-1"-10"1,7 21-6,-7 0-30,1 14-1,1 8 0,0 7-1,1 1-2,4-11-3,14 2-30,0-18 1,19-13-2,3-23 0</inkml:trace>
  <inkml:trace contextRef="#ctx0" brushRef="#br1" timeOffset="91212.5801">16271 13561 70,'-22'10'32,"6"2"-21,4-11-11,12-1-36,8-18 0</inkml:trace>
  <inkml:trace contextRef="#ctx0" brushRef="#br1" timeOffset="91586.9807">16626 13299 69,'0'0'39,"0"0"-1,0 0 0,20-18-36,4 10 0,3 1 1,2 7 0,-5 6-1,-2 7-1,-7 10 0,-12 9-1,-12 6 1,-7 5-1,-12 7 1,-3 1-1,-7 1 1,5-3-1,2-7 1,11-6 1,12-12-1,16-12 0,19-12-1,15-12-1,14-3-4,7-18-7,13 12-25,0-12-1,3 14-2,-7-6 0</inkml:trace>
  <inkml:trace contextRef="#ctx0" brushRef="#br1" timeOffset="92351.3821">17473 13148 57,'4'-11'37,"-10"-5"0,6 16 2,-6-12-30,6 12-2,-7 16-1,4 8-1,-5 7-1,0 13-1,-2 5-2,-2 8-1,1 6-2,1-7-5,14 6-30,-9-15-1,12 2 0,-2-19-2</inkml:trace>
  <inkml:trace contextRef="#ctx0" brushRef="#br1" timeOffset="93349.7837">13524 14819 42,'0'0'35,"-12"-22"1,0 16-1,-14-5-26,9 12-3,-10-2 1,4 10-3,-11 4 0,3 11-1,0 3 0,5 6-1,2 2 0,8 3-1,4-6 1,14-2-1,12-7 0,6-8-1,10-12 1,13-10 0,1-12 0,8-9 1,1-8-1,-2-3 1,-5 0-1,-3 1 1,-7 7-1,-8 5 1,-6 13-2,-9 10 1,-13 3-1,10 31 1,-11 2-2,-3 4 1,0 5-1,4 3 0,4 3-2,3-10-2,16 4-6,-7-22-29,21 1 2,-3-19 0,13-1-2</inkml:trace>
  <inkml:trace contextRef="#ctx0" brushRef="#br1" timeOffset="93552.5842">14177 14870 75,'0'0'39,"1"-20"0,12 11 0,-4-8-38,12-2-1,9 1-1,7 2 0,0 8-4,-4-3-8,3 19-24,-12 2 0,-3 13-2,-12 0 1</inkml:trace>
  <inkml:trace contextRef="#ctx0" brushRef="#br1" timeOffset="93739.7845">14265 15046 73,'-14'5'41,"14"-5"-2,0 0 1,26 2-35,-1-10-3,13-5-1,10 2-2,4-8-2,15 13-13,-8-16-22,13 9-2,-10-4-1,5 7-1</inkml:trace>
  <inkml:trace contextRef="#ctx0" brushRef="#br1" timeOffset="124908.6392">15490 14495 20,'0'0'29,"0"0"-1,0 0-7,-2-17-6,2 17-2,11-20-3,-11 20-2,13-18-2,-13 18-1,10-11-1,-10 11 0,4 13-2,-8 7 0,-6 10-1,-3 8 2,-6 9-1,-4 8 0,-4 3 0,1 1 0,-2-2 0,5-2-1,6-12 0,12-5 0,5-11 0,15-9 0,10-11 0,15-8-2,11-9 2,8-7 2,12-5-2,3-4 0,2 1 0,2-2-1,-2 5-1,-9 2 0,-2 10-4,-17-2-4,3 14-26,-20-7-2,0 10-1,-10-10 1</inkml:trace>
  <inkml:trace contextRef="#ctx0" brushRef="#br1" timeOffset="125158.2397">16037 14489 69,'-35'30'38,"8"19"0,-10-1-1,8 14-34,2 9-2,6 5-2,2 3 2,4 2-3,3-2 0,6-9-2,12-1-6,-6-19-28,17-2 2,-4-19-1,12-5-1</inkml:trace>
  <inkml:trace contextRef="#ctx0" brushRef="#br1" timeOffset="125657.4405">14543 14345 61,'0'0'40,"-22"-8"-1,22 8 0,-26-2-28,26 2-8,-20-4-2,20 4-1,0 0-3,0 0-7,21 18-27,-5-7 0,12 16-2,-3 1 2</inkml:trace>
  <inkml:trace contextRef="#ctx0" brushRef="#br1" timeOffset="125844.6409">14661 15295 67,'-19'21'39,"-1"-22"-1,9-4 0,0-14-37,11-7-3,11 1-3,1-12-20,17 17-11,-1 0-2,10 7 0</inkml:trace>
  <inkml:trace contextRef="#ctx0" brushRef="#br1" timeOffset="126531.0421">16569 14797 56,'7'-14'38,"-7"14"-2,0 0-2,0 0-31,-25 10 0,8 5-1,-3 4 0,-2 5 1,2-2-2,5 1 0,3-4 0,6-5-1,6-14 2,15 2-1,2-14 1,9-4-2,4-7 1,3 0 1,-1 0-1,-4 3 1,-5 7-1,-11 8 0,-12 5-1,-5 22 1,-13 0-1,-5 3-1,0 2 0,4-3-1,6-3-1,13-21-5,8 19-11,15-30-20,22 0 3,-1-10-2,18 1 2</inkml:trace>
  <inkml:trace contextRef="#ctx0" brushRef="#br1" timeOffset="126936.6427">17359 14475 65,'7'-32'38,"3"13"-1,-14-7 0,4 26-33,-22-11 0,0 26-1,-5 9-1,-9 15 0,-2 4 0,0 7 0,4-1-1,10-2 0,13-6 0,13-9 0,11-11 0,21-10-1,11-9 0,12-4 0,4-1 1,2 0-1,-4 5 0,-5 7 1,-11 9-1,-12 13 0,-19 11 0,-13 7-1,-11 8 0,-12 6 0,-8-3 0,-3-4-1,4-10-1,1-14-3,16-2-10,1-33-21,23-9-1,2-29 0,19-7-1</inkml:trace>
  <inkml:trace contextRef="#ctx0" brushRef="#br1" timeOffset="127139.4431">17438 14410 85,'-24'-7'40,"4"-8"1,20 15-1,20-15-36,14 2-1,18-2-1,9 2-1,14-3 0,6 2-2,10 8-4,-6-11-11,14 17-23,-11-6 0,5 7-2,-7-11 1</inkml:trace>
  <inkml:trace contextRef="#ctx0" brushRef="#br1" timeOffset="128184.645">18484 14648 47,'-1'-12'34,"1"12"2,0 0-2,-3 15-26,-5-5-3,5 11 1,-3 1-3,-3 7 0,-2 3-1,3 1 0,2-3 0,-1 1 0,-1-9-1,10-4 1,-2-18-1,14 1-1,2-17 1,3-9 0,4-6 0,0-7-1,2 0 1,-2 0-1,-2 4 1,-6 5-1,-2 8 1,-13 21-1,16-12 1,-16 12-1,5 15 0,0-1 1,0 0-1,7 0 1,4-4 0,7-6 0,4-11 0,10-4 0,5-6 0,2-2 0,4-3 0,-5 2 0,-4 4 0,-6 8 0,-5 8-1,-11 9 1,-10 12 0,-9 9-1,-4 7 0,-7 3 0,0 2-1,1-2-1,5-3-1,4-11-1,15-4-6,-2-24-27,29-1 0,-2-29-1,23-2 1</inkml:trace>
  <inkml:trace contextRef="#ctx0" brushRef="#br1" timeOffset="128387.4454">19803 14066 80,'10'13'39,"-23"10"-1,-5 25-1,-14 15-35,-11 15-1,-11 15-1,-1 9-1,0 6-1,-1-6-3,15-1-2,-3-22-30,24-1 0,6-26-2,25-16 1</inkml:trace>
  <inkml:trace contextRef="#ctx0" brushRef="#br1" timeOffset="128715.0459">19926 14575 70,'-21'19'38,"-7"-3"-1,5 9 2,0-15-34,9 10-2,6-5-1,11 0 1,6-4-1,7 2 0,3-4 0,3 4-1,2-1 1,-3 5-1,-5 1-1,-3 2 1,-6 4-1,-5 1 0,-4 2 0,-3-3-1,-2 0 1,-3-2-1,1-2-1,-1-7-1,5 0-4,-4-17-29,9 4-1,6-20-3,9 1 3</inkml:trace>
  <inkml:trace contextRef="#ctx0" brushRef="#br1" timeOffset="129167.4466">20338 14042 86,'0'0'40,"0"0"-2,0 0 2,0 0-37,0 0-1,0 0 0,19 3-1,-19-3 0,22 10 0,-22-10 0,17 15 0,-12-4-1,-2 5 0,-5 2 0,-4 2-1,0 3 1,-4 2-1,1-1 1,-4 0-1,5-1 1,0-4 0,4-5-1,6 1 2,2-3-1,-4-12 0,18 14 0,-3-11 1,4-2-1,0-1 0,5-1-1,3-4-2,8 6-7,-13-12-29,17 12 1,-8-7-2,7 10 0</inkml:trace>
  <inkml:trace contextRef="#ctx0" brushRef="#br2" timeOffset="142801.8707">1175 9109 78,'0'0'35,"0"0"-2,-15 29 1,4 5-31,1 6 0,4 16 0,-1 4 0,0 11 0,2 3 1,2 3-1,2-6-1,2-2 0,-2-10 0,4-10 0,2-11-1,0-10 1,2-15-1,6-13 1,-3-12-1,6-9 1,-3-7-1,4-7 0,0-4 0,1-2-1,2 2 0,2 2 0,5 5 0,-3 7 0,5 4 0,-3 8 0,4 6 0,-9 5 0,-2 8 0,-4 8 0,-14 10 1,-7 7-1,-12 9 0,-5 5 0,-11 3 0,-3 0-1,3-3-3,0-16-3,18-4-28,1-28-3,21-12 1,2-24-2</inkml:trace>
  <inkml:trace contextRef="#ctx0" brushRef="#br2" timeOffset="143269.8714">1259 8687 81,'-93'22'37,"-1"21"-2,-7 14 2,7 27-31,3 18 1,24 21-3,17 11 0,28 9-1,28-1-1,35-8 0,36-17-1,35-25 0,26-32 0,24-32 0,22-39 0,7-35 0,-5-26 1,-16-22 0,-26-14-1,-29-11 1,-31-2-1,-37 2 0,-38 11-1,-40 12 0,-39 8 0,-24 12 0,-23 19 0,-18 22 0,-18 24-2,0 21 0,5 23-1,7 5-25,33 33-11,20-2-1,34 9-1,29-10-1</inkml:trace>
  <inkml:trace contextRef="#ctx0" brushRef="#br2" timeOffset="150367.8839">2850 9045 85,'0'0'37,"17"-12"-1,-17 12 1,10-4-32,-10 4-1,3 27-1,-8 0 1,1 16-1,-4 10 0,-1 9-1,0 5-1,-1 2 0,2 3-1,5-11-1,7-7-2,1-19-6,20-8-27,-10-21-1,13-8-1,-3-19-1</inkml:trace>
  <inkml:trace contextRef="#ctx0" brushRef="#br2" timeOffset="150570.6843">2908 9018 100,'-15'-7'38,"1"-3"1,14 10-1,0 0-34,25-8-1,9-2-1,10-4-2,8 0-1,9-4-3,9 14-19,-11-9-15,1 10 0,-20 2-1,-8 12 0</inkml:trace>
  <inkml:trace contextRef="#ctx0" brushRef="#br2" timeOffset="150726.6845">2908 9324 100,'-41'23'38,"19"0"1,12-18-3,26-5-32,10-8-3,17-6-3,15 5-7,-1-13-27,18 7-1,-8-3-1,3 8-1</inkml:trace>
  <inkml:trace contextRef="#ctx0" brushRef="#br2" timeOffset="151147.8853">3337 9413 86,'0'0'37,"0"0"-1,0 0 2,0 0-32,-6 22 0,-4-8 0,4 8-1,-2 1-1,4 3-1,-4-1 0,8 0-1,6-4 0,6-7-1,6-9 0,13-6 0,2-9 0,8-7-1,2-9 0,0-3 0,-1-3 0,-8 0 1,-5 2-1,-10 4-1,-3 9 1,-8 6 0,-8 11 0,0 0 0,-5 24 0,2-2-3,3 5 0,0-4-5,15 10-20,-5-18-10,14-1-1,2-18-2,13-5 2</inkml:trace>
  <inkml:trace contextRef="#ctx0" brushRef="#br2" timeOffset="151335.0857">4182 9043 109,'11'-6'39,"-2"-5"1,14 3-2,5-7-36,6-2-2,8 2-1,0-4-2,5 12-7,-12-5-26,6 12-4,-17-1 2,-5 12-3</inkml:trace>
  <inkml:trace contextRef="#ctx0" brushRef="#br2" timeOffset="151491.0859">4190 9284 114,'-28'33'41,"7"-21"0,21-12 0,35-7-38,5-16-3,15-2-5,4-16-14,24 16-12,-9-14-9,12 13-1,-9-1-2,3 12 1</inkml:trace>
  <inkml:trace contextRef="#ctx0" brushRef="#br2" timeOffset="152224.2872">5329 8998 85,'5'-21'37,"-5"21"1,0 0 0,5 19-31,-17 0-3,2 12-1,-8 5 0,-1 9 1,-5 1-2,1 2 1,2-8-1,4-1 0,4-11-1,5-9 0,8-19 0,0 0 0,20-12-1,-3-11 1,5-10-1,0-5 1,2-2-1,1-5 0,-6 0 1,2 2-1,-6 8 0,-2 5 0,-5 9 1,-2 7-1,-6 14 0,0 0 0,11 5 0,-6 8 0,3 5 0,4-2 0,9 0 1,4-3-1,6-5 1,7-6-1,7-8 1,2-4 0,2-8 0,2-3-1,-2-8 1,-2 2-1,-6-1 1,-6 0-1,-3 5 0,-8 4 0,-6 8 0,-6 9 0,-12 2 0,7 28-1,-10 2 0,-2 7 0,2 9-2,1 1-1,9 7-4,-2-19-9,24 15-13,-4-22-9,24-2 1,-4-20-3,18-5 3</inkml:trace>
  <inkml:trace contextRef="#ctx0" brushRef="#br2" timeOffset="152567.4878">6617 8935 102,'-35'-14'40,"2"17"1,-16 2-2,1 13-33,-2 10-1,7 9-1,5 2 0,7 4-2,14-5 1,16-7-1,16-15-1,14-11 0,16-16 0,13-12-1,5-11 1,3-9-1,-3-3 1,-8-1-1,-6 5 0,-14 7 0,-16 8 2,-13 13-2,-6 14 0,-21 13 0,-3 14 0,0 9-2,-2 10 0,0 5-2,13 10-4,-5-15-9,29 14-9,-12-25-12,21 4-4,-7-17 0,10-3 1</inkml:trace>
  <inkml:trace contextRef="#ctx0" brushRef="#br2" timeOffset="153238.289">2923 10257 86,'0'0'37,"0"0"2,0 0 0,0 15-33,-2 13 0,-5 7-3,-3 11 1,1 11-4,-1 7 1,2 4-1,2-3 1,5-2-2,6-11-2,6-6-5,-3-25-23,20-6-7,-4-25-1,11-7 0</inkml:trace>
  <inkml:trace contextRef="#ctx0" brushRef="#br2" timeOffset="153441.0893">2976 10292 107,'0'0'37,"-1"-14"4,23 8-1,7-9-37,13-1-1,11-1-3,7-2-3,13 18-17,-18-10-17,11 19 0,-28 0-1,-7 15-3</inkml:trace>
  <inkml:trace contextRef="#ctx0" brushRef="#br2" timeOffset="153612.6897">2949 10661 101,'-29'22'38,"12"-22"2,17 0-2,35-20-35,7-3-2,16-3-2,11-7-4,22 14-21,-9-9-12,9 12 0,-11-1-2,-1 13 1</inkml:trace>
  <inkml:trace contextRef="#ctx0" brushRef="#br2" timeOffset="154673.4914">3671 10732 56,'0'0'35,"6"-24"0,-6 24-2,-3-22-18,3 22-5,0-11-2,0 11-2,0 0-1,0 0-2,-14 15 1,13-4-2,-2 2 1,3 4-1,0-2-1,2 5 1,3-3-1,2 0-1,0-5 1,5-1 0,2-5-1,-1-5 1,3-3-1,2-5 1,-4-4 0,0-1-1,-1-4 1,-4 1-1,0 3 1,-2 1-1,-7 11 0,9-11 0,-9 11 0,4 11 1,1 3-2,-1 1 1,3 4-1,6-1-2,4 2-3,-2-17-15,21 6-15,-2-19-3,16-3-1,5-18 0</inkml:trace>
  <inkml:trace contextRef="#ctx0" brushRef="#br2" timeOffset="154891.8918">4568 10343 95,'0'0'37,"14"-11"2,13 2-4,6-8-34,9-2-3,12 13-14,-4-6-22,0 11 1,-11 1 0,-8 10-2</inkml:trace>
  <inkml:trace contextRef="#ctx0" brushRef="#br2" timeOffset="155047.8922">4545 10697 112,'-14'24'42,"14"-24"-1,22-4-1,23-21-39,15-12-3,24 5-10,-3-21-12,24 15-11,-13-11-5,10 12-3,-17-2 1</inkml:trace>
  <inkml:trace contextRef="#ctx0" brushRef="#br2" timeOffset="158573.4983">5787 10107 57,'14'-20'36,"-5"-3"-1,1 6 0,-11-6-16,1 23-12,-9-15-1,-1 22 0,-14 4-1,0 13-1,-10 7 0,4 10-1,-4 7-1,4 6 1,1 2-2,12 3 1,7-3-1,13-7 0,16-14 0,16-14 0,16-18 0,14-18 0,6-14 0,5-17-1,-2-13 2,-4-4-2,-14-5 2,-12 3-2,-24 4 1,-14 9-1,-19 11 0,-11 12 1,-14 15-1,-6 8-2,-2 12 0,3 6-3,15 14-8,5-10-25,23 7-1,0-23 1,40 23-3</inkml:trace>
  <inkml:trace contextRef="#ctx0" brushRef="#br2" timeOffset="158745.0987">6474 10137 108,'-22'12'39,"5"-1"-2,-3-11-4,11-9-40,9 9-29,12-30-2,11 13 0,1-11-2</inkml:trace>
  <inkml:trace contextRef="#ctx0" brushRef="#br2" timeOffset="158963.499">6847 9888 90,'-21'19'38,"-1"13"0,-14 0 2,10 12-32,-6-6 0,14 7-2,2-10-2,20-2 0,11-16-1,20-6-2,18-15 0,11-9-1,11-12-2,5-13-3,16 6-29,-17-18-6,2 8 1,-21-11-2</inkml:trace>
  <inkml:trace contextRef="#ctx0" brushRef="#br2" timeOffset="159119.4993">7208 9806 95,'-45'49'40,"-3"5"0,13 13-1,-1-8-22,15 5-14,11-3-4,8-10-3,18 3-34,-4-17-1,21-2-2,-3-16 0</inkml:trace>
  <inkml:trace contextRef="#ctx0" brushRef="#br2" timeOffset="159681.1003">8112 9863 88,'-11'-1'37,"-5"23"0,-10 4 0,-4 19-31,-4 5-2,4 11-1,-7 3-2,6 3 0,6-3-3,4-14-2,13-6-4,-3-22-4,18-5-26,-7-17 2,13-10 2,-13-18 22,11 1 10,-11-6 3,-2-7 7,2 12 6,-15-6 24,12 14 0,-8-4 1,11 24-23,11-9-7,18 10-3,11 1-2,25 2-3,12 6-9,10-10-29,19 5-3,-1-9-1,10 3-2</inkml:trace>
  <inkml:trace contextRef="#ctx0" brushRef="#br2" timeOffset="160835.5024">8912 9650 90,'12'-11'38,"-12"11"-1,0 0 1,-2 21-34,-19 4-1,-4 16 0,-9 6 0,4 12 1,-4 1-1,10 4 0,9-7-1,15-8 0,20-13-1,17-15 0,20-14-3,9-18-3,21 2-21,-6-24-12,7 0-1,-14-13-1,0 3 1</inkml:trace>
  <inkml:trace contextRef="#ctx0" brushRef="#br2" timeOffset="160991.5026">9196 9799 106,'-43'65'39,"-3"0"0,15 6-2,3-5-37,14-7-2,16-1-13,4-18-22,20-12-2,3-15-2,20-11 2</inkml:trace>
  <inkml:trace contextRef="#ctx0" brushRef="#br2" timeOffset="161131.9029">9509 9990 100,'-36'11'32,"-6"-7"-22,16-3-9,14-15-37,16 2-3</inkml:trace>
  <inkml:trace contextRef="#ctx0" brushRef="#br2" timeOffset="161428.3033">9889 9701 99,'-39'30'39,"-11"-5"2,9 3-2,-1-4-30,16-1-5,12-7-1,22 0-1,15-1 0,12-1 0,9 0-1,8 6 0,-5 6-1,-3 2 1,-9 8 0,-14 3-1,-13 6 1,-10-3-1,-10-1-1,-6-6 0,0-4-3,-3-18-5,16-2-29,-6-24-4,17-2 2,-2-21-1</inkml:trace>
  <inkml:trace contextRef="#ctx0" brushRef="#br2" timeOffset="161584.3037">9969 9788 122,'-11'-17'42,"11"17"1,12-26-2,10 10-37,12 1-4,9-6-4,16 12-35,-15-5-2,8 14 0,-17 1-1</inkml:trace>
  <inkml:trace contextRef="#ctx0" brushRef="#br2" timeOffset="162145.9046">2885 11656 80,'0'0'40,"7"-14"-1,-7 14 1,-9 16-35,1 7-1,2 11-1,-4 11-2,1 8 0,4 9-2,-1 5 2,2-1-3,7-4 1,1-11-5,12-5-3,-10-24-28,22-8-1,-6-28-1,10-8 0</inkml:trace>
  <inkml:trace contextRef="#ctx0" brushRef="#br2" timeOffset="162333.105">2973 11698 81,'-18'-18'42,"-8"-3"-2,14 12 1,5-7-29,19 2-8,10-8-1,18 2-2,9-5-2,9-2-2,11 9-6,-10-3-29,7 16-1,-16 1 0,-6 19-2</inkml:trace>
  <inkml:trace contextRef="#ctx0" brushRef="#br2" timeOffset="162520.3053">2911 11971 75,'-26'13'39,"26"-13"-3,0 0 2,26-10-37,12-5 0,6-4-4,12 8-9,-3-11-23,8 10-1,-9-1-1,1 10 1</inkml:trace>
  <inkml:trace contextRef="#ctx0" brushRef="#br2" timeOffset="162847.9059">3440 11885 73,'-15'12'38,"8"0"0,-5-2 0,1 14-29,-7 0-3,7 9-1,-3-1-1,5 1-1,3-1-1,6-6 1,4-10-1,11-11-1,8-13 1,10-10-2,6-6 1,0-3-1,2-2 1,-3 0-1,-4 5 0,-5 5 1,-15 11-1,-14 8 0,0 0 1,5 27-1,-11-9 0,2 5 0,4 4-2,5-4 0,11 1-6,-3-19-22,23 5-10,3-17 0,11 0-1</inkml:trace>
  <inkml:trace contextRef="#ctx0" brushRef="#br2" timeOffset="163035.1062">4400 11650 96,'5'-17'40,"8"16"0,1-10-2,15 0-35,1-2-3,11 1-1,8 5-8,-5-7-28,6 10-2,-13-3-1,-5 12 0</inkml:trace>
  <inkml:trace contextRef="#ctx0" brushRef="#br2" timeOffset="163222.3064">4409 11837 104,'-38'34'41,"4"-17"3,27 0-4,7-17-36,41-13-1,15-7-2,10-6 0,14-1-4,2-14-14,19 14-22,-10-8-3,3 10 0,-6-9-4</inkml:trace>
  <inkml:trace contextRef="#ctx0" brushRef="#br2" timeOffset="167465.514">5600 11247 31,'4'-30'32,"4"-4"3,3 5-2,-15-6-13,18 14-12,-11-3 3,8 14-3,-11 10-1,0 0-1,-2 33-2,-2 11 0,-8 16-2,2 13 0,-3 7-2,-1 8 2,6-1-3,1-3 0,13-3-9,-1-23-27,16-10 0,3-19-2,14-16 1</inkml:trace>
  <inkml:trace contextRef="#ctx0" brushRef="#br2" timeOffset="167637.1143">6045 11516 89,'-27'5'37,"8"4"-1,3-5-3,-2-10-42,29 5-27,6-15-1,23-3 0,6-7 0</inkml:trace>
  <inkml:trace contextRef="#ctx0" brushRef="#br2" timeOffset="168058.315">6868 11093 72,'-16'-2'38,"-15"-1"0,-5 9 0,-14 4-29,2 5-4,-6 2-1,3 7 0,3 2 0,7 2-1,12 0-1,17-3 0,16-4-1,20-4 0,20-2-1,10-2 1,10 0-1,4 3 0,-1 5 0,-6 8 1,-14 4-1,-15 9 0,-17 4 0,-16 4 1,-16 0-1,-13-2 2,-10-7-2,-4-8 2,-5-12-2,5-14 1,8-16-1,10-19 0,14-16 0,16-17-2,16-9 2,11-12-3,11 5 0,3-3-2,2 18-5,-11 2-28,5 23-1,-17 7 1,2 22-2</inkml:trace>
  <inkml:trace contextRef="#ctx0" brushRef="#br2" timeOffset="168838.3163">7682 11066 72,'0'0'36,"0"0"-1,-3 11-5,-12 2-23,6 14-2,-12 7 1,3 14-1,-10 4-1,2 11-1,-3 1 0,0 2 0,3-6-2,2-5 1,5-13 0,11-9 0,1-17-1,7-16 0,16-15 0,2-18 0,6-11 0,2-11-1,2-8 1,-3-4 0,-2 1-1,-4 2 1,-2 11-1,-7 10 0,0 11 1,-3 15-1,-7 17 0,19 8 0,-7 20 0,7 10 1,4 12-1,7 9 0,8 6 0,6-1 1,5-4-1,5-7 0,0-8 1,1-12 0,-2-16 0,-4-16 1,-4-17-1,-8-14 1,-7-14-1,-9-8 1,-5-10-1,-6-5-1,-5 0 1,-1 3-2,-4 7 0,-3 10-1,6 15-5,-8 0-17,15 29-16,-10 3 0,20 16-2,-7 3 1</inkml:trace>
  <inkml:trace contextRef="#ctx0" brushRef="#br2" timeOffset="168994.3167">8721 11552 108,'-5'12'41,"-1"-1"2,-13-18-2,7 3-40,-4-9-3,-2-16-13,12 17-25,-8-9-2,9 9 1,-7-5-2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00:11:36.45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17261 12105 17,'0'0'25,"-6"-13"-4,-11 4-7,1 6 0,-13-7-3,5 9-3,-10-7-1,4 4-2,-10-4-1,5 2-1,-7-3-1,1 1-2,-5-3 1,-2 1-1,-5 0 0,-6-3 1,-5 1 0,0 1 0,-6-3 1,1 3 0,-6-2 0,1 3 0,-4-2 0,-1 4-1,-5 0 1,-2 5-2,1 0 1,-1 6-1,1 0 0,0 4 0,-2 3 0,4 2 1,1 3-1,-2 2 0,0 4 0,2 2 0,6 2 0,-3 4 0,1 2 0,11 4 1,2 3-1,7 1 0,5 4 0,4-2 0,5 2 0,6 0 0,8-1 0,4-1 1,7-2-1,4-1-1,8-3 1,4 0 0,3-1 0,9 0 0,0 1 0,3 1-1,2 1 1,1 1 0,2 0 0,1 3 1,0 3-1,0 0 0,2 2 0,-1 0 0,-2-2 1,3 0-1,0 0 0,-1-2 0,3 1 0,2 0-1,-5-2 1,4 2-1,-1 0 0,-2-1 0,2 4 1,-1-1-1,-1-1 1,2-4 0,0 4 0,2-2 0,2-2 0,3-2 0,0 0 0,5-2 0,1-3-1,1 0 2,4-3-2,0-3 2,1-1-1,1-4 1,0 0-1,3-3-1,0-3 1,2-1 0,-1-4 0,3-1-1,2-2 1,4-2-2,2-3 2,3 1 0,2-2 0,2-2 0,-2 0 0,2 0 0,-2-1 0,1-5 0,-4 4 0,-1-5 0,-4 5 0,3-4 0,-2 1 0,1-2 1,-2 2-1,3 1 1,0-2-1,-3 4 1,0-2 0,-4-1-1,-1 3 1,-2-1-2,-2-1 1,1-2 1,-3-2-1,2-4 0,-2 0 0,5-3 1,2-6 0,2-1 0,1-2-1,5-2 1,-1-1-1,-1-2 1,0-1-1,-1-2 0,-4 0 1,-2 0-1,-3 0 0,-7-3 1,-2 2-1,-3-2 1,-3 1-1,1-1 0,-4 2 1,-4-4-1,-1 0 0,-2 1 1,-3-1-1,1-2 1,-1 1 0,-3-4-1,0 0 1,-3-1-1,-2-1 1,-3 0-1,-4 1 0,-3-1 0,-3 1 1,-6 2-1,-3-1 0,-2 2 0,-4 1 1,0-1-1,-4-2 0,-2 0 1,0 1 0,1-2-1,-5 3 1,-1 2 1,-1 0-1,-3 2 0,-3 5 0,-1 3-1,-8 0 1,-1 3 0,-8 1 0,0 1 0,-6 0 0,0 1 1,1-3-1,0 6 0,2-3 0,5 2 0,5 2-1,5-2-1,9 9-2,0-9-6,13 10-26,1-5 0,4 4-3,1-4 1</inkml:trace>
  <inkml:trace contextRef="#ctx0" brushRef="#br0" timeOffset="7456.8131">19021 12446 41,'17'-20'33,"-7"6"-2,-6 3 2,-4 11-30,-11 3-1,-3 15 2,-7 6-1,0 12 0,-10 3 1,2 12 1,-5-3 0,8 7 1,-2-7-1,12-1 0,6-11 0,19-4 0,8-10-2,18-8 0,13-12-1,16-8-1,11-10 0,11-6 0,4-5-1,3-10-1,0-3-1,-5-6-2,-4 9-8,-20-10-25,0 7 1,-19-5-3,-8 8 2</inkml:trace>
  <inkml:trace contextRef="#ctx0" brushRef="#br0" timeOffset="7659.6134">19456 12385 75,'-34'70'40,"-1"4"-2,11 9 1,-4-1-33,11 3-5,9-5 0,8-9-2,11-7-2,2-23-4,22 1-23,-4-32-7,18-9 0,2-23-2</inkml:trace>
  <inkml:trace contextRef="#ctx0" brushRef="#br0" timeOffset="7815.6137">19937 12700 72,'-37'19'36,"-4"-4"-3,6-7-8,17-1-57,18-7-2,14-22-3,20-9 2</inkml:trace>
  <inkml:trace contextRef="#ctx0" brushRef="#br0" timeOffset="8158.8143">20653 12286 71,'-35'32'39,"-11"-1"-1,3 16 2,-12 4-27,8 7-10,5 5 0,3 9 0,6 0-1,12 7-1,7-5 1,8-9-1,12-8 0,7-11 0,7-17 0,8-14-1,6-16 1,1-16-1,-3-7-1,-4-7 0,-6-5 0,-9 1-1,-9 0 0,-14 7 0,-8 10-1,-12 5 0,-4 12 0,-10 2-3,5 15-6,-11-6-25,21 8 0,3-12-1,17 5 0</inkml:trace>
  <inkml:trace contextRef="#ctx0" brushRef="#br0" timeOffset="9032.4158">21056 12694 56,'0'0'34,"0"0"-1,0 0-6,-11 16-19,3 4-2,-7-3 0,1 8-1,-3 1-2,1 1 1,-3-2-1,7-2 0,4-7-1,7-4 0,1-12-1,14 2-1,4-14 1,3-5-1,5-7 0,-1-6 0,2-3 0,-2 0 0,-2 3 1,-5 1-1,-6 6 1,-2 7 0,-6 4 0,-4 12 0,0 0-1,0 14 1,-3 0 0,2 4-1,1 3 0,3 0 1,5-4-1,6-3 1,4-5-1,10-6 0,4-8 1,6-7-1,2-4 1,7-6 0,-5-3-1,1-2 2,-4 0-1,-6 3 0,-6 2 0,-7 6 1,-8 7-2,-12 9 2,8 20-2,-13 5 0,-6 12 0,2 9-2,-6 8 1,2 1-1,3 3-3,2-19-7,19 1-24,1-24-1,19-13-2,3-25 0</inkml:trace>
  <inkml:trace contextRef="#ctx0" brushRef="#br0" timeOffset="9250.8162">22446 11956 92,'-12'45'39,"-19"19"0,-12 32-1,-13 11-36,-7 16-2,-7 11-2,1 4-1,10-3-2,5-18-2,23-6-7,7-33-24,32-15 2,15-33-2,21-22 3</inkml:trace>
  <inkml:trace contextRef="#ctx0" brushRef="#br0" timeOffset="9547.2167">22602 12613 83,'-28'-9'39,"9"25"-1,-9 5 1,2 13-32,-7 1-4,9 3-2,8-2 0,7-2 1,11-5-1,11-5 0,9-9 0,8-7 1,7-6-1,4-5 1,-6-1-1,-1 0 1,-5 2-1,-9 4 0,-10 5-1,-7 7 0,-14 6-1,-5 5-1,-3 3-1,-10-3-4,13 12-27,-15-14-7,8 5 3,-6-14-4</inkml:trace>
  <inkml:trace contextRef="#ctx0" brushRef="#br0" timeOffset="10358.4182">20682 12396 68,'0'0'37,"9"-19"-1,10 8 0,4-6-32,2 3-2,4-2 1,-3 5-2,-2 4 0,-3 8-1,-9 8 1,-7 9-1,-9 8 0,-5 7 1,-6 2 0,1 5 0,-7-1-1,4-3 0,3-5 0,4-5-1,7-8 2,6-4-2,-3-14 1,22 10-1,-5-7 1,1-1 0,-4 1 0,2 5 1,-11 5 0,-5 4 0,-10 7 0,-4 6 1,-8 2-1,-3 5 0,-3-3-1,0-6-5,16 4-24,-4-20-7,16-12-1,11-5-2</inkml:trace>
  <inkml:trace contextRef="#ctx0" brushRef="#br0" timeOffset="11076.0194">23025 11929 71,'0'0'36,"-18"0"0,18 0 0,7-10-32,10 2-2,5-1 1,3 2-1,-1 0 0,-1 6 0,-8 3 1,-4 8-1,-11 6 0,-6 6 1,-9 6-1,-4 6 2,-4 0-2,4 1 1,-2-2-2,10-3 1,12-6-1,13-9-1,15-7-2,12-11-2,13 4-6,-3-15-27,14 8-2,-6-10 1,6 9-2</inkml:trace>
  <inkml:trace contextRef="#ctx0" brushRef="#br0" timeOffset="12511.2219">16041 15026 8,'-31'-2'30,"-1"0"1,0 2 1,-5-6-24,15 9 0,-4-8-1,13 6 1,-4-10-1,17 9 0,1-25-1,25 5 1,16-10-2,24-6 1,26-10-1,35-5-1,31-6-1,23 4-1,21-2 0,10 8-2,-1 3 0,-9 6-2,-16 11 0,-33-1-5,-15 20-28,-49-3-1,-25 13-2,-38-2 1</inkml:trace>
  <inkml:trace contextRef="#ctx0" brushRef="#br0" timeOffset="12994.8228">16090 15993 23,'16'-37'37,"-6"-4"1,2 9-2,-12-2-16,-1 18-19,1 16 1,-22 7 1,-3 19-1,-8 16 0,-8 11 1,1 9 1,-3 4-2,9 8 1,7-11 0,15-3 0,17-16-1,22-7 0,20-25-1,15-13 0,18-17-1,14-22 0,10-8-2,6-18-2,7 1-2,-16-23-9,5 19-22,-25-10-2,-6 15 1,-22-3 1</inkml:trace>
  <inkml:trace contextRef="#ctx0" brushRef="#br0" timeOffset="13135.223">16712 15699 38,'-58'63'35,"2"7"1,13 18-2,2-1-24,18 14-6,7-3-2,13-4-3,14-2-5,-1-27-23,24-4-5,6-26-3,16-13 2</inkml:trace>
  <inkml:trace contextRef="#ctx0" brushRef="#br0" timeOffset="13306.8233">17162 16173 57,'-29'2'39,"6"9"-2,-2-13-2,25 2-35,-5-20-4,18-17-14,27 6-18,7-21-1,25 2 0</inkml:trace>
  <inkml:trace contextRef="#ctx0" brushRef="#br0" timeOffset="13728.0241">18081 15521 55,'-18'18'39,"-18"-4"-2,1 13 3,-22-5-33,14 7-2,-6 1-1,5 2-2,3 2 0,4 0 0,6 1 0,9 5-1,5 1 0,7 2-1,5 7 1,5 4 0,0 0 0,6 1 0,5-1-1,8-6 0,3-9 0,12-13 0,9-15 0,9-14 0,10-14 0,4-11 0,-2-8 0,-7-2 0,-10 1 0,-17 4-1,-19 12 1,-22 9-1,-24 17 0,-20 9 0,-18 12 0,-11 4 0,-6 4-1,1 0 0,13-2-1,15-14-3,34 2-15,11-31-15,42-3-2,16-21-1,37-5 0</inkml:trace>
  <inkml:trace contextRef="#ctx0" brushRef="#br0" timeOffset="14445.6253">18781 16150 44,'26'-38'35,"-12"-1"2,2 19-1,-13 4-29,-3 16-2,-3 11-1,-12 16 0,-6 11-2,-6 14 1,-3 4-1,1 4 1,4-6-2,-1-2 0,9-9-1,9-8 2,9-16-2,10-15 2,11-20-2,3-12 0,9-10 0,3-8 1,1-6 0,0-5-2,-3 3 2,-5 7-2,-5 10 1,-7 9 1,-4 12-1,-14 16 0,10-9 1,-10 9-1,1 18 1,3-2-1,0-3 1,6 1 0,7-7 0,8 0-1,6-8 2,6-6-1,9-4 0,-2-2 0,3-2 0,-2-2 0,-6 8-1,-9 5 1,-5 9 0,-8 13-1,-10 10 0,-9 13 0,-6 13-1,-9 6-1,0 5 0,-4-1-2,4-4-2,2-17-5,19-1-21,-4-42-5,28-4-2,10-43 1</inkml:trace>
  <inkml:trace contextRef="#ctx0" brushRef="#br0" timeOffset="14632.8257">20208 15600 65,'-60'100'39,"-3"34"-2,-20 7 1,3 11-37,2-1-1,14-12-4,17-6-7,6-44-23,41-17-3,16-43-1,32-28 0</inkml:trace>
  <inkml:trace contextRef="#ctx0" brushRef="#br0" timeOffset="14929.2262">20407 16210 67,'-57'41'41,"6"17"-3,-10-12 2,21-3-36,3-4-1,15-4-3,15-12 2,22-8-3,11-6 2,11-2 0,5 0 0,3 1-1,0 2 1,-6 3 0,-6 6 0,-16 8-1,-9 4 0,-13 4 0,-8 4-1,-7 0 0,-6 1-2,-4-5-1,4 1-5,-11-28-27,23 5-2,-2-32-2,15-9 0</inkml:trace>
  <inkml:trace contextRef="#ctx0" brushRef="#br0" timeOffset="15334.8269">20763 15674 66,'0'0'41,"7"-15"-2,7 10 2,-14 5-38,29-18-1,-9 14-1,1 5 1,1 6-1,-6 8 1,-2 2-1,-5 8 0,-7 5 1,-8 4-2,-8 4 2,-6 4-2,-4 0 1,1-2-1,2-7 1,4-4 0,12-8 0,8-7 0,17-11 0,11-6-1,11-4 0,4-6-2,11 11-13,-11-20-22,15 15-3,-10-11-3,11 13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9T21:43:35.04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5573 1908 9,'0'-21'28,"-6"-3"1,4 1 2,2 10-10,-9-13-2,9 26-4,-5-26-1,5 26-5,-1-12-2,1 12-2,0 0-1,6 28-1,-2 0-2,-3 15 1,3 20-2,-2 20 2,-2 18-1,-2 20 2,-4 15-2,1 18 2,-4 6-1,4 4 0,-1-8 0,3-1-2,3-9 0,1-7-3,6-2-5,-7-22-19,11 12-11,-7-9 1,7 9-2,-8-6 1</inkml:trace>
  <inkml:trace contextRef="#ctx0" brushRef="#br0" timeOffset="811.2015">3598 4033 59,'-14'-7'35,"4"-4"-1,10 11-2,-2-15-26,2 15 0,22 0-2,-1 4-2,5-2 0,10 3 0,8 0-1,7 0-1,10 2 1,8-4-1,12 3 0,7-2 1,6 1-1,6 2 1,6 1-1,5-2 1,7-1 0,10-3 0,4-4 0,7-3 0,10-8 0,8-2 1,10-3-1,0 0 1,2 0-1,-1 1 0,1 2 0,-8 5 0,-12 3 0,-8 3-1,-15 4 0,-10 1-1,-11 3-1,-16-5-3,-2 5-5,-20-16-19,9 4-5,-15-12-1,3 3-1</inkml:trace>
  <inkml:trace contextRef="#ctx0" brushRef="#br0" timeOffset="1981.2035">7412 3827 70,'0'0'35,"-7"-15"-2,7 15 1,0 0-28,0-11-1,0 11 1,0 0-2,0 0 0,-3 27-1,3 6-1,3 16-1,-3 17 0,5 16 0,-4 16-1,2 13 0,1 7 1,-4 6-1,-2-1 0,0 3 0,0-5 1,0-6-1,-3-1 1,1-1-1,-4-1 2,5 2 1,-3-2-1,6 1 0,-6-2 0,4-1 0,-4-3 0,3-7 0,1-6-2,2-10 1,0-8-1,2-13 1,1-5-1,3-8 1,-3-12-1,2-7-1,0-8 0,-4-6-1,2-4 1,-3-13 0,0 0-1,0 0 1,0 0 0,0 0 0,-3-13 1,3 13 0,-5-20 0,4 8 0,-7 0 0,-1 1 0,-3 0 0,-2 2 1,-8 1-1,-8 1 0,-4 1 0,-7 3 0,-11-1 0,-6 3 0,-10 0 0,-7 1 0,-12 1 0,-4 3 1,-11-2-1,-4 5 0,-4-1 1,-8 2-1,-8 3 1,-3 1 0,-3 2-1,-3 3 0,-4 1 1,-4-4 0,-3 2-1,-4-1 1,5 0-1,4-5 1,1-2 0,5-6 0,-1-3-1,9 0 1,10-7 0,6 0-1,7-6 1,10 1-1,5-1 1,14 2-1,9-2 0,8 0 0,7 5 0,9-2 0,8 5 0,5 1 0,5 2 0,8 1 0,7 0 0,9 2-1,-11-1 1,11 1 0,0 0 0,6-13 0,2 3 0,3-9 0,0-7-1,5-11 1,3-13-1,-1-14 0,4-18 1,0-18-2,-3-16 0,-1-14 0,0-16 1,-5-7-1,-3-7 2,-3 1 0,-6 4-2,3 6 1,-3 8 1,2 8 1,-2 10-2,4 4 2,6 8-2,2 10 1,1 7 1,3 12-1,1 15 0,-6 13 0,-2 15-2,-6 12 0,-4 27-2,-17-13-5,13 30-28,-13-1-1,9 9-1,-4 1-1</inkml:trace>
  <inkml:trace contextRef="#ctx0" brushRef="#br0" timeOffset="3728.4066">4357 4791 55,'-20'-15'35,"5"7"-3,-1 12-1,-3-7-22,-2 17-3,-3 0 3,1 13-5,-3 5 1,6 13-1,-3 3 0,11 10-1,3-2 0,10 2-1,7-4 0,13-8 1,10-12-2,11-17 1,6-18-1,5-12 1,-2-20 0,3-9 0,-10-11-1,-4-4 0,-13-2 0,-12 1 0,-10 10-2,-13 3 0,-6 10-2,-15 10 1,4 11-2,-7 6 0,5 13-2,-2-7-14,18 16-17,11-14 1,-3 22-2,16-18 1</inkml:trace>
  <inkml:trace contextRef="#ctx0" brushRef="#br0" timeOffset="3900.0069">4845 4912 87,'-12'5'33,"-3"-7"-3,5-12-19,10-1-46,8-10 0,13-1-3,3-3 2</inkml:trace>
  <inkml:trace contextRef="#ctx0" brushRef="#br0" timeOffset="4134.0072">5160 4752 85,'-19'17'39,"5"10"-1,-8-10 1,11 5-35,-3-2 1,14 1-3,2-8 2,10 1-2,10-6-1,7-7 0,8-5-1,7-8 0,5-4-3,-1-12 1,4 2-4,-10-16-5,9 11-27,-18-11 1,3 9-3,-22-6 3</inkml:trace>
  <inkml:trace contextRef="#ctx0" brushRef="#br0" timeOffset="4290.0076">5423 4629 88,'-22'47'38,"5"14"-1,-3-4 1,5 8-36,10 0 1,13-7-5,9-1-3,-1-23-27,20-2-4,0-24-1,17-8-2</inkml:trace>
  <inkml:trace contextRef="#ctx0" brushRef="#br0" timeOffset="4492.8079">5894 4566 87,'-13'14'38,"-8"13"1,4 21 0,-8 2-34,7 13-4,1 5 1,9 1-3,8 0-1,0-16-8,23-3-29,-3-17 2,14-9-2,-4-18 1</inkml:trace>
  <inkml:trace contextRef="#ctx0" brushRef="#br0" timeOffset="4742.4083">6150 4685 91,'-27'22'39,"-15"1"3,7 11-4,-4-11-31,13 9-4,7-5 1,10-2-2,13-8 1,10-6-3,10-9 0,13-2 1,6-4-2,2-5-2,5 1-2,-6-10-8,8 14-25,-12-8-1,5 9-1,-12-6 0</inkml:trace>
  <inkml:trace contextRef="#ctx0" brushRef="#br0" timeOffset="5194.8092">6582 4677 93,'-24'6'40,"-17"-3"0,8 16 0,1-1-34,-7 8-3,8 2 2,3 7-3,7-1 1,13-1-2,9-7 1,11-6-2,12-11 0,11-6 1,11-13-1,1-7 0,3-5-1,0-5 3,-4-3-3,-6 1 2,-6 1-2,-9 7 2,-8 3-2,-3 9 2,-14 9-1,13 16-2,-11 14 3,-3 17-1,-4 13 1,-4 14-2,-1 10 2,-4 5-1,-5 2 1,-4 1-1,-6-10 0,-5-12 2,4-12-2,-4-17 1,4-11-2,1-16 1,6-9-6,-3-32-11,26 3-22,-12-18-4,11-3 2,-6-18-2</inkml:trace>
  <inkml:trace contextRef="#ctx0" brushRef="#br1" timeOffset="18361.2323">8013 6014 28,'7'-12'28,"-7"12"2,0 0-4,5-16-9,-5 16-3,0 0-3,0 0-2,0 0 0,0 0-2,0 0-1,7 10-2,-7-10-1,0 15 0,0-2-1,4 8 0,-2 9 0,2 12 0,-2 15 0,2 14 1,-3 15-2,4 16 2,-5 13-1,-1 13-1,2 5 1,1 13 1,-4 6-2,6 10-1,-6 2 1,5 8-1,-7 2 0,3 4 2,-4-2-1,0-2-2,-3-11 2,1-13-1,2-20 0,1-24-2,9-24-2,-3-32-8,15-17-24,-17-33-3,27-11 0,-20-23-1</inkml:trace>
  <inkml:trace contextRef="#ctx0" brushRef="#br1" timeOffset="18813.6331">7809 8498 71,'0'0'36,"12"10"0,-13 16 2,5 23-31,-11 5 1,11 16-2,-5 5 1,8 6-1,4-6 0,3-3-2,8-19 0,12-15-1,3-23-1,13-26-1,8-27 0,5-19 0,3-18-2,0-13-1,-2-3-4,-14-13-15,9 26-7,-30-8-5,3 25-5,-20 6-4,0 16 2</inkml:trace>
  <inkml:trace contextRef="#ctx0" brushRef="#br1" timeOffset="19422.0341">9036 7799 89,'0'0'35,"6"10"1,-15 11-5,9 19-25,-14 9-2,6 13-2,-5 12 0,1 8-1,-1-1-1,6-6-1,5-1-8,-5-20-24,19-6-3,2-22-1,14-12-2</inkml:trace>
  <inkml:trace contextRef="#ctx0" brushRef="#br1" timeOffset="20077.2353">9554 7811 48,'0'0'34,"-19"-16"1,8 13 0,-10-4-22,8 18-2,-12 1-2,5 13-2,-9 5-2,0 11-1,-3-1 0,5 3-1,2-2 0,9-3-2,11-8 2,11-9-1,15-9-1,16-8 0,14-4-1,8-2 0,5 1 0,5 1 1,-8 2-1,-5 10 0,-11 6 0,-13 7 0,-16 6 0,-16 5 0,-17 0 0,-10 0 0,-11-6 0,-2-10 1,0-16-1,-1-16 0,11-19 0,9-17 0,13-12 1,10-17-1,13-5 0,7-2-1,8 11-4,-6-4-22,13 25-10,-7 6 0,4 19-2,-10 10 0</inkml:trace>
  <inkml:trace contextRef="#ctx0" brushRef="#br1" timeOffset="20763.6364">10125 7861 75,'3'25'35,"-11"2"1,-2 14 0,-4 4-31,-2 13-1,-1 1 0,3 4 1,0-7-1,8-3 0,1-13-1,8-9 0,1-19 0,8-17-1,-3-19 0,8-15 0,-4-10 0,4-7-1,-7-10 0,1 0 0,-3 4 1,-3 7 0,1 9-1,-3 10 1,-3 14-1,0 22 0,12 7-1,-2 22 0,3 10 0,6 14-1,4 6 0,9 1 1,3-2 0,6-7 0,4-10 1,3-13 1,-3-15-1,1-14 0,-8-16 1,-5-12-1,-6-10-1,-11-9 1,-7-8-1,-7-4 0,-2 0-2,-9-5-3,3 16-10,-19-14-9,21 25-8,-23-2-6,15 20-2,-12 7-1</inkml:trace>
  <inkml:trace contextRef="#ctx0" brushRef="#br1" timeOffset="21434.4377">6055 7724 79,'2'-18'38,"-2"18"0,0 0 0,5 19-24,-15 14-12,5 12-1,2 10 0,3 8-1,-4 7 0,8 1 0,4-3-1,2-9-2,5-10-2,-4-27-17,12-4-15,-2-23 0,2-15-2,-3-18 2</inkml:trace>
  <inkml:trace contextRef="#ctx0" brushRef="#br1" timeOffset="21606.038">6102 7641 98,'-14'-18'39,"14"18"1,12-24-1,16 5-34,5-4-2,15 0-2,11-4-1,3-3-7,14 15-25,-15-2-6,0 17-1,-16 3-2</inkml:trace>
  <inkml:trace contextRef="#ctx0" brushRef="#br1" timeOffset="21793.2383">6080 8052 96,'-3'11'37,"3"-11"4,39-14-4,11-10-38,1-7-1,23 10-12,-5-13-23,12 9 0,-8 3-2,1 9 0</inkml:trace>
  <inkml:trace contextRef="#ctx0" brushRef="#br1" timeOffset="22198.8389">6759 8059 85,'0'0'38,"-20"4"0,11 8 1,-5 0-34,3 6-1,-2 1 0,8 3-1,0-4 0,10 2-1,3-9 0,8-4 0,3-8-1,9-6 0,0-7 0,1-3 0,0-2 0,0-2 0,-9 1 0,1 4 0,-13 4-1,-8 12 1,13-9 0,-13 9-1,4 14 1,-4-1-1,0 1 0,1 2-1,3 5-3,-4-10-8,17 18-13,-17-29-14,12 13-2,-12-13-1,29-14 0</inkml:trace>
  <inkml:trace contextRef="#ctx0" brushRef="#br2" timeOffset="31059.6546">8329 6071 38,'1'-11'25,"-1"11"-3,0 0-3,0 0-1,0 0-4,-8-14-3,8 14-3,0 0-1,0 0-2,-3-10 0,3 10-1,0 0-1,0 0 0,0 0-1,0 0 1,0-12-1,0 12 0,0 0 0,0 0-1,0 0 1,0 0-1,-3 15 0,3-15-1,1 16 1,-1-4-1,0 0 1,2 3-1,-2 4 0,0 2 1,0-3-1,2 4 0,-2-1 1,-2 3-1,2-2 0,2 1 1,-1-1-1,0 0 2,0 0-2,2-2 2,0 1-2,1-1 2,1-2-1,-2 2-1,2-1 1,-1 3-1,-1-1 0,0 1 0,-1-1 1,-2 2-1,0-4 0,1 3 0,-1-1 0,-1-1 0,1-2 0,0 1 0,1-1 0,1 2 1,0-2-2,-2 1 1,4 1 1,-3 2-1,1 2 0,0-1 0,-2 1 0,0-1 0,-2 2 0,1-1 0,-1-1 0,2 0 0,-3 0 0,3 2-2,3-1 2,-3-1 0,2 1 0,2-3 0,-1 0 0,1 1 0,0 1 1,-2-4 0,0 2-1,2 1 1,-4 1-1,0 2 0,0-1 0,0 4 0,0 2 0,1 0 0,-1 1 0,4 0 0,-4-1 0,0 3 1,4-2-1,-4-1 0,0-1 0,0-2 0,-3 2 0,2-4 1,-2 3-2,1 2 0,2 1 1,-5-1-1,5-1 1,0 3-1,-1 0 0,1 0 0,1 0 1,-1-1 0,0-1 0,0 2 1,1 2-1,-1 1 0,0 0 0,4 1 0,-4 0 0,0 1 0,0-3 0,0 3 0,0-1 0,2-3 1,-2 2-2,3-3 1,1 3 0,-4 1 0,1-1 2,4 3-2,-2-2 1,-2 3-1,3-2 1,-2 0 0,2 1 0,-2-2-1,2-1 0,1 1 1,-4-2-1,3 4 0,-2-1 0,-1 0 0,1 1 0,0 0 1,-1 0-1,-1-1 0,1 1 0,-1 1 0,3-1 0,-2-3 1,0 0-1,-1 0 1,4 0-1,-3-1 1,-1 1 0,1-2-1,-1 2 0,0 3 1,0 1-1,1-1 0,1 0 0,1 1 1,-3 1-1,1-3 0,1 1 0,0-3 1,-1-1-1,2 2 0,-3-3 0,0 0 0,0 0-1,0-1 1,-3 0-2,6 2 3,-3-2-3,0-2 2,0 0-1,0 0 2,0 0-1,0 0 0,1 1 0,0-1 0,0 1 0,2-2 1,-1 0-1,-1 1 0,1-1 0,1-3 1,0 2-1,-3-4 0,0 3 0,2-3 1,-2 0-1,-1 0 0,0-1 0,-2-2 1,3 2-1,0-1 0,-1-1-1,1 0 0,1 0 0,2 0 0,-2 2 0,0 0-1,0 2 2,4 0-1,-4 0 1,2 1 0,-3-1 0,1 0 0,0 2 1,-1-2-1,-1 2 0,-2 0 0,2 0 1,0 5-1,-1-1 1,2 3-1,0-2 0,0-1 1,0-2-1,4-1 0,-2-1 0,0-5 0,0-2 0,3 1 2,-5-1-2,5 0 1,-4 1-1,2 4 2,-2-2-2,-1 2-1,0 1 1,2 1-3,-4-3 4,2 2-4,0-1 3,-2-4-2,0 4 2,2-3 1,-1-2-1,1 6 0,-1-2 1,2 2-1,0 1 0,1 1 0,-1 3 1,2-2-1,-1 2 0,0 0 0,3 0 0,-5 1 1,0 1-2,2-2 2,-1 0-2,-1 1 2,0-4-1,0-2 0,-1-6-1,0-2 0,0-7-1,1-11 0,0 0-3,0 0-4,11-13-29,-14-7-1,13 7 2,-14-15-3</inkml:trace>
  <inkml:trace contextRef="#ctx0" brushRef="#br2" timeOffset="31512.0554">8379 12053 57,'0'0'35,"-15"-16"0,15 16-9,0 0-19,0 0 0,0 0 3,1 24-3,3-10-1,6 8-1,-4 3-1,3 11 1,-1 4-2,2 8 1,-1 3-2,0 2 1,2-3-2,0-4 0,1-13 0,6-7 0,2-19 0,4-12 0,1-15 0,3-12-1,4-11 1,2-6 1,-4-9-2,3-7-1,-4-5 0,-4-6-3,5 4-4,-16-9-29,14 13-1,-13-6-1,11 16-1</inkml:trace>
  <inkml:trace contextRef="#ctx0" brushRef="#br2" timeOffset="32853.6576">8925 12573 33,'5'-22'35,"-1"1"2,0 4 0,-4-5-17,0 22-10,7-14-3,2 27-1,-3 6-1,3 21-1,-9 11-2,3 15-1,-4 11 0,1 6 0,-2 4-2,-4-7-1,3-7-2,-3-21-5,15-6-28,-8-23-1,12-13 0,-2-23 0</inkml:trace>
  <inkml:trace contextRef="#ctx0" brushRef="#br2" timeOffset="33056.4581">9058 12504 89,'0'0'40,"11"-7"-1,3 7 0,2-6-38,3-1 0,9-1-2,-1-2-2,9 10-6,-10-10-30,8 11 0,-11-1 0,2 11 0</inkml:trace>
  <inkml:trace contextRef="#ctx0" brushRef="#br2" timeOffset="33228.0584">9076 12823 56,'-19'24'40,"5"-12"-2,14-12 1,13-9-17,11-8-22,12 0-2,6-14-8,15 9-28,-3-3 2,8 6-4,-6 1 3</inkml:trace>
  <inkml:trace contextRef="#ctx0" brushRef="#br2" timeOffset="33711.6592">9650 12738 61,'-24'0'40,"24"0"-1,-25 9 1,14 6-24,-3 1-11,8 13 0,-5 3-1,5 7-1,1-1 0,6 2-1,1-7 0,8-3 0,1-16-1,6-10 0,6-13 0,2-11-1,4-10 0,1-4 1,-1-4-1,-6 2 0,0 3 0,-6 6 1,-5 9-1,-12 18 0,0 0 0,0 0 0,10 15 0,-10 6 1,3 3-1,2 5 0,5-2 0,-2 2 0,6-6 1,5-8-1,-3-8 1,3-10 0,0-11 0,2-10-1,-3-10 1,2-6 0,-5-5-1,-1-5 0,-3 5-1,-1-2-1,-1 9-2,-5-2-5,12 13-31,-11-1 0,9 13-1,-3-3 1</inkml:trace>
  <inkml:trace contextRef="#ctx0" brushRef="#br2" timeOffset="33914.4596">10432 12489 100,'0'0'40,"0"0"1,18-26-5,3 9-36,7-7 1,3-1-2,6 5-1,-4-9-7,8 16-30,-16 2-1,-4 15 2,-21-4-4</inkml:trace>
  <inkml:trace contextRef="#ctx0" brushRef="#br2" timeOffset="34086.0599">10499 12700 98,'-22'37'40,"-1"-21"2,18-1-1,5-15-37,20-18-2,5-5-1,14-10-2,9 1-3,-2-17-26,20 16-11,-4-8 1,14 14-2</inkml:trace>
  <inkml:trace contextRef="#ctx0" brushRef="#br2" timeOffset="34756.861">11214 12433 77,'-7'-15'39,"11"4"1,-6-4-1,8 3-35,-6 12 0,0 0 0,-4 23 0,0 13 0,-6 3-1,1 10-1,-7 1-1,6 0 1,2-4-1,1-10-1,3-12 1,4-24-1,15 1 1,-1-24-1,7-14 1,-1-10 0,5-7 0,-5-3 0,1 1-1,-5 6 1,-1 10 0,-5 9-1,-1 13 1,-9 18-1,11 4 1,-6 13-1,3 7 0,2 3 1,2 1-1,7-1 1,6-6-1,4-9 1,5-10-1,4-8 0,4-10 1,-2-6-1,1-5 1,-4-1-1,-6 1 0,-5 4 0,-7 6 0,-7 8 1,-12 9-1,7 15 0,-8 5-1,0 7 1,0 5-1,2 2-1,7 2-3,0-11-4,23 6-23,-9-21-9,21 1-1,-3-17 0</inkml:trace>
  <inkml:trace contextRef="#ctx0" brushRef="#br2" timeOffset="35178.0617">12166 12282 90,'-19'-4'39,"-11"-1"2,6 16-2,-3 2-34,4 11-1,4 3 0,4 7 0,7 0-2,10 4 1,7-10-1,8-1 0,1-12-1,7-10 0,4-9 0,0-8-1,1-11 0,-2-10 0,-3 0 1,-4-5-2,-3 3 1,-2 5 0,-7 7 0,-1 11 0,-8 12 0,8 22 0,-8 14 0,0 17 1,0 18-2,-5 13 1,2 9 0,-5 8 0,0-4-1,-7-3 1,-1-10 0,-7-14 0,-4-19-1,-4-16 0,-3-17-4,-6-26-9,17 1-25,-18-21-3,11-6 0,-11-18-1</inkml:trace>
  <inkml:trace contextRef="#ctx0" brushRef="#br2" timeOffset="35630.4626">10694 13581 78,'-13'4'42,"13"-4"-2,11-15 1,6-9-35,4 9-9,7-6-3,14 13-33,-9-1 1,7 12-3,-11 0 2</inkml:trace>
  <inkml:trace contextRef="#ctx0" brushRef="#br2" timeOffset="35770.8629">10798 13839 87,'-24'28'40,"2"-12"1,21-4 0,1-12-39,23-28-2,21 1-3,7-19-32,22 7-5,4-11 0,10 4-2</inkml:trace>
  <inkml:trace contextRef="#ctx0" brushRef="#br2" timeOffset="37143.6652">11797 13214 52,'0'0'39,"9"-17"-3,-9 17 2,0 0-29,0 0-2,0 0-1,0 0-1,0 0-1,0 0-2,-5-11 0,5 11 0,0 0-1,0 0 0,8 11 0,-8-11 0,3 23-1,-1-8 1,-4 1 0,-1 2-1,0 0 1,-6 1-1,3-5 1,-1 1 0,7-15 0,-12 17-1,12-17 1,0 0 0,0 0-1,0 0 0,0 0 1,0 0-1,1-11 0,-1 11 0,0 0 0,0 0 0,0 0 0,0 0 0,11-7-1,-11 7 1,0 0-2,-7 11 0,7-11-3,0 0-7,0 0-27,0 0 0,0 0-1,-2-15 0</inkml:trace>
  <inkml:trace contextRef="#ctx0" brushRef="#br2" timeOffset="43383.6762">9197 8174 28,'0'0'31,"0"0"3,0 0-1,0 0-11,0 0-9,0 0-4,-12 2-2,12-2-3,-2 11 0,2-11-2,-3 14 0,3-14-1,-5 14 1,5-14-1,0 0 1,0 0 0,0 0-1,16-3 1,-16 3-1,13-20 0,-8 10 0,-5 10 0,9-20 0,-9 20-1,5-13 1,-5 13-1,0 0 1,0 0 0,0 0-1,-11 8 1,11-8 0,-10 19 0,6-6 0,2 3 0,-5-1 0,5 2 0,0-2 0,2-1 0,0-14 0,6 15 0,-6-15-1,13-8 0,-7-4 0,2-3 0,-3 0 0,-4-1-1,-1 16-2,-6-24-6,6 24-27,-14-1-2,14 1 0,-11 4-1</inkml:trace>
  <inkml:trace contextRef="#ctx0" brushRef="#br2" timeOffset="45326.1147">11871 13168 17,'0'0'31,"2"-12"0,-2 12 3,-5-20-22,5 20-2,3-17 0,-3 17-2,0 0 0,0 0-1,0 0 0,12-4-2,-12 4-1,0 0 0,-5 12-1,5-12-1,-5 22 0,0-4 0,-2 1 0,-3 10-1,-2 6 1,-5 7-1,-3 3 1,-1 7-1,-3-3 1,5-1-1,0-3 1,9-6 0,3-12 0,14-8-1,7-13 0,18-9 0,13-13 0,14-8-1,9-6 1,7-3-1,4-2 0,3 4 1,-5 4-1,-5 8 1,-8 5-2,-11 11 1,-6 6-2,-8 2 0,-4 6-2,-10-2-5,10 11-19,-18-19-12,6 10-1,-13-20 1,6 3 0</inkml:trace>
  <inkml:trace contextRef="#ctx0" brushRef="#br2" timeOffset="45528.915">12356 13230 77,'-28'30'39,"11"15"-1,-5-1 0,7 13-35,1 5 0,4-1-2,4 2-3,-2-11-7,17 0-29,-4-15 0,10-6-2,5-21 1</inkml:trace>
  <inkml:trace contextRef="#ctx0" brushRef="#br2" timeOffset="46121.7161">12892 13014 64,'-23'18'39,"13"-1"-1,-6-1 1,13 15-30,-12-2-3,6 13-1,-6 5-1,3 5-2,-3 1 1,5-1-2,-2-5 1,3-4-2,-1-10 1,7-10 0,3-23 0,0 0-1,10-25 1,2-11 0,1-11-1,5-10 1,1-7-1,-1-3 2,2 3-2,-6 7 1,1 9-1,-5 15 1,1 12-1,-11 21 0,22 13 0,-9 15 1,4 12-1,4 8 0,5 9 0,3 4 1,4-3 0,4-6-1,1-9 0,3-7 1,-3-14 0,-3-12-1,-2-16 1,-2-16 0,-5-14 0,-6-11 1,-3-16-1,-3-8-1,-5-5 1,-3-2 0,-4 8-1,0 7-2,-1 11 0,-1 6-2,9 28-11,-12-2-18,16 22-9,-13-2 1,31 14-2</inkml:trace>
  <inkml:trace contextRef="#ctx0" brushRef="#br3" timeOffset="51956.1262">8910 12332 25,'0'0'29,"0"0"3,-9 12-2,9-12-21,0 0-3,0 0 0,0 0-1,0 0 1,0 0-1,5 14 0,-5-14 0,0 0 0,-11 13 1,11-13-2,-6 14 0,6-14-1,-7 14 0,7-14-1,0 0 0,-5 10 0,5-10-1,0 0 0,4-15 1,0 3-1,-2-4-1,0 0 1,-1-3 0,2-3-1,-3-3 0,1 0 0,-1-1 0,0-1 0,-1-3 0,1-3 0,2-2 0,0-3 0,7-2 0,-5 0 0,2-2 0,-2 0 3,2 1-3,-3 2 1,-3 0 0,-5 4 0,-1-2-1,-4 1 2,-1-1-2,-2-2-1,-1-4 1,2-2 1,1-3-1,0-4 0,0-4 1,4-4-1,2-2 0,4 0-1,-2 2 2,2-2 1,0 0-1,1-1 1,0 2-2,-1 1 2,-2-2-1,1 0 1,0 1-2,-1-4 0,-1 2 1,4-1-3,-4-2 4,2 1-2,0 0 1,0-1-1,-1 2 2,0 2-2,-1-2 1,-4 2 0,3 3 0,-3-1-2,-1 4 1,0-2 0,2 0 0,-1 0-1,3 0 1,0 1-1,1 2 1,3 1 0,-1-2 0,1 6-1,1 6 2,0 2 0,0 5 0,0 5-1,0 9 1,0 4 0,-4 5 0,4 14 0,-1-18 0,1 18-1,0 0 1,0 0-1,0 0 0,0 0 0,5-13 0,-5 13 0,9-18 0,-2 7 0,-1 0 1,-1 0-1,-5 11 0,9-16 0,-9 16 0,0 0 0,0 0 0,0 0 0,0 0-1,-7 11 1,7-11 0,0 0-1,-7 15 0,7-15 0,0 0-1,0 0-1,0 0 0,0 0-2,0 13-3,0-13-23,-4 16-7,4-16 1,-10 22-1</inkml:trace>
  <inkml:trace contextRef="#ctx0" brushRef="#br3" timeOffset="54030.93">7379 6972 49,'-57'8'30,"-13"-2"1,-4 5-2,3 1-25,-16-3 0,1 4 1,-9-2-1,2 8 0,-8-4 1,4 3 0,-6-2 0,5 6-2,-4 0 0,2 6-1,-1 3 0,4 5-1,1 4-1,3 8 0,-4 9 0,9 4 1,-1 6-1,9 4 1,5 6 0,3 1 0,6-1 0,10 4-1,9 0 1,8 3-1,16-2 1,15 2-1,14-2-1,17-3 2,17 4 0,15-3-1,19-7 1,9-3-2,22-5 3,13-7-2,9-3 1,12-10-1,13-13 0,12-10 1,7-14 0,8-17 0,4-17 1,6-18 0,1-19-2,0-17 1,-8-19 0,-12-9 1,-12-14-1,-14-9 1,-27-6-1,-30 0 1,-33-3 2,-30 8-2,-34 6 1,-32 15-1,-35 13 0,-33 20-1,-26 20 0,-28 19-1,-12 25-2,-20 16-1,-4 24-4,-13 8-31,14 19-2,-5 5 0,17 12-1</inkml:trace>
  <inkml:trace contextRef="#ctx0" brushRef="#br3" timeOffset="54608.1309">3781 9447 91,'0'0'35,"0"0"0,13 23-2,-15 2-32,1 15 1,-4 11 0,-1 10-1,-2 6 1,-1 6 0,1-11 0,3-4 0,0-12 1,5-15 0,0-31 0,0 0 0,17-24 0,-4-19-1,0-12 0,3-8 0,-3-7 0,3 2 0,-6 2-1,1 9 0,-5 12 0,1 11-1,-5 11 1,7 9-1,-9 14-1,18-1-1,4 13-1,-2-6-4,19 14-14,-6-15-17,21 10-1,-7-14 1,7 6-2</inkml:trace>
  <inkml:trace contextRef="#ctx0" brushRef="#br3" timeOffset="54982.5316">4138 9653 87,'-19'20'36,"11"-2"-1,8-18 2,0 0-32,30 0-2,7-11-1,5-9 0,9-2 0,2-6-1,-1 2 0,-5-3 0,-6 1 0,-12 2 0,-10 3-1,-16 2 1,-12 6 0,-11 3 0,-12 10 1,-9 7 0,-6 11 1,-3 6 0,-1 8-1,3 7 1,6 4-1,10 2-1,13 1-1,15-4-3,13-13-4,31 7-15,-6-28-7,27 4-10,-1-17 0,17 0-1,-2-19 1</inkml:trace>
  <inkml:trace contextRef="#ctx0" brushRef="#br3" timeOffset="55310.1322">4855 9398 96,'-18'-2'38,"-11"-2"1,4 15 0,-4 0-34,3 7-1,2 0 0,10 5-1,2-2-1,12 0 0,6-5 0,9-2-2,6-4 1,3-2-1,4 1 1,-3 1-1,1 2 0,-7 4 1,-8 6-1,-5 7 0,-6 1 1,-9 5-1,-5-2 0,-3-1 0,0-3-1,0-9-1,7-5-2,10-15-4,0 0-14,14-41-6,15 10-11,0-14 1,14-2-2,-1-9 2</inkml:trace>
  <inkml:trace contextRef="#ctx0" brushRef="#br3" timeOffset="55653.3328">5160 9404 95,'0'0'38,"3"20"2,-16-9-1,8 14-33,-5-3-1,5 6-1,-1 0 0,4 1-1,5-3-1,3-2 1,5-5-2,4-7 1,4-6-2,5-8 1,2-10 0,-1-5-1,4-8 1,-5-5-1,1-4-1,1 0 1,-12 1 0,3 5-1,-6 4 1,-5 14 0,-6 10 1,1 15-1,-4 9 1,-5 9-1,2 9-1,3 2 0,3 3-1,1-9-3,16-4-4,-5-32-11,28 6-9,-10-37-8,22-4-1,-5-27-2,14-5 3</inkml:trace>
  <inkml:trace contextRef="#ctx0" brushRef="#br3" timeOffset="55840.533">5902 8948 98,'0'0'39,"-14"-9"0,6 37-1,-13 12-32,8 18-2,-5 11 0,8 13-2,2 3 0,4 2-1,8-2-2,-2-11-1,14-3-7,-13-30-15,23-2-15,-14-26 1,11-6-2,-13-24 1</inkml:trace>
  <inkml:trace contextRef="#ctx0" brushRef="#br3" timeOffset="56292.9339">6140 8883 108,'4'18'39,"-10"6"2,3 26-13,-7 3-24,1 15-1,-3 7 0,0 13 0,-1-2-1,3 2 0,3-10-1,2-6-1,3-12-2,3-19-3,8 2-16,-9-43-12,12 11-6,-8-29 0,7-4-2</inkml:trace>
  <inkml:trace contextRef="#ctx0" brushRef="#br3" timeOffset="56495.7343">6030 9377 106,'0'0'41,"-15"14"1,18 1-2,-3-15-35,6 18-2,8-15-1,1-3-3,9 0-1,1-7-3,10 4-3,-6-19-14,14 14-15,-9-13-3,4 8 1,-6-8-2</inkml:trace>
  <inkml:trace contextRef="#ctx0" brushRef="#br3" timeOffset="57353.7358">6436 9271 99,'-10'22'40,"-15"-3"0,6 14 1,-18-2-33,13 7-1,0-1-2,6 5-1,-3-4-1,13-2 0,3-8-1,9-8-1,7-12 1,12-9-2,2-14 0,4-5 0,1-9-2,1-5 2,-3-2-1,-1 2 0,-8 4 0,-4 5 0,-7 9 0,-8 16 1,0 0 0,0 0 0,-10 23 1,4 3-1,1 1 1,3 4-1,2 1 0,4-6-1,7-4-1,4-12-1,9-4-1,0-15 0,10-6-2,-1-10 1,4-3 0,-2-6 2,-6 2 0,-3 3 2,-7 5 0,-7 8 2,-12 16 2,0 0-1,0 0 2,-11 24-1,0 2 0,0 7 1,3 0-1,-1 3 0,5-4-1,4-3 1,1-9-2,-1-20 1,19 10-1,-6-21 0,3-9 0,3-8-2,2-3 1,-1-4-1,-1 1 1,-1 4-1,-4 8 1,-5 10-1,-9 12 1,0 0 1,13 18-1,-11 4 1,-1 7 0,3-2-1,3 1 0,7-7 0,4-6-2,5-16-1,9-11-4,0-19-1,13-7-2,-2-22 1,9-1 0,-9-15 2,3 0 3,-6-2 2,-8 8 4,-4 14 4,-15 7 1,-1 25 0,-18 11 1,-1 27-3,-9 16 0,1 21-2,-5 11-1,1 11 0,2 4-2,3 1 0,4-3-2,0-16-4,16 1-9,-16-33-7,20-1-12,-10-26-5,0 0-1,0-38 1</inkml:trace>
  <inkml:trace contextRef="#ctx0" brushRef="#br3" timeOffset="57509.7361">7174 9217 117,'-6'10'42,"6"-10"0,0 21-1,11-7-38,18-20-1,11-9-3,9-14-6,21 6-11,-10-30-9,23 7-11,-10-16-3,9 4-3,-8-11 2</inkml:trace>
  <inkml:trace contextRef="#ctx0" brushRef="#br3" timeOffset="59147.739">8809 9021 19,'0'0'27,"-2"-15"1,2 15-10,0 0-2,-11-20 2,11 20 0,0 0-5,0 0-2,-6-15-2,6 15-1,0 0-2,0 0 0,0 0-2,0 0 0,-14-5-1,14 5-1,-17 10 0,6 0-1,-4 4 1,1 7-1,-2 2-1,2 6 1,-2 1 0,2 3-1,0-3 1,2-2 0,1-7 0,4-4 1,7-17-1,-10 13 1,10-13-1,-1-23 0,5 1 1,1-5-1,2-6 0,1-4 0,1-1 0,0 0 0,4 4 0,-1 6-1,0 6 1,1 8-1,-1 7 1,1 9-1,3 6 0,0 12 0,-2 2 0,5 8 1,0 3-1,2 9-1,0 0-1,0-2-3,10 10-9,-7-19-24,13 12-1,-8-14-1,11 4-1</inkml:trace>
  <inkml:trace contextRef="#ctx0" brushRef="#br3" timeOffset="59553.3397">9348 9637 100,'0'0'39,"4"16"0,-5 8-1,10 17-33,-9 8-3,2 12 0,2 8 0,0 10-2,5 0-1,-1 1 2,1-6-3,0-5 1,2-6-5,-6-20-9,5-3-25,-5-21 3,-5-19-2,14-2 0</inkml:trace>
  <inkml:trace contextRef="#ctx0" brushRef="#br3" timeOffset="59802.9401">9116 9733 115,'-19'-2'41,"6"-5"2,13 7-2,32-8-37,5-7-1,15-4 0,15-4-1,7-3 1,12 0-3,7 2-3,-5-1-2,7 16-12,-26-13-10,11 23-15,-25-2 1,-4 13-2,-20-5 2</inkml:trace>
  <inkml:trace contextRef="#ctx0" brushRef="#br3" timeOffset="61097.7424">10045 9949 101,'0'0'39,"24"4"0,-9-16-1,4-2-36,16-3-1,6-4-2,6 2-2,-6-12-19,13 18-17,-14 0 2,-6 13-3,-9 4 1</inkml:trace>
  <inkml:trace contextRef="#ctx0" brushRef="#br3" timeOffset="61284.9427">10050 10295 114,'0'0'42,"25"-1"2,5-24-2,21-6-41,14-7-2,9-18-15,19 17-12,-14-15-13,13 5 0,-9-2-2,4 1 0</inkml:trace>
  <inkml:trace contextRef="#ctx0" brushRef="#br3" timeOffset="62922.9456">11069 9409 87,'-12'5'39,"12"-5"1,0 0 0,22-23-31,-1 5-6,12 2-2,8-6 1,8 2 0,1 4-1,3 3 0,-7 9-1,-3 9 1,-13 14-1,-13 18 1,-17 12 0,-20 15 1,-10 13 0,-13 8 1,-12 4-1,1 1 1,-1-8 0,6-10 0,16-14-2,13-15 1,20-16-1,22-17 0,18-17-1,17-11-1,14-7-1,6-8-2,13 5-5,-5-12-29,11 12-3,-15-4 1,4 11-2</inkml:trace>
  <inkml:trace contextRef="#ctx0" brushRef="#br3" timeOffset="63094.5459">12018 9711 111,'-33'3'39,"12"3"0,-4-11-5,0-13-62,31 5-11,6-12 1,17 4-2</inkml:trace>
  <inkml:trace contextRef="#ctx0" brushRef="#br3" timeOffset="63546.9467">12236 9376 88,'-11'-12'39,"27"-1"2,7-12 0,17-8-26,5-1-12,10 1 0,3 2 0,0 8-2,-7 7 1,-7 15-1,-12 12 0,-12 16 0,-20 17-1,-14 12 1,-12 13 0,-12 12 1,-6 6 0,-6 7 0,-4 0 0,6-7 0,8-8 0,15-11 0,15-15-2,10-18 0,26-14 0,8-20 0,17-13 0,16-14 0,14-4-7,-2-16-10,21 14-11,-21-19-15,9 13 1,-12-9-1,-4 11 1</inkml:trace>
  <inkml:trace contextRef="#ctx0" brushRef="#br3" timeOffset="64280.148">13133 9247 64,'7'-15'39,"-7"15"-3,0 0 3,-11 22-17,-1 10-19,-5 14-1,3 11 2,-5 6 0,3 8-1,0-1 0,3-4 1,2-10-2,4-7 1,2-15-1,5-12-1,0-22 1,0 0-2,18-31 1,-7-8 0,2-12-1,2-9 0,-3-9 0,1-1 0,-1 0 0,-1 8-1,-3 8 1,-2 12-1,-1 14 2,2 15-1,-7 13 1,25 28-1,-13 7 0,7 17 1,4 12 0,7 7 1,5 6-1,5 2 0,7-8 0,2-7 1,7-13 0,2-15 0,-3-17 0,0-20 0,-8-22 1,-6-18-3,-7-15 0,-13-12 0,-9-10 0,-10-5 0,-9-1 0,-7 6 0,0 9-2,-9 9-1,6 22-3,-5 4-7,22 34-6,-14-3-5,32 34-8,-10-9-5,26 18-6,1-4 1</inkml:trace>
  <inkml:trace contextRef="#ctx0" brushRef="#br3" timeOffset="64451.7483">14326 9861 126,'-21'21'45,"2"-4"-3,-12-25 0,13-20-45,7 9-7,-6-21-9,27 15-8,-22-17-8,23 10-8,-6-2 0,11 8-1</inkml:trace>
  <inkml:trace contextRef="#ctx0" brushRef="#br3" timeOffset="76089.3687">16105 9202 85,'-34'9'38,"-14"6"0,0 20 2,-18 5-37,10 11 0,3-4 1,10 4 1,13-4-2,18-7 1,17-14-3,23-12 1,15-8-2,14-9 1,9-1-1,1-1 1,-3 4-1,-9 4 0,-11 9 0,-18 13 1,-19 10-1,-16 9 0,-15 4 0,-9 1 0,-2-6-1,5-8-2,12-8-6,2-27-28,29-11-2,11-23 0,23-8-1</inkml:trace>
  <inkml:trace contextRef="#ctx0" brushRef="#br3" timeOffset="76338.9691">16534 9361 104,'-16'11'39,"-12"13"1,3 21 0,-6 2-36,6 8-1,7 1-1,9 0 1,12-6-2,13-11 2,11-15-2,12-16 0,8-17 1,6-12-1,-2-12 0,-4-12-1,-10-6 0,-8-3-1,-14 3-1,-15-2-3,-6 15-4,-23-8-28,7 21-3,-11 1-2,7 18 1</inkml:trace>
  <inkml:trace contextRef="#ctx0" brushRef="#br3" timeOffset="77602.5714">17593 9825 83,'-17'-11'37,"-4"15"0,-11 7 1,3 14-31,-18 14-4,3 10 1,0 3-1,9 7 0,2-7-1,14-1-1,15-18 1,16-13-1,21-16 0,14-10-1,13-9 1,4 0 0,0 1 0,-2 9 2,-17 17-4,-13 14 2,-21 20-2,-25 14 2,-15 9-2,-10 5 1,-5-2-2,2-11-1,17-14-5,1-38-17,34-12-14,17-35 1,28-21-1,13-29 0</inkml:trace>
  <inkml:trace contextRef="#ctx0" brushRef="#br3" timeOffset="77805.3717">18386 9406 105,'-28'57'39,"-11"11"-1,5 23 0,-3 6-38,6 5 0,5 7-3,7-2 1,4 1-5,-3-13-9,12 1-22,-5-20 1,11-11-3,-6-21 2</inkml:trace>
  <inkml:trace contextRef="#ctx0" brushRef="#br3" timeOffset="78444.9727">18014 10167 108,'-24'7'40,"18"11"1,6-18-1,6 15-36,18-18-1,17-1-1,12-10 1,11-5 0,5-1-1,2 0 0,-4 4 0,-6 8 0,-13 8-1,-10 12-1,-18 15-1,-13 12 1,-14 13-2,-7 3 3,-8 6-3,-2 2 2,1-4-2,-1-10 3,7-10-1,3-12 0,14-27 1,0 0-1,13-32 0,3-11 1,6-15 2,1-6-1,5-7-2,-3-1 0,-4 9 0,-1 12 0,-8 10 0,-2 14 0,-3 14 0,-7 13 0,23 4 0,-11 9-2,12 3-2,2-4-2,16 2-2,-2-12-3,25 8-10,-19-22-8,21 5-9,-12-13 1,7 10 14,-13-14 15,-5 10 6,-14 9 6,-30 5 14,21 10 8,-36 8 9,0 24 2,-17-5-15,3 29-11,-9-5-5,9 7-2,3-3-2,12-2-1,6-10-2,11-14-1,19-3-14,-9-36-8,26-1-12,-9-29-2,10-5-2,-6-21-1</inkml:trace>
  <inkml:trace contextRef="#ctx0" brushRef="#br3" timeOffset="79271.7743">19215 9869 116,'-20'-12'39,"15"26"1,-2 1-1,13 13-34,7-1-3,12 2 0,7 1 0,4 2-1,2 1 0,-6 5-1,-5 2 0,-5 3 1,-12 1-1,-8 2 1,-10-1-2,-6-3 2,-3-5-1,-1-8 1,2-10 0,16-19-1,0 0 1,1-14-1,16-12 1,9-7-2,6-9 2,0 0-1,3 0 2,-2 5-2,-1 8 0,-8 9 0,-4 9 0,-5 11 0,-3 12 0,-1 7 0,-1 10 0,-4 4-4,8 3-1,-6-2-2,15 6-4,-6-19-11,18 8-19,-11-16 2,16 0 1,-11-17 0,17 1 22,-16-16 9,-2-5 9,1 3 11,-18-16 23,5 8 0,-16-8 3,0 15 0,-21-8-19,9 25-6,-16-1-5,5 16-1,-6 9-5,5 9 1,-1 7-3,8 4 0,7-1-1,10-4 1,6-5-2,10-11 2,8-12-1,5-11 0,6-12 0,0-12 0,2-8 2,-3-3-2,-2-1 0,-6 6 0,-5 5 0,-8 15 0,-13 15 0,1 33 0,-12 24-2,-12 19 1,-4 25-1,-8 17 1,-2 10-2,0-2 1,-3-3 1,6-13 0,4-21 1,5-18-1,4-27 1,7-26-1,14-18 2,-9-26-1,13-18 1,6-16 1,8-16-3,4-20-1,13-7-6,-6-15-6,18 21-9,-26-14-8,20 27-8,-13 0-4,9 21 5,-5 14-2</inkml:trace>
  <inkml:trace contextRef="#ctx0" brushRef="#br3" timeOffset="79646.175">21018 9389 73,'16'11'39,"-22"17"-2,-4 27 3,-18 8-12,3 23-22,-5 10-2,6 11 0,0-2-4,9 1 3,5-5-5,6-16 1,8-9-6,-3-26-27,17-5-6,-10-26 2,7-7-2</inkml:trace>
  <inkml:trace contextRef="#ctx0" brushRef="#br3" timeOffset="79817.7753">20706 10108 117,'-23'7'43,"1"-3"-2,22 10-1,0-14-34,18 1-5,23-8-3,14-12-2,20 11-13,-3-16-21,14 14-1,-12-7-1,1 13-1</inkml:trace>
  <inkml:trace contextRef="#ctx0" brushRef="#br3" timeOffset="80441.7764">21145 10249 121,'-7'20'39,"7"-20"0,24 8-8,6-20-29,14-4 0,3-6 0,5-1 0,-3-3 1,-3 0-2,-9-3 0,-9 5 2,-9-2-2,-13 2-1,-8 3 1,-10 6-1,-10 8 0,-4 8 1,-7 14-1,-1 10 0,2 11 0,-1 6 1,10 6-3,5-1 3,13-3-2,10-6 2,14-16-1,12-9 1,8-14 0,9-11-2,0-9 4,2-9-1,0-3-2,-5 0 0,-12 5 0,-4 4 0,-8 5 0,-10 9 0,-11 10 0,2 22 0,-9 2 0,-3 4 0,3 3 0,-1-1 0,3 3 0,5-5 0,3-14 0,12-13 0,7-14 0,5-10 0,5-12 0,1-8 0,6-7 0,-3 0 0,-2 6 0,-7 8 0,-8 16 0,-6 16 0,-10 15 0,-8 14 0,-2 16 0,-8-2-4,14 16-13,-17-17-6,26 15-8,-8-24-7,22 0-5,3-20 1,24-3 2</inkml:trace>
  <inkml:trace contextRef="#ctx0" brushRef="#br3" timeOffset="80940.9771">22545 9989 111,'-21'3'39,"-2"14"1,-7-5-3,5 9-31,-8 1-2,8 6 0,5-2-2,6 4 1,7-4-1,14-5-2,11-8 1,16-4 1,8-10-2,9-5 1,1-2 0,1 3-1,-6-2 0,-7 9 2,-11 7-2,-18 7 0,-14 12 0,-11 4 0,-8 1 0,-1-4 0,-5 3-3,3-10 1,8-3-4,5-20-6,24 4-22,-2-24-8,21 2 3,2-19-4</inkml:trace>
  <inkml:trace contextRef="#ctx0" brushRef="#br3" timeOffset="81143.7776">23049 10027 124,'0'0'41,"-12"27"0,-13-5-1,15 12-38,-17 5-1,7 5 0,0 2-3,8 0 2,3-2-2,8-9 0,8-6-4,-7-29-6,35 13-27,-17-29-2,15-6 3,-13-21-4</inkml:trace>
  <inkml:trace contextRef="#ctx0" brushRef="#br3" timeOffset="81284.1778">23081 9838 100,'-10'-18'40,"-6"6"0,16 12 0,-14 13-20,14 7-19,11 8-9,-6-12-28,24 8-4,-4-7 0,15 8 0</inkml:trace>
  <inkml:trace contextRef="#ctx0" brushRef="#br3" timeOffset="81939.379">23435 10006 110,'0'0'38,"-4"13"3,-16-4-2,9 15-30,-17 5-3,2 8-2,-4 4-2,5 3 2,2 1-2,6 0-2,5-8 0,14-5 0,8-15 0,10-8 0,11-13 0,5-11 0,2-7 0,3-7 0,2-8 0,-7-3 0,-5 0 0,-4 3 0,-13 2 0,-4 8 0,-5 6 0,-7 5 0,2 16 0,0 0 0,0 0 0,0 0 0,0 0 0,17 8 0,0-8 0,10-1 0,2-3 0,5-2 0,-1 1 0,1 1 0,-3 3 0,-4 4 0,-5 6 0,-7 4 0,-9 6 0,-8 6 0,-10 3 0,-2-2 0,-6 3 0,1-5 0,-2-2 0,3-4 0,3-3 0,15-15 0,0 0 0,0 0 0,18-18 0,6-1 0,8-12 0,9-3 0,2-7 0,3 3 0,-4 1 0,-5 9 0,-7 12 0,-6 11 0,-13 18 0,-12 17 0,-12 11 0,-8 8 0,1 5 0,1-1 0,-1 6-3,-4-20-12,18 6-5,-13-31-3,26 14-8,-19-27-7,12-1-4,-16 1 3,-3-10 5</inkml:trace>
  <inkml:trace contextRef="#ctx0" brushRef="#br3" timeOffset="82610.1802">17791 11746 99,'0'0'44,"0"0"-3,12 1 0,5-9-38,9-3-3,10-1 0,8-3-2,5 5 0,-3-3-4,6 11-1,-16-11-14,10 20-18,-21-4 0,-2 13-1,-21-2 4</inkml:trace>
  <inkml:trace contextRef="#ctx0" brushRef="#br3" timeOffset="82766.1804">17805 12028 92,'-26'29'39,"12"-14"1,31-4-2,9-18-35,28-11-2,23-2-4,9-23-15,15 12-20,0-12 0,4 9-2,-10-1 3</inkml:trace>
  <inkml:trace contextRef="#ctx0" brushRef="#br3" timeOffset="88038.9897">10321 10957 40,'0'0'33,"5"-11"1,-5 11 0,-8-18-20,8 18-2,-24 3-5,10 8-1,-9 3-2,4 13-1,-6 1 0,5 7-1,-1 0 1,5-1-2,6-3 1,8-6-2,9-12 2,9-7-1,8-12-1,9-5 0,6-10 1,7-3-1,-2-4 0,3-3-1,-7 3 2,-3 1 1,-7 4-2,-12 2 2,-10 7-1,-5 3 1,-3 11-1,-17-10 1,5 9-2,0 1 1,1 0-1,11 0 0,0 0 0,15-15 0,8 6 1,8-1-1,5 1 0,2 4 1,3 4-1,-4 6 0,-8 11 0,-5 9-2,-13 8 2,-7 7-2,-12 7 2,-6 2-1,-7-2 1,0-3 0,-1-11 1,5-14 1,17-19 0,-10-12 0,19-18 0,8-14-1,9-10 2,4-3 0,2-2-1,3 7 0,-4 7-1,-2 8-1,0 12-3,-4 3-3,18 16-30,-14-3-5,12 10 1,-1-5-1</inkml:trace>
  <inkml:trace contextRef="#ctx0" brushRef="#br3" timeOffset="88647.3907">11644 10645 94,'0'0'39,"0"0"0,2-13-2,15 5-36,13-1 0,5-1-1,3 4 1,-2 6 0,-6 3 1,-3 11-1,-10 7 0,-8 10 1,-14 7 0,-8 8 0,-6 5 0,-9 4-1,-3-1 1,0-1-1,3-9 0,7-6 0,10-8-1,8-10 0,3-20 1,28 3-2,6-17 0,11-9-1,13-2-4,1-18-13,16 12-21,-5-12 1,6 9-2,-9-5 2</inkml:trace>
  <inkml:trace contextRef="#ctx0" brushRef="#br3" timeOffset="88787.791">12381 10775 96,'-18'8'37,"8"0"1,10-8-3,-15-13-40,29 5-28,-3-11-4,13-2 0,-3-9-1</inkml:trace>
  <inkml:trace contextRef="#ctx0" brushRef="#br3" timeOffset="88959.3913">12678 10401 103,'-10'36'40,"2"18"0,-9 1-1,10 7-37,-7 4-2,7-5-2,7 2-7,-3-16-29,16-1-3,-2-18-1,8-9 1</inkml:trace>
  <inkml:trace contextRef="#ctx0" brushRef="#br3" timeOffset="90347.7937">19067 11420 61,'-19'-6'38,"19"6"-2,4-19 2,16 11-19,9-15-16,8 0-1,14-6 1,6 6-1,1 6 0,0 8 0,-12 13-1,-11 17 1,-19 16-1,-16 17 0,-20 13 0,-14 9 2,-14 5-1,-8 1-1,0-11 2,7-6-2,8-15 2,21-12-2,14-17 2,22-14-4,17-15 2,18-9 3,15-7-4,9-6-1,11-2-2,1-5-2,9 14-21,-12-14-13,5 16 1,-20-6-6,-2 11 5</inkml:trace>
  <inkml:trace contextRef="#ctx0" brushRef="#br3" timeOffset="90503.794">20034 11624 88,'-15'11'39,"-3"-7"-2,9 3 0,-3-3-33,12-4-13,3-15-27,6-2-1,15-1 0,-1-12-2</inkml:trace>
  <inkml:trace contextRef="#ctx0" brushRef="#br3" timeOffset="90706.5944">20515 11202 102,'-3'29'39,"-15"0"2,2 21-2,-8 4-36,2 7-1,4 7 0,1 6 1,3 0-3,2-1-2,5-5-2,3-20-11,16 2-22,-1-18-3,13-8-1,0-20-2</inkml:trace>
  <inkml:trace contextRef="#ctx0" brushRef="#br3" timeOffset="91268.1954">21064 11275 94,'-23'-3'40,"8"19"0,-13 1-1,7 12-35,-9 7-1,5 11 0,-9 5 0,5 7 1,-1-2-1,5 1 1,1-7-2,8-6 2,5-14-3,7-12 2,4-19-3,22-14-2,2-15 2,2-16-2,5-9 2,0-12-1,3-1 1,-5 0-2,-4 7 3,-5 8-1,-5 10 1,-1 14-1,-14 28 0,11 1 0,-7 23 0,1 17 0,2 10 1,6 6-1,5 5 0,3 2 2,8-9-2,4-7 3,3-10-3,-1-12 3,-1-12-2,-4-9 0,-1-17 1,-5-12-4,-2-15 4,-5-11-2,-4-11 0,1-9-2,2-3 2,-4 0-1,3 8 0,-6 9-2,6 19-2,-13 8-8,15 33-7,-17-4-13,1 26-10,-1 2 1,17 12-2</inkml:trace>
  <inkml:trace contextRef="#ctx0" brushRef="#br3" timeOffset="91408.5956">22012 11642 117,'-27'12'40,"-8"-17"-2,2-12-18,6-2-58,-2-15-3,19 5 0,-4-10-2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00:09:32.72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8207 2419 9,'-83'-22'15,"-18"-6"-2,6 16 3,-11-4-22,1 11-2,-7 2 5,-4 6 7,-1 12 8,-8 4 3,4 12 1,-12-6 0,8 21 1,-13-6-5,14 14-1,-11 0-5,11 13-2,-4 2-2,0 13-1,1 6-1,5 8-1,0 8 0,4 9 0,2 7 1,-1 7 0,3 0 0,10 5 0,1 3 0,7 5 1,5 3 0,5 2 0,10-1 0,9 3-1,8 4 0,8 0 0,6 6 2,10 1-2,6 0 2,13 4-2,3 2 0,7-1 0,8 2 1,2 1 1,7-2-2,3 1 1,5 3-1,1-5 1,2 2-1,6-1 2,5-7-3,6-2 1,6-5-1,3 0 0,9-6 0,12-2 1,8-6 1,9 2-1,5 0 1,9-3-1,10 0 2,10-4-1,6-2 1,8-3-1,8-4 1,2-4-1,11-7 0,5-5 0,8-7 0,-1-7 0,6-8-1,7-5 1,8-8-2,3-7 1,8-6-1,4-7 1,2-7-1,4-6 2,-2-6-1,-2-4 1,-1-8-1,1-5 2,-4-11 0,0-6 0,-2-11-1,2-10-1,-1-8 2,3-8-1,-2-11 1,1-9-2,-3-7 2,0-9-2,-7-7 1,0-6 1,-10-5-3,-4-8 0,-9-7 1,-8-5-1,-8-8 1,-10-6-2,0-3 0,-15-9 1,-4-4 0,-10-5 0,-8-3 0,-7-1 2,-6 0-3,-11-1 3,-9-3-1,-11 2 1,-8-1 0,-8 1 1,-10-2 0,-7-7-1,-12 2 1,-8-2-1,-12 0 1,-9-5-2,-7 1 2,-9-2-2,-7 0 0,-6 0-2,-10-3 1,-3 0 1,-7 3-2,-5 0 1,-7 1-1,-6 1 0,-5 1 1,-4 7 2,-5 1-2,-1 2 1,-5 4 1,-1 4-1,-8 5 0,-2 2 2,1 3-1,-10 3-1,1 7 1,-5 5-1,-6 5 0,-6 4 1,-3 10-2,-5 6 0,-8 11 1,-10 6-2,-4 6 2,-10 4-1,-4 7 1,-3 5-1,-10 5 2,2 8-1,-3 5 1,-5 15 0,-1 10-1,0 16 0,-4 21-1,-5 15-1,-2 22 0,-8 12-1,1 26-5,-10-1-25,12 13-1,2-5 0,18-5 0</inkml:trace>
  <inkml:trace contextRef="#ctx0" brushRef="#br0" timeOffset="873.6015">9315 6105 43,'-27'1'33,"-2"7"0,-1 4 1,0-3-17,-2 8-14,1-1 0,6 6 2,1-7-1,11 5-1,1-6-1,8-3 0,4-11 0,16 16-1,1-13 0,3-3 0,5-3 0,2-1 0,-3-6 0,1-1-1,-2-4 1,-2-2 0,-8-2 0,-2-3 0,-7 1 0,-3 4 0,-6 2 1,5 15-1,-25-13 2,5 20-1,-3 11 0,2 6 0,-7 9 0,4 5 1,1-1-1,8-2 0,6-6-1,9-6 0,11-19 0,8-9-1,10-18 1,5-6-2,-4-5 2,-1-1-2,-12 2 2,-11 4-1,-17 14 0,-11 13-1,-7 14-2,-9-2-4,17 15-30,-3-8-2,24-4 0,19-15-1</inkml:trace>
  <inkml:trace contextRef="#ctx0" brushRef="#br0" timeOffset="2371.2041">13588 6697 20,'13'-3'27,"-13"3"0,0 0 1,0 0-20,-6 12-1,6-12 0,-5 15 0,6-5-2,-1-10-2,-1 20 0,1-20 0,3 21 0,-1-6-1,4 5 0,-5 3 0,3 5 0,-4 2-1,2 5 2,-4 5-3,-1 2-1,2 2 1,-1 0-1,1 1 0,1-1 0,0 2 0,0 0-1,0 1 2,2 3 1,-2 0 0,2 6 1,-3 1 0,4 2 0,-6-1 0,3 3 0,-1 2 0,1 0-1,-4-1 2,4 2-3,0 0 1,3 4-1,-1 1 1,2 6-1,1-3-1,1 3 2,2 6 1,-3-1-2,0 4 2,2 1-1,-6-1 0,3 2 0,0 1 1,-2 2-1,-1-3 0,4 1 0,-3 1 0,4 2 1,-2 3-1,6 0 1,-5 0-2,3 3 2,-1 0-3,0-1 2,-1 2-2,1 0 1,-3 0-1,1 1 2,0-3-2,-1-1 1,-2 2 0,4-2-2,-5 0 1,2 3 0,-1-3 0,1 4 0,-3 0 1,1 3 0,-2 0 0,1 1 0,-3-1 1,-1-2-1,2 0 1,-2 1-1,1-5 1,2 1-2,-3 0 1,4-1 1,0-1-1,0 0 0,1 1 0,-1 0 1,3-2-2,-3 4 2,-3-3-1,6 3 1,-2 2-1,-1 2 0,2 0 0,3 5 1,-1 5-1,1 5 0,-2 3 0,2 2 0,-4 2-1,-1-6 0,0-7-2,-6-16-2,11-6-10,-16-33-22,14-17 0,-3-38-2,0 0 1</inkml:trace>
  <inkml:trace contextRef="#ctx0" brushRef="#br0" timeOffset="2964.0052">13549 12673 37,'10'-5'34,"-10"5"1,0 0-1,0 0-21,16 22-9,-10-2-1,6 13 1,-2 7 0,9 18 2,-5 6-2,9 11 0,-6-1-1,3 4 0,2-13-1,5-12 1,-2-21-1,9-23 0,2-30-1,7-29 1,4-32-1,5-28-1,4-15 0,-4-18-2,1-5-2,-13-9-7,7 21-28,-21 12 1,4 26-2,-11 16 1</inkml:trace>
  <inkml:trace contextRef="#ctx0" brushRef="#br0" timeOffset="3556.8062">15150 12246 56,'0'0'38,"5"-18"-1,-5 18 2,6 15-33,-1 10-3,-2 11 1,4 18-1,-5 12-1,2 12-2,-4 10 0,-1 0 0,-2 0-4,-3-15-4,9-4-29,-14-20 0,6-12-1,-4-23 0</inkml:trace>
  <inkml:trace contextRef="#ctx0" brushRef="#br0" timeOffset="3759.6066">14972 12358 72,'-22'-25'40,"-7"2"-1,13 12 1,6 3-37,10 8-1,17-17 0,19 4 0,20-8-1,13-8-1,19-2-3,6-11-6,22 10-29,-11-5 0,0 18-2,-13 7 1</inkml:trace>
  <inkml:trace contextRef="#ctx0" brushRef="#br0" timeOffset="4477.2078">15649 12752 66,'-17'24'39,"14"-5"-2,3-19 2,25 5-37,4-18 0,15-6-1,11-7 0,4-3 1,-3-5-1,1-1 1,-6 0-1,-13 0-1,-12 5 1,-15 3 0,-17 7 0,-15 5 0,-12 8 0,-9 7 1,-5 7-2,-2 9 2,3 6-1,0 7 0,7 5-1,10 5 0,10 5 0,13 0 0,11 0 0,12-5-1,15-7 1,15-5 0,16-11 0,7-10 1,11-11-2,5-11 1,1-7 0,1-8-1,-9-4 1,-8-1-1,-13 2 0,-9 4 1,-17 4 0,-10 9 0,-22 17 0,0 0 1,0 0-1,-16 21 1,-5 8-1,-4 9 1,3 5-1,-1 4 1,2-3-1,5-1 0,7-8 0,6-7 0,7-16 1,10-9-1,5-16 1,5-12 0,5-8 0,1-6 0,1-5 0,1-2 0,-5 0-1,1 7 2,-5 8-1,-5 9-1,-2 11 0,-2 11 0,-3 12-1,-2 10 1,-6 11-2,2 1-1,0 6 0,2-5-3,12 2-4,-7-20-28,19-1 0,0-21-2,17-6 1</inkml:trace>
  <inkml:trace contextRef="#ctx0" brushRef="#br0" timeOffset="4820.4084">17385 12441 55,'-15'-3'40,"-13"9"-2,1 13 2,-14 0-19,-1 7-19,0 1-1,4-2 0,5 0 0,6-4-1,6-1 1,8-3-1,11-5 0,13-5 0,8-2 1,9-1-1,5-1 1,9 4-1,-1 1 1,-2 5-1,-1 3 0,-13 9 1,-8 8 0,-12 6-1,-14 4 1,-4 3 0,-12-2-1,-2-6-1,1-4-1,0-18-2,17-5-10,0-29-25,21-6 1,5-22-3,21-7 2</inkml:trace>
  <inkml:trace contextRef="#ctx0" brushRef="#br0" timeOffset="4992.0087">17823 12436 73,'27'-3'40,"-7"22"0,-20 4-2,-6 14-34,-13 3-2,0 7 0,-4 4-1,0 1-1,3 1-1,2-8-2,12 1-6,-7-16-29,18-5 0,-5-25-1,22 4 0</inkml:trace>
  <inkml:trace contextRef="#ctx0" brushRef="#br0" timeOffset="5148.009">17920 12280 73,'-18'-13'40,"-6"4"-3,2 12 0,0 2-42,-3 2-31,19 10 0,1-5-2,15 3 1</inkml:trace>
  <inkml:trace contextRef="#ctx0" brushRef="#br0" timeOffset="5740.81">18295 12346 76,'15'31'40,"-20"-2"-4,0 14 2,-17-1-37,-3 5 0,-4 2 1,1 1-1,0 2 0,4 0 0,9-8 0,6-4-1,11-9 0,11-7 0,13-15 0,9-10 0,9-14 0,6-11-1,2-8 0,-2-11 0,-5-5 1,-5 0 0,-12 2 0,-12 3 1,-9 4-1,-9 8 1,-7 6 0,-5 7 0,-1 5 0,4 7 0,11 8 0,0 0-1,6-14 2,16 11-1,13-2 1,11-3-1,7 0 1,11 0 0,2 0-1,-3 2 0,-4 7 0,-11 6 0,-11 10-2,-14 11 2,-9 8-2,-14 5 0,-11 5 0,-2 2 0,-3-3 0,3-7 0,4-11 1,9-12-1,0-15 1,32-13 1,0-13-1,9-6 2,7-4-1,2 2 1,-2 5-1,-2 9 1,-6 15-2,-10 14-1,-10 16-1,-16 5-7,2 13-29,-21-7-2,-2 4-1,-16-17-1</inkml:trace>
  <inkml:trace contextRef="#ctx0" brushRef="#br0" timeOffset="6723.6118">8940 6499 23,'-15'9'29,"4"5"1,-3 2 0,-1-1-11,3 15-8,-11 3-6,4 12-2,-6 8-2,-9 12 1,-3 16 0,-8 15-1,-11 16 1,0 14 2,-16 11 0,-6 15 2,-12 1-1,-1 18 0,-12-3 0,1 10-1,-12-9 1,-1 8-2,-5-8 0,3-2 0,1-11 0,9-15-2,12-20-2,4-35-9,26-14-27,8-36 0,31-26-1,9-27-2</inkml:trace>
  <inkml:trace contextRef="#ctx0" brushRef="#br0" timeOffset="7191.6126">7224 8675 43,'13'-24'32,"-2"4"2,-1 6-1,-10 14-17,4 14-10,-2 15 0,-12 10 1,3 22-2,-10 9 1,2 17-2,-3 4 1,1 10-1,3-12 0,5-4 0,3-13-2,12-15 1,7-18-2,9-22 1,16-21-3,14-28-1,14-19-2,9-28-6,27-7-28,1-21 0,16-3-1,1-9-1</inkml:trace>
  <inkml:trace contextRef="#ctx0" brushRef="#br0" timeOffset="7690.8135">8411 8428 52,'-5'-11'37,"5"11"-1,0 0-1,-9 16-15,9 5-17,-2 6-2,9 8 2,-6 5 1,7 6-1,-1-3 1,3 0-2,-1-9 2,-2-1-2,-1-11 2,1-7-2,-7-15-1,10-11 1,-9-14-2,4-9 1,-3-7 0,4-8 1,-1-9-2,2-3 2,2-3-2,0 9 2,6 5-1,-1 6 0,4 10-1,4 1-1,14 8-1,5-6-4,29 9-21,8-18-12,27-4 1,13-17-2,36-10 2</inkml:trace>
  <inkml:trace contextRef="#ctx0" brushRef="#br0" timeOffset="8704.8152">14652 1543 68,'-10'30'36,"2"-6"-1,4 0 1,3-10-33,8-1 0,4-10 1,11-5-1,3-10 0,5-3-1,4-8 1,6-4-1,-1-6 0,4 0 1,-5 0-2,-3 3 2,-5 3-2,-5 9 1,-3 1-1,-5 12 0,-3 5 0,-1 10-1,1 5 0,-1 6 0,1 3 1,6 1-2,4 1 1,7-3 1,9-6-1,8-8 0,14-10 0,10-8 0,12-9 0,5-8 0,9-2-4,-6-7-1,7 11-19,-19-4-15,-8 17 1,-18 3 0,-10 14 0</inkml:trace>
  <inkml:trace contextRef="#ctx0" brushRef="#br0" timeOffset="9110.416">15439 1607 69,'0'0'37,"1"11"0,-8 18 0,-14 1-30,4 16 0,-7 3-1,4 15-2,0-1-1,8 8-1,9-7 0,11-3-1,16-7-1,10-9-1,18-4-4,6-30-8,16 2-25,3-22 0,7-3-1,-5-21 0</inkml:trace>
  <inkml:trace contextRef="#ctx0" brushRef="#br0" timeOffset="9313.2163">16271 1765 87,'-10'2'38,"10"-2"-1,0 0-1,23-25-39,8 9-9,-3-9-23,20 4-2,-6-4 1,5 5-2</inkml:trace>
  <inkml:trace contextRef="#ctx0" brushRef="#br0" timeOffset="9500.4166">16201 2048 89,'-16'36'39,"8"-18"-1,20-5 0,9-14-36,21-18-3,18-8-1,13-14-2,22 4-13,-3-17-21,14 7 0,-6-8-1,0 10 0</inkml:trace>
  <inkml:trace contextRef="#ctx0" brushRef="#br0" timeOffset="9781.2171">17855 1188 82,'-15'25'38,"3"19"-1,-11 8 1,-3 12-38,3 13 1,1 6-3,3 4 1,-3-1-4,10 5-4,-10-21-28,18 1 0,-5-18-2,10-10 2</inkml:trace>
  <inkml:trace contextRef="#ctx0" brushRef="#br0" timeOffset="10842.019">17635 1165 60,'-12'-3'38,"0"0"-2,12 3 3,-13-5-30,13 5-2,20-9-1,8 2-1,7-3 0,11-3-2,7-1-1,7 0-1,4 7-3,-1-2-4,4 9-23,-17 1-10,-4 11 0,-16 1-2</inkml:trace>
  <inkml:trace contextRef="#ctx0" brushRef="#br0" timeOffset="11590.8203">17916 1635 76,'-8'11'36,"8"-11"0,0 0 1,33-4-37,-4-4 0,10-7 0,11-2 1,-1-3 0,3-2 1,-7-2-1,-3 1 0,-13 0 1,-9 3 0,-13 3 0,-15 7 0,-11 3 0,-11 8-1,-5 7 1,-10 6 0,-3 8-1,2 4 0,0 5 1,9 6-2,6-3 1,8 1-1,16-1 0,12-6-1,12-8 1,13-5-1,12-12 1,11-14 0,7 1 0,1-12 1,3-6-1,-4-2 1,-5-2 0,-7 2 0,-12 6 0,-7 3-1,-12 5 1,-17 16-1,0 0 1,0 0-1,-13 31 1,-4 5-1,-7 4 1,2 4-2,-1 0 1,5-4-1,6-6 2,7-9-2,11-15 2,10-17-2,9-17 1,11-10 2,5-11-1,6-11 1,-1 0-2,-1-4 3,-4 7-3,-7 5 2,-9 16-1,-10 14-1,-15 18-1,0 0 1,4 29-1,-11-1-2,0 12 1,-3-5-3,14 10-5,-9-21-25,26 6-6,-2-18 1,21-3-1</inkml:trace>
  <inkml:trace contextRef="#ctx0" brushRef="#br0" timeOffset="11934.0209">19194 1235 82,'-42'13'39,"1"12"0,-9 0 1,10 1-37,-5 4-1,4-1-1,8 2 1,11-4-2,13-7 2,11-3-2,11-4 0,14-5 0,10-3 1,5-1-1,4 0 0,-2-2 0,-2 5 0,-11 3 0,-4 5 0,-14 6 0,-12 7 0,-8 4-1,-10 2 1,-3-1-3,-3-2-1,-4-14-10,16 4-25,-3-16-1,14-5-1,10-24 2</inkml:trace>
  <inkml:trace contextRef="#ctx0" brushRef="#br0" timeOffset="12121.2212">19543 1376 82,'14'5'39,"-17"8"1,-2 17-1,-18 7-34,0 7-4,-2 2 0,-1 0-4,5 3-1,-4-15-7,21 1-28,-1-17 0,5-18-1,19-13 2</inkml:trace>
  <inkml:trace contextRef="#ctx0" brushRef="#br0" timeOffset="12277.2215">19634 1089 87,'-16'-4'40,"-4"9"-3,7 9-1,2 10-56,0-9-19,16 2 1,4-5-2,12-1 0</inkml:trace>
  <inkml:trace contextRef="#ctx0" brushRef="#br0" timeOffset="12870.0226">19925 1302 73,'-8'31'38,"-4"4"-1,-14 4 1,11 5-35,-17-4 1,3 2-3,-1 0 2,4 1-1,2-4-1,10-2 0,12-8-1,7-6-2,14-8 0,11-16-2,9-11 1,3-10 1,7-7-1,-4-6 2,-1-3 0,-8-2 2,-11 1 0,-6 7 2,-14 3-2,-2 6 2,-11 3-1,0 9 1,-3 1-1,11 10 0,-11-5 0,11 5 0,0 0 1,11 10-2,5-3 2,8-1-2,-1 1 1,3 2-1,-1 3 0,-1 4 0,-9 3-1,-3 3 1,-9 7-1,-7 6 0,-5-1 0,-5 1-1,3-4 1,1-3-1,1-9 1,10-5-1,11-14 1,9-13 0,9-7 1,7-7 2,9-5-2,0-4 2,5-1-2,-5 4 2,-4 6-2,-8 10 0,-9 9 0,-6 9-1,-19-1 0,11 28-1,-14-1-1,-5 8 0,6 4-5,-5-16-12,22 15-22,-4-13 0,24 1-1,0-14 1</inkml:trace>
  <inkml:trace contextRef="#ctx0" brushRef="#br0" timeOffset="13166.4231">21288 1486 71,'-12'-3'37,"12"3"2,0 0-1,-19-7-31,19 7-3,-20 12 1,7 5-1,-9 5-2,-5 12 0,-3 7-2,-5 0-2,-1 4-1,1-7-4,12 6-9,-7-20-21,21-2-1,9-22-2,0 0 3</inkml:trace>
  <inkml:trace contextRef="#ctx0" brushRef="#br0" timeOffset="13322.4234">21095 1622 79,'2'-21'40,"-2"21"-1,0 0 1,0 0-31,-12 23-4,7 1-2,4 1-3,3 2-4,19 5-12,4-14-24,17 0 1,5-24-3,20-1 1</inkml:trace>
  <inkml:trace contextRef="#ctx0" brushRef="#br0" timeOffset="13806.0242">22048 1393 77,'3'-13'40,"-3"13"0,0 0 0,-2 22-26,-8-7-10,2 9-2,-5 5 1,-2 5-3,1 4 1,-2 7-1,1 0 1,3-1-1,3-4 0,3-6 0,1-5 0,0-6 0,4-9 1,1-14-1,0 0 1,1-12-1,1-12 1,1-3 2,-2-3-2,4-4 1,2-3 0,9-1 0,2 4 0,10 0 1,10 8-2,11 2 0,10-1-3,10 0-2,14 5-15,-14-12-10,8 15-14,-14 1 0,-4 8-1,-18 1 0</inkml:trace>
  <inkml:trace contextRef="#ctx0" brushRef="#br0" timeOffset="15241.2267">14741 3141 18,'-8'14'24,"8"-14"2,-9 14 1,7-1-15,-10-7-3,8 19 1,-14-13 2,12 21-1,-12-14-1,10 15-1,-8-12 0,14 6-4,-2-9 0,8-2 0,-4-17-1,21 13-1,-4-20 0,7-2 0,7-11 0,0-2 0,0-5-2,5-2 1,-2-2-1,-1 3 0,-3 1-1,-1 4 1,-5 6-1,-2 2 1,2 8-1,-6 4 0,5 8 1,-1 2-2,4 7 1,3 1 0,7 4 1,5-4-2,9-3 1,4-3-2,5-3 0,3-7 0,3 0-2,-6-11-2,4 16-13,-14-20-18,-3 12 1,-17-8-2,0 7 3</inkml:trace>
  <inkml:trace contextRef="#ctx0" brushRef="#br0" timeOffset="15506.4272">15405 3285 61,'-23'5'34,"-1"9"-2,-3-6 1,1 18-23,-10-4-1,2 22-1,-10 2-1,8 16-1,-6 4-1,6 7-1,7-2-2,14 0-1,11-6-2,14-14-3,24 0-16,8-26-18,20-9 1,6-18-2,16-5 1</inkml:trace>
  <inkml:trace contextRef="#ctx0" brushRef="#br0" timeOffset="15740.4276">15946 3401 94,'0'0'39,"13"-6"-1,16-2-1,-4-5-37,15-6-3,8 6-5,-5-11-28,7 16-2,-14-5 1,-2 12-3</inkml:trace>
  <inkml:trace contextRef="#ctx0" brushRef="#br0" timeOffset="15927.6279">15792 3775 102,'-36'40'40,"11"-23"1,25-17-2,31-7-38,26-25-4,29 2-15,2-27-8,26 10-13,3-11-1,17 10-1,-3-6 0</inkml:trace>
  <inkml:trace contextRef="#ctx0" brushRef="#br0" timeOffset="16458.0289">16964 3224 79,'-13'-4'38,"13"4"-1,0 0 0,18-17-34,2 7-2,7 2 2,3-4 0,1 6-2,0 1 1,0 4-1,-6 4 0,-2 6-1,-12 9 1,-6 6-1,-12 9 1,-9 5-1,-10 7 2,-3 6-2,-6 0 2,0 1-1,2-8 0,8 1 1,8-10-2,8-4 1,14-10-1,13-6-1,10-9 0,9-7-2,10-4-3,5-14-5,22 8-25,-8-18-2,7 5-2,-11-10 2</inkml:trace>
  <inkml:trace contextRef="#ctx0" brushRef="#br0" timeOffset="16614.0291">17677 3425 90,'-26'6'38,"8"5"-1,-3-15-3,10 4-32,11 0-4,3-20-10,20 8-26,-3-13 1,17 4-2,0-9 1</inkml:trace>
  <inkml:trace contextRef="#ctx0" brushRef="#br0" timeOffset="16848.0296">18046 3112 86,'-7'15'39,"-11"-3"-1,10 14 0,-10 1-33,7 10-3,-3 4 1,4 9-2,0 1 0,-1 2-2,3-3 0,6-6-3,12 2-8,-4-24-26,24-1-1,-1-26-1,13 1 1</inkml:trace>
  <inkml:trace contextRef="#ctx0" brushRef="#br0" timeOffset="17378.4305">18506 3108 85,'-15'0'37,"7"20"1,-15-2 1,0 15-36,-7 3 2,1 9-2,-2 1 0,2 0-1,1-7 0,6-1-1,8-11 0,7-6 0,7-21-1,12 2 0,5-17 0,6-9-1,0-8 2,2-8 0,1-5-1,-3 0 0,-1-1 0,-5 4 1,-5 6-1,-2 6 0,-2 13 0,-8 17 0,15-5 0,-11 21 0,4 11 0,1 8 0,5 8 0,1 2 0,1 2 0,6-3 0,3-6 1,2-8 0,-3-9 0,5-10 0,-3-13-1,2-9 2,-1-12-2,-3-11 0,-4-5 0,0-10 0,-4 1-3,-5-6-1,1 10-7,-15-17-11,16 29-7,-21-17-5,12 23-6,-7-5-1,11 13 2</inkml:trace>
  <inkml:trace contextRef="#ctx0" brushRef="#br0" timeOffset="17721.6311">19509 3002 91,'-51'40'38,"7"17"-1,-11-8 1,1 6-37,8 0-1,6-7-3,11-2-3,4-18-4,24 6-10,1-34-16,0 0 0,26-4-1,3-13 1</inkml:trace>
  <inkml:trace contextRef="#ctx0" brushRef="#br0" timeOffset="17877.6314">19328 3180 67,'1'-22'38,"-14"-3"1,13 25 1,-34-15-26,28 27-4,6-12-2,-2 28-4,16-9 0,19 2-2,11-4-1,13-2-3,15 1-5,-5-18-13,22 17-6,-21-22-8,9 13-7,-23-11-2,1 7 1</inkml:trace>
  <inkml:trace contextRef="#ctx0" brushRef="#br0" timeOffset="23524.8413">9243 8202 83,'-14'-2'41,"14"2"-1,0 0 0,5-11-29,5 6-11,10-3-2,9 3-1,4-5-3,13 12-11,-11-11-20,14 9-1,-11-4 0,-1 11 0</inkml:trace>
  <inkml:trace contextRef="#ctx0" brushRef="#br0" timeOffset="23696.4416">9402 8383 68,'-39'27'36,"10"-2"-1,2-7 0,13-1-27,14-17-4,0 0-4,35-16-4,-3-13-16,21 2-13,7-7-1,11-4-2,0-6 2</inkml:trace>
  <inkml:trace contextRef="#ctx0" brushRef="#br0" timeOffset="23992.8421">10008 8007 70,'-22'-5'36,"0"15"0,-9 3 0,4 14-28,-10 5-1,7 13-2,-4 2-1,12 7-1,8-6 0,12 1-1,12-11 0,14-8 0,11-15 0,10-15 0,4-17-1,4-9 1,-3-11-1,-7-5 0,-5-7 0,-14 1-1,-10 2 0,-14 2-2,-10 8 0,-10 5-1,0 11-2,-10 2-6,10 19-26,-10-1 0,14 13-2,6-3 0</inkml:trace>
  <inkml:trace contextRef="#ctx0" brushRef="#br0" timeOffset="24164.4424">10490 8159 98,'-17'3'39,"-12"-9"-1,8-1-3,5-1-40,-5-13-28,25 5-5,1-7 0,15 4-2</inkml:trace>
  <inkml:trace contextRef="#ctx0" brushRef="#br0" timeOffset="24351.6427">10802 7840 83,'-14'20'36,"-11"-2"-2,7 10 0,-4 4-32,5 9 0,3 1-2,5 1-4,13 12-16,1-18-14,12-1-1,3-13-1,15-8 0</inkml:trace>
  <inkml:trace contextRef="#ctx0" brushRef="#br0" timeOffset="24648.0433">11094 7855 79,'-26'7'38,"-6"-1"-1,11 14 0,-3-8-26,14 11-7,7-3 0,9 3-2,6-3-1,6 0 0,2 0 0,6 0-1,-3-2 1,-3 7-1,-5 0 1,-7 3-1,-5 4 0,-6-1 0,-5-3 0,-2-3-1,2-6-2,-8-13-4,16-6-25,0 0-6,10-29 0,-2-3-1</inkml:trace>
  <inkml:trace contextRef="#ctx0" brushRef="#br0" timeOffset="24804.0435">11089 7858 97,'-15'-19'40,"15"19"0,-8-10-3,22 5-30,6-1-5,5-3-3,14 3-5,-1-13-18,17 13-14,-5-4-1,7 6 0,-6 1 0</inkml:trace>
  <inkml:trace contextRef="#ctx0" brushRef="#br0" timeOffset="25256.4443">11600 7849 62,'-8'14'39,"-5"-2"-3,4 12 3,-5-9-15,8 17-16,-8-4-2,6 5-2,-4-4-1,5 0-1,4-5 0,3-10-1,0-14 0,14 0-1,-1-13 1,5-10-1,1-7 1,3-3 0,-2-5 0,-1 1 0,-4 5 0,-1 6 0,-5 3 0,-3 13 0,-6 10 0,0 0-1,9-1 1,-9 1-1,13 11 0,-1-3 0,5-3 0,1-3 0,3-2 1,3-2-1,-1-3 1,0 1 0,-4-2 0,0 3-1,-4-1 1,-5 5 0,-10-1-1,13 15 0,-11 0-2,-4 7-1,4 12-8,-13-14-13,17 15-17,-12-10 1,15 4-2,-5-13 0</inkml:trace>
  <inkml:trace contextRef="#ctx0" brushRef="#br0" timeOffset="30327.4533">20713 2890 65,'-1'-15'37,"1"15"0,-5-20 0,5 20-16,-23 9-18,0 9 0,-10 5 0,-5 14 1,-8 5-1,-1 14 0,-1 4 0,8 4 0,6 1-1,14-5-1,11-5 1,25-9-2,15-11 1,23-18 0,12-13-1,12-15 1,6-14-1,0-13 1,-2-13 0,-12-5 0,-16-4-1,-21-2 1,-16 3-1,-18 5 0,-16 8 0,-17 11 0,-12 13-1,-8 12-1,-8 16 0,0 8-1,11 18-8,-3-9-26,29 17-2,10-15-2,28 6 0</inkml:trace>
  <inkml:trace contextRef="#ctx0" brushRef="#br0" timeOffset="30483.4536">21431 3258 106,'-29'1'40,"6"3"0,-2-14-5,8-19-44,19 18-28,-2-18-3,21 12 2,1-16-2</inkml:trace>
  <inkml:trace contextRef="#ctx0" brushRef="#br0" timeOffset="30686.2539">21758 2919 96,'-11'-5'36,"2"15"3,-9-6-5,-1 18-30,1 5-2,3 10 1,-3 6-2,2 4-2,7 5-1,2-6-6,14 8-16,-1-19-14,20-1 2,-1-18-3,16-6 2</inkml:trace>
  <inkml:trace contextRef="#ctx0" brushRef="#br0" timeOffset="30982.6544">22088 2952 85,'-14'-9'40,"-12"0"-1,5 17 1,-9-8-19,10 16-17,1 1-1,9 4-1,7 1-1,8-3 0,11 2 0,8 0-1,8 1 0,6 1 0,-1 1 0,2 4 0,-9-1 1,-6 2-1,-13 2 0,-5-2-1,-14-1 1,-10-4-1,1-4-3,-6-15-3,18 8-21,-14-22-11,19 9 0,-4-30-2,18 7 2</inkml:trace>
  <inkml:trace contextRef="#ctx0" brushRef="#br0" timeOffset="31138.6547">22077 2922 113,'-16'-9'40,"-6"-4"1,22 13-2,0 0-37,14-4-4,19 14-13,1-19-22,22 13-3,-2-9 0,20 13 0</inkml:trace>
  <inkml:trace contextRef="#ctx0" brushRef="#br0" timeOffset="31637.8556">22717 3087 103,'-35'17'39,"11"12"2,-7-9-3,14 5-34,-3 0 1,4 2-2,0-4 0,8-3-1,2-4-1,6-16 0,5 12 0,-5-12 0,16-11-2,-2-2 2,1-9-1,0-1 0,1-6 0,-3 1 1,1-2-2,-3 2 2,-1 5-1,-2 4 0,-2 9 1,-6 10-1,10-1 0,-10 1 0,14 16 0,-3-4 1,5-3-1,5-1 0,3-4 1,3-4-1,0-4 1,1-5 0,1-2 0,-3-3-1,-3 3 1,-2-2-1,-4 4 1,-1 4-1,-6 10 0,0 7 0,-4 8-1,-6 8 0,0 10-3,-11-7-10,15 23-9,-26-21-10,15 10-9,-16-15 0,9 3 0</inkml:trace>
  <inkml:trace contextRef="#ctx0" brushRef="#br0" timeOffset="32449.057">14819 5038 58,'0'0'35,"0"0"1,0 0-1,0-20-10,9 9-20,2-11-1,11 1 0,-3-5-1,6 2 0,3-1-3,1 5 2,-2 0-2,-2 8 2,-3 7-1,1 7 1,-3 6-1,3 8 0,-2 8 1,-1 6-2,3 3 2,5 1-1,4-3-2,2-6 1,4-13 0,4-12-1,11-11-1,1-16-2,11-5-1,-7-16-5,16 15-13,-20-15-15,5 17 0,-16-3-1,-7 19 1</inkml:trace>
  <inkml:trace contextRef="#ctx0" brushRef="#br0" timeOffset="32729.8575">15316 5221 89,'-41'67'38,"-6"-7"-1,10 8 2,2-11-32,23-5-4,15-12-3,20-17-2,31-2-20,8-27-14,26-4-1,5-17-1,16 0-1</inkml:trace>
  <inkml:trace contextRef="#ctx0" brushRef="#br0" timeOffset="32932.6579">16012 5309 101,'0'0'39,"13"-18"0,15 0-2,7-6-38,7-5-2,13 10-7,-16-9-28,12 14 0,-16-3-1,-2 16-1</inkml:trace>
  <inkml:trace contextRef="#ctx0" brushRef="#br0" timeOffset="33088.6581">16013 5552 98,'-32'44'43,"4"-15"-1,25-10-1,3-19-30,38 0-9,19-24-7,3-17-25,23 5-11,2-16 0,9 3-2</inkml:trace>
  <inkml:trace contextRef="#ctx0" brushRef="#br0" timeOffset="42136.674">17324 4957 66,'0'0'33,"-6"-23"1,6 23-13,-9-30-14,7 18 2,-12-8-6,14 20 2,-26-17-1,9 21 0,-9 7-1,-5 14 0,-5 11-1,-1 15-2,-3 7 4,1 10-2,7 6-1,6 6 0,14-3-1,12-4 2,17-10-2,13-12 3,16-18-3,17-15 3,13-25-3,12-22 1,4-21 0,-1-11-2,-5-15 3,-9-7-4,-10-2 4,-19 3-4,-19 8 1,-22 9 2,-15 15-3,-15 12 1,-19 17 1,-13 13 0,-9 12-1,-3 9-2,6 14-1,-2-8-33,28 8 1,7-13-1,31-2-3</inkml:trace>
  <inkml:trace contextRef="#ctx0" brushRef="#br0" timeOffset="42323.8744">18250 5130 83,'-29'31'39,"4"-6"-4,3-9-8,3-16-62,19 0-1,-2-17-2,21-3 0</inkml:trace>
  <inkml:trace contextRef="#ctx0" brushRef="#br0" timeOffset="42807.4752">18577 4897 75,'17'-17'37,"12"-11"-3,18 2 2,4-9-36,9 2 1,1 3-1,-2 8 2,-12 7-1,-10 13 0,-16 7 0,-12 14 1,-16 7 1,-7 7-2,-13 4 2,-1 0-2,2 1 1,4-6-1,12-4 1,13-9-2,14-7 0,17-5 0,7-4 1,6 1-1,3 2 1,-3 8 1,-7 6 0,-11 6 0,-18 11 0,-12 6 0,-18 7-1,-14 3 1,-12 1-2,-4 1 0,-3-2 0,1-9 1,9-4-6,0-21-22,24 3-12,3-21 2,15-1-3</inkml:trace>
  <inkml:trace contextRef="#ctx0" brushRef="#br0" timeOffset="50092.688">19608 4719 27,'0'0'31,"5"-21"2,-5 9 0,0 12-20,0-18-1,0 18-4,2-12 0,-2 12-2,1 12-1,1 11-2,-7 8 2,5 14-3,-3 10 1,1 11-2,2 10 1,-1 4-2,2 2 1,0-6-3,8 1-5,-7-20-3,21-1-25,-4-24 1,11-13-3,1-20 1</inkml:trace>
  <inkml:trace contextRef="#ctx0" brushRef="#br0" timeOffset="50498.2887">20228 4667 60,'-24'1'36,"7"9"0,-9 0-2,0 15-27,-5-3 1,8 8-3,-1-3 1,8 6-2,6-8 0,15-1-1,10-5 0,15-9-1,9-3-2,5 0 1,10-1-1,-3 1 1,-1 5-1,-7 7 0,-8 7 0,-13 8 0,-14 3 0,-10 7 0,-9-1 0,-10-1-1,-4-3-1,-6-11-1,7-3-6,-9-24-24,20-1-3,-1-18-2,16-6 0</inkml:trace>
  <inkml:trace contextRef="#ctx0" brushRef="#br0" timeOffset="50716.6891">20288 4707 82,'-14'5'41,"-3"-8"-3,17 3 2,-6-11-37,22-4-1,13-6-1,9-2-1,13-1-1,6-4-3,10 18-9,-12-5-25,10 14 1,-12 0-2,2 13 0</inkml:trace>
  <inkml:trace contextRef="#ctx0" brushRef="#br0" timeOffset="51449.8904">21138 4723 64,'0'0'36,"0"0"-1,-17-14 1,17 14-31,0 0 0,0 0-1,-11 5 0,4 11 0,-3 0 1,-1 12-2,-3 8 1,-3 10-1,-3 6 0,-5 7-1,3-2 1,1 1-2,2-7-1,5-4 1,4-14-1,5-10 1,5-23 0,15 0-1,1-20 2,6-11-1,1-12 0,1-7 1,0-7-3,-5-6 3,-1 1-3,-6 6 1,-2 5-1,-4 6 0,0 11 0,-5 8 0,1 12 1,-2 14-1,3 13 1,0 10 0,5 9 2,3 6-1,5 7 0,8 6 0,0-3 1,7 0-2,4-3 2,5-7-2,0-6 0,0-7 1,-3-9-1,-1-9 1,-4-12-1,-6-8 1,-4-11 0,-5-11-1,-5-4-1,-5-10 2,-3-2-2,-4-2 0,-3 1 0,-1 3-1,-1 11-1,0 4 0,2 12-1,2 4-3,1 18-17,11 6-14,7 10-1,-8-1 0,12 9 1</inkml:trace>
  <inkml:trace contextRef="#ctx0" brushRef="#br0" timeOffset="52042.6914">21991 4922 89,'0'0'37,"-7"-11"1,7 11 0,-15 12-32,9 6-1,-5 0-1,3 10-1,-3 3-1,0 3 0,2-1 0,1 0-1,4-5 0,-1-4 0,5-8 0,0-16-1,13 2 1,-2-10-1,2-9 1,3-9 0,0-3 0,-1-6-1,2 0 1,-4-1-1,-4 6 0,0 5 1,-4 4-1,1 9 0,-6 12 0,0 0 0,0 0 0,0 0 0,9 20 0,-4-8 0,5-1 0,7 0 0,0-2 1,7-2-1,2-4 0,0-3 1,2-4 0,3-3-1,-4-5 1,0-4-1,-1-2 1,1-3-1,-3 0-1,-5 2 1,-1 4-2,-5 7 2,-13 8 1,16 9-1,-15 12 0,-7 6 0,-2 9 2,-1 4-2,2 2 1,1-4-2,9 1-3,-1-20-5,24 7-25,-6-23-6,16 3 1,3-16-2</inkml:trace>
  <inkml:trace contextRef="#ctx0" brushRef="#br0" timeOffset="52229.8918">22942 5110 90,'-17'18'41,"-12"-10"2,6 4-3,-8-20-14,9 5-26,8 3-2,0-8-4,14 8-27,0 0-8,0 0 0,0 0-1</inkml:trace>
  <inkml:trace contextRef="#ctx0" brushRef="#br0" timeOffset="69140.3215">19983 12624 72,'16'-4'40,"4"-10"-2,11 3 0,4-10-34,12-3 0,7-3-3,9 0-1,4 3-4,-9-7-28,8 16-3,-14-2-2,-7 14 0</inkml:trace>
  <inkml:trace contextRef="#ctx0" brushRef="#br0" timeOffset="69343.1218">20056 12867 83,'-20'25'40,"20"-25"-1,24-4 0,16-25-35,33-9-1,17-14-2,18-7-2,9 11-16,-10-15-20,2 16 0,-17 2-2,-7 14 0</inkml:trace>
  <inkml:trace contextRef="#ctx0" brushRef="#br0" timeOffset="69982.7229">21178 12225 82,'8'-26'39,"13"2"-2,5-12 1,25 5-35,4-2-1,14 0-1,2 3 0,5 10 0,-7 7-1,-10 14 1,-19 15-1,-18 12 0,-20 13 1,-16 16 0,-19 7 0,-10 8 0,-14 2 0,0 2 2,-1-3-2,7-8 0,6-12 0,14-8 0,11-12 0,20-12-2,21-10 2,16-13-1,19-11 0,14-6 2,9-5-2,7-3 0,9-2-2,-4-7-4,10 8-30,-18-6-2,1 9 0,-20-6-3</inkml:trace>
  <inkml:trace contextRef="#ctx0" brushRef="#br0" timeOffset="70185.5233">22421 12312 95,'-11'17'40,"11"-17"0,0 0-2,0 0-37,-7-16-5,21 15-16,-6-20-18,18 6 1,-6-9-3,12 5 2</inkml:trace>
  <inkml:trace contextRef="#ctx0" brushRef="#br0" timeOffset="70419.5237">22944 11926 76,'0'0'40,"-30"-6"-1,11 20 1,-11 2-20,7 18-16,0 7-2,0 18 0,-1 11-2,-2 14 2,2 4-2,5 1-1,3-3-1,5-8-2,13-7-6,1-27-27,24-8-2,2-27-1,21-9-1</inkml:trace>
  <inkml:trace contextRef="#ctx0" brushRef="#br0" timeOffset="71043.5248">23329 12106 80,'0'0'38,"0"0"0,0 0 0,0 0-31,-7 16-2,-3 3-1,-4 13-1,-5 7 0,-2 7-1,-4 2 0,1 3 0,-2-4 0,7-4 0,4-9-1,5-10 0,4-12-1,6-12 1,0 0-1,12-28-1,1-2 2,0-10-2,7-6 1,-4-7 0,1-3 0,3-1 0,-1 4 1,-3 6-1,-3 9 0,1 8 0,-3 11 1,2 14-1,-2 12 0,0 11 0,2 11 1,-2 12-1,5 8 0,2 5 1,6 0-1,-2-1 1,5-8-1,4-6 1,3-12 0,6-18 0,1-15 0,1-12-1,-1-16 1,-4-8 0,-4-10 0,-7-7-1,-11-3 0,-9-3-1,-10 3 0,-8 0 2,-1 6-3,-6 9 1,3 13-4,-6-1-8,22 35-10,-22-21-7,22 21-9,-12 16-4,10 4 3,-8-3-2</inkml:trace>
  <inkml:trace contextRef="#ctx0" brushRef="#br1" timeOffset="97329.571">21271 13243 42,'-14'0'32,"1"-3"0,13 3-1,-19-3-22,19 3-2,12-6-1,12 3 0,12-12-1,21-1-1,12-11 0,21 1-1,20-8 0,17 2-1,15-2-1,14 6 0,3 1 0,11 10-1,3 4 1,3 5-1,-5 0 1,-3 3-1,-4-4 1,-2-4-1,-8 0 0,-10-6 0,-14 0 1,-10 0-1,-15 1 1,-16 4-1,-20 3 0,-21 7 0,-17 4 0,-16 3-1,-15-3-2,-16 12-5,-2 2-21,-15-11-6,3 4-2,-6-10 2</inkml:trace>
  <inkml:trace contextRef="#ctx0" brushRef="#br1" timeOffset="99466.7747">10215 7591 7,'-31'-16'25,"1"7"0,-7 0-9,-6-9 0,-3 9-1,-9-9-2,-2 8-2,-12-5-2,2 13-3,-11-4 0,2 14-1,-11 2-1,4 13 0,-11 3-1,1 11 0,-7 0 0,2 9-1,-4 0-1,5 6 0,1-2-1,0 3 0,6-2 0,6 4 0,1-1 0,8 5 0,3-3 1,3 5 0,8 3-1,8 3 1,8-1-1,11 0 1,14 2 0,11-1-1,13 0 1,12-2-1,15-1 1,9-1-1,12-3 1,10-3-1,13-4-1,8-1 2,12-6-2,13-4 1,7-6 0,8-6 0,11-3 0,8-7 0,10-10 0,9-6 0,5-10 0,7-10 0,4-13 0,7-8 0,1-15 1,2-12-2,-3-14 0,-1-8 1,-9-12 0,-5-8-1,-18-4 1,-14-3 0,-20 1-1,-15-1 1,-31 4 1,-20 2 0,-30 3 0,-21 2 1,-24 2-1,-23 3 1,-29 6 0,-25 11 1,-25 12-2,-17 16 0,-27 20 1,-20 24-2,-14 28 0,-13 18-1,-1 23-3,-1 2-8,22 18-25,19-5 2,36-8-4,35-18 3</inkml:trace>
  <inkml:trace contextRef="#ctx0" brushRef="#br1" timeOffset="101884.779">21995 4260 55,'-45'-8'33,"-4"0"-1,-5-3-1,-8-5-29,5 5 0,-6-3-2,-7 1 1,-6 5-2,-8 1 1,-5 5 0,-10 4 0,-9 4 1,-5 5 0,-7 1 1,1 4 0,-5-4 1,4 3-1,-2-7 2,6 1-2,-1-5 0,10 0 0,-2-3-1,7-2-1,2 0 1,-1 1-1,2 0-1,2 2 1,-5 1 0,1 1 0,0 4 0,-2 0-1,-1 0 1,2 4 0,-1-1 0,2 1 1,4-3-1,3 1 0,1-2 1,4-1-1,2-2 1,5-2-1,-2-3 0,5-1 1,3 0-1,0 0 0,0 0 0,-1 0 0,-2 2 0,0-2 0,0 4 0,-2-2 1,1 0-1,0 2 1,3 0-1,1 0 0,-3-5 1,2 2-1,0-5 1,2 2-1,3 0 0,-4-2 0,-2-1 1,4 1-1,-1 2 1,-4 2-1,2 0 0,-3 1 1,1 0-1,0-1 0,3-3 0,2 1 0,1-2 1,3 1-1,4-1 1,-1 3-1,0 0 0,-4 3 0,-1 3 0,-2 2 1,-2 4-1,-2 4 0,4 7 0,-4 2 0,8 6-1,4 4 2,2 3-2,5 7 1,2 2 0,3 4 0,2 4 1,4 5-1,-2 4 2,4 8-2,1 2 1,2 3-1,7 4 2,5-2-2,10 2-1,7-3 3,11-2-1,8-5-1,16-4 1,10-3 0,15-1 0,7-2 0,10-5 0,8-3-3,7 0 2,8-4 0,6-1 0,7-2 0,7-1 0,5-6 0,6 0 0,10-4 0,1-1 0,13-3 0,5-3 0,6-1 1,0-2-1,10-2 0,5-2 0,6-3 1,3-3-1,-1 1 2,7-1-2,-2-3 1,5-3-1,-2 0 2,2-1-2,0-1 0,5-2 1,-3-1-1,2-2 0,2 0 1,-1-1-1,3-3-1,0 1 1,-4 1 0,1-3 1,-6 4-1,-2 1 0,-3 0 0,-6 2 0,-6 0 1,-9 1 0,0-2-1,-3-1 1,-7-1-1,1-3 1,-11-1-2,2-3 2,-3-1-2,0-2 1,-4-3-1,-3-1 2,-5 0-2,-2-2 1,-6-1 0,1 0 0,-2 0 0,-10-4 0,-1 1 0,-5 0 1,-3-5-1,-1-2 0,-2-2 0,-2-5 0,0-2 0,-2-2 1,0-2-1,-6-3 0,-3 0 0,-9 1 0,-7 0 0,-9 3-1,-10-2 1,-12-2-1,-3 0 1,-8-2-1,-5 0 0,-6-4 0,-2 0 1,-7-3 0,-3-3-1,-4 4 2,-9-1-1,-5-2 0,-9 1 1,-6-1-1,-3 4 0,-14-1-1,-5 1 2,-4 1-2,-11 3 1,-6 1-1,-4 1 1,-8 1-1,-4 2 1,-3 0 1,-4-2-2,-5 5 2,0 1-1,-4 2 0,-4 4 0,-1 1 0,-5 4 0,-4 8-1,-2 0 1,0 8 0,-3 1-2,3 2 0,3 0 0,6 4-3,-2-18-12,26 10-21,0-11 0,22 1-1,10-8 1</inkml:trace>
  <inkml:trace contextRef="#ctx0" brushRef="#br2" timeOffset="114168.8243">13460 10782 30,'4'-13'29,"-8"-3"2,0 5-1,4 11-20,-7-25-3,7 25 0,-6-20 1,6 20-1,0 0-1,0 0 1,10 17-1,2 11-1,1 7-1,6 17-2,-1 5 1,10 11-2,-3 2 1,6 2-1,0-12 0,4-7 0,4-23 2,4-17-1,4-24 1,4-19-2,2-25 2,6-16 0,0-13-1,-6-8-1,-3 0-2,-10-1-1,-2 11-3,-16 3-4,10 28-14,-17 2-16,7 21 0,-7 5 0,12 18 1</inkml:trace>
  <inkml:trace contextRef="#ctx0" brushRef="#br2" timeOffset="114449.6248">14912 10664 89,'-22'3'40,"22"-3"1,0 0-2,11-25-36,16 3-2,12-2-1,12-2 0,3-2-4,10 15-11,-9-9-23,2 13-1,-16 0 0,-6 14 0</inkml:trace>
  <inkml:trace contextRef="#ctx0" brushRef="#br2" timeOffset="114621.2251">14995 10841 92,'-52'52'38,"4"-17"2,22-2-2,9-22-33,34-13-2,28-22-2,25-17-1,29-8-3,9-22-31,41 0-4,4-11 1,22 6-5</inkml:trace>
  <inkml:trace contextRef="#ctx0" brushRef="#br2" timeOffset="142373.6738">14577 10028 7,'4'-15'29,"-4"-4"2,-4 5 3,4 14-21,-23-16 0,8 27 9,-25-12-3,8 18-8,-16-3-3,5 15-1,-7-4-2,10 11 0,3-3-2,11 5 0,10-1-2,16 2 0,12-6-1,16-5 1,14-9-1,10-12 1,9-14 0,4-13-1,3-14 2,-3-8-1,-6-9 1,-9-1-1,-12 3 0,-12 5 0,-9 8-1,-9 11 0,-7 11 0,-1 14-1,0 0 1,-7 25-1,8 8-1,4 5-1,8 16-7,-3-6-25,19 12-5,7-10 3,15 2-4</inkml:trace>
  <inkml:trace contextRef="#ctx0" brushRef="#br2" timeOffset="142810.4746">16316 10367 72,'11'-27'39,"-11"5"-1,0 22 0,-21-11-30,6 24-3,-9 3 0,1 15-1,-6 5-1,3 9-1,6-3 1,7 7-1,9-8 0,15-5 0,14-14-1,16-11 0,15-20 0,17-12-1,18-11-1,7-18-4,9 3-6,-11-22-28,7 9 2,-15-11-2,-5 11 1</inkml:trace>
  <inkml:trace contextRef="#ctx0" brushRef="#br2" timeOffset="142966.4749">16968 10062 104,'-70'50'35,"6"20"3,0-5-11,12 16-21,8-1-5,17 2 1,15-7-3,13-10 1,25-5-8,3-23-29,30-9 0,4-20 0,13-8-2</inkml:trace>
  <inkml:trace contextRef="#ctx0" brushRef="#br2" timeOffset="143138.0752">17191 10544 97,'-34'0'39,"16"4"-1,5-11-5,13-16-58,23 3-12,9-12 0,27 1-3,4-13 0</inkml:trace>
  <inkml:trace contextRef="#ctx0" brushRef="#br2" timeOffset="143450.0757">17968 10069 107,'-27'16'40,"-14"-4"0,-2 23-3,-10 3-35,1 17 1,-5 11-1,3 11 2,6 7-3,10 3 2,11-4-3,17-7 3,12-11-2,16-11 0,15-19 0,7-13-1,8-14 1,0-11-1,-2-13 0,-5-10-1,-6-5 0,-8-9-1,-8-3-2,-8-4-1,-4 2-1,-8-4-4,6 19-13,-11-6-17,11 11 0,-7 0 1,13 10 1</inkml:trace>
  <inkml:trace contextRef="#ctx0" brushRef="#br2" timeOffset="143933.6766">18404 10261 104,'-59'25'41,"13"-16"-2,29-4-1,28-19-36,18-6-1,22-6 1,16-4-2,6 2 2,2 3-1,-5 5 0,-9 11 2,-18 10-1,-13 12-1,-19 13-1,-22 8 1,-9 6-1,-9 5 0,-5 1-1,4 2 1,2-6-1,9-5 1,14-8 0,12-8 0,17-7 0,8-7 0,3-5 0,1-1 1,-2 0 0,-8 4 0,-10 2 0,-13 7 0,-12 4 1,-11 5-1,-8 1 0,-5 0-2,-1 2-1,3-8-2,8 9-7,-2-17-28,25 7-2,0-17 0,22 12-1</inkml:trace>
  <inkml:trace contextRef="#ctx0" brushRef="#br2" timeOffset="144635.6778">19504 10391 91,'0'0'37,"16"-20"0,-16 20 1,12 5-34,-7 8-1,-8 6 0,1 14 0,-8 5 0,-2 11 0,-8 1-1,2 1 1,-4-5-1,4-4 0,2-8-1,8-11 1,8-23-2,0 0 1,13-9-1,4-16 0,2-9 0,5-4 0,4-8 0,-3 1 0,1 0 0,-7 5 0,-3 9 0,-3 7 1,-3 7 0,-10 17-1,10-11 1,-10 11 0,0 0-1,6 18 0,-6-18 1,20 9 0,-1-9-1,10-3 1,6-4 0,6-3 0,6 1 0,-3-1 0,0 2 0,-6 7 0,-7 6 0,-11 9-1,-6 13 1,-12 8-1,-7 10 1,-7 7-1,-1 4-1,-3-2 0,4-1-2,5-15-1,17-5-8,-10-33-27,48-2-2,-3-35 1,26-8-1</inkml:trace>
  <inkml:trace contextRef="#ctx0" brushRef="#br2" timeOffset="144822.8781">20932 9809 110,'0'0'38,"-29"25"1,-16 25-1,-6 28-30,-11 14-7,-7 18 1,5 7-5,5 2 1,12 8-17,3-23-18,25 0-5,6-22 1,21-10 0</inkml:trace>
  <inkml:trace contextRef="#ctx0" brushRef="#br2" timeOffset="145166.0787">21123 10418 92,'-32'20'39,"5"9"0,-5-6-1,17 7-32,-2-8-2,14 6 0,3-7-1,8-2 0,2-5-1,10-1 0,2-6-1,-1 3 0,-1-4 0,-2 1 0,-6 1-1,-1 3 1,-6 4-1,-11 4 0,-2 3 0,-3-1 0,-5 3 0,-2-5-2,7 3-4,-7-15-31,18-7-2,0 0 0,12-21-2</inkml:trace>
  <inkml:trace contextRef="#ctx0" brushRef="#br2" timeOffset="145556.0794">21598 9840 110,'-12'2'39,"1"-11"0,11 9 0,6-12-35,12 4-1,1-2 1,9 4-1,-3 0 0,4 5 0,-8 8-1,-4 6 0,-15 9 0,-9 10 0,-15 7-2,-15 11 0,-9 2 0,-5 5 0,1-2 0,-1-4 0,13-7 0,14-8 0,23-12 0,19-13 0,22-11 0,18-11 0,16-5 0,6-8-6,21 8-12,-10-14-21,9 10-3,-12-5 3,4 13-2</inkml:trace>
  <inkml:trace contextRef="#ctx0" brushRef="#br2" timeOffset="145712.0797">22380 10164 135,'-25'0'42,"9"4"-1,-5-23-4,8 6-37,6-1 0,-4-11-5,17 9-34,-16-12-2,6 7-2,-9-11-1</inkml:trace>
  <inkml:trace contextRef="#ctx0" brushRef="#br2" timeOffset="151796.0904">6865 5705 58,'-7'-20'32,"4"-1"1,-6-9-2,8 0-27,-3-10-2,8 0 1,0-10-1,5 0-1,1-10 4,7 2-4,1-6 3,7 1-1,-1-5 0,5-4 0,1 1-2,9-1 1,-2-2-2,6 1 1,1-2-1,3 1 1,6-3-2,5-1 0,6-1 2,4-1-1,2 0 1,4 1 0,6 4-1,0 0 1,4 5 0,5 8 0,-1 0-1,0 11 1,-1 8 0,2 3-1,0 4 0,2 5-1,-2 5 1,6 1 0,4 4 0,1 0 0,7 2 0,0 0 0,5 6 0,3 1 0,3 5 0,-3 4 0,-2 4 0,-1 7 0,-3 3 0,-3 8 1,-2 5-1,-8 1 0,-7 5 0,-3 5 0,-2 3 0,-9 2 0,-3 4 0,-6 4 0,-4 3 0,-5 6 0,-8 5 0,-6 3-1,-4 3 1,-4 4-1,-1 2 1,-9 1-1,1 0 0,-6-3 0,2-4 1,-2-3 0,-3-6-1,1-6 1,-2-8 1,-3-6-1,-2-7 1,-2-8-1,-5-2 2,-4-10-3,0-12 4,-6 12-3,6-12 0,-17-2 0,7-5-1,-2-4 2,-3-4-2,1-3 1,-2-2-1,1-2 1,-1-2-1,0 2 2,0 0-1,-3 4-1,0-1 2,0 6-1,-2-1 1,0 3-1,-2 3 1,4 3-1,-2-2 0,5 3 0,1 2 0,4 1 0,11 1 0,-13 0 0,13 0 0,0 0 0,8 14 0,2-3 1,2 9-1,1 6 1,3 9 1,3 5-1,-1 6 1,7 4-2,-1-4 3,1 0-3,3-8 3,3-11-2,5-13 1,1-16-1,4-14-1,1-14 3,3-14-3,-3-10 1,-1-7-1,-1-3 1,-7-2-2,-2 2 2,-7 7-1,-5 7-2,-2 9 1,-6 5-3,1 11-3,-9-5-27,14 18-4,-8-9 0,15 13-1</inkml:trace>
  <inkml:trace contextRef="#ctx0" brushRef="#br2" timeOffset="153106.4927">8716 4189 37,'0'0'30,"0"0"0,0 0-5,-6 13-16,6-13-2,-6 21-1,6-21 0,-7 30 0,0-11-1,4 8-1,-6 3-1,2 10 1,-7 5-2,2 11 0,-9 2-2,-4 9 1,-2 4 1,-5 5-2,-5 3 2,-1-3-1,-5-3 2,3-4-2,-2-9 1,3-7 0,3-12-1,2-11 0,4-13 0,4-10-1,3-12 1,6-9 0,-2-8-1,4-4 1,-1-8 0,3-2-1,0-6 1,4-1 0,1 1 0,4-1 2,4-3-4,6 1 3,4 0-3,7 0 3,6 0-2,7 4 1,-2 3-2,2 6 1,2 7 1,-4 8-1,-1 6 1,-5 11 0,-3 10-1,-2 5 0,0 10 0,-2 6 1,2 7 0,-2 6-1,0 4 1,2 7-1,3-2 1,5 1-1,0-2 1,8-5-1,2-10 0,5-6 1,4-11-1,1-12 1,4-14-1,2-13 1,-1-11-1,-1-8-1,-3-10-1,-3-7 2,-2-5-4,-12-4 0,5 9-6,-19-9-27,5 18-1,-10-4 0,4 16 0</inkml:trace>
  <inkml:trace contextRef="#ctx0" brushRef="#br2" timeOffset="155056.4961">3043 10950 64,'-21'-1'34,"1"8"-1,-9 6-1,0 13-31,-11 4 2,0 15-2,-7 12 1,-4 13-5,-8 10 3,0 7 0,0 1 3,-4 0 0,4-5-1,4-6-1,5-17 1,8-11 0,2-15-1,6-16-1,7-18 1,7-16-1,5-17 1,6-12 0,4-16 0,8-10 0,3-6 0,6-3 0,5 4 0,4 4-1,5 9 0,1 9 0,4 13 1,-1 12-1,0 13 0,4 9 0,-2 10 1,5 11 0,-4 8 0,7 10 1,2 8-1,7 4 1,0 5 0,7 0-1,0 3 0,2-2 1,1-4-2,-1-2 1,-2-6-2,-7-1 2,2-6-3,-6-6-2,5 1-6,-10-17-27,14 1 0,0-18-2,9-3 2</inkml:trace>
  <inkml:trace contextRef="#ctx0" brushRef="#br2" timeOffset="155306.0965">3897 11326 83,'0'16'40,"0"-16"-2,16 5 0,1-8-36,9-3-2,4 0 0,3-3-4,9 11-6,-14-7-27,4 11 0,-10-2-1,1 8 0</inkml:trace>
  <inkml:trace contextRef="#ctx0" brushRef="#br2" timeOffset="155462.0968">3969 11642 82,'-23'35'40,"-1"-13"-2,20-2 1,4-20-34,14-5-3,20-16-1,15-13-4,21 6-7,7-22-29,19 0 2,2-6-2,16 4-1</inkml:trace>
  <inkml:trace contextRef="#ctx0" brushRef="#br2" timeOffset="156725.699">5602 10745 66,'-10'-16'34,"-4"-1"-1,1 5 0,-9-1-26,4 11-2,-9 2-1,3 13 1,-4 6 0,2 15 0,-4 3-1,3 9-2,3 1 0,8 2-1,5-6 0,11-6-1,5-10 1,16-13-2,8-16 3,13-13 1,1-16-1,10-7 2,-1-10-2,3-1 2,-9-1-3,-3 5 3,-13 8-4,-3 7 1,-9 11-1,-18 19 0,11 0 0,-13 18-1,1 13 0,-5 5 0,3 12-3,-1 2-3,10 12-2,-8-7-30,14 5 0,-3-11 0,9 0-1</inkml:trace>
  <inkml:trace contextRef="#ctx0" brushRef="#br2" timeOffset="156990.8995">5347 11392 85,'-18'21'38,"18"-21"0,15 10 1,17-20-35,31-9-2,20-5 0,13-2-1,10-2-1,5-1-3,1 13-8,-12-6-27,-1 17 0,-23 1-1,-13 14 0</inkml:trace>
  <inkml:trace contextRef="#ctx0" brushRef="#br2" timeOffset="157412.1002">5492 11842 59,'5'-14'37,"-5"14"-1,0 0-2,13-2-28,-13 13-1,2 17 0,-5 3 0,1 15 0,-4 1-2,1 6-1,-4-4 1,7 0-1,-3-11 0,5-6 0,1-16-1,-1-16 0,18-12 0,-3-12 0,2-8 0,0-9 0,1-1 0,1-3-1,-1 2 1,2 3 0,-2 3 0,5 3 1,-3 8-2,9-2 1,7 11-9,-2-6-29,13 10-2,-2-5 0,11 10-1</inkml:trace>
  <inkml:trace contextRef="#ctx0" brushRef="#br2" timeOffset="158316.9018">2933 12929 32,'-10'15'30,"-1"12"0,-7 11 0,-9 9-26,-5 18-1,-10 7 0,-4 13 1,-7 5 0,-1 5 0,-3-12 0,5-6 0,0-18 1,10-10-1,7-28 0,10-18-2,6-23 1,15-16-3,4-14 1,3-10 0,8-6 0,5-1 1,4-1 0,2 7-1,3 2 2,2 12-1,0 4 0,5 13 0,-2 11-1,2 13 1,1 15 0,4 15-1,-4 15 0,-1 13-1,0 9 1,0 8-1,0 0 0,2-1 0,2-7 0,4-12 0,6-14-2,2-20-3,14-7-30,-7-25-1,12-7-3,-8-18 1</inkml:trace>
  <inkml:trace contextRef="#ctx0" brushRef="#br2" timeOffset="158519.7022">3405 13418 72,'0'0'40,"0"0"-2,20-8 1,15-8-37,3-6-1,5-3-1,7 6-4,-7-11-25,6 21-8,-11 0 0,-6 17-3</inkml:trace>
  <inkml:trace contextRef="#ctx0" brushRef="#br2" timeOffset="158660.1024">3487 13706 72,'-8'18'39,"8"-18"-2,20-17 1,20-9-39,4-17-7,19 2-29,7-12 1,14 3-3,5-5 0</inkml:trace>
  <inkml:trace contextRef="#ctx0" brushRef="#br2" timeOffset="160968.9065">4886 12704 47,'5'-16'34,"-5"16"0,0-22-7,0 22-20,-11 14-1,3 8 1,-8 2-1,2 13 0,-3 2-2,5 5 0,0-1-1,12 1 1,8-9-1,16-7-1,15-16 0,17-14-1,10-13 0,11-13-1,9-12-2,-3-9-5,10 0-31,-23-6 0,-5 11-2,-21-5 2</inkml:trace>
  <inkml:trace contextRef="#ctx0" brushRef="#br2" timeOffset="161171.7068">5282 12670 74,'-17'46'39,"-3"-7"-1,11 7 0,-1-3-38,10-3 0,9 3-6,-2-17-16,18 8-14,0-15-1,10-3-1,4-17-1</inkml:trace>
  <inkml:trace contextRef="#ctx0" brushRef="#br2" timeOffset="161686.5077">5825 12727 76,'0'0'40,"-19"1"-2,19-1 1,5-12-40,-5-3-3,14 7-31,-4-8-2,9 4-2,-4-9 1</inkml:trace>
  <inkml:trace contextRef="#ctx0" brushRef="#br2" timeOffset="162092.1084">6316 12346 73,'-3'-12'38,"-9"24"0,-14 1-1,0 19-33,-9 6-2,6 14 1,-6 4-1,8 11 0,1-1 0,10-1-1,12-8 1,9-5-1,10-15 0,13-11 0,4-14 0,4-9 0,2-12-1,-2-7 1,-7-4-1,-7-3 0,-9-1 0,-13 4-2,-9 3 0,-7 2-1,-3 9-2,-10-9-7,19 14-27,-13-8 1,23 9-1,-16-20 1</inkml:trace>
  <inkml:trace contextRef="#ctx0" brushRef="#br2" timeOffset="162606.9093">6647 12324 76,'-11'8'40,"-6"-7"-1,17-1 0,-21 7-35,21-7-2,0 0 1,21-13-1,-1 4-1,4 3 0,3 0 0,1 2 0,-1 3-1,-2 1 1,-2 1-1,-6 3 1,-4 3-1,-13-7 1,16 19-1,-15-8 1,0 2-1,-4 3 0,-6 3 0,-2 1 1,-3 1-1,-1 0 0,3-4 0,4 0 1,1-4-1,7-13 0,9 10 1,6-10-1,5-3 0,3 0 1,0 0-1,-1 3 1,-5 5-1,-5 9 1,-10 4-1,-8 9 0,-5 6-1,-9 3 0,-6 3 0,-1-1-3,-2 1 0,-6-13-5,18 6-31,-16-16 1,12 4-1,-8-13 0</inkml:trace>
  <inkml:trace contextRef="#ctx0" brushRef="#br2" timeOffset="162934.5099">5240 13403 51,'0'0'38,"0"0"-1,22-10 0,20-1-26,12-14-4,25-2 0,20-13-1,19-5-2,15-9-1,8 0-1,6 2-2,1 3-2,0 12-2,-22-3-11,-7 25-24,-26 1 0,-13 22 0,-25 2-1</inkml:trace>
  <inkml:trace contextRef="#ctx0" brushRef="#br2" timeOffset="163418.1108">5579 13653 64,'-11'-3'39,"11"3"-1,-19 15 1,4 1-36,1 7-1,-1 10 1,1 7 0,4 6 0,1 1-1,9 0 1,5-6-1,5-4 0,10-14 0,12-12 0,4-13-1,8-11 0,2-13 0,1-10-1,-7-7 1,-5-2-1,-11-2 0,-9 3 0,-11 3-1,-11 5 1,-10 12-1,-12 6-1,-4 14 0,-4 4-1,3 12 0,0-3-4,14 19-10,2-17-22,20 3 1,-2-14-1,41-4 1</inkml:trace>
  <inkml:trace contextRef="#ctx0" brushRef="#br2" timeOffset="163589.7111">6297 13523 74,'-5'14'41,"0"4"-2,-11-11 0,16-7-38,-17-1-4,9-16-21,16 6-14,-4-9 1,15 2-4,-3-8 2</inkml:trace>
  <inkml:trace contextRef="#ctx0" brushRef="#br2" timeOffset="163776.9114">6599 13425 61,'-9'35'37,"-8"0"1,3 11-2,-9 1-32,6 8 0,0-2-4,4-5-3,9 7-10,1-23-23,16-9-1,4-20-1,12-12 0</inkml:trace>
  <inkml:trace contextRef="#ctx0" brushRef="#br2" timeOffset="164073.3119">6947 13345 68,'0'0'38,"-20"10"1,7 9 1,-1 0-36,6 5-1,1 0 0,4 0-1,5-4 0,8 1 0,6-5 0,6-4-1,-2 0 0,7-3 0,-3 0 0,0 2 0,-6 3 0,-2 2 0,-11 5-1,0 5 1,-7 2-1,-4-1-1,-2 1 0,-2-5-2,2 0-3,-10-24-29,18 1-4,-11-15-1,16-6-1</inkml:trace>
  <inkml:trace contextRef="#ctx0" brushRef="#br2" timeOffset="164229.3122">7103 13262 86,'0'0'42,"13"-10"0,-13 10-3,21-7-43,-21-7-30,12 15-7,-12-1 1,12 14-2</inkml:trace>
  <inkml:trace contextRef="#ctx0" brushRef="#br2" timeOffset="164993.7135">3091 14775 42,'-4'11'34,"-7"-6"1,3 7-3,-9 4-30,-1 11-1,-7 7 0,-3 11-1,-12 12 0,-2 7 1,-6 4 0,-3 3-1,0-8 2,3-4 0,1-14 0,8-11-1,7-20 0,8-14-1,9-16 0,9-17 0,8-11 0,8-11-1,7-4 2,6-5-1,5 3 3,3 7-1,-1 6 0,0 13 1,-2 11-2,-2 11 3,-2 12-4,-3 12 1,-1 10-1,0 8-1,3 7 1,4 11 0,2 1 1,4 6-1,5 1 1,3-2 1,6-2-2,-1-8 1,6-7-2,2-10-2,5-2-7,-9-20-27,11 2-1,-9-17-1,1-1 0</inkml:trace>
  <inkml:trace contextRef="#ctx0" brushRef="#br2" timeOffset="165196.5139">3708 15065 41,'0'0'37,"7"-18"2,12 12-2,0-13-34,9 4-1,5-2-1,3-2-3,6 15-13,-7-10-20,1 13-3,-13-2 1</inkml:trace>
  <inkml:trace contextRef="#ctx0" brushRef="#br2" timeOffset="165383.7142">3716 15410 56,'-12'34'41,"7"-22"-2,18-5 0,12-24-38,13-13-1,20-3-5,-1-19-32,33 7-1,1-9-1,20 7-1</inkml:trace>
  <inkml:trace contextRef="#ctx0" brushRef="#br2" timeOffset="166491.3162">8807 14922 10,'0'0'25,"0"0"2,0 0-17,0 0-2,0 0 3,-1-14 1,1 14 0,0 0 1,0 0-2,0 0 0,15 25-3,-18-12-2,6 18 1,-3 0-3,0 14-1,-4 0-1,1 6 0,-4 0 0,2-4 0,-3-8-1,6-7 0,-2-10 0,4-22 0,0 0 0,19-5 0,-7-20 0,3-8 0,0-5 0,1-4 0,0-1 0,-4 0 0,1 2 0,-5 7-1,0 9 0,1 4 1,1 8-2,3 2 1,8 6-1,3 3-1,10 0-1,3 0-1,17 4-3,-3-15-10,15 13-21,-2-7-1,8 4-1,-9-5 2</inkml:trace>
  <inkml:trace contextRef="#ctx0" brushRef="#br2" timeOffset="166865.7168">9637 14949 61,'-24'3'39,"-10"-4"1,6 12-6,-8-7-28,5 9 0,-8 5-2,6 9 0,-2 4 0,2 9-1,6 0-1,7 3 0,5-6 0,13-2-1,10-8 0,13-10 0,8-11-1,10-13 1,6-13-1,7-7 0,0-8 1,0-5-1,-6-1 0,-6 2 1,-8 3-1,-9 10 0,-11 8 0,-12 18 0,0 0 0,0 0-1,-17 21 0,4 6-1,5 8-1,-2-3-1,11 7-2,3-11-3,21 14-19,1-23-12,16 2-1,-1-16 2</inkml:trace>
  <inkml:trace contextRef="#ctx0" brushRef="#br2" timeOffset="167240.1175">10307 15038 52,'-15'-3'40,"-10"2"-1,5 12 2,-17 3-31,12 16-2,-6 0-2,5 6-2,3-2-1,10 2 0,7-9-1,11-8 0,7-12-1,13-16 1,10-14-1,9-12 0,6-10 0,-1-9-1,-2-6 1,1-6 0,-7-1-1,-5 3 1,-9 7 0,-8 11 0,-8 9 0,-7 17 0,-4 20 0,-19 15-2,4 19 1,-5 18-1,0 14 1,3 6-3,0 8 0,6-5-2,15 6-12,-9-23-24,21 1-1,-2-21-1,15-3 2</inkml:trace>
  <inkml:trace contextRef="#ctx0" brushRef="#br2" timeOffset="167598.9181">11399 14487 64,'0'0'40,"-35"10"-2,7 23 1,-13 9-36,-6 19 0,-8 17-2,-7 13-1,-1 10-1,-1 4-2,10 7-6,-4-20-25,24-2-4,9-22-2,23-15 1</inkml:trace>
  <inkml:trace contextRef="#ctx0" brushRef="#br2" timeOffset="167988.9188">11428 15061 56,'0'0'40,"-18"18"-2,2-10 2,2 9-36,-5-2 0,10 6-1,-4-2 0,7 2-1,4-3-1,6-1 1,6-2-1,5-5 0,3-4 0,3 0 0,1-1 0,-3-1 0,-2 2 0,-5 2 0,-12-8-1,13 23 1,-13-10-1,-5 5 0,2-2 0,-6 0 0,1 0-2,8-16-2,-7 29-17,7-29-19,0 0-1,3-18 0,9 3-1</inkml:trace>
  <inkml:trace contextRef="#ctx0" brushRef="#br2" timeOffset="168534.9198">11880 14549 67,'0'0'41,"0"0"-2,0 0 2,20-4-39,-3 2 0,3-3 0,4 4 0,3-4 0,1 4-1,-3-1 1,0 4-1,-8 0 0,-4 6 1,-7 3-1,-7 4-1,-8 5 1,-7 6 0,-7 3-1,-4 3 2,1 0-1,-1-1 0,7 0-1,4-5 1,9-4 1,8-4-2,12-10 1,13-4 0,7-7-2,7-1 1,9-4-2,-4-6-1,15 8-13,-17-17-25,11 11 0,-13-8-1,2 5 1</inkml:trace>
  <inkml:trace contextRef="#ctx0" brushRef="#br2" timeOffset="201464.806">4615 14821 12,'0'0'31,"18"-3"1,-6-10 0,13 3-22,0-13 0,8 4-4,2-5-1,14 6-2,-10 0-1,10 8-1,-7 4 0,0 10-1,-4 5 1,-7 7-1,-10 4 1,-7 6 0,-10 1-1,-7 3 1,-5 1-1,-7 1-1,-5-2 1,-2-1-2,-3-4 2,4-2-2,1-4 2,4-5-2,4-5 1,12-9 0,0 0 1,0 0 0,22-7 1,3-7-1,6-3 1,8-2 2,1 2-2,0 1 2,-5 3-2,-2 9 2,-7 8-2,-12 11 0,-9 12 0,-15 12-2,-9 8 1,-10 10 0,-8 7 0,-6 2-1,-5-4 2,5-3 0,4-9-2,8-15-2,15-13-3,16-22-10,9-25-19,17-13-2,20-8 1</inkml:trace>
  <inkml:trace contextRef="#ctx0" brushRef="#br2" timeOffset="201901.6068">5670 14805 46,'-15'9'34,"15"-9"3,-18-2-3,18 2-30,-19 4-1,19-4 1,-22 17-2,11 4 1,-1 3-2,0 12 1,0 4 0,2 11-2,2 2 1,5 3 0,6-3 1,5-5-2,4-9 1,10-10 0,5-13 0,9-16 0,1-16-1,5-15 1,4-14-1,4-15 0,-6-8 1,-3-4 1,-10-1 0,-11 4-1,-14 9 0,-11 13 1,-13 16-1,-13 18 1,-8 18-3,-4 9 0,1 14-4,-1-1-2,26 12-32,-2-11 0,23 2-2,8-15 1</inkml:trace>
  <inkml:trace contextRef="#ctx0" brushRef="#br2" timeOffset="202088.8071">6245 15007 41,'0'0'6,"-15"-8"-5,4-2-1,-3-5-37</inkml:trace>
  <inkml:trace contextRef="#ctx0" brushRef="#br2" timeOffset="202837.6085">6304 14548 49,'0'0'38,"0"0"-2,-11 1 1,11-1-33,0 0 0,0 0 0,15-14-3,-1 5 0,2 1 0,3 0 0,1 2 0,-3 3 0,-2 6-1,-15-3 1,11 26 0,-16 1-1,-6 6 1,-7 6 0,-3 2 0,-7 1-1,-1-2 1,1-6-1,8-4 0,0-10 1,12-7-1,8-13 1,13 1-1,15-13 1,7-9-3,13-5-1,2-13-6,23 6-28,-12-12 0,6 7-2,-8-6 0</inkml:trace>
  <inkml:trace contextRef="#ctx0" brushRef="#br2" timeOffset="203087.2089">7007 14315 61,'-22'16'38,"5"15"0,-12 13-1,-7 22-34,-12 18-4,-7 18 1,-6 11-1,-3 7-1,1 3-3,1-13-3,21-9-25,3-26-5,27-22-1,9-31 2</inkml:trace>
  <inkml:trace contextRef="#ctx0" brushRef="#br2" timeOffset="203555.2097">6888 14967 46,'0'0'41,"17"-13"-1,5-16 0,9 0-34,10-6-2,5 5 0,-1 1-1,-5 8 1,-7 10-3,-5 11 0,-16 12-1,-8 11 0,-13 10 0,-1 6 0,-8 2 0,-2 3-1,5-4 0,-1-6 0,12-6 1,4-12-1,11-8 1,12-9 0,4-10 1,4 1 0,1-4 0,3 1 0,-4 3 1,-7 7 0,-10 6 0,-6 12 0,-15 10-1,-5 12 1,-9 12-1,-11 7 0,-5 8-2,-4 2 1,2 1-3,1-12-4,14-2-32,-5-23-1,20-11-2,5-30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00:14:38.6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5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4T00:16:31.089"/>
    </inkml:context>
  </inkml:definitions>
  <inkml:trace contextRef="#ctx0" brushRef="#br0">3400 1440 54,'0'0'37,"-3"-18"0,18 6 0,-1-13-18,19 0-14,-3-10 0,17-3 0,-1-8-1,10 4-1,0 2 0,-1 5-1,-5 10 0,-4 8-1,-2 12 0,-6 12-1,-4 11 1,-4 15-1,-3 5 0,0 10 0,5 3 1,2 2-2,8-2 2,5-9-1,11-10 1,13-14-1,9-19 1,15-19 0,16-12-2,4-12-1,5-2-5,-18-8-27,6 10-4,-25 8 0,-10 20-1</inkml:trace>
  <inkml:trace contextRef="#ctx0" brushRef="#br0" timeOffset="483.6009">4545 1572 72,'8'-21'37,"-4"-4"-1,3 10 1,-15-6-30,8 21-1,-11-17-1,0 22-1,-9 14 0,-6 17 0,-9 12-1,-3 15-1,-5 11 1,4 18-1,1-3 0,13 3-1,15-11 1,21-14-2,24-20-2,25-24-1,35-8-17,14-43-18,34-6-1,3-24-1,11 0-1</inkml:trace>
  <inkml:trace contextRef="#ctx0" brushRef="#br0" timeOffset="936.0016">6332 1535 98,'5'-12'37,"12"-5"0,24 0 0,7-8-36,15 0 0,9-1 0,4 1-1,6 13-5,-14-4-29,2 20-3,-19 3 0,-14 10-2</inkml:trace>
  <inkml:trace contextRef="#ctx0" brushRef="#br0" timeOffset="1138.802">6384 1862 104,'-22'12'40,"22"-12"0,36-7-2,31-17-38,27-9-1,23-10-1,30-2-5,2-14-27,28 9-5,-6-3 0,2 12-2</inkml:trace>
  <inkml:trace contextRef="#ctx0" brushRef="#br0" timeOffset="1450.8026">8540 1115 80,'11'-44'38,"-11"44"0,3-45 0,-1 11-32,-4 7-2,2 27 1,-17 1-2,1 26 0,1 17-2,-4 17-1,-3 16 0,4 11 0,4 2 0,2-2-1,3-5-4,9 2-2,-7-18-31,18-8 2,-6-22-2,12-9-2</inkml:trace>
  <inkml:trace contextRef="#ctx0" brushRef="#br0" timeOffset="1669.2029">8193 981 101,'-35'-4'40,"19"8"0,16-4-1,29-11-38,-29 11 0,66-16 0,-66 16-1,99-19-2,-37 12-3,2 0-15,52-1-18,6 14 0,-16 10-3,-22 14 1</inkml:trace>
  <inkml:trace contextRef="#ctx0" brushRef="#br0" timeOffset="1856.4033">8044 1694 100,'-61'33'40,"38"-1"0,23-32 0,51-2-39,21-18 0,32-11 0,20-4-3,16-14-8,24 7-27,-7-10-2,8 12-1,-14-7-2</inkml:trace>
  <inkml:trace contextRef="#ctx0" brushRef="#br1" timeOffset="9290.4168">10815 1024 53,'0'-10'35,"0"10"0,0 0 0,0 0-25,-6 9 1,11 9-2,-14 0 0,13 3-3,-8-3-1,9 5-1,0-4 0,8-8 0,6-19 0,21-25-2,-40 33-2,74-59-2,-23 15-14,6-12-24,12-6 0,0-2-1,0-7-2</inkml:trace>
  <inkml:trace contextRef="#ctx0" brushRef="#br1" timeOffset="10273.2185">5159 1471 81,'16'11'38,"-20"7"1,9 9-1,-7 3-27,8-7-7,0-11-1,15-12 1,8-26-1,20-28-1,22-29-2,-26 23-22,11-5-15,5-5-2,6 0-1,-2-5-3</inkml:trace>
  <inkml:trace contextRef="#ctx0" brushRef="#br1" timeOffset="11115.62">8456 760 62,'-16'-57'35,"16"57"-2,0 0 2,-63-38-25,63 38-5,-72 2-1,32 14 0,-48 34-1,-2 23 0,3 29-1,11 19 1,15 25-3,19 18 1,25 9-2,35-31 2,23-13-2,18-28 3,21-28 0,19-40-1,17-33 1,15-37 1,19-36 0,1-32-1,-5-22 2,-15-9-2,-74 64 0,-4-6 0,-12 3 0,-11-2-3,-19 4-1,-13-1 1,-20 12-2,-10 2 0,-25 10 0,-8 5-2,-14 11-22,3 4-10,-7 7 2,3 3-4,4 14 2</inkml:trace>
  <inkml:trace contextRef="#ctx0" brushRef="#br2" timeOffset="16092.0288">4082 3290 62,'4'-19'35,"-5"-1"-1,1 20 1,0-26-27,0 26-1,0 0-1,14 36-1,-8 2 0,1 22-3,0 14 1,-1 17-2,-4 14 0,-2 5-2,-2 1-1,-3-6-2,8-3-3,-7-27-5,17-11-25,-7-29 1,14-19-2,0-26 2</inkml:trace>
  <inkml:trace contextRef="#ctx0" brushRef="#br2" timeOffset="16326.0292">3747 3343 89,'-31'5'38,"3"-7"0,28 2 0,0 0-36,15-8 0,23-7-1,25-1 1,18-3-2,19 0 1,12 0-3,8-2-2,11 15-26,-16-3-6,-5 18-2,-28 4 0</inkml:trace>
  <inkml:trace contextRef="#ctx0" brushRef="#br2" timeOffset="16528.8295">3878 4219 81,'0'0'39,"47"-12"-3,14-28 2,24-7-36,23-10-2,12-11-2,20 5-18,-3-13-15,7 9 0,-14-3-1,-8 10-2</inkml:trace>
  <inkml:trace contextRef="#ctx0" brushRef="#br2" timeOffset="16731.6299">5474 3448 93,'0'0'38,"31"-2"-1,-4-19-1,14-5-40,15 11-18,-7-10-13,5 10-1,-11-3-1,-7 17 0</inkml:trace>
  <inkml:trace contextRef="#ctx0" brushRef="#br2" timeOffset="16903.2302">5332 3808 97,'-24'39'39,"9"-25"0,30-8-2,20-21-37,18-20-6,32 1-27,3-17-4,23 2 0,10-12-1</inkml:trace>
  <inkml:trace contextRef="#ctx0" brushRef="#br2" timeOffset="18244.8325">7104 2860 45,'-3'17'31,"3"-17"1,7 14 0,9-26-15,10 5-12,7-16 1,13 6 0,-4-9-2,10 4-1,-5-1-1,2 8 0,-10 0 0,-3 9 0,-7 4 1,-4 5-2,-8 4 1,0 4 0,-2-1 0,2 1 0,5-5-1,4-3 1,3-4-2,5-4-1,2-1-2,-1-5-3,7 14-6,-15-10-22,5 14-1,-17-4-1,4 11 0</inkml:trace>
  <inkml:trace contextRef="#ctx0" brushRef="#br2" timeOffset="18650.4333">7641 2863 76,'0'0'36,"-11"-8"0,11 8 0,0 0-30,-21 24 0,10 6-1,-10 4 0,6 8-1,-7 2-1,9 4-1,4-6 0,10-7 0,16-12-1,16-14-1,18-12-2,4-13-4,24-2-29,-9-20-2,13 6-1,-13-13-2</inkml:trace>
  <inkml:trace contextRef="#ctx0" brushRef="#br2" timeOffset="19180.8342">7262 3542 74,'-36'11'36,"13"3"-1,8-11 1,15-3-31,21 2 0,20-7 0,15-9-1,22-5 0,12-5-1,13 0-1,8-5-1,2 1-3,0 8-1,-16-9-15,-9 22-18,-21-1-1,-12 14-1,-25-2 0</inkml:trace>
  <inkml:trace contextRef="#ctx0" brushRef="#br2" timeOffset="19680.0351">7843 3705 51,'0'0'34,"0"0"1,-26 27-1,6 18-9,-13-7-21,4 18 0,-7 3 0,-1 11-2,-9 2 0,-1 3 0,-6 0-1,2-3 0,0-5 0,0-9-1,4-12 1,8-14-1,5-17 1,12-18-1,14-20 0,10-16 0,12-13 1,7-11-1,11-6 1,5 0 1,5 6 0,1 11 0,-4 12 1,1 20 0,-6 10-1,-1 20 0,-7 9-1,1 15-1,-2 4 0,9 0-1,-3 3-2,4-8-4,18 1-30,-10-16-1,10-2-1,-4-21-2</inkml:trace>
  <inkml:trace contextRef="#ctx0" brushRef="#br2" timeOffset="20272.8361">4377 5750 70,'-1'18'35,"2"4"-1,4 15 1,-4-1-31,3 18-1,-3 7-2,0 7 1,-2 5-2,-1-3 1,0-7-2,-1-12-1,6-4-9,-4-25-21,1-22 0,21-1-3,-8-23 1</inkml:trace>
  <inkml:trace contextRef="#ctx0" brushRef="#br2" timeOffset="20491.2365">4143 5765 90,'-38'4'38,"18"10"0,5-9 1,25 6-34,18-14-2,20-7-1,16-4-1,12-7-2,9 5-3,-1-10-22,7 19-12,-14 2 0,-9 15-1,-19 3 0</inkml:trace>
  <inkml:trace contextRef="#ctx0" brushRef="#br2" timeOffset="20662.8368">4129 6430 96,'-34'26'40,"34"-26"-2,24-4 1,24-24-34,30-16-6,20-6-2,15-15-7,22 9-27,-6-6 0,1 12 0,-19 0-3</inkml:trace>
  <inkml:trace contextRef="#ctx0" brushRef="#br2" timeOffset="20865.6371">5314 6008 97,'27'-13'39,"1"-13"1,16 3-3,-6-6-36,9-6-4,12 11-5,-12-1-28,10 14-1,-18 1-1,-3 17-1</inkml:trace>
  <inkml:trace contextRef="#ctx0" brushRef="#br2" timeOffset="21037.2374">5312 6327 96,'-27'36'40,"10"-23"0,29-13-1,14-13-36,26-23-3,26-6-4,4-18-30,24 9-4,-2-9 0,10 10-1</inkml:trace>
  <inkml:trace contextRef="#ctx0" brushRef="#br2" timeOffset="26013.6462">7011 5146 57,'8'-12'33,"-11"-2"1,3 14-2,-20-24-25,20 24-3,-21-14 2,10 15-2,-4 3-1,-1 8 1,-3 6-2,-2 11 1,-4 11-1,1 8 0,-6 9 0,2 8 0,1 0 1,4 1 0,12-5 0,7-8-1,16-12 0,13-13-1,15-14 0,14-19 1,10-17-4,6-10 2,5-13-2,-8-9 1,-7-8 0,-7-4 0,-17 0 2,-16 3-3,-16 6 2,-17 10 0,-16 7 0,-9 13 0,-13 12 0,-4 12 0,-4 8 0,1 6-1,14 8-3,6-4-2,30 16-19,-2-22-7,34 9-5,11-12-1,24 1 0</inkml:trace>
  <inkml:trace contextRef="#ctx0" brushRef="#br2" timeOffset="26200.8465">7698 5340 86,'-49'20'39,"6"-2"-1,2-13-2,14-11-37,16 7-14,8-19-21,27 1-1,4-15-2,19 2 1</inkml:trace>
  <inkml:trace contextRef="#ctx0" brushRef="#br2" timeOffset="26684.4474">7951 5068 78,'-29'17'38,"-1"-13"-1,19 2 0,4-23-33,23 2-2,12-3 1,14-3-1,9-1-1,3 2 0,-1 3 0,0 4-1,-8 5 1,-12 8 0,-8 5-1,-15 7 1,-13 6 0,-7 4 0,-10 2-1,-2 3 1,-5 1-1,1-1 1,3-1-1,2-3 0,11-3 0,6-3-1,14-7 1,9-2 0,9-3 0,5-4 0,5 0 0,-3 0 0,0 3 0,-7 4 0,-12 8 0,-11 9 0,-11 9 1,-14 7-1,-8 6-1,-3 1 3,-1-2-5,0-8 1,15-1-10,0-28-22,17-9-2,24-21-1,12-8-1</inkml:trace>
  <inkml:trace contextRef="#ctx0" brushRef="#br2" timeOffset="26887.2477">8720 4932 89,'-12'20'38,"-10"-2"0,9 16 0,-15 4-36,13 9 0,-1 5-1,5 3-1,-1 6-1,7-8-3,11 7-8,-3-23-23,17 0-2,4-22 1,12-7-1</inkml:trace>
  <inkml:trace contextRef="#ctx0" brushRef="#br2" timeOffset="27230.4483">8994 5029 88,'-16'-19'38,"16"19"-1,-24-2 2,10 16-35,-1 4 0,10 7-1,4 3-2,2 5 0,5 0 0,8 1 0,1-4 0,7-2 0,0-1-1,1-3 1,0-1-1,-3-4 0,-3 0 0,-2 0 0,-5 0 0,-7 6 0,-8 1 0,-8 3 2,-11 1-2,-3-1 2,-6 1-3,-2-7 0,10-1-6,-5-23-12,30 1-9,-10-19-5,28-5-5,1-20-4,18-6 4</inkml:trace>
  <inkml:trace contextRef="#ctx0" brushRef="#br2" timeOffset="27417.6487">9076 5039 97,'-22'4'41,"22"-4"0,0 0-1,20-13-38,11-4-1,17-5 0,11-2-3,9-6-2,14 11-15,-13-14-7,15 20-10,-29-5-3,-2 15-2,-26 1 2</inkml:trace>
  <inkml:trace contextRef="#ctx0" brushRef="#br2" timeOffset="28088.4498">6839 6102 66,'0'0'36,"11"-9"0,23 2 1,15-13-28,33 2-1,22-13-1,29 6 0,20-10-1,23 4-1,15-4-1,10 4-2,5 1 0,0 4-2,-2 4-1,-9-1-1,-6 6-2,-12-5 1,-10 5-5,-24-6 3,-17 8-4,-27-5 4,-17 7-3,-31-7 1,-5 11-26,-36-2 0,-10 11 0,-22-8 0</inkml:trace>
  <inkml:trace contextRef="#ctx0" brushRef="#br2" timeOffset="31910.4565">7061 6461 76,'-17'4'36,"17"-4"-2,-13-5 1,24-5-31,13-14-1,22-2-1,10-6-1,13-1 0,2 1 0,-1 6-1,-7 7 1,-11 10-2,-17 17 2,-15 12 1,-26 8-1,-15 10 1,-11 6-1,-8 2 2,2-3-1,3-4 0,10-6 0,12-9-1,21-9 0,16-8-1,16-7 1,5-1-1,7-2 0,-2 3 1,-4 6-1,-13 7 0,-18 9 1,-13 8-1,-19 8 0,-11 5 0,-9 2-1,-2-2-1,6-1-3,-3-19-10,26-1-22,10-22 1,15-12-2,12-17 1</inkml:trace>
  <inkml:trace contextRef="#ctx0" brushRef="#br2" timeOffset="32238.0571">7989 6274 86,'-29'11'36,"0"13"2,-7 4-1,6 8-32,-2 9-2,12 10 1,5-1-1,9 5 0,9-9 0,13-1-2,11-13 0,12-12 1,15-16 0,1-13-1,7-16 0,-2-12 0,-4-11 0,-8-7-1,-17 1-1,-14-3-2,-18 2 0,-17 5-2,-11 11-1,-17-1-5,5 24-14,-9-6-13,8 16 2,4 2-1,16 11 2</inkml:trace>
  <inkml:trace contextRef="#ctx0" brushRef="#br2" timeOffset="44200.1013">8499 6213 34,'0'0'29,"3"-17"2,-3 17 0,19-14-19,-11 1-4,9 5-2,-2-3-1,4 5-1,-4-1-2,-1 4 0,-2 0-1,0 4-1,-12-1 1,12 12 0,-12-12-1,-6 21 0,0-9 1,-2 5 1,-4-1-1,-2 2 0,-4 1 1,6 1 0,-2-2-1,5 1 2,3-5-2,10-2 1,-4-12-1,20 5-2,3-8-2,1-11-5,19 5-14,-10-13-12,9 1 1,-6-3-2,4 2 3</inkml:trace>
  <inkml:trace contextRef="#ctx0" brushRef="#br2" timeOffset="44418.1138">8994 6063 27,'0'0'27,"-8"14"1,-1 2 1,-8 2-16,0 15-5,-12 3-2,4 11 1,-14 3-3,7 3-1,-4-3-2,4-1-5,9-3-16,5-11-7,10-12-3,10-10 0</inkml:trace>
  <inkml:trace contextRef="#ctx0" brushRef="#br2" timeOffset="44862.5228">8960 6401 83,'-22'7'35,"8"-2"-1,14-5 0,-10-6-32,20-6-1,12 1 0,5-2-1,4 2 0,2-2 1,4 5-1,-12 1 1,-3 8 0,-10 6 0,-6 7 2,-9 1 0,-6 6 0,-8 1-1,-1-1 1,0-1-1,3-4 1,5-2-2,10-14 0,0 14-1,11-13 0,11-3 0,0 1 0,3-2 0,0 3 1,-4 1 0,-4 4 0,-17-5-1,6 24 1,-17-5 0,-7 3-1,-5-1 0,-2 0-2,5 3-6,-7-10-27,18 2-2,-3-12 1,12-4-3</inkml:trace>
  <inkml:trace contextRef="#ctx0" brushRef="#br2" timeOffset="45595.7241">4464 7873 65,'9'-14'34,"-6"1"0,-3 13-5,0 0-23,0 0 1,-13 22-1,12 1-3,-2 2 1,1 12-3,-2 6 1,4 10-1,0 6 0,0 5-2,0-1-1,-1-9-2,8 6-10,-9-21-20,13-8 0,-11-31-2,18 4 1</inkml:trace>
  <inkml:trace contextRef="#ctx0" brushRef="#br2" timeOffset="45829.7245">4232 7933 78,'-30'12'38,"5"-8"-2,25-4 2,0 0-32,13 1-2,22-13-1,15 0 0,6-3-1,14 1 0,3 0-4,2 0-2,3 22-25,-19-8-9,-3 14 1,-23 3-3</inkml:trace>
  <inkml:trace contextRef="#ctx0" brushRef="#br2" timeOffset="46048.1248">4144 8555 86,'-17'14'38,"17"-14"-1,33-13 1,18-6-34,10-16-2,21-4-1,8-4 0,7-3-4,12 10-8,-10-5-26,3 14 1,-12 0-3,-1 13 1</inkml:trace>
  <inkml:trace contextRef="#ctx0" brushRef="#br2" timeOffset="46422.5255">5287 8180 87,'-8'12'39,"8"-12"-2,0 0 2,0 0-36,25-5-1,6-8-1,15-5 1,10-5-1,10 0-1,15-3 0,6-3-3,3 5-1,-11-9-14,3 18-20,-19 1 0,-9 12-1,-24 3 0</inkml:trace>
  <inkml:trace contextRef="#ctx0" brushRef="#br2" timeOffset="46640.9259">5308 8609 86,'0'0'38,"15"-23"1,14-10 0,21-4-36,10-14 0,18-3-1,9-1 0,4-1-3,-1 8-2,-8-3-8,3 15-26,-16 1-1,-9 8-1,-20 1 0</inkml:trace>
  <inkml:trace contextRef="#ctx0" brushRef="#br2" timeOffset="46796.9262">5776 7790 93,'-51'-9'38,"0"-2"-2,16 7 1,11 2-38,24 2-1,0 0-26,30 4-9,13 4 1,1 3-3</inkml:trace>
  <inkml:trace contextRef="#ctx0" brushRef="#br2" timeOffset="46984.1265">6077 8553 105,'-38'21'41,"10"-6"-1,0-22-4,13-11-43,27 0-26,-3-18-7,18 3 0,1-9-1</inkml:trace>
  <inkml:trace contextRef="#ctx0" brushRef="#br2" timeOffset="56734.1436">10545 7409 74,'4'-16'37,"-4"16"-1,0 0 1,10 23-27,-16 7-5,4 14-1,-3 8-2,4 10-1,-2 12-1,0 4 0,1 4-1,4-2-2,4 0-3,-6-20-17,14 2-14,-2-18 1,9-15-2,3-23 1</inkml:trace>
  <inkml:trace contextRef="#ctx0" brushRef="#br2" timeOffset="57046.1442">10940 7595 91,'-26'22'38,"-14"4"-1,7 13 1,-9-5-33,8 6-1,-3-6-1,12 1 0,1-5-1,8 0-1,6-8 0,13 1-1,9-7 0,12-4 1,7-3-1,10-7-1,5 1 1,2-3-2,2 0 0,-2-1-2,-3 7-1,-5-4-3,3 13-22,-13-8-8,10 4 1,-9-5 0</inkml:trace>
  <inkml:trace contextRef="#ctx0" brushRef="#br2" timeOffset="57545.345">11493 7869 75,'-22'-13'37,"-4"12"0,-13-1 1,2 17-31,-9-4-2,7 13 0,-4-1 0,9 8-3,1-4 1,11 2-2,6-2 0,13-8-1,9-5 1,11-6 0,9-8-1,6-4 0,2-7 1,5-5-1,-2-6 0,-1-1 1,-7-1-1,-3 4 1,-10 3-1,-5 8 0,-11 9-1,11 3 1,-12 18-1,-3 10 0,-3 15 0,-1 14 0,-7 12 0,1 8 1,-8 7 0,0 2 1,-3-5 0,-3-7 0,5-11 0,-1-14 0,5-18 1,2-16-2,17-18 0,-11-21 0,15-13-2,5-13 2,6-13-1,5-7 0,3-9-1,4-2 1,5 6-2,-9 0-4,14 15-30,-16 0 1,13 15-1,-10-3-1</inkml:trace>
  <inkml:trace contextRef="#ctx0" brushRef="#br2" timeOffset="58075.746">12049 7773 101,'-15'8'39,"-11"-5"0,7 14-2,-5-5-34,3 12-1,7 1 0,-3 6-1,-1-1 0,3 4 0,6-5-1,4-2 0,0-6 0,5-21 0,13 12 0,3-21 0,5-9 0,6-6 1,5-7 0,-3-6 0,4 0 0,-2-1 0,-7 5-1,-4 6 2,-5 10-2,-15 17 0,0 0 1,0 0-1,0 15 0,-5 3 1,4 3-2,2-3 1,5 2 0,8-8 0,6-6 0,5-6 0,8-7 1,0-5-1,4-8 1,-1 0-1,-1-4 1,-6 1-1,-5 2 1,-5 4-1,-7 6 1,-12 11-1,0 0 0,0 19 0,-11 4-1,1 3 0,1 6-2,1 1-1,12 5-4,-7-20-22,23 9-10,-3-20-1,17 0 0</inkml:trace>
  <inkml:trace contextRef="#ctx0" brushRef="#br2" timeOffset="58512.5467">12899 7168 94,'0'0'37,"-16"-2"3,16 2-3,0 0-34,21-12 0,-1 5 0,5 3 0,3-1 0,2 2-1,-1 0-1,-2 2 0,-7 2 0,-1 3 0,-19-4 0,6 22-1,-19-6-1,-7 6 2,-9 4-1,-7 4 1,-2 2-1,0 4 0,6-5 1,5 3 0,12-5-1,18-5 1,13-7 0,18-5-1,12-9 0,11-5-2,10-2-4,-3-14-26,15 7-8,-12-8 0,6 9-1</inkml:trace>
  <inkml:trace contextRef="#ctx0" brushRef="#br2" timeOffset="58652.947">13520 7531 80,'-34'9'41,"9"-3"-3,5-12-7,4-9-41,17-9-29,3-10-1,9 5-1</inkml:trace>
  <inkml:trace contextRef="#ctx0" brushRef="#br3" timeOffset="72490.1713">6794 7830 45,'-1'-20'33,"1"1"2,-5-4-1,4 10-14,-10-9-12,6 7-4,-8 1 0,1 11 0,-9 4-1,0 13 0,-11 6-1,0 15 0,-3 5-1,-1 9 0,2 5 0,5 5 0,5 1-1,12 1 1,9-2-1,13-10 0,14-3 0,10-12 1,13-12-1,8-13 0,4-19 0,9-15 1,-3-14 0,-2-10 0,-8-16 0,-9-6 1,-8-2-1,-8 0 1,-17 3-1,-10 5 0,-11 7-1,-11 11 1,-10 15-1,-6 14 0,-4 14-1,-3 10 0,2 12-3,4 0-6,21 14-26,1-8-2,23 5 2,4-9-4</inkml:trace>
  <inkml:trace contextRef="#ctx0" brushRef="#br3" timeOffset="72692.9716">7524 7979 95,'-29'22'38,"-7"-14"0,4 0-3,6-5-38,3-10-4,23 7-19,6-19-10,15 5-2,3-8 1,15 0 0</inkml:trace>
  <inkml:trace contextRef="#ctx0" brushRef="#br3" timeOffset="73129.7724">7891 7662 65,'-14'-17'38,"14"17"-1,-28-16 1,15 24-13,-13-4-21,8 13 0,-7 5 0,2 11-2,-4 15 0,7 6-1,2 2 0,4 4-1,12-2 1,10-3 0,11-9-1,10-9 1,12-17 0,8-14 0,10-15 0,5-13-1,2-16 2,-5-11-1,-8-10 0,-7-6 0,-14 0 0,-15-1-1,-17 2 0,-13 5 0,-18 9-1,-8 10 0,-9 15-1,-5 11 0,1 16-1,-3 10-1,16 20-9,0-2-24,18 11-1,9-5-1,18 0 0</inkml:trace>
  <inkml:trace contextRef="#ctx0" brushRef="#br3" timeOffset="74206.1743">8584 7385 41,'2'-11'31,"-2"11"3,0-15 0,0 15-19,0 15-3,4 15 0,-10 7-2,8 20-2,-8 6-2,1 14-3,0 5-1,1 1 0,-6-3-2,2-10-1,0-6-2,1-14-2,11 2-8,-8-21-23,14-4-1,-2-13-1,8-8 1</inkml:trace>
  <inkml:trace contextRef="#ctx1" brushRef="#br3">16620 4610</inkml:trace>
  <inkml:trace contextRef="#ctx0" brushRef="#br3" timeOffset="115265.4464">10088 796 35,'0'0'32,"45"-56"3,-45 56 0,0 0-18,0 0-7,0 0-1,0 0-2,0 0-1,0 0-2,0 0-1,0 0-1,0 0 0,-2 16 0,0 19-1,0 9 0,-5 5-1,-4 10 1,-7 2 0,1 1-1,-11-4 0,2-6 1,-5-6-1,4-4 1,0-6-1,1-8 0,2-6 0,-1-2 1,4-7-1,-3-8 0,-3-1 0,-2-4 0,-4-1 0,-5-5 1,-1 1-1,-2 1 0,0-2 0,0 0 0,5-3 0,2 0 0,3-3 1,4 0-1,7-1 1,4-2 0,2 1 0,4-4-1,1-1 1,2-1 0,2 0 0,-1 0-1,-1-3 1,5-1-1,-4 2 1,-2 0-1,4 2 0,0 2 0,-2 1 1,6 1-1,1 1 1,4-5 0,-5 20-1,0 0 1,0 0 1,29-47-1,-29 47 1,0 0-1,0 0 0,55-58 0,-55 58 0,0 0-1,52-38 0,-52 38 0,0 0 0,63-35 0,-63 35-1,0 0 1,71-25 0,-71 25 0,53-10 0,-53 10 1,52-3-1,-52 3 1,51 3-1,-51-3 0,49 8 0,-49-8 0,51 9 0,-51-9 0,0 0 0,70 20 0,-70-20-1,25 11 1,12 7-1,-2 2 1,-10-3-1,5 0 1,-8-6-1,2 2 2,-6-3-2,-5 2 2,-1-5-1,-2 3 0,0 1 0,-10-11 0,15 22 0,-7-11 0,-8-11 0,12 19 0,-7-8 0,-2 0 0,1 1-1,1-1 2,-1 1-1,-1 1-1,-1 2 1,-1-3 0,4 2 0,-5-1 0,0-1 0,0 0 0,0 0 0,0-12 0,0 19 0,0-19 0,3 15 0,-3-15 0,1 12 0,-1-12 0,5 10 0,-5-10 0,0 0-1,5 12 1,-5-12 0,0 0 0,7 12 0,-7-12 0,0 0 0,9 20 0,-9-20-1,10 14 1,-4-4 0,-6-10 0,17 20 0,-17-20 0,19 16 0,-19-16 0,21 14 0,-21-14 0,19 10 0,-19-10 0,15 6 0,-15-6 0,17 2 0,-17-2 0,20-3 0,-8-1 0,3-4 0,0-1 1,0-4-1,3-3 1,-4 2-1,-2-1 0,2 1 1,-3-2-1,-3 1 1,-2 1-1,-6 14 1,10-16-1,-10 16 0,3-12 1,-3 12-2,0 0-1,0 0-6,-6-12-30,6 12-1,10-14 0,3 5-2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00:39:11.50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4T00:39:39.23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2904 976 61,'-12'13'33,"5"16"0,1 10-1,2 11-29,-4 13 0,8 8 0,-4 13 1,8 0-2,-7 3 0,8-9-2,-1-9 2,3-10-2,-2-19 3,2-13-2,-7-27 1,0 0 0,8-39 0,-5-5 1,-5-15-2,1-11 3,-4-12-4,-1-17 3,4 47-2,1-7 1,0 1-2,2 0 0,2 3 2,6-3-3,1 6 2,4 0-2,-14 52 2,39-87-2,-39 87 2,53-65 2,-53 65-2,59-37 1,-21 32-2,20 29 3,-14 32-3,-15 17 2,-20 7-2,-19 2 0,-19-10-2,-17-15 0,4-20-6,-8-19-28,24-12-1,1-15-2,21-8 0</inkml:trace>
  <inkml:trace contextRef="#ctx0" brushRef="#br0" timeOffset="390.0007">3686 1066 68,'19'28'38,"-12"0"-1,2 2 1,-14 2-29,6-1-3,-7 1-1,-1 9-1,-6 1-2,-1 1 0,-1-1 0,1 1-2,0-4 1,3-6-1,3-10 2,5-9-1,3-14 0,0 0 0,22-26-1,-5-6 2,1-8-1,-4-8 1,3-7-1,-5-4 1,-3 0-1,-4 8 1,-5 6 0,0 9-1,-2 6 0,2 10-1,5 3 1,9 6-1,7 4-1,14 0-1,10 5-3,8-8-4,25 6-28,-6-4-2,10 8 0,-15 1-1</inkml:trace>
  <inkml:trace contextRef="#ctx0" brushRef="#br0" timeOffset="764.4013">4196 1172 86,'-18'19'37,"5"-4"-1,18 1 3,-5-16-35,37 14 0,-2-14 0,6-1-1,7-12 1,5-5-1,-5-9 0,0-6-1,-16-4 0,-5-1-1,-27 38 0,0 0 0,5-58 0,-12 42-1,-22-5 1,-16 16-1,-9 14 0,-14 19 0,-1 11 0,4 14 1,2 13-2,24 4 1,19 0 0,21-10-1,27-14 0,23-18-1,27-16-2,14-30-2,32-11-21,-5-23-10,15-12 0,-74 22-1,5 1 1</inkml:trace>
  <inkml:trace contextRef="#ctx0" brushRef="#br0" timeOffset="936.0016">5152 876 105,'-10'-26'40,"-3"22"1,-28 21-4,-1 26-33,-11 27-1,7 21-2,5 8-2,19 3 0,28-21-3,6-15-3,24-6-13,-2-24-17,13-12-2,-3-23 2,9-14-2</inkml:trace>
  <inkml:trace contextRef="#ctx0" brushRef="#br0" timeOffset="1123.202">5409 1071 108,'-17'8'38,"5"21"2,-11 9-2,7 10-35,-3 3-1,5 8-1,5-1-1,6-9-3,7-4-4,-5-16-30,25-6-2,-3-20 1,13-13-2</inkml:trace>
  <inkml:trace contextRef="#ctx0" brushRef="#br0" timeOffset="1762.8031">5573 939 108,'0'0'38,"-17"-34"2,0 11-2,4 14-36,13 9-2,-7 17 0,22 6 1,7-2-1,12 1 0,0-1 0,1 4 2,-8 0 0,-4 8 0,-9 1 1,-7 2-1,-11 2 0,-2 5 1,-7-2-2,-3-1 0,3-4 0,-4-4-2,6-8 1,5-1 0,4-13 0,2-10 0,12-15 0,5-6 2,0-6-2,2-10 1,2-3 1,1-5-1,-3 2 0,-3 5-1,-5 7 1,-2 9-1,-4 4 0,-5 18 0,0 0 0,0 0 0,10 24-1,-5-7 1,5 1-1,1-2 1,3 1 0,2-5 0,6-5 0,-1-6 0,4-4 1,0-7-1,4-5 1,1-5 1,-2-4-2,4-3 0,-3 1 0,-3 0-2,-3 6 2,-5 6-1,-5 10 1,-13 4-1,6 27 0,-16 2 1,-1 6-1,-4 8-1,3 5 0,1 0-1,7 0-2,4-17-9,29 2-24,-7-20-2,21-3 2,-2-22-2</inkml:trace>
  <inkml:trace contextRef="#ctx0" brushRef="#br0" timeOffset="1950.0034">6666 1038 106,'-29'19'39,"6"18"0,-9 7-2,0 8-33,7 1-1,7 5-2,8-4-1,6-9-4,13-8-3,-3-21-30,21-7-1,-5-21 0,10-12-2</inkml:trace>
  <inkml:trace contextRef="#ctx0" brushRef="#br0" timeOffset="2418.0042">6705 1007 108,'-16'-59'39,"16"59"1,-11-49-1,11 49-31,0 0-5,-8-50-1,8 50-1,0 0-1,14-28 1,7 33 0,7 17-1,5-2 0,1 3 0,5 4 1,-14-2 0,-5 8 0,-16-5 0,-4 5 0,-4 4 0,0 2 0,-5-5 0,1 0 0,2-7-1,4-5 1,4-4-1,-2-18 0,18 8 0,0-21 0,3-7 1,4-6-1,-1-9 0,4-7 2,-28 42-2,0 0 0,45-69 0,-45 69 0,30-60 0,-11 28 0,-2 17 0,0 10-2,-1 15 0,-2 13-1,3 9-3,5 9 1,8 0-3,-6-3-3,22-1-5,-16-13-23,22-2 1,-9-12 1,10-5 0</inkml:trace>
  <inkml:trace contextRef="#ctx0" brushRef="#br0" timeOffset="3541.2062">7746 969 106,'-35'-13'40,"9"24"2,-14 10-2,1 7-34,-7 7-1,3 4-1,1 0-1,6 0-1,7-2-1,9-6 0,14-8 0,9-9 0,14-9-1,8-13 1,12-7-1,4-13 2,5-7-2,0-8 0,0-5 0,-10 1 0,-36 47 0,0 0 0,50-82 0,-30 57 0,-20 6 0,0 19 0,0 0 0,-7 33 0,-8-5 0,12 7 0,2 0 0,1-2 0,8-3-2,6-10 2,9-12-1,8-8 1,2-8 0,5-7 1,2-6-1,-4-1 0,-4 1 2,-4 2-2,-7 5 0,-9 10 0,-12 4 0,1 20 0,-7 3-2,-6 6 2,-1 3-1,0 3 1,0-1-1,6-4 1,0-8 0,7-7 0,0-15 0,11-1 1,2-19 0,3-6-1,2-9 2,6-10-2,-4 0 0,1-1 0,-21 46 0,26-41 0,-26 41 0,17-35 0,-2 13 0,-4 11 0,2 10 0,-2 10 0,0 3 0,4 7 0,1-4 0,11-6 0,1-9 0,9-5 0,-37 5 0,0 0 0,58-26 0,-58 26 0,0 0 0,60-37 0,-60 37 0,0 0 0,0 0 0,51-44 0,-51 44 0,-3 12 0,-11 4 0,6 14 0,-10 11 0,6 7 0,-1-1 0,9-1 0,9-21 0,9-8 0,5-13 0,7-11 0,3-10 0,6-11 0,2-7 0,0-6 0,-37 41 0,0 0 0,49-69 0,-28 48 0,-20 11 0,-1 10 0,-22 34 0,2 13 0,-20 17 0,4 20-2,-10 9 1,3 14 0,2-6 1,4 2-1,7-14 1,5-10-1,8-19 2,6-19-1,5-19 0,6-22 0,-4-15 1,8-17 0,3-13-1,3-13 1,7-12-1,6-6 2,5 4-2,-1 1 0,5 13 0,-3 2-4,4 15-6,-10-7-17,18 24-13,-8-2-3,18 4 1,0-6-2</inkml:trace>
  <inkml:trace contextRef="#ctx0" brushRef="#br0" timeOffset="4165.2073">9550 756 80,'0'0'38,"53"-50"0,-53 50 2,0 0-32,50-64-2,-50 64-2,0 0 0,0 0 0,0 0 0,-24 13-1,-12 35 0,-18 11-1,7 15 1,5 7-1,17 2-1,12-3 0,32-11 0,31-33 0,16-18 0,11-23 0,9-18 0,-86 23 1,91-45-2,-91 45 3,82-67-3,-82 67 0,69-82-2,-69 82 1,31-94-1,-27 48 0,-4 46 0,-13-90-1,13 90-2,-34-71 0,34 71-4,-42-55-27,42 55-5,0 0 1,-68-42 0</inkml:trace>
  <inkml:trace contextRef="#ctx0" brushRef="#br0" timeOffset="4368.0077">9955 744 99,'0'0'41,"45"45"0,-49-13-1,-23-1-36,-3 5-1,-2 3-2,11 14-2,20-11-2,15-3-2,22-3-7,-4-12-26,24-2-1,-5-13 1,17-7-2</inkml:trace>
  <inkml:trace contextRef="#ctx0" brushRef="#br0" timeOffset="4711.2083">10525 878 106,'-21'-7'41,"1"14"2,-14 12-2,7 15-37,-5 11 0,9 3-1,10-1-2,20-6 1,11-11-1,14-11 1,10-11-1,6-12 0,8-11 0,8-13-1,-64 28 2,67-42-2,-67 42 2,59-55-2,-59 55 0,57-54 0,-57 54 0,42-52 0,-42 52 0,0 0 0,35-52 0,-19 49-5,-16 13-1,5 18-1,2 13-14,-4 5-19,15 3-3,7-10 3,18-17-1</inkml:trace>
  <inkml:trace contextRef="#ctx0" brushRef="#br0" timeOffset="5054.4089">11343 979 105,'43'-55'41,"-43"55"0,12-18 1,-12 18-38,-21-4 0,1 20 0,-6 9-2,2 11 0,1 1-1,11 6 0,16-16-1,4-5 0,6-11 1,4-13-1,3-11 1,2-11 0,-23 24-1,0 0 1,40-53 0,-40 53 0,0 0 1,45-64-2,-45 64 0,0 0 0,26-64 0,-15 49 0,-11 15-3,15 13 1,-11 13-2,1 10-1,0 9-5,-6-9-25,21-1-6,-9-15 0,13-3 0</inkml:trace>
  <inkml:trace contextRef="#ctx0" brushRef="#br0" timeOffset="5226.0092">11475 616 107,'0'0'40,"-76"-22"-1,76 22-32,-64-4-45,64 4 0,-22 17-2</inkml:trace>
  <inkml:trace contextRef="#ctx0" brushRef="#br0" timeOffset="5959.2105">12811 694 102,'0'0'41,"0"0"0,-22-62-11,22 62-24,0 0-1,0 0-1,-45 3-1,14 44 0,-3 19 0,5 17-1,4 10-1,9 8 1,5 1-2,13-8 0,7-34-1,3-11 2,2-18-1,-1-15 1,1-15 0,-3-15 0,1-15 0,-3-16 0,-2-13 0,-7 58 0,1-82 0,6 32-2,-4-6 2,0-6-2,0-3 1,5 4 0,-1-3 0,4 2 0,-2-1-1,8 5 2,0 1-1,2 7 0,0 0 0,-19 50 0,54-73-1,-54 73 0,55-33 1,-55 33 0,49 11 0,-49-11 1,33 50-1,-33-50 2,6 73-1,7-6 0,-51 17-1,-6 1-1,-20-15-3,64-70-11,-54 42-23,54-42-4,0 0 1,0 0-2</inkml:trace>
  <inkml:trace contextRef="#ctx0" brushRef="#br0" timeOffset="6645.6117">13952 589 88,'44'-54'40,"-44"54"2,0 0-2,0 0-34,-29-54-1,29 54-2,0 0 1,-73-24-1,73 24 0,-78 2-1,78-2 0,-86 22 1,86-22 0,-79 25 0,79-25 0,-63 38-1,63-38 1,0 0-3,-26 58 0,26-58 0,0 0 0,63 36 0,-63-36 0,83 2 0,-34-7 0,5-3 0,-1-4 0,0-2 0,-3 2 0,-50 12 0,78-15 0,-78 15 0,0 0 0,19 28 0,-29 20 0,-19 27 0,-22 16 0,0 14 0,3 4-5,14-4-3,29-17-17,21-44-15,26-15-2,-2-23 0,26-8 0</inkml:trace>
  <inkml:trace contextRef="#ctx0" brushRef="#br0" timeOffset="6988.8123">14556 793 121,'20'-60'41,"-20"60"3,0 0-10,0 0-31,-29-34 1,-12 55-1,-2 34 0,-8 18-1,21 11-2,8-1 0,29-1 0,19-19 0,24-36 0,11-18 0,5-23 0,0-15 0,-66 29 0,63-53 0,-63 53 0,60-73 0,-60 73 0,44-96 0,-28 44 0,-6-1 0,-4 4 0,-9 0 0,3 49 0,-15-73-5,15 73-5,-35-53-18,35 53-12,0 0-4,0 0 3,-50-31-1</inkml:trace>
  <inkml:trace contextRef="#ctx0" brushRef="#br0" timeOffset="7160.4126">15317 988 135,'-25'3'41,"-1"-2"-6,26-1-30,-29-10-44,11-2-3,5 4 1,13 8-3</inkml:trace>
  <inkml:trace contextRef="#ctx0" brushRef="#br0" timeOffset="13868.4243">2717 7666 26,'16'19'21,"4"-16"-2,13-1-8,14-6-9,13-7 1,20 0 2,13-12 0,22-3 0,13-13 0,20-1 0,22-14-1,22-5-2,19-9 1,28-4 0,15-11 0,31-2 1,19-11 1,30-1 1,21-9 0,32-2-1,55-10 0,-16 1-1,28-15 0,60-2-1,42-10-2,-24-10 1,35-15-2,20-12 1,-4-10-2,80-17 1,22-8-1,-3-12 1,-1-13 4,74 2-3,2-5 0,24 0 2,-3-8 0,-60 6-1,-18 9-15,-42-10-20,-47 23-1,-66 14-1,-68 24 0</inkml:trace>
  <inkml:trace contextRef="#ctx0" brushRef="#br0" timeOffset="15334.8269">13263 2483 42,'-53'8'27,"4"9"3,-2 2-7,-1-8-16,7 10-2,0-5-2,5 9 0,-2-3-1,3 8 1,-1-1-2,-1 7 1,1 3 0,-1 7 0,-2 3-1,2 7 2,-4 2-2,2 4 0,-1 0 0,4 4-1,4-1 1,2 1-2,2 1 1,6-1 0,1 2 0,6 0 1,1 0-1,4 3 2,2-5-1,2 2 0,1-5 1,4 0-2,2-4 2,7 0-2,3-6 2,2 0-2,7-5 0,0 0 0,5-5 1,5 0-1,1-6 1,7 1 0,2-6 0,5 1 0,2-5 0,2-2 0,4-4 0,7-2 0,1-5 0,6-2-1,2-2 1,3-2-1,3-4 1,5 0 0,-1-4 0,3-1-1,1-4 1,5-3 0,3-6 0,3-3 0,2-4-1,5-6 1,-1-7 0,4-2-1,-3-6 1,1-2-1,-2-7 1,-4-1-1,0-2 1,-4-6 0,-8 1 0,0-5 0,-6 0 0,-7-4 0,-5-2-1,-3-2 2,-8-2-2,-7 1 1,-2-2-1,-7-1 1,-7 2-1,-5 0 1,-8 0-1,-8 0 1,-8-1-1,-3-1 1,-8 0-1,-7 0 1,-5 0 0,-7 2-1,-1-2 1,-7 4-1,-3 4 0,-8 1-1,-3 4 1,-6 1 0,-6 2 0,-7 7-1,-10 7 1,-6 7-1,-11 12 1,-9 5 0,-6 14 0,-17 8 0,-4 8 0,-4 11 0,-1 3 0,0 6 0,-2 5 1,6 7-1,5 20-1,6 15-1,11 36-6,-5 10-28,21 28-1,9 10 0,21 10-2</inkml:trace>
  <inkml:trace contextRef="#ctx0" brushRef="#br0" timeOffset="27471.4716">13637 3202 60,'0'0'34,"0"0"-2,0 0 0,-12 1-24,12-1-3,-3 15 0,4 2-2,-6-2 1,6 5-1,-7 1 1,5 2 0,-3-4-2,1 1 0,3-8 0,0-12 0,0 0-1,20 4-1,-8-13 1,4-3-1,2-8 0,-1 2 1,-3-1-1,-2 1 0,-5 3 0,-5 3 1,-2 12-1,-17-9 0,-1 13 2,-3 8-1,-4 3 1,0 5 0,-3 0-1,6 3 1,4 2-1,11-7 1,7-2-2,0-16 1,31 15-1,-5-16 0,6-6 0,4-2 1,-1-6 0,-4-2-1,-5-3 1,-7 0-1,-10 1 1,-9 5-1,-13 1 1,-8 9-1,-9 6 1,-5 6-1,-5 7 1,4 2 0,3 5-1,8 1 1,6-3 0,16-5 0,17-7-1,11-8 1,9-7-1,8-6 1,4-4-1,-5-2 1,-3-3 0,-10 1 0,-12 5 0,-16 16-1,-13-12 1,-13 17-1,-11 4 1,1 4-1,-1 2-2,7-3-1,15 6-6,1-23-21,31 10-10,1-20 1,21 5-3</inkml:trace>
  <inkml:trace contextRef="#ctx1" brushRef="#br0">18569 8530</inkml:trace>
  <inkml:trace contextRef="#ctx0" brushRef="#br0" timeOffset="33098.4907">14307 6057 35,'-139'-13'27,"-3"14"1,-17 0 0,-2 9-28,1 6 1,-5 5 2,4 13 6,-7-4-1,10 16-1,-5-2-2,7 14 1,-4 7-2,1 15 1,-4 9-3,3 15 2,-10 13-4,3 12 1,-8 15-1,7 8-1,1 9 1,4 7-1,5 4 2,14 8-1,5-2 2,17 8-1,6-4 1,14 10 0,6 5 0,14 8 1,9 5-1,7 6 0,12 2-3,8 3 3,8 0-4,9-6 3,12-9-3,10-4 2,13-7-1,13-7 2,10-2 0,13-4-2,9 0 2,15 5-1,10 0 1,12 1-1,15-2 0,10 2-2,14-6 2,9-4 0,15-7-1,13-11 0,10-7 1,12-8 0,9-12 0,10-9-1,10-10 1,11-6 1,9-11-1,9-7 1,7-8-2,12-6 2,2-10-2,11-4 2,5-7-2,3-8 1,5-8-1,4-9 0,4-11 1,5-11-1,-4-10 0,0-12 1,5-12 0,-1-10 0,-2-12 1,-2-8-1,-9-11 1,-8-10-1,-5-12 1,-12-9 0,-8-15 1,-13-12-1,-12-10 1,-8-14-1,-9-15 1,-15-10 0,-10-12 0,-10-12-1,-15-7 0,-8-11 0,-15-6-1,-18-8 1,-16 1 1,-17-4-2,-22-5 1,-16-1 1,-24-4 0,-18-4 1,-20-5 0,-18-1-2,-15-6 0,-16-1 1,-19 3-2,-11 3-1,-12 3 0,-14 7 0,-18 6 0,-9 6 2,-14 9-1,-10 3 1,-14 5 0,-9 11 1,-13 5 0,-11 11-2,-6 10 1,-9 13-2,-13 8 2,-8 13-2,-2 10 2,-16 13-3,-6 13 1,-11 12 2,-10 14-2,-9 13 3,-12 19-3,-11 23 3,-14 27-1,-16 32 0,-17 42 0,-23 34-3,-9 44 3,-15 37-1,-1 35-2,-9 11-7,28 13-30,22-21-1,42-21 0,47-35-1</inkml:trace>
  <inkml:trace contextRef="#ctx0" brushRef="#br0" timeOffset="34330.8929">15312 10398 51,'-12'-6'35,"-2"-1"0,2 4-1,-13-4-25,11 9-1,-7-3-3,9 10 1,-6 2-2,7 5 0,-1 1-2,7 4 0,5-3 0,5 0-2,6-6 1,6-5-1,6-8 1,4-5-1,-1-5 0,-2-2 0,0-2 1,-8 4-1,-16 11 1,0 0 0,-11-4 0,-13 18 1,-7 1 0,-2 2 0,2 2 0,4-6-1,8-4 0,19-9 0,0 0-1,19-22-2,10 11-8,-4-12-28,7 7-1,-13-2 1,-6 3-4</inkml:trace>
  <inkml:trace contextRef="#ctx0" brushRef="#br1" timeOffset="67297.3508">12565 16646 4,'-16'9'5,"0"-3"-2,3-3 1,4 1 0,9-4 2,0 0 1,-13-8 3,13 8-1,10-18 2,6 14 0,-9-14 1,16 9-2,-10-9-1,10 7-2,-4-6-3,10 5 1,-5-6-2,6-2 1,5-4-2,5 2 0,4-5 0,5 0-1,3-5 1,4 1-1,0-3 0,7 2-1,1 0 0,-1-2 0,3-2 0,2 1 0,4-2 0,3 0 0,3-2 1,1 3 0,-1 0 1,1 4-2,-2 0 1,1 3 0,0-2 0,-4 3-1,7-3 0,2 1 2,4-2-3,1-3 3,4-4-2,3-4 1,4-2-2,4-2 2,1-4-1,1 3 0,0-1 0,2 2 0,2-1 0,-1 5 0,4 0 0,0 4 0,-4 1 0,0-1 0,0 1 0,-3 1 1,0-1 0,4 0 1,-4-2-1,0 2 1,0-2-1,1 2 2,0-2-2,3-2 0,-3-1 0,6 2-1,-3-4 0,2 0 0,2-2 1,0-1-1,2-3 0,3-3 1,4 1 0,-1-1 0,2-3-1,1-1 2,1-3-1,5-3 0,4 1-1,-3 0 0,4-1 1,2 2-1,-2 0 0,7-1 0,3 2 1,0 4 0,0-3-1,3-4 1,8-3 0,6-5 0,6-3-1,4-3 1,4 0 0,6-5-1,10-4 1,-1 1 0,9-4 0,2-3 0,4-3 0,9 0 1,1-2-2,4-1 1,0-2-1,8-1 0,-2 3 1,1 0-1,1 0 0,-4-1 0,-1 4 0,-2 3-1,-1 6-3,-21-6-7,6 18-22,-29 2-2,-12 13 0,-21 0 0</inkml:trace>
  <inkml:trace contextRef="#ctx0" brushRef="#br2" timeOffset="81930.1765">18110 10335 3,'0'0'16,"0"0"-2,-4 12-11,4-12-2,0 0-1,0 0-1,-3 11-1,3-11-5,0 0-4,0 0-3</inkml:trace>
  <inkml:trace contextRef="#ctx0" brushRef="#br2" timeOffset="87109.3856">15260 10701 32,'0'0'26,"0"0"1,0 0-10,15-4-12,-15 4 0,0 0 0,8-12 1,-8 12-1,0 0 0,12-9 1,-12 9-1,0 0-1,-1-13 0,1 13 0,0 0-1,0 0-1,-11-7 0,11 7-1,0 0 1,0 0-1,-8 14 0,10-1 1,-2 5-2,5 8 1,-1 7-1,-1 9 0,0 5 0,-1 7-3,-2 6 3,-2 7-2,-1 3 2,0 9-1,0 0 1,6 4 0,-3 0 1,8 0 3,2 3-3,3-2-1,-1 0 1,3 0-2,-6 1 2,1 3-1,-2 4 0,-3 4-1,-4 2 1,1 2 1,-5 5 0,1 4 0,-1 0 0,2 4 0,-1 1 0,-1 8-1,0-1 0,-1 8 1,-3 5-1,0 2 1,-6 4-2,3 4 0,-2 4 1,-3 2-1,1 1 0,3 2 2,-3 2-2,5 5-1,2 3 1,3 3 2,1 5-1,6 5-2,-3 4 2,5 4-3,-2 2 5,2 3-5,-1-4 4,-1-7-3,-3-9 2,2-10 0,-2-12 1,-3-7-1,3-17-2,-2-21 0,4-11-4,-10-26-15,14-17-14,-6-30-1,0-18-1</inkml:trace>
  <inkml:trace contextRef="#ctx0" brushRef="#br2" timeOffset="87499.3863">14945 16891 35,'-12'19'36,"9"0"0,3-19-2,-15 2-31,15-2 0,0 0 0,19-7 0,-3 19 0,0 10 0,2 19 1,-1 8-2,7 16 3,-6 5-3,3 6 2,-2-8-2,9-10 1,2-20-1,8-25 0,9-30 0,7-30-1,7-32 0,9-30-1,6-19-2,-3-15 0,1-4-5,-18-15-31,8 19 1,-18-9-2,-2 22 0</inkml:trace>
  <inkml:trace contextRef="#ctx0" brushRef="#br2" timeOffset="88279.3877">15963 16279 30,'-5'-21'34,"5"21"1,0 0-1,9 24-27,-10 2-2,7 20-2,-3 10 1,3 23-1,-4 8 0,3 10 0,0-4 0,3-6 0,2-14 1,8-14 0,5-26-2,8-26 0,4-33 0,7-22-2,5-19 1,2-10 1,-2-8-2,-6 1 2,-5 4-2,-6 14 1,-7 29-1,-6 24 0,-5 28 0,-3 30-1,-6 23 1,0 15 0,1 12 0,5 6 1,1-8 0,6-15 1,9-21 0,7-33 0,6-38 1,7-29-1,5-39 0,3-22 1,-5-21-1,-4-7-1,-8-2-2,-13 1-2,-3 27-13,-22-2-9,12 41-15,-20 8-3,6 28-1</inkml:trace>
  <inkml:trace contextRef="#ctx0" brushRef="#br3" timeOffset="101570.611">18557 10389 24,'0'0'20,"-11"4"-1,11-4-2,0 0-3,0 0-3,0 0-4,5-16 0,-5 16-1,0 0-3,0 0 2,0 0-1,6 15 1,-6-15 0,2 19-1,-4-6 0,5 7-1,-4 2 0,2 7-1,1 4-1,1 8 1,-3 2-1,0 9 0,3 0 1,-2 6 0,0 2-2,5-1 0,-3-1 0,5 1-1,0-3 1,1 1-1,-1 0-1,3-2 0,-1 2 3,-3 0 0,0 3-1,-2 0 2,-1 1-1,-1 5 1,-3-3 0,5 3-2,-2-2 2,3 4-2,0-1 2,2 1-2,3 2 1,-2 1-2,-3 4 0,1 4 3,-4 0-2,0 4 0,-2-1 0,-3 5 1,0-2-1,0 3 1,-2-1-1,3 2 0,-5 1 0,4 3 0,-4 2 1,2 1-1,-1 4 0,2 4 0,-5-1 0,4 3 0,1-3 0,1 2 0,-1-2 0,3-2 0,3-1 0,0-5 0,5 0-1,-1-3 1,0 4 0,-2-4-1,0 5 1,-4 2-1,-2-1 0,-4 4 0,0 1 0,-3 2 1,-1 0 0,-2 1 0,0 3 1,2-7-1,2 0 1,3-5-2,-1 0 2,4-2-3,-2-5 3,5 0-2,-1-3 1,0 1 0,-1 1 0,0-2 0,0-7 1,0-5-1,-1-4 1,1-6-1,-1-5 1,-2-13 0,3-4-1,0-6 0,-1 0 1,0-2-1,0 4 0,-1 0 0,1 6 0,-2 2 0,-2 3 0,4-5 0,-3-9 0,0-11-1,3-12 0,1-13-3,5-23-7,-10-19-24,15-3-1,-11-19-2,7 3 1</inkml:trace>
  <inkml:trace contextRef="#ctx0" brushRef="#br3" timeOffset="102537.8127">18602 10501 54,'0'-22'32,"3"0"1,2 4-1,-10-5-23,5 23-2,-1-19 0,1 19-1,-15 8-2,5 14 1,-13 7-2,1 10 0,-6 8-1,-6 11 1,-1 4-1,-3 5-1,3 0 0,5-5-2,3-8 1,10-6-1,4-13 1,12-11-2,9-12 3,8-14-2,8-17 3,1-8 1,9-14-1,1-7 1,-1-11 0,-2-3 0,1-3-2,-4 2 3,-7 5-2,-1 7-1,-5 9 0,3 9 0,-4 8-1,2 10 1,1 10 0,6 13 0,1 13 0,3 14 0,4 16-1,-4 11 2,1 14-3,-3 8-1,-3 7 0,-3 0-1,4 0-2,-3-13-6,20 2-26,-9-19-3,18-1 2,-1-17-1</inkml:trace>
  <inkml:trace contextRef="#ctx0" brushRef="#br3" timeOffset="103052.6136">19225 11391 64,'-1'-23'37,"-2"-3"-1,6 11 1,-6-2-30,3 17-1,12-6-1,-3 19 0,-3 11-1,0 15-1,-1 11 0,1 16 1,-3 12-2,0 11-2,-3 9 2,3 6-2,-7 1 0,3-4 0,1-7 0,5-11-3,-1-17 0,9-21-4,13-11-28,-5-33-2,12-13 0,-2-23-1</inkml:trace>
  <inkml:trace contextRef="#ctx0" brushRef="#br3" timeOffset="103286.614">19321 11513 73,'-12'-5'40,"12"5"-2,0 0 1,27-18-24,10 9-12,7-6-2,15 0 0,5-4-1,8 3-1,0 3-2,-7-2-4,6 17-27,-21-7-2,-1 14 0,-20 0-2</inkml:trace>
  <inkml:trace contextRef="#ctx0" brushRef="#br3" timeOffset="103489.4144">19387 11911 83,'-14'21'40,"22"-5"-5,8-17 4,25 1-35,6-12-2,13-8-1,8-1-1,2-6-1,5 9-9,-16-8-23,5 14-3,-17-5 2,-3 17-4</inkml:trace>
  <inkml:trace contextRef="#ctx0" brushRef="#br3" timeOffset="104175.8156">19920 12001 91,'0'0'37,"0"0"-1,-12-5-8,12 5-23,-8 22-2,3 1 0,-5 7-1,0 11 0,-4 7 0,0 8-1,1 2 0,-1 2 0,3-5-1,2 1 1,5-11-2,3-10 1,5-14-1,-4-21 1,14 7 1,-2-22-1,0-13 1,3-10-1,-3-11 1,2-5 0,-3-7-1,0-4 0,2 0 0,-1 2 0,2 6 0,4 4 0,0 11 1,3 6-1,5 11 1,2 7-1,-3 11 0,-1 9 0,-3 6 1,-3 7-1,-6 7 0,-5 5 0,-3 6 0,-12 1 0,-4 3 0,-5 2 0,-7-2 0,0-1 1,-5-4-1,0-4 0,3-7 1,4-4-1,5-6 1,17-11 0,-7 13 1,7-13 0,26 4 1,0-1-1,3 3 1,6 3-1,1 3 0,1 5 0,-3 4-1,-3 3 0,-5 1-1,-3 2 1,-2-2-2,-4-1 1,-3-4-2,-4-9-1,5-3-5,-10-19-21,15 5-10,-9-15-2,7 4-1,-5-17 0</inkml:trace>
  <inkml:trace contextRef="#ctx0" brushRef="#br1" timeOffset="121757.0465">17641 12589 27,'6'10'20,"-6"-10"-4,0 0 1,4 14 1,-4-14-4,0 0-2,0 0-1,0 0-3,7-15 0,-7 15 0,12-18-4,-4 5 1,-4-4-1,6-1-1,-4-4-2,0 1 2,-3-6-1,0-2-2,-2-3 2,-2-3-1,-3-2 1,-2-3-1,-2-1 0,0-3 0,-2-2 0,-4 1-1,2-3 1,-2 1-1,-4 1 0,1 1 3,-6-1-3,0 4 2,-5 0-2,-1 0 1,-2 3 0,-3 0 0,1 2-1,-4-1-1,2 1 2,0-2-1,-1 3 0,-3-1 0,2 1 0,-2 2 0,-2 3 0,1 1 0,-4 4 0,-5 7 0,-6 2-1,-1 7 1,-5 7 0,-2 4 0,-6 6 0,-1 7 0,2-2 0,1 7 0,5 1 1,-1 2-1,8 1 1,1 3-1,3 3 1,6-2-1,0 10 0,4 0 1,2 5-1,3 3 2,-1 4-1,4 3-1,2 0 0,7 1 0,0-1 1,4 1-1,7-2 0,2-2-2,3-4 2,2-2 0,3-7 1,3-2-1,0-6 1,3-5-1,-1-5 0,2-5 1,-4-13-1,1 12 1,-1-12-1,0 0 1,1-21-1,0 4 1,-1-6-1,0-5 0,-1-4 0,0-8 1,0-1-1,-3-5 0,2-2 0,-3-2 2,2-3-2,1 0 1,2 2-2,2-2 2,3 0-1,4 4 0,-1-1 0,5 2-2,-1 6 3,2 1-1,1 6 0,-4 7 0,0 6 0,-5 10 1,-6 12-1,11 6 1,-12 15-1,-2 11 1,-4 13-1,2 11 2,-4 10-2,0 9 0,-2 7 0,-2 4 0,3 1 1,2-3-2,2-9 2,4-4-2,3-16 1,4-9 1,4-16 0,7-14 0,9-17 1,10-14-1,10-14 0,8-9 0,10-6 1,4-4-2,7 3 1,1 0-2,2 11-1,-5 2-2,2 20-6,-16-9-24,18 15-6,-12-7 0,6 7-2</inkml:trace>
  <inkml:trace contextRef="#ctx0" brushRef="#br1" timeOffset="136779.8729">2766 3303 91,'-12'-28'40,"4"4"1,-16-7-2,0 8-35,-11 3-1,-5 10 0,-11 14 0,-8 15-1,-7 14 2,-2 18-2,-2 9 1,4 10-1,10 3 0,16-2 0,17-7-1,23-10 0,25-18-1,24-20 1,27-25-1,21-18 0,16-16 0,3-12 0,0-7 0,-13-1 0,-11 2 0,-21 9 0,-19 11 0,-24 16 0,-20 13 0,-8 12 0,-15 29 1,-5 12-1,-6 15 0,-1 13 0,4 8 0,4 6-2,11-1-1,2-10-2,24-11-3,3-37-13,34-5-12,-5-40-8,19-13 0,-8-34 0</inkml:trace>
  <inkml:trace contextRef="#ctx0" brushRef="#br1" timeOffset="137123.0735">2778 2393 95,'-155'8'41,"-6"58"1,-15 41-1,12 44-35,5 39 0,28 36-1,28 24-3,36 14-1,46 4 0,53-15-1,53-36 0,53-39-1,53-55 0,31-59 1,30-68 0,15-60 0,-9-56 1,-23-39 0,-35-31 0,-44-16 1,-53-11-1,-55-6 1,-60 1-2,-55 6 0,-53 13-2,-44 25 0,-38 42-2,-29 47 1,-27 64-6,-32 49-29,-3 80-3,-4 48-1,21 57-1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059416"/>
              </p:ext>
            </p:extLst>
          </p:nvPr>
        </p:nvGraphicFramePr>
        <p:xfrm>
          <a:off x="214283" y="762000"/>
          <a:ext cx="8750332" cy="5455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preliminary question page 87 of our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questions on torque and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Rot. Motion units 1, 2 &amp;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on track and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workbook’s “take” on rotational inertia (p90)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consolidate and extend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preliminary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p90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questions involving inertia and rolling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good use of time.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06240" y="2077920"/>
              <a:ext cx="883800" cy="735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92560" y="2071800"/>
                <a:ext cx="903600" cy="75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213800" y="2912400"/>
              <a:ext cx="746640" cy="648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9400" y="2907000"/>
                <a:ext cx="766440" cy="66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492440" y="3724200"/>
              <a:ext cx="866880" cy="1334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79120" y="3718080"/>
                <a:ext cx="885240" cy="135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06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2920" y="125280"/>
              <a:ext cx="7299000" cy="5402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109080"/>
                <a:ext cx="7329960" cy="54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201280" y="4275720"/>
              <a:ext cx="3228840" cy="1803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90480" y="4264920"/>
                <a:ext cx="3244680" cy="182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464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57480" y="634680"/>
              <a:ext cx="7418880" cy="436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2000" y="621720"/>
                <a:ext cx="7450920" cy="439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997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1200" y="385560"/>
              <a:ext cx="7965720" cy="521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8600" y="371880"/>
                <a:ext cx="7991640" cy="523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22920" y="239400"/>
              <a:ext cx="4760640" cy="2912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13200" y="226800"/>
                <a:ext cx="4779720" cy="294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449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2480" y="124560"/>
              <a:ext cx="8628840" cy="622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4920" y="108360"/>
                <a:ext cx="8640720" cy="624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5361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3720" y="1585080"/>
              <a:ext cx="7940520" cy="3761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0840" y="1580040"/>
                <a:ext cx="7948440" cy="37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878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923</TotalTime>
  <Words>324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96</cp:revision>
  <dcterms:created xsi:type="dcterms:W3CDTF">2006-08-16T00:00:00Z</dcterms:created>
  <dcterms:modified xsi:type="dcterms:W3CDTF">2013-05-14T02:03:41Z</dcterms:modified>
</cp:coreProperties>
</file>