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31:15.0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11494 11684 35,'-12'0'33,"0"-1"3,1-3-1,11 4-21,-24-3-6,24 3-1,-25 3 0,9 9-1,-14-2 0,1 8-1,-8 0-1,4 5 1,-1-2-2,8-1-2,4-5 2,16-2-3,6-13 1,30 1 0,6-9-1,11-6-1,4-2 1,3 2 1,-3-2-1,-5 5 2,-17 7-2,-17 10 0,-23 7 1,-20 8-2,-22 8 2,-15 7-1,-6 3 1,-3 2-2,6-7 1,8-3-2,21-9 3,20-8 0,22-14-1,33-2 0,14-11 1,14-3-1,8-4 0,1 1 0,-6 1 0,-12 7 0,-21 4 1,-31 7-1,-8 12 0,-31 4 1,-17 7-1,-12 6 1,-4 1 0,3-2 0,10-1-1,16-7 1,28-8 0,15-12-1,41 2 1,12-12-1,18-4 0,9-1 0,-3 0 0,-3 8 0,-19 6 0,-19 9 0,-26 11 0,-28 11 1,-22 5-1,-15 5 1,-8 0-1,4-4 0,8-6-1,14-15-1,37-15-4,3-12-28,45-6-6,9-17 0,20 4-2</inkml:trace>
  <inkml:trace contextRef="#ctx0" brushRef="#br0" timeOffset="624.0011">11888 11826 83,'-32'2'43,"32"-2"-3,0 0 1,27-28-36,29 9-3,23-3 0,14-4 0,6 4 0,1 4-2,-8 2-1,-18 11 1,-24 10 2,-26 9-1,-24 11 1,-26 5-1,-16 10-1,-11 1 1,-2-1 0,9-2 0,13-3-2,23-8 1,26-9-2,27-8 3,23-4-1,19 1 0,4-2 0,-2 7 0,-16 4 0,-23 10 0,-27 10 1,-33 9-1,-29 6 1,-28 2-1,-14 0 1,-12-3 0,-1-3 0,4-8-3,14-11 0,21-1-5,2-23-30,36 6-5,19-10 1,10-11-1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43:35.0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5573 1908 9,'0'-21'28,"-6"-3"1,4 1 2,2 10-10,-9-13-2,9 26-4,-5-26-1,5 26-5,-1-12-2,1 12-2,0 0-1,6 28-1,-2 0-2,-3 15 1,3 20-2,-2 20 2,-2 18-1,-2 20 2,-4 15-2,1 18 2,-4 6-1,4 4 0,-1-8 0,3-1-2,3-9 0,1-7-3,6-2-5,-7-22-19,11 12-11,-7-9 1,7 9-2,-8-6 1</inkml:trace>
  <inkml:trace contextRef="#ctx0" brushRef="#br0" timeOffset="811.2015">3598 4033 59,'-14'-7'35,"4"-4"-1,10 11-2,-2-15-26,2 15 0,22 0-2,-1 4-2,5-2 0,10 3 0,8 0-1,7 0-1,10 2 1,8-4-1,12 3 0,7-2 1,6 1-1,6 2 1,6 1-1,5-2 1,7-1 0,10-3 0,4-4 0,7-3 0,10-8 0,8-2 1,10-3-1,0 0 1,2 0-1,-1 1 0,1 2 0,-8 5 0,-12 3 0,-8 3-1,-15 4 0,-10 1-1,-11 3-1,-16-5-3,-2 5-5,-20-16-19,9 4-5,-15-12-1,3 3-1</inkml:trace>
  <inkml:trace contextRef="#ctx0" brushRef="#br0" timeOffset="1981.2035">7412 3827 70,'0'0'35,"-7"-15"-2,7 15 1,0 0-28,0-11-1,0 11 1,0 0-2,0 0 0,-3 27-1,3 6-1,3 16-1,-3 17 0,5 16 0,-4 16-1,2 13 0,1 7 1,-4 6-1,-2-1 0,0 3 0,0-5 1,0-6-1,-3-1 1,1-1-1,-4-1 2,5 2 1,-3-2-1,6 1 0,-6-2 0,4-1 0,-4-3 0,3-7 0,1-6-2,2-10 1,0-8-1,2-13 1,1-5-1,3-8 1,-3-12-1,2-7-1,0-8 0,-4-6-1,2-4 1,-3-13 0,0 0-1,0 0 1,0 0 0,0 0 0,-3-13 1,3 13 0,-5-20 0,4 8 0,-7 0 0,-1 1 0,-3 0 0,-2 2 1,-8 1-1,-8 1 0,-4 1 0,-7 3 0,-11-1 0,-6 3 0,-10 0 0,-7 1 0,-12 1 0,-4 3 1,-11-2-1,-4 5 0,-4-1 1,-8 2-1,-8 3 1,-3 1 0,-3 2-1,-3 3 0,-4 1 1,-4-4 0,-3 2-1,-4-1 1,5 0-1,4-5 1,1-2 0,5-6 0,-1-3-1,9 0 1,10-7 0,6 0-1,7-6 1,10 1-1,5-1 1,14 2-1,9-2 0,8 0 0,7 5 0,9-2 0,8 5 0,5 1 0,5 2 0,8 1 0,7 0 0,9 2-1,-11-1 1,11 1 0,0 0 0,6-13 0,2 3 0,3-9 0,0-7-1,5-11 1,3-13-1,-1-14 0,4-18 1,0-18-2,-3-16 0,-1-14 0,0-16 1,-5-7-1,-3-7 2,-3 1 0,-6 4-2,3 6 1,-3 8 1,2 8 1,-2 10-2,4 4 2,6 8-2,2 10 1,1 7 1,3 12-1,1 15 0,-6 13 0,-2 15-2,-6 12 0,-4 27-2,-17-13-5,13 30-28,-13-1-1,9 9-1,-4 1-1</inkml:trace>
  <inkml:trace contextRef="#ctx0" brushRef="#br0" timeOffset="3728.4066">4357 4791 55,'-20'-15'35,"5"7"-3,-1 12-1,-3-7-22,-2 17-3,-3 0 3,1 13-5,-3 5 1,6 13-1,-3 3 0,11 10-1,3-2 0,10 2-1,7-4 0,13-8 1,10-12-2,11-17 1,6-18-1,5-12 1,-2-20 0,3-9 0,-10-11-1,-4-4 0,-13-2 0,-12 1 0,-10 10-2,-13 3 0,-6 10-2,-15 10 1,4 11-2,-7 6 0,5 13-2,-2-7-14,18 16-17,11-14 1,-3 22-2,16-18 1</inkml:trace>
  <inkml:trace contextRef="#ctx0" brushRef="#br0" timeOffset="3900.0069">4845 4912 87,'-12'5'33,"-3"-7"-3,5-12-19,10-1-46,8-10 0,13-1-3,3-3 2</inkml:trace>
  <inkml:trace contextRef="#ctx0" brushRef="#br0" timeOffset="4134.0073">5160 4752 85,'-19'17'39,"5"10"-1,-8-10 1,11 5-35,-3-2 1,14 1-3,2-8 2,10 1-2,10-6-1,7-7 0,8-5-1,7-8 0,5-4-3,-1-12 1,4 2-4,-10-16-5,9 11-27,-18-11 1,3 9-3,-22-6 3</inkml:trace>
  <inkml:trace contextRef="#ctx0" brushRef="#br0" timeOffset="4290.0076">5423 4629 88,'-22'47'38,"5"14"-1,-3-4 1,5 8-36,10 0 1,13-7-5,9-1-3,-1-23-27,20-2-4,0-24-1,17-8-2</inkml:trace>
  <inkml:trace contextRef="#ctx0" brushRef="#br0" timeOffset="4492.8079">5894 4566 87,'-13'14'38,"-8"13"1,4 21 0,-8 2-34,7 13-4,1 5 1,9 1-3,8 0-1,0-16-8,23-3-29,-3-17 2,14-9-2,-4-18 1</inkml:trace>
  <inkml:trace contextRef="#ctx0" brushRef="#br0" timeOffset="4742.4084">6150 4685 91,'-27'22'39,"-15"1"3,7 11-4,-4-11-31,13 9-4,7-5 1,10-2-2,13-8 1,10-6-3,10-9 0,13-2 1,6-4-2,2-5-2,5 1-2,-6-10-8,8 14-25,-12-8-1,5 9-1,-12-6 0</inkml:trace>
  <inkml:trace contextRef="#ctx0" brushRef="#br0" timeOffset="5194.8092">6582 4677 93,'-24'6'40,"-17"-3"0,8 16 0,1-1-34,-7 8-3,8 2 2,3 7-3,7-1 1,13-1-2,9-7 1,11-6-2,12-11 0,11-6 1,11-13-1,1-7 0,3-5-1,0-5 3,-4-3-3,-6 1 2,-6 1-2,-9 7 2,-8 3-2,-3 9 2,-14 9-1,13 16-2,-11 14 3,-3 17-1,-4 13 1,-4 14-2,-1 10 2,-4 5-1,-5 2 1,-4 1-1,-6-10 0,-5-12 2,4-12-2,-4-17 1,4-11-2,1-16 1,6-9-6,-3-32-11,26 3-22,-12-18-4,11-3 2,-6-18-2</inkml:trace>
  <inkml:trace contextRef="#ctx0" brushRef="#br1" timeOffset="18361.2323">8013 6014 28,'7'-12'28,"-7"12"2,0 0-4,5-16-9,-5 16-3,0 0-3,0 0-2,0 0 0,0 0-2,0 0-1,7 10-2,-7-10-1,0 15 0,0-2-1,4 8 0,-2 9 0,2 12 0,-2 15 0,2 14 1,-3 15-2,4 16 2,-5 13-1,-1 13-1,2 5 1,1 13 1,-4 6-2,6 10-1,-6 2 1,5 8-1,-7 2 0,3 4 2,-4-2-1,0-2-2,-3-11 2,1-13-1,2-20 0,1-24-2,9-24-2,-3-32-8,15-17-24,-17-33-3,27-11 0,-20-23-1</inkml:trace>
  <inkml:trace contextRef="#ctx0" brushRef="#br1" timeOffset="18813.6331">7809 8498 71,'0'0'36,"12"10"0,-13 16 2,5 23-31,-11 5 1,11 16-2,-5 5 1,8 6-1,4-6 0,3-3-2,8-19 0,12-15-1,3-23-1,13-26-1,8-27 0,5-19 0,3-18-2,0-13-1,-2-3-4,-14-13-15,9 26-7,-30-8-5,3 25-5,-20 6-4,0 16 2</inkml:trace>
  <inkml:trace contextRef="#ctx0" brushRef="#br1" timeOffset="19422.0341">9036 7799 89,'0'0'35,"6"10"1,-15 11-5,9 19-25,-14 9-2,6 13-2,-5 12 0,1 8-1,-1-1-1,6-6-1,5-1-8,-5-20-24,19-6-3,2-22-1,14-12-2</inkml:trace>
  <inkml:trace contextRef="#ctx0" brushRef="#br1" timeOffset="20077.2353">9554 7811 48,'0'0'34,"-19"-16"1,8 13 0,-10-4-22,8 18-2,-12 1-2,5 13-2,-9 5-2,0 11-1,-3-1 0,5 3-1,2-2 0,9-3-2,11-8 2,11-9-1,15-9-1,16-8 0,14-4-1,8-2 0,5 1 0,5 1 1,-8 2-1,-5 10 0,-11 6 0,-13 7 0,-16 6 0,-16 5 0,-17 0 0,-10 0 0,-11-6 0,-2-10 1,0-16-1,-1-16 0,11-19 0,9-17 0,13-12 1,10-17-1,13-5 0,7-2-1,8 11-4,-6-4-22,13 25-10,-7 6 0,4 19-2,-10 10 0</inkml:trace>
  <inkml:trace contextRef="#ctx0" brushRef="#br1" timeOffset="20763.6365">10125 7861 75,'3'25'35,"-11"2"1,-2 14 0,-4 4-31,-2 13-1,-1 1 0,3 4 1,0-7-1,8-3 0,1-13-1,8-9 0,1-19 0,8-17-1,-3-19 0,8-15 0,-4-10 0,4-7-1,-7-10 0,1 0 0,-3 4 1,-3 7 0,1 9-1,-3 10 1,-3 14-1,0 22 0,12 7-1,-2 22 0,3 10 0,6 14-1,4 6 0,9 1 1,3-2 0,6-7 0,4-10 1,3-13 1,-3-15-1,1-14 0,-8-16 1,-5-12-1,-6-10-1,-11-9 1,-7-8-1,-7-4 0,-2 0-2,-9-5-3,3 16-10,-19-14-9,21 25-8,-23-2-6,15 20-2,-12 7-1</inkml:trace>
  <inkml:trace contextRef="#ctx0" brushRef="#br1" timeOffset="21434.4377">6055 7724 79,'2'-18'38,"-2"18"0,0 0 0,5 19-24,-15 14-12,5 12-1,2 10 0,3 8-1,-4 7 0,8 1 0,4-3-1,2-9-2,5-10-2,-4-27-17,12-4-15,-2-23 0,2-15-2,-3-18 2</inkml:trace>
  <inkml:trace contextRef="#ctx0" brushRef="#br1" timeOffset="21606.038">6102 7641 98,'-14'-18'39,"14"18"1,12-24-1,16 5-34,5-4-2,15 0-2,11-4-1,3-3-7,14 15-25,-15-2-6,0 17-1,-16 3-2</inkml:trace>
  <inkml:trace contextRef="#ctx0" brushRef="#br1" timeOffset="21793.2383">6080 8052 96,'-3'11'37,"3"-11"4,39-14-4,11-10-38,1-7-1,23 10-12,-5-13-23,12 9 0,-8 3-2,1 9 0</inkml:trace>
  <inkml:trace contextRef="#ctx0" brushRef="#br1" timeOffset="22198.839">6759 8059 85,'0'0'38,"-20"4"0,11 8 1,-5 0-34,3 6-1,-2 1 0,8 3-1,0-4 0,10 2-1,3-9 0,8-4 0,3-8-1,9-6 0,0-7 0,1-3 0,0-2 0,0-2 0,-9 1 0,1 4 0,-13 4-1,-8 12 1,13-9 0,-13 9-1,4 14 1,-4-1-1,0 1 0,1 2-1,3 5-3,-4-10-8,17 18-13,-17-29-14,12 13-2,-12-13-1,29-14 0</inkml:trace>
  <inkml:trace contextRef="#ctx0" brushRef="#br2" timeOffset="31059.6546">8329 6071 38,'1'-11'25,"-1"11"-3,0 0-3,0 0-1,0 0-4,-8-14-3,8 14-3,0 0-1,0 0-2,-3-10 0,3 10-1,0 0-1,0 0 0,0 0-1,0 0 1,0-12-1,0 12 0,0 0 0,0 0-1,0 0 1,0 0-1,-3 15 0,3-15-1,1 16 1,-1-4-1,0 0 1,2 3-1,-2 4 0,0 2 1,0-3-1,2 4 0,-2-1 1,-2 3-1,2-2 0,2 1 1,-1-1-1,0 0 2,0 0-2,2-2 2,0 1-2,1-1 2,1-2-1,-2 2-1,2-1 1,-1 3-1,-1-1 0,0 1 0,-1-1 1,-2 2-1,0-4 0,1 3 0,-1-1 0,-1-1 0,1-2 0,0 1 0,1-1 0,1 2 1,0-2-2,-2 1 1,4 1 1,-3 2-1,1 2 0,0-1 0,-2 1 0,0-1 0,-2 2 0,1-1 0,-1-1 0,2 0 0,-3 0 0,3 2-2,3-1 2,-3-1 0,2 1 0,2-3 0,-1 0 0,1 1 0,0 1 1,-2-4 0,0 2-1,2 1 1,-4 1-1,0 2 0,0-1 0,0 4 0,0 2 0,1 0 0,-1 1 0,4 0 0,-4-1 0,0 3 1,4-2-1,-4-1 0,0-1 0,0-2 0,-3 2 0,2-4 1,-2 3-2,1 2 0,2 1 1,-5-1-1,5-1 1,0 3-1,-1 0 0,1 0 0,1 0 1,-1-1 0,0-1 0,0 2 1,1 2-1,-1 1 0,0 0 0,4 1 0,-4 0 0,0 1 0,0-3 0,0 3 0,0-1 0,2-3 1,-2 2-2,3-3 1,1 3 0,-4 1 0,1-1 2,4 3-2,-2-2 1,-2 3-1,3-2 1,-2 0 0,2 1 0,-2-2-1,2-1 0,1 1 1,-4-2-1,3 4 0,-2-1 0,-1 0 0,1 1 0,0 0 1,-1 0-1,-1-1 0,1 1 0,-1 1 0,3-1 0,-2-3 1,0 0-1,-1 0 1,4 0-1,-3-1 1,-1 1 0,1-2-1,-1 2 0,0 3 1,0 1-1,1-1 0,1 0 0,1 1 1,-3 1-1,1-3 0,1 1 0,0-3 1,-1-1-1,2 2 0,-3-3 0,0 0 0,0 0-1,0-1 1,-3 0-2,6 2 3,-3-2-3,0-2 2,0 0-1,0 0 2,0 0-1,0 0 0,1 1 0,0-1 0,0 1 0,2-2 1,-1 0-1,-1 1 0,1-1 0,1-3 1,0 2-1,-3-4 0,0 3 0,2-3 1,-2 0-1,-1 0 0,0-1 0,-2-2 1,3 2-1,0-1 0,-1-1-1,1 0 0,1 0 0,2 0 0,-2 2 0,0 0-1,0 2 2,4 0-1,-4 0 1,2 1 0,-3-1 0,1 0 0,0 2 1,-1-2-1,-1 2 0,-2 0 0,2 0 1,0 5-1,-1-1 1,2 3-1,0-2 0,0-1 1,0-2-1,4-1 0,-2-1 0,0-5 0,0-2 0,3 1 2,-5-1-2,5 0 1,-4 1-1,2 4 2,-2-2-2,-1 2-1,0 1 1,2 1-3,-4-3 4,2 2-4,0-1 3,-2-4-2,0 4 2,2-3 1,-1-2-1,1 6 0,-1-2 1,2 2-1,0 1 0,1 1 0,-1 3 1,2-2-1,-1 2 0,0 0 0,3 0 0,-5 1 1,0 1-2,2-2 2,-1 0-2,-1 1 2,0-4-1,0-2 0,-1-6-1,0-2 0,0-7-1,1-11 0,0 0-3,0 0-4,11-13-29,-14-7-1,13 7 2,-14-15-3</inkml:trace>
  <inkml:trace contextRef="#ctx0" brushRef="#br2" timeOffset="31512.0554">8379 12053 57,'0'0'35,"-15"-16"0,15 16-9,0 0-19,0 0 0,0 0 3,1 24-3,3-10-1,6 8-1,-4 3-1,3 11 1,-1 4-2,2 8 1,-1 3-2,0 2 1,2-3-2,0-4 0,1-13 0,6-7 0,2-19 0,4-12 0,1-15 0,3-12-1,4-11 1,2-6 1,-4-9-2,3-7-1,-4-5 0,-4-6-3,5 4-4,-16-9-29,14 13-1,-13-6-1,11 16-1</inkml:trace>
  <inkml:trace contextRef="#ctx0" brushRef="#br2" timeOffset="32853.6577">8925 12573 33,'5'-22'35,"-1"1"2,0 4 0,-4-5-17,0 22-10,7-14-3,2 27-1,-3 6-1,3 21-1,-9 11-2,3 15-1,-4 11 0,1 6 0,-2 4-2,-4-7-1,3-7-2,-3-21-5,15-6-28,-8-23-1,12-13 0,-2-23 0</inkml:trace>
  <inkml:trace contextRef="#ctx0" brushRef="#br2" timeOffset="33056.4581">9058 12504 89,'0'0'40,"11"-7"-1,3 7 0,2-6-38,3-1 0,9-1-2,-1-2-2,9 10-6,-10-10-30,8 11 0,-11-1 0,2 11 0</inkml:trace>
  <inkml:trace contextRef="#ctx0" brushRef="#br2" timeOffset="33228.0584">9076 12823 56,'-19'24'40,"5"-12"-2,14-12 1,13-9-17,11-8-22,12 0-2,6-14-8,15 9-28,-3-3 2,8 6-4,-6 1 3</inkml:trace>
  <inkml:trace contextRef="#ctx0" brushRef="#br2" timeOffset="33711.6592">9650 12738 61,'-24'0'40,"24"0"-1,-25 9 1,14 6-24,-3 1-11,8 13 0,-5 3-1,5 7-1,1-1 0,6 2-1,1-7 0,8-3 0,1-16-1,6-10 0,6-13 0,2-11-1,4-10 0,1-4 1,-1-4-1,-6 2 0,0 3 0,-6 6 1,-5 9-1,-12 18 0,0 0 0,0 0 0,10 15 0,-10 6 1,3 3-1,2 5 0,5-2 0,-2 2 0,6-6 1,5-8-1,-3-8 1,3-10 0,0-11 0,2-10-1,-3-10 1,2-6 0,-5-5-1,-1-5 0,-3 5-1,-1-2-1,-1 9-2,-5-2-5,12 13-31,-11-1 0,9 13-1,-3-3 1</inkml:trace>
  <inkml:trace contextRef="#ctx0" brushRef="#br2" timeOffset="33914.4596">10432 12489 100,'0'0'40,"0"0"1,18-26-5,3 9-36,7-7 1,3-1-2,6 5-1,-4-9-7,8 16-30,-16 2-1,-4 15 2,-21-4-4</inkml:trace>
  <inkml:trace contextRef="#ctx0" brushRef="#br2" timeOffset="34086.0599">10499 12700 98,'-22'37'40,"-1"-21"2,18-1-1,5-15-37,20-18-2,5-5-1,14-10-2,9 1-3,-2-17-26,20 16-11,-4-8 1,14 14-2</inkml:trace>
  <inkml:trace contextRef="#ctx0" brushRef="#br2" timeOffset="34756.8611">11214 12433 77,'-7'-15'39,"11"4"1,-6-4-1,8 3-35,-6 12 0,0 0 0,-4 23 0,0 13 0,-6 3-1,1 10-1,-7 1-1,6 0 1,2-4-1,1-10-1,3-12 1,4-24-1,15 1 1,-1-24-1,7-14 1,-1-10 0,5-7 0,-5-3 0,1 1-1,-5 6 1,-1 10 0,-5 9-1,-1 13 1,-9 18-1,11 4 1,-6 13-1,3 7 0,2 3 1,2 1-1,7-1 1,6-6-1,4-9 1,5-10-1,4-8 0,4-10 1,-2-6-1,1-5 1,-4-1-1,-6 1 0,-5 4 0,-7 6 0,-7 8 1,-12 9-1,7 15 0,-8 5-1,0 7 1,0 5-1,2 2-1,7 2-3,0-11-4,23 6-23,-9-21-9,21 1-1,-3-17 0</inkml:trace>
  <inkml:trace contextRef="#ctx0" brushRef="#br2" timeOffset="35178.0618">12166 12282 90,'-19'-4'39,"-11"-1"2,6 16-2,-3 2-34,4 11-1,4 3 0,4 7 0,7 0-2,10 4 1,7-10-1,8-1 0,1-12-1,7-10 0,4-9 0,0-8-1,1-11 0,-2-10 0,-3 0 1,-4-5-2,-3 3 1,-2 5 0,-7 7 0,-1 11 0,-8 12 0,8 22 0,-8 14 0,0 17 1,0 18-2,-5 13 1,2 9 0,-5 8 0,0-4-1,-7-3 1,-1-10 0,-7-14 0,-4-19-1,-4-16 0,-3-17-4,-6-26-9,17 1-25,-18-21-3,11-6 0,-11-18-1</inkml:trace>
  <inkml:trace contextRef="#ctx0" brushRef="#br2" timeOffset="35630.4626">10694 13581 78,'-13'4'42,"13"-4"-2,11-15 1,6-9-35,4 9-9,7-6-3,14 13-33,-9-1 1,7 12-3,-11 0 2</inkml:trace>
  <inkml:trace contextRef="#ctx0" brushRef="#br2" timeOffset="35770.8629">10798 13839 87,'-24'28'40,"2"-12"1,21-4 0,1-12-39,23-28-2,21 1-3,7-19-32,22 7-5,4-11 0,10 4-2</inkml:trace>
  <inkml:trace contextRef="#ctx0" brushRef="#br2" timeOffset="37143.6653">11797 13214 52,'0'0'39,"9"-17"-3,-9 17 2,0 0-29,0 0-2,0 0-1,0 0-1,0 0-1,0 0-2,-5-11 0,5 11 0,0 0-1,0 0 0,8 11 0,-8-11 0,3 23-1,-1-8 1,-4 1 0,-1 2-1,0 0 1,-6 1-1,3-5 1,-1 1 0,7-15 0,-12 17-1,12-17 1,0 0 0,0 0-1,0 0 0,0 0 1,0 0-1,1-11 0,-1 11 0,0 0 0,0 0 0,0 0 0,0 0 0,11-7-1,-11 7 1,0 0-2,-7 11 0,7-11-3,0 0-7,0 0-27,0 0 0,0 0-1,-2-15 0</inkml:trace>
  <inkml:trace contextRef="#ctx0" brushRef="#br2" timeOffset="43383.6762">9197 8174 28,'0'0'31,"0"0"3,0 0-1,0 0-11,0 0-9,0 0-4,-12 2-2,12-2-3,-2 11 0,2-11-2,-3 14 0,3-14-1,-5 14 1,5-14-1,0 0 1,0 0 0,0 0-1,16-3 1,-16 3-1,13-20 0,-8 10 0,-5 10 0,9-20 0,-9 20-1,5-13 1,-5 13-1,0 0 1,0 0 0,0 0-1,-11 8 1,11-8 0,-10 19 0,6-6 0,2 3 0,-5-1 0,5 2 0,0-2 0,2-1 0,0-14 0,6 15 0,-6-15-1,13-8 0,-7-4 0,2-3 0,-3 0 0,-4-1-1,-1 16-2,-6-24-6,6 24-27,-14-1-2,14 1 0,-11 4-1</inkml:trace>
  <inkml:trace contextRef="#ctx0" brushRef="#br2" timeOffset="45326.1147">11871 13168 17,'0'0'31,"2"-12"0,-2 12 3,-5-20-22,5 20-2,3-17 0,-3 17-2,0 0 0,0 0-1,0 0 0,12-4-2,-12 4-1,0 0 0,-5 12-1,5-12-1,-5 22 0,0-4 0,-2 1 0,-3 10-1,-2 6 1,-5 7-1,-3 3 1,-1 7-1,-3-3 1,5-1-1,0-3 1,9-6 0,3-12 0,14-8-1,7-13 0,18-9 0,13-13 0,14-8-1,9-6 1,7-3-1,4-2 0,3 4 1,-5 4-1,-5 8 1,-8 5-2,-11 11 1,-6 6-2,-8 2 0,-4 6-2,-10-2-5,10 11-19,-18-19-12,6 10-1,-13-20 1,6 3 0</inkml:trace>
  <inkml:trace contextRef="#ctx0" brushRef="#br2" timeOffset="45528.915">12356 13230 77,'-28'30'39,"11"15"-1,-5-1 0,7 13-35,1 5 0,4-1-2,4 2-3,-2-11-7,17 0-29,-4-15 0,10-6-2,5-21 1</inkml:trace>
  <inkml:trace contextRef="#ctx0" brushRef="#br2" timeOffset="46121.7161">12892 13014 64,'-23'18'39,"13"-1"-1,-6-1 1,13 15-30,-12-2-3,6 13-1,-6 5-1,3 5-2,-3 1 1,5-1-2,-2-5 1,3-4-2,-1-10 1,7-10 0,3-23 0,0 0-1,10-25 1,2-11 0,1-11-1,5-10 1,1-7-1,-1-3 2,2 3-2,-6 7 1,1 9-1,-5 15 1,1 12-1,-11 21 0,22 13 0,-9 15 1,4 12-1,4 8 0,5 9 0,3 4 1,4-3 0,4-6-1,1-9 0,3-7 1,-3-14 0,-3-12-1,-2-16 1,-2-16 0,-5-14 0,-6-11 1,-3-16-1,-3-8-1,-5-5 1,-3-2 0,-4 8-1,0 7-2,-1 11 0,-1 6-2,9 28-11,-12-2-18,16 22-9,-13-2 1,31 14-2</inkml:trace>
  <inkml:trace contextRef="#ctx0" brushRef="#br3" timeOffset="51956.1263">8910 12332 25,'0'0'29,"0"0"3,-9 12-2,9-12-21,0 0-3,0 0 0,0 0-1,0 0 1,0 0-1,5 14 0,-5-14 0,0 0 0,-11 13 1,11-13-2,-6 14 0,6-14-1,-7 14 0,7-14-1,0 0 0,-5 10 0,5-10-1,0 0 0,4-15 1,0 3-1,-2-4-1,0 0 1,-1-3 0,2-3-1,-3-3 0,1 0 0,-1-1 0,0-1 0,-1-3 0,1-3 0,2-2 0,0-3 0,7-2 0,-5 0 0,2-2 0,-2 0 3,2 1-3,-3 2 1,-3 0 0,-5 4 0,-1-2-1,-4 1 2,-1-1-2,-2-2-1,-1-4 1,2-2 1,1-3-1,0-4 0,0-4 1,4-4-1,2-2 0,4 0-1,-2 2 2,2-2 1,0 0-1,1-1 1,0 2-2,-1 1 2,-2-2-1,1 0 1,0 1-2,-1-4 0,-1 2 1,4-1-3,-4-2 4,2 1-2,0 0 1,0-1-1,-1 2 2,0 2-2,-1-2 1,-4 2 0,3 3 0,-3-1-2,-1 4 1,0-2 0,2 0 0,-1 0-1,3 0 1,0 1-1,1 2 1,3 1 0,-1-2 0,1 6-1,1 6 2,0 2 0,0 5 0,0 5-1,0 9 1,0 4 0,-4 5 0,4 14 0,-1-18 0,1 18-1,0 0 1,0 0-1,0 0 0,0 0 0,5-13 0,-5 13 0,9-18 0,-2 7 0,-1 0 1,-1 0-1,-5 11 0,9-16 0,-9 16 0,0 0 0,0 0 0,0 0 0,0 0-1,-7 11 1,7-11 0,0 0-1,-7 15 0,7-15 0,0 0-1,0 0-1,0 0 0,0 0-2,0 13-3,0-13-23,-4 16-7,4-16 1,-10 22-1</inkml:trace>
  <inkml:trace contextRef="#ctx0" brushRef="#br3" timeOffset="54030.93">7379 6972 49,'-57'8'30,"-13"-2"1,-4 5-2,3 1-25,-16-3 0,1 4 1,-9-2-1,2 8 0,-8-4 1,4 3 0,-6-2 0,5 6-2,-4 0 0,2 6-1,-1 3 0,4 5-1,1 4-1,3 8 0,-4 9 0,9 4 1,-1 6-1,9 4 1,5 6 0,3 1 0,6-1 0,10 4-1,9 0 1,8 3-1,16-2 1,15 2-1,14-2-1,17-3 2,17 4 0,15-3-1,19-7 1,9-3-2,22-5 3,13-7-2,9-3 1,12-10-1,13-13 0,12-10 1,7-14 0,8-17 0,4-17 1,6-18 0,1-19-2,0-17 1,-8-19 0,-12-9 1,-12-14-1,-14-9 1,-27-6-1,-30 0 1,-33-3 2,-30 8-2,-34 6 1,-32 15-1,-35 13 0,-33 20-1,-26 20 0,-28 19-1,-12 25-2,-20 16-1,-4 24-4,-13 8-31,14 19-2,-5 5 0,17 12-1</inkml:trace>
  <inkml:trace contextRef="#ctx0" brushRef="#br3" timeOffset="54608.131">3781 9447 91,'0'0'35,"0"0"0,13 23-2,-15 2-32,1 15 1,-4 11 0,-1 10-1,-2 6 1,-1 6 0,1-11 0,3-4 0,0-12 1,5-15 0,0-31 0,0 0 0,17-24 0,-4-19-1,0-12 0,3-8 0,-3-7 0,3 2 0,-6 2-1,1 9 0,-5 12 0,1 11-1,-5 11 1,7 9-1,-9 14-1,18-1-1,4 13-1,-2-6-4,19 14-14,-6-15-17,21 10-1,-7-14 1,7 6-2</inkml:trace>
  <inkml:trace contextRef="#ctx0" brushRef="#br3" timeOffset="54982.5316">4138 9653 87,'-19'20'36,"11"-2"-1,8-18 2,0 0-32,30 0-2,7-11-1,5-9 0,9-2 0,2-6-1,-1 2 0,-5-3 0,-6 1 0,-12 2 0,-10 3-1,-16 2 1,-12 6 0,-11 3 0,-12 10 1,-9 7 0,-6 11 1,-3 6 0,-1 8-1,3 7 1,6 4-1,10 2-1,13 1-1,15-4-3,13-13-4,31 7-15,-6-28-7,27 4-10,-1-17 0,17 0-1,-2-19 1</inkml:trace>
  <inkml:trace contextRef="#ctx0" brushRef="#br3" timeOffset="55310.1322">4855 9398 96,'-18'-2'38,"-11"-2"1,4 15 0,-4 0-34,3 7-1,2 0 0,10 5-1,2-2-1,12 0 0,6-5 0,9-2-2,6-4 1,3-2-1,4 1 1,-3 1-1,1 2 0,-7 4 1,-8 6-1,-5 7 0,-6 1 1,-9 5-1,-5-2 0,-3-1 0,0-3-1,0-9-1,7-5-2,10-15-4,0 0-14,14-41-6,15 10-11,0-14 1,14-2-2,-1-9 2</inkml:trace>
  <inkml:trace contextRef="#ctx0" brushRef="#br3" timeOffset="55653.3328">5160 9404 95,'0'0'38,"3"20"2,-16-9-1,8 14-33,-5-3-1,5 6-1,-1 0 0,4 1-1,5-3-1,3-2 1,5-5-2,4-7 1,4-6-2,5-8 1,2-10 0,-1-5-1,4-8 1,-5-5-1,1-4-1,1 0 1,-12 1 0,3 5-1,-6 4 1,-5 14 0,-6 10 1,1 15-1,-4 9 1,-5 9-1,2 9-1,3 2 0,3 3-1,1-9-3,16-4-4,-5-32-11,28 6-9,-10-37-8,22-4-1,-5-27-2,14-5 3</inkml:trace>
  <inkml:trace contextRef="#ctx0" brushRef="#br3" timeOffset="55840.5331">5902 8948 98,'0'0'39,"-14"-9"0,6 37-1,-13 12-32,8 18-2,-5 11 0,8 13-2,2 3 0,4 2-1,8-2-2,-2-11-1,14-3-7,-13-30-15,23-2-15,-14-26 1,11-6-2,-13-24 1</inkml:trace>
  <inkml:trace contextRef="#ctx0" brushRef="#br3" timeOffset="56292.9339">6140 8883 108,'4'18'39,"-10"6"2,3 26-13,-7 3-24,1 15-1,-3 7 0,0 13 0,-1-2-1,3 2 0,3-10-1,2-6-1,3-12-2,3-19-3,8 2-16,-9-43-12,12 11-6,-8-29 0,7-4-2</inkml:trace>
  <inkml:trace contextRef="#ctx0" brushRef="#br3" timeOffset="56495.7343">6030 9377 106,'0'0'41,"-15"14"1,18 1-2,-3-15-35,6 18-2,8-15-1,1-3-3,9 0-1,1-7-3,10 4-3,-6-19-14,14 14-15,-9-13-3,4 8 1,-6-8-2</inkml:trace>
  <inkml:trace contextRef="#ctx0" brushRef="#br3" timeOffset="57353.7358">6436 9271 99,'-10'22'40,"-15"-3"0,6 14 1,-18-2-33,13 7-1,0-1-2,6 5-1,-3-4-1,13-2 0,3-8-1,9-8-1,7-12 1,12-9-2,2-14 0,4-5 0,1-9-2,1-5 2,-3-2-1,-1 2 0,-8 4 0,-4 5 0,-7 9 0,-8 16 1,0 0 0,0 0 0,-10 23 1,4 3-1,1 1 1,3 4-1,2 1 0,4-6-1,7-4-1,4-12-1,9-4-1,0-15 0,10-6-2,-1-10 1,4-3 0,-2-6 2,-6 2 0,-3 3 2,-7 5 0,-7 8 2,-12 16 2,0 0-1,0 0 2,-11 24-1,0 2 0,0 7 1,3 0-1,-1 3 0,5-4-1,4-3 1,1-9-2,-1-20 1,19 10-1,-6-21 0,3-9 0,3-8-2,2-3 1,-1-4-1,-1 1 1,-1 4-1,-4 8 1,-5 10-1,-9 12 1,0 0 1,13 18-1,-11 4 1,-1 7 0,3-2-1,3 1 0,7-7 0,4-6-2,5-16-1,9-11-4,0-19-1,13-7-2,-2-22 1,9-1 0,-9-15 2,3 0 3,-6-2 2,-8 8 4,-4 14 4,-15 7 1,-1 25 0,-18 11 1,-1 27-3,-9 16 0,1 21-2,-5 11-1,1 11 0,2 4-2,3 1 0,4-3-2,0-16-4,16 1-9,-16-33-7,20-1-12,-10-26-5,0 0-1,0-38 1</inkml:trace>
  <inkml:trace contextRef="#ctx0" brushRef="#br3" timeOffset="57509.7361">7174 9217 117,'-6'10'42,"6"-10"0,0 21-1,11-7-38,18-20-1,11-9-3,9-14-6,21 6-11,-10-30-9,23 7-11,-10-16-3,9 4-3,-8-11 2</inkml:trace>
  <inkml:trace contextRef="#ctx0" brushRef="#br3" timeOffset="59147.739">8809 9021 19,'0'0'27,"-2"-15"1,2 15-10,0 0-2,-11-20 2,11 20 0,0 0-5,0 0-2,-6-15-2,6 15-1,0 0-2,0 0 0,0 0-2,0 0 0,-14-5-1,14 5-1,-17 10 0,6 0-1,-4 4 1,1 7-1,-2 2-1,2 6 1,-2 1 0,2 3-1,0-3 1,2-2 0,1-7 0,4-4 1,7-17-1,-10 13 1,10-13-1,-1-23 0,5 1 1,1-5-1,2-6 0,1-4 0,1-1 0,0 0 0,4 4 0,-1 6-1,0 6 1,1 8-1,-1 7 1,1 9-1,3 6 0,0 12 0,-2 2 0,5 8 1,0 3-1,2 9-1,0 0-1,0-2-3,10 10-9,-7-19-24,13 12-1,-8-14-1,11 4-1</inkml:trace>
  <inkml:trace contextRef="#ctx0" brushRef="#br3" timeOffset="59553.3397">9348 9637 100,'0'0'39,"4"16"0,-5 8-1,10 17-33,-9 8-3,2 12 0,2 8 0,0 10-2,5 0-1,-1 1 2,1-6-3,0-5 1,2-6-5,-6-20-9,5-3-25,-5-21 3,-5-19-2,14-2 0</inkml:trace>
  <inkml:trace contextRef="#ctx0" brushRef="#br3" timeOffset="59802.9401">9116 9733 115,'-19'-2'41,"6"-5"2,13 7-2,32-8-37,5-7-1,15-4 0,15-4-1,7-3 1,12 0-3,7 2-3,-5-1-2,7 16-12,-26-13-10,11 23-15,-25-2 1,-4 13-2,-20-5 2</inkml:trace>
  <inkml:trace contextRef="#ctx0" brushRef="#br3" timeOffset="61097.7424">10045 9949 101,'0'0'39,"24"4"0,-9-16-1,4-2-36,16-3-1,6-4-2,6 2-2,-6-12-19,13 18-17,-14 0 2,-6 13-3,-9 4 1</inkml:trace>
  <inkml:trace contextRef="#ctx0" brushRef="#br3" timeOffset="61284.9427">10050 10295 114,'0'0'42,"25"-1"2,5-24-2,21-6-41,14-7-2,9-18-15,19 17-12,-14-15-13,13 5 0,-9-2-2,4 1 0</inkml:trace>
  <inkml:trace contextRef="#ctx0" brushRef="#br3" timeOffset="62922.9456">11069 9409 87,'-12'5'39,"12"-5"1,0 0 0,22-23-31,-1 5-6,12 2-2,8-6 1,8 2 0,1 4-1,3 3 0,-7 9-1,-3 9 1,-13 14-1,-13 18 1,-17 12 0,-20 15 1,-10 13 0,-13 8 1,-12 4-1,1 1 1,-1-8 0,6-10 0,16-14-2,13-15 1,20-16-1,22-17 0,18-17-1,17-11-1,14-7-1,6-8-2,13 5-5,-5-12-29,11 12-3,-15-4 1,4 11-2</inkml:trace>
  <inkml:trace contextRef="#ctx0" brushRef="#br3" timeOffset="63094.5459">12018 9711 111,'-33'3'39,"12"3"0,-4-11-5,0-13-62,31 5-11,6-12 1,17 4-2</inkml:trace>
  <inkml:trace contextRef="#ctx0" brushRef="#br3" timeOffset="63546.9467">12236 9376 88,'-11'-12'39,"27"-1"2,7-12 0,17-8-26,5-1-12,10 1 0,3 2 0,0 8-2,-7 7 1,-7 15-1,-12 12 0,-12 16 0,-20 17-1,-14 12 1,-12 13 0,-12 12 1,-6 6 0,-6 7 0,-4 0 0,6-7 0,8-8 0,15-11 0,15-15-2,10-18 0,26-14 0,8-20 0,17-13 0,16-14 0,14-4-7,-2-16-10,21 14-11,-21-19-15,9 13 1,-12-9-1,-4 11 1</inkml:trace>
  <inkml:trace contextRef="#ctx0" brushRef="#br3" timeOffset="64280.148">13133 9247 64,'7'-15'39,"-7"15"-3,0 0 3,-11 22-17,-1 10-19,-5 14-1,3 11 2,-5 6 0,3 8-1,0-1 0,3-4 1,2-10-2,4-7 1,2-15-1,5-12-1,0-22 1,0 0-2,18-31 1,-7-8 0,2-12-1,2-9 0,-3-9 0,1-1 0,-1 0 0,-1 8-1,-3 8 1,-2 12-1,-1 14 2,2 15-1,-7 13 1,25 28-1,-13 7 0,7 17 1,4 12 0,7 7 1,5 6-1,5 2 0,7-8 0,2-7 1,7-13 0,2-15 0,-3-17 0,0-20 0,-8-22 1,-6-18-3,-7-15 0,-13-12 0,-9-10 0,-10-5 0,-9-1 0,-7 6 0,0 9-2,-9 9-1,6 22-3,-5 4-7,22 34-6,-14-3-5,32 34-8,-10-9-5,26 18-6,1-4 1</inkml:trace>
  <inkml:trace contextRef="#ctx0" brushRef="#br3" timeOffset="64451.7483">14326 9861 126,'-21'21'45,"2"-4"-3,-12-25 0,13-20-45,7 9-7,-6-21-9,27 15-8,-22-17-8,23 10-8,-6-2 0,11 8-1</inkml:trace>
  <inkml:trace contextRef="#ctx0" brushRef="#br3" timeOffset="76089.3687">16105 9202 85,'-34'9'38,"-14"6"0,0 20 2,-18 5-37,10 11 0,3-4 1,10 4 1,13-4-2,18-7 1,17-14-3,23-12 1,15-8-2,14-9 1,9-1-1,1-1 1,-3 4-1,-9 4 0,-11 9 0,-18 13 1,-19 10-1,-16 9 0,-15 4 0,-9 1 0,-2-6-1,5-8-2,12-8-6,2-27-28,29-11-2,11-23 0,23-8-1</inkml:trace>
  <inkml:trace contextRef="#ctx0" brushRef="#br3" timeOffset="76338.9691">16534 9361 104,'-16'11'39,"-12"13"1,3 21 0,-6 2-36,6 8-1,7 1-1,9 0 1,12-6-2,13-11 2,11-15-2,12-16 0,8-17 1,6-12-1,-2-12 0,-4-12-1,-10-6 0,-8-3-1,-14 3-1,-15-2-3,-6 15-4,-23-8-28,7 21-3,-11 1-2,7 18 1</inkml:trace>
  <inkml:trace contextRef="#ctx0" brushRef="#br3" timeOffset="77602.5714">17593 9825 83,'-17'-11'37,"-4"15"0,-11 7 1,3 14-31,-18 14-4,3 10 1,0 3-1,9 7 0,2-7-1,14-1-1,15-18 1,16-13-1,21-16 0,14-10-1,13-9 1,4 0 0,0 1 0,-2 9 2,-17 17-4,-13 14 2,-21 20-2,-25 14 2,-15 9-2,-10 5 1,-5-2-2,2-11-1,17-14-5,1-38-17,34-12-14,17-35 1,28-21-1,13-29 0</inkml:trace>
  <inkml:trace contextRef="#ctx0" brushRef="#br3" timeOffset="77805.3717">18386 9406 105,'-28'57'39,"-11"11"-1,5 23 0,-3 6-38,6 5 0,5 7-3,7-2 1,4 1-5,-3-13-9,12 1-22,-5-20 1,11-11-3,-6-21 2</inkml:trace>
  <inkml:trace contextRef="#ctx0" brushRef="#br3" timeOffset="78444.9728">18014 10167 108,'-24'7'40,"18"11"1,6-18-1,6 15-36,18-18-1,17-1-1,12-10 1,11-5 0,5-1-1,2 0 0,-4 4 0,-6 8 0,-13 8-1,-10 12-1,-18 15-1,-13 12 1,-14 13-2,-7 3 3,-8 6-3,-2 2 2,1-4-2,-1-10 3,7-10-1,3-12 0,14-27 1,0 0-1,13-32 0,3-11 1,6-15 2,1-6-1,5-7-2,-3-1 0,-4 9 0,-1 12 0,-8 10 0,-2 14 0,-3 14 0,-7 13 0,23 4 0,-11 9-2,12 3-2,2-4-2,16 2-2,-2-12-3,25 8-10,-19-22-8,21 5-9,-12-13 1,7 10 14,-13-14 15,-5 10 6,-14 9 6,-30 5 14,21 10 8,-36 8 9,0 24 2,-17-5-15,3 29-11,-9-5-5,9 7-2,3-3-2,12-2-1,6-10-2,11-14-1,19-3-14,-9-36-8,26-1-12,-9-29-2,10-5-2,-6-21-1</inkml:trace>
  <inkml:trace contextRef="#ctx0" brushRef="#br3" timeOffset="79271.7743">19215 9869 116,'-20'-12'39,"15"26"1,-2 1-1,13 13-34,7-1-3,12 2 0,7 1 0,4 2-1,2 1 0,-6 5-1,-5 2 0,-5 3 1,-12 1-1,-8 2 1,-10-1-2,-6-3 2,-3-5-1,-1-8 1,2-10 0,16-19-1,0 0 1,1-14-1,16-12 1,9-7-2,6-9 2,0 0-1,3 0 2,-2 5-2,-1 8 0,-8 9 0,-4 9 0,-5 11 0,-3 12 0,-1 7 0,-1 10 0,-4 4-4,8 3-1,-6-2-2,15 6-4,-6-19-11,18 8-19,-11-16 2,16 0 1,-11-17 0,17 1 22,-16-16 9,-2-5 9,1 3 11,-18-16 23,5 8 0,-16-8 3,0 15 0,-21-8-19,9 25-6,-16-1-5,5 16-1,-6 9-5,5 9 1,-1 7-3,8 4 0,7-1-1,10-4 1,6-5-2,10-11 2,8-12-1,5-11 0,6-12 0,0-12 0,2-8 2,-3-3-2,-2-1 0,-6 6 0,-5 5 0,-8 15 0,-13 15 0,1 33 0,-12 24-2,-12 19 1,-4 25-1,-8 17 1,-2 10-2,0-2 1,-3-3 1,6-13 0,4-21 1,5-18-1,4-27 1,7-26-1,14-18 2,-9-26-1,13-18 1,6-16 1,8-16-3,4-20-1,13-7-6,-6-15-6,18 21-9,-26-14-8,20 27-8,-13 0-4,9 21 5,-5 14-2</inkml:trace>
  <inkml:trace contextRef="#ctx0" brushRef="#br3" timeOffset="79646.175">21018 9389 73,'16'11'39,"-22"17"-2,-4 27 3,-18 8-12,3 23-22,-5 10-2,6 11 0,0-2-4,9 1 3,5-5-5,6-16 1,8-9-6,-3-26-27,17-5-6,-10-26 2,7-7-2</inkml:trace>
  <inkml:trace contextRef="#ctx0" brushRef="#br3" timeOffset="79817.7753">20706 10108 117,'-23'7'43,"1"-3"-2,22 10-1,0-14-34,18 1-5,23-8-3,14-12-2,20 11-13,-3-16-21,14 14-1,-12-7-1,1 13-1</inkml:trace>
  <inkml:trace contextRef="#ctx0" brushRef="#br3" timeOffset="80441.7764">21145 10249 121,'-7'20'39,"7"-20"0,24 8-8,6-20-29,14-4 0,3-6 0,5-1 0,-3-3 1,-3 0-2,-9-3 0,-9 5 2,-9-2-2,-13 2-1,-8 3 1,-10 6-1,-10 8 0,-4 8 1,-7 14-1,-1 10 0,2 11 0,-1 6 1,10 6-3,5-1 3,13-3-2,10-6 2,14-16-1,12-9 1,8-14 0,9-11-2,0-9 4,2-9-1,0-3-2,-5 0 0,-12 5 0,-4 4 0,-8 5 0,-10 9 0,-11 10 0,2 22 0,-9 2 0,-3 4 0,3 3 0,-1-1 0,3 3 0,5-5 0,3-14 0,12-13 0,7-14 0,5-10 0,5-12 0,1-8 0,6-7 0,-3 0 0,-2 6 0,-7 8 0,-8 16 0,-6 16 0,-10 15 0,-8 14 0,-2 16 0,-8-2-4,14 16-13,-17-17-6,26 15-8,-8-24-7,22 0-5,3-20 1,24-3 2</inkml:trace>
  <inkml:trace contextRef="#ctx0" brushRef="#br3" timeOffset="80940.9772">22545 9989 111,'-21'3'39,"-2"14"1,-7-5-3,5 9-31,-8 1-2,8 6 0,5-2-2,6 4 1,7-4-1,14-5-2,11-8 1,16-4 1,8-10-2,9-5 1,1-2 0,1 3-1,-6-2 0,-7 9 2,-11 7-2,-18 7 0,-14 12 0,-11 4 0,-8 1 0,-1-4 0,-5 3-3,3-10 1,8-3-4,5-20-6,24 4-22,-2-24-8,21 2 3,2-19-4</inkml:trace>
  <inkml:trace contextRef="#ctx0" brushRef="#br3" timeOffset="81143.7776">23049 10027 124,'0'0'41,"-12"27"0,-13-5-1,15 12-38,-17 5-1,7 5 0,0 2-3,8 0 2,3-2-2,8-9 0,8-6-4,-7-29-6,35 13-27,-17-29-2,15-6 3,-13-21-4</inkml:trace>
  <inkml:trace contextRef="#ctx0" brushRef="#br3" timeOffset="81284.1778">23081 9838 100,'-10'-18'40,"-6"6"0,16 12 0,-14 13-20,14 7-19,11 8-9,-6-12-28,24 8-4,-4-7 0,15 8 0</inkml:trace>
  <inkml:trace contextRef="#ctx0" brushRef="#br3" timeOffset="81939.379">23435 10006 110,'0'0'38,"-4"13"3,-16-4-2,9 15-30,-17 5-3,2 8-2,-4 4-2,5 3 2,2 1-2,6 0-2,5-8 0,14-5 0,8-15 0,10-8 0,11-13 0,5-11 0,2-7 0,3-7 0,2-8 0,-7-3 0,-5 0 0,-4 3 0,-13 2 0,-4 8 0,-5 6 0,-7 5 0,2 16 0,0 0 0,0 0 0,0 0 0,0 0 0,17 8 0,0-8 0,10-1 0,2-3 0,5-2 0,-1 1 0,1 1 0,-3 3 0,-4 4 0,-5 6 0,-7 4 0,-9 6 0,-8 6 0,-10 3 0,-2-2 0,-6 3 0,1-5 0,-2-2 0,3-4 0,3-3 0,15-15 0,0 0 0,0 0 0,18-18 0,6-1 0,8-12 0,9-3 0,2-7 0,3 3 0,-4 1 0,-5 9 0,-7 12 0,-6 11 0,-13 18 0,-12 17 0,-12 11 0,-8 8 0,1 5 0,1-1 0,-1 6-3,-4-20-12,18 6-5,-13-31-3,26 14-8,-19-27-7,12-1-4,-16 1 3,-3-10 5</inkml:trace>
  <inkml:trace contextRef="#ctx0" brushRef="#br3" timeOffset="82610.1802">17791 11746 99,'0'0'44,"0"0"-3,12 1 0,5-9-38,9-3-3,10-1 0,8-3-2,5 5 0,-3-3-4,6 11-1,-16-11-14,10 20-18,-21-4 0,-2 13-1,-21-2 4</inkml:trace>
  <inkml:trace contextRef="#ctx0" brushRef="#br3" timeOffset="82766.1804">17805 12028 92,'-26'29'39,"12"-14"1,31-4-2,9-18-35,28-11-2,23-2-4,9-23-15,15 12-20,0-12 0,4 9-2,-10-1 3</inkml:trace>
  <inkml:trace contextRef="#ctx0" brushRef="#br3" timeOffset="88038.9897">10321 10957 40,'0'0'33,"5"-11"1,-5 11 0,-8-18-20,8 18-2,-24 3-5,10 8-1,-9 3-2,4 13-1,-6 1 0,5 7-1,-1 0 1,5-1-2,6-3 1,8-6-2,9-12 2,9-7-1,8-12-1,9-5 0,6-10 1,7-3-1,-2-4 0,3-3-1,-7 3 2,-3 1 1,-7 4-2,-12 2 2,-10 7-1,-5 3 1,-3 11-1,-17-10 1,5 9-2,0 1 1,1 0-1,11 0 0,0 0 0,15-15 0,8 6 1,8-1-1,5 1 0,2 4 1,3 4-1,-4 6 0,-8 11 0,-5 9-2,-13 8 2,-7 7-2,-12 7 2,-6 2-1,-7-2 1,0-3 0,-1-11 1,5-14 1,17-19 0,-10-12 0,19-18 0,8-14-1,9-10 2,4-3 0,2-2-1,3 7 0,-4 7-1,-2 8-1,0 12-3,-4 3-3,18 16-30,-14-3-5,12 10 1,-1-5-1</inkml:trace>
  <inkml:trace contextRef="#ctx0" brushRef="#br3" timeOffset="88647.3908">11644 10645 94,'0'0'39,"0"0"0,2-13-2,15 5-36,13-1 0,5-1-1,3 4 1,-2 6 0,-6 3 1,-3 11-1,-10 7 0,-8 10 1,-14 7 0,-8 8 0,-6 5 0,-9 4-1,-3-1 1,0-1-1,3-9 0,7-6 0,10-8-1,8-10 0,3-20 1,28 3-2,6-17 0,11-9-1,13-2-4,1-18-13,16 12-21,-5-12 1,6 9-2,-9-5 2</inkml:trace>
  <inkml:trace contextRef="#ctx0" brushRef="#br3" timeOffset="88787.791">12381 10775 96,'-18'8'37,"8"0"1,10-8-3,-15-13-40,29 5-28,-3-11-4,13-2 0,-3-9-1</inkml:trace>
  <inkml:trace contextRef="#ctx0" brushRef="#br3" timeOffset="88959.3913">12678 10401 103,'-10'36'40,"2"18"0,-9 1-1,10 7-37,-7 4-2,7-5-2,7 2-7,-3-16-29,16-1-3,-2-18-1,8-9 1</inkml:trace>
  <inkml:trace contextRef="#ctx0" brushRef="#br3" timeOffset="90347.7938">19067 11420 61,'-19'-6'38,"19"6"-2,4-19 2,16 11-19,9-15-16,8 0-1,14-6 1,6 6-1,1 6 0,0 8 0,-12 13-1,-11 17 1,-19 16-1,-16 17 0,-20 13 0,-14 9 2,-14 5-1,-8 1-1,0-11 2,7-6-2,8-15 2,21-12-2,14-17 2,22-14-4,17-15 2,18-9 3,15-7-4,9-6-1,11-2-2,1-5-2,9 14-21,-12-14-13,5 16 1,-20-6-6,-2 11 5</inkml:trace>
  <inkml:trace contextRef="#ctx0" brushRef="#br3" timeOffset="90503.794">20034 11624 88,'-15'11'39,"-3"-7"-2,9 3 0,-3-3-33,12-4-13,3-15-27,6-2-1,15-1 0,-1-12-2</inkml:trace>
  <inkml:trace contextRef="#ctx0" brushRef="#br3" timeOffset="90706.5944">20515 11202 102,'-3'29'39,"-15"0"2,2 21-2,-8 4-36,2 7-1,4 7 0,1 6 1,3 0-3,2-1-2,5-5-2,3-20-11,16 2-22,-1-18-3,13-8-1,0-20-2</inkml:trace>
  <inkml:trace contextRef="#ctx0" brushRef="#br3" timeOffset="91268.1954">21064 11275 94,'-23'-3'40,"8"19"0,-13 1-1,7 12-35,-9 7-1,5 11 0,-9 5 0,5 7 1,-1-2-1,5 1 1,1-7-2,8-6 2,5-14-3,7-12 2,4-19-3,22-14-2,2-15 2,2-16-2,5-9 2,0-12-1,3-1 1,-5 0-2,-4 7 3,-5 8-1,-5 10 1,-1 14-1,-14 28 0,11 1 0,-7 23 0,1 17 0,2 10 1,6 6-1,5 5 0,3 2 2,8-9-2,4-7 3,3-10-3,-1-12 3,-1-12-2,-4-9 0,-1-17 1,-5-12-4,-2-15 4,-5-11-2,-4-11 0,1-9-2,2-3 2,-4 0-1,3 8 0,-6 9-2,6 19-2,-13 8-8,15 33-7,-17-4-13,1 26-10,-1 2 1,17 12-2</inkml:trace>
  <inkml:trace contextRef="#ctx0" brushRef="#br3" timeOffset="91408.5956">22012 11642 117,'-27'12'40,"-8"-17"-2,2-12-18,6-2-58,-2-15-3,19 5 0,-4-10-2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38:22.9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8566 14962 9,'8'-26'12,"8"9"2,-15 1 1,11 23-1,-12-7 8,1 38-6,-9-2-2,9 37-2,-11 6-3,9 34-1,-13 13-2,5 22-1,-8 8-2,3 13-1,-7-4 0,8-10-2,-3-14-2,2-33-10,16-15-25,7-36-1,10-23 1</inkml:trace>
  <inkml:trace contextRef="#ctx0" brushRef="#br0" timeOffset="936.0017">8272 14849 9,'-23'-21'28,"23"21"-1,0 0-3,-8-11-24,8 11 3,17-7 2,5 7 1,-9-6 1,13 7-1,-1-4 0,10 5 0,0-4 0,12 5-2,-2-4-1,10 3 0,5 2-1,6-2-1,8-1 0,6 0-1,7-1 1,4-1-1,11-3 0,6-2 0,14-3 1,5 1-1,8-6 0,7 1 0,7 2 1,10-1-1,2 1 0,5-2 0,3-2 0,11 2 1,1-4-1,7 2 1,5-6 0,4 2 0,8-5 0,3 6 0,1-3 0,4 4 0,-1 1-1,4 3 1,-1 2-1,-1 4 1,3 1-1,-4 0 0,7 0-1,-2-3 1,-2 1 0,10 1 0,-3-4 0,3 1 0,1 0 0,4 2 0,-2-1 0,2 4 0,0 3 1,-6 1-2,1 2 1,3 1 0,-6 0 0,1 1 0,-3-3 1,5 0 0,-1-4 0,5 1-1,2-2 1,-3-2 0,3 0 0,1 3 0,0-1 0,-4 1 0,-3 0-1,3 2 2,-5-1-2,3 1 0,1 0 0,0-2 0,-1 1 1,2-3-1,4 2 1,-3-2-1,-2 1 1,1 1 0,-8 0-1,-3 4 1,-9 1 0,-5 4-1,-16 3-2,-13-3-6,-11 8-27,-29-6-1,-18 4-1,-33-9-1</inkml:trace>
  <inkml:trace contextRef="#ctx0" brushRef="#br0" timeOffset="1591.2028">9852 14933 38,'12'-2'36,"-12"2"1,12 29-1,-10 8-31,-11 2-1,4 12-1,-3 4-2,-5 0-1,4 5-3,-6-12-3,14 5-21,-4-16-8,2-11-2,0-11 0</inkml:trace>
  <inkml:trace contextRef="#ctx0" brushRef="#br0" timeOffset="1762.8031">9625 15253 58,'-26'2'41,"1"-3"-1,25 1 0,0 0-34,23-16-3,21-7-1,15-4-2,19-3-3,1-15-19,17 15-17,-3-2 0,5 12-3,-15 4 2</inkml:trace>
  <inkml:trace contextRef="#ctx0" brushRef="#br0" timeOffset="2605.2046">10914 14944 18,'0'0'34,"0"0"0,0 0 1,-4 28-27,-5-10 0,10 16-2,-8-4 0,7 14 0,-4-6-3,5 6 1,-2-6-2,2-2 0,-1-6-1,0-7 0,0-8 1,0-15-2,3 11 1,-3-11-1,-3-20 1,3-2-1,3-7 0,-3-8 0,2-6 0,2-4-1,3-1 1,6-5 1,3 5-1,2 4 1,2 9-1,6 6 1,-2 10-1,0 10 1,-1 12-1,-4 9-1,-4 4 1,-7 10-1,-4 0 1,-5 3-1,-8 0 1,-2-1-1,-3-5 1,-1-5 1,0-2-1,3-3 1,12-13-1,-17 11 1,17-11 0,0 0-1,0 0 1,23 7 0,-9-4 0,4 2-1,3 2 1,4 3-1,-2 0-1,5-4-2,9 6-5,-9-17-7,21 7-21,-9-12-2,8 3 0,-3-12 1</inkml:trace>
  <inkml:trace contextRef="#ctx0" brushRef="#br0" timeOffset="2932.8052">11587 15013 38,'-16'-2'38,"-2"7"0,-7 0 0,7 11-27,-13-3-3,10 10-2,-1-1-2,9 8 0,2 1-2,10 1 1,6-2-2,7-1 0,5-5 0,4-8 0,5-5-1,5-12 1,-1-12-1,5-8 0,-3-8 0,-1-7 0,-3-2 0,-6-2-1,-6 0 1,-6 4-1,-11 13 1,-10 7-1,-6 10 0,-3 12 0,-6 8 0,3 2-1,4 7-2,1-6-2,19 8-7,-1-25-24,19 12-2,8-22 0,15-8 0</inkml:trace>
  <inkml:trace contextRef="#ctx0" brushRef="#br0" timeOffset="3151.2055">12131 14637 56,'-13'6'39,"-7"5"-2,5 18 3,-10 3-36,13 16 0,-2 6-1,4 9-2,1 5-1,4 5-1,3-3-1,-1-10-4,12 8-14,-10-26-18,9-5-1,-7-24 1,11-7 0</inkml:trace>
  <inkml:trace contextRef="#ctx0" brushRef="#br0" timeOffset="3322.8059">11984 14945 67,'-13'-14'42,"-4"-1"-1,17 15 1,0 0-36,10-15-2,19 9-2,10-5-2,16 1-2,5-8-4,29 5-33,-7-11 0,19 9-3,-5-7 2</inkml:trace>
  <inkml:trace contextRef="#ctx0" brushRef="#br0" timeOffset="4087.2072">12999 14801 34,'6'-15'37,"-6"15"0,0 0-1,12 4-23,-22 7-6,7 16 0,-15 4-2,4 12-2,-7 4 0,3 6-1,-4-1 0,6 1-1,4-8 1,4-8-2,6-10 1,6-12 0,8-15-1,3-14 1,3-13-1,2-7 0,0-8 1,-1-7-1,-3-1 1,-1 1 0,-5 4 0,-3 9 0,-3 7 0,-3 11 0,-2 6 0,1 12 0,0 0-1,0 24 1,2-3-1,4 1 0,9-1 1,5-3-1,9-8 0,7-4 0,7-8 1,1-7 0,6-6 0,-4-3 0,-4-1 0,-1 0 0,-12 4 0,-8 2 0,-4 6 0,-17 7-1,12 4 0,-16 12 0,-6 10-1,-5 7-1,0 9 1,-2 3-3,2 5 1,3-3-2,10-2-1,2-17-3,23 5-10,-1-26-18,16-4-1,6-18-1,10-1 2</inkml:trace>
  <inkml:trace contextRef="#ctx0" brushRef="#br0" timeOffset="4508.4079">13811 15015 50,'-1'-19'38,"-10"23"-1,-18-2 1,8 15-25,-12-6-8,5 10 0,1 0-3,8 4 1,5-2-1,12 4 0,10-5-1,6-2 0,9-4-1,7-5 1,2-9 0,3-7-1,1-7 0,-4-7 0,1-5 0,-8-7 0,1-1 0,-9-5-1,-5 1 2,-4 3 0,-6 4-1,-2 5 1,-2 4 0,-3 7 0,5 13-1,0 0 2,-15 4-2,11 7-1,3 2 1,2 0-1,3-2 1,-4-11-1,25 13 1,-8-14-1,4-5 1,4-3 1,0-3 0,-3 1-1,2-1-1,-7 2 0,1 2-4,-6-3-1,5 16-23,-17-5-12,18-8 0,-18 8 2</inkml:trace>
  <inkml:trace contextRef="#ctx0" brushRef="#br0" timeOffset="4820.4085">14407 14522 79,'0'0'40,"0"0"-2,6 25-5,-8-4-30,1 13 0,-7 8-1,0 13-1,-2 5 0,-1 7-3,-3 1 2,1-2-2,2-4-2,1-11-1,10 0-7,-10-23-28,16-3 2,-6-25-1,10 10 0</inkml:trace>
  <inkml:trace contextRef="#ctx0" brushRef="#br0" timeOffset="5148.0091">14272 14917 57,'-12'-14'41,"-9"-3"-1,21 17 1,-19-10-29,19 10-6,0 0-3,23 12 0,-1-9-1,9 0-1,7-1 1,3-2-1,4-2 1,2 0-1,-2-4 0,0-2-1,-1 1 0,-7 0 0,-5 0 1,-6 3 0,-7 4-2,-7 8 2,-8 4-1,-8 9-1,-5 9 0,-1 2 0,-4 9 0,0-2-3,3 1 1,1-6-5,13 7-21,-8-25-10,16 3-1,-11-19-1</inkml:trace>
  <inkml:trace contextRef="#ctx0" brushRef="#br0" timeOffset="5304.0093">14810 14590 74,'-16'-26'40,"-5"3"-3,6 15-2,1 21-45,4-21-28,10 8 0,10 4-2,10 6 1</inkml:trace>
  <inkml:trace contextRef="#ctx0" brushRef="#br0" timeOffset="5990.4105">14966 14799 61,'0'0'39,"0"0"-1,3 15 1,-3-15-34,-2 28 0,-5-6-2,0 9-2,-4 1 1,1 7-1,-2-1 0,7-1-1,2-5 1,4-8-2,11-7 1,5-11 0,7-8-1,4-12 1,3-7-1,-2-7 0,-3-1 1,-1-5 1,-11 2-1,-3-1 1,-9 5 0,-2 3 0,-2 7 0,-5 4 1,7 14-1,-4-15-1,4 15 1,13-1 0,-2 4 0,7 2 0,3 0 1,3 3-1,-2-1 1,2 5-1,-6-4 0,-2 7 1,-4-2-2,-4 2-1,-4-2 1,-3-1-1,-1-12 0,0 18 0,0-18 1,0 0-2,0 0 2,0 0-1,11-3 1,-11 3 2,15-13-2,-15 13 2,20-17-1,-20 17 1,17-10-1,-17 10 1,12 5-2,-12-5-1,9 14 1,-9-14-2,10 18 2,-10-18-4,12 21 1,-12-21-3,15 18-3,-15-18-16,10 12-15,-10-12 1,20 15-2,-20-15 2</inkml:trace>
  <inkml:trace contextRef="#ctx0" brushRef="#br0" timeOffset="6786.0119">16316 14748 60,'0'0'38,"0"0"0,-23 13 1,11 5-34,-6 1-2,2 10 1,-3 5-2,2 1-1,4 2 1,4-1-2,6-7 1,11-6-2,8-9 2,9-11-2,9-9 1,5-10 1,2-9-1,1-6 2,-2-4-1,-5-2 0,-4 2 0,-7 3 1,-9 5-1,-4 7 1,-7 6-2,-4 14 1,0 0-1,-8 21 1,1 6-2,-2 5-1,3 6 0,1 2-2,5 6-2,-2-10-7,20 3-26,-8-14-1,15-4 0,-4-15 2</inkml:trace>
  <inkml:trace contextRef="#ctx0" brushRef="#br0" timeOffset="7144.8126">16868 14880 61,'0'0'38,"-13"21"-1,3-6 1,10 10-35,-11 1 0,5 4-3,0 0 2,3-2-1,0-7 0,6-5 1,-3-16 0,15 7-2,-1-16 1,8-9 0,-3-7 0,4-1 1,-1-4-1,-2 2 1,-1 4-1,-4 7 2,-6 6-3,-9 11 2,0 0-2,7 25-1,-11-5 0,4 3-1,0 3 1,0-7-4,6 3 2,-6-22-6,29 24-7,-13-28-22,14 4 0,-8-13 0,10 5 0</inkml:trace>
  <inkml:trace contextRef="#ctx0" brushRef="#br0" timeOffset="7316.4129">17232 14983 64,'5'-16'39,"-5"16"-2,0 0 3,-1 14-34,1-14-3,-5 24-2,4-6-1,1 4 0,0 3-2,0-1 0,2 1-5,-2-25-11,7 24-20,-7-24 1,19-9-3,-6-16 2</inkml:trace>
  <inkml:trace contextRef="#ctx0" brushRef="#br0" timeOffset="7472.4131">17497 14547 75,'-15'-15'39,"15"15"-2,-28 1 0,13 0-39,17 10-13,-2-11-23,0 0 1,18-19-2,6 9 1</inkml:trace>
  <inkml:trace contextRef="#ctx0" brushRef="#br0" timeOffset="7659.6135">17651 14518 75,'-6'47'39,"-12"-4"-2,10 17-3,-9-7-31,8 4 0,-2 0-4,1-5-3,10 3-3,-13-16-32,19 1 1,-7-19-2,13-4 2</inkml:trace>
  <inkml:trace contextRef="#ctx0" brushRef="#br0" timeOffset="7846.8138">17621 14787 58,'0'0'42,"-26"-9"-3,26 9 2,-18-8-19,18 8-20,7-14-2,5 2-1,10 2-3,-1-6-6,15 10-28,-11-6-1,11 13-1,-8-5 0</inkml:trace>
  <inkml:trace contextRef="#ctx0" brushRef="#br0" timeOffset="8205.6144">17933 14771 49,'-12'-7'34,"12"7"3,-18-11-1,18 11-26,-15 0-3,15 0-2,-20 17-1,8 1 1,-4-1-1,4 10-1,-5-5 0,9 2-1,3-4 0,10-4-1,8-8 0,11-6 0,7-5 0,9-7 0,3 2 0,1-1-1,-4 3 1,-9 5-1,-6 8 1,-13 7-2,-12 8 1,-12 4-2,-7 7 2,-1-1-1,-5 1-1,-1-6-2,12 2-5,-6-19-29,22 2-1,-2-12-1,27-10 0</inkml:trace>
  <inkml:trace contextRef="#ctx0" brushRef="#br0" timeOffset="8704.8153">18621 15002 69,'8'22'40,"-16"-7"-1,3 14-1,-7-2-39,-3 0-2,11 9-5,-16-13-30,20 4 1,-3-17-3,17 0 2</inkml:trace>
  <inkml:trace contextRef="#ctx0" brushRef="#br0" timeOffset="9672.017">18707 14707 20,'-5'-22'30,"3"8"1,2 14-5,2-32-12,13 20-2,-12-15-2,14 13-1,-11-8-2,6 11 0,-6-4 0,-6 15-3,0 0-1,3 12 0,-10 11 0,1 10 0,-3 8-1,-1 9-1,-1 8 0,3 1-1,3 3 0,5-2 0,-1-6-1,2-5-2,0-1 1,-1-13-3,6 1 0,-8-16-6,12 3-25,-10-23-1,2 12-1,-2-12 1</inkml:trace>
  <inkml:trace contextRef="#ctx0" brushRef="#br0" timeOffset="9968.4175">19013 15009 57,'0'0'38,"0"0"0,17 5-1,-29 4-33,15 6-3,-3 7-1,-3 8 0,2 6-4,-8-4-6,12 5-26,-11-7 0,18-3-1,-8-16-1</inkml:trace>
  <inkml:trace contextRef="#ctx0" brushRef="#br0" timeOffset="10405.2183">19347 14685 71,'16'-8'40,"-3"-11"-2,9 11 2,1-7-38,2 2 1,7 1-1,5 2-1,-1 0 0,3 5-1,2 2 1,-6 4-1,-3 4 0,-3 9 1,-12 8-1,-13 8 0,-14 11 1,-9 5 0,-10 3 0,-4 2 0,-2 0 0,0-6 0,9-6 0,8-6-1,12-10 1,14-11-2,15-9 0,12-7-2,13-2-3,-1-17-28,20 13-5,-8-15 0,11 14-3</inkml:trace>
  <inkml:trace contextRef="#ctx0" brushRef="#br0" timeOffset="11013.6194">20564 15113 32,'0'0'34,"0"0"0,0 0 1,-15-8-28,-5 0-2,0 2-1,-5-8 0,1 1-1,-6-14 0,6-1 0,-2-11-1,6-2 2,-1-10-3,8-3 1,3-6-1,4-1 1,6 1-1,6 3 0,3 4 0,2 7 0,3 7 0,4 11 0,-2 9 1,4 9-1,-3 13 0,-2 8 0,-7 11-1,-5 9 1,-7 10-1,-9 8 1,-8 3-1,-8 8 2,-7 5-1,-3 0 0,1-1 0,4-4 0,4-7 0,13-7-1,10-12 1,16-6-1,18-13-1,15-14-1,15-3-3,8-25-17,21 9-16,-3-19-1,9 4 0,-8-16 0</inkml:trace>
  <inkml:trace contextRef="#ctx0" brushRef="#br0" timeOffset="11512.8202">20926 14594 73,'-14'-3'40,"14"3"0,0 0-1,32-7-35,-11-4-2,8 1 0,3 0-1,3 0-1,-3 5 1,0-1-1,-5 4 0,-7 5 0,-9 7 1,-7 5-1,-8 7 1,-12 8 0,-7 6 0,-10 3 1,-4 1-1,2-1 1,2-7-1,8-2 1,9-12-1,16-18-1,16 11 1,13-16-1,12-4 0,7-3 0,1 3 0,0 3 1,-13 9-1,-9 9 0,-20 9-1,-13 9 0,-13 7 1,-16 3-1,-14 7 0,1-2 0,-2-5 0,1-9 0,14-7-1,6-12-3,22-2-12,-4-25-22,28 0-2,-1-23 0,19 2-1</inkml:trace>
  <inkml:trace contextRef="#ctx0" brushRef="#br0" timeOffset="26816.4471">11041 16024 34,'3'-11'35,"-3"11"2,0 0-1,1 10-31,-1 4-1,5 16 0,-5 4 0,5 14 0,-1 5-1,-2 9 2,3-2-4,-5-2 0,3-4-1,0-13-5,8 2-4,-14-25-26,15-6-2,-12-12-2,26-20 1</inkml:trace>
  <inkml:trace contextRef="#ctx0" brushRef="#br0" timeOffset="27128.4477">11125 15984 37,'-21'-1'38,"21"1"1,0 0 0,21 9-25,-2-16-10,14 3-1,8-4 0,6 4 0,-2-1-2,3 5 0,-7 6 0,-5 9 0,-11 8-1,-11 10 0,-14 9 0,-14 9 1,-12 9-2,-5 3 3,-9-1-1,-4-1-2,3-6 1,3-15-3,12-8-2,6-25-8,20-7-24,15-25-3,16-3 0,5-17 1</inkml:trace>
  <inkml:trace contextRef="#ctx0" brushRef="#br0" timeOffset="27549.6484">11732 16134 39,'0'20'38,"0"-20"1,-2 11-1,2-11-27,-2 14-6,2-14-1,-2 23-1,-5-5 0,3 6 0,-2 9-1,4 2 1,-4 0-1,6-2 1,0-3-2,8-9 1,9-15-1,2-6-1,9-15 1,5-7-1,5-7 0,0-3 0,0-4 0,-2 4 0,-5 7 0,-5 5 0,-9 6 0,-6 9 0,-11 5 0,6 20 0,-12 3 0,0 9 0,-1 9-1,-2 0-1,8 7-1,-1-10-4,14 11-17,-5-21-15,17 2-2,0-22 1,13-2 0</inkml:trace>
  <inkml:trace contextRef="#ctx0" brushRef="#br0" timeOffset="27939.6491">12371 16251 52,'-12'29'40,"0"-8"-1,11 5 2,1-26-35,15 18-2,8-19-1,10-6 0,7-6-2,1-7 1,1-3-2,1-2 1,-6-3-1,-4 3 1,-16 5 0,-9 3-1,-10 3 0,-12 8 0,-6 6 1,-13 11 0,-4 7 0,-1 6 0,-3 11 0,8 8 1,2 5 0,11 3 0,7-3 0,11-4-2,16-9 0,12-11-1,15-10-1,14-22-4,31 1-28,0-31-6,19 0-2,4-18 0</inkml:trace>
  <inkml:trace contextRef="#ctx0" brushRef="#br0" timeOffset="61512.1583">13830 15890 41,'-1'-20'35,"1"20"0,-8-12-1,8 12-33,-12 15 0,10 9 1,-1 14 0,5 18 0,-2 11 0,3 18 0,-3 6 0,6 7 0,-5-6-1,4-4 0,-3-17 0,3-12 0,0-22 0,0-18-1,-5-19 1,15-34 0,-10-12-1,4-15 2,-3-12-1,-2-12 0,-6-7 0,0-5 0,-2 2-1,0 4 0,3 8 1,6 9 0,-1 11 0,6 12 0,6 17-1,6 14 2,3 15-2,-1 13 0,2 13 0,-5 10-1,0 10 1,-4 6-1,-5 6 1,-7 0-2,-9 4 2,-4-4 0,-6 0-1,-3-12-1,4 1-6,-10-24-20,16 6-7,-4-19-3,11-5 0</inkml:trace>
  <inkml:trace contextRef="#ctx0" brushRef="#br0" timeOffset="61964.5591">14493 16292 40,'-20'8'36,"-10"-8"0,3 8-1,-11-2-30,4 13 0,-3 3-1,10 13 0,0-1-1,11 8 1,6-5-1,15-6-2,11-10 1,18-19 1,13-24-1,12-16 0,6-24 0,9-16 1,-1-13-3,-5-4 2,-5-3-1,-16 2-1,-12 15 0,-13 10 1,-13 21 0,-11 20 1,-11 24-2,-5 22 0,-3 26 0,-2 20 1,5 19-2,2 12-2,14 10 0,4-7-7,23 4-25,-1-30-3,26-7-1,1-36-1</inkml:trace>
  <inkml:trace contextRef="#ctx0" brushRef="#br0" timeOffset="62151.7594">15444 15709 67,'-15'-2'40,"6"37"-1,-12 15 0,8 22-36,-7 20-2,4 15-1,3 4-1,5-7-5,13 5-12,1-30-20,17-10 0,-1-28-3,17-12 1</inkml:trace>
  <inkml:trace contextRef="#ctx0" brushRef="#br0" timeOffset="62822.5606">16250 16432 56,'-17'33'39,"-10"-6"-1,6 21-1,-14 7-36,4-2-5,10 6-1,-5-17-15,23 9-16,0-22-2,21-9 1</inkml:trace>
  <inkml:trace contextRef="#ctx0" brushRef="#br0" timeOffset="63493.3618">16823 15999 37,'-4'-19'36,"4"19"1,0 0-1,0 0-29,-14 18-3,4 15 0,-6 12-1,-2 20 1,-6 6 0,2 8-2,0-5 0,3 0-1,7-15 0,4-13-1,10-22 1,10-21 0,11-24-1,6-18 1,8-17-1,2-12 1,1-9 0,-1-7 0,-2-3 0,-7 6-2,-8 9 2,-3 13-1,-9 12 1,-5 15-1,-3 14 0,-2 18 1,0 0-1,-3 33 1,6-8-1,3 4 1,4-4-1,7-3 1,9-9 0,6-7 0,4-12 0,7-5 0,2-5-1,1-6 1,-4 1 0,-4 1 0,-9 3-1,-7 6 1,-6 8-1,-16 3 1,10 33-1,-19 4 0,-5 10 1,-2 10-1,-3 7-2,0 8 1,5 2-3,3-12 1,14-2-5,-1-21-2,28-1-28,-5-30 1,17 5-1,-4-30 2</inkml:trace>
  <inkml:trace contextRef="#ctx0" brushRef="#br0" timeOffset="64086.1628">17718 16207 61,'0'0'38,"-23"-16"-1,14 21 1,-19-4-32,11 9-2,-2 5-1,4 13-1,2 6 0,6 6-1,4 4 1,5 2-1,6-1 0,8-2-1,3-10 1,5-10-2,4-10 2,2-13-1,3-11-1,-2-9 2,-2-13-2,0-7 1,-6-3 0,-3-2 0,-4 3 0,-4 0 0,-5 4 0,2 7 0,-3 8 1,-6 6-1,7 0 1,-1 7 0,5-1-1,3 2 1,3 1 0,6 4 1,3-1-1,-1 7-1,0 4 1,1 7 0,-8 7 0,-3 4 0,-5 7-1,-6 8 0,-4 1 1,-5 1-2,-2-7 1,1-2 1,2-9-1,4-13 1,0-10-1,17-27 0,1-5 0,6-6 0,5-6 0,4 3-1,-2-1 2,-1 11-2,-2 16 2,-9 15-1,-6 16 0,-7 17 0,-4 13 0,-5 3-2,-2 10 0,1-4-4,13 12-12,-12-25-20,23 7-2,-7-29-1,21 3-1</inkml:trace>
  <inkml:trace contextRef="#ctx0" brushRef="#br0" timeOffset="64912.9643">19211 16187 65,'17'-30'39,"13"10"-1,-5-4 1,9 9-37,1 2 0,0 10-1,-4 6 0,-3 11-1,-7 7 1,-7 10 0,-8 6 0,-7 10 1,-9 5-1,-3 6 0,-9 1 1,2-2-1,-5-4 0,5-3 0,5-13 0,6-8-2,10-16 1,13-11-1,11-14-2,10-16 0,18-6-5,1-22-3,22 11-7,-11-27-4,18 22 0,-23-17 7,6 19 6,-16-2 3,-10 12 8,-12 16 6,-24-3 6,-4 25 6,-14-2 0,-1 25-4,-20-1-6,6 21-2,-5 5-3,8 9-1,-3 4 0,11 4-1,5-5 0,11-3 0,11-15 0,11-14-2,9-18 1,11-17 1,5-19-2,2-15 1,0-10-2,-5-9 1,-7-4-1,-12 2 1,-10 4-1,-10 6-2,-15 15 0,-10 9-1,-6 13 0,-7 10-1,5 14-2,-5-8-9,20 21-24,-4-12 0,24 7-1,-5-17 1</inkml:trace>
  <inkml:trace contextRef="#ctx0" brushRef="#br0" timeOffset="66410.5669">20945 16189 24,'1'-15'33,"-1"15"1,1-13 0,3 27-22,-13-3-4,9 21-2,-12 2-2,4 14-1,-8 4 0,4 5-2,-5 0 1,2-3-1,0-6 0,1-10-1,6-10 1,4-12 0,4-16 1,4-11 0,6-17-2,5-15 2,-1-10-1,5-7 1,-5-5-1,3 0 0,-5 2 1,-3 6-3,-5 11 3,-1 13-2,-3 11 1,0 22 0,0 0-1,-12 4 1,9 14 0,3 2-1,5-1 1,5-1 0,9-5-1,8-5 1,5-8-1,8-8 1,3-1 0,3-5-1,1-1 1,-5 0 0,-4 1-1,-6 4 1,-8 6 0,-4 7-1,-7 9 1,-7 9-1,-5 12 0,-2 10 1,-5 10-1,-1 5-2,3 5-1,-1-6-2,10 4-5,-7-24-28,23 2 0,3-26-1,16-8 0</inkml:trace>
  <inkml:trace contextRef="#ctx0" brushRef="#br0" timeOffset="67252.9684">21817 16314 63,'-24'13'39,"-11"0"-2,5 11 2,-12 3-34,6 2-3,7-1 0,3 1-1,9 1 0,8-3-1,6-4 1,8-4-2,10-8 3,5-10-1,9-10-1,5-8 3,2-12-2,1-2 0,0-8 0,-4 1 0,-4 2-1,-3 4 2,-8 5-2,-7 9 0,-11 18 0,0 0 0,5 12 0,-10 11-2,1 7 2,-2 3-2,1 5 1,5-1-1,5-1 0,4-10-1,6-7 0,7-13 0,6-7 0,3-11 2,4-9-1,-4-6 2,2-8-1,-4 1 2,-10-2 0,-3 6 2,-9 3-2,-4 8 1,-6 6-1,3 13 0,-17 12 1,9 7-1,-1 4 0,1 6-1,4 1 0,4 1 1,5-5 0,6-8-1,11-10 1,-1-6 1,8-7-1,3-8 2,-1-9-2,2 2 0,-7-3 0,-2 5 1,-5-1-2,-5 7 0,-8 1 0,-6 11 0,0 0 0,6 22-1,-8 4 1,-2 7-1,-4 17 1,0 10-2,-5 16 2,0 1-2,-4 4 2,-2-4 0,-2-3-1,2-10 2,1-11-1,1-17 0,2-15 0,3-14 1,12-7-1,-14-24 0,9-6 1,3-6-1,3-13 1,2-6 0,6-6 0,2 0 0,4 2 0,3 3-1,7 3 0,-2 5-1,3 13-5,-4-12-14,15 28-18,-13-14-1,16 20-1,-12-13 0</inkml:trace>
  <inkml:trace contextRef="#ctx0" brushRef="#br0" timeOffset="67440.1687">22814 16672 82,'-10'26'46,"7"4"-2,-17-22-2,20-8-40,0 0-5,-19-34-11,29 20-18,-11-23-9,11 9-3,0-15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0:59:42.4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9806 4492 37,'13'-10'29,"-13"10"2,0 0-3,0 0-23,-13 1-1,2 2 0,4 7 1,-5-1-2,1 9 0,-6-1 0,3 12 0,-6 5-1,3 12-1,-4 13 1,-6 14-1,-7 15 1,-2 11-1,-13 11 1,-3 8 3,-8 1 0,-7 2-2,-9-5 0,-1-1 1,-4-13-2,0-6 1,5-18-3,1-14-8,16-10-27,3-21 0,12-15-1,12-22 1</inkml:trace>
  <inkml:trace contextRef="#ctx0" brushRef="#br0" timeOffset="702.0012">9918 4520 53,'-14'-9'34,"1"3"0,-4-3-1,17 9-28,-27-7-2,15 7 1,-1-2-2,13 2 1,-17 1-1,17-1-1,0 0-1,0 0 1,0 0-1,17 17 1,-4-1 0,0 10 0,5 10 0,2 16 0,3 12 1,3 17-1,6 12 0,4 5-1,2 1 1,9-2-1,8-4 1,1-13 2,6-11-4,-3-13 4,-5-12-3,-5-9 3,-12-7-3,-7-4 3,-12-5 0,-12-2-4,-7-2 3,-8 0-3,-5 1 4,-7-2-5,-4 1 5,1 0-5,-6-4 2,-2 3 1,-6-1-1,-5-1 0,-12-3 1,-6 1 0,-14-1 0,-12 4 0,-12 0 1,-5-2-1,-1 2 0,-4-2 1,6 1-2,11-4 0,18 1-4,11-18-17,34 6-17,16-16 1,28-4-2,19-10 0</inkml:trace>
  <inkml:trace contextRef="#ctx0" brushRef="#br0" timeOffset="6037.2106">3076 4554 30,'0'0'27,"0"0"-4,14 10 0,-14-10-16,15 2 1,-15-2 0,20 2-1,-20-2-1,21 3-1,-10-2-2,5 5-1,-4-1 0,6-1-1,-1 0 1,7 1 0,2-5 0,7 3 1,4-6 0,7 2 0,2-4 0,6 2-1,1 0 0,4 0-1,-3 2-1,4 2 1,-3 2-1,5-1 0,1 2-1,3-1 1,7-1 0,3 1 0,6-2 1,0 0-1,6-1 1,2 1 0,1 0 0,2 3-1,1-3 1,1 1 0,1-1-1,1 0 1,5-1-1,0-1 0,4-3 1,7-1-1,0-4 1,9-3 0,-2 1 0,6-2 0,-1 0 0,5 2 0,1 0 0,-3 2 0,-7 5 0,2 3-1,-4 3 0,-6 1 0,-1 3 1,-1 2-1,0 0 0,-2-1 0,3-1 0,0 1 0,4-4 0,3 0 0,6-2 0,-1-1 0,1-1 0,5-1 0,-5 0 0,7-1 0,-1-1 0,1 1 0,-2-2 0,1 0-1,0-3 1,2 0 0,6-4 0,-4-1 0,0-2 0,0 0 1,-2 0-1,-2 1 0,-1 0 1,-5 4-1,-6 1 0,-6 4 1,-6 4-1,-5 0 0,1 3 0,-4-1 0,2 3 0,1-3 0,4 0 0,2-2 1,5-3-1,3 2 0,8-1 1,1-3-1,0 0 1,7 2 0,-2-1-1,5 0 1,6 1 0,-1-3-1,2-1 1,1 0-1,4 0 1,2-5-1,7 0 0,0-1 0,1-2 1,3 1-1,1-1 0,0-1 0,2 1 1,-3 1-1,-9-2 0,4 4 0,-6 1 0,-7 2 0,-3-1-1,-6 2 1,-4 2 0,0 0 0,-3 2-1,-4-2 1,1 1-1,-8 1 1,-1 1 0,2 0 0,-6 0-1,0-1 1,-3 1 0,-4 2 0,-4 1 0,-7-1-1,-4-1 1,-11 3 0,-9 0 0,-15 0-1,-9 3 1,-12-3 0,-11 1 0,-5-1-1,-14 0 1,0 0-2,0 0-2,0 0-6,1 11-27,-16-11 1,1 11-2,-7-10 1</inkml:trace>
  <inkml:trace contextRef="#ctx0" brushRef="#br0" timeOffset="7909.2139">17203 4004 30,'0'0'31,"0"0"2,0 0-1,12-3-17,-17-9-6,5 12 0,1-14-1,-1 14-1,5-22-2,-1 10-2,-3-5 0,0 2-1,-1-6 0,0 3-2,0-2 1,0-2-1,-1-4 1,-1 3-1,2-6 0,2 0 0,1 2 1,-2-1-1,2 1 1,1 2-1,0 3 1,-4 2-1,0 5 1,-6 3-2,6 12 1,-19-18 0,7 14-1,-2 2 0,2 0 1,-3 2-1,3 2 1,12-2-1,-15 3 1,15-3 0,-12 6 0,12-6-1,0 0 1,-14 15 0,14-15 1,-20 12-1,9-6 0,-4 1 0,0-2 1,-3 1-1,-3-1 0,-1 0 1,-1-3-1,1-1 0,-4-2 0,-2 0 0,-2-2-1,-4-1 1,-3-2 0,-4 2 0,-4-2 0,-9 0 0,0 3-1,-7-1 1,-1 2 1,-7 1-1,-5 0 0,-5 0 1,-6 1-1,-3 0 1,-6 0-1,-1 0 1,-4-2-1,-1 2 0,-3-1 1,-3 0-1,0-1 1,-2 2-1,-5-1 1,-1 1-1,-4 1 1,-5 1-1,-1-2 0,-3 2 0,2 1 1,-6-2-1,-3-1 0,-1 0 0,-2-1 0,-2 0 1,-1 1-2,-5 1 1,-8-1 0,1 1 0,-5 2-1,-2-2 1,-5 4 0,-5-3-1,-2 2 1,-1 0 0,3-1 0,-1 1 0,-4-1 0,5 0 0,0-1 0,5 1 0,-4-3-1,4 0 1,-1-1 0,1-2 0,0 1 0,-5 0-1,1 2 1,0 0 1,1 2-1,-1-2 0,-1 5 0,1 0 0,4 5 0,0 0 1,0 3-1,-3 3 1,4 0-1,2 5 1,-1-1-1,-1 2 1,0 1-2,-1-2 2,4 0-1,-1-3 0,1-1-1,-1-1 1,3-4 0,2 2 0,4-5 0,-1 3 0,1-4-1,7 2 1,3 0 0,6-1 0,-1-1 0,2 0-1,7-1 1,8-1 0,5-2 0,5-1-1,10-2 1,3 1 0,6-4 0,5 2-1,3 0 1,2-1-1,-1 2 1,5-1 0,-3 2 0,2-1-1,0 0 1,4 1 0,6-1 0,2-1 0,3 0 1,-1-1-2,5-1 2,0 0-1,2 0 0,0-1 0,4 0 0,1 1-1,0-1 2,4 1-2,3-1 2,3 1-1,5 0 1,2 1-1,3 0 1,5-1-1,5 2 0,3 2 1,1-2-1,4 2 0,2-1 0,12-1 0,-16 3 1,16-3 0,0 0-1,-9 2 0,9-2 1,0 0 0,0 0-1,9 9 1,-9-9-1,13 15 0,-13-15 0,13 24 1,-7-4-1,-1 3 0,-4 6 0,-2 9 0,-4 6 0,-5 6-1,-3 6 1,-3-1-2,7 7-5,-14-12-25,17 2-5,-3-16 0,13-5-1</inkml:trace>
  <inkml:trace contextRef="#ctx0" brushRef="#br0" timeOffset="8080.8142">3086 4579 73,'0'0'38,"-12"8"-2,12-8 0,-13-11-32,13 11-14,0 0-26,0 0 1,-15-16-2,15 16 0</inkml:trace>
  <inkml:trace contextRef="#ctx0" brushRef="#br0" timeOffset="9781.2172">9535 883 57,'0'0'35,"0"0"1,0 0-4,0 0-16,29-24-5,-23 39-2,-2 10-2,-2 8-3,4 13-1,-9 3-2,-3 16 1,-6 8-2,1 5 0,-3 4 0,-2-5-1,3-3-1,-2-6-1,7-2-3,-5-28-20,15 5-12,-4-19 0,8-6 0,-6-18 0</inkml:trace>
  <inkml:trace contextRef="#ctx0" brushRef="#br0" timeOffset="10030.8176">9092 950 105,'-14'-9'39,"14"9"1,0 0-11,0 0-26,0 0 0,68-35 0,-68 35 0,87-17-2,-33 9 0,10 0-2,6 2-2,1 0-8,10 1-26,-46 9-3,127 0 0,-11 6 0</inkml:trace>
  <inkml:trace contextRef="#ctx0" brushRef="#br0" timeOffset="10701.6188">10450 1059 64,'-35'4'40,"-2"13"-1,-18 4 0,4 18-10,-8-5-25,3 11 1,4-2-1,13 2-2,10-2 0,16-1-1,16-10 0,19-2-1,14-14 1,16-8-2,15-12 2,7-12 0,3-10-1,-1-7 0,-7-5 0,-6-6 0,-16 1 0,-16-4 0,-13 4 0,-15 3 0,-13 5 0,-6 5 0,-8 6 1,0 6-1,2 6 0,4 6 0,18 6 0,-11 5 1,11-5-1,29 14 0,1-7 0,9 3 1,6 1-1,1-1 0,2 3 0,-6 4 1,-6 6-1,-6 5 0,-10 7 0,-12 6 0,-8 5 0,-9 1-1,-7 0 2,-1-3-2,-1-8 2,3-5-2,2-14 2,13-17-1,0 0-1,11-26 2,7-6-1,4-10 2,4-5-2,2-7 2,2-2-1,-1 2 0,-5 7 0,4 5 0,-6 8-1,-3 4 0,8 8-1,4 4-1,9 8-3,2-3-8,24 9-23,-6 0-5,14 10 0,-2 1-1</inkml:trace>
  <inkml:trace contextRef="#ctx0" brushRef="#br0" timeOffset="11247.6197">11927 1024 77,'-37'-12'41,"1"6"0,-12-1 0,3 11-15,-7 2-22,4 9 1,-3 9-2,6 7 0,3 5-1,12 3 0,11 1-1,13-2 0,15-10 0,12-7-1,13-12 1,13-9 0,6-11 1,8-10-2,3-10 3,1-7-3,-7-5 0,-2-2 0,-8 7 0,-13 2 0,-5 9 0,-15 9 0,-15 18 0,-11 20 0,-10 16 0,-16 17 0,-9 14 0,-7 11-2,-4 11 1,-2 10 0,1-7 1,5-1-1,9-12 1,6-10-1,13-15 1,8-11 0,10-15 1,7-28-1,18 3 1,6-25-1,10-12 1,8-14 2,5-8-5,5-10 4,5-3-5,-3-4 2,3 10-5,-10-4-3,8 18-12,-22-1-10,14 15-10,-15 5-1,11 12 0,-14 4 2</inkml:trace>
  <inkml:trace contextRef="#ctx0" brushRef="#br0" timeOffset="11668.8205">12498 1056 107,'-6'-15'41,"6"15"1,0 0-1,0 0-36,0 0 0,-5 27-1,-6-2-2,-2 3 0,-4 5-1,3 8 0,-6-2-1,6 2 0,6-8 0,5-3 1,12-14 0,10-9-1,12-13 2,9-14-2,6-10 0,6-9 0,2-8 0,0-8 0,1-2 0,-9 5 0,-8 8 0,-5 5 0,-11 10 0,-8 15 0,-14 14 0,-1 17 0,-12 14 0,-4 8 0,-6 2 0,2 8 0,4 2 0,4-4 0,15-3-5,2-14-10,27 1-9,-14-23-10,28 3-8,-6-14-1,17-3 1</inkml:trace>
  <inkml:trace contextRef="#ctx0" brushRef="#br0" timeOffset="12043.2211">13158 1154 118,'-3'15'41,"3"-15"1,12 26-9,14-23-29,10-2 1,8-5-2,5-8 0,0-4 0,-4-4 0,-5-5-3,-6-7 0,-12-3 0,-5-3 0,-17 38 0,0 0 0,-16-61 0,-7 47 0,-17 11 0,0 15 0,-14 13 0,14 16 0,-13 5 0,19 12 0,13-7 0,12-1 0,20-7 0,17-8 0,19-11 0,13-12 0,20 0-11,-6-25-10,28 3-10,-17-13-11,11 3 0,-11-9-2,-2 4 2</inkml:trace>
  <inkml:trace contextRef="#ctx0" brushRef="#br1" timeOffset="16667.6314">6844 1797 25,'0'0'23,"0"-18"0,0 18 1,6-16-17,-5 3-1,-1 13 0,7-20 2,-7 20 1,9-14 1,-9 14-1,0 0 0,0 0-1,0 0 0,0 0-2,0 0-1,-4 28-1,-1-8-1,5 11-1,0 12 1,6 17-1,1 9 0,7 17 1,-1 12-2,5 11 2,-7 6-2,1 3 1,-7 0-1,-2-10 0,-3-13 0,0-12-1,0-19-2,4-20-1,11-13-5,-15-31-27,31-3 0,-8-27-2,9-4 0</inkml:trace>
  <inkml:trace contextRef="#ctx0" brushRef="#br1" timeOffset="17166.8322">7620 1591 55,'0'0'33,"1"-16"-1,-1 16 1,0 0-23,0 0 0,-12-3-2,12 3-2,0 0-1,2 14 0,-1-3-2,7 12 1,-5 7-1,3 13-1,1 13 1,-3 23-1,2 12-1,-1 16 2,-5 11-2,-1 6 2,-3 0-2,3-3 1,-4-9-1,5-13 1,1-19-1,3-14-2,1-17 0,1-19-2,3-13-1,-9-17-12,17-13-22,-17-9 2,5 5-1,-13-12-2</inkml:trace>
  <inkml:trace contextRef="#ctx0" brushRef="#br1" timeOffset="18914.0353">6978 2883 42,'0'0'28,"18"-11"2,-7 9 0,-11 2-18,14-4-2,-14 4-1,0 0-2,0 0 0,12 4-2,-12-4 0,0 0-2,-2 13 1,2-13-2,0 0 1,-18 11-2,-2-11 1,-3 0-1,-10-2 1,-11 3-1,-10-2 1,-9 2 0,-7 2-1,-3 5 2,-1 1-2,4 5 1,2 1-1,9 2 0,6-2 0,12-1-1,9-2 0,10-3 0,7-5 0,15-4 0,0 0 0,0 0-1,0 0 1,0 0-1,16-2 1,-16 2 0,15 2 0,-15-2 0,0 0 0,7 12 0,-7-12 0,0 0 0,3 11 0,-3-11 0,0 0 0,0 0 0,0 0 0,15 6 0,-15-6 0,11 1 0,-11-1 0,13 8 1,-13-8-1,17 18 0,-9-6 0,1 3 1,0 2-1,3 3 0,4 1 0,5 1-1,2 0 2,10-2-2,5 0 2,8 0-2,4 2 1,3-3 0,1 2 0,-3 3 0,0-1 0,-6 3 0,-5 2 0,-7 1 1,-5 1-1,-1-4 0,-4 0 1,-3-5-1,1-3 0,-7-5 1,3-3-1,-3-3 0,0-3 1,-2-3-1,-12-1 0,18 2 1,-18-2-1,13 1 0,-13-1 0,0 0 1,0 0-1,0 0 1,0 0-1,6 12 1,-6-12-1,0 0 0,0 13 0,0-13 0,6 15 0,0-5 0,3 4 0,-1 2 0,2 0 0,2 1 0,-4 2 0,1-2 0,-1 0 0,-3 0 0,1-2 0,0 0 0,-3-3 1,-3-12-2,6 18 2,-6-18-1,6 11 0,-6-11 0,0 0 0,12 0 0,-12 0 0,12-14 0,-12 14 1,15-22-1,-6 10 0,-1-3 0,1 1 0,-1-4 0,3-1 1,6-4-1,5-5 0,3-4 0,9-6 0,6-7 0,8-2 0,5-3 0,4-3 0,-3 1 0,2 1-1,-1 2 2,-2 0-1,-2 3 0,-4-1 0,-4 0 1,-3-2-1,2 2 0,-1-3 0,-1 2 0,1 1 0,-2 3 0,-4 6 0,-4 5 0,-3 10 0,-8 4 0,-5 8 1,-15 11-1,10-4 0,-10 4 0,0 0 1,-8 18-1,8-18 0,-11 14 0,11-14 0,-8 13 0,8-13 0,0 0-1,0 0 1,0 0 0,0 0 0,-5 10 0,5-10 1,0 0-1,0 0 0,-12 0 0,12 0 0,-23-1 0,5-1 0,-4 1 0,-5-1 0,-5 2 1,-5 0-1,-4 0 0,-5 3 0,0 1 1,-2 3 0,0-1-1,3 2 1,3 0-1,7-1 0,8-6-2,10 3-3,4-19-31,23 5-3,-1-15 0,23 1-2</inkml:trace>
  <inkml:trace contextRef="#ctx0" brushRef="#br1" timeOffset="21207.2393">16825 1775 14,'0'0'19,"4"-16"-4,-4 16 0,0 0-1,-1-14 1,1 14-2,0 0-1,0 0-2,0 0-1,0 0-3,0 0 0,1 11-2,-1-11 0,0 0-1,-1 14 0,2-1 0,-5-2 0,4 7 0,-2 0-1,-1 10 1,2 2-1,-2 4 0,-2 4 0,2 5 1,-1 3-2,0 4 1,-1-1-1,0 3 2,-1 2-2,0 4 2,-1-1-2,1-2 1,-1 1-1,-1 1 0,1-5 1,4-1-2,-2-5 0,5-8 1,0-6-1,5-7-1,1-7-2,-6-18-6,23 5-25,-17-21-1,11 0-1,-9-10-2</inkml:trace>
  <inkml:trace contextRef="#ctx0" brushRef="#br1" timeOffset="21987.2407">17061 1694 2,'0'0'23,"10"-13"3,-10 13 2,0 0-11,5-16-5,-5 16 2,0 0-1,0 0-1,0 0-3,0 0-1,-9 13-4,7 1 1,-5 1-3,6 7-1,-1 1 1,-2 8-1,-1 3 1,0 8-1,-2 4 1,-1 4-1,0-1 0,0 7 1,-1-5-2,3 2 1,0-3 0,5-4 1,0-3-1,1-5 0,0 3 0,1-4 0,-1-1 0,-1 0 0,0-2 0,-2-1-1,0-3 0,-1-5 0,1-7 1,1 0-1,2-7 0,0-11-1,4 14 0,-4-14-1,0 0 1,12 15-1,-12-15 1,10 22 0,-7-7 0,-2 2 0,-1 2 1,-1-2 0,-1-1-2,2-16-1,3 18-18,-3-18-12,8-15 0,-8-6-2,7 5 0</inkml:trace>
  <inkml:trace contextRef="#ctx0" brushRef="#br1" timeOffset="23609.6436">16765 2750 14,'0'0'15,"0"0"1,0 0-2,0 0-17,14 5 1,-14-5 3,0 0 3,14-4 5,-14 4 1,0 0 2,0 0-1,0 0-1,0-11-1,0 11-2,0 0-1,0 0-2,0 0-1,-14 0 1,14 0-1,0 0 1,-14-1-1,14 1 0,-16 2 0,16-2 0,-18 3 0,6 1-1,-5-5 1,4 3 0,-5-2-1,0 2 1,-4-2-1,3 4 1,-3-2-1,3 3 0,-2-3 0,5 3-1,1-2 0,3 1 0,12-4-1,-15 2 0,15-2 0,0 0 0,0 0 0,0 0-1,0 0 0,12-7 1,-12 7 0,0 0-1,10 1 1,-10-1-1,0 0 1,0 0 0,0 0 1,0 0-1,1 12 0,-1-12 0,0 0 1,0 0-1,0 0 0,0 0 0,0 0 0,0 0 1,0 0-1,0 0 0,0 0 0,0 0 1,0 0-1,-1 10 1,1-10-1,5 13 1,-5-13-1,14 15 0,-3-6 0,4 0 0,-1 3 1,5 0-1,2 2 0,2 2 0,-3-1 0,1 4 0,-1-1 1,-3 1-1,0-3 0,-4-2 1,0 0-1,-5-4 0,-8-10 0,16 13 0,-16-13 1,14 4-1,-14-4 0,10 0 0,-10 0 0,0 0 0,11-4 1,-11 4-1,0 0 1,0 0-1,0 0 0,0 0 1,0 0-1,0 0 0,0 0 1,0 0-1,0 0 0,0 0 0,-11-12 0,11 12 1,0 0-1,0 0 0,0 0 0,0 0 0,0 0 0,0 0 1,0 0-1,0 0 0,15-6 0,4-6 1,1-3-1,9-5 0,2-3 1,8-4-1,1 7-1,-2-3 0,0 2 0,-3 1 0,-4 4 0,-5 2 0,-5 4-1,-3 1 1,-4-1 1,-14 10-1,17-9 0,-17 9 1,0 0 0,13-1 0,-13 1-1,12 1 1,-12-1 0,20 0 0,-6-1 0,0 0 0,-2-3 0,3 0 0,-4 0 0,1 0 0,-12 4 0,15-9 0,-15 9 1,6-13-1,-6 13 0,0 0 0,4-15 1,-4 15-1,0 0 0,0 0 0,0 0 0,0 0 0,0 0 0,0 0 0,0 0 0,0 0 0,0 0 0,0 0 1,-17-7-1,17 7 0,-24 0 0,5 1 1,-4 1 0,-6 1 1,-1 1-1,-5 1 0,-2 0 1,6 2-1,1-2 0,5-1-2,9-1-2,4-12-8,12 9-25,17-12-1,8 6-1,-1-14 1</inkml:trace>
  <inkml:trace contextRef="#ctx0" brushRef="#br1" timeOffset="23765.6438">17395 2665 91,'-21'8'37,"2"2"-1,-1-10-2,6-5-39,14 5-29,-2-15-2,2 15 0,13-25-2</inkml:trace>
  <inkml:trace contextRef="#ctx0" brushRef="#br1" timeOffset="28258.4517">19905 2736 37,'-3'-15'32,"3"15"2,-14-24-10,14 24 0,-13-11-8,13 11-5,-14 4-3,8 9-3,-6 5-1,3 14 0,-5 7-3,6 13 2,-5 5-2,7 7 2,3-4-2,12-3 1,9-13 0,17-13 0,13-26 0,15-22 0,15-24 0,11-16 0,8-11 0,2-9-1,-7-1 0,-9 4-1,-12 11-2,-20 3-4,-7 32-21,-29 3-11,-15 25 0,-16 1-1,-9 24 0</inkml:trace>
  <inkml:trace contextRef="#ctx0" brushRef="#br1" timeOffset="28554.8522">20116 3195 93,'4'13'38,"-13"1"1,4 23-3,-10 5-33,-2 12-2,-5 7 1,3 8-1,-1-1 0,7-7-1,9-7-3,8-17-5,24-7-29,0-22 0,16-9-1,2-21-1</inkml:trace>
  <inkml:trace contextRef="#ctx0" brushRef="#br1" timeOffset="28898.0528">21219 2660 93,'-15'-7'37,"8"21"0,-12 2 1,6 19-33,-6 8-2,6 13 0,-1 11-2,0 11 0,2 4 0,1 8 0,4-3-2,0 0-1,6 0-4,-4-24-13,15 9-18,-8-21-1,15-4-2,-5-24 2</inkml:trace>
  <inkml:trace contextRef="#ctx0" brushRef="#br1" timeOffset="29397.2537">21665 2817 79,'4'-10'42,"1"-13"-2,19 5 1,-2-16-16,14 10-23,7-1 1,13 2 0,4 3-1,10 3 0,-2 7-1,-1 7 0,-4 5 0,-5 7 0,-15 8-1,-5 12 0,-20 7 0,-12 14 0,-19 7-1,-16 10 1,-17 7 0,-13 5 0,-13 7 0,-7 0 0,-6 0 1,3-7-1,5-5 1,13-9-1,15-12 1,23-14 0,20-14 0,32-16 0,22-13 0,23-11 0,18-7 0,11-5 0,9 1-1,0-5-4,3 19-20,-18-13-15,-1 17-3,-24-5 0,1 13-1</inkml:trace>
  <inkml:trace contextRef="#ctx0" brushRef="#br1" timeOffset="29584.4541">22952 3670 126,'0'0'42,"-14"-23"-2,9-4-6,25-1-72,-14 0-4,8 16 1,-11-8-3</inkml:trace>
  <inkml:trace contextRef="#ctx0" brushRef="#br1" timeOffset="61938.9109">3946 6744 68,'-24'33'34,"-2"-8"0,5 8-4,0-23-18,17 7-2,4-17-1,8-16-3,12-9-1,16-5-1,10-10-1,9-3-1,7-2 0,3 5-1,-4 5 0,-3 7 0,-7 9 0,-6 8-1,-10 11 1,-8 11 0,-2 2-1,-5 7 1,3 0-1,7 3 1,3-5-1,4 1 1,8-7-2,4-2 1,8-7 0,2-8-1,6-7-2,1-12-6,13-2-27,-12-17-2,11 2 1,-8-16-2</inkml:trace>
  <inkml:trace contextRef="#ctx0" brushRef="#br1" timeOffset="62344.5116">4901 6734 79,'0'0'35,"-11"5"0,-13 12 0,-5 16-30,-6 8 0,0 17 1,-7 5 0,8 13-1,4-1-1,7 4-1,14-9-1,14-5-2,22-14-4,15-22-26,33-11-8,13-22 1,23-10-3</inkml:trace>
  <inkml:trace contextRef="#ctx0" brushRef="#br1" timeOffset="62609.7121">5801 6926 103,'28'-14'38,"23"5"2,-1-11-3,17 3-37,1 0 1,2 4-3,-2 9-4,-17-3-30,-1 16-2,-17-5 1,-5 9-2</inkml:trace>
  <inkml:trace contextRef="#ctx0" brushRef="#br1" timeOffset="62765.7123">5934 7205 107,'-28'31'41,"11"-19"0,33-6-1,9-14-39,30-11-2,27-3-3,3-8-32,36 5-2,0-9-1,16 8-1</inkml:trace>
  <inkml:trace contextRef="#ctx0" brushRef="#br1" timeOffset="63171.313">7655 6678 100,'16'-28'37,"-7"4"2,-9 24-3,11-7-34,-11 20-1,-4 13 0,2 17 1,-8 13-1,0 14-1,1 7 1,-1 6-1,5-1 1,4-6-2,6-6 0,1-17-5,22-7-9,-3-29-20,15-13-2,-5-22-1,13-15 0</inkml:trace>
  <inkml:trace contextRef="#ctx0" brushRef="#br1" timeOffset="63374.1134">7698 6556 113,'0'0'40,"0"0"2,37-14-3,12 0-36,19-2 0,16-4-2,4 1-1,12 4-2,-12 0-5,6 17-24,-23-3-8,-9 17 0,-28 0 1</inkml:trace>
  <inkml:trace contextRef="#ctx0" brushRef="#br1" timeOffset="63576.9138">7910 6895 103,'-82'35'37,"21"1"2,11-17-2,35-3-32,15-16-2,43-11-1,21-8 1,18-5-1,17-5-1,6-6-2,10 3-2,-8-6-5,9 14-28,-26-5-2,-4 10 0,-23 0 0</inkml:trace>
  <inkml:trace contextRef="#ctx0" brushRef="#br1" timeOffset="63951.3144">8847 6719 97,'-20'15'37,"5"15"1,-15-1-2,3 12-31,-14 1-1,1 10-3,-6 1 2,2-2-3,0-4 0,10-10-4,9-3-2,1-24-8,24-10-21,0 0 1,24-23 2,-9-13 19,10-2 7,-6-6 5,-3-5 6,3 13 10,-20-10 20,7 18 4,-16-3-4,10 31-19,-9-15-6,9 15-2,0 24-3,12-1-1,7 4-3,13 0-1,12 2-3,10-6-2,20 6-10,-3-16-24,16 3-1,-8-14 0,9 2 0</inkml:trace>
  <inkml:trace contextRef="#ctx0" brushRef="#br1" timeOffset="64138.5147">9244 7081 122,'-15'18'40,"-2"-15"2,17-3-3,0 0-41,-4-18-33,18 10-5,-7-11 2,10 7-3</inkml:trace>
  <inkml:trace contextRef="#ctx0" brushRef="#br1" timeOffset="65246.1167">9332 6656 75,'0'0'35,"0"0"-1,-15 14 2,21 9-27,-15-2-1,10 16-1,-7-1-2,6 13 0,-9-1-2,8 3 0,-5 2 0,6-3-1,-1-9 0,3-6-1,2-11 1,3-8-1,-7-16 1,21-6-1,-10-16 0,0-5 1,-4-10-2,-2-5 2,-5-5-1,-4-3 0,-4 1 0,3 2 0,0 2 0,4 2 0,8 3 0,12 3 0,15 6 0,14 4 0,19 7-2,7 0-3,16 15-29,-6-5-5,12 11-2,-14-2 0</inkml:trace>
  <inkml:trace contextRef="#ctx0" brushRef="#br2" timeOffset="118106.0575">3136 7920 76,'0'0'36,"-22"32"0,-1-4 1,-2 27-25,-18 11-7,2 22 0,-14 8 0,3 17-1,-1-1 0,9 1 0,8-17-1,19-15-1,20-24 0,15-19 0,23-19-1,18-21-1,13-15 0,10-6-1,8-4-3,-5-11 0,8 3-2,-7-8-2,2 8-4,-17-15-2,9 13-4,-23-15 3,4 15 4,-21-7 3,-5 8 4,-13 6 4,-16 2 5,-6 28 4,-11-19 3,0 36 1,-16 0-1,9 26-3,-12 10-1,4 15-3,-3 3-1,3 8-1,6-3-2,5-6-2,12-5-5,-1-29-27,25-12-4,2-30 1,16-20-3</inkml:trace>
  <inkml:trace contextRef="#ctx0" brushRef="#br2" timeOffset="118542.8583">3854 8075 79,'-26'-1'35,"8"11"-2,7 3 1,11 1-32,14 0-4,7 0 1,13 0 1,6 2 0,3 0 2,7 5 1,-7 0 0,-2 9 3,-13 5-1,-4 13 1,-18 1-1,-6 11 1,-16-1 1,-4 8-2,-7-5-1,1-7-1,-1-10 0,6-10-1,7-18 1,14-17-2,15-14-2,13-19 0,9-10 0,12-6 1,6-7 0,3 3 0,0 8-1,-7 10 0,-8 15 1,-11 17 0,-11 16 0,-9 14 0,-10 12-1,-2 7-1,-2 10-1,-5-7-5,16 7-26,-11-18-5,20-4 1,-2-18-3</inkml:trace>
  <inkml:trace contextRef="#ctx0" brushRef="#br2" timeOffset="118886.0589">4658 8569 98,'-6'24'39,"6"-24"0,34 18-1,0-23-35,20-7-1,5-6 0,-1-2 0,-1-8 0,-8-4-1,-11-3 0,-15-2 0,-18 4 0,-20 7-1,-14 5 2,-9 7-1,-8 12 0,-1 14 0,2 14 0,4 12 1,8 8-1,12 6 2,12 2-2,17 1 0,12-8-2,15-9-2,24-8-4,1-22-29,21-2-4,-1-19-1,12-1-1</inkml:trace>
  <inkml:trace contextRef="#ctx0" brushRef="#br2" timeOffset="119494.4599">5520 8371 106,'-18'0'40,"-11"-5"0,7 18-9,-12-3-27,2 14 1,-7 7-1,-2 13 1,0 5-1,3 8-1,7-4 0,11-1-2,10-8 2,14-12-2,18-20 1,17-15-2,12-18-1,7-17 0,5-11 0,-2-8 1,-4-8-1,-8 0 1,-9 7-2,-12 9 2,-12 12 0,-10 14 0,-6 23 0,-15 8-1,0 21 1,-1 10 0,3 6 0,3 1 0,10-1 0,11-7 1,12-12-1,14-15 0,8-12 0,10-10 0,2-9 0,0-4 0,-8-1 0,-5 1 0,-9 8 0,-11 9 0,-15 17 0,-7 12 0,-8 11 2,-8 14-2,-1 7 1,0 3-1,1-2 1,4-6-1,3-11 2,7-14-2,0-24 1,22-5-1,-3-20-1,3-13 2,2-8-1,-1-7 0,2-5 0,0 2 0,3 4-1,-1 9 0,6 5 0,12 5-2,18 10-3,9-11-11,42 26-15,6-16-10,37 8 1,17-14-2,37 3 2</inkml:trace>
  <inkml:trace contextRef="#ctx0" brushRef="#br2" timeOffset="120633.2619">11066 7858 90,'13'-14'38,"0"13"0,-13 1-2,2 24-32,-7 2 0,0 16 0,-3 4 0,-2 16-1,1 3 0,-1 7-1,4-1 0,-2-7-1,7-8 0,2-7 0,3-14-1,2-12 1,-6-23-1,17-6 0,-8-23 0,2-13 0,0-13 1,0-9-1,0-16 1,1-5-1,4-5 1,5-1 0,7 6 0,4 4 0,4 11 0,2 12 0,6 18-1,-4 14 0,3 19 0,-7 14 0,-3 14 0,-5 10 0,-9 9 0,-5 2-1,-10 5 1,-6 4 0,-12-1-1,-6-4 0,-10-6 1,-7-5 0,0-10 0,-2-4 0,4-10 1,8-7-1,4-4 1,11-3-1,12 3 1,0 0 0,9 12-1,6 5 1,8 7-1,-2 8 1,10 5-2,4 1 1,4 0-1,10-3 0,7-7-2,7-13-1,12-7-2,-3-16 0,10-6-1,-13-13 0,0-2 1,-17-7 1,-15 1 4,-15 4 0,-22 5 4,-12 6 2,-21 5 1,-6 15 1,-12 2 1,1 16-2,-4 2-1,8 13 0,9 3-2,9 6-1,14-1-1,15 0 1,16-5-2,18-6 1,9-11-1,12-8 1,8-15-1,-1-11 0,-2-8 0,-8-8-1,-8-6 0,-15-3 0,-16-2 0,-11 2-1,-10 8 0,-8 2-2,1 9 0,-6-1-4,20 22-8,-18-20-15,33 19-9,-2-9 1,24 3-2,9-13 3</inkml:trace>
  <inkml:trace contextRef="#ctx0" brushRef="#br2" timeOffset="120836.0623">12826 7559 70,'-3'-24'40,"-23"6"-1,5 26 2,-15 5-14,7 30-21,-5 10-1,5 23-2,6 8-1,2 10-2,6 2-1,5-3-4,10 0-3,-12-21-31,19-3 0,-10-28-1,7-10-1</inkml:trace>
  <inkml:trace contextRef="#ctx0" brushRef="#br2" timeOffset="121319.6631">12501 8050 104,'19'-11'41,"7"13"0,7-4-1,13 3-37,6-2 0,9-2-1,7 1-2,-4-1 1,-5 0-1,-7 2 0,-15 1 1,-9 1-1,-12 2 0,-16-3 0,-8 12 1,-10-3-1,-6 3 1,-6 5 0,-5 3-1,0 3 1,2 2-1,3 3 1,10-4-1,7-1 1,11-5-1,12-8 1,10-10-1,14-7 0,7-9 0,2-6 1,2-3-1,0-3 0,-8 0 0,-2 4 0,-9 7 0,-7 5 0,-8 10 1,-11 2-1,4 19 0,-10 2 0,1 5 0,-3 1-1,10 1-1,2-6-1,13-5-5,3-23-11,26 4-18,-3-23-4,21-5 0,-5-22 1</inkml:trace>
  <inkml:trace contextRef="#ctx0" brushRef="#br2" timeOffset="121506.8635">13815 7569 100,'0'0'41,"-28"20"0,7 26 0,-15 15-33,7 14-4,-8 9-1,4 4-2,-1 1-1,4-3-2,1-5-1,3-13-4,9-5-9,-11-28-24,18-10 0,-5-26 0,15 1-2</inkml:trace>
  <inkml:trace contextRef="#ctx0" brushRef="#br2" timeOffset="121803.264">13381 8055 103,'-4'12'41,"12"9"2,-8-21-2,39 17-36,-12-15-1,12-5-2,4-8 0,6-4 0,-2-6-1,2 3 1,-6-5-1,-5 5 0,-8 2 0,-7 9 0,-8 9-1,-9 9 0,-6 13 0,-7 6-1,-3 13 1,-5 1-2,3 10 0,-5-6-2,9 1-3,-3-21-8,23 8-16,-12-36-11,24 4 1,-9-30 0,15-4 1</inkml:trace>
  <inkml:trace contextRef="#ctx0" brushRef="#br2" timeOffset="121912.4642">13898 7739 111,'-24'-36'39,"8"16"-1,-4 9-10,-7 3-63,27 8-4,-13 8-1,19 5-1</inkml:trace>
  <inkml:trace contextRef="#ctx0" brushRef="#br2" timeOffset="122708.0656">14285 8021 106,'-40'14'41,"13"10"-1,-8-12-11,13 7-25,4-2-1,11 3-1,7-2-1,10-1 1,11-5-2,8-3 1,11-8-1,4-6 0,5-7 0,0-7 0,-3-5-1,-3-5 0,-11-5 0,-8-1 1,-7 0-1,-11 5 1,-12 6-1,-4 2 1,-4 8 0,-3 7 1,1 7-1,6 9 1,10-9 1,-2 20-1,13-10 0,11 1 1,4-5 0,7 2-1,5-4 1,-1-1-1,-4-1 0,-2 2 0,-10 4 0,-5 0-2,-10 10 2,-7-2-2,-6 12 1,-6-2-1,-1 8 1,0-3-1,3-2 2,2-3-1,7-8 1,2-18-1,25 4 1,2-19-1,4-8 1,6-8-1,4-7 1,-2-1 0,1 0 0,-4 6 0,-7 8-1,-8 12 1,-3 12-1,-18 1-1,12 29 0,-9-2-2,1 7-1,-2-2-2,14 10-3,-5-22-12,28 8-19,-6-17 0,14-1 0,-3-14 1</inkml:trace>
  <inkml:trace contextRef="#ctx0" brushRef="#br2" timeOffset="123051.2662">15403 7996 105,'-29'-10'41,"3"12"0,-11-2-2,4 16-33,-2 4-3,6 8 0,4 8-2,9 0 0,7 1 0,10-3 0,10-6 0,9-7 0,12-11-1,1-10 1,7-11-1,1-10 1,-1-4-1,-5-4 0,-7-2 0,-3 2 0,-8 6-1,-12 8 1,-5 15 0,0 0-1,-11 14 1,1 5-1,7 5 0,2 3-1,13-2-2,5-11-3,25 0-13,-7-27-14,26-3-7,4-24 1,18-5 0</inkml:trace>
  <inkml:trace contextRef="#ctx0" brushRef="#br2" timeOffset="123207.2664">16228 7499 115,'-18'35'43,"-18"14"0,2 30-1,-17 2-38,19 9-3,3 4-3,3-12-6,22 9-20,-10-24-14,18-1 1,-8-17-3,11-2 1</inkml:trace>
  <inkml:trace contextRef="#ctx0" brushRef="#br2" timeOffset="124174.4681">2539 9159 20,'90'11'26,"9"-7"-1,18-2-2,20 2-5,14-14-4,22 5-2,5-12-4,25 8-2,13-10-2,22 9 0,12-5 0,11 9-2,15 0 2,12 9-2,10-1 0,7 3-1,11 0 2,14 1-1,6-1 0,16-4 0,6-2 1,12-3-1,59-4-1,-35-1 1,15-4-1,9 1-1,9-3 0,5 2 1,10 0-1,49-1 0,-80 4 0,54 3 1,3-1 0,5 5 1,-1-3 0,9 3-1,2-3 2,1-1-1,0-4-1,-5-3 1,-10-1-2,-11-6-2,-23 3-6,-32-11-27,-29 6-1,-85-8 0,-8 8-2</inkml:trace>
  <inkml:trace contextRef="#ctx0" brushRef="#br2" timeOffset="125952.8713">13093 9355 59,'-13'-12'36,"-8"0"-1,0 11 0,-18-6-21,10 20-4,-16-3-3,3 17-2,-10 4 0,4 12 0,-2 6-1,6 12-1,5 4 0,10 5-1,12 2 0,17-2 0,16-7-1,18-7 0,18-17-1,15-15 0,14-19 1,13-21-1,5-19 0,4-13 0,-4-15 0,-9-8-1,-14-6 1,-13-3-2,-21 2 2,-20 2-2,-22 3 2,-19 8-2,-18 12 2,-14 16 0,-13 20 1,-14 22 0,-2 19 1,0 19 0,7 14 1,20 4 0,21 3-2,27-9 0,32-9-7,17-24-30,48-7-4,14-24 1,28-5-3</inkml:trace>
  <inkml:trace contextRef="#ctx0" brushRef="#br2" timeOffset="127450.4739">4253 11054 77,'0'0'38,"13"-21"0,16 2 2,3-11-35,10 1 0,1-2-1,4 7 1,-10 6-3,-6 15 0,-11 12-1,-10 19 0,-11 14-1,-8 16 0,-11 11 1,1 11-2,0-2 2,7-1-1,8-10 0,16-16 0,18-20 1,19-22 1,18-25-1,11-19-1,13-19 1,0-10-1,-7-9 2,-11-2 0,-17 5 0,-19 4 0,-21 16 0,-16 8 0,-12 12 0,-2 9 0,8 9-3,6 12-4,37-7-11,8-3-23,44 4-1,18-13-1,40-3-1</inkml:trace>
  <inkml:trace contextRef="#ctx0" brushRef="#br2" timeOffset="129728.0779">4925 12249 31,'3'-18'33,"-3"5"3,-10-6-2,-2 9-13,-12-8-12,1 9 0,-13-2-3,5 8-2,-7 3 0,4 10 0,-6 5-1,9 10 0,-3 6 0,6 12-1,5 4 0,6 6 0,7-2-1,12-4 0,6-4-1,14-13 1,9-14 0,9-15 0,10-15 1,5-15-1,8-13 1,-3-7 0,2-1-1,-10 1 0,-5 6 1,-7 11-2,-11 13 0,-6 17 0,-11 21 0,-9 12 0,-6 13-2,-3 8-1,10 10-6,-13-8-29,24 4-2,-4-17 0,16-7-3</inkml:trace>
  <inkml:trace contextRef="#ctx0" brushRef="#br2" timeOffset="151911.3169">12772 13150 6,'-5'14'28,"-7"-1"2,1-4-5,5 13-8,-14-14 0,13 15-3,-16-11-4,13 6-1,-8-9-1,9 6-2,-3-11-1,12-4-1,0 0 0,16-24-1,5 1-1,4-5 0,6-7 0,5-2-1,3-2 0,0 4 0,-2 0-1,-4 7 0,-8 8 1,-3 1-1,-7 9 0,1-1 0,-3 4 1,2 2-1,4-2 1,2-4-1,5-1 1,10 0 0,3-1 0,0 4-1,2-1 1,-3 5 0,0 2-1,-6 6 0,-2 3 1,-8 4-1,-5 3 0,-2 3 0,-3-1 0,-2 5 1,0-4-1,1 2 0,6-3 0,0 0 1,6-3-1,8-3 1,4-2-1,6-4 1,6-3 0,-1-1-1,5-3 1,-3-3-1,1-1 0,-2 0 0,-3-4-1,-5-3 0,-1 0-3,-3-13-4,13 12-22,-13-16-7,8 6-1,-8-9-1</inkml:trace>
  <inkml:trace contextRef="#ctx0" brushRef="#br2" timeOffset="152550.918">13601 13093 38,'0'0'35,"11"-21"0,2 12-2,-12-11-20,18 13-3,-13-9-1,6 12-3,-12 4-2,8-12-1,-8 12-1,0 0 0,-12 12 0,5-2-1,-5 3 1,-2 6-1,2 8 0,-3 9 1,-5 12 1,3 15 0,-10 13-1,1 18 1,-3 13-1,3 11 0,-3 2 0,11-4-2,5-11 0,17-20 1,27-26-1,24-25 1,23-31-1,21-22-3,21-8-9,-2-24-27,12 3 0,-15-6-1,-5 11-2</inkml:trace>
  <inkml:trace contextRef="#ctx0" brushRef="#br2" timeOffset="168774.9465">4829 13169 39,'0'0'36,"1"-17"0,-1 17 1,0 0-21,0 0-7,-14-11-2,14 11-2,0 0 0,0 0-2,0 0-1,5 16 0,0 2-1,2 13 1,-4 13-1,-2 13 0,-2 18 0,-8 19 0,-2 6-1,-8 7 1,0-2-1,1-8-1,5-12-1,-1-15-3,15-16-1,3-33-6,21-9-25,-8-26-1,16-5 0,-11-20 0</inkml:trace>
  <inkml:trace contextRef="#ctx0" brushRef="#br2" timeOffset="169071.347">4861 13117 70,'-11'13'39,"-3"-11"-1,14-2 1,0 0-34,18-10-1,13-6-1,14-4-1,12-5 1,9-1-2,8-4-1,3 1 0,4 3-1,-5 0 0,-6 14-3,-16-1-5,1 19-27,-27 5-2,-5 21 0,-24-2-1</inkml:trace>
  <inkml:trace contextRef="#ctx0" brushRef="#br2" timeOffset="169320.9474">4873 13563 71,'6'19'39,"11"-17"0,23-1-1,11-16-33,17-2-1,11-7 0,7-2-3,-1 1-1,-3-7-10,3 17-28,-20-1-1,-2 14-2,-14 0 2</inkml:trace>
  <inkml:trace contextRef="#ctx0" brushRef="#br2" timeOffset="171894.952">17058 7335 21,'0'-21'23,"1"-2"-12,-1 23 5,6-25 4,-6 25-1,0 0-1,0 0-5,0 0-2,-2 33-3,-6-1-3,3 18-2,-2 15-1,2 14 0,0 23-1,-2 21 0,1 24-1,-3 21 1,-1 20 1,1 17-1,-4 19 2,-2 21-1,-4 19 0,-2 19 1,0 12-1,1 16 2,-4 14-4,5 12 5,-2 17-6,4 17 3,0 15-3,4 57 1,-1-15-1,2 20-2,0 57 2,6-27-3,6 4 2,3-4-2,1-16 3,9-73-3,4-1 2,2-44-7,16-90-26,-18-14-2,13-59-1,-7-53 1</inkml:trace>
  <inkml:trace contextRef="#ctx0" brushRef="#br2" timeOffset="172706.1534">19064 9444 72,'0'0'36,"0"0"-1,0 0 1,-5 16-29,5-16-1,-9 14-1,6 1 0,4 9-1,-2 6-1,6 15 0,-2 12-1,1 14 0,-4 15-1,-4 8 0,-2 5-3,-5-2 0,4-1-7,-11-21-26,18-12-4,0-25 3,13-24-4</inkml:trace>
  <inkml:trace contextRef="#ctx0" brushRef="#br2" timeOffset="172940.1538">19219 9385 108,'20'-4'39,"19"3"0,5-14-3,14 7-35,6-4 0,7 2-1,-1 2-2,-1-2-4,6 14-28,-18-6-5,0 10 2,-17 0-2</inkml:trace>
  <inkml:trace contextRef="#ctx0" brushRef="#br2" timeOffset="173142.9542">19240 9812 105,'-16'19'38,"16"-19"1,39 1-2,16-13-36,19-9-2,24 2-3,3-15-11,17 11-21,-2-4-1,2 7 0,-13-1-1</inkml:trace>
  <inkml:trace contextRef="#ctx0" brushRef="#br2" timeOffset="173408.1546">20552 9703 116,'28'-15'40,"18"1"1,3-17-5,13 8-34,7-5-1,0 4-3,-2 10-4,-17-6-30,-1 20-3,-21 1 0,-6 16-1</inkml:trace>
  <inkml:trace contextRef="#ctx0" brushRef="#br2" timeOffset="173579.7549">20529 10104 119,'0'0'41,"42"-14"1,10-24-3,19-1-37,22-4-4,3-16-17,18 18-18,-8-4-3,6 14-1,-14-3-1</inkml:trace>
  <inkml:trace contextRef="#ctx0" brushRef="#br2" timeOffset="174312.9562">21788 9578 92,'-1'-14'35,"1"14"2,-17 3-1,0 6-29,3 15-1,-11 6 0,2 14-1,-8 4-2,6 9 1,-3-4-1,8 0 0,4-9-2,6-11 0,10-15 0,0-18-1,26-13 1,-1-18-2,8-13 2,2-9-1,0-6 1,-3-6-1,-4 1 0,-6 5 0,-7 9-1,-7 12 1,-6 9-1,-5 14 1,3 15-1,-14 11 2,6 11-1,4 8 1,4 5 0,6 3 0,9-4 0,12-8 1,12-11-1,20-11 0,11-14 1,7-9-1,2-9 0,-1-4 0,-4-5-1,-7 1 0,-15 4 2,-11 6-2,-17 6 0,-11 7-2,-13 13 2,0 12 0,-10 12 2,-6 11-2,1 12-2,-7 3 0,10 14-2,0-3-2,13 14-14,-1-21-19,18 4-1,4-18 1,11-4-2</inkml:trace>
  <inkml:trace contextRef="#ctx0" brushRef="#br2" timeOffset="174796.5571">23140 9645 92,'5'-10'37,"-5"10"-1,0-20 3,0 20-31,-15-16-1,15 16-1,-30-11-1,7 15 0,-7 2-2,-3 11 1,-9 7-1,-4 10 0,-4 8-1,-1 8 1,5-1-1,4 2-2,12-6 0,13-7 0,18-15 0,17-14 0,18-15 0,16-14 0,10-10 0,2-8 0,3-5 0,-5-1 0,-8 4 0,-13 5 0,-8 10 0,-16 9 0,-17 16 0,0 0 0,-5 29 0,-10 7 0,1 6 0,-2 3 0,9 5 0,1-14-9,19 6-30,-7-22-3,17-2 2,0-22-3</inkml:trace>
  <inkml:trace contextRef="#ctx0" brushRef="#br2" timeOffset="177245.7614">18620 11485 74,'-5'19'39,"5"-19"-1,2 10 1,8-20-31,21-5-3,9-14-1,17-3-1,10-5 0,11-2-1,1 1-1,-3 5 0,-6 9 0,-9 10-1,-13 14 1,-13 11-1,-13 10 1,-8 5-1,-3 0 1,3 0 0,9-8 0,12-9-1,21-13 1,19-13 0,16-9-1,8-4-2,7 2 0,-1 0-4,3 13-4,-25 1-28,-6 23-1,-27 3 1,-13 15-1</inkml:trace>
  <inkml:trace contextRef="#ctx0" brushRef="#br2" timeOffset="177760.5623">19585 11408 66,'0'0'36,"8"-18"-1,-8 18 2,-20 25-31,3 10 1,-13 8 2,-3 25 1,-9 5-3,6 11-1,-3 0 0,15 3-1,10-9-1,17-13-2,17-14 0,15-20-5,16-17 2,12-24-6,25-6-32,-9-28-1,14-9 0,-9-18-2</inkml:trace>
  <inkml:trace contextRef="#ctx0" brushRef="#br2" timeOffset="179398.5651">20708 11627 83,'0'0'39,"17"-15"-3,3 5 0,0 1-36,13-12-4,11 10-8,-3-12-24,11 11 2,-6-6-3,-1 11 1</inkml:trace>
  <inkml:trace contextRef="#ctx0" brushRef="#br2" timeOffset="179585.7655">20695 11827 80,'-47'33'37,"6"-13"0,24-3 0,17-17-29,27-16-3,22-7-4,21-6-1,17 5-12,4-10-24,10 8 0,-9-2-2,-2 14 0</inkml:trace>
  <inkml:trace contextRef="#ctx0" brushRef="#br2" timeOffset="183875.773">23460 11680 55,'0'0'36,"4"-15"-2,-4 15 3,-7-14-22,7 14-5,0 0-1,0 0-2,-9-10-2,9 10-1,-20 10 0,7 2-2,-5 1-1,-1 6 2,-3 0-2,1 0 1,2 1-2,8-3 2,5-2-1,6-15 0,11 13 0,3-15-1,8-7 0,6-3-1,1-4 1,-1-6-1,-4 1 2,0 0-2,-8 0 2,-1 6-1,-11 4 2,-4 11-1,-12-4 0,-5 10 0,1 3-1,-2 1-1,2 4-3,1-10-4,16 10-26,-1-14-6,0 0 1,13-17-4</inkml:trace>
  <inkml:trace contextRef="#ctx0" brushRef="#br2" timeOffset="190037.7838">24554 10841 57,'0'0'33,"11"-4"-1,-11 4 2,0 0-25,13-2 1,-13 2-4,0 0 0,0 0-1,-5 24-1,-2-7-1,2 12 0,-6 6-1,2 5-2,-6 9 1,-2 3-2,-2 2 1,-3 2-1,-3 0 1,-4-4-1,-4-3 0,0 0 2,-2-6-1,-1-1 0,-4-8 0,-1-4 0,-2-8 0,-1-3 0,-1-8-1,-1-5 1,0-6 0,1-8 1,5-3-1,5-7 1,3-7-1,12-4 0,7-6 1,8-4-1,10 0 0,8-1 0,4 0 0,4 4 0,1 6 0,2 4 0,-3 8 0,-4 6 0,-3 5 0,-2 7 0,-12 0 0,20 15 0,-10-4 0,1 1 0,3 2 0,4 0 1,2 1-1,3 1 0,2-2 0,3 3 1,-1 2-1,-1 2 0,-3 0 1,-2 5-1,-2 0-1,-4 3 2,-1 2-1,-3-2 0,1 1 0,0-5 0,1 1 0,4-5 1,2-5-1,3-6 0,6-2 0,2-6 1,4-3-1,3-2 0,1-5 0,-2-3-1,0-2 0,-3-6-1,-3-2 0,-5-5-3,1 0-3,-17-13-9,13 8-20,-11-7 1,4 7 0,-5-4 0</inkml:trace>
  <inkml:trace contextRef="#ctx0" brushRef="#br2" timeOffset="191550.9865">21527 10572 38,'-8'-17'29,"8"17"3,-3-16-3,-3 5-14,6 11-4,0 0-3,12 27-2,-7 0-1,3 18-1,-2 14-2,5 17-2,-4 14 0,0 20-2,-3 16 2,-8 10 0,-7 11 0,-7 7-1,-7-1 3,-3-1 0,-3-13 0,4-20-3,14-17-6,-1-31-27,23-24 1,11-30-2,10-21 0</inkml:trace>
  <inkml:trace contextRef="#ctx0" brushRef="#br2" timeOffset="192221.7877">21529 10615 52,'-11'-5'29,"11"5"1,-11-9 1,11 9-26,17-5 1,11 9 0,1-8 1,21 5 2,1-7-2,24 1-1,9-7-1,20 1-1,12-6-1,13 0-2,10-1 1,6 1-2,4 4 0,-5 0-2,-6 8 1,-15 1-1,-15 8 0,-20-1 0,-19 4 0,-21 2 1,-14 0 0,-15 2 1,-19-11 0,6 15-1,-6-15 0,-12 4-2,12-4-1,-21-2-3,21 2-2,-21-2 1,21 2 1,-23 0 2,23 0 2,-19 14 2,9-2 2,3 14 4,1 4 0,5 18 2,-2 7-3,5 20-1,-6 6 1,4 15-3,-2 9 0,-3 8-1,-10 1 0,6 1 1,-11-3 0,5-4-1,-3-8 1,1-8-2,2-15 2,4-12-4,8-10-4,-3-15-21,12-12-4,-4-12-1,5-4 0</inkml:trace>
  <inkml:trace contextRef="#ctx0" brushRef="#br2" timeOffset="192627.3884">23188 12095 41,'-12'7'32,"12"-7"2,-17 4-2,3-11-16,3 10-8,-12-6-3,2 4 0,-9-7-3,-2 5 1,-12-4-1,-2 3 0,-8-1 0,-5 4 0,-11-1 0,-3 4 1,-5 1-1,-6 5 0,-8 4 0,1 2-1,-5 2 1,-3 5-1,0 1 0,4 1 0,1 0-1,8-4 1,3-3-1,9-9-2,18 3-9,2-24-26,25-1 1,10-13-3,23-4 0</inkml:trace>
  <inkml:trace contextRef="#ctx0" brushRef="#br2" timeOffset="202455.4056">21855 12833 71,'0'0'37,"-5"-11"0,5 11 0,0 0-32,0 0 0,0 0-2,-17 36-1,3 6 0,-13 18-1,-12 17-1,-20 17-1,-17 13 1,-14 7-2,-7-3 0,1-3-2,-2-28-13,24-9-20,14-32 0,31-26-1,19-30 0</inkml:trace>
  <inkml:trace contextRef="#ctx0" brushRef="#br2" timeOffset="202923.4065">21938 12712 21,'10'-17'29,"-10"17"2,9-15 1,-9 15-16,0 0-3,0 0-4,-12 8-2,-7 4-2,-5 11-1,-11 2 0,-3 7-1,-6 1-1,-1 0 1,3-4-2,7-5 2,7-9-2,14-7 2,14-8-2,12-18 0,15-8 1,14-7-2,8-5 2,7-4-1,5 3 1,-5 8 1,-5 9-1,-1 16 0,-17 13-1,-7 19 1,-12 13-1,-13 13-1,-5 11-3,-7-6-7,7 10-26,-7-12-1,14 0-1,3-17-1</inkml:trace>
  <inkml:trace contextRef="#ctx0" brushRef="#br2" timeOffset="203890.6082">18630 14434 36,'0'0'33,"0"0"1,0 10-1,-2 12-23,-9-8-4,10 10-1,-3 4-2,6 9 0,-5 4-1,3 9 0,-3 2-1,0 2 2,-4-1-1,2-6-2,-3-10 2,3-9-2,5-28 2,0 0-1,-4-15 0,8-21 0,5-13 0,10-10 1,0-10-1,3-4 0,3 1 0,3 3-1,-1 7 1,1 7-1,1 12 0,-4 10 0,1 11-1,0 12 1,-1 10-1,-4 9 0,3 8 1,-7 8-1,-3 6 0,-6 2 1,-4 6 0,-10-2 0,-4 1-1,-5-5 2,-4-2-1,-1-4 0,-3-8 1,2-2-1,1-8 1,4-2 0,5-3 0,11-4 0,-12 6 0,12-6 1,5 17-1,7 0 1,-1 3-1,3 5 0,2 2 0,0 2-1,3 0-3,-1-8-3,16 2-31,-14-13 1,17 2-3,-4-14 1</inkml:trace>
  <inkml:trace contextRef="#ctx0" brushRef="#br2" timeOffset="204202.6087">19424 14550 63,'-32'5'37,"2"17"0,-8-1 0,5 13-30,-1 1-4,8 6 1,10-3-2,6 2-1,12-7 0,10-5 0,8-7 0,9-9-1,2-8 0,8-8 1,-2-7-1,-3-5 1,-3-6-1,-8-5 0,-8-1 0,-7-2-1,-4 3-1,-13-2-1,0 10-1,-7-4-4,16 23-20,-18-18-9,18 18 0,0-16 1</inkml:trace>
  <inkml:trace contextRef="#ctx0" brushRef="#br2" timeOffset="204436.6091">19989 14223 70,'-18'3'38,"6"16"-2,-8 3 1,1 18-33,-1 7-3,3 16 0,-2 7-1,-1 6 0,5 3-2,-5-5 0,11 0-6,-12-21-27,20-4-2,-4-26 0,11-12 1</inkml:trace>
  <inkml:trace contextRef="#ctx0" brushRef="#br2" timeOffset="204623.8094">19702 14527 69,'-10'19'37,"8"-9"0,14 6-1,12-10-33,11-4-3,12-2-4,4-8-4,15 11-19,-9-14-9,8 11 0,-9-4 0</inkml:trace>
  <inkml:trace contextRef="#ctx0" brushRef="#br2" timeOffset="205013.8101">20325 14587 66,'-22'-14'37,"7"16"-2,-7-4 2,-1 14-32,-6 3-1,1 8-1,-3 5 0,3 5 0,2-2-1,11 3 1,4-8 0,8-4-1,12-8 0,10-9-1,10-8-1,4-7 0,4-4 0,1-7-1,-1-1 1,-3-2 0,-8 0 0,-6 2-1,-6 3 1,-3 4 0,-11 15 0,5-15 0,-5 15 0,-3 12 0,1 6 0,2 3-1,1 8 0,2-5-1,7 6-2,3-11-4,15 3-28,-3-18-1,17-2 0,-5-21-1</inkml:trace>
  <inkml:trace contextRef="#ctx0" brushRef="#br2" timeOffset="205216.6105">20942 14174 72,'0'0'38,"-15"20"0,9 17-1,-14 9-30,6 9-4,-1 8-2,1-1-1,0 5-4,-3-13-5,13 5-28,-7-20 1,11-3-2,-6-22 0</inkml:trace>
  <inkml:trace contextRef="#ctx0" brushRef="#br2" timeOffset="205372.6108">20787 14475 71,'-4'-10'41,"-5"-6"-1,9 16 0,0 0-25,21-14-11,0 7-4,4-7-6,17 6-32,-8-10 0,11 7-2,-5-7-1</inkml:trace>
  <inkml:trace contextRef="#ctx0" brushRef="#br2" timeOffset="205747.0114">21278 14292 59,'17'23'38,"-21"0"-2,4 14 1,-15 6-30,0 8-4,-1 0-2,1 2-3,6 4-7,-6-18-25,17-3-1,5-20-2,15-11 1</inkml:trace>
  <inkml:trace contextRef="#ctx0" brushRef="#br2" timeOffset="205903.0117">21465 14229 82,'-28'-41'39,"0"15"-2,-2-4-8,5 11-29,25 19-34,-21-4-1,21 4-3,16 18 0</inkml:trace>
  <inkml:trace contextRef="#ctx0" brushRef="#br2" timeOffset="206636.213">21721 14327 71,'-28'14'38,"16"6"-1,-9 3 1,3 15-33,-3-1-1,3 8-2,1 0 0,7 0-1,6-6 0,10-6 0,10-10-1,11-9 0,6-13 0,7-9 0,2-11-1,-2-7 1,-1-5-1,-8-6 1,-4-3 0,-8-2-1,-7 1 1,-6 2 0,-6 5 0,-1 5 0,-5 7 0,-1 3 0,7 19 0,-11-10 0,11 10 0,-4 12 1,9 0-1,5 0 1,4-2 0,9-3 0,4-5 0,6-2 1,2-2-1,-1 0 1,-2-2-1,-3 3 1,-10 4-1,-7 3 0,-8 9-1,-8 5 1,-6 3-1,-7 7 0,1 2 0,-5 1 1,9-5-1,4-2 0,6-11-1,2-15 1,34-2 0,-4-19 0,10-10 1,4-6-1,4-6 2,-4-1-1,-1 3 0,-5 7 1,-10 7-1,-6 14 0,-10 11-1,-9 13-1,-4 17-2,-8 5-3,6 24-17,-9-12-16,15 11 0,-3-12-2,20 6 2</inkml:trace>
  <inkml:trace contextRef="#ctx0" brushRef="#br2" timeOffset="207182.2139">22973 14392 46,'0'0'34,"-15"-20"2,10 8-1,-10-10-19,15 22-7,-18-23-4,18 23 0,-28-4 0,12 14-2,-10 8 0,1 10 0,-3 6 0,4 5-2,1-2 1,5 1-1,7-7 1,10-8-1,1-23 0,31 6 0,-1-20-1,8-12 0,3-6 1,1-5-1,-2-1 0,-4 4 0,-6 6 0,-7 5 1,-8 12-1,-15 11-1,0 0 1,6 27-1,-12 1 0,1-2-1,5 4-2,-1-7-3,21 1-31,-20-24 1,36 14-1,-10-29 0</inkml:trace>
  <inkml:trace contextRef="#ctx0" brushRef="#br2" timeOffset="207369.4143">23460 13902 99,'0'0'39,"-14"13"-1,8 37-5,-14-1-29,0 12-4,0 10-4,-10-7-20,9 17-14,-10-11-1,10 8-1,-6-18-1</inkml:trace>
  <inkml:trace contextRef="#ctx0" brushRef="#br2" timeOffset="207837.4151">19875 15375 56,'0'-17'37,"0"17"1,0 18-1,-3 22-27,-9 3-5,1 18-2,-1 10-1,-5 12-2,-2 1 1,2 2-3,6-4 0,2-15-6,19-6-28,-6-19-1,17-11-1,0-27 1</inkml:trace>
  <inkml:trace contextRef="#ctx0" brushRef="#br2" timeOffset="208211.8158">20170 15721 53,'-1'-17'38,"1"17"0,0 0-1,0 0-23,-14 12-11,11 7 0,-4 5-2,3 7-1,-2 2 1,1 1-1,4-3 0,-1-1 1,2-6 0,3-8 0,-3-16 0,25 0-1,-9-15 1,5-10-1,2-3 0,0-9 1,-2 2-1,2-2 2,-3 5-2,-5 3 2,-4 8-2,-1 9 2,-10 12-2,13 4 1,-8 11-2,1 11 0,-5 9-1,3 5-2,6 13-2,-7-16-31,16 16 0,-8-19-2,17 5 1</inkml:trace>
  <inkml:trace contextRef="#ctx0" brushRef="#br2" timeOffset="208882.6169">20714 15740 53,'0'0'37,"2"14"-2,-2-14 1,24 8-27,-6-11-5,7-4-2,4-3-1,1-2 1,-3-5-1,1-2 1,-3-1-2,-5 1 1,-6-2-1,-6 4 2,-8 3-1,-3 3-1,-8 0 1,-4 8-1,-3 4 1,-7 8-1,1 4 2,-2 9-1,2 4 1,5 6-1,2 3 0,7 3 0,8-3 0,6-3 0,6-6-1,10-7-1,4-7 1,6-10 1,7-9-2,0-7 1,2-8 0,1-2 0,-1-7 0,-5 0 0,-3 3 0,-7-2 0,-6 8 0,-3 3 1,-15 19-2,15-11 2,-15 11-1,-1 29-1,-2-1 2,-2 6-2,-2 4 1,2 4-1,0-6 1,5-3-1,0-10 1,1-10 0,-1-13 1,16-12 0,-8-11 1,3-8-1,0-6 1,2-5 0,2-2 0,3 1 0,2 3-1,7 4 0,5 6-1,7 4 0,11 8-3,5-5-11,16 19-25,-1-11 0,18 13-2,-4-8 0</inkml:trace>
  <inkml:trace contextRef="#ctx0" brushRef="#br2" timeOffset="209303.8177">22051 15054 57,'0'0'38,"-7"21"-1,4 11-1,-16 10-30,11 13-2,-4 11-1,-1 12 0,2 8-2,-4 3-1,2 0-2,-3-7-4,12 3-29,-13-23-2,9-3-1,-2-24 0</inkml:trace>
  <inkml:trace contextRef="#ctx0" brushRef="#br2" timeOffset="209615.8182">21835 15587 54,'-1'-11'40,"-4"-6"-3,5 17 2,16-6-23,3 2-13,7-3-1,6-3-2,9-1 0,2 0 0,-1-2 0,4 3 0,-4 1 0,-2 3 0,-9 5 0,-6 3 1,-8 5-1,-5 8 1,-7 3-1,-8 8 1,-6 6 0,-1 8-1,-4 5 1,0 0-3,5 1 1,-2-8-5,22 6-30,-16-24-2,21-5-1,-4-24 2</inkml:trace>
  <inkml:trace contextRef="#ctx0" brushRef="#br2" timeOffset="209771.8185">22358 15258 76,'-11'-33'40,"-7"-2"-3,5 22 0,2 2-37,4 0-22,13 22-14,-6-11-2,19 26-2,-8-13 1</inkml:trace>
  <inkml:trace contextRef="#ctx0" brushRef="#br2" timeOffset="210239.8193">22692 15472 59,'0'0'38,"-17"-15"-1,17 15 1,-21-4-31,10 10-2,-9 4-2,1 11 0,-4 10-1,0 10 0,-5 5 0,6 7-1,0-4 1,7 0-1,12-9 0,5-10 0,13-16 0,10-17-2,8-16 1,5-12 2,4-13-2,3-7 1,-4-2 0,-4 2 1,-6 2-1,-7 8 2,-5 11-2,-9 12 0,-10 18 0,0 0 0,-3 37-1,-4 5 0,0 7-1,1 3-4,11 12-6,-9-18-28,26 3-1,-7-22-2,24-5 1</inkml:trace>
  <inkml:trace contextRef="#ctx0" brushRef="#br2" timeOffset="210411.4196">23250 15847 86,'-22'27'42,"-7"-22"-3,10-7-7,19 2-70,-15-37-1,24 16-3,-5-17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23:50.13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22432 10887 75,'1'-11'34,"-1"11"1,3-23-9,-3 23-14,8-17-4,-8 17-1,7-10-2,-7 10-1,0 0 0,9 15-2,-7 7 0,-1 15 0,-2 10-1,1 14-2,-3 10 2,-3 16-2,-1 5 1,2 4-2,0 1 3,1-2 0,-1-1-1,0-6 0,0-5 0,1-12-1,-3-8 0,0-12-3,8-2-12,-8-36-21,7-13 0,17-19-2,5-15 1</inkml:trace>
  <inkml:trace contextRef="#ctx0" brushRef="#br0" timeOffset="436.8007">22183 10946 71,'-17'-7'38,"-3"-6"-3,4 6 1,-11-10-26,15 10-1,-11-8-2,12 8 0,-3-3-2,14 10 0,-12-10 0,12 10-2,24 2 1,12 2-2,12-3 0,14 0 0,13-3 0,12-2-1,7-6 0,4 0-1,-4 1-1,-6-3-1,-15 9-2,-7-2-5,-9 18-19,-23-9-7,-2 16-2,-21-4-2,-1 8-1</inkml:trace>
  <inkml:trace contextRef="#ctx0" brushRef="#br0" timeOffset="1076.4019">22107 11921 76,'0'0'37,"0"0"-1,-12 0-4,12 0-21,11 3-3,2-1-2,-1-3-1,10 2-1,1-2-1,9 1-1,6-4 0,9-2 0,8-6 0,8-3 2,7-5-3,4-1 2,3-3-2,-2-1 0,-2 2-1,-5 3 1,-13 4-1,-5 6-2,-14 5 1,-8 3 1,-8 6-1,-9 0 2,-11-4-2,5 11 1,-5-11-3,0 0-3,-6 19-16,-10-30-10,16 11-5,-14-10-3,14 10 1</inkml:trace>
  <inkml:trace contextRef="#ctx0" brushRef="#br1" timeOffset="69123.5317">3960 9808 58,'-4'-19'34,"-2"-1"-1,-5 7-2,-15-7-17,9 13-4,-12-6-3,5 15-2,-5 3-2,2 11 0,-1 4-1,8 12 0,1 3 0,3 5 0,9 0 0,7-2 0,7-8 0,11-9-1,13-11 1,9-13 0,10-15-1,5-10 0,12-16 1,0-6-2,3-10 1,-3-5-1,-4-4 0,-5 1 0,-8 1-1,-10 8 1,-10 12-1,-11 12 1,-12 16-1,-7 19 1,-14 25 1,-8 18 0,-7 19 0,-5 13-1,4 12-2,1-1-3,22 9-17,2-23-15,26-5 0,4-21-2,28-10 0</inkml:trace>
  <inkml:trace contextRef="#ctx0" brushRef="#br1" timeOffset="69825.533">5417 9680 83,'-25'-10'36,"9"16"-1,-9-2 1,0 12-33,-5 3 0,4 11 2,-6 5-2,10 8 1,1-1-2,11 2 0,7-4 0,12-7-1,11-9 0,8-9 0,8-13-1,5-10 1,5-14-1,-1-7-1,-1-6 1,-4-5-1,-6-1 0,-9-2 0,-6 6 0,-5 5 1,-7 7 0,-7 7 0,0 18 0,-12-10 1,12 10-1,-16 21 1,13-5 0,4 2 0,5 0 0,6 1-1,5-3 1,3-3 0,3-1 0,3-1-1,-2 0 0,-3 3 1,-2 5-1,-7 2 0,-5 2 0,-7 3-1,-4 1 1,-2-4 0,-3-1 0,1-8 0,8-14 0,0 0 1,1-19 0,13-6-1,4-9 2,7-5-2,3-4 2,1 3-2,-1 1 1,-3 7-1,-3 9 0,-7 5-3,4 10-2,-10-6-11,14 17-22,-4-11 0,18 6 0,1-10-2</inkml:trace>
  <inkml:trace contextRef="#ctx0" brushRef="#br1" timeOffset="70277.9338">7062 9327 88,'-12'-11'38,"-13"2"-1,2 21 1,-16 0-33,-1 17 1,-9 5 0,1 9-1,-8 2-1,11 5 0,9-5 0,8-2-1,20-9-1,16-8 0,18-10-1,12-5-1,10-6 1,9-1-1,1-1 1,-3 4-1,-10 4 1,-10 8-1,-14 8 1,-20 9-1,-13 7 1,-11 2-1,-15 1-1,-2-1 2,-4-6-2,2-7 0,6-6-2,6-17-4,30-9-27,-22-2-6,27-11-1,0-22-1</inkml:trace>
  <inkml:trace contextRef="#ctx0" brushRef="#br1" timeOffset="72539.9377">12753 10484 51,'8'-13'35,"-2"0"-1,-6 0 0,0 13-24,-3-17-2,3 17-1,-12-14-1,12 14-1,0 0-1,-12-8-1,12 8 0,-11 7 0,0 3-1,0 9 1,-6 7-2,-1 10 0,-4 6 0,-7 5 1,4 5-1,0 1 0,2-1 0,7-4 1,9-6-1,13-6 0,11-7 0,10-8 0,17-9-1,10-5 1,10-9-1,2-3 0,4-9 0,2-4 0,-10-6 0,4-2 0,-12-4 0,-8-5 0,-6 1 0,-9-2-1,-6 2 1,-5 6 0,-6 1 0,-7 10 0,-7 17 0,-2-12 1,2 12-1,-15 23 0,7 3 0,-3 2 0,3 7 0,3 2 0,5 0 0,7-1 1,11-5-1,10-6 0,10-5 0,17-9 0,8-5 0,8-9 0,5-8 1,0-7-1,-5-8 0,-5-5 0,-9-8 1,-11-4-1,-14-7 0,-11 0 1,-11-3-1,-10 0 0,-5 0 1,-8 4-2,-3 4 2,-1 7-2,-2 8 1,1 5-4,4 12-4,-7-5-30,21 18-1,-19-8-3,19 8-1</inkml:trace>
  <inkml:trace contextRef="#ctx0" brushRef="#br1" timeOffset="74037.5404">13261 11578 10,'-13'10'32,"13"-10"1,-21 12 2,7-11-17,9 16-3,-17-11-4,11 14-2,-14-3-2,2 13-2,-11 1-1,-1 8-3,-13 2 2,1 8-2,-8-1 1,1 1-2,1-4 2,5-7-2,4-9 1,7-6 1,8-11-1,11-6 1,2-12-1,10-5 0,5-8 0,3-5 0,6-4-1,5 1 0,0-4 1,5 0-1,3-2 0,-1 4 3,3 3-2,-1 5 1,-3 4-1,1 6 2,-2 6-2,-1 9 2,-4 7-2,1 5-3,-2 7 3,8 2-3,-1 2 2,6 2-1,3-1 1,6-1-2,2-4 3,6-1-1,2 0 0,-1-5 0,-4-2-1,-2-7-2,3-1-4,-15-20-26,15 1-5,-10-18 0,9-6-3</inkml:trace>
  <inkml:trace contextRef="#ctx0" brushRef="#br1" timeOffset="75082.7422">13424 12008 15,'0'0'28,"-16"-1"1,16 1-8,0 0-7,-17-12-1,17 12-3,0 0-1,0 0-1,1-15-2,-1 15 0,15-13-1,-7 8 1,2-10-1,7 3-1,-4-5-1,4 1-1,-3-1 1,-1 4-2,-6 1 0,-7 12-1,0 0-1,0 0-1,-17 2-4,-2 0-16,11 9-15,8-11 1,-7 15-2,7-15 2</inkml:trace>
  <inkml:trace contextRef="#ctx0" brushRef="#br1" timeOffset="93100.7739">4731 14826 56,'0'0'37,"0"0"0,0 0-3,-15 6-30,8 8-1,1 5-1,-2 4-2,-1 4-1,-3 0 1,2 5-1,1-4 1,4-2-1,-2-5 2,4-4-2,3-17 3,0 14-1,0-14 0,12-16 0,-3-3 0,4-3 2,2-5-1,0-5 0,2 1 0,0 1 0,-1 3 0,-2 2 0,1 10-1,-3 4-1,1 9 0,-2 6 1,-3 8-2,2 5 1,-3 0 0,3 3 1,2-4-2,6-4 2,3-9-1,9-8 1,4-10 1,8-10-2,7-8 2,1-5-1,2 1 1,-4 2-2,-5 10 0,-6 7 0,-9 15 1,-6 13 0,-7 16-1,-8 9 1,-5 7-2,3-1-1,0 1 0,5-6-3,7 1-10,-5-30-11,26 8-5,-15-29-11,18-1 3,-2-15-1</inkml:trace>
  <inkml:trace contextRef="#ctx0" brushRef="#br1" timeOffset="94114.7756">13617 14509 60,'8'-19'38,"-3"-9"0,8 8 0,-4-4-34,6 4 0,-9 2 0,7 11 0,-13 7-1,7 17-1,-11 8-1,-1 17 2,-7 11-2,1 12 0,-2 10-1,-5 4-1,5 5 1,-4 1-2,4-5 1,3-7-3,6-7-1,-2-23-7,22-3-26,-8-24 1,14-7-3,-6-23 2</inkml:trace>
  <inkml:trace contextRef="#ctx0" brushRef="#br1" timeOffset="94411.1762">13221 14470 73,'-15'7'41,"0"-11"-1,15 4 1,0 0-37,25-15 0,5 0 0,15 2-1,9 0-1,16 0 0,10-1-1,8-1 0,6 1 0,1 0-2,2 4-1,-8-3-1,-1 6-2,-18-5-10,3 21-25,-30-3 1,2 20-2,-27-3 1</inkml:trace>
  <inkml:trace contextRef="#ctx0" brushRef="#br1" timeOffset="94738.7767">13220 15210 72,'-22'35'42,"5"-19"0,34-1 0,11-24-38,22-6-1,16-12 1,19-4-1,9 0-1,7-4 0,4 4-2,-5 4 0,-3 9 0,-5 5 0,-7 6-1,-11 5-1,-8 2 1,-5 0-1,-13 5 0,-7-4-1,-3 5-2,-19-9-5,6 14-29,-25-11 0,3 11-2,-14-12 1</inkml:trace>
  <inkml:trace contextRef="#ctx0" brushRef="#br1" timeOffset="104848.6248">19490 7088 69,'0'0'37,"-15"11"0,-4 11 0,6 16-12,-14 6-21,7 12-1,-2 4 0,10 3 0,9-10 1,17-6 0,15-24 0,26-19-1,23-29 1,24-22-2,15-21 0,8-13 1,2-7-2,-9-2-1,-14 11-2,-24 4-7,-17 26-28,-38 9-2,-15 25-1,-27 10-1</inkml:trace>
  <inkml:trace contextRef="#ctx0" brushRef="#br1" timeOffset="105129.4253">19730 7486 103,'-20'19'39,"-13"0"1,4 22 0,-6 2-37,0 11 0,0 7 0,7 0-3,7 0 0,12-7-1,11-6-2,11-19-7,25 0-28,3-18-2,23-8 0,-3-12 0</inkml:trace>
  <inkml:trace contextRef="#ctx0" brushRef="#br1" timeOffset="105410.2258">20850 7114 98,'8'-18'41,"-8"18"2,-4 12-5,-6 11-23,-12 21-13,-5 18-1,-4 17 0,-3 14-1,-2 18 0,-2 2-3,5 8 0,1-7-4,18 6-11,2-28-22,21-10 0,5-22-1,22-21 0</inkml:trace>
  <inkml:trace contextRef="#ctx0" brushRef="#br1" timeOffset="105940.6267">21312 7216 113,'-17'-5'42,"31"-2"2,13-19-2,31-6-35,12 3-5,18 3 0,4 0-1,0 9 1,-6 8-2,-12 11 0,-20 13 0,-14 9 0,-23 12 0,-23 13 0,-22 6 0,-19 12 0,-12 5 0,-8 1 0,5-6 0,6-5 0,19-10 0,17-12 0,29-12 0,22-15 0,24-9 0,7-4 0,11-2 0,-2 1 0,-16 7 0,-14 12 0,-30 9 0,-20 15 0,-29 9 0,-25 9 0,-17 6 0,-10 2 0,0-4 0,9-5 0,17-8 0,18-18-2,33-6-14,13-27-6,42-1-7,3-25-12,30 0-1,3-12-1,15 2 1</inkml:trace>
  <inkml:trace contextRef="#ctx0" brushRef="#br1" timeOffset="106081.027">22272 8077 126,'-9'18'44,"-8"-16"-2,17-2-7,12-7-56,-12-17-16,23 2-7,0-12 0,16-1 0</inkml:trace>
  <inkml:trace contextRef="#ctx0" brushRef="#br1" timeOffset="117001.0462">9573 2203 34,'0'-15'31,"0"15"3,5-15-7,8 24-6,-20-22-5,7 13-3,5 13-4,-5 8-2,-10 7-2,4 20-1,-6 8-2,-4 16 0,1 12-1,-2 13 0,-1 3-2,2-3-1,6-1-7,-3-23-27,17-5 0,1-20-1,9-9-1</inkml:trace>
  <inkml:trace contextRef="#ctx0" brushRef="#br1" timeOffset="117469.047">9491 2675 36,'13'5'25,"-13"-5"1,16-7 0,-16 7-25,13-10 0,-13 10 3,0 0 1,16-7 1,-16 7 0,0 0 0,0 0 1,0 0 0,-17-15 0,17 15 1,-28-7-3,9 6 0,-13-6-1,-5 8 0,-16-1 0,-7 6-1,-22-2 0,-10 8 0,-12-2 0,-5 3 0,-6 1-1,6 1 1,3-1-1,12 2 0,14-3 0,16-1-2,20 2-3,11-10-7,21 11-26,12-15-2,7 12 0,9-13-2</inkml:trace>
  <inkml:trace contextRef="#ctx0" brushRef="#br1" timeOffset="117983.8479">8643 2399 51,'19'-14'31,"-2"1"2,1 8 1,-11-7-26,5 16-1,-12-4 1,-3 14-1,-13 1-1,-6 13 0,-14 4-1,-6 11 0,-9 3-2,-1 7 2,-2-6-3,7 2 1,8-9 0,12-8-2,15-6 1,15-9-1,14-5 1,19-7-2,11-4 1,4 2-1,6-1 1,0 2-2,-3 5-2,-5 2-2,-2 13-7,-21-7-25,7 15 0,-13-12 0,6 11-3</inkml:trace>
  <inkml:trace contextRef="#ctx0" brushRef="#br1" timeOffset="118498.6488">8667 1789 78,'0'0'36,"0"0"0,-5 15-1,-2-4-29,8 11-1,-1 4-1,4 11-1,-2 4-2,4 6 1,-1 0-1,1-3 0,0-5 0,-1-6 0,-1-9 0,2-10 0,-6-14 0,8-14 1,-4-10-1,2-6 0,-3-5 1,3-4 0,0-3-1,-2 1 0,2 4 0,-1 7 0,-2 6 0,7 4 0,5 5-1,10 5-1,12 5-1,10-2-2,20 8-6,-6-5-27,33 10-2,-4-5 0,20 10-3</inkml:trace>
  <inkml:trace contextRef="#ctx0" brushRef="#br1" timeOffset="119590.6507">9717 2754 64,'-17'1'37,"17"-1"-1,-23 4 2,23-4-26,0 0-5,0 0 0,0 0-2,14 4 0,8-2-2,16 3 0,6-3 0,20 0-1,17-2 0,19-5 0,20-5-1,14-7 0,13-6 0,11-5-1,4-4 1,-4 1-1,-11 1 0,-14 6 0,-21 2 0,-19 10-1,-22 7 1,-23 3-1,-20 7 0,-16 1 0,-12-6 0,-7 16-1,-3-7 0,-4-3-1,2 0 0,-2-4 1,14-2-1,-13 1 0,13-1 1,0 0 1,0 0 0,0 0 1,0 0 1,0 0 0,0 0 1,0 0-1,0 0 1,0 0-1,-19-6 0,5-2 0,-5-3 0,-5-6-1,-7-3 1,-6-3 0,-6-2 0,-2 0 0,-1 1 0,-2 4 0,6 5 0,8 4 0,5 6 0,16 6 0,13-1 1,11 19-1,21-6 0,18 2 2,10 1-2,14 5 0,4-3 0,1 2 0,-6 0 0,-9 2-1,-19 5 1,-19 5-1,-23 3 1,-24 3-1,-17 7 0,-17 1 0,-13 0 0,-5 1-1,2-6-1,6-10-2,21 2-20,7-31-15,37-2 0,10-25-1,30-4-1</inkml:trace>
  <inkml:trace contextRef="#ctx0" brushRef="#br1" timeOffset="120401.8521">10499 1890 76,'8'-12'37,"-2"-6"-2,12 16-5,-18 2-23,0 0 0,0 0-1,6 26-2,-15 2 1,0 15-2,-3 3-1,-2 9 0,-3 3-1,0 4 2,2-7-2,2-3 1,2-8-1,6-12 0,1-9 0,7-12 0,-3-11-1,17-19 0,-4-7 1,2-10-1,-1-14 1,-3-3-1,-1-5 2,-5 0-2,0 4 2,-2 8-1,-3 6 1,7 7-1,8 11 0,9 5 0,10 3 0,15 5 0,12-2-2,9-2-3,19 10-21,-9-15-14,9 9-2,-11-8 1,1 13-4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00:57.59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9028 2535 29,'-103'27'23,"12"14"2,-7-4 1,1 6-24,4 9-1,-2 5 2,3 7 1,-7 4 2,6 10-2,-3 1 0,2 10-1,-5 3 0,5 11-1,-3 1-2,2 8 0,-3 7-1,-1 4 0,1 9 0,3 6-1,1 2 1,1 1-1,6 1 3,8 5-2,1 0 2,11 0-1,5 1 2,7 2-1,5 2 1,3 5-1,6 3-1,4-1 2,2 4-2,5 2 1,2-1-2,5-2 2,0 0-2,8-3 2,6 0-1,6 0 1,11-3 0,2-2-1,13-4 1,11 2-1,10-1 1,9 0-1,7-4 2,10 1-2,10-2 2,7 2-2,7-1 2,5-2-1,9-3 1,9-1-1,9-1 0,5-6 0,13-2 0,7-5 0,7-7-1,5 0 1,6-12-1,4 0 1,2-7-1,6-6 1,2-6-1,4-3 2,3-11-1,7-6 1,3-8-1,8-6-2,5-11 3,7-5-2,8-9 1,3-4-1,4-8 1,7-2-2,0-9 2,-3-5 0,1-6 1,1-8-2,-3-7 1,0-7 1,-3-8-1,0-9 1,-4-9-1,0-6 0,-1-10 0,-8-5 1,-5-8-2,-7-9-2,-10-6 4,-6-8-2,-11-6 1,-11-8-1,-9-4 2,-6-6-2,-10-7 2,-9-5 0,-10-5-1,-5-4-1,-11-3-1,-5-6 1,-9-7 0,-9-3-1,-9-3 0,-8-3 2,-13-5-2,-10-3 2,-12-2-1,-12 2 3,-9-5-2,-10-1 1,-14-1 1,-6 1-3,-11-1 3,-9 3-2,-7-2-1,-7-2 0,-11 1 0,-10-1-2,-9 1 0,-12-3 2,-11 1-3,-11 2 2,-9 1 1,-13 7-1,-7 0 1,-7 8 2,-9 5 0,-9 9-2,0 5 1,-7 9 2,-6 4-2,-7 8 0,-5 6 0,-7 7-1,-2 8 0,-8 3 1,-8 6-1,-7 4-2,2 10 2,-3 2-1,-8 9 1,2 7-1,-4 6 1,-3 15-1,-5 12 1,-7 19-1,-14 14 1,-11 21-1,-10 21 0,-16 14 1,-5 22-2,-10 7-2,9 24-20,-7-9-10,17 11-1,5-11-1,26 0-1</inkml:trace>
  <inkml:trace contextRef="#ctx0" brushRef="#br0" timeOffset="1154.402">11798 6612 80,'-20'16'35,"-6"-1"1,5 6 0,-6-6-28,13 9-3,-3-3-1,8 2-1,5-4-1,7-4-1,7-2-1,5-8 1,6-6-1,4-7 0,8-5 0,0-5 0,0-4 0,-3-4-1,-4 0 2,-8-1-2,-10 4 2,-8 2-1,-9 5 1,-9 7-1,-9 9 1,-2 10 0,-5 7-1,3 8 2,-2 5-2,8 7 1,0 1-1,8-2 1,10-3-1,5-8 1,8-4-1,11-10 0,6-11 1,11-8-1,1-12 1,4-4-1,-3-7 1,-1-3-1,-7 0 1,-7 0 0,-11 5-1,-10 9 1,-11 7 0,-9 11 1,-7 7-1,-1 9 0,-4 5 1,5 4-1,3 1 0,8 0 0,9-3-1,7-4 1,8-6-1,7-1 1,2-6-1,0-1 1,-4-3 0,-13 0-1,13-5-1,-13 5-1,-6-12-4,-3-3-29,9 15-5,19-30 1,10 11-2</inkml:trace>
  <inkml:trace contextRef="#ctx0" brushRef="#br0" timeOffset="3042.0053">11863 6764 23,'0'0'27,"0"0"1,0 0 1,0 0-13,0 0-6,0 0-1,0 0 1,0 0-1,-7-13-3,7 13 0,11-18-1,7 2-2,5-12 0,13-4-2,10-15 1,16-11-1,13-12 0,13-14-1,15-17 1,16-7-2,12-14 0,7-10 2,4-10-1,9-3-1,2-8 1,5-2 1,-3 4-3,-8 0 2,-6 0 1,-3 8-3,-4 5 2,-11 7 1,-11 13-2,-12 7 2,-14 8 0,-10 13 0,-21 12 0,-11 10 0,-19 11 1,-12 10 0,-11 11-1,-9 9 0,-5 7 0,-2 6 0,3 6 0,11 8-1,-11-11 0,11 11 0,17-13 0,5 5 0,6-3-1,3 1 1,4 2 0,-1-2 0,-3 2 0,-2 1 0,-6 3-1,-10 3 1,-13 1 0,0 0 0,-5 15 0,-13-2 1,-9-1-1,-10 5 0,-5 1 0,-5 3 1,-10 0-2,-3 3 2,-8 1-1,-3-1 0,0 1 0,1 0 1,1-4-1,10-5 1,10-4-1,17-7 1,19-14-1,24-8 1,25-15 0,23-9-1,17-6 1,18-8-1,7 2 1,7 4-1,-4 13 1,-9 13 0,-13 24 0,-17 26 0,-19 25 0,-20 24-1,-23 17 1,-14 15-2,-14 8 1,-14-1-2,1 3-4,-13-24-30,16-4 0,-5-22-2,16-12-1</inkml:trace>
  <inkml:trace contextRef="#ctx0" brushRef="#br0" timeOffset="3962.407">13529 5939 65,'-5'-15'35,"-6"0"0,11 15 2,-24-21-27,24 21-2,-21 10-2,15 10 0,-5 5-2,5 13-1,-2 7-1,4 10-1,-2 6 0,4 2 1,-2-2-2,4-5 2,4-10-2,3-7 2,2-14 0,3-11 0,2-17 0,8-12-1,1-16 2,5-5-2,-1-14 2,0-3-1,-4-9 0,-2 2-1,0-2 1,1 11-1,-2 5 0,7 10 0,9 8-1,15 5-1,20 11-3,18-15-11,32 19-24,10-10-1,18 5-1,6-9-1</inkml:trace>
  <inkml:trace contextRef="#ctx0" brushRef="#br1" timeOffset="12573.6221">15722 3998 19,'0'0'26,"0"0"1,0 0 0,0 0-14,6 14-4,-6-14 0,0 0-2,15 3 0,-15-3-3,14 7 1,-3-1-3,-11-6 1,18 13 0,-18-13-2,20 18 1,-20-18 0,19 22-1,-8-12 0,2 3 2,0-3-2,3 3-1,1-3 1,-3 3-1,2-2 0,2 2 1,-1 2-1,0 3 0,-3 0 0,0 4 1,-1 1-1,3 0 1,-5 0-1,3 0 1,-1 3-1,4-3 1,-1 0-1,1-2 1,2-1-1,0 2 0,1 0 0,-1 0 1,2-1-1,3 2 0,-4 2 0,1 1 0,0-1 0,-1 4 2,-2-4 1,0 6-3,-1-3 2,0 3-1,-2-1 1,2-2-1,0 3 1,1-1-3,-1 1 0,3 0 2,-4 4-1,4-4 0,0 2 0,0 2 1,-4 0-1,3 0 0,-3-1 0,4 0 1,-5-3-1,4 3 0,-5-2 0,0 3 0,3-1 0,-1-1 3,-1 0-3,-1 1 1,0 0 1,1 2-1,-2 0 1,2-2 0,-4 2-1,1 1-2,0 3 3,0 1-2,0-1 0,-1 1 1,1 3-1,2-3 0,-3 1 0,1-1 0,0 0 0,2 1 0,-2-3 0,0 6 0,0-4 0,-3 4 2,0 1-2,-1 1 2,0-1-2,1 4 2,-3 0-2,3-2 2,-1 2-2,2 1 1,-1-2-1,2 3 1,-1-2-1,0-2 0,0 4 0,-1 1-1,-1-1 0,1 0 0,-2 1 0,-2 1 0,0 4 0,-5 0-1,0 0 2,-2 2 0,-2-1 0,0 2 1,-1-1-1,2-1 0,-2-1 1,-1 1-2,1-2 2,0 0-2,-3 0 1,-3 1 0,2 1 0,-3 3-1,-1-4 1,-2 3 0,1 1 0,-3-1 0,0-1 2,-3 4-2,0-3 1,-1 0-2,-2-2 2,-3 1-1,0 0 1,-6-2-1,-3 2-1,0-2 1,0 1 0,-3 0 0,-2-3 0,-2 4 0,1-3 0,1 1 0,0-1 0,2-1 0,-3 0 0,2-1 1,0-1-1,-2-2 2,0-2-3,1-1 3,-3 2-2,-3-4 0,-1 1-1,-2-2 2,-5-1-2,-2 2 0,-5 2-1,2-5 2,-2 4-1,-3-2 0,2 0 0,0 0 0,-2 0 0,-2-1 2,-2 3-1,-1-6 0,-2 3 0,-4 1 0,1-3 0,-8 1 0,0 0 0,-1-3 0,-2 1-1,-5-2 1,1-1-1,-3-3-1,-2-3 2,2 1-2,-3-4 1,-1 2-1,-1-2 2,-2 1-1,-4-1 1,2 2 0,-8 3 0,2-3 0,-3 3-1,-1-4 2,-1 1-1,1-2 0,3-3 0,2-4 1,4-5-1,-1-1 0,4-4 1,1-1-1,3-5 0,-2 1 0,-1-1 0,-3 0 0,-1-2 0,-6 5 1,-1-3-1,-4 1 0,0-1 0,-2-2 1,2 0-1,-1-3 0,5-3 0,0-1 1,-1-3-1,3-2 0,4-2 0,3-2 0,-1-1 0,2-1 0,-4-2 0,3-1 0,0 0 1,0-1-1,1-3 0,-1-2 0,2-3 1,0-2-1,3-1 0,1-2 0,1-3 0,4-1 0,-3 1 0,0-2 0,3 1 0,0-3-1,-6 2 2,3 0 1,-1-4-2,-4 2 2,3-5-1,-1-3 0,2 0 0,0-2 1,4-5-1,2-2-2,2-2 2,2-3-2,3 0 2,1-1-3,0 1 4,4-2-2,4 1 1,0-1-1,3-1 1,2-2-2,5-3 2,3-3 0,2-1-1,3-6-1,0 1 0,2-2 0,2-2 1,0-2-1,1 3 1,1-3-1,0 0 0,2 3 1,1 0 0,0-3 0,5 4-2,-4-1 2,2 1-1,1 1 1,2-1-2,3-1 2,0 1-1,0-1 1,0 2 0,5 0 0,0-2 0,-2 2 1,-2 2 0,7-1 0,-5 0-1,3-2 1,4-2 0,2 0 0,1 2-1,5-1 0,3-3 0,4 3 1,-1-2-1,5 2 0,-2 1 1,4-1-1,-1-3 0,2 2 0,2 1 1,-2-2-1,4-1 0,2 3-1,-2-3 1,5-1-1,1-3 1,3 0-1,1-3 2,3-2-2,6-2-1,-2-1 2,3 2-2,0 0 1,2 1 0,3 1 0,2-3 0,1 2 0,1 3 2,1-2 0,1 0-1,2-1 0,7-3 0,-4 3 1,8 0-2,-2-1 2,6-2-1,4 0 0,3-3 1,10 2 0,-2-2 0,4 2 0,4 1 0,5 1 0,0-2-1,5 3 1,-2 1-1,1 1 1,-1 4-1,2-3 0,2 6 0,-5 2 1,3 3-1,-2 4 0,0 5 0,-3-2 0,-3 2 0,4 6-2,0-3 2,3 4-1,-2 1 1,-2 3-1,3-1 1,-2 5-1,-3 7 0,-2-1 1,-1 6 0,0 4-1,2 1 1,-1 2 0,4 5 0,1-1 0,0 6 0,1-2 0,1 2 0,2 2 0,2-2 0,-3 6 2,7-1-2,-3 4 1,5 0-1,-2-1 1,0 4-1,-1-2 1,1 7-1,0-4 0,1 5 0,2-4 0,0 4 0,2 0 0,3 0 0,-2 1 0,1 2 0,-1-2 0,0 1 0,0 2 0,-1 1 1,0-1-1,0 1 0,-2-1 0,0 0 0,0 0 0,-1 1 0,0-2 0,-1 1 0,4-3 0,-4 4 0,4-2 0,-4 2 0,1-1 1,0 2-1,-3 1 0,0 1 0,1 2 0,0 0 1,-2 1-2,2-1 2,0 2-1,0-2 0,-1 3 0,-1-3 1,-1 3-1,0 0 0,-3 2 0,0 0 0,-3 5 1,-3-3-1,-3 6 0,-2 3 0,-1-3-1,-1 1 1,1 2 0,1-1 0,1-1-1,1 1 1,3-3 0,-4 0 0,2 0 0,-3 2 0,-5 0 0,0 2 0,-4 4 0,0-2 0,-1 4 0,1 1 0,-2 3 0,3 0 0,-1 3 1,0 1-1,1-1 0,0 3-1,-3-1 1,2 2 0,-2 1 1,-1 1-1,0 3 1,0 3-1,2 0 0,-5 3 0,4 2 1,-3 0 0,1 4-1,-1 0-1,1 0 1,-1 2-1,-2 1 1,-2 2 0,2-1 0,-1 1-1,-1 2 0,4 0 1,-2 1 0,1 1 0,-1 1-1,0 2 2,-1 2-2,-2 1 1,1 2 0,-4 0-1,1 0 1,-6 3-1,3-2 0,-1 1 1,-1-1-1,0 3 0,-1 1 0,-3 1 0,-1 5 1,0-3 0,-4 7 0,-1-1 2,-5 3-2,-1 1 2,-2 3-2,-2 0 2,-3-1-2,-3 1 2,-1 1-1,-2 3-2,0-4 3,-3 0-1,-1-1 1,1 2 0,-4 1-1,-1-1 1,-4-2 0,1-1-1,-4 2-1,1 1 0,-3-2 2,-1 3-3,2 0 3,-5 2-2,1-1 2,-2 6-3,-2-1 2,-2 2-2,2 0 0,-2 2 0,1-1 0,-4 3 0,1 0 0,0 2 1,0-1-1,-1 4 0,-2 2 1,1 1 0,2 0 0,-2 2 1,1 4-2,-1-3 2,4 3-1,-1-2 2,2 1-2,-1-3 1,1 2-2,-1-1 1,4-2 1,-5 5-1,-1-1 1,1 2-1,-5 4 0,4 0-1,0 1 3,-3 5-4,3-2 3,0-2-2,4-2 1,-1-2-3,5-4 3,-1-1-1,0-2-1,1-2 1,-1-1-1,-1-2 2,0 2 1,0 1-1,0 0 0,-2 0 0,-3 3 0,0-1 0,0 1 0,2 0-1,-5-2-1,4 0 1,0 0 1,1 0-1,1-3 1,-2 1-1,6-5 0,-3 2 1,7-4 0,-3-2-1,3 2 1,0-4 0,-1-1-1,-1-2 0,0-1 2,0-3-2,-3-5 0,-2-5 0,2-4 0,-1-5-1,-2-7 0,7-4-1,-6-14-3,14 2-10,-18-23-23,17-5 2,-6-24-2,0 0 0</inkml:trace>
  <inkml:trace contextRef="#ctx0" brushRef="#br1" timeOffset="13166.4231">16883 13662 61,'15'-16'36,"-12"4"-1,8 8-9,-10-13-21,14 8 0,-5-5 0,4 9-1,-4 8 0,4 14-1,-3 12-1,2 17 1,-4 15-1,-2 18 2,-2 17-3,0 13 0,-2 11 0,1 5 0,2 2-1,1 0 2,3-7-2,7-13-1,2-11 1,8-21 0,0-20 1,6-25-1,8-30 2,5-30-2,7-33 2,6-30-1,9-28 0,3-24 0,1-28 0,4-14 1,-3-2-1,-3 8-1,-5 18 0,-9 17-2,-4 27-3,-11 15-8,9 49-25,-19 19 0,5 34-3,-10 9 2</inkml:trace>
  <inkml:trace contextRef="#ctx0" brushRef="#br1" timeOffset="13821.6243">18386 14452 37,'18'-20'36,"-9"1"2,2 15-1,-6-10-15,3 28-17,-11 4-2,6 22 1,-3 16 0,-2 22 0,-4 13-2,-5 20 0,-1 10-1,-1 9 0,-4 2 0,0-4 0,0-8-1,-1-14-3,4-14 0,3-26-5,19-11-29,-8-34-2,12-16 0,-2-31-2</inkml:trace>
  <inkml:trace contextRef="#ctx0" brushRef="#br1" timeOffset="14040.0247">18369 14671 68,'-11'-35'41,"12"15"-1,4-3 1,19 9-36,11-7 0,19 1-2,16-7 0,16 2-1,13-3-2,6 4-1,3 7-2,-5-4-4,7 20-29,-31-6-2,-9 23-3,-35-3 1</inkml:trace>
  <inkml:trace contextRef="#ctx0" brushRef="#br1" timeOffset="14242.825">18352 15189 79,'35'-3'44,"38"-6"-2,18-25 0,22-3-40,18-4-3,10-8-1,10 19-27,-22-10-12,-3 16 0,-24-3-1</inkml:trace>
  <inkml:trace contextRef="#ctx0" brushRef="#br1" timeOffset="24701.8913">17820 2979 63,'-11'24'33,"14"-2"0,-3-22-6,16 0-21,-3-13 2,11 3-1,-4-13-1,9 2 0,-2-7-1,13 2-2,-2-4 0,9 0-1,1 1 0,6 5 0,-1 2 0,2 9-1,-2 6 0,-4 8 1,-4 5-1,-2 9 0,-5 8 0,0 6 0,-3 2 0,3 6 0,0 0 0,2-1-1,2-1 1,4-5-1,6-7 0,4-11-1,8-13 0,6-17-2,13-7-1,-3-16-1,8-2-2,-10-14-1,8 18-6,-21-14-22,-4 20-1,-17 2 0,-15 16 1</inkml:trace>
  <inkml:trace contextRef="#ctx0" brushRef="#br1" timeOffset="25123.0921">18982 3141 46,'-15'-8'34,"-2"16"1,-19 5 1,10 21-22,-24 0 0,8 24-4,-12-1-1,10 18-2,2 1-1,12 6-1,10-3-3,18-6 0,14-3-2,19-15 0,15-7-3,13-11-2,15 1-6,-6-17-27,16 3-1,-14-11-2,7 2 1</inkml:trace>
  <inkml:trace contextRef="#ctx0" brushRef="#br1" timeOffset="25513.0928">19996 3380 94,'13'-13'39,"14"9"1,-4-16-4,15 7-31,4-5-1,10-1-1,6 2-3,1-3-1,4 9-7,-19-4-29,8 16-2,-22-1 1,-7 16-3</inkml:trace>
  <inkml:trace contextRef="#ctx0" brushRef="#br1" timeOffset="25669.093">19977 3728 99,'-12'20'40,"12"-20"1,44-23-2,17-13-36,27-9-2,22-2-4,-5-10-33,16 16-3,-14-8 0,2 22-2</inkml:trace>
  <inkml:trace contextRef="#ctx0" brushRef="#br1" timeOffset="26059.0937">21178 2926 100,'8'-24'39,"-4"0"0,8 18-4,-12 6-32,16-8 1,-9 23-1,4 13-1,-10 12 0,3 16 0,-13 7 0,1 13-1,-4 6 0,-3 1-1,-3 0-1,2-5-1,5-6-1,3-15-4,16-2-26,-3-27-6,17-6 0,-2-26-1</inkml:trace>
  <inkml:trace contextRef="#ctx0" brushRef="#br1" timeOffset="26293.0941">21261 2904 103,'0'0'40,"10"-14"1,19 10-2,1-7-36,16-3 0,9-2-1,8 0-1,6 0-1,1-1-2,0 12-3,-17-10-26,3 19-8,-17-3 0,-6 18-1</inkml:trace>
  <inkml:trace contextRef="#ctx0" brushRef="#br1" timeOffset="26480.2945">21266 3281 105,'-17'20'39,"17"-20"2,22 10-3,22-21-36,20-5-1,12-2-4,4-8-2,18 10-30,-11-13-3,7 11-1,-7-7 0</inkml:trace>
  <inkml:trace contextRef="#ctx0" brushRef="#br1" timeOffset="26683.0948">22451 3054 103,'-28'15'38,"2"17"2,-20 0-2,-6 13-36,0 6 1,0 10-2,-4 1 0,5-2-1,6 0-3,8-14-6,22-1-28,-2-19-2,20-2 1,-3-24-2</inkml:trace>
  <inkml:trace contextRef="#ctx0" brushRef="#br1" timeOffset="26839.0951">22082 3311 100,'-5'-30'39,"5"30"2,2-20-3,13 27-29,-2 5-4,11 4-3,11 6-3,4-5-6,22 7-29,-2-14-2,15 7-1,-3-17-1</inkml:trace>
  <inkml:trace contextRef="#ctx0" brushRef="#br1" timeOffset="27260.2958">23087 2995 107,'-23'-4'40,"14"18"1,-9-5-2,12 13-34,-13 7-1,7 10-2,-6 9 1,0 6-1,1 1-1,1 4 1,4-5-1,2-3-1,3-8 1,7-9 0,5-11-1,5-11 0,2-15 1,7-12-1,0-9 1,-1-9-1,-1-8 1,1-7 0,-6-6-1,3 1 2,-4-1-2,2 6 0,2 3 0,-1 10 0,10 5 0,8 9 0,9 8 0,6 6 0,8 8 0,3-3-8,19 19-28,-18-14-4,13 13-2,-13-12-1</inkml:trace>
  <inkml:trace contextRef="#ctx0" brushRef="#br1" timeOffset="27494.2963">23800 3501 108,'3'16'44,"-3"-16"1,0 0-4,3-20-24,-6 1-17,12 2-6,-13-16-14,21 21-9,-25-15-12,10 14-1,-13-4-1,-1 10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28:03.6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9T21:28:16.970"/>
    </inkml:context>
  </inkml:definitions>
  <inkml:trace contextRef="#ctx0" brushRef="#br0">2076 12558 66,'11'-13'36,"-11"13"-2,0 0-10,0 20-19,-5-2 0,2 16-1,-3 4-1,2 9 0,-1 6-1,5 3 0,0-2-1,6-5 1,5-4-1,5-9 0,5-15 0,6-12 1,4-18-1,2-10 0,2-11 0,1-9-1,-3-6 1,-3-3 0,-5 0-1,-2 4 1,-5 5-1,-6 9 0,-3 6 0,-2 14 1,-7 10-1,8 15 0,-3 9 0,-4 8 1,4 10-2,1 1-1,8 4-2,-5-13-8,24 3-22,-9-20-2,15-3-2,3-20 0</inkml:trace>
  <inkml:trace contextRef="#ctx0" brushRef="#br0" timeOffset="374.4006">3032 12573 57,'0'0'37,"0"0"-2,-23 17 1,13 6-24,-5 6-9,4 8 0,-4 1-1,8 6 1,0-4-1,1-1 0,1-6 0,5-6-1,5-8 1,0-8-1,-5-11 0,21-21 0,-5-7 0,2-12 0,1-7 0,2-6-1,-3-5 1,-1 5 0,-4 10 0,-3 7 0,-7 15 0,-3 21 1,0 0-2,-8 38 1,2 3-1,-3 6 0,7 2-2,0-4-3,21 4-15,-5-34-9,31-4-4,0-26-6,21-12-2</inkml:trace>
  <inkml:trace contextRef="#ctx0" brushRef="#br0" timeOffset="1123.202">3646 11945 51,'0'0'37,"-14"24"-1,5-9 0,7 14-26,-13 3-2,7 18-1,-3 8-2,1 14-1,-2 5-1,5 7-1,-3 1 0,3-3 0,3-5-1,3-9 0,1-12-1,3-10 1,0-15 0,2-10 0,-5-21 0,15 7-1,-8-20 1,1-7 0,2-6-1,1-6 1,3-4-1,1-2 0,4 2 0,2 4 1,3 6-2,6 7 2,-1 8-1,0 11 0,-4 10 0,2 8 0,-8 8 0,-5 8 0,-6 6 0,-11 5-1,-8 4 1,-8-4 0,-9-2 0,-7-4-1,-2-6-2,-7-16-2,14 2-6,-8-31-14,38 12-5,-20-30-5,36 4-4,5-14 0</inkml:trace>
  <inkml:trace contextRef="#ctx0" brushRef="#br0" timeOffset="1544.4027">4335 12588 72,'-20'8'38,"-5"-13"1,1 10 0,-17-2-33,9 4-1,-5 2-1,0 9 1,0 4-2,2 5 0,0 4 0,7 3 0,7-3-1,7 1 0,11-7-1,12-6 0,9-8-1,10-10 1,10-8-1,6-9 0,2-6 0,1-7-1,-5-1 1,-2-4 0,-8 4 0,-6 4-1,-12 2 1,-3 8 0,-11 16 0,0 0-1,0 0 1,-12 20 0,4 6-1,3 3 0,5 4-2,5-7-1,16 7-8,-3-30-13,31 3-11,-4-28-2,23-9-4,0-26 3</inkml:trace>
  <inkml:trace contextRef="#ctx0" brushRef="#br0" timeOffset="1747.203">5129 11910 93,'-42'49'41,"-2"33"0,-11 8-1,8 15-37,6 1-1,9 1-1,15-4-2,13-12-2,18-9-3,5-29-18,27 1-15,0-25 0,12-7-3,-2-22 3</inkml:trace>
  <inkml:trace contextRef="#ctx0" brushRef="#br0" timeOffset="2402.4042">5445 12525 89,'-25'5'41,"-17"1"1,4 17-3,-5 0-34,1 10-1,0 7 0,11 2-2,6 0 0,9-2-1,12-4 1,12-6-1,12-10-1,9-12 1,12-11-1,4-11 0,4-9 0,-4-9 0,0-7 0,-4-3 1,-10 0-2,-6 1 2,-5 8-1,-11 4 0,-4 12 0,-5 17 1,0 0-1,-8 11-1,3 14 1,0 3-1,4 6 1,2 2-1,4-5 1,6-5-1,6-9 1,4-6 0,8-11 0,5-9 0,3-9 0,3-6 0,3-8 0,-4-3 1,1-2-1,-8 6 0,-6 2 1,-4 10 0,-11 8-1,-11 11 1,-5 22-1,-10 7-1,-3 7 1,-1 7 0,2 0 0,1 1 0,10-8 0,8-12-1,8-13 2,15-16-1,8-14 0,4-12 0,10-8 0,0-8 1,0 0-1,-3 3 2,-5 5-2,-9 12 2,-11 13-2,-19 14 0,10 17-2,-17 8-2,2 14-1,-1-3-4,21 22-11,-9-21-14,31 13-6,8-17-3,27 1 2</inkml:trace>
  <inkml:trace contextRef="#ctx0" brushRef="#br0" timeOffset="2839.205">7052 12477 59,'-8'-11'40,"-17"-2"-1,-1 14 1,-22 1-30,8 19-1,-16 1-2,1 11-2,-1 1 0,8 4-2,5-2-1,15 1 0,11-9-1,19-6-1,18-6-1,15-9-3,21 1-5,-2-19-13,26 12-10,-12-19-6,12 3-4,-11-13 2</inkml:trace>
  <inkml:trace contextRef="#ctx0" brushRef="#br0" timeOffset="3198.0056">7207 12536 59,'-23'8'41,"13"9"-1,10-17 2,0 24-15,14-24-23,12 0 0,9-6-1,12-6-1,1 0-1,9-6 0,-6 0-1,-2-3 0,-9 0 0,-11 1 0,-12 2-1,-10 2 1,-14 1 0,-10 3-1,-11 7 2,-7 3-2,-8 9 2,-2 8-1,-4 6 0,4 9 1,2 5-1,8 0-1,11 1 1,13-1-2,17-8 1,18-7-4,22-4-1,8-25-10,31 14-12,-12-26-8,18 6-4,-9-14 2</inkml:trace>
  <inkml:trace contextRef="#ctx0" brushRef="#br0" timeOffset="3541.2062">7945 12397 93,'-39'12'39,"0"19"4,-11-3-7,11 16-31,0-2-1,16 3-2,3-7 1,20-3-2,14-14 1,14-18-2,12-17 1,14-13 2,6-16-2,5-11 0,2-10 0,-4-11 1,-4-1-2,-4 4 2,-10 9-2,-11 10 0,-14 15 0,-10 16 1,-10 22-1,-13 30 1,-13 16-1,-4 13 1,-1 8-4,0 2-1,18 11-12,-10-26-5,40 10-9,-7-33-7,36-7-6,7-22-2,22-6 4</inkml:trace>
  <inkml:trace contextRef="#ctx0" brushRef="#br0" timeOffset="3993.607">9795 11990 83,'23'-27'41,"-11"-1"-1,3 19 1,-15 9-38,8 11 0,-11 17 0,-4 18 0,-5 13-1,0 11 0,-1 5-2,3 5 1,4-2-2,2-9-1,8-5-5,-5-28-14,25 2-10,-24-38-5,28 7-6,-13-29 0</inkml:trace>
  <inkml:trace contextRef="#ctx0" brushRef="#br0" timeOffset="4196.4074">9509 11948 98,'-19'1'43,"2"-3"1,17 2-2,18 5-39,6-5-2,16 0 0,13 0-2,11 3-1,12-1-1,11 11-4,-1-12-13,19 22-9,-17-13-10,6 12-1,-14-6-1</inkml:trace>
  <inkml:trace contextRef="#ctx0" brushRef="#br0" timeOffset="4804.8084">10444 12174 87,'-33'15'41,"-12"-1"1,5 17-3,-8-2-33,8 10 0,-5 3-2,12 7 1,7-3-3,12 0 1,13-6-2,11-10 0,16-10-1,15-12 0,11-11 0,6-15-1,4-5 1,4-12-2,-7-7 2,-7-3-1,-13 0 1,-11 0-2,-11 5 1,-13 4 1,-8 8-1,-4 6 1,-1 9 0,9 13 0,-16-12 0,16 12 1,0 0-1,22 16 1,-3-7 0,8 5 0,-2 2 0,4 5 1,-5 8-2,-3 2 1,-5 8 0,-10 5 0,-3 2-1,-8-1 0,-4-2-1,-1-5 1,1-9 0,1-10 0,8-19 1,0 0 0,9-26 0,9-8 0,1-8 0,6-9 0,1-7 0,3 4-1,0 5 0,0 2-1,-4 11 1,2 6-1,3 9-1,2 6-1,11 13-3,-6-9-8,17 22-6,-11-20-7,17 22-10,-12-13-5,6 6 0,-7-1 1</inkml:trace>
  <inkml:trace contextRef="#ctx0" brushRef="#br0" timeOffset="5349.0119">11622 12238 86,'-7'-13'40,"-4"-8"0,7 8-1,-5-5-33,9 18-1,-23-13 0,6 20-1,-13 6-1,-3 11 1,-7 3-2,1 8 1,-1-3-2,1 4 1,15-6-1,11-6 0,15-9 0,19-9-1,11-11 1,14-7-1,8-7 0,-1-4 0,3-4 0,-5 1 0,-9 2 0,-8 5 0,-11 6 0,-10 10-1,-13 3 1,1 27 0,-13 4 0,-11 14 0,-3 10-1,-8 11 0,-4 10 0,-3 5 0,3 2 0,0-2 0,7-9 1,6-9-1,9-16 2,10-16-1,7-16 1,11-18 0,5-17 0,10-11 0,5-10-1,6-7 0,1 0 0,2-3-1,4 5 0,2 0-3,7 13-7,-9-9-4,23 25-7,-21-17-8,29 23-5,-11-12-6,22 15 1,-3-8 1</inkml:trace>
  <inkml:trace contextRef="#ctx0" brushRef="#br0" timeOffset="5895.0128">12461 12140 56,'0'0'39,"-11"-12"0,11 12 1,-18-10-25,18 10-7,-24 10-1,14 5-1,-6 2-2,3 12 0,-3 4 0,3 8 0,1-1-1,6 1 0,2-4-1,8-4 0,7-11 0,11-12-1,8-15 0,11-12 0,5-12-1,8-10 0,3-7 1,-1-3-1,-5 1 0,-4 4 0,-12 6 0,-7 10 0,-12 16 0,-16 12-1,-10 23 1,-7 13 0,-7 12 0,-4 8 0,-2 9-2,1 1 0,11 1-2,3-13-4,23 0-8,-6-29-6,35 5-10,-9-30-6,22-2-4,-4-19 0</inkml:trace>
  <inkml:trace contextRef="#ctx0" brushRef="#br0" timeOffset="6269.4135">12965 12363 86,'-3'17'42,"3"-17"0,10 17-1,10-17-34,15 2-2,5-7-2,4-1 0,4-6-1,-2-5-1,-6-1 0,-5-3 0,-8-3-1,-12-1 0,-5-1 1,-10 2-1,-10 3 0,-5 5 0,-9 9 0,-5 11 1,-6 12-1,-4 10 1,-1 12 0,5 5 0,5 4-1,6-1 2,14-2-2,10-4 0,19-13-2,16-13-2,31-2-10,5-26-5,39 9-6,-7-29-10,40 7-4,8-20-6,19-1 4</inkml:trace>
  <inkml:trace contextRef="#ctx0" brushRef="#br0">13812 7432 29,'-29'44'29,"-1"8"2,-11 0 0,-10 0-21,2 11-2,-15-2 0,-5 9-1,-9-6-1,-1 10-1,-12-5-1,-2 10 1,-9-1-2,0 4-1,-8-4 0,4 4 0,-12-4 1,2-1-1,-6-4 1,2-5-2,0-9 2,-3-4-1,-5-12 0,1-4 0,-5-11-2,0-5 1,-1-10 0,0-4 0,-3-7 0,-2-6-1,-4-6 1,3-9-1,0-5 1,4-5-1,0-14 0,-2-4 1,3-9-2,6-8 2,5-7-1,3-7 0,4-7 0,4-4 0,1-4 1,10-5 0,2-3 0,3-5 0,7-2 0,5-6 0,4-5 0,9-3 0,11-5 0,6 0-1,11-1 0,7-4 0,8 4 1,10 3-1,7 4 0,6 3-1,9 6 1,4 1-1,6 2 2,5 6-2,6 8 1,3 2 0,3 9-1,6 9 2,-1 8-2,7 6 2,-3 13-3,1 6 1,0 10 0,0 4-2,-2 6 3,-3 5-2,-6 2 2,-3 7-2,-6 0 2,-4 2 0,-6 2 1,-11 4-1,0 0 0,-13-11 0,-5 11 0,-6 2 0,-9 4 0,-6 2 0,-5 11 0,-6 4 2,-6 9-2,-5 4 1,0 9 0,-7 2 1,-5 6-1,3 0 1,0-4 0,1-4-3,10-9 4,8-4-3,9-16 1,14-9-1,16-15 1,16-14-1,11-14-2,18-10 4,10-13-4,9-9 1,8-7 0,6 0 0,1 1 0,4 9 0,-1 10 2,-3 13-3,-3 19 2,0 16 0,-2 14 0,-1 13 0,-8 15 0,-4 12 1,-6 10-2,-12 7 3,-7 9 0,-13 10-1,-11 8 1,-13 8-1,-11 5 0,-5 1-2,0 2 0,-3-15-8,17-3-27,-5-31-1,24-22-1,8-36-1</inkml:trace>
  <inkml:trace contextRef="#ctx1" brushRef="#br0">20397 10508,'-12'-35,"-12"0,24 35</inkml:trace>
  <inkml:trace contextRef="#ctx0" brushRef="#br0" timeOffset="14740.2284">9955 6023 44,'-15'16'31,"3"6"0,-6 3 0,-6 5-10,2 16-18,-12 4 3,-1 13 2,-7 2-3,2 8 2,-8-8-2,6 2 0,-5-11-1,7-7 1,2-13-3,7-12 0,1-13-1,7-13 0,4-10 0,3-11 0,6-12 1,3-6-2,6-6 1,2-1 0,3-5-1,4 5-1,3-1 2,1 4-3,3 6 3,3 1-3,1 4 3,3 6-2,2 0 1,5 6 0,-2-1 0,6 3 0,3 6 1,-1 5-1,1 3 0,-1 9 0,-1 6 0,-1 8 0,-4 13 0,-4 11-1,-8 9 2,-3 9 1,0 6-1,-2 4 1,-3-1-1,5-3 2,-2-4-2,10-7 2,3-11-2,4-10 0,8-15 0,5-9 0,8-18-1,4-7 1,5-13-1,-2-9-2,3 3-8,-14-15-28,3 5 0,-17-6-3,-5 5 1</inkml:trace>
  <inkml:trace contextRef="#ctx0" brushRef="#br0" timeOffset="109330.4321">17127 10683 34,'-1'-18'33,"0"5"0,-2-2 1,3 15-17,0 0-9,5 13-1,-1 8 0,5 16-3,-2 8-2,7 10-1,-3 7 1,3 2-1,3-9 0,5-5 0,5-20 2,13-17-2,10-32 4,16-22 1,9-35-2,18-19 1,-1-14-2,3-14-5,-2 9-5,-21-2-28,-5 21-1,-22 14-3,-5 33 0</inkml:trace>
  <inkml:trace contextRef="#ctx0" brushRef="#br0" timeOffset="112949.6385">10020 5974 2,'8'-13'19,"-8"13"1,12-14-4,-12 14-5,11-19-1,-5 8 0,-6 11-2,17-21 0,-3 14 0,-6-7 1,7 9-1,-9-9 0,6 10-1,-12 4 0,13-4-1,-13 4-2,-9 16 0,-8 2-1,0 13 2,-12 3-2,-1 10-1,-6 2-1,2 2-2,11 6-19,-1-11-11,11-7-1,8-14-2,11-11 0</inkml:trace>
  <inkml:trace contextRef="#ctx0" brushRef="#br0" timeOffset="114634.4414">19169 10441 72,'-26'-22'36,"-6"-6"0,-2 11 0,-11-4-28,7 14-2,-13 6 1,3 17-1,-8 9-2,3 17 0,-1 9-1,3 12 0,5 2 0,13 2 0,4-6-1,16-5 1,16-12-1,16-13-1,14-15 1,19-16-1,9-16 0,18-14 0,5-11 0,-2-9-1,0-5 1,-11-3-1,-8 3 0,-12 5 0,-16 9 1,-15 8-1,-10 13 1,-10 20-1,0 0 1,-12 30 0,2 12-1,2 14 1,-1 10 0,5 9-1,4 6-1,7-5-1,6-4-2,0-17-5,21-2-30,-6-23-2,8-3-1,-6-23-1</inkml:trace>
  <inkml:trace contextRef="#ctx0" brushRef="#br0" timeOffset="124602.8589">19491 6124 73,'0'0'35,"19"-10"-2,-19 10 1,0 0-24,0 0-9,0 0 0,-8 23 0,-3-1 1,-7 11 0,-3 14 2,-8 8-1,-3 14 1,-11 8-1,-1 10 0,-8 0-1,-2 2 1,-3-7-3,1-7 1,2-10-1,3-15 0,6-13 0,10-16 0,6-15 0,3-12 0,9-11 0,3-9 0,1-9 1,2-5-2,-1-2 2,3-1-1,2 2 1,2 0-1,3 2 1,2 3-1,7 5 2,6 3-2,4 0 1,9 2 0,4 0 0,11 2 0,3 3 0,5 1-1,1 5 0,0 6 0,-6 10 1,-4 9-1,-4 10 0,-14 11 0,-6 10 1,-5 9-1,-5 6 1,-3 4 0,5-6-1,4-3 1,8-10-1,13-13 1,7-16 0,9-15-1,14-15-1,3-10-2,8-1-7,-11-16-25,5 6-3,-16-4 1,-7 10-2</inkml:trace>
  <inkml:trace contextRef="#ctx0" brushRef="#br0" timeOffset="124914.8595">20274 6412 110,'11'-14'38,"13"2"1,-2-4-3,-4 3-38,14 8-2,-5-10-14,7 17-19,-10-1 0,0 12 0,-13-5-2</inkml:trace>
  <inkml:trace contextRef="#ctx0" brushRef="#br0" timeOffset="125070.8597">20348 6551 114,'0'0'37,"-11"6"2,25-9-3,6-7-38,13-11-13,22 10-21,1-8-1,11 8 0,1-4-2</inkml:trace>
  <inkml:trace contextRef="#ctx0" brushRef="#br0" timeOffset="125554.4606">21723 5911 109,'-29'-3'39,"-11"3"0,1 17-1,-11 4-33,3 14-1,-4 3 0,9 7-2,6-1 1,12-1-1,13-6 0,16-11-1,21-12 1,15-12-1,12-11-1,9-6 1,3-11 0,-3-4 1,-7-1-2,-8-2 0,-11 7 0,-9 2 0,-10 7 0,-17 17 0,0 0 0,-4 19 0,-8 7 0,5 3 0,1 8 0,4-3-3,10 1-4,2-17-25,23 6-7,2-20-2,16 0 2</inkml:trace>
  <inkml:trace contextRef="#ctx0" brushRef="#br0" timeOffset="125882.0612">22685 5642 116,'0'0'40,"-9"20"1,-13 1-1,0 17-37,-20 15 2,-9 15-3,-20 16 1,-15 13-2,-10 9 0,-6 5 0,1-2-1,7-8 0,15-7-6,8-25-27,37-5-6,14-29-1,28-14-1</inkml:trace>
  <inkml:trace contextRef="#ctx0" brushRef="#br0" timeOffset="126459.2622">22422 6453 107,'0'0'38,"0"0"0,0 0-1,0 0-32,-3 17-1,-1 12 0,-6 5-1,-1 8-1,-1 4 1,1 9-1,-3-5 0,3 0 0,2-5 0,5-9 0,1-12-1,6-9 0,-3-15 1,18-12-2,-4-11 0,3-10 0,1-8 0,0-7 0,0-5 0,2 0 0,-8 3 0,0 8 0,-4 5 0,-1 8 0,3 7 0,8 9 0,5 6 0,10 7 0,11 0 0,11 2 0,18 4 0,2-14-25,20 11-15,-10-11-4,11 3 2,-12-9-3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10:04.4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2634 1017 75,'-3'-11'37,"3"11"-1,4-28-6,-4 28-23,0 0-1,0 0-1,0 0-1,0 0 0,23-42 0,-23 42-1,12 2 0,-7 16 0,-7 13-2,-1 13 1,-6 16-1,-3 14-2,-1 5 1,-3 11-1,-1-2 1,3-2-1,-1-6 1,2-6-2,4-17 3,4-12-2,-1-14 1,3-11 0,3-20 0,-2-18 1,1-12-1,1-15 2,0-14-2,3-15 3,2-12-3,0-15 3,1 48-3,5-6 2,0-1-2,10 0 1,2 4 0,5-1-2,1 4 1,5 1-1,-34 52 1,69-81 0,-69 81 0,67-59 1,-67 59-1,45-24 1,12 19-1,0 27 1,-25 25-1,-19 14 0,-23 4-1,-12 1 1,-12-13 0,-2-18 0,-4-6 0,1-7 0,4-7 0,1-3 1,9-4 0,6-1-1,8 3 0,11 10 1,7 5-1,10 7-1,5 5 2,7 7-3,6 0 2,9 3-2,3-4 0,5-6-3,10-9-3,-7-17-19,19 5-13,-7-17 2,13-3-2,-16-13 2</inkml:trace>
  <inkml:trace contextRef="#ctx0" brushRef="#br0" timeOffset="312.0006">3612 1274 103,'-36'-18'39,"3"15"2,-9 5-2,2 17-36,-1 7 0,6 10-1,4 8 0,3 8-1,10 0 0,8 7-1,15-7 0,9-6-1,15-9 1,7-12-1,12-18 1,6-10 0,7-16-1,-2-15 1,-6-10-1,-7-9 3,-11-6-2,-17-2 1,-13 10-2,-16 4 1,-11 12-2,-14 9 2,0 13-3,-8 5-3,15 18-12,2-7-22,27-3 2,-3 10-1,32-10 0</inkml:trace>
  <inkml:trace contextRef="#ctx0" brushRef="#br0" timeOffset="561.601">4366 800 100,'0'0'41,"5"-42"2,-33 55-3,-3 28-38,-11 25 0,4 27-1,-10 19 0,12 9-2,3 1-1,12-11-2,12-12-5,-8-24-28,21-4-2,-8-27-1,13-14 0</inkml:trace>
  <inkml:trace contextRef="#ctx0" brushRef="#br0" timeOffset="764.4014">3934 1279 102,'-18'-2'38,"18"2"2,6 16-2,23-4-36,17-10-2,17-2 0,11 1-1,8-5-3,14 5-3,-8-10-10,14 11-18,-18-4-2,-1 7 0,-15-6 1</inkml:trace>
  <inkml:trace contextRef="#ctx0" brushRef="#br0" timeOffset="1123.202">4906 1272 81,'-22'-24'37,"-1"18"0,-20-2-3,8 10-19,-22 3-5,6 11-2,-9 8-2,3 10-2,-1 7-1,10 4-1,5 0 1,12 6-3,13-7 1,15-5-1,14-9 1,13-9 0,14-9-1,12-9 1,4-8-1,3-9 1,2-7-1,-4-9 0,-4-4 0,-6-7 1,-10 3-1,-9-3 0,-5 4 0,-8 8 1,-8 9-1,-5 20 0,0 0 0,-15 25-1,2 6 1,1 9-1,4 7-1,2 0-2,10-2 0,7-13-6,29-4-26,-7-19-3,21-8 0,0-20-1</inkml:trace>
  <inkml:trace contextRef="#ctx0" brushRef="#br0" timeOffset="1326.0023">5549 980 108,'16'-75'39,"-16"75"2,-11-54-2,-17 56-33,-8 28 0,-10 30-3,-6 39-1,-2 13-3,6 6-1,14-10-2,13-24-3,22-9-31,-10-22-3,12-6 1,-7-29-1</inkml:trace>
  <inkml:trace contextRef="#ctx0" brushRef="#br0" timeOffset="1653.6029">5107 1195 117,'0'0'40,"0"0"1,5 22-1,11-11-36,16-1 1,12-5-2,10-4-1,5-5 1,9-6-3,-1-1 0,3-1 0,-10 0 0,-11 2 0,-10 6 0,-10 10 0,-13 7 0,-11 12 0,-8 10 0,-8 9 0,0 6 0,-6 3 0,9-4-2,-4-1-3,13-7-4,-4-23-23,30-9-10,-7-21 3,20-6-1</inkml:trace>
  <inkml:trace contextRef="#ctx0" brushRef="#br0" timeOffset="1794.0032">5916 1022 108,'0'0'42,"-24"-80"-2,-9 43-1,11 23-25,2 13-20,5 9-19,24 25-15,9-8 0,22 3 0,4-5-1</inkml:trace>
  <inkml:trace contextRef="#ctx0" brushRef="#br0" timeOffset="2402.4042">6263 1153 112,'-29'23'40,"-14"1"1,7 10 0,-8 11-37,12-5-1,5 4 0,10 1-2,9-5 1,13 0-2,10-8 0,13-8-2,7-11 1,4-11-1,3-9-1,1-11 1,-2-10-1,-3-11 1,-8-6-1,-10-7 2,-3-5-1,-7 0 1,-6 4 1,-4 4 1,-5 11 0,0 9 0,-1 10 1,6 19 0,0 0 0,0 0 1,0 0-1,23 23 0,-6-10 0,8 3 1,-1-5-2,4 3 1,-3 1 0,-3 0 0,-7 6 0,-5 2-2,-8 2 0,-6 8 0,-4-1 0,-9 1 0,1-3 0,1-1 0,5-6 0,1-6 0,9-17 0,0 0 0,24-5 0,4-16 0,0-8 0,8-3 0,0-6 0,9-1 0,-9 2 0,-3 5 0,-6 9 0,-5 11 0,-6 8 0,-16 4 0,15 23 0,-12 3-2,0 8-3,-3 0-6,21 8-22,-13-7-8,19 0 0,-3-10 0</inkml:trace>
  <inkml:trace contextRef="#ctx0" brushRef="#br0" timeOffset="2761.2049">7334 1089 120,'-34'18'42,"-19"9"0,8 23-8,-6-4-29,8 6 0,4-1-2,10-5-1,10-8 0,17-7-2,10-13 0,15-16 0,12-15 0,4-10 0,5-9 0,3-6 0,0-5 0,-2-1 0,-6 5 0,-9 7 0,-10 12 0,-9 11 0,-11 9 0,-3 19 0,-7 2 0,0 9 0,2 6-3,1 1-1,8-4-3,-1-18-7,29-4-26,-8-19-2,18-7 1,0-21-1</inkml:trace>
  <inkml:trace contextRef="#ctx0" brushRef="#br0" timeOffset="2948.4052">7856 849 115,'12'-19'43,"-12"19"2,-20 41-2,-3 7-38,-18 32-4,1 15 0,12-4-4,10-16-10,33-13-11,-12-26-13,20-7-7,-8-15 1,15-14-1</inkml:trace>
  <inkml:trace contextRef="#ctx0" brushRef="#br0" timeOffset="3790.8067">9292 763 60,'0'0'38,"11"-56"1,-11 56 2,0 0-17,0 0-16,0 0-2,0 0-1,0 33 0,-10 26-3,-3 23 1,-10-2-3,-1 10 1,-1-3-2,4-3-1,9-21-2,1-18-4,16-6-15,-4-27-18,21-1 3,-2-23-3,12-2 3</inkml:trace>
  <inkml:trace contextRef="#ctx0" brushRef="#br0" timeOffset="4165.2073">9478 1099 87,'3'-19'38,"-3"19"1,0-13 0,2 23-26,-2-10-7,-10 24-2,4-3 0,0 2-2,-2 6 0,-2 7 0,-2-2 0,1 1 0,-2-6-1,4-4 0,4-7-1,3-4 1,2-14 0,24-16-1,1-3 0,9-9 0,7-6 1,5-4 0,5-2-1,-5 1 1,-4 11-1,-8 5 0,-8 7 1,-6 9-1,-10 10 0,-5 12 0,-8 13-1,-2 3 0,2 7-1,-1 5 0,5 5-1,0-3-4,15 0-9,-15-19-12,27 5-12,-10-16 0,15-4-1,-6-15 1</inkml:trace>
  <inkml:trace contextRef="#ctx0" brushRef="#br0" timeOffset="4851.6085">10039 1130 102,'0'0'40,"-15"12"1,23 3-1,-3 2-36,16-10-1,9 0 0,11-6 0,4-3-2,5-8 1,-1-1-1,-4-6 0,-7-4-1,-9-5 1,-11 2-1,-13-2 0,-13 1 0,-10 6 0,-8 4 0,-12 3-1,-3 13 1,-4 11 0,0 8 0,0 10 1,6 5 0,6 1 0,12 2-1,11 4 1,14-8 0,16-6 0,18-13 0,15-7-1,14-9 1,8-4 0,6-9 0,-2-6-1,-2-1 1,-10-2-1,-11 3 0,-12 1 0,-15 2 0,-12 6 0,-17 11 0,0 0 0,-6 14-1,-12 5 1,-3 9 0,-3 8-1,3 1 1,1 3-1,5-5 0,4-4 0,8-13 1,3-18 0,20 1 1,-1-18-1,3-11 1,-2-11 1,4-2-1,-6-5 0,-1 1 1,-5 4-2,-2 8 0,-5 6 0,-4 7 0,7 9 0,-8 11 0,22-2 0,-1 5-3,5 0 1,15-2-2,4-9-2,21-5-8,-66 13-8,70-31-8,-70 31-10,84-39-1,-84 39-1,89-59 3</inkml:trace>
  <inkml:trace contextRef="#ctx0" brushRef="#br0" timeOffset="5038.8089">11558 601 104,'0'0'40,"52"-53"4,-52 53-5,0 14-34,-17 29-2,-9 36 0,-12 21-2,0 9 1,-5 0-3,10-3-2,6-17-7,3-34-9,24-5-16,-12-26-6,14-8 1,-2-16-2</inkml:trace>
  <inkml:trace contextRef="#ctx0" brushRef="#br0" timeOffset="5366.4094">11285 954 100,'-7'-14'42,"-4"5"0,11 9 0,18 5-27,9-7-12,10 1-1,12 1 0,3-1 0,4-2-1,3 3 0,-5 0 0,-9 5 1,-6 5-2,-8 3 0,-10 4 0,-8 6 0,-7 3 0,-5 3 0,-4 4 0,-4 1 0,-2-3 0,-1-4 0,1 2 0,3-7-4,1-7-1,10-1-9,-5-14-5,17-9-9,-14-10-8,20 2-5,-8-18-2,8-5 4</inkml:trace>
  <inkml:trace contextRef="#ctx0" brushRef="#br0" timeOffset="5491.2097">11822 814 76,'-10'-75'39,"10"75"-1,-20-68-1,20 68-25,-3-56-51,3 56-1,0 0-1,0 0 3</inkml:trace>
  <inkml:trace contextRef="#ctx0" brushRef="#br0" timeOffset="5912.4104">12311 791 94,'56'20'42,"-56"-20"0,0 0 0,0 0-26,-5 27-11,-36-2 1,-29 0-3,-7 12 0,-8 15-1,9 0-2,4 1 0,27 5 0,34-14 0,22-8 0,22-13 0,19-15 0,16-18 0,11-11 0,4-10 0,-1-14 0,-82 45 0,81-54 0,-81 54 0,66-64 0,-66 64 0,56-57 0,-56 57 0,20-35 0,-4 18 0,-16 17 0,-12 19 0,-5 18 0,-2 15 0,3 12 0,5 6 0,5-12-13,24-3-4,-6-22-6,32 3-7,-12-20-12,23-2 1,-6-14-1,9-1 5</inkml:trace>
  <inkml:trace contextRef="#ctx0" brushRef="#br0" timeOffset="6068.4107">12886 1319 123,'-33'-10'43,"17"16"1,-12-10-2,14 11-39,0-9-3,-1-5-3,15 7-14,-13-12-6,27 13-6,-20-12-9,6 11-4,11-9-4,-11 9 4</inkml:trace>
  <inkml:trace contextRef="#ctx0" brushRef="#br1" timeOffset="11122.8196">2955 1944 35,'0'0'31,"-20"-9"1,20 9-2,-15-9-17,15 9-3,0 0-4,0 0-1,0 0-1,0 0 0,15-12-1,-15 12 0,17-6 0,-5 6-1,2-2 0,0 3-1,3 0 0,1 3 0,3-1-1,1 3 1,10-4-1,2 1 1,5-2 0,10-2 0,6-3 0,8 0 0,6-3 0,4 1 0,7-1 0,0 2-1,4 1 1,2 3-1,5 0 1,5 1-1,3-2 1,6 4 0,5-4-1,2 1 1,6-1 0,9 0-1,-2-3 1,6 2 0,-1-2 0,0 1 0,5 1 0,4 1 0,-1 1 0,-4-2-1,1 2 1,-1 1-1,3-1 0,2-1 1,0-1-1,1 0 0,-3 1 0,3-2 1,1 1-1,-2 0 0,-2-1 1,-4 1-1,-2 0 0,-2 2 0,-2-1 0,-1-1 0,0 0 0,-1-2 0,-3-2 0,2 0 0,4-3 0,0 3 1,-3-6-1,-2 6 1,-3-4 0,2 2 1,-4 2-2,1 0 2,-2 3-2,-7-1 1,-1 2-1,-1-2 0,-6 2 1,1 1-1,-4 1 0,-4-2 0,-1 0 0,-3-2 0,-1 3 0,1 1 0,-3-1 0,-4 0 0,-4 0 0,-6 0 0,-4 3 0,-4 0 0,-5 1 0,-4 2 0,-1-2 0,2 1 0,-2-1 0,5-1 0,1-2 0,2 0 0,0-2 1,1 0-1,-4-2 0,-3 2 0,-12-2 0,-8 3 1,-10 1-1,-8 0 1,-5-2-1,-15 3 0,0 0 1,10-1-1,-10 1 0,0 0 0,15 1 0,0 0-1,5 1 1,3-1 0,4 1 0,2 0-1,-4 2-2,-2-3-1,2 12-21,-25-13-14,20 5 0,-20-5-1,0 0 0</inkml:trace>
  <inkml:trace contextRef="#ctx0" brushRef="#br2" timeOffset="100746.9771">12601 1829 21,'0'0'21,"0"0"0,0 0-16,0 0-5,0 0-3,0 0-4,0 0-6,0 0-6,0 0-2</inkml:trace>
  <inkml:trace contextRef="#ctx0" brushRef="#br2" timeOffset="101651.7787">12661 1802 14,'0'0'23,"0"0"2,0 0-11,0 0-4,0 0-2,-14 8-1,14-8 0,0 0-2,0 0 1,-4 12-1,4-12-1,1 16 0,2 0 0,-6 2 0,6 6-1,-6 3 0,2 9-1,-3 3-1,3 4 0,-1 6-1,2 0 1,0 4-1,2 4 1,-2 5-1,5 5 1,2 2-1,2 6 1,0 2 0,1 9 0,-3 1-1,4 5 1,-1 0 0,-4 1-1,-3 0 1,1 4-1,-2 0 0,-3 1 1,0-1-1,-3 4 1,-2 0 0,4 0 0,-3 0 1,5 1-1,-5 1 1,9-2-2,-3 2 2,3 0-1,2 3 0,2 3 0,-7 3 0,5 3-1,-2 3 1,-3 3-1,0 2 3,-2 1-3,0 3 1,0-2 1,0-4-1,-2-2 0,3 2 1,0-4 0,4-1-2,-3 2 1,1-4-1,2 0 2,0 1-3,-2 2 0,-1-4 0,2 0-1,-2 0 1,-2-1 0,1-4 0,0-1 0,-4-2 1,3 3 0,-1-6 0,0 3 0,1-2 0,4 1 0,-1 2 0,0 2 0,1 1 1,3 2 0,-3 2 0,1 3 0,0-3 1,-3 2-1,0-1 1,3 5 0,-2-3 0,2 4 0,1 3-1,3 2 1,0 3-1,3 5 1,1 2-3,0 1 2,0-2-2,-1-6 1,3-4-3,-8-12-3,8-2-8,-14-19-25,5-12 1,-5-16-1,-4-8 0</inkml:trace>
  <inkml:trace contextRef="#ctx0" brushRef="#br2" timeOffset="102930.9809">1405 11104 30,'0'0'27,"0"0"-1,0 0 2,16-8-27,-16 8-1,24-4 0,-2 3 1,3 2 0,4-1 1,7 2-1,4 1 2,11 0-1,3 1 0,11 4 0,6-4 1,11 2 0,9 0 0,9-3-2,9-3 1,16 0 0,8-4-1,12 0 0,7-4 0,19 1 0,8 0 0,13 2 0,15-2 1,8 1-1,13 2 1,15 1-1,12-2 1,5 0 0,11-5 0,9 1 1,3-7-1,9 2 3,-2-3-2,13 2 2,4 0-3,9 3 2,7 3-3,7 5 2,4 1-2,5 6 0,10 0-1,-5 0 1,6 0-1,1-1 0,11-2 1,5-2-1,12-3 1,2-1-1,10-3 0,6 2 1,5-1-1,7 2 1,-1 2-1,45 4 0,-46 0 0,2 1 0,0 0 0,1 0 0,1-1 0,6-1 1,2-4-1,-43-3 1,54-2 0,8-2 0,1-1 1,3 0-1,2 1 0,-7 4 0,-1 3 0,-6 1 0,-3 5 1,-9 3 0,-6 0-1,-4 4 1,-7-2-1,-5 2 1,-5-3-1,3-2-1,-3-4 1,-4-2-2,1-4-1,-11-9-4,0 6-25,-22-11-11,-190 10 3,12-3-4</inkml:trace>
  <inkml:trace contextRef="#ctx0" brushRef="#br2" timeOffset="171040.7005">7840 2944 20,'6'-13'21,"-6"13"-6,0-12-1,0 12 1,0-13-3,0 13-1,-3-13-2,3 13-2,-3-10 0,3 10-2,-4-13-1,4 13 0,-12-10-1,12 10 0,-15-12-1,15 12 1,-20-10-1,20 10 0,-21-12 0,8 8 0,2-2-1,0 3 0,-2-3 1,2 3-1,0 0 1,0 1-1,-1-1 0,12 3 0,-22-4 0,22 4 0,-21-6 0,10 4-1,-1-2 1,0 3-1,-3-1 1,2-1 0,1 0 0,-3 3-1,0-2 1,0 1 0,-4-1-1,3 1 1,-2 1-1,-2 1 1,0 1-1,0 0 0,-2-1 1,0 2-1,1 1 0,-2 1 0,0 0 0,1 0 1,-1 0-1,-1 0 0,3 0 1,-1 0-1,0-1 0,1 2 1,3-3-1,-4 1 1,3-2-1,-3 3 0,0 1 1,-1-2-1,-4 4 1,3-1-1,0 3 0,-3 1 1,3 2-1,0 0 1,3 0-1,0 1 1,0 0-1,2 0 0,-2 2 0,3-1 0,0 1 0,0 1 0,1-1 0,0 0 0,4-1 0,-3 3 0,2-3 0,2-1 0,-4 2 0,4-1 0,0-1 0,1 2 0,-1-1 0,1 0 1,3 1-1,2 2 0,-3 0 1,4 0-2,2 0 2,-1 2-2,2 2 2,1-2-2,-1 0 1,2 1 0,-2 0 0,2 2 0,2 0 0,-2 2 0,2-2 0,-1 3 1,2-1-1,0 2 0,-1-1 0,-1 1 0,-1-1 0,5 1 0,-1-3 1,-2 2-1,2 1 0,3-4 0,-1 1 0,3-1 1,2 0-1,-1 2 1,2-3-1,2-1 0,0 1 1,3-2 0,0 0-1,3 0 1,-5-1 0,4-1-2,-3 1 2,3-4-2,-3 1 1,4 0-1,-3-1 2,0-4-2,0 3 1,2-2 0,1-1 1,1 0-1,5-1 0,-3-2 1,2 0-1,2 0 1,2-3-1,0 3 0,0-3 1,-2 0-1,0 0 0,1 0 0,-1-3 0,0 1 0,1 2 1,-2-5-1,3 1 0,0-2 0,1-1 1,3-2-1,-4 1 1,1-4-1,4 0 0,-5 0 1,-4-2-1,0 2 0,-4-1 1,2-1-1,-3-1 0,1 0 0,-1 2 0,-2-1 0,2-2 0,-1 2 0,0-2 0,-1 1 0,-1-1 0,-2 0 1,3-1-1,-4-1 1,1 0-1,-1 0 1,1 0-1,-3-1 1,1-1-1,1 3 1,-2-2-1,-2 1 0,1-1 0,-1-1 0,2 1 0,-1-1 0,-3 0 0,1-3 0,2-1 0,-2 2 0,2-3 0,0 0 0,-3-1 1,1 1-2,-3 1 2,-1-3-2,1 2 2,-4-1-1,2 1 0,-4 1 0,1 0 0,-2-2 0,1 1 0,0-1 0,0 4 1,0-2-2,-3-1 2,2 4-1,1-1 0,-1 2 0,1 1 0,0 0 0,0 2 1,1-2-1,-2 2 0,1-1 0,0-1 0,-1 0 0,1 1 0,-4-1 0,4 0 0,-1 0 0,0 0-1,-2 3 2,3-1-2,-2 1 2,2 11-2,-6-19 2,6 19-1,-7-16 0,7 16 0,-10-16 0,10 16 0,-8-19 0,8 19 0,-9-20 0,2 8 0,2 2 0,0-1 0,5 11 0,-8-20 0,8 20 0,-7-18 0,7 18 0,-8-15 0,8 15 0,-6-13 0,6 13 0,-8-13 0,8 13 0,-7-15 0,7 15 0,-10-17 0,10 17 0,-9-18 0,9 18 0,-10-16 0,10 16 0,-11-18 0,11 18 0,-10-19 0,10 19 0,-11-19 1,5 8-1,6 11 0,-11-19-1,8 7 2,3 12-1,-12-15 0,12 15 0,-10-15 0,10 15 0,-10-14 0,10 14-1,0 0 1,-12-14 0,12 14 0,0 0 0,-11-8 0,11 8 0,0 0 0,0 0 0,-10-1-1,10 1-1,0 0 0,-20 3-3,6 7-5,-14-10-24,8 15-1,-18-9-1,8 11-2</inkml:trace>
  <inkml:trace contextRef="#ctx0" brushRef="#br2" timeOffset="175939.1092">7283 4328 6,'0'0'15,"0"0"-1,0 0-1,0 0-2,13-4 0,-13 4-1,0 0 0,0 0-2,0 0-1,0 0-1,0 0-1,0 0 0,0 0 0,-7-12 0,7 12-1,0 0 0,0 0-1,0 0 0,0 0 0,0 0-1,0 0 0,0 0 0,0 0 0,0 0 1,1 11-1,-1-11 0,0 0 0,-1 16 0,1-16 1,0 15-1,0-15-1,1 20 0,0-7 0,1-2-1,-1 2 1,1 2-1,1 1 1,-1 1-1,-2 4 1,0 0 0,0 1-1,0-3 1,1 2 0,-2 0 0,1-2-1,-1 1 1,3-2 0,-2 0 0,4-1-1,-4-3 1,2 1-1,1 0 1,0 0-1,1-1 0,0-1 1,-1 2-1,0-2 1,-2 1-1,0 1 0,1-2 2,1 2-2,-2-3 2,1 3-3,2-1 4,0-1-5,1 1 4,-3 1-2,2-1 1,-1-1-1,1 1 0,-1 0 0,-1 0 0,-1 2 0,1 1 0,2 1 0,-2 0 0,-1 3 0,4 2 0,0 2 0,0 3 1,2 0-1,-3 2 0,2 0 0,1-2 0,-1 4 0,0-2 0,0 1 0,0-4 0,0 2 0,0-1 0,-2 2 0,1-1-1,-2 1 4,3 0-1,-3-2-1,3 2 1,-4 0-1,2 2 2,1-4-2,-3 0 1,3 2-3,3 1 1,-4 1 0,3-2 0,-1 3 0,3-1 0,-2-1 0,1 1-1,-2 1 1,3-1 0,-2-2 0,0 2 0,2-4 0,-3 2 0,2-2 0,-3-2-1,1 4 1,-1-3 0,0-1 2,0 1-2,1-3 1,-2 1 0,0-1 0,2 0-1,-3-3 2,1 1-2,-1-2 0,-1 3 0,2-2 0,-4 0-1,2-1 2,-1 3-2,1-4 1,-1 0 0,-1 2 1,2 0-2,-2 0 2,0 1-2,0-2 1,0 2 0,1 1 0,-1 2 0,-1-2 0,1 0 0,0 0 0,0-1 0,0 0 0,0 1 0,0-3 0,0 1 0,0 0 0,0 0 0,0-2 0,-2 1 0,1 3-1,1-1 2,0-1-2,-2 0 2,1 0-1,0 1 0,0-1 0,1 0 1,-3-4 0,0 4-2,0-2 2,1 2-1,-2 1 0,2 2 0,-4 0 0,3 2-1,-3 4 2,4-1-1,-4 2 0,5-1-1,-4 1 1,3 0 0,-1-2 1,3 1-2,-5-4 2,2 3-2,-1-1 2,2 0-2,-3-2 1,-1-1 0,-1 4 0,1 1 0,-1 0 0,-1-1 0,2 0-1,-4 2 2,2-2-2,1 3 1,-1-5 0,1 0-1,-1 4 1,2-1 0,-3 3 0,1 0 0,3 2 0,-2 2-1,0 1 1,0 0 0,0 0 0,1 0 0,0 0 0,-1 0 0,2-3 0,1 0 2,2 0-2,-2 2 2,1-4-2,2 3 1,1-3-1,-3 2 2,6 1-2,-3 1 0,0-4 0,0 2-1,1 0 1,0 1 0,1 1 0,0 1 0,0-1 0,2 0 0,-2-4 0,2 2-1,-1-5 1,1 0 0,0-1 0,0-5 0,1 0 0,1-3 0,-1-1 0,-1-4 0,2-1 0,-3-3 0,-3-12 0,6 15 0,-6-15 1,0 0-1,0 0 0,5 12 0,-5-12 0,0 0 0,0 0 1,0 0-1,0 0 0,0 0 0,0 0 0,0 0 0,0 0 0,0 0 0,0 0 0,0 0 1,0 0-1,0 0 0,0 0 0,0 0 0,0 0 1,0 0-1,0 0 0,0 0 0,0 0 0,0 0 0,0 0 0,0 0 0,0 0 0,0 0 1,0 0-1,0 0 0,0 0 0,0 0 0,0 0 0,0 0 0,0 0 0,0 0 0,-13-5 0,13 5-1,0 0 1,-16 12 1,16-12 0,-19 16 0,8-4-1,-2 1 1,-3 4 1,3 0-1,-2-1 0,0 4-2,-1 0 2,2 1-1,-2 2 0,1 0 0,0-1 1,-5 2-2,6 4 2,-5-1-1,0 2 0,0 1 0,0-1 0,2 0 0,-2 3 0,-2-3 0,3 0 0,-4-4 0,3 1 0,0-1 0,-1-3-1,-3 1 1,7-1 0,-7 0 0,5 0 0,1-1 0,-6-2 0,6 2 0,-1 0 0,1-3 0,-2 0 0,4 0-1,-1-2 2,2 0-2,1-2 1,1-1-1,-3-1 2,3 1-1,1-1 0,0-2 0,0 0-1,11-10 1,-20 17 0,20-17 0,-13 10 0,13-10 0,0 0 0,0 0 0,0 0 1,-11 5-1,11-5 0,0 0 0,5-14 0,-5 14 0,4-13 0,-4 13 0,6-17 0,-6 17 0,10-19 0,-3 8 0,2-1 0,-4 0 1,4-2-1,1-4 0,0 1-1,2-2 1,0-1 0,3-3 1,1-3-2,3 0 1,3-1 0,-1-3 0,-1 4 1,2-4-1,1 1 0,-4-1 0,4 2 0,-2 1 1,-1-2-1,-1 2 0,3 1 1,-4 1-1,-2 0 0,2 1 0,-4 1 0,1 3 0,1 1 0,-5-1 0,-1 2 0,4-1 1,-3 0-1,2 1 0,-4 1 0,2 0 0,3 0 0,-2 0 0,1 2 0,-1 0 0,0 0 0,1-1-1,1 2 0,-1 1 0,1 0 0,1-2 0,1 0 0,-2 0 0,5 0 0,-4 1 1,0 1 0,0 1 0,-4 1 0,1 1 0,-12 10 0,14-12 0,-14 12 0,0 0 0,12-11 0,-12 11 0,0 0 0,0 0 0,0 0 0,11-7 0,-11 7 0,0 0 0,0 0 0,0 0 0,0 0 0,0 0 0,14-7 0,-14 7 0,0 0 0,0 0 0,0 0 0,0 0 0,0 0 0,0 0 0,0 0 0,0 0 0,0 0-1,9-3 1,-9 3 0,0 0 0,0 0 0,0 0 0,11 11 0,-11-11 0,0 0 0,10 17 0,-10-17 0,9 14 0,-9-14 0,15 19 0,-6-8 0,-1 0 0,5 2 0,-3 0 2,1 2-2,2 0 1,0 0 0,3 2 0,-1 1 0,4 0 0,1 1 0,3-2-1,0 3 1,2 0-1,1 2 0,0 1 0,6 1 0,0 1 0,3 0 1,4 2-1,4 0 0,2 0 1,3 0-1,0-1 0,1-1 0,-1 2 0,-3-3 0,-4 1 0,-3-3 0,-5 1 0,-2-3 0,-3 0 0,-4-4 0,0 0 0,-2-1 0,-6-1 0,2-3 1,-4 1-1,-2-2 0,0-2 0,-12-8 0,17 17 0,-17-17 0,16 15 0,-16-15 0,9 11 0,-9-11 0,0 0 1,13 11-1,-13-11 0,0 0 0,10 5 0,-10-5 0,0 0 0,0 0 0,14 9 0,-14-9-1,0 0 1,13 9-2,-13-9 2,0 0-1,12 11 1,-12-11 0,0 0 0,0 0 2,11 7-2,-11-7 2,0 0-3,0 0 0,0 0-2,-17-11-5,17 11-22,-17-10-10,17 10 2,-17-23-3,15 8 1</inkml:trace>
  <inkml:trace contextRef="#ctx0" brushRef="#br2" timeOffset="181399.1187">4389 3820 12,'0'-10'13,"0"10"1,0 0-2,0 0 0,8-14 0,-8 14 1,0 0-3,0 0 1,0 0-3,14-7 0,-14 7-1,0 0-1,0 0 0,0 0-1,0 0-1,0 0 0,0 0-1,0 0 0,0 0 0,0 0 1,0 0-2,0 0 0,0 11 0,0-11 0,-7 15 0,7-15 0,-11 19-1,2-6 0,-1-2 1,-1 4-1,-2 0 0,-2 5 0,-2-3 0,-2 4 0,0-1-1,-2 3 2,0 1-1,1-1-2,1 0 2,2 1-1,0-2 1,0 0-2,1-1 2,4-4-2,0-1 1,1-1 0,0-2 0,2-1 0,9-12 0,-17 18 1,17-18-1,-11 12 0,11-12 0,0 0 1,0 0-1,-12 12 0,12-12 0,0 0 0,0 0 0,0 0 1,0 0-1,-11 6 0,11-6 0,0 0 0,0 0 0,0 0 1,0 0 0,0 0-1,0 0 0,0 0 1,0 0 0,0 0-1,0 0 0,0 0 1,6-13-1,-6 13 0,0 0 0,0 0 0,13-11 1,-13 11-1,12-6 0,-12 6 0,16-7 0,-16 7 1,17-3-1,-17 3 0,17-3 0,-17 3 0,20 1 0,-20-1 0,17 2 0,-5-1 0,1-1 0,0 0 0,0-1 0,-1-1 1,3 1-1,1 0 0,3-1 0,-5 0 0,2 0 1,-2 1-1,2 1 0,-2-1 0,2 1 1,1 0-1,-1 0 0,-1 0 0,1-2 0,3 1 0,-1-1 1,2 1-1,-3-1 0,2 1 0,-1 0 0,3 0 1,-2-1-1,0 2 0,-2 0 0,0 0 0,2 2 0,-3-2 0,-2 1 0,0-1 0,-2 0 1,-1 0-2,-11 0 2,19 0-1,-19 0 0,14-1 0,-14 1-1,14 0 1,-14 0 0,11 0 0,-11 0 0,0 0 0,15 2 0,-15-2 0,0 0 0,14 1 0,-14-1 0,0 0 0,12 1 1,-12-1-1,0 0 0,0 0 0,0 0 0,0 0 0,0 0 0,0 0 0,0 0 0,0 0 0,0 0 0,0 0 0,0 0 0,0 0 1,0 0-1,0 0 0,0 0 0,0 0 0,0 0 0,8-11 0,-8 11 1,0 0-1,1-15 0,-1 15 0,4-15 0,-4 15 0,3-15 0,-3 15 0,5-20 0,-3 9 0,2-1 0,-2-1 1,2 1-1,0-2 1,1 0-1,-4 2 0,3-1 1,0 0-1,-1 1 0,2 0 0,-3-1 0,3 0 0,0-1 0,0 1 0,-1 0 0,1-2 0,-2 0 0,0 1 0,2 3 0,0-1 0,0-1 0,-5 13 0,7-19 0,-7 19 0,5-16 0,-5 16 0,0 0 0,3-14 0,-3 14 0,0 0 0,0 0 0,0 0 0,0 0 0,0 0 0,0 0 0,0 0 0,0 0 0,0 0 0,0 0 0,0 0 0,0 0 0,0 0 0,0 0 0,0 0 0,0 0 0,0 0 0,0 0 0,0 0 0,0 0 0,0 0 0,0 0 0,0 0 0,0 0 0,0 0 0,0 0 0,0 0 0,-13-8 0,13 8 0,0 0 0,0 0 0,-12 0 0,12 0 0,0 0 1,-12 0-1,12 0 0,0 0 0,-12 0 1,12 0-2,0 0 2,-12-1-1,12 1 0,0 0 0,-16-2 0,16 2 0,-13 0 0,13 0 0,-17-2 0,17 2 0,-17-3 0,17 3 0,-18-3-1,7 1 1,11 2 0,-19-2 0,7 1 0,-1 1 0,1 0 0,-3 0 0,4 0 0,-3 1 0,-1-1 0,3 0 0,-2 0-1,2 0 1,0 1 0,-3-1 0,4 1 0,-3 0 0,3 0 0,-5 2 0,3-1 0,2 0-1,-2 1 1,1 0 0,1-1 0,-1 1 0,12-3 0,-20 1 0,20-1 0,-16 1 0,16-1 0,-15 1 0,15-1 0,-13 0 0,13 0 0,-12 4 0,12-4 0,0 0-1,-12 4 0,12-4-1,0 0-2,0 0-5,1 19-26,-1-19-1,0 0 0,-18 9-3</inkml:trace>
  <inkml:trace contextRef="#ctx0" brushRef="#br2" timeOffset="184519.1242">4068 4200 2,'0'0'17,"0"0"-6,9-12-2,-9 12 1,0 0 0,0 0 0,9-2-2,-9 2 2,0 0-4,0 0 0,0 0-1,0 0-1,0 0 0,0 0-2,0 0 0,0 0 0,0 0 1,0 0 1,-6 11-1,6-11 1,0 0 1,0 0-1,0 0 0,0 0 0,0 0-1,0 0 0,0 0 0,2 13-1,-2-13 0,0 0 0,3 17 0,-3-17 0,1 13 1,-1-13-1,2 17 0,-2-17-1,1 20 1,-1-6-1,2 1 0,1 0 0,-3 1 0,3 1-1,-1 2 1,2 0-1,1 0 1,-2 0-1,0 3 1,2-2-1,0 1 1,-4-1-1,3 2 1,1-2-1,-4 0 1,2-1-1,0-2 1,-2 2-1,0-1 1,3 0-1,-3 0 0,0-3 0,2 2 1,-2-2-1,0 2 0,1-4 0,-2 3 1,5-1-1,-4 2 0,-1-4 2,0 4-2,0-2 1,0 3 0,0-2 0,3 0-1,-6 0 2,3 3-2,0-2 0,3 3 1,-2-1-1,-1 2 0,0 0 0,0 3 0,1-2 0,1 2 0,-2 1 0,0-1 0,4 2 0,-4-2 1,2 4-1,-4-2 0,4 0 0,-2-1 1,-2 1-1,2-2 0,-2 0 0,2-1 1,-2-1-1,2 0 0,-2-1 0,2 1 0,-1 0 0,1 2 0,-1 1 3,2-2-2,-2 3 1,3-2-1,-3 0 1,1-1-1,0 0 2,1-2-3,-3-1 0,2 2 0,-3-3 0,3 3 0,-1 0 0,1 1 0,-1 0 0,0 1 1,1 0-1,1 1 0,-2 0 0,1-1 0,0 1 0,-1-2 0,1 0 0,-2-1 0,2-1 0,0 1 0,0 0 0,0 0 0,-3-1 0,2 1 0,-1-1 0,0 1 0,2-2 0,-5 3 0,4-1 0,-1 0 2,0 1-1,0 0 1,0 0-1,2-1 0,-3 1 0,4-2 1,-2 1-1,1 0-1,-2 0-1,2 0 1,1 0 0,-2 1 0,1 0 0,0-5 0,-2 4 0,2-1 0,0-2 0,-2 1 0,1-1-1,1-1 2,0 2-2,-1 0 1,-1 1 0,1 0 1,0 0-1,1-2 0,0 2 0,-2-1 0,-1-2 0,3 0 0,-1 2 0,0 3 0,0-7 0,-2 6 0,0-1 0,3 1 0,0 0 0,-2 1 0,-1-1 1,2-2-1,1 4 0,-4-4 0,3 1 1,-2 0-1,2-3 0,-3 3 0,3-3 0,-1 2 0,-2 1 0,2-2 0,-1 2 0,0 0 0,-2 0 0,1 1 0,2-2 0,-3 3 0,1 2-1,1-3 1,0-1 0,1 0 0,0 0 0,0-3 0,1 2 0,-2-4 0,3-2 0,0-1 0,0 2 1,0-3-1,-4 1 0,4-13 0,0 20 0,0-20 0,-1 20 0,1-20 0,-3 20 0,3-20 0,-2 21 0,2-9 0,-4 0 0,3 3-1,-1-1 1,-1-1-1,1 0 1,-1 5 0,0-3-1,2-4 1,1 6 0,-5-5 0,5 2 0,-4 0 0,4 0 0,-6 1 0,4-3 0,-1 4 0,1-2 0,-1 1 0,2 0 0,-2-1 0,-1 1 0,3 1 0,-3-1 0,2 0 0,-1-1 0,1 2 0,0-3 0,-2 2 1,2-4-1,-1 3-1,1-1 1,0 0 0,-2-1 0,1 0 0,0 0 0,0 0 0,1 1 0,1-3 0,-2 2 0,3-12 0,-2 20 0,2-20-1,-3 21 1,2-11 0,1 3 0,-5-1 0,4 0 0,0 2 0,0-1 0,1 2 0,0-2 0,-5 0 0,5 1 0,-1-1 0,-1-3 0,2 1 0,-2 0 0,1 0 0,1-11 0,0 21 0,0-21 0,0 19 1,0-9 0,0-10 0,-4 21 0,4-7 0,-1-3 0,2 2-1,-1-13 1,-1 22-1,0-9 0,1-1 0,-1-1 0,1-11-1,0 18 1,0-18-1,0 20 1,0-20-1,0 18 1,0-18-2,1 15 0,-1-15-1,1 13-5,-1-13-18,0 0-11,-14-7 0,14 7-2,-10-14 2</inkml:trace>
  <inkml:trace contextRef="#ctx0" brushRef="#br2" timeOffset="187545.5295">4792 4215 0,'0'0'16,"0"0"-2,0 0-4,0 0-1,0 0-1,0 0-1,0 0 0,0 0-1,0 0 2,0 0-2,0 0 1,0 0-1,0 0 1,0 0-1,0 0 0,0 0 0,0 0 0,11 12-1,-11-12-1,0 0 0,0 12 0,0-12-1,1 10-1,-1-10 1,4 16-1,-4-16 0,0 15 0,5-3 0,-5-12 1,1 21-1,-1-10-1,4 3 1,-3-1-1,3 1 0,-2 2 0,0 1 0,0 2-1,2-2 1,-1 2 0,-1 1-1,-1 0 1,2 0-1,-1 0 1,1 1-1,0-2 1,-3 3-1,1-2 1,2 2-1,-1 0 0,-2-2 1,3-1-1,-2 2 1,-2 1-1,3-4 1,-2 3 1,3 0-2,-1-1 2,-2 2-2,1 0 2,2 1-2,-2 0 2,0 1-3,-2 2 2,3-1-1,-3 4 1,2-1-1,-1 1 1,3 4-1,-3-2 1,0 5-1,1-3 1,-1 4-1,-1-2 1,-3 4-1,2-3 1,-2 0-1,2-2 0,0 0 1,1-3-1,0 2 0,1-3 0,1 0 1,0-1 2,3-1-2,-3-2 1,0 2-1,-1-1 2,2-2-3,-4 0 3,0 0-3,0-2 1,-1 3-1,-2-3 0,4 1 1,0 0-1,-2-3 0,2 2 0,-2 1 1,1-1-1,-1 2 0,3 0 0,-5 0 0,1 1 0,0 0 0,1-1 1,0-1-1,-2 0 0,0-1 0,4-3 0,-3-1 0,0 0 0,1-2 1,-1 0-1,2-2 1,-2 1-1,1-3 1,1 1-1,-1 1 2,-2 0-2,1-1 2,4-2-1,-6 2-1,4 1 0,1 0 0,-2 0 1,1 1-1,-1-2 0,1 2 0,0 2 0,-1-1 0,3-1 0,-2 4 0,-1-1 0,0 2 0,-1-1 0,3 4 0,-3 1-1,-1 1 1,1 1 0,4 0 0,-4 0 0,0 1 0,2 1 0,1-1 0,-3 0 0,3-1 0,-3 2-1,4 0 1,-3-1 0,0 2 0,0-1 1,-1 1-1,3 0 0,-3 0 0,1-2 0,0 0 0,1-1 0,-1 1 0,2 0 0,0-1 0,0 2 0,-2-1 0,3 1 0,0-2 0,-5 3 0,5-1 0,0-2 0,0-1 0,0 0-1,0-3 1,5 0 0,-5-3 0,1-1 0,3 0 0,-4 0 0,1-3 0,3 0 0,-3 0 0,0 1-1,1-4 1,1 2 0,-3-2 0,0 0 0,1 3 0,-1-6 0,2 6 0,-4-2 0,2 0 0,0 1 0,-1-2 0,2 2 0,-2-5-1,1 5 1,0-3 0,0-1 0,0 3 0,0-2 0,0 1 0,0 0 0,1 0 0,1 1 0,-1-3 0,-1 2 0,0-2 0,0 1 0,2-2 0,-2-10 0,0 21 0,0-21 0,-1 20 0,1-20 0,0 18 0,0-18 0,-1 18 0,1-18 0,-1 18 0,1-18 0,-3 14 0,3-14 0,0 15 0,0-15 0,-2 16 0,2-16 0,-5 17 0,5-17 0,-1 22 0,-3-7 1,2-1-1,-1 1 0,0 2 0,1 4 0,-1-4 0,-1 3 0,2-2 0,-3 3 0,1-4 0,1 2 0,0-1 0,1-2 0,-4 3 0,2-3 0,-1 1 0,2-2 1,-2-2-1,3 1 0,-2-3 1,2 1 0,-1-1 0,3-11 0,-1 23 0,-2-12 0,3 3-1,-1-3 2,0 3-3,-1 0 1,-1-3-1,2 5 1,-1-4-1,2 4 1,-5-3 0,4-2 0,-2 3-1,3-3 1,-2 1 0,2-12 0,-4 16 1,4-16-1,-1 15 0,1-15-1,0 11 2,0-11-1,0 0 0,0 0 0,0 0 0,0 0-1,0 0 2,0 0-1,0 0 0,0 0 0,0 0 0,0 0-1,0 0 0,0 0 0,0 0-3,0 0-3,-16-13-16,16 13-15,-11-24 0,5 9-1,-4-13 0</inkml:trace>
  <inkml:trace contextRef="#ctx0" brushRef="#br2" timeOffset="190634.335">3852 8796 4,'2'-10'6,"-2"10"0,0 0 2,0 0 2,-4-12 2,4 12 0,0 0 1,0 0-1,-2-11 1,2 11-2,0 0-4,0 0 1,-7-12-2,7 12 1,0 0 0,0 0-1,0 0 0,0 0 0,0 0 0,-2 21-1,2-21 0,0 20-2,0-20 1,2 23-1,-4-12 0,7 6 0,-8-3-1,6 2 0,-3 1 0,1 2 0,-1 1 0,5 1-1,-5 0 1,0 1-1,0-1 0,0 0 0,1 0 0,-1 1-1,-1-5 1,1 2-1,0 0 0,1 2 1,-1-5-1,1 3 0,-1-4 0,2-1 0,-2-1 0,2-2 0,-2-11 0,4 17 0,-4-17 1,2 10-1,-2-10 0,0 0 0,0 0 0,0 0 0,2 12 0,-2-12 0,0 0 0,0 0 0,0 0-1,0 0 2,0 0-1,0 0 0,0 0 0,0 0 0,8 10 0,-8-10 0,0 0 0,0 0 0,0 0 0,0 0 0,0 0 0,0 0 1,12-7-1,-12 7 0,0 0 0,13-8 0,-13 8 0,16-13 0,-16 13 0,13-16 0,-13 16 0,17-20 1,-5 9-1,-1-1 0,0 1 0,2-1 0,-1 1 0,1 2 0,1-1 1,-2-1-1,-2 3 0,4-1 0,-5 2 0,3-3 0,1 7 0,-1-5 0,-3 4 0,2 1 0,-11 3 0,19-5 0,-8 1 1,-11 4-1,21-12 0,-10 9 0,-2-4 0,5-1 0,-2 1 0,-2-2 0,4-1 0,0 3 0,0 1 0,-2-1 0,2 0 0,-2 0 0,0 0 1,0 1-1,0 0 0,-2 1 0,1 0 0,-11 5 0,19-9 0,-19 9 0,19-7 0,-19 7 0,19-6 0,-19 6 0,16-7 0,-16 7 0,20-8 0,-20 8 0,19-8 0,-19 8 0,21-8 0,-21 8 0,16-9 1,-16 9-1,17-8 0,-17 8 0,15-6 0,-15 6 0,11-5 1,-11 5-1,0 0 0,14-3 0,-14 3 0,0 0 0,0 0 0,10-1 1,-10 1-1,0 0 0,0 0 0,0 0 1,0 0-1,0 0 0,0 0 0,13-2 0,-13 2 0,0 0 0,0 0 0,0 0 0,0 0-1,0 0 0,0 0-2,0 0-3,3 17-19,-17-15-12,14-2 0,-19 11-1,19-11 0</inkml:trace>
  <inkml:trace contextRef="#ctx0" brushRef="#br2" timeOffset="194877.5424">4967 3783 17,'0'0'12,"0"0"-1,11 0 1,-11 0-2,0 0-1,0 0-1,0 0 1,0 0-4,0 0 0,0 0-2,0 0 1,0 0-2,0 0-1,0 0 0,-1 12 0,1-12-1,0 0 0,0 0 0,0 0 0,0 0 1,0 0 1,0 0 1,0 0 1,0 0 1,0 0 0,0 0 1,-4 14 0,4-14 0,0 0-1,0 0-1,2 10-1,-2-10 0,0 0 0,6 13 1,-6-13-2,7 13 1,-7-13-1,7 18 0,0-6 0,-2-2-1,1 5 0,0 1 0,1 0 0,2 0-1,2 1 1,-3 0-1,2 0 0,0-1 0,2 0 0,-6 1 0,1-4-1,-2 1 2,-3 0-2,1-1 2,-1-1-2,-1-1 1,-1 0 0,0 0 0,0 0 0,3 0 0,-3 0 0,1 1 0,0 0 0,-1 2 0,4-1 0,-3 0 0,-1 0 0,0 2 0,1 0 0,-2-1 1,1 2-1,0-1 0,0-2 1,-3 2-1,1 0 0,0-1 0,-1 1 1,1 0-1,-2-1 1,2 2-1,-2 0 0,2 0 1,-2 0-1,4 0 0,-5 1 1,3-2-1,1 1 1,-4 0-1,2 1 1,2-2-1,-2 4 1,0-2-1,2 0 1,0 2-1,-2 0 0,2 2 0,0 2 0,2-1 2,0 0-2,2 3 1,-1-3-1,1 2 1,0-1-1,-2-1 1,2-1-1,-2 1 0,0-2 0,-1-2 0,3 1 0,-3 0 0,1 0 0,-1-2 0,0 2 0,2-2 0,1 1 0,-1 1 0,0 0 0,0 0 0,0 1 1,2 0-1,-2 2 0,-1 1 0,1-2 0,0 3 0,-1-3 0,0-1 0,2 0 0,-2 1 0,0-2 0,3 0 0,-4-2 0,3 0 0,-1 0 0,0 0 0,0-2 0,0-1 0,0 2 0,0-2 0,-2 1 0,4 1 0,-3-1 2,2 0-2,0-1 1,-3 1 2,0-3-3,3 3 3,-2-3-3,-1-2 2,0 2-3,0-1 3,0 2-2,1-3 0,-1 3 0,0-1 0,0 0 0,0 0 0,0 2 0,0-1 0,0 0 0,0 2 0,0 0 0,-1-1 0,2 3 0,-1-1 0,1 2 0,-1-3 0,3 3 0,-3 1 0,0 0 0,1 0 0,-2 1 0,1 1 0,0 1 0,0-2 0,-3-1 0,2 3 0,1-5 0,1 2 0,-3-2 0,2 2 0,0-2 0,0-2 0,2-1 0,1 2 0,-3-2 0,0 1 0,0 0 0,0-1 0,0 2 0,-4 0 0,3-2 1,1 1 0,0 1 0,-4-1 0,4-1 0,0 1 0,0-2 1,-2 2-2,1 0 1,-1 0-1,1-1 0,1 2 0,-2 2 0,2-2 0,0 1 0,-3-1 0,2 2 0,-1 0 0,1-3-1,-1 2 1,0-1 0,2 1 0,-2-1 0,-1 0 0,1 0 0,-1 0 0,1 4 0,-3-4 0,4 1 0,-1 2 0,-1-1 1,1 1-1,0-3 0,2 0 0,-2-1 0,0 2 0,0-3 0,1 2 0,0 0 0,-1-1 0,-1-1 0,0 2 1,0-1-1,2-1 0,-3 0 0,3 1 0,-1 1 1,1-2-2,-3 2 0,3-1 2,-3 2-1,2-2 1,-1 1-1,1-1 0,-2-1 0,3 2 1,-3-3 0,2 2-1,-2-2 0,2 2 0,0-1 0,-1-1 0,2 2 0,-4 0 0,4 0 0,-2 0 0,1 2 0,-3-4 0,4 2 0,-1 2-1,-2-2 1,2-3 0,-1 3 1,1-1-2,-1 1 1,2-1 0,1 1 0,-2 0 0,-1-1 0,1 2-1,2-3 1,-3 2 0,1-2 0,1 1 0,1 1 0,0 1 0,-4-3 0,4 4 0,-2-2 0,2 0 0,-1 1 0,1-1-1,-3 2 1,2-1 0,-1-1 0,0 1 0,-1-2 0,3 2 0,-1-1 0,-3-2 0,3 4 0,-3-1 0,3 4-1,-3-4 1,4 1 0,-5-1 0,2 3 0,3-2 0,-5-3-1,4 0 1,-4-3 0,4 3 0,-3-3 0,1 3 0,0-1 0,-1 0 0,1 2 0,0-3 0,-1 2 0,1 1 0,0-1 0,0 1 0,0 0 0,-2-1 0,1 2 0,0-2 0,2 1 0,-2 1 0,1 0 0,0-2 0,0 2 0,0-1 0,2 1 0,-1-2 0,2 0 0,-1 0 0,-2-2 0,3 2 0,-1-2 0,0 2 0,1-2 0,-3 2 0,2 1 0,0 0 0,-2 1 0,2 3 1,-2-2-1,0 0 0,1 2 0,2 0 0,-5-2 1,4 0 0,0-1 0,-1 1 1,2 1-1,-2-3 0,2 1 0,-4 2 1,4-3-3,-2 1 1,0-2 0,2 0-1,0-14 1,-4 21 0,4-21-1,-1 11 1,1-11 0,0 0 1,0 0-1,0 0 0,0 0 0,0 0 1,0 0-1,0 0 0,0 0 0,0 0 0,0 0 1,0 0-1,0 0 0,0 0 1,0 0-1,0 0 0,0 0 0,0 0 0,0 0 0,0 0 0,0 0 0,0 0 0,0 0 0,0 0 0,0 0 1,0 0-1,0 0 0,0 0 0,0 0 0,0 0-1,0 0 0,0 0-1,0 0-3,0 0-4,-18-8-19,18 8-11,-11-15 2,11 15-3,-15-18 2</inkml:trace>
  <inkml:trace contextRef="#ctx0" brushRef="#br2" timeOffset="196094.3446">4669 8888 2,'0'0'9,"0"0"-3,0 0-2,-7 13-2,7-13 0,0 0 1,-12 6 1,12-6 2,0 0 3,-11-2 3,11 2 1,0 0 2,0 0-1,-13-10 0,13 10-2,0 0-2,0 0-2,0 0-2,0 0-1,0 0-1,0 0 0,0 0-1,0 0 2,0 0-2,0 0 0,0 0 1,0 0-1,0 0 0,0 0 0,0 0-1,0 0 0,0 0 0,13-2-1,-13 2 0,19 0 1,-8 0-1,4-1 0,-1-1 0,1-1-1,0 0 1,-3 1 0,2-2-1,0 2 1,-3-2-1,2 2 0,-2-1 0,-11 3 1,20-3-1,-20 3 1,12 0-1,-12 0 0,0 0 1,12 1-1,-12-1 0,0 0 0,0 0 1,0 0-1,0 0 0,0 0 1,0 0-1,-10 12 1,10-12-1,-10 6 0,10-6 0,-14 5 0,14-5-1,-19 6-1,19-6-3,-20-2-10,20 2-21,-19-5 0,19 5-3,-12-10 2</inkml:trace>
  <inkml:trace contextRef="#ctx0" brushRef="#br2" timeOffset="198162.7686">3951 9328 44,'0'0'29,"0"0"0,0 0 0,0 0-18,0 0-5,0 0-1,0 0 0,0 0-1,0 0 1,0 0 0,0 0-1,0 0 0,0 0 0,5 11-2,-5-11 1,0 0-1,16 10 0,-5-6-1,0 1 1,3-1-1,-1 2 0,3 0 1,0-1-1,2 0 1,-3 1 0,2 0-1,-1-2 0,1 2 1,-4 0-1,-1-1 0,0-1 0,-12-4 0,20 11-1,-20-11 1,12 7-1,-12-7 1,0 0-1,12 5 0,-12-5 1,0 0-1,0 0 0,0 0 0,9 3 0,-9-3 0,0 0 0,0 0 0,0 0 0,0 0 0,0 0 0,0 0 0,0 0 1,0 0-1,0 0 0,0 0 0,0 0 1,11 1-1,-11-1 0,0 0 0,0 0 0,0 0 0,0 0 0,0 0 0,0 0 1,14-4-1,-14 4 0,0 0 0,10-5 0,-10 5 0,15-9 1,-15 9-1,14-11 0,-14 11 0,16-16 0,-6 5 0,-1 0 0,1-3 0,1 1 1,0-1-1,1 0 0,-1-1 0,-2 1 1,2 2-1,-1-1 1,-1 3-1,-9 10 1,19-21-1,-19 21 1,15-16-1,-15 16 1,16-17-1,-16 17 0,18-17 1,-18 17-1,19-18 0,-19 18 0,21-14 0,-9 5 1,-4 1-1,6-2 0,-2-1 0,0 2 0,-1-2 0,3 0 0,-2 0 0,1 3 0,0-3 0,0 2 0,-2 1 0,-2 0 0,-9 8 0,22-15 0,-22 15 0,18-10 0,-18 10-1,16-7 1,-16 7 0,13-8 0,-13 8 1,13-9-2,-13 9 1,12-6 1,-12 6-1,13-6-1,-13 6 1,9-7 0,-9 7 0,0 0 0,13-7 0,-13 7 0,0 0 0,15-9 0,-15 9 0,0 0 0,13-7 0,-13 7 0,0 0 0,13-7 0,-13 7 0,0 0 0,10-6 0,-10 6 0,0 0 0,0 0-1,11-4 1,-11 4 0,0 0 0,0 0 0,0 0 0,0 0 1,0 0-1,11-5 0,-11 5 0,0 0-1,0 0 1,0 0 0,0 0 0,0 0 0,0 0 0,11 3 0,-11-3 0,0 0 0,0 0 0,0 0 0,0 0 0,0 0 1,0 0-1,0 0 0,0 0 0,0 0-1,0 0 0,0 0 0,0 0-2,0 13-2,-11-15-5,11 2-23,-16 3-4,16-3 0,-28 0-2</inkml:trace>
  <inkml:trace contextRef="#ctx0" brushRef="#br2" timeOffset="200258.5778">7311 4967 9,'0'0'15,"0"0"-4,0 0-1,0 0-4,0 0-1,0 0-1,0 0-1,0 0 0,0 0-1,0 0 0,0 0-1,0 0 0,0 0 0,0 0-1,0 0 0,0 0 0,0 0 1,0 0 0,0 0 2,0 0 0,0 0 1,0 0-1,0 0 0,11-10 1,-11 10-2,0 0 1,0 0-2,0 0 1,0 0 0,0 0 0,0 0 0,0 0 1,0 0 0,0 0 0,0 0-1,12-3 0,-12 3-1,0 0-2,0 0-2,0 0-3,0 0-2,0 0-3,12 1-4,-12-1-3,0 0-7,0 0 1</inkml:trace>
  <inkml:trace contextRef="#ctx0" brushRef="#br2" timeOffset="201724.9803">7361 4939 19,'0'0'26,"0"0"2,0 0-9,0 0-3,0 0-3,0 0-3,0 0-2,0 0-2,0 0-1,0 0-1,0 0 0,-14 9-1,14-9 0,0 0-1,0 0 0,-16 7 1,16-7-1,0 0 0,0 0 0,-15 10 0,15-10 0,-11 6 0,11-6-1,-14 6 1,14-6-1,-17 6 1,7-2-1,-4 0 0,2 2 0,-2-2 0,-1 3 0,1 0 0,-2 1-1,0-1 1,-2 1 0,3 0-1,-2 1 1,1-1-1,2 2 1,-3-1-1,3 1 0,-1-2 1,0-1-1,-2 3 0,-1-4 0,3 3 0,-5-3 0,2 2 1,1-1-1,-1 1 1,-1 2-1,2-2 0,-2 2 0,3-1 0,-3 3 1,2-1-1,0 0 0,1 0 0,2 0 0,-3 0 0,2 1 0,-2-2 0,-3 1 0,-1 0 0,-1-1 0,-4 1 0,-2-2 0,-2 1 0,0 1 0,0-1 0,-1 1 0,2-1 1,1 1-1,-1-1 0,0 0 0,2 2 0,-2-2 0,0 0 0,2 1 0,0-2 0,1 3 0,-2-3 0,-1 0 0,0 1 0,4 1 0,-4-1 0,1-1 0,-2 2 0,-2 0 1,2 0-1,-2 0 0,1 1 0,-1-2 1,0 3-1,0-2 1,1 1 2,-1-4-2,1 3 1,4-3-1,-1 3 1,2-3-2,2 0 2,4 1-2,2-3 0,1 1 0,1 1 0,-1-2 0,0 0 0,-1-1 0,1 2 0,-1-1 0,1 1 0,0-1 0,0 1 0,-1-4 0,6 4 0,-4-1 0,3-2-1,0 1 1,-1 2 0,2-3 0,0 1 0,1 1 0,-1-2 0,12-4 0,-14 6 0,14-6 0,-12 6 0,12-6 0,0 0 0,-10 2 0,10-2 0,0 0 0,-16 7 0,16-7 0,-14 6 0,14-6 0,-15 6 0,15-6 0,-10 4 0,10-4 0,0 0 0,0 0 0,0 0 0,0 0 0,0 0 0,0 0 0,0 0-1,0 0 0,0 0-2,0 0-3,0 0-19,10-12-11,3 7-1,-6-10-2,11 0 1</inkml:trace>
  <inkml:trace contextRef="#ctx0" brushRef="#br2" timeOffset="203893.3841">7365 5119 9,'0'0'6,"0"0"-3,0 0-1,11-11-1,-11 11 0,0 0 0,0 0-1,0 0 1,0 0-1,0 0 0,0 0 1,0 0-1,0 0 0,0 0 0,0 0 0,0 0 0,0 0 0,0 0 1,13-10 0,-13 10 1,0 0 3,0 0 1,5-11 3,-5 11 1,0 0 1,0-11 2,0 11 2,0 0-3,0 0 0,0 0-1,0 0-2,0 0-2,0 0 0,0 0-2,0 0 0,0 0-1,0 0 0,-13 15-2,13-15 1,-16 19-1,10-7 0,-5 0 0,-1 4 0,1-1 0,0 0 0,-2 0-1,0 6 1,-3-3-1,0 2 1,-1-2-1,1 4 0,-5-2 0,2 0 0,-3 1-1,2-2 1,-3 0 0,2 1 0,-1-2-1,-3 3 1,2-2-1,-5 0 0,-2 3 1,2 2-1,-3-1 0,1 4 1,-1-3 1,2 1 0,-2 0 0,4-1-1,0 0 2,1-4-2,-1-2 1,-1 2-1,4-2-1,-2 1 0,1-2 0,3-1 0,-1 1 0,3-3 0,0 2 0,0 1 0,1-1 0,0 0 0,-2 0 0,1 1 0,-3 2 0,2-1 0,-3 1 0,1-3 0,-1 2 0,1-3-1,-1 1 1,0-1 0,2 1 0,1 1-1,-5-4 1,2 4 0,4-1 0,-5 0 0,3-1 0,-3-1 0,0 0 0,0 1 0,-1-2 0,0 1 0,-2-1 0,0 3 0,1-4 0,1 5 1,0-3-1,-1 1 1,2 0-1,2 1 2,-1-1-2,2-3 2,0 3-2,-2-2 2,4 0-2,2 1 0,-4-2 1,2 0-1,2-1-1,-2 1 2,-1-1-1,2 0-1,0-1 2,3-1-1,-1 1 0,0-3 0,3 1 0,1-1 0,-1 0 0,1 1 0,1 0 0,-1 0 0,-2 0-1,3 2 2,-2-3-1,0 0 0,2 0 0,1 0 0,1-3 0,10-4 0,-19 9 0,19-9 0,-19 5 0,19-5 0,-19 6 0,8-5-1,11-1 2,-18 7-2,18-7 1,-18 6 0,18-6 0,-11 6 0,11-6 0,0 0 0,0 0 0,0 0 0,0 0 1,0 0-2,0 0 1,0 0 1,0 0-1,0 0 0,0 0 0,0 0 0,0 0 0,0 0 0,0 0 1,0 0-1,0 0 0,0 0 0,0 0 0,0 0 0,0 0 0,0 0 0,0 0 0,0 0 0,0 0 0,0 0 0,0 0 0,0 0 0,0 0-1,0 0-1,0 0-3,-5-18-18,5 18-14,0 0-1,16 0-2,-16 0 0</inkml:trace>
  <inkml:trace contextRef="#ctx0" brushRef="#br2" timeOffset="208510.9923">9498 6983 8,'0'0'20,"0"0"2,0 0-13,0 0 1,0 0 2,0 0 1,0 0-1,0 0-1,0 0-1,0 0 1,-13-1-1,13 1-1,0 0-2,-14 18 1,3-15-1,11-3-2,-24 16 0,14-4 0,-4-3-1,1 2-1,-5 1 0,5 0 0,-6-1-1,4 6-1,-2-5 1,-2 4-2,-3 0 2,4 2-1,-2-2 1,-2 2-1,2-1 0,-3 0 1,0 0-1,-3-2 1,1 1-1,0 0-1,-4 0 1,-1-2-1,2 2 1,-4-1 0,2 3-1,0-2 0,0 0 0,0-2 1,1 2-1,0-1 0,3-3 0,1 1 1,1-1-1,0 0 0,2 1 0,-1-1 0,1-3 0,1 1 1,-3 3-1,-2-3 0,-1 1 0,-1-2 0,-1 1 0,-4-2 0,-1 2 0,-1-2 0,-2-3 0,0 1 0,-4-1 0,-2 1 0,5-3 0,-3 2 0,-1 0 0,3 0 1,3-2-1,1 2 0,1-1 0,0 1 0,4 0 0,-3-4 0,2 4 0,0-3 0,-2-1 0,-1 1 0,-1-2 0,1 0 0,-2-1 0,-1 0 0,2 0 0,-3 0 0,0 0 0,-1-2 0,2 1 0,-3 0 0,3 1 0,0-1 0,-1 0 0,3 1 0,3 1 0,0-1 0,5 0 0,0 0 0,0-2 0,-1 0-1,3-3 1,-2 1 0,-2 0 0,0-3 0,-1-1-1,1 1 1,-1-2 0,0 0 0,-1-1 0,0-3 0,1-1 0,-1 0 0,3 0 0,-1-2 0,4 1 1,2-1-1,1-1 0,5 2 0,3 0 0,-2 0 0,3 1 0,2 0 0,0 1 0,1 0 0,1 2 0,2 1 0,7 11 0,-11-16 0,11 16 0,0 0 0,0 0 0,-5-10 0,5 10 0,0 0 0,0 0-1,0 0 0,0 0-1,0 0-3,-2 14-7,-13-17-22,15 3-5,-14 6 1,14-6-2</inkml:trace>
  <inkml:trace contextRef="#ctx0" brushRef="#br2" timeOffset="211412.5973">6713 7209 53,'0'0'35,"20"-10"-2,-20 10 1,19-7-23,-19 7-3,0 0-3,10-14-2,-10 14-1,0 0-1,0 0 0,0 0 0,0 0 1,0 0 2,0 0-2,0 0 2,-10 19-1,-4-12 1,0 7-2,-4-2 1,-1 4-1,-9 1 0,2 1-1,-1 2 0,-1 1-1,3 1 1,0 0-1,3-1 0,-2 2 0,3-2 0,5-2 0,-2-1 0,3-3 0,1-1 0,4-2 0,-1-2 0,11-10 0,-17 16 0,17-16 1,-13 9-1,13-9 0,-13 7 0,13-7 0,-10 3 0,10-3 0,-11 4 0,11-4 0,0 0 0,-15 2 0,15-2 0,0 0 0,-11 0 0,11 0 1,0 0-1,0 0 0,0 0 0,0 0 1,0 0-1,0 0 0,0 0 1,-8-6-1,8 6 0,0 0 0,-11-11 0,11 11 0,-6-18 0,1 6 1,2-7-1,-6 0 0,-2-4 0,4-5 0,-5 0 0,2-3 1,-2 0-1,1 1 0,3 1-1,0 2 1,0-3 0,3 4 0,2 3-1,2 2 1,1 3-1,0 1 1,0 3 0,1 2 1,-1 12-1,2-16 0,-2 16 0,0 0 0,8-14 0,-8 14 0,0 0-1,0 0 2,10-11-1,-10 11 0,0 0 0,15-3 0,-15 3 0,16-2 0,-3 2 0,0 0 0,6 0 0,3 0 1,6 2-1,0 2 0,2 3 0,4-3 0,-1 4 0,4 2 0,-5 0 0,4 2 1,-3-3-1,-2 5 0,-1-5 0,-1 4-1,0-6 1,-7 1-1,-1 0 2,-6-3-2,0-3 1,-15-2-1,15 3 1,-15-3 1,0 0-1,0 0 0,0 0 0,0 0 0,0 0 0,0 0 0,-14-1 0,14 1 0,-19 1 0,4-1 1,-3 3-1,-4-3 1,-3 5-1,-4-5 0,-2 6 0,-1-5 1,-1-1-1,-4-1 0,6-3 0,-8-3 0,3 1 0,0-2 0,0-3 0,4 3 1,1-2-1,6 0 0,2 5 0,3-1 0,8 1 0,12 5 0,-15-4 0,15 4 0,0 0 0,0 0 0,0 0 0,0 0 0,0 0 0,0 0 0,20-1 0,-4 2 0,1-1 0,5 1 0,4-1 0,2 0 1,4 0-1,1-1 0,0 0 0,-4 1 0,1-2 0,-7 1 0,-7 1 0,-1 3 0,-15-3 0,4 10 0,-4-10 0,-25 16-1,7-8 1,-2 5-2,-5-2 2,-2-1 0,0-1 1,1-1-2,2 0 2,2-2 0,-1 2-1,4-4 1,1 1-1,7 0 0,-1-1 0,12-4 0,0 0-1,0 0 1,0 0 0,0 0 0,17-3 0,-2-4-1,7-4 1,2-1 0,4-2-1,-2 1 1,2-1 0,-4 4 0,-1 0 0,-8 2 0,-3 4 0,-12 4 0,0 0 0,0 0-1,-17 6 1,-1 2-1,1 2 1,-5 1-1,1 1 2,-1 0-2,1 2 2,3-2-1,4 0 1,2-2 0,12-10-1,-16 17 0,16-17 0,-2 11 0,2-11 0,13 2 0,-2-4 0,4-3 0,3-1 0,4 0 0,0-5-1,3 2 1,2 1 0,-5 0 0,-2 3-1,1 2 1,-8 2 0,-13 1 0,0 0 0,0 14 0,-13-5 1,-4 4-1,-5-1 0,-1 2 0,-5 0 0,5 1 0,2-4 0,4 0 0,1-3 0,5-2 0,11-6 0,0 0 0,0 0 0,0 0 0,0 0 0,18-15 0,-2 4 0,3-3 0,7 1 0,3 0 0,0 0 0,1-2 0,-1 3-1,-2 2 1,-5 2-1,-1 2 1,-7 4 0,-14 2 0,0 0 0,3 16 0,-18-4 1,-3 4-1,-6 2 0,-6 1 0,-1 2 0,1 1 0,1-6 0,2 0 0,6-3 0,5-3 0,4-1 0,12-9 0,-12 7 0,12-7 0,0 0 0,12-6 1,-3-2-1,5 0 0,6-2 0,0-3 0,5 0 0,-2 0 0,3 1 0,-1-1 0,-1 4 0,-5 0 0,-4 4 0,-3 2 0,-12 3 0,0 0-1,0 0 1,-12 16 0,-3-6 0,-4 3 0,-5 1 0,1-1 0,-2-1 0,-1 0 0,6-3 0,4-2 0,3-1-1,13-6 1,-13 4 0,13-4 0,0 0 1,8-12-1,3 2 0,7 0 0,1-2 0,4 0 0,0 0 0,0 0 0,-4 2 0,0 5 0,-6 2 0,-13 3 0,0 0 0,-9 18 0,-8-7 0,2 2 0,-3-1 0,-3 5 0,-3-2 0,4-2-1,0 0 0,0-8-6,15 11-18,-10-20-12,15 4-1,-1-18-2,18 1 0</inkml:trace>
  <inkml:trace contextRef="#ctx0" brushRef="#br2" timeOffset="212816.5998">6298 7460 8,'0'0'26,"0"0"1,6-13 1,-6 13-12,0 0-6,9-21-1,-9 21-2,8-15-3,-8 15 0,10-17 0,-10 17-1,6-16 0,-6 16 0,5-16 1,-5 16-1,0 0 1,0 0-1,0-11 1,0 11-1,0 0-1,-5 16 0,5-16 0,-7 18-1,-1-8 0,4 2 0,4-12 1,-11 19-1,11-19 0,-8 14 1,8-14-1,0 0 0,0 0 0,0 0-1,0 0 1,0 0-1,14-11 1,-14 11-1,14-12 0,-14 12 0,18-11 0,-18 11 0,12-6 0,-12 6 0,0 0 0,0 0 0,0 0 0,0 0 0,6 14 0,-6-14-1,-6 19 0,2-7 0,0 2-2,4-14-2,1 24-28,-1-24-1,0 0-2,0 0 1</inkml:trace>
  <inkml:trace contextRef="#ctx0" brushRef="#br2" timeOffset="214485.8027">6932 3386 41,'0'0'30,"-7"11"0,7-11 0,0 0-20,0 0-2,0 0-1,-11-2-2,11 2 0,0 0 0,0 0-1,0 0 0,0 0 0,0 0-1,0 0 0,0 0 0,0 0-1,-9-12 1,9 12-1,9-12 0,-9 12-1,17-13 1,-7 7-1,3 0 0,-3 1-1,1 2 1,-11 3-1,21 0 0,-21 0 0,0 0 0,12 17 0,-12-17 0,0 16 1,0-16-1,-6 17 1,6-17-1,-16 15 1,6-8-1,10-7 0,-16 7 1,16-7-1,-20 2 1,20-2-1,-17-7 1,17 7-1,-14-11 0,14 11 0,-11-15 1,11 15-1,-5-14 0,5 14 0,0 0 0,1-12 0,-1 12 0,0 0 0,0 0 0,20-3 0,-20 3 0,9 3 0,-9-3 0,11 8 0,-11-8 0,0 0 0,9 16 0,-9-16 0,0 0 0,-11 14 0,11-14-1,0 0-2,-12 7-2,12-7-6,0 0-24,-14-15 0,14 15-1,-3-10-2</inkml:trace>
  <inkml:trace contextRef="#ctx0" brushRef="#br2" timeOffset="215562.2046">7376 3393 46,'0'0'28,"0"0"3,0 0-1,0 0-22,0 0-1,0 0 1,0 0 0,0 0 0,0 0-2,0 0-1,0 0-1,0 0 0,0 0-2,0 0-1,-12-6 0,12 6 0,0 0-1,0 0 0,-1-14 0,1 14 0,0 0 0,9-15 0,-9 15 1,13-12-1,-13 12 0,20-13 1,-9 8-1,0 0 1,-11 5-1,20-7 0,-20 7 0,16 0 0,-16 0 0,0 0 0,13 12 0,-13-12 1,5 13-1,-5-13 0,0 15 0,0-15 0,-4 16 0,4-16 1,-8 18-1,8-18 0,-15 14 1,15-14 0,-15 15-1,15-15 1,-17 7 0,17-7-1,-16 1 1,16-1 0,-12-7-1,12 7 1,-7-16 0,7 16-1,-3-17 0,3 17 1,0-19-1,0 19 1,5-16-1,-5 16 0,12-16 0,-12 16 0,15-11 0,-15 11 0,19-11 0,-19 11 0,17-4 0,-17 4-1,13 2 1,-13-2 0,0 0 0,9 15 0,-9-15 0,-2 16 0,2-16 0,-10 15 1,10-15-1,-15 13 0,15-13 0,-14 5 0,14-5 1,-14-3-1,14 3 0,0 0 0,-12-15 0,12 15 0,-3-13-1,3 13-3,-3-11-3,16 15-28,-13-4 1,0 0-3,13 5-1</inkml:trace>
  <inkml:trace contextRef="#ctx0" brushRef="#br2" timeOffset="216857.0069">6982 3700 29,'0'0'29,"-6"-13"1,6 13 1,-3-19-15,3 19-3,0 0-3,13-10-2,-13 10-1,0 0-3,-4-11 0,4 11 0,0 0-1,0 0-1,0 0 1,6 15-1,-6-15-1,5 18 1,-5-18 0,9 22-1,-9-22 0,5 22 0,-5-22 0,9 19 0,-6-7 0,1-1 0,4 0 0,-8-11 0,11 20-1,-11-20 1,16 18 0,-16-18 0,17 15-1,-6-8 1,-11-7 0,21 10-1,-10-7 0,1 3 1,-1-1-1,1-1 0,1 1 1,-1 0-1,2 0 0,2 0 0,1 1 0,-4-5 1,5-1-1,0-1 0,1-3 0,1 0 1,-2-3-1,-2 1 0,2-3 1,1 2-1,-2-1 0,-4-1 0,0 0 0,0-1 0,1 0 1,1-2-1,-3-2 0,0 0 0,1-2 0,-1 1 0,-1 2 1,0 0-1,-3-2 0,1 1 0,-3 0 0,1 3 0,0 0 0,-1-1 0,-6 12 1,14-19-1,-14 19 0,9-13 0,-9 13 0,0 0 0,8-10 0,-8 10 0,0 0 0,0 0 1,0 0-1,0 0 0,0 0 0,0 0 0,0 0 1,0 0-1,0 0 0,0 0 0,0 0 0,0 0-1,0 0-1,0 0-2,0 13-10,-11-14-23,11 13 1,-15-13-2,15 1-2</inkml:trace>
  <inkml:trace contextRef="#ctx0" brushRef="#br2" timeOffset="218151.8092">7247 3464 10,'0'0'24,"0"0"-1,0 0-1,11-7-5,-11 7-5,0 0-3,0 0-3,0 0-3,9-11-2,-9 11 0,0 0 0,0 0 1,0 0 0,0 0 1,0 0 1,0 0 0,0 0 0,0 0 1,0 0 0,12 0-1,-12 0 1,0 0-1,0 0 0,0 0 0,0 0-2,0 0 1,0 0-1,0 0 1,0 0-2,0 0 1,0 0 0,-6 12-1,6-12 0,0 0 0,-8 13 0,8-13 0,-5 16 0,5-16 0,-6 16-1,1-5 1,5-11-1,-8 19 0,8-19 1,-9 21-1,9-21 0,-6 16 1,6-16-1,-6 12 0,6-12 0,-2 10 1,2-10-1,-3 12 0,3-12 0,0 0 1,0 0-1,-2 12 0,2-12 0,0 0 1,0 0-1,0 0 0,0 0 0,0 0 0,0 0 0,0 0 0,0 0 0,0 0 1,11 5-1,-11-5 1,0 0-1,11 4 0,-11-4 0,0 0 0,14 6 0,-14-6 0,13 5 0,-13-5 0,0 0 0,14 7 0,-14-7 1,0 0-2,12 4 2,-12-4-1,0 0 0,0 0 0,0 0 0,0 0 0,0 0 1,0 0-1,0 0 0,0 0 0,0 0-1,0 0 0,0 0-4,0 0-16,0 0-15,0 0 0,0 0-2,-11-9 0</inkml:trace>
  <inkml:trace contextRef="#ctx0" brushRef="#br2" timeOffset="219930.2123">7268 2890 16,'0'0'21,"0"0"-3,0 0 1,11 9 0,-11-9-3,0 0-3,0 0-1,0 0-2,0 0 0,0 0-1,0 0 0,0 0-2,0 0-1,0 0-1,-20-9-1,9 10-1,-6-2 0,-1 2-1,-3-1-1,-3 1 0,1-1 0,2 1 0,-5-2 0,3 1 1,-6 0-2,4 0 2,-1 0-2,-1 2 1,2 1 0,-1 4 0,2 1-1,2 3 0,0 3 0,3 2 0,1 3 0,0 1 1,1 1-2,0 2 2,2 3-1,-2-2 0,0 2 0,-1 0 0,1-1 0,-2 2 0,2-2 1,-1 3-1,-2-1 1,6 2-1,-1 3 1,7 1-1,0 2 1,1 4-1,5 1 1,3 1-1,3 6 0,2-2 0,0 1 0,-1 2 1,1 0-1,1 0 0,-2 1 0,1 2 0,-2-4 0,-1 2 0,-2-2 0,4 0-1,0-1 1,2 1-1,-3 0 1,1-6-1,1 2 0,2-3 1,-1 2 0,-1-3 0,2 0 0,-5-3 0,1 1 0,-3-4-1,-1 2 0,0-6 1,1 0-2,-2-4 0,1-1-2,0-5-1,5 4-3,-15-15-26,16 6-1,-6-14 0,0 0-2</inkml:trace>
  <inkml:trace contextRef="#ctx0" brushRef="#br2" timeOffset="220679.0136">7265 2853 65,'-17'-13'34,"4"13"-1,-9-7 0,10 8-25,-12-5-1,6 5-1,-11-1-1,6 5-2,-5-2 0,-1 5 0,-5 2-1,-1 4 1,1-1-2,-2 7 1,-1-1-1,1 4 1,-2 5-2,7 1 2,-2 4-2,6 4 1,-4 6 0,7 4-1,0 4 1,1 3-1,3 3 1,-2 1-1,3 6 1,1 5-1,-1 1 0,0 3 0,5 1 0,0 2 1,1 0-1,5 0-1,-1-2 1,3-4 0,3-3 0,1 0-1,4-2 0,1-3 0,2-2 1,3-3 0,0-2-1,5-5 1,-3-1-2,2-7 0,0-1 1,0-8-4,5 1 0,-8-12-5,16 5-22,-16-16-4,12 0 2,-21-11-3</inkml:trace>
  <inkml:trace contextRef="#ctx0" brushRef="#br2" timeOffset="222332.6165">6844 2905 69,'-29'-5'33,"6"14"1,-10-1-2,8 22-24,-9 3-1,9 17 0,-9 4-2,6 14-1,-3 1 0,6 9-1,-4 2-1,2 6 0,0 4 0,5 2-1,-1 0 0,5 3 1,-5-3-2,7 2 1,-1-4-1,4-3 0,2-4 1,5-3-2,2 0 1,4-7-1,5 2 1,2-5-1,2-2 2,3-3-1,1 0 1,2-4-2,-2-3 2,3-2-1,-3-6 1,1-3-1,0-4-1,-1-6 1,-4-7-1,2-5 1,-5-7-1,0-3 1,-6-15-1,0 0 0,12-2 0,-7-21 1,-2-7-1,3-14 0,-3-5 1,0-9-1,2-8 0,1-4 2,-3 0-3,2-2 3,-1 2-2,1-1 1,-2 5-1,2 2 1,-1 4 0,0 7 0,1 8 0,1 7 0,-1 8 0,0 7 0,1 8 0,-1 2 0,-5 13 0,7-13 0,-7 13 0,0 0-1,7 19 1,-7 3 0,0 9 0,0 7-1,-3 12 1,0 6 0,1 5-1,-3 3 1,0-2 1,2-2-2,-2-3 2,4-4-1,1-7 1,1-5-2,1-2 2,2-4-2,-1-5 1,2 0-1,0-8 1,-3 0-1,3-7 1,-5-15-1,0 0 0,0 0 0,14-24 1,-5-10-1,2-10-1,-1-9 2,5-9-1,2-6 1,-1-2-1,3 2 1,1 3-1,-4 6 1,3 10 0,-1 7 0,-3 9 1,0 5-1,-1 10 0,-3 1 0,-11 17 0,16-10 0,-16 10 0,10 27 0,-8 0-1,-3 12 2,-2 10-2,1 7 2,-5 9 0,-2 4-2,1-3 2,-1-2-1,2-6 1,0-6-2,3-6 2,1-8-1,3-7-1,0-4 1,3-8 0,0-4 0,-3-15 0,10 6 0,-10-6 1,16-29-1,-6 2 0,6-15 2,5-10-3,1-13 3,7-12-3,0-4 2,2 0-1,-1 6 1,-1 10-2,-3 11 0,-6 13 1,-4 16 0,-4 18 1,-12 7-1,8 32 0,-8 0 0,-3 7 0,-2 10 0,-2 2 0,-2 5 0,0 0 1,0-3-2,-2-5 2,5-7-1,-1-6 1,2-9-1,3-4 1,2-6-1,0-16 0,1 14 0,-1-14 0,13-16 0,-3-4-2,1-7 4,6-6-3,2-6 1,4 0-1,-3 0 1,0 3-1,-1 7 2,-7 7-1,-1 8 0,-11 14 0,12-2 0,-12 16 1,2 6-1,-2 8 2,3 8-1,-3 3 0,2 8-1,1 0 2,-2-5-4,4 5-2,-11-24-22,15 5-11,-9-28 1,0 0-2</inkml:trace>
  <inkml:trace contextRef="#ctx0" brushRef="#br2" timeOffset="223253.0181">6746 2868 65,'-5'10'33,"5"5"0,0-15 1,9 12-24,-9-12-1,25-8-1,-11-7-1,14 0-2,1-9 0,6-5-2,0-2 0,6-3-1,0 3 0,5 2-2,0 1 2,5 4-2,-1 6 1,6 2-1,5 5 1,1 2-1,3 6 1,1 3-1,-1 2 0,-3 7 0,-5 5-1,-3 6 1,-8 8 0,-4 8-1,-3 9 1,-8 12 0,-6 5 0,-3 8 0,-4 4 0,2 7 0,-6-1 0,2 6 0,-4 1 0,0 7 0,-4 3 0,-3 3 0,-1 5-1,-8 2 1,-5 6-1,-2 1 1,-4 4-1,1-6 1,-3-6-1,2-1 1,2-7 0,2-7 0,3-6 1,0-9-2,5-8 2,0-5-1,1-10 1,-2-6-2,2-9 1,0-3 0,-2-9 0,3-7-1,1-4-1,0-15 0,0 0-3,-10-10-3,15-3-22,-10-29-7,9-4-1,-14-26 1</inkml:trace>
  <inkml:trace contextRef="#ctx0" brushRef="#br2" timeOffset="225983.0229">7566 2660 62,'-14'-1'32,"14"1"0,-16 5-1,3-3-28,13-2 1,-12 12 2,12-12-2,-16 12-1,16-12 0,-19 12-1,7-3 0,-9-1 0,2 4-1,-7 1 0,-3 4-1,-4 3 0,-4 8 0,-3 1 0,0 4 1,0 2-1,2 1 1,-3-2-1,2 1 1,1-4 0,6-4 0,-1-4-1,7-5 0,2-3 1,4-2-1,5-6 0,15-7 0,-18 11 0,18-11 0,0 0-1,0 0 0,0 0 1,0 0-1,0 0 0,19-4 0,-3-2 1,3-2-1,4-5 1,2-2 0,5-5 0,5 0 0,5-5 1,5 0-1,5-3 1,4 3 0,2 1-1,3 2 1,-1 3-1,-3 6 1,-7 2-1,-7 3 0,-7 5 0,-9 0 1,-9 3-1,-16 0 0,11 4 0,-11-4 0,-15 14 0,-1-5 0,-8 4 0,-6 2 0,-10 1 0,-3 3 0,-7 2-1,-3-1 1,-2 2 0,-2-2 0,2 1 0,3-1 0,-1-3-1,5-1 2,10-3-1,2-2 0,9-3 0,3-1 0,10 0-1,-1-2 1,15-5-1,0 0 0,0 0-1,0 0 1,0 0 0,23-2 0,-6-4 0,6-6 0,2-3 1,9-2 0,3-5 1,8-2-1,1-4 1,3 2-1,6 0 1,-2 2-1,-1 6 1,-2 2-1,-5 3 1,-5 4-1,-9 4 0,-6 0 0,-6 4 0,-5 0 0,-14 1 1,0 0-1,0 0 1,0 0-1,-28 16 0,-1-5 0,-8 2 0,-10 5 0,-9 1 0,-3 2-1,-5 1 1,-2-1 1,3 0-2,2-2 2,5 0-1,4-4 0,8 0 1,4-2-1,8-2 0,6-2 0,7-2 0,6-2 0,13-5-1,-14 5 1,14-5-1,0 0 1,0 0 0,0 0 0,16-15 0,-5 4 0,5-2 0,4-5-1,4-4 1,6-4-1,4-5 1,1-1 0,5-4 0,-1-1-1,2 0 2,2 0-1,-8 3 0,-2 0 1,-2 4-1,-5 4 1,-4-2-1,-5 8 1,-4 2-1,-3 4 0,-10 14 0,7-16-1,-7 16 1,-15 11-1,0 1 1,-7 6-1,-6 1 1,-5 4 0,-2 3 0,-13-2 0,0-1 0,5-1 0,-4-3 0,6-1 1,4-4-2,7-6 2,6-3-1,7-2 0,17-3 0,0 0 1,-5-16-1,18 2 0,3-1 1,10-1-1,3-4 0,3 0 0,8 2 1,2 1-1,4-1 0,4 2 1,5 1-1,2-1 0,4 2 0,3 2 0,0-1 1,0 1-1,-1 3-1,-4 1 1,-9 3 0,-7 2-1,-12 3 1,-8 6-1,-23-6 1,8 19 0,-23-4-1,-7 3 1,-8 1 0,-4 0 0,-8 4 0,-4-1 0,2-3 0,-3-3-1,2 2 1,0-3-1,7-1 0,2-2 0,7 0-1,3-5 2,12 0-1,14-7 0,0 0 0,-4 11 1,19-13 0,8-3 1,8-1-1,5 1 0,8-2 1,-1 0-1,0 2 0,-4 2 0,0 2 0,-9-1 0,-6 4 0,-5 0 0,-8 1 1,-11-3-1,11 11 0,-11-11 1,-5 16-1,-4-5 0,-2 0 1,-5 3-1,-5-4 0,0 2 0,-1-4 0,-3 0 1,5-5-1,1-2 0,3-3 0,2-1 1,14 3-1,-10-17 0,10 17 1,8-20-1,4 7 0,3 1 1,5 1-1,0 0 1,4 0-1,2 1 1,-1-1-1,0 3 0,-3 1 1,-2-1-1,-3 1 0,-5 1 1,2 3-1,-14 3 0,11-6 0,-11 6 1,0 0-1,0 0 1,0 0 0,0 0-1,0 0 1,0 0 0,0 0-1,0 0 1,0 0-1,0 0 0,0 0 0,0 0 0,10 4 0,-10-4 0,6 15-1,-3 0 1,4 4 0,-1 4 0,3 6 0,-2 5 0,5 3-1,-2 3 2,2 4-1,0 1 0,2 4 1,1 1-1,-1 3 1,3 2-1,-2 6 1,3 0-2,-4 3 2,5 3 0,-3-1-1,0-3 0,2 2 0,-4-3 1,0-2-1,0-3 1,-5-1-1,-1-3-1,0 0 1,-2 1-2,-3-1 1,-3-1-1,0 3-1,-9-5-3,7 8-3,-12-15-26,8 6 0,-9-12-2,10-4 1</inkml:trace>
  <inkml:trace contextRef="#ctx0" brushRef="#br2" timeOffset="228229.4269">7802 2791 61,'11'-11'31,"1"7"0,-12 4 1,23-4-29,-11 10 2,5 17 0,-2 8 0,9 16-1,-5 9 0,6 15 0,-6 7-1,5 10 0,-6 6 0,1 6-1,-9 0 0,4 3-1,-10-4 1,1 3-1,-2-3 0,-6-1 0,3 0-1,0-5 1,0-3-1,-3-4 0,4-5 0,-1-2-1,1-7 1,0-5 0,2-7 0,-6-5-1,3-9 2,0-5-3,0-7 2,0-8-1,-5-4 0,2-12 0,3-10-1,0 0 1,-10-23-2,4-9 3,1-15-2,-2-19 2,-1-14-1,2-14 1,-2-10-1,4-9 1,-2-4 1,-2-6-1,5 1 1,0 3-1,3 9 1,0 10 0,4 13-1,-1 14 1,1 17-1,0 16 0,1 18 1,-5 22-1,2 22 1,-4 16-1,-4 18 1,-1 12 0,-1 15-1,0 10 1,-2 6-1,1 8-1,0 0 1,4 1 0,1-4-1,0 1 1,1-5-1,2-4 0,0-6 2,-2-7-2,1-8 2,-1-8-1,1-8 1,-2-8-2,2-8 2,-2-5-1,3-8-1,-2-6 1,3-8-1,0-16 0,0 0 0,0 0 0,6-24-1,-2-9 0,0-13-1,1-13 3,2-13-3,-3-11 2,1-7-2,-3-1 3,-3 3-1,-2 7 1,-1 8 2,-1 13-2,-5 15 2,4 16-1,-4 16 0,10 13 0,-15 23 0,6 12 0,3 15 0,-1 9 0,0 11-1,1 5 1,-2 2 1,4-4-2,-1-6 3,0-8-3,1-9 2,1-8-2,-1-9 2,-1-4-2,-1-8 0,0-7 0,6-14 0,-18 8 0,4-15 0,-3-12 0,-1-12-2,-5-12 3,1-14-3,-1-9 2,-1-6-1,3-1 1,5 4-1,5 8 2,-1 9 0,6 13-1,1 13 1,5 26-1,0 0 0,0 0 1,-3 34-1,3-1 0,2 5 0,-5 6 0,2 2 0,-1 3 0,-3-7 1,2-4-2,-5-4 3,3-8-2,-2-4 1,2-5-2,-2-5 3,7-12-2,-10 6 0,10-6 1,-17-26-3,9 3 3,-3-9-3,-2-13 2,2-10-2,-3-5 3,6-1-3,2 4 1,2 5 1,2 8-1,3 13 1,4 15 0,-5 16 0,5 25 0,0 10 0,-2 10 0,0 7 0,0 9 0,-2 2 1,1-1-1,-1-7 1,0-8-1,2-8 1,1-7-1,2-13 1,3-7-1,3-11 0,2-8 1,2-8-2,2-10 3,-2-12-3,-2-7 2,2-11-1,0-10 0,-7-2-1,2 0 2,-4 4-1,1 6-1,-3 11 1,-2 9 0,1 15 0,-4 22 0,0 0-1,3 29 1,-5 7 0,0 9 0,2 8 0,0 3 0,0 3 0,1-2 0,0-7 1,3-7-1,-2-9 1,5-7-2,-1-9 3,-6-18-3,15 11 2,-6-20 0,2-8-2,0-10 2,1-12-1,-1-12 0,0-8-1,0-2 2,0 1-1,-5 7 0,0 6 0,-3 12-1,-1 17 1,-2 18 0,0 16 0,-3 13 0,1 9 0,-3 5 0,4 3 0,-2 0 0,3-2 0,0-6 0,0-6 0,0-8 0,4-4 0,-3-6 0,-1-14-1,0 0 1,12 5-1,-9-15 1,3-10-1,-2-7 1,4-8-1,-4-5 1,6-3-1,-3 4 1,2 7 0,-1 11 0,-8 21 0,16 7 1,-8 20-1,0 11 1,-2 9-1,2 1 2,-2 2-3,-2-16-13,11 3-21,-12-18-1,9-6-1,-12-13-2</inkml:trace>
  <inkml:trace contextRef="#ctx0" brushRef="#br2" timeOffset="231162.232">8897 2928 65,'0'0'35,"14"3"-1,-14-3 0,0 0-29,13 15-1,-13-15 1,1 14-2,-1-14-1,-11 21 0,0-7 0,2 3-1,-7-2 0,2 5 0,-3-1 0,-4 3 0,2-1 0,-2 2 0,3-2-1,0-1 0,1 0 1,2-3-2,1 0 2,4-3-1,0-3 1,10-11-1,-12 16 1,12-16 0,0 0 0,0 0 1,0 0-1,0 0 0,0 0-1,-6 10 1,6-10 0,0 0-1,0 0 0,0 0 0,14 12 0,-14-12 0,17 14 0,-4-5 0,2 3 0,3-2 0,0 4 0,5-3 0,-1 2 0,3-3 0,-1 1 0,2-3 0,-1-1 0,-7-3 0,1-3 1,-2 1-1,-5-4 0,-12 2 1,16-10-1,-16 10 1,12-21-1,-8 6 1,0-5-2,0-5 2,-3-5-1,3-2 1,-4-5-1,-4-2 0,3 0 1,0 1-1,-4 1 1,3 5-1,0 3 1,-1 4-1,3 8 0,-1 5 0,-1 1 0,2 11 0,0-11 0,0 11 0,0 0 0,0 0 1,0 0-1,0 0 0,-10 5-1,10-5 1,-17 17 0,5-5 0,-2 4 0,-4 4 0,0 4 0,0 2 0,-5 1 0,1 1 0,-1 1 0,2-4-1,1 2 1,1-3 0,2-1 0,2-2 0,5-2 0,0-4-1,4 0 2,3-4-2,3-11 1,-3 15 0,3-15 1,0 0-1,19-8-1,-6-4 2,3-5-2,6-2 2,-3-3-1,6-3 1,-1 3-2,-4 1 2,-2 4-2,-2 3 2,-16 14-1,18-16 0,-18 16 0,0 0 0,0 0 0,0 0 0,0 0 0,0 0 0,-10 10 0,-2 0 0,3 1 0,-7 2-1,3 3 1,-2-3 0,2-1 0,13-12-1,-18 19 1,18-19 0,0 0 0,0 0 0,0 0 0,0 0 0,20 2 0,-7-4 0,0 1 0,0-2 0,2 2 0,-5 1 0,-10 0 0,16 0 0,-16 0 1,0 0-1,0 0 0,0 0 0,0 0 0,0 0 1,0 0-1,-17-6 1,17 6-2,-20 2 0,8 3 2,-2 2-1,0 5 0,4-1-1,-1 1 1,4-2-1,3 2 2,4-12-1,-3 12 0,3-12 0,0 0 0,11-2 1,-11 2-1,0 0 0,13-15 1,-13 15-1,6-15 0,-6 15 0,-1-18 0,1 18 0,-3-19 0,3 19 0,-4-19 0,4 19 0,-4-15 0,4 15 0,0-11 0,0 11 0,0 0 0,0 0-1,16 18 1,-8-3 0,-1 0 0,3 3 0,1-2 0,-2 1-1,-1-3 2,0-2-1,-8-12 0,10 13 0,-10-13 0,0 0 0,0 0 0,0 0 0,0 0 1,0 0-1,5-18 0,-5 18 1,-4-22-2,2 11 1,-1-1 0,3 12 0,-8-18-1,8 18 1,0 0 0,-10-12 0,10 12 0,0 0 0,0 0 0,0 0 0,0 0 0,0 0 0,0 0 0,0 0 0,0 0 0,0 0 0,0 0 0,0 0 0,0 0-1,0 0 1,0 0 0,0 0 0,0 0 0,0 0 0,0 0 0,0 0 0,0 0 0,0 0 0,0 0 1,-8-10 0,8 10-1,0 0 0,0 0 1,0 0 0,0-12-1,0 12 1,0 0-1,0 0 0,0 0 1,9-11-1,-9 11 0,16-7 0,-6 1 1,5-1-1,6-2 0,5 2 1,5 0-1,5 1 1,10 1-1,7 0 1,5 0-1,7 3 1,8 1-1,7 0 1,5 0-1,0-2 1,1 2-1,-5 0 0,-8 0 0,-9 0 0,-13 0 0,-10 1 0,-14 0 0,-12 1 1,-15-1-1,16 0 0,-16 0 1,0 0-1,0 0 0,0 0 0,0 0 0,0 0 0,0 0-1,0 0-1,0 0-1,0 0-3,0 0-11,-16-25-17,22 14-4,-8-11-3,11 5 0</inkml:trace>
  <inkml:trace contextRef="#ctx0" brushRef="#br2" timeOffset="232051.4336">9381 3660 76,'0'0'38,"0"-11"-2,0 11 1,6 17-35,2 0 0,0 10 0,5 6 0,-2 4 1,4 7-1,-1 0-1,1-2 1,-5-5-1,0-3 1,-1-6-1,0-7-1,-3-5 1,-5-2-1,-1-14 1,8 14-2,-8-14 2,0 0-2,0 0 1,-9-17 1,3-3-1,0-8 1,-2-8-1,-2-9 1,-2-8-1,4-5 1,-3 1-1,7 2 0,4 0 0,6 6 0,4 8 0,5 7 0,6 10 0,3 5-1,3 5 2,3 7-1,0 9-1,0 6 1,-2 8 0,-5 2 1,-6 5-1,-3 5 0,-8 1 0,-2 4 1,-13-5-1,-4 1 0,-4-1 1,-7-3-1,-2-3 0,-7-3 1,-1-7-1,3-2 0,1-6 0,2-3 0,0-2 0,5-1 0,8-2-2,-1-1 0,16 5-1,-11-6-1,11 6-2,12-6-2,12 10-3,-8-16-9,21 13-14,-5-10-1,12 9-1,-3-7 3</inkml:trace>
  <inkml:trace contextRef="#ctx0" brushRef="#br2" timeOffset="232800.2349">10139 3695 57,'9'-18'33,"-3"5"0,-6-9-6,0 22-18,-10-28-1,10 28-1,-27-21-2,9 17-2,-7 0 0,0 4-1,-8 1-1,3 7 1,-1 5-1,0 7 1,4 3-1,5 6 1,4 2-2,6 4 2,7 0-1,8-3 0,6-3 0,5-5 0,5-8 0,7-3 1,1-9-1,5-7 0,1-7 1,-1-3-1,-1-5 1,-1-5-1,-5-5-1,-2-2 1,-6-2-1,-6 2 1,-4 4-1,-2 1 0,-4 7 0,-1 0 0,0 18 0,-1-11-1,1 11 1,-5 18 0,5 2 0,-4 8-1,6 4 1,0 5 0,3 2 0,1 1 0,1-2 0,3-5 0,2-7-1,-1-9 0,2-3-1,-1-10-1,4-4 0,-3-9 0,4-3 0,-4-9-1,2-2 2,-1-1 1,1-1 1,-5 2 0,-1 1 3,0 5-1,-2 4 1,-7 13 1,16-6-1,-16 6 0,16 15-1,-6 1 0,1 1 0,-3 6-1,3 0-1,-3-2 1,-2 0-1,-1-4 0,1-2-1,-6-15 0,6 14-2,-6-14-2,5-10-5,-16-16-18,15 8-8,-8-17-2,4-2 1</inkml:trace>
  <inkml:trace contextRef="#ctx0" brushRef="#br2" timeOffset="232925.0351">10482 3474 72,'-3'-17'34,"-3"2"0,6 15-2,0 0-32,0 0-16,-6 19-16,10 0-1,8 8-3,-2 2 2</inkml:trace>
  <inkml:trace contextRef="#ctx0" brushRef="#br2" timeOffset="233861.0368">10919 3757 74,'0'-35'36,"-8"-5"-1,7 9 1,-2 0-34,-3 9-1,-7 6 2,0 16-1,-9 7 0,0 12 0,-4 5 0,-2 6 0,2 5 0,5 0-1,6-2 0,9-1 1,6-7-1,9-5 0,8-7 0,5-5 0,4-7 0,5-4 0,0-8 0,2-2 0,-1-8-1,-4-3 0,-2-4 0,-4-2 0,-5 2 0,-6 4-1,-3 3 0,-5 7 0,-3 14 0,0 0 0,0 19 1,0 10-1,-1 9 0,1 9 0,1 12 0,0 4 0,3 6 0,-1 3 0,1 3 1,0-1-1,-2-2 0,-2 0 0,-2-10 1,-5-3 0,-2-11 0,-6-6 1,0-9 0,-5-11 0,-3-13 0,2-7 1,1-13-1,5-7 0,5-12 0,6-6-1,7-5 1,7-7-1,3-2 0,6-6 0,3 2 0,4-1 0,1-1 1,4 0 0,5 2-1,3-1 1,7 2 0,1 1 0,1 1 0,2 3-1,-2 6 1,-3 0-1,-6 5 1,-7 4-1,-4 0 1,-8 3-1,-5 0 1,-5 3-1,-4-1 0,-2 4 0,0 2 0,-4 1 0,-4 6 0,4 15 0,-23-9 1,4 11-1,-8 8 0,-4 1 0,-5 6 0,-3 5 1,1 3-1,3 3 1,4 5-1,11 1 1,7 3-1,10-1 1,10 0-1,9-4-1,7-3-1,1-12-5,15 5-23,-13-22-8,11 0-1,-13-15-2</inkml:trace>
  <inkml:trace contextRef="#ctx0" brushRef="#br2" timeOffset="234032.6371">11923 3674 79,'0'0'9,"0"0"-8,-10 14-1,10-14-39</inkml:trace>
  <inkml:trace contextRef="#ctx0" brushRef="#br2" timeOffset="237168.2426">3089 10159 56,'0'0'32,"0"0"0,0 0-7,16 7-12,-16-7-1,0 0-2,0 0-2,14-1-1,-14 1-2,0 0 0,-16 0-2,16 0 0,-27 2-1,8 1 0,-6 0-1,-7 1 0,-3 0 0,-1 1 0,-5 1 0,3 0 0,1-1 0,5 1-1,4-3 1,6 2 0,5 1-1,17-6 1,-16 11 0,16-11-1,-4 16 1,4-2-1,1 1 0,3 5 0,-1 1-1,0 2 1,-1 3 0,2 2 0,-1 2-1,2 2 1,-2 0 0,-1 2 0,3-2 0,-3-1 0,3-3 0,-4-2 0,3-5 0,1-4 0,-4-6 0,-1-11 1,6 14-1,-6-14 0,0 0 0,0 0 0,0 0 0,0 0 0,0 0 0,0 0 0,0 0 0,0 0 0,0 0 0,0 0 0,0 0 0,0 0 0,0 0 0,0 0 0,0 0 0,0 0 0,0 0 0,0 0 0,0 0 0,0 0 0,0 0 0,0 0 0,0 0 0,0 0 0,0 0 0,0 0 0,0 0 0,0 0 0,0 0 0,0 0 0,0 0 0,0 0 0,0 0 0,0 0 0,0 0 0,0 0 0,0 0 0,0 0 0,0 0 0,10-5 0,-10 5 0,0 0 0,0 0 0,3-10 0,-3 10-1,0 0 1,0 0 0,0 0 0,0 0 0,2-11 0,-2 11 0,0 0 0,0 0 0,0 0 0,0 0 0,0 0 0,2-11 0,-2 11 0,0 0 0,0 0 0,0 0 0,0 0 0,0 0 0,0 0 0,0 0 0,0 0 0,0 0 0,0 0 0,0 0 0,0 0 0,0 0 0,-2-11 0,2 11 0,0 0 0,0 0 0,0 0 0,0 0 0,0 0 0,0 0 0,0 0 0,0 0 0,0 0 0,0 0 0,0 0 0,0 0 0,0 0 0,0 0 0,0 0 0,0 0 0,0 0 0,3-11 0,-3 11 0,0 0 0,0 0 0,0 0 0,0 0 0,4-12 0,-4 12-1,0 0 1,0 0 1,0 0-2,0 0 2,0 0-2,5-10 1,-5 10 0,0 0 1,0 0-1,0 0 0,0 0 0,0 0 1,0 0-2,0 0 1,0 0 0,10-10 1,-10 10-2,0 0 1,0 0 0,0 0 0,0 0 0,0 0 0,13-13 0,-13 13 0,0 0 0,0 0 0,0 0 0,0 0-1,7-10 1,-7 10 0,0 0 0,0 0 0,0 0 0,0 0 0,0 0 0,0 0 0,0 0-1,0 0 1,0 0 0,11-11 0,-11 11 0,0 0 0,0 0 0,0 0 0,0 0 0,0 0 0,0 0 0,0 0-1,0 0 1,0 0 0,0 0 1,0 0-2,0 0 1,9-9 0,-9 9 0,0 0 0,0 0 0,0 0 0,0 0 0,0 0 0,0 0 0,0 0 0,0 0 0,0 0 0,0 0 0,0 0 0,0 0 0,0 0 0,0 0 0,0 0 0,0 0 0,0 0 0,0 0 0,0 0 0,0 0 0,0 0-1,0 0 2,0 0-1,0 0-1,0 0 1,0 0 0,0 0 0,0 0 0,0 0 0,0 0 0,0 0 0,0 0 0,0 0 0,0 0 0,0 0 0,0 0 0,0 0 0,0 0 0,0 0 0,0 0-1,0 0 1,0 0-1,0 0 0,0 0-1,0 0-1,0 0-1,9-12-2,-9 12-10,0 0-17,12-11-3,-10-4-1,-2 15 0</inkml:trace>
  <inkml:trace contextRef="#ctx0" brushRef="#br2" timeOffset="238057.4441">2757 10623 8,'0'0'23,"-6"14"1,6-14-4,0 0-9,0 0-2,0 0-2,2 13 0,-2-13-1,0 12-1,0-12 1,0 13 0,0-13 0,0 10 1,0-10-2,0 0 1,0 0-2,-7 13 0,7-13 0,0 0 0,0 0-1,0 0 0,1 11-1,-1-11 0,0 0 0,10 18 1,-10-18-1,0 0 0,5 11 0,-5-11 0,0 0 0,0 0 0,0 0 0,0 0-1,0 0 0,0 0 1,14 10-1,-14-10 0,14 4 0,-1-1 1,1-1-1,4 0 0,5-3 1,4 0-1,3-3 0,2 1 0,6-3 0,2 0 0,-1 0 0,2 3 0,-1 1-1,-4 0 1,-2 4-1,-7-1 1,-7 1-1,-4-1 0,-16-1 0,14 5-1,-14-5 0,0 0-1,0 0-1,-19 0-4,19 0-17,-24 4-14,12-1 0,-10-11-1,3 6 1</inkml:trace>
  <inkml:trace contextRef="#ctx0" brushRef="#br2" timeOffset="238431.8448">2655 10561 49,'0'0'34,"0"0"2,12 2-2,-12-2-14,27-6-12,-15 1-1,11 5-2,1-3-1,4 2-2,2-1 1,9-1-1,-3-3 0,2 4-1,2-2 0,-1 1 0,-4 1-1,-3 0-1,-4 3-3,-7-7-5,5 12-27,-10-9-1,2 7 0,-18-4-1</inkml:trace>
  <inkml:trace contextRef="#ctx0" brushRef="#br2" timeOffset="239227.4462">3470 10602 41,'16'-17'31,"0"-1"2,1 3 0,-11-5-21,12 8-2,-14-7 0,5 7-4,-12-3-1,3 15 0,-17-21-2,3 14 0,-4 0-2,-2 4 1,0 1-1,-2 7 0,-1 5-1,0 6 1,3 5 0,3 5-1,1 4 1,4 6 0,2 0 0,9-2 1,1-2-1,9-4 0,0-5 1,7-3 0,3-10-1,5-5 1,2-9-1,4-3 0,-4-6 0,5-4 0,-5-6-1,0-1 0,-4-4 0,-3-2 0,-5-2 0,-5 2 0,-3 5-1,-3 2 1,-2 1 0,-1 7-1,0 15 1,-2-15 0,2 15 0,0 0-1,-5 18 1,4-3 0,2 6 0,-1 2 0,4 1 0,-3 6 0,3-1-1,-1-3-1,6 0-2,-7-11-3,13 9-22,-15-24-8,21 16 0,-21-16-1</inkml:trace>
  <inkml:trace contextRef="#ctx0" brushRef="#br2" timeOffset="239711.0471">3984 10416 57,'-17'-7'31,"1"3"1,4 8-2,-5 0-24,8 5-1,-8-1 0,8 7 1,-2-7-2,3 7 0,-2-4 0,6 1-1,4-12-1,-2 26 1,6-15 0,3 3-1,3-1 0,4 2 0,6-1-1,0 1 0,4-2 1,-1 2-2,3 3 1,-1 0-1,1 1 0,-5 1 1,-4 2-1,0 2 1,-4 0-1,-5 1 1,-3-1 0,-3-2 0,-2 0 0,-5-1 0,-5-3-1,-7 1 1,-2-3 0,-4-2 0,-2-5-1,0-3 1,1-5-2,-1-8 0,7-6-2,1-11-3,12 7-7,-7-19-25,12 7 2,-2-9-3,8 6 2</inkml:trace>
  <inkml:trace contextRef="#ctx0" brushRef="#br2" timeOffset="240007.4476">4224 10596 87,'-4'-11'35,"4"11"0,0 0-6,0 0-27,0 0 1,0 0-1,14 16-1,-6 0 1,4 8 1,-3 3-2,3 3 1,-6 1 0,3 0 0,-3-2-1,-1-5-1,0-2-3,-5-22-9,6 20-24,-6-20 0,0 0-2,-6-15 1</inkml:trace>
  <inkml:trace contextRef="#ctx0" brushRef="#br2" timeOffset="240179.0479">4318 10284 80,'0'0'36,"-12"-19"1,12 19 0,0 0-34,-11-5-16,11 5-22,10 16 1,-3 0-4,-3-5 3</inkml:trace>
  <inkml:trace contextRef="#ctx0" brushRef="#br2" timeOffset="241037.0494">4506 10694 81,'0'0'38,"11"6"-1,-11-6 1,24-5-33,-9-5-2,10 5 0,2-7 0,8-1-1,2-4-1,4-4 0,-1-1 0,1-2-1,-6 0 0,-6-4-1,-5 0 1,-9 3-2,-12 3 1,-10 4 0,-5 6-1,-11 5 1,-5 7 0,-2 8 0,-4 7 1,-1 7 0,4 7 0,3 7 0,5 2 0,5 8 1,7 2 0,5 0 0,5 0 0,9-1 1,3-6-1,10-7 0,-2-5 1,9-8-1,3-11 0,8-6 0,1-8 0,4-7 0,1-10 0,3-4-1,-3-8 0,1-1 0,-5-3 0,-4-1 0,-4 2-1,-8 5 1,-3 2 0,-6 8 0,-3 6-1,-13 15 1,14-9 0,-14 9 1,11 20-1,-5-1 1,3 7-1,-2 5 1,3 1-1,2 3 1,0-3 0,1-1 1,-5-4-1,6-6 0,-8-4 1,2-6-1,-8-11 0,0 0 1,11 6-1,-11-6 0,6-23 0,-2 2-1,4-9 1,1-7-1,-1-1 0,5-3 0,3 1-1,1 1 0,1 8 0,-1 2-3,3 19-6,-15-9-19,11 17-12,-16 2 1,23-8-2,-12 0 1</inkml:trace>
  <inkml:trace contextRef="#ctx0" brushRef="#br2" timeOffset="291908.756">16076 5866 2,'0'0'15,"0"0"-9,0 0-3,0 0-1,0-10-3,0 10 0,0 0 0,0 0 0,0 0 1,0 0 2,0 0 2,0 0 1,0 0 1,0 0 0,0 0 1,0 0-1,0 0-1,0 0-1,0 0-2,0 0-1,0 0-1,0 0 1,0 0 1,0 0 0,0 0 1,7-12 0,-7 12 2,0 0 0,0 0-1,9-11 1,-9 11 0,0 0 0,11-6 0,-11 6 0,0 0-1,13-16 0,-13 16-1,19-13 0,-4 6-1,-2-2 0,6 1-1,4-3 0,0 1-1,2 1 1,3 2-1,1-2 0,1 3 0,-2 1 0,1 1 0,0 0 1,0 2-1,0 1 0,0 0 0,2 1 0,-2 0 1,7 2-1,-2-1 0,5 0 0,2 2 0,1-1 0,1 0 0,2 0 0,2 0 1,-1-1-1,3 0 0,-3-1 0,4 1 0,2-1 0,0 1 1,2-1 0,4 3-1,1-2 1,-1 1 0,2 0 0,4 2 0,1-2-1,-1 2 1,1-1-1,4 0 1,-5 2-1,2-3 0,8 2 0,-3-3 0,3 1 0,2 1 1,0-1-1,0 0 0,-1 1 0,-2 0 1,1-1-1,-2 2 0,0 1 1,2 0 0,1-1 0,1 1-1,3 0 1,-2 1-1,1-2 1,4 2-1,2-1 0,-6-2 0,4 2 0,3-3 0,0 0 0,1 0 1,-3-2-1,-1 1 0,0-1 0,-1 0 0,-1 0 0,-5 1 0,2-1 1,-2 0-1,-2-1 0,-2-2 0,1 1 1,-4-1-1,0 0 0,0 0 0,-7-2 1,3 1-1,-4-1 0,1 2 1,0-1-1,2 2 0,-4-3 0,1 3 1,0 1-1,-6 1 0,0 1 0,-3-1 0,1 2 0,-5-1 1,-5 4-1,-3-4 0,-4 1 0,-3 1 0,-4 0 0,-5-1 0,-4 1 0,-2 0 0,-7 0 0,-10-3 0,15 8 0,-15-8 0,0 0 0,13 12 2,-13-12-2,4 12 0,-4-12 0,4 18 0,-2-5 0,1 1 0,0 3 0,1-1 0,1 5 0,0 1 0,0 1-2,-1 1 2,1 4 0,-1-4 0,1 3 0,-2-4 0,0-1 0,-6-4 0,2-1-1,-1-2 1,-1-3 0,3-12-1,-11 15 1,11-15 0,-13 9 0,13-9 0,-14 2 0,14-2 0,-19-1 0,9-2 0,-1 2 1,-2-1-1,-1 0 0,0 1-1,-3-1 1,-4-1-1,-4 2 1,0 0-1,-6 1 0,-6-1 1,1 1-1,-8 0 1,-3 0 1,-1 0-1,-4 0 1,-2 1-1,-4-1 1,0 2-1,-1-2 1,-1 3-1,-1-3 0,0 2 0,-1-2 0,-1 0 0,0-1 0,-4-1 0,0-2 0,-2 1 0,0 0 0,0-1 0,-1-1 0,0 0 0,-2 1 0,3 0 1,-7 1-1,0-1 0,-4 3 1,-2-1-1,-2 1 0,1 1 2,-5 0-2,2-1 0,-1 1 0,1 0 0,-1-1 1,-1-1-1,3 1 0,-3 0 0,3 0 0,1 0 0,2-2 0,0 1 0,7 0 1,-3-2-1,1 2 0,-1 0 0,1 0 0,-1 0 0,0 2 0,-2 0 0,2 0 0,1-1 0,3 1 0,-1 0 0,0-2 0,2 1 0,-1 1 0,-1 1 0,-1-1 0,2 1 0,-1 0 1,1 0-1,3 1 1,1-1 0,1 0-1,3-2 1,-1 0-1,2-1 0,5 0 0,-2-3 0,1 5 0,1-3 0,5 2 1,-1 0-1,2 1 0,5 0 0,2 0 1,3 0-1,5 0 0,1-1 0,4 1 0,4-2 0,3 0 0,0 1 0,3-1 0,1-1 0,2 0 0,2-1 0,5 1 1,-2 1-1,6-1 0,10 3 0,-15-5 0,15 5 0,0 0 0,-4-11 0,4 11 0,4-18 0,-4 4 0,3-7 0,2-4 0,-3-8-2,8 0-5,-10-9-26,10-6 0,-7-3-1,-3-3-1</inkml:trace>
  <inkml:trace contextRef="#ctx0" brushRef="#br2" timeOffset="294092.7599">20170 5698 17,'12'-13'14,"-12"13"0,0 0-2,0 0-2,4-14-2,-4 14-2,0 0 0,0 0-3,1-11 1,-1 11 0,0 0 0,0 0-1,0 0 1,0 0 0,0 0-1,0 0-2,0 0-1,-13 13-1,13-13 0,0 0 1,-5 12-1,5-12 2,0 0 0,0 0 1,0 0 0,0 0 1,0 0 0,0 0 0,0 0-1,0 0 0,-12 5 0,12-5 0,0 0 0,0 0 0,-9-13 0,9 13 0,0 0 0,-4-10 0,4 10-3,0 0 3,-15-12-3,15 12 3,-11-1 0,11 1 0,-19 1 0,19-1 0,-23 3 3,23-3-3,-23 9 4,11-5-5,-1 1 0,0 2 0,-1-2 1,1 6-1,-4-3 0,3 3-1,-3 3 1,3 2 0,-2-1-1,3 5 1,-1 2-1,1 3 0,2 5 0,1 3 1,3 3-1,2 6 0,2 1 0,-1 3 0,4-1 0,2 0 1,3-4-1,2-3 1,3 2-2,2-6 2,5-2 0,1-4 0,3 0 0,4-3 0,0-4 0,2-2 0,1-4 0,1-4 0,0-4 0,1-4-1,-1-4 0,0-4 1,-3-5-1,2-4-1,-3-5 1,-2-3-1,-1-6 1,-3-2-1,-4-2 1,-2-4-1,-1-1 1,-2-4 0,-1 0 0,-3 1 0,0-4 1,0-1-1,-1 1 0,1-1 0,-4 1 1,2 2-1,-4 3 1,0 2-1,-3 4-3,-3 3 4,-5 5-3,-5 7 3,-7 3-4,-7 8 4,-5 6-1,-7 4 0,-2 7 1,-6 1-7,10 11-11,-8-12-16,8 5 1,1-7-4,9-2 1</inkml:trace>
  <inkml:trace contextRef="#ctx0" brushRef="#br2" timeOffset="295699.5627">17791 5619 3,'0'0'14,"0"0"-1,0 0 0,0 0-3,8-11 1,-8 11-3,1-11 1,-1 11-2,-2-11 0,2 11 0,0 0 0,-12-8-1,12 8-1,0 0 0,-12 9-1,12-9 0,-10 9-1,10-9 0,-13 12-1,13-12 2,-11 19-2,3-6 3,3 3-4,-3 3 3,1 3-3,1 2 3,0 2-3,-1 3 0,3 1-1,-1 1 1,3 3 0,1 0 0,1 3 0,2 0-1,4-1 2,-1 2-2,5-4 1,2 1 0,1-3 0,2-2-1,0 0 1,2-5 0,1 1 0,2-4-1,0-2 1,2-3 0,2-3 0,-1-5 0,3-6 0,1-4 0,3-3 0,-2-8 0,-2-2 0,2-4 0,1-1-1,-5-3 0,-2-4 1,-3-1-1,-1-1 0,-2-4 1,0 1-1,-4-3 1,0-1-1,-4-1 0,2-1 0,-4 3 1,-1-3-1,0 1 1,-2 3-1,-6-1 0,-1 2 1,-3 3-3,-3 2 3,-3 0-3,-4 3 3,-8-3-4,-1 3 2,-7 3-1,-4 11 0,-2 2 3,-5 10 0,-2 4-1,2 10 0,-5 11 2,6 3-3,4 13-4,-4-8-27,15 1 0,3-9-5,11-4 4</inkml:trace>
  <inkml:trace contextRef="#ctx0" brushRef="#br2" timeOffset="297961.5667">19309 3827 15,'9'1'15,"-9"-1"0,0 0-1,0 0-1,0 0 0,0 0-4,0 0-1,0 0-3,0 0-1,0 0-2,0 0 0,0 0 1,3-11 1,-3 11-1,0 0 0,-8-13 1,8 13 0,0 0-1,-8-11-1,8 11 1,-12-10 0,12 10-1,-19-8 1,8 4-1,-2 1 1,-3 0-1,1 2 0,0-4 0,0 5-1,-3-2 1,2 2-1,-2 0 0,0 2 1,-2 1-1,2 2 0,-7 0 0,4 2 0,-1 2-1,-1 0 1,0 1 0,0 0 0,-1 0 0,4 2-1,-2-1 1,0 2-1,-1-1 0,1 1 1,3 1-1,-1 0 0,0 1 1,1-1-1,-1 1 0,0 1 1,1 0-1,-2 1-1,2 0 2,2 1-2,-2 1 1,1 0-1,2 0 1,0 3 0,2-1 0,-1 0 0,2 3 0,2 1 1,0 0-1,2 4 0,2-4 0,2 5 0,2-1 1,3 1-1,3 0 0,2 1 0,2 0 0,0 3 0,5-1 1,1 2-1,3-3 0,3 0 0,-1-2 0,4-3 1,4-3 0,1 1-1,2-2 1,3 0 0,0-2 2,6 0-2,0 0 2,3 1-2,-1-4 1,8 1-1,-2-4 2,5 0-3,-4-5 1,2 0-1,-2-2 0,-1-2 1,0-1-1,-2-2 0,-2 0 1,-1-2-1,-1-1 0,1-1 1,-3-3-1,5-1 1,-1-1-1,-4-4 0,3-1 1,0-1-1,-1-4-2,-1 1 3,-2-1-3,0-1 3,-2-4-3,-5 0 2,2 0-2,-4-2 2,0-1 0,-5 0 0,1-3 0,-2-1-1,-2 0 2,1-4-1,-1-2 1,1-3-1,-3-1 1,-1-2-1,-2 1 1,-1-2-1,-2 3 1,-8-1-1,0 2 1,0 3-1,-4-1 0,-4 1 1,-1 1-1,-2 3 1,-5 0-1,-1 4 1,-3 1-2,0 3 2,-7 1-1,3 2 1,-4-1-1,0 3 0,-1-1 0,0-2 0,0 2 0,-7 0 0,1 1 0,-3 2 0,0-1 0,-3 4 1,-3 2-1,2 3-1,-2-2 2,0 3-1,0-3 0,0 2 0,1-2 0,-3 1-1,3 0 1,-1 1 0,-1 3-1,-4 4 1,1 5-1,-4 5 0,-1 7 0,-3 3-1,4 8-4,-8-7-4,19 14-24,-13-14-2,14 10-2,-2-11 0</inkml:trace>
  <inkml:trace contextRef="#ctx0" brushRef="#br2" timeOffset="298757.1681">19684 4215 36,'0'0'31,"-1"-14"1,1 14-1,-14-20-20,14 20-4,-7-12-2,7 12 0,-14-6-2,14 6 1,-17 9-2,8 3 1,0 3-2,-1 5-1,2 1 1,2 4-1,3-1 0,6-5 0,4-3 0,5-9 0,4-4 0,3-8 0,3-7 1,1-3 0,-3-4 0,-3-3-1,-6-1 1,-3 3 0,-10 2 0,-3 3 0,-6 7 0,-3 7 0,-6 6-1,3 8 0,2 7 0,3 2 0,3 3 0,9-2-1,1-3 1,8-7 0,4-5 0,3-5 0,-2-10 1,1-5-1,-4-2 1,-4-2 0,-6-1 0,-1 1-1,-6 1 1,6 15 0,-16-14-1,4 15 1,12-1-1,-19 18 0,11-3 0,0 2 0,4 1-2,-1-5-2,10 10-21,-5-23-10,-3 14 0,3-14-2</inkml:trace>
  <inkml:trace contextRef="#ctx0" brushRef="#br2" timeOffset="299505.9694">19147 4302 15,'0'0'24,"-18"3"0,18-3 3,0 0-22,-16-19 0,16 19 0,-1-21 1,1 21 0,4-27 1,2 16-1,-6-4-2,4 4 0,-4-4 0,0 15-1,-1-16 0,1 16 0,0 0-1,-12 2 0,12-2 0,-16 24-1,8-6 0,-3 1-1,5 3 0,-2-2 1,3-2-1,4-3 0,4-3 1,-3-12 0,16 5 0,-2-8 1,-1-9-1,3-1 1,-4-5 1,2-1-1,-8-4-1,-1 3 1,-4 0-1,1 4 0,-7 4 0,5 12-1,-12-7 1,12 7-1,-15 20-1,10 0 1,2 2-1,1 2 1,6 0 0,0-3 0,7-7 0,4-4 0,-1-5 0,3-10 0,0-4 1,-5-4-1,-1-3 1,-5-2-1,-5 1 1,-3 0-1,-7 6 0,9 11 0,-19-14 0,7 15 0,1 10-2,-1-1-3,10 18-10,-8-8-18,10 9-2,-1-6-1,1 7 1</inkml:trace>
  <inkml:trace contextRef="#ctx0" brushRef="#br2" timeOffset="301050.3721">18857 4613 4,'5'-14'21,"-5"14"1,0 0-14,0 0-2,0 0 0,0 0 0,0 0 0,0 0 0,0 0-2,3 10-2,-3-10 1,0 0 0,0 0 1,0 0 0,6 12 0,-6-12 0,0 0 0,0 0 0,0 0-1,0 0-1,0 0 0,0 0 0,0 0 0,7-16 0,-7 16 0,6-24 1,-1 12-2,0-4 1,1 2-1,0 1 1,2 0-1,-8 13 0,21-16 0,-21 16 0,19 0 0,-19 0 1,24 15 0,-13-3-1,2 5 1,-2 0-1,-1 3 0,-1 0 0,2-2-1,1-4 1,-3-1-1,2-8 0,1-4 1,-2-6-1,3-4 1,0-6-1,0-4 1,-1-1 0,0 2-1,-3 1 1,-3 2 0,0 4 0,-6 11-1,11-7 2,-11 7-2,14 18 1,-4-7-1,1 4 0,5 3 0,0-3 0,3-3 0,2-4 1,-3-3-1,3-7 0,-2-5 1,3-5-1,-4-4 1,-3-1 0,2-2-1,-5 3 1,2 1-1,-6 4 1,-8 11-1,13-6 0,-13 6 0,14 14 1,-14-14-1,15 19 0,-5-7 0,1-1 0,0-3 0,0-1 0,2-4 1,0-1-1,-1-4 0,1-3 0,3-3 1,0-4-1,-2 1 0,2-3 0,0 1 0,-1 0 0,0 2 1,-1 3-1,-2 6 0,0 5 0,-1 5 0,0 4 1,1 3-1,-1 1 0,2-1 0,-1-1 1,3-4-1,-1-3 0,1-5 0,1-4 1,0-5-1,-2-1 0,0 0 1,1-4-1,-1 3 0,1-1 0,-2 2 0,-1 0 0,0 2 0,1 3 1,-3 0-1,-10 3 0,19 3 0,-19-3 0,15 10-2,-7 3-2,-8-13-17,11 11-14,-11-11 0,0 0-2,0 0 0</inkml:trace>
  <inkml:trace contextRef="#ctx0" brushRef="#br2" timeOffset="302641.5749">19178 3592 12,'0'0'15,"0"0"-4,-6 13-5,6-13-1,0 0 0,16 9 2,-16-9 1,14 6 1,-14-6 3,15 3-2,-15-3 1,11 1-2,-11-1-1,0 0-2,12-7-1,-12 7-1,0 0 0,10-6 0,-10 6-1,0 0 0,2-11 0,-2 11 0,0 0-1,1-14 0,-1 14-1,0 0 2,-6-16-2,6 16 1,-4-11-1,4 11-1,-6-12 1,6 12 0,-8-11 0,8 11-1,-10-13 1,10 13-1,-17-7 0,17 7 1,-19-2-1,8 4 0,-1 0 0,0 2 1,0 0-1,12-4 0,-20 12 0,20-12 0,-17 9 0,17-9 1,-12 6-1,12-6 0,-11 1 1,11-1-1,-12-1 0,12 1 1,-17-2-1,17 2 0,-22-3 0,11 2 0,11 1 0,-15 1 1,15-1-1,-16 1 0,16-1 0,-12 0 0,12 0 0,0 0 0,-15 0 0,15 0 0,-11 3 0,11-3 0,0 0 0,-10 7 0,10-7 0,0 0 0,-4 12 0,4-12 0,0 0 0,11 13 0,-11-13 0,9 9 0,-9-9 0,16 14 0,-16-14 0,17 17 0,-7-6 0,-1 0 0,-9-11 0,21 21 0,-21-21-1,18 15 1,-18-15-3,11 7-4,5 2-26,-16-9-2,0 0 0,8-18 0</inkml:trace>
  <inkml:trace contextRef="#ctx0" brushRef="#br2" timeOffset="303998.7773">19067 3489 16,'0'0'25,"0"0"-1,0-19-9,0 19 0,3-13-3,-3 13-1,2-11-1,-2 11-1,-3-14-2,3 14-1,-2-12-1,2 12 0,-7-11-2,7 11 0,-7-12-1,7 12 1,-10-13-1,10 13 0,-18-15-1,18 15 1,-22-16-1,8 7 1,-5-1-1,-1 1 0,-3-1 1,0 3-1,-2-2-1,-4 2 1,0 0-1,3 2 1,-5 0-1,2-2 0,2 4 0,0-1 1,2-1-2,-2 4 2,2 0-1,1 2 0,-2-1 0,4 4 0,-3 0 1,2 3-1,-3 3 1,2-1-1,-2 1 1,1 4-1,0 1 0,1 2 1,-3-1-1,4 2 0,1 1-1,4 2 1,-1 1 0,2 2 0,3 3 0,0-1 0,2 2 0,1 3 0,3 3 0,-2 1 0,4 2-1,-1 2 1,2 4 0,2 1 0,1 2 0,1 1 0,4 3 0,-1-1-1,0 2 1,3 1-1,0 2 1,0-1-1,0 4 1,-3-1 0,2 2-1,1 0 1,-1-1 0,3-3 0,-1 0-1,-3-5 1,4-4 0,-2-5 0,-2-5 2,0-3-1,0-6 1,-3-6-2,1-3 2,-1-5-2,0-12 3,0 0-2,0 0-3,0 0 3,10-11-2,-7-1 3,-3-2-4,5 1 2,-3-4-2,2 0 2,-3-4 0,3-2-1,-3-2 1,1-2-1,0-1 1,-4-4 0,2-1 0,0 1 0,0-5 0,4 1 0,2-2 1,3-2-1,1-1 0,4 1 0,3-2 0,-1 0 0,5-1 1,0 0 0,-2 1-1,1 0 0,1 0 0,3 0 1,-5 2-1,4-1 1,-2 2-1,0 3-1,2 2 2,3 5-1,-1 2 0,3 7 1,-4 4-1,2 4 0,0 6 0,-4 3-2,3 6-2,-11-6-3,15 12-28,-15-11 0,4 6-2,-18-4 0</inkml:trace>
  <inkml:trace contextRef="#ctx0" brushRef="#br2" timeOffset="306011.1808">19043 5077 1,'0'0'13,"0"0"-10,9-17 0,-9 17 0,3-17 1,-3 17 1,1-16 2,-1 16 2,2-14 0,-2 14 0,0 0-1,0 0-1,0-14 1,0 14-3,0 0 0,0 0-1,0 0 1,0 0 0,-2-12 1,2 12 0,0 0 0,0 0 1,-9 2-2,9-2 0,0 0-1,-16 13-1,16-13 0,-13 12-1,13-12-1,-10 13 1,10-13-1,-7 11 0,7-11 0,-6 13 1,6-13 0,-5 15-1,5-15 1,-8 18-1,8-18 1,-14 20-1,14-20 0,-17 17 0,17-17 0,-21 20-1,9-10 1,-2 2 0,-1-4 0,-2 4 0,0-1 0,-1 0 0,-5 1 0,1 2 0,-1-4 0,-7 3-1,1-3 1,1 2 0,-5-1 0,4 1-1,-5-3 1,1 1 0,-3-3-1,3 1 1,-3-1 0,2 0-1,-2-1 1,-1 0-1,3-1 1,0 0-1,-2 1 0,2 1 1,3 0-1,1 2 0,2-1 0,3 0 1,-1 0-1,3 2 0,4-1 0,2-3 0,3 0 0,3-2 0,0 1 0,11-5 0,-17 7 0,17-7-1,0 0-1,-10 4-1,10-4-4,0 0-21,19-4-8,-19 4-1,27-11 0</inkml:trace>
  <inkml:trace contextRef="#ctx0" brushRef="#br2" timeOffset="306837.9823">19527 5068 18,'0'0'27,"16"-14"1,-16 14 2,0-21-16,0 21-4,3-18-2,-3 18-1,3-16-1,-3 16-1,0 0-1,0 0-1,11-13 0,-11 13-1,0 0 0,10 9 1,-10-9 0,9 17-1,-9-17 0,11 20 0,-5-8-1,1 2 1,0 1-1,1 0 0,0-3 0,-1-1 0,3-1 0,0 2 0,-10-12 0,24 17-1,-11-10 1,4 2 0,-3-1-1,7 4 1,-1-1-1,4 1 0,-2 3 1,2 1-1,2 1 1,3 0-1,-2 3 1,1 0 0,2-1-1,-1 2 1,1-1-1,-1-2 1,2-1-1,-2 2 0,-3-3 0,2-1 1,-5 0-1,3-3 0,0 0 0,-3 3 0,2-2 0,-3-2 2,2 2-3,-3-4 1,6 7-4,-5-10-6,4 9-26,-6-7 2,5 2-4,-11-7 1</inkml:trace>
  <inkml:trace contextRef="#ctx0" brushRef="#br2" timeOffset="310051.5879">21972 5739 71,'-5'-17'32,"5"4"0,5-1 0,-4-4-29,12 8 2,-1-4-5,6 7 2,-2 0-2,3 7 3,-3-2-2,5 9 2,-3-2 2,7 9-3,-1 0 3,9 6-3,-3-1 2,6 4-4,-1 0 2,-1-1-4,1 7-3,-13-14-9,-1 10-21,-12-6 1,-6-1-3,-10-5 2</inkml:trace>
  <inkml:trace contextRef="#ctx0" brushRef="#br2" timeOffset="310269.9883">22380 5662 83,'12'6'35,"6"8"-1,-1-2-1,4 14-30,-1 5 1,-7 0-10,1 9-28,-8-3 1,-2-7-1,-8-9-2</inkml:trace>
  <inkml:trace contextRef="#ctx0" brushRef="#br2" timeOffset="311081.1897">15450 6169 49,'0'0'29,"-8"12"1,8-12-6,11 15-16,-11-15-2,23 24-1,-8-8-1,8 8 0,-5 0-2,3 1-1,4 6-4,-7-8-10,5 4-17,1-4 0,-7-4-2,-4-4 2</inkml:trace>
  <inkml:trace contextRef="#ctx0" brushRef="#br2" timeOffset="311346.3902">15108 6377 62,'7'25'32,"9"-1"1,9 1-3,6-3-23,4-6-4,8 0 0,2-2-7,-7-4-21,-1 3-6,-5-2-1,-7 1-1</inkml:trace>
  <inkml:trace contextRef="#ctx0" brushRef="#br2" timeOffset="313904.7947">20408 6587 11,'5'-22'16,"12"5"-5,-8-2-5,5-2 1,1 5-1,1-2 1,1 0-2,-4 2 2,4 4-4,-5 0 1,0-1-4,-1 4 0,-11 9-1,11-17 1,-11 17 1,3-14 3,-3 14 2,0-14 0,0 14 2,-1-11 0,1 11 1,0 0 0,0 0-1,0 0-2,-5 12 0,5-12-1,-13 26 0,5-8-2,-2 8 2,2-2-2,-4 9 1,-2-2-2,0 9 2,-2-6-2,2 7 0,-2-2 0,1 5 0,2-3-1,-2 2 1,-1-2-1,5 2 0,-6 0 0,4 0 1,0 0-2,-2 1 0,2-4 1,1-2-1,-2 2 0,2-7-1,-1-2 2,2-1-2,0-6 1,2-3 0,0-5 0,1-2 0,8-14 0,-12 16 1,12-16-1,0 0 0,-11-2 1,11 2-1,-7-13 0,7 13 0,-5-14 0,5 14 0,-5-12 0,5 12 0,-4-14 0,4 14-1,-2-11 1,2 11 0,0 0 0,-1-11 0,1 11 0,0 0 0,0 0 0,0 0 0,0 0 0,0 0 0,0 0 0,0 0 0,0 0 0,-14-2 0,14 2 0,0 0 0,-12 3 1,12-3-1,0 0-1,-14 4 1,14-4 0,0 0 0,-15 3 0,15-3-1,-12-3 1,12 3 0,-17-4 0,17 4 0,-21-8 0,9 2 0,-3-1 0,1-1 1,-3 0-1,0-3 0,-1 0-1,0-3 1,-3-1 0,0-2 1,-2-1-1,1-4 1,-5-1-1,1 0 2,-1-2-2,1 1 1,0 2 0,0 0-1,3 2 0,1 1 0,-1 1 1,3-1-1,2 2 0,2-3 0,0 3 1,2 0-1,3-1 0,-1 2 0,1 2 0,0 2 0,1-1 1,10 13-1,-20-19 0,9 9 0,-1 3 0,2 0 0,0 1 0,10 6 0,-19-12 0,19 12 0,-14-6-1,14 6-1,0 0-3,0 0-4,0 0-26,0 0 0,14 7-1,-14-7-1</inkml:trace>
  <inkml:trace contextRef="#ctx0" brushRef="#br2" timeOffset="314450.7956">19459 6324 38,'-9'14'30,"9"-14"0,5 22-6,-5-22-8,14 18-3,-14-18-4,21 27-2,-9-16 0,6 10-2,-4-7-1,4 8-1,-2-5 0,1 5 1,-4-3-3,2 3 1,-1-3-2,2-3 1,-2-3 0,2-3 0,-6-9 0,5-3 0,-5-10 0,3-4 0,-1-2 0,0-7-1,4-2 1,-1-1-2,4-3 0,-1-1-3,6 3 0,-6-3-3,14 10-10,-11-8-20,6 8 3,-9-2-2,-1 7 1</inkml:trace>
  <inkml:trace contextRef="#ctx0" brushRef="#br2" timeOffset="315807.998">17645 6290 10,'0'0'22,"4"-12"-2,-4 12-3,0 0-4,13-12-1,-13 12-3,10-4 0,-10 4-1,14 1-1,-14-1-1,14 7-1,-14-7-1,15 15 0,-15-15-1,19 20-1,-9-5 1,0 6-1,3-1 0,0 3 2,1 1-2,0 3 1,0-2-2,3 3 3,-1-3-2,3-1 0,0 0-2,4 1 1,-1-2 0,1-1 0,0-4-1,-2-1 1,4-2-1,-3-1 0,1-1 0,-1-4 1,-1 1-1,-4-3 0,-1 1 0,1-1 0,-8-2 0,2-2 1,-11-3-1,14 0 0,-14 0 1,0 0 0,11-18 0,-11 18 0,8-18 0,-2 6-1,-2-4 1,6 1 0,-2-4 0,5 3 0,2-4 0,3-4-1,0 3 1,4-4 0,2-1 0,1 0-2,3 0 1,-1-2-1,0 4 1,0 0-1,-1 2 1,-1 6-2,-6 2 2,-2 5-1,-3 5-2,-14 4-1,23 5-7,-23-5-23,0 0 1,0 0-2,11 9 2</inkml:trace>
  <inkml:trace contextRef="#ctx0" brushRef="#br2" timeOffset="316525.5993">18260 6255 30,'0'0'28,"0"0"0,0 0 1,-11-14-17,11 14-3,0 0-3,0 0 0,0 0-2,6 13 0,-6-13-1,15 16-1,-15-16 0,20 19 0,-10-8-1,2-1 0,0-1-1,2-2 1,-1-2 1,2-4-1,-3-2 0,0-4 0,2-4 1,-2-1-1,1-4 0,0 0 0,-1-3 0,2-1 0,-1 0 0,0 1-1,2-2 0,2 1 0,-1 3-2,-4-3-5,13 8-25,-10-3 0,1 8-2,-4-1 0</inkml:trace>
  <inkml:trace contextRef="#ctx0" brushRef="#br2" timeOffset="317212.0005">18610 6451 8,'5'-13'16,"8"4"-3,-1 0-1,1-1 1,3 6 1,-16 4 1,22-6 1,-22 6-2,12-1-2,-12 1-3,0 0 0,-7 13-1,3 7 0,-6 2-1,7 21-1,-2 6-1,5 17 0,0 11-2,7 13 1,2 5-2,3 8 0,1 1-1,5 4 0,-3-8 1,1-2-2,-1-9 0,3-10 0,-1-11 0,1-11 0,0-13-1,-2-17-1,2-13-1,-5-19-3,6 0-7,-12-22-23,8-4 1,-6-10-2,4-4 1</inkml:trace>
  <inkml:trace contextRef="#ctx0" brushRef="#br2" timeOffset="317945.2018">19510 6816 23,'-10'-16'25,"10"16"1,-14-15 2,8 0-15,6 15-3,0-19-1,0 19-2,8-13 1,-8 13 0,0 0-1,12 28 0,-12-9-2,5 16 0,-8 3 0,6 13 0,-3 4-2,5 9 0,-4 1 0,5 5-1,3 1 0,-1 4-1,1-5 1,2 0-2,1-5 1,1-5 0,1-5-1,-2-3 1,-1-8-1,0-7 0,-4-5 0,1-8 0,-6-4 0,2-6 1,-4-14-1,0 12 0,0-12 1,0 0-1,-6-15 1,6 15 0,-14-21-1,6 9 1,0-1-1,-5 2 0,3-1 0,0 4 0,-1 1 0,11 7 0,-17-9 0,17 9 0,-12-3 0,12 3-1,0 0 1,0 0 0,0 0-1,0 0 1,0 0-1,-7 10 1,7-10-1,0 0 1,0 0-2,0 0 0,0 0-1,0 0-3,5 14-4,-5-14-26,0 0 1,0 0-3,18-1 3</inkml:trace>
  <inkml:trace contextRef="#ctx0" brushRef="#br2" timeOffset="318522.4028">18818 7886 23,'-19'-10'28,"6"4"-1,-1-5 4,3-10-17,11 21-2,-22-21-2,22 21-1,-13-18-1,13 18 1,0 0-3,0 0 0,0 0-1,0 0-1,0 0-1,29 18-1,-6-10 1,12 3-1,6-4 0,8 1-1,7-6 0,3-1-2,4-2-1,-4-7-4,8 10-17,-12-9-14,1 5 1,-12-7-2,-1 4 2</inkml:trace>
  <inkml:trace contextRef="#ctx0" brushRef="#br2" timeOffset="320020.0054">18511 7961 5,'6'-27'20,"-6"27"0,4-23-7,1 10-5,-5 13-2,4-20-3,-4 20 1,4-15-2,-4 15 2,0 0-3,2-11 0,-2 11 0,0 0-1,6-16 0,-6 16 1,4-17-1,-4 17 0,8-19 0,-8 19 0,6-20 0,-6 20 1,0-11 1,0 11-1,0 0 0,0 0 1,-7-14-2,7 14 1,0 0-3,0 0-1,-2-13-2,2 13-2,0 0 1,5-12-1,-5 12 1,0 0 0,0 0 1,8-17 3,-8 17 2,0 0 2,-4-15 2,4 15 3,-1-12 0,1 12 1,0 0 1,0 0-1,-8-11 1,8 11-2,0 0-1,12 4-1,-12-4 0,0 0 1,11 7-1,-11-7-1,6 16 0,-1-1 1,-5 0-1,1 8 1,-2 1-2,1 11 2,-5 2 1,5 11-3,-10 2 1,8 12-1,-6 6 1,1 14-2,-2 4 1,1 11-1,-2 3 1,1 7-1,2 2 1,2 4-1,-1-4 0,4-3 0,0-7 0,4 0-2,1-9 1,0-4 1,1-6-1,6-4 0,-5-8-1,2-7 1,0-8-2,-1-11 0,5-6-3,-5-19-4,14-6-28,-20-11-1,19-25 0,-12-10-1</inkml:trace>
  <inkml:trace contextRef="#ctx0" brushRef="#br2" timeOffset="321065.2072">19806 7856 39,'0'0'29,"-16"-12"1,16 12 1,-18-12-19,18 12-4,0 0-2,0 0-1,-11-2-1,11 2 0,1 15 0,3 3-1,0 2 0,0 9-2,4 3 1,1 6 0,1 6 0,2 4-1,-2 2 1,4 3-1,-2 1 1,0 3 0,-1 1-1,1 1 0,-3-1 0,0 1 1,0 1 0,-2-1 0,-2-1 0,-2 0-1,-1 0 2,-1 2-2,-2-2 1,-1 7-2,1-5 1,1 3 0,0 2-1,3 1 1,0 2 0,3 2 1,3-2-1,2 1 0,2 0 0,1 1 1,3-3 0,0-4-1,-1-2 0,0-4 0,-2-3 0,-1-5-1,-3-7 1,-3 1-1,-1-8 0,-1-1 0,-3-4-1,1-1 1,-3-2-1,2 0 1,1 0-2,0-3 2,-1-1-1,2 1 1,1-5 0,1 1 0,-2-5-1,-4-15 0,9 15-1,-9-15-2,13-9-1,-13-12-3,14 11-28,-12-13 0,4 5-2,-9-6 1</inkml:trace>
  <inkml:trace contextRef="#ctx0" brushRef="#br2" timeOffset="321626.8082">20169 10438 52,'0'0'31,"0"0"3,-5 18-6,-6-23-14,11 5-5,0 0 0,0 0-3,0 0-2,21-9 0,-7-3-1,7 2-1,8-5-1,5 1 1,2-3-1,11 1 0,0-2 0,4 3-1,-1 1 1,-1 5-1,-2 5 0,-6 5 0,-5 3 0,-6 8 1,-2 2-1,-8 2 0,-4 7 0,-6 0 0,-3 2 1,-10 2 0,-3 2-1,-11 1 1,-5-1 0,-12-1 0,-10-1 0,-5-2 0,-7-5 1,-4-2-1,-3-8 0,1-2 0,4-4 0,4-1-1,10-2 1,6-2-1,9 1-1,8-3 0,21 3-1,-16-3-4,16 3-11,0 0-20,18 6 0,-18-6-1,16-10 1</inkml:trace>
  <inkml:trace contextRef="#ctx0" brushRef="#br2" timeOffset="322438.0097">19309 8268 47,'0'0'30,"-6"12"2,14 13-5,-2-1-18,13 20-1,-3 3-1,14 21 0,-6 3 1,10 13-3,-6 2 1,8 16-2,-5-1 0,6 9-1,-6-2 1,5 2-2,-10-3-1,3 1 1,-2 0 0,0-7 0,-4-3-1,1 1 2,-1-10-3,0 0 1,2-7-1,-2-5 2,-2-8-2,3-3 1,-5-6-2,0-7 2,-1-7-1,-2-2 0,-5-3 0,-1-4-1,-4-3 0,-3-9-3,3-1-3,-6-24-27,-6 15-3,6-15-1,-14-22 0</inkml:trace>
  <inkml:trace contextRef="#ctx0" brushRef="#br2" timeOffset="323842.0121">19234 8221 31,'0'0'28,"0"0"1,0 0 0,0 0-17,0 0-4,8 21-3,-10-8 0,7 15 1,-7 3-1,7 13 0,-6 3-1,4 13 1,-5 5-1,2 11-1,-5 4 2,2 7-3,-4 2 2,-2 7-1,0-1 0,-1 2-2,-1-1 0,-2 0 1,1-4-1,-4 2 1,-1-6-1,-1-3 1,-3-2 0,0-1 1,0-8-2,2 1-1,0-6 0,2-1 1,0-7-1,5-2 1,3-5-2,1 1 2,4-6-2,-2-4 3,1-1-1,4-5-1,-2-1 0,1-3 1,-1-2-1,3-5 1,-1-4-1,-2-2 0,2-2 0,1-4 0,-4-1 0,3-5 1,1-10-1,-6 16 0,6-16 0,0 0 0,-5 12 0,5-12 0,0 0 0,0 0 0,0 0 0,-9-10-1,9 10 1,-9-10 0,9 10 0,-19-9 0,7 6 1,-3-1-1,0 2 0,-4-2 0,-5 2 0,-1 0 0,-3-1 0,1 1 0,-4-1 0,-1 0-1,0 2 1,1 0 0,1 0 0,2 1 0,2 0 0,1 0 0,5-2 0,-1-1 0,3 0 0,3-3 0,1-2-1,3 0 1,4-6 0,-1 0 0,-1-2-1,2-2 1,-1-4 0,3-4 0,-2 1 0,1-4-1,-2 0 1,1 3 0,5-4 0,2 3-1,0 1 1,4-1 0,5 3 0,4 2 0,3 0-1,2 4 1,4 1 2,1 0-4,3 1 4,0 1-2,0 1 1,1-2-1,-4 0 1,1 1 0,-4-1-2,-5 0 2,0 1-3,-3 1-1,0 5-2,-3-4-1,1 12-3,-10-13-8,15 14-18,-15 0-1,0 0 1,0 0 0</inkml:trace>
  <inkml:trace contextRef="#ctx0" brushRef="#br2" timeOffset="324232.0128">18640 10125 35,'0'0'30,"5"12"0,-5-12 2,0 0-15,0 0-6,-11 3-2,11-3 0,-6-20-2,7 3 0,-7-20-2,7-1-2,-4-18 0,3-7-1,-3-14-1,0-13-2,-2-9-1,-6-13-3,5 8-2,-11-12-14,11 19-14,-4 1 0,6 19-2,-1 13 2</inkml:trace>
  <inkml:trace contextRef="#ctx0" brushRef="#br2" timeOffset="327289.6182">19701 6342 1,'0'0'15,"0"0"-1,6-14-8,-6 14-1,-4-12 1,4 12 0,4-12 2,-4 12-4,0 0-4,11-14-7,-11 14-4,14-1 0,-14 1 0,16 6 2,-16-6 1,14 10 4,-14-10 5,12 8 6,-12-8 5,0 0 3,12 3 1,-12-3 1,0 0 0,-3-13-3,3 13 0,-9-11-2,9 11-2,-13-8-2,13 8-2,-16-9-1,16 9-2,-9-9 1,9 9-2,0 0 1,-6-12-1,6 12-1,0 0 1,-4-12-1,4 12 0,0 0 1,0 0-1,-1-13 0,1 13 0,0 0-1,0 0 1,0 0-1,0 0 0,0 0 1,0 0-1,0 0 0,0 0 0,0 0 0,0 0 1,0 0-1,0 0 1,0 0-1,0 0 1,0 0 0,0 0 1,-12-9-1,12 9 1,0 0 0,0 0-1,0 0 1,0 0 0,-6 12-1,6-12 1,-5 13 0,5-13-1,-1 20 0,1-6 1,1-3-1,4 6 0,-5 0-1,5-1 1,-1 2-1,0-1 2,-3 1-1,3-1 1,-3 1-2,-1-7 2,1 1-2,-1-12 1,8 16 0,-8-16-1,15 1 1,1-6 0,1-4-1,6 0-1,2-3 1,7 0 0,-2-2 0,2 0-2,3 1 1,-3 2-2,3 4-2,-6-8-10,9 14-20,-12-10-2,6 9 0,-10-6-2</inkml:trace>
  <inkml:trace contextRef="#ctx0" brushRef="#br2" timeOffset="327570.4187">20424 6556 19,'14'-8'22,"-12"-11"-1,13 11 0,-4-3-14,0-3-2,4 4-3,-1-1-1,-2 3-4,1 0-2,-13 8-8,17-18-5,-17 18-2,7-10-2</inkml:trace>
  <inkml:trace contextRef="#ctx0" brushRef="#br2" timeOffset="328085.2196">20552 6407 40,'0'0'30,"0"0"0,0 0-7,0 0-6,-16 0-4,16 0-2,-13 14-4,4-3-1,-4 0-3,4 7 1,-8 3-2,5 3 1,-2 1-1,3 8-1,-6-1 0,5 5 0,-5 2 0,2 4-1,-2 1 0,-1-1 1,-2 2-1,2-2 0,-1-1 0,1-6 0,0-3-1,1-4 1,2-3 0,1-2-1,2-1 0,-2-4 0,0-1 1,-1-2 0,-1-1 0,-5-1-1,-3-3 2,1-2 1,-7-2-1,1-1 1,-6-5-1,2 0 1,-4-5 0,3 2 0,-2-7 0,1 0-1,1-5 1,4 0 0,0-4-1,2 0 1,3 0-1,-1-1 0,3 1 0,3-1 0,1 3-1,3 2 0,0 1-1,3-1-1,13 14-3,-15-21-4,15 21-27,10-10 0,-10 10 0,16-7-2</inkml:trace>
  <inkml:trace contextRef="#ctx0" brushRef="#br2" timeOffset="329052.4213">17925 6385 44,'-14'-17'29,"14"17"-1,-14-13-8,2-1-9,12 14-3,-15-17-3,15 17-1,-17-17 0,17 17-1,-15-14-1,15 14-1,-15-11 1,15 11 0,-11-4-1,11 4 1,0 0-1,-4 12 2,4-12-1,6 23 0,0-5-1,7 4 2,-1 0-1,5 4 1,-3 1-1,4 3 2,-1 1-2,3 2 1,-3 1-1,-2 0-1,2-3 0,1-1 0,-2-1 0,0-6 0,2-5-1,-1-5 2,1-6-1,1-2 0,-2-5 0,3-4 0,3 1 0,1-2 0,3-4 0,2-4-1,5-3 1,0-4-1,1-3 1,2-4-1,-3-4 0,-2-1-1,0-1 0,-7 1-3,0 8-2,-9-7-6,6 17-23,-14-2-2,-8 16 1,6-13-1</inkml:trace>
  <inkml:trace contextRef="#ctx0" brushRef="#br2" timeOffset="329380.0218">18270 6232 60,'-20'-12'33,"20"12"-2,0 0 2,-6-16-25,22 16-1,0-4-3,15 4-2,0-2 0,9 1 0,3 2-5,-6-8-29,10 4 1,-7-6-4,-3-1 1</inkml:trace>
  <inkml:trace contextRef="#ctx0" brushRef="#br2" timeOffset="334980.4317">21523 9987 66,'8'-20'35,"-3"-2"-2,0 4 0,-9-7-21,13 14-4,-12-7-2,3 18-2,5-19-1,-5 19-1,0 0 0,0 0-1,13 27 0,-8 9 0,-3 11-1,0 13 0,-2 10-1,-1 11 2,-4 4-2,0-2 2,-2-4-3,-2-7 2,1-9-1,0-13 2,0-9-1,2-12 0,3-17 0,3-12 0,4-18 0,6-9-1,2-14 1,6-5 0,5-7 1,6-2-3,3 4 4,4 6-4,1 9 4,-1 13-2,-2 13 1,-4 17 1,-6 10-1,-3 12 3,-7 9-3,-3 7 3,-5 2-4,4 0 3,0-5-3,0-3 1,5-10-2,3-7 0,6-11-1,3-11 0,3-2 0,1-12-1,4-4 1,-1-5 0,1-6 0,-1-2 1,-4-3 1,-1 0 0,-4-1 2,-2 1-3,-7 2 4,-2 6-3,-8 3 3,-2 10-1,-4 13-1,-18 1 1,-3 15-1,1 11 1,-2 6-2,0 5 2,8 5-3,9-6 2,9-4-1,8-9 0,13-12 0,5-11 0,8-10 0,3-9 0,-3-7 0,-4-1 0,-4-2 1,-6 5-1,-10 5 1,-2 9-1,-12 9 1,0 0-1,1 27 0,-2-5 1,4 0-1,2 3-1,6-3 1,0-7-1,6-5 0,-1-6-1,2-6 1,-3-4-1,0 0 1,1-1-1,-2 3 1,-2 3 1,-1 3-1,1 7 1,-4 2 0,3 0 1,-1 3 0,0-5 0,-10-9 1,17 7 0,-17-7 0,12-23 0,-11 0 1,2-1-1,-4-6 0,2-1-2,1 1 1,5 3-1,0 5 0,8 7 0,4 4 0,6 6-1,4 2 1,7 6-1,4-1 1,4 2-1,-3-2 1,0-2 0,-3-2 0,-8-3 1,-5-3 0,-7-3-1,-9-2 2,-6 1-3,-10 1 3,-7 6-1,-6 5 0,-7 9-1,-3 8 0,-3 9 2,4 9-3,8 3 3,5 3-3,11 0 1,13-9 0,11-3 0,12-11 0,9-10 0,5-10 1,1-12-1,-4-7 0,-4-9 1,-5-5-1,-11-7-1,-7-10 3,-10-4-2,-5-4 1,-5-2-2,-4 2 2,0 5-2,0 8 1,3 10 1,-4 13-1,10 24-1,0 0 1,-6 24 0,6 13 1,5 8-1,2 6 0,3 4 0,5 3 0,2-1 0,6-1 0,2-7 0,7-9-2,4-5 2,4-9 0,3-8-1,2-11 0,2-9 0,-4-11 1,-3-8-1,-6-9 1,-11-3 0,-9-2 2,-11 5-2,-9 3 1,-7 8 0,-7 10 0,0 10 0,-1 9 0,8 12-1,7 4-1,7 4 1,11 2 0,9-1 0,8-3-1,2-5 1,5-6 0,-2-3 0,-1-10 0,-7-10 0,-1-7 0,-6-5 0,-5-5 1,-6-3-1,0 2 0,0 0 0,-1 2 0,12 3 0,1 10 0,11 0-1,6 4 0,5 2 0,5 3-2,0-2-2,1 11-8,-20-16-8,11 18-5,-39-11-7,29-1-6,-29 1 0,0 0 0</inkml:trace>
  <inkml:trace contextRef="#ctx0" brushRef="#br2" timeOffset="342062.8441">21635 6820 57,'23'-20'31,"-11"6"0,7-10-4,3 13-20,-9-7-1,8 12-2,-8-5 0,-13 11 0,0 0-1,0 0 0,0 0-1,-22 21 0,1-3-1,-2 5 1,-4 4-2,2 3 1,0 3 0,-3 3 0,2 2-1,0 2 1,-2 3-1,-1 3 0,0 1 0,-1 3 0,0 2 1,-5 4-1,-4 4 0,0 3 0,-3-1 0,-1 4 1,0-2-1,-8 1 1,-1 4-1,-3-2-1,-6-5 1,-2 0-1,-8-4 1,-4 2-1,-1-6 1,-4-2 0,-6-6 0,-2-1 1,-1-2 0,-3-3 0,-6-4 0,0-1 0,-7-8 0,2-1 0,-1-7 0,-1-4 0,-1-6 0,3-2 0,-1-7 0,8-2 0,-1-7-1,3-2 0,1-5 1,1-2-1,2-5 0,1-4 0,-1-4 0,5-2 1,0-2-1,3-3 0,3 1 1,3-3-1,2-2 1,3 0 0,2-3-1,1 0 0,-2 0 0,-2-1 1,-2-3-2,-2 1 2,3-5-1,-1 3 0,2-1 0,2 2 1,6-3-1,7 3 0,5 4 1,8 4-1,0 6 0,10 3 0,4 5 0,7 6 0,2 3 1,6 4-1,5 6 0,10 8 0,-13-11 0,13 11 0,0 0-1,0 0 1,0 0 0,0 0 0,10 11-1,-10-11-1,12 14-6,-12-14-28,6 15-2,-6-15 1,0 0-3</inkml:trace>
  <inkml:trace contextRef="#ctx0" brushRef="#br2" timeOffset="343544.8467">16714 7640 18,'0'0'25,"-13"11"1,13-11 3,-16-9-20,16 9-1,0 0-1,-1-12-1,-1 1 0,2 11 1,2-23-1,3 10-2,-3-10 0,4 2-1,-2-4 0,1-3-1,0-3 0,-2 0 0,-3-2 1,1 0-2,-5 1 1,-1 5-1,-4 0 1,3 6-1,-3 3 0,1 3-1,1 1 1,2 3-1,1-1 0,4 0 2,3-1-2,1 3 2,3-1-2,-7 11 1,17-17 0,-5 13 1,2 4-2,3 8 1,1-1 0,4 2-1,6 1 0,6 0 0,3-1 1,5-2-2,7 0 1,-2-4-1,1 2 2,0-1-1,-6 2 0,-4 1 0,-7 2 0,-7 0 0,-7 2 0,-17-11 1,14 19-1,-14-19 1,-4 14-1,4-14 0,-11 10 1,11-10-1,-17 3 0,17-3 1,-19 3-1,9 2 1,-4 1-1,-3 5 1,-1 2-1,-4 5 1,-3 6-1,-4 3 0,-4 4 0,-2 4 0,-6 0 0,3-1 0,-1-3 0,2-3-3,8-2-3,-4-15-19,17 2-10,4-11 0,12-2-3,7-16 0</inkml:trace>
  <inkml:trace contextRef="#ctx0" brushRef="#br2" timeOffset="344590.0486">16592 5384 35,'0'0'29,"-20"1"0,20-1 0,0 0-23,-5-16-1,5 16-2,19-21 1,-4 11 0,-7-6 0,10 0 0,-1-9 0,9 5-1,3-8-1,8 3 0,3-7 0,9 2 0,10-3 1,9 3-2,3-1 1,9 4-1,4 3 0,6 2 0,3 3-1,1 1 1,-5 6-1,1 2 1,-5 6-1,-7 4 0,-9 3 0,-7 5 0,-7 7 0,-8 4 1,-3 2-2,-7 1 1,3 4-4,-11-12-10,7 7-20,-5-12 0,3-3-3,-2-12 2</inkml:trace>
  <inkml:trace contextRef="#ctx0" brushRef="#br2" timeOffset="345978.451">20454 5186 19,'-20'-5'24,"8"7"0,-3-7 0,-3 0-22,18 5 1,-15-8 1,15 8 1,0 0 1,0 0 1,-6-20 1,6 20 0,0 0-1,17-8-1,-17 8-1,30-2 0,-6 1-1,12 4-1,7 1 0,11 1 1,5 2-2,5 1 0,5 4 0,3 1-1,1 3 1,-2 8-1,-2 3 0,-4 5 0,-4 5-1,-2 3 1,-8 5 0,-3 5 2,-7-3-3,-2-1 2,-9-3 1,-1-4-1,-7-6 0,-2-3 0,-4-9 1,-3-7-4,-4-2 4,-9-12-2,9 10 0,-9-10-1,0 0 1,0 0 0,0 0-1,0 0 1,-12-14-1,12 14 0,0 0 1,-6-15-1,6 15 0,0 0 0,0 0 0,2-10 0,-2 10 0,0 0 0,0 0 0,0 0 0,3 11 0,-3-11-1,4 12 1,-4-12 1,0 0-1,5 10 0,-5-10 0,0 0 0,1-10 1,-1 10-1,0-22-2,-1 6 2,1-4-2,1-4 3,-1-4-3,3-3 0,-1-4 0,1 1 1,-3-2 1,2 2-1,-4 0 1,2 8-2,-5 1 3,2 7-1,0 4 0,3 14 1,-8-14-1,8 14-1,0 0 1,-6 15 0,6 3 0,0 1 0,0 6 0,2 3 0,1 6-1,-1 1 4,3 0-4,-1-4 4,0-1-4,-4-1 3,-2-5 1,-5-2-2,-10-7 2,-8-1-4,-9-5 4,-8-1-3,-12-4 3,-1-3-3,-4-2 0,-3-2 0,3 0 0,4-2 0,8 2 0,7-1 0,10 2-1,8 1 1,7 0 0,15 1-1,0 0-1,6-11 2,8 6-2,3 0 3,3-2-4,2-1 4,3-1-3,-1 0 3,2-8-1,3-1-2,0-3 2,4-2-2,7-2 2,1-1-3,6-1 1,0-2-4,5 13-4,-7-9-27,4 9 1,-14-6-2,0 7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16:23.0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1538 11672 30,'0'0'28,"8"-14"4,-8 14-1,0 0-22,2-12 0,-2 12-1,1 15 0,4 5 0,-10 1-1,8 16-1,-6 5-3,3 7-1,-5 5 0,1 6-2,-2-1 1,0-2-2,0-4 1,3-11-1,-3-8 1,3-10 0,3-24 1,0 0-1,0 0 0,12-39 0,-4 0 1,1-14-2,2-7 1,0-10 0,0-2-1,1-3 2,2 2-2,0 4 2,0 4-1,5 11 2,3 7-1,6 8-1,4 12 1,0 10 0,4 10 0,-3 9-1,-2 10 0,-5 7 0,-6 11 0,-8 5 0,-12 6-1,-7 1 2,-9 4-2,-11-3 2,-3-1-1,-5 1 2,0-8-1,4-3-2,-2-5 3,10-4-3,9-3 2,8 0-3,7-4 3,11-1-2,6-1 1,10-3 0,6 2-1,6-7-3,11 7-7,-3-16-24,9 6-1,-5-11-1,6 2 1</inkml:trace>
  <inkml:trace contextRef="#ctx0" brushRef="#br0" timeOffset="327.6006">2291 11792 78,'-25'6'38,"3"13"-1,-7 0 1,0 10-35,0 2 1,8 7-2,3 0 0,11 5-3,8-6 3,9-2-3,12-9 2,10-8 0,9-11-1,8-10 0,2-10 0,-2-10 0,-3-6-1,-8-4 0,-12-2 1,-13 0-2,-10 3 0,-10 1 1,-7 9-2,-7 2 1,3 9-3,-2-3 0,20 14-17,-16-8-12,16 8-2,18-17-1,12 4 3</inkml:trace>
  <inkml:trace contextRef="#ctx0" brushRef="#br0" timeOffset="546.001">2944 11346 62,'7'-28'36,"-2"15"-1,-5 13 0,-15 13-28,-4 18-3,2 21 1,-8 12-2,-1 15 1,1 6-3,3 7 0,-2-4 0,9-5-2,9-8-3,1-20-5,19-5-27,-5-24-2,12-10 1,-3-21 0</inkml:trace>
  <inkml:trace contextRef="#ctx0" brushRef="#br0" timeOffset="1076.4019">2794 11730 80,'0'0'41,"0"0"-4,23 15 3,1-14-38,10 1-1,9 1 0,8-1-2,8 2-2,-2-4-3,10 10-3,-11-16-18,9 13-9,-8-9-3,1 4 3,-16-15 14,-1 10 17,-16-5 4,-11-6 6,-14 14 16,-9-15 14,-8 10 2,-16-2-1,0 18-11,-13-8-15,6 19-2,-6 1-2,9 11-3,-3-1 0,10 7-1,6-3 1,13 0-2,5-7 1,17-10-2,9-10 2,11-9-1,10-12 1,6-7-1,2-10-1,-1-5 3,1-4-4,-7 4 3,-8 4-2,-8 5 1,-9 8-1,-17 16 2,11 7-3,-15 10-2,0 12 3,-5 1-4,9 6 2,0-3-3,12 3-1,1-24-15,25 3-18,-4-20 2,17-9-3,4-20 1</inkml:trace>
  <inkml:trace contextRef="#ctx0" brushRef="#br0" timeOffset="1263.6022">4195 11344 82,'-29'13'38,"6"27"0,-9 5 1,4 16-33,-4 8-3,6 6-1,2 2-1,6-2-3,10-1-4,-7-15-30,16-2-2,-5-19-1,12-7-1</inkml:trace>
  <inkml:trace contextRef="#ctx0" brushRef="#br0" timeOffset="1575.6028">3946 11677 81,'-14'-5'39,"14"5"0,0 0 0,33 20-31,-7-23-4,13 1 1,8-8-2,10 1 0,2-5-1,0 3 0,-7 0 0,-5 6-1,-11 5 0,-10 9 0,-11 6 1,-13 11-1,-13 6 0,1 4-2,-7 4 0,0-1-1,5 3-2,-1-13-3,19 6-22,-6-35-13,25 12 1,-6-28 1,16-5 0</inkml:trace>
  <inkml:trace contextRef="#ctx0" brushRef="#br0" timeOffset="1716.003">4532 11412 79,'-26'-20'38,"-3"4"-3,11 13-1,3 15-44,15-12-24,15 17-2,5-9-1,18 9 0</inkml:trace>
  <inkml:trace contextRef="#ctx0" brushRef="#br0" timeOffset="2308.8041">4879 11619 92,'-28'25'40,"-10"-4"-1,8 13-2,-4-7-33,3 7 0,4-2-1,10-1-1,7-4 0,12-4-2,10-8 1,9-8-3,11-10 2,6-9-1,6-7 0,-6-8 0,2-5 0,-3-4 0,-7-2 0,-7 2 1,-10 2-1,-3 7 0,-8 2 2,-3 8-1,-2 4 1,3 13-1,0 0 1,0 0 0,0 0 0,24-5 0,-3 6 1,9 1-1,-1-2 1,5 2 0,-3 0 0,-1 5 1,-5 4-1,-6 5 0,-9 5-1,-8 5 1,-4 4-1,-7 2 1,-1-1-2,-2-2-1,1-8 1,5-2 0,6-19 0,11 3 0,6-16 0,10-9 0,7-6 0,1-5 2,2-1-2,2 1 1,-3 6 0,-8 8-1,-6 8 0,-6 11 0,-16 0 0,13 25 0,-11-3-2,-2 1-1,7 11-5,-7-18-18,23 14-16,-3-17 0,20 6-1,-1-15 1</inkml:trace>
  <inkml:trace contextRef="#ctx0" brushRef="#br0" timeOffset="2823.605">6052 11598 82,'-20'-11'40,"20"11"-1,-26-1 0,15 9-32,-10-1-2,0 5-1,-7 4-1,1 4 1,-4 1-2,1 7 2,6-4-2,2 1 1,9-1-1,7-2-2,11-6 1,9-4-2,12-7 1,6-10 1,8-3-1,7-9-1,0-7 2,5-4-1,-4-5 1,-5 0-1,-6 1 1,-7 4-2,-10 1 2,-10 11-1,-10 16 0,0 0 0,-10 7 0,-4 15 1,0 9-2,-1 4 1,7 5-3,6-7-3,16 3-6,-8-22-25,33-3-4,-4-19-1,24-5 1</inkml:trace>
  <inkml:trace contextRef="#ctx0" brushRef="#br0" timeOffset="2995.2053">6835 11173 108,'-34'26'41,"1"25"1,-13-2-8,6 14-32,4 5-5,-3-10-26,22 5-10,-2-18-1,23 0-1</inkml:trace>
  <inkml:trace contextRef="#ctx0" brushRef="#br0" timeOffset="3556.8063">7667 11124 82,'4'17'39,"-13"7"0,-2 15-1,-8 2-35,-1 15 0,-1 2-1,-1 4 0,1-2-2,6-3 0,5 0-3,5-18-7,15-1-30,0-16 2,14-6-1,1-17 0</inkml:trace>
  <inkml:trace contextRef="#ctx0" brushRef="#br0" timeOffset="3915.6069">7865 11453 88,'-10'13'39,"1"10"0,-3-4 0,-1 8-35,1 2-2,4 3 1,-3-3-2,5-1 2,-2-8-1,7 0-1,1-20 0,11 8 0,5-20 0,4-6 0,6-9 0,1-2-2,5-8 2,-1 0 0,-1 1 0,-4 7 0,-5 6-1,0 10 1,-8 9-1,-13 4 0,13 24 0,-13-1-1,2 7-2,-2 1 0,4 8-5,-7-14-24,15 10-9,-6-13 1,14 1-2</inkml:trace>
  <inkml:trace contextRef="#ctx0" brushRef="#br0" timeOffset="4570.808">8334 11475 71,'-12'15'39,"11"7"0,-1-9 1,19 2-29,1-10-6,15-1-1,4-12-1,7-4-1,3-7 0,-1-6-1,-3 0 0,-8-3-1,-8 3 0,-14 0 0,-8 4 0,-10 6-1,-11 4 1,-5 10 0,-12 4 0,-3 12 1,-3 5 0,3 9 0,0 2 1,7 5-1,11-1 1,11-3 0,15-4 0,13-13-1,15-7 0,12-11-1,11-6 1,6-5-1,0-9 1,3 0-1,-8 1 0,-8 4 0,-10 3 0,-10 8 0,-14 7 0,-18 0 0,5 23 0,-15-1 0,-7 3-1,0 4 1,0 0 0,2-3 0,3-4 0,8-7 0,4-15 1,15 3 0,0-18 0,8-8 0,-2-10 0,4-5 0,0-4 0,-4 0-1,-2 4 1,-4 5-1,-3 6 0,-4 7 0,-1 9 0,-7 11 0,18-2-1,-4 4-1,6 4-2,3-11-5,22 14-25,-11-20-7,20 5 0,-11-16-1</inkml:trace>
  <inkml:trace contextRef="#ctx0" brushRef="#br0" timeOffset="4773.6084">9743 11045 75,'-30'16'42,"2"16"0,-10 3 0,5 14-24,-5 5-14,4 11-1,0 3-1,5 3-1,6-1-2,0-5 1,9-4-4,-3-19-6,17-1-30,-7-24-1,11-3 1,-4-14-2</inkml:trace>
  <inkml:trace contextRef="#ctx0" brushRef="#br0" timeOffset="5085.6089">9364 11438 74,'0'0'43,"-15"12"-2,18 4 2,-3-16-19,17 10-20,7-10 0,15-1-2,3-8 0,11-4 0,8-5-1,-1-1 0,2 0 0,-7 1-1,-5 7 1,-9 2-1,-8 9 0,-15 11 0,-9 10 0,-10 5 0,-8 9 0,-3 4 0,-1 0-1,-2 2-1,5-6-2,-1-12-3,19 2-22,-8-25-13,15-3 1,-5-17-1,12-6 1</inkml:trace>
  <inkml:trace contextRef="#ctx0" brushRef="#br0" timeOffset="5210.4092">9952 11216 107,'-24'-19'42,"9"17"-1,-5-1-2,-4 6-42,29 11-30,-5-14-8,19 18 1,1-10-3</inkml:trace>
  <inkml:trace contextRef="#ctx0" brushRef="#br0" timeOffset="5725.2101">10391 11429 82,'14'-11'41,"-1"5"-1,-8-11-2,-5 17-32,2-13-1,-2 13-2,-25-6 0,4 8-1,-7 2 0,-2 9 0,-8 7 0,-2 8 0,-2 5 0,1 5 1,6 1-1,9 3 2,9-4-2,15-8 1,15-9-2,19-13 1,13-15-2,15-10 1,8-12 0,2-8-2,-1-6 1,-5-3-1,-11 2 1,-11 4 0,-11 9 0,-17 8 0,-14 23 0,0 0-1,-23 13 2,4 16-1,0 8-1,4 6 1,5 1-2,8-3-2,16 5-11,-3-27-17,23 5-8,-5-18-2,22-4-1,-9-13 0</inkml:trace>
  <inkml:trace contextRef="#ctx0" brushRef="#br0" timeOffset="39858.07">11652 11444 42,'3'-11'36,"-5"0"2,2 11-2,-3-24-23,3 24-3,0 0-3,0 0-1,6 15-2,-7 8-2,-4 2-1,-1 6 1,0 3-3,-1 1 0,2 1-4,-5-12-5,15 1-26,-5-14-2,0-11 0,16 4 0</inkml:trace>
  <inkml:trace contextRef="#ctx0" brushRef="#br0" timeOffset="40014.0703">11641 11259 75,'-29'-22'38,"-2"3"-1,5 11 0,1 1-36,11 2-2,14 5-7,0 0-27,24-2-1,6-3-2,14 5 1</inkml:trace>
  <inkml:trace contextRef="#ctx0" brushRef="#br0" timeOffset="40357.2709">12197 11278 60,'0'0'36,"0"-13"-1,0 13 1,-37-23-30,17 18-2,-8 1 1,3 12 0,-9 5 1,5 8-1,0 4-1,12 4-1,4-1-1,13 3 0,13-6-2,12-5 1,10-6-1,6-2 0,3-4 0,-2 1 0,-7 2 0,-7 1 0,-16 10 0,-16 7 1,-16 2-1,-10 5 2,-5 0-2,-2-8 0,8 0-5,2-20-32,27-8-2,14-14-1,27-10-1</inkml:trace>
  <inkml:trace contextRef="#ctx0" brushRef="#br0" timeOffset="40981.272">13383 11380 46,'20'-21'34,"-7"6"2,-13 15-1,0 0-27,0 0-2,-14 18 2,3 6-2,-5 0-2,1 9 0,-5 1-1,7 4 0,-4-1 0,6-1-1,1-4 0,4-6-1,3-8 0,3-18 1,11 8-1,5-23-1,7-10 1,6-10-1,3-4 1,4-7-1,1 0 1,2 3-2,-4 6 1,-2 10 0,-9 13 1,-7 11-1,-7 15 0,-6 14 0,-5 10-1,-6 3 0,6 7-1,-2-2-1,12 1-2,2-11-3,20 1-5,-7-20-24,23-3 0,1-13-2,9-6 3</inkml:trace>
  <inkml:trace contextRef="#ctx0" brushRef="#br0" timeOffset="41262.0725">14114 11427 58,'-5'-26'36,"-14"7"0,-4 15-4,-15-1-21,9 20-4,-7 3 0,9 13-1,-6 4-1,12 5-1,7-2-1,12 0-1,12-7 0,10-4-1,9-11 0,9-7 0,6-9-1,-1-5 0,1-4 0,-6-4 0,-8-3-1,-10-3 0,-11 1 0,-7-1-1,-7 0-1,-7-4-1,0 6-2,-5-11-4,18 10-26,-6-9-2,16 5-1,1-5 1</inkml:trace>
  <inkml:trace contextRef="#ctx0" brushRef="#br0" timeOffset="41496.0729">14749 11033 75,'-10'27'40,"-2"4"-3,-11 9 1,4 16-35,-7 8-1,7 12 1,-1 4-2,0-2 1,2-2-3,6-14-3,12 0-13,-5-28-22,11-8 2,-6-26-2,21-7 2</inkml:trace>
  <inkml:trace contextRef="#ctx0" brushRef="#br0" timeOffset="41636.4731">14547 11377 88,'0'0'39,"-12"-2"0,24 10 0,12-1-38,11-13-14,23 7-26,12-6 1,21 1-2,9-12 0</inkml:trace>
  <inkml:trace contextRef="#ctx0" brushRef="#br0" timeOffset="42494.4746">15845 11442 71,'-16'-3'38,"-1"15"0,-5-4 1,9 13-33,-13 2-2,7 8 0,1 2 0,5 4 0,3-1-1,6-2 1,9-2-2,11-8 1,4-7-2,11-7 1,7-11-2,6-10-1,2-10 0,-1-9-2,0-7 2,-9-5-1,-7-3 1,-12 0-2,-10 2 3,-10 6-1,-11 10 1,-1 7 0,-9 12 0,2 10 0,3 9 0,8 8 1,7 2 0,14 3 0,10 0 0,13-3 1,8-5-1,10-3 1,2-9-1,0-3-1,-4-3 1,-4-1 0,-10-3-1,-7 2 0,-9 3 1,-19 1-1,11 5 0,-14 6 0,-8 6 0,-1 2 1,-2 7-1,1 1 2,-4 1-2,6 1 2,1-4-1,7-6 1,7-8-2,7-9 0,11-10 0,5-9-1,8-8 0,1-8-1,1-1 2,1-3-2,-5 3 3,-5 7-2,-9 11 2,-6 11-1,-13 5 0,-4 24 0,-6 3 0,-1 0 0,3 6-1,3-6 1,12 0-3,5-13-3,26-2-6,-4-20-28,26-3 2,-3-20-1,20-2-1</inkml:trace>
  <inkml:trace contextRef="#ctx0" brushRef="#br0" timeOffset="43102.8757">17272 11079 88,'-20'29'38,"-13"7"1,4 23 1,-6 3-37,5 8 0,4 2-2,3-2 1,10-3-2,6-9 1,14-11-3,6-13-1,16-13-4,-3-21-5,24-2-24,-12-19-2,10-1 3,-14-13 22,3 4 8,-9 1 5,-15-2 5,-2 19 6,-27-2 25,16 15 1,-33 7-2,18 14-23,-10-2-6,8 6-2,5-2-1,12-1-1,12-7-1,11-7 1,13-9 0,12-7-1,7-10 1,4-7-1,-4-1 1,-2-2-2,-7 1 1,-7 6 0,-18 7-1,-8 12-1,-17 17 1,-9 12-1,-13 22 0,-12 14-1,-9 17 1,-6 12-1,-2 7 1,0 2 0,6-7 1,6-7-1,10-18 1,10-15 0,11-22 1,11-18 0,1-14 0,15-31 0,-3-7 0,2-12 0,1-9 1,0-10-1,6-6-1,3 2 1,9 1-3,-2 2 0,14 17-11,-15-4-24,22 16-4,-5 4 2,17 13-3</inkml:trace>
  <inkml:trace contextRef="#ctx0" brushRef="#br0" timeOffset="43773.6769">19058 11521 53,'-3'-22'36,"-2"4"0,-9-5 0,14 23-22,-40-27-5,15 28 0,-13 3-3,2 12-1,-4 9-1,5 9 0,-6 5-1,9 5 1,4-2-2,14-1 2,6-8-2,16-9 1,10-15-1,19-14 0,14-19-1,16-19-1,12-12 2,3-12-3,-3-8 2,3-1-2,-10 2 1,-13 7 0,-13 14 0,-19 14 0,-17 18-1,-10 21 1,-14 16 0,-9 20 0,-9 16-1,-2 11 1,4 11-2,4 2 0,10 1-4,5-15-12,26 4-22,-3-22 0,25-9 0,3-19-2</inkml:trace>
  <inkml:trace contextRef="#ctx0" brushRef="#br0" timeOffset="44662.8785">19485 11625 92,'11'13'38,"13"-2"0,5-14-2,12-2-34,2-8 0,7-2 0,-7-5 0,-3-1-1,-11-2 1,-7-1 0,-14-3 0,-9 2 0,-9 0-1,-8 4 0,-6 4 0,-6 5-1,-2 11-1,-5 12 1,-3 10 0,5 13 1,0 6-1,6 6 1,12-1 0,9 2 2,13-11-3,15-9 1,16-12-1,16-13 0,12-10-1,6-12-1,8-7 1,-4-6-2,-2-7 2,-8 0-1,-14 1 1,-12 5 1,-15 4 0,-9 8 0,-12 9 0,-2 13 1,-16 7-1,-1 14 1,-3 10 0,2 8 0,-1 6 0,2 5 2,0-1-1,1 3 1,7-7-2,3-8-1,1-7 1,5-9-1,0-21 1,0 0-1,19-5 0,-8-19-1,4-6 1,-2-6 1,1-7-1,3-5 2,1-3-3,3 3-1,-4 1 2,4 5 0,0 5 0,-1 7 0,5 11 0,-1 7 0,-4 12 0,1 5 0,-3 7 0,-2 4 0,-4 4 0,-4 3-1,-3 1 1,-5 2 0,-4 1 0,-5 0 0,-8 1 0,-3-1 0,-5 3 0,-5-2 2,-3 1-2,0-2 2,-2 1-2,3 2 2,3-1-1,1 0-2,6 3 1,-1 4-2,2 4 2,-2 9-2,-1 7 1,-7 3-4,3 10-3,-18-15-18,18 13-15,-8-16 2,16-3-3,-5-20 1</inkml:trace>
  <inkml:trace contextRef="#ctx0" brushRef="#br0" timeOffset="45520.88">20617 11536 87,'0'0'39,"0"0"-1,14 6 1,13-21-35,14-1-1,5-4 0,7-4-1,0 0 0,-1 1-1,-9-2 1,-7 5-1,-10 1 0,-14 4 0,-12 1 0,-15 4-1,-10 4 0,-11 5 1,-8 5-1,-5 6 1,-7 10-1,3 7 1,5 9 1,4 7-1,11 5 0,16-1 1,16-1-1,17-3 2,19-11-3,20-6 1,11-16-1,13-9 1,3-10-1,2-11 0,-2-5 0,-8-5-1,-12-3 1,-11-2 0,-16 0 1,-9 6-1,-14 2 0,-11 9 0,-6 6 0,-13 13 0,-4 14 0,-4 8 0,-3 11 0,-3 6 0,4 2 0,4 1 3,5-3-3,8-6 2,10-11-1,12-9 1,12-13-1,6-9-1,8-13 1,5-6-3,3-9 2,-2-3-1,-3-2 1,-4 4-1,-8 5 1,-8 9 1,-7 10-2,-13 13 1,0 0-1,7 21-2,-5 5-2,1-3-4,13 16-9,-12-20-16,27 13-6,-7-16 0,22 0 0</inkml:trace>
  <inkml:trace contextRef="#ctx0" brushRef="#br0" timeOffset="45926.4807">22033 11318 90,'-27'1'41,"-5"19"1,-11 3-1,4 15-23,-8 1-14,8 5-1,8-2-1,11-3-1,15-7 0,13-9 0,18-13 0,15-13 0,14-14-1,10-12 1,5-11-1,0-9 0,-1-6 0,-5-6 0,-4-3 0,-9 2-1,-12 9 1,-10 6 0,-13 14 0,-13 17 0,-3 16 0,-30 27 0,-2 14 0,-5 19 0,-3 8-1,4 4-2,6 2-3,6-13-7,27 6-15,0-26-13,26-8 0,1-20-2,22-8 2</inkml:trace>
  <inkml:trace contextRef="#ctx0" brushRef="#br0" timeOffset="46675.282">22599 11490 64,'0'0'39,"12"9"0,-12-9 1,17 9-13,-17-9-21,30-3-2,-9-3-1,9-1-1,3-5-1,4-2 0,0-1 0,0-3 0,-2-1 0,-6-2-1,-6-1 0,-10-1 0,-8 1 0,-7 1 0,-7 5 0,-8 4 0,-10 7 0,-5 8 1,-6 11-1,-5 9 1,1 11 0,2 5 1,5 3-1,8-1 0,13-2 1,14-4-1,17-12-1,13-12 1,16-9 0,15-12-1,8-10 1,5-8-1,-1-3 1,-2-3-1,-8 2 1,-8 4-1,-18 8 1,-11 6-1,-26 14 0,0 0 0,-3 25 1,-18 2-1,0 3 0,-4 2-1,7 0 1,3-2 0,9-4 0,8-13 0,13-8 0,10-8 0,6-11 0,7-7 0,1-7 1,0-2-1,-4 0 1,-2 2 0,-7 6-1,-8 5 1,-18 17-1,11 2 1,-16 16-1,-4 9 0,-3 4-1,2 3 0,4 2-1,1-4-2,10-5 0,6-17-4,23 1-8,-5-32-13,25 5-11,-5-20 0,15-3-1,-6-18 2</inkml:trace>
  <inkml:trace contextRef="#ctx0" brushRef="#br0" timeOffset="46878.0823">24023 11088 99,'-23'21'42,"5"20"1,-11-7-1,10 11-33,-7-4-6,5 3-1,1-5-1,4 1-1,1-2-2,4-9-1,9 0-3,-7-19-9,20 7-24,-11-17-2,0 0 1,0-15-2</inkml:trace>
  <inkml:trace contextRef="#ctx0" brushRef="#br0" timeOffset="47049.6826">23826 11272 114,'0'0'42,"0"0"2,12-2-2,-12 2-37,35-5-3,5-1-2,11-3-4,23 4-10,-3-16-16,31 10-14,-3-10 1,17 10-1,-11-9 0</inkml:trace>
  <inkml:trace contextRef="#ctx0" brushRef="#br0" timeOffset="48282.0848">927 12745 49,'-18'10'38,"-12"1"0,6 18-1,-12-1-22,12 12-6,-9-2-3,13 6-1,5-7-2,13-3-1,13-14-1,9-10 0,14-15-1,12-11 0,4-14 1,8-8-1,-2-7 0,-1-2 0,-9-2 1,-10 1-1,-8 5 1,-11 5 0,-15 7-1,-3 4 1,-7 8-1,-4 9 1,-2 4 0,4 8 0,10-2 0,-16 15-2,17-2 2,10-2-1,6 1 0,11-4 1,10-4-1,4 0 1,7-2 0,1 1 0,0 7 0,-7 2 0,-8 8 0,-11 7-1,-13 6 1,-7 7-1,-13 1 0,-4 2 1,-7-1-1,-6-6 0,7-9 0,2-10 0,17-17 1,0 0-1,0-33 0,22-2 0,9-9 0,3-1 1,2 3 0,0 8-1,-3 12 1,-6 15 0,-8 18 0,-6 16 0,-7 13-1,-5 9-1,3 8-2,0-4-3,11 10-9,-5-25-18,24 6-8,-1-17 0,22-3-1</inkml:trace>
  <inkml:trace contextRef="#ctx0" brushRef="#br0" timeOffset="48656.4855">3218 12385 79,'-5'-22'40,"5"22"0,0-13 0,-3 24-36,-3 12 0,0 15-1,-2 16-2,-3 13 1,-2 12-2,2 9 1,-4 1-1,5-4-1,7-8-2,6-18-2,11-1-13,-4-32-21,14-11 1,-6-23-2,7-7 2</inkml:trace>
  <inkml:trace contextRef="#ctx0" brushRef="#br0" timeOffset="48828.0858">3076 12803 88,'-31'7'39,"0"-7"0,19 11-1,12-11-33,0 0-2,31-14-2,12-9-1,12-3-3,17-15-3,20 5-23,-5-18-11,10 7 2,-11-11-3</inkml:trace>
  <inkml:trace contextRef="#ctx0" brushRef="#br0" timeOffset="49202.4864">3835 12246 82,'-19'29'41,"-12"0"-2,7 13 2,-9-1-36,5 13 0,2 4-2,0 7 1,5 4-2,3 1 1,2-3-2,10-1 1,2-10-1,10-10 0,3-13 0,10-17 0,6-17-1,4-13 1,5-15-1,1-10 0,-1-5 1,0-2-1,-9 4 1,-2 9-1,-7 11 0,-16 22 0,13 3 0,-14 20 1,0 13-2,2 9 1,4 4-1,3-1-2,10 0-1,5-12-3,16 1-9,-8-33-16,18 2-9,-11-19 0,10-5-1</inkml:trace>
  <inkml:trace contextRef="#ctx0" brushRef="#br0" timeOffset="49545.687">4202 12765 83,'-6'13'40,"17"4"0,0-9 0,20 6-35,-4-5 0,12 2-1,0-8-1,2-2-1,0-4 0,-4-6-1,-7-4 1,-7-5-2,-8-4 1,-6-5-1,-9-2 0,-7-1 0,-8 5-1,-5 3 1,-6 8-1,-3 11 1,-5 12 1,-1 13-1,1 11 1,5 12 0,6 3 0,12 2 0,11 2-1,12-7 0,22-8-3,13-13-1,26-5-3,2-25-12,37 5-20,-8-20-2,16 4-2,-12-15 2</inkml:trace>
  <inkml:trace contextRef="#ctx0" brushRef="#br0" timeOffset="50216.4882">5403 12659 69,'0'0'40,"14"-14"0,-14 14 2,10-10-29,-10 10-7,7-10-2,-7 10-1,0 0 0,-6 11 0,-1 11-1,-7 5-1,-5 10 0,-1 4 0,2 4 0,-1-2 0,3-1-1,7-11 1,8-10 0,1-21-1,29-9 0,0-18 1,5-12-1,1-9 0,5-11 1,0-3-1,-4 1 1,-2 6 0,-12 10 0,-2 12 0,-11 11 0,-9 22-1,0 0 0,0 30 0,-6 1 0,2 7 0,1 4-1,7-3 1,8-6-1,8-8 1,8-14 0,9-12 0,8-12 1,3-10-1,-1-4 1,-2-7-1,-6 2 1,-7 1 0,-8 8 0,-7 10-1,-17 13 1,4 18-2,-8 10 0,-7 10 1,3 9-2,2 4-1,1 1-1,10 0-2,0-16-4,20 4-7,-8-34-8,29 7-12,-9-26-4,14-3 0,-8-21 3</inkml:trace>
  <inkml:trace contextRef="#ctx0" brushRef="#br0" timeOffset="50559.6888">6462 12462 94,'0'0'40,"-30"-14"2,16 36-9,-14-2-27,3 17-1,-4 5-2,3 9 0,3 2-1,3 2 0,4-5-1,10-6 0,6-16 0,9-15 0,9-14 0,9-17-1,6-11 1,8-15-1,1-5 0,1-7 1,-4 3 0,-4 7 0,-10 8-1,-7 11 1,-11 15 0,-7 12 0,-9 19-2,-1 6 0,-5 10-2,1 0-1,5 8-3,-1-13-7,24 8-7,-14-38-12,30 26-9,-5-29 0,19-5 1</inkml:trace>
  <inkml:trace contextRef="#ctx0" brushRef="#br0" timeOffset="50965.2895">7048 12329 60,'9'-11'40,"-4"-6"-1,-5 17 1,9-22-22,-9 22-12,-16 10 0,-1 11-2,-10 8 0,-6 12 0,-2 0-1,0 7 0,3-5-1,11-4 0,8-9-1,12-7-1,1-23 1,33 14 0,-4-18-1,2-1 0,3-2 0,-6 3 1,-5 6 0,-6 7-1,-13 10 0,-8 4-1,-9 7 1,-5 1-1,-2 3 0,2-8-2,6-6-1,12-20-7,6 13-9,0-35-15,24 3-7,4-19-1,20-2 0</inkml:trace>
  <inkml:trace contextRef="#ctx0" brushRef="#br0" timeOffset="51324.0902">7574 12205 76,'0'0'41,"0"0"-1,-22 21 0,18 10-28,-20 0-5,3 7-2,-8 0-1,3 2 0,1-6-1,3-4-1,6-11-1,13-6 1,3-13-2,29 1 1,0-6 0,7-4-1,4 1 1,1 4-1,-4 6 1,-10 11-1,-9 4 1,-12 10-2,-15 4 1,-6 3-1,-9 2 1,-4-3-1,-1 0-2,-4-17-5,16 5-5,-10-25-3,27 4-9,-32-14-12,25-9-7,-7-12 0,0-14 3</inkml:trace>
  <inkml:trace contextRef="#ctx0" brushRef="#br1" timeOffset="54958.8965">8795 11844 74,'1'-13'42,"-5"-6"-3,8 6 3,-6-4-37,2 17 1,7-13-2,1 26 2,-6 12-3,1 15-3,-3 10 2,1 11-3,1 7 2,-2 8-2,0-1 1,0-4-1,0-7 1,1-6 1,0-9-1,1-7 1,-2-12-1,0-7 0,2-8 1,-2-15-2,0 0 1,0 0 0,13-16 0,-5-6-1,3-8 1,4-8 0,4-5 0,6-4-1,6 2 1,1 5 0,2 5 0,2 6 0,1 12 0,-5 10 0,-7 14 0,-3 10 0,-11 9-1,-10 6 1,-6 5 0,-14 2 0,-11 0 0,-5-2-1,-9-6 0,-4-9-1,6-6-2,-4-16-4,21 5-19,-3-19-14,22-1 2,7-13-2,21 5 3</inkml:trace>
  <inkml:trace contextRef="#ctx0" brushRef="#br1" timeOffset="55364.4973">9437 12197 66,'0'0'38,"12"1"1,-12-1 1,-1 16-28,-11-3-5,4 13-1,-5 4-1,2 7-1,0 4-1,-2 0 0,6-1-1,6-5 1,6-8-2,5-9 1,10-15-1,9-9-1,6-16 1,9-6-1,0-10 1,5-5-2,-2-3 2,-5 3-2,-5 7 1,-10 7 1,-7 8-1,-7 13 0,-13 8 0,1 23 1,-9 5-1,2 9 1,-3 2-2,4 6 1,7-1-3,3-8 1,15-2-5,-1-27-8,30 4-12,-13-29-11,22-6-2,-5-25-2,13-4 3</inkml:trace>
  <inkml:trace contextRef="#ctx0" brushRef="#br1" timeOffset="55567.2976">10397 11822 96,'-18'-2'40,"-1"26"0,-12 16-2,-3 25-33,2 12-2,0 14-3,5 4 1,2-2-3,10-3 0,5-13-4,11-4-11,-7-31-19,14-10-4,-8-32-2,13 3 2</inkml:trace>
  <inkml:trace contextRef="#ctx0" brushRef="#br1" timeOffset="55723.2979">10096 12249 100,'0'0'43,"-21"-21"-1,21 21 1,21 7-39,-1-2-2,13-2-1,7-4-4,24 10-9,-5-24-8,34 21-10,-8-22-12,24 10 0,7-10-1</inkml:trace>
  <inkml:trace contextRef="#ctx0" brushRef="#br1" timeOffset="57361.3008">11789 11725 60,'0'0'35,"0"0"1,-23-4 0,9 26-30,-15 2-1,3 22-1,-7 9 1,3 24 0,-4 5 0,9 8-1,3-4-2,15-4-3,14-10 0,10-19-4,23 0-17,5-29-16,17-8-1,2-14-2,11-4 3</inkml:trace>
  <inkml:trace contextRef="#ctx0" brushRef="#br1" timeOffset="57766.9015">12200 12228 57,'-12'-16'38,"-10"0"-1,2 11 2,-12-2-27,1 15-6,-8 1-1,3 13 1,-5 1-2,4 7 0,3 2-1,9 0 0,10-3-1,9-2 0,12-6 0,18-7-1,13-9-1,10-9 1,7-10-1,5-5 0,1-10 1,-4-2-1,-7-5 0,-6 2 0,-14 7 0,-10 1 0,-8 8 0,-9 8 0,-2 10 0,-11 8 0,0 12 0,1 7-1,0 8 0,0 1-1,9 7-2,1-7-3,21 7-15,-13-25-15,23-2-2,2-20-3,13-10 3</inkml:trace>
  <inkml:trace contextRef="#ctx0" brushRef="#br1" timeOffset="57985.3019">12965 11721 83,'-14'19'40,"-16"13"-1,3 20 0,-12 8-35,9 15-2,-2 7 0,6 2-4,11 1-1,3-12-3,25 7-32,-6-19-1,17-3-1,0-21 0</inkml:trace>
  <inkml:trace contextRef="#ctx0" brushRef="#br1" timeOffset="58312.9024">13205 12102 70,'-31'10'40,"-3"18"-1,-6 2 1,7 14-30,-1-8-5,13 4 0,9-7-2,15-6-1,6-7 0,12-9 0,6-4-1,6-3 0,-2-5-1,0 1 0,-10 0 1,0 2-1,-21-2-1,8 16 1,-16-2 0,-9 3 0,-2 0-1,-4 1 0,2-1-3,-1-9-4,22 4-27,0-12-6,0 0 1,31-27-2</inkml:trace>
  <inkml:trace contextRef="#ctx0" brushRef="#br1" timeOffset="58624.903">13671 12102 80,'-26'-1'40,"6"15"0,-15-4 1,12 17-34,-14-1-2,7 9-1,0 2-1,9 3 0,4-5 0,9 1-2,10-10 1,13-6-1,6-10 0,12-8-1,4-10 1,7-6-1,0-7 0,-3-9-1,-1-3 1,-6-4-1,-9 1-1,-9-4-2,-6 7 0,-13-2-4,3 21-10,-24-10-20,24 24-2,-29-16-2,29 16 2</inkml:trace>
  <inkml:trace contextRef="#ctx0" brushRef="#br1" timeOffset="58952.5036">14035 11713 93,'-1'18'43,"1"-18"0,30 33-1,-9-11-37,8 9-3,-4 6 2,2 9-3,-8 8 1,-3 9-2,-11 5 1,-11 5-2,-8 0 1,-6 2 2,-13-3-3,-1-4 2,2-9-3,-4-12 0,9-4-5,-5-26-9,27 7-7,-12-33-9,28 2-10,0-22-2,17-5 3</inkml:trace>
  <inkml:trace contextRef="#ctx0" brushRef="#br1" timeOffset="59763.705">15230 11779 70,'9'-20'41,"-9"5"-2,0 15 3,-21 25-33,4 6-7,-7 10 2,3 14-1,-7 6 0,2 10-3,0 0 2,4 0-2,4-6 2,7-4-1,-4-9 1,9-11-1,3-7-1,3-12 1,2-12 0,-2-10 0,20-13 0,-5-8-1,5-12 1,2-5-1,6-4 1,2-1-1,-1 4 0,-1 6 1,-3 11-1,0 13 0,-6 16 0,-5 15 0,-3 10 0,-1 8 0,0 7-2,-1 0 0,6 4-2,0-8-1,16 0-7,-11-25-15,21 1-15,0-16 2,10-5 1,-3-16-1</inkml:trace>
  <inkml:trace contextRef="#ctx0" brushRef="#br1" timeOffset="60559.3064">15814 12173 74,'-4'-25'39,"-12"2"-2,5 20 1,-15 6-29,5 15-3,-6 8-2,1 13 1,-5 7-2,6 9 1,0-1-1,9 2 1,5-6-3,11-5 2,9-12-2,12-7 1,13-16-2,8-11 1,9-11-1,3-13-1,7-7 1,-7-11-1,-2-4 1,-12-5-1,-8 2 1,-10 2-2,-12 4 2,-10 6 0,-10 8 0,-1 10 0,-5 8 0,4 8 0,12 4 0,-10 12 1,10-12-1,19 19 1,3-10-1,8-5 1,7-3-1,8-3 1,-2-5-1,1 0 0,-5-2 0,-4 1 1,-4 3-1,-8 4 0,-9 7 0,-10 5 0,-9 10 1,-6 6-1,-5 7 1,-2 7-1,-4 1 0,3 2 1,-1-2-1,9-5 2,7-5-2,9-9 1,11-10-1,11-11 0,7-9 1,11-9-2,4-8 1,2-5-1,-2-5 1,-3 4 0,-7 3 0,-8 6 0,-9 7 0,-7 9-1,-15 5 1,6 24 0,-6 0 0,-2 3 0,2 6 0,4-1 1,7-2-2,3-7 2,9-8-1,5-10 1,3-12-1,1-9-1,4-11 2,-10-8-1,2-6 0,-8-5-1,-2 0-1,-9-2-2,3 9-3,-8-3-5,10 21-4,-14-13-4,28 30-11,-13-10-9,16 14-1,3-2 3</inkml:trace>
  <inkml:trace contextRef="#ctx0" brushRef="#br1" timeOffset="60949.3071">18031 12284 80,'18'-21'39,"0"11"0,-8-9-2,10 8-31,-20 11-2,21-4 0,-14 14-1,-5 14-1,-7 10 0,-3 7 0,-3 4-1,-1 4 0,4-3-3,-2-10-1,17 4-22,-7-25-14,18-8 0,0-19-3,15-5 4</inkml:trace>
  <inkml:trace contextRef="#ctx0" brushRef="#br1" timeOffset="61089.7073">18126 11966 81,'-24'-9'36,"11"4"-5,13 5-28,11-9-37,16 3-3,6-5 1</inkml:trace>
  <inkml:trace contextRef="#ctx0" brushRef="#br1" timeOffset="61308.1077">18589 11817 99,'-9'34'39,"-6"-3"2,3 19-5,-2 0-32,1 10-4,-3 7 1,0 1-2,2 3 1,2-2 0,2-6-4,1-13-4,18 3-22,-11-28-9,12-3-1,-10-22-1</inkml:trace>
  <inkml:trace contextRef="#ctx0" brushRef="#br1" timeOffset="61479.708">18439 12252 79,'-23'-19'41,"-4"-3"-1,16 16 1,11 6-25,8-16-12,24 11-2,19-3-4,18 5-6,4-17-12,32 19-11,-5-18-7,19 11-3,-7-7 0</inkml:trace>
  <inkml:trace contextRef="#ctx0" brushRef="#br1" timeOffset="61791.7085">19871 12191 89,'18'-18'40,"6"14"1,-24 4-1,13 7-35,-22 15-3,-4 15 1,-8 10-2,-3 9 0,-3 5-2,1 1 0,6 0-2,4-12-4,18 2-24,0-22-9,19-7 2,1-22-4</inkml:trace>
  <inkml:trace contextRef="#ctx0" brushRef="#br1" timeOffset="61947.7088">19861 11959 73,'-48'-17'34,"7"12"-18,10 3-15,5 0-34,26 2-2,0 0 0</inkml:trace>
  <inkml:trace contextRef="#ctx0" brushRef="#br1" timeOffset="62384.5096">20379 12143 94,'-23'5'40,"4"7"1,-16-10-2,5 6-34,1-5-2,3 4-2,6-1 1,9 5-1,5-1-1,13 5 1,9-2-1,4 5 1,3 2-1,1 0 1,-1 0 0,0 2 0,-8-2-1,-7 1 1,-3-1 0,-6 1 0,-4-1 0,-2-1 0,-4 0-1,-1-2 0,-4-2-1,4 0 1,-2 0-2,3-3-1,2 4-3,-5-14-8,15 15-8,-13-20-9,12 3-8,0 0-2,19-5 1</inkml:trace>
  <inkml:trace contextRef="#ctx0" brushRef="#br1" timeOffset="65052.1143">1606 13736 33,'3'-22'34,"-3"22"3,-17-15-2,5 21-16,-13-10-10,0 10 0,-13 1-4,4 10-1,-10 0 0,4 11-1,0-4-1,3 7 1,5-2-2,8 1 1,6 0-1,12-3 1,6-2-1,11-4 0,9-4-1,6-7 1,6-8-1,7-9 1,4-11 0,4-13-1,3-11 1,-1-6-1,2-5 0,-5 2 0,-10 3 1,-1 8-1,-12 12 0,-9 16 1,-14 12-1,5 28 1,-13 12-1,-5 12 0,-3 9 0,0 5 0,7 1-2,1-7 1,16-11-3,7-19 1,21-14-4,9-28-2,24-3-6,-6-35-16,19 4-5,-9-20-1,8 10 8,-21-10 19,0 12 7,-22 11 6,-21 2 7,0 25 17,-25 2 9,8 14-1,-32 8-5,13 17-15,-11 2-7,4 11-3,1 2-1,4 6-1,5 0 0,1 0-1,4-3-1,4-4 1,2-9-1,3-6 0,2-11 0,0-13 0,14-11 0,-2-12 0,6-13-1,1-13 1,1-2-1,2-6 1,2 1 0,-5 2-1,-3 11 1,-2 8-1,-4 11 1,1 9-1,-11 15 1,18-4-1,-2 10 0,3 2 0,5 1 0,5 1 0,12-6 0,1 0 0,4-3 0,2 0 0,0-1 0,-5 1 0,-6 4 0,-6 3 1,-12 6-1,-8 8 0,-9 5 0,-10 7 1,-7 5-1,-3 5 0,-2-4 0,-1-1 0,3-6 0,3-6 0,5-11 0,10-16 0,0 0 1,1-24-1,8-6 0,6-8 0,3-4 0,3-6 0,1 1 1,-1 2-1,-2 8 0,2 7 0,-2 11 0,2 6 1,0 9-2,2 8 1,6 4 0,5 3-1,3 3 0,6-1-1,7 0-1,1-4 1,7-2-2,-5-5 1,4 0 0,-13-6 0,0 0 1,-9-3 0,-10-2 1,-9 0 1,-16 9 0,-4-17 1,-9 10 1,-10 6 1,-7 1-1,-5 8 1,1 5-1,-6 11 1,0 6-1,2 4 1,3 5-1,8 2-1,8-2 1,8-1-1,8-6 0,10-9 0,8-7-1,12-11 0,4-11 0,9-8 0,4-10 0,0-7 0,0-8 0,-3-3 0,-1 0 0,-7-1-1,-5 6 1,-7 5 0,-7 8 0,-7 8 0,-7 16 0,0 0 0,-4 24 0,-9 7 0,4 8 0,-3 5 0,3 2 0,6-1-1,5-5 1,7-11-1,11-10 0,7-16 0,11-13-2,1-12 1,8-13 0,1-6 0,0-5 0,-7-2 1,-3 6 0,-12 2 1,-4 10 1,-12 12 0,-10 18 0,0 0 0,-20 14 1,6 15 0,-4 5-1,1 7 1,0 0-1,5 1 0,4-7 0,5-7 0,8-13 0,7-15 0,9-14-1,3-15 1,6-9-1,4-8 1,4-5-1,-2 0 1,-1 3-1,-1 8 1,-8 10-1,-7 10 0,-5 11 1,-2 14-1,-6 9 0,1 10-1,-6 9-1,2 3-1,7 5-1,0-2-2,21 3-5,-3-19-4,27 10-3,-8-32-8,33 11-9,-6-22-3,16 2 1</inkml:trace>
  <inkml:trace contextRef="#ctx0" brushRef="#br1" timeOffset="65629.3153">5006 13608 55,'-12'-20'38,"11"3"-1,-9-6 3,10 11-28,-14-9-5,0 12-1,-13 4-1,-4 12-1,-12 10-1,2 11 0,-10 9 0,3 9 0,3 1-1,10 3 1,9-5-1,11-6 0,21-10-1,12-14 1,15-13-1,12-13 0,7-10 0,4-9-1,2-8 1,0-3-1,-10 1 0,-4 1 0,-12 5 0,-6 7 0,-9 5 0,-8 9 0,-9 13 0,0 0 0,-8 34 0,-2 4 0,2 17 0,-8 14 0,3 15-1,-3 9 0,-1 7 0,-3 4 0,2-7 0,-3-5 0,-2-11 0,0-12 0,-3-16 1,-8-14 1,1-19-1,-5-17 0,-5-13-1,1-16 1,-1-9-2,3-20-1,10-7-1,8-13-1,28 7-7,-1-14-2,33 21-5,-5-17-7,32 24-9,-1-3-5,19 14 3</inkml:trace>
  <inkml:trace contextRef="#ctx0" brushRef="#br1" timeOffset="66050.516">5443 13568 78,'-17'7'41,"-5"-7"-1,22 0 1,-6 13-35,17-10-1,7-4-2,12 0 1,8-9-2,9 0 0,3-6-1,2-4 0,-3-3-1,-2-2 1,-8-2-1,-7 2 1,-13 1-1,-14 7 1,-11 2 0,-15 10 0,-12 7-1,-10 9 1,-5 12-1,-5 8 1,0 7-1,7 6 0,10 5 1,9-1-1,18-7 0,15-6 0,20-9-3,21-11 0,22-8-3,12-22-6,32 5-4,0-27-8,33 13-9,-10-17-8,9 11 1,-13-7 1</inkml:trace>
  <inkml:trace contextRef="#ctx0" brushRef="#br1" timeOffset="66736.9172">6532 13315 69,'-42'-1'41,"0"19"-1,-17-2 1,7 21-31,-13-1-3,7 16-1,5 0-2,15 4-2,8-9 0,17-2 1,14-12-1,20-11-1,15-14 0,13-15 0,12-12 0,5-15-1,5-7 1,4-11-1,-4-8 1,-6-5 0,-8-5-1,-6-5 1,-10-2 0,-11 5 0,-11 9-1,-9 10 1,-5 19 0,-10 21-1,-7 25 0,-5 25 1,-2 27-1,-7 13 0,3 13 0,3 7-1,8 0 0,7-10-1,13-8-2,9-18-3,15-9-5,-3-29-3,26 2-2,-16-34-7,22 12-8,-18-21-7,5 9 0,-17-12 22,-12 10 25,9 23 4,-28-12 6,13 31 6,-28-18 9,10 16 9,-13-12 2,9 12-21,9-29-18,-19 8-4,19-8-4,-8-24-6,12 13-5,-6-21-3,17 17-6,-19-27-7,21 16-10,-11-14-5,2-2 3</inkml:trace>
  <inkml:trace contextRef="#ctx0" brushRef="#br2" timeOffset="77906.5368">2443 14492 54,'0'0'36,"0"0"0,-6 18-7,6-18-24,-6 12 0,1 3-2,5 11 1,-5 6-3,0 11 1,-4 7-1,-1 6 1,-3-3-2,2-1 1,0-10-1,3-7 0,-1-14 1,9-21-2,0 0 4,4-16-3,4-14 2,7-8 1,-3-11-1,4-5 0,0-6 0,0 2 0,-4 3-1,-1 7-1,-3 9 0,0 8 1,-3 12-1,-5 19 0,0 0 0,3 16 0,-2 4 1,5 2-1,4-5 0,8-2 1,7-10-1,10-11 1,11-13-1,7-9 1,8-9 0,0-3-1,-2-1 1,-3 6-1,-8 7 1,-9 13-1,-14 15 0,-8 16 0,-7 16 0,-8 15 0,-4 12-1,-6 6 0,6 6-2,0-5-2,8 8-8,-6-24-25,23 3-3,-3-19-1,13-6 0</inkml:trace>
  <inkml:trace contextRef="#ctx0" brushRef="#br2" timeOffset="78296.5375">3581 14552 49,'-29'2'39,"1"13"-1,-7-1 0,9 9-25,-11 1-7,11 9-1,-2 3-1,8 6 0,1-4-3,7 1 2,6-6-3,11-4 0,5-14 1,10-9 0,7-15 0,9-11-1,2-11 2,5-6-1,-3-4 1,-2-1 0,-7 4-2,-6 6 0,-6 9 1,-6 8-1,-13 15 0,5 10 0,-10 14-1,1 6-1,0 9-2,-1-4-1,11 15-10,-6-22-23,22 7-3,-5-21-3,20-6 5</inkml:trace>
  <inkml:trace contextRef="#ctx0" brushRef="#br2" timeOffset="78639.7381">4127 14458 57,'-28'-3'40,"6"20"-1,-10-7 1,12 18-29,-4-7-6,12 6-1,4-3-1,11-3-2,8-6 1,9-4-2,9-7 1,5-5-1,0-1 0,-3-3 1,-1 3-1,-10 6 1,-6 6 0,-10 8-1,-12 9 1,-4 5 0,-10 4 0,0 1 0,-1-3-3,4-2 1,3-7-4,5-14 0,22 4-26,-11-15-10,34-19 2,-9-7-3</inkml:trace>
  <inkml:trace contextRef="#ctx0" brushRef="#br2" timeOffset="78998.5388">4645 14352 59,'0'0'40,"-24"1"0,5 15 0,-13 2-33,6 10 0,-2-2-3,5 7 0,3 0-2,8-3 0,10-7-1,6-6 0,10-9 0,9-6-1,5-5 0,6-3 1,-2-1 0,1 5-1,-5 5 1,-8 9 0,-4 10 0,-10 8-1,-8 5 1,-7 6 0,-8 3-3,-2-2 3,-5 0-3,0-9 0,3-3-3,-3-10-2,18 4-23,-13-24-10,19 0 0,-4-15-4</inkml:trace>
  <inkml:trace contextRef="#ctx0" brushRef="#br2" timeOffset="80074.9407">6061 14126 33,'1'-33'35,"-6"-3"2,0 9-20,-19-12-2,8 20 2,-16-7-4,5 19-4,-10 5-2,4 18-3,-3 13 0,2 17-1,0 14-1,4 15-1,4 8 0,6 9 0,6 0-1,5-3-2,7-3 0,2-15-3,17 3-22,-9-28-13,13-6-2,-7-20 1</inkml:trace>
  <inkml:trace contextRef="#ctx0" brushRef="#br2" timeOffset="80308.9411">5539 14541 69,'0'0'41,"0"0"-1,-3 11 1,12 0-38,11-10-2,9-2 0,6-2-1,8 0-1,8-5 0,9 1-3,-1-11-3,12 11-8,-16-15-22,12 7-2,-12-7 0,-1 9 1</inkml:trace>
  <inkml:trace contextRef="#ctx0" brushRef="#br2" timeOffset="80932.9422">6209 14471 57,'-18'19'39,"-3"13"0,-4-5 1,15 9-31,-8-4-3,12 6 0,0-2-3,7 1 1,5-6-2,14-7 1,0-8-2,13-10 1,4-10-1,5-14 0,3-10 0,6-11-1,-4-6 1,-2-2-1,-10 0 0,-3 3 0,-9 6 0,-6 8 0,-5 10 0,-12 20 0,0 0 0,-1 15-1,-3 14 1,-1 5-1,2 6 0,-1 0-1,4 3 0,5-9-2,12-4-2,5-17 0,9-6-2,1-14 1,14-4 0,-2-12-1,3-3 3,-9-1 2,-3-1 2,-7 4 2,-10 2 2,-4 10 1,-14 12 0,0 0 2,0 0-2,-17 22 1,6-1-1,2 10 0,-1 2-1,6 1 1,-3-3-1,5-1 0,0-6 0,4-4 0,-2-20-1,10 12 0,-10-12 0,24-26 0,-13 2-1,5-6 0,-4-5-1,4-4 1,-2 1-1,-2 2 0,4 3 0,-4 3 0,7 9-1,2 0-2,14 13-3,-9-12-23,27 21-10,0-8-2,19 9-2</inkml:trace>
  <inkml:trace contextRef="#ctx0" brushRef="#br2" timeOffset="81354.1429">7803 13912 66,'0'0'40,"7"-18"-2,-7 18 2,-12 19-35,3 6-1,-5 12-2,2 16 1,-4 12-2,3 13 0,-1 9 0,4 2-1,2 3-1,-1-8-1,8-5-5,-9-26-12,13 2-20,-4-23-1,7-8 0,-6-24 0</inkml:trace>
  <inkml:trace contextRef="#ctx0" brushRef="#br2" timeOffset="81525.7432">7557 14537 73,'-12'-4'42,"2"-9"-1,10 13 1,24-15-36,9 0-3,8-6-1,11-8-2,13-1-2,0-13-5,21 14-27,-13-15-6,6 11-1,-19-12-2</inkml:trace>
  <inkml:trace contextRef="#ctx0" brushRef="#br2" timeOffset="81884.5438">8307 13773 70,'-21'5'41,"3"22"0,-10 10 1,11 16-34,-10 11-3,7 13-1,-5 6 0,6 6-2,0-4 0,5 1 0,5-9-1,4-11 0,3-11-1,7-11 1,6-17-1,6-12 1,8-17-1,1-9 0,5-11 0,0-4 0,-2-3 0,1 1 0,-6 2 0,-6 10 0,-4 9-1,-14 7 0,13 19-1,-11-2-2,7 15-5,-15-17-24,23 19-7,-9-20-1,17 2-2</inkml:trace>
  <inkml:trace contextRef="#ctx0" brushRef="#br2" timeOffset="82477.3449">8628 14492 65,'-17'15'43,"13"4"-1,4-19 0,0 0-29,27 5-9,7-17-1,2-7 0,8-6-2,0-6 1,0-1-2,-8-1 1,-7 0-1,-11 3 1,-13 4-1,-10 5 0,-8 4 0,-9 8 0,-7 6 0,0 9 0,-3 11 0,2 9 0,4 5 0,4 6 0,9 3 1,5-3-1,13 0 1,8-9-1,11-9 1,12-13 0,9-8-1,5-11 1,6-6-1,-3-5 0,-2-1 1,-5 4-1,-10 3 0,-5 6 0,-16 11 0,-15 1 1,9 25-1,-15 0 0,-3 5 0,0 2 0,-5 2 0,3-1-1,2-7 1,7-6 0,4-9 1,-2-11-1,15-8 1,-1-11-1,6-7 1,-1-6-1,2-5 1,1-1-1,0 0 0,-1 3 0,2 3 0,0 6-1,4-2-2,5 12-4,-11-10-21,29 18-12,-8-9 0,20 11-4,-4-8 2</inkml:trace>
  <inkml:trace contextRef="#ctx0" brushRef="#br2" timeOffset="85893.7509">10651 14229 5,'0'0'33,"-16"-13"1,-1 5 0,6 11-16,-18-10-3,9 19-2,-13-7-3,9 17 0,-11-1-4,9 13 0,-5 0-1,12 6-1,6-3-1,6-1-1,8-3 0,13-7-1,9-10 0,9-7-1,7-15 1,6-7-1,5-9 0,-2-9-1,-1-2 1,-6-7 0,-9 5 0,-7 0 0,-10 4 0,-9 3 0,-9 9 0,-6 5-1,-3 6 2,-1 1-1,1 3 0,12 4 0,0 0 0,0 0 0,17-17 1,10 9-1,8 0 1,4 0 0,6 0 0,-1 4-1,-4 4 1,-5 6 0,-12 8 0,-6 5-1,-12 9 0,-9 7 0,-5 2 1,-6 5-1,-3-1 0,7-2 1,0-8-1,8-6 1,6-12-1,13-12 0,11-13 0,6-13 0,11-8 1,2-6-2,3-3 2,-2 1-2,-9 4 2,-6 4-1,-10 13 1,-8 9 0,-14 11-1,-2 18 1,-8 7-1,-4 15 1,0 5-1,2 6-1,8 1 0,4-7 0,13-7-2,7-18-2,20-5-7,-5-38-26,27-5-1,-3-26-2,12-7 2</inkml:trace>
  <inkml:trace contextRef="#ctx0" brushRef="#br2" timeOffset="86049.7511">12003 13728 45,'-13'-17'38,"-3"26"2,-10 17-1,2 29-20,-10 4-10,9 18-3,-3 4-4,5 3-3,7 0-3,1-22-10,13 5-24,-2-20-2,10-8 0,-5-25 1</inkml:trace>
  <inkml:trace contextRef="#ctx0" brushRef="#br2" timeOffset="86236.9515">11734 14116 81,'0'0'44,"-25"-21"-1,25 21 1,0 0-36,12 2-5,12-5-2,11-5-2,17 5-5,-8-16-29,28 14-6,-4-10-1,12 11-1</inkml:trace>
  <inkml:trace contextRef="#ctx0" brushRef="#br2" timeOffset="86876.5526">13092 13719 50,'-5'-21'39,"-6"2"-1,11 19-1,-22-10-25,19 25-4,-10 4-1,8 17-2,-6 6 0,5 14-2,-5 5-1,1 9 0,-3 3-1,-1 1 0,2-6 0,-2-6 0,1-10-1,6-10 1,2-15 0,7-14 0,-2-13 0,26-13 0,-7-11 0,7-7-1,2-6 1,0 1 0,1 1 0,-4 5-1,-1 8 1,-4 11 0,-5 12-1,-3 12 0,-2 10 0,-3 6-1,-1 8-1,-1-2-1,10 6-2,-2-11-2,16 7-9,-9-25-21,24 4-2,-4-19-2,12 1 2</inkml:trace>
  <inkml:trace contextRef="#ctx0" brushRef="#br2" timeOffset="87219.7532">13706 14100 69,'-11'-25'39,"-12"2"1,3 16 0,-15 0-33,2 19-2,-3 5-1,1 18 0,-4 5-1,8 14-1,1 1 0,7 1-1,8-3-1,11-9 1,12-13-1,11-9 1,12-17-1,8-16 1,8-10-1,5-8 1,0-11-1,0-1 0,-7-2 1,-10 5 0,-5 3-1,-17 12 1,-8 13-1,-5 10 0,-18 14-1,1 9 0,-6 10-1,5 3-1,6 7-3,2-10-4,22 8-22,-3-23-5,21 3-1,0-22-3</inkml:trace>
  <inkml:trace contextRef="#ctx0" brushRef="#br2" timeOffset="87562.9538">14181 14061 74,'-25'2'39,"12"11"1,-3-3-1,5 8-33,-1 1-1,9 1-2,-2 1 0,7 2 0,2-3-1,4-2-1,1 2 0,4-3-1,-2-1 1,5 0-1,-3 2 1,-2-1-1,-2 1 0,-3 0 0,-4 1 0,-5 2 0,-4-1 0,-5-1 1,-3 1-2,-2-6 0,4 0-2,-5-14-9,18 0-25,0 0-2,4-14-2,3-12-1</inkml:trace>
  <inkml:trace contextRef="#ctx0" brushRef="#br2" timeOffset="88186.9549">15619 14127 48,'-10'-23'37,"-3"16"-2,-7-9-2,4 14-25,-10-5-1,4 17 2,-8 1-2,7 16 0,-4 2-2,6 10 0,1 1-2,6 3 0,5-5-2,6-3-1,7-10 2,10-11-2,6-10 1,6-12 0,7-12-1,2-4 1,3-10-1,0 0 2,-1-5-1,-3 6 1,-6 6-2,-8 7 2,-2 11-2,-6 9 1,-6 14-2,-2 5-1,-3 13 0,0 2-2,8 9-4,-8-16-23,23 14-8,-3-19-1,20 4-2</inkml:trace>
  <inkml:trace contextRef="#ctx0" brushRef="#br2" timeOffset="88935.7562">16962 14130 39,'0'0'34,"-17"-21"1,5 18 1,-16-2-28,6 13 1,-10 0-2,5 10 0,-7-3-1,9 9-1,-3-2 0,11 0-2,3-2 0,14-3-1,5-5 0,13-4 0,10-6-1,4-1-1,4-4 1,2-1-1,0-1 0,-3-2 0,-3-1 0,-6-2 0,-5 0 0,-4-3 0,-5-2 0,-1-1 1,-7 0 0,2 1 0,-2 5-1,-4 10 1,0 0-1,6 18 0,-7 14 0,-2 13-1,-3 16 1,-3 14-2,-1 13 2,-10 4 0,-3 2 0,-4-1 0,-3-8 0,-4-7 0,-3-15 0,1-12 0,1-20 0,2-17-1,8-16 1,3-16-1,9-14-1,8-16-1,17-3-7,-6-26-22,27 11-4,-5-10-3,16 11 0</inkml:trace>
  <inkml:trace contextRef="#ctx0" brushRef="#br2" timeOffset="89356.957">17512 14178 81,'0'-21'42,"0"21"-2,-13-22-1,-2 21-35,-3 5-3,1 11 1,-3 10-1,-2 8 0,1 9 1,5 4-2,-4 2 1,6 2-1,2-7 1,1-4 0,5-9-1,6-10 0,0-20 0,13-5 1,4-17-1,6-11 0,3-10 1,1-8-1,1-5 1,-1 0 1,-4 4-1,-3 7 0,-8 11 0,-1 6 0,-7 10 0,4 7 0,-8 11-1,21-2 0,5 4-2,5-3 0,15 2-4,7-10-5,19 14-20,-5-17-9,16 12 2,-8-8-4</inkml:trace>
  <inkml:trace contextRef="#ctx0" brushRef="#br2" timeOffset="89840.5578">17945 14188 70,'0'0'40,"30"18"-2,-9-16 2,15 0-36,1-2-1,12-2-1,1-6-1,-1 0 0,-4-6 0,-4-1 1,-10-2-1,-7 2 1,-16-5-1,-10 3 0,-13-2 0,-6 5 0,-12 5 0,-4 3-1,-4 9 1,-3 6 0,1 7 0,4 7-1,9 10 0,5 2 1,10 7-1,10-3-1,13 1 0,11-5-3,18 1-1,2-14-5,27 10-13,-10-25-5,23 11-5,-6-18-6,14 3 2</inkml:trace>
  <inkml:trace contextRef="#ctx0" brushRef="#br2" timeOffset="90214.9585">18908 14213 63,'-37'-17'38,"5"12"-1,-15-7-1,11 18-27,-7-3-2,8 12-2,0 4-1,7 10 0,1-2-1,9 6-1,8-3 0,10-2-1,8-7 0,12-6 0,7-11 0,5-8 0,7-9-1,2-6 0,1-3 1,-4-6-1,-2 3 0,-8 2 0,-4 2 1,-5 7-1,-8 7 1,-11 7-1,10 13 0,-10 9 1,0 3-2,0 4 1,3 3-2,1-4-1,13-1-4,-5-25-19,28 8-11,-4-27-1,16-4-3,-3-21 1</inkml:trace>
  <inkml:trace contextRef="#ctx0" brushRef="#br2" timeOffset="90402.1588">19653 13589 78,'0'0'40,"-14"-8"-1,-1 43 2,-16 13-32,2 22-5,-4 11-2,5 6-2,1 2-3,3-6-1,12 4-6,-7-26-25,19-2-5,-5-25 0,18-5 0</inkml:trace>
  <inkml:trace contextRef="#ctx0" brushRef="#br2" timeOffset="90589.3591">19373 14030 95,'-25'-12'43,"25"12"-1,-24 1-2,24-1-36,0 0-3,30 7-1,5-7-3,7-7-3,20 11-19,-6-17-13,23 10-1,-7-8-4,8 7 2</inkml:trace>
  <inkml:trace contextRef="#ctx0" brushRef="#br2" timeOffset="91275.7603">19815 14244 55,'11'8'39,"-11"-8"-1,26 4 1,-14-11-29,15 9-4,-1-8-2,5 0 0,2-5-2,1-1 0,-1-6-1,-3-2 0,-4-2 1,-7 0-1,-7-1-1,-8 0 1,-8 5 0,-8 5 0,-11 8 0,-7 9 0,-7 11 0,-3 10-1,-2 7 1,5 5 0,7 4 0,13-4 0,14-3-1,17-7 0,16-14 0,13-7 1,12-13-1,9-4 1,1-8-1,-2-4 0,-4-1 1,-8 2-1,-13 5 1,-4 2-1,-13 6 0,-12 6 0,-9 3 1,0 20-1,-6-3 0,-2 6 0,-1 4 0,1-1 0,0-1 0,4-1 0,1-6 0,2-6 0,1-12 1,0 0 0,0 0-1,12-27 1,-6 6-1,2-5 1,4-5-1,2-5 1,3-2 0,6 2 0,6 2 0,5 1-2,8 10-3,-3-7-12,20 28-17,-9-7-5,20 20-3,-2-4 0</inkml:trace>
  <inkml:trace contextRef="#ctx0" brushRef="#br2" timeOffset="91915.3615">21309 14140 52,'-14'13'40,"19"0"-1,-5-13 1,23 22-20,0-17-15,10 0-1,6-3-1,6-2-1,2-8-1,0 3 1,-6-6-1,-8 1 1,-7-2-2,-9-2 2,-11 0-1,-6 0 1,-11 4-1,-6-1-1,-10 8 0,-5 6 0,-9 10 0,-4 6 0,-1 7-1,2 6 1,6 3-1,13-2 1,17 0 0,16-9-1,26-8 1,15-11-3,24-4-4,4-21-18,28 10-11,-7-13-2,13 2-3,-14-11 1</inkml:trace>
  <inkml:trace contextRef="#ctx0" brushRef="#br2" timeOffset="92180.5619">22540 13786 77,'-8'-43'39,"5"9"-1,-14-7 1,6 9-33,-17 9-1,-6 16-2,-11 10 0,-3 19 0,-9 14 0,3 15-1,-2 11-1,8 7 0,11 7-1,5 1-1,18-1-1,9-8-3,16 3-9,-5-21-23,20 2-1,-10-19-4,11-2 3</inkml:trace>
  <inkml:trace contextRef="#ctx0" brushRef="#br2" timeOffset="92383.3623">22009 14217 80,'-28'-26'41,"12"9"0,1-7-2,17 10-32,15-2-2,22 2-2,13 4-2,11-5-2,16 7-2,11-7-4,21 14-18,-9-18-13,21 15-1,-5-12-2,12 11 2</inkml:trace>
  <inkml:trace contextRef="#ctx0" brushRef="#br2" timeOffset="92804.563">23292 13795 48,'0'-29'35,"0"9"2,-6-14-1,2 8-16,-11-17-14,6 8 0,-8 0-1,-3 8-1,-8 6 0,-3 18-1,-12 12 1,1 21-1,-10 14 0,5 16-1,-2 9 0,4 9-1,3 4-1,13 4 0,8-7-2,10-8-4,16-2-5,-5-24-23,21 3-5,-8-20-1,11-1-1</inkml:trace>
  <inkml:trace contextRef="#ctx0" brushRef="#br2" timeOffset="92991.7633">22645 14076 76,'-22'-8'43,"22"8"-2,0 0-1,26 10-22,3-12-15,21-1-2,11 0-3,6-7-2,13 6-3,-5-9-4,9 19-24,-15-12-4,0 15 0,-20-8-1</inkml:trace>
  <inkml:trace contextRef="#ctx0" brushRef="#br2" timeOffset="93350.564">23318 14104 62,'-14'1'40,"14"-1"0,0 0 2,22 7-17,-1-13-20,12 2-1,1-4-2,4 1 0,0-1-1,-4 0 0,-8-2 0,-5 2-1,-9-3 0,-5-1 1,-13-3-1,-4 0 0,-5 3 0,-8 1 0,-5 6 0,-7 6 1,-4 9-1,-4 7 0,-2 9-1,3 9 1,5 4-1,5 0 0,10-1 0,14-4-1,16-5-1,18-8-1,17-3-4,4-21-21,27 10-10,1-14 0,16 6-2</inkml:trace>
  <inkml:trace contextRef="#ctx0" brushRef="#br2" timeOffset="93600.1644">24194 14113 72,'-12'-9'37,"-15"-2"0,6 9-2,-10-3-27,5 10-2,-4 2-1,4 16-1,-3-1 0,9 9 0,-2-1-1,11 2-1,3-2 0,10-5-2,12-7-1,5-11-2,14-3-2,2-25-10,18 11-21,-8-24-2,17 1-2,-6-15 1</inkml:trace>
  <inkml:trace contextRef="#ctx0" brushRef="#br2" timeOffset="93756.1647">24692 13657 81,'-12'-6'40,"-3"28"-1,-20 8 0,12 22-28,-17 4-7,7 8-3,1 7-5,-2-7-8,17 6-26,-10-15-1,16-1-2,-4-21 0</inkml:trace>
  <inkml:trace contextRef="#ctx0" brushRef="#br2" timeOffset="93958.965">24343 13999 104,'-25'-21'43,"25"21"0,-19-20-2,19 20-37,39-25-3,8 10-1,19-4-1,12-4-1,12 6-7,-8-15-22,18 17-9,-20-9-2,-4 10-3</inkml:trace>
  <inkml:trace contextRef="#ctx0" brushRef="#br2" timeOffset="94785.7665">3037 15069 45,'-5'-20'40,"10"9"-1,-10 0 0,5 11-32,-5 27-2,3 18 0,-7 16-2,-1 17 0,1 13-2,0 8-1,-1 4 0,3-7-2,9-8 0,3-18-3,9-14-2,-4-32-28,20-8-4,-6-24-1,6-9-1</inkml:trace>
  <inkml:trace contextRef="#ctx0" brushRef="#br2" timeOffset="94988.5668">2775 15516 62,'-16'16'43,"3"-12"-3,24 3 2,13-11-38,6-9-1,13-8-1,7-4-2,10-5-2,8-9-2,13 5-4,-9-15-21,22 13-10,-7-9-2,4 8 0</inkml:trace>
  <inkml:trace contextRef="#ctx0" brushRef="#br2" timeOffset="95362.9675">3757 14927 54,'-20'12'41,"-11"-6"-1,12 15 1,-9 5-36,9 9-2,-2 5 1,6 13 0,-3 10-2,1 10 1,-1 2-2,1 5 1,1-8-1,2-4 1,5-10-2,3-13-1,6-15 2,9-13 0,7-16-1,9-10 0,1-9 1,4-8-2,3-5 2,-2 2 1,-3-1-2,-3 4 0,-5 7 0,-7 4-1,-2 10 1,-11 5-1,14 9 0,-6 4-2,2 7-2,1-3-2,18 14-11,-9-23-14,19 10-6,-5-17-3,17 3 2</inkml:trace>
  <inkml:trace contextRef="#ctx0" brushRef="#br2" timeOffset="95768.5682">4321 15380 46,'-15'-9'39,"-9"-2"-1,5 16 0,-16 5-31,10 8 0,-5 4-2,5 12 0,0 1-1,4 8 0,4-6-1,4 3 0,11-11-1,6-3 0,12-15-1,11-9 0,2-10 0,8-9-1,5-5 0,-2-9-1,-1-1 1,-6-4-1,-7 0 1,-6 4 0,-8 2-1,-4 6 1,-5 6-1,-3 18 0,0 0 0,-13 7 0,4 20-1,2 7 0,1 8-1,-1 4 0,8 4-1,2-9-2,11-2 1,4-18-3,14-4-3,-7-29-16,26 3-8,-12-23-2,16 0 2</inkml:trace>
  <inkml:trace contextRef="#ctx0" brushRef="#br2" timeOffset="96064.9687">4784 15419 53,'0'0'39,"0"0"-1,-10 6 3,-15 7-30,14 14-4,-3 1-4,4 4 0,4-3-1,5-2 1,3-5-1,9-8-1,2-10 1,8-10-1,3-8 0,1-10 0,5-3 0,-1-3-1,-2-3 1,1 3-1,-4 2 1,-5 7-1,-4 9 0,-5 8 0,-10 4 0,15 28 0,-13 2-1,1 4 1,2 10-4,-1-3-2,13 8-9,-11-21-9,31 10-10,-13-25-8,26 0-2</inkml:trace>
  <inkml:trace contextRef="#ctx0" brushRef="#br2" timeOffset="96782.57">6710 15351 44,'6'-22'38,"-7"6"1,1 16-1,-14 10-33,0 14 1,-7 7-2,2 7 0,-4 3-1,6 3 0,-1-6-1,7-6-1,6-9 1,7-9-1,-2-14 1,24-11-2,-4-12 1,6-7 0,1-9 0,5-6-1,-3 0 1,-6 3-1,1 4 0,-10 9 0,-2 8 0,-4 8 1,-8 13-1,4 16 0,-4 4 1,2 5-1,4 3 1,0 2-1,6-2 1,7-3 0,6-10 1,4-8-1,5-9 0,2-9 1,2-6-1,-2-4 0,-2-1 1,-8 4-1,-3 1-1,-8 6 1,-15 11-1,15 6 0,-15 12 0,-6 6 0,5 9-1,-3 3-1,7 5-1,-3-4-3,17 12-11,-11-28-12,28 12-11,-8-21-2,21-2 1</inkml:trace>
  <inkml:trace contextRef="#ctx0" brushRef="#br2" timeOffset="97141.3706">7647 15316 49,'-8'-10'41,"-14"-2"-1,4 23 1,-15 1-27,7 16-8,-7 3-2,8 8 1,1 0-2,8 2 0,7-4-1,11-8 0,9-11 0,9-11-1,12-14 1,5-10-2,2-9 1,1-5-1,-3-6 1,-1 2-1,-7 1 0,-8 6 1,-7 5-1,-10 13 0,-4 10-1,0 0 1,-17 32 0,4-6-2,5 11 0,-5-1-3,12 9-3,-5-17-9,28 19-13,-10-26-10,20 1-1,3-15-1</inkml:trace>
  <inkml:trace contextRef="#ctx0" brushRef="#br2" timeOffset="97593.7714">8307 15331 43,'-2'-25'38,"7"5"2,-11-2 0,6 22-29,-13-14-3,-1 25-2,-12 0-1,0 17 0,-4 1-1,4 9-2,0-4 1,8 2-2,11-7 0,6-4 1,10-7-2,12-10 1,4-6 0,7-4-1,1-2 1,-1 1-1,-4 2 1,-8 4-1,-5 6 1,-8 5 0,-8 5 0,-3 4-1,-9 0 0,-3 1 1,-1 1-1,0-2-1,0-3-1,3-3-1,7-1-1,7-16-4,8 15-10,-3-31-14,24 9-8,-5-20-1,15 1-1</inkml:trace>
  <inkml:trace contextRef="#ctx0" brushRef="#br2" timeOffset="97968.1721">8799 15241 68,'0'0'43,"-3"-16"-1,3 16 1,-26 14-36,9-1-2,-7 3-1,3 4-2,-1 3-1,4-1 1,9 1-1,5 4-1,8-9 1,5 2 0,4-4 0,6-1-1,2-4 1,2-3-1,-2 1 0,-1 0 0,-4-1 1,-4 4-1,-6 3 0,-6 2 0,-5 4 0,-8 5 0,-4-2 0,-5 4-1,2-2 0,-4-7-3,9 1-4,-4-20-8,22 12-10,-13-30-11,16 5-5,1-14-2,17-3 1</inkml:trace>
  <inkml:trace contextRef="#ctx0" brushRef="#br2" timeOffset="98482.973">10256 15315 54,'0'-15'40,"0"15"-2,-13-20 2,13 20-34,-30-3-2,10 13 0,-9 5 1,1 12-1,-4-1 0,4 11 0,2 0 0,7 1-2,4 0 0,15-5-1,12-6-1,11-10-3,14-5-1,9-15-4,18 4-7,-5-27-22,20 3-4,-9-17-2,8-3 3</inkml:trace>
  <inkml:trace contextRef="#ctx0" brushRef="#br2" timeOffset="98654.5733">10764 14990 33,'-11'-27'38,"0"16"1,-5 5 0,0 26-25,-7 1-3,12 24-3,-9 11-4,5 14 0,-3 6-2,7 0-2,6 4-6,-2-18-14,19 4-19,-2-20 0,14-9-1,0-23-1</inkml:trace>
  <inkml:trace contextRef="#ctx0" brushRef="#br2" timeOffset="98950.9738">10937 15284 66,'-21'-7'41,"4"17"0,-7 4 1,13 14-37,-8 2-1,7 10 0,5 2-1,9 1 0,9-3 0,3-8-1,11-8-1,4-11 0,1-12 0,4-9-1,-3-14 1,-6-4-1,-3-10 0,-5-3-1,-14-1-1,-4 0-1,-7 3-2,-11-4-6,12 21-19,-17-10-11,12 20-2,-6-4 1</inkml:trace>
  <inkml:trace contextRef="#ctx0" brushRef="#br2" timeOffset="99434.5747">11532 15189 68,'0'0'39,"0"0"-1,-16 24-11,-7-4-23,0 10 0,-6 1-1,5 3 1,0-6-2,9-1 1,9-10 0,10-3-1,9-10-1,10-6 1,7-6-1,4 0 1,2 1-1,-2 6 0,-10 4 1,-3 5-1,-12 8-1,-9 7 1,-4 2 0,-11 3-1,-4 0-1,-4-5-1,6-2-2,-4-9-3,19 6-16,-10-22-17,23 0-1,0-13-2,18-1 2</inkml:trace>
  <inkml:trace contextRef="#ctx0" brushRef="#br2" timeOffset="99793.3753">11792 15401 64,'-9'19'42,"15"3"0,-6-22 0,33 2-37,1-15 0,10-3-2,2-6 0,2-3-2,-1-3 1,-9 3-2,-5-4 1,-14 4-1,-11 4 0,-12 1 0,-9 5 1,-9 6-2,-6 7 1,-6 5 0,-2 11 0,1 9 0,4 11 1,2 7-1,7 3 0,11 0 1,11 0-2,11-9-1,16-2-3,3-24-10,27 8-16,-3-23-11,16-2 0,-1-16 0</inkml:trace>
  <inkml:trace contextRef="#ctx0" brushRef="#br2" timeOffset="100183.376">12417 15341 42,'0'-13'38,"0"13"3,10-13-2,-5 23-22,-5-10-10,-5 30-2,-5 0 0,2 11-1,-3 4-1,-1 5 0,5-4-1,3-1-2,3-6 2,5-12-1,2-13 0,9-13 0,1-11 0,1-13 0,0-12 0,2-4 1,-5-9-2,1-1 2,-1 1-2,-5 2 1,2 5-1,-5 5-1,7 10-2,-1-1-3,15 23-12,-9-18-10,25 22-12,1-6-3,17 7 0</inkml:trace>
  <inkml:trace contextRef="#ctx0" brushRef="#br2" timeOffset="100510.9765">13470 15280 57,'0'0'41,"0"0"-2,3 26 2,-26-6-34,14 15-2,-7 3-2,6 9-1,-4 1 0,8 1-1,1-4-2,5-12-2,11 0-14,-11-33-24,26 2 2,-3-27-2,11-7 1</inkml:trace>
  <inkml:trace contextRef="#ctx0" brushRef="#br2" timeOffset="100666.9768">13449 15044 66,'-24'0'38,"9"1"-3,15-1-9,0 0-62,28 6-1,13-2-2,3-4 2</inkml:trace>
  <inkml:trace contextRef="#ctx0" brushRef="#br2" timeOffset="100994.5774">13836 15189 63,'-4'24'40,"0"9"-1,-14-8 1,9 9-32,-10-8-4,9 6 0,-5-2-2,6 5 1,2-6-1,5-3 0,-2-3-1,8-9 1,-4-14-1,17 4 1,-3-18-1,7-13 0,4-7 1,5-8-1,1-5 0,4 0-1,2-1 0,-4 9-1,-5 8 1,0 14 0,-8 13-1,-4 15 0,-4 16 0,-3 10 0,-5 13-1,1 1-3,5 12-7,-14-19-11,25 12-14,-12-25-3,20 1-2,2-23 1</inkml:trace>
  <inkml:trace contextRef="#ctx0" brushRef="#br2" timeOffset="101150.5777">14574 15474 87,'-17'24'43,"-11"-9"0,11 5-2,-5-9-41,13-21-13,24 11-20,-5-19-9,24-1-1,4-13-2</inkml:trace>
  <inkml:trace contextRef="#ctx0" brushRef="#br3" timeOffset="371538.6928">13484 16148 49,'0'0'39,"0"0"-2,0 0-1,0 0-35,-14 23 0,9 3 0,0 13 0,0 12 0,-1 6 1,2 6 1,4 0 0,6 1-1,4-11 0,11-9 0,5-25-1,15-13 1,9-21-1,8-18 0,3-20 0,5-13 0,2-11-1,-6-3 1,-6-1-1,-10 9 1,-11 8-1,-12 13-1,-7 23 1,-16 28 0,0 0 1,-16 47 0,-3 13-1,-2 11-1,0 11 1,4-2-4,12-3-2,0-25-14,23-1-19,4-33-1,24-12 1,3-30 0</inkml:trace>
  <inkml:trace contextRef="#ctx0" brushRef="#br3" timeOffset="371991.0936">14622 15951 54,'-16'6'38,"-7"-3"0,6 12-1,-2-5-33,3 6-1,0 1 0,5 6 0,-3 3 0,7 5-1,-1 0 0,3 6-1,-5 3 1,2 10-1,-4 2-1,0 3 0,-3-1 1,1-1-1,-2-5 0,4-9 0,0-9 1,2-14-1,10-16 0,0 0 1,-1-14-1,9-7 1,1 1-1,-1 0 2,1 3-3,2 3 2,-11 14-1,0 0 0,0 0 1,0 0-2,2 22 1,-9-9-1,3 2 0,-4-3-2,5 2-2,3-14-3,3 20-11,-3-20-17,11 0-3,-11 0 0,30-12 1</inkml:trace>
  <inkml:trace contextRef="#ctx0" brushRef="#br3" timeOffset="372505.8945">14521 16523 40,'-23'9'35,"23"-9"0,-27 12 0,27-12-29,-24 11-3,24-11 1,-18 5-2,18-5 0,0 0 0,-5-11 1,7-4 0,4 1 1,-3-10-1,5-3 1,-3-5-1,4 1 0,-3-6 0,3 0-1,1-4 0,1 0-1,3 2-1,2 0 1,2 1 0,0 4-1,-1 3 0,-1 8 1,-2 8-1,-2 7 1,-12 8 0,16 15-1,-11 8 1,0 6 0,2 10-1,1 7 0,6 5 0,1 3 0,6-2 0,4-2-1,2-5 1,-1-4-1,1-7 1,-2-10-1,-3-8 1,-5-6 0,-3-12 0,-3-11 1,-1-16 0,1-13 0,-1-14-1,4-13 1,4-14 0,2-6 0,3-1-1,-1 6-1,-3 15-2,-5 10-3,6 35-21,-25 1-9,9 37-3,-17 5-2</inkml:trace>
  <inkml:trace contextRef="#ctx0" brushRef="#br3" timeOffset="372802.2951">15496 15990 74,'0'-21'40,"0"21"-1,0 14-12,-3 12-23,1 11-1,2 11-1,-1 12 0,1 5-1,0 2-2,1-7-2,5-1-3,-3-28-12,18 3-19,-10-28-2,18-13 0,-4-26 0</inkml:trace>
  <inkml:trace contextRef="#ctx0" brushRef="#br3" timeOffset="372989.4954">15994 15842 64,'0'0'40,"0"0"-1,-3 38 1,-17 0-35,8 16-2,-1 11-2,-2 9 0,3 5-2,0-3-4,8 3-1,-9-26-16,18 8-16,-10-25-2,14-8 1,-9-28 0</inkml:trace>
  <inkml:trace contextRef="#ctx0" brushRef="#br3" timeOffset="373176.6957">15796 15907 72,'-14'-28'42,"-6"-2"0,20 30-1,15-21-37,4 10-2,16-6-1,14-3-4,17 0-3,1-17-19,27 16-14,-4-7 0,19 11-3,-8-3 1</inkml:trace>
  <inkml:trace contextRef="#ctx0" brushRef="#br3" timeOffset="373660.2966">16699 15775 54,'-26'-11'40,"8"12"-2,-8-1 1,10 10-35,-5 9-1,1 13 0,1 2 0,3 7 0,1 1-1,9-1 1,4-3-1,9-5 0,5-9 0,11-7-1,9-9 0,3-1 0,2-2 0,0 1-1,-3 3 1,-6 4-1,-12 7 0,-10 5 0,-11 5 0,-11 5 1,-8 3-1,-5-3 0,3 0-2,-5-11-1,18 7-17,-9-26-18,22 9-2,3-26-2,22 4 0</inkml:trace>
  <inkml:trace contextRef="#ctx0" brushRef="#br3" timeOffset="374299.8977">17826 15868 43,'10'-4'37,"-10"4"1,15 6-1,-17 7-26,2 14-6,-4 8-3,-1 11 2,-7 8-2,0 8 1,-5 6-1,1 1 1,2-7-2,1-6 0,1-12 0,8-12 1,0-19 0,4-13-1,12-28 0,0-11 0,2-14 1,4-9 0,-2-12 0,5-5-1,-5 6 0,2 7 0,-7 9 0,1 15-1,-6 13 1,4 18 0,1 23-1,-4 20 0,2 16 1,1 13-1,6 9 0,-1 12 0,8 2-1,-1-5-2,9-3 0,-3-19-6,14 6-15,-15-36-13,12 2-3,-19-30-1,5-1 2</inkml:trace>
  <inkml:trace contextRef="#ctx0" brushRef="#br3" timeOffset="374970.6989">17875 16199 69,'-18'5'40,"6"-13"-1,12 8 1,22-4-36,4-6-1,12-8-1,10-3 0,3-3 0,3 2 0,-1 2-1,-8 3 1,-6 5-1,-6 7 0,-10 6 0,-10 8 0,-9 9-1,-5 9 0,-5 6 1,-3 7-1,-1 7 0,2 6-1,4 0 1,1 0 0,3-6 0,2-5-1,3-8 2,3-9-2,-8-25 1,14 5 2,-8-25-3,-1-12 2,1-10-2,-6-9 2,1-10-1,2-7 0,1-5 0,5-2-1,3 10 1,5 5 0,2 9 0,4 11 0,4 7 0,1 16 0,2 11 0,-2 12 0,-1 10 0,-3 6 0,-5 3 0,-4 8-1,-11 1 1,0 3 0,-12 0-1,-8 0 1,-2-6-1,-7-6 1,-2-5 0,0-6 1,2-6-1,5-6 0,5-3 1,15 1-1,-11-3 0,11 3 1,17 11 0,0 5-1,2 6 0,4 11 1,0 2-1,3 4 1,-1 1-2,0-5-2,3-5-2,-6-16-6,19 8-17,-18-37-8,15 2-4,-9-20-2</inkml:trace>
  <inkml:trace contextRef="#ctx0" brushRef="#br3" timeOffset="375173.4992">18977 16077 80,'-17'-1'41,"10"18"0,-11-3-1,9 13-35,1 2-2,0 9-2,6 7-1,0 0 1,4 3-4,-2-3-2,8 5-6,-12-23-20,18 9-6,-14-36-3,17 18-1</inkml:trace>
  <inkml:trace contextRef="#ctx0" brushRef="#br3" timeOffset="375345.0995">19015 16044 75,'-1'-11'42,"-7"-5"-2,8 16 0,0 0-35,21-17-3,0 5-2,6-6-2,9 3-2,-1-10-5,15 15-20,-18-14-10,5 18-1,-15-4 1</inkml:trace>
  <inkml:trace contextRef="#ctx0" brushRef="#br3" timeOffset="375532.2999">19099 16176 57,'-12'7'41,"16"5"-1,-4-12 0,19-3-21,-1-1-17,2-3-5,9 12-13,-12-17-22,12 12-1,-12-10-1,6 11-1</inkml:trace>
  <inkml:trace contextRef="#ctx0" brushRef="#br3" timeOffset="375703.9002">19076 16416 89,'-12'28'40,"20"1"2,7-29-15,17-3-25,12-12-5,-5-20-22,18 9-14,-11-13 0,3 6-3</inkml:trace>
  <inkml:trace contextRef="#ctx0" brushRef="#br3" timeOffset="376312.3012">20427 15787 60,'0'0'39,"0"-13"-1,3 28-1,-9 0-33,6 17 0,1 12-1,4 12 0,-3 13-2,5 11 1,3 6-2,1 0-3,7 1-3,-8-22-32,12 0 0,-2-26-1,10-10 0</inkml:trace>
  <inkml:trace contextRef="#ctx0" brushRef="#br3" timeOffset="376608.7017">20853 16047 59,'-25'9'38,"-13"2"0,6 15 1,-16 1-33,8 6 0,-2-6-1,8 2-1,5-3 0,11 0-1,9-9 1,14-3-2,16-9 1,12-3-2,12-7 0,8-2-1,5-2-1,1 0-2,-2 4-2,-9-2-5,4 16-22,-23-10-7,4 14-2,-17-11 0</inkml:trace>
  <inkml:trace contextRef="#ctx0" brushRef="#br3" timeOffset="377139.1027">21251 16163 71,'-18'19'39,"-12"-10"0,10 14 0,-11-9-33,7 4-2,-1-3-1,7 8-1,2 0 1,7 3-1,7 2-1,4 0-1,6-1 1,4-3-2,6-5 2,3-10 0,2-8-1,1-9 0,-3-11 0,4-9 2,-5-4-2,-2-5 2,-1-5-2,-1 1 0,-2 0 0,0 7-1,0 11 0,-4 10 1,-10 13-1,12 23 1,-10 17-1,-3 20 0,-4 21 0,-5 18 0,-4 9 1,-4 2-1,-3 0 2,1-9-2,-3-12 1,1-14 1,2-23 0,0-21 0,6-18-1,1-14 1,1-14 0,3-13 0,2-11 0,1-17 0,3-8-1,5-5 0,4-4-1,2 1-3,9 10-2,-3-14-16,27 32-11,-8-11-4,21 29-4,-2-8 1</inkml:trace>
  <inkml:trace contextRef="#ctx0" brushRef="#br3" timeOffset="377934.7041">22199 16179 25,'0'0'33,"-11"-18"1,11 18 0,-21-3-24,16 14 0,-11-7-2,6 10-1,-9-3 0,5 13-1,-4 1-1,4 9-1,-3 1 0,4 5-3,0 1 0,5 0-1,2-6 1,4-3-2,2-10 2,0-22-2,0 0 2,21-9 1,-6-21-1,-1-11 1,4-5 0,4-3 0,-4-1-1,3 4 0,-1 7 0,-2 10-1,-2 17 0,-2 15 1,-3 12-1,-5 13 0,0 9 1,-3 3-1,3 1 1,0-4 0,2-9 0,9-12 0,6-18 0,7-18 0,8-17 0,6-7 0,5-7 0,-1 1 0,-6 0-1,-3 9 1,-9 20-1,-7 14 1,-12 23-1,-10 19 1,-8 13-2,-3 13 0,-3 5-1,4-3-1,4 0-2,3-22-7,23 2-16,-8-42-6,30-2-4,-2-33-3</inkml:trace>
  <inkml:trace contextRef="#ctx0" brushRef="#br3" timeOffset="378402.7049">22959 15497 79,'-21'-7'42,"21"7"-2,0 0 0,9-21-37,17 5-1,11-2-1,5 1 0,1 2-1,-2 5 1,-7 10 0,-7 12-1,-17 11 1,-13 10 0,-10 14 0,-18 4 1,-4 8-2,-7 1 0,-1 1 0,3-8 1,6-4-2,16-11 2,14-13-2,24-13 1,17-12 1,17-11-1,16-7 0,8-3-1,-4-8-3,12 19-15,-29-14-11,6 25-8,-26-6-3,-1 21-2</inkml:trace>
  <inkml:trace contextRef="#ctx0" brushRef="#br3" timeOffset="378574.3052">23654 16099 77,'-22'6'45,"14"4"-3,-12-16-2,11-13-38,9 19-27,-10-31-15,15 17-2,-14-9-2,9 23 0</inkml:trace>
  <inkml:trace contextRef="#ctx0" brushRef="#br3" timeOffset="386543.1346">13222 1220 102,'0'0'39,"0"0"2,-7 15-4,-15 9-37,4 7 0,-1 6-3,4 7-2,-5-10-20,15 9-13,4-8-1,18-6 0,6-17 1</inkml:trace>
  <inkml:trace contextRef="#ctx0" brushRef="#br3" timeOffset="386979.9354">13769 989 100,'0'0'40,"-11"-10"1,11 10-2,-13 3-35,3 6-1,-7 3 0,4 7-1,-5 4-1,7 3 0,0 2-1,7 0 0,10-4 0,3-6 1,13-4-1,2-5 0,6-1 0,-1-3 1,-3 1-1,-4 1 0,-7 8 0,-12 8 0,-10 6 0,-7 3-1,-8 4 1,-1-3-2,0-2-1,4-9-2,14-9-4,-1-27-16,25-2-14,4-14 0,22-2-2,-3-10 3</inkml:trace>
  <inkml:trace contextRef="#ctx0" brushRef="#br3" timeOffset="387510.3363">14220 1104 88,'7'-15'38,"-8"4"0,1 11 1,1-12-32,-1 12 0,0 0-1,0 0-1,-13 12-1,3 10-1,-5 8 0,-2 6-1,0 5-1,0 1 0,3-2 0,9-4 0,7-12 0,15-12-1,11-15 1,14-8-1,8-12 1,7-5 0,1-6 0,-2-1 0,-3 3 0,-12 4-1,-4 10 0,-16 7-1,-9 12 0,-10 11-1,-9 16 1,-9 18-2,-4 15 2,-9 17-1,-6 9 1,-5 10-1,2 1 2,-1 3-2,2-11 3,6-13-1,5-17 0,9-16 0,4-23 1,13-21 0,-12-16 0,14-22 0,4-12 0,-2-13 0,5-7-1,3-6 0,6-1-1,4 1 2,5 6-3,3 4 1,4 12-4,1 5-1,9 17-11,-15-6-10,18 19-12,-18 3-1,14 10 0,-12-3 2</inkml:trace>
  <inkml:trace contextRef="#ctx0" brushRef="#br3" timeOffset="388009.5372">14881 1140 100,'20'-12'40,"-20"12"1,0 0-2,0 0-32,4 12-1,-8 0-1,1 3-1,-4 9-2,0 4 0,-5 2-1,2 6-1,0-6 1,4 0-2,2-9 1,4-2 0,0-19 1,14-7-1,3-10 1,6-10 0,-1-5 0,4-4 1,-2-2-2,-1 2 2,-8 5-2,-1 12 0,-5 2 0,-9 17 0,0 0 0,0 0 0,1 12 0,2 3 0,0 0 0,8-3 0,6-3 0,7-6 0,3-6 0,10-6 0,-1-5 0,0-2 0,-2-2 0,-5 4 0,-6 1 0,-6 4 0,-17 9 0,13 11 0,-13 6 0,-6 6 0,1 4 0,-2 7-5,6 2-1,-2-6-5,16 0-9,-13-30-5,32 13-10,-10-19-6,19-9 0,0-20 1</inkml:trace>
  <inkml:trace contextRef="#ctx0" brushRef="#br3" timeOffset="388461.938">15722 804 111,'0'0'39,"0"0"4,-4-57-1,4 57-37,-15 8-2,-5 21 1,-9 29-2,6 21 1,2 3-3,12 5 1,-2-12-1,8-20 2,4-15-2,1-8 0,1-19 0,-3-13 0,14-5 0,-4-13 0,1-6 0,1-6 0,4-4 0,-1-8 0,1 4 0,3 6 0,-5 3 0,5 6 0,1 9 0,-1 8 0,3 11 0,-1 11 0,-1 8 0,0 3 0,-10 5-2,-2 3 1,-8-1 0,-6 3 1,-12-4-1,-6-1 1,-5-9-1,-2-4-1,2-6-2,1-15-5,28 2-8,-28-31-6,44 10-9,-10-14-7,25 5-3,-1-6 1,16 4 4</inkml:trace>
  <inkml:trace contextRef="#ctx0" brushRef="#br3" timeOffset="388789.5385">16144 1039 110,'0'0'41,"0"0"1,0 0-2,-2 17-34,-13-3-2,-1 7 0,-5 7-2,0 3 0,1 3-1,5 7 2,1-6-3,8 1 0,9-12 0,6-8 0,12-16 0,8-6 0,5-16 0,1-12 0,0-6 0,0-7 0,-3-2 0,-10 1 0,-11 13 0,-9 5 0,-7 14 0,-9 9 0,3 13-7,-11 2-4,21 8-7,-14-9-5,31 5-8,-16-12-5,43-12-5,-43 12 1,0 0 4</inkml:trace>
  <inkml:trace contextRef="#ctx0" brushRef="#br3" timeOffset="388976.7389">16632 740 130,'51'-38'45,"-51"38"-1,41-2-11,-30 28-30,-15 36-3,-21 18 0,-4 25 0,-5 1-2,2-8-11,18-12-8,1-46-3,25-5-12,-12-35-7,22 7-1,-5-29 0</inkml:trace>
  <inkml:trace contextRef="#ctx0" brushRef="#br3" timeOffset="392954.7459">13477 1685 31,'0'-12'29,"0"12"1,0 0-1,0 0-14,0 0-8,0 0 0,0 0 0,12-6 0,-12 6 1,20-6-3,-20 6 1,29-11-2,-9 5-1,3 3-1,1-1-1,1 2 0,2 3 0,0 0-1,-1 2 0,4 0 0,0 0 0,6 0 0,4-2 0,1 1 1,9-4-1,-1 2 0,8-1 1,4 0-1,4 1 0,3 1 0,6 0 0,-2 3 1,6-3-1,4-2 0,2-1 0,4 0 0,8-4 0,5-3 0,3-1 0,6-3 0,4-2 0,4 1 0,4-3 0,5 1 0,-2 1 0,1 0 1,-1 0-2,3 2 1,0 0-1,1 1 1,0 1-1,-3 2 2,-1 0-3,1-1 3,-3 2-2,5 1 2,1-1-2,-5 1 2,3 0-2,-5 1 1,4 0 0,1 4 0,0 0-1,-4-1 1,-3 2 0,3-1 0,-1 2 0,1 0 0,2-1 0,-2 1 0,-3-3 1,2 1-1,-1 1 1,2 1 0,3 0-1,-2 1 1,-5 1-1,2 3 1,-3 1-1,3-1 0,-3 2 1,4 0-1,-5 0 0,-1-1 1,3-3 0,1 0-1,2-3 1,2-1 0,2-2 0,-3-2 1,-2 0-1,5 0 0,-4-2 0,0 3 0,-3-2 0,-3 3-1,-6 1 1,-4 1-1,-7 2 0,-7 1 1,-8 1-2,-10-3-1,-9 5-6,-20-8-28,4 2 1,-21-7-3,-3 0 0</inkml:trace>
  <inkml:trace contextRef="#ctx0" brushRef="#br4" timeOffset="402158.762">18364 366 70,'0'0'37,"0"0"2,-15-52 2,15 52-34,0 0-1,0 0 1,0 0-3,0 0 0,0 0 0,0 0-2,0 0-2,0 0 1,0 0 0,0 0 1,0 62-1,0-62 0,14 98-1,-19-2 0,1 7 2,-4 7-4,5-4 1,1-7-7,2-28-7,8-21-24,1-28 0,11-15-1,-2-15-2</inkml:trace>
  <inkml:trace contextRef="#ctx0" brushRef="#br4" timeOffset="402533.1627">18185 348 57,'-66'-25'39,"66"25"-1,0 0 1,-56-10-24,56 10-6,0 0-1,0 0-4,-48-17 1,48 17-2,0 0 0,0 0 0,0 0-1,0 0-1,0 0 0,0 0 0,0 0 0,75-42-1,-75 42 0,76-15-1,-76 15-1,92-11-5,-40 6-28,-52 5-5,97-3 0,-97 3-2</inkml:trace>
  <inkml:trace contextRef="#ctx0" brushRef="#br4" timeOffset="403250.7639">18236 1026 68,'0'0'39,"-13"-3"-1,13 3 2,0 0-23,0 0-12,-4-11 1,4 11-1,0 0-1,0 0-1,0 0-1,0 0-1,0 15 1,0-15-2,-7 17 1,7-17-1,-7 15 1,7-15-1,-8 13 0,8-13 1,0 0-1,0 0 0,0 0 0,22 10 0,-5-7 0,8-3 1,9 1-1,5-3 0,10-3 0,5-3 0,6-6 1,-1-2 0,0-7-1,-4 0 0,-4-1 0,-9 3-1,-7 4-1,-12 1-1,-4 9-1,-19 7-3,0 0-4,0 0-15,0 0-14,-25 13 1,19-2-1,-8 1 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40:19.4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2147 929 65,'0'0'37,"0"0"-2,0 0 3,0 0-29,-1-27-2,1 27-1,0 22-2,-2 6-1,2 20-1,0 9 0,-5 17-2,-1 10 0,0 6 0,-3 3 0,1-3 1,1-10-3,2-12 3,5-13-2,3-27 1,-3-28 1,17 0 0,-7-26 0,0-20-1,-1-12 3,0-12-1,-4-13 1,-3-3-2,0-5 1,-2 91-1,3-93 1,-2 48-1,4-5-1,-5 50 0,17-89-3,-17 89 3,26-83-1,-26 83 0,44-63-1,-44 63 3,48-44 1,-48 44-1,29-3 2,7 20-3,-3 26 1,-14 17-1,-14 15 0,-20 7-4,-11 1 0,-10-9-8,-7-32-24,25-10-3,9-22 1,18-8-1</inkml:trace>
  <inkml:trace contextRef="#ctx0" brushRef="#br0" timeOffset="343.2006">2781 1094 90,'-5'30'37,"-9"0"-1,3 11 2,-7 4-36,7 1 0,0 1 0,2 1 0,1-4 0,2 1-1,1-7 1,4-4-2,0-11 2,1-8 0,0-15 0,0 0 0,7-20-1,-1-6 1,-2-10-1,2-9 2,-3 2-3,3-3 2,1 4-2,1 2 1,0 8-1,2 10 0,10 7-2,1 5-2,13 3-3,-4-9-16,28 6-11,-9-3-3,15 1-2,-7-3-1</inkml:trace>
  <inkml:trace contextRef="#ctx0" brushRef="#br0" timeOffset="717.6013">3116 1264 90,'-19'15'37,"15"3"1,4-18 1,22 8-34,7-10-1,17-5 0,5-9-1,11-5-1,1-5 0,1 0 0,-7 0-1,-8 2 1,-15-4-1,-15 5 0,-19 8-1,-17 6 1,-12 9-1,-13 7 1,-6 10-1,-6 6 0,-2 14 0,5 8 0,8 4 0,12 3 0,13-1 1,19-7-2,19-12 1,25-12-2,22-17 0,16-24-1,19-10-4,1-30-15,22-6-11,-69 27-3,3-2-3,-4-1 1</inkml:trace>
  <inkml:trace contextRef="#ctx0" brushRef="#br0" timeOffset="889.2016">4165 815 103,'0'0'39,"-7"-31"4,-39 46-4,7 27-34,-14 22-2,7 28 1,10 18-4,13-6-1,21-13-2,16-24-2,25-16-3,1-31-16,26-5-15,-8-25 1,11-12-1,-9-16 2</inkml:trace>
  <inkml:trace contextRef="#ctx0" brushRef="#br0" timeOffset="1045.2018">4461 1134 97,'-7'-17'38,"7"17"2,-22 10-1,8 15-25,-6 5-10,3 11-3,2 7-1,6 1-2,6-1-2,3-16-12,21 0-15,-8-14-8,17-13 1,-9-19-2</inkml:trace>
  <inkml:trace contextRef="#ctx0" brushRef="#br0" timeOffset="1606.8028">4620 951 85,'0'0'40,"-17"3"1,17 14 0,4 1-12,10 0-27,11-1 0,4 0 0,1 4 0,-1 4 0,-6 3-1,-6 2 0,-8 4 0,-8 4 0,-6-2 0,-6 4-1,-2-9 0,0-2-1,1-12 1,12-17 1,0 0-2,1-19 2,13-9-1,7-10 0,2-4 0,2 1 1,-1 3 0,-2 5-1,-4 9 0,-7 11 0,-11 13 2,0 0-2,0 19 0,-5-1 0,0 2 0,4 2 0,5-5 0,13-8 0,9-6 0,9-10 0,10-5 0,2-5 0,1-6 0,2-1 0,-7-2 0,-8 7 0,-8 0 0,-9 5 0,-6 7 0,-12 7 0,11 15 0,-14 5 0,-3 6 0,-2 7 0,2 6 0,-3-2-5,10 7-11,-11-14-8,25 4-7,-15-19-4,29 0-4,1-16-3,25-8 3</inkml:trace>
  <inkml:trace contextRef="#ctx0" brushRef="#br0" timeOffset="2215.2039">6931 816 69,'12'-46'38,"-12"46"-1,0 0 3,0 0-17,-12-49-16,12 49-1,-32 19 0,-4 24-2,-9 15 0,10 13-1,6 3-2,27-3 1,20-6-1,27-22 0,14-14 0,7-18 0,8-14 0,4-20 0,-4-16 0,-74 39 0,66-54 1,-66 54-2,50-70 0,-50 70-1,19-78 0,-19 78-2,-10-75 1,10 75-1,-37-64 0,37 64-3,0 0-5,-82-62-12,82 62-6,-52-16-1,52 16-4,-59-3-4,28 30 1</inkml:trace>
  <inkml:trace contextRef="#ctx0" brushRef="#br0" timeOffset="2402.4042">7168 1001 118,'-27'9'39,"10"11"0,-7-4-3,10 0-36,13-1 0,8-2-3,19 2-4,-3-16-19,33 1-12,-1-10 1,16 1-3,-1-9 2</inkml:trace>
  <inkml:trace contextRef="#ctx0" brushRef="#br0" timeOffset="2761.2049">7763 878 112,'-20'9'41,"-7"7"0,-4 6-1,8 8-36,-3 6-1,10 0 0,20-7-1,8-2 0,8-8-1,5-4 0,7-5 0,2-8 0,3-8-1,-2-3 1,-2-8-1,0-5 2,-8-4-2,0-2 0,-6 1 0,-2 4 0,-6 3 0,-2 7 0,-9 13 0,14 1 0,-8 17 0,-6 11-2,3 7 0,2 2-3,5 6-4,-7-9-9,24 3-8,-18-11-6,30-4-3,-10-12-5,21-7-1,-2-10 2</inkml:trace>
  <inkml:trace contextRef="#ctx0" brushRef="#br0" timeOffset="3510.0062">9269 848 91,'0'0'38,"45"-64"1,-45 64 1,0 0-32,0 0-2,37-36-1,-28 59-2,-9 21-1,-9 17-1,4 10 1,-6-1-2,8 10 1,-6-10-2,9-8 2,4-13-1,0-11 0,-1-9 0,3-13 1,-6-16 0,15-8-1,-8-17 1,1-11 0,-1-11 0,-3-11 0,-4 58 0,8-74 0,-8 74 0,7-91-2,-7 91 2,19-86-3,-19 86 2,17-83-1,-17 83 1,34-68-1,-34 68 1,38-53 1,-38 53 1,0 0 0,66-42-1,-66 42 1,0 0-1,25 4 1,-17 30-2,-12 14 0,-19 2-1,-9-3 0,-12-11-3,-11-16-3,55-20-12,-52 10-6,52-10-7,0 0-3,0 0-1,0 0-5,0-59 3</inkml:trace>
  <inkml:trace contextRef="#ctx0" brushRef="#br0" timeOffset="5678.41">10607 801 66,'0'0'37,"0"0"1,0-54 0,0 54-15,0 0-20,0 0-1,-59-59 2,59 59-2,-49-18 2,49 18-2,-53-7 1,53 7-2,0 0 0,-63 14 1,63-14-1,0 0-1,11 53 0,14-8 0,21 7 0,0 0-1,6 8 1,-15-5-1,-10-2 2,-29-11-2,-16-9 2,-7-11-1,-2-15 1,0-12 0,1-14-1,26 19 1,0 0 0,-17-61 1,17 61-2,5-60 1,-5 60-3,15-67 0,-15 67-7,29-66-12,-29 66-8,37-59-8,-37 59-4,50-48 1,-50 48 3</inkml:trace>
  <inkml:trace contextRef="#ctx0" brushRef="#br0" timeOffset="6006.0106">11097 705 93,'0'0'40,"0"0"1,0 0-1,-14-50-36,14 50-1,0 0-1,0 0 1,0 0-1,0 0 1,0 0-1,56-47-1,-56 47 0,54-3 0,-54 3 1,54 14 0,-54-14 0,34 48-2,7 5 1,-18 9-3,-19 12 0,-10 4-4,-8-4-11,16-2-10,-5-20-7,29-17-5,1-12-2,20-8 2</inkml:trace>
  <inkml:trace contextRef="#ctx0" brushRef="#br0" timeOffset="6146.4108">11765 1180 100,'-26'30'36,"4"1"-5,3 5-30,1-6-38,16 3 0,8-11-2</inkml:trace>
  <inkml:trace contextRef="#ctx0" brushRef="#br0" timeOffset="6583.2116">12579 850 87,'-4'-62'39,"4"62"2,0 0 3,-35-57-27,35 57-12,-44-10-1,5 35 0,-3 26-2,9 28 1,18-8-2,18 1-1,11-6 1,21-14-1,4-25 0,11-19 0,8-16 1,7-20 0,-65 28 0,71-45 0,-71 45 2,64-62-3,-64 62 0,65-67 0,-65 67-2,48-66 4,-48 66-2,0 0 0,40-70 0,-40 70-2,-2 16 0,-3 18 1,-8 22-4,8 11-4,13 8-8,-2-20-9,39-12-6,-16-19-1,30-7-2,-14-13-3,9-10 2</inkml:trace>
  <inkml:trace contextRef="#ctx0" brushRef="#br0" timeOffset="6926.4122">13327 979 104,'0'-13'38,"-12"4"2,12 9-1,-30 35-33,15-12-1,-6 9-1,5 5-2,0 2 0,4 0 0,4-4-1,4-7 0,8-8 0,4-8-1,10-11 2,2-12-2,5-7 2,4-6-1,-4-7 0,5 1-1,-5-4 1,-4 8 0,-4 4 1,-5 9-2,-12 13 0,0 0-2,14 13 1,-17 7 0,6 3-2,-3 1-1,9 2-3,-3-9-3,22 1-11,-15-17-6,28 4-4,-12-20-1,21-1-6,-13-9 2,7-7 1</inkml:trace>
  <inkml:trace contextRef="#ctx0" brushRef="#br0" timeOffset="7113.6125">13845 935 82,'-1'-14'39,"1"14"-2,-11 18 2,-1 14-20,-10 11-13,7 10-1,-5 0-3,5 0 0,11-6-2,4-10-4,15-9-11,-15-28-11,41 1-6,-15-17-7,12-10-1,-6-13 2</inkml:trace>
  <inkml:trace contextRef="#ctx0" brushRef="#br0" timeOffset="7254.0128">14008 783 91,'0'0'39,"-16"-59"1,16 59-3,-6-48-29,6 48-36,0-50-11,0 50 0,0 0-1,41-49 1</inkml:trace>
  <inkml:trace contextRef="#ctx0" brushRef="#br0" timeOffset="7425.6131">14282 502 105,'0'0'41,"56"1"3,-56-1-2,0 0-37,37 56-3,-22 9 1,-26 16-2,-9 13 0,-4 4-5,1 0-4,16-8-15,-8-23-6,31-31-7,-11-16-5,9-9 0,-14-11 2</inkml:trace>
  <inkml:trace contextRef="#ctx0" brushRef="#br0" timeOffset="7612.8134">14306 888 122,'0'0'43,"0"0"1,-15-59-4,15 59-43,0 0-14,49-59-8,-49 59-6,65-32-5,-65 32-6,99-25-2,-39 11 2</inkml:trace>
  <inkml:trace contextRef="#ctx0" brushRef="#br0" timeOffset="8190.0144">14931 680 111,'-50'0'40,"50"0"1,-58-12-1,58 12-40,0 0-1,0 0 1,0 0 1,68-45 0,-68 45 0,75-11 0,-75 11 0,82-5 0,-82 5 1,75 0 0,-75 0-1,58 8 1,-58-8-2,0 0 1,0 0 0,54 41-1,-54-41 0,0 0 0,0 0 0,5 50 0,-5-50 1,0 0-1,0 0 0,0 0 1,25 56 0,-10-26 0,-6 1-1,0 7 2,-18 3-2,-9 4 1,-17 3-1,-2-2 0,3-9-1,-1-5-1,10-3-2,3-10-2,22-7-7,0-12-11,24-18-5,1-5-7,24-1-4,0-9 0,17-2 1</inkml:trace>
  <inkml:trace contextRef="#ctx0" brushRef="#br0" timeOffset="8361.6147">15859 1010 114,'-11'36'41,"-1"8"1,-23 1-2,7 8-39,-8 0-3,-3-6-11,14 8-10,-16-15-7,26 6-7,2-14-3,22-5-2,10-18 2</inkml:trace>
  <inkml:trace contextRef="#ctx0" brushRef="#br0" timeOffset="9531.6168">16694 783 70,'8'-67'38,"-8"67"-1,0 0 1,7-63-18,-7 63-16,0 0-1,0 0 1,0 0 0,0 0 0,-3-11 0,-2 52-2,1 16 1,-4 11-1,1 13 1,-3 2-3,4-3 1,-1-19-1,4-15 1,2-15-1,2-17 1,-1-14 0,9-23-1,-2-11 1,-7 34-1,9-52 2,-9 52-2,8-70 0,-8 70-2,11-93 2,0 42-1,1-1 1,1 1-1,1-3 1,-14 54-2,42-93 2,-42 93 0,41-83 1,-41 83-2,49-63 1,-49 63 0,0 0-1,60-46 2,-60 46 0,0 0 0,0 0 0,0 0 0,29 66 0,-29-66 0,-18 52 0,18-52 0,-24 55 0,24-55 0,-26 53-1,26-53 1,-16 53 0,32-17-1,-20 9 0,22 1 1,9-8-1,12 6 1,-2-5-2,2 1 0,-8-6-2,2-8 2,6-12-3,3-11-2,15-9-1,-3-12-2,10-7 1,-64 25-1,63-34 4,-63 34 2,60-42 3,-60 42 2,0 0 4,65-63 1,-65 63 2,0 0 0,17-53-2,-17 53 0,0 0-2,-17-30-2,-27 36-2,2 18 1,-9 12-1,7 14 1,8 4-2,22 5 0,13-3-2,20-8 4,11-14-2,11-13 0,7-11 0,8-16 0,1-14 0,-3-10 0,-7-14 0,-47 44 0,38-54 0,-38 54 0,28-62 0,-28 62 0,11-66 0,-11 66-3,0-57 0,0 57-5,0 0-6,-19-66-5,19 66-6,0 0-8,0-51-8,0 51-1,0 0 3</inkml:trace>
  <inkml:trace contextRef="#ctx0" brushRef="#br0" timeOffset="9765.6172">18135 527 100,'72'-68'41,"-72"68"3,55-61-2,-55 61-36,0 0-3,33-50-1,-33 50 1,0 0-1,0 0 0,-31 83-2,3 11 0,3 15-1,-1 9-1,9 4 0,6-15-7,7-31-8,16-28-19,-9-33-4,14-16-1,-13-21 0</inkml:trace>
  <inkml:trace contextRef="#ctx0" brushRef="#br0" timeOffset="10280.4181">18094 823 117,'0'0'42,"0"0"2,-28-48-3,28 48-39,0 0-1,0 0-1,0 0 0,75-54 0,-75 54-1,79 0 0,-32 3 0,5-2 0,0 0 0,1 1 1,-1 0 0,-52-2 1,92 3 0,-92-3 0,60 8 0,-60-8 1,0 0-1,36 28 1,-59 8-1,-29 3-1,-2 8 3,-9 1-3,12 5 0,8 0-2,24-3 4,29-17-4,13-10 2,9-13 0,13-11 0,7-12 2,0-13-2,-1-11 0,-51 37 0,0 0 0,74-73 0,-74 73 0,40-49 0,-40 49 0,0 0 0,45-44 0,-37 30 0,-8 14 0,-1 17 0,-3 10 0,1 9-2,-2 6-2,16-6 0,22-22-4,8-24-5,-41 10-5,70-29-7,-70 29-8,86-57-8,-33 19 1,-3-6 1</inkml:trace>
  <inkml:trace contextRef="#ctx0" brushRef="#br0" timeOffset="10483.2184">19416 583 96,'64'-83'40,"-64"83"2,41-49-1,-41 49-25,0 0-11,0 0-2,-2 15-2,-35 48-1,-5 31 1,-13 15-3,17 2 1,9-12-8,8-26-7,23-22-12,-2-51-11,0 0-2,0-25 0,0 25 1</inkml:trace>
  <inkml:trace contextRef="#ctx0" brushRef="#br0" timeOffset="10779.6189">19246 797 117,'0'0'44,"-7"-52"1,7 52-2,0 0-40,0 0-2,0 0 1,55-53-2,-55 53 0,0 0 0,74 9 0,-74-9 0,61 15 0,-61-15 0,97 31 0,-49-1 0,-15 8 0,-24 8 0,-11 7 0,-16-1 0,-1 1-3,-3-10-2,10-14-2,18-6-8,-6-23-5,24-7-8,-12-20-12,-12 27-1,0 0 0,48-66 4</inkml:trace>
  <inkml:trace contextRef="#ctx0" brushRef="#br0" timeOffset="10888.8191">19736 685 87,'0'0'40,"5"-74"-2,-5 74-10,3-68-39,-3 68-30,5-52 0,-5 52-2</inkml:trace>
  <inkml:trace contextRef="#ctx0" brushRef="#br0" timeOffset="11559.6203">20302 631 108,'0'0'42,"0"0"1,20 60 0,-55-38-38,-26 13-1,-13 5-2,14 5 0,9-2-2,33 2 1,19-10-1,31-9 0,10-15-2,7-13 1,-49 2 0,61-17-1,-61 17 2,58-34-1,-58 34 1,55-43-1,-55 43 1,43-49-1,-43 49 2,0 0-1,45-65 1,-45 65 0,0 0 0,30-50 0,-30 50 0,0 0 1,0 0-1,0 0 0,50-35 0,-50 35-1,0 0 1,0 0 1,52 19-2,-52-19 0,0 0 0,0 0 0,58 43 0,-73-34 0,31 18 0,-5 3 0,-13-3 0,-1 4 0,-16-2 0,16-7 0,3-22 0,18 7 0,-18-7 0,0 0 0,54-28 0,-54 28 0,54-31 0,-54 31 0,54-32 0,-54 32 0,54-30 0,-54 30 0,0 0 0,45-13 0,-16 20 0,-12 13 0,-5 3 0,-16 12-12,-9 4-6,-16-4-3,12-1-9,-16-19-12,12-6-1,-24-8 1,-3-4 3</inkml:trace>
  <inkml:trace contextRef="#ctx0" brushRef="#br0" timeOffset="12667.2223">14928 655 103,'-47'-2'38,"47"2"-9,0 0 0,0 0-21,0 0-1,0 0-2,0 0-3,0 0 0,0 0 0,0 0-1,0 0 0,67-35-1,-67 35 0,55-13 0,-55 13 1,62-9 0,-62 9-1,60-8 0,-60 8 1,57-2-1,-57 2 2,0 0-1,64 11 0,-64-11 0,0 0 1,0 0-1,8 49 1,-8-49-1,0 0 0,-56 54 0,56-54-1,-51 36 1,51-36-1,-57 35 1,57-35-1,-52 29 1,52-29-1,0 0 1,-52 30 0,52-30-1,0 0 1,0 0-1,0 0 1,0 0-1,0 0 0,0 0 0,65-7 1,-65 7-1,0 0 0,70-15 0,-70 15 0,51-7 1,-51 7-2,50-3 2,-50 3-1,0 0 0,53 10 0,-39-4 0,-5 17 0,-21 0 0,-4 7 0,-18 1 0,-6 2 0,-14-3 0,-4 4 0,7-7 0,2-3 0,8-6 0,10-3 0,10-3-3,21-12-3,0 0-7,14-21-6,29 5-5,-43 16-6,0 0-5,75-53-5,-75 53 1,73-42 3</inkml:trace>
  <inkml:trace contextRef="#ctx0" brushRef="#br1" timeOffset="19936.835">1954 2983 89,'-25'-21'35,"1"13"1,-17-8-5,6 21-26,-6 5-1,3 14 0,-1 9-1,4 11-1,3 3 2,8 7-2,7-2 1,12-4-1,14-7 1,15-12-2,10-16 2,18-14-1,5-15-1,10-9 1,-3-11-1,-1-6 1,-3-5-1,-11 0 0,-10 4-1,-10 9 1,-10 4-1,-6 8 1,-8 9-1,-5 13 0,-1 15 0,-5 12 0,1 13 0,-2 8-3,5 15 0,-6-1-2,16 21-17,-12-19-17,22 2-1,-2-16-1,14-5-2</inkml:trace>
  <inkml:trace contextRef="#ctx0" brushRef="#br1" timeOffset="21138.0371">1885 2655 59,'-56'-12'34,"-3"5"-1,-14 4 1,7 14-24,-11 3-3,10 18 0,-2 16-1,10 22-1,3 15 0,16 18-2,13 9 0,20 10-1,19-2 0,23-6-1,25-19 1,22-25-1,28-32 0,18-23 0,13-33 1,11-25-1,0-25-1,-2-17 2,-10-15-2,-17-1 1,-30-2-1,-28 6 1,-33 9-1,-34 7 0,-33 14 0,-32 10 1,-24 16-1,-22 8 0,-17 13-1,-4 10 0,11 11-3,9-1-8,36 19-26,20-3 0,43 10-1,29-5-2</inkml:trace>
  <inkml:trace contextRef="#ctx0" brushRef="#br1" timeOffset="22651.2398">4141 2340 59,'7'-20'34,"-19"4"0,-7 16 1,-25 6-29,3 18 2,-16 4-2,4 17 0,-7-2-1,7 10 0,5-4-2,15 2 0,14-6-1,15-4-1,19-10 0,15-4 0,12-8-1,16 0 0,1-5 0,4-3 1,-8-2 0,-4 5 0,-15 2 0,-14 7 1,-21 5-1,-17 6 0,-15 4-1,-11 5 0,-6 7-2,-8-13-10,11 11-26,2-14 0,21 0-1,9-11-2</inkml:trace>
  <inkml:trace contextRef="#ctx0" brushRef="#br1" timeOffset="23166.0407">3689 4008 45,'2'-34'34,"6"-4"2,-1-4-1,8 16-12,-8-10-16,5 16 0,-7 4-1,-5 16 0,0 0-1,-4 27-1,-5 3 0,-1 8-1,2 6 0,0 3-2,5 1 1,4-2 0,6-5-1,10-9-1,8-11 1,7-12-1,8-10 1,3-13-1,7-13 1,-3-11 0,0-7-1,-4-8 2,-7-3-2,-3-4 1,-9 1 0,-3 3 0,-7 12-1,-4 9 0,-4 6 0,-6 29 0,0 0 0,-8 30-1,1 14 0,0 13-1,3 8-2,0-1-4,19 19-19,-3-22-13,18-2 1,-2-15-2,14-3 1</inkml:trace>
  <inkml:trace contextRef="#ctx0" brushRef="#br1" timeOffset="23712.0417">3591 4956 87,'-21'-3'37,"21"3"0,0-19 1,19 7-36,9-2-1,9 2 1,3 1-1,3 7 0,-7 5 0,-5 12 0,-6 8 0,-4 15 0,-13 12 0,-6 12 0,-7 8 0,0 4 0,-8-3 0,9-1 0,-1-13 0,11-12 0,10-21 0,7-20 0,11-24 0,9-17 0,4-12 1,1-11-1,-2-5 1,-2-1-1,-10 5 0,-9 6 0,-9 11 0,-9 11-1,-2 9 0,-5 10 0,0 16-3,10-11-2,10 26-10,-6-9-19,25 18-7,-7-2 2,17 13-3</inkml:trace>
  <inkml:trace contextRef="#ctx0" brushRef="#br1" timeOffset="24211.2425">4132 6215 65,'-17'-15'38,"-4"-4"-1,6 7 1,-9-5-22,5 17-8,-7 5-1,2 12-2,-9 12-1,2 11 2,-5 11-2,4 8 0,3 2-1,3 0 1,11-5-1,10-5 0,13-16-1,14-18-2,13-20 1,13-16-1,8-17-1,8-12 1,1-9 0,-2-5-1,-8 0 1,-7 7 0,-13 8 0,-12 12-1,-12 10 1,-11 25-1,-14 0 1,-6 22-1,-1 15 1,0 9-1,4 10-2,3 4-2,20 11-11,-6-17-9,26 6-16,2-11 3,13 3-3,-1-13 1</inkml:trace>
  <inkml:trace contextRef="#ctx0" brushRef="#br1" timeOffset="24570.0432">4169 7181 87,'4'-16'36,"-11"3"1,7 13 1,-25 25-29,9 12-2,-4 9-1,-2 16-3,3 7 0,2 8 0,5 1-2,2-2 1,10-5-2,6-6-1,7-10-2,3-19-2,9-4-4,-10-28-23,14-3-7,-12-14 1,2-2-1</inkml:trace>
  <inkml:trace contextRef="#ctx0" brushRef="#br1" timeOffset="24741.6435">4062 7687 100,'-37'-12'39,"7"9"2,-2-6-4,19 13-25,1-4-5,12 0-3,18-1-2,16-9-2,19-5-4,12-15-8,26 10-15,-3-18-11,12 7-1,-2-8-4,7 8 2</inkml:trace>
  <inkml:trace contextRef="#ctx0" brushRef="#br1" timeOffset="25521.6448">4833 1810 57,'0'-15'32,"0"15"-1,3-20-15,-3 20 8,6-21-22,-6 11-1,0 10 1,0 0 0,0 0 1,13 17 0,-9 20-1,3 27 2,-3 18-1,4 32 2,-3 20-3,3 30 1,-3 24-2,5 22 0,-5 21-1,-1 16 1,0 15-2,0 11 0,-2 17 2,3 12-1,0 17 3,-2 10-1,0 3 2,4 2-1,-5-3 0,3-4 1,-1-17-2,2-21 2,-1-30-5,6-29 1,-4-35-3,-1-38-6,14-31-30,-10-43 2,5-34-2,-8-36-2</inkml:trace>
  <inkml:trace contextRef="#ctx0" brushRef="#br1" timeOffset="26223.6461">5503 2600 90,'-2'-11'33,"-8"-9"-3,10 20 0,-31-18-23,8 15-1,-5 3 0,3 17-1,-10 9-1,8 13 0,-5 10-2,6 8 1,6 2-2,9-1 1,8-9-1,13-14 1,15-25 0,14-21 0,13-27-1,14-26 1,13-17 0,4-15-1,-1-9 1,-5-2-2,-12 3 1,-12 8-1,-15 17 0,-14 17 0,-20 20-1,-14 25 1,-11 32-1,-9 26 1,-2 28-3,-4 18 0,10 23-8,-5-5-21,26 25-7,1-17 0,24-2-1</inkml:trace>
  <inkml:trace contextRef="#ctx0" brushRef="#br1" timeOffset="26800.8471">5064 3943 89,'-4'-27'38,"16"3"0,10-13 0,7 1-35,10-1-1,6 0-1,-4 5 1,2 9-1,-12 3 1,-3 14-1,-12 9 1,-8 13-1,-7 11 1,-6 8-1,-3 8 1,-5 8-1,2 4-1,2 1 0,4-3 0,10-6 0,10-7 0,0-9-1,11-10 1,4-14 0,1-9 1,4-12 0,-4-10 0,-3-10 1,-3-10 0,-5-1 0,-4-6-1,-5 0 1,-4-1-1,-2 5 0,1 5-2,0 8-1,-1 10-2,2 4-3,12 23-15,-19-3-16,38 6 0,-15 0-1,15 14-1</inkml:trace>
  <inkml:trace contextRef="#ctx0" brushRef="#br1" timeOffset="26972.4474">5968 3908 91,'-17'33'36,"-6"-6"0,8 8-1,2-9-33,9 1-1,8-5-3,-4-22-27,35 12-7,-6-21 0,14-5 0</inkml:trace>
  <inkml:trace contextRef="#ctx0" brushRef="#br1" timeOffset="27097.2476">6234 3659 105,'-35'-20'37,"2"16"0,-6 5-8,5-6-62,10 24-4,0-2-1,15 13-1</inkml:trace>
  <inkml:trace contextRef="#ctx0" brushRef="#br1" timeOffset="27658.8486">5226 4718 74,'12'-6'38,"1"-7"-2,6 11 1,-4-3-27,5 6-7,-2 2-1,6 8 0,-10 6 1,0 12-2,-5 6 2,-3 9-1,-4 4 1,-1 5-2,-1 0 1,5-2-1,6-7 0,-3-6 1,12-12-2,0-10 1,9-11 0,1-14 0,7-13 0,-4-7 0,0-10 0,-2-5 1,-7-5-2,-3-3 2,-9 1-2,-2 1 1,-9 3-2,-1 9 1,-1 5-2,-3 6 1,6 12-4,-5-1-4,21 25-24,-18-9-6,20 24-1,-10-5-1</inkml:trace>
  <inkml:trace contextRef="#ctx0" brushRef="#br1" timeOffset="27924.0491">6239 4817 69,'-30'-27'38,"12"17"1,-12-4-1,9 17-14,-4-1-21,-4 8-1,5 12 2,3 11-3,2 15 2,4 9-3,5 10 1,1 5-1,4 3-1,1-4 0,4-2-2,-3-16-4,12 3-23,-12-30-7,7-5-2,-4-21-1</inkml:trace>
  <inkml:trace contextRef="#ctx0" brushRef="#br1" timeOffset="28095.6494">5855 5194 102,'0'0'42,"0"0"0,0 0-1,25-12-37,5-4-3,18-1-4,6-6-6,15 19-15,-15-7-13,10 21-2,-21 1-4,2 22 2</inkml:trace>
  <inkml:trace contextRef="#ctx0" brushRef="#br1" timeOffset="28688.4504">5662 6230 94,'-6'-11'36,"-14"-5"1,8 12-1,-14-3-31,-5 9-1,-4 2 0,1 13 0,0 7-1,7 10 1,-1 3-1,6 7 1,8-3-2,7 1 1,8-5-1,12-10 0,9-9 0,8-12-1,7-12-1,6-10 1,1-14-1,3-7 0,-3-6 0,-8 0-1,-6 2 2,-5 6-2,-10 5 1,-7 12-1,-8 18 1,0 0 0,-11 32 0,3 0 0,1 11-3,2 1-1,12 12-8,-7-14-9,29 14-10,-12-21-6,19 3-3,-6-11-1,10-1 2</inkml:trace>
  <inkml:trace contextRef="#ctx0" brushRef="#br1" timeOffset="29094.0511">5656 7163 96,'-20'12'38,"5"7"1,-8-1-10,2 20-23,-6 7-1,5 15 0,-1 4-1,7 8 0,0 0-2,11-1 0,5-7-1,9-8-2,9-12-1,5-19-3,15-4-11,-12-22-23,12-4 1,-9-14-1,0-1-1</inkml:trace>
  <inkml:trace contextRef="#ctx0" brushRef="#br1" timeOffset="29250.0514">5478 7608 106,'-18'2'40,"6"-14"1,24 3-2,11-19-35,21-9-5,30-1-9,1-17-23,24 3-6,-4-11-2,5 5 0</inkml:trace>
  <inkml:trace contextRef="#ctx0" brushRef="#br1" timeOffset="29983.2527">6771 1814 55,'9'26'27,"-9"-3"1,1 17-6,4 19-18,-10 14 1,5 26 1,-10 17 0,5 30 1,-10 12-1,5 29 1,-13 13-1,5 23 0,-16 16-2,4 23-1,-13 10 2,7 17-2,-7 8 2,8 11-2,1-3 2,12 3-4,6-12 2,10-7-1,3-10-1,6-14-2,2-9-3,-2-16 1,-1-7-2,-7-12 2,0-8-3,-10-15 0,7-10-4,-10-33-26,11-28 1,-2-35-2,9-44 2</inkml:trace>
  <inkml:trace contextRef="#ctx0" brushRef="#br1" timeOffset="30560.4537">7135 2390 89,'0'0'37,"2"-17"0,20 10 0,5-10-36,13-4-2,11-1 1,7-3-3,6 4-1,-9-9-15,6 19-16,-19-3-1,-7 17 0,-22 2 1</inkml:trace>
  <inkml:trace contextRef="#ctx0" brushRef="#br1" timeOffset="30716.454">7296 2488 83,'-54'33'38,"13"3"1,3-13-1,29 4-23,9-27-12,23 13-2,21-14-4,6-16-26,27 12-9,2-7 1,6 8-3</inkml:trace>
  <inkml:trace contextRef="#ctx0" brushRef="#br1" timeOffset="31028.4545">7237 3767 99,'12'-18'39,"1"-9"-1,14 7-1,-7-8-34,12 4-5,6 5-2,1-1-2,7 20-19,-17-6-12,3 16 0,-15-1-2,-7 13 2</inkml:trace>
  <inkml:trace contextRef="#ctx0" brushRef="#br1" timeOffset="31184.4548">7151 4046 97,'-7'21'37,"7"-21"2,39 1-6,21-5-46,4-22-24,22 8 1,-7-5-1,8 7 0</inkml:trace>
  <inkml:trace contextRef="#ctx0" brushRef="#br1" timeOffset="31449.6552">7145 4822 98,'0'0'37,"22"-9"0,11 7-7,4-8-34,5-9-3,16 12-25,-10-8-3,8 11-2,-14-4 0</inkml:trace>
  <inkml:trace contextRef="#ctx0" brushRef="#br1" timeOffset="31621.2556">7142 5055 98,'-7'17'40,"7"-17"0,44-12-2,14-6-40,2-15-22,24 14-14,-7-4 1,5 13-4,-11 5 2</inkml:trace>
  <inkml:trace contextRef="#ctx0" brushRef="#br1" timeOffset="31902.056">7045 6227 98,'0'0'38,"33"-9"1,-7-4-2,14 2-38,4-1-3,3-9-7,14 12-26,-11-1 0,0 9 1,-13-1-3</inkml:trace>
  <inkml:trace contextRef="#ctx0" brushRef="#br1" timeOffset="32073.6563">7130 6391 100,'-21'11'41,"9"-20"1,25 0-3,9-7-29,14-11-11,16 4-4,2-11-18,13 19-15,-9-6-2,5 20 1,-15 1-2</inkml:trace>
  <inkml:trace contextRef="#ctx0" brushRef="#br1" timeOffset="32370.0569">7044 7422 88,'0'0'38,"0"0"0,21-6 0,7 7-28,9-2-15,-4-13-9,25 13-23,-8-6 1,5 12-2,-10-4 0</inkml:trace>
  <inkml:trace contextRef="#ctx0" brushRef="#br1" timeOffset="32541.6572">7061 7815 113,'0'0'41,"24"-13"0,17-16-6,11-16-56,32 12-16,-4-11-3,11 11 0,-6 4-2</inkml:trace>
  <inkml:trace contextRef="#ctx0" brushRef="#br1" timeOffset="39249.6689">8440 3373 73,'0'0'32,"0"0"-7,-19-15 1,19 15-14,-18 0-4,18 0-2,-27 2-1,13 9 0,-6-2-2,0 7 0,-4 5 0,0 6-1,-4 6 0,3 7 0,-3 6-1,7 6 1,3 1-1,7 4 0,9-2-1,8-4 1,10-5 0,13-9 0,10-13 0,7-11 0,13-16 0,7-9 0,2-18 0,2-8-1,-1-12 1,-9-5-1,-3-6 0,-16-2 0,-13 2 0,-12-2 0,-18 6 0,-15 8 0,-10 1-1,-11 12 2,-10 8 0,-6 16-1,-5 13 0,-1 16 0,1 13-2,5 3-8,15 19-25,6-7-4,24 2 0,7-15-1</inkml:trace>
  <inkml:trace contextRef="#ctx0" brushRef="#br1" timeOffset="42744.0751">8084 1998 93,'9'-20'39,"9"-17"0,20 4-2,5-9-35,11 0 0,7 2 0,2 9 0,-6 10-1,-10 14 1,-15 15-2,-15 14 0,-17 16 0,-17 19 1,-16 11 0,-12 10 0,-15 3 1,-4 1 1,0-5-1,10-2 2,4-13-2,13-8 1,11-11-1,20-13 0,17-13-1,19-3-1,9-12-1,8-10-1,11-1-2,5-16-8,15 5-25,-13-13-6,9 9 3,-14-13-3</inkml:trace>
  <inkml:trace contextRef="#ctx0" brushRef="#br1" timeOffset="42915.6754">8709 2281 98,'-15'7'39,"-10"-13"0,25 6-2,-12-13-40,18-13-11,25 12-22,-3-12-1,20 8-1,-1-9-2</inkml:trace>
  <inkml:trace contextRef="#ctx0" brushRef="#br1" timeOffset="43352.4762">9387 1825 95,'-19'-12'38,"-15"-7"2,3 14-3,-9-2-34,-2 10 0,-4 4 0,4 8-1,1 2 0,6 7-1,8 3 0,13 2 0,14-1-1,12-2 0,16-5-1,15 2 2,8 0-2,7-1 1,-2 0 0,3 4 0,-13 2 0,-6 1 0,-15 5 0,-14 0 1,-16 3-1,-13-4 2,-13-1-2,-9-5 2,-9-5-1,-1-8 1,3-11-1,5-9-1,12-16 1,10-10-2,18-16 1,13-6-2,18-6 2,8-3-4,9 7 1,4 0-3,9 25-14,-17-7-19,9 24 0,-16 1-1,-3 16 1</inkml:trace>
  <inkml:trace contextRef="#ctx0" brushRef="#br1" timeOffset="43898.4771">9794 1910 99,'-4'13'41,"-15"-6"-1,9 21-1,-16-3-36,3 15 0,-2 0 0,2 8-1,-4 0-1,10-3 0,0-3 0,9-11 0,8-10-1,0-21 1,26-2-1,1-18 1,4-12-1,3-9 1,0-3-1,0-6 1,-5 2 0,-8 7-1,-5 7 0,-7 8 1,-8 14-1,-1 12 0,0 0 0,-10 19 0,8 0 0,2 3 0,7-2 0,6-2 0,11-8 0,8-8 1,5-6-1,5-10 1,2-3 0,0-8 1,-3 2-1,-6-1 0,-3 7 0,-12 3-1,-6 8 0,-14 6 1,13 21-2,-13 7 0,-4 10-1,-4 8-4,8 18-9,-16-11-7,20 28-13,-18-14-5,13 9-4,-7-10 3</inkml:trace>
  <inkml:trace contextRef="#ctx0" brushRef="#br1" timeOffset="44896.8789">8049 6936 88,'7'-21'37,"-7"21"0,0 0 0,12 3-32,-16 17-1,1 19-1,-4 8 2,2 15-1,-4 12-1,0 10-1,2 1 0,0 2-2,2-6 0,4-12-2,9-1-10,-8-24-24,21-9-3,-6-24 0,17-10-1</inkml:trace>
  <inkml:trace contextRef="#ctx0" brushRef="#br1" timeOffset="45052.8791">8284 7369 98,'-16'4'38,"16"-4"0,-19 9-4,21-22-32,12 7-35,4-15-4,11 0 0,1-10-2</inkml:trace>
  <inkml:trace contextRef="#ctx0" brushRef="#br1" timeOffset="45286.8796">8733 6851 107,'0'0'39,"-30"14"1,16 11-1,-2 10-34,-2 15-2,5 12 0,1 11-1,2 8-1,3 4-1,5 0 0,5-6-2,4-5-3,-2-27-22,14 0-12,-1-23 0,13-6-1,-7-25-1</inkml:trace>
  <inkml:trace contextRef="#ctx0" brushRef="#br1" timeOffset="45817.2805">9144 7146 87,'0'0'37,"-22"1"1,4 18 1,-12-9-27,3 14-7,-4-1 0,9 2-1,-2-4-2,14 1 1,5-4-2,14-7 1,10-4-1,9-2 0,2-3 0,6 3 0,-3-1 0,-2 8 0,-8 4 0,-7 7 0,-9 4 0,-7 5 0,-5-1-1,-4 0 1,-3-7-1,3-4-1,3-6 0,6-14-3,0 0-6,-13-16-25,21 1-5,-5-13 1,9-1-3</inkml:trace>
  <inkml:trace contextRef="#ctx0" brushRef="#br1" timeOffset="58890.1034">12596 2798 71,'-11'-24'35,"11"24"-1,-28-20 1,13 15-28,-16-5-1,6 12-1,-10-1 1,1 13-2,-2 3-1,0 16 0,1 6-1,4 10 0,5 4 0,9 3-1,11-4 0,11-2-1,13-15 1,17-15 1,10-23 0,15-19 0,10-24 0,10-18 0,2-16 0,0-14 0,-4-7-1,-9 1-1,-12 1 0,-11 7-1,-16 10 1,-10 12-1,-15 15 1,-10 22-1,-12 20 1,-3 25 2,-5 23-2,-6 24 1,4 19-1,4 11-1,8 15-1,10-2-2,20 6-8,1-23-25,28 2-1,5-28-1,17-6-1</inkml:trace>
  <inkml:trace contextRef="#ctx0" brushRef="#br1" timeOffset="59108.5038">13396 2803 104,'0'0'39,"0"0"1,12 0-3,5-15-36,14 3-3,16 1-2,-7-13-13,13 13-21,-9-6 2,-3 13-2,-15-4-1</inkml:trace>
  <inkml:trace contextRef="#ctx0" brushRef="#br1" timeOffset="59233.304">13413 2999 109,'-23'15'39,"24"-1"1,9-28-3,25-6-38,20 7-14,8-23-21,18 8-2,-3-7-1,15 6-2</inkml:trace>
  <inkml:trace contextRef="#ctx0" brushRef="#br1" timeOffset="59841.7051">14204 2736 98,'28'-27'38,"0"-3"0,2 8-2,-14 1-34,9 5 0,-4 4 0,-3 11 0,-18 1 0,15 20 0,-18 1 0,-2 5-1,-7 6 0,3 8-1,-7 3 1,2 8-1,1 3 0,3 1 1,6-1-1,7-3 0,9-8 0,11-7 0,11-15 0,8-13 1,8-17 0,8-13 0,1-22 0,-4-6 0,-1-10 0,-8-5 0,-8-2 0,-10 2 0,-9 2 0,-11 7-1,-5 10 1,-6 7 0,-2 10-1,3 7-1,0 9-1,2 13-3,18 6-9,-18-6-16,42 14-9,-9-7-1,15 8-1,0-8 2</inkml:trace>
  <inkml:trace contextRef="#ctx0" brushRef="#br1" timeOffset="60169.3057">15166 2949 99,'0'0'37,"0"0"1,0 0-2,-17 24-32,3-2-2,0 7 0,0 3-2,1 1 0,4 1-1,7-8-1,12-3-4,-10-23-28,38 0-3,-9-20 0,12-5 0</inkml:trace>
  <inkml:trace contextRef="#ctx0" brushRef="#br1" timeOffset="60309.7059">15335 2657 100,'-16'-8'34,"3"7"-10,2-2-23,11 3-35,0 0-1,15-11-3</inkml:trace>
  <inkml:trace contextRef="#ctx0" brushRef="#br1" timeOffset="60590.5064">16008 1906 103,'-33'-13'39,"8"33"2,-10 9-2,9 25-36,-14 14 0,4 20 1,-2 11-2,0 10 1,4 2-1,9-1 0,7-9-2,12-14 0,7-13-2,11-18-3,11-9-4,-6-32-24,21-1-6,-12-28 0,9-2-2</inkml:trace>
  <inkml:trace contextRef="#ctx0" brushRef="#br1" timeOffset="60762.1067">15617 2527 120,'-24'9'40,"4"-6"3,20 12-4,0-15-38,28 4-2,22-3-8,1-21-27,29 11-4,-3-14 1,19 8-4</inkml:trace>
  <inkml:trace contextRef="#ctx0" brushRef="#br1" timeOffset="61074.1073">16802 2394 95,'0'0'38,"6"29"3,-14-6-3,10 7-36,-12 11-1,-1 4-1,0 6 1,2 0-4,5 0-1,-3-17-8,22 5-25,-11-17 1,11-2-1,-1-18-1</inkml:trace>
  <inkml:trace contextRef="#ctx0" brushRef="#br1" timeOffset="61230.1076">16726 2663 79,'-31'-11'39,"9"11"-2,2-6 2,20 6-20,19 0-21,10-20-15,23 12-21,7-18 1,17 0-2,6-11-1</inkml:trace>
  <inkml:trace contextRef="#ctx0" brushRef="#br1" timeOffset="61432.9079">17637 1783 85,'-21'-6'39,"0"20"-1,-11 4 0,7 10-29,-1 17-10,3 5 0,8 8-1,7-6-4,19 9-10,1-23-21,21 3 0,0-25-2,13-7 2</inkml:trace>
  <inkml:trace contextRef="#ctx0" brushRef="#br1" timeOffset="61620.1082">17992 1866 97,'-37'36'40,"1"24"1,-15 6-3,-2 16-35,5 11-2,4 2-1,5 4-3,6-8-2,21 8-29,-6-28-5,20 1 0,-1-24-3</inkml:trace>
  <inkml:trace contextRef="#ctx0" brushRef="#br1" timeOffset="61994.5089">17910 2452 85,'0'10'37,"0"-10"1,19-1 0,-4-5-34,13 0 0,2-5 0,7 3-1,-2 0 1,-1 2-2,-6 2 1,-7 6-1,-21-2-1,5 21 0,-22 1 1,-12 6-2,-6 7 2,-4 3-2,-4 1 1,5 2 0,3-4 0,12-3-1,12-5 1,12-9-1,16-6-3,11-10-2,23 9-19,-6-25-17,22 7 1,-6-17-1,14 7-1</inkml:trace>
  <inkml:trace contextRef="#ctx0" brushRef="#br1" timeOffset="62509.3098">18742 2388 96,'-19'5'39,"-11"-3"2,2 21-2,-9 0-35,3 7-1,-3 6-1,3 4 0,3 4 0,7 0 0,10-5-1,11-9 0,15-8 0,13-10 0,8-12 0,10-10 0,4-12 0,4-8 0,2-8 0,-6-3 1,-5-3-2,-8 6 1,-11 2-1,-4 7 0,-8 9 0,-11 20 1,0 0-1,-12 17 0,0 12 0,1 7-1,5 4 0,1 3-2,16-2-2,5-12-4,28 3-17,-4-33-13,25-4-3,-4-26 1,18-4 1</inkml:trace>
  <inkml:trace contextRef="#ctx0" brushRef="#br1" timeOffset="62712.1102">19549 1847 97,'-21'13'41,"-17"11"0,7 30-1,-13 3-37,10 18 1,1 2-3,12 8 2,1 0-4,12-7 0,8-4-3,0-25-12,18 8-22,-11-25-2,15 1 0,-11-23-2</inkml:trace>
  <inkml:trace contextRef="#ctx0" brushRef="#br1" timeOffset="62899.3105">19266 2386 102,'0'0'41,"0"0"1,0 0-3,19-17-39,14-4-5,22 9-16,1-25-19,19 9 2,-1-22-4,13 8 2</inkml:trace>
  <inkml:trace contextRef="#ctx0" brushRef="#br1" timeOffset="63258.1111">19996 1602 91,'-10'4'39,"-1"-6"1,11 2-3,0 0-33,0 0-2,17 10 1,-8 0 0,-9-10-1,16 27 0,-16-7 0,-4 3-1,-8 2 1,-6 4-1,-6-2 1,-1 3-1,-5-4 0,4-3 0,4-4 0,10-1 0,11-4-1,12-4 1,13-3-1,11-1 0,5-1-1,7-3-1,4 0-1,-7-9-11,13 17-20,-26-15-8,9 7 1,-14-11-1</inkml:trace>
  <inkml:trace contextRef="#ctx0" brushRef="#br1" timeOffset="64568.5134">13285 4159 93,'19'-18'37,"-1"-11"0,14 4 0,-3-8-37,8 5 2,0 1-2,-2 8 2,-6 6 0,-4 11 0,-13 8 0,-4 11 0,-7 7-1,-6 9 0,-7 9 0,0 7-1,3 3 1,-5 4-2,12-2 1,9-2-1,8-7 1,10-11 1,11-11 0,8-16 0,5-9 0,3-15 1,-2-17 0,0-8 0,-9-10 0,-2-7 0,-13 0-1,-3 0 1,-8 4-2,-4 5 1,-5 11-3,-5 6 0,1 15-4,-2-1-9,15 22-22,-15-3-3,24 16 0,-10-6-1</inkml:trace>
  <inkml:trace contextRef="#ctx0" brushRef="#br1" timeOffset="64771.3138">14362 4117 74,'-14'12'39,"1"10"-1,-10-6 1,7 20-16,-3-8-21,2 5 0,6 1-1,5 2 0,7-3-2,10-9-3,20 6-18,-2-29-15,16-2-1,-1-20-1,10-5 0</inkml:trace>
  <inkml:trace contextRef="#ctx0" brushRef="#br1" timeOffset="64911.714">14487 3868 109,'-35'-4'40,"-4"-5"-2,20 11-3,19-2-48,0 0-23,34-2-2,3-10-1,22 8-2</inkml:trace>
  <inkml:trace contextRef="#ctx0" brushRef="#br1" timeOffset="65114.5144">15004 3939 110,'0'0'40,"-13"-2"0,26-5-2,25-12-39,-1-2-2,12 2-2,-5-10-17,10 22-15,-11-6-1,-3 16-1,-18-1 0</inkml:trace>
  <inkml:trace contextRef="#ctx0" brushRef="#br1" timeOffset="65286.1147">15043 4128 100,'-40'21'39,"17"2"-1,6-19 0,17-4-35,28-19-2,14 2-2,13-4-3,1-17-13,22 11-19,-2-13-1,9 8-1,-6-7-1</inkml:trace>
  <inkml:trace contextRef="#ctx0" brushRef="#br1" timeOffset="65566.9152">15855 3715 105,'-26'0'40,"4"19"0,-16-2 0,11 19-36,-8 8-1,3 8 1,8 4-2,9 0 0,13-5-1,14-7 0,16-10 0,16-16 0,9-14 0,7-16-1,2-12 1,-6-10 0,-3-11 0,-13-1 0,-11-8 0,-17 0-2,-12 2-2,-17 1-3,-1 21-11,-26-8-10,9 32-12,-25 3-2,6 26 0,-13 1-1</inkml:trace>
  <inkml:trace contextRef="#ctx0" brushRef="#br1" timeOffset="66300.1165">12628 5759 89,'-15'4'36,"-14"0"2,1 13 0,-17 2-31,8 12-1,-9 3-1,8 10 0,-2 2-1,10 2-1,5-5 0,16-3-1,10-14 1,17-12-1,15-19-1,13-17 1,10-17-1,8-16 1,6-13-2,4-9 2,-4-8-3,-7-2 1,-16 6-1,-6 5 0,-15 14 0,-10 10 0,-14 20 1,-8 15-2,-12 30 1,-2 16 2,-5 22 1,1 15-1,7 14-1,9 5 0,10 4-2,12-10-3,28-4-14,-5-26-16,27-7-6,-1-26 0,14-8 0</inkml:trace>
  <inkml:trace contextRef="#ctx0" brushRef="#br1" timeOffset="66471.7168">13349 5709 122,'0'0'40,"0"0"1,19-1-3,11-8-42,13-8-1,15 11-17,-8-13-16,9 11-2,-13-3 1,-5 13-3</inkml:trace>
  <inkml:trace contextRef="#ctx0" brushRef="#br1" timeOffset="66627.717">13281 6077 116,'-26'19'41,"25"-6"0,15-21-4,26-23-43,33 5-27,8-19-6,22 2-1,3-9-2</inkml:trace>
  <inkml:trace contextRef="#ctx0" brushRef="#br1" timeOffset="67735.319">14592 5294 76,'0'0'35,"-12"8"-2,1 26 1,-8 9-33,0 12 1,3 0 1,2 5-3,8 0-4,0-19-18,17-6-10,10-23 0,18-16-2,7-22 1</inkml:trace>
  <inkml:trace contextRef="#ctx0" brushRef="#br1" timeOffset="67906.9193">15056 5249 99,'-48'73'37,"-15"5"1,7 20-11,-1-3-25,7-4-4,19 3-26,3-15-7,19-10 0,6-14-3</inkml:trace>
  <inkml:trace contextRef="#ctx0" brushRef="#br1" timeOffset="68265.7199">15026 5785 109,'-14'-2'39,"14"2"0,0 0-1,6-17-36,14 8-1,14 0 1,-4 4-1,2 7 1,-5 5 0,-7 13-1,-14 4 0,-11 13 0,-11 5 1,-12 7-1,-5-1 0,-4 2 1,2-5-1,6-10 0,11-6 1,17-16-1,17-12-1,21-14 0,18-10-2,12-15-7,25 7-19,-8-16-11,15 3-3,-8-5 1,2 9-2</inkml:trace>
  <inkml:trace contextRef="#ctx0" brushRef="#br1" timeOffset="72087.7266">16370 5676 86,'0'0'37,"-21"-15"-2,4 12 2,-13-2-33,1 8 0,-9 3 1,0 12 1,-7 7 0,4 9-3,1 3 2,8 5-3,10-4 0,11-3 0,13-8-2,13-12 1,19-15-1,14-15 0,10-15 1,7-7-1,3-7-1,-3-2 2,-7 1-2,-9 7 2,-13 7-2,-14 14 1,-22 17 1,0 0-1,-11 31 1,-8 1-2,-4 7 3,4 4-5,4 1 3,7-8-5,17 3-6,6-23-26,26-3-2,-3-23 0,22-3-3</inkml:trace>
  <inkml:trace contextRef="#ctx0" brushRef="#br1" timeOffset="72337.3271">17168 4975 86,'0'0'38,"-7"15"0,-2 24 1,-12 16-34,-2 10-1,-1 13-2,-3 11 3,-2 4-1,1 3-1,5-6-1,8-9-1,11-9-2,-2-17-5,20-6-29,-5-23-3,11-7-1,-6-20-1</inkml:trace>
  <inkml:trace contextRef="#ctx0" brushRef="#br1" timeOffset="72524.5274">16878 5596 110,'-27'-10'39,"15"9"2,12 1-3,3-13-35,26 1-1,17 4-5,7-4 0,5-8-12,12 12-22,-5-9-6,9 5 4,-9-3-6</inkml:trace>
  <inkml:trace contextRef="#ctx0" brushRef="#br1" timeOffset="72898.9281">17605 4871 75,'0'0'39,"-17"2"0,28 3 0,-11-5-23,31 4-13,-6-1 0,-2 4-1,-3 2 0,-3 6 0,-9 2-1,-8 9 1,-11-1-1,-2 3 1,-9 2-1,-2 2 1,1-2 0,4-2-1,7-1 1,9-5-1,13-5-1,13-2 1,18-7-2,12-6-1,13-1-4,2-17-27,26 5-8,-7-13 0,10 1-2</inkml:trace>
  <inkml:trace contextRef="#ctx0" brushRef="#br1" timeOffset="73881.7298">11310 7333 95,'-9'6'38,"18"-9"1,7-5-3,11 4-32,14-2-3,7 5 0,7 1-2,1 0-1,3 8-4,-11-7-7,7 10-24,-16-2 1,-4 2-1,-18-6 0</inkml:trace>
  <inkml:trace contextRef="#ctx0" brushRef="#br1" timeOffset="74037.7301">11431 7494 73,'-50'27'31,"15"-6"0,19-5 0,16-16-31,40 4-3,13-24-8,21-3-19,16-9-1,8-5-1,6-6 1</inkml:trace>
  <inkml:trace contextRef="#ctx0" brushRef="#br1" timeOffset="74302.9305">11914 7110 94,'-28'3'34,"28"-3"2,0 0-1,25-7-31,14 6-2,19 6-1,6 1 2,1 11-1,-3 3 1,-4 10-2,-16 8 2,-18 14-2,-19 9 0,-21 5 1,-22 3-1,-11 0 0,-1-2-2,-8-13-3,13 0-31,1-22-3,19-13 0,15-19-2</inkml:trace>
  <inkml:trace contextRef="#ctx0" brushRef="#br1" timeOffset="75691.333">13007 7223 77,'-30'-7'37,"-2"12"-1,-13-2 2,0 15-33,-4 1 0,3 14 0,-2 2-1,12 10 1,4-1-3,18 2 1,11-5-1,18-7-1,16-11 0,17-10-1,12-15 1,10-10-1,4-12 0,5-8 0,-4-5 1,-7-4-1,-10 2 1,-12 1-1,-14 6 1,-8 3 0,-9 6 0,-7 9-1,-8 14 1,0 0 0,-11 4 0,0 15-1,5 9 0,-3 5-1,9 7-1,0-2-3,10 10-6,6-18-27,16 5-1,3-19-1,21-4-1</inkml:trace>
  <inkml:trace contextRef="#ctx0" brushRef="#br1" timeOffset="75894.1333">14031 7289 101,'0'0'41,"-4"-10"-1,8-4-1,15-3-37,-1 5-2,9-1-1,8 4-2,-5-4-6,11 12-29,-11-1-1,-1 10 0,-12-2-1</inkml:trace>
  <inkml:trace contextRef="#ctx0" brushRef="#br1" timeOffset="76050.1336">13957 7535 105,'-20'25'41,"-1"-20"0,21-5-2,27-11-38,8-8-2,20-3-4,7-16-13,23 12-21,1-8 0,21 8-1,-2-4-1</inkml:trace>
  <inkml:trace contextRef="#ctx0" brushRef="#br1" timeOffset="76564.9345">15703 7088 71,'-12'-7'40,"5"-6"-3,7 13 3,15-34-13,8 17-23,14-6-1,12 2-1,5 1 1,3 5-1,-1 4 0,-8 7 0,-5 9-1,-13 12 0,-17 9 0,-21 14-1,-17 6 0,-12 8 0,-11 4 0,-5 2 0,-1-1 0,1-4 0,13-6 0,14-10 1,17-10 0,20-14-1,24-11 0,19-11-2,18-4-1,8-16-5,21 12-24,-7-15-7,12 7 0,-12-6-2</inkml:trace>
  <inkml:trace contextRef="#ctx0" brushRef="#br1" timeOffset="76986.1352">16825 7177 85,'-23'1'37,"-14"-2"2,6 9 0,-14 4-25,6 6-8,-2 3-2,5 9 0,2 2-1,9 3 0,9-4 0,16-2-1,16-11-1,19-8 0,13-14 1,17-14-2,9-12 2,9-17-2,1-9 1,-4-9 1,-7-5-1,-13-3 1,-13 0 0,-12 3 0,-14 6-2,-15 13 0,-9 10 0,-6 14 0,-9 19 0,-4 18 0,-2 18 0,0 15 0,4 12 0,1 8-2,13 8-2,1-3-5,18 7-9,-7-20-16,17 5-8,-6-10 0,7-2 0</inkml:trace>
  <inkml:trace contextRef="#ctx0" brushRef="#br1" timeOffset="77266.9357">15824 7800 98,'0'0'40,"34"-4"1,26-4-2,24-12-35,27-1-1,20-9 0,18-2-1,11-2-2,-2-3-3,1 15-9,-17-9-26,-7 21-1,-30-2-1,-22 19-1</inkml:trace>
  <inkml:trace contextRef="#ctx0" brushRef="#br1" timeOffset="77656.9364">16790 7947 92,'-12'0'38,"-3"21"-1,-20 2 1,-2 20-36,-5 11 1,-1 15-1,-2 9 1,5 5-1,6-1 2,9 3-1,8-8 0,17-11-1,11-13-2,16-19-3,16-9-6,3-26-27,13-8-4,-8-16 0,3-6-2</inkml:trace>
  <inkml:trace contextRef="#ctx0" brushRef="#br1" timeOffset="77812.9367">16416 8466 109,'-23'18'41,"12"-17"-1,25-2 0,16-20-41,29-9-1,23-2-5,-6-19-31,24 4-1,-4-14 0,6 6-2</inkml:trace>
  <inkml:trace contextRef="#ctx0" brushRef="#br1" timeOffset="78186.7468">17227 7763 88,'-19'0'39,"19"0"0,-15-1 0,15 1-29,18-6-5,1 7-1,-1-1-2,6 5 0,-6 3 0,0 2-1,-5 5 0,-8 4-1,-7 3 0,-10 4 1,-7 4 0,-6-2-1,1 2 0,-4-3 0,5 0 0,6-5 0,10-6 0,7-16-1,29 10 1,5-13 0,20-6-2,10-11-4,21 9-26,-8-17-7,9 7-1,-9-5 0</inkml:trace>
  <inkml:trace contextRef="#ctx0" brushRef="#br1" timeOffset="78322.7546">17870 7971 87,'-29'11'41,"10"4"-1,-5-14-1,7-8-20,5 5-57,-3-13-3,15 15 0,-20-23-1</inkml:trace>
  <inkml:trace contextRef="#ctx0" brushRef="#br1" timeOffset="79262.9591">13121 10301 70,'0'-14'37,"-12"-1"1,-3 14 1,-16 1-27,-3 13-5,-13 6-2,1 16 2,-11 8-3,6 10 1,-1 1-2,9 5 1,11-5-2,15-7 0,18-11-1,19-15 1,17-16-2,14-16 1,10-17 0,8-11-1,1-8 1,-3-5-1,-6 0 1,-14 5 0,-12 6 0,-13 10-1,-9 12 1,-13 19-1,0 0 1,-15 30-1,2 3 0,2 11-1,0 7 0,3 3 0,9 5-2,4-8-2,17 6-8,-4-21-25,24-3-3,-3-17 0,15-5 0</inkml:trace>
  <inkml:trace contextRef="#ctx0" brushRef="#br1" timeOffset="79465.7594">13789 10505 98,'0'0'39,"-3"-13"2,15 11-3,-6-9-33,14 0-4,6 0-1,3-3-1,4 7-3,-5-7-6,11 18-27,-19-6-1,0 19-1,-14-4 0</inkml:trace>
  <inkml:trace contextRef="#ctx0" brushRef="#br1" timeOffset="79606.1597">13861 10678 89,'-33'36'40,"-1"-15"1,15 4-1,0-13-23,19-12-13,0 0-2,33-7-1,8-11-3,4-10-6,21 3-30,-5-12-2,11 3 0,-3-10-1</inkml:trace>
  <inkml:trace contextRef="#ctx0" brushRef="#br1" timeOffset="80276.9609">15025 9941 105,'17'-17'39,"8"5"2,-8-11-5,12 10-35,0-2 0,5 5 0,-3 5 0,-1 13 1,-9 5-1,-5 14 1,-13 5 0,-11 12-1,-13 8 0,-8 7-1,-8 4 0,-5 1 2,-2-2-3,2-3 2,6-6-1,9-12 1,11-8-1,18-15 2,18-13-2,19-16-1,21-9-1,10-15-3,22-3 0,7-15-3,17 9-6,-5-16-26,11 10 2,-18-7 0,3 12 1</inkml:trace>
  <inkml:trace contextRef="#ctx0" brushRef="#br1" timeOffset="80448.5612">16122 9945 86,'-40'30'34,"-7"1"0,0 16 1,-7 2-31,4 9 0,2 1-3,6 3 1,7-3-2,7-8-1,7-6-4,3-22-17,17-5-14,1-18 1,15-13-2,-7-16 1</inkml:trace>
  <inkml:trace contextRef="#ctx0" brushRef="#br1" timeOffset="80604.5614">15748 10232 110,'-16'11'41,"21"10"3,3-7-7,20 6-32,13-4-5,18-7-2,21 0-8,1-19-29,21 1 0,6-18-1,14 3 0</inkml:trace>
  <inkml:trace contextRef="#ctx0" brushRef="#br1" timeOffset="81088.1623">16892 9849 106,'-4'-16'39,"4"16"2,12-29-3,4 13-35,4-1-2,8 4 0,2 0 0,4 9 0,-5 6 0,-1 6 0,-8 9 0,-5 11-1,-15 9 1,-6 8 0,-10 2 0,-8 6 1,-4-1-2,-2 1 1,6-8-1,0 0 1,14-13-1,6-5 0,16-10-1,14-8 0,12-5-3,7-12-2,25 4-31,-5-16-2,15 5 1,-7-15-3</inkml:trace>
  <inkml:trace contextRef="#ctx0" brushRef="#br1" timeOffset="81228.5625">17788 9866 96,'-24'12'35,"-6"-1"-3,2 1-3,6 10-55,2-15-10,14 4 0,6-11-1</inkml:trace>
  <inkml:trace contextRef="#ctx0" brushRef="#br1" timeOffset="81634.1632">18068 9707 106,'-46'15'39,"5"9"1,-7-3-2,12 10-33,10-1-2,18 5 0,12-4-1,16-1-1,15-2 0,11-3 0,6-2-1,2-1 1,-2-1-1,-10 1 0,-14 3 0,-10 4 0,-18 1 0,-14 1 0,-9 1-1,-11-4 1,-1-6-1,-4-7 1,4-11 0,9-10 0,8-16 0,13-13 0,10-9 0,13-12 0,8-3 0,5-3-3,7 7-3,-4-7-12,6 23-19,-12 0-3,-2 19 2,-13 4-3</inkml:trace>
  <inkml:trace contextRef="#ctx0" brushRef="#br1" timeOffset="82819.7653">14983 10864 59,'0'0'34,"5"-13"-2,19 3 0,12 2-28,5-3-1,17 2 0,1 1-2,12 5 1,4-1 0,8 4-1,3 2 1,7 5 0,2-1 0,8 1 0,4-1 0,8-3 0,2-5 1,16-3-1,3-6 1,9-2-1,1-8 1,13 2-1,-1-6 1,7 5-2,-3-1 0,-4 3 0,-7 4 0,-4 4-1,-8 4 1,-11 0-1,-12 2 0,-15 1 0,-13 1 0,-11-3-1,-11 3-2,-27-16-12,-7 15-22,-32 3 1,5-10-1,-31 4 0</inkml:trace>
  <inkml:trace contextRef="#ctx0" brushRef="#br1" timeOffset="83131.7659">16218 11023 62,'2'23'39,"1"14"-1,-11 2 1,3 12-31,-8 1-4,5 8 0,0 0-4,1-7-4,12 7-18,1-20-14,8-5 0,2-13-3,13-10 1</inkml:trace>
  <inkml:trace contextRef="#ctx0" brushRef="#br1" timeOffset="83303.3662">16623 11302 93,'0'0'39,"-25"-7"1,15 4-5,0 1-45,0-11-29,20 2 0,-3-10-1,14 5 1</inkml:trace>
  <inkml:trace contextRef="#ctx0" brushRef="#br1" timeOffset="84254.9678">17689 9876 37,'0'0'31,"-12"-4"2,12 4-2,0 0-12,0 0-5,-3-14-4,3 14-4,0 0 0,0 0-2,0 0 0,7 11-1,-7-11 0,-4 16 0,4-16-1,-5 21 1,5-21-1,2 19-1,-2-19 0,12 9 0,2-10 0,1-2 0,2-4-1,-1-4 1,-1 1-1,-4-1 1,-3 0-1,-8 11 0,-3-14 1,3 14 0,-25 0-1,11 6 1,-3-2 0,0 4 0,0-4 0,17-4 0,-14 13-1,14-13 1,0 0-1,9 11 1,-9-11-1,22 9 0,-22-9 1,18 5-1,-18-5 1,11 3 0,-11-3 0,0 0-1,0 0 1,-10-18 0,10 18 0,-10-16-1,10 16-1,-15-21-1,15 21-6,0 0-28,0 0-2,0 0 0,6 20-3</inkml:trace>
  <inkml:trace contextRef="#ctx0" brushRef="#br1" timeOffset="85362.5698">17000 11043 42,'0'0'32,"0"0"4,0 0-5,0 0-17,14 24-2,-18-12-1,10 15-4,-6 1-2,4 12 0,-6 0-2,4 10-1,-5 0-2,2-1 0,1 2-5,-4-19-18,15 6-14,-4-19 0,15-4-2,0-19 1</inkml:trace>
  <inkml:trace contextRef="#ctx0" brushRef="#br1" timeOffset="85861.7707">17517 10841 85,'0'0'37,"0"0"0,0 0 0,0 0-32,21-11-3,0 3 1,6 1 0,-3 2-1,-3 3 0,-3 2-1,-3 4 1,-15-4-1,6 20 0,-12-7 1,-10 6-1,-5 3 1,-7 4-1,-2 2 0,1 2-2,2-4 2,7-1-2,9-5 2,14-7-3,17-5 1,11-12-3,19-1-1,-5-15-33,24 6 1,-7-9 0,9 7-1</inkml:trace>
  <inkml:trace contextRef="#ctx0" brushRef="#br1" timeOffset="85986.5709">18038 11052 95,'-11'18'38,"-3"-13"2,14-5-3,-17 2-38,7-17-35,10 15-4,-2-16 2,2 16-3</inkml:trace>
  <inkml:trace contextRef="#ctx0" brushRef="#br1" timeOffset="86719.7722">12994 12931 62,'1'-13'37,"-1"13"0,-26-3 1,5 11-34,-10 3 0,0 13 1,-11 2 0,5 17 0,-4 2-1,8 7 0,5-1 0,12-3-1,11-10-1,16-8 0,15-17-1,18-15 0,9-20 0,11-15-1,3-15 1,3-8-1,-3-6 0,-7 0 1,-12 5 0,-10 8 0,-13 11 0,-9 12 0,-11 16 0,-5 14-1,-16 18 1,5 12-1,-3 11 1,0 5-1,8 6-1,8 1 0,7-3-1,6-13-3,21 1-5,-5-25-28,28 0-2,1-20 0,14-1 0</inkml:trace>
  <inkml:trace contextRef="#ctx0" brushRef="#br1" timeOffset="86906.9725">13888 12935 87,'-11'11'38,"-3"-9"1,14-2 0,0 0-36,4-12-2,16-2-1,10-1 0,4 2-4,-3-8-10,4 16-24,-8-2 0,-3 16-2,-24-9 1</inkml:trace>
  <inkml:trace contextRef="#ctx0" brushRef="#br1" timeOffset="87078.5728">13861 13235 102,'-15'15'41,"15"2"1,0-17-5,12-8-36,11-4-2,8-4-4,14 8-27,-9-14-8,15 10 0,-5-9-2</inkml:trace>
  <inkml:trace contextRef="#ctx0" brushRef="#br1" timeOffset="89090.9763">14996 12542 56,'-16'11'36,"-2"5"0,-11-2 0,5 8-29,-7-2-1,9 7-2,1-5 0,9 5 0,5-6-1,13 0-1,9-6 0,11 0-1,12-3-1,6-2 1,5-3 0,1 1-1,3-1 0,-8 1 1,-5 5-1,-9 3 0,-13 7 0,-12 7 1,-13 7-1,-13 6 0,-11 5-1,-5 1 1,1-3-3,0-11-2,16 0-22,-2-26-9,21-9-1,11-29-2</inkml:trace>
  <inkml:trace contextRef="#ctx0" brushRef="#br1" timeOffset="89293.7767">15144 12638 87,'-37'6'40,"18"7"-1,3-18 1,27 1-35,21-10-3,19-6-2,14-3-3,8-9-7,11 10-28,-2-3 0,8 12-1,-16 4-3</inkml:trace>
  <inkml:trace contextRef="#ctx0" brushRef="#br1" timeOffset="89449.777">15749 12878 78,'-13'-3'37,"13"3"-2,1-23-6,11-7-63,18 6-2,4-9-1,14 6 0</inkml:trace>
  <inkml:trace contextRef="#ctx0" brushRef="#br1" timeOffset="89792.9776">16386 12432 72,'-31'16'37,"3"14"1,-8 2-1,3 16-31,-1 3-1,5 13 0,4 0-1,6 4 0,8-5-2,11-8-1,11-11 1,13-14-1,7-16 0,12-15 0,1-13-1,3-10 0,-9-7 0,-3-4 0,-11 2 0,-11 1-1,-13 9 0,-12 4 0,-7 8-1,-9 3-1,-1 9-3,-7-10-19,9 16-14,-2-10 2,14 5-3,1-10 1</inkml:trace>
  <inkml:trace contextRef="#ctx0" brushRef="#br1" timeOffset="90744.5792">15254 13200 52,'-11'7'36,"11"-7"-1,0 0 1,17-8-29,19 0 0,16-9-2,22 0-1,16-6 0,20 0-1,11-2-1,7 1-1,-1 3-2,-3 4 0,-11 6-1,-8-4-2,-8 14-4,-26-10-9,1 13-18,-17-7-1,-5 8 0,-18-5 0</inkml:trace>
  <inkml:trace contextRef="#ctx0" brushRef="#br1" timeOffset="91056.5798">15867 13366 80,'-6'27'36,"-1"-10"1,7 21-6,-7 0-30,1 14-1,1 8 0,0 7-1,1 1-2,4-11-3,14 2-30,0-18 1,19-13-2,3-23 0</inkml:trace>
  <inkml:trace contextRef="#ctx0" brushRef="#br1" timeOffset="91212.5801">16271 13561 70,'-22'10'32,"6"2"-21,4-11-11,12-1-36,8-18 0</inkml:trace>
  <inkml:trace contextRef="#ctx0" brushRef="#br1" timeOffset="91586.9807">16626 13299 69,'0'0'39,"0"0"-1,0 0 0,20-18-36,4 10 0,3 1 1,2 7 0,-5 6-1,-2 7-1,-7 10 0,-12 9-1,-12 6 1,-7 5-1,-12 7 1,-3 1-1,-7 1 1,5-3-1,2-7 1,11-6 1,12-12-1,16-12 0,19-12-1,15-12-1,14-3-4,7-18-7,13 12-25,0-12-1,3 14-2,-7-6 0</inkml:trace>
  <inkml:trace contextRef="#ctx0" brushRef="#br1" timeOffset="92351.3821">17473 13148 57,'4'-11'37,"-10"-5"0,6 16 2,-6-12-30,6 12-2,-7 16-1,4 8-1,-5 7-1,0 13-1,-2 5-2,-2 8-1,1 6-2,1-7-5,14 6-30,-9-15-1,12 2 0,-2-19-2</inkml:trace>
  <inkml:trace contextRef="#ctx0" brushRef="#br1" timeOffset="93349.7838">13524 14819 42,'0'0'35,"-12"-22"1,0 16-1,-14-5-26,9 12-3,-10-2 1,4 10-3,-11 4 0,3 11-1,0 3 0,5 6-1,2 2 0,8 3-1,4-6 1,14-2-1,12-7 0,6-8-1,10-12 1,13-10 0,1-12 0,8-9 1,1-8-1,-2-3 1,-5 0-1,-3 1 1,-7 7-1,-8 5 1,-6 13-2,-9 10 1,-13 3-1,10 31 1,-11 2-2,-3 4 1,0 5-1,4 3 0,4 3-2,3-10-2,16 4-6,-7-22-29,21 1 2,-3-19 0,13-1-2</inkml:trace>
  <inkml:trace contextRef="#ctx0" brushRef="#br1" timeOffset="93552.5842">14177 14870 75,'0'0'39,"1"-20"0,12 11 0,-4-8-38,12-2-1,9 1-1,7 2 0,0 8-4,-4-3-8,3 19-24,-12 2 0,-3 13-2,-12 0 1</inkml:trace>
  <inkml:trace contextRef="#ctx0" brushRef="#br1" timeOffset="93739.7845">14265 15046 73,'-14'5'41,"14"-5"-2,0 0 1,26 2-35,-1-10-3,13-5-1,10 2-2,4-8-2,15 13-13,-8-16-22,13 9-2,-10-4-1,5 7-1</inkml:trace>
  <inkml:trace contextRef="#ctx0" brushRef="#br1" timeOffset="124908.6392">15490 14495 20,'0'0'29,"0"0"-1,0 0-7,-2-17-6,2 17-2,11-20-3,-11 20-2,13-18-2,-13 18-1,10-11-1,-10 11 0,4 13-2,-8 7 0,-6 10-1,-3 8 2,-6 9-1,-4 8 0,-4 3 0,1 1 0,-2-2 0,5-2-1,6-12 0,12-5 0,5-11 0,15-9 0,10-11 0,15-8-2,11-9 2,8-7 2,12-5-2,3-4 0,2 1 0,2-2-1,-2 5-1,-9 2 0,-2 10-4,-17-2-4,3 14-26,-20-7-2,0 10-1,-10-10 1</inkml:trace>
  <inkml:trace contextRef="#ctx0" brushRef="#br1" timeOffset="125158.2397">16037 14489 69,'-35'30'38,"8"19"0,-10-1-1,8 14-34,2 9-2,6 5-2,2 3 2,4 2-3,3-2 0,6-9-2,12-1-6,-6-19-28,17-2 2,-4-19-1,12-5-1</inkml:trace>
  <inkml:trace contextRef="#ctx0" brushRef="#br1" timeOffset="125657.4406">14543 14345 61,'0'0'40,"-22"-8"-1,22 8 0,-26-2-28,26 2-8,-20-4-2,20 4-1,0 0-3,0 0-7,21 18-27,-5-7 0,12 16-2,-3 1 2</inkml:trace>
  <inkml:trace contextRef="#ctx0" brushRef="#br1" timeOffset="125844.6409">14661 15295 67,'-19'21'39,"-1"-22"-1,9-4 0,0-14-37,11-7-3,11 1-3,1-12-20,17 17-11,-1 0-2,10 7 0</inkml:trace>
  <inkml:trace contextRef="#ctx0" brushRef="#br1" timeOffset="126531.0421">16569 14797 56,'7'-14'38,"-7"14"-2,0 0-2,0 0-31,-25 10 0,8 5-1,-3 4 0,-2 5 1,2-2-2,5 1 0,3-4 0,6-5-1,6-14 2,15 2-1,2-14 1,9-4-2,4-7 1,3 0 1,-1 0-1,-4 3 1,-5 7-1,-11 8 0,-12 5-1,-5 22 1,-13 0-1,-5 3-1,0 2 0,4-3-1,6-3-1,13-21-5,8 19-11,15-30-20,22 0 3,-1-10-2,18 1 2</inkml:trace>
  <inkml:trace contextRef="#ctx0" brushRef="#br1" timeOffset="126936.6428">17359 14475 65,'7'-32'38,"3"13"-1,-14-7 0,4 26-33,-22-11 0,0 26-1,-5 9-1,-9 15 0,-2 4 0,0 7 0,4-1-1,10-2 0,13-6 0,13-9 0,11-11 0,21-10-1,11-9 0,12-4 0,4-1 1,2 0-1,-4 5 0,-5 7 1,-11 9-1,-12 13 0,-19 11 0,-13 7-1,-11 8 0,-12 6 0,-8-3 0,-3-4-1,4-10-1,1-14-3,16-2-10,1-33-21,23-9-1,2-29 0,19-7-1</inkml:trace>
  <inkml:trace contextRef="#ctx0" brushRef="#br1" timeOffset="127139.4432">17438 14410 85,'-24'-7'40,"4"-8"1,20 15-1,20-15-36,14 2-1,18-2-1,9 2-1,14-3 0,6 2-2,10 8-4,-6-11-11,14 17-23,-11-6 0,5 7-2,-7-11 1</inkml:trace>
  <inkml:trace contextRef="#ctx0" brushRef="#br1" timeOffset="128184.645">18484 14648 47,'-1'-12'34,"1"12"2,0 0-2,-3 15-26,-5-5-3,5 11 1,-3 1-3,-3 7 0,-2 3-1,3 1 0,2-3 0,-1 1 0,-1-9-1,10-4 1,-2-18-1,14 1-1,2-17 1,3-9 0,4-6 0,0-7-1,2 0 1,-2 0-1,-2 4 1,-6 5-1,-2 8 1,-13 21-1,16-12 1,-16 12-1,5 15 0,0-1 1,0 0-1,7 0 1,4-4 0,7-6 0,4-11 0,10-4 0,5-6 0,2-2 0,4-3 0,-5 2 0,-4 4 0,-6 8 0,-5 8-1,-11 9 1,-10 12 0,-9 9-1,-4 7 0,-7 3 0,0 2-1,1-2-1,5-3-1,4-11-1,15-4-6,-2-24-27,29-1 0,-2-29-1,23-2 1</inkml:trace>
  <inkml:trace contextRef="#ctx0" brushRef="#br1" timeOffset="128387.4454">19803 14066 80,'10'13'39,"-23"10"-1,-5 25-1,-14 15-35,-11 15-1,-11 15-1,-1 9-1,0 6-1,-1-6-3,15-1-2,-3-22-30,24-1 0,6-26-2,25-16 1</inkml:trace>
  <inkml:trace contextRef="#ctx0" brushRef="#br1" timeOffset="128715.0459">19926 14575 70,'-21'19'38,"-7"-3"-1,5 9 2,0-15-34,9 10-2,6-5-1,11 0 1,6-4-1,7 2 0,3-4 0,3 4-1,2-1 1,-3 5-1,-5 1-1,-3 2 1,-6 4-1,-5 1 0,-4 2 0,-3-3-1,-2 0 1,-3-2-1,1-2-1,-1-7-1,5 0-4,-4-17-29,9 4-1,6-20-3,9 1 3</inkml:trace>
  <inkml:trace contextRef="#ctx0" brushRef="#br1" timeOffset="129167.4467">20338 14042 86,'0'0'40,"0"0"-2,0 0 2,0 0-37,0 0-1,0 0 0,19 3-1,-19-3 0,22 10 0,-22-10 0,17 15 0,-12-4-1,-2 5 0,-5 2 0,-4 2-1,0 3 1,-4 2-1,1-1 1,-4 0-1,5-1 1,0-4 0,4-5-1,6 1 2,2-3-1,-4-12 0,18 14 0,-3-11 1,4-2-1,0-1 0,5-1-1,3-4-2,8 6-7,-13-12-29,17 12 1,-8-7-2,7 10 0</inkml:trace>
  <inkml:trace contextRef="#ctx0" brushRef="#br2" timeOffset="142801.8707">1175 9109 78,'0'0'35,"0"0"-2,-15 29 1,4 5-31,1 6 0,4 16 0,-1 4 0,0 11 0,2 3 1,2 3-1,2-6-1,2-2 0,-2-10 0,4-10 0,2-11-1,0-10 1,2-15-1,6-13 1,-3-12-1,6-9 1,-3-7-1,4-7 0,0-4 0,1-2-1,2 2 0,2 2 0,5 5 0,-3 7 0,5 4 0,-3 8 0,4 6 0,-9 5 0,-2 8 0,-4 8 0,-14 10 1,-7 7-1,-12 9 0,-5 5 0,-11 3 0,-3 0-1,3-3-3,0-16-3,18-4-28,1-28-3,21-12 1,2-24-2</inkml:trace>
  <inkml:trace contextRef="#ctx0" brushRef="#br2" timeOffset="143269.8715">1259 8687 81,'-93'22'37,"-1"21"-2,-7 14 2,7 27-31,3 18 1,24 21-3,17 11 0,28 9-1,28-1-1,35-8 0,36-17-1,35-25 0,26-32 0,24-32 0,22-39 0,7-35 0,-5-26 1,-16-22 0,-26-14-1,-29-11 1,-31-2-1,-37 2 0,-38 11-1,-40 12 0,-39 8 0,-24 12 0,-23 19 0,-18 22 0,-18 24-2,0 21 0,5 23-1,7 5-25,33 33-11,20-2-1,34 9-1,29-10-1</inkml:trace>
  <inkml:trace contextRef="#ctx0" brushRef="#br2" timeOffset="150367.884">2850 9045 85,'0'0'37,"17"-12"-1,-17 12 1,10-4-32,-10 4-1,3 27-1,-8 0 1,1 16-1,-4 10 0,-1 9-1,0 5-1,-1 2 0,2 3-1,5-11-1,7-7-2,1-19-6,20-8-27,-10-21-1,13-8-1,-3-19-1</inkml:trace>
  <inkml:trace contextRef="#ctx0" brushRef="#br2" timeOffset="150570.6843">2908 9018 100,'-15'-7'38,"1"-3"1,14 10-1,0 0-34,25-8-1,9-2-1,10-4-2,8 0-1,9-4-3,9 14-19,-11-9-15,1 10 0,-20 2-1,-8 12 0</inkml:trace>
  <inkml:trace contextRef="#ctx0" brushRef="#br2" timeOffset="150726.6846">2908 9324 100,'-41'23'38,"19"0"1,12-18-3,26-5-32,10-8-3,17-6-3,15 5-7,-1-13-27,18 7-1,-8-3-1,3 8-1</inkml:trace>
  <inkml:trace contextRef="#ctx0" brushRef="#br2" timeOffset="151147.8853">3337 9413 86,'0'0'37,"0"0"-1,0 0 2,0 0-32,-6 22 0,-4-8 0,4 8-1,-2 1-1,4 3-1,-4-1 0,8 0-1,6-4 0,6-7-1,6-9 0,13-6 0,2-9 0,8-7-1,2-9 0,0-3 0,-1-3 0,-8 0 1,-5 2-1,-10 4-1,-3 9 1,-8 6 0,-8 11 0,0 0 0,-5 24 0,2-2-3,3 5 0,0-4-5,15 10-20,-5-18-10,14-1-1,2-18-2,13-5 2</inkml:trace>
  <inkml:trace contextRef="#ctx0" brushRef="#br2" timeOffset="151335.0857">4182 9043 109,'11'-6'39,"-2"-5"1,14 3-2,5-7-36,6-2-2,8 2-1,0-4-2,5 12-7,-12-5-26,6 12-4,-17-1 2,-5 12-3</inkml:trace>
  <inkml:trace contextRef="#ctx0" brushRef="#br2" timeOffset="151491.0859">4190 9284 114,'-28'33'41,"7"-21"0,21-12 0,35-7-38,5-16-3,15-2-5,4-16-14,24 16-12,-9-14-9,12 13-1,-9-1-2,3 12 1</inkml:trace>
  <inkml:trace contextRef="#ctx0" brushRef="#br2" timeOffset="152224.2872">5329 8998 85,'5'-21'37,"-5"21"1,0 0 0,5 19-31,-17 0-3,2 12-1,-8 5 0,-1 9 1,-5 1-2,1 2 1,2-8-1,4-1 0,4-11-1,5-9 0,8-19 0,0 0 0,20-12-1,-3-11 1,5-10-1,0-5 1,2-2-1,1-5 0,-6 0 1,2 2-1,-6 8 0,-2 5 0,-5 9 1,-2 7-1,-6 14 0,0 0 0,11 5 0,-6 8 0,3 5 0,4-2 0,9 0 1,4-3-1,6-5 1,7-6-1,7-8 1,2-4 0,2-8 0,2-3-1,-2-8 1,-2 2-1,-6-1 1,-6 0-1,-3 5 0,-8 4 0,-6 8 0,-6 9 0,-12 2 0,7 28-1,-10 2 0,-2 7 0,2 9-2,1 1-1,9 7-4,-2-19-9,24 15-13,-4-22-9,24-2 1,-4-20-3,18-5 3</inkml:trace>
  <inkml:trace contextRef="#ctx0" brushRef="#br2" timeOffset="152567.4878">6617 8935 102,'-35'-14'40,"2"17"1,-16 2-2,1 13-33,-2 10-1,7 9-1,5 2 0,7 4-2,14-5 1,16-7-1,16-15-1,14-11 0,16-16 0,13-12-1,5-11 1,3-9-1,-3-3 1,-8-1-1,-6 5 0,-14 7 0,-16 8 2,-13 13-2,-6 14 0,-21 13 0,-3 14 0,0 9-2,-2 10 0,0 5-2,13 10-4,-5-15-9,29 14-9,-12-25-12,21 4-4,-7-17 0,10-3 1</inkml:trace>
  <inkml:trace contextRef="#ctx0" brushRef="#br2" timeOffset="153238.289">2923 10257 86,'0'0'37,"0"0"2,0 0 0,0 15-33,-2 13 0,-5 7-3,-3 11 1,1 11-4,-1 7 1,2 4-1,2-3 1,5-2-2,6-11-2,6-6-5,-3-25-23,20-6-7,-4-25-1,11-7 0</inkml:trace>
  <inkml:trace contextRef="#ctx0" brushRef="#br2" timeOffset="153441.0894">2976 10292 107,'0'0'37,"-1"-14"4,23 8-1,7-9-37,13-1-1,11-1-3,7-2-3,13 18-17,-18-10-17,11 19 0,-28 0-1,-7 15-3</inkml:trace>
  <inkml:trace contextRef="#ctx0" brushRef="#br2" timeOffset="153612.6897">2949 10661 101,'-29'22'38,"12"-22"2,17 0-2,35-20-35,7-3-2,16-3-2,11-7-4,22 14-21,-9-9-12,9 12 0,-11-1-2,-1 13 1</inkml:trace>
  <inkml:trace contextRef="#ctx0" brushRef="#br2" timeOffset="154673.4915">3671 10732 56,'0'0'35,"6"-24"0,-6 24-2,-3-22-18,3 22-5,0-11-2,0 11-2,0 0-1,0 0-2,-14 15 1,13-4-2,-2 2 1,3 4-1,0-2-1,2 5 1,3-3-1,2 0-1,0-5 1,5-1 0,2-5-1,-1-5 1,3-3-1,2-5 1,-4-4 0,0-1-1,-1-4 1,-4 1-1,0 3 1,-2 1-1,-7 11 0,9-11 0,-9 11 0,4 11 1,1 3-2,-1 1 1,3 4-1,6-1-2,4 2-3,-2-17-15,21 6-15,-2-19-3,16-3-1,5-18 0</inkml:trace>
  <inkml:trace contextRef="#ctx0" brushRef="#br2" timeOffset="154891.8919">4568 10343 95,'0'0'37,"14"-11"2,13 2-4,6-8-34,9-2-3,12 13-14,-4-6-22,0 11 1,-11 1 0,-8 10-2</inkml:trace>
  <inkml:trace contextRef="#ctx0" brushRef="#br2" timeOffset="155047.8922">4545 10697 112,'-14'24'42,"14"-24"-1,22-4-1,23-21-39,15-12-3,24 5-10,-3-21-12,24 15-11,-13-11-5,10 12-3,-17-2 1</inkml:trace>
  <inkml:trace contextRef="#ctx0" brushRef="#br2" timeOffset="158573.4984">5787 10107 57,'14'-20'36,"-5"-3"-1,1 6 0,-11-6-16,1 23-12,-9-15-1,-1 22 0,-14 4-1,0 13-1,-10 7 0,4 10-1,-4 7-1,4 6 1,1 2-2,12 3 1,7-3-1,13-7 0,16-14 0,16-14 0,16-18 0,14-18 0,6-14 0,5-17-1,-2-13 2,-4-4-2,-14-5 2,-12 3-2,-24 4 1,-14 9-1,-19 11 0,-11 12 1,-14 15-1,-6 8-2,-2 12 0,3 6-3,15 14-8,5-10-25,23 7-1,0-23 1,40 23-3</inkml:trace>
  <inkml:trace contextRef="#ctx0" brushRef="#br2" timeOffset="158745.0987">6474 10137 108,'-22'12'39,"5"-1"-2,-3-11-4,11-9-40,9 9-29,12-30-2,11 13 0,1-11-2</inkml:trace>
  <inkml:trace contextRef="#ctx0" brushRef="#br2" timeOffset="158963.4991">6847 9888 90,'-21'19'38,"-1"13"0,-14 0 2,10 12-32,-6-6 0,14 7-2,2-10-2,20-2 0,11-16-1,20-6-2,18-15 0,11-9-1,11-12-2,5-13-3,16 6-29,-17-18-6,2 8 1,-21-11-2</inkml:trace>
  <inkml:trace contextRef="#ctx0" brushRef="#br2" timeOffset="159119.4993">7208 9806 95,'-45'49'40,"-3"5"0,13 13-1,-1-8-22,15 5-14,11-3-4,8-10-3,18 3-34,-4-17-1,21-2-2,-3-16 0</inkml:trace>
  <inkml:trace contextRef="#ctx0" brushRef="#br2" timeOffset="159681.1003">8112 9863 88,'-11'-1'37,"-5"23"0,-10 4 0,-4 19-31,-4 5-2,4 11-1,-7 3-2,6 3 0,6-3-3,4-14-2,13-6-4,-3-22-4,18-5-26,-7-17 2,13-10 2,-13-18 22,11 1 10,-11-6 3,-2-7 7,2 12 6,-15-6 24,12 14 0,-8-4 1,11 24-23,11-9-7,18 10-3,11 1-2,25 2-3,12 6-9,10-10-29,19 5-3,-1-9-1,10 3-2</inkml:trace>
  <inkml:trace contextRef="#ctx0" brushRef="#br2" timeOffset="160835.5024">8912 9650 90,'12'-11'38,"-12"11"-1,0 0 1,-2 21-34,-19 4-1,-4 16 0,-9 6 0,4 12 1,-4 1-1,10 4 0,9-7-1,15-8 0,20-13-1,17-15 0,20-14-3,9-18-3,21 2-21,-6-24-12,7 0-1,-14-13-1,0 3 1</inkml:trace>
  <inkml:trace contextRef="#ctx0" brushRef="#br2" timeOffset="160991.5026">9196 9799 106,'-43'65'39,"-3"0"0,15 6-2,3-5-37,14-7-2,16-1-13,4-18-22,20-12-2,3-15-2,20-11 2</inkml:trace>
  <inkml:trace contextRef="#ctx0" brushRef="#br2" timeOffset="161131.9029">9509 9990 100,'-36'11'32,"-6"-7"-22,16-3-9,14-15-37,16 2-3</inkml:trace>
  <inkml:trace contextRef="#ctx0" brushRef="#br2" timeOffset="161428.3034">9889 9701 99,'-39'30'39,"-11"-5"2,9 3-2,-1-4-30,16-1-5,12-7-1,22 0-1,15-1 0,12-1 0,9 0-1,8 6 0,-5 6-1,-3 2 1,-9 8 0,-14 3-1,-13 6 1,-10-3-1,-10-1-1,-6-6 0,0-4-3,-3-18-5,16-2-29,-6-24-4,17-2 2,-2-21-1</inkml:trace>
  <inkml:trace contextRef="#ctx0" brushRef="#br2" timeOffset="161584.3037">9969 9788 122,'-11'-17'42,"11"17"1,12-26-2,10 10-37,12 1-4,9-6-4,16 12-35,-15-5-2,8 14 0,-17 1-1</inkml:trace>
  <inkml:trace contextRef="#ctx0" brushRef="#br2" timeOffset="162145.9047">2885 11656 80,'0'0'40,"7"-14"-1,-7 14 1,-9 16-35,1 7-1,2 11-1,-4 11-2,1 8 0,4 9-2,-1 5 2,2-1-3,7-4 1,1-11-5,12-5-3,-10-24-28,22-8-1,-6-28-1,10-8 0</inkml:trace>
  <inkml:trace contextRef="#ctx0" brushRef="#br2" timeOffset="162333.105">2973 11698 81,'-18'-18'42,"-8"-3"-2,14 12 1,5-7-29,19 2-8,10-8-1,18 2-2,9-5-2,9-2-2,11 9-6,-10-3-29,7 16-1,-16 1 0,-6 19-2</inkml:trace>
  <inkml:trace contextRef="#ctx0" brushRef="#br2" timeOffset="162520.3053">2911 11971 75,'-26'13'39,"26"-13"-3,0 0 2,26-10-37,12-5 0,6-4-4,12 8-9,-3-11-23,8 10-1,-9-1-1,1 10 1</inkml:trace>
  <inkml:trace contextRef="#ctx0" brushRef="#br2" timeOffset="162847.9059">3440 11885 73,'-15'12'38,"8"0"0,-5-2 0,1 14-29,-7 0-3,7 9-1,-3-1-1,5 1-1,3-1-1,6-6 1,4-10-1,11-11-1,8-13 1,10-10-2,6-6 1,0-3-1,2-2 1,-3 0-1,-4 5 0,-5 5 1,-15 11-1,-14 8 0,0 0 1,5 27-1,-11-9 0,2 5 0,4 4-2,5-4 0,11 1-6,-3-19-22,23 5-10,3-17 0,11 0-1</inkml:trace>
  <inkml:trace contextRef="#ctx0" brushRef="#br2" timeOffset="163035.1062">4400 11650 96,'5'-17'40,"8"16"0,1-10-2,15 0-35,1-2-3,11 1-1,8 5-8,-5-7-28,6 10-2,-13-3-1,-5 12 0</inkml:trace>
  <inkml:trace contextRef="#ctx0" brushRef="#br2" timeOffset="163222.3065">4409 11837 104,'-38'34'41,"4"-17"3,27 0-4,7-17-36,41-13-1,15-7-2,10-6 0,14-1-4,2-14-14,19 14-22,-10-8-3,3 10 0,-6-9-4</inkml:trace>
  <inkml:trace contextRef="#ctx0" brushRef="#br2" timeOffset="167465.514">5600 11247 31,'4'-30'32,"4"-4"3,3 5-2,-15-6-13,18 14-12,-11-3 3,8 14-3,-11 10-1,0 0-1,-2 33-2,-2 11 0,-8 16-2,2 13 0,-3 7-2,-1 8 2,6-1-3,1-3 0,13-3-9,-1-23-27,16-10 0,3-19-2,14-16 1</inkml:trace>
  <inkml:trace contextRef="#ctx0" brushRef="#br2" timeOffset="167637.1143">6045 11516 89,'-27'5'37,"8"4"-1,3-5-3,-2-10-42,29 5-27,6-15-1,23-3 0,6-7 0</inkml:trace>
  <inkml:trace contextRef="#ctx0" brushRef="#br2" timeOffset="168058.315">6868 11093 72,'-16'-2'38,"-15"-1"0,-5 9 0,-14 4-29,2 5-4,-6 2-1,3 7 0,3 2 0,7 2-1,12 0-1,17-3 0,16-4-1,20-4 0,20-2-1,10-2 1,10 0-1,4 3 0,-1 5 0,-6 8 1,-14 4-1,-15 9 0,-17 4 0,-16 4 1,-16 0-1,-13-2 2,-10-7-2,-4-8 2,-5-12-2,5-14 1,8-16-1,10-19 0,14-16 0,16-17-2,16-9 2,11-12-3,11 5 0,3-3-2,2 18-5,-11 2-28,5 23-1,-17 7 1,2 22-2</inkml:trace>
  <inkml:trace contextRef="#ctx0" brushRef="#br2" timeOffset="168838.3164">7682 11066 72,'0'0'36,"0"0"-1,-3 11-5,-12 2-23,6 14-2,-12 7 1,3 14-1,-10 4-1,2 11-1,-3 1 0,0 2 0,3-6-2,2-5 1,5-13 0,11-9 0,1-17-1,7-16 0,16-15 0,2-18 0,6-11 0,2-11-1,2-8 1,-3-4 0,-2 1-1,-4 2 1,-2 11-1,-7 10 0,0 11 1,-3 15-1,-7 17 0,19 8 0,-7 20 0,7 10 1,4 12-1,7 9 0,8 6 0,6-1 1,5-4-1,5-7 0,0-8 1,1-12 0,-2-16 0,-4-16 1,-4-17-1,-8-14 1,-7-14-1,-9-8 1,-5-10-1,-6-5-1,-5 0 1,-1 3-2,-4 7 0,-3 10-1,6 15-5,-8 0-17,15 29-16,-10 3 0,20 16-2,-7 3 1</inkml:trace>
  <inkml:trace contextRef="#ctx0" brushRef="#br2" timeOffset="168994.3167">8721 11552 108,'-5'12'41,"-1"-1"2,-13-18-2,7 3-40,-4-9-3,-2-16-13,12 17-25,-8-9-2,9 9 1,-7-5-2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083483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Y12 understanding of torque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torque is: both static and dynamic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“rotational inertia” using high tech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F=ma to rotational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set a due date for Rot. Motion units 1, 2 &amp;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on track and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6840" y="4201920"/>
              <a:ext cx="645480" cy="30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2080" y="4187160"/>
                <a:ext cx="675360" cy="3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760" y="5150520"/>
              <a:ext cx="5662080" cy="101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9200" y="5138280"/>
                <a:ext cx="5673240" cy="10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4040" y="308160"/>
              <a:ext cx="8010000" cy="599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0440" y="295560"/>
                <a:ext cx="8017560" cy="600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30920" y="641880"/>
              <a:ext cx="6968520" cy="4857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16520" y="633240"/>
                <a:ext cx="6998400" cy="487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44440" y="553680"/>
              <a:ext cx="6532920" cy="512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0040" y="539280"/>
                <a:ext cx="6561000" cy="514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43040" y="1877760"/>
              <a:ext cx="7604280" cy="2811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0440" y="1863360"/>
                <a:ext cx="7622640" cy="283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055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197280"/>
              <a:ext cx="8982000" cy="381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7160" y="182160"/>
                <a:ext cx="8996040" cy="38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1000" y="79200"/>
              <a:ext cx="8723880" cy="609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7320" y="67320"/>
                <a:ext cx="8743680" cy="611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989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920" y="125280"/>
              <a:ext cx="7299000" cy="540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109080"/>
                <a:ext cx="7329960" cy="542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19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57480" y="634680"/>
              <a:ext cx="7418880" cy="436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2000" y="621720"/>
                <a:ext cx="7451280" cy="43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39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88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792</TotalTime>
  <Words>307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93</cp:revision>
  <dcterms:created xsi:type="dcterms:W3CDTF">2006-08-16T00:00:00Z</dcterms:created>
  <dcterms:modified xsi:type="dcterms:W3CDTF">2013-05-09T21:48:16Z</dcterms:modified>
</cp:coreProperties>
</file>