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  <p:sldId id="284" r:id="rId9"/>
    <p:sldId id="28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8T02:35:59.797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08T02:36:04.024"/>
    </inkml:context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2927 1285 52,'-18'-17'36,"-5"11"0,-7 0-1,4 12-23,-17 6-3,9 14 0,-8 2-2,7 13-3,-5 3 1,10 7-3,1 4 1,12 2-1,11-6 0,13-6-2,14-20 2,13-12-1,15-19 1,14-19-1,9-27 0,9-19 1,5-21 0,2-17 1,-48 52-2,5-5 1,-6 0 0,3-4-1,-10 5 0,3-4-1,-11 6 1,-3 2-3,-21 57 3,29-77 0,-29 77 0,-14-13 0,-8 37-1,-9 35 2,-7 25-3,-3 32 1,6 17-4,14 13-6,30 0-29,13-71-4,29-15 1,5-30-3</inkml:trace>
  <inkml:trace contextRef="#ctx0" brushRef="#br0" timeOffset="2137.2037">3430 2140 68,'-34'0'38,"-2"16"0,-12-3 0,3 16-30,-6-6-1,10 8-1,3-2-3,11 1 1,8-5-2,17-2 1,16-5-1,20-6 0,12-4-1,16 0 1,6-2 0,4 1-2,-2 1 1,-7 11-1,-15 4 1,-16 8-1,-23 10 0,-24 8 0,-18 5 0,-14 1 0,-5 1-1,-7-10-1,6-5-3,2-20-4,25-6-29,4-23-2,22-6-1,8-18 0</inkml:trace>
  <inkml:trace contextRef="#ctx1" brushRef="#br0">10763 9689</inkml:trace>
  <inkml:trace contextRef="#ctx0" brushRef="#br0" timeOffset="5070.0089">1038 2450 82,'0'0'35,"-20"5"1,-2 20 0,-19 7-30,6 16-1,-8 6-2,4 11 1,-1 0-1,11 6 0,12-11-2,14-6 1,16-12-1,15-14-1,16-13 1,11-18-1,9-14 0,6-17 0,-4-11 1,-2-8 0,-10-3 0,-4-3-1,-19 0 0,-10 4 0,-18 7 1,-10 7-1,-12 7 0,-7 10 0,-6 6 1,-1 6-1,2 9 1,10 4 0,7 0 0,14-1 0,23 1 1,9-3-1,17-3 0,9 2-1,7 3 1,0 6-1,-2 9 0,-10 8 0,-13 12 0,-11 13-1,-19 4 1,-11 10 0,-11-1 1,-8-1-1,-5-13 1,-1-5 1,1-18-1,10-16 0,3-16 2,16-17-2,4-15 1,7-8-1,5-10 1,4-4-1,3 2-1,1 5 1,0 7-1,0 9 0,7 9-3,5 1 0,18 17-8,-1-15-27,37 13-3,8-18-1,41 2-1</inkml:trace>
  <inkml:trace contextRef="#ctx0" brushRef="#br0" timeOffset="5538.0097">4894 1491 88,'-40'-1'40,"15"5"-3,4-7 3,21 3-29,19-18-8,20 3 2,16-3-4,8 1 2,10 1-2,6 2-1,1 7-3,-11 1-7,-5 22-27,-29 1-2,-15 13 1,-22 1-2</inkml:trace>
  <inkml:trace contextRef="#ctx0" brushRef="#br0" timeOffset="5662.8099">4874 1854 102,'-21'5'39,"39"-1"2,19-22-2,30-4-36,35-4-5,13-14-29,42 5-7,3-9 1,19 8-5</inkml:trace>
  <inkml:trace contextRef="#ctx0" brushRef="#br0" timeOffset="8174.4143">2918 5472 65,'9'-13'37,"-2"-8"-2,14 0 2,-8-7-30,16 3-3,-3-3-1,8 6 0,-4 2-1,3 9-1,-8 8 0,-5 14-1,-8 12 0,-8 11 1,-11 19 1,-2 11-1,-7 11 2,-3 10-1,-1 4 1,6 0-1,5-7 1,13-10-1,12-22 0,14-18-1,16-29 1,20-23 0,11-28 0,7-15 1,0-19-3,-1-5 1,-14-3 0,-12 4 1,-20 10-2,-13 14 1,-16 10-1,-8 15-1,-8 8 3,8 6-2,15 1-1,14-1-2,36 9-31,8-14-6,26 6-1,10-6-2</inkml:trace>
  <inkml:trace contextRef="#ctx0" brushRef="#br0" timeOffset="9157.2161">3610 8779 80,'-40'-16'37,"-6"11"-1,-11 2-1,1 20-27,-13 1-1,10 25 0,-5 2-2,11 15-1,7 5 0,12 3-1,11-3 0,20-2-1,11-11 0,21-11 0,13-16-1,17-19-1,11-21 1,12-15 0,3-18 0,1-14-1,-4-5 1,-8-4-1,-10 2 0,-13 8 1,-16 13 0,-12 13 0,-15 22-1,-8 13 0,-15 30 1,-7 12-1,1 17 0,-3 11-1,10 8-2,-2 0-3,25 7-27,-5-20-5,30-1-2,2-19-1</inkml:trace>
  <inkml:trace contextRef="#ctx0" brushRef="#br0" timeOffset="13228.8232">13809 1014 45,'9'-53'33,"-9"53"2,0 0-1,-3-55-24,3 55-2,0 0 2,0 0-2,-56-56-1,56 56-2,-61-4 1,-8 18-1,-23 7-2,6 18 1,-11 12-2,4 14 1,-1 9-2,20 13 0,32-10-1,16 0 0,18-4 1,24-4-1,13-6 2,19-6-2,20-16 1,17-16 0,12-17 0,8-11-1,3-17 1,3-12-1,-6-17 1,-3-14 0,-8-4-1,-15-6 1,-10-5 0,-16-7 0,-53 85 0,34-87 1,-34 87-1,4-92 0,-4 92 0,-27-73 0,27 73 1,-72-51-1,-11 24 0,-33 20 0,-4 15-1,3 20 1,9 11-2,32 17 2,38 0-2,57-10 1,51-24-2,26-10-2,38-2-22,1-16-14,18 0-1,-9-9 0,-1 1-2</inkml:trace>
  <inkml:trace contextRef="#ctx0" brushRef="#br0" timeOffset="15615.6274">13304 4862 69,'0'0'35,"-2"-14"-2,2 14 4,-11-15-31,11 15 1,0 0-3,-13-4 0,13 4-1,-15 11 0,6-2 1,-6 7-3,-4 6 2,-2 8-2,-7 7 2,-2 8-2,-7 4 1,0 8-1,-2 2 0,5 0 1,3 1-1,7-2 1,8-1-1,16-4 2,7-7-2,17-4 1,15-8-2,12-6 2,10-9-1,14-8 1,2-11-1,8-9 0,0-6-1,0-7 1,-7-7 0,-7-5-3,-7-5 2,-8 3-2,-14-2 2,-8 3-3,-9 4 3,-10 4-3,-9 11 3,-6 16-1,0 0 1,-21 7 0,2 15-1,2 10 1,0 6 0,5 6 2,6 2-2,10-1 1,7-5 1,17-5 0,18-11-2,15-11 2,15-11-1,17-9-1,8-17 1,6-8-1,3-8-1,-7-8 1,-8-5 0,-13-3 0,-19-4 1,-19 0-3,-22 0 2,-18 3 1,-20 1-1,-14 3 0,-10 3-2,-4 5 2,-7 6-3,3 4 1,10 14-8,-5-11-25,27 13-5,3-11 1,21 8-2</inkml:trace>
  <inkml:trace contextRef="#ctx0" brushRef="#br0" timeOffset="77579.1605">13993 8314 31,'-5'11'27,"2"0"-14,3-11 9,-3 24-2,-9-11-11,9 15-1,-11-4 0,6 17 0,-15-1 0,5 14-2,-15-2 1,-3 9-2,-12-4 0,0 5-2,-7-7 2,0-1-3,-1-10 0,7-6-1,-1-10 1,9-5-1,4-8 0,3-6-1,-1-4 1,1-5-1,1-2 0,-8-1 0,2-5 1,-3-1-1,1-5 0,2-3 1,5-5-1,3-6 1,6-4 0,2-8-1,7 0-1,9-5 2,2 4-3,5-2 2,2 5-1,2 2 1,4 3-1,6 3 1,-2 2 0,3 2 0,2-3 1,6 1-1,1-2 1,3 1 0,1 2 0,2 2-1,-1 3 1,1 5 0,-7 7-1,-3 5 0,0 6 1,0 5-1,-4 2 0,-2 2 0,3 3 0,0-1 0,4-2 0,4-1 0,-2 1 0,1-2 0,3 3 0,-4 1 0,-4 0 0,0 4 0,-6 3 0,-1 2 0,-4 1 0,-3 2 1,-2-1-1,2 0 0,-1 0-1,0-1 2,2-2 0,-1-1-1,4 0 2,-3 4-2,0-4 2,-1 2-2,-1 2 2,1-2-2,-1 0-1,1 0 1,0 3 0,1-6 0,2 3 0,1-2 0,1 2 0,2 1 0,-1-1 1,1 2-1,2-4 0,0 1 0,3-1 0,4-4 1,1-6-1,4-2 0,6-5 0,3-9 0,5-6 1,1-6-2,3-4-3,-7-17-30,10 4-4,-8-15 0,-1 0-3</inkml:trace>
  <inkml:trace contextRef="#ctx0" brushRef="#br1" timeOffset="84099.9719">5617 5310 93,'15'7'40,"18"-17"1,25 4-7,12-15-32,21-1 0,13-4-1,7-3 0,-1 2 0,-3 1-1,-8 6-2,-11 5 0,-13 11-4,-23-4-4,-4 23-21,-36-8-7,-12 17-1,-29-2 0</inkml:trace>
  <inkml:trace contextRef="#ctx0" brushRef="#br1" timeOffset="84240.3722">5959 5491 86,'-40'28'38,"22"-17"0,30 2-1,27-19-32,33-3-2,29-5-3,17-17-17,23 16-20,3-10-1,4 8-3,2-2 1</inkml:trace>
  <inkml:trace contextRef="#ctx0" brushRef="#br1" timeOffset="84692.773">5703 8862 99,'0'0'41,"0"0"2,20-4-3,7-12-38,29-2 0,24-6-2,15-3 0,15-4-2,7-2 0,7 5-8,-19-8-27,2 13-4,-23 1 1,-20 13 0</inkml:trace>
  <inkml:trace contextRef="#ctx0" brushRef="#br1" timeOffset="84848.7732">5989 9028 99,'-74'50'39,"36"-4"2,28-27-2,42-11-34,45-20-2,50-18-2,43 0-9,24-24-28,43 2-4,8-13 1,29 7-4</inkml:trace>
  <inkml:trace contextRef="#ctx0" brushRef="#br1" timeOffset="85769.1749">10351 8385 70,'0'0'38,"-13"-15"0,13 15 0,-2-17-29,2 17-2,7 20-1,-2 7-2,-8 9-1,2 13 0,-6 9 1,-1 11-2,-7 1 1,2 3-1,-4-6 1,2-5-1,6-11 0,2-9-1,7-19 0,0-23 0,15 1-1,2-22 0,0-15 0,2-10 0,1-9-1,-3-7 2,2-6-2,-2-2 1,-2 1 0,5 4 1,0 4 0,6 6-1,6 4 1,12 7 0,6 6-1,15 5 0,9 8-3,8-1-3,17 15-22,-5-9-12,11 8-1,-8-3-1,2 5-1</inkml:trace>
  <inkml:trace contextRef="#ctx0" brushRef="#br1" timeOffset="86502.3761">10839 4784 57,'0'0'40,"0"0"-1,10 36-1,-20-12-15,4 27-21,-2 9 2,3 15-1,-5 3 1,5 14-3,-3-3 0,2 1 2,0-7 1,3-9-2,0-14 1,4-11-1,-2-16 2,2-14-2,-1-19 0,8-12 0,-6-18-3,5-10 0,-2-15 1,3-6-1,0-14 0,7-8 1,1-2 1,3 0-3,6 5 1,7 5 3,7 6-3,12 7 1,13 10-2,11 10 1,11 12-4,4-5-14,20 20-17,-8-3-5,12 10 1,-10-3-3</inkml:trace>
  <inkml:trace contextRef="#ctx0" brushRef="#br1" timeOffset="87329.1776">10833 1083 81,'-1'-13'39,"1"13"0,-9-19 1,9 19-34,-9 5-1,4 8-1,-6 9 0,3 12-1,-6 14-1,7 11 0,-4 12 0,5 6-1,-4-2 0,3 6 0,1-8 0,3-9-1,-3-12 1,1-9-1,4-12 0,-2-9 0,2-11 0,1-11 0,5-23 0,0-8 2,1-10-2,-3-14 2,8-13-2,2-12 2,4-8-1,4-8 1,4 1-1,-25 95 1,31-97 0,-31 97 0,55-92 0,-55 92-1,67-84 1,-67 84-2,93-58 0,-42 35 0,-2 4-3,84-2-1,7 16-15,12 6-19,15 7-6,-1 11 1,7-2-2</inkml:trace>
  <inkml:trace contextRef="#ctx0" brushRef="#br1" timeOffset="95238.3915">21213 2757 37,'-98'-16'27,"-11"-7"1,4 5-2,-7 11-22,-6-4 2,0 19 0,-17-1 2,2 23 0,-14 2 0,5 23-2,-11 8 0,5 19-4,-7 13-1,6 18-2,1 17 1,9 15-2,3 17 0,6 12 0,5 19 1,7 13 1,11 16 2,7 15-1,12 4 5,13 11-3,18-2 1,24 0-1,24-6 1,32-6 1,34-16-3,30-13 1,38-15-4,37-16 3,36-16-2,29-18 2,34-24-2,24-23 0,24-29 0,18-31 1,15-34-1,6-33 1,9-37 0,-1-34 1,4-35-1,-6-27 0,-4-21 0,-13-25-1,-23-16-1,-21-22 1,-32-17 0,-34-13-2,-46-12 0,-39-9 1,-43-12 0,-42 3 1,-43 3 1,-34 10 0,-42 11 0,-34 17 0,-42 23-1,-37 28-1,-44 37 0,-35 37 0,-39 39-1,-28 45 1,-20 46-1,-7 40 0,11 36-3,19 21-30,44 21-2,37 4 0,52 1-2</inkml:trace>
  <inkml:trace contextRef="#ctx0" brushRef="#br1" timeOffset="95940.3927">21323 5369 39,'-3'16'32,"-8"-10"2,-3-1-1,2 6-16,-8-6-11,20-5-1,-16 17-1,16-17 0,-2 17-3,2-17 0,22 7 0,-3-11 0,7-11-1,8-5 1,-6-8 0,6-5 1,-5-6 1,-2-2 0,-9 3 1,-5 7-1,-13 5 1,-2 9 0,-15 7-1,-1 15-1,-4 6 0,-1 10-1,3 2 0,4 0 0,4 0-1,13-3 1,12-9-1,10-10 1,9-12 0,5-6 0,-2-5 0,-1-1-1,-10-3 1,-11 3-1,-12 8 0,-13 8-2,-2 13-2,-11-5-8,9 18-27,3-8 1,17 5-1,6-9-2</inkml:trace>
  <inkml:trace contextRef="#ctx0" brushRef="#br1" timeOffset="96829.5943">22127 3841 79,'4'-11'36,"13"15"1,5 7-2,11 12-33,5 15-1,5 11-1,12 18 1,3 14 0,2 10-1,1 7 1,3 9 1,-3 4-1,-1 4 2,-7 4-1,-9 2 0,-9 4-1,-14 4 2,-9 5 0,-21 3 0,-15 3-1,-20 2 1,-13-1-1,-17-6 1,-12-6 0,-14-11 0,-9-10-1,-4-16-2,-3-17 1,-2-15-1,2-16 1,-2-17-1,4-14 0,2-14 0,1-11 0,0-9-1,7-11 0,5-6 1,5-9-1,12-1 1,10-9-2,11-3 2,15-1-2,13-1 3,12 2-2,11-1 2,9 8-2,7 3 2,4 10-1,3 8 0,-1 8-1,-2 10 1,-10 14 0,14-4 0,-10 16 0,-5 9 0,-4 6 0,-1 11 0,-5 7 0,-3 6-1,-2 9 1,-3 3 0,-1 7 1,-5-2-1,2-3 1,4-6-1,2-8 1,8-11-1,8-14 1,1-26-1,21 5 0,3-25-1,6-15 0,4-10 1,1-6-1,-1-4 1,1-2-1,-2 6 1,2 7-1,-3 7 2,-6 13-2,0 11-1,-5 7-2,7 21-18,-10-2-16,1 11 0,-9 3-1,1 5 1</inkml:trace>
  <inkml:trace contextRef="#ctx0" brushRef="#br1" timeOffset="97484.7954">20690 6284 35,'10'-11'31,"-10"11"3,14-23-1,0 18-15,-17-16-4,18 11-1,-15-7-3,14 10-3,-4-8-1,7 9-2,2-2-1,9 6 0,7 1-1,8 1 0,10-1-1,10-2 0,8-1 0,9-3-1,1 0 0,0-2 0,-8-1 0,-10 4-1,-12 6 0,-18 6 0,-19 9 0,-23 4 1,-16 6-1,-21 3 1,-12-2 0,-11-1 1,-5-6-1,-4-6 0,1-6 1,8-8-2,5-6 0,11-13-6,20 2-29,6-6-1,17 2 0,14-5-1</inkml:trace>
  <inkml:trace contextRef="#ctx0" brushRef="#br1" timeOffset="99060.3982">21482 4983 9,'0'0'28,"2"15"2,-2-15-7,3 11-5,-3-11 0,0 0-1,-15-4-1,15 4-3,-8-11-5,8 0-2,-6-13-4,5-6 2,-2-10-4,1-8 1,-3-9-2,-2-8 1,-3-8-1,-5-3 1,-1-6 1,-4-1-1,-5-5 1,-3-2 0,-1-3 0,1 0 0,0-4 0,2 3 0,0 1 0,3 1 0,1 6 0,1 6-1,1 5 0,2 4 1,0 9-1,2 6 1,0 3-1,3 5 0,-1 1 0,6 3 1,-1 3-1,4 5 1,1 5-1,3 7 0,0 4 0,1 8 0,0 12 0,0 0 1,0 0-1,-6 15 0,3 4 0,-6 5 0,4 8 0,-6 8 0,1 7 0,-5 8 0,-5 10 0,-1 5 0,-3 5 0,-3-1 0,2-5 0,3-7 0,5-13 0,6-15 0,10-18 0,1-16 1,18-27-1,0-10 1,5-13 0,-2-7 0,-1-9 0,2-2 1,-5-6-1,-3 6 1,1 2-1,2 10 0,-3 3 0,5 12 1,2 9-1,7 11 0,8 14-1,7 13 1,10 14-1,5 8 1,8 11-2,1 3-1,3 9-1,-10-6-7,7 14-26,-24-11-4,-2 7 1,-20-9-2</inkml:trace>
  <inkml:trace contextRef="#ctx0" brushRef="#br1" timeOffset="99653.1992">20124 4146 75,'0'0'39,"5"-21"-2,-5 21-3,0 0-30,-11 16-1,3-2-1,4 7-1,-2 9 0,-2 4 0,-1 9-1,2 4 1,-1 3 0,0-1 0,4-5 0,-4-4 1,4-10-1,1-7 0,3-12 1,0-11-1,7-15 0,2-11 0,-1-9 0,3-6 1,-4-5 0,3-1-1,-3-1 0,0 3 0,1 5 0,-2 10 0,8 7 0,3 4-1,10 9 0,9 5 0,15 7-1,4-3-5,25 11-31,-8-7-3,9 6 0,-7-8-2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8T02:38:01.16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3278 632 50,'0'0'35,"0"0"-2,0 0 2,59 37-33,-50 16 2,-5 16-3,-2 12 3,-2 6-2,2 14-1,2 8 0,-2 5 2,0 8-2,4 6-2,-3 13 3,-2 8 0,-2 16 0,-4 10 0,-1 11 0,0 13 0,-2 4 1,0 11 0,2-1 0,0 8-2,1 1 0,1 4 0,-1 1 1,0 0-2,1 4 1,-2-1-2,1 0 4,2 3-3,-1-2 2,2-3-1,1-2 0,2-6 2,5-5-1,6-8-1,-1-5-1,2-7 1,3-8-2,-2-5 0,-1-7-2,0-4-1,-5 1 0,-7-10 1,3-6-4,-10-30-15,11-4-12,-8-29-1,14-22-1,-1-30 0</inkml:trace>
  <inkml:trace contextRef="#ctx0" brushRef="#br0" timeOffset="1591.2028">2054 7829 44,'-15'3'28,"15"-3"2,-16 9-1,16-9-21,12 7 0,-12-7-1,35 7 0,-11-7-1,14 7 0,5-2-3,11-3-1,9-3-1,13 0 1,12-4 0,12-2 0,11-4-1,11 3 2,10-6-2,15 5 2,4-4-2,11 3 0,5-5 0,13 2-1,10-3 1,6 0-1,13-1 0,3 1 0,8 2 0,7 3 0,8 2 0,-1 3 0,5 4 1,10 3 0,-1 0 0,9 1 0,8-2 0,6 0 1,5-4-1,9-4 1,5-4-1,7 0 0,4-3 0,7 3 0,2-1-1,6 3 1,-2 3-1,5 4 0,4 3 0,-2 2 0,0-2-1,-3 0 1,1-6-1,2-2 1,-2-5-1,2-5-1,-5-3-2,-13-8-5,1 7-28,-27-5 0,-15 8-2,-36 1 2</inkml:trace>
  <inkml:trace contextRef="#ctx0" brushRef="#br0" timeOffset="6708.0118">9845 8304 16,'6'-22'30,"1"2"1,4 9-5,-11-16-2,12 23-3,-19-17-4,7 21-2,0-10-5,0 10-2,-23 23-3,-3 10-1,-12 14-2,-7 18 0,-10 16 0,-3 12 0,-1 11 1,4 5-1,11-3 1,15-8-2,15-13 2,20-14-3,17-19-2,15-21-2,18-7-9,-1-32-24,10-6-2,-10-19 1,0 0-2</inkml:trace>
  <inkml:trace contextRef="#ctx0" brushRef="#br0" timeOffset="6864.012">9416 8827 101,'-31'-5'40,"31"5"-1,20-28-2,41 0-35,23-6-8,14-16-29,31-2-5,6-11 1,15-1-3</inkml:trace>
  <inkml:trace contextRef="#ctx0" brushRef="#br0" timeOffset="7363.2129">13228 7171 83,'3'-19'41,"-3"19"-3,0 0 1,2 19-32,-6 2-2,7 15-2,-2 3-2,4 10-1,3 6-3,-2-12-17,11 8-18,0-6-1,5-5-2,-2-10 1</inkml:trace>
  <inkml:trace contextRef="#ctx0" brushRef="#br0" timeOffset="9453.6166">710 2796 69,'-16'0'37,"0"-7"-1,16 7 2,-17-19-22,25 6-12,5-9 0,12 3-1,0-7-1,6 4 0,1 0 0,0 6-1,-4 7 0,0 10-1,-11 12 1,-9 17-1,-4 15 1,-4 16-1,-4 9 0,0 8-1,1-1 1,4-1-1,6-11 2,10-15-1,9-20 1,10-18 0,11-26 1,2-14 2,2-20-2,1-11 2,-12-8-1,-5 0 0,-11-2-1,-10 3-1,-9 8 0,-1 5-1,1 5-1,4 6-2,18 6-3,2-8-19,33 20-14,4-6-1,28 11-3,5 0 2</inkml:trace>
  <inkml:trace contextRef="#ctx0" brushRef="#br0" timeOffset="10358.4182">3367 4962 37,'0'0'32,"10"-16"1,-10 16 0,16-7-18,-16 7-8,18-10 0,-18 10 1,11-5-3,-11 5 1,0 0-1,0 0-1,-20 10 1,-1-3-1,-1 5-2,-7-3 0,-4 4 0,-2-2-1,2 2 0,-1 0 0,4-1 0,5-3-1,5 1 1,8-5-1,12-5 0,0 0 0,0 0 0,30-9 0,5-7 0,7-2 0,10-4 0,2 0 1,2 0-1,-7 3 0,-6 6 1,-17 5 0,-15 6-1,-11 2 1,-36 15 0,-6-1 0,-7 1 0,-7-1 0,1-2 0,2-4-1,7-6 0,14-3-2,8-8-2,24 9-7,-8-23-22,25 14-6,0-6 0,13 9-2</inkml:trace>
  <inkml:trace contextRef="#ctx0" brushRef="#br0" timeOffset="11778.0207">918 5048 49,'9'-18'33,"5"-7"1,7 3 0,-7-12-21,16 11-3,-4-8-4,8 7 0,-6 0-4,4 8 3,-9 3-4,0 8 0,-8 6 1,-3 10-1,-10 4 1,-2 8-2,-3 8 2,-5 7-2,0 5 1,1 5-1,-3 3 0,6 3 1,3-2-2,5-4 2,9-7-2,3-10 2,14-9-1,1-14 1,9-15 0,7-15-1,-1-10 1,4-7 0,-7-8 0,-2-4 0,-11-1-1,-6 1 1,-10 4-1,-11 5 0,-6 4-1,-11 6 2,0 2-3,-1 3 0,6 9-4,3-4-2,18 13-28,-6-2 0,17 11-1,2 0-1</inkml:trace>
  <inkml:trace contextRef="#ctx0" brushRef="#br0" timeOffset="12058.8212">1824 5221 73,'-23'9'37,"5"12"0,-6-2 1,9 9-25,-8-2-9,10 5 0,3-1-3,9-2 0,11-6-2,8-12-3,18 2-7,-2-24-27,15-3 2,-1-14-2,6-4 0</inkml:trace>
  <inkml:trace contextRef="#ctx0" brushRef="#br0" timeOffset="12199.2214">2009 4869 80,'-21'-2'29,"-2"-2"-28,12 2-1,11 2-34,5-22-2</inkml:trace>
  <inkml:trace contextRef="#ctx0" brushRef="#br0" timeOffset="12916.8227">3372 1392 75,'-39'4'38,"-9"-1"0,4 8 1,-7 0-32,11 0-3,5-4 1,15-1-3,20-6-1,0 0 2,24-16-3,18-3 1,16-3-1,12-1 1,3-1-1,0 2 2,-4 6-2,-11 6 1,-17 11-1,-21 8 0,-20 10 0,-25 2-2,-9 6 1,-16-4-3,6 0-3,-15-16-26,15-1-5,7-14-1,16-5 0</inkml:trace>
  <inkml:trace contextRef="#ctx0" brushRef="#br0" timeOffset="13681.224">1380 1214 48,'0'0'32,"-9"-12"1,17 0 1,-6-3-26,21-3 0,-6-7 2,14 0-2,-7-5-1,11 0-1,-6 1-1,5 4-1,-9 1 0,0 10-1,-10 6-1,2 11 0,-13 10-1,1 12 0,-10 9-1,1 6 1,-4 11-1,1 6 0,2 6 0,5-3-1,6-4 1,6-5-1,10-11 2,5-10-2,7-17 2,7-15 0,5-17 0,1-10 2,0-12-2,-6-8 3,-6-7-2,-6-3 1,-8-1-1,-11 2 0,-10 58 0,6-55-1,-6 55-1,-3-53-2,3 53-1,0 0-3,1-63-21,-1 63-14,0 0 2,11-34-2,13 27 0</inkml:trace>
  <inkml:trace contextRef="#ctx0" brushRef="#br0" timeOffset="13977.6245">2608 1110 90,'-24'-12'40,"-12"0"0,8 8 0,-6 1-36,4 10 0,-5 11-1,1 9 0,4 10 0,6 14-2,2 10 0,6 8-1,3 2 0,7 1-1,5-1-1,4-6-3,6-8-1,-6-20-28,14-3-6,-10-15 1,7-5-2</inkml:trace>
  <inkml:trace contextRef="#ctx0" brushRef="#br0" timeOffset="14133.6248">2223 1534 91,'-17'-21'42,"17"7"-1,0-4-1,15 4-27,7-5-10,14-3-2,10 3-8,2-11-31,16 6-4,-5-3 1,12 11-2</inkml:trace>
  <inkml:trace contextRef="#ctx0" brushRef="#br0" timeOffset="15288.0268">3607 5126 50,'-9'-4'30,"9"4"1,0 0-5,0 0-20,18-3-2,-1-9 0,17 2 0,3-14 1,20 2-1,10-12 2,26 0-2,8-11-2,20-6 1,12-9-2,25-6 0,16-11 0,15-11 0,27-13 0,15-9 0,69-15 2,-19-12-1,27-12 1,14-9-1,17-5 0,17-6 0,6-8-1,15-2 0,-41 2-1,50-1-1,-2 0 1,2-1 0,-7 8 1,-10 9-1,-16 8-1,-30 8 0,-28 12-1,-35 8-3,-30 25-5,-46 1-13,-22 20-13,-40 11 0,-12 17 0,-25 10 0</inkml:trace>
  <inkml:trace contextRef="#ctx0" brushRef="#br0" timeOffset="16192.8284">11448 895 44,'-8'-62'30,"8"62"2,0 0-1,0 0-27,0 0 0,23-34 0,-16 47 0,-1 16-2,5 16 0,-6 9 0,3 10 0,-2 7-1,3 7 0,4-6 0,-5 4 1,3 2-1,-3 7 2,0 4-2,-4 6 2,2 13-2,-3 4 1,1 6 1,-3 7-2,2 8 1,-2 1-1,1 11 1,1 3-1,0-1 0,2 2 0,1 1-1,-6 4 0,5 4 0,-2 0 1,4-2-2,-3 2 1,2 1 0,0 0-1,4 3 1,5-3 1,-3 0-2,0-1 2,2-1-1,-2 1 3,1-7-2,-2 0 3,-5-1-3,0-7 1,-2 0 0,-2-5 0,1 1 2,-3-3-3,-3 1 2,0-4-3,2 0 0,-4-6 0,-2-7 0,3-8-2,0-15-2,8-3-8,-2-29-26,9-12 2,0-23-1,7-15 0</inkml:trace>
  <inkml:trace contextRef="#ctx0" brushRef="#br0" timeOffset="17082.03">4313 5028 77,'12'0'37,"2"-5"0,7 4-3,3 4-39,5-14-28,26 2-3,8-10 0,16 4-1</inkml:trace>
  <inkml:trace contextRef="#ctx0" brushRef="#br0" timeOffset="17253.6303">6187 4856 75,'126'16'37,"-20"-6"-1,3 3 0,-14-5-36,6-12-10,11 1-25,3-8 1,9 0-3,-7-11 2</inkml:trace>
  <inkml:trace contextRef="#ctx0" brushRef="#br0" timeOffset="17394.0305">8596 4804 60,'104'16'37,"-10"-5"0,1-1-5,2-4-25,-1-10-42,9-3 0,7-10 0,9-5-3</inkml:trace>
  <inkml:trace contextRef="#ctx0" brushRef="#br0" timeOffset="17565.6308">11094 4766 88,'36'18'38,"2"-3"-22,5-20-14,11-8-41,5-15-2,16-4 2</inkml:trace>
  <inkml:trace contextRef="#ctx0" brushRef="#br0" timeOffset="17706.0311">12227 4533 75,'-11'30'34,"-8"-17"-30,19-13-3,-7-35-28,33-8-15</inkml:trace>
  <inkml:trace contextRef="#ctx0" brushRef="#br0" timeOffset="33321.6585">14576 1003 81,'0'0'38,"0"0"-1,0 0 1,24-55-34,-24 55-2,0 0-1,54-62 1,-54 62-1,48-44 0,-48 44 0,51-38 0,-51 38 0,54-28 0,-54 28 0,0 0 0,51 0 0,-14 21-1,-14 24 2,-11 15-2,-10 11 1,-4 7-2,6 0 2,5-8-2,20-25 3,9-18-1,14-18 1,7-19 0,9-18 1,0-18 1,-68 46-1,67-68 1,-67 68-1,63-82-1,-63 82-1,48-97-1,-48 97-1,33-95 0,-21 46-1,-12 49-3,20-90-4,-20 90-18,26-78-13,-26 78 0,27-62-2,-27 62 1</inkml:trace>
  <inkml:trace contextRef="#ctx0" brushRef="#br0" timeOffset="33711.6592">16281 819 102,'0'0'38,"-53"-31"2,53 31-9,0 0-27,-69-27 0,69 27 0,-70-2-1,9 25-1,2 17 1,-1 18-2,6 18 1,5 13-2,12 12 1,9-2-2,13-3 1,7-9 0,4-4-1,10-11 1,1-8-2,3-12 1,-2-9-2,-2-7 0,-7-14-5,10-1-27,-9-21-5,-15-5 1,-1-18-1</inkml:trace>
  <inkml:trace contextRef="#ctx0" brushRef="#br0" timeOffset="33898.8595">15464 1391 107,'0'0'41,"0"0"0,24-14 0,4 2-37,32-7-2,18-5-2,16-5-2,11 0-8,-12-12-15,24 15-9,-20 1-7,0 11-1,-20 3 0</inkml:trace>
  <inkml:trace contextRef="#ctx0" brushRef="#br0" timeOffset="34132.8599">16775 1010 106,'0'0'40,"0"0"0,10-3-2,19-8-41,8-3-1,15 2-4,-52 12-28,55-16-1,-1 5-2,-8 3-1</inkml:trace>
  <inkml:trace contextRef="#ctx0" brushRef="#br0" timeOffset="34304.4602">16854 1169 105,'-38'28'40,"6"-10"2,23-1-2,9-17-35,20-11-4,30-3-3,9-13-6,32-3-17,-6-14-7,21 5-8,-55 16-1,10-2-1</inkml:trace>
  <inkml:trace contextRef="#ctx0" brushRef="#br0" timeOffset="34881.6612">17867 894 99,'0'0'39,"0"0"2,23-59-5,-23 59-35,0 0 0,48-68 0,-48 68-2,0 0 1,64-58-1,-64 58 1,0 0 2,59-38 0,-59 38 0,0 0 0,70 7 1,-58 29-2,-7 20 2,-16 16-3,-4 11 0,0 1-2,11-1 3,4-13-3,24-18 2,14-19 1,10-15-1,7-16 2,7-17-1,6-15 1,0-19 0,-68 49 1,70-66-2,-70 66 2,61-82-3,-61 82 0,55-85-4,-55 85 0,39-87-6,-39 87-7,34-77-15,-34 77-11,24-65 2,-24 65 0</inkml:trace>
  <inkml:trace contextRef="#ctx0" brushRef="#br0" timeOffset="35115.6617">19050 1123 96,'-27'27'40,"-12"-8"1,9 15-1,-14-3-38,19 2-1,6 1 0,8 0-3,11-1 0,8-11-4,26-1-31,-5-17-3,21-5 1,-5-21-3</inkml:trace>
  <inkml:trace contextRef="#ctx0" brushRef="#br0" timeOffset="35271.6619">19271 904 108,'0'0'40,"-26"-59"-2,26 59-11,-28-59-62,28 59-6,-22-48 2,22 48-3</inkml:trace>
  <inkml:trace contextRef="#ctx0" brushRef="#br0" timeOffset="35630.4626">19859 818 86,'13'-65'39,"-13"65"0,0 0 0,6-20-34,-9 39-3,-3 24 0,-9 18-2,-8 11-2,4 3-1,2-2-3,13-7-10,3-27-22,12-6 0,-3-14-1,12-9 1</inkml:trace>
  <inkml:trace contextRef="#ctx0" brushRef="#br0" timeOffset="35802.0629">19736 966 99,'-20'-25'40,"19"12"1,1-1-2,26 4-36,-26 10-4,0 0-13,73-16-23,-73 16-3,80-7 0,-35 6-1</inkml:trace>
  <inkml:trace contextRef="#ctx0" brushRef="#br0" timeOffset="36270.0637">20917 746 96,'0'0'41,"-61"-6"2,61 6-1,-67 10-35,-14 14 0,-4 5-4,7 14 0,8 4-2,19 2 0,14-3-1,34-7 1,34-21 0,15-14-1,11-9 1,5-12-1,-62 17 1,72-26-1,-72 26 2,70-42-1,-70 42 0,73-46-1,-73 46 3,55-48-3,-55 48 0,0 0 0,54-58 0,-54 58 0,6-18 0,-6 18-2,5 22 1,-5 13-1,-3 9 0,11 12-2,7-1-2,9-18-10,26-6-11,-14-24-5,26-6-8,-7-16-2,15-9 2,-70 24 1</inkml:trace>
  <inkml:trace contextRef="#ctx0" brushRef="#br0" timeOffset="36488.4641">21658 540 102,'0'0'41,"0"0"1,19-60 1,-19 60-40,0 0 1,0 0-2,-25 54-1,1 20-2,2 16 1,0 2-4,4-4-6,15-15-29,-3-14-3,10-18 2,-8-24-1</inkml:trace>
  <inkml:trace contextRef="#ctx0" brushRef="#br0" timeOffset="36660.0644">21464 849 118,'0'0'44,"0"0"-1,31-66-2,-31 66-51,0 0-15,81-60-5,-81 60-9,64-33-6,-64 33-1,71-19 1</inkml:trace>
  <inkml:trace contextRef="#ctx0" brushRef="#br0" timeOffset="41293.2725">15093 2646 59,'-32'-9'35,"1"12"-1,-11 0 0,9 14-19,-17 2-8,7 15 0,-6 4-1,9 15-1,1 2 0,10 2-1,10-1-1,18-7 0,12-13 0,20-14-1,16-29 0,21-22 0,16-25 0,11-18-1,7-19 0,1-11-2,-4-8 2,-7 1-2,-13 3 1,-19 11-1,-19 10 1,-17 15-1,-13 21 0,-15 12 1,-10 25 0,-10 26 0,-5 25 0,-3 19 1,-1 24 0,-1 13 0,7 11-1,8 3-1,13 7-4,7-23-10,26 6-22,2-24-2,20-6 1,2-24-3</inkml:trace>
  <inkml:trace contextRef="#ctx0" brushRef="#br0" timeOffset="41511.6729">15917 2666 83,'-12'-11'41,"12"11"-2,0 0 1,31-14-19,2 8-22,8-4-2,9 4-3,-5-15-13,10 19-21,-11-6 3,-3 15-3,-19-5 2</inkml:trace>
  <inkml:trace contextRef="#ctx0" brushRef="#br0" timeOffset="41667.6732">16000 2875 102,'-34'32'39,"5"-22"2,26 4-2,3-14-34,38-23-4,15 5-4,10-18-19,19 13-17,0-12 1,16 8-4,-3-9 1</inkml:trace>
  <inkml:trace contextRef="#ctx0" brushRef="#br0" timeOffset="42900.0753">17397 1994 22,'5'-19'30,"-1"7"1,-4 12 1,0 0-12,-15 8-13,10 19 1,-13 1-1,7 14 0,-5-1-1,1 8-2,2-7-3,7-4-4,15-1-11,3-23-19,21-8-1,8-21-2,15-8 1</inkml:trace>
  <inkml:trace contextRef="#ctx0" brushRef="#br0" timeOffset="43102.8757">17939 1895 74,'-35'39'38,"-1"22"-1,-15 5 0,-2 12-32,-1 12-3,-1 3 0,2 4-3,3-2-1,11 2-9,-9-19-24,22 1 0,1-21-3,20-7 1</inkml:trace>
  <inkml:trace contextRef="#ctx0" brushRef="#br0" timeOffset="43461.6763">17771 2569 63,'-12'6'39,"12"-6"-3,0 0 3,24-15-20,-2 2-18,5 5 2,3-4-2,0 8 1,-1 2 0,0 8-1,-12 7 0,-6 6-1,-11 10 0,-8 2 0,-7 7 1,-9 0-1,-4-2 1,-2 1 0,4-5-1,3-3 1,11-14 0,12-15-1,26 4 0,12-16-2,20-1-7,5-18-29,21 4 0,-3-10-1,12 9-2</inkml:trace>
  <inkml:trace contextRef="#ctx0" brushRef="#br0" timeOffset="43617.6766">18526 2761 90,'-11'3'36,"11"-3"-22,0-13-13,21-5-39,-3-13-1,15 2-1</inkml:trace>
  <inkml:trace contextRef="#ctx0" brushRef="#br0" timeOffset="44116.8775">19443 1663 66,'-2'-15'37,"-10"6"-1,-5 24 1,-12 8-30,4 17-2,-9 11-1,-2 21-1,-5 11 1,9 13 1,-3 0-1,8 4-1,9-5-1,7-6-1,11-12-2,7-20-2,14-7-4,-3-27-20,19 0-12,-8-23 0,9-1-1,-13-16 2</inkml:trace>
  <inkml:trace contextRef="#ctx0" brushRef="#br0" timeOffset="44288.4778">19107 2287 76,'-40'-25'41,"15"16"-1,4-6 0,21 15-29,19-9-7,16 4-2,15 0-3,13-7-4,23 13-30,-7-12-4,14 13 1,-10-7-4</inkml:trace>
  <inkml:trace contextRef="#ctx0" brushRef="#br0" timeOffset="44428.878">19748 2530 102,'-25'7'40,"14"0"-2,11-7-23,-10-16-52,29 0-3,4-11-1,13 6-1</inkml:trace>
  <inkml:trace contextRef="#ctx0" brushRef="#br0" timeOffset="44896.8788">20789 1520 49,'9'-28'36,"-9"14"-1,-20 12 1,-4 22-13,-22 5-16,3 23 0,-19 9-1,4 21-2,-5 15 1,7 13-1,5 3 0,14 8-1,16-4-1,15-7-2,20-9-1,16-18-3,30-6-29,4-30-5,19-7 0,-3-23-3</inkml:trace>
  <inkml:trace contextRef="#ctx0" brushRef="#br0" timeOffset="45552.08">20755 2226 85,'-6'-21'39,"2"-11"-2,10 6 2,-2-10-35,16 5-2,5-3 0,8 5 0,0 3-1,1 9 0,-2 7 0,-6 9 0,-4 9 0,-5 12 0,-14 9 0,0 11 0,-8 4 0,-5 10 0,-2-3 0,1 4 1,4-2-2,4-11 2,7-5-2,4-9 2,10-11-1,6-9 1,2-10-2,5-13 0,1-9 1,-2-9-1,-1-8 1,0-6-2,-6-6 2,0-2-2,-6 2 0,0 3 0,-3 9-2,-3 2-2,6 23-20,-13-6-15,11 20 1,-15 2-1,19 6 0</inkml:trace>
  <inkml:trace contextRef="#ctx0" brushRef="#br0" timeOffset="45770.4804">21485 2362 100,'-25'30'41,"-5"-10"-1,8 13 0,-7-2-38,12-4-2,14 1-1,8-5-3,15 5-6,3-19-27,18 2-3,0-23 2,13-2-2</inkml:trace>
  <inkml:trace contextRef="#ctx0" brushRef="#br0" timeOffset="45926.4806">21645 1925 92,'-21'-18'35,"9"8"-8,12 10-26,-2-15-36,13 2-2,22 6 0</inkml:trace>
  <inkml:trace contextRef="#ctx0" brushRef="#br0" timeOffset="46113.681">22079 1785 96,'-12'31'38,"-12"-1"1,5 24-3,-4-1-33,2 9 0,1 4-2,-1 4-1,8-1-2,-3-9-4,16 7-30,-5-25-2,11 0 0,-3-24-1</inkml:trace>
  <inkml:trace contextRef="#ctx0" brushRef="#br0" timeOffset="46269.6812">21878 2134 98,'0'0'39,"9"-20"-3,13 1-6,17 4-66,2-12-1,18 5-1,-1-11-1</inkml:trace>
  <inkml:trace contextRef="#ctx0" brushRef="#br0" timeOffset="46737.6821">22523 1915 99,'-13'2'38,"13"-2"1,0 0-2,0 0-34,19-15 0,2 9-1,3-1 1,1 0-1,-1 0 0,-3 4 0,-2 1 0,-7 5-1,-12-3 0,11 19 0,-15 0 0,-3 10 0,-4 5-1,-2 13 0,0 4 0,1 3 0,5 5-1,3-2 2,6-4 0,10-8 0,8-10-1,6-11 1,10-12 0,-1-12-1,9-11 0,1-12-1,-1-12 1,-2-8-1,-5-7 1,-6-8-1,-6-2 1,-7 0 0,-3 4-1,-8 1-1,-1 13-1,-8-1-5,13 21-26,-16-3-6,5 25 1,7-15-2</inkml:trace>
  <inkml:trace contextRef="#ctx0" brushRef="#br0" timeOffset="47018.4826">23548 2063 101,'-37'30'38,"6"14"1,-4-11-6,3 18-27,3 0-2,8 3-1,2 0-2,9-11-3,14 2-2,-4-20-19,18 5-15,-6-16 0,12 0-3,-7-20 3</inkml:trace>
  <inkml:trace contextRef="#ctx0" brushRef="#br0" timeOffset="47190.0829">23295 2416 119,'0'0'40,"13"4"-2,3-16-10,17-1-32,21 5-30,-5-13-6,16 4 1,-2-12-2</inkml:trace>
  <inkml:trace contextRef="#ctx0" brushRef="#br0" timeOffset="47486.4834">23867 1451 81,'-21'1'42,"17"13"0,0 1 0,21 9-18,4 4-20,7 14 0,1 8 0,6 11-2,-3 6 1,0 11-1,-3 6-1,-8 7 0,-9 2 0,-7-7 1,-10 2-2,-14-7 0,-6-6-6,-18-18-8,8 11-14,-27-25-11,5 3-3,-17-11-1,2 0 0</inkml:trace>
  <inkml:trace contextRef="#ctx0" brushRef="#br0" timeOffset="48297.6848">15211 4344 82,'-21'-24'38,"-2"12"-1,-16-1 0,-6 13-32,-5 4 0,1 17 0,-4 9-2,8 16 1,1 8-1,11 5 0,14 0-1,15-6 1,17-7-2,21-17 1,23-22-1,16-21 0,15-26 0,13-15 0,2-19 0,1-12-2,-5-6 2,-12-4 0,-17 4 0,-17 2 0,-14 12 0,-15 10 0,-16 15 0,-8 20 0,-11 17-1,-7 22 0,-5 24 0,-4 18-1,1 21 0,2 13 0,7 14-2,8 1-3,10 8-5,2-22-16,31 4-12,1-20 0,22-7-3,-4-22 3</inkml:trace>
  <inkml:trace contextRef="#ctx0" brushRef="#br0" timeOffset="48484.8851">16182 4322 99,'15'-15'39,"8"10"-1,1-12-4,5 3-38,13 7-1,-6-3-6,10 12-26,-18 1 0,-3 12-2,-19 1 1</inkml:trace>
  <inkml:trace contextRef="#ctx0" brushRef="#br0" timeOffset="48625.2854">16092 4677 104,'-21'8'39,"21"-8"1,22-16-8,16-12-34,22 4-7,5-20-28,24 6-2,3-8 0,12 7-3</inkml:trace>
  <inkml:trace contextRef="#ctx0" brushRef="#br0" timeOffset="54069.6949">17155 4191 83,'11'-32'38,"10"5"0,-3-18-11,9 8-22,3-4-2,4 10 1,0 3-2,-4 8 0,-7 8 0,-4 10-1,-6 8 0,-8 11 0,-8 10 0,-5 11 0,-11 11 0,-1 11-1,-3 8 1,0 7-1,3 4 0,7-6 0,8-4 0,14-13 1,14-17-1,14-13 1,13-24-1,7-17 1,7-17 0,3-13 0,0-11 0,-3-7 0,-8-4 0,-8-4-1,-12 1 1,-7 3 0,-6 6-2,-8 7 0,-5 9-1,-6 8-1,3 15-5,-8-3-16,17 28-14,-16-3-1,22 21-1,-6-5 0</inkml:trace>
  <inkml:trace contextRef="#ctx0" brushRef="#br0" timeOffset="54288.0953">18154 4449 74,'-21'38'39,"-3"-7"-3,12 1 2,0-6-36,11-4-2,11-7-2,3-17-10,18 2-24,1-15 0,12-5-2,0-15 1</inkml:trace>
  <inkml:trace contextRef="#ctx0" brushRef="#br0" timeOffset="54412.8956">18329 4043 65,'-34'-17'12,"10"5"-10,9 1-2,19-1-34</inkml:trace>
  <inkml:trace contextRef="#ctx0" brushRef="#br0" timeOffset="54678.096">19172 3331 85,'-26'14'39,"-2"17"0,-15 4 0,-1 22-35,-1 14-1,2 17 0,0 11-1,-1 12-1,4 0 0,7 4-1,11-5-1,4-15-3,17-3-10,-3-31-22,21-11-3,1-26-2,13-15 1</inkml:trace>
  <inkml:trace contextRef="#ctx0" brushRef="#br0" timeOffset="54865.2963">18739 3973 81,'0'0'43,"-16"-5"-3,31 7 2,4-3-28,21-13-16,24 5-7,-4-16-17,27 12-12,-10-9-1,16 9-2,-8-5 1</inkml:trace>
  <inkml:trace contextRef="#ctx0" brushRef="#br0" timeOffset="55068.0967">19662 3811 87,'-19'26'40,"-10"-5"-2,11 14 1,-10 3-35,4 5-3,3-1 0,1 6-3,4-1 0,1-8-5,17 10-24,-10-23-7,11 0 0,-3-26-1</inkml:trace>
  <inkml:trace contextRef="#ctx0" brushRef="#br0" timeOffset="55208.4969">19463 4097 88,'-4'-11'40,"-4"-9"0,8 20 1,12-23-36,10 8-3,21 9-15,-7-19-20,26 10-5,-2-9-2,16 4-1</inkml:trace>
  <inkml:trace contextRef="#ctx0" brushRef="#br0" timeOffset="55598.4976">20514 3413 76,'4'-20'38,"-4"20"-2,-9-14 1,1 28-32,-8 4-3,0 12 0,-4 7-1,-2 8 0,2 3-2,3 2 0,11-1-6,-1-15-27,21-4-1,8-20-2,15-10 1</inkml:trace>
  <inkml:trace contextRef="#ctx0" brushRef="#br0" timeOffset="55785.698">20901 3382 95,'-41'42'39,"2"23"0,-21 7-2,0 16-34,0 12-2,-1 6-2,4 6-3,3-10-2,19 14-14,-3-27-19,21-5 0,2-23-2,22-10 3</inkml:trace>
  <inkml:trace contextRef="#ctx0" brushRef="#br0" timeOffset="56144.4986">20649 4041 82,'0'0'40,"0"0"-2,20-17 1,2 14-34,4-5-3,4 0 0,1-1 0,-3 5 0,-1 3 1,-7 10 0,-7 5-1,-10 8-1,-12 9 1,-9 5-2,-7 5 1,-5 3 0,-8 2-1,3-6 0,5-6 0,7-3 1,12-10-1,19-11 0,16-11-2,14-9-1,24-4-8,-4-19-18,25 8-11,-4-10 2,9 4-4</inkml:trace>
  <inkml:trace contextRef="#ctx0" brushRef="#br0" timeOffset="56581.2994">21660 3930 97,'-31'1'41,"-17"-6"-1,4 17 1,-11-3-36,5 12 0,1 2-1,5 5-3,7 3 1,9 1-1,11-2 1,14-1-2,9-7 1,13-8-1,8-6 0,10-7 0,4-9 1,5-7-1,-3-4 0,2-6 1,-5-3-1,-3 1 0,-8-1 0,-5 5 1,-9 3-1,-4 7 0,-11 13 0,0 0 0,5 10-1,-10 9 0,-1 9 0,1 1-2,4 6 0,4-4-3,13 7-5,-4-26-14,28 6-13,-6-21-1,21-2-2,-2-22 1</inkml:trace>
  <inkml:trace contextRef="#ctx0" brushRef="#br0" timeOffset="56799.6997">22446 3438 108,'-39'47'40,"-14"5"1,6 19 0,-5 4-38,8 7-1,9 0-1,8-4-2,14-2-2,4-14-4,26 6-19,-13-32-15,18-2 1,-7-24-2,11-5 1</inkml:trace>
  <inkml:trace contextRef="#ctx0" brushRef="#br0" timeOffset="56955.7">22154 3770 109,'0'0'40,"11"-13"0,19 3-5,22 2-51,-5-21-17,30 7-5,-2-16-2,15 7-1</inkml:trace>
  <inkml:trace contextRef="#ctx0" brushRef="#br0" timeOffset="57345.7007">22973 3195 102,'-35'11'39,"0"-9"-1,21 6-1,14-8-34,0 0-1,30 9 0,-1-3 0,8-2 1,1 5-1,0-5 2,1 6-2,-11 0 0,-7 2-2,-14 4 1,-14 2-1,-17 8 1,-11 0 0,-7 7 0,-4 1 0,-3 3 0,8 0 1,7-4-1,16-1 1,20-8-1,24-6-1,16-5-1,17-10-2,18 9-10,-7-24-10,27 18-11,-18-18-8,1 11 1,-16-9-2</inkml:trace>
  <inkml:trace contextRef="#ctx0" brushRef="#br0" timeOffset="57470.5009">23496 3638 124,'-32'-8'41,"11"5"-2,-6-4-11,-1-16-50,14 20-12,-20-7-8,3 10 0,-18 1-2</inkml:trace>
  <inkml:trace contextRef="#ctx0" brushRef="#br0" timeOffset="60559.3063">14638 6400 90,'-16'-8'37,"16"-4"1,12-15 1,16-13-31,13-3-6,20-6-2,2-3 1,9 7-1,-5 7 1,-8 14-1,-16 16 0,-14 20 1,-21 19-1,-17 21-1,-16 17 2,-10 16 1,-6 6-1,1 7 2,7-8-2,15-8 2,18-16-1,24-19 2,26-27-2,22-22-1,19-24 1,11-16-1,7-14 0,1-9-1,-12-4 1,-14 2-1,-22 5 1,-23 6-2,-18 8 1,-20 9-2,-12 6 1,-9 5-1,-2 8-1,-3 1-1,13 12-5,-3-12-19,27 17-10,4-6 0,20 9-2,9-3 1</inkml:trace>
  <inkml:trace contextRef="#ctx0" brushRef="#br0" timeOffset="61027.3072">16240 6476 78,'-2'-16'37,"-8"-5"1,0 8-1,-10-5-19,1 13-13,-10 7 0,1 11 0,-13 8-1,2 17 0,-2 7-1,3 13 0,-1 4-1,5 5 0,5 0-2,7-4 0,10-4-3,4-13 1,9-4-4,2-21-3,18 0-18,-21-21-13,21-8 2,-13-12-2,-2 0 3,-12-13 24,3 5 9,-12 1 7,-13-7 21,8 15 13,-10 0 1,10 8 0,0-1 2,20 12-24,-5-14-6,29 6-4,12-8-3,19-7-5,18 9-16,-5-24-15,24 5-6,-7-9-1,7 1-3</inkml:trace>
  <inkml:trace contextRef="#ctx0" brushRef="#br0" timeOffset="61432.9079">16507 5676 105,'-3'-11'40,"14"8"0,-11 3-2,24-15-36,-4 13-2,-1 4 1,-3 7 2,-1 6-2,-6 5 1,-9 6-1,-6 5 2,-8 4-2,-8 3 1,-4 2-1,-5-1 1,-1-1 0,3-4-1,8-6 0,7-4 0,17-8 0,16-7-2,16-9 0,19-4-4,4-13-10,24 17-11,-14-20-11,9 12-4,-8-8-1,-1 8 0</inkml:trace>
  <inkml:trace contextRef="#ctx0" brushRef="#br0" timeOffset="61713.7084">17169 6423 99,'-18'-6'38,"18"6"-2,-2-18 1,22 3-36,14 0-3,5-6-8,20 6-26,-7-2-1,7 9 1,-12-2-2</inkml:trace>
  <inkml:trace contextRef="#ctx0" brushRef="#br0" timeOffset="61869.7086">17219 6568 107,'-40'30'38,"10"-14"2,20-4-3,10-12-37,19-14-18,36-5-20,5-8 1,22-3-2,1-7-3</inkml:trace>
  <inkml:trace contextRef="#ctx0" brushRef="#br0" timeOffset="62571.7099">17812 6217 80,'0'-13'38,"11"-4"-3,13-3 3,2-6-33,12-1-1,2-3 0,2 9-1,-5 3-1,-7 11 0,-10 13-1,-5 13 1,-13 15-1,-5 14 1,-10 10 0,0 9 2,0 3-3,2 3 2,5-8-1,8-6 1,13-14-1,10-13 1,13-18-1,10-16-1,7-18 1,6-15-1,-2-14 1,-1-12-2,-6-7 2,-8-3-2,-11-6 1,-9 4-3,-7 2 2,-9 7-2,0 13 0,-8 9-1,3 18-3,-4 4-9,16 32-18,-12 1-7,14 19 0,-4 3-1</inkml:trace>
  <inkml:trace contextRef="#ctx0" brushRef="#br0" timeOffset="62805.7103">18757 6564 106,'-23'27'39,"-3"-4"1,9 11-2,5-4-36,6 4 0,7 0-3,10-6-2,19 5-21,-1-19-14,18-1 1,-1-20-2,12-5 0</inkml:trace>
  <inkml:trace contextRef="#ctx0" brushRef="#br0" timeOffset="62946.1105">18978 6254 98,'-33'-21'36,"13"7"0,20 14-16,-9-17-54,19 7-1,6-3-3,10-1 1</inkml:trace>
  <inkml:trace contextRef="#ctx0" brushRef="#br0" timeOffset="63320.5112">19152 5623 96,'-4'-15'37,"17"8"3,3-5-3,9 1-35,1 4 1,5 3-1,-4 3-1,-3 4 1,-6 1-1,-4 5 0,-9 4 0,-10 6 0,-13 1 2,-7 7-2,-12 2 3,-3 5-3,-5 0 3,9 0-3,7-4 2,18-4-3,22-9-2,18-14-4,38 8-18,0-24-12,29 4-5,6-12 1,14 3-3</inkml:trace>
  <inkml:trace contextRef="#ctx0" brushRef="#br0" timeOffset="63679.3118">20094 5954 88,'24'-18'38,"-7"2"0,0 17 1,-17-1-27,3 35-9,-13 1 0,-3 10-1,-8 9 0,1 8-1,-5 1-1,6-4 0,7-2-5,0-21-10,22 1-23,-3-16 2,13-6-3,-2-16 0</inkml:trace>
  <inkml:trace contextRef="#ctx0" brushRef="#br0" timeOffset="63850.9121">20005 6292 115,'-17'-3'40,"17"3"1,17-9-2,17-4-38,22-2-5,7-16-23,30 7-12,-1-13-1,12 5-1,-8-11-1</inkml:trace>
  <inkml:trace contextRef="#ctx0" brushRef="#br0" timeOffset="64365.713">20965 5605 95,'34'-25'37,"14"4"-1,0-2 3,11 6-37,-3 1 3,2 12-4,-11 6 2,-6 15 0,-18 8 1,-14 12 0,-23 8 0,-12 10-1,-16 10 0,-13 3 1,-9 4-1,0 1-2,5-3 0,5-5 1,17-7-1,17-9 0,19-12 0,23-10 1,26-11-5,18-12 1,24-2-6,-2-22-14,25 10-15,-14-14-4,4 4-1,-10-9-1</inkml:trace>
  <inkml:trace contextRef="#ctx0" brushRef="#br0" timeOffset="64958.5141">22156 5977 76,'-20'-7'38,"-18"-4"0,1 14 1,-12-4-18,4 20-13,-12 0-1,8 13-2,-4 1-1,8 5 1,10 1-2,10-3 0,14-3 0,18-7-1,18-8 1,19-8-3,10-10 0,16-10 0,1-7 0,5-5 0,-3-3 0,-8-4 0,-7 2 0,-15 1 0,-10 4 0,-10 5 0,-14 9 0,-9 8 0,0 0 0,-14 25 0,3 0 0,-1 3 0,6 6 0,2-5-6,19 12-13,-8-24-12,27 4-10,2-16 0,15-1-2,4-12 2</inkml:trace>
  <inkml:trace contextRef="#ctx0" brushRef="#br0" timeOffset="65941.3158">23292 6008 61,'-5'-15'34,"5"15"0,0 0-6,-23-20-9,23 20-5,-11-8-3,11 8-3,-15-4-2,15 4-1,-28-2-1,9 4-1,-13-1 0,-3 5-1,-8 4 0,-3 7 1,-6 4-1,-2 9 1,2 3-1,6 10 0,6 0 0,14 4 0,10-5 0,16-3 1,16-10-3,15-9 0,16-16 0,13-15 0,14-15 0,9-17 0,8-14 0,8-15 0,-6-9 0,1-5 0,-6-1 0,-6-5 0,-10 3 0,-16 5 0,-8 7 0,-17 9 0,-11 9 0,-11 13 0,-9 14 0,-9 20 0,-17 19 0,-4 24 0,-8 19 0,-3 19 0,-3 15 0,1 13 0,8 7 0,6 2 0,14-4 0,13-8 0,15-6 0,5-24-15,27 5-11,-11-31-10,15-7-8,-7-18 1,11-7 0</inkml:trace>
  <inkml:trace contextRef="#ctx0" brushRef="#br0" timeOffset="66175.3162">24191 6311 128,'-7'16'45,"-9"-11"-3,16-5-2,-15 9-40,15-9-3,0 0-10,-19-6-15,19 6-12,0 0-3,15 6 1,-15-6-1</inkml:trace>
  <inkml:trace contextRef="#ctx0" brushRef="#br1" timeOffset="72259.3269">3417 9328 21,'5'18'29,"1"9"0,-4 6 1,-1 3-10,8 17-7,-7-2-5,7 14-2,-6 5-2,3 10-1,-1 5-1,1 9 1,-6 3 0,1 9 1,-6 2-2,3 11 2,-6-2-2,4 11 0,-5-5-1,7 7 0,-5 3 0,8 5-1,-1 1 1,2 1 0,-2 3 0,5 4-2,-2 4 3,2 5-1,-3-1 1,4 3-2,-5 5 2,4 4-3,0-2 2,1 0 0,-3 2-1,11 4 1,-6 1-1,4 2 1,-1-2-1,2 3-1,3 0 1,-3 2 0,2-7-2,-3-4 0,-6-3 0,-1-6-1,-3-7 0,-10-9 0,-3-7-2,-8-8-1,-2-7 3,-9-14-4,7-11-3,-10-30-28,25-16 0,-2-34-1,21-23 1</inkml:trace>
  <inkml:trace contextRef="#ctx0" brushRef="#br1" timeOffset="73117.3284">2869 14429 16,'0'0'30,"14"5"0,-14-5 0,12 9-22,-1-1-7,1-1 0,5 5 1,3-4-1,1 3 1,8-3-1,3 2-1,7-2 1,5-1 0,5 1 0,11 2 0,8 0 0,8 3 0,8-1 1,7 5 0,12-2 0,8 1 1,10-2-1,10 2 0,8-6 1,9 2-1,10-3 0,10 0-1,8 1 1,6 0-1,7-1 0,4 2 0,7 1 0,9 2 0,3-1 0,8 0 1,-1 0 0,13 3 0,2-3 0,8 2-1,8-6 1,11 1 1,5-5-1,12 0-1,11-5 1,9-1 0,9-5-1,11 0 1,-6-1 0,7 0-1,4 2 0,-2-2-1,0 1 1,-1 1 0,-3-2-1,3 1 1,1-3-1,0 0 1,-4-5-1,2-2 0,-10-6 0,-10 0-2,-16-1-1,-23-4-4,-9 11-29,-42-6-2,-32 9 0,-37 0 0</inkml:trace>
  <inkml:trace contextRef="#ctx0" brushRef="#br1" timeOffset="74895.7315">3261 11954 6,'0'0'1,"-12"12"3,12-12 3,-16 11 7,16-11 4,-14 9 1,14-9 1,-11 7-2,11-7-5,0 0-3,0 0-3,0 0-3,0 0-2,0 0 0,12 11-1,-12-11 1,22 1 0,-10-2 1,10 2 0,-1-3 0,8 1 0,7-5-1,13 0 0,7-2 0,11-3 0,10-6-2,12-5 1,13-5 0,18-4 0,13-4 0,11-4 1,14-5-2,16-3 2,15-5-1,8-2 1,16-5-1,1-2-1,8-2 1,8-2-1,7-2 1,-3 3 0,7-2 0,10 5 2,0 0-2,6 1 1,5 4-1,2 0 2,-3-2-2,3 6 1,-4-3-2,-6 1 0,-2-4 1,-7 0-1,-3 0 2,0-5-3,-3-1 3,-2-4-1,-1-4 1,-2-2-2,-3 2 2,-6-2-2,-5 5-1,-16 3-1,-8 18-9,-28-2-26,-20 15 0,-29 8-1,-26 13 1</inkml:trace>
  <inkml:trace contextRef="#ctx0" brushRef="#br1" timeOffset="75738.133">11911 9244 59,'0'0'33,"0"0"-1,6 12 1,-6-12-29,-2 31-1,4-7-1,0 12 0,-4 5 2,0 12-1,-1 3-1,-1 11 1,-2 6 0,2 6-1,2 4 1,2 5-1,1 3-2,5 4 1,2 3-2,-4 2 1,1 5-2,-1 0 3,-3 3-3,-2 1 2,-2 1-1,2 1 0,0 0 1,3 2 0,2-2 0,3 0 1,0 4 0,7 0-2,-6 4 2,-2 4-1,1 4 0,-3-1 1,-3 7 0,-1 3-2,-1 2 2,1 8 1,0-3-1,4 4 0,-1-2 0,7 4-1,1 2 1,7 1-1,1 4 0,1 0-1,-5 7 0,1 4 1,-3 7-2,-4 2 1,-11 1 0,-5-2 0,-4-7 1,-1-15-1,4-17-1,2-25-4,21-21-32,0-38-1,18-26-1,9-33 1</inkml:trace>
  <inkml:trace contextRef="#ctx0" brushRef="#br1" timeOffset="77750.5365">827 10315 69,'-24'-16'37,"-1"9"-3,-7 1 2,6 13-31,-9 3-1,6 12 1,0 6-3,4 11 2,2 3-2,7 3 1,5 0 0,11-4-1,5-6 1,11-9-1,8-11-1,6-11 1,4-15-1,6-9 0,1-13 0,-2-5-1,-2-3 0,-2-4 0,-5 0 1,-10 7-1,-2 4 2,-6 11-2,-7 9 0,-5 14 0,0 0 0,-9 23-1,-1 3-1,0 8 1,3 6-3,2 0 1,5 1-2,0-8-2,16 5-4,-6-23-12,21 4-11,-5-19-2,11 2 1,-4-19 1</inkml:trace>
  <inkml:trace contextRef="#ctx0" brushRef="#br1" timeOffset="78062.5371">1233 10370 64,'0'0'34,"-17"-17"1,17 17-1,-34 10-22,23 10-4,-7-3-2,6 9-2,-1-2-1,3 2 1,5-5-2,2-1 1,4-9-1,-1-11 0,19-2 0,-1-13-1,5-9 1,2-5-1,3-6 2,5-3-3,1 0 2,-8 5-2,2 4 2,-9 10-2,-1 11 1,-7 11-1,-2 12-2,-3 7 1,0 11-3,-3 0 0,5 12-5,-2-13-19,13 8-11,-2-12 3,13-4-2,0-15 1</inkml:trace>
  <inkml:trace contextRef="#ctx0" brushRef="#br1" timeOffset="78577.338">1812 10330 86,'-32'-9'37,"2"10"0,-7-6 0,2 14-31,-4 3-1,10 11 0,2 5-2,5 7 1,6 4-2,11 0 0,8-6-1,9-3 1,10-9-2,9-10 1,5-16-1,9-9 1,2-13-1,-1-6 0,-2-8 1,-4-1-1,-8-4 1,-6 3 0,-10 5 0,-9 10-1,-7 9 1,0 19-1,-24 3-1,2 26 1,0 19-2,-5 20 2,-1 20-2,-1 12 1,1 8-1,5 2 0,-1-1 1,6-8 0,4-13 0,4-17-1,1-15 2,5-15-1,0-20 1,4-21 0,0 0 1,-7-25-1,9-17 0,2-7 2,4-15-1,4-11 1,6-8-3,4-2 0,7 9-5,-12-4-28,12 27-3,-15 1-2,2 31-2</inkml:trace>
  <inkml:trace contextRef="#ctx0" brushRef="#br1" timeOffset="79107.7389">614 11488 85,'9'-36'38,"13"9"1,-10-6-1,5 10-35,0 2-1,0 10 1,-5 5-2,-1 9 0,-11-3 0,15 25-1,-9-5 1,0 8-1,-1 2 0,1 7 0,-3 1 0,-1 1-1,2-1 1,1-3 0,-2-4 0,1-7 1,4-5-2,0-9 2,2-10-2,2-7 2,3-13-2,-1-5 1,3-12 0,1-4 0,2-8 1,-1 0-1,0 1 1,-3 2-1,-2 9 0,0 5 0,-3 10 0,-5 7-1,-6 15-1,19-9-1,-6 16-4,-13-7-11,35 11-20,-19-5 1,16 9-2,-6-10 2</inkml:trace>
  <inkml:trace contextRef="#ctx0" brushRef="#br1" timeOffset="79482.1396">1288 11431 68,'0'0'37,"-6"21"-1,6-21 1,24 1-30,-7-8-1,15-2-1,-3-10-1,4 0-1,-1-7 0,0-1-2,-6-2 0,-6 1 0,-4 4-1,-10 3 0,-6 8-1,0 13 1,-19-6 0,0 16 0,1 9-1,-5 7 2,5 6-2,1 5 2,8-1-1,6-3 0,13-7 0,10-12-1,14-14-1,13-19-3,20-4-12,3-28-20,17-3 0,-4-21-3,7 3 3</inkml:trace>
  <inkml:trace contextRef="#ctx0" brushRef="#br1" timeOffset="79653.7399">2220 10686 100,'-38'41'38,"9"25"1,-10-4-5,7 18-32,6 2-1,4 1-5,11 4-5,1-17-29,20 0 0,-3-19-4,15-5 3</inkml:trace>
  <inkml:trace contextRef="#ctx0" brushRef="#br1" timeOffset="80527.3414">1113 12370 48,'10'-12'35,"-10"-6"1,0 18 0,-12-21-26,12 21-1,-32 8-3,12 12-1,-9 6 0,0 16-1,-7 5 0,4 14-1,0 3 0,5 5-1,4 0 1,12 1-1,5-6-1,12-5 0,11-9 0,12-8 0,15-16-1,6-14 0,14-14 0,5-13 1,5-17-1,-3-10 1,-3-7-1,-6-5 0,-11 2 0,-6 2-1,-18 1 1,-10 14 1,-5 7-1,-7 15 0,-5 13 0,-8 15 0,3 13-1,-5 14 2,5 10-1,1 7-1,4 6 2,7-4-2,9-8 2,6-12-1,11-19 1,10-18 0,7-18-1,10-20 1,-5-19 0,4-12-1,-12-12 1,-6-2 0,-18-2 0,-10 3-1,-14 4 0,-11 12 0,-9 5-1,-5 13-1,4 11-2,-1 1-6,22 20-29,-4-3-1,26 15-1,-3-8-1</inkml:trace>
  <inkml:trace contextRef="#ctx0" brushRef="#br1" timeOffset="82040.5441">3716 12056 52,'0'0'38,"10"-17"-1,1 12 0,-11 5-21,24-10-11,-7 11-1,4 6-2,5 2-3,0-2-3,13 14-16,-4-14-14,20 1-3,2-9-1,20-2 1</inkml:trace>
  <inkml:trace contextRef="#ctx0" brushRef="#br1" timeOffset="83038.9458">4856 11875 43,'0'0'35,"0"0"0,5-10 1,-5 10-22,0 0-5,0 0-3,-11-1-1,11 1 0,-17 16-2,4 3 0,-6 8 0,1 9 0,-10 5-1,3 6 0,2 1 1,8-2-1,6-5 0,12-5 0,9-13-1,16-9-1,14-16 1,9-8 0,9-8-1,2-5 0,-1-5 0,-3-1-1,-9 2 1,-10 5-1,-11 6 0,-10 12 0,-18 4 1,5 21-1,-13 5 1,-3 10 0,1 5 0,2 2 1,4 1-1,8-7 1,8-7 0,7-10 0,5-16 0,10-13 1,-3-16-1,5-8 0,-4-12 0,-4-3 0,-12-5 0,-1 1-1,-10 5-1,-5 3-2,0 13-1,-5 2-3,5 29-16,4-21-17,6 25 2,-10-4-2,23 15 1</inkml:trace>
  <inkml:trace contextRef="#ctx0" brushRef="#br1" timeOffset="83272.9462">5705 12169 89,'-19'12'40,"9"11"-1,-11-11-2,7 14-33,2-2-2,7 4 0,8-5-3,6-9-2,14-3-4,0-21-31,20-2-1,-1-15 0,14-8-1</inkml:trace>
  <inkml:trace contextRef="#ctx0" brushRef="#br1" timeOffset="83382.1464">5995 11873 87,'-29'-21'38,"4"7"-1,3 6-29,8-8-44,10 1 0,9-7-4</inkml:trace>
  <inkml:trace contextRef="#ctx0" brushRef="#br1" timeOffset="84006.1475">12037 9639 99,'-21'4'38,"8"-6"-2,4 5-16,-13-10-55,9 0-2,-7-6-1,0 5-1</inkml:trace>
  <inkml:trace contextRef="#ctx0" brushRef="#br1" timeOffset="84162.1478">10921 9780 90,'-105'11'36,"9"-5"-3,5-4-5,-5-10-61,11-3-1,-1-3-1,2 1-2</inkml:trace>
  <inkml:trace contextRef="#ctx0" brushRef="#br1" timeOffset="84349.3481">8639 9723 80,'-104'-8'37,"8"3"-1,-4-4 0,9 5-31,-5 4-11,-3-5-26,-1 5-3,-4-4 0,0 7-2</inkml:trace>
  <inkml:trace contextRef="#ctx0" brushRef="#br1" timeOffset="84489.7484">6512 9750 86,'-93'8'35,"-1"-5"-1,3 4-1,-3-2-35,-2-10-11,5 10-21,-5-3 0,3 5-2,-4-6 2</inkml:trace>
  <inkml:trace contextRef="#ctx0" brushRef="#br1" timeOffset="84645.7487">4891 9821 71,'-75'4'34,"-2"-2"-2,7 0-1,-8 1-28,1-8-16,7 6-18,-3-1-1,6 3-2,-1-5 2</inkml:trace>
  <inkml:trace contextRef="#ctx0" brushRef="#br1" timeOffset="84801.7489">3669 9828 98,'-41'14'36,"-6"-6"1,5 7-5,-3-8-33,2-13-23,9 5-12,5-6 0,12-1-2,2-13 0</inkml:trace>
  <inkml:trace contextRef="#ctx0" brushRef="#br1" timeOffset="85956.151">3889 8901 15,'10'-14'24,"7"6"1,-1-2 2,-2-7-13,9 11-1,-9-8 0,5 10-1,-14-7-1,8 11-1,-13 0 0,0 0-2,0 0-1,0 0-2,0 0 0,-7-10-1,7 10-2,0 0 1,-16-8-1,16 8 1,0 0-2,-14 6 1,3 5-1,-2 8 1,-7 8-1,-3 12 1,-3 10-1,-4 11 0,1 6 0,1 5 1,6-3-1,10-1 0,8-10 0,18-8 0,11-16 0,12-14-1,14-18 1,12-15-1,8-13 0,5-11 0,-3-9 0,-5-2 0,-7-1 0,-9 3 0,-14 6 0,-14 8 0,-13 10 0,-11 10 0,0 13-1,-24 8 1,3 13-1,0 12 1,4 11-1,1 7 1,10 2 0,7 1 0,15-2 1,9-9-1,14-16 1,9-12-1,8-20 1,0-16-1,4-16 2,-7-16-2,-10-7 1,-9-8-1,-12-4 1,-13 1-1,-11 5 0,-8 5-2,-10 15 0,-4 8-3,6 16-3,-10 1-28,28 21-3,-20 5 0,26 16-1</inkml:trace>
  <inkml:trace contextRef="#ctx0" brushRef="#br1" timeOffset="86268.1515">5317 9046 77,'-13'-21'38,"-11"1"-2,2 11 2,-9 2-30,7 17-1,-8 6-1,9 21-1,-8 9-1,9 12-1,4 8 0,6 8-1,7-2-1,5 1-1,10-5-3,-3-17-4,18-3-30,-15-19-1,9-1 0,-19-28-2</inkml:trace>
  <inkml:trace contextRef="#ctx0" brushRef="#br1" timeOffset="86408.5517">4965 9427 106,'-17'-7'39,"0"-6"2,17 13-1,10-13-35,24 0-3,17 2-5,4-12-30,21 13-6,1-6-1,16 8-1</inkml:trace>
  <inkml:trace contextRef="#ctx0" brushRef="#br1" timeOffset="87609.7539">12636 15065 40,'20'-16'36,"-6"-5"2,0 9-1,-19-6-29,5 18-1,-8-13-1,-3 20-1,-10 3-1,1 16-1,-12 8 1,1 14-1,0 7 0,2 11 0,1 3-1,6 2-1,4 0 0,9-7-2,6-6-1,4-13-3,11-5-1,-1-26-7,17 8-16,-17-28-9,13 5 5,-16-26 9,11 9 9,-16-15 6,-2 2 4,-10 1 10,-15-12 17,5 16 10,-14-8 0,9 22-9,-17-15-5,16 22-5,-6-5-2,19 11-3,12-1-2,0 0-1,28-14-3,12 0-1,19-2-4,13-11-5,23 5-31,0-9 1,8 6-3,-6-3 1</inkml:trace>
  <inkml:trace contextRef="#ctx0" brushRef="#br1" timeOffset="95721.7681">7277 11136 53,'-13'-1'36,"13"1"-1,-15-6 0,15 6-26,0 0-1,0 0-2,15 1-2,2 8 0,3 3 0,16 4-1,20-4 0,17-2 0,27-10-1,30-8 1,26-11-1,28-5 2,21-7-3,15-3 2,11-2-2,11 7 1,-5 7-3,-9 9 1,-10 11-3,-18 7-1,-11 10-2,-18-2-2,-11 13-4,-34-11-22,-6 7-4,-17-8-1,-13-2 2</inkml:trace>
  <inkml:trace contextRef="#ctx0" brushRef="#br1" timeOffset="96142.9688">10514 10502 62,'-1'-23'35,"1"2"0,-5-4 0,7 7-26,-8-3-2,7 10-1,-1 11 1,0 0-2,2 18-1,3 22 0,-4 7-2,5 17 0,-6 9-1,0 6-1,3 7-7,-15-9-30,16-2-2,0-11 0,6-7-2</inkml:trace>
  <inkml:trace contextRef="#ctx0" brushRef="#br1" timeOffset="96735.7699">9541 11331 74,'0'0'38,"9"36"-1,-15-4 1,-2 21-35,-9-4-2,2 3-3,9 4-6,-7-11-24,20-5-5,10-16 0,19-9 0</inkml:trace>
  <inkml:trace contextRef="#ctx0" brushRef="#br1" timeOffset="97936.972">11412 10394 17,'0'0'30,"0"0"1,0 0 2,11 2-12,-11-2-8,0 0-2,0 0-2,0 0-1,0 0-3,-17 26 0,-2-6-1,-2 10-1,-8 0-1,2 7 0,-12 0-1,0 4 0,0-3 0,0-2 0,2-7 0,-2-5 0,10-6-1,-2-5 0,5-7 0,3-6 0,2-7 0,0-2 1,1-4-1,1-3 0,0-5 0,6 0 0,0-3 1,7-1 0,2-5 0,14 1 0,3-5 0,9 3 1,7 0 0,6 4-1,4 2 1,5 9 0,-3 6-1,-7 9 0,-1 6 0,-4 14 0,-7 6 0,-4 10 0,-1 5 0,-2 5-1,0-1 1,7 2-1,2-2 0,7-7-1,7-4-1,2-7-3,15 1-9,-5-15-24,14 3 0,-9-9-2,4 2 1</inkml:trace>
  <inkml:trace contextRef="#ctx0" brushRef="#br1" timeOffset="99075.774">11647 10848 39,'0'0'31,"-13"3"2,13-3-4,0 0-16,-13-6-3,13 6-2,0 0 0,0 0-3,-16-1 0,16 1-1,0 0-1,-9 12 1,9-12-1,0 0 0,0 0-1,-11 14 1,11-14 0,0 0-1,0 0 1,20-18-1,-5 4-1,0-3 0,5 2-3,-3-9-3,8 15-10,-13-13-22,1 11-1,-9-5-2,-4 16 2</inkml:trace>
  <inkml:trace contextRef="#ctx0" brushRef="#br1" timeOffset="102004.4239">12854 1177 75,'-13'3'38,"3"-7"-2,10 4 2,0 0-32,39-7-1,-1 3-1,20-1 0,10-1-2,13 1 1,10-1-2,5 1 1,3-1-1,-4 4-1,-2 0 1,-11-1-1,-4 0 1,-9-3-1,-10-2 0,-12-3 0,-6-2 0,-10-9-1,-10-1 0,-7-4-1,-11 3 1,-3 24 0,0 0 0,0 0 0,-38-55 1,38 55 0,-50-28 1,50 28 1,-63-22 0,63 22-1,-68-16 0,68 16 0,-56-10 0,56 10-1,-17-7 0,-1 11 0,18-4-1,21 21 2,27-3-1,20 7 1,5 1-1,1 7 1,-31-2 0,-16 6 1,-25 3-2,-19 7 1,-25 4-1,-14 2 0,-15 3-1,-8-6-4,7 1-28,-1-14-6,20-5 0,15-13-2</inkml:trace>
  <inkml:trace contextRef="#ctx0" brushRef="#br1" timeOffset="105436.4299">14314 8845 22,'0'0'29,"-6"-13"-2,6 13-3,0 0-3,0 0-5,-13-18-2,13 18-3,0 0-1,0 0-4,-10-9-1,10 9-1,-25 9-1,6 3-1,-7 3 0,0 8 0,-8 8 0,-6 10 0,-1 6 0,2 11 0,0 4-1,1 7 1,8 4-1,5-1 0,9 0 0,15-6 0,14-8 0,17-10 0,20-14 0,15-13 0,21-14 0,10-13 0,5-12-2,8-11 0,-5-7 1,-9-4-2,-8 1 2,-18-1-2,-16 6 2,-13 4-1,-12 6 0,-15 6 1,-13 18 0,1-11 0,-1 11 0,-14 26 0,3 1 0,2 5 0,6 6 0,5 1 1,6 1-1,9-6 2,11-7-1,8-12 0,10-14 0,7-10 1,6-18-1,-1-11-1,0-15 2,-5-8-2,-12-7 1,-10-5-2,-13-1 2,-16 2-1,-16 5 0,-12 7-1,-6 12 0,-6 7-1,7 16-1,2 5-2,29 20-13,-17 2-20,33 15 0,8-2-2,13 11 2</inkml:trace>
  <inkml:trace contextRef="#ctx0" brushRef="#br1" timeOffset="105779.6305">16240 8965 82,'-16'-34'38,"-3"11"-1,-15-3-2,3 21-29,-13 5-1,-4 20-1,-4 8-1,2 21 0,-3 7 0,4 13 0,5 8-1,6 4 0,10 1-1,10-4 0,10-3-2,8-14-1,14-4-3,1-19-3,21-1-28,-17-22-1,12-2-2,-12-18-1</inkml:trace>
  <inkml:trace contextRef="#ctx0" brushRef="#br1" timeOffset="105951.2308">15615 9428 95,'-21'-15'39,"21"15"1,7-22-2,21 10-35,16-3-2,14-6-5,20 7-28,-4-10-6,12 8 0,-6-6-2</inkml:trace>
  <inkml:trace contextRef="#ctx0" brushRef="#br1" timeOffset="106138.4311">16632 9071 89,'-14'1'38,"14"-1"-1,0 0-1,29-14-39,11 11-16,-3-10-18,10 5 1,-4-1-2,-2 7 1</inkml:trace>
  <inkml:trace contextRef="#ctx0" brushRef="#br1" timeOffset="106310.0314">16561 9336 102,'-29'17'40,"23"-1"2,6-16-2,35-17-37,13 2-2,11-7-5,19 9-27,-12-12-8,12 7 0,-8-8-3</inkml:trace>
  <inkml:trace contextRef="#ctx0" brushRef="#br1" timeOffset="147353.7035">18031 8626 61,'15'-17'32,"-15"17"0,4-18-20,-4 18 10,0 0-15,6-12-3,-6 12-1,0 0 0,-1-10-1,1 10 0,0 0 0,0 0 0,8-11-1,-8 11 1,0 0-1,11-4 0,-11 4 0,0 0 0,0 0 0,0 0-1,0 0 1,0 0-1,0 0 1,0 0-1,0 0 1,0 0-1,0 0 1,0 0 0,0 0-1,0 0 1,0 0-1,0 0 0,0 0 1,0 0-1,0 0 1,0 0-1,0 0 0,0 0 1,0 0 0,0 0-1,0 0 1,0 0 0,0 0 0,0 0 0,0 0-1,0 0 1,0 0-1,-11 8 0,-2 6 0,-6 6 1,-5 11 0,-7 6 0,-4 10 0,-3 9 0,-2 5 1,3 9-1,5 2 1,12-1-1,8-8 0,15-5-1,14-12 0,12-13 1,13-12-1,10-17 0,10-14 1,1-9-1,2-8 0,-5-5 0,-4-2 0,-8 0-1,-8 5 1,-13 6-1,-6 9 0,-21 14 0,13-1 1,-15 17-1,-5 11 1,-1 8 0,3 6-1,5 3 1,8-2 0,9-3 1,12-12-1,10-12 2,12-16-1,9-13 1,0-16 0,-1-10-1,-5-10 2,-8-8-2,-16-3 0,-13-3-3,-12 5-2,-15-8-8,-6 21-25,-15-5-2,3 20 0,-2 1 0</inkml:trace>
  <inkml:trace contextRef="#ctx0" brushRef="#br1" timeOffset="147618.904">19230 9172 95,'-23'38'39,"-3"-1"0,5 8-1,-4-11-35,13 2-2,11-3-3,5-22-15,22 4-20,3-19-1,15-11-1,5-20 1</inkml:trace>
  <inkml:trace contextRef="#ctx0" brushRef="#br1" timeOffset="147743.7042">19422 8781 106,'-30'-6'33,"7"4"-30,8-5-3,15 7-38,9-23-3</inkml:trace>
  <inkml:trace contextRef="#ctx0" brushRef="#br1" timeOffset="148118.1049">20204 8657 96,'0'0'39,"0"34"1,-17-1-2,-3 14-36,-2 8 0,0 9-2,4 6 0,1-1-5,10 7-15,0-18-18,9-5 1,3-17-1,6-13 0</inkml:trace>
  <inkml:trace contextRef="#ctx0" brushRef="#br1" timeOffset="148258.5051">19977 9003 111,'-25'-17'41,"25"17"1,2-21-1,34-2-38,19 6-4,10-7-35,35 1-4,6-5 0,14-2-3</inkml:trace>
  <inkml:trace contextRef="#ctx0" brushRef="#br1" timeOffset="149709.3077">21694 8381 51,'0'0'32,"0"0"2,0 0-1,-13 10-25,15 8 0,-9-2-1,5 13-2,-7 2 0,1 12 0,-8 6 0,-2 9-1,-10 3 0,-2 6-2,-8-2 1,-5 0-1,-1-7 1,0-2-3,2-12 1,3-5 0,1-12-1,8-11 0,4-11 0,4-9 0,1-5 0,4-11-1,0-4 1,0-6-1,0-3 1,-2-3 0,2 0 0,4 0-1,2-1 1,5 1 0,6 0-2,8 2 3,8 1-2,7 5 2,7-1-2,6 8 2,-1 0-1,3 8 1,-6 4 0,-3 8 0,-5 5-1,-4 7 1,-9 6 2,-8 8-2,-2 6 1,1 5-1,-2 3 2,3 4-2,6 0 2,6 4-3,11-7 1,7-7-1,11-6 0,11-7 1,11-8-3,0-18-2,22-2-32,-7-22-2,12-7 0,-5-12-2</inkml:trace>
  <inkml:trace contextRef="#ctx0" brushRef="#br1" timeOffset="150333.3088">22985 7819 89,'-21'4'36,"5"22"1,-11 11 0,2 24-32,-10 8-1,4 20 0,-8 11-1,2 14 0,-3-2 1,2 4-1,2-4-1,11-6 0,3-14-1,10-17-3,15-7-5,-2-28-31,20-9-1,-4-23 0,11-11-1</inkml:trace>
  <inkml:trace contextRef="#ctx0" brushRef="#br1" timeOffset="150504.9091">22346 8507 108,'-38'-15'41,"29"15"1,9 0-1,40 3-36,13 1-1,23-3-3,20 0-3,10-7-4,26 9-32,-15-9-3,6 8 1,-16-5-3</inkml:trace>
  <inkml:trace contextRef="#ctx0" brushRef="#br1" timeOffset="158070.9224">12929 2748 98,'47'9'39,"18"-4"-11,18-13-27,16 1-39,15-10-1,20 5-1</inkml:trace>
  <inkml:trace contextRef="#ctx0" brushRef="#br1" timeOffset="158460.923">13007 5031 97,'20'-7'42,"29"-3"-1,30-18-5,26-24-48,29 15-28,10-10 1,19 6-3,-2-4 1</inkml:trace>
  <inkml:trace contextRef="#ctx0" brushRef="#br1" timeOffset="158741.7235">13205 6815 89,'82'8'15,"51"-14"-14,34-13 0,18-12-29,13-9-13</inkml:trace>
  <inkml:trace contextRef="#ctx0" brushRef="#br1" timeOffset="159350.1246">13005 11406 89,'-5'11'42,"21"1"0,19-10-4,18-6-43,49-1-34,19-7 0,26 3-2,10-6-1</inkml:trace>
  <inkml:trace contextRef="#ctx0" brushRef="#br1" timeOffset="159740.1253">13135 13202 80,'39'0'43,"26"3"0,18-16 0,27-7-37,16 9-10,11-12-34,21 8-3,-7-1 0,0 4-2</inkml:trace>
  <inkml:trace contextRef="#ctx0" brushRef="#br1" timeOffset="160020.9258">13180 14618 86,'46'22'43,"41"3"0,32-14-7,20-28-72,42 18-5,10-10-1,21-5-3</inkml:trace>
  <inkml:trace contextRef="#ctx0" brushRef="#br2" timeOffset="168179.7401">13357 7919 56,'0'0'36,"-17"-6"0,17 6 0,0 0-25,-13-8-5,13 8 0,0 0-1,17-8-2,-5 5 0,6 2-1,6-2 1,7 2-1,7-3 0,13 1 0,6-6 0,10-1 0,8-2-1,8-3 0,4-2 0,2 3 0,-2-1-1,-4 3 0,-8 5-1,-7 2 1,-8 4-1,-10 1 0,-6 4 0,-11-3 0,-4 0 0,-10-3 0,-3-3 0,-16 5 0,14-18 0,-11 6 1,-4-4 0,-5 0 0,-4 1 0,-3 0 0,-8 0 0,-4 1 0,-7 3 0,-1-1 0,-10 0 0,-3 2 1,1-4-1,-1 3 1,2 0 0,7 2 0,4 2 0,9 5-1,7 4 1,17-2 0,-1 21-1,19-6 1,11 2-1,13-1 0,12 2 1,12-4-1,4-2 1,6-3-1,-1-2 1,-4 0-1,-10 4 0,-14 4 0,-18 5 1,-16 7-1,-24 8 0,-15 7 1,-16 7-1,-15-1-2,-9 3 1,0-9-5,19-2-30,-4-17-3,21-8-1,19-21-2</inkml:trace>
  <inkml:trace contextRef="#ctx0" brushRef="#br2" timeOffset="171159.3453">14966 15351 33,'-30'12'33,"-9"1"-13,-2 19 8,-19-2-17,8 21 0,-16-1-3,3 18-3,-4 1 1,8 10-3,-1 3 1,12 8-1,1-1 2,17 6-4,12-3 2,18-1-1,18-8 0,17-6-1,19-13 1,15-15-2,15-16 1,11-21-2,9-18 1,9-18 0,5-20 0,-4-14 0,-6-13 0,-7-13 0,-10-7-1,-11-6 2,-13-2-2,-21-4 2,-23 4-1,-17 3 1,-19 4-2,-14 3 2,-21 9-1,-13 9 2,-21 13-2,-3 15 0,-7 15 1,-2 24 0,-2 23 0,6 24 1,8 20-1,8 17 0,15 9 1,20 4-1,21-10 0,25-11 0,21-21 0,24-14-2,25-24 1,18-16-1,18-15-1,7-11-1,8 2-3,-7-7-2,8 14-29,-17-8-2,3 14-1,-20-1 1</inkml:trace>
  <inkml:trace contextRef="#ctx0" brushRef="#br2" timeOffset="171736.5464">15967 15939 49,'-21'24'40,"-2"-17"-1,18 4-1,5-11-32,23-13-2,13-7-1,17-2-1,11-1-1,6-3-2,5 6-2,-8-9-23,1 23-12,-21 1-1,-8 17 0</inkml:trace>
  <inkml:trace contextRef="#ctx0" brushRef="#br2" timeOffset="171908.1467">15953 16425 64,'5'18'43,"12"-31"-3,26 3-1,8-20-37,16-10-3,15 9-9,-6-14-28,14 14-1,-8-3-2,7 13 0</inkml:trace>
  <inkml:trace contextRef="#ctx0" brushRef="#br2" timeOffset="173858.1501">17496 15395 36,'0'-17'33,"0"17"2,-17-13-3,0 22-27,-8 3 0,6 17 0,-11 7 0,5 14-1,-3 4 0,5 9-1,-2 1 1,9 5-2,6-6 1,10 0-2,5-7 1,13-5-2,7-9 0,10-8 1,7-9-1,7-10 0,1-10 0,0-11 0,-1-7 0,-6-6 0,-10-5 0,-3-2 0,-5-3 0,-11 6 1,-3 4-1,-5 5 0,-6 14 0,0 0 0,6 15 0,-6 10 1,2 13-1,1 5 0,4 7-1,4-1 2,8-2-1,4-9 1,10-10-1,4-12 1,7-17 1,5-14-1,1-14 0,-5-10 0,-2-10 1,-8-5-2,-15-2 1,-7-1 0,-14 3-1,-12 0-1,-6 6 0,-4 0-1,0 13-2,-1-2-1,16 15-32,-6-2 0,14 24-2,6-20 0</inkml:trace>
  <inkml:trace contextRef="#ctx0" brushRef="#br2" timeOffset="174357.351">18769 15802 44,'-12'-20'37,"5"7"0,-11-7-1,11 8-26,-15-4-3,10 9-1,-6 5-3,4 11 0,-1 9 0,4 16-1,0 13 1,3 10-2,0 9 0,0 8-2,4 3 1,-1 4 0,5-4-2,2-9-2,4-5-2,-4-22-4,15 2-27,-13-26-1,8-2 0,-11-27 1</inkml:trace>
  <inkml:trace contextRef="#ctx0" brushRef="#br2" timeOffset="174528.9513">18539 16295 46,'-28'-17'36,"-6"-3"2,9 12-1,-4-10-27,18 10-1,4-6-3,23 1-2,5-3-1,21-4-2,10 1-3,3-15-22,16 17-12,-10-8-3,13 10-2,-17-3 1</inkml:trace>
  <inkml:trace contextRef="#ctx0" brushRef="#br2" timeOffset="175090.5523">19609 14964 55,'0'0'37,"0"0"-1,-11 33-1,-4 4-32,0 19 2,-10 16-2,-1 18 1,-4 12-1,1 15-1,-3 5 0,8 1 0,2-11-1,10-8 0,12-18-1,11-18-2,14-18-1,4-33-8,25-5-26,-9-26-1,9-1-1,-9-22 1</inkml:trace>
  <inkml:trace contextRef="#ctx0" brushRef="#br2" timeOffset="175293.3526">19381 15677 74,'-30'7'43,"3"-8"-3,19 12 0,8-11-35,19-1-2,11-7-2,11-1-1,14-1-1,5-9-3,17 10-6,-6-13-30,19 15 1,-12-9-3,10 12 2</inkml:trace>
  <inkml:trace contextRef="#ctx0" brushRef="#br2" timeOffset="175636.5532">20129 15770 68,'34'9'41,"-11"-19"-1,16 2 1,4-11-38,9-4 0,7-2-6,1-3-2,14 9-33,-15-4-1,0 14-1,-8-2-1</inkml:trace>
  <inkml:trace contextRef="#ctx0" brushRef="#br2" timeOffset="176088.954">21247 15061 62,'0'0'39,"-10"16"-2,3 11-1,-8 1-33,2 13-1,-3 8-2,-1 5-1,5 5-4,0-12-14,15 5-17,1-19-2,16-4 2,4-24-1</inkml:trace>
  <inkml:trace contextRef="#ctx0" brushRef="#br2" timeOffset="176260.5543">21734 15057 59,'0'0'40,"-1"12"-3,-23 16 2,0 23-33,-16 13-2,-5 16-2,-3 12-3,-3-2-7,11 9-28,-6-13-2,15-2-1,6-24 0</inkml:trace>
  <inkml:trace contextRef="#ctx0" brushRef="#br2" timeOffset="176650.555">21652 15672 59,'0'0'41,"14"-24"-2,6 13 1,-15-4-31,15-1-6,-3 4-1,2 6-1,-4 5 0,-3 8 0,-6 8 0,-6 8 0,-6 6 1,-6 8-2,-5 2 2,-7 5-1,1 0 1,1-1-1,3-7 0,7-5-1,8-10 1,4-21 0,30 6-1,4-22 0,11-6-3,5-14-6,17 8-30,-11-13 0,11 13-3,-9-5 0</inkml:trace>
  <inkml:trace contextRef="#ctx0" brushRef="#br2" timeOffset="177602.1567">22819 15318 23,'6'-10'34,"-6"10"0,0 0 0,-12 8-16,8 14-10,-14 2-3,4 14-1,-7 6-1,-3 9-1,-7 4 0,-3 5-1,-5-1 2,1 1-3,-3-4 1,2-6-1,0-9 1,4-10-1,6-12 0,4-14 1,6-12-1,4-12 0,7-11 0,5-7 0,3-7 0,4-4 1,7 1-1,2 2 1,4 6 0,4 6 1,0 8-1,1 9 1,5 6-1,1 10 1,3 8 0,4 1 0,-3 8-1,7 4 1,1 2-1,2 7-1,0 3 2,-7 2-3,-2 3 2,2-2-3,1-6 0,-2-11-2,8-5-3,-3-27-29,23-4-1,0-31-1,26-3 0</inkml:trace>
  <inkml:trace contextRef="#ctx0" brushRef="#br2" timeOffset="178163.7577">23873 14813 41,'0'0'34,"-6"13"0,-6 16-1,-14 3-16,5 25-11,-18 11-1,1 20-1,-9 12-2,4 11 2,-2 3-1,6 2-1,9-8 0,10-10-2,12-13-1,16-23-2,15-14-4,1-35-15,23-2-15,-6-26-1,7-1 1,-13-19 0</inkml:trace>
  <inkml:trace contextRef="#ctx0" brushRef="#br2" timeOffset="178350.958">23499 15607 68,'-18'-6'37,"18"6"1,0 0-3,24 0-28,4-5-4,8-3-1,8-1-2,5-12-6,13 7-30,-7-13-1,9 1-2,-6-13 0</inkml:trace>
  <inkml:trace contextRef="#ctx0" brushRef="#br2" timeOffset="178787.7587">24121 14706 79,'0'0'40,"2"-14"-2,14 13 0,-4-6-34,9 6-2,-1 0 0,1 4-1,-1 3 0,-8 3-1,-6 3 0,-1 2 0,-10 5 1,-4 4-1,-14 4-1,-4 7 1,-7 6-1,-1 2 0,-2 2 0,4 0 1,8-4-1,12-4 0,16-8 2,19-13-1,19-11 0,17-11-3,17 2-6,2-18-29,13 6 1,-7-10-2,1 11 0</inkml:trace>
  <inkml:trace contextRef="#ctx0" brushRef="#br2" timeOffset="178912.559">24787 15076 75,'-23'15'39,"-4"-14"-1,11-1-1,-6-7-39,4-18-32,17 1-3,-4-14-3,5 1 2</inkml:trace>
  <inkml:trace contextRef="#ctx0" brushRef="#br3" timeOffset="573191.7858">14527 10625 19,'0'0'13,"0"0"-2,0 0 3,0 0 1,0 0 1,0 0-1,0 0-11,0 0-3,0 0 2,0 0 1,0 0-1,0 0 2,0 0 0,0 0 0,0 0 1,0 0-1,0 0 0,0 0-2,0 0 0,0 0 0,0 0-1,-12 5 0,12-5 0,-11 1 0,11-1 0,-12 3 1,12-3-1,0 0 0,-12 10-1,12-10 0,0 0 0,0 0 0,-13 10-1,13-10 1,0 0 0,-10 6-1,10-6 1,0 0-1,-18 16 0,18-16 1,-17 15-1,6-6 0,-1 4 0,-3-2 1,4 1-1,-4-2 1,5 1 0,-1-3-1,11-8 1,-17 18 0,17-18-1,-15 17 1,15-17-1,-11 20 0,2-8 1,1-2-1,-1 1 1,1 0-1,-1 0 1,9-11-1,-16 19 0,16-19 1,-16 21-1,9-10 0,-3 2-2,2-1 1,0 2-1,0-1 2,2 0-2,-3-1 2,3 1-2,6-13 3,-9 22-1,5-12 0,3 2 1,0-1-1,-1 2 0,2-1 0,0 1 0,0 0 0,0 0 0,0-1 0,0 1 1,3 1-1,0 1 0,-3 0 0,2 1 1,0 1-1,-1 3 0,3 0 1,-4-2-1,0 1 0,1-1 0,-1-3 0,1-2 1,1-2-1,2 0 0,-4-11 0,12 18 0,-12-18 0,22 17 1,-9-7-1,3 0 0,1-2 0,0 2 1,0-2-1,-4-2 0,-1 1 0,-2-2 0,-10-5 0,18 6 0,-18-6 0,11 3 0,-11-3 0,0 0 0,15 2 1,-15-2-2,15 0 1,-15 0 0,23 0 0,-10-1 0,2-1 0,0-2 0,2 0 0,2-2 0,0-3 0,1 1 0,-2-4 0,0 3 1,0-3-1,1 2 0,-4 2 0,0-1 0,-3 3 1,-1 1-1,-11 5 0,19-9 0,-19 9 0,19-13 1,-19 13-1,18-15 0,-8 5 0,3-1 1,-2-2-1,0 1 0,-3 0 0,1-1 0,-1 1 0,-3-1 0,2 0 0,-1-2 1,-1 0-1,0 1 0,1-2 1,-5 1-1,3 1 0,0 0 1,-3 2-1,1-1 0,-2 0 0,1 3 0,-1-2 1,0 2-1,-1 0 0,1 10 0,-1-21 0,1 21 0,-2-21 0,2 21 2,-8-20-1,8 20 1,-9-20-2,9 20 2,-9-20-1,9 20 1,-8-17-1,8 17-1,-7-18 0,7 18 1,-9-17-1,9 17 0,-8-18 0,8 18 0,-14-19 0,14 19 1,-12-19-1,12 19 0,-13-19 0,13 19 0,-14-18 0,14 18 0,-16-16 0,16 16 0,-15-18 0,15 18 0,-18-15 0,18 15 0,-15-12 0,15 12 0,-15-12 0,15 12 0,-16-9 0,16 9 0,-14-10 0,14 10 0,-17-9 0,17 9 0,-20-8 0,20 8 1,-21-4-1,9 3 0,1-2 0,11 3 0,-19 0 0,19 0 0,-21 4 0,21-4 0,-18 6 0,18-6 0,-18 12 0,18-12 0,-19 16 0,19-16 0,-18 20 0,18-20 0,-18 20 0,18-20 0,-15 20 0,15-20 0,-8 20 0,8-20 0,-3 18 0,3-18 0,3 18 0,-3-18 0,10 19 0,-10-19 0,16 19-1,-4-11 1,-1 0 0,4-1 0,1-1 0,-3-1 0,1 0 0,0-3 0,3 1 0,-3-2 0,-1-2 0,3 1 0,-2-3 0,1 1 0,-1-3 0,3 0 0,0 0 0,-1-2 0,0 0 0,-1-1 0,1 0 0,0-1 0,1 1 0,-1-3 0,1 1 0,0 3 0,0-2 0,-3 1 0,3-2 0,-2 2 0,-1 1 0,-1-2 0,2 2 0,2-2 1,-3 0-1,7-2 0,-2 0 0,4-2 0,5 1 0,-3-7 0,0 3 0,3-1 0,-6 1 0,1-3 0,-6 4 0,-2 2 0,-6 0 0,-9 13 0,11-21 0,-11 21 0,7-16 0,-7 16 0,2-11 0,-2 11 0,0 0 0,8-11 0,-8 11 0,0 0 0,0 0 0,0 0 0,0 0 0,0 0 0,0 0 0,0 0 0,0 0 0,0 0 0,0 0 0,0 0 0,0 0 0,0 0 0,0 0 0,0 0 0,0 0 0,0 0 0,0 0-1,0 0-3,0 0-17,0 0-17,0 0-1,0 0-2,-20 2 1</inkml:trace>
  <inkml:trace contextRef="#ctx0" brushRef="#br3" timeOffset="574985.7889">15697 11137 4,'0'0'24,"0"0"0,0 0 0,-12-6-18,12 6-3,0 0 0,-6-15 1,6 15 2,0 0 0,0 0 2,-6-13 0,6 13 0,0 0 1,0 0-1,0 0-1,0 0-2,0 0-1,11 10-1,-11-10 0,13 2 0,-13-2 0,18 6-1,-18-6 0,22 6-1,-11-4 1,2 1-1,-1-1 0,3 2 1,-3-3-1,3 2 1,0-3-1,0 1 0,2-3 0,3-1 0,1-4 0,-1 3-1,-1-4 1,-2 0-1,-1 2 0,-3 0 0,-13 6 1,20-6-1,-20 6 1,0 0-1,0 0 0,0 0 1,10 6-1,-10-6 0,0 0-1,0 0 1,11 9-2,-11-9-1,13-3-4,-13-18-15,15 10-14,-9-10-3,2 7 1,-8-2 2</inkml:trace>
  <inkml:trace contextRef="#ctx0" brushRef="#br3" timeOffset="576046.5908">15774 10882 15,'0'0'22,"0"0"0,0 0-3,0 0-20,3-14 0,-3 14 0,0 0 2,15-11 2,-15 11 4,0 0 0,0 0 3,11 1 2,-11-1 0,0 0 0,-15 5-2,15-5-1,0 0-3,-2 13 0,2-13-2,0 0-1,0 0-1,0 0 0,15 3-1,-15-3 1,12 0 0,-12 0-1,17-3 1,-17 3-1,18-4 1,-18 4-1,18-7 1,-18 7-1,21-5 1,-11 3-1,-10 2 0,21-5 0,-21 5 0,20-3 0,-20 3 0,20-5 0,-20 5-1,20-2 1,-9 0 0,0 1-1,1-3 1,1 1-1,2-2 1,-1-2-1,1 1 1,-2 1-1,1-3 0,-1 3 0,-13 5 1,21-8-1,-21 8 0,17-5 1,-17 5-1,18-2 1,-18 2-1,20-1 0,-20 1 1,16-5-1,-16 5 0,15-4 0,-15 4 1,13-6-1,-13 6 0,11-5 0,-11 5 0,13-7 1,-13 7-1,0 0 0,11-3 0,-11 3 0,0 0-2,0 0-4,0 0-30,0 0-4,-14 2 1,-1-7-2</inkml:trace>
  <inkml:trace contextRef="#ctx0" brushRef="#br3" timeOffset="577060.5926">16887 10321 36,'0'0'27,"0"0"1,-9-12-8,9 12-27,3-18-5,-3 18 2,11-22 2,-11 22 7,14-19 1,-14 19 4,0 0 8,5-15 4,-5 15 1,0 0-1,0 14-2,0-14-7,-5 13 0,5-13-2,-2 23-1,2-9-2,2 4 1,-2 1-1,1 3 0,-1-2-1,0 5 1,0-4-1,-2 4 1,0-2 0,2 3-1,-3-3 0,3 0 1,-1-3-1,2 0 0,-1-2-1,3-4 1,-3-4-1,0-10 0,2 11-1,-2-11-1,0 0-4,-6-11-16,6 11-14,-3-18 0,3 18-2,-13-23 1</inkml:trace>
  <inkml:trace contextRef="#ctx0" brushRef="#br3" timeOffset="577980.9942">17618 10200 15,'0'0'25,"0"0"-2,0 0-9,0 0 1,0 0-4,-17 7-2,17-7-3,0 0-1,-3 11-1,3-11 1,-5 17 2,5-17-2,-6 23 2,6-23-2,-6 26 2,6-26-2,-8 23 1,8-23-3,-6 17-1,6-17-1,-6 21 0,2-8 0,-2 2 0,-7 2 0,3 0 0,-4 3 0,0 2 1,-3-2 0,2 3 0,1 1-1,-1 0 1,-4 1-1,4 3 0,-4-2-1,4 3 1,-2-2-1,-1-2 1,2-2-1,3 1 1,-3-6-1,6 0 1,1-3 0,3-1-1,-2-1 1,5-1-1,-2 1 1,3 0-1,-2-2 0,-1 1 1,3-2-1,2-10 0,-7 19 1,7-19 0,-3 17-1,3-17 1,-5 17 0,5-17-3,-3 16 1,3-16 0,-3 16 0,3-16-1,-3 15 1,3-15-1,-6 13 1,6-13 1,-10 15 0,10-15 0,-12 17 0,12-17 0,-16 17 0,16-17-2,-11 10-1,11-10-3,0 0-28,-3-24-4,8 6 2,-5-7 0</inkml:trace>
  <inkml:trace contextRef="#ctx0" brushRef="#br3" timeOffset="578402.1949">17570 10757 0,'0'0'1,"-10"12"-1</inkml:trace>
  <inkml:trace contextRef="#ctx0" brushRef="#br3" timeOffset="579462.9968">17610 10755 14,'0'0'21,"0"0"0,0 0-10,14-4-6,-14 4-1,16-5 2,-16 5 2,0 0 1,0 0 1,11 5 1,-11-5 1,0 0 0,-14 1-1,14-1-3,0 0 0,0 0-4,0 0 0,0 0-2,0 0-1,0 0 0,0 0 0,0 0 0,12-1 0,-12 1 0,15-9-1,-15 9 1,14-11 0,-14 11 1,17-12-1,-17 12 0,15-13 0,-15 13 0,14-15 1,-14 15-1,16-19 0,-16 19-1,14-18 1,-14 18 0,15-16-1,-15 16 1,14-12-1,-14 12 0,12-2 1,-12 2-1,0 0 1,16-4-1,-16 4 1,10 3-1,-10-3 1,15 9 0,-15-9-1,17 14 1,-8-4 0,0 3-1,-1 0 1,-1-1-1,-5 4 0,1-3 1,-3 1-1,-4-1 0,-1-2 1,1 1-1,-4-1 0,0 0 1,-1-1-1,-1 0 1,-1 3-1,-1-1 0,0 0 0,-2 2 1,0-1-1,-1-1 0,3-1 0,1-1 0,11-10 0,-18 16 0,18-16 0,-9 14 0,9-14 0,-5 11 0,5-11-1,0 0 1,5 12 1,-5-12-1,0 0 0,14 7 0,-14-7 1,19 1-1,-9-1 1,5 2-1,0-2 0,3 0 0,-1 2 1,3-1-2,-1 0 1,-2 0-2,1-2 2,-4 1 0,0-2 1,-4 0-1,3 0 1,-1 0 0,-12 2 0,18-2 2,-18 2-2,15 1-1,-15-1 1,0 0-2,14 9 1,-14-9-3,0 0 1,0 0-6,17 8-27,-17-8-7,8-15 4,-9 5-2</inkml:trace>
  <inkml:trace contextRef="#ctx0" brushRef="#br3" timeOffset="580008.9977">18435 11000 68,'5'14'41,"-5"-14"-2,0 0 1,-11 4-36,11-4 0,0 0-1,0 0-1,0 0-1,18 1-5,7-13-31,-5-9-1,3-3-1,-4-10-2</inkml:trace>
  <inkml:trace contextRef="#ctx0" brushRef="#br3" timeOffset="582130.6015">18971 10207 6,'0'0'18,"6"-11"0,-6 11-10,11-14-4,-11 14-1,14-14 2,-14 14 2,0 0 1,0 0 2,0 0 2,0 0 0,0 0 1,-11 4-2,11-4-1,0 0-3,-9 13-2,9-13-2,0 0 0,0 0-2,0 0 1,0 0 0,0 0 1,0 0-1,0 0 0,0 0 0,0 0-1,0 0 1,0 0-1,0 0 1,0 0-1,0 0 0,0 0 1,0 0-1,0 0 0,0 0 0,0 0 0,0 0 0,0 0 0,0 0 0,0 0 0,0 0 0,0 0 0,0 0 0,10 7-1,-10-7 1,0 0 0,0 0-1,0 0 1,0 0-1,0 0 1,0 0-1,0 0 0,0 0 0,0 0 1,0 0-1,0 0 0,0 0 0,0 0 0,0 0 1,0 0-1,0 0 0,0 0 1,0 0-1,0 0 0,0 0 1,0 0-1,0 0 0,0 0 0,0 0 1,0 0-1,0 0 0,0 0 0,0 0 0,0 0 1,0 0-1,2 11 0,-2-11 0,0 0 0,-2 13 1,2-13-2,-4 17 1,4-17-1,-8 16 1,8-16 0,-4 17-1,4-17 1,-6 13 0,6-13 1,-3 14-1,3-14 1,0 16-1,0-16 1,-3 17 0,3-5-1,0-12 1,0 18-1,0-18 0,-2 15 1,2-15-1,-1 14 0,1-14 1,1 14-1,-1-14 1,0 15-1,-1-3 0,-1-1 1,2 0-1,-3 1 0,0-1 1,0 0-1,0 1 0,0-1 0,3-11 0,-5 20 0,5-20 0,0 19 0,-1-6 0,-1-1 0,1-1 0,-4 2 0,0-1 0,3 0 0,-1 1 0,-1-2 0,4 3 0,-2-2 0,4 0 0,-2 0 0,0-12 0,9 21 0,-5-10 0,-4-11 0,4 21 0,-4-21 0,0 21 0,-3-8 0,2 1 1,-3 0-1,4 2-1,-4-2 2,3 1-2,1 0 2,0 0-1,-1-3 0,1 0 0,-3 0 0,3-1 0,-2 1 1,2-12-1,-5 21-1,5-21 1,-1 19-3,1-19 2,1 18-1,-1-18 1,5 16-2,-5-16 2,9 15 0,-9-15 0,7 16 1,-7-16 0,7 16 0,-7-16 0,10 12 0,-10-12 0,0 0 0,14 13 0,-14-13-1,15 5 1,-15-5 0,14 2 0,-14-2 0,18-1 0,-5 0 0,-2-2 0,1-3 0,3-1 0,-2-1 0,4 0 0,-5-2 0,1 2 0,-2 3 0,0-2 0,-11 7 0,16-8 0,-16 8-2,11-11-1,-10-4 0,12 9-12,-13-13-20,10 5 0,-8-8-1,5 6 1</inkml:trace>
  <inkml:trace contextRef="#ctx0" brushRef="#br3" timeOffset="582832.6027">18804 10647 49,'0'0'28,"0"0"0,-18 7-11,18-7-15,0 0 0,0 0 1,0 0 2,0 0 1,0 0 1,0 0 1,15 18 0,-15-18 1,15 11-1,-15-11-2,29 2-2,-13-5 0,7 1-1,-3-4-1,6 2 1,-2-2-1,5 3-1,-6 1 1,1 2-1,-6 1 0,-1 0 0,0-1-1,-2 0 0,0-1 1,-4 0-1,-11 1 0,18-7 0,-18 7 0,0 0-1,12-5 1,-12 5-1,0 0 0,-8 14-1,6-4-3,-10-13-17,12 3-16,0 0 1,0 0-2,-11-21 1</inkml:trace>
  <inkml:trace contextRef="#ctx0" brushRef="#br3" timeOffset="587330.2602">19936 10082 17,'6'-15'22,"-6"15"-1,11-14-7,-7 0-2,-4 14-2,13-20-1,-2 14 0,-9-7 1,-2 13 0,0 0-1,16-3 0,-16 3-2,0 0 1,0 0-1,-5 23-1,5-23-1,-11 19-1,4-6-2,2 3 0,-2-1 0,2 4-1,-3-3 0,2 4 1,-3 0-1,4 3-2,-1-2 1,0 2 1,1-1-1,1 0 1,-2 0-1,-1 1 1,1-4-2,0 6 4,-2-4-3,1 3 1,-2-1 0,2 2-1,0-1 1,1 2 0,0-1-1,0-1 1,0 2 0,-2-1 0,-1-2-1,-1 1 1,2-1 0,-1 0-1,2-3 1,1-1 0,1 2-1,2-5 0,4 3 0,1-2 1,-1 0-1,1 0 0,0 1 1,-1-1-1,2 1 0,-1-2 0,-1 0 0,0 1 1,1-1-1,-2-1-2,2-1 1,0 1-1,1 0 1,2-2-1,-3 2 1,7-2-1,-3 0 1,-2 1 2,1-2-1,1-1 0,-6-11 0,5 20 0,-5-20 0,6 16 1,-6-16-1,9 15-1,-9-15 1,4 12 0,-4-12 0,9 11 0,-9-11 0,0 0 1,11 15-1,-11-15 0,0 0 0,15 14 0,-15-14 0,15 11 0,-15-11 0,17 11 1,-17-11-1,18 9 0,-18-9 0,18 7 0,-18-7 0,13 6 0,-13-6 0,12 8 1,-12-8-1,0 0 0,14 9 0,-14-9 0,0 0 0,14 9 0,-14-9 0,0 0 0,13 8 0,-13-8 0,0 0 0,0 0 0,0 0 0,0 0 0,0 0 0,0 0 0,9 6-2,-9-6-1,0 0-10,-7-20-25,7 1 0,-5-12-2,8-12 2</inkml:trace>
  <inkml:trace contextRef="#ctx0" brushRef="#br3" timeOffset="589498.664">20327 10550 4,'0'0'20,"11"-11"0,-11 11-7,5-19-2,-5 19 0,6-21 0,-6 21-2,9-23 1,-9 23 1,6-11-1,-6 11 1,0 0-2,9 10-1,-9-10-1,1 19-1,-2-4-2,3 5-1,-2 2-1,2 4 0,-5 1 0,3 3 0,-3 0-1,0 1 1,-1-2-1,3 0 0,0-2 0,1-2 0,0-2-1,1-3 1,4-1-1,0-1 1,1-3 0,0-3-1,-6-12 1,16 19 0,-16-19 0,20 11-1,-11-7 1,4-4-1,1-1 1,-2-2-1,3-3 1,-4 1-1,1-3 0,-1-3 0,-3 1 0,1-2 0,-1 0 1,2-2-1,-1 1 0,1-3 0,1 1 0,0 1 0,1 0 0,-6 0 0,0 2 0,-6 12 0,6-19 0,-6 19 0,-1-12 1,1 12-1,0 0 0,0 0 0,0 0 1,0 0-1,0 0 0,13-5 0,-13 5 0,10 12 0,-10-12 0,12 15 0,-12-15 1,13 21-1,-6-6 1,3 3-1,-2-1 1,3 0 0,0 1-1,1-2 1,0-1-1,0-3 0,0-1 1,0-3-1,-1 0 0,0-1 0,1-1 1,-2-2-1,1 1 0,1-2 1,2 2-1,-1-4 0,2 0 0,-2-2 0,-1 0 0,-1-2 1,-11 3-1,19-5 0,-19 5 0,13-7 1,-13 7-1,13-12 0,-13 12 1,12-16-1,-12 16 0,13-20 1,-7 8-1,-3 2 0,0-2 1,-3 12-1,0-19 1,0 19-1,3-18 0,-3 18 1,-3-21-1,3 10 0,0 1 0,0-3 0,-5 0 1,3 2-1,-3-1 0,0-1 0,-1-2 1,1-1-1,-1 0 0,-1 0 0,-1-2 0,3 0 0,-2 1 0,-1 2 1,4 3-1,4 12 0,-10-19 0,10 19 0,0 0 1,0 0-1,0 0 0,0 0 0,0 0-1,0 0 1,0 0 0,0 0 0,0 0-1,0 0 0,0 0-1,0 0-2,0 0-7,-12 10-26,12-10 0,0 0-1,-7 18-1</inkml:trace>
  <inkml:trace contextRef="#ctx0" brushRef="#br3" timeOffset="591573.4676">21283 10904 16,'0'0'23,"0"0"1,0 0 0,0 0-17,0 0-1,0 0 1,0 0 1,0 0 0,0 0 0,13-3 1,-13 3 0,0 0 0,0 0-1,-1 9-2,1-9-2,0 0 0,-1 11-1,1-11 0,-3 14 0,3-2-1,-7-2 1,6 4-4,-6-4 2,3 4-2,-1-3 1,4 0-1,-4 0 1,5-11-2,-4 17 2,4-17 1,-2 18-1,0-7 0,-2 1 0,-1-1 0,2 0 0,3-11 0,-8 18 0,8-18 0,0 0 0,-7 11 0,7-11-3,0 0-14,0-11-19,-1-1 0,1 12-1,2-22 1</inkml:trace>
  <inkml:trace contextRef="#ctx0" brushRef="#br3" timeOffset="592103.8686">21347 10708 52,'0'0'31,"0"0"2,0 0-2,0 0-23,0 0-1,0 0-1,0 0 1,12-2-1,-12 2-1,0 0 0,0 0 0,9-14-4,-9 14-33,11-10-2,-11 10-2,0-17-2</inkml:trace>
  <inkml:trace contextRef="#ctx0" brushRef="#br3" timeOffset="596035.0755">21876 10593 15,'0'0'19,"0"0"2,0 0-11,0 0 0,0 0 0,5-12-1,-5 12 1,0 0 1,0 0 0,0 0-1,0 0 0,0 0-2,0 0-1,0 0-1,0 0 0,0 0-1,0 0-2,11 7 0,-11-7-1,0 0-1,0 0 1,0 0 0,13 13-1,-13-13 1,0 0 0,0 11 0,0-11 0,-2 15 0,2-15 0,-1 19-1,1-19 0,-1 16-1,1-16 1,-3 14 0,3-14 0,-2 15 0,2-15 0,-3 21 0,2-11 0,-1 1 0,2 1 0,-1 0-1,1-2 1,0-10-1,0 18 1,0-18-1,-2 15 1,2-15-1,-1 13 1,1-13-1,-2 13 0,2-13 0,-3 10 0,3-10 1,-1 12-1,1-12 0,-1 11 0,1-11 1,-1 14-1,1-14 0,0 12 0,0-12 0,0 0-1,0 0 1,0 0-2,1 10-2,-1-10-3,0 0-11,0 0-19,-12 3 0,0-5-1,12 2 1</inkml:trace>
  <inkml:trace contextRef="#ctx0" brushRef="#br3" timeOffset="596971.0771">21779 10798 17,'0'0'18,"-11"-2"-1,11 2-9,0 0-1,0 0 0,0 0 0,0 0 3,0 0 0,-15-5 1,15 5 0,0 0 0,0 0-2,-19 7-3,19-7 0,0 0-2,0 0 0,0 0 0,0 0 0,0 0-1,0 0 1,16 8-1,-16-8 0,18 0 0,-7 1-1,-11-1 1,25-2-1,-12 1 0,3 1 0,-4-1 0,4 2 0,1-2-1,-2 2 0,-1-2 0,-1 1 0,-2-1-1,1-1 0,-12 2 1,20-4-1,-20 4 1,20-7-1,-10 3 1,0 1-1,2 1 1,-12 2-1,20-6 0,-20 6 0,13-2 0,-13 2 0,0 0-1,0 0 0,0 0-4,0 0-12,0 0-20,2-13 1,-2 13-2,6-12 0</inkml:trace>
  <inkml:trace contextRef="#ctx0" brushRef="#br3" timeOffset="598562.2799">22493 10495 23,'0'0'26,"4"-12"-1,-4 12 0,0 0-14,9-18-4,-9 18-2,5-14 1,-5 14-1,0 0 1,0 0 1,0 0-1,0 0 1,0 0 0,0 0-1,0 0-3,-12 16 0,12-16 0,-12 17-1,12-17 0,-11 26 0,3-12 0,2 3 0,-3 3 0,3 3 0,-3-2-1,3 1 0,1 1 0,0-2 0,0-2 0,5 3 0,-2-5 0,4 1 0,0-2-1,4 3 1,1-4 0,1 1 0,-1-2-1,2-1 1,-9-13 0,21 17-1,-7-11 1,3-2 0,2-3 0,0 2 0,3-3-1,2 1 1,1-2 0,-4 1-1,-2-1 0,-4-1 0,-5-3 0,-10 5 0,16-15 1,-11 1-1,0-1 0,2-1 0,0-4 0,3 0 0,-4 3 1,2 1-1,0 5 0,-8 11 0,5-18 0,-5 18 0,0 0 0,0 0 0,0 0 1,0 0-1,-11-10 0,11 10 0,0 0 0,0 0 0,0 0 0,0 0 0,0 0 0,2 11 1,-2-11-1,1 14 0,-1-14 0,5 20 1,-2-10-1,0 2 1,2-2-1,1 3 0,2-3 1,2 3-1,3-2 1,-1 0-1,2-1 1,1-2-1,0 0 0,1-2 0,-4-1 0,1-2 0,0-1 0,2 0 1,0-4-1,2 1 0,3-2 1,0-1-1,2 0 1,2-3-1,-2 2 0,-3-2 0,-2 4 0,-3-1 0,-3 0 1,-11 4-1,15-11 0,-15 11 0,14-17 0,-4 7 0,-2-5 0,3-1 1,0-1-1,-3 0 0,-2-4 0,0 5 0,-1 0 0,-1-1 0,-3-1 0,-2 5 0,1-1 0,-1 1 0,-2-1 1,3 3-1,-5-3 0,3 2 0,-6 1 0,2-1 0,-4 1 0,1 0 0,9 11 0,-18-17 0,18 17 0,-12-9 0,12 9-1,0 0 1,0 0 0,16-5 0,-4 4-1,-1-3-1,7-2-1,-2-9-4,13 4-30,-12-8-1,4 7 0,-7-4-1</inkml:trace>
  <inkml:trace contextRef="#ctx0" brushRef="#br3" timeOffset="601292.2847">23554 10876 0,'0'0'9,"0"0"0,0 0 0,12-8 1,-12 8 1,0 0 2,0 0 2,0 0 2,0 0-1,0 0-2,0 0-3,18-8-2,-18 8-2,0 0-1,10-11-2,-10 11-1,0 0 1,0 0 0,0 0-1,0 0 0,0 0-1,0 0 1,4-12-2,-4 12 1,0 0-1,0 0 0,0 0 0,0 0 0,-13-10 1,13 10 0,0 0-1,-12-4 1,12 4-1,0 0 0,0 0 0,0 0-1,0 0 1,-11-2-1,11 2 0,0 0 1,0 0-1,0 0 1,0 0-1,0 0 0,0 0 1,0 0-1,0 0 0,-11 0 0,11 0 0,0 0 0,0 0 0,0 0 1,-14 2-1,14-2 0,-12 3 0,12-3 0,-15 4 0,15-4 0,-17 4 0,17-4 0,-13 6 1,13-6-1,-12 4 0,12-4 0,0 0 0,-12 9 0,12-9 0,0 0 0,0 0 1,-5 12-1,5-12 0,0 0 1,0 16-1,0-16 0,-3 15 0,3-15 1,-3 16-1,3-16 0,-5 19 1,5-19-1,-2 18 0,2-18 1,2 16-1,-2-16-1,5 19 1,-5-19-2,6 19 1,-6-19-1,0 20 1,0-9-1,0 0 2,0-11-2,4 17 2,-4-17 1,6 19-1,-6-19 0,11 17 0,-11-17 1,9 14-1,-9-14 0,8 12 0,-8-12 0,0 11 0,0-11 0,-4 11 0,4-11 0,-9 12 1,9-12-1,-4 15 0,4-15 0,-3 11 0,3-11 0,0 0 0,-1 14 0,1-14 0,0 0 0,0 0 0,0 0 0,0 0-1,0 0 1,0 0-1,0 0 1,0 0-1,0 0 0,0 0-2,0 0 0,0 0-2,0 0-9,6-14-22,-6 14 1,0-11-2,0 11 2</inkml:trace>
  <inkml:trace contextRef="#ctx0" brushRef="#br3" timeOffset="602009.8859">23388 11101 14,'0'0'19,"5"11"2,-5-11-12,0 0-2,0 0 2,-11 3 2,11-3-1,0 0 1,0 0 0,-10 7-1,10-7-3,0 0-1,0 0-2,10 0-1,-10 0 0,12-2 0,-12 2 0,13-4 0,-13 4-1,13 1 0,-13-1 2,14 3-2,-14-3 1,17 0-1,-6 1 0,-11-1 0,21-4-1,-21 4 0,19-3-1,-19 3 1,11-3-1,-11 3 1,0 0-1,0 0 1,14-2-1,-14 2 1,0 0 0,15-4-1,-15 4 1,0 0-1,14-6-2,-14 6-1,-3-11-15,3 11-18,0 0 1,-5-12-2,5 12 1</inkml:trace>
  <inkml:trace contextRef="#ctx0" brushRef="#br3" timeOffset="603351.4883">23986 10118 13,'0'0'23,"0"0"1,0 0-1,0 0-6,0 0-2,-5-12-1,5 12 0,0 0-1,0 0-2,0 0-2,0 0-3,0 0-3,0 0 0,0 0 0,0 0-1,0 0 0,0 0 0,0 12 0,0-12 0,5 11 0,-5-11 0,5 18 0,-1-3-1,-1-3 1,5 4-2,-4 2 1,2 1-1,4 1 1,-1-1 0,1 1-1,2 0 1,0-4-1,-4 0 2,-3-1-1,0 0 0,-3-1 0,-2 0 0,0 1 0,0 2-1,2 0 1,-1 3 0,1-3-1,1 4 1,-1-2-1,-1 0 1,-1-4-1,3 3 1,-3-4-1,-3 1 1,3-2 0,0 2-1,0-2 1,3 2-1,-3 2 1,1 1 0,-1 2-1,1-1 1,0 1-1,1-3 1,-1 2-1,1-2 0,-1-2 1,2-2-1,-1-2 0,1 3 1,-2 0-1,-2 0 1,-2 1-1,0 1 0,0 0 0,0 5 0,-1 0 0,3 1-2,-5-1 1,5 3 0,-3-1 0,3 2-1,-4-1 2,-1-2-2,-1-1 2,-2 0 0,6-2 1,-5-3-1,5 1 0,0-4 0,3 0 0,3 1 0,-1-4-1,-2-10 0,11 23-4,-11-23-33,12 1-3,1-12 0,2-12-3</inkml:trace>
  <inkml:trace contextRef="#ctx0" brushRef="#br3" timeOffset="612383.9042">19595 11017 18,'0'0'17,"0"0"-2,0 0-3,12-3-1,-12 3-1,0 0-1,0 0-2,0 0-3,0 0-1,0 0 0,0 0 0,0 0-1,0 0 2,17-7 0,-17 7 1,0 0 1,0 0-1,15 0 1,-15 0-1,0 0 0,0 0-2,0 0 0,0 0 0,5 15 0,-5-15-1,0 0 2,0 0-1,0 0 0,0 0-1,0 0 0,0 0 0,0 0-3,12 7-24,-8-21-11,-3-5 0,-6 1-1</inkml:trace>
  <inkml:trace contextRef="#ctx0" brushRef="#br3" timeOffset="664877.9964">15150 11915 24,'3'-10'32,"-3"10"1,-11-16 0,11 16-24,-28 5-1,16 11-2,-8 3-2,3 16-1,-6 11-1,0 15 0,-1 11-2,-2 12 3,4 8-3,-1 8 2,2 2-1,4-2 0,3-8-1,6-6 2,6-14-2,7-8 0,6-18 0,7-13 1,11-16 0,6-17-1,5-17 1,5-13 1,7-11-2,0-10 1,0-11 0,-1-4-1,-8-2 1,-3-1-1,-7-3 0,-7-2 0,-4-4 0,-6 2 0,-6 2 1,-4 4-2,-1 4 2,-7 6-1,-3 7 0,-5 8 0,-4 10 0,-1 6 3,-7 7-3,-1 8 2,-4 4-2,-2 7 2,-5 7-2,3 6 0,-3 5 0,-1 5-2,-1 4 1,-1 2-1,2 6 2,1-1-2,4 4 2,-1 4 0,7 0 0,4 3 1,7 0-1,4-1 1,9-3-1,9-5 1,10-11-1,11-10 1,17-12-2,6-20-9,17-6-24,6-10-1,4-7-3,-2-6 0</inkml:trace>
  <inkml:trace contextRef="#ctx0" brushRef="#br3" timeOffset="665564.3976">15993 12282 42,'0'0'33,"0"0"0,15 5-10,-15-5-13,28 2-3,-7-3-1,10 4-1,-2-5-2,10 2-1,-1-2-1,3-5-3,3 7-3,-11-12-7,8 11-20,-10-3-2,-4 6 0,-8 1 0</inkml:trace>
  <inkml:trace contextRef="#ctx0" brushRef="#br3" timeOffset="665845.1981">15976 12682 54,'0'0'37,"0"0"-1,19-11-2,9 0-27,7-8-2,16 4-1,2-6-2,7 0-2,2 4-5,-5-7-17,10 11-12,-8-1-5,-5 3 3,-10 2-1</inkml:trace>
  <inkml:trace contextRef="#ctx0" brushRef="#br3" timeOffset="669747.6319">17227 12082 19,'-3'-22'21,"6"-3"-12,6 5 0,-3-6 1,4 8 0,-5-6 3,6 13-1,-10-6-1,-1 17-3,5-16-1,-5 16-2,0 0 0,-12 7-1,0 0 0,-1 8-1,-4 1-1,-1 9 1,-6 2-1,0 7 0,-3 9 0,3 8 1,-4 7-2,4 6 1,-1 4 1,9 6 0,1-4-3,7-2 1,4-8 0,8-9-1,3-11 1,10-10-1,7-11 0,5-11-2,4-12 3,3-11-1,4-8 0,2-3 1,1-7-1,0-4 1,0 3-1,-4-1 1,-2 5-1,-3 7 1,-6 7-1,-8 6 0,-4 10 0,0 10 0,-8 9 0,-3 7 1,0 9-1,2 8-1,3 5 1,3 6 0,6 1-1,7-3 1,-1-3-1,7-8 0,3-9 2,6-9-1,2-12 1,5-15 0,-2-13 0,1-8 0,1-11 1,-1-11-1,-2-8 0,-5-3 1,-7-7-1,-4-3 0,-9-6 0,-11 0-1,-7 3 1,-12 6 0,-7 5-1,-5 9 0,-7 9 0,-1 10-1,7 16-4,-2 3-17,25 13-13,0 0-1,14 3-3,17-6 0</inkml:trace>
  <inkml:trace contextRef="#ctx0" brushRef="#br3" timeOffset="670465.2331">18407 12657 28,'-14'0'32,"-1"-1"1,3-4-2,-1-4-21,13 9-1,-4-12-4,16 6 0,3-9-2,8 0-1,1-6 0,5 2 0,1-3-1,-1 4 0,-4 3 0,-2 3-1,-6 6 2,-2 8-1,-15-2 2,15 22-1,-11 1 0,-8 8 0,0 2-1,-5 8 1,-3 0-1,1 0 0,-2 0-1,2 2 0,1-6-1,3-5 0,5-2-3,-3-16-8,15 3-22,-10-17-1,14-2-1,-8-16-1</inkml:trace>
  <inkml:trace contextRef="#ctx0" brushRef="#br3" timeOffset="670699.2335">18628 12077 52,'0'0'37,"-12"-9"-2,12 9 0,-29 5-24,10-1-41,19-4-3,0 0-4,0 0 0</inkml:trace>
  <inkml:trace contextRef="#ctx0" brushRef="#br3" timeOffset="672914.4374">19601 12038 16,'0'0'10,"0"0"1,0 0-1,-11 1 0,11-1-2,-1-13-1,1 13-1,0-22 1,1 11-1,-1-9 0,5 4 0,-5-5 1,4 5-1,-5-6 1,7 8 3,-8-2-3,2 16 2,2-19-3,-2 19 1,0 0-2,0 0 2,-6 13-4,3 5-3,-5 6 3,1 6-4,-4 8 3,2 8-3,-7 7 3,3 9-2,-3 2 2,1 5 0,-3 0-1,8 5 2,1 0-2,4-4-1,5-3 1,5-5 0,4-6-1,6-10 0,8-6 0,6-12-1,4-10 1,5-8 0,8-8-2,0-9-2,8 6-6,-10-14-24,9 8-1,-12-7-2,-5 4 0</inkml:trace>
  <inkml:trace contextRef="#ctx0" brushRef="#br3" timeOffset="673288.8381">19240 12476 48,'0'0'35,"-16"-9"0,16 9 0,16-11-25,12 4-1,8-6-3,21-1-2,8-2-2,16-3-2,15 8-9,2-12-25,9 3 0,-2-3-4,-2 1 1</inkml:trace>
  <inkml:trace contextRef="#ctx0" brushRef="#br3" timeOffset="673772.4389">20607 12123 33,'-6'-26'29,"-2"2"3,6 5-2,-7-3-17,9 22-2,0 0-4,0 0-1,7 18-1,1 11 1,-8 9-3,6 8 0,-2 9-2,1 3 0,0 1 0,2-2 0,0-3-1,2-7-1,0-2-3,-4-15-6,14 2-21,-10-10-3,-1-1-1,-3-9 0</inkml:trace>
  <inkml:trace contextRef="#ctx0" brushRef="#br3" timeOffset="674022.0394">20351 12487 49,'-17'-12'36,"12"0"-1,5-4-1,15 0-23,7-4-2,21 9-3,7-4-2,14 3-1,1 0 0,8 1-1,-3 1-1,3-1-2,-5 5-1,-6-11-9,-3 15-24,-9-8-1,-5 2-1,-5-9 0</inkml:trace>
  <inkml:trace contextRef="#ctx0" brushRef="#br3" timeOffset="676003.2429">21714 11935 15,'-2'-25'24,"4"6"3,-1 3-3,-2-13-10,10 10 0,-10-10-3,12 12 1,-11-8-3,0 25 0,6-19-3,-6 19 0,3 15-1,0 5 0,-6 8-2,6 8-2,-6 2 1,3 7-2,3 0 0,-1-5-4,6 10-7,-5-16-24,7-2 2,1-16-2,1-2 0</inkml:trace>
  <inkml:trace contextRef="#ctx0" brushRef="#br3" timeOffset="676330.8434">22219 11708 51,'0'0'30,"0"0"3,0 0-3,5 13-21,-17 0-1,7 17-1,-12 3-1,3 15-3,-6 6 1,0 16-1,-5 9 0,-4 13-2,-3 6 0,1 4-1,1 2 0,-2-4 0,3-2 0,4-13-2,8-4-5,-1-22-27,17-11 0,1-21-3,9-16 1</inkml:trace>
  <inkml:trace contextRef="#ctx0" brushRef="#br3" timeOffset="676814.4443">22365 12353 57,'-1'-15'34,"0"-5"-2,2 5 1,-1-5-25,13 10 0,0-3-5,10 6 0,-2 0-2,7 4 1,-2 0 0,1 6 0,-3 0 0,-2 8 0,-9 1-1,0 6 1,-6-1-1,-3 6 0,-9 1 0,-1 3 0,-5 1-1,-1 0 1,-2 6-2,-6 0 2,-2 7-1,-1 0-1,-3 3 1,-1 1 0,2 0 1,4-1-2,3-5 2,5-5-2,9-6 2,7-5 0,11-8-2,7-10-3,24-2-30,0-12-1,15-2-2,5-11-1</inkml:trace>
  <inkml:trace contextRef="#ctx0" brushRef="#br3" timeOffset="677641.2457">23708 12301 52,'0'0'34,"-5"-18"-2,5 18 1,-23-12-22,23 12-2,-23 13-5,9 4 0,-5 0-2,2 7 1,-6 3-2,-1 3 1,-2 3-1,0 3 1,-2 2-1,-1 2-1,-3-1 1,-3-2-2,1-2 2,1-5-2,-1-5 1,4-3-1,1-9 0,0-8 1,5-5 0,2-9 0,3-9 0,0-6 0,3-10 0,2-5 0,-1-6-1,3-2 1,4-2 0,-1 0 0,6 4-1,3 3 1,2 5 0,3 6 0,5 7 1,0 7-1,6 5 0,1 11 1,6 6-1,2 9 1,3 6 0,6 8 0,1 2 0,3 6 0,3-1 0,2 4 1,-1 0 0,3 0 0,0-1-1,-1-2 0,0-3 0,-1-2-2,-2-3 1,-3-5-4,5 6-13,-14-18-20,4 1 0,-7-13 0,1-5-2</inkml:trace>
  <inkml:trace contextRef="#ctx0" brushRef="#br3" timeOffset="679716.0494">24162 12079 14,'3'-30'28,"0"-7"2,-1-2 2,10 5-13,-12-13-4,17 13-2,-13-9-5,9 14 0,-7-1-2,5 12-1,-5 2-2,-6 16 0,0 0-1,0 0 2,7 23-1,-11 4 0,-5 6-1,1 7-1,-3 7 1,0 9-1,-4 5 0,5 7-2,-3 5 1,4-4-1,3-1 1,5-4 1,3-7-1,8-9 1,5-7 0,5-13 1,5-7-2,0-7 1,6-5-3,-1-9-5,9 7-27,-11-11-3,-1 2 0,-8-7-3</inkml:trace>
  <inkml:trace contextRef="#ctx0" brushRef="#br3" timeOffset="679950.0498">23986 12212 72,'-5'-14'37,"15"2"-3,11 8 2,5-7-32,13 6-1,10 4-6,-1-8-20,12 9-11,-4-2-1,4 1-1,-10-8 0</inkml:trace>
  <inkml:trace contextRef="#ctx0" brushRef="#br3" timeOffset="680542.8508">24642 11672 44,'-17'-10'34,"8"2"2,-6-6-2,15 14-11,-11-31-14,17 16-4,5-4-1,6 7-2,1 0 1,6 3-2,5 3 1,-2 6-1,-1 5 0,-2 0-1,-2 5 1,-1 0 0,-6 0 0,-1 3-1,-7 0 1,-3 2 0,-7 2-1,-2 2 1,-6 0-1,-3 4 1,-5 1 0,-8 1 1,-1 0-1,1-1 1,-7-1-1,2 2 1,6-6-1,4-3-2,3-1 2,8-2-3,11-13 3,5 15-2,8-8 2,8-6-3,5-1 3,8 0 0,2-1 0,2 1 0,-1 0 0,-2 0-2,-4 4-1,-3-1-2,5 13-15,-13-11-18,8 4-1,-9-8-2,4 1-1</inkml:trace>
  <inkml:trace contextRef="#ctx0" brushRef="#br3" timeOffset="725704.9302">14744 13536 16,'-10'-15'29,"10"15"1,-20-12 0,5 3-22,15 9-2,-18-2-1,18 2-1,-16 13 0,10 4 0,-2 3-1,8 14 1,-9 5-1,9 11-1,-2 4-1,4 5 1,1 1-1,4-2 0,3-2 0,2-6 0,5-2 0,3-9-1,3-7 0,7-5 0,-1-7 0,6-2-1,3-9 2,-1-7-2,0-10 1,1-4 1,-6-9-1,-3-6 1,-4-10-1,-10-5 1,-5-9-1,-6-3 1,-6-3-1,-6 2 0,2 4 1,-3 6-1,2 6 0,0 10 0,4 11 1,3 18-1,0 0 0,0 0 0,7 17 0,-1 1 0,2 6-1,2 3 2,-1 2-1,2 2 0,0 4 0,4 2 1,4 0 0,-1-1-1,4 1 1,2-1-1,2-2 0,6-6 1,-3 0-1,1-5 0,0-10 0,0-5 0,-1-7 0,-4-7 0,1-8 1,-1-9-2,-2-9 1,-5-11 0,-2-6 0,-6-11 0,-6-6 0,-4-4 0,-4-1 0,-4 1 0,-4 2 1,-2 8 0,0 12 0,1 8 1,1 12-2,4 10 0,8 18-4,-17-11-16,22 22-15,-5 0-1,9 3-1,2 2 0</inkml:trace>
  <inkml:trace contextRef="#ctx0" brushRef="#br3" timeOffset="726516.1316">15669 13957 11,'10'19'28,"8"-3"1,-1-4 2,-4-11-22,14 5-1,-8-14-3,6 2 0,-8-14 0,6 1-1,-7-11-1,1-5-2,-8-6 0,-1-4 0,-6-6-1,-2 0 1,-7 0-1,-2 6 1,-4 4 1,2 11-1,-3 7 0,-2 11 1,-1 10-1,4 12 1,0 9-1,3 11 0,-1 13-1,4 12 1,6 12 0,1 8 1,2 11-1,7 8 0,-2 2-1,6 4 2,-2-6-2,2-2 1,-1-7-1,4-9 0,-6-15 0,2-9 0,-4-17 1,2-11-1,-10-24 0,0 0 0,9-27 0,-11-10 0,-6-10 0,-6-6-1,2-4 1,-5 0-1,-3 6 1,1 6 0,0 13 0,3 10 0,2 8 0,2 8 0,12 6 0,-13 8 0,13-8 0,0 16 0,0-16 1,19 18 0,-2-9 0,7-2 1,2-3-1,6 0 1,3-4-1,-2-2-2,3 2-6,-14-10-27,8 3-2,-10-4-1,3 3-1</inkml:trace>
  <inkml:trace contextRef="#ctx0" brushRef="#br3" timeOffset="727311.733">16135 13540 31,'-16'-11'31,"16"11"2,-4-23-2,4 2-25,15 6-3,-1-6 0,8 4-1,-1 0 0,4 4 1,-1 0-2,1 6 1,-6 6-2,-7 5 0,-12-4 0,8 23 0,-11-7 0,-6 5 0,-5 2 0,-3 2 0,-2-1 1,2 2 0,0-5-1,4 1 1,1-3 0,5-3 0,5-6 0,2-10 1,11 12-1,2-11 1,5-4 0,5-3-1,3 0 0,4 0-1,-1-1 1,2 0-1,-2 3 0,-4 2 0,-2 0 0,-6 1-2,0 5-2,-17-4-19,13-4-11,-13 4-2,12-3 1</inkml:trace>
  <inkml:trace contextRef="#ctx0" brushRef="#br3" timeOffset="727951.3341">16765 14081 33,'16'7'32,"-5"-10"1,4-1-1,0-4-27,11 3-2,1 0 1,5-1-2,0-1 1,2 2-2,2 0 0,-5 1-2,0 4-5,-14-7-16,0 6-10,-5-4-2,-12 5 1</inkml:trace>
  <inkml:trace contextRef="#ctx0" brushRef="#br3" timeOffset="728185.3345">16892 13900 19,'-18'12'33,"18"-12"1,0 0-1,0 0-14,29 4-14,-13-7-2,12 2 0,-2-4-1,2-3-6,12 3-27,-10-2-3,-1 3 1,-6-2-2</inkml:trace>
  <inkml:trace contextRef="#ctx0" brushRef="#br3" timeOffset="729542.5369">17715 13411 10,'0'0'28,"-9"9"1,9-9 2,-11 21-23,-3-12 0,3 14-2,-7-2 1,8 15-1,-5-2 0,0 16-2,1 2 0,4 8-1,0 0-1,5 6 0,1-3 0,7-2 0,2-4 0,7-4-1,4-9 0,6-8-1,2-6 1,6-7-1,1-8 0,3-6-1,3-11 1,-3-8 0,-2-6 0,-1-7 0,-3-7 0,-9-5 0,-1-5 0,-8-4 1,-5-2-1,-4-1 0,-4 1 1,-1 2-2,-2 4 2,1 5-1,-3 7 0,4 6 1,-2 5-1,6 17 1,-11-16-1,11 16 0,-12-4 1,12 4-1,-12 19 0,7-2 0,1 6 0,2 4 0,2 6 0,2 3 1,3 2-1,2 2 2,5 1-2,3-3 1,0 3-1,8-3 0,0-2 0,5-4-1,1-3 1,1-7 0,2-7 0,0-8-2,0-12 2,1-9 2,-1-5-2,-3-12 1,-2-7 0,-4-11-1,-3-6 1,-5-9 0,-5-2-1,-3-4 0,-4 2 1,-5 1-1,0 6 0,-4 8 0,-1 12 1,-4 7-1,0 11 0,-1 9-1,12 14-2,-22-12-7,22 12-24,0 0-1,10 18-2,2-10 1</inkml:trace>
  <inkml:trace contextRef="#ctx0" brushRef="#br3" timeOffset="730072.9378">18602 14075 25,'6'-12'34,"-6"12"-1,0 0 0,0 0-22,0 0-3,-13 11-2,13 12-2,-4 0 0,2 11-2,-1 3 0,3 5 0,-1 1-1,-2 1 0,1-3 0,1-5-1,1-7-2,-3-11-1,6 4-8,-3-22-21,0 0-4,-11-19 0,12 0 0</inkml:trace>
  <inkml:trace contextRef="#ctx0" brushRef="#br3" timeOffset="730260.1382">18535 13827 40,'0'-19'33,"0"1"-1,1 5 0,-5-1-30,4 14-2,7-12-7,-7 12-23,0 0-2,0 0 0,0 0 0</inkml:trace>
  <inkml:trace contextRef="#ctx0" brushRef="#br3" timeOffset="731664.1406">18938 13571 32,'0'0'32,"-11"-15"0,11 15-1,8-16-26,-5 4-1,9 1-2,0-1 0,8 1 0,1-3-1,7 4 1,2 0-1,2 3-1,-3 2 1,-3 5-1,-2 3 0,-6 6 0,-8 4 0,-10 5 0,-5 2 0,-9 5 1,-7-1-1,-3 2 1,-5 1 0,3 2 0,-3-3 0,7 0 1,0-4-1,9-2 0,4-6 1,9 0-1,0-14 1,20 8-1,0-10 1,6-3 0,3-2-1,2-2 0,-2 2-1,0-3-1,0 9-3,-12-11-15,2 14-15,-6-3-2,-2 5 1,-11-4-1</inkml:trace>
  <inkml:trace contextRef="#ctx0" brushRef="#br3" timeOffset="732256.9417">19953 13689 40,'0'0'32,"0"0"1,-5-16-4,5 16-24,3 14 0,-1 5-1,-3 6-2,2 7 1,-2 6-2,2 7 1,-2 1-1,2 1 0,-3-1-1,2-5 0,0-6 0,-4-7 0,4-6-2,-2-10-1,4 3-11,-2-15-21,0 0 2,-5-14-1,5 0 1</inkml:trace>
  <inkml:trace contextRef="#ctx0" brushRef="#br3" timeOffset="732459.742">19786 13993 52,'0'0'35,"0"0"-1,20 7-1,0-11-30,10 3-1,3-2-2,1 1-1,7 4-3,-9-7-19,6 8-9,-7-1-3,3 2 1</inkml:trace>
  <inkml:trace contextRef="#ctx0" brushRef="#br3" timeOffset="733146.1432">20572 13726 20,'-2'-22'29,"0"-3"1,11-3 1,-2 5-23,5-12-2,7 9-1,0-7-1,6 6-1,-2-2 1,7 7 0,-2 2-2,3 7 0,-2 5-1,0 5-1,0 7 0,-7 7 0,-1 7 0,-4 5 0,-6 5 0,-2 7 0,-7 3-1,-3 7 2,-6 7-1,-5 2 0,-7 4 1,-5 1 0,-3-3-1,-5-1 2,-8-3-2,1-7 2,-1-8-1,2-3 0,1-11 0,8-8-1,4-10 1,9-5 0,16 0 0,-7-20 0,16 0 0,8-2 1,6-1-1,4 4 0,4 4-1,0 4 0,1 7 0,-2 4 0,-3 5 0,-2 5 0,-2 5 0,-1 0 0,2-2 0,5 2 0,-4-3 0,5-2 1,0-2-2,2-6-2,4 4-14,-10-11-19,8-5 2,-7-5-1,3 0 0</inkml:trace>
  <inkml:trace contextRef="#ctx0" brushRef="#br3" timeOffset="733785.7443">21809 13577 42,'-9'17'32,"6"-2"2,-6-4-5,3 15-22,-13 3-1,1 10-2,-10 4-1,-3 8 1,-9-2-3,-3 3 1,-7-4-1,1-3 0,-3-5-2,0-9 2,6-6-1,4-10 0,8-7 0,7-9 0,10-10 0,9-7 0,8-8 0,7-6 0,10-5-1,4-4 1,8 1-1,-2-3 0,6 6 1,1 5 0,-5 7 0,-3 5 0,-3 9 0,-2 5 0,-7 8 1,-1 7 0,-2 8-1,3 3 1,-2 6 0,6 7 0,-1 3 1,6 5 0,2 0-2,3-1 1,-1 2-1,6-4 0,-5-3-2,-4-17-11,2 4-22,-5-14-1,-1-6-2,-7-11 1</inkml:trace>
  <inkml:trace contextRef="#ctx0" brushRef="#br3" timeOffset="767524.2198">22403 13344 31,'-4'-14'31,"-3"3"2,7 11-2,-29-22-23,14 22-1,-10-4 0,1 11-2,-9 0 0,2 8-1,-5 6 0,-1 10-2,-1 4 2,8 11-2,-2 8-1,11 13 0,2 7 0,11 8 0,4-2-1,12 1 1,7-2-1,6-7-1,10-10 1,3-11-1,5-14 1,2-14-1,1-14 1,-2-11 1,2-15-1,-2-11 1,-2-13 0,-4-12 0,-4-11-1,-6-10 1,-3-2 0,-8-2-2,-8 2 1,-6 2 0,-10 5 1,-7 5-1,-6 12 0,-6 11 1,-3 11-1,-6 7 1,1 9-1,-2 5 1,5 9 0,1 6-1,4 7 0,7 4-1,4 2 1,2 1 0,8 4 0,2 0 0,7 2 0,7-1 1,5-4-1,10-3 2,2-3-2,11-5 2,6-6-1,6-6-1,-1-5 1,5-6 0,-5-2-1,-6 0 1,-4 1-2,-10 0-1,0 7-2,-11-4-5,12 12-27,-15-3 0,10 5-2,-7-4 0</inkml:trace>
  <inkml:trace contextRef="#ctx0" brushRef="#br3" timeOffset="813091.8998">15306 17622 13,'0'0'17,"13"-20"-10,-13 20 0,15-15 5,-14 4 0,-1 11-3,11-17-4,-11 17 0,11-16-3,-11 16 5,0-20 1,-3 8-7,-1 0 0,4 12 1,-15-18-1,4 11 1,-3 1-1,-2 2 0,-1 2 0,0 1-1,-2 1 0,1-1-1,1 1 1,2-1-1,2 1 1,-1-1 0,-3-1-1,0 1 1,-6 1 1,0 3 0,-3-2 0,-1 4 0,-3 1 1,3 5-1,-5 1 2,3 7-2,2 1 0,-1 4 0,3-1-1,2 4 2,3 0-2,0 4 1,6-1-1,5 1 2,2 0-1,7 0 1,5 3-1,6 1 1,2 4-1,9-6 1,-22-33-1,0 0 1,0 0-1,61 58 1,-24-38 1,5-6-2,1-10 0,2-8 0,0-12 0,0-2-1,2-8 1,-8-7-2,-4-3-1,0 0 2,-2-5 1,-4 3-1,-3-3 1,-3 0-1,-4-3 1,-3 4-1,-5-3 0,-1-1-1,-4 3 1,-4-2-1,0-1 0,-2 2 0,-4 1 1,1 0-1,0 1 2,-2 5-2,0-1 2,-1 5-2,1 3 1,1 4 0,0 2 0,1 2 0,0 0 0,-1 4 0,2 1 1,-2 1-1,2 1 0,2 13 0,-5-20 1,5 20-1,0 0 0,-6-11 0,6 11 0,0 11 0,0 6 0,2 6 0,2 7 0,1 8 1,3 11 0,2 12 1,-1 5 1,6 8 0,0 3 0,5 2 0,-2 0-1,7-4 1,1-6-2,-2-9-1,2-6-6,-5-14-4,5-3-28,-8-11-1,2-7 0,-20-19 0</inkml:trace>
  <inkml:trace contextRef="#ctx0" brushRef="#br3" timeOffset="813809.5011">16147 17478 13,'0'0'32,"6"-11"1,-1-3-6,8 7-17,-7-6-3,11 9-1,-5-7-1,10 7-1,0-3 0,8 1-1,-1-1-1,5 1-1,-1 2-1,5-2 0,2 4-2,-7-1-2,8 8-4,-15-7-9,14 9-16,-13-7-3,0 4 2</inkml:trace>
  <inkml:trace contextRef="#ctx0" brushRef="#br3" timeOffset="814152.7017">16244 17758 19,'3'14'36,"-3"-14"2,16 3-2,-16-3-28,21-5-2,-5-1 1,11 3-1,-2-3-2,9 1-2,5 1-2,1-2-1,8 1-2,-5-2-2,12 6-3,-12-4-8,17 2-21,-11-3-1,0 6 2</inkml:trace>
  <inkml:trace contextRef="#ctx0" brushRef="#br3" timeOffset="816133.9052">17484 17372 12,'0'0'27,"-5"-17"-9,5 17-1,-6-16-3,6 16-4,-2-13-1,2 13-2,0 0 0,2-11-2,-2 11 0,0 0-2,0 0 0,0 0-1,0 0 0,0 0 1,6 12-2,0 5 1,10 5 0,-1 10-1,4 7 2,5 3-2,-1 2 1,5 4 0,-4-5 0,2 0 0,3-5-2,-2-7 2,1-8-1,1-4 0,-4-7 0,3-6 0,-4-5 2,-1-4-2,-4-6 0,0-3 1,-3-4-1,0-5 1,-3-9-1,-2-6-1,-2-6 0,0-4-1,-4-3 1,0-2-1,-5-4-1,-3 2-2,1 8-1,-3 2-1,4 15-1,-13-8-14,12 19-15,-5 0-3,7 17 3</inkml:trace>
  <inkml:trace contextRef="#ctx0" brushRef="#br3" timeOffset="817038.7068">18546 17618 5,'0'0'31,"0"0"1,0 0 1,0 0-24,0 0-2,6-21-1,2 10 0,-8-6-1,5 4-2,-5-7 0,4 4 0,-5-2-2,-2 2 0,-2-2-1,-2 1 0,-1 2 0,-2-2 0,-3 4 0,2 2 0,-3 3 0,-1 4 0,1 2 0,-2 6 0,1 2 0,-1 3 0,1 4 1,-1 4-1,2 2 1,1 4 0,1 4 0,2 3-1,3 1 1,5 0 0,4 2-1,1-1 1,6 1-1,3 0 1,-1-2 1,4 0 0,0 0 0,4 7 0,-4-6 1,0 1-1,-15-33 0,0 0 1,0 0 0,29 60 0,-29-60-2,0 0-1,0 0 0,0 0 1,28 51-2,-28-51-3,0 0-20,0 0-13,16 29-2,-16-29 1</inkml:trace>
  <inkml:trace contextRef="#ctx0" brushRef="#br3" timeOffset="817257.1071">18449 17866 31,'0'0'37,"10"-13"2,-10 13-2,29-20-30,-11 7-1,10 3-2,2 2-3,0 0-5,11 9-19,-12-5-13,1 3-2,-8-3 0</inkml:trace>
  <inkml:trace contextRef="#ctx0" brushRef="#br3" timeOffset="818083.9086">19199 16980 24,'3'-13'34,"1"2"0,-4-10-12,0 21-14,2-22 0,-2 22-1,3-14-1,-3 14-2,0 0-1,0 0 0,0 11-1,2 7 0,1 6-1,2 10 0,2 5-1,4 13 1,0 9-1,1 4 1,1 2 0,3 3 0,0 3 0,1-3 0,-3-3 0,0-7 0,2-3-2,-5-9-1,7-2-4,-10-16-8,11-3-21,-11-12-2,-8-15 0</inkml:trace>
  <inkml:trace contextRef="#ctx0" brushRef="#br3" timeOffset="818349.1091">19097 17494 18,'0'0'34,"-13"-8"3,13 8-1,7-14-20,-1 4-9,16 4-1,-1-4-2,10 2 0,4-2-1,12 1-2,5 4-3,1-5-3,15 14-20,-12-9-12,6 8 0,-13-5-2</inkml:trace>
  <inkml:trace contextRef="#ctx0" brushRef="#br3" timeOffset="818879.51">20200 17652 32,'-14'-1'34,"14"1"2,0 0-1,0 0-30,8-12-1,6 3 0,12 1-1,7-3 0,10 0-1,5-1 0,8 0-2,4 3-3,-3-4-6,9 6-26,-11-2-1,0 2-1,-11-2 0</inkml:trace>
  <inkml:trace contextRef="#ctx0" brushRef="#br3" timeOffset="819581.5112">21213 16791 18,'0'-14'31,"2"3"2,-2 11-21,5-17 0,7 22-1,-12-5-3,11 20-2,-7 0-2,6 16 0,-4 6-2,3 7-1,-2 8-1,-2 0-1,5 7-4,-13-13-15,12 1-15,-8-13 1,7-7-1</inkml:trace>
  <inkml:trace contextRef="#ctx0" brushRef="#br3" timeOffset="819987.1119">21689 17052 1,'11'-10'31,"0"-1"1,-5-2 1,9 9-22,-14-10-3,-1 14-1,0 0-2,13-5 0,-13 5-1,-7 19-2,-3 1 0,1 11 0,-11 9 0,-1 10 0,-10 13 0,-5 13 0,-10 7 0,-2 7 1,-9 4-2,1 0 1,56-94-2,-58 91 0,58-91-5,-55 97-28,55-97-1,-37 78-3,37-78 0</inkml:trace>
  <inkml:trace contextRef="#ctx0" brushRef="#br3" timeOffset="820564.313">21575 17904 4,'0'0'31,"-4"-22"1,8 6 2,2-2-21,-1-8-5,12 3-2,-5-4-1,8 4-1,-2 4 1,8 2-2,-1 0 0,4 5-1,0 3-1,-1 6 0,-6 4 0,3 4 0,-6 2 0,-3 8 0,-8 2 0,-3 6 1,-6 2-2,-7 3 1,-1 3 0,-8 3-1,-5-1 1,3-1-1,19-32 0,0 0 4,0 0-4,-35 61 2,35-61 0,0 0-2,0 0 4,0 0-4,8 57 3,-8-57-4,0 0 1,0 0-3,69 28-24,-69-28-8,50 8-6,-50-8 3</inkml:trace>
  <inkml:trace contextRef="#ctx0" brushRef="#br3" timeOffset="821656.3149">22807 17467 25,'12'-9'32,"0"-2"3,-5-7-22,6 10-2,-13-9-5,8 7-1,-13-5 0,2 2-2,-6 0-1,-8-1-1,-7 1 0,-4-2 0,-3 2 0,-8 5-1,-4 4 0,-1 4 1,-3 2-1,5 4 1,1 3-1,6 9 1,1 4-1,7 4 1,6 7 1,4 8-1,5 2 1,3 3-1,7 3 1,4-3-1,7-3 2,9-9-2,10-11 0,10-11 1,6-8-1,8-9 1,2-7 0,5-4-1,-2-8 0,-1-5 1,-6-2-1,-4-1 0,-4-5-2,-6 1 2,-7 1-2,-3-2 1,-8 5-1,-4 6 1,-7 1-2,-3 7 4,-5 4-2,1 14 0,-16-16 1,5 16-1,-1 7 0,1 6 0,0 6 1,2 9-1,3 9 2,3 3-1,1 9 1,6 5-1,3 2 1,1-2-2,4-1 1,2-4-3,6-4-4,-9-11-10,12-2-22,-9-12-1,8-10-1,-11-10 1</inkml:trace>
  <inkml:trace contextRef="#ctx0" brushRef="#br3" timeOffset="822139.9157">23463 16730 20,'0'0'32,"0"0"1,0 0-8,5 23-19,1 9 0,-2 3-1,7 18 0,-5 1-1,4 20 0,0 3-1,3 10 1,-2-1-1,4 1 0,-3-6 0,3-3-1,-2-9-1,1-11-2,2-9-3,-8-15-8,10-10-24,-18-24-1,20 15-1</inkml:trace>
  <inkml:trace contextRef="#ctx0" brushRef="#br3" timeOffset="822389.5162">23304 17440 25,'0'0'37,"0"-12"-1,13 5 1,-3-8-30,19 5 0,1-7-1,11 6-2,4-2-1,4-1-3,3 4-2,-1-6-5,4 14-19,-13-10-11,-3 8-1,-14-5 0</inkml:trace>
  <inkml:trace contextRef="#ctx0" brushRef="#br3" timeOffset="823138.3175">23882 16781 8,'0'0'31,"6"-13"1,-6 13 0,6-20-24,5 15-2,-5-9-1,5 7 0,-3-5-2,4 5 0,2-3-1,0 3-1,2-1 1,2 5-1,-3-1 0,5 6 1,-6 2-1,2 4 0,-6 2 0,-1 3 1,-3 2-1,-1 3 1,-5 5-2,-1-1 1,-5 3 0,-3 2 0,-4 0-1,-5 2 0,-4-3 0,2 1 1,-1-3-1,4-5 1,2-2 0,10-2 0,5-15 0,4 16 0,6-14 1,7-1-1,6-2 0,1 0 0,4 0 0,0-2 0,0 0 0,2 2-1,-6 1 0,-4-1 0,0 1-1,-6-1 0,-3 2-1,-11-1-1,17 1-2,-17-1-1,0 0-3,0 0-18,0 0-9,0 0 0,0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8T03:02:42.88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13007 14035 22,'27'-6'24,"-1"2"-8,3-7-3,8 3-7,1-5-1,12 5-1,-2-4-1,5 5 1,-1-4 0,5 6 0,-5-5 0,2 7-1,-2-5 0,1 3 0,-4-3 0,0 2-1,-4-4 0,0 1-1,-10 1 0,-1 0 0,-9 2-1,-5 1 1,-6 2-1,-14 3 0,12-2 0,-12 2 0,0 0 0,0 0 0,0 0 0,-14-12 0,14 12 0,-10-13 1,10 13-1,-10-19 0,10 19 0,-14-21 0,14 21 0,-21-17 0,4 11 0,1 2 0,-6 3 0,-2 1 1,-2 3 0,1 0 0,1-1 0,6 3 0,6-4 0,12-1 0,0 0-1,30-3 1,7-3-1,13 1 0,9-3-1,8 4 1,6-2 0,2 2 0,-7 4 0,-8 5 0,-11 4 0,-15 4 0,-17 4 0,-17 5 0,-17 2 0,-12 6 0,-9-1-1,-6-2-4,8-3-25,2-1-3,8-9 2,13-5-2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5-08T02:52:14.75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1" timeString="2013-05-08T02:52:17.188"/>
    </inkml:context>
    <inkml:context xml:id="ctx2">
      <inkml:inkSource xml:id="inkSrc3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2" timeString="2013-05-08T02:52:23.865"/>
    </inkml:context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9898 7103,'0'0</inkml:trace>
  <inkml:trace contextRef="#ctx1" brushRef="#br0">3894 1488</inkml:trace>
  <inkml:trace contextRef="#ctx1" brushRef="#br0" timeOffset="1076.4019">3894 1488</inkml:trace>
  <inkml:trace contextRef="#ctx2" brushRef="#br1">3593 780 49,'0'0'33,"41"-55"4,-41 55-2,0 0-28,0 0-1,43-47 1,-43 47 0,0 0-4,0 0 2,0 0-4,0 0 2,43 65-2,-46-16 1,3 10-2,3 11 0,-2 9-1,2 8 2,-3 5-1,4 2-1,-3 3 1,7 6-3,-6 3 3,4 10-2,-1 12 2,0 5-1,-1 10 1,0 7 0,-3 8 0,-1 8 2,0 8-2,0 0 1,5 2 0,-1 7-1,1-1 1,5 3-2,1 1 1,1 0 0,2-3 0,0 2-1,1-1 2,-1-1-2,-2 5 3,1-2-1,1 2 2,-3 1-3,2 0 2,2 0 1,-2-2-1,6 1 0,0-7-2,2 0 1,0-3-2,0-1 3,-1-1-2,0-1-1,-5-7 0,-1-2 0,-8-2 1,-3-6 0,0-8-2,-3-15 0,7-6-5,-11-24-26,18-10-2,-1-20-1,11-19-2</inkml:trace>
  <inkml:trace contextRef="#ctx2" brushRef="#br1" timeOffset="795.6014">3257 8063 25,'21'0'24,"13"9"1,1-7 0,8 3-22,14 3 1,7-6 2,17 2-1,6-9 2,20 2 0,10-9-1,21 3 0,9-7 0,19 0-2,15-5-1,17-2-1,16-1-1,13-1 1,9 1-2,18 0 1,12 1-1,8 2 2,16 2-1,8 4 1,14 0 2,3 3-2,5 1 1,9 2 0,6 3 0,10 2 0,-5-2 0,15 3-2,-3-3 1,13 0-1,4-2-1,4-6 1,2-3-1,3-5-1,2-8 1,1-3-1,-4-6 1,-3-2-1,-9-5 1,-9 3-1,-9-2 2,-20 4-2,-17 5-1,-27 4-5,-14 11-27,-38 6-1,-30 12-2,-34 6 2</inkml:trace>
  <inkml:trace contextRef="#ctx2" brushRef="#br2" timeOffset="5553.6097">4199 8872 52,'9'-24'31,"9"6"1,-12-2-2,4 6-23,-10 14-4,10-14-1,-10 14 0,3 13-1,-1 7 1,-7 5-1,5 13 1,-5 11-1,7 13 1,-4 13 0,6 12 0,-3 11-1,6 17 1,-1 11 0,5 10 0,1 11-2,1 7 2,2 6-1,2 9 1,-3 3-2,3 5 0,-5 2 0,3 7 0,-9 2 1,3 4-1,-2 1 2,2 5-2,-2 0 2,2 1-1,1-3 1,3 1-1,0-2 0,2-2 0,-1-2-2,-2 3 2,0 2-2,-4 6 0,-4 3-1,-6 4 1,-4 2-1,-8-1 0,-3-6-1,2-15 0,1-21-1,4-31-4,22-27-24,1-47-8,18-28 0,9-36 1</inkml:trace>
  <inkml:trace contextRef="#ctx2" brushRef="#br2" timeOffset="6318.0111">3543 14737 15,'15'-2'31,"4"1"-1,11 3 1,-1-5-24,17 5-1,9-6-1,8 4 0,13-6-1,16 1-1,10-4 0,13 1-1,12-3 0,14 2-1,13-1 1,11-1-1,7 0 0,12-1 1,10-4-1,15 0 0,7-5 1,12 2-1,11-5 1,8 1-1,13 2 1,6 0-1,12 3 0,9 6 0,7 0 1,3 3 0,9 3 0,5 3 0,5-1 0,6 3 0,2-1-1,-1 1 1,3-4-1,3 1 1,3-1-1,5-2 1,1 0-1,2 1 0,4-1 0,6 2 1,52-1-1,-45-1 0,1-2 0,5-5-1,1-1 0,4-6 0,3-4 0,2-6 0,-53-5 0,43-1-1,-8 0-1,-19-2-2,-15 16-23,-37-11-11,-31 18 0,-46 1-2</inkml:trace>
  <inkml:trace contextRef="#ctx2" brushRef="#br2" timeOffset="6988.8122">13404 14563 33,'14'-36'35,"-2"8"1,-7-2-1,3 12-25,-13-3-4,5 21-1,-17-11-1,3 26 0,-18 14 0,-3 17 0,-12 14-1,-3 18 0,-8 11-1,3 13 0,4-1 0,10 1 0,15-10-1,13-12 0,17-13-2,14-17-1,19-17-5,-4-27-31,25-8 0,-10-19-1,3-2-1</inkml:trace>
  <inkml:trace contextRef="#ctx2" brushRef="#br2" timeOffset="7176.0126">12917 14975 64,'-29'7'42,"28"9"-1,16-13 1,40-2-36,29-17-3,30-11-1,27-7-8,4-18-31,22 0-3,-10-9-1,-2 2-1</inkml:trace>
  <inkml:trace contextRef="#ctx2" brushRef="#br2" timeOffset="9266.4162">1124 10546 56,'-14'-15'34,"-3"9"-1,-5-1 1,0 17-27,-6-3-1,7 15 0,-8 2-1,6 13 0,-4 0-2,10 7 0,1-3-1,5-1 0,6-7-1,8-6 0,7-12-1,7-7 1,6-13-1,6-10 1,5-9 0,2-7-1,-4-5 1,2-2 0,-5 1 0,-5 4-1,-7 3 1,-8 7 0,-4 6-1,-5 17 1,0 0-1,-11 7 0,5 14 0,-3 6 0,6 6 0,1 5-1,6 4 0,2-3 0,6 0-3,4-10-2,12 3-9,-9-22-20,13 0 0,-4-18-2,8-3 3</inkml:trace>
  <inkml:trace contextRef="#ctx2" brushRef="#br2" timeOffset="9609.6168">1507 10578 72,'0'0'34,"-14"10"0,0 4 0,4 15-27,-4-3-2,2 8 0,0-1-2,4-2 0,2-3-1,3-4 0,5-9 0,-2-15 0,17 5 0,-3-15-1,2-12 1,6-5-1,0-6 0,-2-3-1,-1-1 0,0 1 0,-4 7 0,0 4 0,-4 10-1,-11 15 1,14-6-1,-8 18 1,2 7-2,1 4 0,5 9-2,0-5-1,13 10-8,-6-14-22,13 5-1,0-17-1,11 1 2</inkml:trace>
  <inkml:trace contextRef="#ctx2" brushRef="#br2" timeOffset="10077.6177">1980 10547 80,'-40'4'37,"-8"1"-1,8 16 0,-3-4-31,12 9 1,6-1-2,10 0-1,10-3-1,16-5 1,9-10-2,11-4 0,8-12 1,4-3-2,4-10 2,-2-4-2,-1-4 1,-10 2-1,-5-2 0,-12 5 0,-5 4 0,-7 2-1,-5 19 1,0 0-1,-17 0 0,5 24 1,-1 14 0,-4 14 0,0 13-1,1 7 1,3 8-1,1 0 0,3-3 0,2-9 0,5-12 1,2-12-1,1-11 1,-1-14-1,0-19 2,0 0 0,-17-10-1,5-12-1,5-6 0,-5-8 2,3-2-3,2-5 1,12 1-4,-5-4-3,13 12-28,-8 2 1,9 16-1,-9 3-3</inkml:trace>
  <inkml:trace contextRef="#ctx2" brushRef="#br2" timeOffset="10592.4186">892 11936 65,'16'-31'41,"-3"-6"-4,11 6 3,-11 0-35,8 6 2,-7 0-3,0 7 1,-14 18-3,17-5 0,-17 5-1,6 31 0,-8-3 0,-1 9-3,1 7 3,-2 8-3,0 2 3,2-1-3,2-3 2,0-8-2,8-7 2,2-11 0,7-14 1,7-13 0,2-14-1,2-11 1,-1-9 0,3-8 0,-8-7 0,0-2 2,-8 0-2,-3 2 0,-3 5-1,0 5 1,1 5-2,0 7 0,9 8-2,-2 2-7,14 16-27,-9-6-1,17 15 1,-13-5-3</inkml:trace>
  <inkml:trace contextRef="#ctx2" brushRef="#br2" timeOffset="10982.4193">1543 11894 74,'0'0'39,"0"0"-3,12-7 1,7-6-30,4-7-4,6-2 2,2-5-3,3-3 0,-1-2-1,-9 3 1,-2 1-1,-10 4-2,-7 5 1,-10 7-1,-7 6 1,-11 8 0,-5 11 0,-3 5 0,-3 16 1,2 5-2,1 6 2,8 3-1,6 1 0,12-4 0,10-7 0,10-9-2,16-17 0,13-15-2,17-10-5,2-24-29,18-5 1,-8-19-1,9-4 0</inkml:trace>
  <inkml:trace contextRef="#ctx2" brushRef="#br2" timeOffset="11154.0196">2314 11203 80,'-23'22'39,"6"24"-1,-8 7-1,2 16-31,0 7-3,6 3-4,7 9-12,-3-17-24,14-1-1,-2-19-2,13-8 1</inkml:trace>
  <inkml:trace contextRef="#ctx2" brushRef="#br2" timeOffset="11294.4198">2328 11837 96,'-19'-1'43,"1"-1"-2,7 0-6,11 2-48,-17-28-25,23 7-1,-1-16-4,11 0 1</inkml:trace>
  <inkml:trace contextRef="#ctx2" brushRef="#br1" timeOffset="16832.4295">1285 1574 74,'6'-14'36,"-9"2"1,3 12-1,0 0-31,0 0 0,-12 27-2,12 4 0,-2 9-2,2 8 0,-3 8-1,2 11 1,-3 5-1,3 2 0,1-4-2,0-12-3,11 4-6,-11-25-23,17-3-1,-3-22-3,15-12 2</inkml:trace>
  <inkml:trace contextRef="#ctx2" brushRef="#br1" timeOffset="17035.2299">1597 1897 73,'0'0'37,"-17"24"-1,9 7 1,-8-1-32,8 8 0,-3-1-3,6 4 0,1-6-4,3-9-4,12 6-21,-11-32-9,23 14 0,-10-28-2</inkml:trace>
  <inkml:trace contextRef="#ctx2" brushRef="#br1" timeOffset="17456.4306">1702 1697 89,'-23'-17'37,"23"17"0,-14-4-3,14 4-29,0 0-2,21 15-1,-1-9 0,1 9 0,1 0 0,5 7-1,-3 3 1,-2 7-1,-8 1 0,-3 9-1,-8-2 1,-1-1-1,-2-4 1,-5 0 0,1-9 0,-2-5-1,6-21 1,0 0 0,13-8 0,3-19 0,5-5 0,4-10-1,3-5 2,3 2-1,3 0 0,-9 6 1,-2 10-1,-3 13 0,-8 11-1,-12 5 1,14 23-2,-10 1-1,-4 9 1,1 4-3,5 6-1,-2-13-6,20 13-25,-12-17-4,14 5 1,-4-17-2</inkml:trace>
  <inkml:trace contextRef="#ctx2" brushRef="#br1" timeOffset="17799.6312">2317 1857 75,'0'0'38,"0"0"-2,0 0 2,16-10-35,5 6 0,5-5 1,7-3-1,1-8 1,-1 0-1,-2-3 0,-5 1 0,-5 2-1,-12 0 0,-10 4 0,-10 7 0,-9 7-1,-4 9-1,-10 5 0,-1 8-1,0 5 0,1 5 0,7 1 1,7 1-2,10-1 1,9-9-2,16-4-3,4-16-6,21 4-27,3-13 1,15-1-1,-2-13 1</inkml:trace>
  <inkml:trace contextRef="#ctx2" brushRef="#br1" timeOffset="18376.8322">2816 1676 81,'-32'20'37,"-6"2"1,5 10-1,-9 0-31,13 7-1,-1-3 0,15 0-3,3-8 1,17-4-1,8-11 0,12-8-1,10-12 0,4-13 0,7-5 0,0-12 0,-1-6 1,-8-3-1,-5 3 0,-10 2 0,-6 4 0,-7 9 0,-7 5 0,-2 23 0,-11-11-1,11 11 0,-19 18 0,9 2 0,5 4-1,3 1 0,6 0 1,2-5-1,8-1 1,7-7-1,4-5 1,3-8 0,1-6 0,-2 3 2,-1-1-2,-5 2 0,-2 3 0,-5 3 1,-14-3-1,8 25 0,-11-1 0,-4-1-1,-3 2 1,-2-2 0,2-2-1,2-7 1,8-14 1,0 0-1,0 0 0,8-30 1,2-4 0,9-2 1,1-3-2,2-2 2,1 3-1,0 3 0,1 7-3,-3 3-1,7 20-9,-11-10-21,13 19-8,-11-2 1,6 15-3</inkml:trace>
  <inkml:trace contextRef="#ctx2" brushRef="#br1" timeOffset="18891.6331">1007 3118 86,'0'0'37,"0"0"0,0 0 0,-8 28-34,-6-3 2,3 12-2,-5 2 0,5 7 0,-5-2 0,5 0-1,3-6 0,4-6 2,4-10-2,5-9 1,-5-13-1,26-16 0,-6-13 0,4-7-1,0-10 1,7-6-1,-4-3 0,1 0-2,-3 4 0,-4 4-1,0 12-2,-6 3-3,9 24-18,-13-7-14,10 19 0,-10-3-1,12 15 1</inkml:trace>
  <inkml:trace contextRef="#ctx2" brushRef="#br1" timeOffset="19281.6338">1460 3236 71,'-14'4'39,"14"-4"-1,0 0 2,0 0-16,22-17-20,2 0-1,4-11-1,4-1 1,2-2-2,0-2 1,-5 0-2,-7 1 1,-9 3 0,-6 6-1,-9 4 1,2 19-1,-24-13 0,-2 19 0,2 8 0,-5 9 1,-1 10-1,2 6-1,3 7 2,6 0 0,3 2 0,11-4-1,6-5 0,10-8 0,15-10-1,7-14 0,13-12-2,5-17-2,15-6-5,-10-26-24,17 1-6,-10-18 3,3 3-3</inkml:trace>
  <inkml:trace contextRef="#ctx2" brushRef="#br1" timeOffset="19453.2341">2150 2537 72,'0'0'38,"-30"-7"-1,11 30 1,-8 7-17,6 27-15,-8 7-3,8 13-1,0 4-2,4-5-1,11 1-3,1-19-8,15 2-26,6-22 1,11-9-1,0-21-1</inkml:trace>
  <inkml:trace contextRef="#ctx2" brushRef="#br1" timeOffset="19734.0346">2289 2872 93,'-19'14'39,"-8"-1"1,7 17-1,-13 0-33,14 6-1,4-3-1,11 4-1,4-8-1,11-3-1,6-7 0,6-10-1,3-11 0,5-5 0,-1-13-1,0-6 0,-2-7-1,-13-8 0,1 1 0,-11-4-3,-2 8-3,-11-11-8,4 21-22,-11-2 0,15 28-1,-26-15 2</inkml:trace>
  <inkml:trace contextRef="#ctx2" brushRef="#br1" timeOffset="19999.2351">2745 2845 89,'-37'19'39,"7"13"0,-7-7 1,13 10-33,-4-6-2,13 8-2,7-5-2,14-2 0,7-9-3,10-10-2,17 5-15,-6-25-21,14 2 2,-7-19-2,9 2 2</inkml:trace>
  <inkml:trace contextRef="#ctx2" brushRef="#br1" timeOffset="20186.4354">3009 2796 72,'-12'15'39,"3"20"-1,-8 0 0,9 14-23,-6-5-9,5 2-3,4-3-3,3-6-1,7-4-6,-5-33-29,13 16-2,1-33 0,7-6-1</inkml:trace>
  <inkml:trace contextRef="#ctx2" brushRef="#br1" timeOffset="20358.0357">2978 2370 95,'0'0'37,"0"0"1,0 0-3,16-12-42,4-4-5,14 6-25,-4-12-2,12 2 1,-3-5 0</inkml:trace>
  <inkml:trace contextRef="#ctx2" brushRef="#br1" timeOffset="20514.036">3332 2265 72,'-3'46'39,"-14"1"-1,2 19 2,-9-3-32,8 15 0,-5-6-2,6 7-3,3-8-2,5-7-2,6-2-8,-6-22-29,15-3 1,-3-23-3,7-6 1</inkml:trace>
  <inkml:trace contextRef="#ctx2" brushRef="#br1" timeOffset="20950.8368">3186 2746 90,'-2'12'39,"2"-12"-1,0 0 1,23 4-36,-1-9-1,3-4 0,5 0 0,-2 1 0,0 0-1,-4 2 0,-4 5 0,-7 1 0,-13 0 0,13 8 0,-13-8 0,0 0 0,-2 14 0,2-14-1,0 0 0,0 0 0,0 0 0,0 0 0,0 0 0,0 0 1,12 0-1,-12 0 0,20-5 1,-9 4 0,1 2 0,1 5-1,-3 3 1,2 12 0,-6 11 0,0 11-1,-6 7 1,-4 8-1,-6 5-1,-2 2 1,-8 1-2,3-5 0,-5-21-8,16 4-22,-13-25-8,15-8 0,-2-24-3</inkml:trace>
  <inkml:trace contextRef="#ctx2" brushRef="#br1" timeOffset="21902.4384">14099 7839 61,'10'-22'38,"-5"0"-1,0 7 1,-14 1-31,9 14 0,-15 2 0,-1 17-1,-13 13-1,-1 16-3,-8 6 1,-3 14-2,3 6 1,4 8-2,4-3 1,9-3-2,12-10-1,10-13-2,15-4-9,-2-25-26,19-9 0,-7-22-1,9-8 1</inkml:trace>
  <inkml:trace contextRef="#ctx2" brushRef="#br1" timeOffset="22120.8388">13747 8130 83,'-22'11'41,"18"7"-2,4-18 2,28 17-35,12-15-4,12-3 0,13-4-2,5-5-1,9 0-3,-4-11-5,13 14-14,-17-14-16,-4 8 0,-13-5 1,-6 5 0</inkml:trace>
  <inkml:trace contextRef="#ctx2" brushRef="#br1" timeOffset="22276.8391">14492 8022 76,'-20'7'38,"-11"0"0,7 8 0,-14 0-28,18 7-5,-7 1-2,8 4-2,2 3-1,7-3-4,12 11-12,-4-17-22,18-2 0,-3-11-1,16-6 0</inkml:trace>
  <inkml:trace contextRef="#ctx2" brushRef="#br1" timeOffset="22869.6401">14581 7816 91,'-18'7'39,"20"4"1,-2-11-1,7 25-33,3-10-2,8 8 0,-6-1 0,3 6-3,-6 0 1,0 3-1,-6 0 0,-5 1-2,-4-4 1,0-5-1,-5-3 1,3-6 0,8-14 0,-12 10 0,12-10 0,3-17 0,6 0 0,3-5 0,3-6 0,2-2 1,0 1-2,1 7 2,-2 0-1,-2 10 1,-4 0-1,-10 12 2,11 9-2,-9 4-1,-4 7 1,-2-2 0,4 6 0,0-3-1,4 3 2,3-6-2,3-6 1,3-4 1,4-6-1,6-10 0,2-4 1,2-5 0,1-9 0,-3 6 0,0-6 0,-1 5 1,-8 2-2,-1 7 2,-15 12-2,0 0 0,6 16 1,-12 4-2,-2 8 1,0 2-2,1 7 0,2-4-2,5 3 0,3-10-2,22 8-14,-13-26-19,21 5-1,-2-19 0,14-2-1</inkml:trace>
  <inkml:trace contextRef="#ctx2" brushRef="#br1" timeOffset="23212.8407">15353 7997 80,'-13'1'40,"13"-1"0,0 0 0,0 0-24,0 0-12,18 1-2,4-11 2,5-4-3,6-1 2,2-3-2,-1-4 0,-5 1-1,-6-1 1,-5 4-1,-12 2-1,-11 4 1,-12 6-1,-11 7 0,-7 6 1,-8 11 0,-2 9 1,2 6-1,5 6 0,9 0 0,13 1 0,16 1 0,13-8-4,25 1-2,12-24-17,26 11-17,4-13 1,26 3-1,-4-11 0</inkml:trace>
  <inkml:trace contextRef="#ctx2" brushRef="#br1" timeOffset="23322.0409">16340 8184 113,'-8'-12'41,"-4"3"-1,-10-9-9,-1-4-38,11 14-26,-7-11-7,8 13 0,-6 1-3</inkml:trace>
  <inkml:trace contextRef="#ctx2" brushRef="#br3" timeOffset="28236.0496">4427 12811 22,'0'0'26,"3"-16"1,-3 16-13,10-11-3,-6 0-2,13 9-2,-4-9-1,11 6-1,2-5-1,9 3 0,0-5-1,10 3-1,2-3 0,10 2 1,8-5-1,9-3 0,8-6 0,9-1 1,12-8-2,12-5 2,14-6-2,8-6 1,10-6-1,9-1 1,14-6-1,9-2-1,9-3 1,11-3 0,15-3 0,9-2 2,14 0-2,14-4 1,8-3 0,10-1 0,6-3 0,8 7 0,4-2-1,2 0-1,3 2 1,3 5 1,3 2-1,6-2 1,8 1-2,6-5 2,2-5-1,5 0 1,7-6-1,0-3-1,8-6 1,-3-3-1,0-3 1,-4 0-1,-11 4 1,-1 0-1,-18 6 0,-15 6-1,-20 6 1,-19 11-1,-30 9 0,-22 8-1,-25 12-4,-32-7-14,-21 22-14,-32-1-1,-26 9-1,-28-2-1</inkml:trace>
  <inkml:trace contextRef="#ctx2" brushRef="#br3" timeOffset="29499.6518">3883 5228 28,'0'0'28,"14"-18"-1,-14 18 1,11-21-22,2 14-1,-3-7 1,5 5-1,0-7-1,7 7 1,1-7-1,10 1 0,2-4 0,14 2-1,4-7 0,12 2 0,6-7-1,11 2 0,10-7-2,13-2 3,8-7-3,10 1 1,10-9-2,12-1 2,12-8-2,13-4 2,11-7 0,7-3-1,17-4 1,10-4 0,12-4 0,9-3 0,5-5 1,8-2-1,4-2 0,4 0 0,-2-4 0,11 2 0,5-4-1,7-2 1,10-4 0,9 0 0,7-3 0,11-4 0,9-3 0,-2-4-1,1-8 2,-3 4-2,-5 6 2,0 1-2,-4 3 2,-8 12-1,-13 4-1,-8 12 2,-18 14-2,-12 8 2,-16 5-3,-26 8 0,-19 8-6,-28 6-27,-15 7 0,-22 1-2,-15 7-1</inkml:trace>
  <inkml:trace contextRef="#ctx2" brushRef="#br3" timeOffset="30092.4528">10770 2675 67,'0'0'37,"35"14"-2,-1-15 2,19-1-32,11-5 0,21 0 0,3-5-2,13 1-1,4-2-2,0 2-3,5 7-3,-15-4-27,3 10-2,-10-2-1,-5 8 1</inkml:trace>
  <inkml:trace contextRef="#ctx2" brushRef="#br3" timeOffset="30591.6537">12584 2570 81,'-13'-9'37,"13"9"-2,-28-16 2,28 16-32,-28-7-1,9 13 0,-8 0-1,-1 10 0,2 2-2,1 4 1,4 0-2,7-2 1,4 0-1,17-6 1,10-3-1,10-4 1,6-3-1,8 1 0,0 1 1,-1 2-1,-4 1 1,-8 9-1,-12 4 0,-11 9 1,-13 5-1,-7 1 0,-7 1 0,-3-3-1,4-5-2,1-14-2,19-2-12,5-33-20,30-7 1,8-23-2,30-5 0</inkml:trace>
  <inkml:trace contextRef="#ctx2" brushRef="#br3" timeOffset="30810.0541">13433 1962 91,'-4'-33'36,"4"33"1,-37 0 0,6 30-32,1 11-2,1 17-1,-4 9-1,3 9 1,1 10-2,5 1 1,5-1-2,3-10-1,11-5-2,5-18-3,21-1-29,-2-23 1,17-8-2,4-22 0</inkml:trace>
  <inkml:trace contextRef="#ctx2" brushRef="#br3" timeOffset="31668.0556">13567 2390 92,'-44'27'38,"-12"3"-1,10 14 2,4-2-34,9 6 1,14-6-3,13 2 0,16-11-2,16-9 0,18-10 1,10-11-1,9-10-1,3-10 1,1-13-1,-5-8-1,-6-4 0,-13-6-1,-13 3 0,-15-2 0,-14 4 0,-9 7 0,-13 10 1,-4 7 0,-7 8 1,2 8 0,2 8 0,7 7 2,10 1-2,10 3 2,14 1-2,11-4 2,10-1-2,7-3 2,5-3-1,1-3-1,-5-1 1,-3-1 0,-10-2-1,-4 3 1,-13 4 0,-7 8 0,-8 6-1,-6 9 1,-7 6-1,2 7 1,-6 4-1,2 6 0,5 0-1,-3-8 1,7-2 0,3-7 0,3-8 0,6-9 0,-3-18 0,14-1 0,-1-15-1,1-7 1,1-8 0,1-10 0,1-6-1,-4-5 1,4-2-1,-5-1-1,1 1 1,-1 2 0,1 4 0,1 8 0,2 10 0,2 9 0,6 10 2,-1 10-1,6 5 0,3 8 1,3 3-1,2 3 2,-4 1-1,-2 1 0,-10-1 0,-7 3 0,-16-3 0,-11 3-1,-12 2 0,-10-3 0,-9-1 0,-4 3 0,-6 0 0,-3 1 0,4 7 0,2 3 0,5 8 0,3 13 1,7 8-2,2 9 0,6 5 1,6 1-3,9 3 0,0-12-8,18 3-25,-8-24-2,17-6 0,0-24 0</inkml:trace>
  <inkml:trace contextRef="#ctx2" brushRef="#br3" timeOffset="32058.0563">14582 2453 97,'30'-3'37,"3"-10"1,13-1-2,2-10-33,4-2-1,-8-6 1,1 1-3,-13-5 2,-8 3-1,-13-2 0,-13 8 0,-12 6 1,-9 10-1,-13 11 0,-4 14 0,-7 10 0,1 13 1,0 7 0,9 4 0,7 5-1,13-1 1,13-3-2,17-10 0,22-8-3,11-19-8,24 6-26,3-21-2,21 0 0,-9-20-1</inkml:trace>
  <inkml:trace contextRef="#ctx2" brushRef="#br3" timeOffset="32260.8566">15382 2290 98,'-12'12'37,"12"-12"1,0 0-2,23 4-36,11-8-1,7-3-1,1-5-4,11 13-17,-12-13-13,1 11 1,-16-8-3,-11 15 2</inkml:trace>
  <inkml:trace contextRef="#ctx2" brushRef="#br3" timeOffset="32401.2569">15299 2490 77,'-50'28'39,"21"6"1,8-16-1,26 8-11,15-20-27,16-15-2,25 7-17,3-22-17,24 3-4,2-15 0,22 4 0</inkml:trace>
  <inkml:trace contextRef="#ctx2" brushRef="#br3" timeOffset="33056.458">17094 1995 74,'-20'-28'37,"1"10"0,-21-9 1,8 15-31,-23-1 0,2 16-1,-11 8-2,-1 18 1,-4 12-2,6 14 1,8 8-2,6 5 2,19 0-2,16-2 1,19-10-1,26-11 0,21-21-1,21-15 0,18-19-1,10-13-1,2-22 2,1-10-3,-10-11 3,-16-4-3,-18 0 3,-17 5-1,-20 8 1,-15 12-1,-14 19 0,-12 16 0,-5 22 0,-5 21 0,3 19 0,4 11 0,8 12-2,13 0-1,24 18-19,8-23-17,26 3-3,4-26 1,18-2-3</inkml:trace>
  <inkml:trace contextRef="#ctx2" brushRef="#br3" timeOffset="33758.4593">13146 10607 64,'-6'-15'38,"6"15"-1,-2-11 2,2 11-25,0 0-5,17 8-2,-1-9-2,12 0-2,10-2 0,16-1-1,12-2-2,14-3-3,16 9-6,-10-9-29,25 10-1,-5-9 1,13 8-2</inkml:trace>
  <inkml:trace contextRef="#ctx2" brushRef="#br3" timeOffset="34226.4601">14600 10386 81,'0'0'39,"0"0"-1,0 0 1,-14 0-34,-3 17-1,-11 0-1,-1 7-1,-5 1 0,-1 5 0,8-3-1,6-4 0,14 0 0,14-6-1,16-4 1,12-3-1,16-5 0,1 2 1,3 0-1,-2 6 0,-11 0 0,-8 5 1,-16 4-1,-12 1 0,-14 4 0,-9-5 0,-6 1-1,-4-10-2,8 1-5,-6-20-29,25 6-2,1-36 1,23 9-1</inkml:trace>
  <inkml:trace contextRef="#ctx2" brushRef="#br3" timeOffset="34444.8605">15159 10064 91,'0'0'40,"0"0"-1,-17 17 0,-4 13-35,-1 15 0,-3 6-3,1 6 1,4 7-2,4 0 0,5 0-2,5-9-2,19 4-13,0-24-21,22-2 0,0-21-2,19-5 2</inkml:trace>
  <inkml:trace contextRef="#ctx2" brushRef="#br3" timeOffset="35302.862">15504 10359 91,'-24'15'40,"-10"-4"1,5 16-2,-5-1-33,9 7-2,4 0-2,8 6 1,8 0-2,5-3 0,12-6 0,9-6 0,9-10-2,5-9 1,5-11-2,1-15 1,1-10-1,-3-9 0,-4-5 0,-6-9-1,-5 3 2,-10-4-1,-4 6 1,-9 6 0,-6 10 1,-5 12 0,-6 10 2,-2 13-2,-4 11 0,6 4 1,3 6 0,8 2 0,10-4-1,12-2 1,6-7 0,13-8 1,10-5-2,1-7 1,2-3 0,0-1-1,-8-2 2,-6 3-2,-10 0 1,-6 8-1,-19 3 0,12 10 1,-15 6-1,-7 8 1,1 9-2,-2 6 3,-3 8-3,2 5 2,2 0-1,2-1 0,2-1 0,1-10 1,3-5-1,2-10 0,4-11 0,-4-14 0,14-12-1,-3-12 1,2-7 0,2-7-1,-1-10 1,1-3-1,0-5 1,0-2 0,-3 0 1,1 6-1,2 5 1,-1 7-1,-1 7 1,1 13 0,1 8 0,-3 13-2,3 12 1,-2 7 0,-2 5-1,-1 4 1,-3 3-1,-2 3 1,-5 2-1,-4-2 3,-8 0-3,-6 1 2,-4-2-1,-9 0 0,-4 0 0,-1 0 0,-3 0 0,4 1 0,1 2-1,3 1 1,6 3 0,3 3-1,7 1-1,2-3-3,12 5-5,-9-11-29,22 1-1,0-14 0,17-4-2</inkml:trace>
  <inkml:trace contextRef="#ctx2" brushRef="#br3" timeOffset="35692.8627">16440 10445 88,'15'6'39,"4"-8"0,3-10 1,10-3-34,0-4-2,9-5-2,-3-3 1,1-4-2,-5-4 1,-5 0-1,-10-3 0,-6 2 0,-11 1 0,-11 7-1,-9 9 1,-7 12 0,-11 11 0,-2 17-1,-2 13 1,0 14 1,7 7-2,10 6 2,6 1-2,13-2 1,16-7-2,15-12 2,18-6-5,9-23-7,22 2-28,-7-21-1,19-1-1,-4-19 0</inkml:trace>
  <inkml:trace contextRef="#ctx2" brushRef="#br3" timeOffset="35926.8631">17374 10261 107,'0'0'41,"0"0"1,26-8-8,4-5-30,8-1-3,6 1-1,1-2 0,3 9-5,-12-7-4,6 15-28,-25-5-2,-5 17 0,-12-14-2</inkml:trace>
  <inkml:trace contextRef="#ctx2" brushRef="#br3" timeOffset="36082.8633">17394 10416 88,'-41'37'39,"1"-14"0,20 4 1,8-20-30,12-7-4,34 6-4,6-16-3,19-1-5,6-15-31,28 6-2,0-14 1,22 8-3</inkml:trace>
  <inkml:trace contextRef="#ctx2" brushRef="#br3" timeOffset="36972.0649">19350 9558 82,'0'0'36,"0"0"0,0 0-1,-20 5-28,16 10-2,-10 0-1,1 13 0,-12 5-1,1 13 0,-7 11 0,-7 10 0,-6 5-2,-4 9 0,-5 1-1,-3 1 1,-1-5-2,-1-6 1,2-12-1,8-13 1,2-12-1,7-17 1,12-14 0,2-17-1,11-11 1,6-12-1,8-9 1,3-7 0,6-7 0,3 0 0,6 1 2,2 3-1,0 6 0,7 7 1,5 9 0,3 12 0,-2 12 0,5 15 0,-2 11 0,0 14 0,-2 11-1,0 10-1,-5 5 0,3 3 1,0-2-1,8-5 1,8-8-1,12-14 1,17-13-1,12-14 1,11-16 0,2-10-3,-2-5-1,-8-22-17,-3 12-17,-25-11-3,-7 5 1,-23-10-3</inkml:trace>
  <inkml:trace contextRef="#ctx2" brushRef="#br4" timeOffset="43867.277">13401 1566 20,'-5'-20'23,"5"20"1,0 0-2,0 0-19,-5 11-2,5 7 0,3 1-2,-1 9 1,-2 6-1,2 7 1,1 3 1,-2 12 1,4 2-1,-5 13 1,2 6 0,-2 11-1,0 0 0,0 16 0,-2 9 2,-4 8 0,5 12 2,-8 1-1,8 9 1,-8 4-1,5 12 0,-7-2 0,10 10-2,-7 1 0,6 8 0,-4 2 1,5 11-1,-5 6 1,6 6-1,-4 5 3,3 8-2,0 1 0,1-2-1,-3-1-1,3-10 0,3-8-7,-7-19-22,4-22-4,1-19 1,-1-32-1</inkml:trace>
  <inkml:trace contextRef="#ctx2" brushRef="#br4" timeOffset="45162.0793">13789 10114 13,'0'0'27,"-11"1"0,11-1 1,0 0-17,-6 15-1,4 0-2,7 14-1,-5 6-2,6 21-1,-1 15-1,3 23 2,-2 13-2,5 21 0,-10 13 1,5 21 0,-6 8-1,5 15-1,-7 4 2,-1 13-3,-4 4 1,2 12-1,-3 2 1,-1 5-2,-2-2 0,3-5 0,-3-17 0,3-22-2,4-27-5,-4-47-21,17-34-7,2-47-1,7-37 0</inkml:trace>
  <inkml:trace contextRef="#ctx2" brushRef="#br4" timeOffset="46066.8809">6460 4221 61,'1'32'32,"-18"12"-2,-8 19 1,-18 24-29,-15 23-2,-15 31 1,-22 28 0,-23 24 3,-13 33-1,-18 13 3,-13 18-1,-6 3-1,3 2 0,8-17 0,23-20-1,27-35-4,31-44-1,36-36-12,34-54-21,46-46 1,30-51-1,33-44-1</inkml:trace>
  <inkml:trace contextRef="#ctx2" brushRef="#br4" timeOffset="46363.2814">9179 3364 56,'25'24'34,"-46"32"-2,-29 29-1,-38 24-29,-10 27 0,-18 28-1,-18 22 0,-19 32 0,-15 26-1,-12 22 3,-10 22-2,-6 13 3,3 9 0,6-10-2,22-14 0,32-37-2,29-45-4,54-51-26,39-61-2,51-64-3,43-64 1</inkml:trace>
  <inkml:trace contextRef="#ctx2" brushRef="#br4" timeOffset="46692.2916">11655 2631 57,'-9'45'32,"-37"41"-1,-32 44-1,-35 40-29,-24 44 2,-31 39-1,-15 38 1,-23 32 1,-10 21-1,-11 10 2,12 1-3,6-17 2,23-23-1,33-47-1,33-53-3,48-58-19,39-72-9,53-70-5,44-61 0,47-62-1</inkml:trace>
  <inkml:trace contextRef="#ctx2" brushRef="#br4" timeOffset="46932.2966">12638 3327 58,'-61'150'34,"-44"39"-2,-20 41 0,-30 25-22,-3 39-3,-26 12-1,-2 16-2,-1-3 0,9-2-1,15-16-1,17-26-5,34-33-29,17-43 0,42-46-4,32-54 1</inkml:trace>
  <inkml:trace contextRef="#ctx2" brushRef="#br4" timeOffset="47665.4979">5959 12747 57,'-23'38'36,"-8"15"-1,-13 20-1,-13 25-35,-6 12 1,-8 21-1,-4 11 2,-2 3-2,2-3 1,7-13-2,14-20-4,26-20-5,5-35-23,35-32 0,15-33-1,26-33 1</inkml:trace>
  <inkml:trace contextRef="#ctx2" brushRef="#br4" timeOffset="47930.6984">7916 11751 60,'-15'79'34,"-29"32"0,-34 31-1,-22 23-33,-22 26 1,-7 22-1,-5 11 1,6 4 0,2-6-1,17-15 0,20-22-2,26-29-1,28-30-7,20-43-18,39-31-7,24-44-2,33-40 2</inkml:trace>
  <inkml:trace contextRef="#ctx2" brushRef="#br4" timeOffset="48227.0989">10221 11327 50,'19'42'38,"-27"26"1,-34 26-3,-23 32-15,-26 23-20,-14 30 1,-11 25-1,-9 19-1,-2 10 1,5 6-3,9-16 1,17-24 0,31-40-2,28-50-2,38-52-5,26-68-26,50-60-1,33-60 0,39-45 1</inkml:trace>
  <inkml:trace contextRef="#ctx2" brushRef="#br4" timeOffset="48445.4993">11845 11299 79,'-36'122'41,"-21"24"-3,-28 21 1,-3 24-35,-23 12-4,1 15 1,2 3-1,2 0-2,15-11 0,11-23-1,34-32-3,17-45-4,46-34-16,20-62-13,36-47 0,25-50 1</inkml:trace>
  <inkml:trace contextRef="#ctx2" brushRef="#br4" timeOffset="48601.4996">12936 11922 53,'71'8'37,"-37"40"-1,-29 36 2,-39 27-27,-20 34-6,-18 16-3,-17 9-3,5 7-33,-7-17-2,8-30-3,10-37-1</inkml:trace>
  <inkml:trace contextRef="#ctx2" brushRef="#br4" timeOffset="49194.3006">13099 4750 50,'-35'4'36,"12"4"2,-5-3-2,15 10-15,1-14-13,12-1-2,30-9-2,14-11 0,20-16-1,23-12-2,19-7-1,12-14-5,28 1-30,-7-8-2,9 8 0,-8-1-3</inkml:trace>
  <inkml:trace contextRef="#ctx2" brushRef="#br4" timeOffset="50083.5022">15211 3871 79,'-10'-1'37,"-19"0"-2,-5 11 1,-13 2-30,-1 14-1,-11 2 0,1 15-2,-5 4 1,10 9-2,2 3 1,14 0-1,7-6-1,14-2 0,14-12 0,16-12 0,15-18-1,15-21 1,12-19-1,14-17 1,9-15 0,3-8 0,-2-9 0,-7 3 0,-8 0 0,-9 12 0,-15 12-1,-13 17 0,-16 13 1,-12 23-1,0 0 0,-18 28 0,1 11-1,-1 7 1,-1 7-1,6 0 0,6-2 1,11-8-3,12-11 1,6-11-2,18-13 1,3-16-1,8-7 0,-3-9 2,3-6-1,-5 0 2,-7 1 0,-7 2 1,-10 5 1,-6 7 0,-16 15-1,0 0 1,-2 11-1,-13 15 1,-1 7 0,-2 7 0,0 5 0,2 2 0,4-2 1,2-3-1,4-11 1,7-10 0,-1-21 0,15-3 0,1-19-1,4-12 1,3-11 0,2-7 0,3-2-1,-2 0 0,-4 3 0,1 8 0,-8 7-1,1 12 0,-1 9-1,-4 4-2,8 11-1,-5-3-2,12 20-11,-5-17-21,16 10 0,-9-11 0,17 8 0</inkml:trace>
  <inkml:trace contextRef="#ctx2" brushRef="#br4" timeOffset="50457.9028">16280 3865 86,'0'0'36,"0"0"0,24-2 0,-1-12-33,7 2 0,1-8-1,2 4 0,-8-3 0,0 1-1,-11-1 0,-3 4 0,-14 3 0,3 12-1,-22-15 1,1 15 0,-8 8 0,-1 7 1,-1 10 0,-4 10 0,1 4-1,4 7 1,7 3-1,9-3 0,13-7-2,14-7-1,16-9 0,12-16-3,20-5-2,0-25-15,18 7-16,-4-16 0,5 2 0,-13-12 0</inkml:trace>
  <inkml:trace contextRef="#ctx2" brushRef="#br4" timeOffset="50769.9034">16866 3680 96,'-25'22'39,"-16"-4"0,6 24-5,-5-12-29,8 8 0,1-1-1,10-2-2,7-2 0,13-8 0,13-7-1,14-8-1,9-13 1,9-9-1,3-9 1,2-8-1,-1-6 1,-7 0-1,-3-2 1,-11 4-1,-9 6 0,-8 7 1,-10 20-1,0 0-1,-15 11 0,4 9-1,2 10-2,-4 0-3,16 12-25,-8-15-8,22 7 1,1-18-3</inkml:trace>
  <inkml:trace contextRef="#ctx2" brushRef="#br4" timeOffset="51253.5042">17862 3615 76,'-9'21'38,"3"15"-1,-8-2 1,1 9-33,-3 0-2,10 0 1,2-7-2,8-5 1,6-12 0,14-11-1,6-15 0,11-13-1,8-13 0,2-9 1,1-6-1,-1-5-1,-8 1 1,-6 3-1,-9 6 1,-10 10-2,-9 11 1,-9 22 0,0 0 0,-14 9-1,1 17 1,1 6-1,0 8 1,4 1-1,8 1-1,4-9-1,16-2-1,1-18-3,23 6-15,-5-27-16,11 1 0,-2-19-1,7-2 2</inkml:trace>
  <inkml:trace contextRef="#ctx2" brushRef="#br4" timeOffset="51581.1048">18667 3501 83,'0'0'37,"-17"-1"0,8 16 0,-11 2-31,9 12-2,-6 2-1,5 8-1,1-2 0,6 1 0,0-7 0,5-2 0,3-14-1,-3-15 1,24-6-1,-3-14 1,0-11 0,3-6-1,4-7 0,1 0 0,-1 1 0,-5 5-1,-3 11 0,-3 7 0,-2 11 0,-3 6 0,-12 3 0,20 28-1,-10-5-2,1-1-1,9 9-1,-2-15-8,20 16-26,-4-16 0,14 3 0,0-16 0</inkml:trace>
  <inkml:trace contextRef="#ctx2" brushRef="#br4" timeOffset="51971.1055">19371 3394 90,'-44'3'38,"5"18"1,-7-4 1,11 14-35,0 3-1,9 3-1,6-2-1,13-2 0,12-8 0,14-10-1,8-14 0,10-9 0,10-16 0,3-9 0,4-12 0,0-7 0,-3-8 0,-4-3 0,-6 0 0,-2 5 0,-11 6-1,-6 12 1,-9 11-1,-9 18 1,-4 11-1,-23 26 0,3 10 0,-5 12-1,0 9 1,1 3-2,10 4-1,1-8-1,17-1-2,6-23-7,23 8-28,0-24 2,14-2-1,-1-24 0</inkml:trace>
  <inkml:trace contextRef="#ctx2" brushRef="#br4" timeOffset="52548.3065">19800 3431 86,'-20'12'38,"18"6"-1,2-18 2,23 9-34,5-11-1,7-2 0,7-7-1,5-6-1,-2-1 1,-1-6 0,-8-3-1,-1 2-1,-12-4-1,-6 4 0,-9 3-1,-8 3 0,-6 8-1,-9 8 2,-3 8-1,-6 4 1,0 13 0,-2 4 1,5 4 0,3 4 0,10 2 1,7-2-1,10-5-1,7-2 1,10-8 0,8-4 0,2-7-1,1-4 1,-1-6 0,-3-4-1,-5-2 1,-4 0-1,-4 1 0,-9 3 0,-11 4 0,0 0 0,-2 23 0,-9-6 0,0 4-1,-1 3 1,0-1 0,2 0 0,7-11 1,3-12-1,10 7 1,5-15 0,3-9 0,6-11-1,4-1 1,3-6 0,1 0-1,0-3-1,6 3-1,-5-4-5,15 18-26,-19-10-7,12 14-1,-13-7-1</inkml:trace>
  <inkml:trace contextRef="#ctx2" brushRef="#br4" timeOffset="53000.7073">14821 5228 98,'0'0'39,"0"0"1,29-1-2,7-2-36,9-13-3,8 1-1,6 8-6,-11-7-28,4 14-2,-17 1 0,-9 16-2</inkml:trace>
  <inkml:trace contextRef="#ctx2" brushRef="#br4" timeOffset="53141.1075">14838 5585 113,'0'0'41,"0"0"4,35-18-5,22-8-37,10-10-4,8-9-9,14 12-28,-10-6-5,6 13 3,-11 2-6</inkml:trace>
  <inkml:trace contextRef="#ctx2" brushRef="#br4" timeOffset="57711.9156">16152 5733 66,'-12'-8'35,"-6"0"-1,-3 6 1,-8-3-27,9 15-2,-6-2-2,6 11 1,-3 3-2,6 7 0,1 1 0,9 1-1,5-3 0,10-2 1,3-11-1,12-4 0,6-19-1,6-10 1,8-15 0,2-11 0,2-10-2,1-13 2,-1-6-3,-7 0 0,-5-1 1,-3 3-1,-8 8 0,-7 11-2,-5 9 3,-6 17-2,-6 26 2,0 0 0,-3 26 0,-3 22 1,0 14 0,-1 12 1,-1 10-1,2 2 0,4 1-2,5-13-2,10-2-4,-3-27-27,22-4-4,-2-23 1,16-11-2</inkml:trace>
  <inkml:trace contextRef="#ctx2" brushRef="#br4" timeOffset="57930.316">16936 5590 97,'-20'4'38,"8"13"0,-11 4 0,6 10-36,-5 3 2,5 8-4,3 0 2,2-1-3,5 0-1,5-10 0,10-2-3,-8-29-3,35 17-26,-15-30-2,10-4-1,-6-15 0</inkml:trace>
  <inkml:trace contextRef="#ctx2" brushRef="#br4" timeOffset="58086.3162">16911 5413 74,'-19'-5'33,"2"4"1,17 1 1,-9 15-32,21-7-5,19 12-11,1-14-17,15 6-3,4-8 0,9 6 0</inkml:trace>
  <inkml:trace contextRef="#ctx2" brushRef="#br4" timeOffset="58382.7168">17385 5510 59,'16'11'35,"-16"-11"-2,-9 20 2,-17-17-19,3 18-6,-12-9-4,6 7-2,-6-4 3,11 5-4,0-3 3,9 2-4,7-4 2,8-3-3,0-12 2,22 16-2,-3-10-1,5-1 0,0 2 0,0 0 1,-3 3-1,-4 5 0,-6 2 0,-8 5 1,-6 4-2,-6-1 1,-2 3-2,-3-5 0,3 0-4,-5-15-6,16-8-25,0 0-1,22-11 0,-3-16-1</inkml:trace>
  <inkml:trace contextRef="#ctx2" brushRef="#br4" timeOffset="58959.9178">17694 5539 89,'0'0'36,"0"0"2,-22 5-1,14 10-33,-10 7 2,3 8-3,2 5 1,-3 7-2,1 5 2,4 2-3,-4 0 2,6-3-2,-1-5 0,2-8 0,2-10-1,4-11 0,2-12 1,8-17-1,1-8 0,5-9 0,0-8 0,1-6 0,0-6-2,2-2 3,1-3-3,1 5 0,-2 2 0,0 8 1,3 7-1,-4 6 0,4 8 2,-1 11-3,-4 11 4,0 9-1,-3 5-1,-2 9 2,-3 4-1,-4 4 1,-3 4 1,-5-1 0,-5 3-1,-1-7 1,-6 4 0,-2-5-1,-3-3 1,-3 1-2,-2-2-1,1 3 1,-1 3 0,2 4 0,0 5 0,-1 6 0,-1 7 0,1 3 0,1 5 0,2-1-1,0 1 1,4-7 1,6-6-3,3-14 0,17-7-8,-7-26-27,37-9-2,-5-22 1,15-12-1</inkml:trace>
  <inkml:trace contextRef="#ctx2" brushRef="#br4" timeOffset="59193.9182">18008 5073 85,'7'-18'38,"-7"18"0,0 22 1,0 8-36,-7 18-1,-2 15 0,-3 12-1,0 7 1,-2 5-1,-2-2-1,8-1-2,-2-17-7,16 0-27,-2-24 0,17-8 0,2-20-3</inkml:trace>
  <inkml:trace contextRef="#ctx2" brushRef="#br4" timeOffset="59583.9189">18493 5450 89,'-30'12'37,"-17"3"1,4 12 4,-2-1-35,-1 11 0,2 0-2,8 5 0,6-4 0,11-4-1,10-5-1,13-4-1,12-14-1,14-10 0,8-10-1,8-11 1,2-6-3,1-6 3,-1-9-2,-6-1-1,-6 1 0,-7 4 0,-8 7 0,-12 8 0,-4 11 2,-5 11-3,-5 13 2,-2 7 2,-2 11-1,-3 3-1,6 6-1,-3-3-2,13 6-3,-4-20-7,21 6-24,-1-20 0,20-1 0,-3-16 0</inkml:trace>
  <inkml:trace contextRef="#ctx2" brushRef="#br4" timeOffset="59786.7192">18986 5416 88,'-35'1'38,"3"19"1,-13-1 0,11 11-31,-3 1-1,6 3-2,3 0 0,13-2-1,12-4 0,11-11-3,16-6-1,13-13-6,18 6-26,-1-21-7,13 4-2,-6-15 0</inkml:trace>
  <inkml:trace contextRef="#ctx2" brushRef="#br4" timeOffset="60644.7207">19137 5483 93,'-11'22'41,"11"-22"-2,-1 20-1,17-23-35,12-6-1,3-3 0,4-6-3,5-3 2,1 0-2,-4-4 3,-2 0-2,-8 2 1,-7-1 0,-9 4-1,-8 2 0,-8 4 1,-10 9-1,-9 6 1,-2 11-1,-7 6 1,-2 12 0,-1 8 0,3 4 2,6-1-2,7 1 1,11-5-2,10-8 1,17-6-4,6-19 1,21 0-4,0-23-4,18 10-7,-13-23-18,14 8 4,-21-19 8,13 15 13,-18-5 5,-9 4 5,-5 9 3,-18-8 11,9 22 15,-24-5 1,9 23-8,-24-5-10,9 19-4,-7 3-2,0 10 1,0 3-3,3 3 1,1-4-1,6-4 0,5-6-1,5-12 0,2-19-2,19 0-1,-1-21 0,5-10-1,4-6-1,0-6 1,-1-3-1,-1 1 0,-4 5 3,-6 8-3,-4 10 2,-5 10 0,-6 12-1,0 0 1,-4 19 0,3 0 0,1 1 0,5 2 0,0-5 0,7-3 0,7-8 1,7-7-1,8-9 1,2-7 0,5-6 0,4-7 0,-1-2 0,-3-1-1,-6 1 1,-5 7-1,-7 4 1,-6 8-1,-17 13 0,0 0 0,6 28 0,-12 0 0,-5 5-1,1 4 0,-1 5-2,2-3-1,5 2-3,-2-20-7,23 9-25,-17-30 0,20 22-1,-5-29 1</inkml:trace>
  <inkml:trace contextRef="#ctx2" brushRef="#br4" timeOffset="61502.7222">20340 5333 94,'0'0'39,"2"16"2,-2-16-2,4 15-32,-4-15-3,29 7-2,-2-8 0,13-1-1,4-6 1,8-4-1,-1-3 0,2-3-1,-7-4 1,-6-2-1,-14 1 0,-10 0 0,-16 3 0,-9 6 0,-10 7-1,-9 7 1,-4 8 0,-4 10 0,-2 8 0,7 5 1,2 4-1,7-1 0,10 1 1,11-7-1,14-11 0,9-7 0,12-12-1,8-8 1,7-10 0,6-6-1,-5-6 1,3 2 0,-7 2 0,-6 3 0,-15 8 0,-6 10 0,-19 7 0,2 14 0,-14 5 0,-5 7 0,-5 4 0,2 1 0,3 0 0,-2-3 0,10-8 0,4-8 0,5-12 0,12-2 0,4-13 0,6-5 1,1-6-1,2-5 1,0-2 0,1 1-1,-2 6 1,-5 4 0,-3 7-1,-5 10 1,-11 5 0,14 19-1,-10 4 1,-1 5 0,0 6-1,3-2 1,2 2-1,4-8 1,10-7-1,7-11 0,12-12-1,11-11 0,7-11 1,6-12-1,9-12-1,0-10 0,0-7-1,-6-9-1,-4 2-1,-12-1 2,-9 10-1,-10 8 4,-10 16-2,-11 17 4,-12 24 1,-4 13 0,-13 23 3,0 16-2,-8 8-1,-2 8-1,2 2-1,1-1-2,6 1-5,-4-19-12,19 0-21,-11-19-3,12-2 2,-5-19-2</inkml:trace>
  <inkml:trace contextRef="#ctx2" brushRef="#br4" timeOffset="61689.9226">21529 5063 113,'11'0'42,"3"-6"2,24 6-1,1-10-37,19 0-4,8-2-1,10-1-3,10 1-4,-6-13-20,9 15-15,-14-9-1,5 6-1,-20-8-1</inkml:trace>
  <inkml:trace contextRef="#ctx2" brushRef="#br4" timeOffset="63437.1256">16294 4422 76,'0'0'38,"0"-20"0,0 20-1,0 0-31,5-13-3,-5 13 0,0 0 0,0 0 0,16 28-1,-19 5 0,-1 17 0,-1 10 1,-6 15-1,0 5 0,-1 8-1,5-5-2,-3-12-3,19-3-4,-9-24-29,21-6-2,0-26 1,16-5-3</inkml:trace>
  <inkml:trace contextRef="#ctx2" brushRef="#br4" timeOffset="63639.926">16637 4724 86,'-7'15'36,"-9"3"3,5 12-2,-3 1-33,1 5-3,0 2 2,5-3-4,3 3 0,0-17-6,20 6-29,-15-27 0,25 5-1,-7-21-1</inkml:trace>
  <inkml:trace contextRef="#ctx2" brushRef="#br4" timeOffset="64092.3268">16706 4543 78,'0'-15'37,"0"15"0,12-12 0,2 11-34,-14 1-1,21 3-1,-9 4-2,-2 3 1,2 5-1,-4 6 0,2 6 0,-4 0 1,-1 3-1,-1 1 3,-1 2 0,-2-2-1,-1-4 2,4-3-2,-8-7 3,8-3-2,-4-14 2,0 0-4,0 0 0,17-10 4,-7-8-5,6-4 3,1-7-2,2-1 1,4-2-1,-1 4 1,-3 3 1,2 9-2,-7 5 1,1 13 0,-6 11 0,-3 9-1,-1 9 2,0 5-3,-4 5 1,7-3-4,2 3 0,-4-19-14,16 8-19,-4-20-2,10 0-1,-4-16 2</inkml:trace>
  <inkml:trace contextRef="#ctx2" brushRef="#br4" timeOffset="64435.5274">17286 4683 76,'1'14'39,"-1"-14"-2,13 16 2,-13-16-36,33-1 0,-3-11 0,12-2 0,0-4-1,0-5-1,0-4 0,-6 2 0,-5-2 0,-11 4-1,-15 8 0,-5 15 0,-30-10 0,0 18 0,-10 8 0,-4 8 0,-3 9 1,3 1-1,6 6 1,12-2 0,12-4 1,16-8-4,22-6-2,14-13-1,27-1-28,1-19-5,17 3 1,-2-19-3</inkml:trace>
  <inkml:trace contextRef="#ctx2" brushRef="#br4" timeOffset="65059.5285">18025 4458 77,'-33'10'40,"-16"1"-1,8 18 1,-18 1-34,19 9-1,0 0-2,11 5 0,6-6-1,15-2 1,11-11-2,14-9 2,13-11-2,11-13-1,6-8 1,4-7 0,-2-10-1,0-1 0,-9-6 1,-7 2-3,-6 1 2,-9 7 1,-8 4-1,-6 8 0,-4 18-1,0 0 1,-14 3 0,1 18 0,1 12 0,-3 3 0,6 7 0,0-2 0,8-2 0,7-8 2,5-7-2,12-13 0,4-12 0,11-8 0,2-13 0,2-5 1,-3-2-1,-4-2-2,-2 1 3,-7 3-2,-7 9 1,-7 6 0,-12 12 0,0 0-1,-4 25 1,-5-1 0,-2 9-1,2-1 2,0-2-1,0 0 2,5-8-2,6-9 0,-2-13 1,22-5 0,-4-14 0,2-8 0,2-8 0,1-2-2,2-8 2,1 0-1,-1 3 1,4 1-1,3 4-1,5 0-5,21 21-15,-10-13-19,23 16-1,1-7-1,25 13 0</inkml:trace>
  <inkml:trace contextRef="#ctx2" brushRef="#br4" timeOffset="66744.3314">13496 12374 59,'-13'-5'37,"13"5"0,0 0-2,0 0-26,20-15-2,23 4-2,7-9 0,21-4-2,9-6 1,17-3-3,8 0 0,6-4-2,1 12-6,-14-2-30,2 15-1,-19 3-1,-7 15 0</inkml:trace>
  <inkml:trace contextRef="#ctx2" brushRef="#br4" timeOffset="67617.933">14995 12043 58,'0'0'36,"-29"-13"0,8 20-12,-12-12-11,2 19-3,-8-2-3,5 14-2,-6 4 0,6 11-1,2 2 0,6 3-1,9-4 0,10-2-1,9-9 1,14-9-2,8-17 0,10-16 1,6-13-2,5-11 1,0-10 0,2-4-1,-3-4 1,-7 1-1,-4 5 0,-9 5 0,-5 12 0,-7 7 0,-7 12 0,-5 11 0,-9 11 0,-1 9 0,0 7 0,2 11 0,1 1-1,3 0 0,10-1-1,5-9-1,14-6-1,7-15 0,10-6-2,4-16 0,13-3-1,-9-13 1,6 2 1,-7-6 1,-6 5 0,-10 3 3,-10 3 1,-8 8 2,-15 15 2,0 0 0,0 0-1,-15 15 1,0 4-1,0 9 1,-2-2-1,5 5 0,-1-1 0,6 0 0,-2-7-1,9-3 1,0-20 0,0 0-1,20-13 0,-5-10 0,3-8 0,4-5-1,0-3 0,-2 0-1,0 2 0,-5 5 0,-1 4 0,-5 4 0,2 4-1,-2 2 1,7-3-2,4 1 2,10 3-6,5-13-9,13 13-24,-1-6 1,14 6-2,-6-4 2</inkml:trace>
  <inkml:trace contextRef="#ctx2" brushRef="#br4" timeOffset="68491.5345">16034 11965 65,'0'0'39,"-9"24"-2,9-24 1,0 0-29,12 4-5,8-11-1,5-8 0,9-5 0,2-7 0,6-1 2,-1-4-4,-3-1 3,-7 2-3,-7 7 1,-9 1-2,-14 7 1,-1 16 0,-29-6-1,-2 16 1,-4 10-1,-7 9 1,0 7-2,2 3 1,5 6-1,11-4 1,13 0-3,16-7 2,11-8-4,18-9 1,12-14-1,18-3-3,-2-18-2,23 4-28,-15-19 11,15 11 3,-23-16 5,2 11 11,-18-5 5,-14 3 5,-8 7 6,-26-6 26,0 18-8,-25-12-3,9 21-1,-21-7-12,9 16 0,-10 3-5,9 10-2,-2 5 0,3 6-2,6 2 2,7 2-2,6-3 1,10-7-3,6-8 2,10-8 1,9-10-1,6-10 0,4-8-1,1-6 1,0-7-1,0 0 4,-6-2-4,-5 6 3,-6 4-3,-6 4 3,-4 6-3,-8 13 3,0 0-3,5 12-1,-2 6 0,-3 3-5,3 9 1,-4-6-15,12 13-19,-6-9-3,15 5 1,-9-13-1</inkml:trace>
  <inkml:trace contextRef="#ctx2" brushRef="#br4" timeOffset="69380.7361">17616 11752 67,'-6'15'40,"-11"1"-4,2 8 1,-8-8-27,8 13-6,-3-7 0,9 7-3,2-6 3,10-4-4,7-5 3,11-4 0,6-13-1,10-4-1,2-11 1,7-4 2,-1-9-4,0-1 1,-4-3-1,-5 0 2,-5 4-3,-7 4 3,-4 8-3,-10 5 0,-10 14 1,0 0 1,4 14 0,-8 8 0,-3 7 0,0 3-3,5 3 1,2-2-1,8-5 0,5-7-4,13-8 1,4-16-4,14-2-1,0-22-2,15 4-2,-10-17 5,9 8-1,-14-5 6,-3 4 2,-13 9 6,-15-1 2,-2 20 4,-11 5 0,-17 8 3,-6 2-3,4 17-1,-5-3-3,5 8-3,1-3 0,7 2-1,3-8 2,7-3-5,3-7 3,-2-13-3,23-2 2,-7-10 3,2-7-4,2-4 2,2-5-1,0 3 0,-2-4-1,-3 6 1,1 3-1,-3 9-1,-1 5 1,-3 7 2,-11-1-2,20 27 1,-13-4-2,2 3-3,5 7 2,-3-3-4,9 3-1,-1-14-9,21 7-23,-8-14-1,17-5 2,-3-12 1</inkml:trace>
  <inkml:trace contextRef="#ctx2" brushRef="#br4" timeOffset="69708.3366">18972 11677 91,'-39'6'38,"8"13"3,-6 1-4,3 13-33,7-1 0,10 4-2,8-2 1,9-6-2,9-7 1,13-9-3,9-18 2,7-11 2,7-14-2,4-12 1,0-9-2,-1-8 2,-4-7-2,-5-1 1,-5 4-1,-9 6-1,-3 12 1,-10 12 0,-7 17 0,-5 17 0,-11 25 0,-4 13 0,-4 14 0,0 6-1,3 5-4,-2-6-1,24 6-32,-7-14-3,21-5 2,5-17-3</inkml:trace>
  <inkml:trace contextRef="#ctx2" brushRef="#br4" timeOffset="70425.9379">19534 11726 90,'0'0'38,"14"12"1,-2-17-1,15 1-32,2-8-1,8-2-2,2-8-1,1-2-2,1-1 1,-5-4-1,-4 2 0,-12 2 0,-9 2 0,-12 6 0,-10 4-1,-12 8 1,-11 8 0,-7 7 0,-5 11 1,-2 7 0,2 4 0,7 7 2,2 1-2,17 2 3,8-7-3,17-2 3,15-13-3,14-5 2,13-12-3,11-8 1,8-7-1,2-7-1,-5-2 1,-4-3-1,-11 4 1,-8 1-2,-14 3 3,-10 7-3,-16 9 2,0 0 0,-6 12 0,-5 6 2,-5 4-2,4 5 1,2 4 0,0-3-3,5-1 3,3-9-2,2-18 1,13 9 1,-3-18-1,2-8-1,2-7 1,3-3 2,-1-4-2,-1 0 2,1 2-2,7 0-2,2 3 3,5-2-1,14-1 0,11 1-2,19 0-3,3-13-14,29 16-19,-4-11-3,15 10-1,-4-7-1</inkml:trace>
  <inkml:trace contextRef="#ctx2" brushRef="#br4" timeOffset="71517.9398">14231 12828 77,'25'5'40,"2"-5"-1,14 5 1,-7-6-37,15-4-2,5 4-6,-9-10-31,9 9-2,-13-6-2,0 11 1</inkml:trace>
  <inkml:trace contextRef="#ctx2" brushRef="#br4" timeOffset="71705.1402">14401 13198 82,'0'0'40,"9"-11"-2,20-7 0,5-9-43,11-13-32,22 3 0,1-2-2,13 4 0</inkml:trace>
  <inkml:trace contextRef="#ctx2" brushRef="#br4" timeOffset="73140.3427">15487 12896 53,'6'-22'36,"-3"1"-2,-12 1 0,9 20-27,-32-13 0,6 21-2,-12 3 0,-1 13 0,-8 5 0,2 12 0,4 0-1,6 4 0,6-1-1,10-1 0,9-10-1,16-4 0,12-13-1,14-13 0,9-12 0,5-12-1,6-13 1,4-8-1,-1-6 1,-6-5-1,-5 2 0,-9 3 0,-10 8 0,-6 10 0,-9 12-1,-10 18 1,0 0 0,-11 17 0,-2 12 0,-2 9 0,3 5-1,1 4 1,5 0-2,6-9-1,14-3-2,6-15 0,11-9-1,7-18-1,12-5 1,1-15-1,7-4 2,-5-6 0,-2 1 3,-9 2 2,-9 1 1,-8 10 2,-12 0 2,-7 11-1,-6 12 1,-14-4-1,-7 12 1,3 12-2,0 2 0,-1 10 0,2 3-1,5 2 0,0-2-1,7-5 0,3-4 0,6-10 1,-4-16-1,23-5 0,-5-16 0,8-6 0,1-7 0,2-7-1,-1-2 1,0 4-1,1 2 1,-9 8-1,0 7 0,-6 10 0,-1 10 0,-13 2-1,21 30 0,-10-5-1,3 8-1,3 3 0,6 3-2,3-8 0,10 1-1,-1-15-1,13-1 0,-6-20-2,9 1 1,-13-15 1,4-1 4,-11-9 2,-11-2 1,-6 1 3,-18-4 1,-2 9 3,-16-5 1,1 14 0,-8-2-2,-2 11 0,0 4-1,5 11-1,1 3 0,7 9-1,6 3 0,7 5-1,8-6 0,6 4 0,7-11-1,8-6 0,3-8 0,4-9 0,1-11 0,0-7-1,-3-3 1,0-4-1,-6 1 1,-2 4-1,-8 5 0,-5 9-1,-8 13 1,6 16 0,-9 15-1,-7 16 0,0 17 0,0 12 0,-4 9 0,-1 5 0,0 0 0,5-8 0,-4-11 1,7-12-1,-1-17 1,5-16 0,3-26 1,0 0-1,3-30 1,3-9 0,3-13 0,-2-7 0,5-9-1,2-2 1,2 1-1,4 3 0,4 11-1,-4 4-2,11 14-2,-6-7-10,17 26-22,-13-7-2,12 13-1,-7-8 2</inkml:trace>
  <inkml:trace contextRef="#ctx2" brushRef="#br4" timeOffset="73499.1433">17227 12685 75,'-14'22'38,"-13"-4"1,9 13 1,-11-4-33,12 7 0,0-6-3,11 0 0,6-9-1,9-5-1,9-14-1,7-9 0,9-8-1,5-12 0,4-4 1,-3-2-1,-2 1 1,-4 1-1,-7 7 0,-9 8 1,-5 10-1,-13 8 0,-2 11 1,-4 9-1,-3 4 0,2 7-1,-1 0 1,6 2-2,4-4-1,2-9-2,13-1-4,-5-24-12,23 3-19,-3-22 1,11-3-1,-1-19 2</inkml:trace>
  <inkml:trace contextRef="#ctx2" brushRef="#br4" timeOffset="73670.7436">17881 12271 91,'0'0'39,"-31"4"1,10 35 0,-5 11-35,2 15-1,4 5-3,5 1-2,7 3-4,0-18-11,16 7-23,-4-20-2,12-4 1,-4-21 0</inkml:trace>
  <inkml:trace contextRef="#ctx2" brushRef="#br4" timeOffset="74481.945">18293 12591 74,'-20'7'38,"-9"-2"0,5 12-1,-10-5-32,8 12 0,-5-1-1,8 6-2,-3-2 2,9 2-1,4-3-1,9-3 0,7-7 0,8-7-1,7-8-1,4-9 1,7-8-1,7-11 0,2-6 0,3-7 1,2-3-1,-4 0 1,1 4-1,-6 2 1,-5 8 0,-11 11 0,-18 18-1,11 2 0,-17 15 0,-4 10-1,-3 6 0,1 2 0,5 3 1,5-4-1,12-8 1,9-7 0,8-9 0,10-9 1,8-7 0,-2-3-1,-2-7 1,-1 2-1,-7 0 0,-9 5 1,-8 1-1,-16 8 0,0 0 0,0 0 0,-3 22 0,-3-6 0,0 2 0,1 3-1,5-1 1,0-2 0,3-4 1,-3-14-1,17 9 1,-5-13-1,0-10 1,1-6 0,-1-5 0,1-5 0,-2-4-1,1 1 2,-2 2-1,6 2 0,-2 3-1,7 2 0,6 4-2,7-1-3,17 14-14,-8-10-22,19 6 2,-8-5-2,19 6 0</inkml:trace>
  <inkml:trace contextRef="#ctx2" brushRef="#br4" timeOffset="75152.7462">18171 13439 70,'0'0'38,"-26"-23"-1,12 25-1,-11 3-32,-1 11-1,-5 7 1,1 13-1,-4 6 0,5 8 0,4-7-1,11 4 1,10-14 0,16-9-1,8-17-1,19-18 0,11-18 0,11-14 0,6-11-1,-2-6 1,-2-6 0,-8 5 0,-12 3 0,-13 9 0,-11 10-1,-14 11 1,-10 14 0,-3 13-1,-8 15-1,-2 14 1,4 12 0,2 11-1,7 8 0,4 2 0,10 4-3,5-8-1,16 3-2,-5-28-14,22 9-18,-7-26 0,12 0 0,-8-26 1</inkml:trace>
  <inkml:trace contextRef="#ctx2" brushRef="#br4" timeOffset="75371.1466">18865 13418 75,'-25'9'39,"16"15"-1,-11 0 0,10 15-33,-4 2-2,8 10 0,3-5-1,-1 0-1,9-7-2,3-12-1,8-6-5,-3-32-9,16 3-22,-7-25 1,13-1-1,-10-16 0</inkml:trace>
  <inkml:trace contextRef="#ctx2" brushRef="#br4" timeOffset="75511.5468">19001 13244 76,'-22'-32'38,"10"15"0,-5 4-2,17 13-32,0 0-4,0 0-8,26 22-14,-3-12-14,16 10-2,-2-7 1,11 6 0</inkml:trace>
  <inkml:trace contextRef="#ctx2" brushRef="#br4" timeOffset="75823.5474">19400 13312 55,'0'0'37,"10"-7"-2,-23 0 1,13 7-20,-36 1-8,10 5-3,-5 1 0,3 9-1,-2 4 0,7 4 0,4-1-1,9 5-1,6-6-1,12-3 0,6-2 0,8-6-1,3-4 0,9-1 1,-3-2-1,-3 2 1,-4 3 0,-3 4 0,-14 4-1,-3 6 1,-8 1-1,-8 3 1,1-1-2,-3-4 0,4-2-4,-5-14-3,25 5-24,-14-22-8,19 0 0,-4-15-1</inkml:trace>
  <inkml:trace contextRef="#ctx2" brushRef="#br4" timeOffset="76556.7487">19698 13428 61,'5'-18'37,"7"6"-1,-11-3 0,-1 15-29,0 0-1,5 12-1,-10 3 0,4 14-1,-6 0 0,2 8-1,-2-2 0,2 4-1,2-4 0,1-4 0,2-5-1,4-7 0,-3-6-1,-1-13 1,12-2 0,-3-13-1,-1-6 1,2-6-1,-2-5 1,-1-1-1,3-7 0,0 2 1,1 1-1,-1 3 0,7 5 0,0 4 1,3 6-1,4 5 0,0 10 0,0 5 0,-1 5 0,-3 9 0,-3 3 1,-1 3-2,-12 1 1,-2 5 0,-8 2-1,-7 0 1,-3 1 0,-8-2 0,-3 1 0,-2-2 0,4 0 0,3 0 0,2 3 0,3 3 0,1 6 0,3 5 0,1 5-2,-1 5 1,1 10-1,-5-4-3,3 2-1,-7-16-10,17 6-24,-10-23 1,14-1-1,0-28 1</inkml:trace>
  <inkml:trace contextRef="#ctx2" brushRef="#br4" timeOffset="76993.5494">20535 12735 66,'-12'-12'38,"-9"7"-1,4 24 1,-9 6-29,7 29-2,-3 14-2,1 14-2,-1 11-1,3 10 0,2 0-1,4-2-2,7-5-1,2-18-3,14-4-9,-2-27-24,20-10 1,-3-24-2,14-11 1</inkml:trace>
  <inkml:trace contextRef="#ctx2" brushRef="#br4" timeOffset="77383.5501">20711 13360 80,'-10'-18'39,"-14"-2"-1,5 15-1,-8-5-31,8 8-2,-2 4-2,3 8 1,3 5-1,4 8 0,-1 3-1,4 6 1,-1 4 0,3-1-1,1-3 0,5-5-1,2-8 0,7-8 1,2-11-1,8-13 0,5-10 0,6-8 1,2-6 0,3-4-1,-3 0 1,3 3 0,-7 7 0,-5 8 0,-6 11-1,-17 12 0,9 16-1,-10 6 1,-2 10-2,-2 1 0,5 5-3,1-7-1,16 7-11,-8-21-23,28-3 2,-4-16-2,22-3 0</inkml:trace>
  <inkml:trace contextRef="#ctx2" brushRef="#br4" timeOffset="77742.3508">21297 13178 61,'-17'4'38,"0"8"0,-5-2 0,5 14-20,-10-6-12,8 11-2,-3 1 0,3 3-2,1 0 0,2-2 0,6-2-1,5-6 0,10-6 0,5-10-2,10-6-1,7-8-2,14 0-4,-8-13-30,20 8 0,-10-13 0,11 9-2</inkml:trace>
  <inkml:trace contextRef="#ctx2" brushRef="#br4" timeOffset="78147.9515">21494 13304 75,'-18'16'38,"14"-2"-1,4-14 0,7 17-31,-7-17-1,22 15-2,-5-13 0,6-2 0,1-5-1,5-8 1,-2-3-1,2-7-1,-2-3 1,-1-4-2,-6 4 1,-5-3-1,-8 5 1,-7 3-1,-7 5 0,-8 9 0,-5 8 0,-9 10 1,-1 6 0,-8 8 0,0 10 0,0 6 0,3 2 0,7-3-1,4 1 1,16-9-2,9-5 1,12-10-2,15-6-1,6-14-2,13 1-3,-6-21-18,19 11-14,-7-16 1,11 8-1,-7-12 1</inkml:trace>
  <inkml:trace contextRef="#ctx2" brushRef="#br4" timeOffset="78740.7525">22020 13230 61,'4'-10'37,"-4"10"1,11-10 1,-11 10-21,0 17-11,-2 3-2,-11 5 0,2 8-2,-5 0-1,3 4-1,2-3 0,2-4-1,4-6 1,5-11-2,0-13 1,14-5 0,1-11-1,4-8 2,0-6-1,1-4 1,-2-1 0,-1 1 0,0 0 0,-8 6 0,-1 4 0,-4 6-1,0 8 0,-4 10 0,0 0 0,0 0 0,5 23 0,-4-2 0,1 1 0,2 4 0,2-6 0,5-3 1,7-9 0,5-7 0,5-12 0,8-9 0,7-13 1,4-6-1,7-9 1,-4 0-1,1 1 0,-4 4-1,-5 7 0,-10 11 0,-8 17 1,-12 12-2,-9 18 1,-6 10-1,-6 8-1,-3 6 0,3 3-4,-1-7-2,15 11-19,-9-22-13,20 0 0,-8-17-1,16-2 1</inkml:trace>
  <inkml:trace contextRef="#ctx2" brushRef="#br4" timeOffset="79692.3542">22912 13247 86,'0'0'38,"21"3"1,-6-14 0,18 3-33,-12-8-1,6 0-3,1-4 0,-3-2-1,-1-2-1,-5 1 1,-4 0-1,-6 0 0,-5 1 1,-8 4-1,-4 0 0,-3 2 0,-8 6 0,3 5 0,-4 8 0,0 8 0,-4 10 1,5 9 0,0 7-1,3 4 2,3 5-2,7-1 1,4-2 0,10-6 0,10-8-1,7-13 0,10-10 1,9-11-1,6-9 1,6-9 0,4-7 0,0-3-1,-4-1 1,-9 2-1,-7 5 1,-10 4-1,-11 12-1,-19 11 1,0 0 0,-7 11 0,-11 12 0,-6 3 0,-3 5-1,2 5 1,2-5-1,2 0 2,6-8-2,9-3 1,2-9-1,4-11 1,16-1 1,-3-13-1,5-1 1,0-8-1,3 0 1,-3-3-1,-2 0 1,-2 1-1,-3 1 1,0 3-1,-2 2 0,-1 8 0,-8 11 0,0 0 0,12-4 0,-10 17 0,-4 7 0,-1 4 0,-3 2-1,0 3 2,-1-2-2,3-4 1,4-7 0,0-16 1,17 6-1,5-18 0,11-13 0,14-6 0,7-12 0,6-5 0,8-8 0,3-3-1,0-1 1,-7-2-1,-3 1 1,-14-4-1,-10 4 0,-8 6 2,-10 10-2,-9 12 3,-10 12-3,0 21 3,-21 16-2,6 23-1,-2 18 0,-2 11-3,0 11-1,1-7-7,16 12-15,-10-23-14,18 4 3,-10-24-2,16-9 2</inkml:trace>
  <inkml:trace contextRef="#ctx2" brushRef="#br4" timeOffset="79926.3546">23871 12835 91,'-23'19'41,"1"-6"2,25 8-2,6-15-25,25-6-14,19-8-2,14-7-2,18 0-2,6-4-3,13 14-7,-16-9-26,12 20 0,-25-4 0,3 17-1</inkml:trace>
  <inkml:trace contextRef="#ctx2" brushRef="#br4" timeOffset="80051.1548">24655 13142 83,'-36'29'42,"13"1"0,0-23-1,23-7-17,0 0-28,-3-26-26,32 4-11,-8-15-2,22 5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8T02:58:33.574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3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08T02:59:23.603"/>
    </inkml:context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1905 685 54,'0'0'35,"3"-53"-1,-3 53 2,0 0-28,0 0-1,0 0-1,0 0 0,-21-46 0,21 46-2,0 0-1,-49 6 0,49-6 0,0 0-2,-80 60 2,33 4-2,5 15 0,7 6-1,21 6 3,16-2-3,26-10 0,24-18-1,18-31 2,12-24 0,7-25 1,-89 19 0,97-51-1,-97 51 1,95-77-1,-95 77 0,77-95-1,-51 40 1,-3-2-2,-14-2 0,-4 2 0,-14 2 0,-3 1 0,-13 8-2,25 46-2,-53-76-5,53 76-28,-70-54-1,70 54 0,-73-15 0</inkml:trace>
  <inkml:trace contextRef="#ctx0" brushRef="#br0" timeOffset="187.2003">2127 941 95,'5'23'39,"-5"-5"1,-5-1-2,5-17-36,0 22-1,5-6 0,4 0-4,2-6-6,22 1-28,-7-6 0,15 0-1,-1-9-1</inkml:trace>
  <inkml:trace contextRef="#ctx0" brushRef="#br0" timeOffset="561.601">2729 825 97,'0'0'40,"0"0"0,-17-2-1,-1 25-36,-7 11-1,10 9 1,-5-5-2,22 0 1,8-7-1,15-13 1,9-9-1,6-12 1,1-12-1,-41 15 0,0 0 1,68-43 0,-68 43 0,0 0-2,64-58 2,-64 58-2,0 0 0,55-51-1,-40 46 1,8-2-1,-23 7-1,18 36 1,-19 1-3,0 14-1,1 12-7,1-6-27,20-15-2,-1-13 1,21-11-1</inkml:trace>
  <inkml:trace contextRef="#ctx0" brushRef="#br0" timeOffset="1045.2018">3673 421 104,'0'0'44,"0"0"-1,2-54-1,-2 54-40,0 0-1,0 0 1,0 0-1,0 0 0,65-6-1,-65 6 0,0 0 0,54 26-1,-54-26 0,0 0 1,32 48-2,-32-48 3,0 0 0,-4 65-1,4-65 2,-13 49-2,13-49 1,0 0-1,-9 63 2,9-63-3,0 0-1,26 50 1,-26-50 2,0 0 0,50 46 1,-39-30 0,20 26-1,-9-1 0,-11 12 2,-24 5-3,-24 6 0,-21-1-2,0-10 1,18-23-4,11-19-3,29-11-31,5-19-2,19-2 0,0-6-2</inkml:trace>
  <inkml:trace contextRef="#ctx0" brushRef="#br0" timeOffset="1809.6032">5590 639 87,'0'0'37,"-12"-49"1,12 49 0,0 0-33,-3-51-2,3 51 0,0 0 0,0 0 1,0 0 0,0 0-1,0 0 0,19 85-1,-28-15-1,3 14 2,-6 4-2,5 3 0,-4-8-1,7-11 1,-1-18-2,7-18 2,4-16-1,-6-20 0,17-1 0,-4-20 1,-1-12 0,-1-12-1,-11 45 2,9-58-1,-9 58-1,4-79 0,-4 79 1,4-90-2,-7 43 2,6-2-2,-3 49 1,6-93 0,-6 93 0,18-90 1,-18 90-1,36-75 0,-36 75 0,47-61 1,-47 61-1,60-38 0,-60 38 0,66-14 0,-66 14 0,59 10 1,-59-10-2,0 0 2,50 53 0,-50-53-1,-8 51-1,8-51 0,-39 58-1,39-58-3,-58 54-4,58-54-28,-64 47-3,64-47 1,-49 38 1</inkml:trace>
  <inkml:trace contextRef="#ctx0" brushRef="#br0" timeOffset="2277.604">6445 791 102,'0'0'39,"0"0"2,0 0-3,0 0-32,0 0 0,-86-3 0,10 26-2,-12 7 0,5 7-1,9 9-1,16 6 0,17-4-2,32-5 2,18-17-2,24-12 0,16-14 0,16-14 0,10-10 0,-75 24 0,84-37 0,-84 37 0,92-45 0,-92 45 0,81-49 0,-81 49 0,71-44 0,-71 44 0,0 0 0,82-44 0,-82 44 0,0 22 0,-21 5 0,-4 17-4,-1 6-2,12-2-2,29-5-16,13-21-15,26-6-2,-3-16 1,27-7-1</inkml:trace>
  <inkml:trace contextRef="#ctx0" brushRef="#br0" timeOffset="2761.2049">7150 850 85,'29'-51'40,"-29"51"1,0 0 1,-17-49-18,17 49-18,-50-7 0,-12 22-2,-2 25 0,-5 8-1,17 11-3,13-1 0,35-5 0,20-15 0,30-16 0,10-15 0,6-16 0,-62 9 0,72-25 0,-72 25 0,71-43 0,-71 43 0,68-57 0,-68 57 0,54-65 0,-54 65 0,44-58 0,-44 58 0,25-46 0,-25 46 0,0 0 0,-22 17 0,4 30 0,-18 30 0,-6 35 0,-10 17 0,1 22 0,-8-1 0,10-21-2,-1-19 2,3-11-1,1-25 1,8-16-1,-2-21 1,10-19-1,2-19-1,10-21-1,13-18-1,5-28-5,20-10-12,-7-29-15,28 1-5,-3-16 2,20 6-2</inkml:trace>
  <inkml:trace contextRef="#ctx0" brushRef="#br0" timeOffset="3166.8056">7577 864 110,'12'15'41,"-9"5"1,-12-3-1,9-4-36,0-13-4,0 0 1,0 0-1,66-11 0,-66 11 0,56-16 0,-56 16-1,63-28 1,-63 28 0,64-31 0,-64 31 0,52-37-2,-52 37 2,0 0 0,0 0 0,44-56 0,-44 56 1,-33 8-2,-11 10 0,-9 17 0,-12 12 0,12 12 0,7 6 0,32 4 0,24-14 0,39-22 0,17-18 0,20-15 0,19-11-16,-105 11-9,106-41-12,-49 17-6,3-3 0,-6-8-3</inkml:trace>
  <inkml:trace contextRef="#ctx0" brushRef="#br0" timeOffset="8314.8146">9422 491 59,'0'0'38,"52"-42"0,-52 42 2,0 0-27,0 0-5,0 0-1,0 0-2,-67-25-1,67 25-2,-67 15 0,67-15-1,-67 29-1,67-29 1,-58 36 0,58-36 0,0 0 0,-35 67 0,35-67-1,12 52 2,-12-52-1,37 44-2,14 18 1,3-1-1,1-3 1,-14-7-1,-21-1 1,-30-3-2,-20-4 2,-18-8-1,-11-7 1,-1-5-1,-1-8 0,7-9 1,13-10 0,17-17 0,24 21 0,0 0 0,14-67 0,-14 67 0,50-70-1,-50 70 1,71-79-1,-71 79 0,80-84-3,-80 84 1,77-81-6,-77 81-7,66-72-20,-66 72-1,56-65-4,-56 65 3</inkml:trace>
  <inkml:trace contextRef="#ctx0" brushRef="#br0" timeOffset="8673.6152">9952 449 87,'64'-26'39,"-64"26"0,0 0 1,0 0-38,50-29 1,-50 29 0,0 0 1,0 0-2,-72 64 2,55-37 0,-51 60 0,-10 9-2,14 12 1,5 0-2,28-1 1,16-22-2,36-25 1,27-47-1,16-15 0,0-10 0,-5-16-1,-6-5-1,-53 33-1,0 0-1,41-66-5,-41 66-24,5-50-7,-5 50-1,0 0 1</inkml:trace>
  <inkml:trace contextRef="#ctx0" brushRef="#br0" timeOffset="9204.0162">10727 777 86,'0'0'39,"0"0"0,0 0 0,0 0-36,0 0 0,0 0 0,0 0 1,-51-40 0,47 63-1,-5 10-2,-2 9 1,0 3-1,10 3 0,6-11 0,18-5 0,15-23-1,7-14 0,-45 5 1,54-15 0,-54 15 1,47-32-2,-47 32 0,0 0-2,58-67 0,-58 67-1,22-48-1,-22 48-1,0 0 1,5-63 0,-5 63-3,0 0-9,0 0-20,-1-47-1,1 47 0,0 0 1</inkml:trace>
  <inkml:trace contextRef="#ctx0" brushRef="#br0" timeOffset="9562.8168">12102 366 57,'0'0'41,"23"-58"-1,-23 58 2,-2-54-16,2 54-19,-23-50 0,23 50-2,0 0 0,-59-56-1,59 56-2,-56-14 0,56 14-1,-65 17-1,65-17 1,-72 44-1,72-44 1,-76 71 0,76-71-1,-68 76 1,11 36-1,15 12-1,11-3-4,19-8 0,15-28-9,8-31-24,19-23-5,-30-31 3,0 0 0</inkml:trace>
  <inkml:trace contextRef="#ctx0" brushRef="#br0" timeOffset="9734.4171">11598 804 111,'0'0'43,"0"0"0,-43-54 0,43 54-39,0 0-2,-9-52-2,9 52-3,0 0-3,69-43-16,-69 43-19,81-23-3,-81 23 1,101-20-2</inkml:trace>
  <inkml:trace contextRef="#ctx0" brushRef="#br0" timeOffset="10186.8179">12987 359 102,'0'0'40,"18"-53"1,-18 53-14,0 0-24,0 0 1,0 0-1,0 0 0,24 80-1,-28-15 0,-21 33-1,-3 13 0,1 0-2,-1-7-1,10-15-3,5-27-7,17-21-27,2-26-1,15-14 0,-7-17 0</inkml:trace>
  <inkml:trace contextRef="#ctx0" brushRef="#br0" timeOffset="10389.6183">12953 807 102,'-40'-61'42,"40"61"2,0 0-4,0 0-37,-14-61-1,14 61-1,0 0-2,69-44 0,-69 44-2,84-28-6,-28 12-13,0-3-18,9-9 0,-1-1-2,5-4 2</inkml:trace>
  <inkml:trace contextRef="#ctx0" brushRef="#br0" timeOffset="10748.4189">13748 213 103,'0'0'41,"0"0"-1,0 0-1,0 0-34,0 0-2,-58 49 2,58-49-1,-42 69-1,-15 43-1,-1 5 0,8 6 0,4-10-1,16-15 1,1-27-2,24-26 0,17-38 1,10-16-1,-22 9 2,0 0-2,55-45 0,-55 45 0,0 0 0,75-66 0,-75 66 0,0 0 0,69-68 0,-69 68 0,0 0 0,58-44 0,-58 44 0,13-3 0,8 12 0,2 12-3,-9 16-5,-4-6-9,14 8-20,-7-9-6,13-9 0,-2-22 0</inkml:trace>
  <inkml:trace contextRef="#ctx0" brushRef="#br0" timeOffset="11091.6195">14021 769 106,'0'0'42,"0"0"2,0 0 0,0 0-39,0 0-2,0 0 1,0 0-2,53-32 0,-53 32 1,0 0-3,56-4 0,-56 4 0,0 0-2,51-12 2,-51 12-1,0 0 0,0 0 0,0 0 1,42-49 1,-42 49 0,0 0 2,-68 16-3,26 16 0,-15 13 0,15 13 0,13 5 0,22-2-2,28-8-13,14-32-13,35-12-15,4-14 0,21-9-2,-41-2 2</inkml:trace>
  <inkml:trace contextRef="#ctx0" brushRef="#br0" timeOffset="11949.621">15277 449 87,'0'0'39,"0"0"0,0 0 1,0 0-36,0 0 0,0 0 0,-47 51 1,47-51-2,-26 75 2,1-4-2,4 3 1,4-1-2,12 0 1,11-13-3,22-22 1,9-25-1,-37-13 1,53-14 0,-53 14-1,67-34 2,-67 34-3,61-51 1,-61 51-1,63-59 1,-63 59-1,51-65 0,-51 65 0,48-56-1,-48 56 2,0 0-1,52-56 2,-52 56-1,0 0 1,0 0 0,65 13-1,-53 24 1,7 17 1,3 1-1,14 3 0,3-20-1,14-11 1,-53-27-1,57-4 1,-57 4 1,54-30-2,-54 30 1,58-45-3,-58 45 2,40-64-2,-40 64 1,36-71-2,-36 71 0,18-70-2,-18 70-1,16-57-1,-16 57-8,0 0-19,18-61-7,-18 61 0,0 0 1</inkml:trace>
  <inkml:trace contextRef="#ctx0" brushRef="#br0" timeOffset="12620.4222">16384 662 101,'0'0'41,"0"0"1,0 0 0,0 0-36,0 0-2,0 0 0,0 0-1,2 49 0,-2-49-1,-37 18 0,-13 9-1,14 6 0,8 1-2,21 4 1,18-5 0,23-4-1,10-19 0,-44-10 0,59-6 1,-59 6 0,67-19 0,-67 19 0,57-36 0,-57 36 0,0 0 0,59-65-2,-59 65 1,0 0-1,17-60 2,-17 60 0,0 0 0,0 0 1,-22-57 0,22 57 1,0 0-1,0 0 1,0 0-2,0 0 0,0 0 0,0 0 0,0 0 0,0 0 0,0 0 0,50 48 0,-27-35-1,22 24 1,-10 2-1,-2 2 1,-24-3-1,-8 4 1,-20-2-1,3-4 1,7-15 0,3-6 0,6-15 0,0 0 1,15-24-1,-15 24 0,0 0 2,33-49-2,-33 49 2,27-49-2,-27 49 0,30-58 1,-30 58 0,26-57-2,-26 57 1,28-54-2,-28 54 1,25-48 0,-25 48 0,0 0-1,52-67-2,-52 67-2,0 0-5,61-58-12,-61 58-13,54-33-5,-54 33-2,59-39 2</inkml:trace>
  <inkml:trace contextRef="#ctx0" brushRef="#br0" timeOffset="12838.8226">17335 291 76,'27'-50'41,"-27"50"0,0 0 0,0 0-16,0 0-20,0 0-2,0 0 0,0 0 0,-20 81 0,20-81-2,-14 124 0,-4-15-2,8-1 0,5-9-4,6-19-4,19-27-18,-20-53-14,0 0 1,0 0-2,62 14 3</inkml:trace>
  <inkml:trace contextRef="#ctx0" brushRef="#br0" timeOffset="13166.4231">17640 549 106,'0'0'43,"0"0"1,0 0-7,0 0-31,-61-43 0,61 43-2,-53 19 0,53-19 1,-53 38-5,53-38 0,0 0 0,-59 65 0,59-65 0,0 0 0,3 51 0,-3-51 0,0 0 0,56 32 0,-56-32 0,62 14 0,-62-14 0,70 11-3,-70-11-3,72 9-5,-72-9-11,67 6-10,-67-6-9,59 5-1,-59-5-1,52 2 3</inkml:trace>
  <inkml:trace contextRef="#ctx0" brushRef="#br0" timeOffset="13712.4241">18349 346 97,'0'0'43,"20"-65"1,-20 65 0,0 0-39,0 0-1,0 0-1,0 0-2,0 0 1,-61 6 1,61-6-1,-38 79 0,41-48-2,-40 75 2,-9 3-2,13 1 3,-2-17-5,15-15 2,-1-29-1,14-22 1,7-27 0,0 0 1,0 0 1,0 0-2,32-61 0,-32 61 0,20-51 0,-20 51 0,27-60-2,-27 60 1,29-60-1,-29 60 0,35-54 1,-35 54 0,0 0 2,58-59 0,-58 59 0,0 0 0,54-15 0,-54 15 0,0 0-1,0 0 1,29 69-2,-21-16 1,-20-1-1,-1-2 1,-21-10-2,-3-5 2,-10-14 0,6-9-2,6-14-2,35 2-2,0 0-12,0 0-9,0 0-10,-20-65-4,20 65-1,0 0 1</inkml:trace>
  <inkml:trace contextRef="#ctx0" brushRef="#br0" timeOffset="14086.8247">18684 597 96,'60'-14'43,"-60"14"0,0 0-3,0 0-33,0 0-2,0 0 0,0 0 0,0 0-1,-12 72-1,-36-25-1,1 4 0,3 0-2,16 3 0,16-9 0,22-12 0,14-17 0,18-17 0,-42 1 0,55-17 0,-55 17 0,54-33 0,-54 33 0,57-44 0,-57 44 0,43-54 0,-43 54-3,31-51 0,-31 51 0,0 0-1,14-66-1,-14 66-1,0 0-9,0 0-9,-2-60-8,2 60-8,0 0-3,0 0 0</inkml:trace>
  <inkml:trace contextRef="#ctx0" brushRef="#br0" timeOffset="14430.0253">19052 601 92,'49'-7'43,"-49"7"0,0 0 2,51 2-33,-51-2-8,0 0 1,0 0-2,0 0 0,-46 75 0,12-29-1,0-3-2,14 8 0,8-6 0,21-6 0,18-18 0,-27-21 0,0 0 0,81-5 0,-81 5 0,65-28 0,-65 28 0,60-40 0,-60 40 0,53-50-3,-53 50 1,40-49-1,-40 49-1,0 0-2,26-65 1,-26 65-7,0 0-10,0 0-8,4-55-8,-4 55-5,0 0 0,0 0 3</inkml:trace>
  <inkml:trace contextRef="#ctx0" brushRef="#br0" timeOffset="14695.2258">19684 333 96,'53'-62'43,"-53"62"0,0 0-1,49-54-37,-49 54-1,0 0-1,0 0-1,0 0-1,-20 59 1,20-59 0,-30 78 0,18-28-1,19-19-2,-31 68-1,1 4-5,23-103-9,-5 80-15,5-80-11,11 61 0,-11-61-2,0 0 4</inkml:trace>
  <inkml:trace contextRef="#ctx0" brushRef="#br0" timeOffset="15038.4264">20027 582 95,'-4'-52'43,"4"52"0,0 0-1,-52-20-37,52 20-2,-53 5 2,53-5-1,-59 21 0,59-21-1,-56 30 2,56-30-2,0 0-3,0 0 0,-48 52 0,48-52 0,0 0 0,0 0 0,48 40 0,-48-40 0,52 18 0,-52-18 0,59 18 0,-59-18 0,63 20 0,-63-20 0,59 21-6,-59-21-12,58 12-7,-58-12-10,58 9-7,-58-9 0,63 11 0</inkml:trace>
  <inkml:trace contextRef="#ctx0" brushRef="#br0" timeOffset="15178.8267">20552 775 122,'60'3'44,"-60"-3"0,0 0-4,0 0-44,0 0-17,0 0-17,0 0-5,0 0 0,0 0-1</inkml:trace>
  <inkml:trace contextRef="#ctx0" brushRef="#br1" timeOffset="19921.235">19923 1059 60,'0'0'32,"-22"-7"0,10-1-2,-2 2-29,3-1-1,-4 2 0,1 1 0,-3-2 1,-2 4-1,-4 0 0,1 2 1,-2 2 0,-3-1 1,5 3-1,-6 0 1,3 3-1,-1 2 0,3 1 0,-2 3 0,-1-4-4,-4 4-2,-12 4 2,-6 3 0,-12-2 2,-10 1 0,-8-1 1,-12-3-1,-7 4 4,-10-2 1,2-4 0,-12-1-2,1-1 0,-6-3-1,-4 0-1,-3 2 0,-6-1 0,-5-4-1,-11 0 1,0-1-1,-5 1 1,-10 1-1,-6-3 1,-6 3 1,-3-2 0,-7 2 0,0-1 0,-8 1 0,1-2 1,-3-3-1,-2-1 0,-2-1 0,3-1-1,-5 0 1,0-4-1,-3 2-1,-4 3 1,-3-2 0,-9 3-1,-3 2 1,-10 0-1,-2 3 1,-1 0 0,-7-1 1,0 4 0,1-3 0,2 1 1,-2-3 0,6 1 1,-2-4-1,-2 3 0,4-2-1,-2 3 0,-6-1 0,4 1-1,-2 0 1,-1 4-2,2 0 2,7 4-2,-2-2 3,5 0-2,6-1 2,-3 2-1,1-3 1,3 2-1,-4-1 1,0 1 0,0 3-1,-3 0 0,-5 2 0,1 1-1,5-1 1,-2 3 0,2-2-1,10-2 0,3-4 0,10-1 0,9-6 0,10-2 0,8-4 0,12-2 0,8-2 0,3-1-1,6 0 1,5-1 0,9 1 0,4 1-1,2 1 2,-2 4-2,7 1 1,3 1-1,12 3-4,-6-11-15,21 9-18,4-5 2,18-1-3,14-5 1</inkml:trace>
  <inkml:trace contextRef="#ctx0" brushRef="#br2" timeOffset="31496.4553">4818 1982 58,'-53'-34'30,"-3"3"-2,-1 7-2,-5 5-27,-4 4-1,-1 9 2,-8 7-1,-3 11 1,-2 7 2,-6 13 0,-1 9 0,-5 11-2,0 10 1,-6 9 0,2 10 1,-2 8-1,0 10 2,3 5-2,5 7 2,5 2-1,6 8 0,11 0 0,8 8-1,10 4 1,9 3-2,7 3 1,4 3-2,6 5 1,4 5-1,3 6 0,7-4 1,2 1 1,6 1-1,8-3 1,5 1 0,8-5 0,14 0 2,7-1 0,10 3-1,9-1 0,10-2 0,10 0 0,10-4 1,6 0-1,8-3 1,8-10-3,6-6 2,12-9-2,5-6 1,9-12-2,5-9 0,7-13 1,13-10-1,7-13 1,7-12-1,3-14 2,10-12-1,7-12 0,2-10 1,5-12 0,3-11-1,0-12 1,4-6 0,0-13 0,-6-12 0,-1-10 1,-6-11-1,-7-7 0,-10-7 0,-8-10 1,-12-5-3,-17-10 3,-11-1-2,-12-4-1,-10-3-1,-17-6 2,-17-3-2,-11-4 1,-14-3 2,-19-2-3,-14-2 1,-19-3 1,-13-2 1,-15-1-1,-13 1 2,-15-4-2,-9 8 0,-10-2 1,-6 3 1,-8-2-1,-6 4 1,-10 2-1,-5-1 0,-5 7 0,-7 6 0,-8-2 1,-10 9-2,-8 13 2,-14 12-2,-11 14 1,-15 18-2,-19 16 3,-13 14-2,-17 19 0,-12 14 0,-7 10-1,-5 8-1,6 11-2,3-4-6,26 11-28,9 0-1,31 19-1,18 5 1</inkml:trace>
  <inkml:trace contextRef="#ctx0" brushRef="#br2" timeOffset="32494.8571">5766 4337 37,'-16'-8'31,"3"1"3,-1-3-2,14 10-16,-26-15-9,26 15-1,-14-17-1,14 17 1,-10-13-2,10 13-1,-12-3 0,12 3 0,-25 21 0,8 1 0,-4 5-1,0 9 0,-5 7-1,7 6 0,2 0 0,7 3 0,10-4 0,13 0-1,12-8 1,14-6-2,12-13 1,12-10 1,7-14-1,4-14 0,2-16 1,-1-13-1,-13-17 1,-7-7 0,-19-4 1,-17 4-2,-16 2 0,-17 6 0,-17 13 1,-15 15-2,-17 16-1,-5 17 0,-1 21-3,-2-1-6,14 23-27,5-6 1,27 3-2,10-12 1</inkml:trace>
  <inkml:trace contextRef="#ctx0" brushRef="#br2" timeOffset="36410.464">6495 2590 19,'0'-21'25,"0"21"2,-8-15 1,8 15-9,-7-11-12,7 11 2,-10-5 0,10 5 0,0 0 0,-17-6-2,17 6 0,0 0-2,0 0-2,0 0 0,0 0 0,12 5-1,1-2 0,6 1 0,8 4-1,6-2 1,3 4-1,8 4 0,6-3 0,4 3-1,0 0 1,6 1-1,-4 2 0,-3 2 0,2 2 0,-5 3 0,-3 1 0,-4 3 0,-7 6 1,0 3-2,-1 4 2,-5 0-2,3 2 2,-3 0-2,0 0 1,0 1 0,-3-2 0,-1-3 0,0 0 0,-7 3 0,-1 1-1,-7 2 2,-4 5-2,-3 7 1,-8 2 0,-1 7 0,-1 2 0,-3 3 0,-1-5 0,-1 0-1,2-4 0,4-6 1,-1-9-1,3-3 1,-2-8-1,4-5 1,-1-6-1,-3-4 1,1-4 0,-4-4 0,8-13 0,-19 6 0,7-11 0,-5-8 0,0-2 0,-3-10 0,0-6 2,-1-6-2,1-5 1,-2-2 0,3-3 0,-2 1 0,3 7 0,3 3 0,1 10 0,1 4 0,13 22-1,-13-7 1,10 18 1,6 13-1,8 7 0,3 6 0,1 10-1,4 4 1,3 6-1,2 1 0,-1 1 0,-2-2 1,1-5-2,-3-9 2,3-8 0,1-20 0,2-18 0,6-24 0,7-23 1,7-19 0,3-14 0,3-14-1,-1-5-1,-1 2 0,-6 8-2,-3 18-2,-11 1-9,4 32-26,-14 2 1,9 24 0,-7 1-2</inkml:trace>
  <inkml:trace contextRef="#ctx1" brushRef="#br2">12158 14603,'0'0</inkml:trace>
  <inkml:trace contextRef="#ctx0" brushRef="#br2" timeOffset="50715.6891">1398 8310 58,'-27'12'33,"-2"12"0,-6-2 0,8 12-26,-7-8 0,12 9-1,0-10 0,18 3-1,6-8-1,21-3-1,7-7-1,14-3 0,9-2 0,5 1 0,-4-2-1,-3 3 1,-9 3-1,-11 7 0,-16 9 1,-15 4-1,-17 7 0,-7 1-1,-10 2 1,-5-5-4,10 1-4,-11-17-29,24-1 0,5-15 0,11-3-3</inkml:trace>
  <inkml:trace contextRef="#ctx0" brushRef="#br2" timeOffset="51230.49">1291 9489 96,'0'0'37,"-17"-14"1,17 14-9,-17 12-25,8 3-1,1 5 0,2 6 0,3 6-2,0 5 1,6 2-1,7 0 1,6-5-1,7-3 1,11-12-1,5-10 0,7-11-1,4-13 1,3-10-1,-3-9 0,-1-5 0,-6-5 0,-7 1 0,-5 2 0,-12 1 1,-5 7-1,-9 6 1,-1 9-1,-4 18 0,-11-3 1,1 20-1,-2 10-1,3 10 0,0 7-1,5 7-2,1-8-6,16 9-26,0-14-3,16 1 1,3-14-2</inkml:trace>
  <inkml:trace contextRef="#ctx0" brushRef="#br2" timeOffset="51792.091">1340 10558 92,'0'0'38,"0"0"2,15-1-2,-15 1-35,25-21 0,-3 10-1,4-1 0,-2 3-1,5 3-1,-6 10 1,-1 6-1,-5 11 0,-6 11 0,-8 10 0,-4 5 1,-4 5-1,0 2 2,-1-4-2,0-7 1,6-7-1,9-13 1,4-12-1,6-15 0,9-12 0,6-9 0,-2-9 0,3-6 0,-1-6 0,-5-2 1,-3 1 0,-5 1-1,-1 8 1,-2 1-1,-3 6 0,5 4-1,5 11-3,-6-8-20,15 22-15,-7-4 0,8 13-2,-8-1 1</inkml:trace>
  <inkml:trace contextRef="#ctx0" brushRef="#br2" timeOffset="52338.0919">1958 11432 56,'-12'-29'37,"2"12"-1,-9-5 1,7 18-23,-17-3-5,6 11-2,-6 7-3,2 12 0,-3 10-1,4 11-1,4 4 0,5 7 1,6-3-2,8-3 1,7-6-1,12-12 1,9-13-1,12-15-1,10-17 1,2-13-1,2-12 1,3-6-2,-7-7 2,-5 2-2,-7 5 2,-8 4-1,-13 14 0,-6 14 0,-8 13 0,-11 23 0,0 15-1,-5 10 1,-1 15-2,4 4-3,5 9-2,-6-12-26,23 8-6,-4-19 0,18 1 0</inkml:trace>
  <inkml:trace contextRef="#ctx0" brushRef="#br2" timeOffset="52696.8926">2045 12166 62,'-1'-13'38,"-7"26"-1,-15 3 0,6 23-27,-13 5-3,4 15-1,-2 5-2,4 10 0,2 0-2,9 1 0,9-7 0,7-6-2,11-13 0,5-13-2,10-9-1,3-21-3,6 2-20,-12-29-12,6 3 1,-17-17-2,-3 4 1</inkml:trace>
  <inkml:trace contextRef="#ctx0" brushRef="#br2" timeOffset="52868.4929">1755 12607 92,'-31'6'40,"26"11"0,5-17-2,18 0-32,21-11-3,17-8-1,12-7-2,6-8-3,20 10-32,-16-14-5,8 14 0,-19-6-3</inkml:trace>
  <inkml:trace contextRef="#ctx0" brushRef="#br2" timeOffset="53757.6944">2827 7483 58,'-2'-12'31,"2"12"0,0 0-7,-13 7-16,6 16-1,9 23 0,-2 18 0,9 23-3,-9 26 0,6 30-1,-6 29 0,2 31 0,-10 30-1,-8 31-1,-3 24 0,-5 23 1,-2 6 0,7 2 0,1-2-4,12-6 0,6-11-2,10-17 0,8-14-1,0-19 0,6-11 0,-2-16-1,-3-14 3,-5-26 1,-2-22-2,-12-38-26,10-28-2,-9-33-2,5-30 1</inkml:trace>
  <inkml:trace contextRef="#ctx0" brushRef="#br2" timeOffset="55629.6977">2138 7593 4,'0'0'18,"0"0"-2,0 0-8,0 0 2,-11 15-1,11-15 0,-11 26 0,3-5 0,8 12-1,-3 12-1,8 18-4,-1 24-4,3 19-12,-4 30-10,5 31-1,-10 37 15,-10 24 8,-13 38 5,-16 35 3,-22 18 4,2 40 14,-20 10 8,4 28 1,-14-12-15,22 18-9,-4-24-7,20-15-5,12-21-18,3-40-17,17-36 1,-1-52-5,13-48 3</inkml:trace>
  <inkml:trace contextRef="#ctx0" brushRef="#br2" timeOffset="56035.2984">1136 8950 63,'83'376'34,"10"-20"-1,9 65-2,12-32-28,8 54-2,10-43-2,-2-11-2,-3-12-2,-1-61-2,-16 24-3,2-58-11,-23 14-12,-10-78-2,-10 8 1</inkml:trace>
  <inkml:trace contextRef="#ctx0" brushRef="#br2" timeOffset="57361.3008">4045 7876 55,'-15'-16'32,"-5"9"2,-5 6-2,-4 17-26,-11 1 1,5 17 0,-13 6 0,9 18 0,-6 5-2,7 13-1,8 0-1,16-1-1,12-4-1,18-10 0,19-14 0,17-17-1,18-22 1,10-21-1,8-22 1,5-15 0,-5-16 0,-5-9 0,-14-10 0,-13 0 0,-17-3 0,-16 5 0,-21 5 0,-17 8 0,-17 8 0,-14 15 1,-10 17 0,-13 15-1,-6 18 1,-3 16 0,2 12 0,10 15 0,16 6 0,17 1-2,22 1 1,21-4-1,25-10 0,31-11-3,22-1-6,3-23-28,21 0-3,-6-10 0,2-1-1</inkml:trace>
  <inkml:trace contextRef="#ctx0" brushRef="#br2" timeOffset="58297.3024">3721 8908 69,'0'-16'35,"-10"1"-1,-1 13 0,-9-1-25,0 16-2,-8 5-2,3 16 1,-10 9-2,5 14 0,-1 5 0,6 9-1,4-3 0,11 1 0,8-8 0,13-8-2,12-17 1,14-15-1,8-20 0,9-13-1,4-15 0,0-13 0,2-8 0,-9-3-1,-9 2 1,-4 1 0,-13 12 1,-13 8-2,-7 17 1,-5 11 0,-17 27 0,0 9 0,-2 6-1,-1 15 2,4-1-1,3 2 0,6-5 1,12-10 0,8-14 0,7-14 0,9-14-1,6-14 1,3-11-1,2-10 1,-3-8 0,-5-4 0,-8-5 0,-4 2-1,-11 2 1,-7 7 0,-4 5-1,-7 5-1,2 11-2,1 2-1,6 17-3,3-21-15,16 22-16,-1-8-1,15 9 1,-3-4-2</inkml:trace>
  <inkml:trace contextRef="#ctx0" brushRef="#br2" timeOffset="58484.5027">4498 9126 76,'-5'14'35,"5"12"0,-13 1 0,7 13-26,-5-3-2,7 9-2,-3-2 0,9 1-1,5-8-2,8-8-3,5-8-3,-2-23-29,15-5-4,-5-20-1,7-8 0</inkml:trace>
  <inkml:trace contextRef="#ctx0" brushRef="#br2" timeOffset="58624.903">4581 8886 104,'-32'7'36,"1"10"-11,6 1-26,8 2-35,3 2-2,11 6-2</inkml:trace>
  <inkml:trace contextRef="#ctx0" brushRef="#br2" timeOffset="59420.5044">3652 10021 88,'0'0'38,"0"0"-2,-12-4 2,-2 7-32,3 12-3,-10 7 0,2 13 0,-5 5-1,-3 11 1,2 5-2,4 4 1,3 1-1,12-1 0,9-5 0,11-11-1,17-11 1,7-9-1,11-16 0,3-13-1,10-13 2,-6-10-1,4-9 0,-11-6-1,-4-2 2,-12-2 0,-7 7 0,-9 4-1,-9 9 1,-5 12-1,-3 15 1,-16 6-1,1 16-1,1 15 1,-2 4-1,3 10 1,3 2-1,4-1 2,10-5-2,9-7 2,6-12-1,9-14 1,11-11 0,8-16 0,-1-10 0,6-12 0,-8-7 0,1-7-1,-12-5 2,-7 1-2,-11-1 2,-9 3-2,-9 6 1,-5 6-2,-2 9 1,-4 4-3,14 26-3,-21-15-7,25 29-24,-7-2-3,20 17-1,-5-7 1</inkml:trace>
  <inkml:trace contextRef="#ctx0" brushRef="#br2" timeOffset="59904.1052">4839 10329 51,'0'0'36,"-1"-15"-4,-6 0 3,7 15-22,-15-29 0,9 15-5,-9-9 0,4 3-2,-4-1-1,5 3 0,-4 4-1,2 6-1,-7 13 0,3 13-2,-4 14 0,-3 15 0,-3 9 0,1 10 0,0 8-1,3 1 1,6-1-1,7-9 1,8-6-2,3-13-1,12-8-4,-2-20-7,15-2-24,-11-20-2,8 2 1,-15-18-1</inkml:trace>
  <inkml:trace contextRef="#ctx0" brushRef="#br2" timeOffset="60044.5055">4526 10655 100,'-22'-10'38,"22"10"3,0 0-1,5-12-32,18 4-3,18 0-1,5-6-3,13-2-2,6 5-7,-6-8-30,9 16-3,-17-3 1,-2 16-2</inkml:trace>
  <inkml:trace contextRef="#ctx0" brushRef="#br2" timeOffset="61276.9076">4138 11338 23,'-7'17'28,"7"-17"2,-20 5-11,12 10-4,-15-10-1,9 17-2,-16-7-1,7 13-4,-12-5-1,5 9 0,-5-3-2,0 5-1,-2-8-1,7 2-1,-1-7 0,4-6 0,4-6 0,5-6 0,4-6-1,4-8 0,5-8 0,5-8 0,5-4 0,7-5 0,4-1 0,2-2 0,4 2 0,2 4 0,-1 8 0,1 8 0,-1 11 1,-4 8 0,-1 9 1,-2 15 0,0 9 0,-2 9 1,1 5-1,2 4 1,-1-5-1,9-2 1,4-9-2,8-13 0,12-19 0,6-16-2,10-14-1,-2-20-8,4 0-27,-12-10-1,-8 7-1,-21-8 1</inkml:trace>
  <inkml:trace contextRef="#ctx0" brushRef="#br2" timeOffset="62150.5092">4340 12150 57,'-5'-18'37,"5"18"-2,-22-6 0,13 24-25,-19 7-4,4 19-1,-11 16-1,0 17-1,-6 19 0,0 16 1,1 12-1,5 7 0,5-6-1,7-1 1,14-17-2,12-14 0,15-21-2,13-27-1,19-24-2,8-25 0,13-11-4,-8-28-31,10 2 2,-16-18-2,-6 5 2</inkml:trace>
  <inkml:trace contextRef="#ctx0" brushRef="#br2" timeOffset="62322.1095">3919 12924 85,'-49'5'39,"31"8"0,18-13 2,26-6-37,18-12-1,31-6-2,16-5-1,9-6-4,20 11-22,-10-12-13,7 15-1,-18 0 0</inkml:trace>
  <inkml:trace contextRef="#ctx0" brushRef="#br2" timeOffset="62790.1103">4870 13104 87,'0'0'40,"0"0"1,4 13-6,13-21-31,10 1-1,4 0 0,9 0-2,6 4-1,-3-2-2,7 6-2,-9-10-6,7 15-29,-12-13-1,7 5-1,-16-12 0</inkml:trace>
  <inkml:trace contextRef="#ctx0" brushRef="#br2" timeOffset="62992.9106">5018 13319 73,'28'3'40,"18"-6"-1,2-23 2,11-8-39,7-11-3,-2-16-25,8 9-10,-13-9-3,-4 4-1</inkml:trace>
  <inkml:trace contextRef="#ctx0" brushRef="#br2" timeOffset="63429.7114">5130 11454 80,'0'0'40,"-8"20"-2,8-20 0,18 1-36,1-8-1,13-2-1,6-3 0,4-3-3,10 5-6,-8-11-28,6 10 0,-15-3-2,-3 11 2</inkml:trace>
  <inkml:trace contextRef="#ctx0" brushRef="#br2" timeOffset="63585.7117">5086 11843 81,'3'17'38,"26"-8"0,11-24 1,9-7-36,23-10-1,4-6-3,12 5-22,-17-10-14,5 7 0,-19-2-2,-7 8 1</inkml:trace>
  <inkml:trace contextRef="#ctx0" brushRef="#br2" timeOffset="64038.1125">5434 10392 66,'-5'13'39,"5"-13"-2,19-12 1,-3-14-14,15 6-23,5-2 1,7-5-4,4 6-3,-9-6-33,6 15 3,-15-1-4,-3 14 1</inkml:trace>
  <inkml:trace contextRef="#ctx0" brushRef="#br2" timeOffset="64194.1128">5417 10641 90,'2'14'37,"11"-20"1,18-6 0,16-16-36,8-9-4,16 1-30,-8-12-4,4 8-1,-10-8-4</inkml:trace>
  <inkml:trace contextRef="#ctx0" brushRef="#br2" timeOffset="64568.5134">5409 9232 92,'0'0'38,"0"0"-2,17 12-1,3-16-33,11-2-1,7 1 0,7-6-2,9 1-1,-1-11-4,9 8-31,-16-5 1,-9 10-1,-20-1-2</inkml:trace>
  <inkml:trace contextRef="#ctx0" brushRef="#br2" timeOffset="64740.1137">5421 9590 88,'22'12'38,"20"-7"0,5-24-1,17-5-33,4-10-4,-2-16-15,0 10-21,-11-3-2,-6 8-1,-15 0 0</inkml:trace>
  <inkml:trace contextRef="#ctx0" brushRef="#br2" timeOffset="65176.9145">5384 7980 70,'0'-21'38,"21"5"-2,11-11 0,14-1-27,10-4-9,8 0-3,11 11-16,-12 1-16,-9 9 1,-19 9-2,-17 13 0</inkml:trace>
  <inkml:trace contextRef="#ctx0" brushRef="#br2" timeOffset="65317.3147">5368 8291 85,'-11'34'38,"15"-24"0,27-8 1,8-19-35,27-10-1,14-3-5,2-10-30,12 6-5,-7-2-1,-3 7-2</inkml:trace>
  <inkml:trace contextRef="#ctx0" brushRef="#br2" timeOffset="93695.3811">6449 7630 90,'-13'-7'38,"1"2"-1,12 5-3,-17 2-29,17-2-1,-11 2-1,11-2-1,-12 29 0,4-2 0,-9 8-1,-1 14 0,-7 6 0,2 5 1,-2-2-1,7-6 0,10-11 0,16-13 0,21-17 0,22-22-1,20-16-1,13-13-1,16-6-3,-2-19-31,12 8-2,-15-13-1,-7 10-2</inkml:trace>
  <inkml:trace contextRef="#ctx0" brushRef="#br2" timeOffset="93898.1814">6868 7549 93,'-48'48'38,"7"7"-1,-3-3 1,19 6-35,2 2-2,16-6-1,10-4-1,13-10-3,20-1-9,4-18-24,24-7 0,6-23-2,12-9 1</inkml:trace>
  <inkml:trace contextRef="#ctx0" brushRef="#br2" timeOffset="94147.7819">7306 7578 91,'-50'18'38,"-14"6"0,8 20 2,0 3-35,7 14 0,6-2-1,17-2-1,13-7-1,18-11-1,17-10 1,18-15-2,15-16 1,9-17-1,3-9 1,2-12-1,-5-6-1,-14-8-2,-4-1-2,-23-12-10,-3 20-22,-26-4-3,0 17 1,-16 1-1</inkml:trace>
  <inkml:trace contextRef="#ctx0" brushRef="#br2" timeOffset="94537.7826">7709 7689 91,'16'12'37,"-16"-12"0,-3 23 0,-5-9-34,2 9 1,-5 0-1,1 12 0,-1-2 0,5 3-2,-1-5 2,2-3-2,2-6 1,4-5-1,-1-17 1,0 0-1,17-27 1,-3 2-1,-1-9 0,3-5 0,1-7 1,-4-3-1,1 7 0,-4 1-1,-1 5 0,-4 3 0,4 10 0,1 1-3,4 14-1,-1-7-7,14 21-27,-9-8-2,14 12 2,-8-8-3</inkml:trace>
  <inkml:trace contextRef="#ctx0" brushRef="#br2" timeOffset="94896.5832">8112 7687 73,'-5'19'39,"5"-19"-2,17 3 2,0-12-20,11 0-14,1-5 0,4 0-2,-1-7-1,-3 4 0,-5-4-1,-10 4-1,-10-1 0,-9 7 1,-8 0-1,-6 8 0,-10 5 0,-4 6 0,-6 12 1,1 5-1,-7 6 1,9 5 0,3 0 0,8 0-1,9-4 1,13-4-1,16-9-1,11-8-2,17-5-2,5-16-12,12 8-21,-3-13-1,9 2 1,-9-11-2</inkml:trace>
  <inkml:trace contextRef="#ctx0" brushRef="#br2" timeOffset="95192.9837">8560 7576 69,'-20'-11'38,"20"11"-1,-23 8 2,21 17-13,-11-9-20,9 11 0,-3 4-2,6 5-1,-4 2 0,5 3-1,1-6-1,0 2 1,4-13-1,3-3 0,7-18 0,5-11 0,6-14 1,4-16-1,4-8 1,6-15-1,-2-4 0,1-6-1,-5 6-1,-8 3-2,-2 17-2,-9 2-6,8 27-27,-21 1-3,13 20 2,-15-5-2</inkml:trace>
  <inkml:trace contextRef="#ctx0" brushRef="#br2" timeOffset="95520.5843">9272 7369 101,'-28'-6'40,"8"16"1,-13-6-1,6 16-33,-4-5-2,3 5-1,5 1-1,9 2-1,9-5 0,10-2-1,10-3-1,9-1 1,7-4-1,0 2 0,0-1 1,-2 4-1,-9 4 1,-8 3-1,-9 4 1,-6 3-1,-9 0 0,-8-1 0,1 1 0,-3-8-1,2 0-3,-1-10-3,21-9-32,-20 5-2,20-5 0,-18-11-1</inkml:trace>
  <inkml:trace contextRef="#ctx0" brushRef="#br2" timeOffset="101276.9944">6426 8711 47,'4'-19'33,"-2"4"2,1-1-2,-3 16-17,1-24-8,-1 24 0,1-22-3,-1 22 1,0 0-2,0 0 0,0 0 0,-6 37-1,1 0 0,2 14-2,-2 11 2,-1 12-2,0 9 0,1 3-1,0 0-1,3-8-2,4-4-5,-2-21-29,19-8 1,1-23-3,15-12 0</inkml:trace>
  <inkml:trace contextRef="#ctx0" brushRef="#br2" timeOffset="101464.1947">6783 8958 92,'-25'2'38,"6"5"-2,-1-6 0,20-1-38,0 0-5,6-14-28,23 2-1,2-10 0,14 0-1</inkml:trace>
  <inkml:trace contextRef="#ctx0" brushRef="#br2" timeOffset="101776.1953">7239 8611 77,'-20'8'38,"-15"3"0,2 10 0,-9 0-31,6 10-4,5-4 2,8 8-2,6-4 2,12 3-3,11-8-1,13-2 0,14-5 0,10-6-1,8-4 1,6 0 0,-3-2-1,-3 1 0,-9 5 1,-10 6-1,-15 9 0,-15 7 0,-13 3-1,-13 1 1,-3 0-2,-4-6-2,5 2-5,-3-25-29,29-10 1,-6-15-1,28-13-2</inkml:trace>
  <inkml:trace contextRef="#ctx0" brushRef="#br2" timeOffset="101978.9956">7348 8553 101,'-35'-6'40,"16"10"1,2-8-2,17 4-36,20-6-1,21-2-2,16 1-2,6-5-2,17 11-9,-7-10-24,12 12-3,-14-6 2,1 15-2</inkml:trace>
  <inkml:trace contextRef="#ctx0" brushRef="#br2" timeOffset="102337.7963">8011 8681 86,'-6'21'37,"6"-21"1,2 25 0,-3-11-33,7 11 1,-7 1 1,1 8-3,-8 3 0,1 6-1,-4-1-1,-2-1 0,1-9 0,1-1-1,3-9 0,4-12 0,4-10-1,13-18 1,5-6-1,-1-10 1,9-5-1,-1-6 0,1-3-1,0 4 1,-6 7-1,-4 7 0,1 6 0,0 8 0,-3 6-2,3 9 0,8 5 0,0-1-4,11 17-8,-7-17-23,15 15 0,-7-14 0,10 8 1</inkml:trace>
  <inkml:trace contextRef="#ctx0" brushRef="#br2" timeOffset="102696.5969">8628 8720 85,'0'0'36,"-27"-16"1,6 16 2,-13-5-26,4 16-7,-8-1 1,4 11-3,-4 4 1,6 6-1,3 4-1,9 1-1,8-1 1,14-6-2,7-6 0,11-7-1,15-11 1,4-8-1,7-11 1,0-8-1,0-8 0,-7-2 0,-4-3-1,-10 0 1,-8 5-2,-9 5 2,-4 9-2,-4 16 1,-12 1 1,2 11 0,-2 12 1,1 1-3,6 7 1,2 0-3,9 0 1,3-10-4,20 2-6,-7-18-25,23 0-3,-7-14 3,14-1-1</inkml:trace>
  <inkml:trace contextRef="#ctx0" brushRef="#br2" timeOffset="103008.5975">9039 8739 87,'-11'-7'35,"-15"-1"3,2 20 0,-13-7-25,7 19-8,0-2 2,9 3-3,8 2 1,8-3-2,13-7-1,14-9 0,7-10-1,10-12 1,7-11-3,-2-12 2,4-7-2,-2-9 1,-6-8 0,-2-2 0,-10-2-1,-3 7 1,-8 10 1,-9 8-1,-4 18 0,-4 22 0,-19 14 0,-2 20 0,-6 18-1,-3 13 0,4 10-1,1-4-5,18 10-31,-4-20-2,23 0 1,4-23-2</inkml:trace>
  <inkml:trace contextRef="#ctx0" brushRef="#br2" timeOffset="103382.9981">9728 8492 92,'-37'10'39,"-8"-2"1,6 13-1,-7-4-34,17 6-1,5-2 0,7 1-1,11-5-1,15-3 0,5-2-1,8-5 0,3-2 0,6 1-1,-4-1 1,-3 1 0,-7 4 0,-7 6 0,-9 0 1,-7 5-1,-10 1 1,-2 1-1,-1-1 0,-1-5-3,6 2-3,3-19-6,11 0-29,12-5 0,18-7-1,-4-14 0</inkml:trace>
  <inkml:trace contextRef="#ctx0" brushRef="#br2" timeOffset="103616.9985">10331 7997 96,'-11'5'40,"0"26"2,-16 9-2,8 22-33,-20 15-3,-2 13 0,-9 4 0,-1 9-3,3-5 1,3-9-4,13-5-3,-3-27-33,26-4-2,3-24 1,26-10-3</inkml:trace>
  <inkml:trace contextRef="#ctx0" brushRef="#br2" timeOffset="104006.9992">10463 8451 95,'-15'-7'40,"4"17"1,-18-1-1,3 14-32,-9-2-3,2 9-2,3 1 0,3 0-1,9-1 0,9-5-1,12-7-1,13-3 1,8-7-1,7-4-1,3-3 1,0-1 0,-4 0 0,-3 6 0,-13 5 1,-13 5-1,-10 6 2,-11 4-2,-5 3 1,-4 2-2,0 0 0,-1-6-5,20 5-26,-2-22-9,24 1 0,2-17 0</inkml:trace>
  <inkml:trace contextRef="#ctx0" brushRef="#br2" timeOffset="104553.0002">10814 8647 85,'-17'10'38,"10"2"1,7-12 0,21 7-33,0-10-2,9-1 0,6-7-2,8-5 0,0-6-1,3-5-1,-8 0 1,-3-1-1,-11 1 1,-8 4 1,-11 4-1,-8 6 1,-15 8 0,-7 10 1,-10 9-1,-1 10 0,-5 6-1,5 10 1,-1-2 0,10 6-1,9-1 0,12-6-2,17-7 1,12-12-4,27-6 0,11-23-3,25 8-11,-6-29-23,18 3 1,-11-16 0,0 7 0,-19-7 33,-11 3 5,-21 9 4,-28-4 12,-7 21 24,-26 1 1,-4 21 2,-16 1-1,9 17-30,-10 5-3,9 11-2,6 0 1,10 4-3,12-2 0,12-8-2,14-7 0,9-8-1,16-9-3,0-23-7,21 4-30,-11-22-3,11-1 1,-5-15-2</inkml:trace>
  <inkml:trace contextRef="#ctx0" brushRef="#br2" timeOffset="111432.6122">2076 2003 51,'18'-27'36,"-1"-2"-1,2 8 2,-9-3-20,3 17-9,-13 7-2,0 0-1,-26 33-1,-8 17 0,-20 15-1,-14 23 0,-20 16 0,-12 19 0,-15 19-1,-5 8 0,0-2-1,9-11 1,18-12-4,17-23-4,34-10-9,12-40-23,37-20 1,12-36-1,26-16 0</inkml:trace>
  <inkml:trace contextRef="#ctx0" brushRef="#br2" timeOffset="111916.2131">2071 1661 73,'20'-30'37,"-5"13"-1,-10 2-1,-5 15-31,0 0 0,0 0 1,-23-7 0,9 16-1,-12 2-1,-9 9 0,-12 7-2,-11 13 0,-15 9 0,-9 13-1,-10 11 1,0 3-1,8-2 0,13-5-1,13-13 2,25-10 0,24-21 0,31-25-1,24-28 1,30-15-1,22-13 1,19-15 0,7-7 0,7-2 1,-1 7-1,-11 12 1,-10 18-1,-12 17 1,-29 21-1,-10 26 0,-23 15-1,-13 21 0,-20 16 0,-11 11-1,-8 8-1,-7-3-2,12-5-34,-10-12 0,18-5-3,4-26 2</inkml:trace>
  <inkml:trace contextRef="#ctx0" brushRef="#br2" timeOffset="112041.0133">3119 2482 89,'-33'21'39,"-10"-1"-27,-1-13-10,3-4-27,6-22-16</inkml:trace>
  <inkml:trace contextRef="#ctx0" brushRef="#br2" timeOffset="126549.0388">6851 9859 65,'0'0'35,"-13"-12"-2,2 1-1,11 11-24,-18-16-2,18 16-1,-28-7 0,11 10-1,-9-2-1,-1 8 1,-8 3-1,-2 7 1,-6 3-1,0 6 0,-4 2-1,6 7 1,0-1-1,5 7 0,5 1-1,6 2 1,6 1-2,2 3 2,8 1-2,2-2 1,7 3-2,7-1 2,4-8-2,6 0 1,10-7 0,8-7 0,8-7 0,10-6 0,8-10 0,3-5 0,4-7-1,4-10 1,1-6-1,-3-9 0,-2-5 0,-4-9 0,-5-3 1,-4-8-1,-5-1 1,-7-3-1,-11 1 2,-5-1-1,-16-1 1,-8 2-2,-13 2 2,-13 2-1,-8 5 1,-20 7-2,-6 9 1,-9 14 0,-4 14 0,-10 13-1,1 16 0,4 5-3,14 19-14,8-13-18,21 6-2,12-15 1,28-3-3</inkml:trace>
  <inkml:trace contextRef="#ctx0" brushRef="#br3" timeOffset="147109.8749">9889 7492 92,'11'-18'36,"7"0"-2,8 2-4,12 0-37,-8-7-25,15 8-3,-9 0-1,-4 10 1</inkml:trace>
  <inkml:trace contextRef="#ctx0" brushRef="#br3" timeOffset="147265.8752">9958 7557 78,'-26'16'38,"3"-9"-2,13 2 2,10-9-25,0 0-21,25-8-28,12 1 0,10-1 0,8-3-3</inkml:trace>
  <inkml:trace contextRef="#ctx0" brushRef="#br3" timeOffset="147796.2761">10629 7760 43,'0'0'32,"0"0"4,0-15-2,11 17-13,0-11-12,14 9-2,3-8 0,19 6-1,0-7-1,22 3-1,12-5-1,15-1-1,12-1 0,11 0-1,13-6 0,7 3-1,11 2 0,-3 3 0,2 0 0,-3 5 0,-4-3-1,-2 5 1,-6-1-1,-11-1 1,-11 3-1,-10-3-1,-12 4-4,-25-13-13,-7 15-19,-29-5 1,-12 7-2,-17-2 0</inkml:trace>
  <inkml:trace contextRef="#ctx0" brushRef="#br3" timeOffset="148451.4773">13759 7248 60,'6'-12'34,"-6"12"-1,-9 6-2,-7 2-25,9 11 0,-10 3-2,3 8-1,-2 4 0,1 5 0,1-1 0,4 2 0,0-7-1,3-3 1,2-11-1,5-5 0,0-14 0,12-8 0,3-12-1,2-6 1,2-9-1,1-2 0,2-6-1,4 0 1,-7 5 0,0 2-1,-2 7 0,-5 7 1,3 6-1,-5 8 0,5 7-1,-1 6 0,7 4-2,2 1-2,13 11-6,-7-11-23,18 8-3,-1-8-1,11 4 1</inkml:trace>
  <inkml:trace contextRef="#ctx0" brushRef="#br3" timeOffset="148857.078">14373 7281 70,'-37'-2'38,"1"5"-2,-10 1 2,7 11-28,-7-3-4,8 9-1,-2 2-1,10 6 0,4-1-1,12 2-1,7-5 0,14-1-1,10-7 0,12-5 0,9-7-1,8-8 1,5-7-1,7-7 0,-3-5 0,-4-4-1,-6 0 1,-8-2-1,-9 6 1,-12 1 0,-10 9-1,-6 12 1,-20-6 0,0 15-1,-4 7 1,-3 10 0,2 3 0,3 4-1,8 2 0,5-3-1,16 0-2,5-9-2,22 1-4,-2-22-12,18 8-16,0-20 2,14-1-2,-5-14 2</inkml:trace>
  <inkml:trace contextRef="#ctx0" brushRef="#br3" timeOffset="149200.2786">14940 7263 80,'-9'-13'38,"-17"1"-1,2 18-3,-13-4-25,6 16-3,-6 0-2,5 9 0,2 0-1,10 6-1,6-6 0,14-1-1,12-8 0,10-6 0,11-14 0,7-9-1,10-10 1,4-8-1,0-8 1,-3-6-1,-2-8 2,-5 0-1,-9 2 1,-4 5 0,-14 6-1,-7 9 1,-13 10-1,-9 17 1,-6 16-2,-3 10-2,-2 11 1,-3 7-1,6 7-2,0 2-3,19 12-20,-1-20-14,16 9 2,-3-11-2,16-3 0</inkml:trace>
  <inkml:trace contextRef="#ctx0" brushRef="#br3" timeOffset="150432.6807">6011 11776 63,'16'2'38,"9"1"0,6-7 1,21 6-31,12-10-1,29 3-2,10-9-1,19 1-1,9-3 0,9 2-2,11-3 0,0 1-1,-4-1 0,-13 4 1,-6-4-1,-12 1-1,-14 0 1,-10-1-1,-20 1 0,-12-3-1,-11 4-1,-18-3-3,2 9-31,-25-5 0,-8 14-1,-4-15-2</inkml:trace>
  <inkml:trace contextRef="#ctx0" brushRef="#br3" timeOffset="151072.2819">6166 13206 70,'9'4'40,"15"7"0,3-7 0,11 6-35,22-2-2,22 0 1,15-9 0,20-4-1,14-12-1,18-6 0,8-8 0,-1-5-2,-6-1 1,-15 3-1,-16 6 0,-20 6 0,-25 8-1,-24 7-1,-18 10 0,-18 3-2,-9 13-4,-21-12-32,8 14 0,-13-7-2,5 9 2</inkml:trace>
  <inkml:trace contextRef="#ctx0" brushRef="#br4" timeOffset="173276.1601">11232 6889 61,'-4'-16'34,"-2"1"-2,-11 3 1,-11 4-17,-6 13-12,-12 3 0,-2 10 0,-12 4 0,2 8 0,0-3-1,8 3 0,10-7-1,20 0 1,14-5-2,24-4 0,17 0-1,19 3-1,11 1 1,10 5-1,1 3 2,-2 5-3,-13 5 2,-15 6-1,-17 5 1,-20-3 1,-23-1-1,-12-2 0,-14-9 1,-6-8-1,0-13 1,4-14-1,6-16 1,12-12 0,11-15-1,13-12 2,10-7-2,12-2 2,8 3-3,5-1-1,14 15-5,-11-7-19,13 19-11,-5 5 1,-2 11-2,-1 1 0</inkml:trace>
  <inkml:trace contextRef="#ctx0" brushRef="#br4" timeOffset="173634.9607">11688 6887 82,'-24'16'36,"-9"2"0,-2 17-1,-12 3-29,4 15-1,-5 2 1,11 11-2,4-6 0,14 2-2,14-9 0,21-12 0,19-17-1,18-14 0,15-16 0,8-13-1,5-15 0,4-8 1,-9-12-2,-15-6 1,-12 3-2,-25-2-1,-15 10-1,-22 0 0,-10 16-2,-21 3 0,-2 18-2,-10 0-8,18 15-17,0 3-2,18 6 1,10-1 1</inkml:trace>
  <inkml:trace contextRef="#ctx0" brushRef="#br4" timeOffset="173868.9611">12291 6857 68,'25'-11'36,"-6"8"-1,-19 3 1,9 14-16,-18-1-15,1 13-2,-7 10 0,2 7-2,-4 6 0,0 2-2,5 0 1,1-3-3,9-4-2,1-18-14,16-5-18,5-17 1,16-6-2,3-15 2</inkml:trace>
  <inkml:trace contextRef="#ctx0" brushRef="#br4" timeOffset="174056.1614">12747 6836 89,'-16'34'35,"-6"11"0,1 13-1,-14-1-31,15 6-2,5-4-2,4-8-4,14 5-15,0-17-18,9-8 3,1-12-2,5-8 1</inkml:trace>
  <inkml:trace contextRef="#ctx0" brushRef="#br4" timeOffset="174305.7619">12268 6962 100,'-23'8'38,"11"-10"2,24 4-2,11-7-34,23-4 0,15-7 0,14 2-1,6-5-1,6 2-3,-3 6-3,-14-11-21,0 15-14,-16-5 0,-5 8-1,-14-8-1</inkml:trace>
  <inkml:trace contextRef="#ctx0" brushRef="#br4" timeOffset="175538.164">16437 6206 15,'0'0'30,"-24"-6"3,-1 15 1,-1 16-11,-17 6-4,8 32-1,-22 11-7,5 32 0,-10 13-6,9 17 0,5 4-2,19 4-1,21-8-2,18-13-2,33-18-4,13-32-17,40-13-15,11-21 1,16-14-2,-5-18 0</inkml:trace>
  <inkml:trace contextRef="#ctx0" brushRef="#br4" timeOffset="210061.0247">16518 6742 97,'0'0'38,"21"-25"2,9 9-3,10-6-33,10-1-2,6 0 0,10-1-1,-2 1 0,-8 8 0,-5 8-1,-11 8 0,-17 10 0,-15 14 0,-15 10 0,-14 13 0,-14 6 1,-6 8 0,-7 3 0,0-1 0,3-4-1,11-8 0,13-9 0,17-13-2,19-14 0,16-16-3,24-5-4,6-24-23,24-2-6,4-17 1,13-4-2</inkml:trace>
  <inkml:trace contextRef="#ctx0" brushRef="#br4" timeOffset="210357.4252">17631 6528 93,'-43'23'36,"-8"0"2,7 7-1,-6-3-31,19 3-2,8-4-1,14-2-1,20-6-1,12-7 0,17-4 0,11-3-1,5-1 0,4-1 1,-5 3-1,-7 5 0,-10 6 0,-14 6-1,-16 11-1,-16-2-1,-8 8-3,-14-13-7,5 8-24,-15-13-1,12-5 1,-1-15-1</inkml:trace>
  <inkml:trace contextRef="#ctx0" brushRef="#br4" timeOffset="210544.6255">17645 6512 108,'0'0'39,"-18"-16"1,18 16-2,0 0-35,13-1-1,12-4-2,10-3-2,16 0-2,1-6-6,20 12-12,-6-12-18,4 8 1,-6 1 0,2 7 2</inkml:trace>
  <inkml:trace contextRef="#ctx0" brushRef="#br4" timeOffset="210716.2258">18295 6508 82,'-10'20'37,"-5"0"1,6 10 0,-6-9-26,6 18-5,-4-1-2,3 5-2,-2 0-1,1 1-2,5-3-3,-1-13-9,11 6-25,2-18-2,14-6 0,2-13-1</inkml:trace>
  <inkml:trace contextRef="#ctx0" brushRef="#br4" timeOffset="211418.2271">18933 6559 67,'-17'24'35,"9"-1"0,-3 0 1,3 14-23,-6-6-7,10 9 0,-6-5-2,5 2 0,0-4-2,3-6 1,1-5-2,4-9 1,-3-13 0,14-2-1,-4-13 0,6-6 0,-3-6 0,3-3 0,-3-3 0,1-4 0,-2 0-1,-3 4 1,1 3 0,1 7-1,-1 2 1,4 7-1,5 6-1,4 4 0,6 9-2,1-4-4,16 15-6,-16-11-23,16 7-2,-5-9 1,6 3-1</inkml:trace>
  <inkml:trace contextRef="#ctx0" brushRef="#br4" timeOffset="211777.0277">19461 6576 67,'-23'-4'35,"-1"6"1,-7-1 1,4 17-19,-11-12-9,13 20 0,-8-4-3,6 10-1,-1 0-1,10 2 0,3-4-2,12-1 0,6-9-1,12-7 0,10-11 0,5-9-1,8-9 0,6-7 0,-1-6 0,-4-4 0,1 1 0,-11 0 0,-6 7 0,-7 6 0,-8 8 0,-8 11-1,-12 7 1,-2 8 0,-2 6-2,2 3 0,3 5-1,2-5-3,12 7-4,-3-18-26,23 1-3,1-13 1,15-1 0</inkml:trace>
  <inkml:trace contextRef="#ctx0" brushRef="#br4" timeOffset="212120.2283">19834 6584 89,'-25'4'35,"-8"4"2,5 12 1,-12-1-30,13 13-2,2 2-1,8 3-2,3-3 0,13-2-1,8-11-1,10-6 1,13-18-1,10-13 0,7-14 0,8-13 0,1-10 1,-1-7-2,-4-9 2,1-1-3,-8-2 2,-4 6-1,-13 10 0,-3 13-1,-12 12 1,-6 18 0,-6 13 0,-18 34 0,-1 10-1,-9 11 1,5 12-4,-6-5-7,18 11-27,-1-10 0,17-2-2,3-16 1</inkml:trace>
  <inkml:trace contextRef="#ctx0" brushRef="#br4" timeOffset="212837.8296">20670 5860 68,'-24'-23'34,"4"0"0,12 6 2,4-5-29,16 16 0,5 2 0,18 19 0,1 8-1,13 19-1,-2 10-1,2 16 0,-4 14-2,-5 12 2,-15 6-3,-14 6 2,-20 0-2,-12 1 1,-17-3-2,-8-8 0,2-10-7,-7-19-30,25-10-2,9-24-1,18-16 0</inkml:trace>
  <inkml:trace contextRef="#ctx0" brushRef="#br4" timeOffset="212978.2298">21232 6892 106,'-17'11'27,"-2"-11"-25,2-8-3,1-8-36,14-2-2</inkml:trace>
  <inkml:trace contextRef="#ctx0" brushRef="#br4" timeOffset="214819.033">21437 6674 27,'11'-16'32,"-6"2"1,-5 14 0,-7-11-12,-11 1-5,18 10 0,-34 2-7,19 9-2,-10-1-2,6 6 0,-3 0-2,9 7 0,-1 0-1,11 1-1,3-1 0,8-1 0,9-5 0,8-3-1,7-8 0,2-8 0,5-9 1,0-6-1,-4-6 0,-1-6 0,-8-3 1,-5-3-1,-8 1 0,-4 0 1,-8 5-1,-1 3 0,-1 2 0,-3 5 0,2 7 1,2 12-1,-3-12 1,3 12 1,0 0-1,19 13 1,0-6 0,6 2-1,5-2 1,4 3 0,0-2-1,1 3 0,-3-2-1,-3 5 0,-7 1 1,-9 3-1,-10 3 0,-3 0 0,-6 2 0,-3-3 1,-2-1-1,3-6 0,8-13 0,-13 10 1,13-10 0,2-16 0,5-4 0,5-4 0,-2-2 1,1-6-1,-2 1 0,3 2 0,-3 2-1,-2 4 0,2 5-1,1 5 0,5 3-2,7-2-3,13 14-18,0-10-14,17 6-2,-2-8-1,9 5 0</inkml:trace>
  <inkml:trace contextRef="#ctx0" brushRef="#br4" timeOffset="215193.4337">22520 6265 110,'0'0'40,"0"0"0,0 0 0,-2-17-35,17 11-2,4-2 0,8 2-2,-2 3 1,4 0-1,-1 5 0,-4 1-1,-2 5 1,-7 4-1,-6 5 0,-9 7 0,-11 4 0,-6 5 2,-13 4-2,-3 7 1,-4 0-1,-2 0 0,8-3 0,3-4 1,14-6-2,9-10-1,23-10-2,10-16-4,26 5-6,1-23-24,24 0-2,-3-16 2,13 5-1</inkml:trace>
  <inkml:trace contextRef="#ctx0" brushRef="#br4" timeOffset="215489.8342">23201 6320 68,'6'-18'36,"-22"3"1,-4 13 2,-15-6-10,10 20-18,-14-4-3,13 11-3,-3-3-1,14 4 0,7-3-1,11 1 0,11-2-1,7-3 0,8-3-1,5 1 0,2 0 1,-2 0-2,-2 1 0,-7 3 0,-8 4 0,-11 2 0,-7 5 0,-9 1 0,-6 2 0,-3-2-2,-3-3-2,1-4-1,10 2-7,-9-17-26,20-5-2,0 0 1,26-24-1</inkml:trace>
  <inkml:trace contextRef="#ctx0" brushRef="#br4" timeOffset="215692.6346">23191 6317 114,'-17'0'40,"17"0"1,0 0-1,25 1-34,9-14-4,9-4-2,14-1-3,-2-8-3,12 9-4,-15-12-13,8 15-16,-17-5 0,3 11-1,-16-6 3</inkml:trace>
  <inkml:trace contextRef="#ctx0" brushRef="#br4" timeOffset="215848.6348">23782 6144 99,'-1'24'39,"-10"5"0,3 11 0,-11 0-29,13 8-2,-8-1-4,3 3-2,5 1-7,-14-11-31,20 0-3,-7-12 0,14-3-3</inkml:trace>
  <inkml:trace contextRef="#ctx1" brushRef="#br5" timeOffset="575094.6012">10968 16171</inkml:trace>
  <inkml:trace contextRef="#ctx0" brushRef="#br5" timeOffset="625529.4898">6105 11251 77,'27'-17'40,"-16"5"-1,8 6 1,-5-3-36,11 5-1,0-1-2,5 2-1,7-1-3,3-6-4,22 6-17,1-16-14,13-1 0,2-10-2,6 1 3</inkml:trace>
  <inkml:trace contextRef="#ctx0" brushRef="#br5" timeOffset="625903.8905">7048 10886 78,'0'0'39,"0"0"-2,-16 0 2,-3 3-32,8 12-2,-9 0-1,7 8-1,1 0-1,2 4-3,6-3 2,13-1-1,6-6 1,16-6-1,15-11 1,18-6 0,13-11-2,10-8 1,6 0-5,-10-15-7,9 9-25,-21-7 0,-9 10-2,-29-4-2</inkml:trace>
  <inkml:trace contextRef="#ctx0" brushRef="#br5" timeOffset="626091.0908">7454 10832 83,'-44'32'39,"10"12"-2,-1-3-1,11 9-31,4-3-2,16 1-2,4-1-1,9-7-3,17 1-6,-2-20-24,25-1-5,-4-13 0,15-7 0</inkml:trace>
  <inkml:trace contextRef="#ctx0" brushRef="#br5" timeOffset="626231.491">7809 11021 65,'-25'-10'40,"5"10"-2,-3-2 2,9 7-21,3-3-19,11-2-25,9-15-10,9 5-3,12-3 0,6-7-1</inkml:trace>
  <inkml:trace contextRef="#ctx0" brushRef="#br5" timeOffset="627354.693">8307 10833 40,'0'0'32,"11"-13"2,-11 13-6,0 0-14,0 0-2,4-16-1,-4 16-3,0 0-1,-5 15-2,-6-7-1,2 8 0,-8 1 0,0 3-1,-3 1 0,6 3 0,-3-2-1,9 2 0,3-6 0,11 1-3,10-4 2,5-6-2,12-3 1,5-8-1,12-4 0,1-8-2,9-1-5,-7-18-16,12 8-14,-8-6 1,-3 2-2,-9-2 0</inkml:trace>
  <inkml:trace contextRef="#ctx0" brushRef="#br5" timeOffset="627588.6934">8659 10750 78,'-14'12'38,"2"14"0,-6 1 0,8 11-32,-9 2-2,2 7-2,0-1 0,5-2-2,5-3-1,3-9-5,16 1-8,-1-22-25,20-1 0,1-15 1,15-3-1</inkml:trace>
  <inkml:trace contextRef="#ctx0" brushRef="#br5" timeOffset="627963.0941">8910 10803 86,'0'0'39,"0"12"0,0-12 1,36-5-35,-11-2-1,10 1 0,-4-1 0,7 2 0,-4-2-2,-1 3-1,-4-2 1,-4 4-1,-6-1 0,-4 2 0,-15 1 0,16 5-1,-16-5 0,-7 23 1,-3-5-1,-4 6 0,-1 3-1,-5 5 1,1 4-2,-1-1-1,6-1 0,-1-4-4,14 0-2,-5-13-27,22-2-5,-1-13 0,19-3 0</inkml:trace>
  <inkml:trace contextRef="#ctx0" brushRef="#br5" timeOffset="628290.6947">9684 10738 96,'-26'7'39,"5"20"2,-15 1-3,-3 14-33,1 4-1,-1 6-1,3-4 0,8 2-2,4-6 1,13-4-3,8-8 2,13-7-2,7-9 1,9-9-1,4-8 1,2-11 0,0-3-1,-7-7 0,-4-2-1,-11-4-1,-5 1 0,-10 0 0,-7 6-2,-8 0 0,5 13-5,-15-8-25,19 15-3,-4-3 2,15 4-2</inkml:trace>
  <inkml:trace contextRef="#ctx0" brushRef="#br5" timeOffset="628540.2951">10312 10770 90,'-30'21'39,"-9"-6"-1,0 16 1,-11-1-36,1 8 0,2-1-1,5 4-3,7-3 0,6-6-3,15-2-2,-1-17-6,25 2-25,-10-15-2,24-7-1,-12-11 1</inkml:trace>
  <inkml:trace contextRef="#ctx0" brushRef="#br5" timeOffset="628696.2954">10011 10938 75,'-11'-21'41,"11"21"2,-6-12-2,15 23-26,-9-11-6,14 24-2,4-7-3,8 3-3,4 1 0,5-4-6,13 6-9,-8-18-21,21 3-7,-6-13-2,12 2 1</inkml:trace>
  <inkml:trace contextRef="#ctx0" brushRef="#br5" timeOffset="629195.4962">10856 10832 56,'-4'-12'37,"4"12"1,0 0-1,0 0-11,0 0-21,-12 23-2,3 0 0,-2 7-2,-4 5 0,3 2-3,1 2-1,0-6-4,15 4-6,-8-16-25,25-5 0,4-13-1,15-6 1</inkml:trace>
  <inkml:trace contextRef="#ctx0" brushRef="#br5" timeOffset="629491.8968">11271 10800 82,'-14'-9'39,"-2"14"1,-11 4 0,6 15-31,-10 2-3,11 12-2,-1 0 0,8 6-2,9-3 0,13 1-2,10-10 1,14-6-2,10-11 2,10-10-2,4-11 2,-1-11-1,-3-6 0,-9-7 1,-10-4-2,-17-1 0,-11 1-3,-19 2 1,-5 8-4,-17-6-2,11 17-30,-16-1-1,11 12 1,-1-4-1</inkml:trace>
  <inkml:trace contextRef="#ctx0" brushRef="#br5" timeOffset="629710.2971">11756 10550 80,'-18'1'41,"18"-1"-2,0 0 0,31-5-25,12-2-21,-4-15-29,29 6-4,-8-9 2,10 8-3</inkml:trace>
  <inkml:trace contextRef="#ctx0" brushRef="#br5" timeOffset="630240.6981">12285 10201 107,'0'10'40,"0"-10"-1,30 0-11,-1-9-26,6 0 0,2 1 0,2 1-1,-3 3 0,-3 3-1,-8 2 0,-8 4 1,-17-5-1,13 21 0,-15-9 0,-7 6 1,-4-1-1,0 0 0,-3 3-1,1-1 1,5-2-1,4-2 2,2-3-2,4 0 1,0-12 0,14 17 0,1-12 0,-3 0 1,1 0 0,-3-2 0,-10-3 0,16 13 1,-16-13-1,0 22 0,-11-6 0,-3 5-1,-4 2 0,-3 2-1,-5 2 0,2-2-1,-1 3-2,-1-13-5,20 8-25,-12-20-5,18-3-1,0 0-1</inkml:trace>
  <inkml:trace contextRef="#ctx0" brushRef="#br5" timeOffset="630849.0991">13164 10593 61,'0'0'38,"-5"22"0,-4-5 1,5 20-20,-9-9-13,4 11-2,-1-2 0,4 10 0,-4-2-1,4-1-1,-1-8 0,5-4-2,-1-8 1,3-7-1,0-17 2,0 0 0,13-14 0,-3-7 0,-1-11 0,5-2 0,-1-9 0,-1-1-1,0-2 0,1 6-2,-1 4 2,-1 5-2,4 8 1,2 3-1,7 10-1,4 3-2,13 12-2,-3-9-5,29 13-27,-14-6-3,14 7 0,-4-4 0</inkml:trace>
  <inkml:trace contextRef="#ctx0" brushRef="#br5" timeOffset="631207.8998">13870 10662 91,'-17'2'40,"-9"-5"0,2 10-1,-10-5-33,4 10 0,-10 1-2,2 13 0,-3 4-1,0 6 1,5 2-2,7 0 0,5-3-2,13-2 1,11-9 0,16-8-1,13-11 0,11-10 0,8-9 0,5-8 0,3-7 1,-5-4-1,-5-3 0,-8 2 0,-8 3 0,-13 5-1,-9 8 1,-8 18 0,0 0-1,0 0 0,-17 19 0,9 3-1,4 7-2,4-2-2,18 4-2,-4-15-6,23 8-26,-2-14 0,21 3 1,-3-12-1</inkml:trace>
  <inkml:trace contextRef="#ctx0" brushRef="#br5" timeOffset="631582.3004">14460 10742 83,'-24'-6'41,"-17"2"-2,5 16 2,-12-3-32,9 14-2,-1 3-2,9 5-2,4-1 1,14 1-2,8-5 0,15-10-1,13-6 0,9-13 0,11-10 0,8-12-1,4-9 1,-1-10-1,-2-8 1,-6-3-1,-6-5 0,-7-1 0,-2 3 0,-15 7 0,-4 11 0,-3 12 0,-9 17 0,0 11 0,-19 34 0,1 10 0,-4 10-1,-2 7-1,6 7-4,-2-7-4,25 11-21,-5-21-11,25-1 0,8-17-2</inkml:trace>
  <inkml:trace contextRef="#ctx0" brushRef="#br5" timeOffset="632081.5013">15504 10544 91,'-33'6'40,"10"9"0,-16-13-6,5 20-26,-12-2-4,6 4 0,3-2-1,5 0 0,10-5-1,15 1-1,12-8 0,15-4 0,11-2-1,8-3 0,-1 2 1,0 0-1,-3 3 0,-9 6 0,-11 3 0,-13 6 1,-14 5-1,-6 0 0,-9 3 0,1-1-2,-4-3 0,2-7-2,15 1-6,-4-22-24,28 4-6,4-16-1,23 2-1</inkml:trace>
  <inkml:trace contextRef="#ctx0" brushRef="#br5" timeOffset="632455.902">15734 10759 87,'-2'19'40,"-3"-8"0,17 4 1,-12-15-34,34 7-3,1-16-1,12-1-1,1-6 0,1-1-1,-1-6 0,-8-3-1,-9 2 0,-9 0 1,-14-1-1,-11 2 0,-12 2 1,-5 5 0,-15 5 0,-2 9 1,-7 8-1,-3 9 0,2 10 1,2 5-1,8 7 0,9-1-1,17-2 1,15-1-2,19-8 0,17-12-3,19-2-3,-2-22-15,23 8-18,-9-15 0,7 3-1,-11-15-1</inkml:trace>
  <inkml:trace contextRef="#ctx0" brushRef="#br5" timeOffset="632643.1023">16465 10531 82,'-28'3'42,"2"17"-1,-15-2 1,8 21-19,-6-6-19,10 3-1,4 1-1,5-2-1,16-5 0,13-7-2,15-8-2,11-14-2,20 4-10,-12-26-19,19 4-7,-9-17 0,9 3-1</inkml:trace>
  <inkml:trace contextRef="#ctx0" brushRef="#br5" timeOffset="632923.9028">16731 10196 115,'0'0'41,"0"0"0,22 14-5,1-20-36,3-2-4,14 10-14,-11-14-20,13 5-1,-5-10-2,5 4 0</inkml:trace>
  <inkml:trace contextRef="#ctx0" brushRef="#br5" timeOffset="633282.7034">17180 9914 97,'13'-12'38,"7"7"2,-6-4-3,16 3-32,-1-4-1,4 5-1,-7 1 0,0 6-1,-12 3-1,-9 7 1,-9 2-1,-10 8-1,-11 5 1,-7 5 1,-6 4-1,-1 1 0,-1 1 1,8-3-1,5-1 0,10-4 0,15-7 0,7-2-1,19-10-1,3-5-1,18-1-4,-5-15-9,23 15-19,-19-17-8,12 10 3,-9-13-3</inkml:trace>
  <inkml:trace contextRef="#ctx0" brushRef="#br5" timeOffset="633454.3037">17631 10316 110,'-17'6'42,"13"4"1,-10-18-4,14 8-35,-1-14-1,-1 0-6,2 14-13,0-21-16,0 21-8,-9-27-1,9 27-1</inkml:trace>
  <inkml:trace contextRef="#ctx0" brushRef="#br6" timeOffset="662759.3799">13623 11581 48,'25'-30'34,"0"-1"1,0 3-1,-16 2-28,5 10-2,-14 16-2,0 0 0,-14 2-1,-6 22 3,-12 6-1,-4 13 1,-4-2 0,-1 15 1,0-7-1,9 4-1,5-5 0,13-2-1,8-11 0,13-2-2,10-10 0,12-12-1,9-7 1,7-8 1,4-6-1,1-7 0,-2-8 0,0-1 2,-8-2-1,-6-1 1,-5 4-3,-12 3 2,-5 4-1,-6 6 2,-6 12-2,0 0 0,-12 30 0,4-1-2,-2 7 3,5 5-2,1 5 1,8 2-1,5-7 1,5-7-1,14-14 2,8-8 0,7-16 0,2-14 0,2-16 0,6-7 3,-7-9-4,-3-3 1,-14-1-1,-6 2 1,-14 5-2,-9 5 1,-9 15-1,-5 5-3,-1 10 1,0 3-2,15 9-4,-15 5-21,30 10-7,0-8-1,23 6-1</inkml:trace>
  <inkml:trace contextRef="#ctx0" brushRef="#br6" timeOffset="663040.1804">14949 11561 59,'1'-16'37,"-9"-7"-1,-2 8 0,-14-4-27,8 11-2,-7-3-1,3 16-1,-3 6-1,5 14 0,-3 8 0,3 14 0,2 10-2,0 7-1,1 4 0,2 5-1,3-6 1,3-6-2,3-3-1,1-17-3,7-4 0,-2-23-7,18 1-26,-20-15 0,21-16-2,-16-6 1</inkml:trace>
  <inkml:trace contextRef="#ctx0" brushRef="#br6" timeOffset="663211.7807">14626 11910 66,'-34'-12'39,"13"10"0,2-6-1,19 8-26,0 0-5,29-21-1,11 4-4,10-6 0,16-4-6,5-11-7,16 7-27,-4-6-1,5 9-1,-13-2-2</inkml:trace>
  <inkml:trace contextRef="#ctx0" brushRef="#br6" timeOffset="663398.981">15345 11642 79,'0'0'40,"0"0"-1,12-1 0,7-15-36,12 1-2,4-1-1,2-3-4,1 16-12,-10-9-23,0 13 1,-16 2-2,-4 12 2</inkml:trace>
  <inkml:trace contextRef="#ctx0" brushRef="#br6" timeOffset="663539.3812">15366 11775 86,'-18'23'40,"1"-14"-1,17-9-1,14 5-34,12-15-2,16-1-5,4-13-15,20 8-20,3-9-2,16 9 1,2-3-2</inkml:trace>
  <inkml:trace contextRef="#ctx0" brushRef="#br6" timeOffset="664381.7827">16596 11281 47,'0'0'35,"-17"-2"2,-2 8 0,7 13-26,-22 0-1,9 14-2,-9 4-2,5 10-1,-5 3 0,9 3 0,1-1-1,13 1-1,6-6-1,11-8 1,10-11-1,9-11 0,9-13-1,12-12-3,4-8 2,5-14-2,-1-4 2,-2-6-2,-6 2 2,-7 2-1,-10 4 1,-8 4 0,-9 8 0,-12 20 0,0 0 0,-17 5 1,1 14-1,2 8 0,-5 7 0,8 3 2,2 2-1,9-2 1,10-8-1,11-3 2,6-10-2,8-9 1,4-8-1,3-8-2,0-10 2,-4-4-2,-4-6 1,-2-3-2,-13-3 2,-2-1-2,-6 1 1,-1 2-1,-2 5 0,-3 1-2,4 10-1,-3-1-2,7 19-5,-13-1-26,19-3 0,-19 3 0,30 12 2</inkml:trace>
  <inkml:trace contextRef="#ctx0" brushRef="#br6" timeOffset="664568.983">17341 11483 60,'19'4'38,"-19"-4"0,-1 12 1,-14-10-22,7 18-7,-8-4-5,3 10-2,-3-2 0,6 4-1,4-3-1,5-1-1,7-4-1,7-11-3,15 5-10,-4-22-24,17-2 0,-3-13-3,9-2 2</inkml:trace>
  <inkml:trace contextRef="#ctx0" brushRef="#br6" timeOffset="664724.9833">17485 11228 83,'-27'-17'39,"15"11"-1,12 6 1,-3-11-35,20 5-6,8-6-7,20 9-28,-8-9 0,17 8-2,-10-7 1</inkml:trace>
  <inkml:trace contextRef="#ctx0" brushRef="#br6" timeOffset="664912.1836">17896 11227 78,'-14'27'39,"6"9"0,-9-2 0,7 11-33,-1 1-2,4 2 0,1 2-3,0-3-2,5-1-2,-4-10-6,14 5-24,-13-18-5,8-4-1,-4-19-1</inkml:trace>
  <inkml:trace contextRef="#ctx0" brushRef="#br6" timeOffset="665068.1839">17805 11576 71,'-18'-27'40,"8"7"0,-7-3 1,17 23-28,-10-23-5,22 14-4,7-2-1,11 3-4,14 1-2,9-9-5,31 12-27,-2-15-5,21 7 0,-2-8-1</inkml:trace>
  <inkml:trace contextRef="#ctx0" brushRef="#br6" timeOffset="665676.585">18861 11280 49,'0'0'36,"-23"-5"0,13 11 0,-7-7-20,17 1-8,-22 10-2,22-10-1,-22 18-1,12-6 0,-10 3 0,0 4-1,-7 3-1,-4 3 0,-7 3 0,-3 2-1,-3-2 0,0-3 0,4-3-1,4-5 0,6-9 0,5-7 0,9-8-1,5-10 1,9-5-1,2-2 1,3-5-1,0 1 0,5 2 1,0 1 0,4 5 1,-1 6-1,5 8 2,3 5-1,3 7 0,4 6 1,2 5-1,5 6 1,-1 2-1,4 3-1,3 0 1,-2-3-2,6-2 0,-1-7-2,6-1-4,-1-22-11,14 7-21,-8-18 1,11-2-1,-5-14-1</inkml:trace>
  <inkml:trace contextRef="#ctx0" brushRef="#br6" timeOffset="666035.3856">19597 10863 95,'-8'-15'39,"8"15"1,-25-10-2,10 22-32,-12 4-1,5 14-2,-9 9-1,2 10-1,-2 7 0,4 7 0,2-1-1,6 1 0,9-4 0,10-8-2,6-9 1,7-8-1,10-11-4,-2-16-3,14 1-23,-15-18-7,7-1 0,-15-12-2</inkml:trace>
  <inkml:trace contextRef="#ctx0" brushRef="#br6" timeOffset="666191.3859">19229 11221 93,'-40'3'40,"9"-7"2,31 4-2,0 0-33,31-4-5,25-7-1,8-4-7,25 8-19,-13-14-13,6 8-2,-13-5-2,-8 7 0</inkml:trace>
  <inkml:trace contextRef="#ctx0" brushRef="#br6" timeOffset="667860.5888">20828 11525 81,'0'0'36,"12"1"-9,-19-13 2,7 12-19,-20-9-4,6 0-2,-11-7-1,0-3-1,-6-6 0,-4-6 0,-4-7-1,1-5-1,0-1 0,5 0 0,5 2 0,6 0 0,15 3 1,8 4 1,12 3-2,8 3 2,9 4-1,4 2 1,1 2-1,-4 4 1,-1 6-2,-8 4 0,-9 9 0,-11 9 0,-13 8-1,-13 7 0,-8 10 1,-5 5-1,-8 9 2,-1 3-2,5-1 2,6 1-1,12-7 1,17-6 1,14-11-2,16-12 0,19-8-2,11-15-3,21 1-11,-12-25-15,24 6-5,-9-11-2,6 4-2</inkml:trace>
  <inkml:trace contextRef="#ctx0" brushRef="#br6" timeOffset="668437.7898">21348 11093 68,'0'0'37,"1"-20"1,-1 20-1,-31-13-28,9 15-2,-11 0-2,3 10-1,-5 3-1,2 7 0,-1 2-1,7 5 1,7 2-2,8-2 1,9-1-1,10-3 0,12-5-1,9-8 0,7-6 1,9-7-1,3-6 0,-1-6 0,2-4 0,-3-3-1,-9-2 1,-3 2 0,-12 1-1,-1 3 1,-7 6-1,-13 10 1,0 0 0,0 0 0,2 22 0,-3 0 0,-1 4 0,2 4 0,2-1 0,5 1 0,5-6 1,5-6-1,6-9 1,4-11 0,0-8 0,5-8 0,-4-9 0,-2-6 0,-5-3-1,-3-1 0,-4 0-2,-5-2-3,0 12-7,-18-8-15,17 17-8,-14-6-4,12 11 0,-5-3-1</inkml:trace>
  <inkml:trace contextRef="#ctx0" brushRef="#br6" timeOffset="669139.7911">22411 11104 57,'8'-20'35,"-4"-3"1,-2 8 2,-10-3-28,8 18-1,-20-11-2,0 19 0,-9 4-2,-1 14 0,-11 9-1,2 10-3,-3 4 1,4 10 0,3 1-1,6 4 1,5-3-1,11-5-1,11-5-1,3-11-1,13-4-2,1-19-3,8 1-3,-12-24-16,11 6-12,-15-13 1,3 2-1,-15-11 1</inkml:trace>
  <inkml:trace contextRef="#ctx0" brushRef="#br6" timeOffset="669264.5913">22015 11463 67,'-9'-8'38,"0"-4"-1,9 12 0,12-19-22,20 16-6,1-6-5,13-5-4,10 9-10,-6-15-25,16 4-1,-7-4-3,3 0-1</inkml:trace>
  <inkml:trace contextRef="#ctx0" brushRef="#br6" timeOffset="669451.7916">22757 11152 94,'0'0'36,"10"-10"-3,9-9-11,22 9-58,-1-5 0,8 7-3,-5-1 1</inkml:trace>
  <inkml:trace contextRef="#ctx0" brushRef="#br6" timeOffset="669638.9919">22738 11275 79,'-23'7'39,"23"-7"-1,0 0 1,44-11-29,5-2-11,8-13-13,19 7-22,0-10-1,9 6-2,-3-6 2</inkml:trace>
  <inkml:trace contextRef="#ctx0" brushRef="#br6" timeOffset="669935.3925">23548 10953 105,'-29'16'40,"-14"-1"0,7 14-2,-7-1-32,7 10-3,2-1-1,11 6-1,7-3 0,14-5-1,10-10 2,14-6 0,11-13-1,8-11 0,4-10 0,1-9-1,-1-6 0,-6-8 0,-9-3-1,-10-1 0,-10 1-2,-17-3-2,-7 16-12,-24-12-8,5 24-6,-24-6-5,0 17-3,-15 0-2</inkml:trace>
  <inkml:trace contextRef="#ctx0" brushRef="#br6" timeOffset="670855.7941">12489 12655 63,'0'0'38,"0"0"-1,-13-14-5,-2 24-25,-14-3-3,3 8 0,-2 0-2,2 5 0,1 2-1,8-3 1,6 1-1,11-2 0,6-2-1,9-1 1,5-3-1,5-1 1,0 0 0,0-2 0,-6 3-1,-3-2 1,-4 4 0,-8 0 0,-12 4-1,-6 3 0,-4 0 0,-4-1 0,3 0-2,-2-7-2,10 0-5,-3-22-12,25 5-16,0-16-2,15-4 0,4-11 0</inkml:trace>
  <inkml:trace contextRef="#ctx0" brushRef="#br6" timeOffset="671136.5946">12766 12656 63,'0'0'38,"0"0"-1,-11 12 1,-13 3-31,5 17-2,-5 3 0,3 13-1,1-5-1,6 8 1,9-7-2,10-4 1,10-10-1,9-12-1,6-17 1,10-14-2,3-15 1,4-7-1,-4-8 1,-7-4-3,-7 2 1,-15 1-1,-9 11-1,-16 3-2,-7 15-3,-17-3-7,13 24-18,-16-7-5,14 8-2,4-5 2</inkml:trace>
  <inkml:trace contextRef="#ctx0" brushRef="#br6" timeOffset="672571.7971">14405 12397 49,'14'-13'37,"-14"13"-1,0 0 0,-12 39-28,-22-2-1,-1 22 0,-12 6-1,3 19-1,-3 4-1,10 8 0,5-6 0,14-4-2,10-8-1,16-14 1,10-12-2,14-17-1,8-15-3,8-20-4,15 3-21,-17-26-8,10-2-1,-18-15-3</inkml:trace>
  <inkml:trace contextRef="#ctx0" brushRef="#br6" timeOffset="672774.5975">14055 12749 80,'-24'3'41,"9"-6"-1,15 3 0,29-1-36,17-5-2,23-5-1,15-4-2,14-1-2,0-10-7,19 15-23,-10-14-5,2 14-3,-19-2 1</inkml:trace>
  <inkml:trace contextRef="#ctx0" brushRef="#br6" timeOffset="672961.7978">14753 12756 80,'-29'17'41,"9"-11"0,20-6-1,11 7-36,17-12-3,10 0-1,3 0-1,6 3-4,-4-6-4,6 13-25,-22-5-4,-2 11-3,-25-11 2</inkml:trace>
  <inkml:trace contextRef="#ctx0" brushRef="#br6" timeOffset="673102.198">14732 12990 74,'-28'26'41,"5"-14"-2,21-1 1,16-19-33,19-3-6,19-4-2,10-17-15,24 15-18,-4-11-3,15 6-3,-6-2 0</inkml:trace>
  <inkml:trace contextRef="#ctx0" brushRef="#br6" timeOffset="677704.2061">15662 12700 37,'0'0'38,"16"-10"0,-16 10 1,20-3-23,-12-9-5,13 9-4,3-7-2,10 0-3,1 2-1,6-1-4,5 11-9,-11-5-25,7 9-1,-12-1-1,1 7 0</inkml:trace>
  <inkml:trace contextRef="#ctx0" brushRef="#br6" timeOffset="679560.6094">16898 12321 27,'9'-18'31,"0"1"3,-4-5-4,-5 22-18,0-29-2,0 29-1,-15-12-1,3 19-1,-12-1 0,2 17-2,-13 1 0,5 14 0,-7 2-1,5 10 0,-1-1-2,4 1 0,7 0-1,10-5 0,9-8 0,12-4-1,10-7 0,6-12-1,13-6 1,4-11 0,4-5 0,5-7-1,-7-7 1,0-2 1,-7-1-1,-6-1 1,-6 3 0,-11 4 0,-3 3-1,-11 16 2,0-11-2,0 11 0,-16 23 0,7 0-2,-1 7 2,0 6-1,4 6 1,3 0 0,7-1 0,6-6-1,9-9 2,8-9 0,8-12 0,7-13 0,4-13 0,4-10-1,-1-10 1,-3-6 1,-9-4-1,-7 2 0,-9 1-1,-10 5 0,-6 6-1,-14 6 1,1 9-2,-6 6-1,14 16-2,-19-13-4,28 24-20,-9-11-6,8 17-3,-8-17-2</inkml:trace>
  <inkml:trace contextRef="#ctx0" brushRef="#br6" timeOffset="680278.2106">17707 12466 43,'0'0'37,"-8"11"0,2 8 1,-6-6-21,6 17-9,-5-5-2,6 7-2,1-6-2,7 0-1,4-4-1,5-9-2,9-2-1,-2-19-8,21 0-26,-6-14 1,7-7-2,-3-11 0</inkml:trace>
  <inkml:trace contextRef="#ctx0" brushRef="#br6" timeOffset="680434.2109">17917 12075 72,'-32'-5'40,"0"0"-3,7 15 2,5-6-34,9 2-8,23 9-27,-1-13-7,12 6-1,-3-6-1</inkml:trace>
  <inkml:trace contextRef="#ctx0" brushRef="#br6" timeOffset="681292.2124">16066 13240 65,'45'5'38,"26"2"1,20-13-1,37 4-32,10-13-2,25 0-1,13-10-1,10 1-1,-1-4 0,-4-1-1,-10 2 0,-16 0-2,-14 7-1,-18-3-2,-17 10-4,-34-11-21,-10 18-6,-27-2-2,-14 12 0</inkml:trace>
  <inkml:trace contextRef="#ctx0" brushRef="#br6" timeOffset="682243.8141">17655 13246 22,'0'0'26,"0"0"-11,0 0-1,0 0 2,0 0-1,-6 11-3,6-11-1,0 0-2,0 0-1,0 0-2,-4 12-1,5 0 0,-1-12 1,-10 29-3,1-9 1,-7 9-2,-2 5 0,-6 7-1,-8 2 1,3 8-1,-11-1 0,4 5-1,-2-5 1,-1 1 1,3-6-2,2-6 1,3-7 0,4-6 0,-2-12-1,4-7 0,-1-12 0,5-5 0,0-11 0,2-6 0,4-7 0,2-4 0,10-4 0,3-1 0,6 2 1,8 3-1,5 6 1,4 5 0,4 8 0,3 8 1,1 11-1,2 9 0,0 7 0,-3 11 1,1 2-2,3 3 2,3 2-2,6-2 1,4-8-1,3-4 1,8-10-1,5-9-1,-2-4-1,0-10-2,4 11-12,-19-26-11,11 22-3,-26-17-3,4 15-7,-16-7 1</inkml:trace>
  <inkml:trace contextRef="#ctx0" brushRef="#br6" timeOffset="690449.4285">13176 14984 48,'0'0'38,"0"0"0,27 7-2,-9-14-32,21-3-1,3-4 0,15-2-1,11-1-3,2-4-7,12 10-28,-16-3 1,-1 13-4,-15 1 2</inkml:trace>
  <inkml:trace contextRef="#ctx0" brushRef="#br6" timeOffset="690652.2289">13307 15169 48,'-12'8'38,"12"-8"-2,13-2-1,16-8-34,17-5-3,12-14-8,21 2-24,1-10-2,7 0 2,1-9-2</inkml:trace>
  <inkml:trace contextRef="#ctx0" brushRef="#br6" timeOffset="690995.4295">13894 14537 57,'1'10'38,"12"4"-1,5-6-1,15 8-32,-1 2-2,10 3 1,3 0-1,4 4 0,-2 1-1,-1 3 0,-8-1 0,-7 9 1,-17 2-2,-11 6 0,-15 5 0,-16 2-1,-8 1 1,-5-1-2,-5-4-1,0-15-7,18-5-28,5-20 0,23-8-2,6-19 1</inkml:trace>
  <inkml:trace contextRef="#ctx0" brushRef="#br6" timeOffset="691697.4307">15261 14264 4,'0'0'26,"0"0"0,0 0-9,4 13-8,-4-13 2,0 0 0,0 0 0,0 0 0,0 0-3,0 0-1,1-10-1,-1 10-1,0 0-2,0 0 0,0 0-1,0 0-1,0 0 1,0 0 0,-14 14 0,1 5 1,-6 7-1,-3 13 0,-10 9 1,1 14 0,-7 6-1,3 9 2,0 1-2,11 3-1,5-9 0,15-4-1,15-13 0,11-13-1,15-12 0,10-16-4,11-7-1,-3-24-30,12-1-1,-11-14-2,-4-1 2</inkml:trace>
  <inkml:trace contextRef="#ctx0" brushRef="#br6" timeOffset="691884.631">14947 14746 67,'-32'0'40,"32"0"-2,5-11 0,29-5-35,21-10-2,19-6-2,15 3-3,0-11-22,18 16-11,-7-3-2,0 15 1</inkml:trace>
  <inkml:trace contextRef="#ctx0" brushRef="#br6" timeOffset="692071.8314">15819 14682 63,'0'0'38,"0"0"-1,17-19 0,2 10-35,13 1-2,0-1-4,8 14-16,-12-9-16,2 12-1,-11-2 0,-3 11 0</inkml:trace>
  <inkml:trace contextRef="#ctx0" brushRef="#br6" timeOffset="692227.8316">15810 14884 57,'-13'10'39,"13"-10"-3,0 0 2,24-24-30,16 5-8,12 2-3,5-9-6,18 11-26,2-6-2,8 6-1,1-4 0</inkml:trace>
  <inkml:trace contextRef="#ctx0" brushRef="#br6" timeOffset="693257.4334">16916 14686 27,'0'0'34,"0"0"2,0 0 0,0 0-20,1-12-5,20 6-1,-3-9-3,13 8-1,-1-7-1,10 7-1,3-1 0,6 5-3,-3 3 0,3 2 0,-1 5-1,1-1 1,-6 0-1,2-3 0,-1-2-1,-4-2 1,0-4 0,-6-3 0,-3-1 0,-7-2-1,-1 0 0,-12 1 0,-11 10-1,13-15-2,-13 15-2,0 0-4,0 0-27,-15-9 0,15 9-1,-14 5 0</inkml:trace>
  <inkml:trace contextRef="#ctx0" brushRef="#br6" timeOffset="694255.8352">18253 14075 49,'1'-12'37,"-1"12"-2,0 0-1,2 28-27,-5-3-3,6 14 1,-4 5-2,1 13-1,-2 4 1,-2 9-2,-1 0 1,-3 0-2,3-7 0,1-8-1,13-8-3,-1-17-3,19-1-16,-2-28-13,15-5-1,0-21 0,9 0 1</inkml:trace>
  <inkml:trace contextRef="#ctx0" brushRef="#br6" timeOffset="694411.8355">18658 14412 73,'-14'7'38,"-9"-8"-1,7 15-8,-2-12-26,18-2-3,0 0-3,1-10-3,28 8-18,-2-17-12,19 2-2,2-12 2</inkml:trace>
  <inkml:trace contextRef="#ctx0" brushRef="#br6" timeOffset="694770.6361">19200 14101 67,'-23'0'39,"-2"9"-2,-7-4 2,1 8-34,2 1-2,7 5-1,2-1 0,5 6-1,9-3 0,9 3 0,10-3-1,8-6 1,10-2-1,5-3 0,4-2 1,0-1-1,-2 0 0,-5 0 1,-5 0-1,-9 4 0,-9 3 0,-8 4 1,-6 2-1,-8 4 0,-6 3 0,-2 3 0,-7-3-2,1-3-1,5 1-4,-5-21-18,26-4-12,-20 0-1,26-12-2,-2-20 2</inkml:trace>
  <inkml:trace contextRef="#ctx0" brushRef="#br6" timeOffset="694957.8364">19207 14130 70,'-21'-18'42,"10"17"-1,-6-5 0,17 6-29,0 0-8,23-10-1,7 1-1,9-1-2,8 2-2,3-1-1,7 8-4,-11-7-31,11 15-1,-15-5-1,4 11-3</inkml:trace>
  <inkml:trace contextRef="#ctx0" brushRef="#br6" timeOffset="696159.0385">20806 13511 18,'0'0'30,"17"-6"0,-17 6 2,-2 13-21,-7 14-2,-16 4 0,-9 24 0,-29 13-3,-15 26 1,-31 13-1,-15 26 2,-33 11-3,-7 10 0,-7 2-2,7-5-1,10-16-1,24-17-1,25-20-3,30-33-5,45-16-30,16-33-1,33-17-1,12-28 1</inkml:trace>
  <inkml:trace contextRef="#ctx0" brushRef="#br6" timeOffset="697516.2409">20362 14493 39,'0'0'36,"0"0"0,0 0 0,-10-16-24,21 13-6,0-7 0,11 1-4,6-2-1,7 2-1,8 3-2,0-3-5,12 15-5,-14-8-22,8 6-2,-5-3 1,-4 5-1</inkml:trace>
  <inkml:trace contextRef="#ctx0" brushRef="#br6" timeOffset="697828.2415">21167 14214 40,'0'0'35,"0"0"0,-2-14 0,2 14-27,-13 3-2,6 9 0,-7 1 0,2 8-2,-3 5 0,4 3-1,2 1-1,7-2 1,6-4-2,13-6 1,8-9-1,13-8-1,12-10 0,11-12-2,8-2-1,-1-12-6,14 3-27,-17-8-1,-1 5-1,-15-1 1</inkml:trace>
  <inkml:trace contextRef="#ctx0" brushRef="#br6" timeOffset="698015.4418">21570 14148 74,'-27'35'37,"11"12"0,-7-3 0,6 5-34,2 2-2,6-5-2,5 4-4,0-17-3,21 6-28,-8-16-1,15-3-1,-5-13 1</inkml:trace>
  <inkml:trace contextRef="#ctx0" brushRef="#br6" timeOffset="698171.4421">21802 14415 62,'-15'-14'37,"4"11"-2,-2-3-1,5-5-35,8 11-8,-6-12-23,22 2-4,1-6 0,12 0-1</inkml:trace>
  <inkml:trace contextRef="#ctx0" brushRef="#br6" timeOffset="698436.6425">22263 14089 52,'-22'7'38,"1"12"-1,-8-7 2,9 11-21,-9-5-13,8 8-1,2-3-1,11 5-1,0-4 1,10-3-2,12-7 0,8-4 0,12-8 0,9-10-1,11-3-1,2-13-3,9 3-5,-9-15-29,5 11 1,-19-11-2,1 9 2</inkml:trace>
  <inkml:trace contextRef="#ctx0" brushRef="#br6" timeOffset="698655.0429">22374 14113 79,'-22'43'39,"9"8"-1,-10-9-1,7 7-35,0-5 0,4-4-3,10-3-2,1-13-2,11 4-8,3-22-24,11-1-1,-1-17-1,12-2 1</inkml:trace>
  <inkml:trace contextRef="#ctx0" brushRef="#br6" timeOffset="698998.2435">22638 14075 82,'11'15'40,"-11"-15"-1,29 0-1,-9-9-32,10 1-2,4-4-1,2-1-1,-1-1-1,-1 3 0,-5 1 0,-2 5 0,-10 7-1,-17-2 1,7 28-1,-21 4 0,-10 11-1,-7 9 1,-5 8-1,-5 0-1,6 4 0,2-10-3,15 2-6,-5-28-19,30 1-8,-7-29-2,38 4-2</inkml:trace>
  <inkml:trace contextRef="#ctx0" brushRef="#br6" timeOffset="699559.8445">23513 13957 65,'0'0'38,"-8"-18"-2,8 18 1,-33 8-30,12 12-1,-15 4-3,2 16 0,-8 7 0,0 9-1,-5 4 0,6 4 0,2-5 0,14-1-1,10-9 0,13-14-1,14-8 0,10-12 0,13-14 1,3-8-1,2-8 0,-5-7 0,-7-1 0,-10-2 0,-15-2 0,-11 2-1,-11 6-1,-9 0 0,-7 6-1,0 0-2,8 9-3,-5-10-9,32 14-21,-11-15 1,31 9-1,6-12 1</inkml:trace>
  <inkml:trace contextRef="#ctx0" brushRef="#br6" timeOffset="699778.2449">23775 14096 74,'-15'12'37,"1"14"1,-8-6 0,3 11-34,-10 1-2,3 6-1,0 3-1,-3 2-1,5 0-3,-3-13-6,13 2-26,-6-13-1,13-4-1,7-15 1</inkml:trace>
  <inkml:trace contextRef="#ctx0" brushRef="#br6" timeOffset="699965.4452">23581 14191 90,'0'0'40,"0"0"1,-8 26-3,1-9-33,9 3-4,7 0 0,5-5-3,13-2 0,6-6-3,16 4-4,-3-16-29,14 9-2,-3-11-1,13 4 1</inkml:trace>
  <inkml:trace contextRef="#ctx0" brushRef="#br6" timeOffset="700355.4459">24146 14021 63,'0'0'39,"0"0"-3,-13 2 3,-3 9-28,4 15-6,-7 5-2,-2 10-2,0-1-1,-2 5 0,5 1-2,6-9-1,12-1-3,2-23-9,26 0-21,-1-16-1,19-4-1,0-14 1</inkml:trace>
  <inkml:trace contextRef="#ctx0" brushRef="#br6" timeOffset="700636.2464">24451 14103 56,'-12'-9'38,"0"15"0,-15 5 0,4 18-22,-10-5-9,10 10-3,-2-2 0,6 5-2,9-5 1,9-1-3,7-9 2,9-7-1,3-6 0,8-8-1,3-7 1,1-7-1,-1-6 0,-5-5 0,-3-7 0,-8-1 0,-7-1-2,-10 0 0,3 3-4,-15-1-3,12 11-29,-19 1 1,23 19-2,-26-19 1</inkml:trace>
  <inkml:trace contextRef="#ctx0" brushRef="#br6" timeOffset="700901.4469">24561 13692 86,'-13'-2'40,"13"2"-1,13-14 0,11 7-39,7-8-4,4-10-8,13 11-25,-7-8-1,7 10-1,-8-9 1</inkml:trace>
  <inkml:trace contextRef="#ctx0" brushRef="#br6" timeOffset="701400.6477">24937 13328 57,'-13'7'39,"0"-8"-1,13 1 1,0 0-15,11-11-19,4 6-3,5 2-1,5-1 0,7 3 0,-1-2 0,2 7 1,-6-2-2,-1 3 1,-7 3 0,-8 2 0,-10 3-1,-4 4 1,-9 0-1,-3 1 0,-1 0 0,3-1-1,-3 0 1,10-1-1,0-4 1,6-12-1,5 19 1,-5-19 0,16 18 0,-9-7 1,-3 0-1,-4 4 1,-4 3 0,-4 1 0,-6 4 1,-1 0-1,-5 3-1,2-2 1,0-1-2,4-5-1,5 2-3,-4-17-16,14 10-18,-1-13 0,0 0-2,0 0 1</inkml:trace>
  <inkml:trace contextRef="#ctx0" brushRef="#br6" timeOffset="725565.0902">15323 15949 3,'0'0'31,"0"0"0,0-21-3,0 21-17,8-19 0,3 18 0,-13-12 1,2 13-2,0 0-3,1 25-1,-17 3-1,-2 17 0,-12 8-3,-4 21 1,-7 13 0,0 15-1,1 2 0,4 6 0,10-5 0,12-10-1,17-12 1,17-17-2,14-17-1,13-22 0,14-11-3,1-21-2,14 5-13,-19-27-18,5 8-3,-23-14 1,-10 7-1</inkml:trace>
  <inkml:trace contextRef="#ctx0" brushRef="#br6" timeOffset="725767.8905">14928 16508 55,'0'0'42,"-12"-25"-2,30 17 0,9-12-36,13 2-3,9-2 1,14 0-3,6 1-1,7-2-3,10 19-11,-7-16-21,10 16-1,-11-6-3,-1 11 2</inkml:trace>
  <inkml:trace contextRef="#ctx0" brushRef="#br6" timeOffset="725970.6909">15923 16353 52,'-16'1'39,"16"-1"-1,-14 6-2,26-1-34,1-3-1,7-2-2,11 7-4,-2-13-8,15 16-21,-10-9-4,3 13 2,-14-9-1</inkml:trace>
  <inkml:trace contextRef="#ctx0" brushRef="#br6" timeOffset="726142.2912">15906 16609 49,'-36'14'40,"13"3"-2,7-16 1,16-1-30,25-5-7,16-8-1,21-8-4,13-7-5,30 7-28,3-18-1,27 10-3,2-12 0</inkml:trace>
  <inkml:trace contextRef="#ctx0" brushRef="#br6" timeOffset="726767.9131">17154 15875 59,'26'-8'41,"-2"-8"-2,16 6 0,-9-1-39,18 1 0,5 3-1,5 3 1,-8 9 0,-2 8-1,-10 5 1,-14 10 0,-13 4 0,-13 5 0,-15 1-1,-7 3 2,-2-4-2,0-5 2,1-7-1,9-6 0,15-19 0,12 9 1,15-16 0,13-3-1,8-3 1,3 3 0,2 3 0,-8 5-1,-7 11 1,-14 8 0,-14 13-1,-14 15 1,-21 6-1,-8 6 0,-13 2 1,-3 0-1,1-6 0,-2-8-2,13-7-1,4-27-9,32 3-23,1-14-2,30-24-3,4-13 0</inkml:trace>
  <inkml:trace contextRef="#ctx0" brushRef="#br6" timeOffset="727302.3273">18068 15930 56,'0'0'41,"0"0"-2,27-17 0,16 0-36,10-4-1,6 2-1,2-1 1,-2 6-1,-6 9-1,-11 5 1,-12 4-1,-10 9 1,-14 3-1,-9 8 0,-9 5 0,-8 6 0,-8 2 0,-6 5 1,-1 1-2,0-3 2,1-2-1,10-8 0,10-8 0,14-5 0,14-10 1,14-7-1,9-5 1,9-3-1,4-3 1,-6 5-1,-1 4 1,-11 6-1,-13 8 1,-12 12-1,-18 15 0,-10 6 0,-13 4 1,-5 2-2,-1 2 0,0-10-3,12-3-4,-1-26-25,33-4-4,2-31-2,28-4-1</inkml:trace>
  <inkml:trace contextRef="#ctx0" brushRef="#br6" timeOffset="727661.1279">18976 15930 65,'-15'4'41,"-4"-6"-2,4 11 0,1-4-37,3 4 0,4 5-1,4 3 1,0 7-1,-1 7 1,-2 3-1,1 4 1,2-2 0,3-4 0,3-4-1,8-5 1,7-8-2,12-8 1,4-7 0,5-3 0,2 0-1,-3 2 0,-5 3 1,-6 8-1,-14 9 0,-11 12 0,-16 8-1,-7 3 0,-7 3 1,-3-4-2,3-2-1,-2-16-6,23 2-15,-10-39-11,27-3-5,-5-25-1,20-3 0</inkml:trace>
  <inkml:trace contextRef="#ctx0" brushRef="#br6" timeOffset="727863.9283">18999 15840 97,'-15'11'43,"-1"-9"1,26 12-15,6-14-27,15-2-2,22-4-2,15-5-2,20 1-3,5-15-15,35 19-11,-9-16-6,25 10-4,-6-10 2</inkml:trace>
  <inkml:trace contextRef="#ctx0" brushRef="#br6" timeOffset="728378.7292">20152 15935 45,'-28'18'37,"-10"-3"1,5 8-2,-7-5-29,9 8 0,4-8-3,14 5-1,8-7 0,15-2-1,10-5 0,9-1 0,8-3 0,6 0-1,2 0 1,-5 2-1,-10 4 0,-5 2 0,-13 7 0,-9 3-1,-12 7 0,-10 6 0,-7 2 0,-4-4-1,1 2-3,-1-13-5,19 6-23,-4-24-5,15-5-3,10-18 0</inkml:trace>
  <inkml:trace contextRef="#ctx0" brushRef="#br6" timeOffset="728768.7298">20552 16123 67,'-21'23'42,"13"5"-2,-6-20 0,14-8-36,22-7-2,7-7-1,13-5 0,6-4-1,4-6 1,3-3-1,-3 0 0,-8 2 0,-5 3 0,-14 4 0,-12 2 0,-9 4 0,-4 17 0,-33-10 1,1 15-1,-7 10 1,-4 6-1,-4 8 1,3 5 0,4 7 0,10 5 0,6-1-1,15-1 0,13-9-1,19-4-2,9-12-2,16-2-2,7-21-3,21 6-16,-7-25-12,17 5-1,-8-16 0</inkml:trace>
  <inkml:trace contextRef="#ctx0" brushRef="#br6" timeOffset="729689.1315">21401 15910 26,'12'-15'32,"5"3"3,-12-4 0,8 14-26,-13 2-1,-14 3 0,-9 9-1,1 18 1,-15 3-1,4 10-1,-6 4-2,6 2-1,5-3-1,10-5-1,9-6-1,14-13-1,13-9-1,10-17-4,20 1-5,-8-27-13,20 8-12,-8-17-2,7 13 11,-20-18 13,6 14 7,-16-1 5,-13-1 8,3 19 13,-21-7 15,2 20 1,-10-20-10,10 20-11,-17 13-6,11 4-1,-9 0-3,7 12 0,-2 2-1,3 6 0,1-1-1,5 1 0,1-5 0,6-2 0,2-8-1,8-11 0,1-7-1,6-11 0,4-10 0,2-6-1,3-6 1,-7-2-1,-3-6 0,-4 2 0,-9 3 1,-7 4 0,-6 5 0,-4 8 0,-6 1 0,1 7 0,0 5 1,13 2-1,-14 8 1,14-8-1,6 17 1,8-7 0,3-2 0,2 3 1,1 0-1,3-2 0,-2 4 0,-4-2 1,-3 2-1,-5 5 0,-4 3 0,-9 1 0,-1 4-1,-3 3 0,-3-1 0,0 0 0,1-4 0,4-6 0,3-5-1,3-13 1,15-5 0,2-14 0,9-9 0,0-7 0,7-5 0,0 0 0,2-2 1,-6 7-1,-1 6 0,-8 11 0,-6 14 0,-14 4-1,8 26 1,-14-1-1,-1 8-1,0 0-1,8 5-3,-3-16-8,25 13-14,-10-25-9,24 5-3,2-22 1</inkml:trace>
  <inkml:trace contextRef="#ctx0" brushRef="#br6" timeOffset="730157.1323">22521 15966 42,'-17'11'37,"-11"-4"2,3 14-1,-11-5-24,9 17-6,-6 1-3,7 2-1,-1 1-2,11-2 0,5-5 0,11-5 0,8-11-1,10-7 1,10-14-1,6-9-1,4-11 1,6-8 0,0-9-1,-4-5 0,-5-1 1,-5-2-1,-1-1 0,-8 6 0,-5 6 1,-7 10-2,-4 13 1,-5 18 0,0 0 0,-10 27-1,0 12 0,-1 8-1,1 9-3,-3-3-3,18 14-19,-11-22-9,20 2-4,2-20 1</inkml:trace>
  <inkml:trace contextRef="#ctx0" brushRef="#br6" timeOffset="730500.3329">23281 15827 67,'-39'8'41,"4"17"-3,-10-6 1,13 10-34,-3-3-4,13-2 0,10-1-1,12 1 0,10-7 1,9-4-1,7-3 1,6-4 0,0 1 0,-3 1 0,-4-4 0,-8 4 0,-9 4 0,-4 1-1,-13 2 1,-4 5-1,-10 1 0,-4 3-1,-8 3 0,-2-3-1,4 3-3,-13-17-13,23 18-14,-16-25-6,14 6-3,-4-17 1</inkml:trace>
  <inkml:trace contextRef="#ctx0" brushRef="#br6" timeOffset="731670.3349">16479 17416 22,'6'-13'35,"-6"13"1,8-23-2,-8 23-26,-8-17 0,8 17-2,-20-1 0,5 9-1,-4 2-1,-1 11 0,-3 3 0,5 4-1,0 4 0,7 0-1,5 1 0,11-2-1,7-6 1,8-6-1,9-5-1,8-5 1,6-13-1,6-5 0,5-9 0,-6-5-1,-3-6 1,-2-4-1,-9-1 0,-9-4 1,-10 6-1,-13 2 0,-8 4 1,-9 9 0,-3 4 0,-8 5 0,1 6 0,1 4 1,7 4-1,4 1 1,13-7-1,0 15 1,10-7-1,12 0 1,5 2-1,3 0 0,1 2 0,1 4 1,-5 6 0,-5 6-1,-7 2 1,-8 1-1,-10 3 1,-3-2-1,-7-2 1,-1-6 0,-3-8-1,6-5 1,11-11 0,-11-5 0,15-12 1,5-8-1,7-7 0,3 0 0,3-4 1,2 0-2,0 1 1,2 5-1,-1 5 0,3 6-1,3 4-1,4 3 0,7 5-3,-1-2-4,21 10-11,-9-13-7,27 12-4,-13-13-7,19 3 0</inkml:trace>
  <inkml:trace contextRef="#ctx0" brushRef="#br6" timeOffset="732809.1369">18244 17177 32,'-21'-9'36,"9"18"3,-13-6-2,7 16-21,-8 0-12,2 9 0,3 0 0,8 6-1,4-1-1,12-5 0,8-4-1,14-6 1,12-5-1,12-6 0,11-6 0,4-1 0,0-2 0,-5 2 1,-5 2-2,-10 4 1,-18 12 0,-11 8 0,-19 5 0,-13 5 0,-12 1 0,-4 3-1,-5-1 0,0-8-1,6-8-3,3-15-2,29-8-16,-15-7-15,31-14-3,0-20-1,19-4 3</inkml:trace>
  <inkml:trace contextRef="#ctx0" brushRef="#br6" timeOffset="732996.3373">18480 17216 61,'-24'2'41,"-3"-8"-1,12 14 1,2-20-34,13 12-4,20-24 0,10 5-2,14-6-2,8-3-2,17 3-2,-3-15-16,24 22-17,-11-6-1,12 15-2,-10-2 0</inkml:trace>
  <inkml:trace contextRef="#ctx0" brushRef="#br6" timeOffset="733635.9384">19108 17403 26,'-19'-15'37,"7"4"2,-6-2-2,18 13-24,-29-3-2,29 3-2,-27 22-3,13-1-3,-2 3 0,2 6-1,-6 2 0,6 1-1,-3-2 1,5-4-1,2-4 0,4-5-1,4-1 0,2-17 1,0 0-1,19 2 0,-6-15 0,4-2 0,3-7 0,-2-2 0,1-5 1,-1 3-1,-3 1 0,-2 5 0,-3 4 0,-10 16 0,15-14 0,-15 14 0,11 8 1,-11-8 0,15 22-1,-7-8 1,8-3 0,1 1 0,7-8 0,3-4 0,5-4-1,6-7 1,1-1 0,1-5-1,-5 0 1,0 2-1,-9 5 0,-1 2 0,-11 3 0,-2 10 0,-12-5 0,6 23-1,-7-4 0,-1 1 0,-1 3-2,2-2-2,11 3-5,-10-24-18,22 18-10,-9-24-2,17-3 0</inkml:trace>
  <inkml:trace contextRef="#ctx0" brushRef="#br6" timeOffset="733823.1387">19795 17357 48,'0'0'39,"-13"16"-3,1 10 2,-10-3-25,4 10-9,-4 5-2,6-3 0,3 1-1,5-6-2,8-2-2,-2-15-14,19-3-20,0-22 0,15-8-2,-6-13 0</inkml:trace>
  <inkml:trace contextRef="#ctx0" brushRef="#br6" timeOffset="734228.7394">19914 17248 47,'-23'-2'36,"4"12"3,-1-6-3,20-4-21,-11 14-13,11-14 0,26 7 0,-2-5 1,3 2-1,6-2 0,-4 2 1,-3 5 0,-2 5-1,-7 3 1,-11 5-1,-2 3-1,-8 6 1,-4 1-1,-4-3 0,2-2 0,0-9 0,6-4-1,4-14 1,0 0-2,27-25 1,-6 1 0,5-5 0,6-3-1,3-1 1,-5 6 0,-1 4 0,-5 8 0,-5 8 0,-5 11 0,-5 8 0,-8 9-1,-3 5 0,-3 5-1,5 3-3,-6-8-12,18 15-16,-12-18-6,18 0-1,-3-14 0</inkml:trace>
  <inkml:trace contextRef="#ctx0" brushRef="#br6" timeOffset="735851.1423">20889 17193 52,'-21'7'40,"6"-9"-3,15 2 0,24-21-35,11 1 0,14-5 0,15 2-2,4 4 1,6 4 0,-7 4-1,-1 7 1,-20 7-1,-13 9 1,-18 4 0,-13 11 0,-19 5 0,-8 0 1,-6-2-1,-1-2 0,2-4-1,10-7 2,6-7-2,14-10 1,18-1-1,8-3 1,9-4 0,7 2-1,-1 4 1,0 3 0,-12 8 0,-6 5 0,-12 10-1,-17 6 1,-9 6 0,-9 3-1,-6-2 0,1-3-2,5-4-4,-4-18-14,28-12-18,0 0-1,22-25-1,8-14 0</inkml:trace>
  <inkml:trace contextRef="#ctx0" brushRef="#br6" timeOffset="736194.3429">21949 16996 57,'-16'0'40,"0"15"-2,-16-7 2,7 18-34,-6-8-4,6 5 1,0 0-2,9 4 1,4-3-1,10 1 1,10-4-1,10-5 0,9-3 0,9-8 0,10 0-1,1-8 1,2 2-1,-2-3 0,-9 5 0,-6 5 1,-12 7-1,-14 5 0,-12 5 0,-9 10-1,-9 0 1,-9 4-1,3-1 0,-1-5-5,13 2-16,-9-22-14,27-11-2,-5-11-3,20-9 1</inkml:trace>
  <inkml:trace contextRef="#ctx0" brushRef="#br6" timeOffset="736381.5432">22006 17019 71,'-29'7'41,"-3"-8"-1,19 11-2,13-10-35,12-13-1,24-5-2,16-1-2,18-7-1,9-2-2,19 9-9,-6-17-22,22 20-3,-12-8-2,8 17 0</inkml:trace>
  <inkml:trace contextRef="#ctx0" brushRef="#br6" timeOffset="736943.1442">22816 17198 44,'0'0'38,"-19"-21"0,8 19-1,-13-7-31,8 13-2,-6 4 1,5 6-2,-8 2-1,6 3 0,2 2 0,4 1 0,7-2-1,5-6 1,7-1-2,8-5 1,8-5 0,7 0-1,2-3 1,3 0-1,-5 0 1,0 3 0,-7 6-1,-5 3 1,-11 4-1,-9 5 1,-8 3 0,-7-1 0,-3 2 0,-4 0-2,4-6 1,0-7-3,9-2-2,1-12-15,26 3-16,-15-1-4,30-20-1,-7 0 1</inkml:trace>
  <inkml:trace contextRef="#ctx0" brushRef="#br6" timeOffset="737442.3451">23216 17245 33,'0'0'37,"-17"-3"0,17 3 0,-24 4-25,24-4-5,-13 6 0,13-6-3,0 0 0,-8 14-1,8-14 0,5 12-2,-5-12 1,16 13-1,-3-4-1,0-1 1,4 0-1,1-4 0,2 0 0,1-3 1,4-5-1,-1-4 0,-3-5 1,4-2-1,-6-7 0,-3-3-1,-3 2 2,-6 0-2,-3 4 1,-8 4 0,-4 4 0,-9 11 0,-3 10 0,-1 3 0,-7 8 1,0 7 0,-2 6-1,2 2 1,5 6 1,6-12-1,5 0 0,12-6-1,10-7-2,13-9 0,12-7-3,10-16-12,21 2-19,-3-13-3,16 0-1,-1-14-1</inkml:trace>
  <inkml:trace contextRef="#ctx0" brushRef="#br6" timeOffset="737816.7457">23947 17160 47,'0'0'39,"-32"-5"-1,10 13 1,-11-9-30,-1 15-3,-3 0-2,2 6 0,-1 3 0,4 8 0,3 3-2,10 2 1,5 3 0,8-3-1,7-1 0,5-3-1,10-7 0,4-11-2,10-6 1,4-10-5,11-6-3,-7-12-15,17 9-15,-12-13-3,9 7-1,-12-2 1</inkml:trace>
  <inkml:trace contextRef="#ctx0" brushRef="#br6" timeOffset="738003.9461">24121 17554 83,'-17'4'45,"17"-4"-3,-18-1-1,18 1-41,-9-12-2,12-1-7,16 17-16,-15-14-15,17 7-1,-6-8-2,15 6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8T03:02:54.604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5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08T03:03:26.100"/>
    </inkml:context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3194 1436 54,'6'-26'35,"3"3"0,-6 1-1,4 7-25,-8-2-3,1 17 0,6-22 0,-6 22-1,0 0-1,-20 15-1,1 7 1,-1 10-2,-13 9 1,-3 13-1,-8 12 1,0 10-3,-5 9 2,8 6-2,0-2 1,10 0 0,13-6-1,14-9-1,15-17 1,14-13 0,18-17-1,11-21 1,11-14 0,6-12 0,2-15-1,2-4 1,-8-6-1,-8 1 1,-12 6-1,-10 5 0,-18 12 0,-19 21 0,0 0 0,-15 29 1,-4 16-1,-3 11 2,-1 9-1,8 4 2,6 4-2,13-7 2,15-14-1,14-15 2,11-23 0,10-16-2,7-25 1,4-15 0,2-25 0,-9-9 0,-14-6 0,-10-4-2,-17-2 1,-15 1-2,-13 10-2,-13 3-2,0 19-11,-12-2-22,17 14-2,-4 1 1,17 15-3</inkml:trace>
  <inkml:trace contextRef="#ctx0" brushRef="#br0" timeOffset="499.2009">4859 1658 86,'-11'-37'38,"-2"10"0,-14 0-2,-3 21-29,-10 8-2,1 18 0,-5 13-2,2 17-1,-2 15 0,6 21-1,0 12-1,8 8 2,6 3-2,11-2 0,6-7-2,10-11 0,9-10-3,1-34-6,20-8-27,-10-28 0,11-9-1,-14-26-1</inkml:trace>
  <inkml:trace contextRef="#ctx0" brushRef="#br0" timeOffset="655.2012">4334 2288 74,'-19'4'40,"5"-8"-1,14 4 2,23-24-20,12 1-20,17-7-4,2-18-24,25 8-11,-3-12 0,9 7-3</inkml:trace>
  <inkml:trace contextRef="#ctx0" brushRef="#br0" timeOffset="1092.0019">5288 1026 107,'-25'-7'40,"7"0"1,18 7-2,-3-10-39,25 4 1,11-2-1,3 5 1,0 3-1,-2 7 1,-5 5 0,-7 9-1,-14 7 1,-15 8 0,-12 2 0,-8 2 0,-6 1 0,3-2 0,0-4 0,7-4 0,12-6 0,20-14 0,15-5 0,19-15-1,18-4-3,13-9-3,27 0-20,-12-7-14,11 7 1,-18 3-3,4 8-1</inkml:trace>
  <inkml:trace contextRef="#ctx0" brushRef="#br0" timeOffset="1310.4023">5661 1708 89,'0'0'40,"12"4"2,28-7-3,6-18-23,18 0-15,14 5-3,2-11-4,16 12-30,-23-4-2,0 11-2,-17 0 0</inkml:trace>
  <inkml:trace contextRef="#ctx0" brushRef="#br0" timeOffset="1466.4026">5730 1980 101,'2'15'40,"13"-22"0,29 0-2,20-10-38,15-12-4,26 5-28,-7-12-6,19 5 0,-4-11-3</inkml:trace>
  <inkml:trace contextRef="#ctx0" brushRef="#br0" timeOffset="2277.604">7856 1102 81,'9'-23'38,"-11"4"-1,2 19 1,-31 0-35,8 18 1,-11 6 0,-2 20 1,-11 9-1,2 15-1,-5 7 0,5 9-1,8-1 1,9-2-2,15-4 0,15-11-1,17-15 0,18-15-1,17-16 1,13-17-1,9-17 1,9-11 1,-1-10-1,-3-3 1,-7-4 0,-11 4 0,-16 4 0,-10 6 0,-14 14 0,-9 10-1,-14 4 0,-6 34 0,-4-2-1,1 8 1,-2 2-1,11 3 1,7-1 0,9-8 0,16-14 1,9-14-1,10-14 1,7-16 0,6-11 0,-2-15 1,-4-6-2,-9-9 2,-5-4-3,-15-2 2,-14 5-3,-5 8 1,-10 10-4,-10 3-3,13 18-20,-17 4-13,14 21 2,0 0-2,0 0 1</inkml:trace>
  <inkml:trace contextRef="#ctx0" brushRef="#br0" timeOffset="2511.6044">9226 1678 104,'-24'36'38,"-5"-5"3,14 13-4,-1-10-37,10 3-1,11-4 0,8-9-4,22 4-17,0-24-17,22-4 0,0-17-2,12-5 1</inkml:trace>
  <inkml:trace contextRef="#ctx0" brushRef="#br0" timeOffset="2667.6047">9462 1303 97,'-25'-6'35,"12"-6"-11,16-6-24,20-8-38,13-1-2,8-10 1</inkml:trace>
  <inkml:trace contextRef="#ctx0" brushRef="#br0" timeOffset="3042.0054">10005 724 100,'0'0'41,"0"0"2,0 0-2,0 0-35,0 0-7,0 0 1,1-48 1,-1 48 1,0 0-1,0 0 0,56 37 1,-46 0-2,0 13 2,-18 8-1,-9 8 0,-17-1-1,5 0 1,2-15-1,21-14 1,15-14 0,19-8-1,19-11-1,13-14-7,28-3-13,-9-15-11,23 6-11,-3-1 1,12 5-1</inkml:trace>
  <inkml:trace contextRef="#ctx0" brushRef="#br0" timeOffset="3400.806">11182 1112 91,'15'-2'39,"-15"2"1,14 25-2,-10-2-36,-2 14 0,-4 8-1,1 11 0,-2 5 0,-1 0-3,4 0 0,-1-6-6,12 1-29,-9-13-2,10-6 1,-7-18-1</inkml:trace>
  <inkml:trace contextRef="#ctx0" brushRef="#br0" timeOffset="3556.8063">11084 1516 99,'-30'-9'40,"-4"-1"3,20 9-4,14 1-34,0 0-2,51-19-3,9 2-5,29 3-27,6-10-8,25 0 1,6-9-3</inkml:trace>
  <inkml:trace contextRef="#ctx0" brushRef="#br0" timeOffset="4056.0071">12287 955 101,'24'-12'40,"0"0"3,11 7-3,-35 5-38,0 0 0,91-20 1,-22 13-1,-3 1 0,6 9 0,-11-1-1,3 11 0,-17 2 0,-8 15 0,-30 3-1,-20 10 0,-15 4 0,-16 9 1,-11 5-2,-6 6 1,-5-4 1,5 1-1,9-7 1,15-5-1,12-5 1,18-11-1,20-13 1,29-11-1,26-8-2,18-15-4,28-2-11,-3-24-12,31 4-13,2-10 1,7 0-2,-8-3 2</inkml:trace>
  <inkml:trace contextRef="#ctx0" brushRef="#br0" timeOffset="4758.0084">14138 996 72,'-24'22'37,"-3"8"-2,-5 1 0,2 6-28,-13 1-2,7 7 1,-10 0-3,0 5-1,-9-1 1,1 0-1,-2-5 0,4-3-1,3-10 1,4-8-2,9-11 1,8-11-1,14-14-1,9-10 1,7-8-1,9-10 1,6-2-1,7-2 3,5 0-1,4 6 2,-1 5 0,2 12 0,0 9 0,1 13 0,-1 9 0,2 10-1,1 10 0,3 7-2,1 6 2,3 4-3,4 0 0,3 1-2,-1-2-2,4-10-6,16-2-25,-6-13-4,15-6-1,-2-18-1</inkml:trace>
  <inkml:trace contextRef="#ctx0" brushRef="#br0" timeOffset="5444.4096">15446 833 73,'5'-50'37,"-5"50"-1,0 0 3,-35-55-32,35 55 0,-42 5 1,-36 10-3,-7 28 0,-8 17 0,4 13-1,9 12-2,22 10 0,28-3-2,55-21 0,20-13 1,24-12-2,16-15 2,17-11-1,5-22 0,3-16 0,-5-16 1,-11-15-1,-16-13-1,-78 62 0,56-80 0,-56 80-2,32-88 1,-34 39-2,-5 1 2,7 48 2,-40-89 2,40 89 1,-81-72 1,34 49 1,-6 6 0,-19-4 1,-36 24-2,14 16-1,25 22-2,45 16-1,35 5-2,54-12-3,44-14-10,10-26-21,24-6-6,-13-12 1,-1-5-2</inkml:trace>
  <inkml:trace contextRef="#ctx0" brushRef="#br0" timeOffset="10483.2184">6057 2738 74,'0'0'35,"10"-13"-1,-10 35-6,-10 1-22,6 21 1,-5 8-1,3 17-1,-5 7-1,4 15 0,-2 5-1,1 6 0,-1-3-1,3-5 0,-1-11 0,2-10-1,3-15 0,2-12 0,5-16-1,2-13 1,-7-17 0,24-11-1,-11-13 1,5-7-1,-2-5 1,0-7-1,3 0 1,0 1-1,2 4 0,-1 6 0,2 9 0,-1 4 0,3 10 0,-4 9 0,3 6 0,-6 9 0,-3 4 0,-8 8 0,-4 2 0,-7 4 0,-10 2-1,-4-2 1,-9 1-2,-1-5-1,3-2-2,-7-18-7,19 6-24,-6-20-1,20 5-1,-1-28-1</inkml:trace>
  <inkml:trace contextRef="#ctx0" brushRef="#br0" timeOffset="10888.8191">6687 3382 88,'0'0'37,"-11"31"0,-8-11 0,4 13-32,-5 3-1,0 6 0,1-2-1,9 1 0,2-9 0,13-7-1,10-13-1,12-11 1,9-15-1,8-9 0,5-11 0,5-6 0,0-4 0,-4-1 0,-6 5-1,-11 5 1,-2 6-1,-11 9 1,-7 10-1,-13 10 0,5 17 0,-11 4 0,0 8 0,0 2 0,0 6-1,6-4 0,7-3-3,4-14-1,19-7-5,-4-29-21,29-3-7,-2-24-1,17-6 0</inkml:trace>
  <inkml:trace contextRef="#ctx0" brushRef="#br0" timeOffset="11076.0195">7665 2874 97,'-12'49'37,"-15"9"1,7 19-3,-6 2-33,3 1-1,8-4-2,0-11-6,11 0-5,-3-27-24,18-8-1,-11-30 0,21 8 1</inkml:trace>
  <inkml:trace contextRef="#ctx0" brushRef="#br0" timeOffset="11200.8197">7493 3250 99,'-28'-17'39,"12"11"1,3-7-1,13 13-32,29-13-6,7-5-5,29 10-29,-1-17-7,26 8 1,7-13-2</inkml:trace>
  <inkml:trace contextRef="#ctx0" brushRef="#br0" timeOffset="11902.8209">9235 2676 63,'11'-11'37,"-11"11"-1,0 0 2,-24-1-19,7 24-15,-11 2 1,1 19 0,-11 6-1,1 15 0,-7 3 0,5 12-1,0-3-1,9 2 0,7-7-1,13-7-1,17-10 1,14-14-2,15-17 1,16-17 0,12-18 0,11-15-1,7-12 1,-2-12 1,-2-8-1,-7-3 1,-12 3-2,-10 5 2,-16 8-1,-12 13 1,-10 16-1,-11 16-1,-9 19 1,-6 16-1,-1 14 2,0 7-2,7 9 1,4 2-1,7-8 1,15-9 0,12-14 1,13-16 0,9-18-1,4-16 1,6-17 0,-3-13 0,-9-12 0,-3-10 0,-18-5-1,-9-4 0,-11-2-2,-9-1-2,-2 9-2,-13-4-6,17 26-23,-15-4-5,15 22 1,-4 1-2</inkml:trace>
  <inkml:trace contextRef="#ctx0" brushRef="#br0" timeOffset="12230.4215">10717 2807 90,'-40'32'38,"-10"5"1,4 23-1,-2-2-32,5 15-1,3 1-2,10 3-2,10 0 0,10-9-2,15-4-1,7-17-4,25 2-25,-8-25-7,9-1-1,-8-22-1</inkml:trace>
  <inkml:trace contextRef="#ctx0" brushRef="#br0" timeOffset="12402.0218">10459 3305 98,'-17'-17'41,"17"17"0,10-27-2,22 14-32,12-11-7,11-8-3,21 8-18,-1-21-17,14 9-2,-2-9-1,9 8 0</inkml:trace>
  <inkml:trace contextRef="#ctx0" brushRef="#br0" timeOffset="13135.2231">11450 2818 95,'-8'12'39,"8"-12"1,0 0-2,16 4-36,13-14-3,8 1-1,6-7-2,11 13-17,-8-13-17,2 8 1,-14-1-1,-5 14 0</inkml:trace>
  <inkml:trace contextRef="#ctx0" brushRef="#br0" timeOffset="13275.6233">11429 3093 98,'-29'37'38,"13"-19"1,22-6-2,23-14-38,14-18-9,24 0-26,8-16-1,18 1-1,0-13-2</inkml:trace>
  <inkml:trace contextRef="#ctx0" brushRef="#br0" timeOffset="13712.4241">12490 2569 91,'-24'-4'38,"-2"0"0,5 16 1,-17 5-34,9 15 0,-7 13-2,5 14 1,-3 10-1,12 8 0,3 2-1,14-1-1,18-10 1,19-9-2,22-22 1,23-22 0,18-29-1,16-24 1,4-22 0,0-12 0,-13-10 0,-18-7 0,-20 4-2,-36 3-1,-26 18 0,-32 15-1,-24 21 1,-20 15-2,-2 19-1,-9 4-6,18 26-24,-1-6-4,29 6 1,16-11-2</inkml:trace>
  <inkml:trace contextRef="#ctx0" brushRef="#br0" timeOffset="14601.6257">14411 3101 93,'-20'-15'34,"-15"-14"-9,8 6 1,-16-17-20,4-2-1,-10-12-1,6-5-1,-10-12 2,2-3-3,-1-8 1,6 0-1,4-1 0,8 2-1,9 1 0,6 9-1,13 9 0,12 8 0,11 6 1,10 12-1,5 9 1,5 10 0,2 12-1,2 14 1,-7 16-1,-7 17 1,-13 16-1,-14 13 1,-16 15 0,-9 11 1,-16 8-1,-8 5 1,-5 0-1,3-6 2,9-10-2,13-9 0,17-17 0,24-16-1,26-24 0,24-23-2,35-21-4,11-32-19,30 3-13,-5-20-2,9 0-1,-9-10 1</inkml:trace>
  <inkml:trace contextRef="#ctx0" brushRef="#br0" timeOffset="16380.0288">15932 1980 31,'-8'22'30,"-2"9"3,-1 8-2,3 17-12,-9-5-10,10 19 0,-11-3-1,6 11-3,-10-5 0,-1 4 0,-11-8 0,-3 3-1,-10-10 0,-2-1-1,-4-12-1,3-7 1,-2-11-2,5-12 0,6-14 0,5-15-1,10-7-1,4-13 1,9-7 0,5-7-1,4-3 1,2-1 0,2 2 1,5 5-1,-2 0 1,8 2 0,1 6 1,6 4-1,8 2 0,3 4 0,5 7 0,8 5 0,-1 8 1,1 8-1,-1 15 0,-1 4 0,-5 9-1,2 9 2,-6 2-1,-2 3-2,2-2 1,6-2 0,5-11-1,9-10 0,12-8-4,1-25-18,24 5-16,-3-20 1,12 2-3,-10-17 1</inkml:trace>
  <inkml:trace contextRef="#ctx0" brushRef="#br0" timeOffset="16832.4296">17094 2358 55,'11'-17'35,"-16"1"2,5 16 0,-10-8-17,0 20-15,-9 10-1,4 16 1,-5 4-3,0 9 0,3 3-1,4 0-1,8-2-3,4-14-8,19-1-25,3-26-1,10-7-2,2-18 2</inkml:trace>
  <inkml:trace contextRef="#ctx0" brushRef="#br0" timeOffset="17004.0299">17114 1964 82,'-43'-19'39,"2"7"-4,14 13 0,7 8-38,20-9-7,18 27-21,14-16-5,19 12-1,4-4 0</inkml:trace>
  <inkml:trace contextRef="#ctx0" brushRef="#br0" timeOffset="17316.0304">17612 2231 63,'0'20'38,"-19"-11"-2,-7 12 3,-18-13-28,10 13-2,-7-4-2,7 4-1,3-3-2,8 3 0,12-5-2,12-1 1,19-3-3,12-3 0,15-1 0,5-2 0,4 2 0,-3 6 0,-6 1 0,-9 5-1,-16 7 1,-16 1 0,-19 5 0,-11 2-1,-11 2 1,-6-9-1,-2 2-2,2-12-4,20 6-15,-5-24-17,26 0 0,2-14-1,22-1 0</inkml:trace>
  <inkml:trace contextRef="#ctx0" brushRef="#br0" timeOffset="17846.4314">18739 2292 61,'18'-19'35,"-3"-2"0,5 16-10,-9-12-16,1 18 1,-12-1-2,-12 14-2,-11-1 0,-1 12 0,-9 1-2,2 1 0,-2 1-2,8 0 1,7-5-2,12 2 1,8-10-2,14-3 0,12-4 1,6 0-2,3-3 2,3 5-1,-4-1 1,-8-2-2,-5 8 1,-16 3 0,-8 2 0,-14 1 0,-4 3 0,-6-1-1,-3 1-1,5-10-3,13 10-15,-2-25-19,26 2-1,5-16 0,23-2 0</inkml:trace>
  <inkml:trace contextRef="#ctx0" brushRef="#br0" timeOffset="18252.0321">19312 2321 85,'-19'19'41,"-6"-8"-2,5 16 2,-5-4-37,6 7 0,1 0-2,5 0 0,10-1 0,3-2-1,11-7 0,3-4 0,10-7-1,7-12 0,5-9 2,5-8-1,0-5 0,1-6 0,-1-3 0,-4-2-1,-4 1 1,-5 4-1,-7 7 0,-5 8-1,-7 4 2,-9 12-1,0 0 1,-6 26 0,-5-1 0,-1 8 0,0 4-1,2 1-1,9 3-3,1-11-2,21 7-17,-4-28-15,24 0-2,4-29-1,14-3 0</inkml:trace>
  <inkml:trace contextRef="#ctx0" brushRef="#br0" timeOffset="18720.0329">20086 1666 105,'-18'36'39,"-6"2"2,7 27-9,-9 2-29,7 12-1,4 4 0,2-1 0,4-1-1,6 1 1,1-10-1,5-8 1,5-14-2,-2-14 1,3-10 0,0-16-2,-9-10 2,17-17-1,-10-6-1,0-6 0,2-8 1,0-4-1,3-2 1,0 3-2,0 7 2,2 9-1,0 4 0,-1 10 1,1 10 0,-1 9 0,-6 9 0,-2 4 1,-5 8-1,-5 3 2,-3 1-2,-9 2 1,-7 1-1,-6-4 1,-7-2-1,-4-5-2,-1-4-2,-1-10-3,16 9-17,-9-29-14,24 7-2,6-19 0,24 4-1</inkml:trace>
  <inkml:trace contextRef="#ctx0" brushRef="#br0" timeOffset="18985.2334">20413 2283 85,'0'0'40,"-14"15"1,2-7-1,9 11-25,-6 6-11,5 13 0,-5 6-2,-2 11 1,-2 6-1,-3 4 0,-7-4-1,0 4 0,-4-10-2,-1-10 0,3-8-2,-2-23-4,19 3-18,-9-35-12,20 1-3,-4-26-1,17-1-1</inkml:trace>
  <inkml:trace contextRef="#ctx0" brushRef="#br0" timeOffset="19125.6336">20179 1925 98,'0'0'36,"0"0"-22,15 0-13,16 9-40,2-5-1,20 16 0</inkml:trace>
  <inkml:trace contextRef="#ctx0" brushRef="#br0" timeOffset="19484.4342">20770 2313 98,'-11'14'42,"-3"-10"-1,14-4 1,0 0-38,0 0-2,27 1-1,7-8-1,2-4 0,7-1 1,0-6-1,-2 0 0,-2-5 1,-8 0-1,-10-1 0,-9 2 0,-11 3 0,-13 5 0,-12 9 0,-8 6 0,-12 11 0,-5 9 1,-4 7-1,6 8 2,-1 1-1,12 1 0,9-3 0,16-2-1,21-7-1,13-9-2,28 0-7,-2-27-20,34 10-10,-3-19-1,18 5 1,-7-18-2</inkml:trace>
  <inkml:trace contextRef="#ctx0" brushRef="#br0" timeOffset="19702.8346">21487 2119 103,'-40'20'42,"-11"-6"0,13 16-1,-3 2-37,15-3-1,11 0-1,13 1 0,11-4-2,16-3 1,15-3-1,11-7-1,8-8-2,10-11-3,7-3-8,-9-27-17,16 7-9,-20-25-1,7 1 2</inkml:trace>
  <inkml:trace contextRef="#ctx0" brushRef="#br0" timeOffset="19874.4349">22236 1579 107,'-35'30'40,"-4"23"0,-12 4-1,2 19-35,1 7-2,8 3-2,11-1-3,6-12-6,20 8-13,-7-26-16,16-2-1,-2-27-3,5-4 2</inkml:trace>
  <inkml:trace contextRef="#ctx0" brushRef="#br0" timeOffset="20046.0352">21785 2091 115,'24'-11'43,"6"-11"1,28 14-2,10-8-41,10-3-2,18 12-13,-11-21-8,20 22-13,-18-11-8,2 13 1,-19-8-2</inkml:trace>
  <inkml:trace contextRef="#ctx0" brushRef="#br0" timeOffset="20935.2368">3008 4908 71,'-20'2'37,"-13"10"2,-8 18-1,-19 2-30,5 13-4,-3 0 0,9 3-1,1-3-1,18-2 1,13-11-1,23-9-1,20-10-1,20-10 1,13-5 0,10-3-1,3 0 0,-1 2 0,-9 5 1,-13 8-1,-15 11 0,-22 11 1,-19 10-1,-20 9 2,-14 2 1,-3 2-2,-6-7 0,3-10-3,14-6-5,4-28-24,29-4-8,14-37 0,27-5-3</inkml:trace>
  <inkml:trace contextRef="#ctx0" brushRef="#br0" timeOffset="21247.2373">3467 4999 93,'-38'59'39,"-6"1"2,11 12-2,10-4-35,11 2-1,12-12 0,25-9-1,17-16 1,16-21-2,14-21 1,8-23-1,3-17 0,-7-17 0,-8-11 0,-17-6-1,-21 1-1,-18 4 0,-21 12-2,-21 12 0,-12 22-1,-18 17-2,-2 30-7,-21 4-16,19 26-10,-6 4 0,23 13-1</inkml:trace>
  <inkml:trace contextRef="#ctx0" brushRef="#br0" timeOffset="22245.6391">5481 5063 70,'-17'-36'38,"-3"11"-2,-11 3 2,-3 20-33,-13 9-2,-5 22 2,-12 12-2,0 23 2,-2 11-2,4 18 2,5 4 0,20 5-1,16-3 0,26-7-1,24-15 0,22-17-1,27-23 1,16-24-2,19-22-1,4-24 1,3-21-2,-6-15 0,-12-14 0,-14-8 0,-25-2 0,-24 4-1,-36 7 0,-29 6-1,-25 12 2,-25 9-1,-13 14-1,-12 5 0,2 11-2,3-2-9,32 17-20,8-5-3,34 7-3,22 8-1</inkml:trace>
  <inkml:trace contextRef="#ctx0" brushRef="#br0" timeOffset="22729.2399">6332 4605 88,'15'-26'38,"18"15"1,-1-12-1,21 5-35,-9-1 0,4 7 0,-10 4 0,-5 12-1,-16 8 0,-17 11 0,-17 8-1,-13 10 0,-11 1 0,-5 5 0,0-1 0,2-4-1,11-2 2,10-9-2,21-8 2,23-12-2,21-6 0,14-12-2,16 1-4,-3-17-10,24 17-9,-21-13-15,8 8-1,-21-2 0,-5 9 0</inkml:trace>
  <inkml:trace contextRef="#ctx0" brushRef="#br0" timeOffset="23259.6409">7410 5273 80,'-20'5'38,"20"-5"0,-13-1-5,31 0-26,7-14-2,19-3-1,15-4-4,5-2-2,11 8-8,-12-9-27,4 14 0,-19 0-2,-7 17 0</inkml:trace>
  <inkml:trace contextRef="#ctx0" brushRef="#br0" timeOffset="23431.2412">7404 5634 102,'-19'30'41,"19"-30"-1,17 7-1,23-24-40,25-13-3,25 6-15,0-19-20,18 5 0,-3-7-2,8 8 1</inkml:trace>
  <inkml:trace contextRef="#ctx0" brushRef="#br0" timeOffset="24523.2431">9244 4651 66,'5'-28'37,"-8"12"-3,-13 11 2,-4 13-29,-21 17-5,-1 16 1,-11 11 2,-2 19-1,-4 4 1,9 10-1,4-6 1,13-3-3,19-9 1,18-10-1,16-15-2,21-16 1,15-16-1,17-13 0,7-16 1,4-9-2,0-7 2,-3-5-1,-8 0 0,-13 6 0,-17 5 0,-12 9-1,-16 17 1,-15 3 0,-1 34 0,-13 3 0,-4 13-1,-2 3 1,6 4 0,9 3 1,7-8-1,16-8 3,15-20-2,13-14 0,13-19 1,7-12-1,2-19 1,3-13 0,-11-12 0,-4-7-3,-17-3 3,-10 1-1,-13-1-2,-11 5 1,-6 8-3,-10 5 2,2 13-5,-6 4-1,20 25-15,-16-8-12,11 23-5,16-1-2,4 17 2</inkml:trace>
  <inkml:trace contextRef="#ctx0" brushRef="#br0" timeOffset="24726.0434">10524 4982 85,'-17'38'39,"-8"-4"0,4 15 0,-9-6-34,16 2-1,2-2-1,8-5-2,12-4-3,12-16-3,22-2-27,-5-25-7,16-8 0,-2-23-1</inkml:trace>
  <inkml:trace contextRef="#ctx0" brushRef="#br0" timeOffset="24882.0437">10596 4486 90,'-43'-12'37,"13"8"-3,18 2-20,14-13-52,21 3 0,7-10-2,20 2 1</inkml:trace>
  <inkml:trace contextRef="#ctx0" brushRef="#br0" timeOffset="25240.8443">11068 4192 96,'0'0'40,"-18"-8"2,18 8-3,26-15-37,-2 5 0,7 0 0,3 3-1,1 4 0,-3 3-1,-3 4 0,-6 10 1,-12 6-1,-11 7 0,-14 8 0,-10 10 1,-10 2-1,-5 4 1,3-3-1,1-3 0,10-7 0,15-8 0,18-11-1,19-16-3,25-2-5,0-26-11,32 15-4,-11-23-17,16 7 1,-11-16-1,8 7 1</inkml:trace>
  <inkml:trace contextRef="#ctx0" brushRef="#br0" timeOffset="25412.4446">11867 4295 88,'-24'45'38,"-10"0"1,9 14 1,-9 7-37,14 2 0,3 0 0,6 1-3,6-2-2,1-15-6,18 4-21,-12-22-9,8-3 1,-10-31-3</inkml:trace>
  <inkml:trace contextRef="#ctx0" brushRef="#br0" timeOffset="25584.0449">11612 4844 88,'-27'-27'40,"12"6"0,1-8 1,21 7-28,9-5-7,14 3-4,12 1 0,10-4-4,18 18-11,-4-20-8,24 24-13,-14-10-7,13 14-1,-3-7 0</inkml:trace>
  <inkml:trace contextRef="#ctx0" brushRef="#br0" timeOffset="27612.0485">16233 3852 58,'-4'-28'33,"2"4"0,-15-2 1,6 12-27,-23-2 1,-1 17-1,-23 5 0,-1 17 0,-16 6 0,2 22-1,-8 6-1,5 20 0,5 4-1,14 14-1,15 5-1,18 3-1,22-6 0,19-8-1,27-14 1,23-19-1,26-19 0,21-27 0,8-25 0,9-19 0,-2-23 1,-6-13-1,-15-11 0,-21-8 0,-27-2 0,-28-1 0,-25 2 0,-26 4 0,-23 11 0,-19 12 0,-18 18 1,-15 21 0,-8 20 0,0 24 0,4 16 0,18 15 0,14 9-1,25 3 0,29-3 0,35-10-1,33-11-2,27-16-3,35 1-10,1-28-6,25 11-11,-16-22-8,3 1-2,-18-12 0</inkml:trace>
  <inkml:trace contextRef="#ctx1" brushRef="#br0">18376 9689,'-24'-12,"0"-11,24 23,0 0,0 0,0 0,0-12,0 12,0 0,0 0,0 0,0 0,0 0,0 0,0 0</inkml:trace>
  <inkml:trace contextRef="#ctx0" brushRef="#br0" timeOffset="32151.6565">13302 4309 71,'8'-16'38,"10"7"-1,-2-8 1,17 9-32,-3-7-3,8 1-1,7-4 1,8 5-2,-2-2 0,2 1 0,-7 5-1,-8 6 1,-12 9-1,-17 14 0,-17 10 1,-17 17 0,-15 14-1,-13 15 1,-8 9 2,-4 8-2,5-2 2,4-4-2,12-9 2,14-10-2,14-18 2,18-15-2,16-19-1,19-15-1,14-12-2,6-21-7,22 3-29,-9-15 1,14 0-2,-8-9-1</inkml:trace>
  <inkml:trace contextRef="#ctx0" brushRef="#br0" timeOffset="32822.4577">14531 4152 64,'0'0'36,"3"14"-2,-10-2 2,7 11-28,-15 2-4,2 12 1,-6 4-2,-2 10 0,-8 6-1,0 8 1,-7 0-2,-8 3 2,0-3 0,-6-5-1,1-9 1,4-8-1,4-13 0,4-10-2,11-17 0,7-13 0,9-11-3,9-11 2,5-8-2,2-8 2,4-6-1,-1 2 2,5 3 1,-5 6-1,0 5 1,-2 13 1,-2 10-1,-5 15 1,11 8 0,-5 15 0,-2 8-1,7 9 1,0 5-1,8 2 0,6-2 0,10-3 1,9-12-1,12-8 0,6-13 0,6-12 0,3-11-1,-2-10 0,-5-6 0,-7-7-1,-16-1-1,-11-5-2,-8 6-4,-21-13-14,10 15-16,-19-6-2,8 11-1,-6-3 1</inkml:trace>
  <inkml:trace contextRef="#ctx0" brushRef="#br1" timeOffset="93922.2174">2476 7196 81,'-15'0'36,"15"0"-1,0 0 0,11-13-31,23 4-3,10-3 1,15 0-1,9-1 0,4 0 0,3 0-1,1 0 0,-3 2-4,-9 0-9,-5 8-22,-11-1 0,-8 5 0,-15-1 0</inkml:trace>
  <inkml:trace contextRef="#ctx0" brushRef="#br1" timeOffset="94109.4178">2749 7377 89,'-49'32'35,"7"-10"0,21-6 0,21-16-34,15-2 0,25-14-1,14-7-4,19 2-10,2-14-21,11 3 2,0-10-4,5 2 3</inkml:trace>
  <inkml:trace contextRef="#ctx0" brushRef="#br1" timeOffset="94452.6184">3422 6779 87,'-31'2'35,"2"-2"0,14 6 1,15-6-34,-4 14 0,25-6 1,16 6-1,6-1 0,15 5 1,4 3-1,8 1 0,-4 4-1,-1 4 0,-11 7 0,-15 5 0,-21 5 0,-14 5-1,-22 3 1,-16 5 0,-16-1-1,-13-1 0,-7-4-1,-3-7-2,13-1-7,-4-19-26,29-6-1,7-18 0,28-3-2</inkml:trace>
  <inkml:trace contextRef="#ctx0" brushRef="#br1" timeOffset="96090.6212">5505 6632 11,'13'-7'27,"-13"7"1,4 13 0,-4-13-9,-6 27-5,-3-7-3,7 14-3,-12-1-2,4 13-1,-10-2-2,2 9 0,-11-1-1,-1 4-1,-8-6 0,-2-3 0,-2-9 1,2-6-2,-1-11 1,6-7-1,0-13 0,8-10 0,4-11-1,8-5 1,2-7 0,6-4 0,3-3 1,4-2 1,5 1 1,7 8 0,-1-3 0,9 10 0,2 0 1,5 12-1,0 3 0,7 10 0,0 5-2,0 9 1,3 3-1,0 5 0,6 2-1,-1 4 1,1-4-1,4 3 0,4-4-1,3-3 0,6 6-6,-12-9-28,7 6-1,-3-4 0,-1 3-2</inkml:trace>
  <inkml:trace contextRef="#ctx0" brushRef="#br1" timeOffset="96402.6218">6382 6762 94,'24'-6'37,"5"-10"0,9 5 0,3-7-35,5 2-3,5 5-1,-3-3-5,3 14-28,-15-3-1,-5 9 0,-14 0-2</inkml:trace>
  <inkml:trace contextRef="#ctx0" brushRef="#br1" timeOffset="96589.8221">6382 6983 91,'-23'10'38,"23"-10"0,0 0 1,18-3-35,24-13-1,18-2-1,15-3-3,2-5-7,14 5-27,-1-6-3,6 9 0,-8-3-2</inkml:trace>
  <inkml:trace contextRef="#ctx0" brushRef="#br1" timeOffset="108477.043">7902 6804 76,'-19'-2'37,"19"2"0,-18-11 0,18 11-31,21-13-2,12 3 0,9-4-1,14 5-1,9-3-1,5 6-1,5 5-2,-2-2-4,12 14-20,-18-7-10,4 6 0,-10-6-2</inkml:trace>
  <inkml:trace contextRef="#ctx0" brushRef="#br1" timeOffset="109225.8443">9297 6425 55,'14'-20'31,"-2"-1"2,-1 5-2,-16-3-20,5 19-5,-3-18 1,3 18-3,-28 11 1,10 7 1,-12 1-1,1 10 0,-9 4-1,7 11 0,-4 1 0,11 5-1,5-1-2,8 2 1,13-5-2,13-3 1,12-10-1,16-8 0,11-12 1,6-9-1,7-12 1,4-11-1,-4-4 1,0-5 0,-8-4-1,-8 5 0,-12-2 0,-7 5-1,-13 8 1,-19 16-1,6-12 1,-6 12-1,-25 18 0,8 3 1,0 8 0,3 3 1,6-1-1,9-1 0,10-5 1,17-6 0,7-8 0,10-14 0,5-11 1,11-9-1,-1-10 1,-3-5-1,-7-8 1,-5-5-2,-12 1 0,-8-1-2,-8 3-1,-11 0-2,-2 11-1,-12-3-9,10 17-22,-11-2-3,9 15 3,0 10-3</inkml:trace>
  <inkml:trace contextRef="#ctx0" brushRef="#br1" timeOffset="109600.245">10400 6648 87,'0'0'36,"3"11"0,-5 6 1,-14 1-31,2 10-2,-6 2-1,-2 5 0,2 2-2,3-1 0,4-2-2,8-10-2,19-1-5,-1-19-28,22-5 0,6-14 0,13-5-2</inkml:trace>
  <inkml:trace contextRef="#ctx0" brushRef="#br1" timeOffset="109756.2452">10610 6460 93,'-30'-5'35,"3"4"-1,4 1-2,4-10-47,19 10-20,0 0-1,17-12 1,3 1-2</inkml:trace>
  <inkml:trace contextRef="#ctx0" brushRef="#br1" timeOffset="110177.446">10885 5890 67,'-3'-14'37,"14"4"0,4-5 0,10 5-18,3-4-17,3 6 0,-2 0 0,-3 8 0,-11 7-1,-5 5 1,-13 8-2,-9 6 1,-13 8-1,-10 5 1,-8 3 0,-1 0 0,1 1 0,4-4 0,13-5 0,14-7 0,16-6 0,20-9 0,20-8-2,14-6-1,17 0-3,-4-12-23,17 8-10,-12-6 0,-5 9-1</inkml:trace>
  <inkml:trace contextRef="#ctx0" brushRef="#br1" timeOffset="110707.8469">8093 7243 74,'0'0'37,"14"8"-1,16-13 3,33 4-32,21-11 0,40-1 0,25-9-2,36 1 0,26-5-1,24-1 0,16-4-3,15 0 1,6 0-1,-9 5 0,-4 2 0,-18 1-2,-20 6-1,-26 1-1,-25 11-3,-38-5-6,-20 13-24,-37-2-4,-25 10 2,-31-7-1</inkml:trace>
  <inkml:trace contextRef="#ctx0" brushRef="#br1" timeOffset="111550.2484">9116 7524 78,'25'-15'37,"3"-1"-2,15 7-1,4-11-30,16 6-2,0-2 1,2 7-1,-5 2-1,-4 7-1,-16 9 0,-15 12 0,-19 9 0,-20 11 0,-14 5 1,-16 8 0,-12 4 1,-6 6 0,-1-5 1,7-1 0,7-12-1,17-4 1,14-11-1,21-6-1,19-13 0,20-12-2,19-4-2,9-18-3,26 6-24,-6-13-8,11 2 0,-9-4-1</inkml:trace>
  <inkml:trace contextRef="#ctx0" brushRef="#br1" timeOffset="112189.8495">10558 7320 49,'-4'-23'33,"-5"7"0,-13 6 0,-6 11-19,-8-1-6,2 15-2,-14 3 0,3 13-1,-7 5 1,4 13-1,-3-1-1,9 10 1,5-3-3,10 3 1,13-7-1,14-4 0,17-12-1,16-10 0,17-13-1,19-12 0,5-12 1,11-14-1,2-11 1,-2-12-1,-1-7 0,-11-6-1,-10-1 1,-16-1 0,-13 2 0,-20 3-1,-14 6 0,-14 8 2,-17 11-1,-12 16 0,-13 13 1,-7 11 0,-8 12 1,4 15 0,5 10-1,8 6 0,16 0 0,14-3 1,27-9-2,26-11-1,28-6-4,13-21-25,30 1-9,3-17 0,15-1-2</inkml:trace>
  <inkml:trace contextRef="#ctx0" brushRef="#br1" timeOffset="230367.48">3348 9010 77,'-11'-6'37,"-12"-3"0,-1 13 1,-17 2-32,-1 10 0,-10 6-2,0 10 0,-2 4-1,8 4 0,2 1-2,18-1 1,14-4-2,14-6 1,19-7-1,13-5 0,13-3 0,7-1 1,3 1-1,-3 6 0,-12 3 1,-11 6-1,-14 8 0,-14 3-1,-13 2 0,-12-6-2,3 5-5,-15-26-18,20 1-12,3-20 1,13-11-2,13-17 1</inkml:trace>
  <inkml:trace contextRef="#ctx0" brushRef="#br1" timeOffset="230679.4805">3762 9094 83,'-16'34'39,"-15"7"-1,-3 22 1,-11 1-32,8 10-1,2-3 0,14 3-1,11-14-1,16-10-1,19-21-1,12-22 0,19-22-2,8-17 1,2-21-1,-3-13 0,-11-10-1,-12-4 0,-17 5 0,-16 6-2,-22 16 0,-10 9-1,-11 33-1,-10 12-1,6 36-12,-6-5-20,19 18 0,7-2-1,23-1 2</inkml:trace>
  <inkml:trace contextRef="#ctx0" brushRef="#br1" timeOffset="231599.8821">5950 8862 39,'3'-10'32,"-3"10"3,3-12-4,-3 12-16,0 0-2,0 0 0,0 0-5,0 29-1,-16 0-3,0 16 0,-10 11-1,-3 16-1,-11 7 1,-6 11-1,-8 2 0,-3 4 0,-3-8-1,2-8 1,-3-9 0,6-15-1,4-14-1,7-16 0,6-16 0,4-18 0,9-12 0,5-15-1,6-12 1,3-9-1,5-10 0,6-5 0,5 0 1,2 3 0,4 2 0,4 10 0,0 7 1,7 16 0,-2 12 0,6 12 0,4 11 0,0 11 0,5 8 0,0 9-1,5 6 1,2 1-1,1 6 1,1 2 0,2-1-1,1-1 2,3-3-2,-2-3 1,1-5 0,1-5-1,1-3-2,-3-9-1,9 2-6,-14-22-21,19 7-8,-9-21 0,12-4-2</inkml:trace>
  <inkml:trace contextRef="#ctx0" brushRef="#br1" timeOffset="232161.4831">6914 9173 98,'-16'-5'40,"16"5"1,10-19-3,13 6-36,0 0-1,9-1 0,7 2-2,-2 1-4,11 16-10,-8-12-24,5 11 1,-17-4-2,-4 9 0</inkml:trace>
  <inkml:trace contextRef="#ctx0" brushRef="#br1" timeOffset="232317.4834">6940 9352 102,'-41'36'41,"5"-13"-1,20 1 0,16-24-38,17 14 0,33-16-4,12-18-22,33 12-14,4-15-1,21 0-2,3-11 0</inkml:trace>
  <inkml:trace contextRef="#ctx0" brushRef="#br1" timeOffset="233955.4863">8183 9141 85,'0'0'39,"30"20"1,-12-15 0,11 3-32,-1-3-5,13 0-1,7-10 0,5-4-2,7-4-1,0-4-2,8 1-3,-9-10-8,7 17-24,-15-1-1,2 11-1,-17 0 2</inkml:trace>
  <inkml:trace contextRef="#ctx0" brushRef="#br1" timeOffset="236061.49">10006 8555 86,'0'0'40,"0"0"-2,-7 16 1,-10 15-34,4 17-3,-4 11 2,3 7-2,-1 8 0,2 8-1,7-3-1,1-9-6,21-1-23,-9-19-9,15-9-1,-4-13-1</inkml:trace>
  <inkml:trace contextRef="#ctx0" brushRef="#br1" timeOffset="236233.0903">10230 8956 94,'-14'9'36,"2"-3"-3,0-6-14,10 13-56,2-13 0,35-17-1,1-4 0</inkml:trace>
  <inkml:trace contextRef="#ctx0" brushRef="#br1" timeOffset="236545.0908">10856 8614 81,'-34'15'39,"3"14"0,-12 0-2,5 12-32,0 1 2,12 5-3,3-3 1,15 1-2,9-8-2,14-5 0,14-9 0,11-2-1,2-5 0,4-2 0,-2-3 0,-3 3 0,-11 2 0,-8 5 0,-10 3-1,-13 0 0,-8 5-1,-10-5-2,1 8-8,-10-22-25,9-3-2,1-17 0,11-12 0</inkml:trace>
  <inkml:trace contextRef="#ctx0" brushRef="#br1" timeOffset="236716.6911">10931 8547 94,'0'0'40,"-11"12"0,11-12-2,16 4-37,10-14-4,24 6-13,4-15-23,13-2 1,2-10-2,6 0 0</inkml:trace>
  <inkml:trace contextRef="#ctx0" brushRef="#br1" timeOffset="236997.4916">11512 8051 87,'0'0'40,"24"21"-1,2-8 2,9 18-36,-1 9-1,4 19 0,-9 13-1,-10 17 0,-10 13 0,-16 10-2,-16 4 0,-11 0-1,-8-1-1,-13-12-3,6-1-18,-14-28-18,14-9 1,-3-27-3,13-10 1</inkml:trace>
  <inkml:trace contextRef="#ctx0" brushRef="#br1" timeOffset="237356.2923">9869 8236 72,'-29'61'38,"-19"13"1,-2 24 0,-13 3-27,15 18-3,3 1-3,20-1-2,17-7-1,28-9-3,33-6-5,10-24-30,44-7-3,12-24-1,27-14-2</inkml:trace>
  <inkml:trace contextRef="#ctx0" brushRef="#br1" timeOffset="237886.6932">12225 7841 93,'0'0'38,"15"-10"2,2-4-3,12 8-34,3-7-2,3 3-1,-1 2 1,-6 9 0,-11 9 0,-12 7-1,-13 12 1,-10 8-1,-14 5 2,-3 8-1,-6 1 1,6-1-1,6-3 1,17-7-1,18-16 1,23-10-2,23-12-1,16-17-6,32 5-19,-3-19-13,12 1-1,-8-4-2,-1 6 0</inkml:trace>
  <inkml:trace contextRef="#ctx0" brushRef="#br1" timeOffset="241225.099">8195 9838 30,'0'0'33,"0"11"3,17-4-2,8-11-21,18 11 12,-2-16-15,24 5-2,7-11-2,24 1-2,9-6 0,13-1-2,12 1 0,11 1-1,10 0 0,10 1-1,3 8 1,1 0-1,2 4 0,5-1 0,4-2 0,8-2 0,0-4 0,9-2 0,8-6-1,1-2 1,8-5-1,2 1 0,-7-1 1,-6 3-1,-11 5-1,-9 2 0,-14 9 0,-18 0-2,-14 13-5,-32-10-24,-4 14-3,-26-3-2,-20 7 1</inkml:trace>
  <inkml:trace contextRef="#ctx0" brushRef="#br1" timeOffset="242317.101">8981 10288 85,'13'-13'40,"6"-6"0,15 4-2,6-10-34,11-1-1,-1 3 0,2 7 1,-10 6-3,-5 9 0,-13 11 0,-16 12-1,-13 9-1,-12 12 2,-12 6 0,-4 5 1,-8 1-2,3 0 2,3-7-1,11-4 2,11-9-2,13-9 0,14-9-1,17-13 0,13-6-2,12-13-3,17 4-16,-5-25-14,24 2-4,-6-13-1,11 1 1</inkml:trace>
  <inkml:trace contextRef="#ctx0" brushRef="#br1" timeOffset="242519.9013">10129 10175 89,'-38'47'38,"-15"0"-3,2 10 3,-14-1-37,11 3 1,2-5-4,11-6-1,9 2-10,1-24-22,25-6-1,6-20-2,16-10 2</inkml:trace>
  <inkml:trace contextRef="#ctx0" brushRef="#br1" timeOffset="242707.1017">9833 10337 92,'-9'-15'39,"-9"0"2,18 15-2,-20 3-30,29 12-2,9-3-3,14 5 0,15-3-3,11-1-1,13-2-2,5-10-4,23 10-20,-18-18-12,8 6-2,-11-11-2,-4 7 0</inkml:trace>
  <inkml:trace contextRef="#ctx0" brushRef="#br1" timeOffset="243705.5034">11172 9971 75,'0'0'36,"-12"-20"-1,12 20-7,-25-17-19,13 17-2,-11-2-1,-5 14-2,-8 4-1,-3 11 0,-6 3-1,1 7 1,2 1-2,7-1 1,6-6-1,15-2 0,17-9 0,20-4-1,12-5 1,15 0-1,12-1-1,2 1 1,0 5-1,-5 1 1,-10 6-1,-12 4 2,-19 3-2,-17 0 1,-16-2 0,-10-1 1,-12-7-1,-6-7 0,-1-8 0,4-10 1,3-11-1,11-9 0,9-11 0,11-7-1,14-3 0,10-3-5,17 12-9,0-12-24,14 15 3,1-2-4,5 15 3</inkml:trace>
  <inkml:trace contextRef="#ctx0" brushRef="#br1" timeOffset="244095.5041">11714 10004 90,'-17'1'38,"-12"0"0,2 16 1,-10 2-33,-2 15-1,-3 4-1,6 12 0,2-2-2,9 6 0,9-2-1,13-4 1,12-13-2,15-9 1,17-11 0,9-14-1,8-10 0,1-16-1,1-8 3,-3-11-2,-9-4 1,-10-4-1,-17 0 1,-11 1-3,-14 5 2,-10 5-2,-7 9-1,-8 8-2,5 16-3,-8-6-21,17 24-9,2-6-1,17 12 0,5-5 0</inkml:trace>
  <inkml:trace contextRef="#ctx0" brushRef="#br1" timeOffset="244594.705">12387 9987 82,'-13'4'38,"3"12"-1,-10-3-1,4 14-29,-13 1-2,0 9-2,-5-1-2,3 3 0,2-3-2,4-6 0,11-6-4,0-17-7,14-7-23,18-6-3,1-6 1,-2-13 0</inkml:trace>
  <inkml:trace contextRef="#ctx0" brushRef="#br1" timeOffset="244750.7052">12225 10100 81,'0'0'40,"-25"5"-2,19 8 2,-6-8-27,18 13-6,3-4-3,10 2-2,10-5-2,3-4-4,19 11-26,-11-16-10,7 4 1,-7-8-4</inkml:trace>
  <inkml:trace contextRef="#ctx0" brushRef="#br1" timeOffset="245468.3065">12831 9964 68,'6'-22'37,"1"5"-1,-4-1 1,-3 18-28,5-13-4,-5 13-1,2 17 0,-2 12-1,-5 7 0,0 12-1,-4 7-1,5 1-1,-2 3-2,4-8-2,14 0-10,-4-21-23,19-8-1,-1-21-3,17-10 5</inkml:trace>
  <inkml:trace contextRef="#ctx0" brushRef="#br1" timeOffset="245702.3069">13327 9790 85,'0'0'37,"-16"6"1,2 9 0,4 18-31,-7 7-3,7 9 0,-5 8-3,3 2-1,1 2-1,2-4-1,4 1-2,-4-13-2,19 7-19,-10-22-14,10-6 0,-10-24 1,19 12 0</inkml:trace>
  <inkml:trace contextRef="#ctx0" brushRef="#br1" timeOffset="245983.1074">12808 9939 66,'-24'21'38,"4"-7"0,12 3 0,8-17-17,20 1-18,10-9 0,16-5 0,6-5 0,13-5-1,2 0 0,3 1 0,-2 2-1,-3 4-1,-7 2-1,0 2-1,0 7-3,-11-11-10,16 11-24,-10-9 1,8 6-2,-2-7 0</inkml:trace>
  <inkml:trace contextRef="#ctx0" brushRef="#br1" timeOffset="247293.5097">5980 11529 45,'0'27'34,"-10"10"2,-2 13-2,-15 7-25,2 18-4,-17 7-1,-3 17 1,-13 6-2,-2 9-1,-14-1-1,1-1-1,-4-13 2,5-10-1,1-21 0,11-23-1,7-21 1,9-24-2,15-24 1,9-14 0,11-16-1,7-12 1,7-9 0,9-4 1,7 0-1,2 3 2,7 5-1,2 9 0,6 10 1,0 12 1,6 15 0,-3 13 0,1 12 0,0 15 0,-2 10 0,2 15-1,-4 7 0,-1 7-1,-1 4 0,5-1 0,-1-5-1,9-7 0,6-14-1,8-15 1,10-17-3,9-23-4,23-1-23,-14-23-10,8 1 1,-12-8-3</inkml:trace>
  <inkml:trace contextRef="#ctx0" brushRef="#br1" timeOffset="247652.3103">6718 11836 81,'-9'13'42,"11"0"-4,-2-13 3,22 9-39,4-18-1,8 4 2,8-6-3,3-3-2,3 13-28,-12-8-8,-2 9-2,-12 0 0</inkml:trace>
  <inkml:trace contextRef="#ctx0" brushRef="#br1" timeOffset="247823.9106">6769 12091 86,'-28'25'41,"16"-1"0,12-24 0,13-3-37,16-12-2,17-10-3,21 5-18,-8-20-16,18 6-5,-7-10-2,8 4-1</inkml:trace>
  <inkml:trace contextRef="#ctx0" brushRef="#br1" timeOffset="316888.0425">7877 11769 67,'-4'20'44,"15"-19"-2,19-1-2,6-16-24,19 6-13,10-2-3,12-4-1,11 1-4,-5-14-19,15 11-15,-4-6-2,7 6 1,-8-8-1</inkml:trace>
  <inkml:trace contextRef="#ctx0" brushRef="#br1" timeOffset="318884.846">10190 10966 29,'-52'-3'34,"-4"4"-1,0 3 1,0-10-21,6 16-1,-5-7-4,15 5-1,4-4-3,11 3-1,4-3-1,21-4 0,-14 10 0,14-10-3,0 0 2,19 18-2,-19-18 2,19 26-2,-11-3 1,-3 9-1,-5 11 1,-4 14 1,-8 18-1,-1 14 2,-8 16-1,-1 13 0,-7 13 0,-1 12 0,-2 6 0,-2 8 0,-2 3 0,1 4-3,-2 0 3,4-3 0,6-11 1,11-12-1,13-18 1,23-22-2,29-29 2,25-25-1,34-26-4,14-32-36,30-14 1,7-16-3,4-10 1</inkml:trace>
  <inkml:trace contextRef="#ctx0" brushRef="#br1" timeOffset="319664.8474">10726 11179 54,'0'0'38,"8"-15"-1,2 5 0,17 5-30,-4-5-1,14 8-1,-6-1-1,6 5-1,-4 1-2,-2 8 1,-8 3-1,-8 4 0,-10 5-1,-10 5 1,-10 1 0,-5 2 1,-8 0-1,1 2 0,-3-3 1,5 0-1,2-4 0,8-4 1,8-4-1,14-3 0,8-5-1,9-6-1,11-3 0,5-7-2,14 5-6,-8-16-26,18 4-4,-2-8-2,10 3 2</inkml:trace>
  <inkml:trace contextRef="#ctx0" brushRef="#br1" timeOffset="319836.4477">11596 11232 55,'-29'9'39,"3"1"-3,6-5-1,5-6-23,15 1-48,16-19 0,9 5-2,7-6 1</inkml:trace>
  <inkml:trace contextRef="#ctx0" brushRef="#br1" timeOffset="320179.6483">11944 11029 71,'0'0'38,"12"-7"1,10 4 0,-4-6-34,10 7 0,-5-5-2,2 8 1,-8 4-3,-4 4 0,-13 7 0,-9 6-1,-12 3 0,-4 7 0,-11 2 1,-2 1-1,-2-1 0,4-1 1,7-3-1,10-6 1,11-6-1,8-18-1,28 12-2,5-23-7,19 2-28,-1-10-1,11 0-2,-2-11 2</inkml:trace>
  <inkml:trace contextRef="#ctx0" brushRef="#br1" timeOffset="320476.0488">12462 11054 64,'-27'-9'41,"11"17"-3,-7-2 3,5 12-30,-3-7-5,8 4-2,-1-3-1,11 4 0,3-3-2,6 2 1,5-1-1,3-1 0,4-2-1,0 2 1,0-1-1,-1 3 1,-3-2-1,-5 4 0,-1 1 0,-8 0 0,-5 2 0,-4 1-1,-2-4-1,-4-5 0,4 2-4,-8-15-5,19 1-29,-15-7 0,16-7-1,-1-10 2</inkml:trace>
  <inkml:trace contextRef="#ctx0" brushRef="#br1" timeOffset="320632.0491">12461 11025 89,'-1'-16'42,"1"16"0,16-14 0,4 5-35,1 0-5,12-2-3,9 9-8,-4-9-29,11 9-2,-3-2 0,1 11-4</inkml:trace>
  <inkml:trace contextRef="#ctx0" brushRef="#br1" timeOffset="321037.6498">10823 11698 59,'-53'-4'37,"22"3"2,12-13-7,33 13-20,10-15-4,36 5-1,23-9-1,31-2-2,25-7 0,26 1-2,19-5-1,11 2-2,9 1 0,-4 2-2,1 10-2,-18-4-3,-7 20-19,-27-4-12,-19 10-1,-26 0 0,-23 7 1</inkml:trace>
  <inkml:trace contextRef="#ctx0" brushRef="#br1" timeOffset="322597.6525">10860 12040 61,'0'0'38,"0"0"-1,-3 28 1,2 3-34,-8 8-2,5 12 0,-6 4-1,5 6 0,0 2-2,2-9-2,14 6-6,-9-23-19,21-4-9,3-18-1,17-12 1</inkml:trace>
  <inkml:trace contextRef="#ctx0" brushRef="#br1" timeOffset="322940.8531">11650 11955 46,'14'-30'37,"-18"9"2,-11 20-1,-18 11-21,-5 24-10,-19 8 0,5 22 0,-9 4-3,9 10 1,5-2-2,13 3 0,13-14-1,20-7 0,13-14-1,17-13 0,11-17-1,7-10 1,0-10-1,-1-13 0,-6-3 0,-9-10-2,-10-3 1,-13-4-2,-8 2 1,-14-1-2,-3 6 1,-8 1-1,3 10 0,-5-1-3,14 19-5,-8-9-25,21 12-1,11-11-1,16 7 2</inkml:trace>
  <inkml:trace contextRef="#ctx0" brushRef="#br1" timeOffset="323299.6537">12063 12039 67,'0'0'40,"-11"-5"-1,-11 18 2,-15-3-32,5 13-4,-6 3 0,5 11-1,2 2-2,7 5 1,3-1-1,8 0 0,9-5 0,13-2-1,4-10 0,10-7-1,7-11 1,9-10-1,-1-9 0,7-9 0,-7-8-1,-3-8 0,-4-2-1,-15-6 0,-2 5-2,-15-4 0,-9 12-1,-12-1-2,3 17-3,-19-8-10,13 21-18,-4-3-1,15 10 0,2-3 1</inkml:trace>
  <inkml:trace contextRef="#ctx0" brushRef="#br1" timeOffset="323564.8542">12705 11911 62,'0'0'40,"2"-12"0,-2 12 0,0 0-31,-12 10-4,1 5 0,3 11-2,-6 6-1,2 5 0,-1 5-1,1 0-1,7 1-2,4-11-2,15 8-9,-5-25-26,22-4-1,-2-15 0,16-7 0</inkml:trace>
  <inkml:trace contextRef="#ctx0" brushRef="#br1" timeOffset="323767.6546">13130 11789 62,'0'0'39,"-7"33"-1,-6-4 2,3 16-32,-7-2-4,3 6-2,1-3-2,-2-3-3,9 10-20,-5-18-14,8-1-1,-2-11-2,5-4 2</inkml:trace>
  <inkml:trace contextRef="#ctx0" brushRef="#br1" timeOffset="324048.4551">12524 11865 77,'0'0'41,"0"0"0,31-16 1,1-1-39,23 2 2,8-1-3,4 5 2,2-1-3,-2 5 1,0 5-3,-8 0-1,-5 5-1,-9-5-2,2 11-7,-17-11-28,11 3 0,-9-9-2,4 2 3</inkml:trace>
  <inkml:trace contextRef="#ctx0" brushRef="#br1" timeOffset="324859.6565">13681 10692 51,'-5'-13'37,"5"13"-1,14 13 0,-2 2-25,25 22-3,-1-1 0,18 19-1,-3 4-2,9 15-2,-6 6-1,-2 11 0,-12 9-1,-12 6 0,-17 7 0,-22 4-2,-13 7 1,-20 0-1,-11-6 1,-10-9-1,-3-9-2,-6-27-13,12-6-23,7-22 0,22-16-1,7-27 0</inkml:trace>
  <inkml:trace contextRef="#ctx0" brushRef="#br1" timeOffset="325015.6568">13997 12152 82,'-23'17'39,"-6"-1"-6,-5-11-28,17-4-42,-2-10-3,17-3 0</inkml:trace>
  <inkml:trace contextRef="#ctx0" brushRef="#br1" timeOffset="326123.2587">6338 14040 19,'0'0'35,"12"4"0,-11 13 0,-5 0-16,-1 20-13,-10-1-1,1 20-1,-16 1-1,1 15 0,-11 3-2,-4 3 1,-10 1 1,0-4-1,-2-6-2,3-10 2,5-12-3,-2-14 2,12-15-1,6-17 0,8-14-1,7-12 0,9-12 2,1-9-2,7-5 1,2-4 0,4 2 0,4 4 1,1 5 0,2 9 0,3 10 1,3 15 1,1 8-1,6 12 1,2 10-1,2 11 1,1 6-1,2 8 0,3 1-1,1 0 0,4-1 1,6-4-1,0-7-1,4-9-1,7-6-1,1-14-1,12 2-8,-7-20-30,12 1 2,-8-17-3,7 3 2</inkml:trace>
  <inkml:trace contextRef="#ctx0" brushRef="#br1" timeOffset="326326.0591">7022 14492 73,'0'0'42,"20"-2"-1,4-6-1,8-9-39,7-5-2,8 5-1,1-8-8,8 13-30,-13-1 0,-2 16-2,-18 0 2</inkml:trace>
  <inkml:trace contextRef="#ctx0" brushRef="#br1" timeOffset="326482.0593">7036 14817 71,'0'17'42,"9"-18"-1,29-6 1,14-14-41,11-3-1,18 0-3,-5-17-18,11 20-19,-4-8 0,6 13-2,-11-3 1</inkml:trace>
  <inkml:trace contextRef="#ctx0" brushRef="#br1" timeOffset="327028.0603">8332 14635 57,'10'13'41,"-10"-13"0,29 6 1,-13-12-35,20 5-1,8-6-1,5 3-2,2-2 0,7 1-2,-8 1 1,4 1-1,-10 3-1,-8 2 0,-4 1-1,-12-1-1,0 3-1,-20-5-4,26 3-31,-26-3-3,0 0-1,-1-15 1</inkml:trace>
  <inkml:trace contextRef="#ctx0" brushRef="#br1" timeOffset="338821.681">10099 14164 40,'26'-19'36,"-2"-1"2,-3 0-2,5 6-27,-17 2-7,-9 12 1,0 0 0,5 21 0,-17 2 0,-6 10-1,-8 4 1,-1 10 0,-6 4 0,2 3 0,1-3 0,8 2 0,8-7-1,14-7 1,14-9-2,16-10 1,17-14-1,16-10 0,16-7-1,5-10 0,8-8-1,1-6-2,0 1-2,-13-17-15,4 14-21,-20-8 1,-5 4-2,-19-10 1</inkml:trace>
  <inkml:trace contextRef="#ctx0" brushRef="#br1" timeOffset="339024.4814">10745 13989 63,'-45'53'41,"11"11"-2,-2 1 0,7-2-31,6 7-8,3 0-2,15-2 0,-1-9-3,20 7-19,-4-20-14,17-6-2,4-13 1,15-8 0</inkml:trace>
  <inkml:trace contextRef="#ctx0" brushRef="#br1" timeOffset="339180.4816">11020 14495 57,'-16'-7'38,"-2"-2"-1,1-1-4,17 10-38,-23-33-19,32 15-12,5-8-1,12 1-1</inkml:trace>
  <inkml:trace contextRef="#ctx0" brushRef="#br1" timeOffset="339492.4822">11534 14041 48,'4'-12'39,"-4"0"-3,0 12 3,-5-20-29,5 20-7,-16 3 1,3 18 0,-9 4 0,-2 12-1,-6 5 1,1 9-2,1-2 1,9 4-1,7-5 1,12-8-2,14-11 0,15-9 0,12-9 0,15-13-1,5-8-1,7-9-1,7-3-3,-8-17-8,8 11-28,-11-12 0,1 3 0,-13-6 0</inkml:trace>
  <inkml:trace contextRef="#ctx0" brushRef="#br1" timeOffset="339695.2825">11885 14035 72,'-40'55'41,"1"16"0,-5-2-1,3 10-36,7-1-3,8-2 0,9-8-1,7-9-2,15-5-5,-3-18-32,21-3-1,-1-17-2,11-1 1</inkml:trace>
  <inkml:trace contextRef="#ctx0" brushRef="#br1" timeOffset="341348.8854">12244 14071 34,'0'0'35,"0"0"3,10-14 0,9 10-26,-3-12-5,19 7 0,2-8-2,8 6-1,3 0-1,3 2-1,-1 1 0,1 3-1,-4-1 0,-8 4-1,-4 0 1,-4-2-1,-8 2 0,-3-1 1,-10 5 0,-10-2 0,5 15-1,-10 3 1,-7 12-1,-5 10 1,-4 10-1,-3 12 0,-4 9 0,-1 8 0,-1 7-1,0-3 0,3-6-1,5-10-3,13 1-9,-3-27-25,19-5 1,4-26-3,19-10 2</inkml:trace>
  <inkml:trace contextRef="#ctx0" brushRef="#br1" timeOffset="342019.6866">13548 13875 30,'10'-19'34,"-8"7"0,-2 12 1,-13-11-25,3 28-2,-15 4-1,2 22 0,-10 3 0,3 20-1,-6 5-2,5 13 1,-4 3-1,9 4-1,4-7 0,12-2-2,4-14 0,14-9 1,2-16-2,14-16 1,11-18-1,5-15 0,4-18 0,-4-10-1,0-8 1,-8-7-1,-10 0-1,-12-1 0,-13 6-1,-13 6 0,-10 16 0,-14 7-1,1 15 0,-7 3-1,7 18-4,-3-6-26,21 12-2,8-11 0,18-2 1</inkml:trace>
  <inkml:trace contextRef="#ctx0" brushRef="#br1" timeOffset="342362.8872">14773 14071 57,'-30'4'39,"-2"8"-2,6 14-2,-8 3-30,4 15-3,-10 10-1,-1 10 0,-7 8-2,-1 3-1,0-3-1,-1-10-4,17 0-7,-6-23-21,20-12-2,7-22 2,12-5 0</inkml:trace>
  <inkml:trace contextRef="#ctx0" brushRef="#br1" timeOffset="342534.4875">14343 14394 37,'3'-42'37,"1"14"2,-8 2 0,4 26-21,2-13-6,10 21-4,5 3-2,11 9-2,9 1-2,8-1-2,14 1-3,1-8-3,20 10-19,-8-18-14,14 3 0,-10-13-1,6 2-1</inkml:trace>
  <inkml:trace contextRef="#ctx0" brushRef="#br1" timeOffset="342768.4879">15428 14011 63,'-8'20'39,"-11"6"-4,1 10 2,-8 3-37,-2 3-1,1 6 0,2 0 0,11-3-4,3-9-4,22 1-19,3-21-7,20-8-1,9-16 0</inkml:trace>
  <inkml:trace contextRef="#ctx0" brushRef="#br1" timeOffset="343080.4885">15839 14003 64,'-29'11'39,"-7"5"-2,7 13 3,-1 0-36,8 10 0,9 2-2,8 5 0,9 0 0,10-1-1,11-5 0,11-8-1,8-10 1,8-9 1,1-14-2,3-12 1,-5-10 0,-3-9-1,-5-9 0,-16-3-1,-8-3-1,-16-2-1,-8 2-1,-16-4-1,-2 10-4,-19-9-20,8 19-7,-8 3-3,9 15 3</inkml:trace>
  <inkml:trace contextRef="#ctx0" brushRef="#br1" timeOffset="344016.4901">16349 13508 69,'-14'-3'41,"14"3"-2,0 0 1,2-12-38,-2 12-1,29-3-2,0 0-3,6-4-2,20 8-13,2-11-17,14 3-2,0-8-1,8 1 1</inkml:trace>
  <inkml:trace contextRef="#ctx0" brushRef="#br1" timeOffset="344531.291">16959 13092 61,'-13'9'38,"1"-8"-2,12-1 1,17 0-33,13-3-2,10-4 1,13 2-1,7 0 0,3 3-1,-3 2 0,-5 5 0,-16 5 0,-14 5-1,-18 5 1,-18 4 0,-16 4 0,-9-1 0,-8 3 0,-2-2 0,6-4 0,15-5 0,10-6 0,15-13 0,19 14-1,19-14 0,10-1 0,9 1 0,1 1 0,-9 5 1,-9 7-1,-17 6 0,-18 7 0,-19 7 0,-19 5 1,-13 1-2,-11 2 2,2-4-2,4-5-3,9-14-3,26 1-30,5-19-1,28-2-2,12-17 1</inkml:trace>
  <inkml:trace contextRef="#ctx0" brushRef="#br1" timeOffset="345139.6921">17777 13681 58,'-2'-12'37,"2"12"-1,-5 18 1,10 5-32,-10 4-2,3 14 1,-4 4-2,2 9 2,-6 2-2,0 8 1,-5-6-1,4-5-1,-1-8 0,4-7 0,0-12-1,7-10 0,1-16 1,0 0-2,23-23 1,-10-7 1,8-10-1,-3-6 1,3-8 0,0-2 0,0-3-1,-3 4 1,-1 9-1,-3 7 1,0 10-1,-1 9 1,-2 12-1,1 11-1,6 7 0,0 4-1,10 7-2,1-8-3,17 16-6,-3-18-25,19 7 1,-2-13-1,10 4 2</inkml:trace>
  <inkml:trace contextRef="#ctx0" brushRef="#br1" timeOffset="345498.4927">18564 13796 65,'-25'-10'37,"-1"10"-1,-11-8 0,2 16-29,-7-2-2,4 11 0,-3 4-1,6 8-1,0 3 0,8 4-1,2-2 0,12 0-1,7-6 0,9-2-1,9-12 0,9-9 0,10-7 0,5-7 1,6-10-1,3-6 0,-2-1 0,1-7 0,-8 4 1,-7 3-1,-6 3 0,-8 7 0,-15 16 0,0 0 0,0 0-1,-13 27 1,2 2 0,-2 0-1,8 7-1,3-5-1,13 6-3,-1-14-5,30 9-27,-6-18 1,20 4-2,-2-16 1</inkml:trace>
  <inkml:trace contextRef="#ctx0" brushRef="#br1" timeOffset="345872.8934">19141 13859 57,'-18'-25'37,"-15"1"-2,3 18 1,-17-1-26,10 22-3,-9 5-1,11 13-1,2 4-2,10 6 0,8-1-1,12-6 1,16-7-2,18-10 0,16-17 0,9-12 0,14-18 0,8-11-1,1-11 1,0-7 0,-11-6-1,-6-1 0,-15 1 1,-12 2-1,-12 11 0,-13 8 1,-12 13-1,-12 18 1,-11 16-1,-4 22 1,-8 23-1,-1 18 0,-3 18-1,-1 11 0,8 8-6,1-11-22,25 13-10,3-22 0,18-6-2</inkml:trace>
  <inkml:trace contextRef="#ctx0" brushRef="#br1" timeOffset="346840.0951">20231 13724 69,'-21'7'38,"-12"-4"-1,3 11 1,-7-3-34,-1 8-1,5 0 0,4 3-2,7-2 0,11 0-1,11-4 1,12-2-1,14-8 0,11 1 0,10-2 0,6 0 1,0-1-1,-1 4 0,-12 4 1,-5 4 0,-12 6 0,-16 7-1,-14 2 1,-15 5-1,-9-1 0,-10 2-1,-3-2 1,1-8-3,7-3-2,2-19-7,21 3-25,5-21 0,25-4-3,7-15 2</inkml:trace>
  <inkml:trace contextRef="#ctx0" brushRef="#br1" timeOffset="347230.0958">20532 13895 74,'-14'23'39,"2"-11"-2,19 2 2,-7-14-37,47-1 0,2-12-1,12-2 0,5-7-1,3-2 0,-6-4 1,-5 1-1,-19 1 1,-10 2-1,-18 3 1,-13 6-1,-15 5 1,-13 5 1,-8 5-1,-5 8 1,-7 8-1,1 10 1,2 4-1,5 8 1,8 3-1,13 3 0,14-1-1,14-7 0,15-3-2,12-9-1,14-3-3,-4-18-7,15 6-26,-10-14 1,5 3 0,-10-13 0</inkml:trace>
  <inkml:trace contextRef="#ctx0" brushRef="#br1" timeOffset="347479.6962">21325 13831 88,'-19'3'39,"4"9"0,-10-13-6,-4 17-28,-4 1-1,3 6-1,-2 3 0,4 2-1,4 2 0,9 0 0,10-4-2,15-4 0,12-6 0,12-7-1,11-7-3,8-11-2,17 2-31,-12-16-3,8 1 2,-12-12-3</inkml:trace>
  <inkml:trace contextRef="#ctx0" brushRef="#br1" timeOffset="347807.2968">21460 13558 80,'0'0'41,"11"-7"-3,5-7 0,7 2-37,13 2-6,1-9-30,14 9-3,-8-4 0,6 4-1</inkml:trace>
  <inkml:trace contextRef="#ctx0" brushRef="#br1" timeOffset="348212.8975">21972 13223 83,'-20'-4'39,"20"4"0,5-12 0,15 6-35,9-3-1,13 3-1,-1 0 0,1 6 0,-3 2 0,-9 6-1,-12 2 1,-12 9-1,-14 1 0,-18 7 0,-10 4 1,-6 1-1,-4 2-1,2-1 1,6-4-1,11 0 0,13-8 1,14-8-2,18-3 0,12-8-2,16-3-3,-1-18-17,17 15-17,-6-14 1,8 10-2,-15-11 0</inkml:trace>
  <inkml:trace contextRef="#ctx0" brushRef="#br1" timeOffset="348462.4979">22348 13817 89,'-17'14'42,"-6"-13"0,9 5-4,-1-14-38,6-8-17,9 16-22,11-14 0,7 8-3,-4-8 1</inkml:trace>
  <inkml:trace contextRef="#ctx0" brushRef="#br1" timeOffset="349991.3006">19911 14222 53,'1'-14'39,"4"2"0,-10-8 1,5 2-30,-7-8-2,6 3-2,-3-4-2,0 4-2,2 5-2,-8 2-4,10 16-29,0 0-4,-8 13-3,2-1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7610514"/>
              </p:ext>
            </p:extLst>
          </p:nvPr>
        </p:nvGraphicFramePr>
        <p:xfrm>
          <a:off x="214283" y="762000"/>
          <a:ext cx="8750332" cy="4175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equations of angular motion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equations of angular motion and their links to linear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Rotational Motion, Units 1 and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 on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HW marking and set a due date for Rotational Motion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units 1 &amp; 2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ourselves on track and up to 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1018157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4 Fri 22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Conservation of Momentum –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9640" y="279360"/>
              <a:ext cx="8579160" cy="3209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5240" y="263520"/>
                <a:ext cx="8607600" cy="3234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8720" y="172800"/>
              <a:ext cx="8803080" cy="6335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4680" y="156960"/>
                <a:ext cx="8821440" cy="635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682520" y="4947840"/>
              <a:ext cx="476280" cy="105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78920" y="4937760"/>
                <a:ext cx="489960" cy="11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4028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3920" y="244080"/>
              <a:ext cx="8565120" cy="5315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0600" y="230760"/>
                <a:ext cx="8584920" cy="5334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9698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7360" y="48240"/>
              <a:ext cx="8671320" cy="6333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5840" y="32400"/>
                <a:ext cx="8697240" cy="636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1308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85960" y="243360"/>
              <a:ext cx="7241400" cy="5110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3000" y="227880"/>
                <a:ext cx="7259040" cy="513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351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43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789</TotalTime>
  <Words>295</Words>
  <Application>Microsoft Office PowerPoint</Application>
  <PresentationFormat>On-screen Show (4:3)</PresentationFormat>
  <Paragraphs>49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92</cp:revision>
  <dcterms:created xsi:type="dcterms:W3CDTF">2006-08-16T00:00:00Z</dcterms:created>
  <dcterms:modified xsi:type="dcterms:W3CDTF">2013-05-08T03:26:18Z</dcterms:modified>
</cp:coreProperties>
</file>