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7846256"/>
              </p:ext>
            </p:extLst>
          </p:nvPr>
        </p:nvGraphicFramePr>
        <p:xfrm>
          <a:off x="214283" y="762000"/>
          <a:ext cx="8750332" cy="5059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both the work for the practical and for Mechanics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some homework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marked –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has a record of the gaps in submitted HW (and there are many -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Wingdings" panose="05000000000000000000" pitchFamily="2" charset="2"/>
                        </a:rPr>
                        <a:t>)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HW is the glue that makes learning “stick”. The seams come undone if not enough glue is used.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018157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684</TotalTime>
  <Words>301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86</cp:revision>
  <dcterms:created xsi:type="dcterms:W3CDTF">2006-08-16T00:00:00Z</dcterms:created>
  <dcterms:modified xsi:type="dcterms:W3CDTF">2013-04-17T03:17:34Z</dcterms:modified>
</cp:coreProperties>
</file>