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687083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 a class, work through the marking schedule for the formative assessment and make notes as we go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formative to extend our knowledge (and thus our marks)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both the work for the practical and for Mechanics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homework marked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HW is the glue that makes learning “stick”. The seams come undone if not enough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glue is used.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684</TotalTime>
  <Words>315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85</cp:revision>
  <dcterms:created xsi:type="dcterms:W3CDTF">2006-08-16T00:00:00Z</dcterms:created>
  <dcterms:modified xsi:type="dcterms:W3CDTF">2013-04-16T00:59:10Z</dcterms:modified>
</cp:coreProperties>
</file>