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4235403"/>
              </p:ext>
            </p:extLst>
          </p:nvPr>
        </p:nvGraphicFramePr>
        <p:xfrm>
          <a:off x="214283" y="762000"/>
          <a:ext cx="8750332" cy="45415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Finish the mathematical part of the dry run of the practical and work on the discussion and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calc’s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in teams (find g)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our skills in unfamiliar situations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our equation to find the strength of gravity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APPLY the results of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our practical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ready, work our way through a possible marking schedule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this practical might have been marked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1018157"/>
              </p:ext>
            </p:extLst>
          </p:nvPr>
        </p:nvGraphicFramePr>
        <p:xfrm>
          <a:off x="533400" y="533400"/>
          <a:ext cx="8094663" cy="51816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 2 pages 57 – 59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4 Fri 22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Conservation of Momentum – in 1D and 2D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60 – 62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Wed 27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Change of Momentum – in 1D and 2D (Vector Subtractions – and link with impulse)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 and 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64 – 69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Thurs 04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Centre of mass and Conservation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and 2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72-74 and 76 - 79(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Thurs 04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Circular motion including conical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pendula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Vertical motion in a circle.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77 - 82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5 Mon 15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Orbital Motion and Gravitation.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682</TotalTime>
  <Words>304</Words>
  <Application>Microsoft Office PowerPoint</Application>
  <PresentationFormat>On-screen Show (4:3)</PresentationFormat>
  <Paragraphs>49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84</cp:revision>
  <dcterms:created xsi:type="dcterms:W3CDTF">2006-08-16T00:00:00Z</dcterms:created>
  <dcterms:modified xsi:type="dcterms:W3CDTF">2013-04-12T03:15:26Z</dcterms:modified>
</cp:coreProperties>
</file>