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162844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mathematical relationship for the period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separation of the suspension strings (set length as 1.2m)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skills in unfamiliar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equation to find the strength of gravity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results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practical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things that get A, M and E marks – rev up our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in the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ready, work our way through a possible marking schedule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this practical might have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been marked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681</TotalTime>
  <Words>322</Words>
  <Application>Microsoft Office PowerPoint</Application>
  <PresentationFormat>On-screen Show (4:3)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83</cp:revision>
  <dcterms:created xsi:type="dcterms:W3CDTF">2006-08-16T00:00:00Z</dcterms:created>
  <dcterms:modified xsi:type="dcterms:W3CDTF">2013-04-11T03:13:10Z</dcterms:modified>
</cp:coreProperties>
</file>