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8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10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Paenga-Wh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48051041"/>
              </p:ext>
            </p:extLst>
          </p:nvPr>
        </p:nvGraphicFramePr>
        <p:xfrm>
          <a:off x="214283" y="762000"/>
          <a:ext cx="8750332" cy="45415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the mathematical relationship for the period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vs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the separation of the suspension strings (set length as 1.2m)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our skills in unfamiliar situations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our equation to find the strength of gravity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APPLY the results of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our practical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Do things that get A, M and E marks – rev up our knowledge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do well in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assessment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41018157"/>
              </p:ext>
            </p:extLst>
          </p:nvPr>
        </p:nvGraphicFramePr>
        <p:xfrm>
          <a:off x="533400" y="533400"/>
          <a:ext cx="8094663" cy="518160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practised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Translational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 2 pages 57 – 59 (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4 Fri 22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Conservation of Momentum – in 1D and 2D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Translational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 3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60 – 62 (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 Wed 27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Change of Momentum – in 1D and 2D (Vector Subtractions – and link with impulse)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Translational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4 and 5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64 – 69 (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 Thurs 04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Apl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Centre of mass and Conservation of Momentum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Circular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and 2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72-74 and 76 - 79(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 Thurs 04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Apl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Circular motion including conical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pendula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Vertical motion in a circle.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Circular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 3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77 - 82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5 Mon 15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Apl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Orbital Motion and Gravitation.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406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681</TotalTime>
  <Words>304</Words>
  <Application>Microsoft Office PowerPoint</Application>
  <PresentationFormat>On-screen Show (4:3)</PresentationFormat>
  <Paragraphs>49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81</cp:revision>
  <dcterms:created xsi:type="dcterms:W3CDTF">2006-08-16T00:00:00Z</dcterms:created>
  <dcterms:modified xsi:type="dcterms:W3CDTF">2013-04-10T04:03:07Z</dcterms:modified>
</cp:coreProperties>
</file>