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1253122"/>
              </p:ext>
            </p:extLst>
          </p:nvPr>
        </p:nvGraphicFramePr>
        <p:xfrm>
          <a:off x="214283" y="762000"/>
          <a:ext cx="8750332" cy="3718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mathematical relationship for the period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separation of the suspension strings (set length as 1.2m)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skills in unfamiliar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things that get A, M and E marks – rev up our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in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assessment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18157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2 pages 57 – 59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4 Fri 22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Conservation of Momentum – in 1D and 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681</TotalTime>
  <Words>287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80</cp:revision>
  <dcterms:created xsi:type="dcterms:W3CDTF">2006-08-16T00:00:00Z</dcterms:created>
  <dcterms:modified xsi:type="dcterms:W3CDTF">2013-04-09T02:05:18Z</dcterms:modified>
</cp:coreProperties>
</file>