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317" r:id="rId5"/>
    <p:sldId id="318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>
      <p:cViewPr varScale="1">
        <p:scale>
          <a:sx n="79" d="100"/>
          <a:sy n="79" d="100"/>
        </p:scale>
        <p:origin x="7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00:04:01.94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1632 1320 52,'0'0'34,"0"0"-1,0 0 2,8-46-21,-8 46-6,0 0-5,0 0 2,0 0 0,0 0-2,0 0 1,0 0-2,-6 41 1,0 5-2,-1 15 3,0 11-4,2 13 0,-1 2 1,4 1-1,3-15-1,0-9 0,4-11 2,1-11-2,4-12 2,0-14-2,1-14 1,-3-13 1,-2-14-1,-1-11 2,-4-9-2,-2-11 2,-2-12-1,3 68 0,-8-85 1,5 36-2,1-3 2,0-1-2,1-1 1,4 2-2,2-1 1,3 3 0,3-1 0,6 4 0,1-1 0,-18 48 0,45-79 0,-45 79-1,55-50 1,-55 50 0,52-10 0,-52 10 1,32 33 0,-5 31-1,-18 13 1,-16 14 1,-23 4-2,-13-3 1,-9-15-3,-2-22-2,22-40-4,1-23-16,25-7-14,6-11 0,21-3-1,4-7 1</inkml:trace>
  <inkml:trace contextRef="#ctx0" brushRef="#br0" timeOffset="450">2464 1551 73,'0'0'37,"12"-5"-1,-12 5 1,-5 11-31,-13 0-1,4 9 0,-4 4-2,2 8 0,-4 8-1,5 7-1,-1 1 1,6 1-2,3-3 2,6-5-3,0-5 2,3-7-1,4-13 1,-6-16 0,16-7-1,-3-17 2,-1-9-2,-1-9 3,-3-6-2,-1-8 1,-6 0-1,1 3 2,-6 5-2,0 10 1,-3 8-1,5 7 0,7 8-1,8 7 0,12 5 0,10 0-1,13 6-2,4-9-3,19 4-22,-5-6-12,12 2 1,-10-3-2,3 5 1</inkml:trace>
  <inkml:trace contextRef="#ctx0" brushRef="#br0" timeOffset="850">2877 1687 83,'-4'13'38,"12"-1"0,2-5 1,20-4-36,1-3 1,13-3 0,5-5-1,8-3-1,1-8 1,-3-3-2,-5-1 0,-9-6 0,-11 0 1,-10-4-2,-20 33 1,0-30 0,-22 5-1,-10 12 1,-15 7-1,-3 16 1,-14 12-1,4 17 1,-9 10 0,14 12-1,9 4 2,12 0-2,14-5 1,18-10-2,21-13 2,20-16-3,22-18 1,16-20-2,20-8-10,2-23-24,12-7-4,-7-16 3,-53 34-4</inkml:trace>
  <inkml:trace contextRef="#ctx0" brushRef="#br0" timeOffset="1090">3836 1105 95,'-12'-58'41,"12"58"1,0 0-2,-25 30-35,-3 32-3,4 27 2,0 15-3,8 10 0,4-4-2,9-2-2,7-13-2,9-46-7,23-9-26,-5-20-2,15-13 1,-2-16-1</inkml:trace>
  <inkml:trace contextRef="#ctx0" brushRef="#br0" timeOffset="1250">4154 1539 88,'2'-16'37,"-2"16"0,-14 5 1,-3 20-33,4 5-2,-2 8 0,3 7-2,2 8-1,2 0-3,8 2-5,-7-12-29,17-2 0,-2-17-1,11-7-1</inkml:trace>
  <inkml:trace contextRef="#ctx0" brushRef="#br0" timeOffset="1420">4232 1494 103,'0'0'39,"-13"-55"0,13 55-1,-15-46-38,15 46-3,0 0-7,0 0-25,-10-51-4,10 51 0,20 1 0</inkml:trace>
  <inkml:trace contextRef="#ctx0" brushRef="#br0" timeOffset="1940">4473 1565 89,'-4'27'37,"0"7"2,-10 1 0,4 6-31,-6 2-2,4 2-2,1-3-1,3-1-2,2-9 1,5-2-2,2-12 1,-1-18-1,17 2 1,-2-20 1,0-8-2,4-9 2,-2-5-1,0-4 1,-1 1-2,-3 3 2,-2 8-1,-4 5-1,-4 11 0,-3 16 1,0 0-1,11 0 0,-8 13 0,5 3 0,4 0 0,6 0 0,4-2 0,6-6 0,5-3 0,3-8 1,2-4-1,-1-4 1,0-5-1,-3-4 1,-5-1-1,-1-2 0,-7 1 1,-1 4-1,-8 4 0,-1 7 1,-11 7-2,4 18 1,-8 2-1,-3 8 1,3 5-1,-3 7-1,4-1 0,2-2-2,12-5-4,-7-16-31,21-1 0,-5-14-1,15-5-1</inkml:trace>
  <inkml:trace contextRef="#ctx0" brushRef="#br0" timeOffset="2120">5341 1566 114,'0'0'40,"-20"17"1,15 14-4,-6 5-35,5 10-1,1 6 1,0 6-3,4-2 0,2-5-3,9-4-5,-8-14-30,17-8-1,-6-19 1,10-9-3</inkml:trace>
  <inkml:trace contextRef="#ctx0" brushRef="#br0" timeOffset="2270">5462 1463 114,'0'0'34,"-20"-52"-7,20 52-27,0 0-39,-31-55 0,31 55-1</inkml:trace>
  <inkml:trace contextRef="#ctx0" brushRef="#br0" timeOffset="2940">5692 1658 82,'0'0'38,"5"-18"-1,-5 18 1,0 0-29,0 0-1,-5 14-2,7-1-1,-3 4-2,0 3-1,-1 8 0,-1 4-2,1 5 1,-1 1 0,-1 0-1,2-3 0,1-5 1,2-4-2,1-8 2,-2-18 0,18 4-1,-3-18 2,2-12-1,3-5 2,-1-7-2,5-8 1,-2 0 0,-2-3-1,1 6 1,-5 8-1,-2 9-1,-1 8 1,-2 10-1,-11 8 0,16 21 0,-10 3 0,-1 9 0,3 5-1,5 5 0,6 0-3,7-2-1,6-13-7,17-1-26,-2-14-2,17-5 1,-8-16-2</inkml:trace>
  <inkml:trace contextRef="#ctx0" brushRef="#br0" timeOffset="4140">6607 1620 113,'-13'-14'39,"-14"2"2,4 12-1,-22 3-36,12 6-1,-5 7 0,1 9 0,-3 6-1,4 7 0,7 1-1,6 1 0,8-1-1,8-4 0,11-6 1,7-6-2,12-10 1,6-10 0,6-10 0,6-9 1,-2-6-1,-1-7 2,-2-4-2,-5-3 0,-6 1 0,-7 1 0,-5 9 0,-8 4 0,-3 7 0,-2 14 0,-10-1 0,1 13 0,-3 7 0,2 9-2,1 2 1,5 4-1,5-1 0,6-5-2,11-6-1,5-9 0,20-6-7,-11-20-23,24-2-3,-12-10 0,10 0 1,-19-10 23,10 7 8,-17 3 4,-8 3 8,-1 13 25,-19 9 3,0 0 1,-17 6 1,14 18-22,-17 1-6,9 9-3,-5 3-2,6 3 0,0-1-1,5-1 0,3-3 0,2-9-2,2-10 2,-2-16 0,18-3-2,-6-16 2,1-12-1,1-7 1,0-7-1,1-7 0,-2 1 0,-2 0 0,-3 6 0,-2 7 0,-1 9-1,-2 7 0,3 11 0,-6 11-1,17-3 0,-4 11-1,9 5-1,5-3-1,10 4-4,-4-8-4,18 0-15,-11-9-12,7 3 1,-12-9 0,6 1 18,-18-6 11,-1 2 8,-5 4 6,-17 8 18,5-12 14,-5 12-1,-13 2 2,-7 5-16,10 13-10,-14 2-4,6 4-2,-1 4-1,5 8-2,2-2 0,9 1-1,5-5-1,7-5 0,6-11 0,8-7 0,4-14 0,4-7-1,3-9 1,4-9 0,2-5 0,-1-1-1,-2 1 0,-3 5 0,-5 8 0,-5 7 0,-6 14 0,-18 1-1,6 39 0,-15 8-1,-8 17 1,-7 15 0,-1 11 0,-3 8-1,-3 0 1,1 8-1,1-14 2,3-9 0,7-18-1,3-13 1,1-21 0,3-14 0,12-17 0,-13-22 1,12-12-1,2-13 0,5-11 1,3-12 0,6-2 0,4-3-1,3 6 0,3-2 0,5 8-6,-9-3-25,17 18-9,-10 3 0,11 11-1</inkml:trace>
  <inkml:trace contextRef="#ctx0" brushRef="#br0" timeOffset="4710">8799 1319 82,'56'-57'39,"-56"57"-1,0 0 2,0 0-31,31-48-3,-31 48 1,0 0-2,-35 26 0,-9 16-1,-1 21 0,-7 6-2,10 8 0,10-2-1,27-4 0,19-17-1,29-22 0,17-15 1,12-17-1,5-15 1,3-16 0,-4-13 1,-76 44-2,62-58 2,-62 58-1,45-69 1,-45 69-4,10-77 1,-10 77-3,-17-74 1,17 74-2,-41-61-1,41 61-6,-48-44-28,48 44 0,-59-29 0,59 29 1</inkml:trace>
  <inkml:trace contextRef="#ctx0" brushRef="#br0" timeOffset="4910">9047 1520 106,'-18'10'39,"9"5"1,-12-1-1,21-14-35,-15 20-2,11-3-1,2 3-1,5 0-2,11 5-3,0-14-14,19 8-20,-3-9 1,15-1-1,-4-10-1</inkml:trace>
  <inkml:trace contextRef="#ctx0" brushRef="#br0" timeOffset="5280">9466 1426 108,'-22'-5'41,"12"17"1,-10 5-1,10 6-37,-5 3-1,4 6 0,2 3 0,3 2-2,5-5 0,8-1 0,6-6-1,6-8 1,7-9 0,5-12-1,5-6 1,2-10-1,0-8 1,1-8 0,-5-4 1,-5 0-2,-29 40 0,0 0 0,42-68 0,-23 51 0,-19 17 0,10 5 0,-18 15 0,8 18 0,-11 5-2,9 7-2,0 5-6,-7-10-28,20 1-3,-4-14-2,20-5 1</inkml:trace>
  <inkml:trace contextRef="#ctx0" brushRef="#br0" timeOffset="5930">10232 1485 94,'0'0'38,"-11"-2"1,11 2 0,-7 13-36,7-13 0,-3 23 0,1-3 0,-4 7-1,2 4 0,-3 0 0,4 2-1,-2-5 0,4-6 0,1-3 0,5-8 1,-5-11-1,22-10 1,-4-7-1,3-8 0,4-6 1,0 0-1,2-7 0,-1 2 0,-2 4-1,-5 8 1,-4 6-1,-2 13 1,-13 5-1,15 24-1,-11 1 0,-3 4-1,3 6-1,1-5-3,18 1-29,-9-14-5,15-5 0,-5-13-2</inkml:trace>
  <inkml:trace contextRef="#ctx0" brushRef="#br0" timeOffset="6100">10474 1225 97,'-93'-29'33,"39"22"-28,54 7-2,-119 8-38,57 23-5</inkml:trace>
  <inkml:trace contextRef="#ctx0" brushRef="#br0" timeOffset="6980">11572 1340 83,'-10'-46'39,"10"46"-1,0 0 1,0 0-29,0 0-6,-28-49 1,28 49-1,0 0-2,-13 14 1,6 17-2,4 13 1,-3 12-1,1 10 0,-2 7-1,5 7 1,-4-8-1,9-8 1,-1-15-1,1-9 0,3-15 1,2-12 0,-8-13 0,19-24 0,-10-5 0,2-15 0,-2-12 1,-9 56 0,8-75 0,-8 75-3,15-95 2,-7 42-2,0-4 2,6 5-2,1-2 1,0 0 0,1 0-1,6 5 2,0 2-2,-22 47 1,44-81 0,-44 81 0,53-52 0,-53 52 0,0 0 0,64-17 1,-64 17 1,0 0-1,31 53 0,-31-53 1,-12 59-2,12-59 0,-35 67 0,35-67-2,-51 64-1,51-64-3,-59 55-7,59-55-28,-58 35 0,58-35 0,0 0-1</inkml:trace>
  <inkml:trace contextRef="#ctx0" brushRef="#br0" timeOffset="7600">12440 1505 89,'-14'-11'37,"14"11"1,-20-11 0,20 11-31,-29-10 0,12 12-1,-14 1-1,-5 10 0,-13 7-1,-3 8-1,-7 6 0,1 0-1,0 5 0,6 2-1,10-1 0,12 0-1,20-8 0,17-7 0,20-10 1,19-4-1,13-14 1,9-7-1,7-10 1,2-6 0,-2-5 0,-9-4-1,-10 2 2,-16 2-2,-12 7 0,-11 1 0,-11 10 0,-6 13 0,-18-3 0,-4 18 0,-4 8 0,-1 6-2,2 5-1,4 4 0,8 0-1,12-5-2,22-2-14,3-18-20,27 0-1,4-15 1,20-2 0</inkml:trace>
  <inkml:trace contextRef="#ctx0" brushRef="#br0" timeOffset="8100">13075 1586 114,'-21'-20'40,"2"12"2,-19 1-2,7 8-36,-12 7-1,0 11 0,-2 5-1,1 6 0,4 3 0,8 4-1,9 0 1,10 0-2,17-9 0,13-6 0,12-12 0,11-8 0,9-9 0,4-11 0,2-7 0,2-10 0,-5-4 0,-8-4 0,-8 5 0,-7 5 0,-9 6 0,-7 7 0,-13 20 0,0 0 0,0 26 0,-10 15 0,-4 16 0,-2 13 0,-5 7-2,-4 13 1,0 3 1,-2-1-2,0-4 2,-1-5-2,-2-13 2,-2-8 0,2-16 0,1-13 0,0-17 1,4-14-1,3-16 1,8-16-1,7-16 0,9-16-1,12-4 0,8-9-1,14 6-2,1-5-1,20 13-20,-12-4-14,13 20-2,-10 5 1,8 14-1</inkml:trace>
  <inkml:trace contextRef="#ctx0" brushRef="#br0" timeOffset="8450">13559 1692 111,'-14'7'39,"17"3"3,-3-10-3,19 2-36,11-6 0,9-4 0,3-4-1,6-4 0,-3-5 0,-5-3-1,-6-4 1,-11-2-1,-10 1 1,-11 4-1,-13 7 1,-15 10-2,-11 10 0,-7 15 0,-7 12 0,0 9 0,2 10 0,9 8 0,10 0 0,14-3 0,19-5 0,16-10-7,32-4-14,4-16-20,30-6-1,6-17-1,27-5 1</inkml:trace>
  <inkml:trace contextRef="#ctx0" brushRef="#br0" timeOffset="9070">14996 1301 118,'0'0'41,"0"0"0,0 0-9,0 0-27,-73 0-2,2 24-1,8 6-1,14-5-1,32 9 0,29-4 0,34-1 0,20-5-1,12 1 1,-1-1 0,-6 2 0,-13 4 0,-17 0 0,-20 3 0,-23 3 0,-21-2 0,-13 0 1,-12-5-1,-4-4 1,0-9-1,2-4 1,10-13 0,9-11 0,14-9 0,14-13-1,13-11 1,15-11-1,-25 56 0,42-63-1,-42 63 0,55-71-1,-55 71 0,67-66-5,-67 66-29,75-72-5,-75 72 1,81-57-2</inkml:trace>
  <inkml:trace contextRef="#ctx0" brushRef="#br0" timeOffset="9390">15557 1236 109,'0'0'42,"0"0"1,2 53-1,-27-9-33,-19 2-5,-2 8 0,-4 5-2,15 1-2,9 1 0,28-3 0,19-17 0,16-7 0,17-15 0,17-10 0,7-15 0,5-10 0,-2-14 0,-11-11 0,-10-8 0,-60 49 0,35-59 0,-35 59 0,10-58 0,-10 58 0,-35-47 0,6 14 0,-43 15-11,-12 11-22,-1 15-10,5 15 1,6 9-3,20 8 3</inkml:trace>
  <inkml:trace contextRef="#ctx0" brushRef="#br0" timeOffset="11340">1557 3361 42,'0'0'29,"0"0"2,4-16-1,-4 16-17,-8-15-3,8 15-2,-21-18 1,11 11-2,-13-7 0,4 9-2,-8-1 0,1 9 0,-5 2-1,0 10-1,-1 4-1,2 11 0,-3 5 0,4 6 0,2 3 0,7 1-2,6-2 1,9-5-1,12-6 1,13-9-1,11-12 1,16-11 0,8-12-1,7-9 2,3-8-2,-1-4 2,-3-4-2,-9 5 1,-9 4-1,-12 7 0,-14 12 0,-17 9 0,5 17 0,-19 9-3,-2 10 3,-4 3-3,5 6-1,-2-8-5,25 2-27,-4-17-2,24-8 0,2-20-1</inkml:trace>
  <inkml:trace contextRef="#ctx0" brushRef="#br0" timeOffset="11940">1603 3019 65,'-53'-15'34,"-3"5"0,-8-4 0,4 16-23,-14-3-3,2 19-1,-8 8-2,1 24 0,-3 17-2,9 21-1,4 15 1,10 14-1,12 14-1,23 10 0,23 2 0,31-7-1,30-16 0,30-22 0,32-30 0,30-32 0,24-39-1,10-35 1,3-34 1,-11-24-1,-20-20 1,-22-11 1,-35-8-1,-40 3 0,-43 4-1,-35 5 0,-37 9 1,-37 13-1,-28 18 0,-21 18 0,-11 20 0,-4 20 0,8 21-1,14 12-5,35 26-29,24-1-3,43 13 0,26-4-2</inkml:trace>
  <inkml:trace contextRef="#ctx0" brushRef="#br0" timeOffset="13880">3130 3145 60,'0'0'33,"-11"-10"0,11 10-1,0 0-27,-8 11 0,8-11 0,-3 25-1,0-1-2,5 13 1,-2 9-1,3 12 0,-2 7 0,5 4-1,-1-1 0,0-1 0,0-11 1,3-7 0,-3-16 1,3-12-1,-8-21 1,16-12 0,-9-16-1,2-11 1,-2-12-1,0-9 0,-2-8-1,-2-4 1,-2-2-1,1 7 1,-1 5 0,2 6 0,3 3-1,6 12 1,8 2-1,7 9 0,9 6-2,8 4 0,8 9-3,1-3-6,13 23-28,-3-8-2,5 17 0,-4-7-2</inkml:trace>
  <inkml:trace contextRef="#ctx0" brushRef="#br0" timeOffset="14490">4442 3312 93,'-18'3'38,"18"-3"-1,0 0 1,29-17-39,19 0-1,14-11-3,20 11-13,-2-17-18,8 14 0,-12-5-1,-5 15 0</inkml:trace>
  <inkml:trace contextRef="#ctx0" brushRef="#br0" timeOffset="14650">4519 3673 91,'-27'37'38,"20"-26"0,35-8 1,19-24-36,26-20-7,36-4-31,2-17-1,18 1-1,-4-6-1</inkml:trace>
  <inkml:trace contextRef="#ctx0" brushRef="#br0" timeOffset="15460">6107 2945 74,'0'0'35,"0"0"0,0 0 1,0 0-29,-9 16-1,-1 2-2,4 13 0,-4 7-1,1 10-1,-2 6-1,4 6 0,0 0 0,4 0 1,1-3-2,2-6 2,1-12-2,2-6 1,1-11 0,-1-7 0,-3-15 0,11-1 0,-6-15 0,2-6 0,-3-9 0,-1-8 0,-1-8 0,-5-4-1,1-5 1,-4 0-1,1 4 1,-1 2-1,3 5 0,3 5 1,7 6-1,11 6 1,6 5-1,7 5 0,10 2 1,5 0-1,7 4-3,4-8-7,11 10-25,-10-8-5,4 8 2,-14-8-3</inkml:trace>
  <inkml:trace contextRef="#ctx0" brushRef="#br0" timeOffset="15850">6524 3409 90,'3'-21'35,"8"13"1,-10-5-2,-1 13-29,2 13-1,-1 8-1,-6 5-1,1 11 0,-4 3-1,3 4-2,-2 1 1,5-7-3,6 3-4,-8-18-28,18-1-1,-14-22 0,30 0-2</inkml:trace>
  <inkml:trace contextRef="#ctx0" brushRef="#br0" timeOffset="16050">6614 3329 106,'-18'-10'37,"18"10"1,-21-6-1,21 6-35,0 0 0,23-16-2,0 8-1,6-3-2,9 8-6,-5-11-27,13 12-1,-11-5-1,2 13 0</inkml:trace>
  <inkml:trace contextRef="#ctx0" brushRef="#br0" timeOffset="16230">6520 3642 101,'-16'7'37,"16"-7"2,12-7-3,13-7-32,17-7-3,9-2 1,7 1-3,0-6-4,7 15-29,-16-8-4,0 16 2,-21-1-3</inkml:trace>
  <inkml:trace contextRef="#ctx0" brushRef="#br0" timeOffset="16420">6611 3801 102,'-14'14'37,"14"-14"3,0 0-3,15-18-35,23-4-2,14-3-2,6-12-7,14 11-27,-5-8-1,11 11 0,-11-5-2</inkml:trace>
  <inkml:trace contextRef="#ctx0" brushRef="#br0" timeOffset="17180">7976 2944 94,'2'-22'38,"7"7"-2,-7-6 0,4 7-32,-6 14-1,12-8 0,-11 22-1,-2 13 0,-8 11-1,-1 11 0,-3 11-2,-2 6-1,4 8-3,-2-8-3,16 3-26,-4-20-3,14-1 0,-3-22-2</inkml:trace>
  <inkml:trace contextRef="#ctx0" brushRef="#br0" timeOffset="17370">7916 3218 105,'-24'-16'39,"9"12"0,-3-4-1,18 8-34,0 0-3,29-4-1,10-3-3,9-14-8,25 6-26,5-15-2,16 2 1,-2-16-2</inkml:trace>
  <inkml:trace contextRef="#ctx0" brushRef="#br0" timeOffset="17730">8770 2532 78,'-29'-8'41,"5"24"-2,-8 3 1,8 18-18,-3 7-20,7 7 2,-1 9-1,3 6 0,1 3-1,3-1 2,2-4-3,4-7 2,4-5-2,1-7 0,6-11-1,5-10 1,5-14 0,6-10-1,4-10 1,5-7-1,1-6 0,0-5 1,-1-1-1,-3 4 0,-4 3 0,-4 6 1,-5 11-2,-12 5 2,14 19-2,-11 2 0,0 8-1,0-1-2,9 10-8,-5-15-27,16 5-3,-5-20 2,14 0-2</inkml:trace>
  <inkml:trace contextRef="#ctx0" brushRef="#br0" timeOffset="18640">3303 4825 81,'3'-19'37,"-3"19"0,3-14 1,-3 14-34,1 25-2,-2 6 0,-1 9-1,0 12 1,-3 7 0,3 5 0,-3 2 0,4-1 0,-1-9 0,2-5-1,1-13 0,1-7 1,1-15-1,-3-16 0,11-4 0,-4-17 0,1-11 1,0-8 1,-1-8-3,1-6 2,0-4-1,0 4 0,0 3-1,-1 6 2,3 6-3,1 6 1,7 5 0,8 4-2,10 4-2,11-4-2,23 14-22,3-17-11,23 6-1,2-9-1,13 6 1</inkml:trace>
  <inkml:trace contextRef="#ctx0" brushRef="#br0" timeOffset="18840">4521 4890 94,'-8'21'40,"8"-21"0,11 3-2,15-17-37,13-8-2,15 0-3,-3-12-11,9 16-23,-12-5 0,0 17-2,-19 3 1</inkml:trace>
  <inkml:trace contextRef="#ctx0" brushRef="#br0" timeOffset="18970">4455 5273 98,'-23'26'39,"23"-26"1,10-6-4,41-14-45,5-19-28,24-1-2,4-10 1,19 4-3</inkml:trace>
  <inkml:trace contextRef="#ctx0" brushRef="#br0" timeOffset="19490">6040 4543 87,'-5'-12'38,"-14"2"0,-3 21 0,-15 7-34,-2 18-1,-10 14-1,-2 15 0,-2 15 1,4 11-1,5 5 1,12 1-2,12-6 2,18-9-2,18-16 1,17-15-1,15-24 0,14-19-1,6-17 1,5-17-1,-5-10 0,-9-6 1,-16-5-3,-17-2 1,-22 8-1,-20 5 1,-17 9-1,-17 10 1,-10 9-1,-4 6 0,8 5-1,5 2-1,26 11-27,9-16-6,29 3-1,18-13-2</inkml:trace>
  <inkml:trace contextRef="#ctx0" brushRef="#br0" timeOffset="19670">6643 4955 101,'-36'10'38,"5"-12"-4,10-9-32,26-8-41,9-14-1,23-1-1</inkml:trace>
  <inkml:trace contextRef="#ctx0" brushRef="#br0" timeOffset="20140">6986 4704 96,'-44'12'40,"13"5"0,-1-17-2,20 0-36,22-9 0,19-3 0,16-7-1,14 1 0,7-2 0,6 2 0,-3 4 0,-8 8 0,-15 10 0,-13 7 0,-21 11-1,-17 9 1,-19 8 0,-10 4-1,-9 3 0,-3-2 1,2-4-1,4 0 0,12-9-1,16-8 1,17-10 0,22-7 0,12-7 0,12-1 0,7-3 0,0 2 1,-1 3-1,-8 7 1,-15 7-1,-15 8 0,-16 6 2,-13 8-2,-11 4 1,-10 5-2,-9 0 1,3-2-2,1-6-1,5-14-8,21 1-29,-2-23 0,12-1 0,22-28-1</inkml:trace>
  <inkml:trace contextRef="#ctx0" brushRef="#br0" timeOffset="20460">7723 4708 95,'-27'5'40,"27"-5"2,-17 8-2,29-16-36,5 3-1,12-3 0,7-4 0,8 1 0,4-5-1,1 1 0,-4 1-1,-6 3 0,-6 8 0,-10 10 0,-11 15 0,-12 15 0,-13 14-1,-3 12 0,-9 10 1,-2 6-1,-4 4 0,2-3-3,6-6 0,4-19-7,22 1-27,-11-29-5,21-5 1,-13-22-1</inkml:trace>
  <inkml:trace contextRef="#ctx0" brushRef="#br0" timeOffset="21940">9105 4668 60,'-5'11'37,"6"16"0,-7 1 0,11 17-26,-12 1-4,7 13-1,-3 2-2,3 6-3,-1-2-1,-1-7-7,13 5-12,-10-21-18,11-5 1,-7-19-1,8-7-1</inkml:trace>
  <inkml:trace contextRef="#ctx0" brushRef="#br0" timeOffset="22140">8967 5058 99,'-13'-7'40,"2"-7"1,11 14-5,23-20-31,11 5-2,12-4 0,8-4-3,11 1-2,2-8-8,10 12-28,-9-7-2,5 14 1,-16-8-3</inkml:trace>
  <inkml:trace contextRef="#ctx0" brushRef="#br0" timeOffset="24130">10299 4456 65,'-13'1'36,"-13"4"-1,-2 13 1,-13 6-32,8 8 1,-2 2-1,8 2-1,5-3 0,13 1 0,14-9-2,16-7 1,16-8-1,12-6 0,12-7 0,4-1 0,-2 0-1,-1 4 1,-13 10-1,-13 11 0,-16 9 0,-18 8 1,-17 8-1,-11 7 0,-10 1 0,-2-4 0,0-8 0,5-10-2,14-7-6,4-23-28,15-2-1,26-31-2,7 0 2</inkml:trace>
  <inkml:trace contextRef="#ctx0" brushRef="#br0" timeOffset="24310">10382 4452 107,'-44'-2'40,"18"12"0,3-12-11,23 2-26,18 7-2,26-10-1,20-3-2,10-8-3,25 10-26,-5-9-8,14 9 0,-9-4-1</inkml:trace>
  <inkml:trace contextRef="#ctx0" brushRef="#br0" timeOffset="24480">11017 4856 95,'-31'14'40,"17"-4"0,3-21-3,12-8-38,24 4-13,8-19-24,18 2 0,0-8-2,15 5 1</inkml:trace>
  <inkml:trace contextRef="#ctx0" brushRef="#br0" timeOffset="24850">11832 4428 95,'-15'-5'39,"-9"3"2,2 15-2,-16 8-36,5 3-2,-4 9 1,-1 15 0,-2 9 0,5 10 0,6 1-1,13 4 0,12-6 0,16-4 0,14-15-1,11-9 1,10-16 0,6-15-1,0-11 0,-2-12 1,-9-7-1,-9-9-1,-12-5 1,-13-3-1,-12-1-1,-11 2 0,-4 8 0,-10 1 0,0 9-2,-3 4-1,13 19-9,-5-10-25,24 8 1,0 0 0,12 5-2</inkml:trace>
  <inkml:trace contextRef="#ctx0" brushRef="#br0" timeOffset="25330">12304 4314 82,'-38'16'42,"0"-9"-3,17 7 1,5-6-22,16-8-17,16 5 1,13-4 0,9-4-1,8 1 1,5 0-1,0-3-1,-2 3 1,-6 0 0,-9 4 0,-14 5-1,-12 4 1,-10 5-2,-13 4 2,-7 4-1,-6 2 0,3 1-1,-1-1 1,11-2 0,8-5 0,14-4 0,14-4 0,15-5-1,7-1 1,6 0 0,0 2 1,-3 3-1,-11 6 0,-8 6 1,-15 8-1,-17 7 1,-10 5-1,-11 0 0,-5 3-2,-5-3 0,6-2-3,-3-19-21,21 8-14,0-22 0,23-1-1,2-23 0</inkml:trace>
  <inkml:trace contextRef="#ctx0" brushRef="#br0" timeOffset="25630">12724 3954 102,'0'0'40,"-18"-7"0,32 26 0,8-1-37,9 12 0,10 4 0,6 8 0,4 7-1,6 5 0,0 5-1,-6 4-1,-5 7 1,-8 1-1,-12 4 0,-13 2 0,-17-1 0,-14-1-1,-15-3 0,-12-8-2,-6-3-3,-15-19-25,13 3-8,-9-21-1,16-2-1</inkml:trace>
  <inkml:trace contextRef="#ctx0" brushRef="#br0" timeOffset="26220">5897 4284 61,'-14'-16'34,"-8"20"1,-17 6 0,-2 21-25,-21 7-1,-2 30 0,-15 15-1,6 25-1,0 10 0,18 15-4,14 0 0,24 1-4,27-6-3,18-24-32,44-14-3,19-29-2,36-14-2</inkml:trace>
  <inkml:trace contextRef="#ctx0" brushRef="#br0" timeOffset="26850">13963 4317 87,'4'14'37,"-22"2"-1,-7 19 1,-17 6-32,-3 11-6,-6 12 2,-2 8-1,-2 3-1,4-3 0,16 3-9,1-19-26,24-6 1,6-20-3,17-13 2</inkml:trace>
  <inkml:trace contextRef="#ctx0" brushRef="#br0" timeOffset="27020">13706 4635 97,'-15'-19'39,"-13"3"1,11 21-3,-3 4-32,13 9-2,12 4-1,13 2-2,19 1-3,10-12-4,27 6-30,1-17-2,20 0 0,-3-12 0</inkml:trace>
  <inkml:trace contextRef="#ctx0" brushRef="#br0" timeOffset="27200">14519 4405 96,'-40'39'38,"-7"2"-1,13 9-1,0 0-34,12-2-5,20 9-12,6-20-22,23 0 0,5-19-1,24-4 0</inkml:trace>
  <inkml:trace contextRef="#ctx0" brushRef="#br0" timeOffset="27500">14914 4448 104,'-30'20'40,"-9"4"1,11 16-1,0-1-37,8 6-1,12 0 0,12-1 0,11-7 0,13-10-1,10-14 1,7-9-2,5-11 1,0-14-1,-4-10 0,-7-7 0,-10-5 0,-12-3-1,-12 2-1,-10 3 0,-9 4-2,-10 0-3,14 18-32,-18-6 0,19 13 0,-1-6-1</inkml:trace>
  <inkml:trace contextRef="#ctx0" brushRef="#br0" timeOffset="27850">15715 3733 104,'-39'30'39,"-14"3"2,6 21-2,-8 3-35,13 9 0,7-1-1,13 1-1,12-5 0,17-9 0,14-12-1,13-10-1,5-12 1,-1-11-1,-2-13 1,-6-9-1,-10-8 0,-13-5 0,-15-4-2,-15-2 0,-6 4-3,-15-6-8,7 22-25,-14-4-2,9 21 1,-4-2-2</inkml:trace>
  <inkml:trace contextRef="#ctx0" brushRef="#br0" timeOffset="28640">3507 6806 93,'0'0'37,"-7"-14"0,7 14 0,0 0-33,-8 25-1,7 4 0,1 16 0,-3 11-1,-1 13 0,-4 7 0,1 2-1,-2-3 0,2-6 0,0-12 1,3-13-1,1-15 1,5-19-1,-2-10 0,10-28 0,-5-5 1,0-9 1,-4-11 0,0-3-1,-2-7 0,-1 4 0,0 2 0,2 6-1,6 5-1,8 1-2,14 9-1,10 2-5,26 17-26,1-10-6,22 12 0,-3-6-1</inkml:trace>
  <inkml:trace contextRef="#ctx0" brushRef="#br0" timeOffset="28840">4456 6782 108,'-17'12'39,"-1"-13"1,18 1-2,7-18-35,19-1-2,17 0-3,8-8-4,17 9-30,-9-5-3,5 13 0,-13 1-1</inkml:trace>
  <inkml:trace contextRef="#ctx0" brushRef="#br0" timeOffset="28990">4380 7181 114,'-31'19'39,"34"-7"1,19-26-3,28-13-41,33-5-32,5-8-2,20 3-1,1-3-2</inkml:trace>
  <inkml:trace contextRef="#ctx0" brushRef="#br0" timeOffset="33730">6009 6424 87,'18'19'38,"-15"1"-2,2 17 2,-6 7-37,-2 13 1,3 8-2,0 9 1,2 5-3,-5-8-1,13 3-11,-5-19-22,14-6 0,2-19-1,9-10 0</inkml:trace>
  <inkml:trace contextRef="#ctx0" brushRef="#br0" timeOffset="34120">6520 6549 93,'6'-16'38,"7"4"1,1-11-2,16-2-37,2 0 1,12 2 0,6 3 0,5 5 0,-6 9 0,-5 12-1,-10 11 1,-14 13-2,-17 11 2,-12 9 1,-14 8-1,-11 4 1,-3-2 0,-1-5 0,4-4-1,10-11 3,10-7-4,12-11 1,13-11 0,18-8-1,15-6-1,13-7-2,18 0-9,6-14-25,20 1-2,3-8 0,15 2-2</inkml:trace>
  <inkml:trace contextRef="#ctx0" brushRef="#br0" timeOffset="34470">8298 6423 72,'-22'-3'38,"4"8"-1,-10 3 0,6 18-17,-7-1-18,-2 11 1,1 7-2,-1 8 1,-4 9-2,2 2 0,4 2-3,0-10-4,18-1-30,-7-12 1,10-9-1,1-18-1</inkml:trace>
  <inkml:trace contextRef="#ctx0" brushRef="#br0" timeOffset="34650">8027 6628 103,'2'-15'37,"-8"5"3,6 10-2,-3 17-34,7 2-1,8 4-2,10-3-1,11 5-4,10-14-6,24 2-27,3-15-2,18-4 1,-1-14-2</inkml:trace>
  <inkml:trace contextRef="#ctx0" brushRef="#br0" timeOffset="34830">8857 6441 85,'-45'40'39,"-7"-1"-2,9 9 2,0 0-31,14-5-5,13-3-3,14-12-3,29-6-31,6-15-3,20-8 0,11-14-2</inkml:trace>
  <inkml:trace contextRef="#ctx0" brushRef="#br0" timeOffset="35080">9199 6504 103,'-47'24'40,"7"13"2,-5-3-3,12 6-34,11-1-1,21 0 0,14-9-2,17-8 2,11-10-2,12-12-1,5-12-1,1-8 1,-6-8-1,-8-8-2,-12-2 1,-16-3-3,-10 3-2,-16-8-7,2 10-25,-15-5-4,10 13 3,-8-2-2</inkml:trace>
  <inkml:trace contextRef="#ctx0" brushRef="#br0" timeOffset="35440">10092 5873 94,'-40'18'41,"-3"22"-2,-13 3 3,8 12-37,-4 1 1,14 8-2,8-8 2,19-3-3,17-10-2,21-14 1,12-14-1,7-13-1,2-10 0,-4-9 0,-7-9 0,-14-5-2,-11-1-1,-18-5-3,-7 15-12,-18-13-20,3 16-2,-10-2 0,8 15-1</inkml:trace>
  <inkml:trace contextRef="#ctx0" brushRef="#br0" timeOffset="36090">10453 6465 97,'0'0'38,"7"11"1,-15-1-2,-1 10-33,-8 2 0,5 8 1,-6 0-2,2 0 1,0-2-2,6-7 1,3-6-1,7-15 1,0 0-3,24-18-1,-2-6 1,6-7-2,2-5 2,1-2-2,-1 0 2,-3 3-2,-5 9 3,-7 6-1,-15 20 1,0 0 0,0 0-1,-5 17 1,-4 5 0,3 3 0,6-2 0,7-1 0,11-9 0,12-8 0,9-11-1,11-9 1,4-7 0,1-2 0,-2-5 0,-7 3 0,-7 3 0,-12 5 0,-10 13-1,-17 5 1,-5 20-1,-9 6-1,-4 12 0,-4 1-1,4 13-8,-10-7-27,18 7-3,-5-13 1,14 4-3</inkml:trace>
  <inkml:trace contextRef="#ctx0" brushRef="#br0" timeOffset="37440">3478 8328 63,'0'0'36,"0"0"-1,0 0 2,25 10-28,-23 8-1,7 16-1,-5 4-2,0 11-1,-5 3-2,1 3 0,-6-2 0,1-3 0,-2-11 0,1-8 0,1-9-1,3-8 0,2-14 0,0 0 0,14-29 0,-3 4 0,2-9 0,1-4 0,0-7 0,0-3 0,-1-2 0,-2 3 0,0 4 0,-1 4-1,3 7-1,3 3 0,10 8-2,5 0-1,16 7-3,3-11-15,22 10-17,3-9 1,17 2-2,0-7 1</inkml:trace>
  <inkml:trace contextRef="#ctx0" brushRef="#br0" timeOffset="37640">4765 8334 104,'0'0'40,"18"-11"1,8-6-2,7-11-39,5-3-3,8 5-1,-6-4-27,5 18-9,-13 3 2,-3 16-3</inkml:trace>
  <inkml:trace contextRef="#ctx0" brushRef="#br0" timeOffset="37770">4747 8691 103,'-18'23'38,"18"-23"0,0 0-10,42-19-56,4-16-10,22-1 0,6-6-1</inkml:trace>
  <inkml:trace contextRef="#ctx0" brushRef="#br0" timeOffset="38120">5965 7859 94,'40'-23'40,"-9"9"-1,-1 24 0,-22 14-36,-3 21-2,-7 15 0,-9 14 0,-5 10-2,-6 9-1,1 1-1,1-10-3,20 0-27,-1-24-6,23-10 1,7-23-3</inkml:trace>
  <inkml:trace contextRef="#ctx0" brushRef="#br0" timeOffset="38290">6474 8194 96,'-22'3'40,"6"3"-1,-2-2-3,8-14-40,10 10-35,14-10 0,11 3-1,4-8 0</inkml:trace>
  <inkml:trace contextRef="#ctx0" brushRef="#br0" timeOffset="38660">7046 7916 87,'-15'0'39,"15"0"1,0 0 0,14-16-32,7 0-3,15 2 0,3-2-2,6 3 0,1 4-2,-5 6 1,-7 10-2,-13 9 1,-13 13-1,-21 12 0,-15 10-1,-11 8 1,-12 4 0,-3 4 0,-3-2 1,8-4-1,10-9 1,20-10 0,17-15 0,19-11 0,21-15 0,16-14-2,20-6-3,5-20-19,20 5-17,-4-11-1,12 7 1,-6-9-2</inkml:trace>
  <inkml:trace contextRef="#ctx0" brushRef="#br0" timeOffset="38970">8770 8031 62,'13'-25'36,"-4"1"-1,-9-1 0,-3 11-18,-16 2-14,-1 11 0,-13 9 0,-6 19-1,-8 10 1,-2 12-1,-5 10-2,1 2-1,9 4-4,0-14-8,23 0-23,1-17 1,19-12-2,1-22 2</inkml:trace>
  <inkml:trace contextRef="#ctx0" brushRef="#br0" timeOffset="39160">8477 8105 97,'-19'-11'40,"19"11"1,-26 5-1,26 11-32,-3 4-4,16 5 0,11-3-4,14-9-1,15 0-3,6-19-13,24 5-22,3-15-1,15-2-1,-5-18 0</inkml:trace>
  <inkml:trace contextRef="#ctx0" brushRef="#br0" timeOffset="39340">9392 7806 104,'-51'32'38,"0"18"1,-6-2-2,11 5-36,7 0 0,18-2-2,16-6-3,11-18-20,30-1-14,10-23 0,20-7-2,5-19 2</inkml:trace>
  <inkml:trace contextRef="#ctx0" brushRef="#br0" timeOffset="39590">9758 7849 108,'-37'13'41,"2"16"0,-11 4-2,11 16-33,2-5-4,11 3 0,13-4-1,13-4 0,12-8 0,14-10-1,9-14 1,5-11-1,1-11 1,-5-10-1,-6-6 1,-11-4-1,-13-1-1,-15-1-1,-9 5-2,-16-7-8,8 19-26,-14-2-2,13 12 1,-4-3-3</inkml:trace>
  <inkml:trace contextRef="#ctx0" brushRef="#br0" timeOffset="40090">10387 7248 109,'0'0'39,"-11"9"0,11-9 1,0 0-37,22 0-1,3-8 2,12 0-1,5-3 0,6 2 0,2 0 0,-1 3-1,-6 5 0,-7 5-1,-15 8 1,-12 10-4,-12 6 2,-9 4-1,-7 6 0,-5 3-1,-2 4-2,1-8-8,14 9-27,-2-13-1,15 2-1,3-11-1</inkml:trace>
  <inkml:trace contextRef="#ctx0" brushRef="#br0" timeOffset="40780">11214 7915 86,'0'0'37,"0"0"-1,0 0 0,-23 6-29,3 12-3,-5 4 0,-1 14 0,-5 0-1,4 4-1,3-3 0,6-2-1,6-6 0,9-9 0,3-20 0,19 4-1,2-24 1,8-6 1,2-8-1,1-4 0,-3-5 0,-2 2 1,-6-1-2,-6 8 2,-5 7-2,-8 9 0,-4 6 1,2 12-1,0 0 1,-13 12-1,13 3 1,7 2 0,4-2-1,10 0 1,8-7-1,8-7 1,8-3-1,3-5 1,1-4 0,0-3 0,-3 1 0,-7 0-1,-9 3 1,-7 4 0,-8 5-1,-15 1 1,14 13-1,-16 3 1,-2 5-2,0 4 0,-1 5-1,-1 3-4,12 10-31,-15-11-4,9 5-1,-6-11-1</inkml:trace>
  <inkml:trace contextRef="#ctx0" brushRef="#br0" timeOffset="46100">1258 9893 86,'0'0'35,"0"0"-1,-1 17 0,1 10-29,1 2-2,7 10 0,0 7-1,2 8 0,0 7-2,1 4 1,-2 2-1,1 1 0,-4-4-1,-4-4 2,-4-7 0,3-8 1,-1-10-1,0-9 1,-1-13-1,1-13 1,8-10 0,-1-12-1,4-11-1,1-5 1,3-5 0,1-5-1,4 2 2,2 5-3,0 5 2,1 9-1,0 11 2,0 9-2,2 11 0,-3 8 0,-4 8-1,-2 7 2,-3 5-2,-8 4 1,-8 3-1,-9 1 2,-10 1 0,-10-3-1,-5-4 1,-6-5-1,-2-7 0,1-11-2,6-7-2,6-19-4,23-1-28,0-19-2,20 1 0,3-13-2</inkml:trace>
  <inkml:trace contextRef="#ctx0" brushRef="#br0" timeOffset="46590">1692 9720 75,'-57'-13'36,"-14"7"1,0 24 0,-14 12-25,8 22-5,-7 12-2,15 23 0,3 8-3,18 16 2,17 7-3,21 4 1,22-2-2,27-9 1,22-13-2,21-17 2,24-18-1,12-26 0,9-30 1,5-27-1,-6-28 0,-5-21 1,-17-17 2,-16-13-4,-30-10 3,-25-4-2,-26-2 0,-31 0-2,-18 9 2,-27 8-3,-15 15 0,-16 13 0,-2 25-1,-5 19-1,10 32-2,0 11-28,27 26-1,12 1-1,28 9-1</inkml:trace>
  <inkml:trace contextRef="#ctx0" brushRef="#br0" timeOffset="50250">3519 10104 65,'-15'-9'33,"-5"3"0,-8 1 0,2 5-26,-11 1-1,7 11 1,-8-3 0,11 12 0,-3 0-2,12 11 0,5 1-3,13 8 0,10-3-1,11 1 0,9-4-1,7-8 0,8-8 0,2-13 0,4-15 1,0-12-2,-1-13 3,-1-6-1,-7-6 0,-4-3 0,-7 1 1,-3 3-2,-9 4 1,-2 11 0,-8 9-1,-9 21 0,0 0 0,3 20 1,-8 24-2,-7 18 1,-2 18-1,-4 15 2,-3 14-2,-2 6 2,-3 1-2,-3-6-1,-1-12 2,0-11-1,0-17 0,1-16 0,-1-18 0,0-15-1,1-16 1,2-16-2,5-11-1,1-18-3,15 0-29,-6-20 0,14 0-1,1-11-1</inkml:trace>
  <inkml:trace contextRef="#ctx0" brushRef="#br0" timeOffset="50500">4705 10129 97,'0'0'38,"0"-12"1,11-9-2,18-3-35,6-4 0,14-1-3,8 4-3,-2-5-8,7 17-25,-14 3-1,-5 18 1,-18 2-2</inkml:trace>
  <inkml:trace contextRef="#ctx0" brushRef="#br0" timeOffset="50650">4658 10398 100,'-22'24'40,"22"-24"0,11-2-3,38-19-36,11-18-14,23 8-24,8-10-1,18 3 1,2-3-4</inkml:trace>
  <inkml:trace contextRef="#ctx0" brushRef="#br0" timeOffset="51310">7181 9400 68,'-13'-21'37,"-2"7"0,-14-4 0,5 17-27,-23-1-3,2 18 0,-14 8-1,-2 21-1,-9 14-1,-1 18 1,1 11-2,5 9 1,9 1-1,18 2 0,13-6-1,20-10 1,20-16-1,23-20-2,24-20 1,18-19 0,11-19 0,7-13 0,1-13-1,-4-8 0,-9-4 1,-16 2 1,-18 3-2,-17 9 0,-15 13 1,-20 21-2,0 0 1,-16 11 0,-6 19-2,0 8 1,0 6-3,4-3-3,17 8-13,2-24-21,25-2 1,9-20-1,27-10 0</inkml:trace>
  <inkml:trace contextRef="#ctx0" brushRef="#br0" timeOffset="52130">8362 9353 78,'-7'-21'37,"7"21"-1,-21-11 1,8 25-31,-10 8-1,5 18 0,-10 11 0,2 16 0,-7 8-2,4 10 2,-2 0-2,4-1 0,6-6 0,5-10-1,7-13-1,7-13 0,7-18 0,9-20-1,6-17 1,8-17-1,4-18 1,2-10-1,-1-12 1,2-9-1,-4-7 0,-2-1-1,-4 4 1,-8 5-1,-4 15 1,-5 12-1,-3 16 1,-5 20-1,0 15 1,-6 24 0,5 10 0,5 10 1,7 2 0,8-1 0,14-5 0,12-12 1,13-16-1,13-14 1,10-17-1,6-12 0,1-12 0,-3-5-1,-7-6 1,-11 4-1,-12 6 1,-15 12-1,-16 16 0,-24 16 0,3 24 0,-23 21 1,-10 17-1,-5 14 1,-3 13-1,0 3 0,3 1-1,7-9-2,15-5-6,3-23-29,28-5-3,1-24 0,18-5-1</inkml:trace>
  <inkml:trace contextRef="#ctx0" brushRef="#br0" timeOffset="52450">9358 9899 69,'11'-5'39,"-11"5"-1,0 0 1,0 0-12,0 0-22,-9 21-1,3 4-1,-5 4 0,2 3-2,0 3 0,1 1-1,3-2-3,0-10-2,11 8-14,-5-22-21,11-3 2,-12-7 0,28-17 0</inkml:trace>
  <inkml:trace contextRef="#ctx0" brushRef="#br0" timeOffset="52620">9424 9774 103,'-9'-20'38,"9"20"1,4-23 0,11 12-34,3 2-4,8-3-2,9 4-1,-1-3-4,10 14-11,-11-9-21,0 13 0,-12-3 1,-3 9-2</inkml:trace>
  <inkml:trace contextRef="#ctx0" brushRef="#br0" timeOffset="52810">9443 9931 89,'-5'13'36,"5"-13"1,11 7 1,5-14-32,13 2-1,3-5-3,4-2-3,3 5-3,-14-11-11,5 14-22,-12 1 0,-7 7-1,-11-4 1</inkml:trace>
  <inkml:trace contextRef="#ctx0" brushRef="#br0" timeOffset="52950">9467 10110 100,'-27'23'39,"15"1"0,12-24-1,7 13-31,16-21-4,21-10-3,13-1-4,1-18-27,18 8-6,-4-9-2,6 8-1</inkml:trace>
  <inkml:trace contextRef="#ctx0" brushRef="#br0" timeOffset="53690">10187 8947 74,'0'0'37,"24"11"-1,3 4 1,17 19-30,4 2-2,14 18-1,-2 10-1,-2 13 1,-11 9-2,-12 9 2,-22 8-2,-19 4 0,-23 2-1,-17-1 0,-11-3-3,-9-13-2,8 0-27,-7-19-7,12-13-1,4-23 0</inkml:trace>
  <inkml:trace contextRef="#ctx0" brushRef="#br0" timeOffset="54170">6614 9132 81,'-45'55'39,"-13"18"-1,0 36 0,-10 11-32,10 21 1,5 1-3,18 4 0,19-9-4,21-14-1,34-18-5,22-35-6,49-16-28,19-28 2,35-15-3,18-20 3</inkml:trace>
  <inkml:trace contextRef="#ctx0" brushRef="#br0" timeOffset="54690">11668 9038 65,'-41'50'39,"-15"19"-2,-23 15 3,-9 19-20,-21 10-14,-1 13-1,0-5 0,9-4-2,17-11-4,17-20-7,32-11-28,18-25-3,32-16 1,17-24-2</inkml:trace>
  <inkml:trace contextRef="#ctx0" brushRef="#br0" timeOffset="55140">11586 9609 72,'12'-14'37,"-2"10"-1,-10 4 2,0 0-30,-7 24-1,0 9 0,-11 2 0,3 11-2,-6 1-1,4 6-1,0-2-2,4-1 1,3-6-1,5-6 0,5-10 0,6-6-1,3-10 0,4-12 0,3-10 0,3-11 0,1-8 0,0-9 1,-2-7-1,-1-7 1,-3-1 0,0-2-1,-1 4 0,-3 7 0,1 6 0,-2 7-1,4 8 1,2 7-2,8 8-2,0 0-4,21 8-29,-10-9-3,15 7 1,1-8-2</inkml:trace>
  <inkml:trace contextRef="#ctx0" brushRef="#br0" timeOffset="55540">12297 9065 94,'0'0'39,"5"-14"1,15 7-1,0-1-35,11-2-2,3 0-1,2 5 1,-4 1-2,-5 8 1,-8 4-1,-12 7 1,-11 7-1,-11 5 1,-10 6-1,-8 5 1,-5 0 0,1 1 0,3-2-1,8-5 1,8-5 0,16-7-1,18-7-1,12-12-4,28 4-32,-3-14-2,18 4 0,-1-9-2</inkml:trace>
  <inkml:trace contextRef="#ctx0" brushRef="#br0" timeOffset="55710">12982 9436 109,'-10'16'42,"-9"-14"1,19-2-2,-16-11-39,16-5-3,9 0-3,-4-14-13,9 17-22,-12-6-3,-2 19 2,0-19-3</inkml:trace>
  <inkml:trace contextRef="#ctx0" brushRef="#br0" timeOffset="56740">3796 11714 47,'-6'-13'35,"5"3"1,-10-9 0,11 9-19,-17-12-7,7 9-3,-12-3-1,1 10-2,-6 5-1,-1 10 0,-3 10-1,1 11 0,-1 8 0,5 6-1,3 3 1,9 0-1,6-3 1,11-5-2,11-10 1,12-13-1,9-12 1,11-12 0,5-13 0,8-9 1,2-6-1,-2-4 0,-4-2-1,-6 3 1,-10 4-1,-9 8 1,-8 7-2,-9 11 0,-13 9 1,4 20 1,-8 12-1,-2 14 0,-3 17 0,-2 19 0,-3 12 0,-3 8 1,-2 3-1,-1-1-1,-2-7 2,-4-7 0,-3-12-1,-1-16 1,-1-15-1,1-15 0,0-15 1,-1-14-2,5-13 0,3-13-1,6-13-1,5-12-1,8-5-2,3-14-5,22 8-28,-6-11 1,19 9-1,1-5 0</inkml:trace>
  <inkml:trace contextRef="#ctx0" brushRef="#br0" timeOffset="56980">4932 11658 94,'0'0'40,"-11"-4"-1,23-2-2,7-10-35,12-4-1,12-1-2,7-3-3,10 15-11,-7-9-23,5 15 1,-21 1-3,-4 13 3</inkml:trace>
  <inkml:trace contextRef="#ctx0" brushRef="#br0" timeOffset="57140">4969 11850 93,'-29'27'39,"10"-16"2,19-11-1,30-4-37,18-15-1,15-5-3,10-6-4,18 4-31,-7-5-3,11 8 1,-13-2-3</inkml:trace>
  <inkml:trace contextRef="#ctx0" brushRef="#br0" timeOffset="59010">6987 10977 21,'0'0'33,"-20"3"1,-3 19 1,-13 1-16,4 27-2,-20-1-1,11 26-5,-11 0-2,14 12-4,3-9 0,17 2 1,13-13-4,18-11 1,17-17-3,16-18 1,12-16 0,5-14-1,-1-12 0,-3-7-1,-11-4 1,-16-2-1,-19 3 1,-21 4 0,-20 5 0,-14 7 0,-10 5 0,-2 5-1,2 5 0,7 1-1,14 5-3,15-8-2,34 9-22,8-14-9,25 4 0,7-11-1</inkml:trace>
  <inkml:trace contextRef="#ctx0" brushRef="#br0" timeOffset="59160">7402 11348 96,'-16'2'38,"-10"-7"0,6 1-4,4-4-38,2-14-21,24 7-13,4-8 0,18 1-2,7-7 1</inkml:trace>
  <inkml:trace contextRef="#ctx0" brushRef="#br0" timeOffset="59530">8136 10976 95,'-14'-3'42,"-15"6"-2,-2 10 0,-20 2-37,8 10-2,-2 7 2,2 14-2,-4 6 1,4 10-1,5 4 1,10 0-1,9-3 0,11-4 0,13-9 0,10-12 0,13-14-1,9-15 0,6-15 0,1-10-1,0-12 0,-7-8 0,-6-5-1,-9-1 1,-10-1-1,-13 1 1,-11 8-1,-7 4 0,-6 10 1,-4 6-3,3 11-2,-1-7-11,16 15-23,11-5 2,0 0-2,29 0 2</inkml:trace>
  <inkml:trace contextRef="#ctx0" brushRef="#br0" timeOffset="59830">8455 11064 92,'11'-5'39,"2"-10"3,17 7-2,2-9-34,9 4-1,4-2-1,3 5 0,-4 4-1,-3 7 0,-9 7-1,-9 8-3,-12 8 2,-11 10-2,-9 5 1,-7 7-2,-5 3 2,-3-1-3,3 0 1,3-6-3,14 1-8,3-21-27,23-2-1,7-20 0,23-5-1</inkml:trace>
  <inkml:trace contextRef="#ctx0" brushRef="#br0" timeOffset="60030">9482 11084 96,'-39'21'40,"-3"17"0,-19-2-1,0 16-36,-6 3-2,6 4 1,5-1-4,8-7-2,18-1-5,0-19-29,28-3-1,2-28 0,27 4-1</inkml:trace>
  <inkml:trace contextRef="#ctx0" brushRef="#br0" timeOffset="60200">9184 11274 77,'-2'-20'40,"-14"-1"0,16 21 1,-21-6-21,21 6-14,4 20-2,12-5-2,9-2-2,11-1-2,15 1-4,0-13-6,18 5-27,-8-11-2,13 1 1,-8-12-1</inkml:trace>
  <inkml:trace contextRef="#ctx0" brushRef="#br0" timeOffset="60380">9918 11104 89,'-51'34'39,"6"11"0,-4-6 0,9 3-36,13-3-4,12-12-7,26 0-30,9-14 0,22-7-1,5-18 0</inkml:trace>
  <inkml:trace contextRef="#ctx0" brushRef="#br0" timeOffset="60670">10290 11120 93,'-34'23'41,"4"15"1,-7-3-1,17 7-36,-2-1-1,17 1 0,6-6-2,14-4-1,10-12 0,9-12 0,4-10-1,1-11 0,-3-9 0,-8-9 0,-7-4 0,-9-6-1,-10-1 0,-10-2-1,-5 8 0,-8 0-4,3 16-10,-8-4-24,10 14-1,-4-2 1,20 12-2</inkml:trace>
  <inkml:trace contextRef="#ctx0" brushRef="#br0" timeOffset="61090">10796 10950 94,'-14'3'40,"1"-7"-1,13 4 1,0 0-35,19-3-3,6-2-1,8-1-1,7 3-3,1-8-4,17 13-23,-12-12-9,6 7 1,-7-7-2</inkml:trace>
  <inkml:trace contextRef="#ctx0" brushRef="#br0" timeOffset="61280">11395 10766 91,'-13'1'38,"13"-1"0,-29 15 0,18-1-34,-9 0-2,6 4-1,2 2-2,6-2-1,11 4-6,-1-12-27,24 4-2,1-10-1,13-4-1</inkml:trace>
  <inkml:trace contextRef="#ctx0" brushRef="#br0" timeOffset="61450">11719 10719 103,'-14'18'40,"-11"0"0,5 14-2,0-5-37,8 1 0,7 3-5,0-13-12,18 12-24,3-9 0,17-1-2,0-11 1</inkml:trace>
  <inkml:trace contextRef="#ctx0" brushRef="#br0" timeOffset="62120">12338 10945 80,'-14'1'41,"-1"17"-1,-16 6-2,-3 17-33,-12 1-1,1 11-2,-5 0 0,2 2-3,8-5-4,-2-15-8,20 1-25,3-20 0,18-5-2,1-11 0</inkml:trace>
  <inkml:trace contextRef="#ctx0" brushRef="#br0" timeOffset="62270">12042 11139 97,'-5'-22'43,"5"22"-1,-5-12 0,5 12-35,21 16-3,3-1 0,10 0-3,9-2-1,12 2-4,1-13-11,18 9-26,-3-11-1,13 4-1,-5-10 0</inkml:trace>
  <inkml:trace contextRef="#ctx0" brushRef="#br0" timeOffset="62820">13214 10841 76,'0'0'38,"-18"-20"-1,-1 21 3,-13 0-32,4 12-1,-6 0-1,6 6-2,1 0 0,11 4-1,10-2-1,17-1-2,12-2 1,12-1-2,10-1 1,6 0-1,1 3 0,-1 0 0,-9 6 1,-11 2 1,-13 4-1,-12 3 0,-10 0 0,-9 0-1,-5-2-1,-2-8-1,4-2-5,-4-17-26,20-5-6,0 0 1,3-16-2</inkml:trace>
  <inkml:trace contextRef="#ctx0" brushRef="#br0" timeOffset="63020">13208 10834 114,'-23'-11'42,"23"11"1,-13-4-3,24 5-37,15-1-1,13-3-1,17 0-2,7-1-3,13 4-3,-3-14-22,17 17-12,-9-7 0,7 9-2,-13-5 2</inkml:trace>
  <inkml:trace contextRef="#ctx0" brushRef="#br0" timeOffset="63190">13962 10973 81,'-29'25'40,"-3"-10"-1,11 0-1,0-7-17,21-8-24,0 0-3,13-14-33,18 9-1,-1-9 0,16 5 0</inkml:trace>
  <inkml:trace contextRef="#ctx0" brushRef="#br0" timeOffset="63600">14641 10858 97,'-27'-10'40,"-2"6"2,-15-5-1,2 7-35,-14 5 0,1 11-2,-4 3-1,2 10 0,5 3-1,9 1-2,14 1 1,16-4-2,19-5 1,18-8-1,17-8 0,14-11 0,9-7 1,4-6 2,0-7-1,-5-2 0,-9-3 0,-11 3 1,-12 1-1,-11 8 0,-20 17-1,0 0 0,-13 13 0,-12 16-2,-11 11 1,-6 11 0,-3 6-1,0 3-2,7 4-1,2-15-9,24 6-26,1-19-3,21-3 2,5-19-2</inkml:trace>
  <inkml:trace contextRef="#ctx0" brushRef="#br0" timeOffset="64220">15255 10870 91,'-22'-14'39,"-15"-6"1,2 10 0,-8-4-34,1 9-2,-1 3-2,4 7 0,0 5-1,6 7 0,7 5 0,7 5 0,12 3-1,11 2-2,11 0 2,12 2-1,13-3 1,7-1-1,9-1 0,0-3 0,-2 1 1,-3-1 1,-12-2-1,-13 3 0,-15-2-1,-15-2 1,-15 2-1,-11-5 0,-8-3 0,-8-5 1,-1-5-1,2-6 1,5-6 0,7-9 0,10-9 0,14-7-1,11-7 1,13-6-1,9-3 1,8 0 1,5 3-2,1 2-2,5 14-14,-13-5-21,3 12 2,-12-1-1,7 10-3</inkml:trace>
  <inkml:trace contextRef="#ctx0" brushRef="#br0" timeOffset="64610">15839 10954 62,'0'0'39,"0"0"-2,3 15 1,-3-15-16,-17 30-17,-4-3-3,-9 11-2,-10 5 0,-3 4-2,-1 3 0,3-7-3,12 5-7,0-17-25,23-4 0,8-17-1,20-8 0</inkml:trace>
  <inkml:trace contextRef="#ctx0" brushRef="#br0" timeOffset="64790">15710 11119 93,'-14'-5'41,"-7"-1"1,21 6-3,-16 16-34,19-3-1,9 1-3,9 1-2,15 3-4,2-12-14,21 14-21,0-13 0,14 3-1,-2-11 1</inkml:trace>
  <inkml:trace contextRef="#ctx0" brushRef="#br0" timeOffset="64970">16413 10943 83,'-37'25'35,"-6"2"-1,6 8-1,2 3-34,4-7-10,17 7-25,8-9-1,21-3 1,9-9 0</inkml:trace>
  <inkml:trace contextRef="#ctx0" brushRef="#br0" timeOffset="65280">16770 10968 93,'-23'-10'40,"5"24"2,-14 1-3,9 14-35,-5 3 0,8 8-1,5-1-1,11 2-1,8-7 1,11-4-1,8-10 0,8-8-1,2-11 0,2-8-1,-1-9 1,-4-9-1,-6-5 0,-7-7 0,-5-2 0,-11-5 1,-3 2-2,-11 1-1,0 10-4,-13-7-13,8 19-18,-7-1 1,7 15-3,-2-1 1</inkml:trace>
  <inkml:trace contextRef="#ctx0" brushRef="#br0" timeOffset="65880">16945 10488 92,'18'-17'39,"11"4"0,0-8 0,14 10-33,-5-7-3,3 4-1,-4 5 0,-6 6-1,-11 6-1,-11 8 1,-13 6-1,-14 9 1,-12 6 0,-6 4 0,-4 4 0,-3 0 1,5-1-2,9-3 2,12-5-2,17-9 1,21-8-2,19-10-1,20-2-3,5-21-11,20 8-22,-1-15-1,7 7 0,-12-12-1</inkml:trace>
  <inkml:trace contextRef="#ctx0" brushRef="#br0" timeOffset="66090">17619 10480 101,'-28'24'39,"-4"-6"2,11 11-2,1-9-35,11 4 0,9-3-1,12-3-1,12-6-2,12-6-1,15-4-3,6-11-3,16 8-9,-9-21-23,9 3 1,-14-11-1,1 6 0</inkml:trace>
  <inkml:trace contextRef="#ctx0" brushRef="#br0" timeOffset="66230">17852 10488 105,'-43'45'38,"1"-1"1,17 6-2,5-3-35,13-6-5,21 5-24,1-19-11,19 2 1,0-17-3</inkml:trace>
  <inkml:trace contextRef="#ctx0" brushRef="#br0" timeOffset="66610">17939 10177 105,'0'0'39,"14"-3"1,8 15-3,2-4-31,13 13-3,4 3 0,5 12-1,1 9 0,-1 11 0,-7 10-1,-7 9 0,-14 9-1,-12 5 2,-15 3-3,-14 2 0,-13 1 0,-6-5-1,-6-8 0,-1-12-3,7-5-5,-9-23-30,20-3-1,-2-23 1,17-8-1</inkml:trace>
  <inkml:trace contextRef="#ctx0" brushRef="#br0" timeOffset="67340">6728 10710 69,'-4'-11'38,"-11"-2"0,-2 13 1,-16 4-28,4 21-1,-15 11-3,2 24-2,-8 19-1,3 23-2,2 14 0,10 12 0,11 6-2,14 1-1,20-8 0,18-14-3,26-11-3,17-31-9,33-7-24,10-27-1,26-15 0,11-22 0</inkml:trace>
  <inkml:trace contextRef="#ctx0" brushRef="#br0" timeOffset="68230">19477 10097 68,'0'0'35,"4"13"1,-32 11 0,-10 24-24,-31 10-3,-6 32 0,-34 11-3,-13 24 0,-19 6-3,-1 11-1,-1-2-2,5-5-1,15-14-1,18-23-4,39-11-23,17-29-11,38-15 1,12-26-1</inkml:trace>
  <inkml:trace contextRef="#ctx0" brushRef="#br0" timeOffset="95980">19214 10723 82,'0'0'37,"0"0"0,-10 9-1,2 20-32,-5 7-1,5 11 0,0 5-2,2 7-2,4 1-1,2-6-4,10 6-8,-1-15-24,9-5 1,0-13-2,8-6 3</inkml:trace>
  <inkml:trace contextRef="#ctx0" brushRef="#br0" timeOffset="96140">19469 10966 63,'-12'-4'40,"0"0"-6,1 4 2,11 0-35,0 0-38,7 11 2,6-16-2,9 1 2</inkml:trace>
  <inkml:trace contextRef="#ctx0" brushRef="#br0" timeOffset="96520">19720 10827 100,'0'0'39,"15"-5"0,11 3-3,2-10-32,10 4-1,0 0 0,2 4-1,-6 3 0,-6 3-1,-10 7 0,-9 6-1,-13 5 1,-10 5-1,-9 6 1,-9 4-3,-6 3 2,-2 1-2,2 0 2,4-1-2,9-4 2,11-3-1,16-9 1,18-7 1,17-8-1,13-8-2,16-5-2,6-13-7,16 4-28,-6-10-2,6 3 3,-10-8-3</inkml:trace>
  <inkml:trace contextRef="#ctx0" brushRef="#br0" timeOffset="96720">20620 10875 97,'-22'11'38,"11"5"1,-13 2-2,4 13-32,-13 2-1,1 6-4,-5 4 0,-1-1-2,2 0-1,1-9-7,20-2-28,-4-14 1,19-5-1,0-12-1</inkml:trace>
  <inkml:trace contextRef="#ctx0" brushRef="#br0" timeOffset="96880">20392 11051 89,'0'0'39,"-14"-17"0,14 17 2,0 0-31,7 15-3,7-5-4,12-1-2,6 1-3,8-6-4,20 2-32,-6-9-2,15 2-1,-5-9-1</inkml:trace>
  <inkml:trace contextRef="#ctx0" brushRef="#br0" timeOffset="97080">21037 10924 111,'-38'21'38,"5"10"0,-3-7-1,8 6-36,7-1-1,7-4-5,15 2-3,-1-27-16,29 24-15,3-22 1,13-1-2,3-12 1</inkml:trace>
  <inkml:trace contextRef="#ctx0" brushRef="#br0" timeOffset="97330">21349 10934 103,'-31'6'39,"11"15"2,-9-3-3,9 11-30,-3 0-4,8 3-3,4-3-1,7-3-1,8-4 1,10-10-1,4-9 1,5-7 0,4-8 1,1-6-2,0-6 1,-3-6 1,-1-2-3,-10-2-2,2 7-6,-16-6-26,9 12-2,-14-2 0,5 11-2</inkml:trace>
  <inkml:trace contextRef="#ctx0" brushRef="#br0" timeOffset="97710">21624 10445 101,'17'5'39,"5"-14"2,17 4-2,3-9-32,7 4-2,-5-4 0,0 4-2,-12 0-1,-3 8 1,-13 5-2,-7 8 0,-9 5 1,-6 8-2,-6 6-1,-4 1 0,4 9-5,-12-14-16,22 11-17,-10-12-3,14 1 1,-2-12-2</inkml:trace>
  <inkml:trace contextRef="#ctx0" brushRef="#br0" timeOffset="98400">22130 10024 102,'21'-1'39,"0"15"1,14 19-1,-2 0-32,16 19-1,-2 5-4,3 10 1,-8 7-3,-12 9 0,-18 7-2,-17 4 0,-17 6-2,-19-2 0,-12 2-1,-13-8-1,-5 2-3,-12-23-25,13-3-5,0-17 0,8-14 0</inkml:trace>
  <inkml:trace contextRef="#ctx0" brushRef="#br0" timeOffset="98900">19229 10309 57,'-58'57'39,"-15"22"-5,-4 27 3,-9 6-15,11 28-14,8-2-3,24 5-2,23-10-2,29-18-5,45-16-31,22-26-3,39-16 1,14-23-3</inkml:trace>
  <inkml:trace contextRef="#ctx0" brushRef="#br0" timeOffset="99660">22872 9834 96,'0'0'37,"12"-18"0,11 11-1,1-6-32,7 5-2,-2-2 1,2 5-2,-7 4 0,-5 5 0,-9 8 0,-8 5 0,-13 7 1,-5 9 0,-10 4 0,-4 6 0,-2-1 0,1 1 0,5-5 0,8-3-1,17-9 1,19-10-2,21-9-2,16-14-5,26 2-31,3-10-1,13 4 0,-2-8-2</inkml:trace>
  <inkml:trace contextRef="#ctx0" brushRef="#br0" timeOffset="99810">23800 10149 119,'-21'1'40,"5"1"1,-6-12-3,9-6-39,13 16-17,-22-32-20,19 11-3,-11-6 0,1 5-2</inkml:trace>
  <inkml:trace contextRef="#ctx0" brushRef="#br0" timeOffset="100860">3834 13487 42,'-5'-26'36,"-2"6"2,-12-2-2,-3 9-21,-17 2-7,2 13-3,-7 4-1,-1 10 0,-1 7-1,6 10 0,6 1-1,9 8 1,9-1-1,10 1 0,11-7-1,12-3 1,10-12-1,10-9 0,8-14 0,7-9 0,3-14-1,2-6 0,-3-8 1,-5-3-1,-8-1 0,-8 3 0,-11 4 0,-8 6 0,-10 9 0,-6 9 0,2 13 0,-17 20 1,5 19-1,1 20 0,1 21 0,2 21 0,0 20 0,0 14-1,2 5 1,-3 2-1,-3-7 0,-2-11-1,-5-16 1,-6-18-1,-1-22 1,-4-22 1,-4-23-2,-2-22 0,3-19 2,-1-20-1,8-18-3,0-25-5,20-1-29,-3-19 1,22 8-2,5-10-1</inkml:trace>
  <inkml:trace contextRef="#ctx0" brushRef="#br0" timeOffset="101090">4906 13438 82,'0'0'42,"-13"-3"-2,23 2-1,4-9-35,14-2-1,9-2-3,7-2-1,9 4-6,-9-6-31,13 9-2,-15-4-1,-4 12-1</inkml:trace>
  <inkml:trace contextRef="#ctx0" brushRef="#br0" timeOffset="101260">4843 13754 96,'-2'20'41,"17"-27"0,29-6-7,17-20-34,13-19-11,26 16-12,-16-18-13,13 13-5,-8-2-2,1 13 0</inkml:trace>
  <inkml:trace contextRef="#ctx0" brushRef="#br0" timeOffset="144760">5964 13141 56,'-2'-11'36,"12"2"1,7-9-1,12 3-30,11-8-1,13 4-1,3-5-1,3 8 0,-4 5-1,-2 7-1,-13 9 0,-10 11 0,-14 11-1,-14 10 0,-13 8 1,-7 8-1,-11 3 0,-8 5 1,-2 0 0,-2-1-1,0-3 2,6-5-1,4-9 0,11-3 1,10-10-1,15-8 1,16-11-1,15-9 0,17-7-1,11-8 0,11-3-2,5-8-4,11 11-31,-12-12-3,0 11 0,-14-5-1</inkml:trace>
  <inkml:trace contextRef="#ctx0" brushRef="#br0" timeOffset="145190">7006 13281 54,'0'0'36,"-11"-7"1,11 7-1,-17 9-29,17-9-3,-17 9-1,17-9 0,-10 15-1,10-15 1,5 14-1,-5-14-1,18 9 1,-3-6-1,1-6 0,1 1 0,-1-5 0,-1-1 0,-2-1-1,-1 0 1,-12 9 0,12-18-1,-12 18 1,-1-10-1,1 10 0,-11 1 0,11-1 0,-21 9-3,14 4-7,-8-10-28,10 8-1,5-11-1,0 0 0</inkml:trace>
  <inkml:trace contextRef="#ctx0" brushRef="#br0" timeOffset="146840">7307 12941 26,'0'0'28,"0"-11"-6,0 11 1,0 0-4,0 0-5,0 0-3,0 0-2,13-9-2,2 8-1,0-10 0,11 5-2,5-7-1,9 0 0,4-5-1,6 0 0,1-1-1,0 0 0,-4 2-1,-6 3 1,-5 4-1,-8 6 0,-11 11 1,-8 12-1,-9 13 0,-7 13 1,-9 14 0,-6 12 0,-7 10-1,-2 7 0,-4 2 0,1-5-1,6-5-2,0-23-8,20-1-27,2-24 1,16-13-2,8-23 1</inkml:trace>
  <inkml:trace contextRef="#ctx0" brushRef="#br0" timeOffset="147560">8164 12852 67,'2'-12'39,"13"5"-1,-1-12 0,13 3-32,7-9-3,8 2 1,4 0-1,2 5-1,-1 4 0,-6 9 0,-5 10-1,-9 13 0,-13 16 0,-11 17 0,-11 12 0,-9 15 1,-10 12-2,-5 7 1,-4 2-1,1-3 0,4-6-2,5-15-1,15-2-8,0-28-30,23-11 2,1-20-3,18-13 1</inkml:trace>
  <inkml:trace contextRef="#ctx0" brushRef="#br0" timeOffset="148560">9562 13024 51,'0'0'36,"0"0"0,0 0 0,5 17-28,-17 0-1,7 14-1,-9 1-1,4 8-2,-3-2 0,2 2-1,1-6 0,4-3-2,5-9 1,4-10-1,-3-12 0,26-10 1,-3-13-1,7-8 1,2-9 0,2-4 0,-2-4 0,0 2 1,-8 6-1,-4 8 1,-10 11-1,-10 21 0,0 0 0,-15 9 1,-1 13-1,-3 8 0,3 1-1,3 1 1,8-5-1,7-6 1,16-14 0,15-12-1,13-11 1,9-8 0,5-6-1,6-4 1,-5 3-1,-3 3 1,-11 11 0,-13 15-1,-12 13 1,-12 17 0,-14 12-1,-7 11-1,-7 9 1,-3 4-1,2 1-2,0-7-1,11-3-4,-1-25-27,26-2-6,5-26 2,21-10-2</inkml:trace>
  <inkml:trace contextRef="#ctx0" brushRef="#br0" timeOffset="148760">10915 12513 89,'-33'30'41,"1"26"0,-16 13-2,1 19-36,-10 15-3,0 6-2,4 12-2,-1-4-3,23 5-25,0-22-7,23-6 0,8-23-3</inkml:trace>
  <inkml:trace contextRef="#ctx0" brushRef="#br0" timeOffset="149100">11223 12991 78,'-20'10'41,"-19"7"-1,0 17 2,-7-9-36,10 15-3,6-1 0,12-1-2,11-7 1,15-5-2,13-9 1,12-5-1,4-5 0,2-5-1,-2-2 2,-2 1-1,-11 4 1,-10 3-1,-11 8 0,-14 7 1,-9 5-1,-6 3 0,-2 2-1,-1-2-2,7 2-2,-3-22-16,18 9-20,7-20 1,0 0-1,17-26 1</inkml:trace>
  <inkml:trace contextRef="#ctx0" brushRef="#br0" timeOffset="149550">11577 12419 94,'-23'12'40,"16"3"3,7-15-6,17 0-34,11-4-1,7 1-1,2 0 1,2 0 0,-3 3-2,-5 3 1,-11 5 0,-11 8 0,-15 5-1,-9 4 0,-9 3 1,-1 2-1,-4 1 1,4-1-1,3-3 0,13-4 0,11-6 0,16-7 0,15-5 0,11-8-2,18 0-2,-1-17-12,18 12-25,-8-10 0,6 7-2,-9-4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00:12:35.98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4-04T00:12:36.645"/>
    </inkml:context>
  </inkml:definitions>
  <inkml:trace contextRef="#ctx0" brushRef="#br0">2452 1499 42,'0'0'33,"8"-55"2,-8 55 0,0 0-23,0 0-2,0 0 1,-51-42-1,8 46-1,-9 20-3,-12 6-1,3 13-1,-1 10-1,-7 9-1,16 7 0,25-10-2,19-7-1,23-11-1,19-11-1,31-7-8,12-17-28,26-9 1,4-14-2,9-6 1</inkml:trace>
  <inkml:trace contextRef="#ctx0" brushRef="#br0" timeOffset="380">2793 1144 72,'-51'-32'39,"-8"5"0,-7 11 0,-9 8-32,-43 15-2,-52 40 0,0 34-1,11 38 0,18 24-2,36 15 1,46 2-2,58-15-3,60-32 1,41-25-1,40-32 1,28-27 0,22-36-1,12-32 3,-2-30-1,-12-21 2,-26-17-1,-95 49 2,-5-5-2,-21 0-1,-10-4-1,-26 1-2,-10-4 0,-24 8-3,-8 1 1,-19 9-3,1 0-25,-10 9-4,6 0 1,0 7-4</inkml:trace>
  <inkml:trace contextRef="#ctx1" brushRef="#br0">8628 6401,'-23'-35</inkml:trace>
  <inkml:trace contextRef="#ctx0" brushRef="#br0" timeOffset="1280">4841 1038 75,'0'0'38,"0"0"0,48-38 0,-48 38-33,0 0-1,0 0 0,0 0-1,0 0 0,-1 57-1,-9 21-1,-5 20-1,0 10 1,1 14-4,1-1-5,18 2-29,2-23 1,19-46-3,2-27 1</inkml:trace>
  <inkml:trace contextRef="#ctx0" brushRef="#br0" timeOffset="1500">5006 1263 100,'-34'-88'41,"34"88"1,-13-82-2,13 82-38,18-75-2,-18 75-1,58-57-2,-58 57-10,88-33-24,-37 25-2,4 5 1,-3 3-2</inkml:trace>
  <inkml:trace contextRef="#ctx0" brushRef="#br0" timeOffset="1660">5093 1290 92,'-47'25'39,"47"-25"1,-59 28-1,59-28-29,0 0-14,0 0-5,53-2-26,-1-17-2,2-1-1,10 3-2</inkml:trace>
  <inkml:trace contextRef="#ctx0" brushRef="#br0" timeOffset="1900">6347 1113 120,'0'0'41,"49"10"0,-49-10-10,0 0-31,0 0-1,0 0-1,0 0-2,56 5-5,-56-5-28,49-8-2,-49 8-1,49-6-1</inkml:trace>
  <inkml:trace contextRef="#ctx0" brushRef="#br0" timeOffset="2080">6101 1563 116,'-22'23'43,"22"-23"-1,25 2-1,-25-2-41,60-25-4,-6 3-6,6-3-23,20 0-8,7-2 1,9-1-3</inkml:trace>
  <inkml:trace contextRef="#ctx0" brushRef="#br0" timeOffset="2720">7331 1345 69,'-43'-52'38,"43"52"-2,0 0 2,25-53-18,-25 53-18,0 0 3,0 0-1,0 0 0,0 0 0,45-40 0,-54 80-2,-9 7 2,-11 8-2,4 3 0,-3-4-1,16-8 0,7-20 0,5-26 0,0 0 0,0 0-1,0 0 2,55-42-1,-55 42 0,33-52-2,-33 52 1,25-63 0,-25 63 0,31-64 1,-31 64-2,22-63 1,-22 63 1,25-50 0,-25 50 0,0 0 0,0 0 0,40-46 0,-40 46 1,0 0-1,0 0 0,63 23 2,-63-23-3,53 18 0,-53-18 0,70 9 0,-70-9 0,77-2-2,-77 2 2,79-12-1,-79 12 1,74-21-1,-74 21 1,66-21 0,-66 21 0,52-10 1,-52 10-2,0 0-1,34 30-3,-23 8-8,5 21-13,-12 8-14,17 4-2,6-6-1,18-12 2</inkml:trace>
  <inkml:trace contextRef="#ctx0" brushRef="#br0" timeOffset="3150">8593 1375 89,'0'0'40,"11"-47"3,-11 47-3,0 0-15,-25-47-22,25 47 0,0 0 0,-48-6 0,8 20 0,-7 15-2,10 9 1,7 2-4,20 2 4,16-13-2,25-17 0,-31-12 0,52-12 0,-52 12 0,54-31 0,-54 31 0,63-44-2,-63 44 2,53-50-1,-53 50 0,51-38 1,-51 38 0,20 0 0,7 23-1,-10 22 2,-12 23-1,-9 29 0,-19 20 0,-4 13 0,-12 5-1,-6-31 1,-6-21 0,-5-12-2,-3-18 0,-9-17-4,4-3-11,-19-26-8,11 1-11,-14-20-5,7-9-2,-12-16 3</inkml:trace>
  <inkml:trace contextRef="#ctx0" brushRef="#br0" timeOffset="3570">5023 3062 94,'0'0'37,"0"0"2,10 16-2,-19 24-37,3 12 1,-2 17-1,0 14 1,-2 11-1,1 5-1,3 0 0,4-10-4,14 0-22,-8-35-10,14-14 1,-3-31-2</inkml:trace>
  <inkml:trace contextRef="#ctx0" brushRef="#br0" timeOffset="3770">5200 2950 110,'-5'-23'41,"-6"4"2,11 19-3,0 0-36,11-1-2,25-5-1,14-4-4,14 1 0,4-5-3,14 10-7,-11-11-23,8 19-4,-24-3 2,-10 21-3</inkml:trace>
  <inkml:trace contextRef="#ctx0" brushRef="#br0" timeOffset="3950">5029 3560 107,'-22'10'40,"33"-9"2,18-28-3,17-9-38,40-10-2,12-4-1,19 3-5,-7-14-22,16 22-9,-14-3-1,-2 20-1,-23-1 0</inkml:trace>
  <inkml:trace contextRef="#ctx0" brushRef="#br0" timeOffset="4130">6054 3262 113,'0'0'40,"-19"-4"1,35-7-3,2-8-39,20-8-3,15 12-6,-9-13-22,15 17-7,-15-3 0,0 19-2</inkml:trace>
  <inkml:trace contextRef="#ctx0" brushRef="#br0" timeOffset="4320">5800 3632 113,'-12'8'42,"32"-2"1,18-25-2,36-21-38,18 5-2,16-7-2,11 9-11,-13-20-14,15 20-14,-23-5-1,-6 15-2,-25 0 0</inkml:trace>
  <inkml:trace contextRef="#ctx0" brushRef="#br0" timeOffset="5620">7719 2905 90,'28'-26'36,"3"13"-2,2-10 2,5 3-36,3 1 2,1 8-1,-7 4 2,-7 10 0,-15 11-1,-14 13 1,-18 9 0,-11 9 0,-12 3-1,-3 5 1,-2-2-1,6-3-1,13-6 0,20-13-1,25-14-1,22-17-3,30-2-9,8-26-22,28 1-4,0-22 2,10 3-2</inkml:trace>
  <inkml:trace contextRef="#ctx0" brushRef="#br0" timeOffset="5920">8557 2749 110,'-47'25'38,"17"10"3,-1-11-13,16 7-25,15-6-1,13 1 1,11-3-1,10-1-1,7-2 0,5-1-1,-1 2 1,-2-2-1,-7 5 0,-10 1 0,-10 5 0,-9 6 1,-15 2-1,-7 3 1,-9 0-1,-5-3 0,-2-2-3,-1-13-3,14 4-19,-8-28-13,26 1 0,-10-30-2,21-2 0</inkml:trace>
  <inkml:trace contextRef="#ctx0" brushRef="#br0" timeOffset="6360">8719 2680 103,'0'0'42,"-21"2"-1,21-2-1,0 0-38,22 4 0,13-18-1,15-2 0,11-7 0,11 2 0,7-2-1,-2 3 0,-5 4 0,-9 9 1,-13 7-1,-16 13 0,-19 11 0,-18 9 0,-18 12 1,-10 12 1,-11 11-2,-3 5 2,1 4-2,6 0 2,11-3-2,18-6 2,23-14-1,20-17 0,23-22-1,16-17 1,12-20 0,5-18 0,-1-15 0,-8-14-2,-17-6 1,-19-7-1,-21 2 0,-20 5-2,-21 8 1,-17 17-2,-8 18-1,-10 11-3,16 33-14,-8-8-13,30 29-4,12-9-1,37 12 0</inkml:trace>
  <inkml:trace contextRef="#ctx0" brushRef="#br0" timeOffset="6560">10620 2569 90,'-55'21'38,"-8"26"1,-18 2 0,9 27-34,-8-1-2,8 4-1,11 2-2,12-9-1,25 5-18,1-29-18,25-2 0,-1-28-3,16-7 2</inkml:trace>
  <inkml:trace contextRef="#ctx0" brushRef="#br0" timeOffset="6720">10049 2870 124,'2'-10'42,"-2"10"2,29 8-11,6 3-28,17 9-2,16 0-2,13-3-5,24 7-11,-10-20-8,24 16-10,-19-15-11,9 6 1,-13-13-2</inkml:trace>
  <inkml:trace contextRef="#ctx0" brushRef="#br0" timeOffset="9260">11832 2282 94,'5'-10'39,"5"-11"1,14 5-2,2-5-36,15 0 0,16 4-2,6 3 1,3 6 0,-6 14-1,-9 13 0,-15 15 0,-21 13-1,-23 19 1,-25 10 0,-14 9 1,-15 4 0,-4-2 0,0-7 0,8-1 2,13-14-2,20-14 2,23-15-1,27-13-2,25-15 0,16-13-3,22-3-3,2-22-29,21 5-3,-6-14-2,5 4 0</inkml:trace>
  <inkml:trace contextRef="#ctx0" brushRef="#br0" timeOffset="9430">12593 2716 101,'-15'10'40,"15"-10"-2,0 0-2,22-11-48,14-10-26,18 6 1,-1-11-2,8 6-1</inkml:trace>
  <inkml:trace contextRef="#ctx0" brushRef="#br0" timeOffset="9740">13116 2405 102,'0'0'39,"0"0"1,12-2-2,13-6-37,17 1 1,7-3 0,10 1 0,0-1 1,-1 3-1,-6 2 0,-6 5 0,-11 5 0,-13 13-1,-16 9 0,-12 16-1,-11 10-1,-8 7 2,-4 8-2,-2 4-1,2 4-2,2-14-5,24 5-29,-3-27-1,24-3-1,5-25-1</inkml:trace>
  <inkml:trace contextRef="#ctx0" brushRef="#br0" timeOffset="10050">13868 2360 108,'0'0'41,"0"0"1,9-21-2,31 10-38,5-1 1,15-1-1,5 0 1,0 4-1,-5 5 0,-4 9-1,-12 10 0,-14 17 0,-17 14-1,-15 14 0,-13 10 0,-9 6 0,-6 3-1,-5 3 0,5 0-6,-7-22-12,27 7-11,-14-27-10,20-4-2,-3-18-1,11-1 0</inkml:trace>
  <inkml:trace contextRef="#ctx0" brushRef="#br0" timeOffset="10510">4966 4939 86,'1'20'37,"6"8"2,-9 5 0,7 8-37,-7 19 0,1 12-3,0 11 1,-4-1-6,12 6-28,-13-14-4,9-5 1,-3-18-2</inkml:trace>
  <inkml:trace contextRef="#ctx0" brushRef="#br0" timeOffset="10730">5075 4878 91,'-21'-13'40,"21"13"0,0 0-1,22 1-36,16-11-1,20-6-2,17-3-1,2-5-3,7 13-8,-12-9-26,-1 16 0,-26 4-2,-15 20 1</inkml:trace>
  <inkml:trace contextRef="#ctx0" brushRef="#br0" timeOffset="10880">4956 5375 92,'-16'16'40,"35"-10"1,23-30-3,44-11-35,21-12-5,17-8-1,22 5-31,-4-7-4,8 13-1,-15 3-1</inkml:trace>
  <inkml:trace contextRef="#ctx0" brushRef="#br0" timeOffset="11060">6491 5036 98,'28'-15'41,"-6"-11"0,20 1-2,-4-11-38,21-6-2,14 4-4,-9-9-22,7 27-12,-17 4-1,-9 22-1,-27 11 1</inkml:trace>
  <inkml:trace contextRef="#ctx0" brushRef="#br0" timeOffset="11220">6400 5443 103,'-23'15'42,"38"-14"0,25-34-1,40-14-38,29-10-6,15-18-13,32 13-11,-10-10-12,15 16-3,-8 1-1,1 16-1</inkml:trace>
  <inkml:trace contextRef="#ctx0" brushRef="#br0" timeOffset="19420">8674 4346 55,'0'0'31,"0"0"-7,-12-2-1,-11 5-12,5 17-2,-20-2 1,4 20-3,-15 7-2,3 20 0,-5 8-1,6 13 0,3 1-2,14 1 0,11-6 1,20-8-2,20-16 1,16-18-2,13-20 0,11-17 1,3-14 0,-2-11-1,-6-11-1,-13-5 1,-17-3-2,-20-1 0,-16 5-1,-21-1-2,-9 13-3,-20-6-6,9 21-19,-10-3-2,11 13-1,2-4 2</inkml:trace>
  <inkml:trace contextRef="#ctx0" brushRef="#br0" timeOffset="19910">9333 4509 76,'-7'-22'37,"-16"-3"1,-7 15-1,-25 3-32,1 13-1,-8 7 1,1 13 0,-3 9-2,8 6 0,7 1-1,15 4 0,18-4 0,22-8-1,18-12 0,23-12 0,14-12 0,11-10-1,5-12 1,6-9 0,-5-7 0,-7-4-1,-11 3 0,-16 3 0,-14 6 0,-12 9 0,-14 13 0,-4 10 0,-31 29 0,1 14 0,-10 18 0,-3 14-1,-6 12 0,6 4 0,10 4-2,7-12-4,28-4-31,1-22-2,23-11 0,7-24-2</inkml:trace>
  <inkml:trace contextRef="#ctx0" brushRef="#br0" timeOffset="20980">9721 4596 77,'-15'-12'38,"28"3"-2,10-11 2,20 1-37,12 0 0,15 0 1,2 2-1,-1 4 1,-6 7-1,-10 7 0,-18 7 0,-15 8 0,-20 8 0,-15 7 0,-12 3 1,-4-1-1,-1-2 0,6 0 0,8-6 0,18-7 0,16-6-1,17-7 1,12-1-1,8 4 0,3 3 0,-5 6 1,-11 9 0,-18 11-1,-20 9 1,-22 8-1,-18 4 2,-14 1-2,-10-2 2,-1-7-4,3-5 0,3-18-8,22-3-28,6-21 1,27-3-2,1-22-1</inkml:trace>
  <inkml:trace contextRef="#ctx0" brushRef="#br0" timeOffset="21730">11207 4533 74,'-3'-26'38,"3"12"-3,-9 3 2,9 11-35,-18 19-1,11 8 1,-6 9 0,1 13 0,-7 7 0,1 10 0,-6 1 0,4 3 0,-4-7 0,4-8 1,1-10-1,6-14 1,6-19-2,7-12 1,12-26-1,6-13 0,7-13 0,4-12-1,1-11 1,1-5-2,-2 0 2,-2 8 0,-8 9 0,-2 15 0,-6 17 0,-3 20-1,-1 22 0,1 22 1,3 20-1,3 13-1,9 13 1,7 3-1,11 3 1,8-8 1,9-8-1,3-14 1,1-15 0,0-20 2,-7-20-1,-4-17 0,-9-22 0,-9-17-1,-11-13 1,-7-11-2,-8-12 1,-4 0-1,-6 3 0,-5 8 1,-3 14-3,-3 12 1,2 22-6,-11 6-29,23 27-6,-18 10 1,16 13-3</inkml:trace>
  <inkml:trace contextRef="#ctx0" brushRef="#br0" timeOffset="22640">1978 7429 80,'0'-28'36,"-4"9"-1,-13 1 0,-5 15-30,-9 6-1,-3 18 1,-8 11-1,0 18 0,0 7 0,6 8 0,9-2-1,15-2 1,14-11-1,19-15 0,16-24-1,18-22 0,9-29 0,15-17-1,6-22 0,-1-12 1,-4-14-1,-6-7-1,-11-4 1,-13 2-1,-17 11 0,-14 12 0,-19 18 0,-14 22 0,-13 30 0,-10 31 0,-4 41-1,-7 34 0,-1 31 1,5 21 0,11 14-2,11 0-2,21 5-9,10-27-26,27-16-1,10-36 0,24-23-1</inkml:trace>
  <inkml:trace contextRef="#ctx0" brushRef="#br0" timeOffset="23020">2026 6340 99,'-139'90'41,"-3"40"-1,21 43-1,13 19-37,30 23 0,34 4-2,39-6 1,37-20-2,36-24 1,34-40-1,30-40 1,28-48 1,14-45 0,6-46 2,-7-28 0,-20-32 0,-24-23-1,-35-21 0,-35-16 0,-47-13-3,-39-4 0,-45 1 0,-37 8-2,-28 23 1,-25 32 0,-17 40 1,-5 42-2,8 47 1,17 30-17,36 53-19,22 20 1,38 24-3,31 3-1</inkml:trace>
  <inkml:trace contextRef="#ctx0" brushRef="#br0" timeOffset="31400">4197 7359 60,'-2'-13'36,"12"-4"0,0-8-1,12 3-21,1-14-6,14 4-2,0-5-2,6 6-1,-2 5-1,-3 8-1,-7 11 0,-6 14-1,-11 14 1,-11 15-1,-10 11 1,-6 10 0,-3 6-1,2 3 1,4-2 0,7-4 0,13-11-1,12-14 1,15-15 0,11-13 0,8-16 0,5-13 0,1-12 0,-1-6-1,-10-8 2,-6-3-1,-14-1 0,-8 3 0,-14 3 0,-8 6-1,-4 4 1,-5 5-2,5 8-1,1-2-6,19 10-29,-3-4-2,19 8 0,1-7-1</inkml:trace>
  <inkml:trace contextRef="#ctx0" brushRef="#br0" timeOffset="31770">5411 6697 98,'0'0'39,"0"-18"0,17 10-1,-1-6-37,11 3-1,4 1 0,0 5 1,-2 5 0,-5 5 0,-11 9 0,-8 7 0,-11 5 1,-8 7 0,-7 0 0,-1 3 0,2-4-1,3-5 0,12-4 0,14-8-1,16-7-2,16-8-1,13 0-3,0-12-24,14 14-10,-10-5 1,-2 7-2</inkml:trace>
  <inkml:trace contextRef="#ctx0" brushRef="#br0" timeOffset="32050">4331 7885 97,'-13'14'39,"24"-19"0,35-6 0,23-19-35,36-7-3,23-4 0,17-6-3,15 9-6,-8-4-29,4 13-2,-25 6 0,-21 17-2</inkml:trace>
  <inkml:trace contextRef="#ctx0" brushRef="#br0" timeOffset="32490">4903 8075 87,'0'0'37,"0"0"0,1 13-3,-1 14-30,-4 4-1,1 10-1,-1 5 1,-2 5-2,0 1 0,2 1 1,0-6-2,2-3 1,-1-9 0,3-7 0,2-12 0,-2-16 0,10-6 0,-2-13 0,0-9 1,0-7 0,-1-8 0,1-4-1,1-1 1,4 0-1,1 0 0,7 4 1,8 1-1,12 4-2,13 2-2,9-5-8,17 11-27,-3-9-2,17 7 0,-4-10-2</inkml:trace>
  <inkml:trace contextRef="#ctx0" brushRef="#br0" timeOffset="32690">6544 7365 119,'0'0'42,"-10"-11"1,9-9-10,13 8-34,12 6-2,10-6-1,8 15-12,-1-12-23,8 14-1,-10-2-1,-1 10-1</inkml:trace>
  <inkml:trace contextRef="#ctx0" brushRef="#br0" timeOffset="32840">6542 7597 106,'-44'25'40,"25"1"2,19-26-2,18 2-36,26-15-3,28-11-3,23 4-24,0-15-13,21 1-1,0-6 0,16 9-2</inkml:trace>
  <inkml:trace contextRef="#ctx0" brushRef="#br0" timeOffset="33660">8333 7138 62,'-26'-5'37,"-11"3"-2,-4 12 4,-10 1-26,7 16-2,-10 2-2,13 13-2,0-5-1,19 4-2,10-6 0,18-4-2,12-8 0,18-9-1,14-12 0,10-6 0,6-11-1,0-7 1,-2-6-2,-4-2 2,-9-3-3,-9-2 2,-10 3-2,-12 2 2,-10 8-1,-6 7-1,-4 15 2,-12 0-1,3 16 1,-2 16-1,3 14 1,0 13 1,4 13 0,4 13-1,1 7 1,2 4 0,-3 4 0,0-4 0,-6-6-1,-5-7 0,-11-14 0,-7-11 0,-9-16 1,-5-10-2,-4-17 1,-2-13-1,1-9-3,1-22-6,15 0-27,-1-14-3,19-1 0,5-9-1</inkml:trace>
  <inkml:trace contextRef="#ctx0" brushRef="#br0" timeOffset="34740">3302 9851 87,'0'0'37,"25"8"-2,5-16 1,11 1-36,10 3-2,6-11-9,13 9-24,-9-4 1,-3 6-3,-15 1 2</inkml:trace>
  <inkml:trace contextRef="#ctx0" brushRef="#br0" timeOffset="34890">3310 10059 88,'-10'3'36,"23"-6"0,19-19-1,25-6-35,25-9-30,5-13-4,12-2-1,-8-6-1</inkml:trace>
  <inkml:trace contextRef="#ctx0" brushRef="#br0" timeOffset="35130">3737 9441 93,'0'0'38,"11"4"-1,34 3 3,6-4-37,25 4-1,5 2 2,6 10-1,-9 7 0,-12 12-1,-21 13 0,-27 11-2,-24 13 1,-24 7-2,-17 4-1,-16-6-3,10 0-31,-13-17-5,17-13 2,11-24-2</inkml:trace>
  <inkml:trace contextRef="#ctx0" brushRef="#br0" timeOffset="35680">4896 9765 83,'13'-29'38,"16"0"-2,6-13 1,13 3-33,0-3-1,3 7 0,-7 4-1,-6 9-1,-14 13 0,-10 14 0,-14 14 0,-9 13 1,-10 15 0,-4 10-1,0 10 1,3 8 0,9-1-1,12-4 1,13-9-1,18-10 0,16-16 1,14-17-1,9-19 1,7-14 0,-2-18 0,-3-11-1,-9-10 1,-13-5 0,-13-6 0,-11 1-2,-10 1 0,-7 2-2,0 8 1,-1 6-1,5 8 0,6 3-2,12 13-3,0-7-21,21 22-11,-4-4-2,9 11 1,-6-5-1</inkml:trace>
  <inkml:trace contextRef="#ctx0" brushRef="#br0" timeOffset="35860">6237 9548 103,'0'0'39,"17"0"2,3-15-3,22-1-38,2 0-3,4-8-6,8 15-28,-15-1-3,-4 15 3,-17 2-3</inkml:trace>
  <inkml:trace contextRef="#ctx0" brushRef="#br0" timeOffset="36010">6159 9880 110,'-29'12'40,"29"-12"1,13-16-1,37-22-39,16 2-7,7-15-31,27 6-3,3-8-2,12 9 1</inkml:trace>
  <inkml:trace contextRef="#ctx0" brushRef="#br0" timeOffset="36780">7588 10064 77,'0'0'36,"-22"3"-1,22-3 2,-18 7-32,18-7 0,0 0 0,14-2 0,0-9 1,9 0-2,1-10 1,9-3-2,-4-6 1,2-1-2,-3-4 0,-4 2-1,-4 1 0,-4 6-1,-6 4 0,-3 7 0,-7 15 0,0 0 1,0 0-2,-2 30 2,-2-1-1,3 5 0,1 3 0,4 0 1,4-5 0,3-5 0,5-11 0,4-12 0,4-17 1,2-15-1,1-16-1,-1-13 1,-1-12-1,-4-16-1,-6-13 1,-10-9-1,-5-5 0,-9-1 0,-7 4 0,-5 6-1,-2 11 1,1 12 1,5 19-1,11 12 2,14 13-2,19 10 1,21 10 1,25 4 0,24 1 0,22 3-1,22 1 1,18 3 0,17 0-1,9 1 1,6-4 0,0 0-1,-4-1 0,-8-3 0,-14 0-1,-20-3-1,-25 1-1,-26-2-3,-21 15-17,-39-12-18,-19 12 1,-35-4 0,-12 13-1</inkml:trace>
  <inkml:trace contextRef="#ctx0" brushRef="#br0" timeOffset="37360">8963 9420 81,'-10'-16'39,"-15"1"-1,-4 15 2,-17 1-32,5 18-1,-9 2-1,5 15-1,-2 1-1,11 3 0,7 0-1,13-3-1,13-9 0,19-7 0,12-12 0,14-12-1,8-10-1,7-5 0,1-11 0,1-4-1,-3-3 1,-9 1-1,-8 3 0,-8 4 0,-10 9 1,-7 8-1,-14 11 0,7 15 1,-14 13 1,-3 13-1,-1 16 1,-5 12 0,0 14-1,0 6 1,-1 2 0,-1 4-1,2-5-1,-2-7 1,-2-10-1,0-12 1,-2-12-2,-2-15 2,0-12-3,-2-14 2,3-11-1,-4-20-8,17-5-24,-11-24-6,12-5 1,0-21-2</inkml:trace>
  <inkml:trace contextRef="#ctx0" brushRef="#br0" timeOffset="37780">9560 9360 95,'-15'-2'39,"2"6"1,7 14-1,-9-2-33,8 16-2,-2 5 0,1 9 0,-5 5-1,6 3 0,-3-1-1,4-2 0,-2-10 0,5-8-1,3-17 0,0-16 0,13-9-1,-1-17 1,5-14-2,0-14 1,5-10 0,0-6-1,0-3 1,0 5 0,-2 7 0,3 5-1,1 11 2,6 9-2,7 12 0,2 5-4,17 23-22,-5-14-12,15 13-2,-5-7-1,8 7 0</inkml:trace>
  <inkml:trace contextRef="#ctx0" brushRef="#br0" timeOffset="38530">5107 11324 86,'20'-15'40,"2"-9"-1,10 3 1,-2 5-39,12-11 0,1 4 0,1 8 1,-8 9-1,-11 13 0,-13 12 1,-10 14-1,-11 10 1,-7 11 0,-7 6-1,3 4 0,4-2 0,10-5 2,14-9-2,17-11 1,19-18-1,14-15 1,11-16-1,1-12 0,2-16 1,-3-8-2,-9-9 1,-12-4-1,-14-1 1,-11 4-1,-10 2 1,-4 6-1,-1 8 0,0 5-1,4 11 1,4 4-2,11 10-2,3-2-7,20 15-28,-6-5-2,16 8 0,-4-7 0</inkml:trace>
  <inkml:trace contextRef="#ctx0" brushRef="#br0" timeOffset="38730">6503 11139 86,'0'0'39,"0"0"-1,25-8 2,13 0-37,-1 1-1,2 0-3,4 9-4,-15-4-31,2 14-2,-19 1 0,-10 13-2</inkml:trace>
  <inkml:trace contextRef="#ctx0" brushRef="#br0" timeOffset="38870">6455 11438 98,'-22'24'40,"7"-18"2,15-6-2,22-8-35,14-12-3,15-2-4,1-13-20,17 13-17,-1-6-1,7 14-2,-3-2 0</inkml:trace>
  <inkml:trace contextRef="#ctx0" brushRef="#br0" timeOffset="39820">7539 11874 71,'4'-28'38,"5"13"2,-3-9-1,10-1-33,-3-2-3,5 4 1,-3-1-2,1 5 1,-5 7-1,-11 12-1,14-3 0,-11 18 2,-3 7-1,0 7-2,0 5 1,3 1 0,5 1-1,4-4 0,4-7 1,6-13-2,4-13 1,5-13 1,1-16 0,3-11 1,-5-15-2,-2-9 1,-3-14 0,-1-7 0,-8-6-1,-3-6 0,-9-2 0,-8 2 1,-6 0 0,-5 5 0,-7 6 0,-3 10 1,-3 8-2,1 10 3,4 8-2,6 10-1,6 8 0,9 8 1,7 7-1,6 5 0,7 7 0,2 8 1,4 3-1,2 6 1,2 3-1,2 4 0,4 0 0,6 0 0,9-1 0,11-5 0,14-2 0,13-4 0,12-4 0,12-3 1,11-4-1,7 1 0,9-6 1,5 4-1,4-6 1,8-2-1,7-2 0,6-5 0,6-2 0,5-3-1,1 0 1,-4-1-1,-9 0 1,-14 3-1,-17 3 1,-19 2-3,-17 5 1,-23 1-2,-16 7-1,-22-6-9,3 13-27,-20-8 0,0 7 2,-8-7-2</inkml:trace>
  <inkml:trace contextRef="#ctx0" brushRef="#br0" timeOffset="41420">8491 11111 66,'-1'-17'37,"21"7"-2,7-5 3,13-2-32,1 2-3,10 6 2,-3-1-1,-3 11 0,-9 3-2,-8 10 1,-16 4-1,-12 10-2,-12 2 2,-14 7-1,-10 3 1,-4 3-1,-7-2 1,4 1 0,6-6 0,11-4 0,12-7 0,17-7-1,15-7 0,14-6-1,13-5-1,11-6-1,10-1-2,-2-15-14,11 12-23,-9-10 1,2 3-1,-10-10 0</inkml:trace>
  <inkml:trace contextRef="#ctx0" brushRef="#br0" timeOffset="41590">9234 11150 93,'-18'9'38,"-3"-8"1,21-1-4,0 0-48,0 0-26,20-1 1,2-8-1,15 2-1</inkml:trace>
  <inkml:trace contextRef="#ctx0" brushRef="#br0" timeOffset="41910">9580 11029 89,'0'0'41,"7"11"2,10-17-3,14 4-34,8-4-2,7 4 0,0-3-1,2 4 0,-7 1-2,-4 3 0,-12 5 0,-9 2-2,-13 7 2,-7 4-2,-12 6 1,-6 4-1,-6 3 0,-1 3 0,2 4-1,2-6-2,13 5-6,-1-18-29,28-2-3,5-16 1,20-4-2</inkml:trace>
  <inkml:trace contextRef="#ctx0" brushRef="#br0" timeOffset="42240">10160 10999 86,'0'0'41,"9"-11"2,26 2 1,2-5-38,18-4-1,-2-4 0,5 5 0,-11 2-2,-4 7-1,-13 6-1,-12 8 0,-14 9 0,-11 11-1,-10 5 1,-5 8-3,-4 6 2,1 3-2,2 1 0,4-2-1,9-2-2,2-16-8,19 3-27,1-17-2,18-6 0,4-17-1</inkml:trace>
  <inkml:trace contextRef="#ctx0" brushRef="#br0" timeOffset="42610">11213 10888 91,'13'-1'44,"-27"7"-2,-7 16-1,-20 10-30,-3 5-10,-3 7 0,-3 9-1,2 0 0,1 0-3,14-3-1,5-12-4,19 4-12,-3-25-20,18-5-1,-6-12 0,19-16 1,-10-12 28,1 0 10,-2-2 5,-11-13 17,8 13 19,-10-4 3,5 14 0,-10 0 2,10 20-29,0 0-7,26-5-3,-1 11-2,10 7-1,10 0-2,9-1-4,12 8-6,-12-15-25,15 9-8,-12-9 1,3 1-2</inkml:trace>
  <inkml:trace contextRef="#ctx0" brushRef="#br0" timeOffset="44200">11759 10648 93,'0'0'38,"15"4"1,-15-4-8,-3 24-24,-4 5-3,4 6-1,-3 7-1,2 6-1,2 2-1,1-4-4,8 1-3,-8-12-30,16-2-4,-3-10 1,6-1-1</inkml:trace>
  <inkml:trace contextRef="#ctx0" brushRef="#br0" timeOffset="44390">11932 11046 91,'0'-13'41,"-9"-4"1,9 17-2,-10-17-37,9 5-2,1 12-4,16-24-15,8 22-20,0-6-1,14 3 0,-1-7-1</inkml:trace>
  <inkml:trace contextRef="#ctx0" brushRef="#br0" timeOffset="44760">12312 10752 88,'0'0'39,"19"-21"0,8 12 1,2-8-35,8 6 0,0 1 0,2 5-1,-4 4-1,-6 6-1,-7 5-1,-11 7 0,-10 6 0,-9 6 0,-9 4-1,-7 4 1,-9 4-1,0 1-1,-3 0 1,2-3-1,6-3 0,14-6 0,13-9 0,16-10-1,19-7 0,13-11-1,22-6-1,5-14-5,21 1-28,-11-11-3,9 4 1,-9-10-1</inkml:trace>
  <inkml:trace contextRef="#ctx0" brushRef="#br0" timeOffset="44930">13153 10754 99,'-41'30'39,"4"14"0,-9-8-2,6 12-35,-1 1-1,7 0-2,2-1-1,3-7-3,14 3-9,-6-19-25,21-2 1,0-23-2,0 0 1</inkml:trace>
  <inkml:trace contextRef="#ctx0" brushRef="#br0" timeOffset="45080">12903 11010 82,'-6'-32'42,"5"11"-1,-9-1 0,10 22-29,1-16-6,-1 16 0,21 6-5,-2 0-3,10 5-3,5-6-7,22 8-28,-7-12-3,15 6 2,-2-11 0</inkml:trace>
  <inkml:trace contextRef="#ctx0" brushRef="#br0" timeOffset="45280">13562 10742 93,'-33'16'39,"-12"4"1,5 14-2,-4 5-33,9 4-5,10 1 0,9-1-2,12-1-2,9-13-9,28 1-27,6-16 1,16-6-1,3-13 1</inkml:trace>
  <inkml:trace contextRef="#ctx0" brushRef="#br0" timeOffset="45550">13868 10857 102,'-17'13'41,"-11"2"0,8 17-1,-3-2-35,9 8-3,4-1 1,10 2-2,7-6 0,9-5-2,8-8 2,5-12-3,5-11 2,1-7-1,-2-11-1,-2-7 3,-4-7-3,-6-7 1,-6 0-2,-8-8-2,-1 9-2,-13-10-10,8 21-22,-14-2-1,9 14 0,-8 2 1</inkml:trace>
  <inkml:trace contextRef="#ctx0" brushRef="#br0" timeOffset="45880">14389 10464 92,'6'-13'41,"3"1"1,17 4-1,-4-4-33,14 0-4,-1-1 0,-1 5 0,-6 3-2,-4 5 0,-6 3 0,-7 7-1,-7 7-1,-9 5 1,-6 5-1,-3 4 1,-2 6-2,-4 2-1,0 5-1,-2-7-3,11 12-26,-14-17-10,10 6 1,-8-13-2</inkml:trace>
  <inkml:trace contextRef="#ctx0" brushRef="#br0" timeOffset="46780">11490 10385 34,'0'0'25,"0"0"2,0 0-2,2-16-18,-2 16-2,4-14 1,-4 14 1,-5-10-1,5 10 2,-13-6-1,13 6-1,-17-2 1,17 2-3,-17-2 0,17 2-1,-14-4 0,14 4 0,-11-5 0,11 5 1,0 0-1,0 0 1,-13-6 0,13 6-2,0 0 1,0 0-2,0 0 1,0 0-1,20-2 0,16 1-1,19-6 2,26-2 0,28-5 0,26-2 1,26-5-1,23 2 0,18-3-1,9 3 2,9 6-3,0 6 0,-5 4 0,-3 6-1,-7 4 0,-10-1 1,-11-1 0,-10-1 0,-17-6 0,-12-3 1,-16-6 0,-14-4-1,-17-2 1,-13 1-1,-18 0 1,-12 2-1,-14 3-1,-12 5 0,-13 2 0,-16 4 0,0 0-1,-13 5 1,-4 0-2,-7-2-2,6 8-7,-11-11-27,15 7 2,-2-9-2,16 2 0</inkml:trace>
  <inkml:trace contextRef="#ctx0" brushRef="#br0" timeOffset="47000">15162 10050 110,'5'-11'40,"-5"11"1,0 0-6,5 13-30,0 7-1,-1 5-1,-2 12-1,-3 4-2,-2 6 2,-1 2-4,-3-2 1,-1 1-6,-7-21-20,10 11-15,-7-18 3,11 0-4,1-20 1</inkml:trace>
  <inkml:trace contextRef="#ctx0" brushRef="#br0" timeOffset="47820">5401 12823 67,'0'0'38,"15"-18"-1,11 8 0,-1-6-32,10 5-1,-4 0 0,1 8-2,-8 5 1,-3 13-1,-8 7 0,-8 13 0,-6 7-1,-3 9 1,-6 7-2,1 5 2,0-1-2,5-2 1,7-8 0,12-9 0,10-14 0,15-13 1,11-17-1,8-15 1,4-16 0,3-7 0,-3-13 0,-9-3-1,-7-5 0,-10-1 1,-12 2-1,-6 3-1,-4 3 1,-4 5-1,6 7-1,1 4 0,8 9-2,3 0-3,19 19-22,-7-9-12,13 12-1,-6-4-2,8 10 1</inkml:trace>
  <inkml:trace contextRef="#ctx0" brushRef="#br0" timeOffset="48003">6841 12643 77,'11'6'41,"7"-7"-2,-3-10 2,13 3-36,0-2-3,3 2-1,0 4-3,-6 0-4,5 13-32,-30-9 0,18 25-2,-23-9 1</inkml:trace>
  <inkml:trace contextRef="#ctx0" brushRef="#br0" timeOffset="48170">6769 12924 93,'-15'25'41,"5"-18"2,28 1-2,13-19-37,17-7-3,18-6-4,1-18-16,17 14-22,-7-8 0,10 9-3,-13-1 2</inkml:trace>
  <inkml:trace contextRef="#ctx0" brushRef="#br0" timeOffset="60290">8180 12264 40,'20'-15'35,"-8"4"-1,-12 11 1,0 0-22,-21 7-8,-6 13-2,-1 10 3,-5 1-3,4 7 1,4-1-1,13 2-1,12-9 1,17-2-2,14-12 1,18-3-2,10-6 1,7 1-1,-1-3 1,-4 7 0,-8 4-1,-14 9 1,-15 10-1,-17 7 0,-17 4 0,-11 1-1,-7-1 0,-7-10-3,13-2-30,-7-21-3,13-11-2,5-21 1</inkml:trace>
  <inkml:trace contextRef="#ctx0" brushRef="#br0" timeOffset="60490">8264 12182 86,'-30'-8'39,"19"10"2,4-13-1,27 5-36,17-6-1,17-6-2,17-1-2,8-4-3,12 11-5,-8-7-30,8 17 0,-18 0-3,-6 14 2</inkml:trace>
  <inkml:trace contextRef="#ctx0" brushRef="#br0" timeOffset="61890">9099 12673 33,'0'0'31,"0"28"0,-12-7-1,-7 6-26,2 7-3,-1 5-3,-2-6-7,4 2-21,7-3-1,3-12 2</inkml:trace>
  <inkml:trace contextRef="#ctx0" brushRef="#br0" timeOffset="62310">9450 12075 62,'0'0'38,"8"-15"-2,2 8 3,0-8-33,9 1-2,5-5-1,12 2 1,4-4-2,10 3 0,2-1 0,4 4 0,-3 4-1,-4 6 0,-10 6 0,-9 11 0,-11 12-1,-15 14 2,-13 13-2,-10 11 1,-8 10-1,-6 5 1,-2 1-2,2-1-1,5-7-2,1-19-9,17-3-27,4-18 1,18-10-2,4-18 1</inkml:trace>
  <inkml:trace contextRef="#ctx0" brushRef="#br0" timeOffset="63330">10600 11897 55,'0'0'37,"-14"9"-2,-5 4 0,-2 15-26,-14 0-4,3 19 0,-8 1 0,4 12 0,0-1 0,10 3 0,5-4-2,13-2 1,10-7-2,17-11-1,8-11 0,14-8 0,4-11-1,3-2 0,-4-8 1,-5-4-1,-11-4 0,-13-1 1,-15-2-2,-15-1 2,-13 2-1,-9-7-2,-4 1 1,0-3-1,4 1 0,5-2-1,16 6-2,5-8-8,22 13-26,5-1 0,17 6 0,2-2 0</inkml:trace>
  <inkml:trace contextRef="#ctx0" brushRef="#br0" timeOffset="63710">11095 11982 79,'-13'-7'40,"-13"1"-1,-3 10 0,-11 2-36,3 8 0,-1 4 1,8 6-2,3 3 0,12 3 0,10-1-1,19 0 0,12-6 0,12-4 0,11-3-1,3 1 0,0-2 0,-2-1 1,-7 6-1,-14 3 0,-13 7 1,-15 5-1,-15 5 0,-9-1-1,-5 2-1,-4-7 0,5-4-3,0-19-11,17-2-24,9-24-2,22-9 2,6-18 0</inkml:trace>
  <inkml:trace contextRef="#ctx0" brushRef="#br0" timeOffset="63880">11182 11980 97,'-37'6'41,"19"5"2,18-11-2,0 0-38,42-16-3,16-3-3,21 6-12,2-14-25,10 10-1,-7-3-2,-3 12 1</inkml:trace>
  <inkml:trace contextRef="#ctx0" brushRef="#br0" timeOffset="64580">11859 12184 70,'0'0'39,"-10"11"-2,12 0 2,-2-11-33,-3 28-3,3-9 1,1 9-1,-6 2 0,2 1 0,-4-2-1,0-1 1,1-8-1,5-5 0,1-15 0,14-3-1,3-16-1,8-6 0,2-8 1,5-7-2,-1-1 2,-2-1-2,-2 7 2,-7 4-1,-4 9 0,-7 7 0,-9 15 0,0 0 0,3 10 0,-4 5 0,2 3 1,4 3-1,5-3 0,7-3 1,8-4-1,7-6 1,9-6-1,4-4 1,3-7-1,-2-1 1,0-5-1,-3 1 1,-6 2-1,-7 1 0,-9 4 1,-5 7-1,-16 3 0,7 26 1,-14 4-2,-9 7 2,-3 10-2,-3 5 0,1 3-3,1-10-2,19 5-21,1-28-14,25-10-1,12-24-1,27-13 2</inkml:trace>
  <inkml:trace contextRef="#ctx0" brushRef="#br0" timeOffset="64770">13157 11781 87,'-51'57'39,"-12"14"-1,4 16 1,0 4-39,5-2-7,22 8-25,2-14-6,21-5-1,8-19 0</inkml:trace>
  <inkml:trace contextRef="#ctx0" brushRef="#br0" timeOffset="65080">13284 12067 74,'-39'9'41,"0"18"0,-9 2 1,13 4-27,7-3-13,16 0 0,12-6 0,14-5-1,10-4 0,8-3-1,3-2 1,-4 2 0,-6 2-1,-13 3 1,-9 4 0,-11 5 0,-12 3-1,-3 0 0,-4-1-1,1-4-1,4-1-2,0-19-17,12 11-20,0-15-1,10 0-1,15-7 2</inkml:trace>
  <inkml:trace contextRef="#ctx0" brushRef="#br0" timeOffset="65240">13397 12477 106,'-11'13'42,"-4"-17"2,15 4-4,0 0-42,-16-14-4,16 14-34,-1-10-2,1 10-1,0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1:35:29.33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5025 3883 61,'-6'-11'35,"4"-6"-2,4-15-3,8-5-27,10-12-3,15-11 2,16-12-2,16-11 1,15-10-1,16-3 1,15-7 0,15 1 2,11 1-2,7 3 0,5 6 1,8 6-1,8 5 1,8 4-2,7 8 1,10 5-1,9-2 1,13 5-1,14 1 1,10 3-1,10 1 1,12 3 1,11 2-2,12 4 2,7 6-2,13 9 2,5 7-1,7 9 1,7 8-2,2 9 0,8 10 2,-1 8-2,7 8 1,2 10-2,4 8 2,0 9-2,0 10 1,-1 13-1,-9 14-1,-4 13 2,-11 17-2,-14 13 1,-13 15-1,-14 14 1,-15 18 0,-12 12 0,-12 11-1,-16 11 1,-12 15-1,-8 10 1,-16 10 3,-6 9-2,-14 6 3,-8 6-1,-13 4 1,-7 6-1,-12 1 1,-13 3-1,-10 1-1,-12 2 1,-10 2-3,-15-1 1,-14 3 0,-11-3 0,-16 1 0,-12-2-1,-17 0 2,-19 1-2,-18-3 0,-21-4 2,-22-5-4,-25-6 2,-23-6-2,-28-7 4,-28-11-4,-24-6 2,-26-7 0,-19-8 0,-22-7 2,-17 2 0,-19-12 0,-8-3-1,-9-8 1,-7-8 1,-7-12-1,-3-9-1,-3-15 1,0-17-1,-4-15 0,-3-13-1,0-19 1,-3-17-1,1-17 1,-4-17-1,3-14 1,-7-15-1,6-16 1,0-14-1,6-12 0,1-12 1,8-14-1,5-11 2,12-17-1,8-13 0,8-12 1,14-15-1,10-13 1,17-16 1,7-10 0,21-13-1,6-13 1,18-8 0,12-12-1,16-10 1,11-11-1,14-9 0,15-11 1,13-10-1,22-10 1,15-11 0,14-12 0,18-8 0,15-4-1,16-5 0,10-1 0,9 4 0,7-1-1,6 5 1,10 3 0,4 6-1,11 2 2,8 0-2,14-1-1,17-7-1,20 1 0,20-4 0,21-5 1,27-3 0,20-6 0,23 5 1,19 2 2,17 11 0,13 14-1,11 14-3,18 29-5,-6 18-31,16 37 0,-6 23-1,5 36-3</inkml:trace>
  <inkml:trace contextRef="#ctx0" brushRef="#br0" timeOffset="1560">11423 8183 43,'-20'19'30,"6"7"1,-3-6-2,3 4-27,3 1-2,2-1 1,2 0 1,-2-3 0,2 1 1,-5-6 2,7 6 0,-10-9 1,6 6 1,-8-9 1,8 7-1,-5-10-1,7 5-2,7-12 0,-10 7-1,10-7-1,12-20-1,10-7 0,11-10 0,13-14 0,14-18 1,17-17-1,15-19 1,23-20-1,16-19 2,17-17-1,16-17 2,17-17-2,12-9-1,14-13 1,9-4-1,3-4 0,2 1-3,0 0 2,-3 3-1,-7 6-1,-9 7 1,-9 12-1,-13 10-1,-15 17 3,-16 15 0,-17 21-1,-19 19-1,-19 19 2,-18 17 0,-17 16 0,-15 13 0,-9 7-1,-6 7 1,-3 1 0,3 0 0,4 0 0,3-2 0,3 1 1,3 1-1,-4 2 1,-3 5-1,-6 5 1,-7 6 0,-8 6-1,-14 10 0,0 0 0,0 0 1,-18 0-1,6 5 0,-1-1-1,1 1 1,2-1 0,10-4-1,0 0 1,0 0 0,0 0 0,0 0-1,17-6 1,-17 6 0,19-11 0,-19 11 0,12-10 0,-12 10 0,-1-11 1,1 11-2,-19-8 2,-2 7-1,-7 2 0,-8 4 0,-6 3 0,-6 7 0,-8 3 0,-2 4 1,-1 1-1,4 2 0,6-3 0,7-4 0,7-3 1,12-6-1,23-9 0,0 0 0,29-21 0,12 1 0,13-5 0,12-1 0,10-1 0,0 6 0,-5 6 1,-8 10-2,-15 15 2,-17 19-1,-23 17 0,-22 19 0,-20 12 0,-13 8-1,-8 8 0,-4-8-5,13 0-31,0-21-2,23-12 0,11-27-2</inkml:trace>
  <inkml:trace contextRef="#ctx0" brushRef="#br0" timeOffset="2558.4">13809 6691 62,'0'0'34,"0"-15"-2,0 15 1,0 0-26,-18 8 0,14 14 0,-6 5-2,4 17 0,-5 6-1,6 13 1,-6 2-1,7 3 0,-1-7-2,5-5 1,2-12-1,5-10 0,2-17-1,5-10 0,1-15 1,5-11-1,-5-10 0,1-5 0,-6-9 0,-6-3 0,-6-6 0,-4-1-1,-2 6 1,-4 4-1,6 6 1,2 7-1,12 5 0,12 4 0,15 7 0,12 0-3,20 11-12,0-10-22,10 6-3,-8-3 1,-1 4-2</inkml:trace>
  <inkml:trace contextRef="#ctx0" brushRef="#br0" timeOffset="3463.2">14296 6910 75,'7'-19'37,"1"8"-1,-6-4 2,-2 15-31,0 0-1,12 8 1,-12 13-1,5 15 0,-8 8-2,3 15 0,-5 1-2,4 0-1,3-9 1,10-21 0,12-29 0,20-31 0,21-39 0,28-35-3,27-28 1,15-26-6,16-1-15,-21-15-7,0 21-12,-26 8-2,-15 27-1,-30 19-1</inkml:trace>
  <inkml:trace contextRef="#ctx0" brushRef="#br0" timeOffset="5647.2">12113 1801 49,'-16'-1'36,"16"1"-2,0 0 1,0 0-16,1 15-14,-1-15 1,33 14 0,-11-8-1,12 3-1,8-5 0,9 2-2,5-2 0,6-2-1,6-1 0,4 0 0,4 2 0,-1-1-1,-2 0 1,-1 3 0,-4-3 0,-2 2 0,-6-1 1,-6 3-1,-7 0 1,-4 4-2,-7 3 1,-4 3-1,-5 5 1,-6 2-1,-4 1 1,-2 0-2,-3 0 2,-2-3-1,-2-4 0,-1-2 0,-7-15 0,15 14 0,-15-14 0,17-2 0,-17 2 0,17-12 0,-17 12 0,15-12 0,-15 12 0,7-13 0,-7 13 0,0 0-1,-12-14 1,1 7 0,-3-1 0,-5-1 0,1-5-1,-4-3 1,-1-5 0,-2-3 1,1-5-2,0 0 3,-2 0-3,1 0 2,-2 4-1,-1 5 1,-1 5 0,-1 5-1,-3 4 0,0 3 1,1 2 0,0 2-1,5 0 1,5 0-1,4-1 1,8 0-1,10 1 0,0 0 1,26 17-2,1-4 2,8 4-2,7 5 0,6 2 2,4 4-2,3 0 1,-1-1 0,2-3 0,-3-1 0,-1-3 0,-2 0 0,-5-4 1,-5-2-1,-6 0 0,-9-1-1,-11 2 1,-16 7 0,-16 5 0,-18 2-1,-15 4 1,-15 4-1,-9-1 0,-4 1 0,1-5-2,5-13-6,22 0-28,6-18-3,25-2 0,11-15-1</inkml:trace>
  <inkml:trace contextRef="#ctx0" brushRef="#br0" timeOffset="6255.6">13980 1694 98,'24'-24'41,"-1"-4"-1,10 4-1,-5-2-37,5 2-1,-3 2 0,-2 11 0,-8 9-1,-7 11 1,-7 10-1,-6 11 1,-6 11-1,-2 8 0,0 8 1,2 3-1,6 0 1,7-5-1,8-6 1,11-8-2,8-14 3,10-14-1,6-15 1,2-13 0,0-16 0,1-8 1,-9-10-1,-11-6 1,-11-6-1,-9-1 1,-11-1-1,-4 4-1,2 59 2,-3-51-3,3 51 0,-9-52 0,9 52 0,0 0 0,18-63-2,-18 63-2,0 0-5,65-48-15,-65 48-5,74-24-9,-28 18-4,0 1 0,4 1 2</inkml:trace>
  <inkml:trace contextRef="#ctx0" brushRef="#br0" timeOffset="6770.4">15286 1084 92,'0'0'42,"0"0"0,0 0 0,-31 61-36,11-4-3,5 7 3,-2 0-2,13-2 1,12-23-3,-8-39 2,52 4-2,0-25 0,12-10 1,16-19-3,8-10 0,11-14-2,3-5-7,-4-14-14,11 2-7,-7-1-6,6 2-7,-10 4-3,3 4 3</inkml:trace>
  <inkml:trace contextRef="#ctx0" brushRef="#br0" timeOffset="12386.4">17697 3689 76,'0'0'38,"20"-30"-1,9 7-1,9-15-33,14-1 1,7-8-3,7 4 1,-3 3-1,-3 10 0,-11 14-1,-9 19 0,-18 19 0,-15 18 0,-15 20 1,-11 13-1,-8 12 2,0 6-1,2-3 1,9-5-1,14-16 1,16-16 0,19-24 0,18-24 0,19-23 0,15-23 0,12-18-1,0-13 1,-6-9 0,-8-1 0,-20 5-1,-13 7 0,-20 8 0,-17 14-1,-15 10 1,-6 10-1,-3 7 0,7 8-1,12 3-1,11-2-2,27 13-9,2-21-13,37 17-7,-4-12-5,14 11-3,-7-5 0</inkml:trace>
  <inkml:trace contextRef="#ctx0" brushRef="#br0" timeOffset="12558">19264 3662 89,'3'18'39,"15"-19"-1,22-4-1,12-15-41,4-12-25,21 10-9,-7-7 2,1 10-3</inkml:trace>
  <inkml:trace contextRef="#ctx0" brushRef="#br0" timeOffset="12714">19359 3883 93,'-22'24'38,"22"-24"2,27-5-3,20-10-37,20-30-23,28 10-15,1-12-1,12 6 0,-2-3-1</inkml:trace>
  <inkml:trace contextRef="#ctx0" brushRef="#br0" timeOffset="13244.4">20885 3440 85,'-19'-41'38,"1"14"0,-16-4 1,5 19-33,-19 6 0,0 21-2,-8 14-1,1 20-1,-1 7 1,11 4-2,10 1 1,19-8 0,20-15 0,24-20 0,26-26-1,24-28 1,23-25 0,11-19 0,7-16-1,-4-14 1,-8-8-2,-12-2 1,-18-1-1,-22 9-1,-20 18 1,-17 19-1,-16 24 0,-16 35 0,-14 33 1,-12 37 1,-9 37-1,-3 25 0,1 14-1,7 5-1,16 3-5,8-25-14,35 5-6,-3-37-9,28-9-4,2-24-3,9-8 3</inkml:trace>
  <inkml:trace contextRef="#ctx0" brushRef="#br0" timeOffset="13478.4">20339 4187 101,'2'10'41,"43"-14"1,34-31-3,44-9-38,26-5-1,14-8-3,19 15-16,-17-14-12,3 22-8,-25 4 0,-21 23-2</inkml:trace>
  <inkml:trace contextRef="#ctx0" brushRef="#br0" timeOffset="13899.6">21221 4306 89,'0'-21'39,"0"21"-1,-25-2-1,1 23-33,-20 12-2,-7 23 1,-12 18-1,-5 19 0,-2 9 1,8 11 0,9 0 1,14-2-2,21-11 1,21-14-3,25-23 0,18-25-6,26-7-13,-11-38-8,17-1-11,-16-23-1,-3-4-3,-21-13 2</inkml:trace>
  <inkml:trace contextRef="#ctx0" brushRef="#br0" timeOffset="14086.8">20527 4877 106,'-36'19'43,"36"-19"1,23 0-2,48-27-40,33-17-2,31-5-4,8-12-13,27 19-8,-19-18-6,6 24-8,-26-2-4,-16 19 0</inkml:trace>
  <inkml:trace contextRef="#ctx0" brushRef="#br0" timeOffset="15163.2">21574 3075 71,'0'0'35,"4"-16"0,-4 16 0,2-12-27,-2 12-2,0 0 1,10 9-1,-10-9 1,12 17-1,-12-17-1,25 21-1,-6-14 0,7-4 0,6-7-2,8-8 0,10-13 0,14-14-2,14-19-2,14-24-5,28-6-14,-8-34-6,25 0-11,-10-19-3,6 5 0,-15 1 0</inkml:trace>
  <inkml:trace contextRef="#ctx0" brushRef="#br0" timeOffset="20066">18431 2780 82,'-12'46'41,"6"14"1,-11-9-1,14 4-32,3-17-3,25-17 0,32-33-4,33-36-1,38-32 1,36-27-5,32-7-12,0-29-9,18 12-9,-30-2-7,-11 24-2,-26 16 0</inkml:trace>
  <inkml:trace contextRef="#ctx0" brushRef="#br0" timeOffset="20914.2">21455 4054 72,'-27'-9'32,"-18"-5"-6,-3 20 3,-29-5-18,-2 25-4,-18 4-2,-3 19 0,-12 15-1,3 23 0,-7 18-2,1 22-1,3 20 1,11 17-1,12 12 1,19 5 0,27-9-1,34-16 3,40-26-2,41-30 3,49-42-4,41-40 1,41-45 0,29-35 0,15-30 1,-6-21-3,-14-19 0,-28-13-2,-42-10 3,-51-7 0,-57 1-1,-56-2 2,-58 7-3,-40 17 2,-37 24-1,-28 28 1,-16 42-3,-9 29-9,22 55-17,2 19-13,35 28-2,29 11-2,34 10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2:55:45.7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4-05T01:36:29.248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5127 1175 9,'-64'-14'13,"2"5"1,-13 4 2,1 5-26,-9 6 8,-2 3 1,-98 14 11,4 27 6,-9 10 5,15 15-2,7 7-2,16 10-4,10-1-4,22 4-3,14-8-2,-1 11-2,7 4-2,3 10 0,7 5-1,8 12 2,9 3-1,9 7 0,8 4 0,8 7 0,8 4 1,7 3-1,4-1 2,7 5-2,7 1 1,4 1 0,8 3 0,6-5 0,10 1 1,6-8-1,11-3 0,10-6 2,11-2-3,7-10 2,14-1-1,10-7 0,11 2-1,7-3 3,9 1-2,7 0 0,8-4 0,12-2 1,4-6-1,5-5 0,6-10 1,8-8-2,5-10 1,6-15 0,3-9 0,3-16 0,5-10 0,1-17 0,4-11 0,0-16 0,1-11 0,-2-15 0,1-14 0,-5-14 0,1-11-1,-4-16 2,-5-11-1,-7-14-1,-3-8-1,-7-12 1,-8-11-1,-14-6 0,-12-7 0,-15-3-1,-13-5 0,-15-2 2,-19-4 2,-15 0-2,-16-1 2,-16-1-1,-11-1 1,-15-1-1,-11 1 2,-10-3-2,-11 1-1,-10-3 1,-8 3-1,-7 1 2,-8 2-2,-8 5 1,-5 3 0,-10 7 0,49 84 2,-13-7-1,-2 11 0,-11-6-2,-9 7 0,-16-1 0,-6 12-2,-17 3 1,-14 10-2,-16 4 0,-7 14-1,-15 4-2,-10 7-21,-3 5-13,-97 6 4,-88 24-4</inkml:trace>
  <inkml:trace contextRef="#ctx1" brushRef="#br0">13039 7208</inkml:trace>
  <inkml:trace contextRef="#ctx0" brushRef="#br0" timeOffset="-4.14579E6">5263 4191 42,'-18'10'30,"5"0"1,0-3-1,13-7-27,-10 9 2,10-9 2,14-8 0,8-16 1,24-6 0,13-24-1,28-8 0,20-24-1,33-12 0,20-22-2,18-5 0,10-8-2,5 1 1,0 2-1,-8 8 0,-12 2 0,-15 11-3,-16 9 2,-14 11-2,-17 7 2,-11 11-2,-17 10 1,-11 9 0,-15 13 1,-13 8-1,-16 11-1,-15 8 0,-13 12 0,-17-4 0,-8 11-1,-9 0 0,1 5-2,-7-7-3,10 11-2,-6-13-7,24 14-7,-8-17-6,20 0-5,0 0 0,10 19 5,-10-19 12,16 2 12,-5 2 11,-11-4 9,11-1 9,-11 1 7,0 0 1,0-11-3,0 11-9,-2-11-7,2 11-5,-2-10-3,2 10-1,-14-12-2,-1 9 0,-8 1-1,-9 3 0,-9 2 1,-8 3-1,-7 1 1,-4 3 0,-1-2 0,5 3 1,5-4-1,12 1-1,10-5 1,13 1-1,16-4 0,16-3-1,16-2 0,12-5 0,13 0 0,10-3 1,7 0 0,4 0-1,-6 1 1,-4 4 0,-10 5-1,-9 11 1,-14 11 0,-16 20 0,-18 14-1,-13 13 2,-17 14-1,-9 12 0,-11 3 0,-4-2-1,3-4-3,1-28-9,25-2-25,5-29-1,27-13-2,9-27-1</inkml:trace>
  <inkml:trace contextRef="#ctx0" brushRef="#br0" timeOffset="-4.14579E6">8409 1611 88,'10'9'36,"-11"5"0,2 9 0,-2 8-35,-5 13-1,-3 7 1,1 9 0,0 1-1,-1 1 0,1-7 1,5-4 0,-1-14 1,6-9 0,-1-14 0,-1-14 1,15-11 0,-3-11-1,2-12 0,1-7 0,2-9-1,-1-6 1,1 1-1,-1 0 0,-2 5 0,0 5 1,1 6-1,4 7 0,5 7 0,9 1-2,9 4-3,5-3-4,20 5-30,-4-2-2,16 8 2,-8-2-2</inkml:trace>
  <inkml:trace contextRef="#ctx0" brushRef="#br0" timeOffset="-4.14579E6">9007 1746 94,'0'0'38,"0"0"0,17 1-3,14-9-34,11-2-2,7 3-5,-8-3-30,8 6 0,-11 4-2,-8 11 0</inkml:trace>
  <inkml:trace contextRef="#ctx0" brushRef="#br0" timeOffset="-4.14579E6">8873 2136 91,'0'0'39,"13"-15"-2,20-11 0,18-8-38,25-6-13,5-11-23,16-2 1,0-4-1,10 1-1</inkml:trace>
  <inkml:trace contextRef="#ctx0" brushRef="#br0" timeOffset="-4.14579E6">9911 1444 77,'13'-54'39,"-13"54"1,-5-26 0,-8 35-20,-3 18-16,0 14-2,3 21 0,-2 11-2,5 10 0,-1 4-4,3-12-3,15-6-31,-3-18-1,18-6 0,1-19-2</inkml:trace>
  <inkml:trace contextRef="#ctx0" brushRef="#br0" timeOffset="-4.14579E6">10228 1715 102,'-36'5'38,"9"5"-1,8-5-26,19-5-49,0 0-1,29-18-2,16-3 1</inkml:trace>
  <inkml:trace contextRef="#ctx0" brushRef="#br0" timeOffset="-4.14579E6">10820 1400 117,'0'0'41,"0"0"2,0 0-8,0 0-34,-56-31 0,56 31 0,0 0 0,0 0-2,0 0 2,12 33 0,45-30-2,7-3 1,4 3-1,-9 4 1,-11 7 0,-32 5-1,-22 9 0,-26 4 0,-12 10 1,-11 0-1,-3 8 1,-1 1 0,6 1 0,12-6-1,17-3 1,23-10-1,23-11 0,29-9-2,21-18-2,31-8-8,5-20-25,24-4-2,-5-13 2,7-2-2</inkml:trace>
  <inkml:trace contextRef="#ctx0" brushRef="#br0" timeOffset="-4.14579E6">11763 1534 99,'-69'47'37,"-4"18"1,-1 4-1,17-9-37,0 3 0,8-6-4,21-1-25,-4-13-8,22-6 0,2-19-1</inkml:trace>
  <inkml:trace contextRef="#ctx0" brushRef="#br0" timeOffset="-4.14579E6">11427 1726 108,'-8'-11'41,"-9"5"0,12 19-1,2-1-36,13 9-1,13 0-2,13-2-2,18 0-4,2-11-34,30 1-1,0-13 0,16-3-1</inkml:trace>
  <inkml:trace contextRef="#ctx0" brushRef="#br0" timeOffset="-4.14579E6">12245 1535 99,'-57'29'38,"-11"3"1,9 15-1,0 2-36,13 1-2,17 0-3,10-11-33,38-3-2,13-14 0,27-4-2</inkml:trace>
  <inkml:trace contextRef="#ctx0" brushRef="#br0" timeOffset="-4.14579E6">12615 1617 95,'-47'17'41,"-14"10"1,7 18-1,-2-2-25,17 12-14,12-2 1,20 0-3,17-10 2,19-6-2,15-14 1,12-13-2,2-17 2,2-14-1,-4-14 0,-9-7 0,-13-7-2,-16-6 0,-10-2-3,-19-3-4,5 7-29,-24 7-3,7 19 2,-7 1-3</inkml:trace>
  <inkml:trace contextRef="#ctx0" brushRef="#br0" timeOffset="-4.14579E6">13192 1086 97,'0'0'41,"0"0"1,0 0-2,0 0-35,0 0 0,55-33-1,-55 33 0,0 0-1,62-7-2,-62 7 1,0 0-1,49 15-2,-49-15 1,0 0-2,15 47-4,-15-47-31,0 0-3,-9 66 0,9-66-1</inkml:trace>
  <inkml:trace contextRef="#ctx0" brushRef="#br0" timeOffset="-4.14579E6">13601 1642 95,'0'0'37,"-4"16"2,-13-3-8,13 5-25,-14 2-1,3 6 0,-5 0-1,3 0-1,-2-4-1,5-3 0,5-7 0,9-12-1,0 0 0,16-11 0,4-9 0,2-5-1,3-5 2,3-5-2,-2-2 1,-2 3 0,-4 6 0,-7 3-1,-3 6 1,-6 8 0,-4 11 0,0 0-1,-2 17 1,0 2 0,3 1-1,4 2 1,5-2-1,6-4 1,8-7 0,9-9-1,5-9 1,6-8 1,0-6-1,1-7 0,-3-1 1,-3 1-2,-7 3 0,-9 5 0,-7 9 0,-16 13 0,11 5 0,-15 15 0,-4 7 0,-1 8 0,1 2 0,1 2-5,7 4-4,-8-11-30,20-1-3,-4-11 0,13-4-1</inkml:trace>
  <inkml:trace contextRef="#ctx0" brushRef="#br0" timeOffset="-4.14579E6">13360 1129 72,'0'0'37,"0"0"-1,0 0 2,0 0-30,0 0-1,0 0-1,0 0-1,0 0-2,0 0 0,0 0 0,0 0-1,0 0 0,0 0 1,19 52 1,-19-52-3,0 0 2,0 0-2,-22 53 1,22-53-1,0 0-1,-21 48-2,21-48-1,0 0-8,0 0-28,-20 46-2,20-46 2,0 0-2</inkml:trace>
  <inkml:trace contextRef="#ctx0" brushRef="#br0" timeOffset="-4.14579E6">13087 1049 37,'0'0'33,"0"0"2,-56 3 0,56-3-21,0 0-1,-47 7-1,47-7-3,0 0-3,0 0 0,-50 11-2,50-11-1,0 0-1,0 0 0,0 0 0,0 0-1,0 0 0,71-10 0,-71 10 0,73-15 1,-73 15-1,85-16-1,-85 16 1,87-15 0,-87 15 0,82-13-1,-82 13 1,70-10 0,-70 10-1,56-6 1,-56 6-1,0 0 0,0 0 0,52 0 0,-52 0 0,0 0-1,0 0 1,0 0 1,0 0-1,0 0-1,-13 52 1,13-52 3,0 0-2,-27 57 2,27-57-1,-35 44 0,-1 12-1,1 3 1,-6-2-2,1 1-1,1-11-5,39-47-28,0 0-7,0 0 2,0 0 0</inkml:trace>
  <inkml:trace contextRef="#ctx0" brushRef="#br0" timeOffset="-4.14579E6">8733 3217 77,'6'-11'37,"-4"-7"-1,7 8-1,-1-10-32,5 5-1,0-1 2,3 6-1,-2 2-1,1 8 0,-3 6 0,-2 9-1,-4 10 0,-2 13 1,-2 10-2,-4 11 2,1 6-2,1 4 0,3-2 0,4-5 0,5-9 1,9-16-1,8-17 1,8-17 0,6-19 0,5-14 1,-2-17 0,-1-7 1,-7-7-2,-5-3 1,-11 2 0,-8 3-1,-9 7 0,-5 9 0,-3 11 0,-1 6-1,3 6 0,7 3 0,10 2-1,12 0 0,14 2-4,4-13-24,24 13-11,-5-10 2,10 11-4,-10-5 2</inkml:trace>
  <inkml:trace contextRef="#ctx0" brushRef="#br0" timeOffset="-4.14579E6">9576 3310 93,'0'0'39,"29"-10"0,7-14-4,21-8-40,14 11-22,-8-14-9,6 14-1,-18 1-1</inkml:trace>
  <inkml:trace contextRef="#ctx0" brushRef="#br0" timeOffset="-4.14579E6">9618 3542 94,'-6'21'40,"18"-27"0,35-7-1,13-22-37,24-17-35,20 8-4,-1-9-2,4 9-2</inkml:trace>
  <inkml:trace contextRef="#ctx0" brushRef="#br0" timeOffset="-4.14579E6">10869 2947 86,'0'0'36,"-31"7"0,12 13-5,-17-6-24,10 8-3,-3-2 0,7 7-2,4-4 0,12 1-1,12-1 0,12 3 0,9-3-1,11 1 0,1 1 0,1 3 1,-5 2-1,-5 1 1,-10 0-1,-10 2 1,-12-1 0,-9 0-1,-7-3 0,-3-5 1,0-5-2,2-9-1,6-4-3,1-21-7,21 3-24,-2-19-1,13 3 1,-2-13-2</inkml:trace>
  <inkml:trace contextRef="#ctx0" brushRef="#br0" timeOffset="-4.14579E6">10937 3050 95,'-26'-6'39,"9"10"0,-2-10 0,19 6-35,-3-15 0,28-1-2,15-3-4,10-8-6,23 8-29,-3-10-3,14 11 2,-8-4-1</inkml:trace>
  <inkml:trace contextRef="#ctx0" brushRef="#br0" timeOffset="-4.14579E6">11498 3041 83,'0'0'39,"0"0"0,14-13-1,-3-1-29,17 0-4,1-4 0,5 7-1,-3-3-1,0 4 0,-3 5-1,-5 8 0,-5 9-1,-9 6-1,-7 7 1,-5 10-1,-6 7-1,-3 6 0,-2 6-1,-1-2-3,7 6-4,-6-16-28,20 6-1,1-22 0,19-4-1</inkml:trace>
  <inkml:trace contextRef="#ctx0" brushRef="#br0" timeOffset="-4.14579E6">12293 2836 95,'-25'0'38,"-19"7"1,1 27-1,-10 4-31,1 19-1,-2 4-2,4 11 1,5 2-3,10 2 0,12-6 0,12-11-1,12-7 0,11-14-1,8-12 1,9-17-1,4-14 0,3-12-1,-1-12 0,-5-9-1,-6-1-1,-6-8-2,-3 6-3,-16-6-6,10 16-25,-16-6 1,13 15 0,-6-3 0</inkml:trace>
  <inkml:trace contextRef="#ctx0" brushRef="#br0" timeOffset="-4.14579E6">12466 2951 74,'3'-17'38,"-3"17"-2,-8-19 3,8 19-16,-27 1-17,13 11 0,-4 1-2,1 4 0,2 4-2,5 3 0,5 1-1,11-1 0,8-1 0,9-4 0,10-3-1,8 0 0,7-1 0,2-1 0,-3 1 0,-5 1 0,-11 3 0,-7 5 0,-13 3-1,-15 2 1,-10 1-1,-8 0 0,-1-2-2,-6-6-3,11 6-12,-5-25-20,23-3 0,-17-13-1,28-2-1</inkml:trace>
  <inkml:trace contextRef="#ctx0" brushRef="#br0" timeOffset="-4.14579E6">12587 2992 113,'-19'-9'39,"-3"-7"2,22 16-2,-10-9-36,25-3-2,13 4-3,11-10-4,20 14-26,-1-16-7,16 14 0,-8-7 0</inkml:trace>
  <inkml:trace contextRef="#ctx0" brushRef="#br0" timeOffset="-4.14579E6">13156 3012 100,'-25'17'39,"9"13"0,-9-11-1,11 7-32,-2 1-2,4 3 0,-1-3-2,4 1 0,3-6-1,4-5 0,3-6-1,-1-11 1,16-4-1,2-10 1,-3-7-1,6-7 1,-2-3-1,1-3 1,-3 0-1,-2 4 1,-3 3 0,-6 10-1,1 6 1,-7 11-1,0 0 1,11 14-1,-3 1 0,4 0 1,3 3-1,5-6 1,3-1 0,6-7 1,2-6-1,5-5 0,0-8 0,1-1 2,-1-5-3,-1-1 0,-6 1 0,-6 5 0,-6 4 0,-6 11 0,-10 11 0,-7 4 0,-7 12 0,-4 5-2,1 10-2,-9-6-8,14 20-27,-15-17-3,13 11 1,-10-12-1</inkml:trace>
  <inkml:trace contextRef="#ctx0" brushRef="#br0" timeOffset="-4.14579E6">8980 4858 67,'8'-21'35,"10"2"-1,3-16-9,12 10-20,0-6 1,7 7-3,-6 2-1,-1 11 0,-7 10-1,-7 13-1,-13 12 1,-10 15 1,-12 12-1,-6 11 1,-5 4 1,4 4-1,1-2 1,11-4-2,9-14 2,15-8-2,15-18 2,14-15-2,10-14-1,7-14 3,6-12-3,-3-9 2,-4-9-2,-7-2 2,-11 0-1,-11 0 0,-13 1 1,-9 6-2,-8 6 2,-3 3-1,1 6-1,4 2 1,10 3-1,14 1-2,14 7-1,10-5-3,23 12-31,-9-7-1,14 11-2,-9-5 0</inkml:trace>
  <inkml:trace contextRef="#ctx0" brushRef="#br0" timeOffset="-4.14579E6">10187 4753 78,'0'0'38,"22"-9"-2,12-2-2,9-7-34,6-1-4,12 13-16,-11-6-14,0 16-1,-16 2-2,-10 13 0</inkml:trace>
  <inkml:trace contextRef="#ctx0" brushRef="#br0" timeOffset="-4.14579E6">10219 5084 80,'-42'24'39,"23"-3"1,8-21-1,28-7-34,17-11-3,23-8-4,26 2-33,0-9-2,16 5-1,-3-4-4</inkml:trace>
  <inkml:trace contextRef="#ctx0" brushRef="#br0" timeOffset="-4.14579E6">11372 4714 70,'-44'-2'38,"0"12"-1,-12 2 1,6 12-32,-2 4-1,9 7-2,7 1 0,13 2-1,14-4 0,18-8-1,18-13 0,19-14 0,18-19 0,11-16-1,11-12 1,3-11 0,-1-9 1,-8-8-1,-10-3 1,-16 0-1,-13 5 1,-14 11 0,-15 7-1,-9 14 1,-8 14-2,-7 21 1,-8 22 0,-4 18-2,1 17 1,2 12-1,5 9-1,9 1-1,9 8-3,6-19-9,19 7-24,1-17 0,13-2-1,-3-15 0</inkml:trace>
  <inkml:trace contextRef="#ctx0" brushRef="#br0" timeOffset="-4.14579E6">12573 4443 74,'-49'43'38,"-27"5"-2,-13 20 1,-13 7-34,-11 13 0,-7 3 1,2 8-1,2-1 0,9-6-4,19 1-3,12-23-11,31-1-21,15-22-2,31-12-1,17-25 2</inkml:trace>
  <inkml:trace contextRef="#ctx0" brushRef="#br0" timeOffset="-4.14579E6">12391 4937 89,'-28'27'38,"-16"4"1,1 27-4,-10 0-30,3 12-2,2 4 1,6 4-2,8-3 2,15-7-4,13-8 0,14-14-1,16-13-3,5-26-12,13 0-23,-6-21 0,2-2-1,-15-13 0</inkml:trace>
  <inkml:trace contextRef="#ctx0" brushRef="#br0" timeOffset="-4.14579E6">12083 5362 103,'-19'12'42,"3"-7"1,21 9-2,-5-14-37,38 6-4,7-9-3,3-15-24,17 13-13,-7-13 0,9 8-2,-9-10 0</inkml:trace>
  <inkml:trace contextRef="#ctx0" brushRef="#br0" timeOffset="-4.14579E6">7916 6511 79,'-16'7'38,"16"-7"-1,13-2 1,16-3-35,21-3-2,20 1-3,10-5-2,16 10-13,-8-10-18,-1 9 0,-16-3-2,-13 10 2</inkml:trace>
  <inkml:trace contextRef="#ctx0" brushRef="#br0" timeOffset="-4.14579E6">8164 6693 87,'-67'30'34,"19"-2"2,15-13 1,21-9-34,24-9-3,23-12-3,32-5-23,2-12-9,12-4 0,-2-7-2</inkml:trace>
  <inkml:trace contextRef="#ctx0" brushRef="#br0" timeOffset="-4.14579E6">8531 6160 92,'0'0'38,"-10"9"0,25 6 1,10-4-36,16 4 0,9 1 0,8 6 0,-3 2-1,0 6 0,-12 7-2,-14 4 1,-20 11 0,-18 7 1,-20 4-2,-17 6 2,-11 0-3,-8-4 2,3-5-3,6-10-1,17-5-9,9-22-25,30-8-2,13-23 0,27-8-1</inkml:trace>
  <inkml:trace contextRef="#ctx0" brushRef="#br0" timeOffset="-4.14579E6">9702 6067 96,'0'0'36,"-26"17"3,2 11-3,-11 6-34,-7 15 1,-7 7 0,0 11 0,-5 6 0,7 2 1,5-5-1,14 0 0,12-9-2,14-7-1,19-8-5,6-22-24,21-2-10,2-19 1,8-5-3</inkml:trace>
  <inkml:trace contextRef="#ctx0" brushRef="#br0" timeOffset="-4.14579E6">9349 6512 102,'-32'-8'38,"9"-6"0,23 14 0,32-27-36,20 8-3,27-3-1,14-8-6,25 10-25,-5-6-5,10 7 1,-12-1-2</inkml:trace>
  <inkml:trace contextRef="#ctx0" brushRef="#br0" timeOffset="-4.14579E6">10086 6453 101,'-23'8'37,"23"-8"2,12-6-5,26-5-32,17-5-1,15-3-2,7 5-6,-11-5-28,7 10-2,-23 0-1,-17 15-1</inkml:trace>
  <inkml:trace contextRef="#ctx0" brushRef="#br0" timeOffset="-4.14579E6">9918 6752 116,'-42'33'42,"23"-21"-1,32-7-4,31-20-36,32-15-3,33 4-13,5-19-23,17 0-2,-3-7-1,1 5 0</inkml:trace>
  <inkml:trace contextRef="#ctx0" brushRef="#br0" timeOffset="-4.14579E6">11676 6415 86,'-13'-16'37,"-3"5"0,-8 1 0,3 12-31,-13 1-2,0 13 0,-8 6-1,5 11 0,-2 4 0,7 2 2,12-3-2,13-3 2,15-9-3,17-13 0,22-16 0,15-15-1,16-17 0,10-10-2,3-12 1,1-8-1,-6-7 1,-9-1 0,-13 0-2,-14 5 3,-16 7-4,-15 12 4,-17 13-3,-11 16 2,-14 19-1,-10 21 1,-2 16 2,-4 17-3,5 12 2,5 2-4,14 4-1,10-15-11,29 4-23,9-21-2,20-7 1,7-23-2</inkml:trace>
  <inkml:trace contextRef="#ctx0" brushRef="#br0" timeOffset="-4.14579E6">12883 5889 76,'-47'32'38,"-20"17"2,-6 27-2,-14-1-18,0 22-18,0 3 3,8 4-2,9-1-5,7-11-3,24-2-31,6-18-1,21-5-1,7-19 0</inkml:trace>
  <inkml:trace contextRef="#ctx0" brushRef="#br0" timeOffset="-4.14579E6">12607 6589 103,'-20'8'40,"20"-8"1,0 0-3,0 0-35,13 1 0,8-1 0,-2-1 0,7 5-1,-5 0-1,3 2 2,-6 4-2,-3 3 1,-8 8-1,-2 2 0,-7 8 0,-4 4 1,-3 4-2,-2 1 0,5 1 0,5-3 0,7-5 0,9-9 0,7-9 1,7-12-1,5-13 1,3-9-1,0-10 1,-1-9 0,-3-6 0,-3-6-2,-3 0 2,0-2-2,-4 2 1,2 4-1,-1 7 2,-1 4-3,1 9 2,-1 5-5,6 20-12,-10-6-22,12 16-2,-9-2 1,12 10-2</inkml:trace>
  <inkml:trace contextRef="#ctx0" brushRef="#br0" timeOffset="-4.14579E6">9406 7701 91,'13'-1'36,"-25"17"-1,-1 22-6,-24 2-24,-4 21-1,-10 5 0,3 12 0,-1 1-1,8 4-1,6-4-1,16-4-1,16-9-1,13-14-2,18-7-3,1-24-17,15-2-14,-3-18-1,3-7-1,-12-16 1</inkml:trace>
  <inkml:trace contextRef="#ctx0" brushRef="#br0" timeOffset="-4.14579E6">9153 8162 98,'-3'-13'39,"9"-6"2,22 5-2,13-5-37,17-1-1,16-1-3,10-6-3,21 8-30,-10-5-4,5 12 1,-10-1-2</inkml:trace>
  <inkml:trace contextRef="#ctx0" brushRef="#br0" timeOffset="-4.14579E6">10053 8080 94,'0'0'38,"-13"-8"1,23 2-3,7-8-35,12-1-1,8 5-4,-2-8-25,9 15-7,-9 1-2,-1 7-2</inkml:trace>
  <inkml:trace contextRef="#ctx0" brushRef="#br0" timeOffset="-4.14579E6">9967 8333 95,'-18'20'38,"18"-20"1,12 8-1,24-19-38,19-14-5,26 0-30,0-8-3,11 4-1,-4-6 0</inkml:trace>
  <inkml:trace contextRef="#ctx0" brushRef="#br0" timeOffset="-4.14579E6">11047 7989 85,'6'-21'37,"16"9"-1,7-7 1,11 4-35,7-1 0,6 4 0,-2 4 0,-6 8-1,-11 7 0,-13 11 0,-20 7-1,-18 13 1,-17 7 0,-10 7 0,-10 2 0,-1 1 0,4-5 0,12-5 0,16-12 1,24-14-2,27-15-1,20-13-1,25-8-3,10-25-12,16 4-20,0-11 0,7 2-2,-14-7 1</inkml:trace>
  <inkml:trace contextRef="#ctx0" brushRef="#br0" timeOffset="-4.14579E6">11899 7856 88,'-20'21'38,"-2"1"-2,7 8 3,0 1-35,5 11-2,0 0-1,5 1-1,2 1-2,2-6-2,13 1-6,-5-16-28,18-6 1,5-19-2,15-8 1</inkml:trace>
  <inkml:trace contextRef="#ctx0" brushRef="#br0" timeOffset="-4.14579E6">12356 7778 86,'0'0'38,"-30"17"-2,12 12 1,-8 2-33,5 10-1,1 0-1,2 6-1,5 0-2,4-8-4,11 5-8,-4-16-24,11 0-1,-4-9-1,3-6 1</inkml:trace>
  <inkml:trace contextRef="#ctx0" brushRef="#br0" timeOffset="-4.14579E6">11814 7939 97,'-31'-3'38,"17"5"3,14-2-3,20-16-35,18 6-2,19-3-1,13-3-1,9-4-2,12 8-4,-6-11-23,9 12-9,-14-1 1,-2 6-2</inkml:trace>
  <inkml:trace contextRef="#ctx0" brushRef="#br0" timeOffset="-4.14579E6">12684 7784 69,'0'0'37,"11"10"0,-11-10 0,10 31-28,-13-12-2,6 12-1,-8 0-1,4 7-1,-7 0 0,1 4-1,-1-4-1,2-6-2,2-6 2,3-5-3,1-21 2,0 0-1,11 3 0,-4-20 1,0-6-1,-2-2 2,-3-5 0,-1-3 0,0 0-1,3 2 1,3-2-1,9 2 1,9 1-1,11 3 0,11 3-2,7 4-1,11 13-6,-7-4-30,15 14-3,-7-4 0,7 9-1</inkml:trace>
  <inkml:trace contextRef="#ctx0" brushRef="#br0" timeOffset="-4.14579E6">11214 8671 69,'-14'0'37,"14"0"1,18-3 0,21 1-30,20-13-2,29 0-1,23-10 0,28-4-2,20-9 0,16 0-1,9-2-1,2 1-1,-6 6-2,-13-1-4,-7 16-31,-33-2-3,-20 13 1,-33 3-2</inkml:trace>
  <inkml:trace contextRef="#ctx0" brushRef="#br0" timeOffset="-4.14579E6">11745 9014 85,'-14'2'38,"14"-2"0,2-15 0,12 4-35,14-6-1,5-2 0,3 3-1,0 5 0,-3 6 0,-9 8 0,-8 11-1,-11 10 1,-7 9 1,-11 8-1,1 10 1,-3 1-1,8 2 1,6-7 0,14-5-1,15-13 1,14-12-1,14-19 0,10-16-1,4-12 1,-2-10-1,-4-8 1,-9-5 0,-12-4 0,-12-1 0,-10 5-1,-7 4 1,-6 3-1,2 4 1,0 4-2,7 6 1,9 5-4,3 2-3,23 12-31,-6-2-3,15 11 1,-5-3-2</inkml:trace>
  <inkml:trace contextRef="#ctx0" brushRef="#br0" timeOffset="-4.14579E6">9480 9918 82,'0'0'35,"0"0"0,-8 18 0,-16 14-32,-3 19 0,-10 9 0,0 19 1,-7 9-1,4 10 2,3-4-3,12-3 1,9-10-3,12-12 2,16-13-5,7-23-2,23-10-31,-4-24-3,11-11 2,-7-15-3</inkml:trace>
  <inkml:trace contextRef="#ctx0" brushRef="#br0" timeOffset="-4.14579E6">9210 10381 99,'-23'-5'39,"23"5"0,12-12 1,29-4-39,25-6-1,20-9-6,31 5-29,-6-8-4,13 8 2,-9-2-3</inkml:trace>
  <inkml:trace contextRef="#ctx0" brushRef="#br0" timeOffset="-4.14579E6">9919 10375 102,'0'0'41,"0"0"-2,29-22 2,13-1-41,12-1 0,4-4-5,6 11-31,-16-2-4,-6 13 1,-19 3-3</inkml:trace>
  <inkml:trace contextRef="#ctx0" brushRef="#br0" timeOffset="-4.14579E6">9822 10695 97,'0'0'40,"21"9"-1,24-33-1,27-10-42,25-8-33,11-10-1,17 2-1,-2-3-3</inkml:trace>
  <inkml:trace contextRef="#ctx0" brushRef="#br0" timeOffset="-4.14579E6">11056 10185 91,'8'-22'39,"15"2"-1,5-13 0,14 2-34,7-5 0,10 5 0,-2 2-1,-1 8-1,-8 7-1,-11 14 0,-14 12-1,-16 11 1,-19 13 0,-15 11 0,-14 6-1,-7 7 2,-7 2-2,1 0 2,5-4-2,11-6 1,14-8-1,17-13 1,22-13-1,23-13-1,22-11-1,17-16-3,18 0-5,-3-18-31,20 2 3,-8-10-3,-1 7 2</inkml:trace>
  <inkml:trace contextRef="#ctx0" brushRef="#br0" timeOffset="-4.14579E6">12183 10114 83,'-30'26'36,"-5"8"1,-12 3-2,-1 15-32,-7-6-3,4 3 1,4-1-2,4-5-2,19 0-7,-2-17-25,24-8 0,2-18-2,22 0 2</inkml:trace>
  <inkml:trace contextRef="#ctx0" brushRef="#br0" timeOffset="-4.14579E6">11923 10310 78,'-6'-31'41,"4"12"-2,-11-1 3,13 20-30,-12-10-5,12 10-2,16 2-3,7 1-2,12 4-4,4-10-6,18 9-27,-4-11-3,14 5 2,-4-10-3</inkml:trace>
  <inkml:trace contextRef="#ctx0" brushRef="#br0" timeOffset="-4.14579E6">12692 9953 92,'-31'18'38,"2"16"2,-7 0-3,5 10-32,5 0-2,13 0-1,8-2-4,8-13-7,23 0-30,4-19 0,16-4 0,5-15-2</inkml:trace>
  <inkml:trace contextRef="#ctx0" brushRef="#br0" timeOffset="-4.14579E6">13209 9885 97,'-16'11'40,"-11"16"1,4 16-2,-9 12-35,4 1-2,2 5-1,7 6 1,6 1-4,6-4 1,11 0-7,-5-17-29,16 3-3,-7-15 1,8-6-2</inkml:trace>
  <inkml:trace contextRef="#ctx0" brushRef="#br0" timeOffset="-4.14579E6">12677 9983 95,'-41'1'42,"16"10"0,11-12 0,31-1-29,20-10-10,24-2 0,19-7-1,10 0-3,8 4-3,-5-12-11,9 17-25,-16-4-1,-4 9-1,-14-3-1</inkml:trace>
  <inkml:trace contextRef="#ctx0" brushRef="#br0" timeOffset="-4.14579E6">14041 9798 95,'-10'11'38,"-1"12"1,-15 7-3,-6 15-34,-9 11-1,-1 10-1,-8 4-1,1-1 0,7 1-5,1-20-20,19-1-12,5-23 1,19-11-3,-2-15 2</inkml:trace>
  <inkml:trace contextRef="#ctx0" brushRef="#br0" timeOffset="-4.14579E6">13728 10064 103,'-13'-19'41,"-6"-1"2,19 20-2,-12-16-34,29 19-3,18-1-2,16 1-1,19 3-4,7-5-4,24 9-32,-11-9-2,9 10 1,-11-5-3</inkml:trace>
  <inkml:trace contextRef="#ctx0" brushRef="#br0" timeOffset="-4.14579E6">14747 9591 81,'0'0'36,"0"0"2,0 0 0,-15 30-34,8 4 0,-3 8 1,4 11-1,-1 6-1,4 5 0,3 1-2,4-5-2,9 2-7,-4-17-28,17-3-3,-3-21 1,9-6-2</inkml:trace>
  <inkml:trace contextRef="#ctx0" brushRef="#br0" timeOffset="-4.14579E6">15016 9869 100,'-30'-20'38,"3"11"2,-3-2-3,2 7-35,18 3-5,8-11-10,20 12-24,7-9-1,14 2-1,5-7-1</inkml:trace>
  <inkml:trace contextRef="#ctx0" brushRef="#br0" timeOffset="-4.14579E6">15351 9621 98,'-18'-8'40,"18"8"-1,0-22 0,17 8-37,8-5 0,13 6 0,4 0 0,3 5-2,-2 6 2,-2 6-1,-10 8 0,-8 6 1,-11 9-1,-16 6 0,-13 6 0,-11 7 1,-10 3-1,-8 3 1,-3 1-2,1-2 1,7-6 0,11-4-1,16-11 0,18-12 0,25-9-1,23-18-2,25-6-1,11-15-5,25 5-29,-5-19-2,9 7 1,-10-9-1</inkml:trace>
  <inkml:trace contextRef="#ctx0" brushRef="#br0" timeOffset="-4.14579E6">16307 9652 94,'-36'4'38,"-7"17"0,-12 3 0,11 16-31,-12 3-5,3 11 0,5 1-2,7 0 0,10-1-4,10-12-2,20 1-21,2-25-10,16-5 0,2-21-2,11-6 3</inkml:trace>
  <inkml:trace contextRef="#ctx0" brushRef="#br0" timeOffset="-4.14579E6">15985 9871 109,'-24'-24'39,"9"17"1,-6-9-8,21 16-25,-13 15-3,19 0-1,11 0-1,13 0-2,12 0-3,7-7-3,21 10-22,-3-20-12,16 3 1,-6-15-1,7 3 0</inkml:trace>
  <inkml:trace contextRef="#ctx0" brushRef="#br0" timeOffset="-4.14579E6">16699 9641 104,'-43'11'40,"2"18"1,-9 1-1,7 5-35,0 9-3,11 5 1,11-1-3,15-3-1,21-5-2,12-13-4,25-3-31,-2-18-1,17-4-1,-6-18-1</inkml:trace>
  <inkml:trace contextRef="#ctx0" brushRef="#br0" timeOffset="-4.14579E6">16903 9693 115,'-36'13'41,"10"17"1,-7-3-3,13 11-35,8-1-2,12 3 0,9-4-1,8-4 1,8-10-2,5-10 1,3-12-1,1-9 0,-2-8 0,-5-10-1,-1-5 0,-7-9-3,0 3-2,-13-17-17,9 18-17,-11-6-1,8 8 0,-10-1-2</inkml:trace>
  <inkml:trace contextRef="#ctx0" brushRef="#br0" timeOffset="-4.14579E6">17387 9138 111,'0'0'41,"15"-24"0,12 14-4,3-6-33,8 2-2,4-1 1,-1 5-1,-4 2-1,-5 2 0,-6 7 0,-10 5-1,-8 5 1,-8 6-1,-5 4 0,-4 11 1,-3 4-1,-1 8-1,-2 6-1,-2-1-2,7 8-5,-12-9-30,16 9-2,-7-16 2,10 3-3</inkml:trace>
  <inkml:trace contextRef="#ctx0" brushRef="#br0" timeOffset="-4.14579E6">11328 10776 81,'0'0'38,"0"0"-2,0 0 1,0 0-35,19-2-1,12-5-1,11-1 1,14-4-1,11 1 0,13-2 1,13 2-1,10-2 1,12 3 1,6-3 0,12 2 1,12-1 0,12 0 0,9-5 0,16 2 0,12-5 0,11 1-2,13-2 0,7 3 0,5-2-1,4 3 0,3 3 0,-2 1 0,-3 2 0,3 0 0,-4 2 0,-4 0 0,0 1 1,-4-2-1,-4 1 1,0-1 0,-3 1 0,-9-3 0,-11 2 0,-8-2-1,-16 0 1,-12-3-2,-17 0-2,-23-10-5,-12 9-27,-29-9-4,-9 3 0,-21-6-1</inkml:trace>
  <inkml:trace contextRef="#ctx0" brushRef="#br0" timeOffset="-4.14579E6">14060 2736 59,'11'-26'35,"-3"10"1,-14 5-2,6 11-17,-36 27-11,5 10 0,-14 11 0,-4 20 0,-9 6-2,0 9-1,3 2-4,4-6-6,21 5-30,5-15 0,24-5 0,9-22-3</inkml:trace>
  <inkml:trace contextRef="#ctx0" brushRef="#br0" timeOffset="-4.14579E6">14350 3029 109,'-35'3'39,"2"15"0,-13-3-7,6 9-31,4 6 0,11 0 1,9-3-1,14-4 0,16-2-1,15-6 1,10-2-1,5-1 1,-2-3-1,-2 5 1,-12 2 0,-10 8-1,-20 4 1,-17 5-1,-12 3-1,-9 0-3,6 8-24,-8-17-12,15 2 2,4-17-4,23-12 2</inkml:trace>
  <inkml:trace contextRef="#ctx0" brushRef="#br0" timeOffset="-4.14579E6">12880 11060 81,'3'-12'40,"-3"12"-1,-19 6 1,1 7-37,-4 4-1,0 7 0,-1 4-1,5 5 1,1 2-1,12-2 1,9 1-1,13-5 1,9-9-1,10 0 0,5-6 0,3-4-1,-2-1 1,-3 3-1,-9-3 0,-7 6 0,-13 5 0,-8 3 0,-14 6 0,-9 2 0,-8 2 0,-4 0 0,-1-2-2,0-9-2,12-2-5,-3-20-30,25 0 0,8-26-1,20-4-1</inkml:trace>
  <inkml:trace contextRef="#ctx0" brushRef="#br0" timeOffset="-4.14579E6">12994 11067 88,'-32'0'40,"1"-1"2,18 6-2,13-5-35,0 0-2,34-4-2,8-4-2,13 2-5,3-15-17,21 11-18,-7-6 0,8 5 1,-9-4 0</inkml:trace>
  <inkml:trace contextRef="#ctx0" brushRef="#br0" timeOffset="-4.14579E6">13496 11064 82,'-22'3'41,"22"-3"-1,0 0 1,33-15-36,5 0-1,16 0 1,5-3-2,1 5 1,-3 1-1,-8 3-1,-10 5 0,-11 10 0,-17 8-2,-12 8-1,-13 7 1,-5 9-1,-6 7 0,-2 6 0,-2 5-1,2-1-1,11 4-2,2-14-6,22 6-28,-1-18-2,22-4 0,5-18-1</inkml:trace>
  <inkml:trace contextRef="#ctx0" brushRef="#br0" timeOffset="-4.14579E6">14497 10924 90,'-32'17'42,"-20"13"-1,-4 22-1,-20 7-34,8 13-2,1 3-1,9 4-1,10-8 1,15-3-1,19-11-1,19-13 0,18-16 0,15-15-1,12-14-1,6-13 1,0-11-1,-3-9 0,-11-3 0,-13-4-1,-16 1 1,-19 0-1,-12 8 0,-13 3-1,-5 11-1,-4-1-3,17 17-22,-2-8-11,25 10 0,9-13 0</inkml:trace>
  <inkml:trace contextRef="#ctx0" brushRef="#br0" timeOffset="-4.14579E6">14891 11028 86,'-29'0'41,"-2"9"-1,-11-3 1,-1 9-36,8 0-2,11 4 0,8 1-1,12 0 0,14-2-1,14-2 0,12-3-1,10-1 0,5-1 0,1 1 1,-4 3-1,-8 5 1,-13 4-1,-17 6 1,-16 5-1,-15 2 0,-12 1 0,-7-4-2,3 0-3,-5-22-18,22 7-17,2-20-1,18 1 0,11-24-1</inkml:trace>
  <inkml:trace contextRef="#ctx0" brushRef="#br0" timeOffset="-4.14579E6">14835 11026 121,'-1'-19'45,"24"6"1,11-16-13,19 11-30,19 1-3,8-3-5,13 16-24,-11-8-13,4 12 0,-18-3-1,-3 10-1</inkml:trace>
  <inkml:trace contextRef="#ctx0" brushRef="#br0" timeOffset="-4.14579E6">9686 12455 54,'20'-11'39,"-20"11"-2,0 0 3,-19 26-31,-7 21-2,-21 11 0,-1 24-1,-11 10-2,1 18-1,2 0 1,14 2-3,12-7 1,16-7-1,17-15-1,14-19-2,17-14-1,4-23-4,14-2-15,-11-27-19,2-6 0,-19-17 0,-7-4 0</inkml:trace>
  <inkml:trace contextRef="#ctx0" brushRef="#br0" timeOffset="-4.14579E6">9109 13179 93,'-10'-16'41,"27"6"2,22-21-13,27 4-27,26-9-3,21-11-5,23 8-33,-2-7-2,6 8 0,-11 0-2</inkml:trace>
  <inkml:trace contextRef="#ctx0" brushRef="#br0" timeOffset="-4.14579E6">10260 12931 89,'-23'17'41,"3"-16"2,20-1-2,4-23-39,25-4-3,17-2-2,6-9-6,13 11-31,-4-3 0,0 12-2,-14 6 1</inkml:trace>
  <inkml:trace contextRef="#ctx0" brushRef="#br0" timeOffset="-4.14579E6">10203 13276 83,'-13'32'40,"13"-32"0,45 4-1,26-31-40,10-19-7,26 0-30,0-10-1,12-2-2,1-4 1</inkml:trace>
  <inkml:trace contextRef="#ctx0" brushRef="#br0" timeOffset="-4.14579E6">11595 12317 87,'0'0'38,"20"15"3,-25 4-12,3 18-28,0 11 0,3 12 0,0 8 0,5 10-1,3 6-4,-2-11-7,14 3-27,-3-12 0,7-6-1,-2-13 0</inkml:trace>
  <inkml:trace contextRef="#ctx0" brushRef="#br0" timeOffset="-4.14579E6">12112 12389 86,'-14'-2'40,"26"-4"0,4-13 0,14 4-40,14-1 1,5 2 0,2 3 0,-2 8 0,-5 5-1,-6 6 0,-7 6 1,-9 6-1,-11 4 0,-7 6 1,-8 2-1,-4 1-1,-3-1 1,-1-1 0,3-3 0,4-5-1,8-4 1,7-6-1,9-3 1,7 0 0,4-4 0,4 3 1,-3-1-1,-3 2 1,-7 5-1,-8 6 1,-13 4 0,-13 9-1,-10 2 1,-10 7 0,-3 0-2,-1-3 0,6 1-5,-4-25-18,24 6-15,11-22-1,0 0-1,31-30 1</inkml:trace>
  <inkml:trace contextRef="#ctx0" brushRef="#br0" timeOffset="-4.14579E6">12915 12726 70,'2'11'39,"5"4"0,-10-2-1,1 16-32,-6 3-4,-2 1-5,4 8-34,-10-6 0,8 1-1,-3-14-2</inkml:trace>
  <inkml:trace contextRef="#ctx1" brushRef="#br0" timeOffset="116490.2">16595 17225</inkml:trace>
  <inkml:trace contextRef="#ctx0" brushRef="#br0" timeOffset="-4.14579E6">13614 12302 47,'0'0'36,"-22"-18"1,10 16 0,-10-7-26,4 17-2,-12-1-3,4 14 0,-9 2-1,1 15 0,-2 4-1,6 9-1,5 2 0,7 4-1,10-3 0,14-2 0,14-11-1,16-9-1,13-15 1,13-13-1,5-12 0,4-11 0,-2-11 0,-3-9 0,-9-5-1,-15-4 1,-17 2-1,-16 1-1,-16 5 1,-16 3 0,-10 9-1,-15 8 1,-6 9 0,-4 3-2,8 9-1,4-6-7,26 9-26,4-8 0,16 4-2,29-17 1</inkml:trace>
  <inkml:trace contextRef="#ctx0" brushRef="#br0" timeOffset="-4.14579E6">14093 12206 85,'-8'12'40,"8"-12"-1,0 0 1,25-13-36,11-1-1,7-3 0,6-1-1,2 2 1,-2 2-2,-3 5 0,-7 6 0,-10 7 0,-12 10 0,-11 9 0,-8 11-1,-11 6 1,-4 11 0,-8 3-1,0 5 0,-1 1-1,2-5-1,8-2-3,4-15-5,24 6-14,-9-30-7,29 1-8,-2-19-2,20-2 1</inkml:trace>
  <inkml:trace contextRef="#ctx0" brushRef="#br0" timeOffset="-4.14579E6">15074 12158 59,'10'-17'39,"-12"-3"-1,2 20 2,-21-26-28,5 28-3,-12-2-3,2 10-1,-9 4-1,2 6-1,0 4 0,5 3-1,5 1 0,8 1-1,6-4 0,10-3 0,10-7 0,9-5-1,7-6 0,6-8 1,7-5-1,1-6 0,1-6 0,-5 1 0,-3-1 1,-5 2 0,-7 2-1,-7 7 1,-15 10-1,11 6 1,-14 13 0,-6 12 0,-7 12-1,-1 8 0,-5 6 0,0 0-1,2-1-2,2-11-5,18 3-12,-12-32-6,28 1-4,-10-32-7,22-3-6,-2-20 2</inkml:trace>
  <inkml:trace contextRef="#ctx0" brushRef="#br0" timeOffset="-4.14579E6">16103 12097 63,'0'0'39,"-22"0"-1,-6 8 1,-2 8-29,-8 6-6,3 6 0,-1 1-1,8 2 0,5-3 0,11-1-1,10-5 0,10-4-1,11-5 1,7-4-1,6-1 0,2-1-1,-2 1 1,-5 2 0,-8 5-1,-9 6 1,-11 6-2,-10 3 1,-9 4-1,-8 1 0,0 1-1,-1-9-4,17 5-13,-7-26-15,29-3-4,7-22-2,24-5 1</inkml:trace>
  <inkml:trace contextRef="#ctx0" brushRef="#br0" timeOffset="-4.14579E6">16352 12336 79,'-22'12'39,"18"-2"0,4-10 0,34-10-34,5-11-3,13-4 0,4-9-1,3-1 0,-5-2 0,-7 1-1,-12 4 1,-16 4-1,-18 7 1,-13 11 0,-20 10 0,-12 11 1,-11 9-1,-7 10 1,-1 7-1,1 7 0,8 2 1,11 0 0,17-5-2,18-5 1,23-8-3,19-13-1,24-2-6,5-24-12,27 11-10,-7-21-9,13 4 1,-9-14-1</inkml:trace>
  <inkml:trace contextRef="#ctx0" brushRef="#br0" timeOffset="-4.14579E6">17086 12109 88,'-30'-4'39,"2"13"0,-7-1 1,1 11-35,0 6-2,6 5 0,4 3-1,8 3-1,3-3 0,13-5-2,12-3-3,6-14-5,29 4-14,-9-24-9,24 0-7,-1-15-1,15 1 2</inkml:trace>
  <inkml:trace contextRef="#ctx0" brushRef="#br0" timeOffset="-4.14579E6">17416 12117 93,'-36'11'39,"3"16"2,-14-1-2,6 9-34,-1 2-2,11 4-1,6-3-1,12-4 1,13-6-2,13-8 2,14-11-2,10-11 0,7-10 0,4-9-1,-2-9 1,-1-4-2,-8-7 3,-10 0-3,-11 0 2,-9 5 0,-8 3 0,-7 7 0,-5 5 1,-2 7-1,2 7 0,13 7 1,-12-1-1,12 1 0,17 5 1,5-4-1,6-1 0,6 0 1,4 0 0,-1 0 0,-3 1 0,-2 2 0,-7 6 0,-8 4 1,-8 6-2,-8 5 1,-8 5-1,-7 1 1,-2 3-1,-3 0 0,3-3 0,3-6 1,6-7-1,7-17 0,14 7 0,7-19 0,7-9 0,3-6 0,5-6 1,1-3-1,-3 0 0,-3 5 0,-8 4 0,-6 11 1,-17 16-1,12-1-1,-15 16 0,-3 7 0,2 7-2,1 1-1,9 4-1,3-8-2,20 3-5,-4-21-8,25 10-6,-12-25-4,19 6-7,-7-15-2,6 0 4</inkml:trace>
  <inkml:trace contextRef="#ctx0" brushRef="#br0" timeOffset="-4.14579E6">18418 12085 93,'-7'-24'40,"7"24"0,-31-20 0,9 18-32,-14 8-3,0 9-2,-5 5 0,1 7-2,4 3 0,6 1 1,12-1-2,11-1 1,11-7 0,13-8-1,9-10 1,14-10-1,2-10-1,5-9 1,0-10 0,0-9 0,-6-4 0,-1-8 0,-4-3-1,-9 3 4,-5 8-3,-8 9 2,-9 16-2,-5 23 0,-16 2 0,-5 27 0,-6 17-1,-4 10-2,3 8 2,1 0-4,12-2 3,10-7-1,15-5-4,12-21 0,23 1-11,-3-32-6,27 6-3,-11-29-6,13 0-5,-13-21 1,3-4 3</inkml:trace>
  <inkml:trace contextRef="#ctx0" brushRef="#br0" timeOffset="-4.14579E6">18948 11867 78,'-8'-15'40,"-19"5"0,6 17 1,-15-4-13,8 14-25,1 4-1,5 3-1,4-1-1,9 3 1,9-3-1,7-2 0,9-4 1,4-1-1,2-3 1,1-2-1,-3-2 1,-4 1 0,-8 2 0,-6 3 0,-9 7-1,-7 4 1,-9 4-1,-4 3 0,-7 4-2,-9-1-3,3 12-12,-22-18-5,10 16-5,-26-23-3,12 15-6,-21-12-7,-4 5 2</inkml:trace>
  <inkml:trace contextRef="#ctx0" brushRef="#br0" timeOffset="-4.14579E6">9881 13943 64,'22'-23'40,"-8"17"-1,-14 6-1,-21 29-34,-8 9-1,-5 21-1,-11 12 1,-1 14-2,-2 5 1,8 1-1,7-5 1,17-9-2,13-12 0,12-18-3,22-11-5,-2-32-24,22-5-6,-4-19-2,3-7 0</inkml:trace>
  <inkml:trace contextRef="#ctx0" brushRef="#br0" timeOffset="-4.14579E6">9572 14296 80,'-42'18'42,"11"-10"-1,31-8 1,0 0-40,52-14-1,20-13-2,18-13-4,25 9-10,-5-20-16,21 12-8,-10-2-2,0 12 1</inkml:trace>
  <inkml:trace contextRef="#ctx0" brushRef="#br0" timeOffset="-4.14579E6">10334 14241 75,'-34'20'41,"23"-3"-1,11-17 2,27-15-39,14-5-2,16-8-2,10-2-3,-5-9-19,8 13-17,-16 1 1,-10 16-2,-19 4 1</inkml:trace>
  <inkml:trace contextRef="#ctx0" brushRef="#br0" timeOffset="-4.14579E6">10376 14495 82,'-35'42'42,"12"-24"-1,23-18 1,38-9-41,15-35-15,33 7-8,-5-25-13,15 6-5,0-4-3,11 7 0</inkml:trace>
  <inkml:trace contextRef="#ctx0" brushRef="#br0" timeOffset="-4.14579E6">11431 13808 70,'14'-14'40,"16"-6"0,6-12 0,16-5-37,3-2 0,12 3-2,-4 4 1,-1 11 0,-13 12-1,-14 16 0,-17 15-1,-17 17 1,-17 14-1,-15 12 1,-13 6-1,-4 5 0,-3-1 1,3-6-1,10-10 1,14-8-1,14-14 2,17-13-2,19-12 1,18-12-1,15-9-1,13-10-1,11-7-1,4-14-2,9 4-12,-10-19-22,5 4 2,-16-10-3,-4 4 1</inkml:trace>
  <inkml:trace contextRef="#ctx0" brushRef="#br0" timeOffset="-4.14579E6">12501 13554 77,'-28'35'40,"9"18"-1,-8 6 0,4 13-35,4 4-2,8 4-2,4-1-1,9-7-2,13-5-9,5-25-26,22-10-1,5-27 0,23-8-1</inkml:trace>
  <inkml:trace contextRef="#ctx0" brushRef="#br0" timeOffset="-4.14579E6">13120 13465 78,'-30'-31'41,"-2"22"-1,-10 4 1,2 20-35,-3 5-3,4 10 0,4 5-2,8 5 1,10 0-2,12 2 1,16-2-1,12-4 1,12-3-1,8-3 0,4-1-1,3-2 2,-5 0-2,-5 2 1,-14 5 0,-6 1-1,-15 5 0,-11 1 1,-12 2-1,-8-3 0,-7-4 2,-3-10-2,2-10 1,-2-13 0,8-16 0,6-16-1,8-18 2,9-16-1,11-15 1,8-6-1,9-4 1,7 1-1,7 7 0,0 8-1,5 17-4,-12 2-14,15 34-8,-17-5-12,7 15-1,-8 0 0,5 8-1</inkml:trace>
  <inkml:trace contextRef="#ctx0" brushRef="#br0" timeOffset="-4.14579E6">13901 13722 53,'10'-21'35,"3"7"2,-10-5-1,-3 19-25,5-10-5,-5 10 1,-11 22-2,1 5 0,-7 6 0,0 8-1,-2 2-2,0 5 1,1-4-1,5-7-1,5-8 0,5-11 0,3-18 0,18-10-1,0-15 1,6-13-1,0-11 1,2-4 0,0-6-1,-3 2 1,-2 6-1,-8 8 0,-3 10 1,-3 11-1,-7 22 0,0 0 1,5 10-1,-5 14 1,1 5-1,5 2 0,3-1 1,8-4-1,9-9 1,7-9 0,9-11-1,7-11 1,3-6 0,1-5-1,-1-4 1,-4 0-1,-8 4 1,-7 4-1,-9 8 0,-8 8 1,-16 5-2,7 24 1,-12 6-1,-6 6 0,-1 9-1,0 2-1,4 4-2,1-11-2,16 4-10,-7-32-6,30 2-16,-3-23 0,17-6 0,-1-20 1</inkml:trace>
  <inkml:trace contextRef="#ctx0" brushRef="#br0" timeOffset="-4.14579E6">14942 13513 83,'0'0'38,"-30"16"0,12 14 0,-16 3-35,8 9-1,1 3-1,3 1-3,8 1-2,3-14-6,17 3-27,0-22 0,17-6-2,0-19 0</inkml:trace>
  <inkml:trace contextRef="#ctx0" brushRef="#br0" timeOffset="-4.14579E6">15032 13269 68,'-17'1'42,"10"13"-2,-3-6 2,17 8-20,4-10-20,10 1 0,6 0 0,-1 5 0,1 1 0,-4 7-1,-4 4 0,-10 9-1,-9 5 1,-7 5-1,-8 2 1,-3 2 0,-1-6-1,0-5 0,2-9 1,9-12-1,8-15 0,7-13 0,11-12 0,8-8 0,4-5 0,3-5 1,2 2-1,-1 4 0,-5 9 0,-5 7 0,-7 12 0,-4 9 0,-13 0 0,12 24-1,-10-2 0,-1 4-2,2 6-1,-3-2-1,9 8-5,-7-18-10,19 15-5,-13-22-13,16 1-1,-5-19 0,12-3 2</inkml:trace>
  <inkml:trace contextRef="#ctx0" brushRef="#br0" timeOffset="-4.14579E6">15729 13368 82,'-22'11'40,"8"19"-3,-14-3 2,7 13-34,2-1-1,7 4-1,1-7-1,11-1 0,7-11 0,11-11 0,8-13-1,8-12 0,4-11 0,4-8-1,1-5 1,-4-4 0,-3 3-1,-7 5 1,-9 7-1,-9 7 1,-11 18-1,0 0 0,0 0 0,-10 24 0,2-2 0,2 3-1,5 0 0,3-4-2,10-3-1,1-11-3,16 2-9,-5-26-7,23 7-8,-8-24-8,15 1-1,-7-17 3</inkml:trace>
  <inkml:trace contextRef="#ctx0" brushRef="#br0" timeOffset="-4.14579E6">16444 13046 90,'-11'-5'37,"0"25"2,-18 6-1,9 19-33,-11 9-4,1 11-2,4 5 0,-1-1-1,6 3-3,2-11-3,13 2-27,-7-21-3,13-5-1,-5-26 1</inkml:trace>
  <inkml:trace contextRef="#ctx0" brushRef="#br0" timeOffset="-4.14579E6">16185 13275 93,'0'0'41,"-23"9"1,20 6-1,3-15-37,14 11-2,11-13 0,8-6-3,12-1-2,6-7-2,12 10-10,-14-18-7,15 22-7,-21-12-11,3 14-1,-19-6 2</inkml:trace>
  <inkml:trace contextRef="#ctx0" brushRef="#br0" timeOffset="-4.14579E6">16510 13398 88,'-15'11'41,"17"5"0,-2-16-1,15 2-34,1-2-2,7 0-2,5-3 0,4-4-1,3-4 1,3-2-2,-2-2 1,1-5-2,-2-2 1,-5-2 1,-7 0-1,-5 2 1,-13 2-1,-6 5 1,-8 5-1,-11 6 1,-9 9-1,-4 10 1,-6 6-1,4 4-1,4 6 1,4 3 0,9-1 0,10-1-2,14 0 2,11-9-2,17-4-1,10-7 0,14-6-1,6-15-3,13 3-3,-3-22-7,20 11-10,-21-17-11,2 6-1,-15-8 2,-8 8 0</inkml:trace>
  <inkml:trace contextRef="#ctx0" brushRef="#br0" timeOffset="-4.14579E6">17343 13184 77,'-21'-12'38,"-4"-7"-1,11 10 1,-7-6-30,21 15-3,-9-12-2,9 12-1,-14 13 0,0 5 1,-10 5 0,-6 7 0,-5 1-1,-1 2 0,2-3-1,6-6 0,10-6 0,18-18-1,11 12 0,19-18 0,10-3 0,8-2 2,2 0-2,-2 5 2,-5 4-2,-12 8 1,-11 5 0,-17 10-1,-14 7 1,-12 5-2,-9 4 1,-3-1-1,-3-1 1,1-2-1,6-6-2,3-12-4,19 3-9,-6-30-5,27 12-4,-16-31-5,21 3-12,-6-18 0,9-5 2</inkml:trace>
  <inkml:trace contextRef="#ctx0" brushRef="#br0" timeOffset="-4.14579E6">10249 15087 18,'6'-13'26,"-8"-1"-11,-2-7-4,4 21 1,0-28 3,0 28 0,0-21 0,0 21-1,0 0-1,0 0-3,-3 14-1,0 10-3,-5 7-2,0 12-1,-5 6-2,2 11 0,-4 0 0,7 2 0,2-2-1,7-7 0,7-8-1,6-11-2,10-6-3,-4-26-26,17 2-7,-12-15 0,2-4 0</inkml:trace>
  <inkml:trace contextRef="#ctx0" brushRef="#br0" timeOffset="-4.14579E6">10118 15339 69,'-30'5'42,"15"6"-1,5-10-1,10-1-34,33-4-2,10-8-1,15-7-2,12-7-2,12 1-3,-1-19-14,23 22-9,-18-13-13,5 10-2,-9-2 0</inkml:trace>
  <inkml:trace contextRef="#ctx0" brushRef="#br0" timeOffset="-4.14579E6">11338 15180 61,'0'0'41,"0"0"-2,12-5 1,-1-11-37,18-1-1,6 0-3,0-3-3,10 17-19,-13-12-15,4 12-2,-14 0 2,-3 13-1</inkml:trace>
  <inkml:trace contextRef="#ctx0" brushRef="#br0" timeOffset="-4.14579E6">11430 15325 66,'-34'43'41,"2"-13"-1,18-1 1,9-14-30,24-15-10,20-12-3,14-21-13,28 11-10,-6-18-14,16 5-2,-5-5-1</inkml:trace>
  <inkml:trace contextRef="#ctx0" brushRef="#br0" timeOffset="-4.14579E6">12378 14804 51,'0'0'39,"0"0"-1,0 0-1,26-6-32,9-7-1,9-6-1,12-1 1,7-4-2,6 1 1,-4 1-2,-3 5 1,-9 4-1,-9 8 1,-15 7-2,-15 8 0,-15 9 0,-13 4-1,-9 4 0,-2 3 0,0 0 1,6 0-1,9-2 1,9-5-1,13-2 2,12-3-1,6 0 1,5 1 0,-3 1-1,-3 5 1,-9 4 0,-12 7-1,-14 4 0,-11 4 1,-14 3-1,-6-2 0,-2-1-1,-2-9-2,16-1-23,3-23-13,22-11 1,8-21-3</inkml:trace>
  <inkml:trace contextRef="#ctx0" brushRef="#br0" timeOffset="-4.14579E6">13598 14538 61,'-14'15'37,"6"7"-1,-7 1 0,-2 14-34,1 4 1,3 12-1,-5 5 1,2 4-1,-1-2 0,5 0 0,2-9 0,8-5 0,5-15-1,10-10 1,8-15-1,9-11-1,4-10 2,6-7-2,-1-6 1,2 0 0,-6 0 0,-8 2-1,-5 8 1,-7 6-1,-15 12 0,13-1 1,-13 13-1,-3 3 0,-1 2 0,2 6 1,3 1-1,2 3 0,6-3 0,5-2 0,5-5 0,6-3-1,3-6 1,4-9-1,3-8 0,2-8 1,1-6-1,-1-6 1,-2 0 0,-4-1-1,-6 5 1,-5 4 0,-6 8 1,-14 13-1,0 0 0,-1 20 0,-12 4 0,-3 8 0,-3 5 0,1 3 0,-1 0 0,3-5 0,3-5 0,4-5 1,6-10-1,3-15 1,0 0-1,22-19 1,-6-7-1,3-8 1,3-6-1,4-5 1,-1-2-1,1 0 1,-3 7 0,-3 4-1,-4 8 1,-1 4 0,-2 9-1,0 5 1,0 3-1,4 5 0,4 0 1,3 0 0,5 0-1,4 0 0,6-2 1,0 1-1,0-1 0,-2 4 0,-3 5 0,-4 4 0,-5 5 0,-8 9-1,-7 5 1,-11 6 0,-10 7 0,-8 6 1,-11 1-1,-7 1 1,-7-4-1,-1-5 0,-1-6 0,5-10-1,10-9-3,4-22-7,27 7-9,-9-37-6,32 11-4,-6-24-11,21 0-1</inkml:trace>
  <inkml:trace contextRef="#ctx0" brushRef="#br0" timeOffset="-4.14579E6">15274 14570 60,'0'0'37,"13"0"0,7-20 0,19 0-34,10-10 0,17 0-1,8-4 0,4 5-1,-3 4 0,-8 10 0,-11 13-1,-16 11 0,-20 15 0,-21 10 1,-22 9-2,-12 9 2,-9 3-1,-4-1-2,4-5 2,5-5-2,11-8 2,15-7-1,18-11 1,17-6-1,16-9 1,11-2 1,4-3 0,2 2-1,-5 2 1,-9 6 0,-12 9 0,-15 8-1,-19 8 0,-13 5 1,-12 4-1,-5 1 0,-2-3-2,2-8-2,13-1-5,1-25-27,21-6-1,20-16-2,18-8 2</inkml:trace>
  <inkml:trace contextRef="#ctx0" brushRef="#br0" timeOffset="-4.14579E6">16470 14406 66,'-26'-2'39,"-15"-1"-2,-1 15 2,-8-1-34,3 6-1,2 0-1,7 3-1,9 1 0,12-1 0,14 1-1,15-3 0,15 2 0,14-1 0,11 1-1,6 3 0,2 2 0,0 0-1,-8 3 0,-10 3-1,-14 3 2,-16 4-2,-18 4 1,-15-3-1,-14 0 2,-8-2 0,-2-6 0,-1-9 0,3-9 0,8-15 0,12-17 0,15-15-1,17-15 2,13-14 0,14-11-1,8-7 2,7-1-1,0 6 0,-4 9 0,-6 12-2,-10 18-3,-19 3-17,0 31-17,-12 3 0,-4 20-2,-4-6 0</inkml:trace>
  <inkml:trace contextRef="#ctx0" brushRef="#br0" timeOffset="-4.14579E6">17356 14530 55,'-12'0'37,"-10"0"-1,-3 11-1,-11 0-28,0 5-5,0-2 1,6 1-1,5-4 1,7 1-1,18-12 0,-4 10 0,15-11 0,11-3-1,5 0 0,2 0-1,0 0 1,-3 3 0,-2 1 0,-7 2-1,-5 4 0,-12-6 1,7 13-1,-7-13 0,-4 13 1,4-13-1,0 0 0,-6 12 0,6-12 0,0 0 0,0 0 0,0 0 0,11-6 0,-11 6 1,0 0-1,0 0 0,0 0-1,0 0 0,-18 2-1,8-3-1,10 1-7,-22-1-27,22 1 1,-11-8-3,11 8 2</inkml:trace>
  <inkml:trace contextRef="#ctx0" brushRef="#br0" timeOffset="-4.14579E6">17207 14613 15,'-12'-11'31,"12"11"0,0 0 2,-20-16-19,20 16-2,0 0-2,0 0-1,0 0-2,0 0-1,-4 12-1,1 2-1,-6 5-1,0 8-1,-5 3-1,-1 5 0,-2 2 0,1 1-1,1-3 0,4-5 0,3-8 0,7-6 1,1-16-1,15-1 1,2-15-1,8-9 1,6-8-1,1-4 2,0-7 0,2-1 0,-3 0-1,-3 4 1,-5 5-1,-6 10 0,-6 4 0,-3 8 0,-8 14-1,0 0 0,12 9 0,-8 5 1,5 1-1,2 0 0,9 0 1,5-4-1,9-4 1,4-4-1,5-6 1,2-4 0,2-2-1,-1-2 1,-6-1 0,-5 1-1,-7 0 1,-6 4-1,-9 6 1,-13 1-1,5 22 0,-13 3 1,-4 8-2,-3 5 0,0 8 0,-2 1-1,5 2-1,1-8-2,13-3 0,2-21-8,25 4-20,-6-23-4,18-3-2,-3-17 2</inkml:trace>
  <inkml:trace contextRef="#ctx0" brushRef="#br0" timeOffset="-4.14579E6">18145 14583 55,'-7'-21'39,"7"21"-2,-14-15-1,9 28-22,-6-2-8,3 15-2,-4 5-2,1 6-2,-1 4 0,0 2-2,4-1 0,0-7-5,14 2-26,-6-21-4,15-2-2,-2-20 2</inkml:trace>
  <inkml:trace contextRef="#ctx0" brushRef="#br0" timeOffset="-4.14579E6">18302 14366 63,'-16'10'39,"10"11"1,-5-8-1,14 5-23,-1-1-12,8 7 0,-3 1-1,4 6 1,-5 1-2,4 4 0,-7-2-1,1 2 0,-4-4-1,-3-4-1,1-5 1,1-5-1,1-18 0,1 10 0,-1-10 2,18-23-1,-1 0 0,-1-6 2,7-7-1,-2-2 0,4 0 0,-3 5 1,-3 4-1,-4 8-1,-2 9 1,-13 12 0,12 4 0,-12 15-1,-2 6 0,-1 5-1,1 5-1,1 2 0,5 2-2,2-8-2,7 1-2,-1-18-8,19 9-8,-16-25-11,18 3-3,-11-20-3,9 2 5</inkml:trace>
  <inkml:trace contextRef="#ctx0" brushRef="#br0" timeOffset="-4.14579E6">18801 14507 76,'0'-19'38,"0"19"-1,-13 17 0,7 7-30,-6-3-2,4 8-2,-1 1 0,4 5 0,2-4-1,3-2-1,2-5 0,6-7-2,5-9 1,6-5 1,2-9-1,2-8 0,3-7 1,2-5 0,0-6-1,0-3 1,-5-1 0,-1 0-1,-7 3 0,0 4 0,-8 6 0,0 9 0,-7 14 0,0 0 1,-5 18-1,0 8 0,0 6-1,-3 4 0,4 4-2,-1 0-1,7-3-3,-4-19-11,20 7-9,-18-25-12,37-2-1,-11-22 1,16-5 2</inkml:trace>
  <inkml:trace contextRef="#ctx0" brushRef="#br0" timeOffset="-4.14579E6">19455 14035 86,'-30'23'38,"3"25"2,-9-8-6,9 15-30,1 2-3,8 1 0,3 2-3,2-4-2,13 6-14,-11-18-20,17 1-1,-8-16-1,9-1 0</inkml:trace>
  <inkml:trace contextRef="#ctx0" brushRef="#br0" timeOffset="-4.14579E6">19251 14375 79,'-22'-19'42,"9"16"-2,-3-3 0,14 20-32,2-14-5,12 7-2,11-7-2,9-4-2,13 1-2,7-12-6,23 14-12,-12-16-16,22 9-1,-6-11-1,8 9 1</inkml:trace>
  <inkml:trace contextRef="#ctx0" brushRef="#br0" timeOffset="-4.14579E6">19632 14522 60,'-16'-7'37,"16"7"1,-11-6 1,21 5-32,5-10-1,15 4-2,7-6 0,7-1-1,4-7 0,0 0-2,-2-2 1,-7 1-2,-9 0 1,-14 3-1,-11 3 1,-12 4-1,-9 6 1,-11 9 0,-9 6 0,-4 9 1,-6 11-1,2 7 1,4 4-1,6 3 1,10 0-2,14-4 1,14-5-1,18-12-2,19-7-3,9-19-9,26 5-7,-10-27-5,23 8-13,-11-18-1,6 4 1</inkml:trace>
  <inkml:trace contextRef="#ctx0" brushRef="#br0" timeOffset="-4.14579E6">20408 14214 80,'-27'-12'40,"1"18"0,-11-3 0,6 14-35,-4 0-2,8 5-1,5 0-1,10 0 0,8-3 0,12-2-1,11-2 1,6-4-1,4-2 1,1-1-1,1-3 1,-4 1-1,-5 0 0,-7 4 0,-8 1 0,-4 5 1,-9 4-1,-6 3 0,-4 7 0,-5 0 0,-2 3 0,-1 2 0,4-5-2,2-4 0,8-4-4,-1-19-9,22 7-6,-10-27-6,26 5-12,-6-17-3,14 8 3</inkml:trace>
  <inkml:trace contextRef="#ctx0" brushRef="#br0" timeOffset="-4.14579E6">20502 14618 87,'-23'28'43,"-7"-15"-2,10 1-2,1-9-45,1-16-12,18 11-9,-8-17-5,8 17-10,-13-21-3</inkml:trace>
  <inkml:trace contextRef="#ctx0" brushRef="#br1" timeOffset="-4.14579E6">2015 1614 89,'-12'-3'38,"12"3"1,0 0 0,11-7-37,12-1-1,14-2 0,7-7 1,10 1-1,4-7 1,2-1-2,-60 24 2,59-27-1,-59 27 0,51-28 0,-51 28 0,0 0 0,51-48 0,-51 48-1,0 0 1,0 0 0,0 0 0,-21-50 0,-23 48 0,-13 13 0,-11 12 0,-2 14 1,-3 11-2,12 11 2,11 2-2,25 3 1,19-9-2,15-4 1,18-10-2,13-11-1,21-10-3,6-21-14,23-4-21,1-18 1,9-8-2,-9-14 2</inkml:trace>
  <inkml:trace contextRef="#ctx0" brushRef="#br1" timeOffset="-4.14579E6">2818 1166 60,'-49'-47'36,"49"47"1,0 0 0,-67-45-29,67 45 0,-65-32-2,65 32 0,-84-24-1,35 18-1,-9 9 0,-2 5 1,-12 11-3,25 17 1,-106 41-2,8 27 2,11 27-3,30 24 2,32 14-1,43 0-3,42-20 3,64-52-3,36-36 2,35-32 0,26-41-1,15-29 2,5-31-2,-10-22 4,-20-18-3,-95 51 3,-8-7-2,-18 3 0,-13-3-1,-24 1-1,-14 1 0,-25 13-4,-13 5 0,-25 11-9,-7 7-28,-53 0 5,-66 25-4,6 28 0</inkml:trace>
  <inkml:trace contextRef="#ctx0" brushRef="#br1" timeOffset="-4.14579E6">1677 8006 92,'-28'-26'37,"0"8"2,-13-5-3,-6 14-30,-2 5-2,5 9-1,-2 15-1,7 15-2,2 12 1,4 16-1,7 13 0,4 13 0,4 10-2,6 2 0,4-1 0,2-5-2,9-7-2,-5-22-16,15-6-16,-5-24 1,10-11-1,-6-21 1</inkml:trace>
  <inkml:trace contextRef="#ctx0" brushRef="#br1" timeOffset="-4.14579E6">1065 8690 93,'-23'-7'38,"2"-3"-3,21 10 0,8-14-31,18 2-2,15-3-3,7-10-8,22 2-26,0-13-2,15 1 0,-3-10-1</inkml:trace>
  <inkml:trace contextRef="#ctx0" brushRef="#br1" timeOffset="-4.14579E6">1559 7653 74,'-102'-2'38,"-8"24"-1,-13 13 1,4 25-24,-4 18-10,13 20 0,10 20-1,17 18 0,22 12 0,30 8-2,33-1 0,32-7-1,35-13 0,26-20 0,26-38-1,21-32 0,17-39 0,4-32 2,-7-27-2,-13-25 2,-24-18 0,-21-12-1,-29-3-1,-31-3 0,-33 5-3,-31-3-1,-21 10-2,-25-4-3,0 19-3,-15 1-17,13 25-6,3 8-1,20 15 2</inkml:trace>
  <inkml:trace contextRef="#ctx0" brushRef="#br1" timeOffset="-4.14579E6">1976 7208 63,'-71'-1'33,"20"2"-2,15 0 1,20-5-31,16 4 0,30 10-1,18-3 0,22 1 0,24 0 0,23 2 1,18-4-1,20-1 3,23 3 0,16-1 2,19 6-2,15-4 2,13 7 0,13-9 0,20 5 1,9-10-1,18-2-1,11-14 0,21-3 0,15-13-1,18-5 0,12-6-1,7-1-1,6 2-1,-11-1-3,-5 17-8,-28-8-26,-21 15-1,-38-2-1,-30 10 0</inkml:trace>
  <inkml:trace contextRef="#ctx0" brushRef="#br1" timeOffset="-4.14579E6">8458 7103 51,'-9'25'31,"11"-9"2,4 6-2,3 12-27,-2 1 0,6 12-2,-4 6 1,1 13-1,-6 9 0,3 11 0,-4 7 0,4 8 1,-3 5-1,7 8 0,-1 6-1,5 6 0,-2 2 2,2 7-2,-2 7 2,-1 9-1,-4 8 2,1 9-2,-6 5 3,3 12-1,-5 2-3,7 5 2,-1 2-2,2 0 1,2-4-3,2-3 1,-1-2-1,3 2 1,0 1 0,2 2-1,-2 8 1,2 9 0,0 11 0,1 15 1,-2 10-1,0 11-1,-2 9 1,-5 4-2,-4 3 1,-7-3-2,-5-10 0,-6-13-2,1-11-1,-3-32-8,18-15-27,-1-31 1,20-23-1,9-34 0</inkml:trace>
  <inkml:trace contextRef="#ctx0" brushRef="#br1" timeOffset="-4.14579E6">2757 8345 82,'0'0'36,"-13"21"-1,-9-2-9,2 21-19,-5 5-3,0 11 0,-1 4-1,3 6 0,2-3 0,7-5-2,6-11 1,7-11-1,4-17 1,-3-19 0,17-5-1,-3-20-1,-1-15 1,0-9 0,-2-15-1,0-6 1,-2-1-2,-1 0 1,-1 8 1,-1 7-1,-3 12 0,1 10 0,2 19 0,-6 15 0,19 12 0,-1 13 0,4 11 0,6 9 1,5 8-1,7 7 0,2 1 0,4-1 0,1-5 0,1-6 1,-2-13-1,0-9 1,-4-15 0,-4-14 0,-3-16 0,-5-12 0,-8-12 0,-6-7-1,-4-9 1,-4-3-1,-3 3-1,-4 4 0,0 10-2,-3 5-2,5 17-2,-4 2-3,13 24-8,-12-4-20,19 15 1,-5-1-1,10 7 3</inkml:trace>
  <inkml:trace contextRef="#ctx0" brushRef="#br1" timeOffset="-4.14579E6">3657 8483 51,'0'0'36,"10"12"0,-10-12 0,-18 22-15,-7-14-8,7 15-5,-9 0-2,5 11-2,-2 2 0,4 4 0,4 0-1,8 3 0,4-6-1,10-6-1,7-10 1,5-11 0,8-10-2,4-9-1,1-8 0,1-10 0,-3-4-1,-6-3 2,-6 1-2,-9 0 0,-7 5 1,-9 4 0,-2 5-1,-4 2-1,3 7-2,1-11-8,17 10-25,1-8 1,19-1-1,6-12-2</inkml:trace>
  <inkml:trace contextRef="#ctx0" brushRef="#br1" timeOffset="-4.14579E6">4212 7995 87,'-10'18'37,"-8"8"0,4 19-1,-10 8-32,10 15-2,-1 7 0,3 8-1,3 3-4,-2-6 0,10 6-12,-9-19-21,9-2 0,-9-25-1,9-10 1</inkml:trace>
  <inkml:trace contextRef="#ctx0" brushRef="#br1" timeOffset="-4.14579E6">3945 8474 94,'-21'-25'38,"17"15"0,4 10-1,28-12-33,10 12-4,19-4-3,26 4-7,11-13-28,29 5 1,-2-7-3,12 6 2</inkml:trace>
  <inkml:trace contextRef="#ctx0" brushRef="#br1" timeOffset="-4.14579E6">5235 8381 85,'-31'1'39,"-9"-8"0,2 7 1,-15-3-34,11 12 0,-6 6-1,3 13 0,-3 5-1,8 8 0,4 1-2,13 3 1,9-4-2,16-6 1,14-10-1,18-15-1,14-11 1,7-12-1,8-11 0,3-10 0,-1-7 0,-5-6 0,-9-1 0,-11 4 0,-11 6 0,-8 7 0,-10 14 1,-11 17-2,0 0 1,-18 28 0,7 7 0,-1 8-1,9 7-1,4-2-1,14-2-2,7-9-2,22-1-17,0-28-17,21-7 2,-4-25-3,13-10 2</inkml:trace>
  <inkml:trace contextRef="#ctx0" brushRef="#br1" timeOffset="-4.14579E6">5946 7894 102,'-28'29'41,"-14"12"0,10 22-2,-2 9-35,10 7-2,2 6-2,11 0-2,10-1-4,1-18-8,17 2-25,-8-19-1,9-7 0,-12-23-1</inkml:trace>
  <inkml:trace contextRef="#ctx0" brushRef="#br1" timeOffset="-4.14579E6">5719 8378 96,'-19'-32'40,"-3"3"1,15 14-1,-2 1-33,30 6-4,12 3-2,15-1-5,21 9-30,-1-9-6,14 5-1,-6-5-1</inkml:trace>
  <inkml:trace contextRef="#ctx0" brushRef="#br1" timeOffset="-4.14579E6">6586 8308 78,'-10'-9'39,"-16"0"-1,0 11 1,-10 3-33,-2 12 0,-8 4-2,6 10 1,1 1-2,7 6 0,13-3-1,12-3 0,14-6 0,13-10-1,15-8 0,9-12 0,6-8 0,3-8 0,-2-4 0,-6-5-1,-7 0 0,-10 3 1,-10 0-1,-9 8 0,-9 8 0,0 10 1,-20 3-1,5 12 0,0 8 0,0 5 0,6 3 0,6-1-1,8-2 0,14-11-2,17-8-4,3-22-31,29-6-2,2-22 0,16-2-2</inkml:trace>
  <inkml:trace contextRef="#ctx0" brushRef="#br1" timeOffset="-4.14579E6">7263 7709 107,'-50'56'41,"4"32"0,-10 1-1,16 11-38,3 2-1,15-3-1,12-8-1,13-12-2,17-9-2,8-29-5,24-2-20,-6-35-10,11-10 1,-7-27-2</inkml:trace>
  <inkml:trace contextRef="#ctx0" brushRef="#br1" timeOffset="-4.14579E6">7600 7629 87,'-2'16'40,"-20"30"0,-2 40 1,-11 5-23,4 15-14,4 4-2,7-3-2,10-6-4,4-22-29,25 0-8,1-23 0,18-9-1</inkml:trace>
  <inkml:trace contextRef="#ctx0" brushRef="#br1" timeOffset="-4.14579E6">7829 8599 118,'-29'1'43,"3"7"1,-12-18-5,7 5-41,12 8-8,-9-14-27,28 11-5,-23 1 0,23-1-2</inkml:trace>
  <inkml:trace contextRef="#ctx0" brushRef="#br1" timeOffset="-4.14579E6">3213 9448 83,'-46'-8'37,"25"2"0,24-11 1,37 2-32,36-13-1,48-2-1,43-10 0,46-2 0,40-8 0,41 2-1,28 1-1,24 1-1,10 5 0,-4 7-1,-9 0 0,-20 10 0,-27 0 1,-32 4-2,-36 5-3,-46-9-24,-32 14-11,-45-5-2,-36 7-1,-35-6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1:45:36.38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9156 5337 16,'-70'34'7,"2"6"0,-3 6-1,-2 2 0,3 6-1,-6 6 0,1 7 1,-4 2-3,0 5-1,-1 5 0,1 2 0,-3 4 1,1 6 2,-1-5 1,6 8 1,-4-6 1,7 12 1,-4-7-1,9 10 0,-4-4-2,8 6-1,0 3-3,0 5-1,2 7-1,5 2 0,1 2-1,5-2 1,3 5-1,6 1 0,6-1 0,6 1 0,6-3 2,6-1 0,3 4 0,7 4 1,4 0 0,5 4 0,3 1 1,5 1-1,3 3-1,5 2 1,5-2-1,2-3 0,8-2 0,5-3 0,6-5-1,6-1 2,9-10-3,12 0 3,7-9-2,13-2 0,7-7 0,12-2-1,11-4 1,11-2-1,8-5 0,5 1 0,8-3 1,8-3 2,3 0-1,5-1-2,6-6 1,6-2 0,6-4 2,5-2-1,7-6 0,5-3-1,5-9 2,10-4 0,5-10 0,5-6 0,4-12-1,9-8 1,3-10-1,2-11-1,2-11 2,0-8-2,1-10 0,0-6 0,-4-9 0,-3-6 0,1-4-2,-9-7 1,-2-4-1,-5-7 2,-8-4-2,-12-5 1,-9-2 1,-9-8 1,-14-6 0,-9-7 1,-14-8 0,-14-6-2,-14-9 4,-9-6-2,-13-10 0,-14-7-2,-13 0 1,-10-6-2,-12 0 2,-10 0-1,-10 0-1,-13-2 0,-10 0 0,-11 1 0,-12-2 0,-11 4 2,-12-4-2,-8 1 2,-12 3 0,-7 1 0,-11 3-1,-10 1 2,-12 3-1,-10 2-1,-10 7 1,-10 6 0,-13 2 0,-12 5-1,-11 5 2,-6 6-1,-11 2 0,-10 8-1,-8 0 1,-10 3 0,-6 3-1,-6 5 1,-7 4 0,-6 8-1,-3 7 0,-4 9 1,-8 11-2,-3 12 1,-8 14-1,-9 11 1,-4 12-3,-10 11 2,-6 12 0,-8 9-1,2 15 1,-4 11-3,5 26 1,0 16-3,7 35 3,2 16-5,21 34-24,8 15-2,18 15-2,23 4 5</inkml:trace>
  <inkml:trace contextRef="#ctx0" brushRef="#br0" timeOffset="1560">11563 8477 48,'-11'9'32,"1"7"0,-4-2-1,-1 3-30,3 3-1,2-1 1,4 5-1,4-5 1,4 1 0,5-6 0,7-2 0,5-7-1,4-4 1,3-7-1,5-5 0,-2-4 0,0-3 0,-5-1 1,-4-1-1,-10 2 0,-4 2 1,-10 2 0,-7 6 1,-9 1 0,-2 8 1,-8 1 1,2 10 0,-6-2 2,7 11-2,-3-4-1,8 9 0,3-4-1,7 2 0,5-3-1,9-3-1,3-2 0,7-4 0,5-7 0,3-3 0,3-8-1,3-6 1,0-4 0,-1-7 0,-1-2 0,-4-2 0,-4-1 0,-4 4 0,-7 2 1,-5 5-1,-7 6 1,-4 6-1,-5 7 1,-2 4 0,-2 6 0,1 1 0,0 4-1,3-1 1,4 0-1,6-2 1,4-2-1,2-12 0,12 15 0,2-12 0,2-2 0,4-5 0,-2 0 1,1-4-1,-2-2 0,-4-1 0,-3-1 0,-5 1 1,-4 0-1,-1 11 1,-10-11-1,-1 11 1,-1 3 0,-1 5-1,0 2 1,1 1 0,2 1-1,2-1 1,4 0-1,4-11 0,0 10 0,0-10 0,12-6 1,-12 6-1,13-18 0,-10 6 1,-3-2 0,-2 4 0,2 10 0,-15-14-1,3 13 1,1 5 0,11-4-2,-14 8-2,17 4-10,-3-12-26,18-2 0,-7-7-1,5-3 0</inkml:trace>
  <inkml:trace contextRef="#ctx0" brushRef="#br0" timeOffset="3541.2">11983 8971 56,'0'0'35,"-18"-12"-2,-10 12-1,-4 12-26,-15 2 0,3 12 0,-8-1-2,7 5 0,3-2-2,12 1 1,13-5-2,13-2-1,15-7 1,15-4-1,14-4 0,11-2 0,7-1 0,1 1 0,-6 3 0,-6 2 1,-13 8-1,-14 4 1,-19 4-1,-14 5 0,-13 2 0,-9-3-2,5 4-8,-5-14-26,16-6 1,19-14-3,-2-14 2</inkml:trace>
  <inkml:trace contextRef="#ctx0" brushRef="#br0" timeOffset="4009.2">12435 8892 49,'-11'-1'36,"-2"7"-2,-5 3 1,3 18-15,-2-1-17,4 13 0,-1 8 0,6 12 0,-2 6-1,3 5 1,-1-1-2,3 0 1,-2-10 0,1-5 0,-1-13-1,2-10 1,0-16-1,5-15 0,-6-12 0,7-14-1,3-13 0,3-14 0,0-9 0,2-10-1,1-3 2,3-2-2,5 0 0,2 5 1,4 7-1,2 10 0,4 11 0,3 12 0,-1 12 0,1 11 1,-4 14 2,-7 10-2,-8 9 2,-9 8-2,-8 5 2,-10 5-1,-8 1 1,-11 1-2,-6-2-1,-5-8 0,3-3-4,-5-18-30,16-5-1,4-17-2,14-11-1</inkml:trace>
  <inkml:trace contextRef="#ctx0" brushRef="#br1" timeOffset="9594">11411 4034 43,'0'0'30,"-16"-5"1,16 5-1,-13 7-23,2-2-2,4 11 1,-7 1-2,3 12 1,-6 2-2,3 12 1,-2-2 0,5 6-1,4-2-1,12-1-1,6-7 1,12-6-1,7-12 0,9-10 0,3-15 0,3-8 2,1-12-2,-5-10 2,-7-10-2,-12-6 1,-11-3-1,-10-1 0,-9 6-1,-10 5-3,-9 11 0,-8 11-1,2 25-8,-11 3-22,14 25-1,-5 2-1,12 17 1</inkml:trace>
  <inkml:trace contextRef="#ctx0" brushRef="#br1" timeOffset="10030.8">11439 4479 13,'14'-12'29,"-14"12"1,11-11 3,-11 11-18,0 0-4,11 7-1,-11-7-2,-6 23-4,-2-4-1,1 7-1,0 3-3,-2-5-4,8 9-8,-5-10-17,9-2-3,3-9 0,6-6 1</inkml:trace>
  <inkml:trace contextRef="#ctx0" brushRef="#br1" timeOffset="10374">11442 4718 45,'0'0'33,"0"0"2,0 0-2,0 0-25,-15 21-2,7 4-2,-6 1-2,-1 4-1,-2 4-2,-2-1 0,5 3-5,-6-17-10,14 2-17,6-21-2,0 13 2,0-13-1</inkml:trace>
  <inkml:trace contextRef="#ctx0" brushRef="#br1" timeOffset="10623.6">11536 4748 60,'0'0'36,"-15"-5"-1,15 5-6,-11 8-23,11-8 0,2 13-1,7-2-3,4 1 0,7 3-1,4 2 0,3 3-1,3 2-2,-2-3-1,0 8-5,-11-14-19,2 12-7,-12-9-3,0 2 2</inkml:trace>
  <inkml:trace contextRef="#ctx0" brushRef="#br1" timeOffset="11154">11457 4452 35,'0'11'31,"0"-11"0,-9 14 1,3 1-25,-9-5-1,4 12 0,-12-1-1,1 6-2,-4 0-1,3-2-7,10 3-24,-2-7-3,12-6-2,3-15 1</inkml:trace>
  <inkml:trace contextRef="#ctx0" brushRef="#br1" timeOffset="11419.2">11522 4495 55,'0'0'35,"0"0"0,0 0 0,0 0-28,0 0-1,20 15-3,-4-2 0,3 2-3,-1-8-15,8 11-19,-4-5-1,3 2-2,-5-8 1</inkml:trace>
  <inkml:trace contextRef="#ctx0" brushRef="#br1" timeOffset="14086.8">11866 5503 28,'15'-6'19,"3"-1"-1,3 7-3,-4-7-2,6 7-4,-3-3-2,3 6-2,-2-2-1,2 4-1,-1 0-2,1 0 0,0 0 0,3 2 0,-4-2 0,5 0 1,-5-1 0,3 3 0,-4-3 1,2 5-1,-4-2 1,-1 6-1,0-1 1,-1 3-2,-1-3 1,4 4 0,-2-3-1,6 1 1,0-4-1,4 2-1,2-4 1,7 0 0,0-1 0,3 0 0,4 0 0,3 1 0,0 2-1,1-1 3,-2 4-2,2 2 2,-4-1-3,-1 2 4,-2 1-3,0 2 2,-3-2-3,0 4-1,-1-3 5,2 2-5,-1 1 4,3 1-3,-2 1 3,2 0-3,1 0 2,2 2-1,-1 1-1,0 1 0,-1 2 0,-3 1 1,-1 1-2,-1 1 2,0 2-1,-2-1 0,0 1 0,0 0 1,-1-1 0,2-1-1,1-1 0,1 3 1,1-2-1,-1 1 1,1 0-1,2 1 1,-1 0-1,1 1 2,-2 2-3,-2 0 3,0 0-2,-1 1 0,-2 0 0,-2 3 1,-1-2-1,-2 1 1,1 0-1,-1-2 0,1 2 0,1-2 1,-2 1-2,3-1 0,1 0 0,2 0-1,-1 0 1,0 1-1,2 2 1,0 0-1,1 1 1,0 2 1,-2 2 0,-1 2 0,-1 2 0,-2-1 0,-3 4 0,-1-1 0,-3 0 0,-2 5 1,0-3-1,-2 2-1,-1 1 2,2 3-2,-2 1 1,-1 5-1,0 1 2,-2-3-2,-2 2 0,-3 1 2,-1 2 0,-2-2-1,-4-1 1,0-1-1,-2 0 1,-1-2-1,-1 1 2,-1 1-2,0 0-1,-1 1 2,-2 1-1,-1-1 0,-1 1 0,-5 1 1,0-1 0,-5-1 0,-1-5-1,-3-4 1,0-5 0,-1-9 0,0-5-1,1-9 0,0-9 0,3-10-1,0-7 0,-2-7 1,4-6-1,-1-8 0,3-5 1,3-4 0,2-4 0,1-5 0,3-2 1,2-4-1,2-2 0,2 3 0,1-1 0,1 4 0,0 5 0,1 4 0,-1 7 0,2 6-1,-3 6 2,-3 10 0,0 0 0,9 10-1,-10 7 1,-1 9-1,-4 7 2,-3 10 0,-7 6-1,-3 9 1,-6 3 0,0 1 1,1-5-1,4-6 1,8-14-2,14-14 1,13-20-1,16-14 0,16-16 0,10-12-2,8-4 0,4-2-2,1 6 0,-8 2-3,0 21-7,-22-5-20,3 18-4,-16 3 0,0 10-1</inkml:trace>
  <inkml:trace contextRef="#ctx0" brushRef="#br1" timeOffset="16270.8">11982 11271 16,'-94'-5'19,"10"13"2,-15-8-20,3-1 0,-3 1 3,-6-1 0,2 1-3,-6-8-17,11 13-1,-13-17-4</inkml:trace>
  <inkml:trace contextRef="#ctx0" brushRef="#br1" timeOffset="16395.6">9757 11105 76,'-127'0'38,"-7"-5"-2,2-7-5,5 2-59,10-21-7,14-8-3,7-19 2</inkml:trace>
  <inkml:trace contextRef="#ctx0" brushRef="#br1" timeOffset="16567.2">8071 9248 88,'-27'-101'28,"5"-10"-26,10-10-3,4-8-38,20-3-1</inkml:trace>
  <inkml:trace contextRef="#ctx0" brushRef="#br1" timeOffset="16707.6">8614 7234 99,'52'-68'40,"-1"-3"-2,5 0-9,24 3-61,-2-9-8,19 2 1,3-5-4</inkml:trace>
  <inkml:trace contextRef="#ctx0" brushRef="#br1" timeOffset="16832.4">10268 6273 104,'50'-3'40,"-13"-9"0,-1-11-13,10 3-57,-9-19-10,6-3 0,-6-14-2</inkml:trace>
  <inkml:trace contextRef="#ctx0" brushRef="#br1" timeOffset="17596.8">12096 2334 81,'28'-14'39,"1"-10"-2,10 10 1,-4-6-36,10 8 0,0 5-1,-4 7 1,-9 8-2,-10 9 1,-13 13-2,-11 7 2,-14 15-1,-13 5 0,-9 6 1,-6 5 1,-7 0 0,4 1 1,6-8-1,10-2 2,15-16-2,20-13-1,21-16-1,20-16-4,33-3-18,3-30-13,29 1-1,0-24-6,8 1 3</inkml:trace>
  <inkml:trace contextRef="#ctx0" brushRef="#br1" timeOffset="18064.8">12772 2265 103,'-33'12'38,"9"-12"1,24 0-11,29 2-28,13-6 0,10 0 1,9 1 0,-1 1 0,1 3-1,-4 3 1,-12 2 0,-12 6-1,-13 4 1,-15 3 0,-12 3-1,-7-1 1,-3 5-1,-4-3 1,1 0-2,2-3 1,6-2 0,10-5 0,12-3 0,11-3 0,7-4 0,7 3 0,3 3 0,-1 1 1,-5 7-1,-6 7 1,-15 7 0,-13 6-1,-13 7 2,-14 1-1,-8-1 0,-5 0-1,1-9 0,5-4-3,4-13-2,28 4-20,4-22-13,17-20 0,14-11-3,24-6 2</inkml:trace>
  <inkml:trace contextRef="#ctx0" brushRef="#br1" timeOffset="18486">13855 2062 95,'-16'3'37,"-9"3"4,4 13-3,-9 8-35,8 7 0,-4 7 0,2 13 0,-5 10 0,2 12-1,-3 2 0,5 3 0,0-7-1,8-3 1,7-8-1,6-12 1,12-15-2,10-17 1,11-15 0,4-10-3,9-10 3,1-8-2,-2-9 1,1-2 0,-5-2 0,-7 5-1,-5 3 1,-7 7 1,-5 8-1,-13 14-1,0 0 1,4 20 0,-12 5-1,1 4 0,-1 5-2,4-2 1,5 4-3,0-14-7,21 8-12,-9-26-8,23 5-6,-5-17-3,15 3 5</inkml:trace>
  <inkml:trace contextRef="#ctx0" brushRef="#br1" timeOffset="19047.6">14172 2727 96,'-19'19'38,"-10"-7"0,12 15 0,-4-6-34,5 3 0,3-3-1,6-2 0,4-4-1,4-3 0,-1-12 0,17 4-1,-4-11-1,4-6 0,-1-6 0,3-5-1,-1-5 1,-1-1 0,-3-2 0,-1 1-1,-1 1 1,0 4 0,-2 2 0,3 3 0,2 3 0,3 4 1,7 0-1,0 4 0,5-3 0,2 4 0,1 0 1,-4 2-1,-2 1 1,-5 4 0,-7 1-1,-15 1 1,8 12 0,-15 2 0,-8 3 0,-4 4 0,0 3-1,-1-1 1,3 4-1,6-3 0,8-2 0,10-3 0,10-4 0,9-3 0,8-1 0,3-2 0,2 2 0,-5 0 2,-6 3-2,-7 3 2,-14 4-2,-12 6 2,-12 3-2,-9 0 0,-4 0-1,-3-2-3,4 3-7,-6-18-9,25 10-4,-10-34-8,20 11-7,14-20-2,11-1 0</inkml:trace>
  <inkml:trace contextRef="#ctx0" brushRef="#br1" timeOffset="19609.2">16017 2380 85,'0'0'38,"-15"-16"-1,-1 23 1,-18 2-32,-2 8-3,-7 4 0,2 6 0,-3-3-1,8 5 1,6-4-2,13 0 1,15-3-1,18-3-1,14-5 1,12-2-1,9 4 0,2-1 1,-1 4-1,-1 4 1,-12 6-1,-13 3 2,-12 5-1,-13 5 0,-9-2-1,-7-3 0,-1-3-3,-8-14-5,17 4-14,-12-30-7,19 6-9,5-30-2,14 3 0,0-16 0</inkml:trace>
  <inkml:trace contextRef="#ctx0" brushRef="#br1" timeOffset="19765.2">15983 2418 103,'-33'-10'39,"15"12"2,4-9-3,14 7-35,36-11-5,10-7-3,23 3-4,3-18-14,29 13-14,-5-12 0,10 9-3,-11-6 3</inkml:trace>
  <inkml:trace contextRef="#ctx0" brushRef="#br1" timeOffset="20030.4">16827 2222 88,'-41'27'37,"-2"16"1,-18 5 2,9 19-31,-13 4-3,8 6 1,4-1-2,10 5 0,13-7-2,17-6-1,18-16 0,18-16-1,15-19 0,10-11-1,4-14 0,0-13-2,-5-9 1,-7-7-2,-15-4 1,-18-6-3,-16 6 0,-20-9-7,-1 25-9,-25-21-9,14 25-7,-10-9-2,16 15-1,6-2 1</inkml:trace>
  <inkml:trace contextRef="#ctx0" brushRef="#br1" timeOffset="20763.6">17429 2554 85,'0'28'39,"-9"-14"-2,3 18 2,-13-3-36,4 7 1,-2 2-1,-2 0 0,1-5 0,2-2 0,2-7-1,3-4 1,4-10-2,7-10-1,0 0 1,6-20-3,5-3 2,-1-6-1,2-5 2,0-3-3,1-1 3,-1 5-3,-2 2 3,-2 9-1,-1 5 0,-7 17 0,12-7 0,-12 7 0,11 23 1,-2-5-1,1 4 0,4-1 1,6 1-1,7-6 1,7-4 0,5-8-1,8-10 1,4-5 0,3-10 1,-1-4-2,-4-4 1,-5-2 0,-7 2-1,-8 4 1,-8 6-1,-8 8 0,-13 11 0,0 0 0,-12 25 0,-2 6 0,-4 8 0,-2 5 1,1 6-3,2 3 1,10 2-4,4-12-2,22 4-13,-7-31-4,32 11-10,-6-28-6,18-1 0,-3-21-1</inkml:trace>
  <inkml:trace contextRef="#ctx0" brushRef="#br1" timeOffset="20935.2">18364 2666 93,'-13'5'38,"-16"-2"-1,4 20 4,-12 7-37,4 1-1,3 5-3,3 4 1,9 3-3,5-9-3,20 8-16,-8-24-10,24 2-7,0-20-2,14-2 1</inkml:trace>
  <inkml:trace contextRef="#ctx0" brushRef="#br1" timeOffset="21372">18517 2463 96,'-12'4'40,"13"11"2,-1-15-2,5 19-36,2 0-1,3 7-1,-4 4 1,0 7-1,-7 3 0,-3 3 1,-6 1-2,-3-1 1,-2-4-1,-1-4 1,1-7-2,4-4 2,7-12-2,4-12 0,17-5-1,6-9 0,7-9 1,5-8-2,3-3 2,4-4-1,-1 1 1,-4 7-1,-7 4 1,-8 9 0,-5 9 0,-4 9 0,-7 14-1,-5 6 1,-1 9-1,-1 2 0,2 7-2,0 1-2,10 8-10,-10-20-5,23 13-8,-15-23-7,18 3-5,-5-15 0,12-1 2</inkml:trace>
  <inkml:trace contextRef="#ctx0" brushRef="#br1" timeOffset="21762">19123 2666 97,'0'0'40,"-29"4"-1,15 17 0,-8 0-35,7 8 1,0 3-2,5 8 0,5-1 0,5-1-1,3-5 0,10-5 0,4-12-1,5-3 0,6-14 0,4-10-1,3-8 1,0-8-1,3-5 1,-4-2-2,-3 2 1,-1-1-1,-7 7 1,-6 7-1,-6 8 1,-11 11 0,0 0-1,-1 26 2,-7-1-1,0 6 0,3 5-2,2-3 0,8 2-3,6-13-2,21 6-12,-7-31-5,28 14-8,-11-32-9,19 1 2,-5-19 0</inkml:trace>
  <inkml:trace contextRef="#ctx0" brushRef="#br1" timeOffset="21964.8">20017 2227 93,'-9'-24'40,"9"24"0,-33 15 0,14 21-23,-8 11-15,3 16-1,-2 10 0,3 7-1,2 2-1,3 4 1,4-1-4,0-10-4,15 3-12,-17-33-6,21 6-8,-13-28-5,15-3-1,-7-20 1</inkml:trace>
  <inkml:trace contextRef="#ctx0" brushRef="#br1" timeOffset="22136.4">19727 2676 107,'-10'-2'40,"-7"-5"-1,17 7 0,0 0-37,18 11-2,13-11-2,8-5-1,15 11-12,-5-26-8,22 22-9,-16-18-6,6 13-2,-17-11 1</inkml:trace>
  <inkml:trace contextRef="#ctx0" brushRef="#br1" timeOffset="22479.6">20040 2771 95,'-15'18'38,"17"7"3,-2-25-2,28 16-34,1-15-1,9-2-1,5-10 0,2-1-1,1-7 0,-5-1-1,-5-5 1,-7 0-3,-8 0 2,-9 3 0,-12 6-1,-10 5 1,-12 10 0,-8 8 0,-7 9-1,-2 8 2,-4 7-1,5 4 0,6 1-1,10 1 0,17-4-4,13-12-2,28 9-12,-5-31-6,36 11-8,-8-28-4,25 5-5,-5-24 0,9 4 4</inkml:trace>
  <inkml:trace contextRef="#ctx0" brushRef="#br1" timeOffset="22760.4">20823 2494 115,'-32'6'42,"-19"-5"0,10 23-2,-16 1-36,22 2-2,10 3-1,15-1 0,16-1-1,13-6 0,16-2 1,4-1-1,9-3 1,-3-2-1,-3-1 1,-7 0 1,-10 4-1,-13 2 1,-15 3-2,-8 5 0,-14 1 0,-6 1 0,-2 1 0,-9-8-12,5 10-4,-15-21-8,20 16-3,-19-29-6,19 13-5,-12-17-5,0 2 2</inkml:trace>
  <inkml:trace contextRef="#ctx0" brushRef="#br2" timeOffset="169301.2">14679 11489 36,'0'0'31,"-3"-12"2,3 12-14,0 0-11,0 0-2,0 0-2,0 0-1,0 0-1,2 19 0,2-9-2,3 4 0,5 0 0,3 2 1,5 0-1,4 1 1,5 2 0,2 2 0,4 5 1,1 5-2,0 4 1,1 5-1,0 3 2,2 6-2,0 2 0,2 6-1,2-1 1,7 2 2,1 2-2,6 0 2,4 0-2,6 2 2,5-2-1,6 2-1,1-3 0,0 4 1,4-1-1,-1 4 0,0 3-1,3-1 1,-2 0 0,4 0 0,1 1 0,2-2 0,3 0 1,0-3-2,-1 0 1,1 0 0,-2 4 0,-2 3 0,-4 0 0,-1 3-1,-7 3 1,-1 0-1,-2 1 1,-2-3 0,-2-4 0,0-1 0,-2-3 0,4-1 0,1-7 1,2-2 0,-1 0-1,1-4 1,0-1 0,-1-4-1,-1 0 1,-3-2-2,-2-4 1,-1 0-1,-1-3 1,0-2-1,-5-2 0,-3-2 0,-2-3 1,-4-2 0,-6-4 0,-4-2 0,-5-4 0,-5-2 0,-6-3 0,-5-1 0,-5-5 0,-4-2 0,-12-5 1,15 4-1,-15-4 0,0 0 1,-13-4-1,13 4 0,-23-7 1,8 1-1,-5-1 0,-1 0 0,-2-1 0,-1-3 0,-3 1 0,-1-2 1,-3 1-1,-2 0 0,-3 0 1,-3-2-1,-1 2 1,-4 1-1,-1 0 1,-5 1-1,-3 2 0,-2 2 1,-3 2-1,0 1 0,0 2 0,2 1 0,1 1 0,5-1 0,7 0 1,9 0-1,6-1 1,7-1-1,10 1 1,11 0-1,0 0 0,17 1 0,6 3 0,8 1 0,9 3 0,7 3 0,8 4 0,3 4 0,1 2 0,2 0 0,-1 1 0,-3 0 0,-1-3 2,-5-6-2,-3-9 1,-1-10 0,-5-11 0,0-11 0,-2-13 0,-2-15 0,-3-11 1,-5-10-1,-5-8 0,-4-2-1,-4 4-1,-7 4 0,-2 12-4,-8 2-6,4 21-25,-6 5-1,7 16-1,-3 3 0</inkml:trace>
  <inkml:trace contextRef="#ctx0" brushRef="#br2" timeOffset="169706.8">19832 14078 42,'-34'52'34,"-20"32"2,-29 26-3,-17 32-28,-24 15-2,-12 16 1,-13 3-2,-2-1-2,5-14-1,12-19-4,22-15-5,12-36-24,35-29-2,22-33 0,30-31 0</inkml:trace>
  <inkml:trace contextRef="#ctx0" brushRef="#br2" timeOffset="170424.4">17702 11619 52,'0'0'35,"13"21"1,-15 9-2,-4 18-30,-10 13 0,-3 19-2,-8 11 2,-2 13-1,-6 4-1,2 3-2,-3-7 2,8-5 0,1-14-1,9-12 0,7-18 0,7-12-1,6-18 1,6-12-1,6-15 1,6-13 0,7-11 0,4-8-1,3-8 1,3 1 1,0 1-1,1 7 0,-3 12 0,-6 13-1,-5 14 0,-6 11 0,-7 13-1,-6 6-1,-3 8-2,-6-4-3,6 5-14,-6-18-15,9-4-1,-5-23-1,16 7 1</inkml:trace>
  <inkml:trace contextRef="#ctx0" brushRef="#br2" timeOffset="170658.4">18338 11984 68,'0'0'36,"0"0"-1,-7 35-2,-6 8-32,0 13 0,-2 17-3,-1 10 0,0 9-1,0 1-2,8 8-17,-7-14-12,5-8-2,-5-13 1,2-18 1</inkml:trace>
  <inkml:trace contextRef="#ctx0" brushRef="#br2" timeOffset="170845.6">17929 12588 79,'-12'8'41,"12"-8"-1,1 15-1,21-13-39,18-12-3,32 2-15,12-22-19,26-3 1,9-10-4,10-4 1</inkml:trace>
  <inkml:trace contextRef="#ctx0" brushRef="#br2" timeOffset="176648.8">18981 1051 15,'0'0'24,"0"0"-1,0 0-5,0 0-2,0 0-4,0 0-1,0 0-1,0 0 0,0 0-2,4 55-3,-4-55-1,18 49-1,-36 11-1,-7 8 0,7 6-3,-6-1-1,10 3-5,-8-14-4,19-10-11,5-35-8,-2-17-4,20 0 2</inkml:trace>
  <inkml:trace contextRef="#ctx0" brushRef="#br2" timeOffset="177163.6">19030 1247 50,'-13'-57'35,"13"57"-3,0 0 1,0 0-31,-6-50 1,6 50 1,0 0-1,0 0 1,72-20 0,-72 20 0,79-8-2,-31 3 0,2-1-1,5 2-1,-1-2 0,2 1 0,-2 1 0,2-1 0,-4 2 0,-2-1-1,-50 4 1,85-4 0,-85 4 0,59 4 1,-59-4 0,0 0 0,0 0 0,46 43 2,-46-43-2,0 0 1,5 57-1,-3 2 1,1 8-2,2 2 0,2 5-1,-4-1 1,-6-4 0,-10-6 0,-8-11-1,-1-7 1,2-7-1,1-5 0,6-7-2,4-9-2,12 0-2,-3-17-12,12 1-13,-12-1-3,17-14 0,-12 1 1</inkml:trace>
  <inkml:trace contextRef="#ctx0" brushRef="#br2" timeOffset="177397.6">19408 1723 55,'-78'-13'34,"-2"-2"-2,2 4 2,2-1-29,12 6-1,5-1 0,13 6 0,6 1-1,20 6 0,20-6 1,0 18-2,27-6 1,21-3-1,19 0 1,22-1-3,20-1-5,0-5-31,15 0 1,-7-2-3,-9 2 1</inkml:trace>
  <inkml:trace contextRef="#ctx0" brushRef="#br2" timeOffset="177553.6">19952 1972 69,'-14'0'34,"12"-23"-19,6-4-15,5-6-19,0 1-21,-1-3 2</inkml:trace>
  <inkml:trace contextRef="#ctx0" brushRef="#br2" timeOffset="178146.4">19746 1516 24,'0'0'29,"0"0"3,1-15-2,-1 15-18,0 0-1,16-3-2,-16 3-1,0 0-1,0 0-1,13 14-1,-6-4 0,13 2-1,5-1 0,19 1-1,19-2 1,24-2-2,21-4 1,30-2 0,27-8-2,24 2 1,13-3-1,7 0 0,-10 1-1,-16 4-1,-22 4-1,-30-3-5,-24 3-28,-43 4-1,-25 3 0,-39-9-3</inkml:trace>
  <inkml:trace contextRef="#ctx0" brushRef="#br2" timeOffset="178614.4">21098 1431 68,'0'0'35,"0"0"-3,19-53 1,-19 53-28,0 0-2,0 0 1,40-39-1,-30 56 1,-9 15-1,-3 19 1,-5 22-1,-6 20-1,-6 11 1,-1 6-2,0-7 0,2-12-3,7-8-2,2-19-8,17-11-23,4-22-2,14-11-1,3-22 1</inkml:trace>
  <inkml:trace contextRef="#ctx0" brushRef="#br2" timeOffset="179144.8">21281 1356 67,'-35'-52'38,"35"52"-1,0 0 2,-35-52-25,35 52-9,0 0 1,0 0-2,59-34-1,-59 34 0,105-8 0,-39 4-2,14 1-1,4-3 0,9 0 0,-1 2 1,6-2 0,-4 0 0,1 0-1,-5 1 1,-2 0 1,-7 0-2,-7 2 0,-11 1 0,-13 2 1,-50 0-1,64 2 0,-64-2 1,0 0 0,0 0-1,0 0 1,42 62-1,-53-3 0,-8 9 0,0 12 1,-7 8-2,3 14 1,-5 2 0,2-2 0,2-25 1,1-6-1,3-9 0,4-2-1,7-9-2,1-15-4,13 2-19,-12-19-13,10 1 1,-14-14-2,11-6 2</inkml:trace>
  <inkml:trace contextRef="#ctx0" brushRef="#br2" timeOffset="179347.6">21395 2100 90,'-81'8'37,"27"5"-1,17-6 2,37-7-32,18 11-3,45-7 1,31-6-1,30 4 1,19-6 0,23 3-1,9-4-2,-2 0-3,-4 1-4,-29-10-29,-12 7-3,-31-6 1,-18-1-3</inkml:trace>
  <inkml:trace contextRef="#ctx0" brushRef="#br2" timeOffset="179722">21867 1414 65,'-26'-52'34,"26"52"1,0 0-2,0 0-24,-32-57-1,32 57-2,0 0 0,-21 4-2,-6 30 1,-7 22-3,1 20 1,-5 16 0,-2 14-1,-3 5 0,3 3-1,10-21-2,8-13-6,27-8-27,6-23-4,28-9 1,6-19-3</inkml:trace>
  <inkml:trace contextRef="#ctx0" brushRef="#br2" timeOffset="179987.2">22179 1438 77,'3'-52'39,"-11"23"-1,-3 25 0,-7 22-20,-8 26-17,-1 24 1,-6 13 0,4 12 0,0 0 0,8-7-1,8-7-1,4-9-5,19-4-24,-2-19-9,16-6 1,0-18-4</inkml:trace>
  <inkml:trace contextRef="#ctx0" brushRef="#br2" timeOffset="180704.8">18846 1462 51,'0'0'31,"-18"-1"2,18 1-9,0 0-15,0 0 0,0 0 0,-11-13 0,11 13 0,0 0-2,0 0-1,0 0-1,-53-32-3,53 32 1,-56-22-2,56 22 1,-78-25-2,32 13 1,-6 0-2,-5-1-1,-3 1-2,-4 0-2,-5 1 0,-2 1-1,-5 2 2,3 0-1,0 1-1,8 1-7,0 0-16,12-1-2,4 0-2,49 7 1</inkml:trace>
  <inkml:trace contextRef="#ctx0" brushRef="#br2" timeOffset="181141.6">17868 1117 43,'0'0'34,"19"-63"2,-19 63-1,19-61-28,-19 61 2,13-52-1,-13 52-2,0 0-1,0 0-1,0 0 0,0 0-2,-50 52 0,13 47-3,-10 24 4,-9 19-3,-4 8 0,0 1-2,5-19-4,26-27-21,14-52-8,23-27-2,14-27-1</inkml:trace>
  <inkml:trace contextRef="#ctx0" brushRef="#br2" timeOffset="181999.6">17903 1066 52,'-5'-74'36,"5"74"-4,-10-56 2,10 56-20,0 0-15,-38-49-1,38 49 1,-47-19 2,47 19 0,-65-11 3,65 11-1,-82-5 1,35 2-1,-3-1 2,-6 1-3,-4 0 1,-6 2-2,-4 1 0,-6-1 0,-4 1 0,-5 0-1,0 0-1,-4 0 2,-1 0 1,-1-1-2,-2-2 2,-1-1-2,1 0 1,-2-1-1,0-1 1,3-2-1,3 0 0,5-1-1,6 0 1,6-2 0,7 1-2,9 1 1,5-1-1,51 10 0,-76-18 1,76 18 0,-50-13 0,50 13 0,0 0 1,0 0 0,0 0 2,0 0-1,0 0-1,0 0 1,0 0 0,-32 46 0,32-46-1,1 67 0,-9 2 1,3 42-2,-3 12 2,-1 11-2,-2 9 1,-1 4 0,-1-14-1,4-22 0,4-29 0,1-17 0,2-17-2,3-10 1,-1-14-2,5-9 2,-5-15-1,0 0 1,15-5 1,-7-9 0,1-5 2,2-3 0,4 0 3,-1-3-2,5 4 2,2-1-1,9 6 2,10 1-3,17 7 2,12 2-1,20 4-1,22 2-1,26 4 0,24-2-1,22-3 0,19-3-1,11-5-1,13-3-3,-7-2 0,-4 1-10,-29-6-22,-22 6 0,-33 2-1,-31 3 1</inkml:trace>
  <inkml:trace contextRef="#ctx0" brushRef="#br2" timeOffset="182405.2">15935 1116 76,'-25'-57'39,"25"57"-3,0 0 1,-8-49-36,8 49 2,0 0-3,-11 62 2,-3 26-1,-8 25 0,-12 20-1,-3 14 1,1 6-3,4-14-2,20-16-9,12-56-23,28-22 1,11-26-1,19-18 0</inkml:trace>
  <inkml:trace contextRef="#ctx0" brushRef="#br2" timeOffset="182670.4">16545 1286 78,'15'-75'39,"-15"75"-1,1-50 0,-1 50-33,0 0-2,-36-4 0,3 57-1,-8 29 0,-6 11 0,7 14 0,6 6-4,8-4-3,15-11-3,5-32-9,22-6-19,-1-23-1,19-12 0,3-28-1</inkml:trace>
  <inkml:trace contextRef="#ctx0" brushRef="#br2" timeOffset="182873.2">17109 1253 87,'0'0'38,"32"-47"-1,-32 47 2,9 11-37,-23 28 1,-21 37-3,-16 28 0,-1 9-7,2-12-8,21-2-22,14-42 0,8-11-2,-4-17 2</inkml:trace>
  <inkml:trace contextRef="#ctx0" brushRef="#br2" timeOffset="183138.4">15697 1445 94,'-46'3'40,"46"-3"1,31 21-2,71-13-37,57-7-1,41-2 2,38-8-2,-107 3-1,28-1-3,-9-1-4,9 0-15,-15 1-17,5-1 0,-18 4-2,1-3 2</inkml:trace>
  <inkml:trace contextRef="#ctx0" brushRef="#br2" timeOffset="189113.2">20629 2890 75,'13'1'35,"-13"-1"-1,0 0-2,17 8-35,-17-8-10,17 13-13,-17-13-5,30 17-3,-9-5 1</inkml:trace>
  <inkml:trace contextRef="#ctx0" brushRef="#br2" timeOffset="189253.6">21144 3330 42,'27'59'31,"1"5"0,-1-2-1,3-8-25,2 5-15,4-4-18,8 3-2,2-4 0,6-1-2</inkml:trace>
  <inkml:trace contextRef="#ctx0" brushRef="#br2" timeOffset="189409.6">21923 5076 75,'9'84'26,"13"-3"-22,2-5-3,-1-7-36,5-4-2</inkml:trace>
  <inkml:trace contextRef="#ctx0" brushRef="#br2" timeOffset="189596.8">22364 6985 87,'8'94'29,"7"6"-17,-11-7-12,-9 5-36,0-7-2,-1 0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1:46:10.9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11836 6632 63,'-32'-49'28,"-2"4"1,-11-1-4,-7 2-28,-11 2 1,-10 8 3,-9 9 1,-13 4 2,-6 14 0,-14 6 1,-4 16 0,-13 5 0,3 15 1,-10 10-2,2 14 1,-7 10-2,5 14 2,1 12-3,12 12 3,10 11-3,17 13 1,12 9-2,20 10 1,20 8-2,28 1-1,27-1 1,28-2-1,28-7 1,29-8 0,26-16-1,29-13 0,24-23 2,22-15 0,21-24-1,16-22 0,10-26 0,11-25 0,6-30 1,-4-27 0,-4-25-2,-10-17 2,-24-22 1,-26-15-2,-34-15 2,-39-10 2,-41-7-2,-40-6 0,-48-1 1,-43 6-3,-36 13 2,-30 21-2,-31 24 0,-20 28-3,-11 38 0,-8 26-3,9 39-15,0 9-18,20 21 1,9 4-2,29 10 2</inkml:trace>
  <inkml:trace contextRef="#ctx0" brushRef="#br0" timeOffset="702">10771 7088 85,'-35'-9'36,"-7"23"2,-18 4-1,-3 10-32,-5 3-1,8 6-2,5-2 1,14 1-2,13-5 1,15-1-2,13-6 1,15-2-2,8-1 1,9-5 1,3 1-1,4 1 1,-2 3-1,-4 3 0,-3 6 0,-9 6 0,-10 7 0,-10 4 1,-12 5-2,-6-1 0,-4-3-2,-4-10-2,12 0-9,-7-20-23,20-18 0,11-4-1,17-17 1</inkml:trace>
  <inkml:trace contextRef="#ctx0" brushRef="#br0" timeOffset="1060.8">10929 7489 70,'14'-19'36,"-14"19"-1,0 0 2,0 0-28,-31 9-2,13 12-1,-5 0-1,5 9 0,-2-1-2,9 3 1,5-2-2,7 1 0,7-7-1,11-3 0,6-12-1,10-9 1,8-10-1,5-11 0,4-7 0,4-7 0,0-5 0,-3-1 0,-4 1 1,-7 5-2,-8 6 2,-9 10-1,-8 8 0,-17 11 0,-3 20 0,-13 10 0,-8 9 0,-2 7-1,1 4 0,3-3-1,10-2-3,8-17-4,27-4-25,0-24-4,20-8 0,1-19 0</inkml:trace>
  <inkml:trace contextRef="#ctx0" brushRef="#br0" timeOffset="1357.2">11698 7454 86,'0'0'35,"-20"3"3,3 20 0,-7 2-32,5 9-1,-1-4 0,6 4-2,1-5 0,11-3-1,3-10 0,10-8 0,7-13 0,7-12 0,5-8-1,6-8 1,4-6-1,3-3 0,-1 0 0,0 5 0,-5 7 0,-2 11-1,-7 11 0,-5 11 0,-7 13-2,-8 10-1,-1 13-3,-9-7-7,15 17-25,-12-9-3,12 4 2,-5-14-1</inkml:trace>
  <inkml:trace contextRef="#ctx0" brushRef="#br0" timeOffset="1762.8">10716 5855 99,'-23'-45'38,"1"-2"1,-13-11-3,2-9-41,1-4-1,-2-14-24,18 15-9,-1-5 1,11 14-2</inkml:trace>
  <inkml:trace contextRef="#ctx0" brushRef="#br0" timeOffset="2012.4">12069 5940 89,'53'-15'39,"9"-9"-1,-2-25 1,12-21-35,14-14-9,5-15-33,23-2 1,-2 0-3,3 13 0</inkml:trace>
  <inkml:trace contextRef="#ctx0" brushRef="#br0" timeOffset="2246.4">13332 6486 100,'80'-5'40,"25"-13"0,19-12-5,8-20-69,18 7-5,-3-2 0,-4 9-1</inkml:trace>
  <inkml:trace contextRef="#ctx0" brushRef="#br0" timeOffset="2480.4">13375 7999 92,'24'62'40,"30"-12"-1,22-17-3,16-15-51,35 2-24,5-13-1,3-1-1,-17-3 1</inkml:trace>
  <inkml:trace contextRef="#ctx0" brushRef="#br0" timeOffset="2698.8">12074 9219 75,'-26'105'30,"2"-2"-27,8 1-2,5-7-38,2-10 1</inkml:trace>
  <inkml:trace contextRef="#ctx0" brushRef="#br0" timeOffset="2917.2">10686 9531 95,'-115'92'37,"1"-2"-5,5-6-30,3-8-40,16-12-1,12-21-1</inkml:trace>
  <inkml:trace contextRef="#ctx0" brushRef="#br0" timeOffset="3135.6">9531 8641 89,'-85'18'41,"-13"14"-1,3 10-3,-2 3-40,-4-21-20,19 5-16,8-17 1,18-9-2,7-18 1</inkml:trace>
  <inkml:trace contextRef="#ctx0" brushRef="#br0" timeOffset="3307.2">8895 7286 99,'-47'-55'39,"-16"9"-3,-11 7-7,8 14-68,-18-8 0,14 8-1,0-4 0</inkml:trace>
  <inkml:trace contextRef="#ctx0" brushRef="#br0" timeOffset="3510">9599 6141 95,'-59'-56'16,"-14"-10"-13,-7-6-4,-6-4-43,15-4 1</inkml:trace>
  <inkml:trace contextRef="#ctx0" brushRef="#br1" timeOffset="9516">19782 2046 28,'-21'-21'31,"-5"1"1,0 1-1,-3 7-17,-9-6-5,4 7-2,-10 0-4,1 4 2,-8-1-3,0 7 1,-6 0 0,1 5 0,-8 3 0,4 5-2,-5 0 2,1 7-2,-4 1 2,-1 5-3,-1 0 1,0 3 0,0 5-1,0 3 0,2 1 0,1 3 0,1 4 0,5 4-1,1 4 1,3 7-1,3 1 1,3 7 2,-1 3-2,4 6 2,1 5-1,-1 3 0,1 6-1,-1 3 2,3 1-2,2 3 0,5 3 0,1-2-1,7 1 2,6 2-1,6-1 0,8 2 0,5-2 0,6 3-1,7-1 1,5 3-1,3 4 1,5-1-1,2 3 1,6-2 0,5 0 2,6-3-2,8-3 2,8 0-1,8-5 1,12-5-1,7-4 2,11-6-2,9-4-1,11-3 1,7-5-1,9-6 2,8-4 0,9-6 0,8-5 1,5-4-1,6-8 1,5-10-1,5-10 1,5-9-2,1-10 0,2-11 0,0-10-3,1-9 4,-3-13-3,-3-8 0,-4-8 0,-6-8 1,-7-9-1,-9-8 0,-10-8 1,-8-5 0,-10-6-1,-11-4 2,-17-6-2,-11-3 2,-15-4-2,-12-1 2,-13-4 1,-14-4-2,-12-3 1,-12 0 0,-10-2 0,-9-3 0,-7-3 0,-9-4 0,-9 2-1,-8-1 1,-7-1-1,-7 0-1,-8-2 2,-12 8-2,-8 6 1,-13 10 0,-12 6 0,-12 15 0,-11 12-1,-15 11 1,-19 16-1,-11 10 3,-16 11-3,-11 8 1,-8 8-1,-5 7 1,-5 5-1,3 2-1,15 7-2,7-4-5,28 18-30,9 3 0,27 19-1,8 7-1</inkml:trace>
  <inkml:trace contextRef="#ctx0" brushRef="#br1" timeOffset="13650">19367 1932 14,'-6'-12'27,"6"12"3,0 0-1,-11-7-10,11 7-6,0 0-3,0 0-5,0 0 0,12 8-2,-12-8 0,0 0 0,13 7-1,-13-7-1,14 19 1,-5-6-1,1 6 0,1 3 1,2 3-2,1 3 1,1 5-1,1 2-1,1 1 1,2 0-2,-2 1 2,3 1 0,0 2-1,-1-1 1,1-1-1,2 2 2,-1 3-1,0 1 0,1 1 0,-1 1 0,1-1 0,0 1 3,0-1-3,0-1 1,0-3 0,0 1-1,0-4 1,1 0 0,-2-1-1,0 0 0,0 1 0,-2 0 0,0-1 0,-1 3 1,0 2-2,-2 0 2,0 1-1,0 0 0,1-1 0,0 1 0,-1 1 1,3-1-2,0 0 2,1 1-1,0 0 0,2 1-1,-1 0 2,-1 2-2,2-1 1,0-1 0,-1 1 0,0 0 0,0 0 0,0 1 0,0 0 0,-2 0 0,1 2 0,0 1 0,0 2 0,-1 4-1,0 0 1,-2 3 0,-1 2 1,2 1-2,-3 1 1,2-2 1,-2-1-1,1-3 1,2-1-1,3-3 1,1-4 1,3 0-1,1-4 1,0 2-1,2-1 1,0 3-2,1-2 2,-3 2-1,0 0-1,-2 0 0,-2 0 0,0-2 1,-1 0-1,-2 1 0,-3-1 0,0-2 3,-2-2-1,0-3 0,-1-2 0,-1-5-1,-1-3 1,0-9-1,2-2 0,-1-7-2,-1-2 0,1-4 0,1 1-1,-2-1 2,1 2-1,-2 1 0,0 2 1,-1 2 1,-3 0-1,-2 0 0,-1 0 0,-2-3 0,-2 0 0,1-10-1,-7 13 0,7-13 1,0 0-1,-13 8 0,13-8 0,0 0-1,0 0-4,0 0-26,0 0-1,0 0-1,0 0-1</inkml:trace>
  <inkml:trace contextRef="#ctx0" brushRef="#br1" timeOffset="15787.2">17795 4986 22,'0'0'27,"-17"1"-2,6-5-9,11 4-7,-11-3-4,11 3-3,0 0-3,0 0 0,0 0-1,-4-11 1,4 11 1,0 0 3,0 0 0,0 0 2,0 0 1,0 0 0,0 0 1,0 0 0,-10-1-1,10 1-2,0 0 0,0 0-2,0 0 0,0 0-1,0 0-1,0 0 0,0 0 0,0 0 1,10 2-1,-10-2 1,0 0 0,0 0 0,0 0 1,0 0 0,0 0-1,-4 12 1,4-12 0,0 0-1,0 0 0,-11 0 0,11 0-1,0 0 0,0 0 0,0 0 0,0 0 1,0 0-1,0 0 0,-16 9 1,16-9 0,-20 11 0,4-3 1,0 3 0,-6-1 0,2 1 0,-1-2-1,4 0 1,3-1-2,14-8 1,0 0-1,0 0 0,0 0 0,24-2 0,1-10-1,5-4 1,2-2 0,-1-2 0,1 0 0,-3 3 1,-8 2-1,-6 6 1,-15 9-1,0 0 1,-14 6 0,-11 10-1,-6 3 1,-6 5-1,-3 2 0,-1 1 1,5-3-1,6-2 0,7-7 0,11-6 1,12-9-1,13-6 0,11-10 0,9-6 0,7-3 0,3-3 0,-1 0 1,-5 5-1,-12 7 1,-12 10 0,-13 6 0,-30 30 1,-15 4 0,-14 11 0,-11 2 0,-2 0-1,8-3-1,7-16-6,32-10-29,9-26 0,35-14-4,17-24-1</inkml:trace>
  <inkml:trace contextRef="#ctx0" brushRef="#br1" timeOffset="16692">18108 4784 42,'0'0'34,"0"0"2,3 17-2,-3-17-21,-7 27-6,-3-4-1,3 11-1,-7-2-1,4 5-2,-4-6 0,2-2 0,3-10-1,5-7 1,4-12-1,7-14-1,5-9 1,4-8 0,2-8 0,0-5 0,1-1 0,-2 1 0,-2 4 0,-2 6 0,-5 8 0,-2 7-1,-6 19 0,0 0 1,0 0-1,0 0 1,-3 20-1,5-3 1,0-1-1,5 1 1,4-6-1,6-2 1,2-8 0,8-6-1,4-6 1,3-7 0,2-5 0,1-3-1,-1 0 1,-3 2 0,-4 5 0,-7 8 0,-7 8-1,-15 3 1,8 32-1,-16-1 0,-4 8 0,-3 4 0,2 2-1,0-4-1,6-3-2,5-11-3,17 0-12,2-24-19,18-1 0,-1-18 0,13 0 0</inkml:trace>
  <inkml:trace contextRef="#ctx0" brushRef="#br1" timeOffset="16863.6">18854 4713 74,'-13'-1'38,"3"13"-1,-10 0 0,6 11-31,-4 0-2,5 5-2,0-1-1,4 1-2,7 1-5,-5-19-13,16 5-17,-9-15-1,22-2-1,-8-15 0</inkml:trace>
  <inkml:trace contextRef="#ctx0" brushRef="#br1" timeOffset="17004">18821 4497 75,'-10'-11'36,"-3"5"-3,13 6-4,-3 16-42,3-16-19,17 23-3,1-11-1,9 6 0</inkml:trace>
  <inkml:trace contextRef="#ctx0" brushRef="#br1" timeOffset="17378.4">19134 4647 60,'-28'0'37,"10"4"-1,-11-4 2,5 11-30,-11-2 0,9 16-2,-4-1-1,9 8-1,5-2-1,9 0 0,10-7-2,9-6 1,11-12-1,10-13 0,6-13 0,4-11 0,3-12 1,2-9-1,-3-6 0,-1-2 1,-7-1-1,-5 5 0,-7 7-1,-8 8 1,-5 14-2,-9 15 1,-3 13 0,-22 27-3,4 11 1,-5 7-3,4 15-5,-7-6-29,16 11 1,0-14-1,19 0-1</inkml:trace>
  <inkml:trace contextRef="#ctx0" brushRef="#br1" timeOffset="17784">19585 4658 78,'-37'9'39,"-7"-1"0,7 14 0,-5-7-32,13 12-2,7 0-2,10 2-1,11-3 0,14-1-1,8-8 1,10-10-1,10-13 0,4-12 0,6-14-1,4-10 1,0-11 0,-5-10-1,-4-6 1,-8-3 1,-6 1-1,-8 7 0,-9 8 0,-9 12 0,-9 15 0,-7 17 0,-9 21-1,-3 19 0,-3 16-1,2 10-1,2 10-1,2 0-4,14 10-6,-5-19-24,29 5-3,-2-18 0,16-2-1</inkml:trace>
  <inkml:trace contextRef="#ctx0" brushRef="#br1" timeOffset="18501.6">20082 4613 86,'-13'-4'39,"-12"2"-1,0 19 0,-9-3-32,5 9-1,-4 2-2,5 8 0,4-2 0,9 2-1,7-4 0,10-5-1,9-6 0,8-7 0,8-9 0,5-7-1,3-11 1,2-6-1,-1-6 0,1-3 1,-4-3-1,-4 1 0,-6 4 0,-6 5 0,-7 10-1,-10 14 1,0 0-1,-10 18 0,-7 9-1,-4 5 0,2 6 0,1 0-2,7 2-1,4-15-2,18 2-4,-11-27-1,42 13-8,-18-31-7,21 8 7,-14-23 9,8 6 6,-8-5 5,-8-4 6,1 12 3,-21-9 7,7 23 10,-24-11-5,14 21-8,-21 4-4,7 9-3,-3 2-2,8 8-1,2 0 0,8 3 0,7-6-2,8-2 1,6-9-1,6-4 0,3-10 0,4-7 0,-4-3 1,0-3-1,-6-3 0,-4 3 0,-5 3 0,-3 4 0,-13 11 0,2 14-1,-10 13 0,-9 15 0,-10 18-1,-5 14 2,-9 12 0,-2 6-1,-1 0 1,-2-4-3,6-9 1,3-19-4,19-3-18,-4-37-17,19-7-1,-2-28 0,14-7 0</inkml:trace>
  <inkml:trace contextRef="#ctx0" brushRef="#br2" timeOffset="24868.4">20524 5371 16,'-11'-7'29,"-1"-3"0,4 0 1,8 10-16,-10-19-3,10 19 0,-7-12-2,7 12-2,0 0-2,0 0-1,0 0 1,0 0-2,0 0-1,0 0 0,15 13 0,-4-5-1,2 2 0,2 1 1,1 2-1,3 2 0,-2 0 0,2 3-1,-4 3 1,1 2-1,-1 1 1,1 4-1,2 0 0,-1 1 1,2 2-1,1 0 1,4 0 0,-1 4-1,3 0 1,3 1 2,2 1-1,1 2 0,0 0 1,0 4-2,-1 2 2,-1 1-1,-2 1 0,-3 4-2,-3 2 0,-1 3 1,-2-1-1,-1 3 1,-1 0 0,-2 1 1,0 0-2,3-1 2,0 0-1,-1 1 1,0 0-1,2 1 1,-2-2-1,1 2 0,-2-2-1,-2 2 1,-4 2-1,-1-1-1,-1 0 1,-2 0-1,-1-1 1,-2 2-1,0 0 1,-2 2-1,0-2 1,0 0 1,0 2-1,-1-2 0,-1 3 0,-1-3-1,-2-1 1,0-2-1,-1-3 0,-2 2 0,-2 0 1,-3 0-1,1 0 0,-4 1 2,-3 0-2,-1 0 1,-2 1 0,-1 1 1,-1 0 0,-1-2-1,1-2 2,0 1-2,2 0 1,-1 0 0,1-2 0,-1-3-1,2-1 0,-3-3 0,1-3 0,2-4 0,-1-8 0,1-7 0,3-5 0,3-8 0,1-7 0,13-7 0,-14-10-1,13-2 1,3-6 0,2-2 0,2-5 0,-1 0-1,3 2 1,-2-2 0,1-2 0,-2-1 0,-2 0 0,1-5 0,-3 0 1,1-5-2,1-6 0,-1-2 1,1-1-2,2-1 2,1 2-2,1 4 2,-1 1-2,-1 5 2,0 8 1,-2 5-1,-1 6 0,-5 7 1,3 10-1,-18 5 1,2 12 0,-5 15 0,-2 11 2,-1 13-1,-2 14 1,1 10-2,3 8 2,6 5-2,9-2 2,11-6-3,8-12 1,15-16 0,15-25 0,15-28-1,19-32 1,16-29 0,15-20-3,9-25-6,12 2-14,-24-19-5,0 16-15,-21 7 0,-15 26-2,-24 16 1</inkml:trace>
  <inkml:trace contextRef="#ctx0" brushRef="#br2" timeOffset="26648">20279 9474 54,'-72'-18'31,"0"3"0,-7 3-9,-4-5-15,6 8-2,-8 0-1,-1 6-1,-4 2-1,-2 6-1,-3 2 0,1 4 0,-1 3-1,-1 4 1,0 2 1,2 8 0,-2-1 2,5 10-1,-2-1 1,4 11 0,-3 2-1,6 8 1,1 5-2,6 6 2,0 3-2,7 5-1,4 1 0,9 5 0,4-1-1,8 5 1,6 0-1,9 3 0,8 1-1,2 1 2,5 3-2,4 3-1,1 5 1,3 4 0,-1 2 0,3 3 2,2 2-1,4 2 0,2 0 2,6 2-1,4-2 1,9-2-1,7-3 0,7 0-1,9-3 0,8-1 0,6-1 0,5-1 0,9-1 0,3 0-1,5-2 1,4 1-1,8-3 1,5-2 0,5-4 0,8-3 0,3-8 0,8-6 1,9-7-1,5-5 1,4-8-1,4-5 0,4-6 0,5-8-1,5-5 1,1-5-1,1-5 0,4-7 0,2-7 2,4-7-2,-2-10 2,0-8 1,2-8-1,-1-8 1,1-14 0,-3-8-1,-2-12 1,-3-8-1,-1-8 1,-9-8-1,-7-9 0,-9-7-1,-4-8 1,-11-3 0,-11-7 0,-12-4 0,-11-7 0,-11-5-1,-11-2 0,-8-2 0,-12 0 1,-11-2 0,-8-2 0,-9 2 0,-10 5 0,-8-1-1,-11 3 1,-9 3 1,-13-1 0,-12 3-1,-12 3 1,-16 4 0,-12 0 0,-15 5 0,-18 2 0,-13 3-2,-14 6 2,-16 4-2,-13 5 1,-11 5-2,-10 7 2,-8 12-1,-12 14 1,-10 19-1,-15 24 0,-10 27 0,-10 26 1,-14 28 0,-4 24-2,-2 14 0,15 14-11,13-22-8,48 4-8,23-31-14,43-23 0,38-27-2,38-25 1</inkml:trace>
  <inkml:trace contextRef="#ctx0" brushRef="#br2" timeOffset="38145.2">18135 12923 36,'0'0'31,"-11"-12"-1,11 12-8,-3-15-7,3 15-4,2-14-2,-2 14-2,3-11-1,-3 11-1,0 0-1,-10 2-1,-4 3 0,-3 7-1,-9 1 1,-3 2-1,-3 0-1,-2 0 1,1-3 0,4 0-1,4-3 0,6-3-1,8-3 1,11-3-1,0 0 0,16 1 0,6-6 0,7-6 0,6-5-1,6-2 1,3-7 0,1-2 0,-1-1 0,-6 2 0,-5 2 0,-10 8 0,-9 12 1,-14 4-1,-8 15 0,-14 9 0,-13 11 0,-10 4 0,-6 3 0,-4 0 0,3-6 0,3-6 0,9-10 0,10-9 0,12-14 0,16-8 0,12-9 0,14-5 0,9-7 0,9-1 0,5 1 0,1 1 0,-2 4 0,-4 4 1,-10 7-1,-11 7 0,-21 9 0,0 0 0,-31 17 1,-8 2-1,-11 5 1,-7 4-1,-1 0 0,4 0-1,10 1-4,7-15-24,30 2-7,7-16-1,42-2-2</inkml:trace>
  <inkml:trace contextRef="#ctx0" brushRef="#br2" timeOffset="40376">18878 3079 65,'-2'-10'35,"5"-4"-2,4-12 1,5-4-33,9-5-3,9-8 0,9 0 0,2-5-2,6 7 0,-4-2-1,7 15 0,-9-2-3,6 21-3,-15-6-15,3 9-4,-1 4 0,-2-3 1</inkml:trace>
  <inkml:trace contextRef="#ctx0" brushRef="#br2" timeOffset="40532">19766 2598 52,'17'8'35,"1"4"-1,-5-7-1,3 9-24,-2-13-8,4-10-10,12 6-21,-1-7-4,7 7 1,1 0-1</inkml:trace>
  <inkml:trace contextRef="#ctx0" brushRef="#br2" timeOffset="40734.8">20462 2738 40,'37'-3'29,"-5"-2"3,2 2-5,-6 2-25,-1 1-7,-5-2-2,2 10 0,-12-5 1,5 12 0,-8-3 0,5 4-21,-1 6 4,-13-22 1,20 29 3</inkml:trace>
  <inkml:trace contextRef="#ctx0" brushRef="#br2" timeOffset="40906.4">21080 3126 102,'17'41'40,"2"4"-1,-6-10-3,6-8-45,-1 10-29,-6-14-2,6 7 1,-9-5-2</inkml:trace>
  <inkml:trace contextRef="#ctx0" brushRef="#br2" timeOffset="41093.6">21394 3725 79,'20'33'37,"0"5"-2,-5-6 0,0 5-31,-6-1-4,-2 0-1,-2 5-1,-7 0 0,-1 5 0,-5-1 0,1 4-2,-5-5-3,9 10-16,-6-9-10,3-1-1,0-5 0</inkml:trace>
  <inkml:trace contextRef="#ctx0" brushRef="#br2" timeOffset="41265.2">21287 4764 94,'-17'30'37,"0"-11"0,5 2-3,2-5-39,-5-16-30,15 0-1,-12 2-2,12-2-1</inkml:trace>
  <inkml:trace contextRef="#ctx0" brushRef="#br2" timeOffset="41421.2">21113 4990 72,'-25'4'28,"10"4"-20,-7-10-8,12-6-35,-4-8 0</inkml:trace>
  <inkml:trace contextRef="#ctx0" brushRef="#br2" timeOffset="41811.2">21055 4749 57,'-16'3'35,"16"-3"0,-6-16 0,13 2-21,-3-8-10,9 3-1,-2-4 1,3 6 0,-6 2 0,2 6-1,-10 9-1,0 0 0,-6 22-2,-5 3 1,-4 7 0,-3 8-1,0 6-1,-1 5 1,2 5 0,5-1 0,5 1 2,6-4-1,7-7 1,8-8-2,7-12 3,8-13-3,7-17 1,9-15-1,7-13-4,1-19-5,9 4-29,-6-11 1,6 5-4,-13 1 3</inkml:trace>
  <inkml:trace contextRef="#ctx0" brushRef="#br2" timeOffset="41936">21819 4733 104,'15'5'43,"-15"-5"-1,0 0-3,0 0-40,-28-24-34,17 18-5,-11-8-1,5 12-1</inkml:trace>
  <inkml:trace contextRef="#ctx0" brushRef="#br2" timeOffset="45758">17794 13175 27,'-17'11'28,"17"-11"-1,-14 1-6,14-1-42,0 0-6,-15-7-2</inkml:trace>
  <inkml:trace contextRef="#ctx0" brushRef="#br2" timeOffset="45960.8">16878 13683 28,'-66'38'20,"8"11"-8,-11-8-10,1 1-29,7-1-1</inkml:trace>
  <inkml:trace contextRef="#ctx0" brushRef="#br2" timeOffset="46163.6">15612 14330 57,'-68'42'38,"6"3"-2,-1-7-5,0-11-59,9 0-6,4-12-2,9-4-1</inkml:trace>
  <inkml:trace contextRef="#ctx0" brushRef="#br2" timeOffset="46834.4">16622 14650 47,'0'0'36,"-3"-25"1,16 10-2,0-5-33,11-1 0,4 0-1,2 5 1,-1 7-1,-2 8 0,-6 9 0,-9 10 0,-5 12-1,-6 12-1,-5 8 2,-2 8-1,-6 3 1,3 1-1,1-5 1,11-9 1,7-11-1,8-13-1,10-14-1,7-23-8,20-8-25,-2-17-1,11-3-3,-5-14 0</inkml:trace>
  <inkml:trace contextRef="#ctx0" brushRef="#br2" timeOffset="47302.4">17254 14382 54,'-27'22'37,"0"-7"-2,8 3 0,2-7-31,17-11-2,0 0 2,17-3-2,10-13-1,8-1 0,6-5 0,7-1-1,0 0 1,1 5 0,-7 7-1,-10 10 1,-12 10-1,-11 12 1,-12 9-1,-11 7 1,-6 6-1,-7-1 1,2-1-1,4-6 1,8-7-1,11-10 1,2-18-1,31 12 1,-1-15-1,9-4 1,1 0-1,0 6 1,-6 4-1,-6 9 0,-9 8 0,-12 9-1,-9 6 0,-8 0-2,-3 2 0,-4-10-6,10 2-15,-6-25-13,13-4-1,5-31 0</inkml:trace>
  <inkml:trace contextRef="#ctx0" brushRef="#br2" timeOffset="48316.4">17936 13999 64,'-26'8'39,"14"11"-3,-7-7 0,5 17-32,1 6 0,5 12-1,-2 7 0,5 10 0,-1 4 0,5 2-1,0-3-1,4-5 1,1-9-1,2-9 0,5-15-1,3-13 0,2-14 1,4-11-1,3-10 0,0-7 0,1-4 1,1-3-1,-4-1 1,-2 6-1,-1 4 0,-4 7 1,-3 9-1,-11 8 0,18 5 0,-10 7 0,0 8-1,-1 3 0,0 5 0,-2 1 0,2 1-2,-2-4-1,4 1 0,-3-12-3,8-2-2,-14-13-5,32-2-7,-21-20-8,17 11 5,-16-23 4,16 13 10,-14-4 6,2 4 5,-1 10 6,-13-4 10,-2 15 9,0 0-3,-2 18-6,-12-7-5,12 12-5,-8-4-2,5 9 0,-1-6-3,11 2 1,0-7 0,4-4-1,1-9 0,5-7 1,0-11-1,2-6-1,-1-7 1,-3-5-1,-3-5 0,-2 1-1,-3 0 0,-4 4 0,-3 3 1,-1 7-1,-1 5 0,1 6 0,3 11-1,3-11 1,-3 11 0,22-3 0,-3-1 0,8 0 0,4-3 0,4-5 0,1 0 0,1-2 0,-3 0 1,-5 3-1,-7 2 1,-9 4-1,-13 5 0,0 0 1,-7 12-1,-8 3 1,-3 4 0,-1 1 0,3 2 0,5 1 0,6-4-1,10-4 1,10-6 0,8-7-1,9-4 0,5-3 1,1 1-1,1 0 1,-5 5-1,-7 6 1,-8 8 0,-12 8 0,-10 9 0,-8 3-1,-9 5-1,-3 0 0,0 0-2,-4-9-3,13 6-13,-4-22-20,19 0-1,-1-15 0,12-10 1</inkml:trace>
  <inkml:trace contextRef="#ctx0" brushRef="#br2" timeOffset="49143.2">19519 13890 32,'0'0'34,"-11"-3"1,6 15-2,-15-3-17,12 20-4,-14-6-3,8 12-3,-3-4-1,7 4-1,1-6-1,11-1 0,9-11-2,8-5 0,9-8 0,7-2-1,2-5 1,2 3-1,0 1 1,-6 6 0,-5 6-1,-7 10 1,-11 4-1,-6 8 1,-10 5-1,-6 0 0,-4 0-2,-2-7-1,4-2-4,-6-27-14,20-4-16,-10-8 0,19-11-1,-3-23 1</inkml:trace>
  <inkml:trace contextRef="#ctx0" brushRef="#br2" timeOffset="49299.2">19594 13951 64,'-28'-11'38,"10"13"-1,2-7 0,16 5-31,8-14-3,15-7-3,15-3-4,5-17-7,19 11-10,-6-15-12,15 4-3,-10-3 2,2 15 1</inkml:trace>
  <inkml:trace contextRef="#ctx0" brushRef="#br2" timeOffset="49564.4">20100 13594 10,'12'15'30,"-19"9"2,-3 14 4,-15 0-1,4 24-16,-15-8-5,13 21-4,-7-6-2,9 11-2,2-9-1,9 1-2,7-13 0,12-12-2,9-17 1,12-17-1,8-19-1,7-17 0,1-10 0,-3-8-1,-6-4 0,-11-2-1,-12 5 0,-19 4-3,-10 14 0,-17 3-3,0 19-3,-14-9-12,12 21-15,-3-8 1,18 7 0,5-9 1</inkml:trace>
  <inkml:trace contextRef="#ctx0" brushRef="#br2" timeOffset="50282">20575 13675 87,'-28'24'39,"5"14"1,-8-5-2,4 11-34,3-2-2,9 1 0,6-2-1,5-3-1,7-8 0,6-7 0,5-9 1,5-13-2,3-10 1,0-7 0,0-8 1,-1-6 0,-4-4 0,-2-1 0,-5-1 0,-4 6 1,-3 5-1,0 4-1,-2 7 0,-1 14 0,0 0 0,0 0 1,17 4-1,-5 5 0,3 0 0,4-1 1,5-2-1,2-4 0,3-3 0,3-4 0,-2-4 1,0-2-1,-4-4 0,-2 1 0,-6-2 1,-4 3-1,-6 3 0,-8 10 0,0 0 0,0 0 0,-2 25-1,-4-3 0,3 5 0,1 2-1,7 1-1,1-5-2,10-2-4,-4-22-12,17 6-17,-9-19 0,14 3-1,-12-18 2,8 8 21,-12-17 9,-1 1 8,1 8 14,-11-8 18,1 12 3,-10-2-1,2 25 2,-7-15-19,8 29-8,-9 4-4,6 13-2,-3 4-1,4 5-1,2 0-2,3-1-1,3-4-2,-1-13-5,13-3-30,-19-19 0,22 1 0,-14-21 0</inkml:trace>
  <inkml:trace contextRef="#ctx0" brushRef="#br2" timeOffset="50718.8">21289 13461 95,'-1'17'39,"-10"-10"1,15 9-2,-4-16-35,0 0-1,17 6 0,-4-4 0,2 2 1,-1 3-1,2 2 0,-3 6 0,-2 4 0,-3 7 0,-4 3-1,-4 3 0,-1-1-1,-2-2 1,2-5-1,4-9 0,-3-15 0,23-9-1,0-14 1,6-10 0,5-7 1,4-6-1,1-1 1,2 2-1,-5 8 0,-5 10 1,-7 11-1,-4 11 1,-7 14-2,-8 9 0,-3 11-1,-5 8 0,2 7-5,-8-9-9,18 14-7,-15-26-6,23 9-6,-17-32-7,27 12 0,-13-27 2</inkml:trace>
  <inkml:trace contextRef="#ctx0" brushRef="#br2" timeOffset="51951.2">17690 12806 28,'0'0'30,"0"0"1,3-11 1,-4 1-21,1 10-3,-2-10-2,2 10-1,0 0-1,0 0-3,-12 0-20,12 0-12,-15-10-2,6-1-1</inkml:trace>
  <inkml:trace contextRef="#ctx0" brushRef="#br2" timeOffset="52122.8">17545 12569 66,'-14'4'35,"-1"-8"-3,-4-12-18,7 2-46,1-11-2,5-2 1,1-6-2</inkml:trace>
  <inkml:trace contextRef="#ctx0" brushRef="#br2" timeOffset="52263.2">17385 12197 70,'-21'-12'33,"0"0"-8,-6-8-24,3-4-34,1-6-2,6-4 1</inkml:trace>
  <inkml:trace contextRef="#ctx0" brushRef="#br2" timeOffset="52419.2">17126 11702 85,'-13'-8'33,"1"-7"-2,1-6-25,9-8-39,4-10-3,5-2-1</inkml:trace>
  <inkml:trace contextRef="#ctx0" brushRef="#br2" timeOffset="52559.6">17219 11218 72,'0'0'38,"-9"-13"-4,8-2-1,8-11-61,4-4-4,5-11-5,6 0 4</inkml:trace>
  <inkml:trace contextRef="#ctx0" brushRef="#br2" timeOffset="52715.6">17429 10797 99,'2'-19'38,"6"2"1,-3-13-5,6-14-42,8 9-28,-1-10 0,5 8-1,-8 0-3</inkml:trace>
  <inkml:trace contextRef="#ctx0" brushRef="#br2" timeOffset="54041.6">17572 10434 75,'-17'0'37,"17"0"-1,0 0 0,0 0-28,4-15-3,11 11 0,-1-2 0,9 5-2,0 2 0,5 8 0,1 1 0,6 5-1,1 1 0,4 4-1,4-4 0,2-1 0,3-4-1,1-3 1,-1-3-1,-2-3 0,-3-1 0,-7-1 0,-7 0 0,-7 2 0,-9 1 0,-14-3-1,0 0 1,-10 14-1,-12-12 1,-8-2-1,-11-3 1,-5-5 0,-11-5 0,-3-3 0,-5-1 0,0 0 1,-2 1 0,3 5 0,7 3 0,8 4 0,8 4 0,11 4 0,8-1-1,22-3 1,0 0-1,0 0 0,34 2 0,0-5 0,12 1 0,7-1 0,8 6 0,5 4 0,0 4 1,-2 10 0,-5 5-1,-6 6 0,-10 1 1,-9 3-1,-12-2 0,-11-3 0,-8-6 0,-9-9 0,-8-9 0,-8-10 0,-9-9 0,-6-10 0,-11-6-1,-6-5 1,-7-4-1,-2 1 1,-3 3 0,2 4-1,8 8-1,5 1-3,20 18-8,3-7-24,28 9-2,0 0 0,33 15-2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1:49:28.23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10944 7091 45,'-45'-4'34,"-12"9"1,-10 14 0,-12 8-18,1 24-2,-12 8-8,13 24-2,-3 12 1,15 19-2,13 14-2,22 7-2,18 0 0,21-3 0,26-15-1,23-21-1,27-29 1,18-28 0,17-35 1,20-29 0,12-31 1,3-23 1,-2-20-1,-11-13 1,-18-7-1,-24 0 1,-30 0-1,-40 5 2,-38 8-2,-37 10 0,-36 18 0,-27 20 0,-18 24-2,-11 20 1,3 31-8,3 14-29,30 21-2,23 7-1,37 8 0</inkml:trace>
  <inkml:trace contextRef="#ctx0" brushRef="#br0" timeOffset="1903.2">5742 3531 57,'15'-48'35,"6"-7"-1,10 1 0,5-9-29,20 0-2,10-7 0,15 0-1,16-6-1,14-2-1,17-6 1,15-5-2,16-2 2,10 1-2,11 3 2,7 0-2,8 3 1,5 9 1,4 4 0,4 7-1,-1 3 0,10 3 3,3 1-3,10 8 3,8 1-2,8 4 1,10 3-1,11 2 1,7 8 0,7 5-1,4 7 0,2 6-1,1 6 1,1 7-1,0 5 1,1 9-1,0 4 1,-3 7-1,-1 7 0,-1 6-1,-5 7 2,-3 6-1,-6 3 0,-4 11 0,-7 6 0,-4 6-1,-7 8 1,-6 10 0,-7 8 0,0 11 1,-10 7-1,-4 6 0,-5 8-1,-5 7 2,-5 3-1,-2 2 1,-4 2-2,-6 6 0,-8 6 1,-6 4 0,-6 7 0,-6 6-1,-9 7 2,-10 10 0,-11 6 0,-7 4-1,-8 4 3,-5 7-1,-8 2 1,-9-1-1,-8 6-1,-8 0 2,-5 5-2,-11 4 2,-10 4-5,-13 3 2,-15 4-1,-13 7 1,-17 4 0,-16 7-1,-17 4 1,-17 5 1,-19 5-1,-16 3 0,-14 6 0,-16-2 1,-15-6-4,-14-3 2,-16-10-1,-13-8 2,-13-10-2,-12-6 0,-14-13 0,-13-9 0,-11-8 1,-9-10 0,-12-12 0,-5-9-2,-9-16 2,-6-13 1,-9-15 0,-10-10 0,-6-11 0,-13-12 0,-8-9 0,-13-8 0,-8-5-1,-12-8 0,-7-5 1,-10-7-1,-5-9 0,-7-6-1,1-9 2,-4-13-1,-1-12 1,-1-13-1,3-12 1,2-14-1,5-13 1,3-13 1,7-14-1,8-12 0,8-15 0,14-11 1,9-16 0,17-13 0,11-17 0,18-11-1,13-14 1,15-10 0,11-12 0,13-12-1,13-13 1,12-10-1,13-10 2,14-15 0,16-11 0,17-17 0,20-14 0,16-13 0,18-7 0,19-10-1,20-6 0,16-1 0,16-6-1,15-2 0,19-2 1,16 2-2,18-8 0,19 2 0,23-4-1,19 1 1,22-3 0,28 3 0,24 0 0,23 3 2,31 7 0,20 7 0,21 5 1,16 13-3,15 22 0,4 17-3,61 32-21,-48 22-11,6 36-2,1 26 0,9 42-1</inkml:trace>
  <inkml:trace contextRef="#ctx0" brushRef="#br0" timeOffset="2527.2">13291 1528 87,'-10'-19'38,"10"19"0,-1-17 0,1 17-37,22 11 1,5 5-1,9 4 1,14 9 0,8 0-1,12 2 1,6-1-2,5-3 2,-2-4-2,-4 1 1,-12 1 0,-16 7 0,-20 9 1,-24 9-2,-27 7 1,-25 12-1,-25 8 2,-15 1-3,-9-3 2,0-9-4,16-9-5,10-20-29,41-13-3,31-24 0,35-17-1</inkml:trace>
  <inkml:trace contextRef="#ctx0" brushRef="#br0" timeOffset="4305.6">10360 2447 68,'0'0'37,"0"0"-1,0 0 1,2 21-33,-4 9-1,-7 9 1,-1 16 1,-11 13-1,-3 14-1,-8 14-1,-2 9 1,-5 1-3,6-3 3,6-5-3,13-7 1,13-15-1,17-14 0,17-17-2,14-25-2,23-8-8,-3-29-25,12-7 0,-13-20-2,-4-1 2</inkml:trace>
  <inkml:trace contextRef="#ctx0" brushRef="#br0" timeOffset="4477.2">10042 3067 95,'-42'13'38,"18"-11"1,24-2-1,52-4-36,15-11-2,29-8 0,18-8-5,25 2-26,-5-12-9,12 7 4,-11-5-4</inkml:trace>
  <inkml:trace contextRef="#ctx0" brushRef="#br0" timeOffset="4648.8">10961 3062 99,'-14'9'39,"14"-9"1,31-13-1,16-3-39,17-13-3,4-7-5,18 8-27,-16-5-3,-1 15 0,-18 2-2</inkml:trace>
  <inkml:trace contextRef="#ctx0" brushRef="#br0" timeOffset="4820.4">10942 3450 104,'-20'27'41,"20"-27"0,13-9-1,24-24-40,31-14-3,26 2-24,5-18-11,18 4-1,-1-9-1,10 10-1</inkml:trace>
  <inkml:trace contextRef="#ctx0" brushRef="#br0" timeOffset="5413.2">12090 2814 96,'0'0'40,"7"-21"0,16 8-2,7-6-38,12-1 0,8-1 1,2 7 0,-4 5 0,-2 9-1,-8 11 1,-9 9 1,-13 11-1,-16 14 0,-16 10 0,-11 6 1,-9 3-1,-7 3 1,-3-2-1,4-4 0,5-7 0,14-10 0,13-12 0,17-10-1,19-17 1,21-12-1,19-13 0,15-11-2,18-4-4,0-20-26,12 12-7,-10-13 1,0 11-3</inkml:trace>
  <inkml:trace contextRef="#ctx0" brushRef="#br0" timeOffset="5834.4">12760 2796 94,'0'0'40,"0"0"-1,23-9-1,13-4-36,5 3 0,4-4 0,4 2 0,-4 1-1,-1 3 0,-7 2-1,-8 5 1,-10 5-1,-9 5 1,-10 5-1,-8 4 2,-6 2-1,-7 2 0,1 0 0,0-2 0,6-1 0,7-4 0,9-4-1,15-3 0,9-1 1,9-1-1,3 1 0,2 7 0,-4 1 1,-8 6 0,-10 6-1,-16 9 0,-18 4 0,-11 6 0,-10 2 0,-6-4-2,3-2-1,0-12-6,22-3-28,2-26-2,32-3 1,7-27-2</inkml:trace>
  <inkml:trace contextRef="#ctx0" brushRef="#br0" timeOffset="6801.6">13852 2452 100,'-20'-7'39,"3"27"1,-13 5-1,-6 17-37,3 11 2,1 14 1,-9 8-2,0 11 1,-1-2-1,6-2 1,4-10-2,7-7 0,10-13-1,13-13 0,15-21 0,16-15 0,10-17 0,10-13-1,4-13 1,3-6 1,-2-5-2,-5 3 0,-10 5 0,-10 8 0,-14 12 0,-15 23 0,0 0 0,-14 19 0,-4 12 0,-1 6 0,3 4 0,4 3 0,11-2 0,12-7 0,14-9 0,12-14 0,12-9 0,10-11 0,6-7 0,2-8 0,-1-3 0,-9 0 0,-10-2 0,-10 7 0,-11 7 0,-14 9 0,-12 5 0,-15 22 0,-5 1 0,-5 8 0,-1 9 0,-2 5 0,2-1 0,7-3 0,5-6 0,8-8 0,7-15 0,-1-12 0,26-5 0,-6-20 0,5-7 0,1-10 0,2-2 0,-1-5 0,-4 3 0,-6 3 0,-3 5 0,-6 8 0,-2 7 0,-2 8 0,0 5 0,-4 10 0,25-7 0,-1 7 0,10-1 0,5 0 0,7-1 0,2-1 0,-1 1 0,-4-2 0,-7 3 0,-8-1 0,-12 2 0,-16 0 0,0 0 0,-6 12 0,-10-3 0,-2 6 0,-2 3 0,1 2 0,4 1 0,6 3 0,9-3 0,12-2 0,7-1 0,13-4 0,3-1 0,6-2 0,-4 0 0,0 1 0,-10 2 0,-10 2 0,-13 5 0,-15 6 0,-11 2 0,-9 3 0,-5 1 0,-3-3-3,5 3-5,-5-20-19,21 8-13,1-25-2,17 4 1,9-41-2</inkml:trace>
  <inkml:trace contextRef="#ctx0" brushRef="#br0" timeOffset="7316.4">16023 2634 87,'28'-14'38,"-26"4"-2,-9 26 1,-26 1-29,-5 19 0,-14 2-4,0 7 0,1 0-1,9 3 1,16-6-2,19-7 1,24-8-2,22-9-1,23-7 1,11-3-1,8-1 0,1-5-1,-8 3 1,-12 6 0,-21 9 0,-19 8-1,-25 10 1,-19 3 0,-14 2 0,-9 3 0,-3-3-1,0-9-3,13 2-10,0-30-23,35-6-2,-13-20 0,33-5-2</inkml:trace>
  <inkml:trace contextRef="#ctx0" brushRef="#br0" timeOffset="7503.6">16126 2600 111,'-23'11'43,"-6"-4"0,19 13-1,8 1-40,26-19-1,24-8-3,19-8-1,19-4-3,9-9-3,22 13-10,-7-20-21,10 15 1,-15-11-2,-6 17 3</inkml:trace>
  <inkml:trace contextRef="#ctx0" brushRef="#br0" timeOffset="7737.6">16998 2570 109,'-73'46'40,"1"26"3,-17-5-3,6 14-34,6 5-2,15-1-1,12 0-1,17-5 0,23-11-1,23-13-1,20-16 0,15-18 1,11-16-1,4-13 0,-3-16-1,-10-13 0,-15-8 0,-15-8-2,-14 1-3,-22-11-8,1 20-26,-22-8 1,9 20-2,-7-4 1</inkml:trace>
  <inkml:trace contextRef="#ctx0" brushRef="#br0" timeOffset="8392.8">17487 2872 99,'21'4'39,"-21"-4"2,6 25-5,-20-4-33,-5 8 0,-9 4-1,-2 8 0,-3-3-1,3 1 1,3-7-1,10-5 0,5-9 0,11-6 0,1-12-1,22-12 1,-1-6 0,2-10-1,2-8 1,1-3 0,-3-4-1,-2 2 1,-5 4-1,-3 7 1,-5 8-1,-2 9 1,-6 13-1,3 12 0,-2 9 0,0 4-1,4 5 2,3 1-2,6 2 1,5-6 0,6-4 0,9-11 0,6-8 1,5-7-1,5-7 1,0-8-1,0-6 0,-4-1 2,-6-1-1,-8 3 0,-9 3-1,-8 9 2,-15 11-2,0 0 1,-14 17-1,-3 7-1,-3 5 0,1 6-2,4 5-1,2-4-2,20 15-15,-1-27-20,25 5 0,0-21 0,20 1-1</inkml:trace>
  <inkml:trace contextRef="#ctx0" brushRef="#br0" timeOffset="8580">18366 3029 106,'-33'-2'39,"14"15"1,-12-5-1,15 4-36,-8 10-3,6 5-1,6 4-1,1-2-4,13 15-11,-7-20-22,17 9 0,-7-18-1,14 4 2</inkml:trace>
  <inkml:trace contextRef="#ctx0" brushRef="#br0" timeOffset="9001.2">18401 2825 103,'1'-15'40,"-1"15"3,0 0-6,12 16-33,-1-6 0,4 2 0,0 3-2,3 7 2,-4 2-2,-3 5-1,-6 4 1,-7 5-2,-8 2 1,-5 3-1,-1-2 0,0-7 0,1-6 0,7-7 0,8-21 1,16 0-1,11-18 0,8-12 0,8-11 1,5-5 0,2-2 0,-1-1 0,-7 8-1,-8 9 0,-11 11 1,-10 17 1,-11 16-2,-9 11-2,-5 13 1,1 5-3,5 13-2,-7-11-20,23 17-15,-7-21-3,19 8 1,-6-17 0</inkml:trace>
  <inkml:trace contextRef="#ctx0" brushRef="#br0" timeOffset="9578.4">11629 4136 91,'0'0'38,"0"0"-1,30-5 0,-1-9-39,13-13-13,14 12-20,-3-8-1,5 10-1,-16-3 0</inkml:trace>
  <inkml:trace contextRef="#ctx0" brushRef="#br0" timeOffset="9734.4">11799 4257 90,'-37'22'36,"14"5"2,6-17-1,17-10-35,20 12-11,14-26-26,18 0-1,6-10-2,15 1-1</inkml:trace>
  <inkml:trace contextRef="#ctx0" brushRef="#br0" timeOffset="10280.4">12406 4783 63,'0'0'37,"0"0"-1,0 0 1,23 4-30,5-11-3,14 3 0,9-4 0,16 2-1,6-3-1,17 1 1,11-6-1,15 1 0,15-5 0,11 2-1,11-1 2,11-1-1,12-2 0,7 0-1,4-2 0,6 1 0,-2 0 0,1-3-1,-8 0 1,-8 1-1,-16 1 1,-13 2-1,-19 2 0,-23 4 0,-24 6-3,-24 3-1,-14 13-6,-32-8-27,-1 13-1,-21-6 0,6 7-2</inkml:trace>
  <inkml:trace contextRef="#ctx0" brushRef="#br0" timeOffset="10810.8">17205 4061 81,'-4'-15'39,"4"15"0,-26-3-1,7 16-33,-13-1-3,1 10 0,-1 2-1,0 4 0,3 1 0,10 1 0,8-4-1,14-2 1,11-4-1,9-2 0,9-2 0,6-1 0,2 0 0,-3 1 0,-5 2 0,-6 2-1,-15 2 2,-8 3-2,-14 2 1,-10-1-1,-3 1 0,-6-8-3,8 9-8,-6-19-26,20 4 1,8-13-3,0 0 1</inkml:trace>
  <inkml:trace contextRef="#ctx0" brushRef="#br0" timeOffset="11169.6">17486 4345 88,'-4'10'39,"4"-10"-3,0 0 1,21 0-36,10-9 1,12-5-1,12-4 0,5-6 1,6-3-1,-2-2 1,-4-1-1,-14 0 1,-10 2 0,-20 2-1,-16 5 1,-18 6-1,-12 10 0,-12 6 0,-8 12 0,-4 8 0,-2 11 0,6 7-1,6 5 0,13 2 0,15-4-2,18 0-1,16-11-3,24 0-4,7-20-29,32 0 0,4-20 0,19 0 0</inkml:trace>
  <inkml:trace contextRef="#ctx0" brushRef="#br0" timeOffset="11388">18575 4114 91,'-29'7'41,"-12"0"0,5 15-1,-14 1-30,9 5-8,1 2-1,6 4 0,4 1 0,9 0-2,11-5 0,17-7-2,20-7-2,11-17-8,28 4-26,4-18 0,18 6 1,-5-19-1</inkml:trace>
  <inkml:trace contextRef="#ctx0" brushRef="#br0" timeOffset="11949.6">18909 4173 99,'-39'20'40,"-11"-3"1,7 15-2,-8 1-36,12 5-1,9 1-1,9 0-1,12-1 1,13-3-2,15-7 1,11-10 0,11-9-1,5-9 0,3-7 0,-3-10-1,-3-8 1,-8-7 0,-9-3 1,-7-4 0,-8-1-1,-4 3 2,-4 1-1,-1 4 1,1 5 0,6 5 0,1 6 0,4 4 1,3 5 0,4 6-1,0 1 1,1 5 1,-2 3-1,-4 3-1,-7 5 0,-4 4 0,-8 3-1,-6 4 1,-7 3-1,-4 3-1,-2-1 1,1-2-1,3-3 0,7-8 0,9-7 1,2-12-1,28-5 1,0-12 1,6-6 0,6-5 0,2-3-1,-4 0 1,-5 3 0,-5 6-1,-7 7 1,-8 9-2,-13 6 1,2 12-1,-5 8-1,-3 4-2,5 8-1,-2-6-9,20 13-25,-6-14-2,22 6 0,0-16 0</inkml:trace>
  <inkml:trace contextRef="#ctx0" brushRef="#br0" timeOffset="12292.8084">19832 4246 108,'-34'-17'39,"0"18"2,-15-1-7,3 14-31,1 4 0,7 9 0,9 0-1,15 2 0,16-7 0,17-4-1,18-12 0,12-10-1,12-14 1,9-12 0,0-10 0,2-14 0,-5-7-1,-3-7 1,-11 2 1,-8 5-2,-13 8 1,-15 13-1,-16 20 0,-13 21 0,-15 24 0,-11 19-1,-4 18-3,-2 4-5,17 19-31,-4-10-3,22 6 1,6-19-2</inkml:trace>
  <inkml:trace contextRef="#ctx0" brushRef="#br0" timeOffset="12417.614">20268 4434 110,'-36'-15'31,"-3"-7"-28,4-3-2,-6-9-40,27 11-4</inkml:trace>
  <inkml:trace contextRef="#ctx0" brushRef="#br1" timeOffset="18470.6856">12608 6039 53,'0'0'30,"0"-13"1,6 1-1,9 0-21,-3-6-6,13 2 3,-2-4-4,7 6 4,-5-1-5,3 7 3,-6 3-4,-4 11 1,-7 6 3,-4 7-4,-7 8 4,-2 7-3,-4 7 3,3 5-3,0 0 2,4 1-3,6-4 1,5-3 0,5-7-1,7-10 2,3-13-1,5-9 1,1-15 0,1-8 0,-2-11 1,-1-6-1,-6-8 1,-3-1 0,-8 1-3,-2 3 3,-7 4-3,0 6 3,-4 8-4,2 4 3,4 6-4,5 1 2,8 6-4,-1-12-11,18 14-21,-3-13-1,15 5 1,-7-9-5</inkml:trace>
  <inkml:trace contextRef="#ctx0" brushRef="#br1" timeOffset="18813.901">13577 5494 82,'-32'0'38,"11"3"-2,1-10 1,20 7-32,3-10-2,16 6-1,7 2 0,4 4 0,0 3-1,-1 6 1,-5 7-1,-7 4 0,-13 4-1,-11 4 1,-10 1 0,-7 0 0,-4-3-1,0-3 1,4-3-1,10-2 1,14-10 0,16-4 0,19-7-1,13-5-1,15 0-1,1-7-5,17 5-29,-15-11-2,0 13 0,-16-5-2</inkml:trace>
  <inkml:trace contextRef="#ctx0" brushRef="#br1" timeOffset="19437.929">12254 6845 77,'0'0'36,"0"0"1,25-8 1,1-9-26,30 4-5,16-11-1,27-2-2,18-7-2,19-2-1,10 2-1,6 0-3,1 6-1,-17-1-7,-6 16-26,-29-2 0,-19 13 1,-25-2-3</inkml:trace>
  <inkml:trace contextRef="#ctx0" brushRef="#br1" timeOffset="19999.5542">13093 7022 68,'0'0'34,"2"-13"0,-2 13 1,0 0-26,-2 23-4,-4-1 0,4 14 1,-6 3-1,4 9-4,-4 2 2,5 2-2,-3-4 0,4-2-1,-1-8 1,6-5-2,-1-12 2,2-6 0,-4-15 0,12 5 0,-5-15-1,0-6 1,-1-10 1,-3-4 1,0-7-2,-1-2 2,-2-4-1,1 2 1,-1-1-1,6 4 1,2 3-2,5 2-1,7 1 1,9 2-2,12 5-1,8-9-5,25 7-30,-6-9-1,16 5-1,-2-9 0</inkml:trace>
  <inkml:trace contextRef="#ctx0" brushRef="#br1" timeOffset="20217.964">14387 6445 107,'0'0'38,"31"-16"1,-10-3-2,14 0-36,7-1-3,3-4-2,9 12-11,-9-7-22,2 10 0,-14-1 0,-4 13-2</inkml:trace>
  <inkml:trace contextRef="#ctx0" brushRef="#br1" timeOffset="20373.971">14444 6614 110,'-34'39'40,"11"-16"-1,24-3 1,14-24-36,27-7-5,24-6-5,9-14-32,24 0 0,0-11-2,10 1 0</inkml:trace>
  <inkml:trace contextRef="#ctx0" brushRef="#br1" timeOffset="21060.4018">16396 5683 69,'-6'-25'36,"-7"13"-3,-15 0 2,-4 16-28,-17 4-1,-2 18 0,-10 8-1,1 14 2,-3 9-2,6 10 1,3 4-1,11 8 0,8-3-2,16-4 1,12-5-1,15-7-2,14-13 0,13-12 0,12-14 0,10-15-1,7-16 1,2-9-1,0-11 0,-6-5 0,-6-4 1,-9 3-1,-12 3 0,-10 7 0,-10 10 0,-13 16 0,0 0 0,-15 23 0,2 5-1,1 1-1,8 8-2,1-12-9,19 6-25,3-15-2,21-4 0,4-18 0</inkml:trace>
  <inkml:trace contextRef="#ctx0" brushRef="#br1" timeOffset="22136.8501">17131 5717 23,'0'0'29,"0"0"-1,0 0-6,-17-14-4,17 14-3,0 0-3,0 0-2,-8-13-2,8 13 0,0 0-3,0 0 0,-12 23-2,5 3 3,-5 8-1,-3 9-1,-4 9 0,-2 12 0,-2 2 0,1 4-1,0-9 1,5-3-3,3-10 0,3-8 0,7-12 0,5-13 0,-1-15 0,16-15 0,1-15-1,5-9 1,2-12 0,3-6 1,-1-13-4,0-3 1,0 0-1,-4 4 1,-6 9-1,-4 8 1,-6 11-1,-4 13-1,-2 15 4,0 13-1,-7 15 0,5 10 0,3 8 1,6 0 2,9 0-3,9-3 3,11-5-2,8-9 3,8-9-3,5-15 3,5-11-3,-2-5-2,-3-6 3,-6-1-4,-9-1 3,-7 2-3,-7 4 3,-11 11-3,-17 15 2,0 0 1,-1 36-1,-14 4 2,-5 11 0,-2 10 0,0 8 0,3 3-1,5-1 0,6-7-3,14-8-3,2-22-26,21-1-9,1-20 0,17-4-1,-4-19 0</inkml:trace>
  <inkml:trace contextRef="#ctx0" brushRef="#br1" timeOffset="24086.9376">16178 6658 22,'-44'1'24,"10"7"-1,-3-9 1,9 1-19,3 1 1,3-4 0,8 3 1,-1-6 1,15 6 1,-22-5 1,22 5 0,-16 0 1,16 0 0,0 0-3,-1 17 0,1-17-1,32 16-1,6-13-1,25-1 0,24-13-1,27-3-2,25-11 0,25-6-1,15-5 0,9 0-2,-2 2 1,-7 5-2,-17 9 1,-16 8-1,-19 12-4,-26-3-2,-12 19-14,-26-9-16,-11 7 2,-22-6-2,-8 3 3</inkml:trace>
  <inkml:trace contextRef="#ctx0" brushRef="#br1" timeOffset="24820.1704">16896 7049 23,'8'-11'28,"-8"11"1,0 0 2,0 0-12,0 0-7,0 0 0,0 0-2,-16 4-1,16 7-2,0-11-2,-5 24 0,2-6-1,3 11-1,-2 5 0,-1 9-2,-2 2 0,0 4 0,-1-4 0,4-1-1,-3-6 1,5-7-1,2-10 2,4-10 0,-6-11-1,21-6 1,-7-11 0,0-5-1,1-10 2,-3-4 0,-3-4-2,-2-2 2,-5-3-2,-1 4 1,-2-1-1,1 4 1,2 4-1,7 1-1,4 3 1,11 5-2,7 8 1,7-1-3,8 11-3,0-9-10,12 15-20,-7-5-3,4 9 1,-10-7-1</inkml:trace>
  <inkml:trace contextRef="#ctx0" brushRef="#br1" timeOffset="25428.5978">17665 6710 89,'0'0'36,"19"-15"0,-4 11 1,-7-7-31,13 5-3,-3-2 0,6 6 0,-6 1-2,0 2 0,-7 5-1,-11-6 1,6 23-1,-14-5 2,-10 7-2,-5 6 1,-8 3 1,-5 3-1,-2-2 1,3 2 0,5-7 0,13-3 0,11-12 0,16-8-1,17-10 0,17-8-1,16-5-2,6-8-3,13 10-11,-11-13-21,3 10-1,-18 0-1,-5 9-1</inkml:trace>
  <inkml:trace contextRef="#ctx0" brushRef="#br1" timeOffset="28985.5518">12770 7734 33,'-13'-14'33,"13"14"3,1-30 1,13 10-15,1-25-7,25 1-4,3-24-1,24-4-2,7-14-1,14-4-2,7-2-2,6 2 0,-4 5-1,-7 10-1,-9 13 0,-15 14-1,-13 12 0,-16 11 0,-18 11 0,-19 14 0,0 0-1,-17 4 0,-4 6 0,-2-1-1,2 5-2,0-6-1,13 8-6,-5-11-25,13-5-1,18 5 0,3-5-1</inkml:trace>
  <inkml:trace contextRef="#ctx0" brushRef="#br1" timeOffset="29827.9842">17616 6801 53,'-13'1'30,"-1"-3"0,14 2 2,0 0-24,-15-23 0,15 23-1,7-26 2,3 15-3,-7-5 1,7 7 0,-8-4-1,-2 13-1,10-14-1,-10 14 1,0 0-2,0 0 0,0 0-1,0 0 1,3 11-2,4 7 1,3 4 0,8 8-1,3 3 0,6 5 1,7 1-2,3 0 1,4-4-1,0-2 0,1-6-1,-3-6-1,2-2-2,-7-11-5,7 3-28,-13-11-1,2 3 0,-11-9-2</inkml:trace>
  <inkml:trace contextRef="#ctx0" brushRef="#br1" timeOffset="30748.4196">12778 8825 68,'0'0'37,"0"0"-2,0 0 2,10-29-32,16 17 0,3-6-3,7 2 1,0-1-2,1 4 1,-4 4-1,-1 7 0,-7 6 0,-6 9 0,-5 11 1,-7 10-2,-5 7 2,-2 7-1,-4 6 1,2 0-1,0-2 2,4-4-2,3-11 0,9-9 0,5-12 1,9-14-1,7-13 0,4-11 0,2-11 0,3-7 0,-5-6-1,-4-4 0,-7-2-1,-9 3 2,-7 2-2,-8 5 1,-8 4 0,-3 7 0,0 5 1,1 6 0,5 2-1,9 3 1,12 3-1,12 0-1,15 2-1,4-4-4,18 13-23,-4-12-11,9 12 2,-9-6-3</inkml:trace>
  <inkml:trace contextRef="#ctx0" brushRef="#br1" timeOffset="31232.0382">13917 8276 62,'-14'-6'39,"14"6"-1,-2-22 0,17 10-21,4-7-14,14 4-1,1-1 0,4 5 0,-8 5-1,-5 6 1,-10 8-1,-11 8 0,-14 5 0,-9 8 0,-8 1 1,-2 4 0,4-3-1,5-1 1,12-5-1,15-8 0,19-7-1,17-7-1,18-5-1,5-7-5,12 12-16,-8-14-16,6 9 1,-14-4-2,-3 10 1</inkml:trace>
  <inkml:trace contextRef="#ctx0" brushRef="#br1" timeOffset="31419.2454">14636 8537 81,'0'0'39,"0"0"-1,2-11 0,15 1-36,10-4-2,7-3-3,11 15-14,-8-13-20,6 11 1,-12 1-2,-2 10 0</inkml:trace>
  <inkml:trace contextRef="#ctx0" brushRef="#br1" timeOffset="31590.852">14557 8855 93,'-34'25'41,"20"-4"-1,14-21-1,22-3-35,18-17-5,15-12-6,25 5-30,-2-8-2,13 3-1,-1-2 0</inkml:trace>
  <inkml:trace contextRef="#ctx0" brushRef="#br1" timeOffset="32214.876">16736 8232 58,'-5'-23'36,"-5"7"-1,-13 1 0,-6 14-23,-18 0-5,-3 18-1,-15 8-1,-2 19 0,-11 9-1,5 15 1,1 5-1,11 7 0,10-1 0,16 0-2,16-11 2,19-10-3,17-13 2,19-11-3,15-17 2,14-11-1,11-16-1,6-10 1,1-8-2,-6-4 2,-6-1-2,-12 0 2,-13 6-2,-13 5 1,-16 9 1,-17 13-1,0 0-1,-1 21 1,-11 2 0,1 4-2,4 5 0,2-5-3,17 6-8,2-18-25,19-2-1,6-21 0,20-4-2</inkml:trace>
  <inkml:trace contextRef="#ctx0" brushRef="#br1" timeOffset="33026.1072">17292 8382 52,'-5'-25'35,"0"8"-1,-7-1 1,12 18-24,-23-14-2,9 23-1,-8 1-3,3 16 0,-8 4-1,4 11 0,-4 3-2,3 6 2,-1 1-2,7 0 1,1-6-2,6-7 1,5-9-2,8-10 1,-2-19 0,19 3-1,2-23 1,5-12-1,4-13 1,3-10-1,1-4 1,-2-7-1,-3 0 0,-4 4 0,-7 6 1,-5 11-1,-6 12 1,-6 10-1,-5 13 1,4 10 0,-11 11 0,6 9 0,2 3-1,5 3 1,6 1 0,8-2 0,10-6-1,9-9 1,10-9 0,7-9 0,5-9 0,3-6 0,0-10 0,-4 3 1,-8-2-1,-6 6 1,-13 1-1,-9 14 1,-20 11-1,0 0-1,-11 30 0,-7 2-1,-6 15 1,-1 7-2,1 11 1,4 0-2,10 2-1,4-6-3,18 9-13,-2-23-20,17 3 1,-5-18 0,8 2-1</inkml:trace>
  <inkml:trace contextRef="#ctx0" brushRef="#br1" timeOffset="33431.7226">15982 9274 92,'21'2'40,"28"-8"1,23-20-2,34 0-34,28-11 0,36-3-1,22-7-1,15-2 0,8 0-2,-1 1 0,-9 8-4,-19 3-1,-15 18-7,-35-5-27,-23 15-2,-36 0 2,-23 16-3</inkml:trace>
  <inkml:trace contextRef="#ctx0" brushRef="#br1" timeOffset="33993.3444">16927 9485 82,'0'0'38,"0"0"-1,0 0 1,-16-4-33,13 19-3,-1 6 1,1 10 0,-6 6 0,2 9 0,-6 4-1,1 4 1,-2-3 0,3-4 0,-1-8-2,5-7 1,5-13 0,2-19 0,10 2-1,3-19 0,3-12 0,1-7-1,-1-6 1,0-5 0,-3-1 0,-4 1-1,-1 5 1,-1 7-1,0 5 2,5 6-2,4 6 1,9 4-1,12 5 0,10-1-3,13 7-5,-4-7-31,22 6 0,-2-11-2,9 5-1</inkml:trace>
  <inkml:trace contextRef="#ctx0" brushRef="#br1" timeOffset="36130.6265">12907 11006 9,'0'0'28,"0"0"0,0 0-3,11-6-11,-13-6 1,12 12 2,-11-15-3,14 10-1,-10-14-3,14 6 0,-6-7-4,8 4 0,-3-3-3,4 5-2,-3 3 1,0 5-1,-3 6 0,-3 8-1,-3 7 0,-5 8 0,-2 7 0,-1 6-1,-1 6 1,1 3-1,1 3 1,6-3-1,4-5 2,5-6-1,6-10 0,6-9 2,2-14-1,5-12 0,2-10 1,-1-11 0,-3-9 1,0-4 1,-8-5-1,-5 2 1,-7-2-1,-5 5 0,-2 2 0,-3 5 0,1 4-2,6 6-2,8 3 0,9 1-2,15 11-7,-2-6-29,19 10-1,-1-4-1,10 9 0</inkml:trace>
  <inkml:trace contextRef="#ctx0" brushRef="#br1" timeOffset="36395.8368">14316 10912 82,'0'0'40,"12"3"-2,15-6 1,2-3-28,7-5-12,8 2-3,-3-9-4,10 10-29,-15-4-1,-3 8 1,-11-2-3</inkml:trace>
  <inkml:trace contextRef="#ctx0" brushRef="#br1" timeOffset="36551.8428">14422 11073 90,'-38'27'38,"18"-1"0,8-18 1,25-8-36,20-12-4,13-16-10,22 3-26,4-10 0,10 3-2,-3-4 1</inkml:trace>
  <inkml:trace contextRef="#ctx0" brushRef="#br1" timeOffset="37550.2812">15473 11885 67,'0'0'38,"0"0"-1,15-26 1,9 3-30,-4-8-5,7-2 1,-1-3-3,-1-1 1,-4-1-1,-1 3 1,-7 2-2,-3 5-1,-5 3 2,-4 6 0,-2 5 0,1 14-1,0 0 1,0 0-1,-11 16 0,9 4 1,1 5-1,5 2 1,2-1 0,6 0 1,3-4-2,2-6 2,4-8-2,3-9 1,3-13-1,0-13-1,-2-12 1,-2-12-2,-4-10 2,-5-10-2,-6-8 3,-6-7-2,-8-4 2,-5-5 0,-7-4 0,-2 0 1,-4 2-1,1 4 0,0 5 1,5 10 0,1 6 0,10 13-2,5 14 2,8 10-2,3 8 2,6 9-1,1 4 1,3 7-1,1 6 0,-2 7 0,0 2-1,1 6 0,6 2-1,6 0 2,9 1-2,14-2 2,14-2-2,18-7 2,19-5-1,13-8 2,14-7 1,18-3-2,11-9 1,7-1-1,0-3 1,-4 1-1,-5 2-2,-8 2 0,-14 8 0,-20 2-1,-17 8-1,-19 0-1,-14 8-1,-20-6-2,-7 12-6,-24-13-25,-2 6 1,-14-10 0,0 10-1</inkml:trace>
  <inkml:trace contextRef="#ctx0" brushRef="#br1" timeOffset="38314.7106">16652 10723 57,'-7'-13'34,"-5"-3"0,1 7 1,-8-8-21,4 20-6,-12 0-2,3 13 0,-7 7-2,1 12 0,-7 8 0,4 7-1,0-1-1,6 2-1,5-5 1,12-3-2,7-11 1,15-6-1,11-14 0,13-7-1,9-11 2,6-5 0,2-9 0,1-4 2,-6-3-2,-5 1 2,-8 0-2,-11 6 1,-10 2-1,-7 7 1,-7 11-2,0 0 0,-14 11-1,5 3-1,3 5-1,1-3-3,11 4-2,-6-20-10,28 23-21,-4-20-2,15-1 2,-2-13-1</inkml:trace>
  <inkml:trace contextRef="#ctx0" brushRef="#br1" timeOffset="38876.3322">17291 10629 74,'0'0'36,"-23"-12"-1,6 24 2,-13 1-28,5 19-1,-8 0-2,4 8-1,-1-1-1,5 1-1,4-4 0,9-4-2,4-9 0,5-7 0,3-16 0,16 4-1,2-15 0,1-8 0,5-6 1,1-6-1,-1-6 0,1-1 0,-4 1 1,-4 4-1,-5 4 1,-3 6-1,-6 8 1,-3 15 0,0 0-1,0 0 1,-8 16 0,8 4 0,3 1 0,6 0 0,8-4 1,9-2-1,7-9 0,11-8 0,6-11 0,2-7 0,3-10 0,-3-4-1,-4-2 1,-7 1 0,-9 3-1,-10 5 1,-10 9 0,-12 18-1,0 0 0,-12 15 1,-4 15-1,-5 9-1,2 8 0,-1 4-1,6 5-1,1-6-3,16 7-13,-4-19-23,12 4 0,-5-16 0,11 2 0</inkml:trace>
  <inkml:trace contextRef="#ctx0" brushRef="#br1" timeOffset="39172.7434">16637 11232 74,'-13'8'40,"23"0"-1,16-15 1,28-3-32,17-9-3,26-2-2,16-4 1,11-3-2,1 2-1,0 2-1,-7 3-1,-14 3-4,-9 14-6,-32-3-28,-12 15 0,-32-1 0,-10 13 0</inkml:trace>
  <inkml:trace contextRef="#ctx0" brushRef="#br1" timeOffset="39625.1608">16910 11600 70,'0'0'38,"-11"-5"-2,11 5 1,-21 13-32,10 2 1,-5 1-1,4 8 0,-1 1-2,1 6-1,2-2 1,1 0-2,6-5 1,2-3-3,1-7 3,0-14-3,10 1 2,4-14 3,0-9-4,1-3 3,1-7-2,3-3 1,-2-3-1,1 4 2,-1 2-2,-2 5-1,0 3 1,4 4 1,3 4-2,4 3 0,7 5-2,6-3-3,12 12-8,-3-13-26,13 12-1,-5-10-1,10 9-1</inkml:trace>
  <inkml:trace contextRef="#ctx0" brushRef="#br1" timeOffset="40779.6052">16295 10677 44,'6'-12'32,"-6"12"2,2-21-2,-2 21-21,-11-15-1,11 15-1,-27 10-2,12 16-1,-11 10-1,5 23-1,-5 13-1,4 23-1,-1 15 0,4 13-1,5 6 0,11 3 1,9-8-3,10-10-2,21-9-4,2-28-30,32-13 1,6-25-3,23-11 1</inkml:trace>
  <inkml:trace contextRef="#ctx0" brushRef="#br1" timeOffset="41263.2238">17702 10557 70,'24'19'36,"3"1"0,7 0 0,13 14-28,1 3-1,8 13-1,-8 3-3,-3 10-2,-12 5 1,-13 9-3,-18 6 1,-18 4-2,-18 4 0,-12-1-2,-6-1 0,-11-16-9,7 2-24,1-19 0,11-10-1,6-19 3</inkml:trace>
  <inkml:trace contextRef="#ctx0" brushRef="#br1" timeOffset="42183.6593">12587 13061 59,'1'-12'37,"18"3"0,5-12-2,12 4-28,3-10-3,10 5-1,-4 2 0,-2 6-1,-8 8-1,-10 11-1,-14 11 1,-14 11 0,-15 13-1,-11 9 1,-13 5 1,-2 4-1,-2-3 1,5-3-1,6-8 1,12-7-1,15-12 1,15-11-1,16-9-1,14-11 0,13-3-3,2-13-3,18 10-20,-12-18-10,10 6-3,-10-9-1,2 4 2</inkml:trace>
  <inkml:trace contextRef="#ctx0" brushRef="#br1" timeOffset="42417.6683">13364 12882 64,'0'0'38,"-15"2"-1,9 13 1,-14-1-31,13 15-3,-5 2 0,3 10-1,-3 3-2,3 6 0,2-1-2,3-7-3,10-1-4,-3-24-13,17 1-17,1-19 1,15-4-1,-1-18 0</inkml:trace>
  <inkml:trace contextRef="#ctx0" brushRef="#br1" timeOffset="42651.6772">13678 12855 68,'0'0'38,"0"0"-2,-1 27 1,-2-6-32,3 11-2,-4 2 0,-1 10-1,-3 1-1,-1 5 0,-1-4-1,-1-5-2,4-2-2,-2-14-4,16 0-24,-7-25-5,0 0-1,11-4 1</inkml:trace>
  <inkml:trace contextRef="#ctx0" brushRef="#br1" timeOffset="42948.0888">13071 12911 70,'-15'15'38,"5"-10"0,22 3 1,10-13-34,24-3-1,11-10 0,19 2-1,6-3-1,5-2-2,1 4-2,-9-4-6,4 17-29,-23-3-1,-4 12-2,-26-3 1</inkml:trace>
  <inkml:trace contextRef="#ctx0" brushRef="#br1" timeOffset="44040.1308">14075 12814 40,'0'0'33,"0"0"2,0 0-2,0 12-25,-8 1-2,6 14 0,-6-1-2,4 11 1,-4-1-2,4 5 1,-3-1-1,3 0-1,-2-8 0,3-4 0,0-9 0,1-4 0,2-15 0,0 0 0,6-13 0,2-8 0,0-7 0,4-3 0,-2-4 0,3 1-1,-1 0 0,0 6 0,0 3 0,3 7-1,0 3 0,7 3 1,6 3-1,7 1-1,8 5-1,1-7-3,12 17-15,-9-14-18,9 13 0,-10-5-1,-1 12-1</inkml:trace>
  <inkml:trace contextRef="#ctx0" brushRef="#br1" timeOffset="44601.7524">12581 13529 61,'0'0'38,"21"9"-1,3-16 1,16 0-34,9-6-1,15 1 0,10-7-1,11 1 1,6-2-1,11 3 0,6-2 0,4 5-1,1 0 1,4 3-1,-5 2 0,4 2 0,-4 0 0,-4 0 0,-7-1 0,-6-1-1,-9-3 1,-12 3-2,-11 0 0,-15-3-4,-6 18-18,-26-8-15,-16 2 0,-5 17-1,-12 3 0</inkml:trace>
  <inkml:trace contextRef="#ctx0" brushRef="#br1" timeOffset="45085.371">13677 13683 62,'0'-12'37,"0"12"1,-13 13 0,16 7-30,-14-3-2,8 11-1,-2 2-2,4 11 0,1 6-1,1 6 0,1 4-1,1 8 0,-5-1-1,1 3 0,-2-2 0,-2-9-1,-1-5 0,1-10-1,1-8-3,-3-17-2,12 4-17,-5-20-13,1-13-2,-1-9 0,6 1 1</inkml:trace>
  <inkml:trace contextRef="#ctx0" brushRef="#br1" timeOffset="45490.9866">13287 13662 75,'-14'-1'40,"14"1"0,0 0 0,7-15-34,11-1-2,20 0 0,8-5 0,13 3 0,6-2-1,8 4 0,5 1-1,1 5-1,-1 2 0,-5 4 0,-6 3-1,-6 5 0,-6 1 0,-4 3 0,-10 0 0,-4 0 1,-6-1-1,-8-1 0,-5-1 0,-3-4-2,-3-3 0,-12 2 0,15-15-3,-12-3-5,16 9-30,-12-15 0,11 8 0,-5-7 0</inkml:trace>
  <inkml:trace contextRef="#ctx0" brushRef="#br1" timeOffset="46037.0076">15701 13621 59,'-13'6'38,"1"-9"0,12 3 0,11-6-28,13 1-3,6-8-2,12 3-2,5-3 0,9 3-2,2-2 0,-1 2-2,-2 3-1,-5-2-3,-1 11-4,-18-9-22,3 15-7,-19-3 0,-3 11 1</inkml:trace>
  <inkml:trace contextRef="#ctx0" brushRef="#br1" timeOffset="46208.6142">15826 13838 75,'-29'11'38,"23"1"-1,6-12 1,42-15-32,4-5-3,18-4-2,11-6-1,7-6-5,17 9-30,-10-10-3,6 10 0,-7-6-1</inkml:trace>
  <inkml:trace contextRef="#ctx0" brushRef="#br1" timeOffset="47129.0496">17069 14286 55,'-3'13'36,"3"-13"-1,0 0-1,0 0-29,0 0 0,-6-18-2,9 6 2,-4-5-1,2-2-1,-1-4 0,5-2-1,0-7 0,6-2 0,4-5 0,6 0-1,2 1 0,5 3-1,-2 5 1,1 8 0,-3 10-1,-3 12 2,-5 11-2,-4 10 0,-5 8 1,-2 4-1,-3 4 1,0 1 0,1-6 0,2-5-1,2-12 1,6-13 0,4-18 0,7-16 1,2-19-1,8-16-1,-2-16 1,0-13 0,-2-11-1,-6-8 1,-6-5-1,-4-7 0,-7 1 1,-8 2-1,-6 6 0,0 7 1,-1 11-1,4 10 0,2 15 1,6 16 1,5 13-1,7 14 0,9 9 0,6 8 1,9 6 0,9 6-1,7 3 0,10 3 0,9-1 0,11 3 0,10-3-1,9 0 1,9-1 0,3 2-1,0-2 1,-1-1-1,-6 0 0,-4-1 0,-3-4 0,-4-2 0,-8-3-2,-5-4 1,-7 0-2,-12-3-2,-7 9-3,-21-8-17,-8 19-14,-31-3-1,0 13-1,-28-2 3</inkml:trace>
  <inkml:trace contextRef="#ctx0" brushRef="#br1" timeOffset="47799.8754">18297 12731 45,'0'0'32,"-21"-18"1,6 15 1,-13-4-26,6 13-2,-12-3 1,5 13 0,-10 3-2,3 14 1,-4 5-1,4 11 0,2-2-1,10 5 0,6-5-2,15-3 1,10-7-1,15-10 0,9-12-2,12-12 1,4-8-1,9-6 1,0-8-1,-5-1 0,-6-3 1,-6 1-1,-6 2 0,-9 4 0,-7 3 0,-6 6 0,-11 7 0,0 0 0,4 22-1,-7-3-1,2 4-1,-2 0-1,7 7-2,-3-8-2,15 8-9,-5-19-21,18 1 1,-3-16 1,15-2 1</inkml:trace>
  <inkml:trace contextRef="#ctx0" brushRef="#br1" timeOffset="48345.8964">18885 12780 69,'2'-11'37,"-6"-3"-1,4 14 0,-11-2-28,7 12-3,-7 3-1,3 6 0,-6 6-2,0 7 0,-3 2 0,0 3 0,-3-2-1,4-4 1,1-6-1,5-5-1,10-20 1,0 0 0,5-10-1,10-13 0,6-7 0,0-5 0,2-3 0,-1-1 1,-2 3-1,-4 5 0,-4 8 0,-6 7 1,-6 16 0,0 0-1,0 0 1,-1 23 0,1-3 0,3 5 0,4-3 0,4 0 0,7-10 0,7-6 0,5-9 0,5-7 0,1-7 0,2-6 0,-2-4 0,-2 0 0,-4 3 0,-8 2-1,-5 4 1,-5 10 0,-12 8-1,5 21 1,-9 8-1,-5 11-1,0 7 0,0 5-3,7 8-3,-5-16-22,18 10-12,-2-17 1,15 0-2,-4-20 2</inkml:trace>
  <inkml:trace contextRef="#ctx0" brushRef="#br1" timeOffset="49749.9504">18002 13468 51,'0'0'37,"0"0"-1,24 7 0,10-4-28,14-11 0,23 1-3,17-9 0,23-1-2,13-7 0,11 0-2,3-3 0,2 2-1,-9 8-1,-11 4-2,-15 12-3,-25-1-5,-6 19-17,-28-5-7,-6 13-2,-22-5 2</inkml:trace>
  <inkml:trace contextRef="#ctx0" brushRef="#br1" timeOffset="51138.4038">18657 13778 22,'0'0'31,"8"-13"1,-8 13 0,2-15-17,-2 15-5,0 0-4,0 0 0,5 16-1,-1 3-1,-8 0 0,8 11 2,-7 0-3,6 6-1,-5-1 0,6-1 0,-3-4-1,2-4 0,1-7-1,2-7 1,-6-12 1,15-4 0,-5-13 0,3-8 0,0-9 1,3-3-1,-1-5 0,0-1 1,-2 0-1,0 9 0,-3 4-1,-1 9 0,0 7 0,4 5-1,6 5 0,7 0 0,13-2-2,8-7 0,19 1-4,6-22-17,23 10-15,-4-15 0,11 5-1,-9-8 1</inkml:trace>
  <inkml:trace contextRef="#ctx0" brushRef="#br1" timeOffset="51965.2354">19518 12400 36,'-14'-11'20,"14"11"1,-19-2 1,19 2-1,-21 0-5,21 0-4,-20 0-3,20 0-2,-20 0 0,20 0-1,-15-1-2,15 1 0,0 0 0,0 0-1,15-2 1,9 3-1,9-4-1,8 1 0,9-5 0,9 2-1,3-4 0,0 0 0,-3 1-1,-5 0 1,-10 2-1,-7 2 1,-10 1-1,-8 3 1,-7 3-1,-12-3 0,4 12 1,-6 0-1,-2 3 0,0 4 1,-1 9-1,0 4 0,0 5 0,-1 4 0,-1 1 0,0 2-1,-1-2 1,-1-4-3,2-4-3,-6-13-25,12 3-7,-6-13 1,10-1-2</inkml:trace>
  <inkml:trace contextRef="#ctx0" brushRef="#br1" timeOffset="52105.6409">20060 12754 55,'0'0'1,"0"0"0,-12 4-2,12-4-32</inkml:trace>
  <inkml:trace contextRef="#ctx0" brushRef="#br1" timeOffset="75036.9574">13363 15475 9,'0'0'33,"-12"-1"0,12 1 2,0 0-22,-1-16-3,16 10-1,-5-12-2,17 6 1,0-6-4,10 4 1,0-1-3,5 3 0,-3 4-1,-2 5 0,-4 4-1,-8 4 0,-10 5 0,-8 3 1,-9 6-1,-12 4-1,-9 6 1,-11 5-1,-5 3 2,-5 5-1,-2 4 2,0 2-3,4-5 2,8 1 1,10-6-1,12-4 0,12-9 0,10-9-1,16-11 0,13-9 0,12-5-2,6-12-1,9 1-4,-8-20-10,13 10-20,-10-8-1,0 8 1,-13-5 0</inkml:trace>
  <inkml:trace contextRef="#ctx0" brushRef="#br1" timeOffset="75270.9662">14084 15452 30,'0'0'34,"4"-14"2,-4 14 0,0 0-27,0 0-2,3 14-3,-2 9-1,-6 3 1,4 9-2,-4 1 0,4 4-2,1 0-1,1-9-3,11-1-2,-2-21-1,19 1-21,-3-23-7,14-5-1,0-17 1</inkml:trace>
  <inkml:trace contextRef="#ctx0" brushRef="#br1" timeOffset="75458.1736">14516 15307 37,'-13'1'34,"0"12"0,6 12 2,-4-1-25,6 12-8,-2-1 0,5 4-2,1-1-1,2-3-3,5 3-3,-6-17-10,6 7-18,-2-13 0,2 1-1</inkml:trace>
  <inkml:trace contextRef="#ctx0" brushRef="#br1" timeOffset="75707.7831">14045 15408 44,'-22'4'35,"12"4"3,10-8-2,0 0-28,28-10-3,16-8 1,11-7-2,15-1 0,4-1-2,7 1-2,0 9-3,-8 0-6,4 19-28,-28 0 0,-3 16-2,-19-1 1</inkml:trace>
  <inkml:trace contextRef="#ctx0" brushRef="#br1" timeOffset="76128.9994">13385 16184 43,'35'10'39,"8"-22"0,22 1 1,9-18-33,23-4-1,15-9-2,15-2-1,5-1-2,-5 2-3,-4 18-3,-17-2-9,-4 26-22,-29 2-2,-12 23-1,-29-1 2</inkml:trace>
  <inkml:trace contextRef="#ctx0" brushRef="#br1" timeOffset="76503.4136">14153 16380 29,'0'0'33,"0"0"4,0 0-3,0 0-27,2 17-1,2-7 0,7 18 1,-6-1-3,6 13 0,-5 1-1,1 7-1,-3 3-2,-2-2-1,1 4-2,-3-9-1,6-2-3,-11-19-12,14 5-16,-9-28-4,6 14 3</inkml:trace>
  <inkml:trace contextRef="#ctx0" brushRef="#br1" timeOffset="76784.2246">13899 16391 66,'-14'1'41,"14"9"-2,-1-21-6,14 9-29,9-9-1,12 1 0,7-8 0,12 2-2,3-4 0,7 0 0,1 0 0,2 4-2,-2 1 0,-2 1-1,-2 9-4,-10-9-7,5 16-26,-13-9 1,7 12-3,-9-10 1</inkml:trace>
  <inkml:trace contextRef="#ctx0" brushRef="#br1" timeOffset="77205.4406">15642 15992 60,'0'-19'39,"18"10"0,3-15-1,8 3-36,13-3-3,5-1-1,6 3-2,-3-5-7,11 18-23,-21-7-3,1 16-1,-17-1 1</inkml:trace>
  <inkml:trace contextRef="#ctx0" brushRef="#br1" timeOffset="77377.0474">15892 16089 48,'-26'19'37,"16"2"1,10-21-3,0 0-27,31-22-2,10-2-5,11-4-4,1-17-18,17 12-14,-3-9-3,16 12 1,-4-4-1</inkml:trace>
  <inkml:trace contextRef="#ctx0" brushRef="#br1" timeOffset="80528.3686">17090 16631 6,'0'0'27,"1"-13"2,2 3-9,-3-15-9,11 6-4,-4-11-1,5 6-2,-2-6 1,4 8-2,-5-1 0,1 9 0,-4 2-1,-6 12 0,10-2 0,-10 2 0,6 17-1,-2-3-1,-1 3 1,2 3-1,1 1 1,1 1 0,1-2-1,1 0 1,-1-4-1,4-2 2,-12-14-2,22 9 1,-12-16 0,2-8 1,0-13-1,2-11-1,1-11 1,0-13 0,1-10 0,-1-9-1,-2-7 1,-1-2 0,-2-3-1,-1 3 1,-5 3 1,0 8-2,-1 5 0,-1 7 1,2 10 0,1 8 0,-1 6-1,3 6 1,0 2 0,4 5 0,-3 1 1,2 2-1,-2 1 0,3 2 0,-3 1 0,-1 5-1,-2 1 1,0 4-1,-1 3 1,-4 11-1,4-12 1,-4 12-1,0 0 0,0 0 0,0 0 1,-3 14-1,3-14 0,6 12 2,-6-12-2,16 5 1,-2-5 0,3-2-1,5 0 1,2-3-1,3 3 1,1 0-1,2 0 0,0 5 0,0 3 0,0 0 0,2 1 0,2 0 0,5-2 0,2-4 1,6-4-1,4-8 0,9 0 1,5-4-1,2 0 0,5-1 1,-2 4-1,1 4 0,-4 4 0,-2 4 1,-7 3-1,-4 1 0,-4 2 0,-3-2 0,-1-6 0,3-6 0,5-7 0,7-5 0,9-7 1,5-3-1,4-3 0,1-1 0,-1 4 0,-8 4 0,-8 6 0,-12 7 0,-10 4 0,-10 5 0,-8 1 0,-4 2 0,-4 0 1,2-2-2,3-8 1,5-3 2,4-2-2,1 0 0,-1 0 0,-1 1 0,-3 5-1,-6-1-1,-6 18-4,-13-7-26,-6 16-3,-8-5-3,1 6 2</inkml:trace>
  <inkml:trace contextRef="#ctx0" brushRef="#br1" timeOffset="83055.6658">16302 16047 6,'14'9'31,"3"-5"2,2-8 1,12 10-20,-1-20-5,20 7-1,-3-10-3,11 0-4,6 2-6,-7-9-25,5 9-3,-9-4-1,-5 10 1</inkml:trace>
  <inkml:trace contextRef="#ctx0" brushRef="#br1" timeOffset="83539.2844">16735 15311 22,'0'-13'28,"-2"1"-12,2 12-3,3-11 2,-3 11-3,0 0-2,13 22-2,-13-3-2,4 15-2,-3 9-2,-1 12-4,1 13-2,-7 0-2,5 12-3,-11-12-14,9 5-10,-2-12 0</inkml:trace>
  <inkml:trace contextRef="#ctx0" brushRef="#br1" timeOffset="84085.3054">16436 16536 22,'13'-16'31,"-13"16"1,0 0-18,0 0-3,0 0-2,-7 14-1,9 8-2,-7-5-2,3 10-1,-1-3-1,3 1 0,-2-1-1,2-2 0,1-4 0,0-5 0,-1-13 0,0 0 0,0 0 0,14-7-1,-9-11 1,-1-5 0,0-6 0,-1-2 0,-3-5 1,2 3-1,0-1 0,1 6-1,2 1 2,5 4-1,6 2 0,10 0 0,7 0-1,9-4 0,13 3-7,-1-16-26,14 11-2,-2-11 0,10 5-2</inkml:trace>
  <inkml:trace contextRef="#ctx0" brushRef="#br1" timeOffset="85052.5424">18241 15360 15,'-8'-10'30,"-2"4"1,-10 2 1,4 11-22,-14-4-1,5 14-1,-8-3 0,2 12-3,-4-2 0,6 10-1,-1-4 1,9 7-3,3-5 1,11 3-2,7-4 2,11-2-2,7-6 0,8-5 0,7-6-1,6-10 1,2-8-1,3-10 1,4-6-1,-2-4 0,-3-3 1,-4-1-1,-6 4 1,-8 6-1,-5 9 0,-8 11 1,-10 11-1,-6 12 1,-4 8-1,-1 3 0,-1 5 0,2-3 0,5-1-2,4-10-3,14-2-6,-3-21-24,19-2-1,-1-17-1,12 4 0</inkml:trace>
  <inkml:trace contextRef="#ctx0" brushRef="#br1" timeOffset="85660.9659">18823 15425 31,'1'-18'31,"2"7"3,-4-5-1,1 16-25,0-15-2,0 15 0,0 0-1,-17 26 1,1-6-1,0 12-2,-6 3 2,3 5-3,-4 0 0,4 1-1,2-7 1,4-4-3,6-9 2,6-8-1,1-13 0,15-7 0,2-12 0,3-8 0,4-7 0,-1-5 1,1-4-2,-5 1 2,-1 0-1,-4 4 1,-4 7-2,-4 6 2,-3 7-1,-2 8 1,-1 10-1,0 0 0,11 6 1,-4 5-1,2 3 1,4 2 0,3-1-1,3 0 2,1-3-2,6-5 1,3-6 0,2-7 0,2-8-1,1-4 0,1-8 1,-1 0-2,-2-3 2,-6 4-1,-6 3 0,-2 8 0,-8 10 1,-10 4-1,6 28 0,-11 2 1,-4 12 0,0 5-3,0 7 1,-2-1-3,7 5-3,-9-17-30,15 9 0,-4-19-2,10 1 2</inkml:trace>
  <inkml:trace contextRef="#ctx0" brushRef="#br1" timeOffset="86206.9868">18131 16068 68,'44'-1'40,"-1"-15"-4,15 17-10,2-12-22,15 2-1,9-3-1,7-2-1,4 0-1,-1-1-1,1 3-1,-5 0-1,-3 7-3,-16-3-2,-1 19-7,-26-7-20,-3 11-1,-19-5 0,-3 6 1</inkml:trace>
  <inkml:trace contextRef="#ctx0" brushRef="#br1" timeOffset="86784.2092">18546 16318 49,'0'0'34,"0"0"3,0 0-4,-1 12-30,-3 3 0,-2 3-1,3 11 1,-3 2 0,3 8 0,-3 1-1,3 1 0,0-3-1,3-3 0,0-6 0,1-8 0,1-6-1,-2-15 1,0 0-1,0 0 1,9-12-1,-8-6 0,-2-6 1,-1-2 0,-1-7-1,2 2 1,0-1-1,4 2 0,3 2 1,5 3 0,7 4 0,5 3-1,5 5 1,5 2-1,6 1 1,1 2-2,5 1-1,-1-4-4,10 15-17,-14-15-13,8 12-3,-11-9 2,2 13-1</inkml:trace>
  <inkml:trace contextRef="#ctx0" brushRef="#br2" timeOffset="131994.748">13494 15075 35,'20'-25'35,"-2"-8"1,5 7-1,-5-12-28,3 19-2,-10 4-1,0 15-1,-11 0 1,-3 30-1,-6-3 2,1 8-1,-1-2-1,9 2 1,8-12-1,15-12 1,14-18-1,20-14-1,15-15-1,13-16-2,16-8-5,-6-16-32,8 2 1,-14-6-2,-3 10-1</inkml:trace>
  <inkml:trace contextRef="#ctx0" brushRef="#br2" timeOffset="132618.772">14728 14823 39,'0'0'31,"-11"3"-8,11 12-1,-14-12-4,15 17-5,-11-8-2,11 11-2,-4-4 0,7 8-4,1-6 0,8-2-2,5-12-1,15-12 0,15-19 0,17-20-2,16-20 0,14-26-3,21-6-34,-8-15 0,5 9-2,-20 4 0</inkml:trace>
  <inkml:trace contextRef="#ctx0" brushRef="#br2" timeOffset="133742.0152">14685 16419 22,'0'0'36,"21"4"0,-18 8 1,5 20-26,-10-4-2,5 15-1,-5-6-2,7 3-1,2-13-2,11-15 0,15-35-1,19-30 0,23-27-7,6-33-31,32-11-2,3-24-1,19-3 0</inkml:trace>
  <inkml:trace contextRef="#ctx0" brushRef="#br2" timeOffset="135770.0932">19418 15459 15,'0'0'32,"0"0"0,-5-13 1,5 13-17,0 0-4,12 5-1,-12-5-2,9 15-1,-8 1 0,6 18-3,-7 4-1,4 8-2,-4-1 0,7-4-1,4-17 1,13-22-1,13-32-1,17-33 1,19-21-6,5-30-30,21-5-3,-6-12-1,0 13-2</inkml:trace>
  <inkml:trace contextRef="#ctx0" brushRef="#br2" timeOffset="136362.916">18425 15366 42,'0'0'35,"0"0"3,4 11-2,-2 13-26,-9-6-3,6 9-1,-5 0-1,6 2-2,1-8 1,11-11-2,13-25 1,21-24-1,21-29-2,18-27-2,23-8-34,-2-25-1,9 5-2,-13-1 1</inkml:trace>
  <inkml:trace contextRef="#ctx0" brushRef="#br2" timeOffset="137408.1562">18987 16036 11,'-39'-11'6,"-6"-1"3,-1 13 0,-12-2 3,3 13 2,-12 0-1,6 15 3,-9-7-3,10 17-3,-10-1-3,10 13-4,-3 4 1,8 12-1,0-2 1,5 10-1,2-1 2,13 8 1,8-8-1,20-1 1,13-11-2,22-6-1,18-10 1,24-8-1,19-7-3,18-13 1,13-9-2,7-9 1,7-11 0,0-17 0,-4-14 1,-5-12-2,-13-22 2,-13-10-1,-18-11 1,-20-1 1,-25-6-2,-25 6 1,-30 4-1,-26 10 1,-28 18-1,-23 16 1,-26 18-1,-16 18-1,-7 22 0,-3 15-2,14 24-18,5-9-14,28 12-3,18-13 0,37-1-1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1:54:46.29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2051 1192 71,'13'-50'37,"-13"50"0,0 0 1,46-37-34,-46 37 0,0 0-2,67-41 1,-67 41-1,0 0 1,62-23-2,-62 23 0,0 0-1,0 0 2,51 28-1,-42 7 1,-9 29-2,-9 16 1,-9 6-1,3 5 2,4-5-2,12-13 0,12-18 0,19-25 2,9-19-1,9-15 1,4-20 1,5-9 0,-59 33 0,59-48-1,-59 48 2,52-64-4,-52 64 2,47-71-3,-47 71 2,33-76-2,-33 76 1,31-77-2,-31 77 0,28-76 0,-28 76-2,34-64-13,-34 64-24,38-63-1,-38 63-1,0 0 3</inkml:trace>
  <inkml:trace contextRef="#ctx0" brushRef="#br0" timeOffset="483.6186">3270 736 88,'0'0'40,"0"0"0,0 0 2,0 0-39,0 0-1,0 0 1,0 0 0,0 0-2,30-46 0,-30 46 1,0 0-2,71-2 1,-71 2-1,0 0 2,58 18-1,-58-18 1,0 0-1,0 0-1,31 61 1,-31-61 0,0 0-1,-8 67 0,8-67 1,-11 46-1,11-46 0,0 0 0,12 54 0,-12-54-2,0 0 0,65 18-4,-65-18-30,80-6-5,-32-2-1,0-2-1</inkml:trace>
  <inkml:trace contextRef="#ctx0" brushRef="#br0" timeOffset="3962.5524">1947 2119 48,'10'12'33,"11"-7"3,16-2-2,14-8-19,28 3-7,13-14-1,26-2-2,9-10-3,17-4 0,4-8-5,-4-5-4,-1 7-27,-26 4-1,-17 12-3,-26 5 2</inkml:trace>
  <inkml:trace contextRef="#ctx0" brushRef="#br0" timeOffset="4492.9726">2636 2339 77,'0'0'37,"0"0"-1,-9 13-9,4 13-22,-6 1-1,4 13-1,-6 3 0,3 9-1,-1-1-1,2 0 0,2-5 0,3-7 1,2-9-1,4-9 0,-2-21 0,14 7 0,-2-22 1,3-8-1,0-12 1,-1-3-2,-2-8 2,-2-1-1,-3-2 0,0 5 1,-5 6-1,2 6 0,-1 7 1,6 3-2,11 6 1,8 2-2,14 1 0,7-3-6,26 7-30,-5-8-2,14 6-2,-4-10 0</inkml:trace>
  <inkml:trace contextRef="#ctx0" brushRef="#br0" timeOffset="4976.5914">4841 1604 90,'12'-8'37,"13"2"0,1-6 1,13-3-38,6 1-4,-2-12-21,13 10-11,-6-1 0,-2 9-1,-14 4 0</inkml:trace>
  <inkml:trace contextRef="#ctx0" brushRef="#br0" timeOffset="5132.5974">4982 1740 99,'-23'25'38,"11"-11"1,12-14-1,34 5-40,14-24-6,31-1-29,12-11 0,20-5 0,2-7-2</inkml:trace>
  <inkml:trace contextRef="#ctx0" brushRef="#br0" timeOffset="5725.4202">7435 941 89,'0'0'38,"0"0"1,0 0 0,-49-51-36,49 51 0,-49-4 1,49 4-1,-68 16-1,68-16 0,-86 40 2,37-12-1,2 4 0,28-4-1,-63 58 0,3 6-1,20 5 1,22-7-1,32-9 0,32-23-1,30-21 0,19-35 0,4-11 0,1-12 1,-2-6-1,-79 27 0,73-28 1,-73 28 0,55-29-1,-55 29 1,38-16 0,-17 9-2,-6 15 1,-15 6-1,2 16-1,-7 0-2,10 3-4,19-2-31,2-11-2,24-8 1,5-13-1</inkml:trace>
  <inkml:trace contextRef="#ctx0" brushRef="#br0" timeOffset="6630.255">8310 1094 68,'0'0'37,"0"0"-1,0 0 1,13-47-30,-13 47-3,0 0 1,0 0 1,0 0-2,-37 47 0,19-31 0,-8 43-1,-4 4-1,5 3 2,-3-2-3,6-1-1,2-11 1,7-15 0,13-37-1,0 0 1,0 0 0,0 0 0,24-48 1,-24 48-2,26-56 0,-26 56 0,30-74 0,-30 74 0,36-85 1,-36 85-2,33-85 2,-33 85-1,33-80 1,-33 80 0,26-62-1,-26 62 1,0 0-2,33-58 1,-33 58 0,0 0 0,0 0 0,51 3 0,-51-3 0,0 0 2,69 32-1,-69-32 1,66 13 0,-66-13 0,78 2 0,-78-2 0,85-12 0,-85 12-1,82-23 0,-82 23-1,73-24 1,-73 24-1,51-10 0,-51 10 0,0 0 0,0 0 1,0 0-1,19 69 1,-51-21-3,11 31 1,-3 5-3,8-1-1,14-12-24,9-26-11,19-18-3,-26-27 2,0 0 0</inkml:trace>
  <inkml:trace contextRef="#ctx0" brushRef="#br0" timeOffset="7675.4952">6967 1963 89,'42'8'36,"15"-12"0,36 4 0,17-7-35,34-1 2,23-4-2,17-3 0,6-5 0,-2-1 0,-7-1-1,-16-1 0,-16 4-2,-24-3-5,-13 6-29,-36 1-1,-23 7 1,-32 1-3</inkml:trace>
  <inkml:trace contextRef="#ctx0" brushRef="#br0" timeOffset="8237.1168">8044 2282 89,'0'0'36,"-10"12"0,8 12-8,-6-7-24,3 10 0,-2 4-2,3 8 0,-2 3 0,2 1-1,2 2-1,1-4 0,1-4 0,2-7 0,-1-7 1,3-10-1,-4-13 1,12-4 0,-6-13 1,3-8-1,-4-8 1,2-6-1,0-5 1,0-3-1,-1 0 0,1 4 0,1 2 0,5 3-1,5 4 1,9 0-1,10 6 0,8 1-2,11 8-8,-6-6-26,12 10-3,-8-5 2,1 12-4</inkml:trace>
  <inkml:trace contextRef="#ctx0" brushRef="#br0" timeOffset="8595.9306">8653 2062 70,'0'0'39,"0"0"1,14-5-1,-3-10-15,9 9-22,2 1 0,4 0 0,-1 2-1,-2 1 0,-3 4-1,-5 2 0,-15-4 0,8 22 1,-15-6-1,-6 5 1,-7 2 0,0 6 0,-3-1 0,1-2-1,6-2 1,7-4-1,12-6-1,9-7-1,16-8-1,6-14-5,26 2-30,-9-10 0,13 4-2,-10-6 1</inkml:trace>
  <inkml:trace contextRef="#ctx0" brushRef="#br0" timeOffset="9485.1648">8429 2559 92,'-4'-22'37,"21"1"0,5-23-6,21 4-26,10-13-1,17-1 0,7-3-1,7 2 0,-3 4-2,-3 6 1,-12 8-2,-12 7 1,-11 11-1,-15 6-1,-14 7-1,-14 6 0,0 0 0,-18 5-1,18-5-2,-24 10-3,24-10-29,-6 13 0,6-13 0,13 6-1</inkml:trace>
  <inkml:trace contextRef="#ctx0" brushRef="#br0" timeOffset="10187.189">2493 2712 89,'30'-29'38,"18"1"2,7-16-1,19 0-36,6-8-1,9 0 0,1 3-2,-4 0 0,-6 6-2,-14 3-1,-6 14-6,-26-7-27,-2 23-2,-20-6-1,-12 16 0</inkml:trace>
  <inkml:trace contextRef="#ctx0" brushRef="#br0" timeOffset="45147.237">2385 4343 74,'8'-13'41,"13"2"-1,1-14 0,13 9-23,-2-8-15,7 3-2,0 2 1,-1 4 0,-6 5-1,-6 9 1,-8 7-1,-5 8 0,-7 9 0,-6 11 1,-7 11-1,-3 10-1,-2 9 1,-1 4 0,3 3-1,4-3 0,6-5 1,12-10-1,9-15 1,7-15 1,10-19 0,7-14 0,2-15 1,3-14 0,-2-10 0,-3-6 0,-6-4 0,-7-1 0,-6 4 0,-6 3-1,-7 8 0,-5 7-1,0 8-1,-1 4 0,8 9-3,4-1-1,15 11-6,-5-13-28,24 9-1,1-12 0,12 4-1</inkml:trace>
  <inkml:trace contextRef="#ctx0" brushRef="#br0" timeOffset="45568.4426">3683 3842 102,'0'0'39,"0"0"1,13 0-8,1-5-31,8 0 1,5 0-1,3 2 0,2 1 0,1 2-1,-4 2 0,-3 2 1,-5 7-1,-8 4 1,-13 6 0,-11 6-1,-8 4 1,-10 5 0,-5 3-1,-3-1 1,2-2-1,4-4 0,9-5 0,13-9 1,9-18-1,33 8-1,10-14-1,11-11-4,17 12-21,-6-20-12,12 10 0,-11-5-2,2 12 0</inkml:trace>
  <inkml:trace contextRef="#ctx0" brushRef="#br0" timeOffset="45927.2472">4740 4485 82,'0'0'39,"0"0"-2,18-5-1,16-1-35,10-1 0,8 2-2,6 1-2,-3-4-4,6 15-14,-16-6-14,-6 11-2,-21-2 0,-10 10 0</inkml:trace>
  <inkml:trace contextRef="#ctx0" brushRef="#br0" timeOffset="46083.2492">4835 4706 79,'-35'9'40,"18"5"-2,17-14 1,0 0-30,28-10-7,13-3-2,19 1-3,3-9-34,23 6-1,1-10 0,13 8-3</inkml:trace>
  <inkml:trace contextRef="#ctx0" brushRef="#br0" timeOffset="46878.8594">7118 3816 65,'-17'-6'35,"-12"-1"1,-1 12 0,-16-3-26,5 19-2,-16 2-1,0 15-1,-9 5-1,-1 12-1,0 4-1,5 4 0,11 1-2,12 0 1,14-5-1,18-4-1,15-9 0,20-8-1,12-9 1,13-8-1,10-9 2,5-11-2,2-9 2,-3-5 1,-4-8-1,-7-1 1,-8-1-2,-10 2 2,-10 4-2,-9 6 1,-7 5-1,-12 6 0,7 14-1,-8 2-1,1 8 1,2 0-3,6 4 1,7-7-5,17 10-21,-1-25-11,22-2 2,-1-18-1</inkml:trace>
  <inkml:trace contextRef="#ctx0" brushRef="#br0" timeOffset="47612.0688">7865 3894 82,'0'0'37,"0"0"-1,-6-17 1,6 17-32,0 0 0,-15 10-1,4 3 0,-1 10-1,-5 6-2,-1 9 2,-4 5-2,0 4 1,0 1-1,2 0 0,2-6 0,4-6 0,4-7-1,6-11 1,4-18-1,13 8 0,3-20 1,4-9 0,1-9 0,0-6 0,0-8 0,-4-3-1,-3-4 1,-5 2 0,-4 5-1,-3 5 1,-3 8-1,0 6 0,-2 10 0,3 15 0,0 0 0,-1 16 0,6 4 0,2 5 0,6 1 0,6 0 0,8-4 0,4-4 1,7-10-1,4-8 0,5-10 1,2-9 0,0-8 0,-5-4 1,-5-2-1,-3-1 0,-7 3 1,-4 3-1,-9 9-1,-5 6 1,-11 13-1,0 0 0,3 28 0,-13 5 0,2 12-1,-2 11 1,-1 6-1,3 2 1,1 4-2,-1-6-1,8-6-3,-2-13-2,15 4-18,-14-24-14,13 0-1,-12-23-1,15 14 2</inkml:trace>
  <inkml:trace contextRef="#ctx0" brushRef="#br0" timeOffset="48610.4816">6377 5040 59,'2'13'37,"17"-14"0,19 3 1,13-10-30,32 1-2,19-11 0,30 1-1,18-10 0,22-3-2,12-5-1,3 1-2,-8 3 1,-16 3-2,-20 8 0,-22 2-2,-20 14-5,-39-7-20,-14 20-9,-26-4-1,-12 7 0</inkml:trace>
  <inkml:trace contextRef="#ctx0" brushRef="#br0" timeOffset="49218.8894">7373 5276 70,'0'0'37,"-10"7"-2,6 5 1,-3 1-32,2 9-1,-2 3 0,3 12 0,-3 3-1,3 7 1,-1-1-2,1 1 1,0-5-1,2-2 0,1-7-1,1-8 1,0-10 0,0-15 0,0 0-1,14-10 2,-6-12-1,4-5 0,1-10 1,3-5-1,2-4 1,5 2 0,1 1 0,2 4-1,3 5 0,5 4 0,4 6 0,5 6-2,4 5 0,0 0-4,12 15-18,-8-15-16,8 10 0,-9-7-2,5 4 0</inkml:trace>
  <inkml:trace contextRef="#ctx0" brushRef="#br0" timeOffset="50357.704">2021 6950 87,'0'0'37,"20"-9"0,5 1 1,1-10-33,12 7-1,3-3-1,3 6-1,-6 3 0,-5 9-1,-8 9-1,-11 10 0,-16 10 0,-11 9 0,-13 6 0,-5 5 0,-5 2 1,0 0-1,0-7 0,11-5 0,7-10 1,14-8-1,12-10 0,13-10-1,14-7 1,13-11-3,14-2-1,3-11-4,15 7-18,-8-12-11,8 4 0,-12-5-1,-3 6 1</inkml:trace>
  <inkml:trace contextRef="#ctx0" brushRef="#br0" timeOffset="50997.3122">2934 6949 73,'6'-11'36,"-6"11"-1,0 0 1,5 13-28,-14 3-3,2 11 0,-5 3-3,0 8 0,-1 6-2,3 4 0,3 1-2,0-8-5,14 5-11,1-18-19,13-5 2,2-17-2,14-9 2</inkml:trace>
  <inkml:trace contextRef="#ctx0" brushRef="#br0" timeOffset="51215.7149">3394 6894 86,'6'-15'37,"-10"4"0,4 11-1,-22 14-29,12 10-3,-7 4-1,2 10-1,-1 3-2,2 2 0,3 2-1,0-6-3,10 3-3,-5-19-14,12 6-15,-5-15-2,5-2 1,-6-12 1</inkml:trace>
  <inkml:trace contextRef="#ctx0" brushRef="#br0" timeOffset="51434.1178">2766 7010 95,'-32'-12'38,"9"-3"2,23 15-1,12-6-32,22-4-4,14 0 0,20 0-1,10-1-1,8 1-2,6 5-3,-8-7-8,5 12-26,-12-2-2,-5 9 1,-17-6-2</inkml:trace>
  <inkml:trace contextRef="#ctx0" brushRef="#br0" timeOffset="51839.7228">3910 6902 86,'-16'5'36,"9"7"0,-5-1 1,3 12-32,-2 2-2,3 7 0,-3 3-1,6 4 1,-1 1-1,5-2 0,-1-4-1,2-8 1,2-5 0,1-8-1,-3-13 1,13-3-1,-3-9 1,3-8-1,0-5 1,3-4 0,-2-5-1,2-1 0,1-2 0,2 2 0,2 5 0,2 2-1,5 3 0,3 4-2,5 8 0,1 1-2,7 17-9,-10-4-25,4 11-3,-13-1 1,1 12 0</inkml:trace>
  <inkml:trace contextRef="#ctx0" brushRef="#br0" timeOffset="52214.1276">2271 7704 94,'29'-16'40,"29"5"0,14-14-1,28-1-35,15 4-1,27 5-1,18-2-1,11 4 0,6 4-1,2-1-2,-2 4-1,-10-6-6,-5 8-29,-30-5-1,-18 6 0,-30-4-1</inkml:trace>
  <inkml:trace contextRef="#ctx0" brushRef="#br0" timeOffset="52526.1316">3301 7988 92,'21'-8'37,"6"8"2,-9-9-7,2 15-27,-9 11-1,-2 8-2,-13 8 1,-5 9-2,-7 5 0,-5 5-1,-2 3-1,-2 0-2,4-5-1,1-14-6,17 1-27,-4-17-1,14-5 0,-7-15 0</inkml:trace>
  <inkml:trace contextRef="#ctx0" brushRef="#br0" timeOffset="52713.3342">3089 8059 98,'-16'0'41,"16"0"0,0 0 1,37-13-36,15-6-3,20-2-1,14-9-1,16 1-3,6-12-4,19 10-32,-17-6-2,-1 9-1,-14-3-1</inkml:trace>
  <inkml:trace contextRef="#ctx0" brushRef="#br0" timeOffset="53103.3392">4440 6739 96,'10'18'38,"9"4"2,20 11-2,6-1-36,18 11 1,6 6 0,7 9 1,-8 4-2,-10 12-1,-16 8 1,-20 11-1,-21 10-1,-17 4-1,-18 4 0,-15-2-1,-5-3-1,-6-13-1,4-5-9,-9-23-26,12-8-1,-3-21 0,11-6 0</inkml:trace>
  <inkml:trace contextRef="#ctx0" brushRef="#br0" timeOffset="53571.3452">2218 6176 74,'-74'53'38,"-6"41"0,-15 26-2,2 53-27,-3 31-2,13 34 2,6 15-5,26 4-1,26-8-4,33-20 2,35-32-4,29-38-1,34-35-9,23-46-26,28-32 2,5-32-3,13-21 1</inkml:trace>
  <inkml:trace contextRef="#ctx0" brushRef="#br0" timeOffset="54179.753">5085 6649 102,'19'-5'38,"-1"-4"1,9 8-12,-2-6-26,4 3 0,-2 2 0,-3 6 1,-9 4 0,-9 7-1,-9 3 2,-8 7-1,-7 1 0,-2 3 0,0-1 0,4 2 0,8-5-1,14-3 1,16-8-1,17-6-1,14-5 0,10-4-3,9 3-5,-9-11-29,13 7-4,-14-6 1,-5 11-2</inkml:trace>
  <inkml:trace contextRef="#ctx0" brushRef="#br0" timeOffset="54632.1588">5730 7422 95,'0'0'39,"0"0"1,27 3-2,15-17-37,3 3-1,8-1-1,9 1-2,-3-5-4,8 9-29,-16-4-2,-5 10 0,-19-2-1</inkml:trace>
  <inkml:trace contextRef="#ctx0" brushRef="#br0" timeOffset="54819.3612">5874 7549 103,'-44'23'41,"18"1"1,13-15-1,30-7-37,14-6-2,25-9-2,16-3-2,5-4-2,14 9-16,-9-13-20,6 7 0,-15-2 0,-6 7-3</inkml:trace>
  <inkml:trace contextRef="#ctx0" brushRef="#br0" timeOffset="63914.2778">7822 6616 40,'-23'-3'32,"-5"4"1,-9-1-4,3 19-14,-19-6-3,8 18 0,-14-4-3,7 15-1,-8 2-2,8 11-1,1-1-2,10 3 1,11-5-3,15-4 2,14-6-2,17-9 0,17-12 1,15-11-1,14-10 0,8-7-1,3-7 1,-3-2-1,-4-3 0,-9 1 0,-11 2 0,-13 4 0,-13 5 0,-20 7-1,12 4 1,-17 8 0,-3 5-1,0 5 1,3 6-2,2-3 0,10 4-4,2-14-7,19 2-24,2-12 0,15-5-1,1-15 1</inkml:trace>
  <inkml:trace contextRef="#ctx0" brushRef="#br0" timeOffset="64507.0854">8431 6626 79,'0'0'37,"-11"-9"-2,11 9 3,-7 14-33,0 1 0,4 10-1,-7 5 0,1 7-1,-5 2-1,2 3 0,-3-3-1,1-3 0,3-8 0,2-5 0,2-10 0,7-13 0,0 0-1,14-25 1,1-2-1,1-7 1,2-7-1,0-4 0,3-2 0,-4 1-1,-2 2 1,-3 7-1,-4 7 0,-2 8 0,-2 8 1,-4 14-1,0 0 1,12 25 2,-5-2-1,3 2 1,7 2-1,3-1 1,6-4-1,8-7 2,3-7-2,4-9 1,7-8-1,2-9-1,-1-8 1,0-4-1,-4-4 0,-4 1 0,-9 2 0,-6 6-1,-10 6 1,-16 19-1,0 0 1,-9 14-1,-6 16 1,-5 9 1,-1 10-1,1 5 0,3 5-3,4-2 1,11 7-5,-5-17-26,20 6-6,-6-14 0,11 2-1</inkml:trace>
  <inkml:trace contextRef="#ctx0" brushRef="#br0" timeOffset="64865.89">7430 7542 93,'-20'0'39,"34"0"-1,29-19-1,33 4-33,30-4-1,30-5 0,24-3-1,14 4-1,8 4-1,-7 3-2,-12 9-1,-18-1-8,-13 15-27,-32-1 1,-23 12-2,-26-5 0</inkml:trace>
  <inkml:trace contextRef="#ctx0" brushRef="#br0" timeOffset="65302.6955">8241 7879 74,'8'-12'37,"-8"12"0,10-6 0,-10 6-26,2 10-7,-2 9 0,-7 4 0,1 11-2,-7 6 0,0 5 0,-3-2-1,2 2-1,0-3 1,4-5-2,1-9 1,7-11 0,2-17 1,13 4-1,1-15 0,2-9 1,0-7 0,-1-3 1,-1-5-1,0 3 1,-3-2 0,2 6 0,2 0 1,6 5-1,9 2 0,10 1-1,6 3-2,9-4-2,11 13-22,-8-14-14,6 9 0,-9-8-1,3 8-2</inkml:trace>
  <inkml:trace contextRef="#ctx0" brushRef="#br1" timeOffset="256280.3031">12153 1453 78,'42'-57'38,"-42"57"0,20-9-1,-10 10-33,1 17 0,-6 11-2,-8 20 0,-3 5-1,4 12 0,2 2-3,6-3-1,6-2-3,-10-12-28,11-3-2,-5-13 0,4-5-2</inkml:trace>
  <inkml:trace contextRef="#ctx0" brushRef="#br1" timeOffset="256483.1057">12099 1464 97,'-35'-17'39,"35"17"0,0 0 1,0 0-39,0 0 1,0 0-3,75-56-5,-75 56-25,99-29-8,-39 15 1,5 1 0</inkml:trace>
  <inkml:trace contextRef="#ctx0" brushRef="#br1" timeOffset="256670.3081">12741 1637 98,'-24'20'39,"7"-13"0,28-6-1,19-14-38,16-10-3,22-1-4,-6-9-29,16 4-1,-9 2 0,0 10-2</inkml:trace>
  <inkml:trace contextRef="#ctx0" brushRef="#br1" timeOffset="256826.3101">12917 1816 99,'-24'22'39,"10"-14"1,14-8-2,30-9-37,15-14-5,33-9-32,-2-3-2,18-1 0,0-3-2</inkml:trace>
  <inkml:trace contextRef="#ctx0" brushRef="#br1" timeOffset="257715.5213">13833 1424 97,'0'0'39,"0"0"1,0 0-2,0 0-36,37-59-3,-37 59 2,63-32-1,-63 32 0,72-37-2,-72 37 1,81-29 1,-81 29-1,75-17 2,-75 17 0,33 2 0,11 9-1,-19 16 2,-26 14-1,-22 8 0,-18 3 0,4-3 0,9-12-1,33-19 2,16-8-2,16-5 1,13-6 0,4 2 0,2-2 0,-4 3-1,-9 6 2,-14 6-2,-19 6 1,-17 6-1,-23 6 1,-14 3-1,-9 4 0,-4-3 1,3-5-3,6-8-1,21-3-23,8-17-15,30-6 2,14-10-3,22-4 2</inkml:trace>
  <inkml:trace contextRef="#ctx0" brushRef="#br1" timeOffset="258589.1327">13667 1379 81,'0'0'37,"-49"-7"-1,49 7-3,-51-8-28,51 8 0,0 0-1,-66-9 0,66 9 0,0 0-1,0 0-1,0 0-1,0 0 0,0 0 0,0 0 0,-15-4-1,40 25-1,0 10 1,-2 11 0,-13 10-1,-11 10 0,-24 7 1,-14 5 0,-8-13 0,5-7 1,10-9-1,13-9 0,19-12 0,19-10 0,19-7-4,11-14-5,24 0-27,-2-10-1,13 0 0,-3-10-2</inkml:trace>
  <inkml:trace contextRef="#ctx0" brushRef="#br1" timeOffset="259072.7389">14686 1241 80,'22'-52'37,"-22"52"1,0 0 1,0 0-35,0 0 0,0 0 1,-21 48-1,1 13 1,-7 13-2,3 5-1,1 0-1,7-4 1,6-11-2,10-26 1,2-12 0,7-12-1,5-12 1,5-10 1,0-8-1,6-5 0,-2-5 1,2-6-1,0-3 0,-4 2 0,-2 1 0,-3 8-1,-2 9 1,-2 7-2,-12 8 0,16 15 0,-10 7-1,-1 2 0,0 7-1,1 0-2,7 2-4,-6-15-12,14 3-17,-6-11 0,14-3-1,-5-9 1</inkml:trace>
  <inkml:trace contextRef="#ctx0" brushRef="#br1" timeOffset="259384.7429">15155 1536 85,'0'0'37,"-23"14"1,11 7 0,-7 4-24,6-2-11,1 1-1,4 3 0,4-4-1,4-4 1,2-2-1,5-5 0,-7-12 1,22 3-1,-7-13 1,2-5-1,1-8 1,0-3-1,1-8 1,-1-5-1,0-1 0,-18 40-1,0 0 1,24-61-1,-24 61-1,0 0-4,24-53-10,-24 53-23,0 0-1,0 0-2,57-52 0</inkml:trace>
  <inkml:trace contextRef="#ctx0" brushRef="#br1" timeOffset="259993.1507">16003 1328 95,'0'0'39,"0"0"1,37-50-2,-37 50-28,0 0-8,0 0 1,0 0-1,0 0 0,0 0 0,-22-1-1,20 22 0,-4 4-1,11 3 1,2 4-2,16-2 1,5-10-1,11 0 1,-3-10-1,-5 4 1,-8 6-1,-9 4 1,-10 4-1,-15 4 2,-6 5-2,-5-4 2,-5-2-2,1-2 0,4-7-1,1-7-3,14-4-11,7-11-23,8-18 1,3-4-1,16-3 0</inkml:trace>
  <inkml:trace contextRef="#ctx0" brushRef="#br1" timeOffset="260164.7529">16186 1375 109,'-14'-48'41,"14"48"1,0 0-2,-20-61-37,20 61-3,0 0-2,12-54-2,-12 54-2,0 0-4,60-42-26,-60 42-5,76-23 1,-30 11 0</inkml:trace>
  <inkml:trace contextRef="#ctx0" brushRef="#br1" timeOffset="260429.9563">16622 1080 92,'61'2'40,"-61"-2"2,0 0-2,0 0-31,15 58-2,-30 10-1,-26 4-3,-4 10 1,-1-4-3,12 3 1,8-12-2,23-10 0,28-36 0,7-15 0,6-10 0,4-15-1,-1-10 1,-4-11-1,-37 38-1,0 0-2,44-70-2,-44 70-9,18-53-15,-18 53-10,0 0 0,-2-64 1,2 64 2</inkml:trace>
  <inkml:trace contextRef="#ctx0" brushRef="#br1" timeOffset="261022.7639">17031 1383 116,'66'-12'41,"-66"12"1,31-5-7,-21 14-34,-12 8 1,-20 12-1,2 18 0,-8-6-1,6 6 1,0-4-2,14-2 1,5-9 0,6-9 1,5-11-1,5-13 0,5-11 0,2-8 0,0-8 1,0-8-1,-20 36 1,0 0 0,28-64 1,-28 64-2,0 0 1,24-60-1,-24 60 2,5-27-2,4 8 0,-9 19 1,17-4-2,-5 14 1,1 7 0,7 8 0,0-6-2,2-5 2,4-7-1,3-12 0,-29 5 1,0 0-1,52-29 1,-52 29-1,0 0 2,63-46-2,-63 46 2,0 0-1,51-49 1,-51 49-1,0 0 0,0 0-1,34-35 0,-34 35 1,10 22-2,-10 9 2,-10 7-3,5 4 1,4-1-3,9-11-3,19-12-17,-11-15-14,18-4-1,-8-15 0,14-4 1</inkml:trace>
  <inkml:trace contextRef="#ctx0" brushRef="#br1" timeOffset="261194.3661">17800 1448 97,'0'0'38,"36"-45"2,-36 45 1,11 6-31,-15 16-8,-5 10-1,-2 11 0,-8 1-2,5 1 0,11-13-2,1-15-7,14-6-28,-12-11-2,29-18 2,-15-7-3</inkml:trace>
  <inkml:trace contextRef="#ctx0" brushRef="#br1" timeOffset="261599.9713">17931 1354 106,'0'0'37,"5"-49"5,-5 49 0,0 0-34,0-57-5,0 57-2,0 0 0,0 0-1,0 0 3,0 0-2,0 0 0,0 0 0,33 10 0,-31 24 0,6 5 0,-7 1-1,1 0 1,-12-1-2,2-3 2,-7-7-2,7-6 1,6-8 0,2-15 0,19 1-1,0-13 1,-19 12 0,0 0 1,0 0 0,59-53-1,-59 53 1,0 0-1,50-46 2,-50 46-2,30-29 2,-11 21-4,-4 10 0,-6 10-1,0 11-2,-2 5 0,2 5-9,-1-13-8,25-9-19,-5-10 0,19-8 0,-47 7 2</inkml:trace>
  <inkml:trace contextRef="#ctx0" brushRef="#br1" timeOffset="261880.7749">18586 1310 118,'0'0'39,"0"0"5,27-57-13,-27 57-26,0 0-2,0 0 1,0 0-2,0 0 1,0 0 1,0 0-2,0 0-2,0 0 0,0 0 0,0 0 0,1 63 0,10-29 0,13 1 0,-7-4 0,-4 0 0,-21 0-4,-14 5 1,-18 3-6,-12-4-7,6 4-8,-32-11-8,7 6-10,-20-5-2,-4 3 3,-18-4 1</inkml:trace>
  <inkml:trace contextRef="#ctx0" brushRef="#br1" timeOffset="262379.9813">12264 2660 90,'0'0'37,"10"16"1,-13-4-1,3 15-32,0 4-2,0 14 1,-4 4-2,2 7 1,-3 0-2,-2-1 0,3 0-4,-4-14-3,13 2-30,-8-25-1,11-2-1,-8-16-1</inkml:trace>
  <inkml:trace contextRef="#ctx0" brushRef="#br1" timeOffset="262598.3841">12158 2631 105,'-26'-5'40,"-4"-5"0,18 19 0,12-9-36,10 0-2,17-7-1,17-6-1,15-2-2,11-3-1,14 1-2,5-8-8,20 16-24,-15-11-2,7 18 0,-17-6 0</inkml:trace>
  <inkml:trace contextRef="#ctx0" brushRef="#br1" timeOffset="262785.5865">12738 2791 101,'-39'16'38,"23"2"2,16-18-4,10 0-35,28-6-2,11-5-3,14 3-4,-9-11-30,17 12 2,-11-6-2,-2 13 0</inkml:trace>
  <inkml:trace contextRef="#ctx0" brushRef="#br1" timeOffset="262972.7889">12813 3050 107,'-21'28'40,"8"-20"2,28 1-3,13-16-34,25-6-5,18-6-2,5-12-9,23 18-12,-17-18-15,15 11-1,-13-5-2,-1 12-1</inkml:trace>
  <inkml:trace contextRef="#ctx0" brushRef="#br1" timeOffset="275437.3485">14569 2505 68,'14'-23'37,"-5"-6"-2,0 9 1,-14-5-32,7 5 0,-6-3-1,3 6 0,-9 1 0,-4 5 0,-8 7-1,-7 9 0,-12 8 0,-3 10 0,-5 5-1,0 9 1,4 0-1,8 2-1,10-2 0,18-4 1,22-4-1,19-7 0,19-4 0,15-4 0,9 0 0,2 2 0,-2 2 0,-11 3 0,-14 7 1,-18 4 0,-19 4-1,-20 4 2,-18 0-1,-12-2 1,-11-6-1,-7-5 2,-5-12-2,3-11 0,5-11 0,12-14 0,14-12-2,16-11-1,19-9 1,14-9-2,20-6-1,7-2-1,11 7-3,-8-6-10,9 21-18,-17-1 0,-1 20-2,-15 5 2</inkml:trace>
  <inkml:trace contextRef="#ctx0" brushRef="#br1" timeOffset="275811.7535">15317 2343 78,'-24'-3'37,"1"18"-1,-19 1-1,-4 22-29,-10 6-1,5 16 1,-6 2-1,10 7 0,5 0-2,16 4 1,15-7-2,20-11 0,19-11 0,14-13 0,10-9-1,5-13-1,3-12 0,-6-13-1,-6-9 0,-13-7-2,-16-3 1,-15-5-2,-13 1 0,-13-3-4,-2 17-4,-15-10-26,12 19 3,-3-6-1,16 14 0</inkml:trace>
  <inkml:trace contextRef="#ctx0" brushRef="#br1" timeOffset="276045.7565">15855 2405 87,'-11'13'36,"-15"6"0,1 20 0,-6 7-34,-1 9 0,0 8-2,8-1-2,16 10-21,4-17-12,24-2 0,10-18-2,19-6 0</inkml:trace>
  <inkml:trace contextRef="#ctx0" brushRef="#br1" timeOffset="276404.5611">16458 2307 94,'-40'12'39,"-4"28"1,-20 8-1,7 17-35,-4 8-1,8 8 2,6-2-1,13 4 0,13-10-2,19-12 0,16-11-2,14-13 1,7-12-1,4-11-1,3-15 0,-4-13-1,-5-9 1,-10-10-1,-9-5-1,-11-8-1,-4 0 0,-8-1-1,-2 11-1,-5-1-3,10 23-12,-6-6-17,12 20 3,0 0-1,19 1 1</inkml:trace>
  <inkml:trace contextRef="#ctx0" brushRef="#br1" timeOffset="276732.1653">16926 2483 91,'-10'-1'39,"-21"-5"1,-1 25-1,-14 2-33,3 14-2,0 4 0,6 9 1,7 4-3,13 1 2,12 0-3,17-5 2,13-11-3,13-6 2,10-15-1,3-12-1,2-9-1,-3-10-1,-7-12 2,-10-10-3,-9-3 1,-14-11-2,-8 4 1,-7-2-3,-5 10 0,-12-6-9,8 25-23,-8-9 0,22 29 0,-17-20 0</inkml:trace>
  <inkml:trace contextRef="#ctx0" brushRef="#br1" timeOffset="277106.5701">17570 2495 79,'-15'-7'39,"15"7"-1,-26 15 0,15 2-32,-8 3-2,1 12 1,-5-2-2,4 4 0,1-2-1,5 1 0,7-6 0,8-4-1,7-5-1,8-3 3,6-4-2,3 0 1,-3-3-1,1 1 2,-9 2-2,-6 4 2,-13 3-2,-10 4-1,-8 3-1,-9-1-4,4 15-21,-17-14-15,7 6 1,-10-12-3,5 8 2</inkml:trace>
  <inkml:trace contextRef="#ctx0" brushRef="#br2" timeOffset="674033.5928">2176 9435 43,'17'-22'32,"-7"11"3,-1-4-3,3 9-20,-9-6-3,-3 12-2,11-7-3,-11 7-1,-5 17-1,-2 1 1,-7 5-1,0 8 1,-3 0 1,3 6-2,-1-2 1,6 1 0,3-6 0,11-2-1,7-8 0,13-5-1,9-6 0,13-5 0,9-9 0,9-4-1,5-5-1,1-9-1,0-2-2,-6-10 0,1 5-8,-18-15-24,-3 7 0,-17-6-2,-7 8 2</inkml:trace>
  <inkml:trace contextRef="#ctx0" brushRef="#br2" timeOffset="674205.1928">2552 9395 81,'-29'45'37,"11"7"0,2-5 0,14 7-31,-2-4-3,10 0-1,5-5-2,-1-9-5,12 3-20,-7-17-12,10-5 0,-3-17-1,10-5-1</inkml:trace>
  <inkml:trace contextRef="#ctx0" brushRef="#br2" timeOffset="674423.5928">3246 9306 80,'-11'29'36,"-4"10"0,-8 5-1,-7 8-35,0 4-1,2 2-1,6 4-5,-4-11-25,18-3-2,7-12-1,13-12 0</inkml:trace>
  <inkml:trace contextRef="#ctx0" brushRef="#br2" timeOffset="674641.9929">3603 9279 73,'0'0'37,"-16"21"-2,2 17 1,-3 5-32,-2 12-1,0 3-1,3 4 0,0 2-4,4-9-1,5 4-6,-5-15-24,9-3-2,-1-11 0,4-6-1</inkml:trace>
  <inkml:trace contextRef="#ctx0" brushRef="#br2" timeOffset="674875.9929">3086 9489 95,'-29'6'39,"15"8"1,14-14-1,0 0-37,35 4 1,13-15-2,15-8 0,11-2-1,7-1-3,-2-6-5,10 13-29,-20-1-2,-6 14 0,-18 0-3</inkml:trace>
  <inkml:trace contextRef="#ctx0" brushRef="#br2" timeOffset="675390.7927">3960 9048 75,'13'1'38,"2"-9"-2,7 4 1,-1-6-34,4 5-1,-4-2 2,1 5-2,-7 3-1,-15-1 0,12 16-1,-16 0 1,-7 3 0,-5 3 0,-4 1 1,-1 3 0,-1-1-1,6 0 1,4-3 0,10-3 0,10-6 0,12-2-2,10-8 1,12-6-2,7-2-1,2-8-6,17 4-29,-13-7-1,5 7 0,-6-7-3</inkml:trace>
  <inkml:trace contextRef="#ctx0" brushRef="#br2" timeOffset="676123.9929">4678 9360 61,'0'0'34,"13"-18"-1,-13 18-9,0 0-18,0 0 0,1 19 2,-1 7-2,-10-1 0,3 14-2,-7 4 0,1 6 0,-3 1-1,3 2 0,1-6 0,4-4-1,2-9-1,5-6 1,3-11-1,-2-16 0,16 0 1,-4-14-1,-4-7 1,1-7-1,-4-6 1,-1-4-1,-1-4 0,-1 2 0,0 2-1,2 4 0,2 1 0,5 4 0,8 4-1,5 3 0,10 3 0,3 0-3,10 6-5,-5-10-28,13 9-2,-5-8-1,6 7 0</inkml:trace>
  <inkml:trace contextRef="#ctx0" brushRef="#br2" timeOffset="676513.9929">5277 8967 86,'-14'2'38,"1"-6"0,13 4 1,0 0-36,16-14 0,9 6 0,10 1-1,2 0-1,2 3 1,0 2-1,-5 4-1,-8 4 1,-12 7-1,-14 5 0,-15 6 0,-12 5 1,-9 4-1,-8 1 1,-1 4 0,0-3 0,5-2 1,13-5-1,14-5 0,20-13 0,24-6-1,21-9-1,15-11-4,20 6-13,1-18-23,12 6 2,-11-6-3,-2 10 1</inkml:trace>
  <inkml:trace contextRef="#ctx0" brushRef="#br2" timeOffset="677387.5928">2060 10454 23,'0'0'25,"0"0"1,16-1-13,-16 1-2,25 0 1,-12-4 1,18 11-1,-2-12 0,20 10-3,4-10-1,16 6 0,9-8-3,15 4-1,8-6-1,14-2-1,10-2 0,8 0-1,6-4 2,6-1-3,12-4 3,5-1-2,5-2 2,1-1-2,-1-1 1,2-1-1,-6 1 0,-4 6 0,-16 0 0,-9 3-2,-15 6 0,-14 3-1,-14 9-2,-22-4-2,-6 16-4,-32-10-24,0 12-1,-20-4-2,-10 5 1</inkml:trace>
  <inkml:trace contextRef="#ctx0" brushRef="#br2" timeOffset="677808.7927">3809 10767 62,'10'-12'36,"-10"12"-1,0 0-1,0 0-27,0 0-2,-4 11-1,7 11-1,-7 5 0,3 14-1,-6 5-2,0 7-1,-2 3 1,-1 2-2,-1-1 0,0-8-3,8 3-8,-6-20-23,14-5 0,-3-16-1,8-7 0</inkml:trace>
  <inkml:trace contextRef="#ctx0" brushRef="#br2" timeOffset="678027.1928">3588 10731 91,'0'0'41,"15"19"0,14-24-2,27 0-36,11-5-3,13-10-2,17 2-6,-3-17-29,15 5-1,-6-6-1,2 4-2</inkml:trace>
  <inkml:trace contextRef="#ctx0" brushRef="#br2" timeOffset="678541.9929">4617 10409 71,'0'0'38,"12"-3"-1,-1-5 2,15 2-33,-3-2-3,9 3 1,-2-1-1,1 4-1,-6 2-1,-5 5 0,-9 3 0,-8 5 0,-13 3 0,-6 5 1,-8 1-1,-3 3 2,-2-2-1,5 1 0,4-3 0,13-3 0,13-6-1,14-6 0,15-6-2,12-7-3,14 8-18,0-19-17,8 1 0,-9-8-1,5 1-1</inkml:trace>
  <inkml:trace contextRef="#ctx0" brushRef="#br2" timeOffset="679524.7927">8570 9636 89,'20'-6'37,"13"-2"-2,6-5-2,-4-10-46,23 8-23,-2-1-1,-1 7 0,-7 0-1</inkml:trace>
  <inkml:trace contextRef="#ctx0" brushRef="#br2" timeOffset="679680.7927">8639 9834 101,'-21'27'40,"12"-17"1,22-5-3,12-16-37,26-16-7,30-1-31,6-9-2,14-1 0,4-11-2</inkml:trace>
  <inkml:trace contextRef="#ctx0" brushRef="#br2" timeOffset="680398.3929">10784 8842 65,'-25'-9'36,"-12"4"-1,-8 12 1,-13-1-29,-1 16-2,-12 3 1,5 19 0,-7 2 2,8 19-2,4 1-1,12 5-1,11 0-1,15-1 0,12-8-2,19-6 0,14-14-1,13-14 0,14-13 0,9-14 0,7-11 0,4-11 0,1-7 0,-8-5 0,-4 0 0,-9 3 0,-11 5 1,-11 8-1,-12 11 0,-15 6 0,0 21 0,-11 3 1,-1 7-2,-1 4 0,5 3-1,3-8-5,21 3-31,-2-14-1,20-2 0,0-16-2</inkml:trace>
  <inkml:trace contextRef="#ctx0" brushRef="#br2" timeOffset="681209.5928">11542 8999 24,'5'-16'32,"-4"3"2,-3 2 1,2 11-15,-17-8-6,17 8-3,-21 18-3,11 6-2,-12 3-1,0 12-1,-8 5 0,0 9 0,-4 0-1,4 2 0,-1-5-1,5-5 0,7-12 0,9-8-1,10-25 0,13 2-1,7-25 1,8-14-1,5-9 1,5-10-1,1-6 1,-3-5-2,-3-2 0,-4 3 1,-7 10-1,-5 9 1,-7 9 0,-4 13 0,-6 15 1,0 10 0,-9 26 1,4 8 0,-1 6 0,5 6 0,5 3 0,10-4 0,11-7-1,10-9 1,13-15-1,14-14 0,11-14 1,7-13-1,0-9 0,-2-5 0,-6-8-1,-9 3 0,-13 5-1,-13 7 1,-16 11-1,-21 23 2,0 0-1,-11 20 0,-14 17 1,-6 12-1,-5 13 1,0 6-1,4 7-1,4-7-4,16 7-7,-2-19-28,25 2-1,-1-17-1,17-5 1</inkml:trace>
  <inkml:trace contextRef="#ctx0" brushRef="#br2" timeOffset="681661.9929">12265 9380 77,'0'0'39,"5"14"-1,-5-14 1,25 0-33,-4-9-1,9 0-1,0-5-1,4-3-2,-3-4 1,-2 1-1,-6-2-1,-8 6 1,-9 3 0,-6 13-1,-19 0 1,-4 13 0,-8 6 1,-4 10-1,-1 3 1,3 3 0,6-2-1,11-3 0,15-7-1,16-11-2,21 3-16,4-22-22,20 1 1,1-13-1,9 0-1</inkml:trace>
  <inkml:trace contextRef="#ctx0" brushRef="#br2" timeOffset="682192.3929">9821 10049 97,'7'10'40,"16"-11"-1,31-2 0,28-10-38,37-6 1,34-9 0,32-1 0,28-6 0,22 0 0,19 2-1,5 4 0,0 4-1,-11 5-1,-16 9-2,-22-3-6,-22 14-30,-41-4-1,-32 9 0,-38-5-1</inkml:trace>
  <inkml:trace contextRef="#ctx0" brushRef="#br2" timeOffset="682847.5928">11420 10287 41,'0'0'34,"0"0"3,0 12-2,2 7-21,-15-6-4,9 15-1,-7-3-2,6 11 0,-4-2-2,5 7 0,-3-4-2,5 1-1,0-5-1,1-2 0,-1-6 0,2-6 0,-1-7-1,1-12 1,0 0 0,0 0 1,-8-20 0,8-1-1,1-5 2,5-6-2,5-4 1,5 0 0,6 3-1,6 1 0,3 6 0,6 4 0,5 6-2,1 2-2,9 8-4,-9-4-31,17 4-2,-3-8-2,10 3 2</inkml:trace>
  <inkml:trace contextRef="#ctx0" brushRef="#br1" timeOffset="687371.5928">5704 9797 92,'0'0'39,"-13"-1"0,13 1-1,-13-8-35,13 8-2,5-15-4,-5-5-13,11 13-20,-6-6-1,7 4-2,-3-7 1</inkml:trace>
  <inkml:trace contextRef="#ctx0" brushRef="#br1" timeOffset="687808.3929">6110 9353 76,'6'-32'37,"3"5"0,-9-4 1,4 8-33,-7 1-1,3 22-1,0 0 1,0 0-1,-13 34-1,6 5-1,-1 9 1,2 9 0,-2 6 0,4 2 0,1-4-1,2-5 1,2-8-1,3-9 0,2-13 0,3-11 0,2-11 0,0-12 0,1-13-1,1-9 1,1-8-1,-2-7 0,0-9 0,0-5 0,-1-5 1,1 1-1,3 3 0,1 8 0,4 4 1,4 5-1,8 9 1,9 5-1,10 8-2,6-2-6,18 10-30,-2-5-2,14 6 0,-4-3-1</inkml:trace>
  <inkml:trace contextRef="#ctx0" brushRef="#br1" timeOffset="688401.1928">13120 9367 91,'-14'7'39,"-6"-2"-2,4 1-1,6 5-45,-2-11-28,12 0 0,16-7-3,5-2 2</inkml:trace>
  <inkml:trace contextRef="#ctx0" brushRef="#br1" timeOffset="688837.9929">13494 8945 69,'-16'-14'37,"16"14"-1,-15 0 1,12 20-31,-9-4-2,7 12 0,-7 4-1,5 14 1,-4 7-1,0 7 0,-1-1-1,2 1 0,2-6-1,3-7 1,1-6-2,3-13 1,1-14-1,0-14 1,11-10-1,1-13 0,0-12 1,-1-9-1,3-5 1,-2-8-1,0 0 1,4 0-1,-1 5 2,4 5-2,4 7 2,10 5-1,6 3 0,11 4 0,9 5-2,6 0-1,9 7-5,-4-6-31,12 8-3,-13-4 2,3 8-4</inkml:trace>
  <inkml:trace contextRef="#ctx0" brushRef="#br1" timeOffset="689337.1928">11054 10755 85,'0'0'39,"0"0"1,26-22-1,12-7-33,29-8-2,22-12-1,19-5-3,17-3-1,10-9-8,14 7-27,-13-5-3,-4 9 1,-18-1-3</inkml:trace>
  <inkml:trace contextRef="#ctx0" brushRef="#br1" timeOffset="689789.5928">13274 9466 79,'-16'-2'39,"24"-10"-1,17-23 0,31-10-34,21-18-1,25-7 0,17-12 0,16-2-2,6 1-3,-3 1-3,-1 17-32,-30 6-1,-16 15-1,-25 8-1</inkml:trace>
  <inkml:trace contextRef="#ctx0" brushRef="#br1" timeOffset="700475.5928">15239 8675 36,'11'-13'32,"-2"2"3,-9 11-2,13-5-24,-13 5 0,-5 29-1,-6 0 2,4 18-3,-8 4 0,3 14-3,-3 3 1,2 8-2,2-4 0,2-1-2,6-9-3,0-11-2,11-2-8,-7-20-25,15-6 1,-3-19-3,7-9 2</inkml:trace>
  <inkml:trace contextRef="#ctx0" brushRef="#br1" timeOffset="700709.5928">14937 8672 75,'-31'-10'39,"14"5"-1,5-7 0,19 2-34,13-5 0,21-1-2,16-3-1,13 0-2,12 6-5,-3-4-30,16 10-1,-10-4-1,3 10 0</inkml:trace>
  <inkml:trace contextRef="#ctx0" brushRef="#br1" timeOffset="701146.3929">15671 8220 75,'-12'1'39,"12"-1"-2,24-11 1,13-6-33,9-1-4,10 0 1,5 1-1,-3 8 2,-12 4-1,-11 11-1,-22 10 0,-17 16-1,-22 12 2,-15 12-1,-15 2 1,-2 2-1,3-3 1,9-4 0,20-12-1,26-12 1,26-17-1,28-16-1,24-7-4,10-19-20,23 7-14,-4-11 0,3 5-3,-14-2 1</inkml:trace>
  <inkml:trace contextRef="#ctx0" brushRef="#br1" timeOffset="701895.1928">7327 9037 66,'4'-16'35,"-1"0"-1,-3 16-10,3-10-16,-3 10-1,6 24 0,-2 8-1,-4 10-2,3 13 0,-4 6-2,2 7 0,-4 0 0,3-2-1,0-6-3,-1-13-2,9-1-17,-5-26-14,6-9 0,-9-11-2,22-26 1</inkml:trace>
  <inkml:trace contextRef="#ctx0" brushRef="#br1" timeOffset="702097.9929">7226 8984 89,'-33'1'37,"13"10"0,3-7 1,17-4-35,17 3-1,22-14-2,21-7-4,12-16-9,22 4-24,0-10 1,12 3-2,-7-6 0</inkml:trace>
  <inkml:trace contextRef="#ctx0" brushRef="#br1" timeOffset="702456.7927">7853 8677 80,'0'0'39,"0"0"-1,6-17 2,13-2-36,13 0-1,7-2 0,5 3-1,-3 3 0,-2 7-1,-9 8 0,-12 10 0,-11 12-1,-15 10 0,-16 11 1,-10 9 0,-10 3 0,-3 3 0,-1-2 0,6-5 0,11-9 1,14-9-2,17-12 0,17-13 1,18-10-3,14-11-1,13-2-2,-2-16-13,10 11-21,-13-3 2,-3 9-3,-24-1 1</inkml:trace>
  <inkml:trace contextRef="#ctx0" brushRef="#br1" timeOffset="702675.1928">6925 9562 87,'0'0'41,"0"0"-1,8-14-1,8 1-31,9-24-27,19 12-21,-6-6 1,4 8-1,-6-1-1</inkml:trace>
  <inkml:trace contextRef="#ctx0" brushRef="#br1" timeOffset="703548.7927">14512 9343 96,'0'0'39,"-11"0"-3,11 0-32,-4-14-42,4 2-1,0 12-1</inkml:trace>
  <inkml:trace contextRef="#ctx0" brushRef="#br0" timeOffset="709117.9929">6020 10519 74,'0'0'35,"0"0"1,0 0-1,-31 13-31,19 1-1,-3 3 0,2 9 0,-3 3 1,3 5-1,-1-1 0,9-1 0,5-5 0,12-6-1,12-11-1,16-12 1,14-13-2,11-7-1,12-7-2,-2-10-5,13 4-28,-17-5-1,-2 10 0,-20-2-1</inkml:trace>
  <inkml:trace contextRef="#ctx0" brushRef="#br0" timeOffset="709320.7927">6421 10439 85,'-32'2'36,"8"11"0,-3-1 1,12 9-30,-1 8-5,7 11-1,2 5 1,5 7-1,2 4-3,2-3-1,12 3-7,-8-16-27,19-3 1,-1-16-2,12-5 1</inkml:trace>
  <inkml:trace contextRef="#ctx0" brushRef="#br0" timeOffset="709539.1928">6879 10428 72,'0'0'36,"-10"-2"-1,1 25 1,-11 7-31,2 13-1,-4 6-1,2 7-1,1 1-2,5-4-1,10-2-5,-1-16-28,19-6-1,5-15-1,12-10 0</inkml:trace>
  <inkml:trace contextRef="#ctx0" brushRef="#br0" timeOffset="709741.9929">7198 10305 70,'-19'5'38,"-1"22"-5,1 19 4,-10 1-34,7 15 0,0 3-2,5 1 1,4-2-5,-2-13-16,20 1-13,-4-16-3,8-7 0,-1-13 0</inkml:trace>
  <inkml:trace contextRef="#ctx0" brushRef="#br0" timeOffset="709960.3929">6720 10464 98,'-32'3'39,"22"9"1,10-12-3,17-4-35,25-8-1,17-9-4,15-5-1,4-15-13,17 9-19,-6-11-2,6 9 1,-12-1-3</inkml:trace>
  <inkml:trace contextRef="#ctx0" brushRef="#br0" timeOffset="710350.3929">7518 10089 95,'0'0'37,"1"-10"1,8-3-1,10 2-35,13-4-1,10 2 1,2-2 0,3 3-1,-1 3 0,-6 4-1,-9 8 1,-11 8 0,-15 8-1,-16 7 1,-13 6 0,-11 5 1,-7-1 0,2-1-1,-1-4 1,11-6-2,13-9 1,18-5 0,20-11 0,16-10-2,22 0-3,4-15-22,23 9-13,-1-11 1,16 7-3,-2-7 1</inkml:trace>
  <inkml:trace contextRef="#ctx0" brushRef="#br0" timeOffset="711099.1928">13266 9994 40,'-11'-12'31,"11"12"3,-1-15 0,6 4-23,14 17-1,3-8 0,23 14-1,10-10-1,29 3-1,20-13-2,35-2-1,26-17-1,24-6-1,21-10 0,10-3-1,5-1-1,-2 0-1,-5 12-5,-31 5-30,-16 15-1,-31 5 0,-29 12-2</inkml:trace>
  <inkml:trace contextRef="#ctx0" brushRef="#br0" timeOffset="711520.3929">13953 10346 66,'24'-29'38,"1"6"-3,-11 1 3,-2 11-31,-12 11-3,0 0 1,-19 17-1,2 13 1,-11 3 0,4 10-1,1 0-1,11 2 1,11-10-2,18-7 1,19-14-2,22-14-1,21-12-2,9-16-3,19 0-12,-5-22-24,4 7 4,-16-9-4,-5 9 4</inkml:trace>
  <inkml:trace contextRef="#ctx0" brushRef="#br0" timeOffset="711660.7927">14589 10192 91,'-52'47'36,"10"13"2,-1-1-2,13 10-33,10-8-4,10-7-3,21-1-32,3-15 0,21-8-1,9-16-2</inkml:trace>
  <inkml:trace contextRef="#ctx0" brushRef="#br0" timeOffset="711879.1928">15216 10145 89,'-15'-11'38,"0"17"0,-11 6 1,3 18-34,-8 6-2,6 10-1,-3 3-1,6 1-1,7 1-1,8-8-1,18-3-6,-1-19-28,26-7-2,2-19 0,18-6-2</inkml:trace>
  <inkml:trace contextRef="#ctx0" brushRef="#br0" timeOffset="712081.9929">15601 10004 98,'-27'13'38,"3"24"2,-12 4-1,10 14-37,-9 5-1,5 5 1,3 0-3,4-4 1,9-1-5,1-16-8,13 1-26,0-15 1,11-6-1,-11-24-1</inkml:trace>
  <inkml:trace contextRef="#ctx0" brushRef="#br0" timeOffset="712284.7927">15040 10158 100,'-18'4'40,"18"-4"0,0 0 0,39-17-38,17-1-2,20-5-3,10-16-19,17 6-16,-4-7 0,8 8-2,-9-7 2</inkml:trace>
  <inkml:trace contextRef="#ctx0" brushRef="#br0" timeOffset="712643.5928">15938 9821 94,'-28'6'38,"13"5"1,3-11-3,12 0-34,13 1 1,9-1-1,6-4 1,6 2-1,2 0 0,-1-1-1,-3 2-1,-4 1 1,-10 4-1,-18-4-1,5 17 2,-20-3-1,-11 4 0,-6 4 0,-7 2 1,0 4-1,1 0 1,8-2 0,11-3-1,16-3 1,17-6-1,20-10 0,16-4-2,13-11-5,25 4-30,-8-10-1,12 5 0,-9-6-2</inkml:trace>
  <inkml:trace contextRef="#ctx0" brushRef="#br0" timeOffset="712783.9929">16709 10043 115,'-22'-4'37,"4"-6"-4,5-14-38,-6 1-33,7 3-1,-8-9-1</inkml:trace>
  <inkml:trace contextRef="#ctx0" brushRef="#br0" timeOffset="713704.3929">2037 10136 70,'6'-13'35,"7"5"-1,2-15 1,27-2-27,18-18-3,29-4 0,21-13-1,23-6-1,23-7-1,15-6 1,9-4-2,0 1 1,-5 0-1,-7 3 0,-15 2 1,-14 4-1,-23 6 1,-15 7-2,-20 9 0,-16 10 0,-20 6-1,-13 12 1,-11 8-3,-13-1-4,5 13-30,-13 3 0,0 0 0,-13-19-1</inkml:trace>
  <inkml:trace contextRef="#ctx0" brushRef="#br0" timeOffset="714577.9929">6362 10896 51,'0'0'34,"0"0"2,8-24-1,24 10-23,6-24-1,32-2-2,17-20-1,27-5-3,16-13 1,24-3-3,11-4 0,5 3-3,-2 4 2,-12 8-1,-18 8 0,-18 9-1,-22 9 1,-25 8-2,-23 10 1,-18 4-1,-16 11-2,-16 11-1,0 0-7,-17 2-26,7 8 0,-8-7 0,8 6-2</inkml:trace>
  <inkml:trace contextRef="#ctx0" brushRef="#br0" timeOffset="723596.3929">3359 11236 47,'0'0'36,"20"-18"1,5-5-1,22-8-22,17-11-9,30-7 1,22-15-1,23-6 0,16-6-1,14 0-1,1 1-1,-4 8 0,-14 7-1,-19 10-1,-23 12 0,-20 12-1,-28 8 0,-21 6-1,-16 7-1,-25 5-3,0 0-1,-10-3-8,10 3-20,-26 9 0,26-9-2,-18 6 3</inkml:trace>
  <inkml:trace contextRef="#ctx0" brushRef="#br0" timeOffset="724501.1928">7081 9397 53,'-14'-13'36,"14"13"1,8-31 0,15 8-20,10-21-7,29-3-2,26-21-3,32-8 0,21-11-2,24-3-1,9 0-3,3 4 0,-6 9-2,-17 8-1,-22 25-5,-37 3-29,-17 22 1,-37 1-2,-17 17 1</inkml:trace>
  <inkml:trace contextRef="#ctx0" brushRef="#br0" timeOffset="725452.7927">4278 12335 22,'0'0'32,"-5"-14"2,5 14 0,-13-2-21,16 15-1,-3-13-3,-4 30-2,3-10-2,6 13 1,-2 3-3,5 5-1,-2 3-1,1 4 1,-1-2-1,-2 1 0,-1-7 0,-1-7 0,-2-8 1,0-9 0,0-16 0,0 0 0,1-22 0,4-6-1,2-8 0,3-7 0,2-7 0,4-1 0,2 0 0,6 8 0,1 3-1,2 7 0,5 5-1,3 5-2,12 12-5,-6-10-29,19 11 0,-4-11-3,12 1 2</inkml:trace>
  <inkml:trace contextRef="#ctx0" brushRef="#br0" timeOffset="725920.7927">5275 11713 81,'0'0'40,"21"-20"-1,11 12 0,9-6-38,1 2-2,3 2 2,-1 4-1,-7 5 0,-8 5 0,-9 5 0,-9 4 1,-9 4-1,-9 4 2,-4-1-2,-4 1 0,0-2 1,2-2-1,6-4 0,7-13-2,12 11 3,12-12-1,8-4 0,8 3 2,1 2-1,1 2-1,-5 6 1,-9 6 0,-13 9-1,-14 6-1,-17 9 2,-9 1-2,-10-1 1,-2 0 0,1-3-2,2-11-2,19 2-26,4-22-10,25-6 2,9-15-3</inkml:trace>
  <inkml:trace contextRef="#ctx0" brushRef="#br0" timeOffset="726388.7927">7689 12146 62,'-4'14'38,"12"-4"-1,9-12 0,21-13-31,13-2-5,15-7-4,15 3-5,-5-7-27,12 8-1,-13 2-2,-10 12 1</inkml:trace>
  <inkml:trace contextRef="#ctx0" brushRef="#br0" timeOffset="726544.7927">7783 12403 76,'-12'14'40,"12"-14"-3,49-15 2,15-10-38,24-10-5,27 4-30,2-12-4,11 8 0,0-2 0</inkml:trace>
  <inkml:trace contextRef="#ctx0" brushRef="#br0" timeOffset="727168.7927">10146 11574 44,'-17'-11'35,"-10"0"1,-5 9 1,-12-6-26,1 21-2,-13-1-1,6 17 1,-8 6-3,6 14-2,-2 7 1,6 10-2,7 3 0,12 3 0,9-2-1,17-4-3,14-13 2,18-10 1,17-19-2,16-16 1,9-15 0,7-12-1,1-11 1,-4-6-1,-7 0 0,-13 3 1,-13 4-1,-16 9 1,-10 11-1,-16 9 0,-7 15 0,-6 9 0,-3 7 0,3 6-1,4 4-1,6-6-1,15 6-10,5-23-27,20 0 0,3-24-1,15-5 0</inkml:trace>
  <inkml:trace contextRef="#ctx0" brushRef="#br0" timeOffset="728089.1928">11137 11698 48,'-5'-13'37,"-5"0"-1,-1 6-2,-13-2-24,10 15 0,-12-3-1,9 12-2,-5 5-2,2 9-3,-2 4 1,7 7-1,-1 4 0,7 2-2,2-1 2,4-1-3,3-8 2,4-10 0,5-11-1,2-12 1,6-16 0,0-13-1,4-14 0,4-8 3,-1-10-3,4-5 0,-3-5 0,2-1 1,-4 4-1,-3 7 0,-4 11 0,-4 10-2,-6 13 3,-6 24-1,0 0 0,-1 20 0,-3 12 1,1 6 1,8 3-2,7 1 3,11-5-2,13-8 1,11-11-1,13-9 0,10-12 0,5-10-2,3-10 2,-3-6-2,-8-2 2,-8 0-2,-12 1 2,-15 6-1,-12 8 0,-20 16 1,0 0-1,-23 24 0,-4 8 1,-4 9 0,1 8-1,-1 5-1,9 4-1,6-4-4,19 5-5,-2-17-30,23 1 1,0-14-4,17-2 4</inkml:trace>
  <inkml:trace contextRef="#ctx0" brushRef="#br0" timeOffset="728432.3929">12044 11842 79,'-3'14'39,"3"-14"1,21 15 0,15-15-38,5 0 1,6-7 0,4 0-1,-2-4-1,-6-1 1,-10-3-1,-11 3 2,-18-1-3,-15 8 2,-18 1-1,-10 5-1,-12 6 1,-6 5 0,-2 6 1,6 5-3,8 4 2,13-1-1,22 0 1,22-4 1,26-6-3,20-12-2,30 6-35,6-21-2,26 1-1,0-16 0</inkml:trace>
  <inkml:trace contextRef="#ctx0" brushRef="#br0" timeOffset="739976.3929">13367 11401 38,'0'0'33,"0"0"3,9-13-1,-9 13-22,0 0-5,6 24 0,-9-11-2,9 16 0,-5 4-3,4 10 1,-3 10-1,-1 8-1,-2 4 0,-1 3-2,-3-2 1,-1-6-2,3-7-1,-1-17-6,14-4-13,-10-32-15,23 1-2,-8-23 0,8-8 0</inkml:trace>
  <inkml:trace contextRef="#ctx0" brushRef="#br0" timeOffset="740241.5928">13120 11382 79,'0'0'40,"0"0"0,26 0 1,6-7-36,19-4-1,14-6-1,16-5-1,8-1-1,5-5-3,3 9-4,-10-8-31,4 15-3,-20 1 1,-11 15-3</inkml:trace>
  <inkml:trace contextRef="#ctx0" brushRef="#br0" timeOffset="741037.1928">14371 11013 79,'-5'-13'40,"19"2"-1,5-10-10,12 4-25,7-1-2,6 1 2,-3 1-2,-2 5 1,-6 5-2,-11 8-1,-12 9 1,-15 8-1,-13 7 1,-10 8-1,-10 0 1,1 4 0,0-3 0,8-4 0,10-7 0,19-8 0,18-9 0,19-8-1,18-6-1,12-7-4,24 2-34,-8-6 2,6 6-2,-9-3-2</inkml:trace>
  <inkml:trace contextRef="#ctx0" brushRef="#br0" timeOffset="741692.3929">9522 12374 68,'104'-4'41,"15"3"-3,9-6 1,11 2-38,22-5 0,15 1 0,15-4 1,12 0-2,11 0 0,10 2 1,10 2-1,0 1 1,3 3 0,4 0 0,-2 0 0,-5 0 0,-3-4 0,-6 0 1,-9-5-2,-10-2 0,-13 1-3,-25-10-11,-15 14-23,-30-3-2,-30 11 0,-36-1 0</inkml:trace>
  <inkml:trace contextRef="#ctx0" brushRef="#br0" timeOffset="742113.5928">11734 12668 51,'18'-16'37,"-6"7"-2,-12 9 1,0 0-30,-10 7 0,-4 15 0,-15 2 0,0 17-1,-9 1-1,4 10 1,1-5-1,11 2-1,8-10 0,19-8-1,20-17-1,24-20 0,24-17-2,18-15-1,17-7-2,4-14-3,13 9-7,-17-12-25,2 15 0,-23 0-1,-13 16 2</inkml:trace>
  <inkml:trace contextRef="#ctx0" brushRef="#br0" timeOffset="742300.7927">12297 12596 72,'-41'31'39,"-1"2"0,14 11 0,1 5-35,12 0-1,8 2-2,9-3-1,8 0-2,3-14-6,23 2-18,0-26-11,15-8-1,3-22-2</inkml:trace>
  <inkml:trace contextRef="#ctx0" brushRef="#br0" timeOffset="742503.5928">12917 12536 87,'-22'7'39,"1"17"0,-11-2-9,4 23-26,-2 3-2,4 7 0,4-2-2,6-2-1,11-2-3,4-18-7,20 4-28,-2-19 1,16-5-2,-2-19 1</inkml:trace>
  <inkml:trace contextRef="#ctx0" brushRef="#br0" timeOffset="742706.3929">13232 12437 76,'0'0'40,"-4"19"-1,-5 16 0,-11 12-35,-1 12-2,-1 9-3,-3 6 1,2 4-4,-2-12-5,15 1-28,-6-13-1,13-7-1,-1-19 0</inkml:trace>
  <inkml:trace contextRef="#ctx0" brushRef="#br0" timeOffset="742924.7927">12835 12550 81,'-12'10'41,"12"-10"0,18 16 0,12-25-38,24-3-1,18-5-3,10-5 0,7 4-5,-9-8-33,10 9 0,-14 0-1,-4 11-1</inkml:trace>
  <inkml:trace contextRef="#ctx0" brushRef="#br0" timeOffset="743923.1928">4535 14359 32,'6'-18'36,"2"7"1,-5 1-1,-3 10-27,6 14-2,-1 4-2,-7 6-1,4 14 1,-2 6-3,2 9 1,-7 3-3,4 2 0,-5-3 1,5-6-2,-2-8 1,3-9 0,-3-11 0,3-11-1,0-10 3,6-19-1,0-8 2,1-9 0,0-9 0,1-8-1,-1-6 1,0-2 0,1 5-1,4 6 1,-1 7-3,3 8 0,6 7 1,5 7-2,12 6-1,7-1 0,13 5-5,-4-11-31,24 4-1,-5-9-2,9 4 1</inkml:trace>
  <inkml:trace contextRef="#ctx0" brushRef="#br0" timeOffset="744359.9929">6408 14313 61,'28'-11'39,"13"1"-1,6-11-4,8 1-36,11 3-5,-4-10-11,3 15-18,-12 2-1,-7 11-1</inkml:trace>
  <inkml:trace contextRef="#ctx0" brushRef="#br0" timeOffset="744515.9929">6623 14473 65,'-40'34'40,"4"-14"-1,22-2 1,14-18-37,21-14-3,28-8-4,10-16-35,32 2 2,4-12-3,19 0 1</inkml:trace>
  <inkml:trace contextRef="#ctx0" brushRef="#br0" timeOffset="746465.9929">8170 15720 43,'7'-15'39,"7"1"1,-6-14-1,3 3-32,-1-12-1,1 2-3,-3 0-2,-2 0 1,-1 3-2,-3 2 1,3 2-1,2 5 1,-3 3-1,6 4 0,0 4 1,5 5-1,0 4 0,4 7 0,-3 6 0,0 5 0,-2 7 0,1 1-1,-2 4 2,-2-2-2,1-2 1,-3-3-1,1-9 2,0-7-1,4-11 0,-1-9 1,1-13-1,2-10 1,0-14 0,0-11 0,0-12-1,1-8 1,-5-10 0,-2-2 0,-3-6-1,-6-3 1,-4 1 0,-4 2-1,-3 5 1,-4 5-1,-3 6 1,-2 4-2,1 9 2,-1 7-1,1 8 1,1 6 0,2 9-1,1 4 1,3 7-1,2 10 1,0 5-1,3 5 0,6 12 0,0 0 0,0 0 0,0 0 0,0 0 0,17 5 0,-3 2 0,4-1 0,4-2 0,3 2 1,1-2-1,6 0 0,1 1 0,4-3 0,3 0 0,4 0 0,5-4 1,7 0-1,7-3 0,3-3 0,5 0 0,4-1 0,3-2 1,1 3-1,0-1 0,1 3 0,0 0 1,2 2-1,1 1 0,2-1 1,1 2-1,2-1 0,2-3 0,2 1 0,1-1 0,1 1 1,1-1-1,0 0 0,3 0 0,-2-1 0,0 1 0,1-1 1,1-1-1,0-2 0,0 1 0,2 0 0,2 0 1,-1 1-1,3 1 0,0 0 1,2 2-1,-1-1 0,-1 2 0,3-1 1,-3 1-1,3-1 1,-1-2-1,3 1 0,-1-1 1,-1 4 0,1-3-1,1 0 1,4 3-1,1 1 0,2-2 1,0 2-1,2-2 0,4 1 0,3-1 0,4 1 0,1 0 0,3-1-1,-1 1 0,3-2 1,3 0 0,3 0-1,2 0 1,-1-2 0,4-1-1,4-1 1,4 0 0,0-2-1,1 2 1,3-1 0,4 0-1,0 1 1,4 1 0,-3 2 0,5 1 0,1-1 0,4 2 0,-1 1 0,1-1 0,2 2 0,2 0 1,1-2-1,1 3 0,0-1 1,2 1-1,-1-3 0,-1 2 1,1-2-1,-1-1 0,1 1 1,-1-4 0,4-1-1,3-3 1,0 2 0,3-3 0,1 0 0,0 1 0,1-2-1,-2 0 1,0 2-1,-3-1 1,0-1 0,-2 0-1,-2 2 0,-3-3 1,-3 1-1,-7-1 1,-2 1-1,-7 1 0,-6 1 1,-10-1-1,-9 0 1,-8 0-1,-7 1 0,-5-1 1,-11 0-1,-7-3 1,-6 1-1,-6-2 1,-7 2-1,-6 2 0,-10-1-2,-6 4-1,-13 0-3,2 12-29,-24-9-5,-1 11 0,-20-4-2</inkml:trace>
  <inkml:trace contextRef="#ctx0" brushRef="#br0" timeOffset="749851.1928">9316 13966 4,'-3'-15'32,"3"15"2,-12 1-1,-7-1-17,12 20-4,-18-7 0,9 23-2,-14-1-2,8 15-2,-9 3 0,9 11-1,1-2-2,10 0 0,7-7-1,12-8 0,12-12-1,10-15 0,8-16-1,4-15 0,1-11 1,-3-6-2,-6-4 1,-12 1-1,-13 4 0,-12 4 0,-15 9 0,-12 8 0,-9 9 0,-6 6 0,2 2-2,1-5-1,17 9-9,3-16-24,22 1 1,11-20-2,22 2 0</inkml:trace>
  <inkml:trace contextRef="#ctx0" brushRef="#br0" timeOffset="750007.1928">9610 14209 53,'-9'10'37,"-4"-6"-2,13-4-2,0 0-37,-13-30-16,29 11-14,6-5-2,8 2 0</inkml:trace>
  <inkml:trace contextRef="#ctx0" brushRef="#br0" timeOffset="750365.9929">10065 13983 42,'0'0'37,"0"0"0,-15-1-1,9 16-28,-12-1-2,6 16 1,-10 2-2,4 13 0,-7 2-1,4 10 1,-1-2-2,7-2 0,3-4-1,9-9 0,9-10 0,9-12-2,11-13 0,6-12 0,4-14 0,3-5-1,0-6 0,-8-7 0,-6 1 0,-13 2 0,-10 3 0,-10 7-1,-8 11 1,-10 4-2,-3 11 0,-3 0-4,12 14-30,-2-7-1,15 5-1,7-12 1</inkml:trace>
  <inkml:trace contextRef="#ctx0" brushRef="#br0" timeOffset="750693.5928">10341 14061 66,'0'0'39,"0"0"1,0 0-1,19-31-34,19 9 0,4-5-3,9 3 2,-1-1-3,0 9 2,-8 6-3,-9 13 2,-11 13-2,-12 11 0,-13 10 0,-8 9-1,-9 6 1,-3 2-1,-3 0 1,4-6-2,7-5-1,7-15-3,23-1-33,-1-24 0,19-5-1,2-19 0</inkml:trace>
  <inkml:trace contextRef="#ctx0" brushRef="#br0" timeOffset="751036.7927">11144 13984 61,'-19'20'39,"-3"18"0,-13-1 0,12 9-34,-13 1-2,6 4 0,-1-3-3,6-5-1,10-5-2,3-17-3,13-3-3,-1-18-3,0 0 2,13-33 2,3 7 3,-8-9 2,0-3 4,0 4 3,-8-6 6,6 17 2,-15-4 0,9 27-1,-7-15-3,7 15 0,-4 20-3,9-1-1,4 2-2,7 1-2,7 0-2,5-8-4,20 3-32,-8-17-2,15 0-1,-5-16 1</inkml:trace>
  <inkml:trace contextRef="#ctx0" brushRef="#br0" timeOffset="751208.3929">11539 13987 72,'-32'41'39,"-9"-1"0,6 10 0,-6-6-37,17-6-2,10-2-1,7-18-6,26-1-31,-2-18 0,19-5-2,-1-14 1</inkml:trace>
  <inkml:trace contextRef="#ctx0" brushRef="#br0" timeOffset="751489.1928">11729 14109 46,'-20'32'40,"8"6"-1,-3-4 0,11 11-14,0-16-22,9-2 0,3-9-2,6-5 0,5-8 0,1-6-1,-1-11 1,0-8-1,-4-5 1,-1-6-1,-4-5 1,-6-2-1,-4 0 0,-3 4-1,-4 7-1,-6 6-2,3 18-6,-9-3-30,6 16 1,-4 0-1,8 7 1</inkml:trace>
  <inkml:trace contextRef="#ctx0" brushRef="#br0" timeOffset="751894.7927">11960 13982 58,'-16'-6'41,"16"6"0,3-24 0,14 14-26,1-11-15,10 0 1,7 3-1,-2 0-2,8 10-4,-9-10-21,9 17-10,-10-6-1,5 7-1</inkml:trace>
  <inkml:trace contextRef="#ctx0" brushRef="#br0" timeOffset="752113.1928">12415 13773 78,'0'0'40,"-25"14"-2,11 4 1,-3-7-37,2 4-1,1 0 0,4 2 0,7-1-2,8-3 0,7-1-3,3-12-2,19 4-26,-7-17-6,11 2-1,-6-13 1</inkml:trace>
  <inkml:trace contextRef="#ctx0" brushRef="#br0" timeOffset="752237.9929">12634 13727 77,'0'0'40,"-22"8"-1,10 18 1,-14-2-34,11 6-3,5 5-5,-1-3-3,17 3-34,-8-9 0,12 3-2,-2-14 1</inkml:trace>
  <inkml:trace contextRef="#ctx0" brushRef="#br0" timeOffset="752643.5928">12903 13972 50,'19'-6'37,"-5"2"0,-1 14-1,-13-10-29,-2 32-1,-8-3-3,-4 9-2,-8 3 1,-2 4-2,-4-2-2,0-9-2,12 8-15,-6-22-17,14-5-1,8-15 1,-5-13 0</inkml:trace>
  <inkml:trace contextRef="#ctx0" brushRef="#br0" timeOffset="752783.9929">12793 14176 11,'11'-28'37,"-11"-4"3,5 13-2,-9-2 2,4 21-17,2-11-15,-2 11-2,23 2-2,-2 5-2,8 1-3,3-1-3,22 6-35,-11-6 0,12 8-1,-7-8-1</inkml:trace>
  <inkml:trace contextRef="#ctx0" brushRef="#br0" timeOffset="753407.9929">13735 13801 60,'0'0'37,"-27"-21"0,13 20 0,-9-6-29,8 11-3,-2-1-1,4 7 0,-1 2-2,7 4 1,3 0-1,7 3 0,6-3 0,9-1 0,5-5-1,6-1-1,6-4 1,5 0-1,1-3 0,-2 1 0,-3 3 0,-7 6 0,-6 5-1,-9 6 1,-13 4-1,-9 1 1,-9 5-1,-7-3-1,0 2-2,-7-21-14,10 7-20,-4-17 0,25-1-2,-17-21 1</inkml:trace>
  <inkml:trace contextRef="#ctx0" brushRef="#br0" timeOffset="753595.1928">13786 13765 88,'0'0'40,"-21"9"-1,21-9 1,10-3-39,12-10-2,14 1-3,7-6-3,16 18-14,-2-10-17,14 14 0,-5-2-2,6 13 2</inkml:trace>
  <inkml:trace contextRef="#ctx0" brushRef="#br0" timeOffset="753751.1928">14486 13914 88,'-19'4'38,"6"8"1,-8-12-1,11 0-37,-3 1-3,13-1-4,0 0-27,6-14-5,16 11 1,-1-10-3</inkml:trace>
  <inkml:trace contextRef="#ctx0" brushRef="#br0" timeOffset="754141.1928">14823 13797 70,'-15'-20'39,"8"9"-1,-7-6 1,14 4-33,-13 1-2,13 12-1,-19-7 0,9 16 0,-2 7-1,2 6 0,0 3 0,3 2-1,1-1 1,5-3-1,4-8 0,10-8-1,8-12 0,10-10 0,4-7 0,5-5 0,1-2 1,-2 2-1,-4 2 0,-7 10 0,-13 13-1,-13 13 1,-8 12 0,-12 12 0,-5 10-2,-6 3-1,2 6-2,-1-13-10,17 5-24,-1-14 0,18-4-2,-6-28 1</inkml:trace>
  <inkml:trace contextRef="#ctx0" brushRef="#br0" timeOffset="754624.7927">15273 13766 75,'-8'-22'38,"5"11"0,-9-3-1,12 14-30,-21 8-4,8 2-2,-2 9 0,0 6 0,1 3-1,3 3 2,4 0-2,3-1 1,7-7-1,5-5 1,6-7-1,4-4 1,3-5-1,2-2 0,-2 0 0,0 1 0,-4 2 0,-4 4-1,-5 5 0,-5 3 0,-6 4 0,-3 4-2,-5 2 2,-4-2-2,0 3 2,-3-6-1,2-2 0,1-8 1,2-6 0,3-9 1,2-10 1,2-9 1,4-13 0,5-10 0,5-11 0,6-2 1,4-5-1,6 4 0,4 1-1,3 10-1,3 10-1,-4 7-5,6 19-32,-11-1-1,4 14-1,-9-3 1</inkml:trace>
  <inkml:trace contextRef="#ctx0" brushRef="#br0" timeOffset="755264.3929">15781 13729 36,'11'-3'35,"3"5"2,-14-2-1,1 19-16,-17-7-14,0 14-1,-14 1-2,-4 9 0,-5 1-2,-2 1-2,4 0-2,-1-11-5,17 5-13,-7-24-4,24 7 6,4-15 5,1-18 9,8-1 2,5-5 6,4 3 5,-11-13 14,14 17 5,-18-13-6,12 19-5,-16-4-7,1 15-2,0 0-2,0 0-2,2 17-1,5-1 0,3 2-3,9-2-1,14 11-24,2-17-13,16 7 0,-2-14-1</inkml:trace>
  <inkml:trace contextRef="#ctx0" brushRef="#br0" timeOffset="755482.7927">16243 13772 80,'-30'1'39,"8"14"-2,-8-6 0,5 10-36,4 3-1,4 1 0,7 9-7,-3-13-29,16 9-1,2-14-1,14 4 0</inkml:trace>
  <inkml:trace contextRef="#ctx0" brushRef="#br0" timeOffset="755779.1928">16369 13848 64,'-13'19'37,"8"12"1,-6-2-3,12 6-28,-2-4-3,8 1-3,4-7 0,7-5-1,5-10 1,5-9-1,1-11 1,0-8 1,-4-8 0,0-4 0,-9-7 1,-7-1-2,-8-2-1,-8 2 0,-6 5 0,-6 7-1,-2 8-2,-5 6-2,6 20-23,-8-5-10,12 15 2,-3-5-3</inkml:trace>
  <inkml:trace contextRef="#ctx0" brushRef="#br0" timeOffset="756917.9929">16717 13491 65,'3'-16'36,"9"11"0,-3-5 0,12-1-33,0 7-1,3 2-1,0 4 0,-2 4 0,-5 4 0,-4 2 0,-6 3 1,-7 3-1,-8-1 0,-6 3 1,-4-2-1,-2 3 0,-1-3 0,3 0 0,0-5 0,8 1 0,6-2-1,4-12 0,19 14-1,1-14 0,10 2-3,1-15-4,20 5-29,-7-14 0,13 6 0,-5-13 0</inkml:trace>
  <inkml:trace contextRef="#ctx0" brushRef="#br0" timeOffset="757151.9929">17313 13434 40,'-23'6'34,"2"7"3,-7-5-2,12 11-22,-14-8-1,14 8-4,-4-5-2,11 3-1,4-4-3,15-3 0,9-5-1,11-6-2,13-6 0,4-7-3,10 3-6,-10-15-26,11 8 0,-14-10-2,-3 9 2</inkml:trace>
  <inkml:trace contextRef="#ctx0" brushRef="#br0" timeOffset="757307.9929">17437 13418 66,'-39'24'38,"10"13"-1,-1-5 1,15 15-30,4-8-6,10-5-4,20 3-33,-6-11-1,14-1-1,-1-15-1</inkml:trace>
  <inkml:trace contextRef="#ctx0" brushRef="#br0" timeOffset="757713.5928">17869 13815 54,'10'-11'36,"-10"11"0,-10 14-1,-1 13-25,-10-2-6,-4 10-1,-5 4-2,-2 6-1,-2 2-1,3-7-3,13 7-21,-3-22-10,14-5-1,7-20 1</inkml:trace>
  <inkml:trace contextRef="#ctx0" brushRef="#br0" timeOffset="757885.1928">17755 13893 76,'0'0'40,"-15"-18"0,15 18 0,-20 8-32,20-8-3,23 16-2,8-8-1,14-1-4,8-6-3,17 7-34,-6-11 0,11 6-1,-9-8-1</inkml:trace>
  <inkml:trace contextRef="#ctx0" brushRef="#br0" timeOffset="758633.9929">18827 13599 74,'7'-15'37,"-10"-3"-2,3 18-8,-22-4-25,0 8 1,-11 4-1,-3 14 1,-9 3-1,0 8 1,0 0-1,5 2 1,8-3-1,13-1 0,15-6-1,15-5 0,20-5 0,13-4-1,9 1 0,6-1 0,0 3 0,-5 3 0,-7 2 0,-11 3-1,-18 2 1,-13 0-1,-17 0 1,-11-2 0,-12-3 0,-4-9 0,-2-5 0,3-11 1,7-11-1,11-9 0,13-8-2,13-9 1,18-1-4,7-9-4,18 12-27,-7-7 1,14 16-3,-10-4 2</inkml:trace>
  <inkml:trace contextRef="#ctx0" brushRef="#br0" timeOffset="759866.3929">19213 13650 30,'-1'-11'31,"1"11"2,3-15-2,-3 15-17,6-11-4,-6 11-3,0 0-1,0 0-1,8-10 1,-8 10-3,0 0 1,0 10-1,0-10-1,0 0 0,0 0 0,-4 11 0,4-11-1,0 0 1,0 0-1,0 0 0,0 0 0,-14-3 0,14 3 0,-18 20 1,4 1-1,-2 11 0,-7 8 0,-2 11 1,-4 5-1,2 3 0,4-1 0,5-4-1,9-8 1,14-9-1,11-13-1,13-13 0,9-14 0,6-8 0,1-11 1,-2-4-1,-6-2 2,-12-1-1,-14 1 1,-13 5 0,-13 6 0,-12 4 0,-6 8 0,-7 3-1,1 7-2,2-3-3,17 13-28,0-14-7,20-1 1,11 5-1</inkml:trace>
  <inkml:trace contextRef="#ctx0" brushRef="#br0" timeOffset="760365.5928">19600 13634 56,'-7'-18'35,"7"18"0,-8-13-1,11 23-23,-8 0-4,5 13-3,-5 5-1,3 8 0,-4 4-1,0 5-1,-1 1-1,1-3 0,4-2-5,-2-19-14,14 6-17,-10-28 0,31 14-2,-8-25 1</inkml:trace>
  <inkml:trace contextRef="#ctx0" brushRef="#br0" timeOffset="764047.1928">20154 13461 57,'0'0'34,"-5"-16"0,5 16-4,-23-2-23,5 14 1,-12 4-3,1 19 0,-10 8-1,-3 16 0,-5 8-1,3 10 0,1 1-1,8-2 0,10-8 0,15-9-1,14-16 0,18-13-1,16-15 0,15-16-1,12-8 1,4-9-1,-1-5 0,-8-3 1,-10 1-1,-15 2 1,-20 3-1,-21 3 1,-15 5-1,-12 1 0,-7 4-1,-3-4-1,6 6-3,-1-16-23,25 11-7,6-10-2,21 4 3</inkml:trace>
  <inkml:trace contextRef="#ctx0" brushRef="#br0" timeOffset="764390.3929">20484 13706 70,'-20'10'38,"5"2"-1,-15-4 1,7 11-30,-10 3-3,7 12-1,-2 3-2,6 6 0,6-1-1,9 0-1,8-7 1,10-7-1,11-10 0,9-15-1,7-12 2,6-12 1,2-10-1,0-7 0,-3-6-1,-7-2 1,-8-1 0,-9 3-1,-11 6 0,-12 8-1,-11 10 0,-8 11 0,-7 11-2,-5 4-3,8 18-13,-8-13-12,17 12-5,2-13-3,23 3 1</inkml:trace>
  <inkml:trace contextRef="#ctx0" brushRef="#br0" timeOffset="764811.5928">20819 13501 79,'9'-17'39,"1"13"0,-6-7 0,6 8-31,-10 3-4,21-5-2,-6 5 0,1 2-1,0 3 0,1 0-1,-1 2 1,-2 3-1,-4 1 0,-5 3 0,-7 3 0,-8 2 1,-7 0-1,-5 4 0,-5 2 0,-3-1 1,1-2-1,4-3 0,7-4 1,10-2-1,8-13 0,21 5 0,14-11-2,9-9-3,16 12-13,-10-20-8,19 15-11,-13-10-2,7 14-1,-15-5 0</inkml:trace>
  <inkml:trace contextRef="#ctx0" brushRef="#br0" timeOffset="766277.9929">9222 14823 13,'0'0'34,"0"0"-2,0 0 2,12 3-24,-12-3-3,17-8-1,-17 8-1,19-10-2,-8 5-1,3 6 0,-3-2 1,3 4-1,2-1 1,6 2 0,2-3-1,8 0 0,7-4 0,12-2 0,12-3-1,10-1-1,8-1 2,9-1-1,8 2-1,6 0 0,6 1 1,6 1-1,1-1 1,6-1 1,3-4-2,7 1 2,6-4-1,5 1 1,2-2-2,-1 2 2,2 0-1,3 3-1,1 3 0,-2 2 1,-6 2-1,-1 1 0,0 2 0,0 2 0,-1 0 1,-3-1-1,-1-1 1,3 2-1,5-2 1,0 0 0,1-3 0,1 1 0,3-3-1,3-1 1,4 0-1,-3 0 0,0-1-1,4 1 2,0 0-1,0 1 0,-4 3-1,1-1 2,0 2-1,0 2 0,-1-1-1,-5 1 2,-5 2-1,4 1 0,-1-2 0,-1 1 0,-5-2 1,1-1-1,3-1 1,4 2-1,0-4 0,-2 1 1,0-2-1,3 1 0,-1 2 1,2-2-1,-5 2 0,0-1 0,1 0 0,2 0 0,3-2 0,-3-1 0,2-1 0,1-2 0,3 0 0,0-4 0,-2 1 1,5-3-1,0 1 0,3-2 0,-2-1 1,0 2-1,-2-1 0,-3 3 0,-4 0 0,-11 4-1,-11 4 0,-11 3 0,-7 4-1,-15-1-2,-7 11-6,-23-8-26,2 8-1,-21-7-1,-7 3 0</inkml:trace>
  <inkml:trace contextRef="#ctx0" brushRef="#br0" timeOffset="768212.3929">14357 14831 13,'8'-11'30,"-2"1"2,-6 10 1,1-11-22,-1 11-3,0 0 0,-9 17 1,-5-10-1,9 11-2,-8-1 0,7 8 0,-4-4-2,7 6-1,-1-4 0,8 1-1,4-5-1,8-3 1,10-9-1,7-6 0,12-8-1,9-8 0,8-6-1,8-8-2,6 1-2,-6-14-23,7 12-10,-15-6 1,-6 13-1</inkml:trace>
  <inkml:trace contextRef="#ctx0" brushRef="#br0" timeOffset="768415.1928">14699 14761 57,'-30'5'37,"13"14"-1,0-2 0,10 13-31,5 3-4,5 6 1,3 4-1,4 0-2,9 2-3,1-18-11,14 6-20,1-16-2,11-1 1,-2-12-1</inkml:trace>
  <inkml:trace contextRef="#ctx0" brushRef="#br0" timeOffset="768992.3929">15410 14859 33,'3'-11'33,"-3"11"2,-11-4-7,-1 22-18,-16 0-2,2 12-3,-9 2-2,-1 4-1,1 1-2,1-7-4,10 4-5,-2-24-6,21 5-6,-5-25 1,23 5 3,-7-19 10,13 0 4,0-1 5,-4-8 7,7 18 8,-18-14 5,14 24 0,-21-10-4,3 15-7,4 12-3,-3 3-3,0 0-2,5 5-1,5-4-1,8-4-3,11 0-2,3-17-8,21 4-23,-3-16-1,15 0-1,-1-15 0</inkml:trace>
  <inkml:trace contextRef="#ctx0" brushRef="#br0" timeOffset="769163.9929">15943 14791 60,'-16'33'37,"-13"-4"-1,8 11 1,-9-6-33,11 0-3,5-3-1,5-7-2,16 6-14,-7-30-19,29 16-1,-5-24-1,16 1 1</inkml:trace>
  <inkml:trace contextRef="#ctx0" brushRef="#br0" timeOffset="769351.1928">16200 14865 62,'0'0'39,"-12"11"-2,-4-2 1,12 10-33,-9 2-3,2 6 0,3 3-2,0 2-1,4 4-2,-1-7-6,13 5-28,-9-11 0,10 3-1,-5-14 1</inkml:trace>
  <inkml:trace contextRef="#ctx0" brushRef="#br0" timeOffset="769631.9929">15806 14828 65,'-33'14'39,"-2"-8"-1,21 4 1,14-10-34,0 0-1,42-16-1,10 3-1,11-4 0,10 1-1,10 2-3,0-1-3,14 15-13,-13-9-19,13 14-2,-9-5-1,12 10 0</inkml:trace>
  <inkml:trace contextRef="#ctx0" brushRef="#br0" timeOffset="770209.1928">16761 14643 61,'11'1'38,"1"-7"-2,6 6 2,-4-6-34,8 1-2,-1-2-1,1 3 0,-3 2 0,-4 2-1,-15 0 1,7 14-1,-17-2 0,-6 9 1,-6 2 0,-1 4-1,-1-1 1,2 2 0,7-4 0,11-1-1,13-6 1,15-7-1,11-7 0,14-6-1,15-2-4,2-16-17,13 12-15,-9-12 0,4 10-3,-12-6 2</inkml:trace>
  <inkml:trace contextRef="#ctx0" brushRef="#br0" timeOffset="771129.5928">13105 16555 42,'0'17'36,"3"13"0,-5-5 0,5 11-30,-6-3-1,5 11-1,-5-5 1,0 3-2,-4-5-1,3-3 1,-3-5 0,2-6-2,-1-7 2,6-16-2,0 0 1,-3-14-1,8-12 1,4-4 0,0-8-1,3-3 1,0-8-1,4 3 0,1 2-1,-1 6 0,1 5 0,2 6-1,3 5 1,4 7-1,5 6 0,5 1 0,10 1-1,8-4-2,13 4-2,1-14-6,21 12-27,-9-14 1,12 9-2,-11-12 2</inkml:trace>
  <inkml:trace contextRef="#ctx0" brushRef="#br0" timeOffset="771347.9929">13821 16643 67,'-29'11'41,"17"1"-1,12-12 0,1-13-38,24-4-2,12-3-1,11-3-1,7-5-1,6 7-3,-6-8-8,9 21-24,-22-4 0,-1 21-2,-23-2 3</inkml:trace>
  <inkml:trace contextRef="#ctx0" brushRef="#br0" timeOffset="771488.3929">13980 16783 63,'-41'16'41,"23"3"-2,7-22 1,22-5-35,18-11-4,17-11-3,23 8-15,-6-28-10,19 14-12,-9-12-2,7 8-1</inkml:trace>
  <inkml:trace contextRef="#ctx0" brushRef="#br0" timeOffset="780037.1928">7607 14135 47,'0'0'38,"0"0"0,32 10-2,8-28-32,21 0 0,9-6 0,13-1-2,-1-1 0,-2 5 0,-8 6-1,-13 9 0,-16 10-1,-22 10 1,-21 9-1,-18 8 0,-12 9 1,-8 1-1,-1-5 1,3 0 0,8-7 0,13-5 1,14-7-1,12-2 1,11-2-1,11 3 0,0 5 1,1 6-1,-5 4 0,-7 6 0,-8 3 0,-11 2-1,-11-2 1,-11-3-1,-7-5 0,-9-4-1,-1-8 0,-5-8-4,13 2-24,-7-20-12,14-3 0,6-13 0</inkml:trace>
  <inkml:trace contextRef="#ctx0" brushRef="#br0" timeOffset="816620.5928">15025 16054 19,'7'-13'33,"-7"13"3,14-20-2,-14 20-19,0 0-9,0 0-2,1 15 1,-5 11-1,-12 5 0,2 10-1,-5 1 0,2 7 1,-1-4-1,8 2-1,4-11 1,13-2-2,10-11 1,16-6-1,12-14 0,14-9 0,13-11-1,10-10-1,10-6-1,2-6 1,-1 4-5,-14-11-29,-1 22-3,-21-5 0,-9 19 1</inkml:trace>
  <inkml:trace contextRef="#ctx0" brushRef="#br0" timeOffset="816854.5928">15536 15838 43,'-10'-16'38,"-5"7"1,4 28-2,-8 16-28,1 23-4,-6 16-2,0 17-1,-3 13 0,1 2-2,7-4 0,7-13-5,21-8-27,4-33-6,25-14-1,8-35 1</inkml:trace>
  <inkml:trace contextRef="#ctx0" brushRef="#br0" timeOffset="817306.9929">15937 15963 53,'0'0'40,"-3"-22"-1,16 13 0,1-12-33,19-1-3,6-3 0,8 2-1,1 0 0,2 5-1,-5 7-1,-4 6 0,-11 13 0,-15 11 0,-12 11-1,-13 14 0,-11 12 1,-15 9-1,-7 6 1,-5 9 0,-3 0 0,2 1 1,6-10 0,12-12-1,12-15 2,19-11-1,19-22 0,17-17 0,18-14 0,13-13-2,12 2-2,-1-9-5,8 14-30,-18-5 0,-1 21-2,-19-3 1</inkml:trace>
  <inkml:trace contextRef="#ctx0" brushRef="#br0" timeOffset="817603.3929">16693 16487 43,'-8'40'37,"-10"-1"-1,-2 10-5,-1 7-42,-4-17-21,11-3-3,0-13-1</inkml:trace>
  <inkml:trace contextRef="#ctx0" brushRef="#br0" timeOffset="818508.1928">16875 15971 29,'12'-9'36,"-10"-3"0,-2 12-1,0 0-26,3 13-3,-8 3 0,5 19-1,-4 4-1,4 11-3,-1 5 2,2 4-5,3 1 0,-2-7-6,12 9-17,-8-27-10,8-3-2,-4-19 2</inkml:trace>
  <inkml:trace contextRef="#ctx0" brushRef="#br0" timeOffset="818851.3929">17181 15893 48,'0'0'37,"0"0"-1,13-6 1,7-3-31,5-9-2,11-1 0,2-7-1,5 5-1,-1-1-1,1 7 0,-7 7-1,-4 9 1,-9 10-1,-3 12 0,-12 12 0,-6 9 1,-6 13-1,-9 10-1,-2 5 2,-6 4-2,1 1 1,-2-3-1,6-6 0,3-13-4,16-7-28,-3-30-2,17-4-3,0-28 1</inkml:trace>
  <inkml:trace contextRef="#ctx0" brushRef="#br0" timeOffset="819990.1928">17752 15945 55,'0'0'39,"11"-17"-2,8 6 0,7-11-32,13-1-3,9-7 0,7 1-1,2 1 0,-1 8 0,-6 6 0,-9 12-1,-13 11 0,-18 13 0,-15 15 0,-19 14 1,-15 9 0,-10 7 0,-10 4 1,-1 2 0,0-5 0,7-2 0,9-10 0,16-11-1,19-12 1,17-8-1,21-12-1,16-14-1,17-8 0,9-13-1,12 0-3,-3-21-17,12 14-15,-16-12 1,2 13-3,-20-6 1</inkml:trace>
  <inkml:trace contextRef="#ctx0" brushRef="#br0" timeOffset="820504.9929">18552 16331 63,'3'28'38,"-11"-2"-1,4 16-2,-7-2-34,-2 5-1,2 5-6,-7-15-6,11 8-24,-2-15-1,12-2 0,-3-26 0</inkml:trace>
  <inkml:trace contextRef="#ctx0" brushRef="#br0" timeOffset="821425.3929">18943 15809 50,'1'-13'38,"-1"13"-1,-3 19-1,-4 10-31,-4 15-1,4 10-2,-3 11-1,1 5-1,-1 7 0,2-4-3,10-1-3,-5-24-13,18-1-16,0-25-1,19-8 0,1-24 0</inkml:trace>
  <inkml:trace contextRef="#ctx0" brushRef="#br0" timeOffset="821877.7927">19637 15705 49,'-19'-19'33,"-8"-4"3,0 15-3,-10-3-28,3 12-1,-4 9 0,1 17 0,-2 7 1,4 14 0,4 2-2,6 4 1,8-2-2,11-2 0,10-14-1,13-11 1,14-16-2,11-14 0,10-14 1,6-11-2,2-8 2,-1-7-1,-4 0 0,-7 5 0,-11 4 1,-9 11-1,-14 12 0,-14 13 0,-3 26 0,-12 14 0,-10 20 0,-8 15 0,-4 17-1,-5 12 1,3 6-1,2-6-2,11-6-3,4-24-31,25-10 1,6-32-1,22-20-2</inkml:trace>
  <inkml:trace contextRef="#ctx0" brushRef="#br0" timeOffset="822252.1928">20097 15749 70,'-18'19'39,"-8"-6"-1,7 16 0,-5 3-36,-1 12 0,-3 12-1,-1 17 0,-4 10 1,6 11-1,1 0 1,11-8-1,9-11 0,11-17-1,11-26 0,13-25 1,12-26-2,4-22 1,0-13 0,-6-9 1,-9-5-1,-10 4 1,-18 10-2,-16 17 1,-14 21-1,-19 16-1,-5 18 0,-6 12-3,5 19-2,-4-10-31,26 16 1,5-19-1,29-2 0</inkml:trace>
  <inkml:trace contextRef="#ctx0" brushRef="#br0" timeOffset="822938.5928">20463 16214 47,'0'0'38,"0"0"-2,5-10 1,-5 10-24,-4 15-8,1 1-3,-8 6 1,2 9-3,-4 6 2,0 7 0,0 0-1,1-3 0,5-5-1,4-8 1,5-14-1,-2-14 0,20-14 0,-4-17 0,3-10 0,6-8 2,-2-4-3,0-5 4,-3 0-3,-3 6 1,-2 10-1,-2 7 2,-5 13-2,-8 22 0,0 0 0,12 11 1,-8 12-1,1 4 0,4 1 0,5 0 0,5-8 1,7-8-1,9-10 1,8-8 0,4-6 1,4-4 0,0-7-1,-1 4 1,-6 1-1,-6 6 0,-9 10 0,-10 9-3,-10 11 2,-8 10-1,-8 10 0,-4 5-2,-2 9 0,-8-20-22,13 16-15,-7-19 2,16 0-4,-1-29 2</inkml:trace>
  <inkml:trace contextRef="#ctx0" brushRef="#br0" timeOffset="823094.5928">21372 16372 78,'-31'37'41,"-12"-15"-1,11-2-4,-3-9-44,4-23-31,18 6 0,0-18-2,11 8 1</inkml:trace>
  <inkml:trace contextRef="#ctx0" brushRef="#br0" timeOffset="823999.3929">13199 17591 41,'-17'-10'36,"3"9"2,-10 5-3,24-4-29,0 0-2,0 0-1,-55 29-1,55-29 0,0 0 2,0 0-3,0 0 0,-47 53 0,47-53 2,0 0-2,0 0 0,0 0-1,31 46-2,-31-46 3,0 0 2,0 0-2,61 35-1,-61-35-1,0 0 3,47 26 0,-47-26-1,0 0-1,0 0-3,0 0-2,0 0-8,29 57-23,-29-57-3,0 0-3,0 0 4</inkml:trace>
  <inkml:trace contextRef="#ctx0" brushRef="#br0" timeOffset="824342.5928">13472 17656 30,'18'-11'34,"-18"11"0,0 0 2,0 0-28,0 0-2,0 0-1,0 0 0,0 0-1,0 0 0,0 0 2,-16 55-5,16-55 3,0 0-4,0 0 3,11 58-1,-11-58 0,0 0-2,0 0-1,52 27 4,-36-34-4,18-2 2,-4-11-2,0-13 0,-9-6 0,-6-3 0,-18 4-1,-15 13-1,-10 22-1,-8 8-3,36-5-8,0 0-21,0 0-1,-51 45 0,51-45 0</inkml:trace>
  <inkml:trace contextRef="#ctx0" brushRef="#br0" timeOffset="825559.3929">14505 17308 25,'3'-12'33,"-6"1"3,3 11-2,-3-17-24,3 17-3,0 0-1,1 20-1,-6 1-1,3 10 0,-5 7-1,1 8 1,6-46-2,-8 53 0,8-53 0,-13 64 0,13-64 0,-12 69 0,12-69 0,-8 62-2,8-62 2,1 48-1,-1-48 1,0 0 0,14 41-2,11-44 0,5-13 0,11-15 1,0-15-1,3 1 1,-9 11-2,-5 16-1,-11 19 3,-19-1 0,0 0-1,0 0 0,17 56 1,-17-56-2,1 48 0,-1-48 0,9 55-1,-9-55-5,13 52-16,-13-52-16,0 0-1,37 60 1,-37-60 1</inkml:trace>
  <inkml:trace contextRef="#ctx0" brushRef="#br0" timeOffset="825777.7927">15198 17669 58,'5'-12'39,"-5"12"0,4-12-4,-4 12-29,21-21-2,-2 8-2,7 0-1,1 2-2,3 5-3,-8-2-14,7 14-18,-12-4-3,3 8 0,-20-10 0</inkml:trace>
  <inkml:trace contextRef="#ctx0" brushRef="#br0" timeOffset="825980.5928">15332 17699 60,'0'0'39,"0"0"-1,-58 44 2,58-44-30,0 0-6,0 0-1,0 0-3,0 0-2,24 15-2,18-31-8,28-4-27,10-6 1,14-3-3,-6 2 0</inkml:trace>
  <inkml:trace contextRef="#ctx0" brushRef="#br0" timeOffset="826557.7927">16170 17407 52,'8'-14'39,"2"12"-2,-10 2 0,12 2-32,-6 9-2,2 9 0,-3 5-1,-5-25-1,0 0 1,6 66-1,-6-66 1,0 60-1,0-60 1,0 62 0,0-62 0,2 60-2,-2-60 2,2 48 0,-2-48-2,0 0 1,0 0 0,24 37 0,-26-51-1,4-17 3,-3-20-3,2-3 2,-3-3-2,2 10 1,-2 8-1,11 13 1,7 4-1,13 4 0,13 1 0,13-1-1,13-4 0,8 0-1,11 5-5,-9-1-32,13 7 0,-16 0-2,1 11 0</inkml:trace>
  <inkml:trace contextRef="#ctx0" brushRef="#br0" timeOffset="826916.5928">16999 17513 71,'6'14'42,"15"-7"-1,-4-10 0,20 4-38,5-5-1,9-2-1,7-1-3,3-2-2,11 2-6,-5-7-30,17 3 1,-8-9-1,15 4 0</inkml:trace>
  <inkml:trace contextRef="#ctx0" brushRef="#br0" timeOffset="827462.5928">18184 17187 53,'-14'-13'39,"14"13"-2,2 16 1,0 4-33,0 5-3,4 8 1,-4 8-1,1 5 0,-6 1 0,1 3 0,-4-6 0,0-5 0,-1-7-1,2-8 1,0-12-1,5-12 1,0 0-1,0-31 0,5-3 1,-1-4-1,0-8 0,-2-5 0,-1 2 1,-1 3-2,0 3 1,0 8-1,1 9 1,3 6-1,5 8 1,7 5-1,9 5 0,7 1-1,10 0-1,7-2-1,11 3-2,0-8-12,15 11-22,-9-6-1,6 7-1,-14-3 3</inkml:trace>
  <inkml:trace contextRef="#ctx0" brushRef="#br0" timeOffset="827868.1928">18698 17421 63,'-20'10'39,"14"4"0,6-14 1,10 18-35,6-10-2,10-3 0,8-4-2,9-4 1,2-8-1,0-6 0,-3-3 0,-4-2 0,-11 1 0,-10-1-1,-14 3 1,-12 4-1,-15 7 1,-10 10 0,-13 9 0,-8 8 0,-1 10 0,-1 12 1,57-41 0,-48 48 0,48-48 0,-38 54-1,38-54 0,-3 52 2,3-52-3,17 28 0,45-9-5,11-13-26,34-17-10,7-22-1,20-15-1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4-05T02:08:44.11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4-05T02:08:44.689"/>
    </inkml:context>
  </inkml:definitions>
  <inkml:trace contextRef="#ctx0" brushRef="#br0">8721 6120,'0'0</inkml:trace>
  <inkml:trace contextRef="#ctx1" brushRef="#br0">3171 1522 88,'4'-59'38,"-4"59"0,0 0 0,0 0-35,4-49-2,-4 49 0,0 0 1,-3 24-1,0 15 1,-4 11 0,0 14 0,-5 7-2,6-9 0,0-4 1,2-10-1,0-9 1,1-8-1,2-14 0,1-17 1,11-12-1,1-16 2,2-10-1,0-11 1,0-9-1,-2-9 2,-12 67-1,17-73-1,-17 73 2,12-74-2,-12 74 2,25-67-5,-25 67 3,33-66-3,-33 66 1,57-59-5,-57 59-4,74-51-31,-25 31-2,2 1 4,3 4-3</inkml:trace>
  <inkml:trace contextRef="#ctx1" brushRef="#br0" timeOffset="234">4274 1384 95,'-22'29'42,"2"-11"-1,20-18 0,0 0-34,0 0-5,0 0 0,57-10-3,-57 10-1,57-14-5,-57 14-14,63-19-20,-63 19 2,45-1-2,1 5 2</inkml:trace>
  <inkml:trace contextRef="#ctx1" brushRef="#br0" timeOffset="390">4190 1802 98,'-46'36'40,"28"-6"2,18-30-3,29 6-29,28-23-8,25-11-2,24-2-21,5-15-16,21 1-2,-2-5 0,13 8-2</inkml:trace>
  <inkml:trace contextRef="#ctx1" brushRef="#br0" timeOffset="920.4">6342 1237 78,'0'0'39,"0"0"0,0 0 2,0 0-19,0 0-18,0 0-2,14-2 1,-27 38-2,5 10 2,-1 5-3,12 2 2,16-5-2,25-8 1,23-20-1,23-20-2,-36-6-3,2-3-5,7-7-28,-2-3-1,2-6-1,1-1-2</inkml:trace>
  <inkml:trace contextRef="#ctx1" brushRef="#br0" timeOffset="1092">7195 1138 86,'-22'4'41,"-56"29"-1,-8 29 2,-8 20-25,12 15-14,16 9-3,30 0-2,35-15-6,22-43-29,32-18-1,6-22-1,22-12-1</inkml:trace>
  <inkml:trace contextRef="#ctx1" brushRef="#br0" timeOffset="1450.8">7571 1247 113,'0'0'41,"25"-58"1,-25 58-7,0 0-35,61-43 0,-61 43 0,58-16 0,-58 16 0,63-7 0,-63 7 1,58 5 0,-58-5 0,0 0 0,29 34 1,-19 10-1,-20 14 1,-28 10-1,-11 8 1,-7-1-3,9-2 1,21-18-1,37-29 1,22-13-2,15-12-2,19-5-4,-2-15-28,21 0-4,-6-7 0,8 3-1</inkml:trace>
  <inkml:trace contextRef="#ctx1" brushRef="#br0" timeOffset="1825.2">8411 1635 65,'10'-2'38,"-10"2"1,6 10 0,3 9-22,-20-3-6,5 13-3,-11 3-4,0 8-1,0 4-2,-3-1-3,8 1-7,-2-14-28,18 0-2,2-20 1,18-7-2</inkml:trace>
  <inkml:trace contextRef="#ctx1" brushRef="#br0" timeOffset="2667.6">9101 1280 76,'0'0'37,"0"0"1,13-63-1,-13 63-30,0 0-3,0 0 2,0 0-1,0 0-2,-3-27 0,-6 65-2,0 17 1,-5 13-2,2 11 1,-4 2-5,6-5-3,15-6-30,2-20-2,17-11 0,3-21-1</inkml:trace>
  <inkml:trace contextRef="#ctx1" brushRef="#br0" timeOffset="3042">9501 1326 106,'0'0'41,"3"-63"1,-3 63-2,0 0-39,32-57 0,-32 57-2,0 0 3,71-36-2,-71 36 0,61-12-1,-61 12 2,63-12 0,-63 12 0,71-10 0,-71 10 0,65 0 1,-65 0 0,46 18 0,-28 0-1,-2 35 0,-30 10-1,-8 13 2,-10 4-3,3 4-1,1-2-2,14-7 0,28-30-10,1-22-26,25-7 0,-1-13-1,15-6 0</inkml:trace>
  <inkml:trace contextRef="#ctx1" brushRef="#br0" timeOffset="3416.4">10400 1278 105,'0'0'41,"25"-52"0,-25 52-1,0 0-40,55-35 2,-55 35-2,48-11 1,-48 11 0,53-5 0,-53 5 1,47 9 0,-47-9 0,17 33-1,-2 13 2,-30 15-2,-20 15 1,-26 6-1,-1 4 0,-2-10-2,25-9 2,27-28-1,24-10 0,26-15-1,20-13-1,22-6-2,8-17-6,22-3-30,-8-11-2,7 1 1,-18-9-1</inkml:trace>
  <inkml:trace contextRef="#ctx1" brushRef="#br0" timeOffset="3556.8">11264 1610 103,'-39'52'39,"7"9"-1,-4-4 1,16-1-39,3-3-5,0-13-32,18-1-1,0-13 0,16-8-2</inkml:trace>
  <inkml:trace contextRef="#ctx1" brushRef="#br0" timeOffset="4570.8">12433 1342 83,'0'0'34,"-6"-61"2,6 61-2,0 0-31,-15-61-2,15 61 3,0 0 0,0 0-1,0 0 2,-52-32-2,30 56 1,-12 22-2,4 19 1,-3 11-2,5 9 0,2 5-5,8-5-4,20-12-28,7-29-3,24-14 2,5-20-3</inkml:trace>
  <inkml:trace contextRef="#ctx1" brushRef="#br0" timeOffset="5085.6">13174 1272 62,'0'0'39,"42"-55"-1,-42 55 2,0 0-21,0 0-13,-2-50 0,2 50 1,0 0-3,-59-13 0,59 13 0,-60 6-1,60-6 1,-66 20-2,66-20 1,-92 38-2,42 1 1,12-1-1,26 3-1,12-41-1,0 0 2,0 0 0,67 48 0,-67-48 0,78-6-1,-78 6 1,88-24-1,-88 24 0,82-36 0,-82 36-1,70-41 0,-70 41 0,54-28 2,-54 28 0,0 0-1,0 21 0,-24 22 0,-28 22-1,-7 18 1,-10 13-3,9 9-2,9-5-2,22-34-7,31-9-25,8-20-2,29-10 1,7-21-1</inkml:trace>
  <inkml:trace contextRef="#ctx1" brushRef="#br0" timeOffset="5413.2">13963 1323 111,'0'0'43,"11"-46"1,-11 46-2,-19-10-39,-27 28 0,-16 22 0,-21 29-2,-4 18 4,11 5-5,21 5 0,25-12 0,37-28-2,17-18 1,14-15 1,8-17 0,6-13 0,-5-10 0,-3-9 0,-11-9 0,-14-6-1,-13-3-1,-17-3-1,-11 8-2,-18 1-3,9 6-27,-22 4-7,12 15 2,-3 3-1</inkml:trace>
  <inkml:trace contextRef="#ctx1" brushRef="#br0" timeOffset="6255.6">15051 1523 67,'-12'-4'36,"12"4"0,0 0 1,-19 2-22,16 10-6,-9 1-2,3 8-1,-6 3-2,4 6 0,-4-1-1,3 0-1,2-2-1,3-6 0,7-4 0,0-17 0,18 5-1,1-14 1,4-8-1,4-4 1,0-7-1,1 0 1,-3-6 0,-5 1-1,-2 2 1,-5 4 0,-5 4-1,-3 8 1,-2 5-1,-3 10 0,0 0 0,0 0 1,11 8-1,-11-8 0,22 19 1,-3-14-1,9-3 1,11-8 0,-39 6 0,56-12 1,-56 12 0,66-22-1,-66 22 1,77-24-2,-77 24 2,73-26-2,-73 26 2,51-10-2,-1 8-1,-4 15 1,-24 13-1,-3 12 1,-24 10-2,-7 8-1,-2 1-5,-4-15-26,25-3-6,-1-16-1,18-6-1</inkml:trace>
  <inkml:trace contextRef="#ctx1" brushRef="#br0" timeOffset="7456.8">2129 3254 89,'0'0'38,"0"0"-1,-12 34 1,-12 6-35,5 15-2,-3 11 2,0 16-1,-4 9 1,1 14-1,0 2 1,4-1-1,4-7 1,5-5-1,4-15 0,5-12-2,6-15 1,7-21 0,8-21 0,8-20 0,7-17-1,3-16 1,2-11 0,3-7 1,-3-7-1,0-2 0,-2 5 0,-6 6-1,-1 12 1,-2 9-1,-3 13 1,4 16-1,0 15 0,-1 16 0,0 16 1,-4 13-1,-1 9-1,-1 5 0,0 5-2,-5-6-2,8 1-5,-11-23-30,24-8-1,-3-25 0,16-9 0</inkml:trace>
  <inkml:trace contextRef="#ctx1" brushRef="#br0" timeOffset="7924.8">3339 3262 82,'10'-17'39,"-10"17"-1,-8 21 1,-4 11-34,-11 13 0,-3 20-2,-7 13 1,-4 17-2,-5 12 1,0 8-2,4-3 0,9-7 0,10-8-3,13-18-2,19-11-4,2-30-30,27-13-1,-1-28 1,12-8-1</inkml:trace>
  <inkml:trace contextRef="#ctx1" brushRef="#br0" timeOffset="8096.4">3005 3815 107,'-44'3'40,"5"-2"1,30 10-2,9-11-37,50-12-1,18-8-1,20-8-3,22-1-3,10-14-5,24 10-27,-8-10-2,2 17 0,-22-4 0</inkml:trace>
  <inkml:trace contextRef="#ctx1" brushRef="#br0" timeOffset="8283.6">3916 3860 101,'-40'25'40,"20"0"1,10-24-1,29-13-38,16-6-1,17-8 0,12-2-1,2-3-3,5 8-4,-14-5-31,3 22-2,-25 1 0,-9 21-1</inkml:trace>
  <inkml:trace contextRef="#ctx1" brushRef="#br0" timeOffset="8439.6">3923 4272 104,'-15'11'39,"26"-7"2,13-26-2,15-10-39,31-8-4,7-18-33,25 5-2,-2-10 0,11 9-2</inkml:trace>
  <inkml:trace contextRef="#ctx1" brushRef="#br0" timeOffset="9172.8">5816 3503 90,'-2'-14'36,"2"14"1,0 0-2,0 0-30,-14 26-1,13 8-2,-2 11 1,2 13-2,0 9 0,0 10 0,0 3 1,2-2-2,-1-8 2,1-10-1,0-10 0,1-14 0,2-19 0,-4-17 0,15-25 1,-1-12-2,1-15 2,2-9-1,0-13 1,1-7 0,-2-3 0,-1 3 0,-2 9-1,-2 9 1,-2 12-1,1 11 0,8 15-1,11 10-1,16 12 0,10 0-3,23 9-2,8-15-13,28 15-19,5-18-1,16 7-1,-9-11-1</inkml:trace>
  <inkml:trace contextRef="#ctx1" brushRef="#br0" timeOffset="9360">7003 3721 108,'-19'31'40,"19"-31"1,30 8-2,29-25-39,17-9-2,24 4-20,-3-15-15,14 7-1,-7-6-1,3 11-2</inkml:trace>
  <inkml:trace contextRef="#ctx1" brushRef="#br0" timeOffset="9906">8599 3374 96,'-3'-28'38,"6"17"1,-3 11-1,-20 7-36,8 19 0,1 15 0,-6 13 0,0 12-1,-1 7 1,0 9 0,1-4-1,5-3 0,4-9 1,3-7-1,5-16 0,5-12 0,3-18 0,4-13 0,2-15 0,0-14 0,-2-10 0,2-12 0,-2-8 0,1-10 0,-2-1 0,2-3-1,1 3 1,3 3 0,5 6-2,7 5 1,6 10 0,7 12-1,6 13-2,4 3-2,12 22-6,-8-8-28,11 23-2,-13-3 0,5 15 0</inkml:trace>
  <inkml:trace contextRef="#ctx1" brushRef="#br0" timeOffset="10233.6">9164 3711 99,'-11'17'40,"21"5"1,1-19-2,25 0-35,1-9 0,10-3-2,-1-7 0,-1-2-1,-7-5 0,-8 1 0,-13 2-2,-17 1 1,-14 8-1,-15 7 1,-14 8 1,-8 9-1,-7 11 0,-2 4 1,5 10 0,10 3 0,13 0 0,21-1 0,25-10-2,23-14-1,29-4-6,13-19-31,33 0-2,4-19 1,19 1-3</inkml:trace>
  <inkml:trace contextRef="#ctx1" brushRef="#br0" timeOffset="11044.8">2143 5351 77,'-3'31'38,"-6"3"0,5 17 1,-10 2-33,7 16 0,-11 5 0,3 8-1,-4 0-1,0-1 0,-1-11-1,5-9 0,4-16 0,5-16 0,6-29-2,22-2 0,2-27-2,6-16 3,9-12-3,5-6 1,1-5 0,0 1-1,-5 8 0,-6 12 1,-7 12 1,-6 23-2,-11 17 1,-5 22 0,-10 14 2,-3 10-1,2 7 0,3 1-1,11-4-1,13-16-3,23-8-7,3-35-27,39-11-3,5-25-1,25-8-1</inkml:trace>
  <inkml:trace contextRef="#ctx1" brushRef="#br0" timeOffset="11247.6">3498 5140 98,'-43'31'40,"3"28"1,-15 10-1,1 17-38,4 13 2,5 9-2,5 2-1,8 0-2,10-5-1,6-18-6,22-5-29,-5-27-1,15-16-1,-5-28-1</inkml:trace>
  <inkml:trace contextRef="#ctx1" brushRef="#br0" timeOffset="11388">3034 5773 108,'-17'-6'40,"2"-1"1,27 12 0,13-9-38,19-4-4,22 2-7,5-13-31,31 6-1,6-10-1,23 6-1</inkml:trace>
  <inkml:trace contextRef="#ctx1" brushRef="#br0" timeOffset="11715.6">4605 5770 93,'0'0'39,"6"-22"1,22 9-2,13-8-39,12-7-5,14 10-6,-3-11-25,10 14 0,-14-4-2,-4 17 1</inkml:trace>
  <inkml:trace contextRef="#ctx1" brushRef="#br0" timeOffset="11856">4782 6001 101,'-34'31'41,"26"-8"-1,8-23-1,33-10-39,33-11-6,17-20-26,30 2-7,2-9 0,17 2-2</inkml:trace>
  <inkml:trace contextRef="#ctx1" brushRef="#br0" timeOffset="14164.8">6365 5442 17,'9'-14'31,"-9"14"1,12-13 1,-12 13-19,1 13-3,-11 1 0,7 20 0,-11-5-1,9 14-4,-6-4-1,8 5-1,2-6-1,6-5-1,8-10-1,14-10 0,13-15-1,14-16-3,19-3-4,1-22-28,18 1 0,-5-11-2,3 3 1</inkml:trace>
  <inkml:trace contextRef="#ctx1" brushRef="#br0" timeOffset="14336.4">6819 5391 75,'-47'65'37,"0"-1"-1,17 13 0,8-6-34,13-4-1,18-5-4,5-19-30,26-9-2,5-18-1,15-9 0</inkml:trace>
  <inkml:trace contextRef="#ctx1" brushRef="#br0" timeOffset="14679.6">7215 5379 82,'-16'-3'39,"16"3"-1,18-10 1,15-2-37,10-2-1,9 4 0,3 1 1,-3 5 0,-8 8-1,-16 7 0,-16 12-1,-16 12 2,-17 7-1,-12 9 0,-12 3 0,0 6 1,-3-5-1,14-2 0,9-10-1,18-10 3,20-16-4,21-11-1,24-10-3,9-16-2,26 3-31,-12-15 0,11 6 0,-11-7-5</inkml:trace>
  <inkml:trace contextRef="#ctx1" brushRef="#br0" timeOffset="15428.4">8026 5791 73,'-1'20'40,"-7"0"-2,3 12 0,-3-2-32,5 4-3,4 1-2,0-9-10,16 2-25,0-14-2,12-6-2,3-15 2</inkml:trace>
  <inkml:trace contextRef="#ctx1" brushRef="#br0" timeOffset="15631.2">8639 5369 80,'-16'44'37,"-11"4"0,4 15-1,-4 1-36,8 1 1,8 0-5,-1-13-29,17-3 0,5-17-2,13-5-2</inkml:trace>
  <inkml:trace contextRef="#ctx1" brushRef="#br0" timeOffset="15958.8">8863 5445 83,'-5'-13'40,"5"13"-2,12-11 2,6 6-36,2-5-1,6 3-1,5-4 1,4 5-1,1-2 0,1 4-1,-4 4 0,-3 5 0,-8 9 0,-6 6 0,-10 12-1,-7 6 0,-11 9 0,-5 7-1,-2 4-1,-3-1 2,6 2-6,0-17-6,18 3-25,2-19 0,20-3-1,2-20 0</inkml:trace>
  <inkml:trace contextRef="#ctx1" brushRef="#br0" timeOffset="16317.6">9490 5348 88,'0'0'39,"25"-7"1,-11-5 0,14-3-37,-1 3-1,6 3 1,-1 0-1,2 5-1,-5 3 0,-4 6 0,-9 4-1,-7 8 1,-12 5-1,-9 6 0,-11 6 0,-8 4 0,-5 4 0,-3 0 1,5-2-1,4-3 0,12-4 0,10-7-1,16-6 0,14-10-3,19 2-11,6-18-24,19 3 0,-3-14 1,12 3-2</inkml:trace>
  <inkml:trace contextRef="#ctx1" brushRef="#br0" timeOffset="16473.6">10114 5721 99,'-37'45'39,"8"4"2,-5-11-7,14 3-32,10-6-1,7-16-8,16-1-28,5-14-5,19-5 2,1-14-1</inkml:trace>
  <inkml:trace contextRef="#ctx1" brushRef="#br0" timeOffset="16676.4">10645 5337 93,'-23'27'40,"-14"5"1,6 14-2,-7 8-37,9-5-1,9 2-2,8-1-2,17 9-10,6-21-24,17 0-1,0-14 1,17-4-4</inkml:trace>
  <inkml:trace contextRef="#ctx1" brushRef="#br0" timeOffset="17050.8">11140 5271 94,'-28'2'40,"-15"-1"3,7 18-3,-13 7-36,12-2-1,4 0-1,9 6 0,5-4 0,15 0-1,9-6 0,12-7-1,8-7 1,9-7-1,6-9 1,8-7-1,-1-6 0,-3-3 0,-2-2 1,-5 3-1,-9 3 0,-6 9 1,-11 9-1,-11 4 0,-13 35 0,-9 3-1,-7 14 1,-5 6-2,3 11 0,-1-3 1,13 2-7,4-20-13,24 2-20,7-24 3,27-6-3,7-25 4</inkml:trace>
  <inkml:trace contextRef="#ctx1" brushRef="#br0" timeOffset="17331.6">11744 5450 101,'-35'41'41,"-17"5"2,3 22-2,-3-1-37,7 5 1,8-4 0,11-4-1,15-11-1,13-10-1,15-16 1,12-19-2,8-15-1,3-12 2,-4-7-6,-6-13 5,-8-6-4,-11-3 1,-11 2-2,-16 5-1,-7 7 0,-12-1-9,9 15-25,-13 0-4,13 15 3,-3-6-2</inkml:trace>
  <inkml:trace contextRef="#ctx1" brushRef="#br0" timeOffset="17674.8">12544 5710 95,'-10'10'43,"10"-10"-1,31-3 0,12 0-33,23-16-9,24-1-3,7-13-7,18 11-29,-7-9 0,11 11-1,-13-8-1</inkml:trace>
  <inkml:trace contextRef="#ctx1" brushRef="#br0" timeOffset="18376.8">14657 5020 82,'0'0'38,"-24"8"-1,2 17 1,-12 10-33,-6 14-2,-9 11 2,0 13-1,-2 5 0,4 6-1,7-4 1,14 0-1,13-11-1,18-10 1,15-14-2,18-14 2,10-17-3,9-12 0,1-13 0,-4-9-1,-10-7 1,-12-4-3,-20 0 2,-16 1-2,-18 8 2,-17 5 0,-8 6-1,-5 2-2,8 14-6,1-9-27,26 8-1,17-4 0,13-11-2</inkml:trace>
  <inkml:trace contextRef="#ctx1" brushRef="#br0" timeOffset="19156.8">14875 5311 88,'0'0'38,"11"-7"-1,23-12 1,27-5-35,15-4-4,13 3 3,4-1-3,-3 5 3,-11 8-3,-14 7 2,-26 10-1,-21 10 1,-27 8 3,-17 9-4,-21 4 4,-5 5-3,-4 0 3,4 0-3,12-7 1,15-3-1,21-7 0,20-8-1,20-4 0,14-4 0,9 1 0,2 1 1,-4 5-1,-10 5 1,-18 8 0,-22 10-1,-19 4 1,-20 3 2,-13 0-3,-6-2 3,0-6-5,6-9 1,21-2-12,12-27-23,32-6-4,16-16-2,29-6 1</inkml:trace>
  <inkml:trace contextRef="#ctx1" brushRef="#br0" timeOffset="19484.4">15990 5206 106,'0'13'40,"0"-13"3,26 0-4,3-7-37,8 1-1,6-2 1,3 3-1,-2 1 0,-1 3 0,-5 3-1,-7 3 0,-5 4 1,-6 6-1,-10 7 0,-9 8 0,-10 8 0,-12 9 0,-8 8 0,-8 5 0,-5 4 0,-3 0-1,8 0-3,7-13 1,22 3-18,8-26-16,29-6-4,11-27 3,32-5-3</inkml:trace>
  <inkml:trace contextRef="#ctx1" brushRef="#br0" timeOffset="19812">16936 5249 97,'-21'-30'41,"-2"23"-1,-18 4 0,5 22-33,-11 10-4,1 13 1,0 11-2,7 8 0,7 5-1,14 2 0,13-7 0,17-4 0,13-14-1,15-11 0,8-18 0,7-14 0,0-16 0,-1-15 0,-7-8-1,-6-14 0,-9-5 0,-12-10-2,-4 3 0,-10-1-2,-1 9-5,-11 1-1,9 21-28,-18 3 1,15 32-1,-25-14 1</inkml:trace>
  <inkml:trace contextRef="#ctx1" brushRef="#br0" timeOffset="21013.2">17972 5280 82,'-9'-10'38,"-15"-5"1,-1 13-1,-14-2-31,2 16-3,-7 8 0,1 15-1,-4 8 0,3 11 0,5 4-1,14 4 0,11-2 0,13-1-1,15-9 0,15-10 2,15-16-2,10-12-1,8-12 0,0-10 0,-1-11 0,-4-12 0,-9-9 0,-11-3-3,-13-2 3,-12 0-1,-13-2 1,-10 6-1,-9 4 1,-3 8 0,-1 7 0,1 8 0,3 8 0,8 7 0,12 1 0,16 11 1,14-5-1,13-1 0,11-3 0,10-3 1,5-4-1,-2-3 0,-4-1 1,-10-1 0,-13 0 0,-13 1-1,-16 4 1,-11 5 0,-16 4-1,-8 9 1,-8 9-1,-5 8 0,-2 8 0,-1 8 0,8 3 0,7 3 0,14-1 1,14-6-1,15-7 0,13-10 1,13-13-1,10-13 0,7-14 1,2-12-1,-2-12 0,-8-5 0,-9-11 1,-9-6-1,-12 1 0,-14-1 0,-11 6-2,-11 7 2,-8 11-2,-4 6 1,-1 12 1,4 9 0,6 11 0,10 7 0,14 4 2,17 0-2,16 0 2,13-3-2,8-2 0,8-5 0,2-5 1,-6-2-1,-9-4 1,-13-1-1,-12-2 1,-13 0 0,-19 9-1,0-10 0,-19 15 0,-9 10 0,-6 13 0,-3 10 0,1 13-1,4 8 1,11 5 0,13 3 0,20-8 0,14-9 0,16-16 1,12-14-1,9-20 1,4-14 0,-4-18-1,-7-16 1,-15-9-1,-13-8 0,-13-4-2,-19-7-3,-6 17-15,-35-9-14,-6 25-9,-28 3 2,-10 24-3</inkml:trace>
  <inkml:trace contextRef="#ctx1" brushRef="#br0" timeOffset="21824.4">2475 7547 83,'4'-30'39,"3"11"-2,-10 3 1,3 16-33,-7 15 0,2 19 0,-9 12-2,1 18 1,-4 11-1,0 11 0,-1 4-2,4-1 1,1-7 0,4-10-2,4-13 1,5-9 0,6-19 0,7-15 0,6-16 0,8-13 0,4-12 1,5-8-1,-1-10 1,1-3 0,-4 1-1,-5 3 0,-5 8 0,-7 10 0,-7 12 0,-8 12-1,0 24-1,-4 5 0,-3 8 0,2 4-2,5 4 0,5-5-3,17-5-4,4-25-24,32-7-7,11-27 1,28-11 0</inkml:trace>
  <inkml:trace contextRef="#ctx1" brushRef="#br0" timeOffset="22042.8">3763 7317 104,'-41'5'39,"1"27"1,-10 14-1,6 19-35,-5 17-2,2 13 0,2 6-1,5 3-2,6-4 0,8-8-2,16-13-5,5-27-7,19-9-24,3-32 1,16-10-1,-3-26 0</inkml:trace>
  <inkml:trace contextRef="#ctx1" brushRef="#br0" timeOffset="22198.8">3436 7897 110,'-48'-16'40,"12"13"1,0-5-2,25 6-33,11 2-2,46-24-3,21 4-4,21-9-3,30 10-15,6-17-18,22 8-1,-4-6 0,7 13-2</inkml:trace>
  <inkml:trace contextRef="#ctx1" brushRef="#br0" timeOffset="22417.2">4837 7727 114,'-18'4'41,"18"-4"0,-17-10-4,17 10-35,18-16-2,1 5-1,9 0-3,0-2-3,14 10-31,-16-6-2,3 13 1,-14-6-2</inkml:trace>
  <inkml:trace contextRef="#ctx1" brushRef="#br0" timeOffset="22573.2">4769 7922 107,'-27'34'40,"5"-15"1,22 1-1,0-20-34,38-5-4,10-8-1,9-5-3,10 1-6,-7-11-31,14 5-1,-14-9-1,2 5-1</inkml:trace>
  <inkml:trace contextRef="#ctx1" brushRef="#br0" timeOffset="37580.4">5935 7407 82,'3'-16'38,"11"-13"-1,20 2 0,13-4-36,9 5 1,7 2-1,2 7 1,-7 9-1,-7 8-1,-13 12 0,-15 8-1,-14 8 1,-14 4 0,-15 6 0,-9 4 0,-8-1 1,-1-1 0,3-5 0,9-7 1,14-5-2,16-8 1,17-8 0,17-7-1,15-3 1,7-3-1,6 0 0,-4 4 1,-6 4-1,-12 7 1,-16 13-1,-18 10 0,-16 10 0,-17 5 1,-10 4-1,-8-1-1,1-2-2,0-12-6,20-5-28,5-18-1,15-13 2,32-15-3</inkml:trace>
  <inkml:trace contextRef="#ctx1" brushRef="#br0" timeOffset="37892.4">7188 7328 87,'-14'5'37,"-18"4"0,1 15 2,-9 6-35,8 3-2,6-1 0,11 1 0,12-6 0,15-4 0,13-6-2,18-3 1,11-5 0,8-1 0,2 0-1,-2 3 1,-6 4-1,-10 8 1,-17 7-1,-16 7 0,-17 7 0,-14 1 0,-10 1-1,-8-5 0,0-3-2,0-16-5,20-3-28,0-21-2,16 2 0,8-36-1</inkml:trace>
  <inkml:trace contextRef="#ctx1" brushRef="#br0" timeOffset="38079.6">7299 7227 105,'-12'1'40,"12"-1"0,12-1-3,19-2-36,24-2-2,21 2-4,2-7-32,24 9-1,-4-5 0,7 8-2</inkml:trace>
  <inkml:trace contextRef="#ctx1" brushRef="#br0" timeOffset="38220">8200 7593 98,'-46'82'39,"1"11"0,-5-9-2,13-1-36,10-7-4,4-17-33,23-12-4,6-18 2,17-13-3</inkml:trace>
  <inkml:trace contextRef="#ctx1" brushRef="#br0" timeOffset="39514.8">9054 7233 73,'-16'-20'35,"-17"12"-2,-9 19-1,-19 2-26,-5 18-2,-14 0 3,6 9-1,-4-6 1,20 2-3,17-7 1,26-5-3,31-8 0,33-9 0,28-6-1,25-1-1,16 2 0,3 3 0,-4 5-1,-17 9 0,-21 11 0,-28 8 0,-32 10 0,-35 7 1,-30 0 0,-19 0 1,-13-4 1,-6-7 0,4-14 1,11-14-1,14-22 1,26-17-2,24-22 1,26-16-1,21-13-1,19-11 0,10-2-2,4 1 0,0 12-4,-13 4-9,0 26-21,-20 6-4,-5 18 2,-17 9-1</inkml:trace>
  <inkml:trace contextRef="#ctx1" brushRef="#br0" timeOffset="39858">9766 7242 102,'-51'37'37,"-11"3"3,6 20-2,0 0-33,12 11-2,11-1 0,18-1-1,17-8-1,24-9 0,22-18 0,22-15 0,13-19-1,10-16 1,0-13-1,-4-11 1,-14-8-1,-18-4 0,-22 2 0,-26-1-2,-24 4 0,-20 3 1,-14 9-3,-11 4 1,3 16-7,-8-6-26,25 14-3,9-4 2,31 11-1</inkml:trace>
  <inkml:trace contextRef="#ctx1" brushRef="#br0" timeOffset="40232.4">10534 7201 111,'8'-12'40,"15"-3"1,20 4-1,14-4-38,5 4 0,-1 3 0,-1 5 0,-12 10-1,-16 8 0,-19 11-1,-17 11-2,-19 6 2,-17 8-1,-15 9 1,-9 5 0,-4-1 0,6 1 0,13-6 1,15-9 1,24-9-2,25-14 0,29-13-1,28-17-2,30-4-8,3-22-24,23 1-6,-4-13 0,4 4-1</inkml:trace>
  <inkml:trace contextRef="#ctx1" brushRef="#br0" timeOffset="40950">12018 7093 76,'4'-30'36,"-6"2"0,2 11 0,-10 3-28,10 14-1,-15 14-1,10 13-1,-4 8-1,4 17-3,2 6 1,3 11-1,1 5 0,0 4-1,3 1-2,0-6-2,9 2-7,-5-19-26,11-5-1,-1-21 0,11-12-1</inkml:trace>
  <inkml:trace contextRef="#ctx1" brushRef="#br0" timeOffset="41215.2">12480 7204 103,'-53'17'38,"-4"19"0,-12 0-1,3 10-32,4-6-2,16 2-1,11-8 0,19-7-1,20-9 0,18-6 0,18-7-1,15-2-1,8-3 0,4-3-1,3 1-2,-8-5-4,9 9-29,-20-7-2,4 4 0,-13-9-1</inkml:trace>
  <inkml:trace contextRef="#ctx1" brushRef="#br0" timeOffset="41745.6">13024 7319 92,'-24'6'37,"-1"15"1,-12-5 1,3 6-29,-7 6-7,5 9 0,-1-6-1,5 5 1,8-5-1,10-1-1,9-7 0,14-8 0,8-9-1,11-10 0,8-9 1,3-9-1,4-6 0,-3-6 0,-1-2 1,-7-1 0,-6 0 1,-8 3 0,-6 6-1,-5 5 1,-7 9-1,0 14-1,0 0-1,-11 6 1,10 11-1,2 1 0,7 3 1,9-1-2,7-5 2,11-8 1,10-5 0,7-4-1,6-6 2,2-3 0,-3-6 0,-5 3 1,-8-1-2,-8 6 0,-12 2 0,-9 7-1,-15 0 0,4 22-2,-11 3 1,-5 4-1,0 10-1,-4 4 1,6 8-2,2-4-2,20 10-11,-8-19-18,26 3-7,2-14 1,22-3-1</inkml:trace>
  <inkml:trace contextRef="#ctx1" brushRef="#br0" timeOffset="41917.2">14174 7822 115,'-14'2'42,"14"-2"0,-29 1-2,16-5-38,13 4-3,-8-18-2,8 18-9,6-24-11,14 20-17,-12-9-2,7 8-1,-8-5 2</inkml:trace>
  <inkml:trace contextRef="#ctx1" brushRef="#br0" timeOffset="82300.2">4051 9049 77,'15'-20'37,"-5"3"0,-12-6 1,3 5-36,-18-9 1,0 3 2,-10-1-1,-6 9 1,-11 8-1,-6 13 0,-10 12 0,-6 20-1,-7 25-1,-5 25 0,-2 21-1,-1 18 1,1 4-1,14 3 1,15-4-2,19-10 2,19-21-2,21-22 1,23-25-1,19-23-1,20-16 1,8-14-1,0-12 1,2-9 0,-7-5 0,-6-1-1,-11 2 2,-12 3-2,-13 9 2,-11 13-1,-14 16 0,-10 14 1,-5 11-1,-5 7 0,0 4-1,4-2-1,11-2-3,3-24-12,29-2-14,-2-27-8,19-5 0,-2-20-1</inkml:trace>
  <inkml:trace contextRef="#ctx1" brushRef="#br0" timeOffset="82643.4">4270 9741 101,'-10'19'39,"14"10"1,4-15-1,14-4-35,20-12-2,20-12 0,15-10 1,7-11-2,3-6 0,-1-5 0,-11 0-1,-10 1-1,-21 4 1,-22 8-1,-24 7 1,-23 9 0,-20 9 0,-15 13 1,-12 11 0,-7 13 0,-1 10 1,4 9 0,11 9-1,13 2 0,23 1-1,20-10-1,27-4-3,23-19-3,32 2-15,2-32-11,28 2-7,0-22 1,13-3-2</inkml:trace>
  <inkml:trace contextRef="#ctx1" brushRef="#br0" timeOffset="82924.2">5302 9470 109,'-33'7'40,"-13"6"2,7 27-4,-5 1-34,6 14-1,8 7 0,13 4-1,13-3 0,22-9-1,15-16-1,22-16 1,16-22-1,10-20 0,3-15-1,-4-17 0,-10-7 0,-16-6-2,-18 2 1,-26-4-3,-20 10-1,-24 4-1,-7 21-5,-24-4-14,12 28-12,-11 0-1,16 16 1,8 3 0</inkml:trace>
  <inkml:trace contextRef="#ctx1" brushRef="#br0" timeOffset="83392.2">6230 9338 87,'0'0'40,"0"0"-2,-12 9 2,-18 10-35,-4 13-1,-10 5 0,0 6 0,-2-1-2,7 1 0,6-6 0,17-9 0,19-13-1,23-13 0,19-10-2,16-7 0,10-4 1,4 3-1,0 1 1,-8 11 0,-14 9 0,-18 15 1,-24 12-1,-16 12 1,-19 6 0,-10 0-1,-5-2 0,1-11-2,10-11-3,5-33-15,37-4-12,6-37-8,27-10 0,12-29-2</inkml:trace>
  <inkml:trace contextRef="#ctx1" brushRef="#br0" timeOffset="83595">7017 8591 97,'-30'31'42,"-20"26"1,2 34-2,-11 26-37,7 4-2,7 7 2,11-1-2,12-5-1,11-9-2,16-8-3,5-22-3,22-6-17,-16-35-13,16-11-3,-10-26 0,6-11-1</inkml:trace>
  <inkml:trace contextRef="#ctx1" brushRef="#br0" timeOffset="83766.6">6542 9282 116,'-7'14'41,"9"-2"1,25 10-10,21-15-34,13-16-13,32 16-10,2-19-13,25 6 0,5-11-3,19 8 1</inkml:trace>
  <inkml:trace contextRef="#ctx1" brushRef="#br0" timeOffset="84250.2">7497 9361 85,'-24'7'38,"-11"-1"1,0 16 1,-16 1-34,7 13 0,-3-2-1,5 9 0,2-3-1,10 2 0,11-6-1,16-5-1,16-11 0,18-10 0,15-9-1,11-8-1,12-9 1,6-6-1,-1-6-1,-4-4 0,-9-2 1,-8 1-1,-12 1 0,-12 3 0,-12 5 0,-9 4 1,-8 20 0,0 0 0,0 0 0,-18 31 1,9 3-1,2 5 0,6 5-1,5-4-1,15-3-3,4-24-11,30 3-11,-3-32-12,23-11-1,-4-24-2,14-9 2</inkml:trace>
  <inkml:trace contextRef="#ctx1" brushRef="#br0" timeOffset="84421.8">8441 8742 98,'-23'12'39,"-18"22"2,2 38-1,-7 18-35,2 16-2,2 8 1,7 2-2,13-3-1,13-15-5,17 0-11,-3-34-13,20-9-12,-4-26 1,9-12-2,-10-21 2</inkml:trace>
  <inkml:trace contextRef="#ctx1" brushRef="#br0" timeOffset="84749.4">8076 9289 105,'-24'7'40,"18"21"2,4-2-2,27 0-35,9-4-2,21-8 0,14-11-2,8-4 1,4-8-1,2-5-1,-6-3 1,-12 1 0,-14 1-1,-15 3 1,-14 7-1,-12 7 1,-11 10-1,-11 12 0,-8 11 1,-4 11-1,-4 10 0,-1 5 0,3 3-1,5-2-1,13-6-3,3-24-7,25 5-13,-7-40-6,22-4-10,-3-27 1,12-7-1</inkml:trace>
  <inkml:trace contextRef="#ctx1" brushRef="#br0" timeOffset="84905.4">8739 9088 113,'-45'-47'42,"4"22"1,-8 0-3,12 14-38,5 9-8,1-9-12,31 11-10,-13 1-10,35 5-4,10-5 0,25 9 0</inkml:trace>
  <inkml:trace contextRef="#ctx1" brushRef="#br0" timeOffset="85685.4">9196 9322 95,'-14'6'40,"-13"2"0,2 15 0,-8 1-36,-7 14 0,-1 6 1,1 7-1,4 0-1,10 0 1,12-6-2,17-5 0,22-15 0,19-14-1,16-13 0,10-12-1,9-10-1,-1-9 0,-5-8 0,-12-4-1,-13 0 0,-21 2 0,-16 2 0,-16 3 0,-12 6 1,-7 5 1,-7 8 0,2 8 0,-1 8 1,6 5 0,10 5-1,8 5 1,12-1 0,15 1 1,9-4-1,11-1 0,5-3 1,6-3-1,-1 1 0,-2-1 0,-8 2 0,-9 3-1,-11 4 1,-10 5-1,-11 5 0,-8 8 0,-7 3 1,-5 5 0,-2 3-1,0-1 1,4-2 0,4-5 0,8-11-1,6-20 2,17 4-2,7-24 0,9-11 0,8-12 0,2-6 0,1-4 0,-4 1 0,-4 7-2,-7 8 2,-8 15 0,-11 19 0,-7 15 0,-8 18 0,-4 11 0,1 11-2,1 0-2,15 10-9,-4-20-6,31 12-7,-8-33-9,27 1-8,3-19 1,14-5 1</inkml:trace>
  <inkml:trace contextRef="#ctx1" brushRef="#br0" timeOffset="86371.8">10530 9367 97,'-28'-9'40,"2"17"1,-11 0-1,6 16-34,-12 8 0,-1 13-1,-3 5 0,4 5-1,6-3-2,10-1 1,11-10-1,16-8 0,14-18-2,18-14 0,12-15 0,11-11 0,4-12-1,1-7-1,-1-6 2,-9 1-2,-9 2 1,-9 7 0,-15 9 1,-9 12-1,-8 19 1,-16 2 1,-1 16-2,-3 12 1,5 6 0,2 1-1,14 2-2,7-7-1,18-2-1,3-13-2,17 0-3,-6-21 0,15 4-1,-11-17 3,3 1 0,-12-7 4,-4-2 2,-6 3 3,-11-5 5,1 13 1,-16-2 1,1 16 0,-12 9 0,2 12 0,-10 6-2,3 7 0,-2 4-3,4 4 1,2-5-2,5-5 1,7-10-2,5-9 1,-4-13-1,25-15 0,-6-14-1,4-10 0,1-12 0,2-8 0,-1-10 0,2-4-1,1 4 0,-8 4-1,1 14-2,-8 2-2,4 26-9,-17-6-6,18 37-8,-18-8-10,19 25-1,2-8-1,20 10 2</inkml:trace>
  <inkml:trace contextRef="#ctx1" brushRef="#br0" timeOffset="86949">11522 9422 96,'0'-18'39,"0"18"1,-14 10-11,9 16-20,-20 5-3,1 13 0,-7 3 0,5 5-1,4-4-1,12-4-1,11-12 0,15-14-1,18-17-1,16-19 0,12-11-2,5-11 0,3-8 1,-4-5-2,-8-4 1,-7 3 0,-12 8 0,-13 9 0,-10 13 0,-16 24 1,0 0 0,-13 32 0,-4 21 0,-5 24 1,-4 23 0,0 17 1,-2 12-2,-1 6 2,-4 0-2,1-6 2,-5-9-3,-3-15 2,-5-19-2,-5-22 1,-5-18 0,-1-21-1,1-19 0,-2-18-3,7-11-5,-7-30-10,25 3-6,-14-34-11,21-4-4,3-19-3,16-6 3</inkml:trace>
  <inkml:trace contextRef="#ctx1" brushRef="#br0" timeOffset="87697.8">13870 8777 86,'-38'-10'36,"5"18"-4,-24-4 0,7 25-22,-10 5-2,7 22-3,0 13 1,12 16-3,8 6 1,16 6-3,22-3 1,20-13 1,25-15-2,22-21 0,17-29 0,14-26 0,7-26 0,2-17-1,-11-18 0,-16-11-1,-24-4 1,-25-2-1,-30 3-2,-28 7 1,-25 16-2,-21 11 1,-11 20-2,-9 14 1,8 19-3,2 7-7,32 25-17,13-2-5,30 11-1,21-8-2</inkml:trace>
  <inkml:trace contextRef="#ctx1" brushRef="#br0" timeOffset="88056.6">14533 9278 89,'-30'29'38,"1"9"2,-12-7-1,10 5-34,-4-3-2,8 4-1,1-3 1,6-3 0,5-6 0,6-5-1,6-7 0,3-13 0,15-6-1,2-14 0,4-10 0,3-6-2,3-10 1,1-6 0,-2-3 0,-1 4-1,-5 5 2,-2 7-1,-4 10 1,-1 7-1,2 12-1,2 4 0,7 10-2,5-7-4,20 10-12,-6-21-12,23 4-9,0-17 1,15 0-2</inkml:trace>
  <inkml:trace contextRef="#ctx1" brushRef="#br0" timeOffset="88524.6">15338 8411 88,'-30'7'39,"3"30"1,-9 14 0,4 22-34,1 13-1,5 14-1,0 10 0,1 6-1,3-2 0,7-4-2,2-12 2,8-9-2,1-13 0,4-15 0,4-18 0,1-18 0,-5-25-1,22-1 0,-6-20 0,0-10 0,3-14 0,2-10-1,7-5 0,6 2 0,0 5 1,1 10 0,0 12 0,0 11 0,-1 18 0,-1 16 0,-5 15 0,-7 8 0,-6 8-1,-7 2 1,-7 3-1,-9-3 0,-12-3 0,-8-6 0,-9-7 0,-6-10 0,-1-6-1,-2-14-2,10 0-8,-3-25-8,28 8-15,1-16-5,21 1 0,10-9 0</inkml:trace>
  <inkml:trace contextRef="#ctx1" brushRef="#br0" timeOffset="88696.2">15680 9219 92,'0'14'40,"-5"16"1,-17 3-1,1 5-30,-5 7-6,3 4-2,4-3-1,9-2-1,8-7-2,8-14-2,20 1-13,-8-28-15,22-2-7,-6-23-1,13-4-1</inkml:trace>
  <inkml:trace contextRef="#ctx1" brushRef="#br0" timeOffset="88836.6">15761 8808 92,'-13'-33'23,"18"12"-21,6 2-4,18-1-36,10-6 0</inkml:trace>
  <inkml:trace contextRef="#ctx1" brushRef="#br0" timeOffset="89039.4">16414 8479 93,'-32'53'41,"-14"8"2,3 19-3,-6 2-32,11 16-3,5 1-1,8 2-2,6-3-1,5-7-4,9-7-3,-3-27-13,18 2-14,-10-29-8,10-10 1,-10-20-2</inkml:trace>
  <inkml:trace contextRef="#ctx1" brushRef="#br0" timeOffset="89226.6">15923 9051 111,'-17'1'41,"25"15"2,14-10-3,25 3-38,23-1-4,17-10-7,26 15-14,-14-18-9,10 17-9,-10-8 0,-3 16-1</inkml:trace>
  <inkml:trace contextRef="#ctx1" brushRef="#br0" timeOffset="89367">16876 9495 93,'-31'30'43,"5"2"1,-3-20-3,14-2-13,4-14-33,5-21-13,25 15-9,-20-23-6,16 12-5,-12-11-7,2 2 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4A7FD-1F6D-4AE2-9AB8-CB655804CFEB}" type="datetimeFigureOut">
              <a:rPr lang="en-NZ" smtClean="0"/>
              <a:t>07/04/2013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B740D-7EFF-4C56-A8DF-CB36A414FAD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1924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B740D-7EFF-4C56-A8DF-CB36A414FAD1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4995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074072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Complete the prelim question on p80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value of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height and speed of the satellites used by Sky TV (after a clever idea by Arthur C. Clarke)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satellites affect many of us each evening.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a new due date, have HRT and get some homework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67720" y="537120"/>
              <a:ext cx="5829120" cy="558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3680" y="523440"/>
                <a:ext cx="5851800" cy="560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115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5840" y="247680"/>
              <a:ext cx="8234640" cy="617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1080" y="232560"/>
                <a:ext cx="8257320" cy="61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36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1480" y="404280"/>
              <a:ext cx="6303600" cy="345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6000" y="388800"/>
                <a:ext cx="6335280" cy="348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93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71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58047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1 pages 53 – 56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2, Wed 20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Y12 Mechanics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 Thurs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55600" y="352440"/>
              <a:ext cx="8312760" cy="4983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1200" y="336240"/>
                <a:ext cx="8336160" cy="501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990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9880" y="330120"/>
              <a:ext cx="4986360" cy="4459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840" y="321480"/>
                <a:ext cx="5007240" cy="448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720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22080" y="210960"/>
              <a:ext cx="6677280" cy="4935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07680" y="207360"/>
                <a:ext cx="6695280" cy="495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354600"/>
              <a:ext cx="7166160" cy="5846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160" y="339480"/>
                <a:ext cx="7188120" cy="587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9819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0720" y="255240"/>
              <a:ext cx="5684760" cy="54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0640" y="241920"/>
                <a:ext cx="5701320" cy="54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113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31560" y="670680"/>
              <a:ext cx="5429160" cy="473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6520" y="656640"/>
                <a:ext cx="5449320" cy="476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641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781</TotalTime>
  <Words>307</Words>
  <Application>Microsoft Office PowerPoint</Application>
  <PresentationFormat>On-screen Show (4:3)</PresentationFormat>
  <Paragraphs>50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79</cp:revision>
  <dcterms:created xsi:type="dcterms:W3CDTF">2006-08-16T00:00:00Z</dcterms:created>
  <dcterms:modified xsi:type="dcterms:W3CDTF">2013-04-06T22:44:47Z</dcterms:modified>
</cp:coreProperties>
</file>