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317" r:id="rId5"/>
    <p:sldId id="318" r:id="rId6"/>
    <p:sldId id="280" r:id="rId7"/>
    <p:sldId id="281" r:id="rId8"/>
    <p:sldId id="282" r:id="rId9"/>
    <p:sldId id="283" r:id="rId10"/>
    <p:sldId id="284" r:id="rId11"/>
    <p:sldId id="285" r:id="rId12"/>
    <p:sldId id="286" r:id="rId13"/>
    <p:sldId id="287" r:id="rId14"/>
    <p:sldId id="288" r:id="rId15"/>
    <p:sldId id="289" r:id="rId16"/>
    <p:sldId id="290" r:id="rId17"/>
    <p:sldId id="291" r:id="rId18"/>
    <p:sldId id="292" r:id="rId19"/>
    <p:sldId id="293" r:id="rId20"/>
    <p:sldId id="294" r:id="rId21"/>
    <p:sldId id="295" r:id="rId22"/>
    <p:sldId id="296" r:id="rId23"/>
    <p:sldId id="297" r:id="rId24"/>
    <p:sldId id="298" r:id="rId25"/>
    <p:sldId id="299" r:id="rId26"/>
    <p:sldId id="300" r:id="rId27"/>
    <p:sldId id="301" r:id="rId28"/>
    <p:sldId id="302" r:id="rId29"/>
    <p:sldId id="303" r:id="rId30"/>
    <p:sldId id="304" r:id="rId31"/>
    <p:sldId id="305" r:id="rId32"/>
    <p:sldId id="306" r:id="rId33"/>
    <p:sldId id="307" r:id="rId34"/>
    <p:sldId id="308" r:id="rId35"/>
    <p:sldId id="309" r:id="rId36"/>
    <p:sldId id="310" r:id="rId37"/>
    <p:sldId id="311" r:id="rId38"/>
    <p:sldId id="312" r:id="rId39"/>
    <p:sldId id="313" r:id="rId40"/>
    <p:sldId id="314" r:id="rId41"/>
    <p:sldId id="315" r:id="rId42"/>
    <p:sldId id="316" r:id="rId4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29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4-04T00:04:01.940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1632 1320 52,'0'0'34,"0"0"-1,0 0 2,8-46-21,-8 46-6,0 0-5,0 0 2,0 0 0,0 0-2,0 0 1,0 0-2,-6 41 1,0 5-2,-1 15 3,0 11-4,2 13 0,-1 2 1,4 1-1,3-15-1,0-9 0,4-11 2,1-11-2,4-12 2,0-14-2,1-14 1,-3-13 1,-2-14-1,-1-11 2,-4-9-2,-2-11 2,-2-12-1,3 68 0,-8-85 1,5 36-2,1-3 2,0-1-2,1-1 1,4 2-2,2-1 1,3 3 0,3-1 0,6 4 0,1-1 0,-18 48 0,45-79 0,-45 79-1,55-50 1,-55 50 0,52-10 0,-52 10 1,32 33 0,-5 31-1,-18 13 1,-16 14 1,-23 4-2,-13-3 1,-9-15-3,-2-22-2,22-40-4,1-23-16,25-7-14,6-11 0,21-3-1,4-7 1</inkml:trace>
  <inkml:trace contextRef="#ctx0" brushRef="#br0" timeOffset="450">2464 1551 73,'0'0'37,"12"-5"-1,-12 5 1,-5 11-31,-13 0-1,4 9 0,-4 4-2,2 8 0,-4 8-1,5 7-1,-1 1 1,6 1-2,3-3 2,6-5-3,0-5 2,3-7-1,4-13 1,-6-16 0,16-7-1,-3-17 2,-1-9-2,-1-9 3,-3-6-2,-1-8 1,-6 0-1,1 3 2,-6 5-2,0 10 1,-3 8-1,5 7 0,7 8-1,8 7 0,12 5 0,10 0-1,13 6-2,4-9-3,19 4-22,-5-6-12,12 2 1,-10-3-2,3 5 1</inkml:trace>
  <inkml:trace contextRef="#ctx0" brushRef="#br0" timeOffset="850">2877 1687 83,'-4'13'38,"12"-1"0,2-5 1,20-4-36,1-3 1,13-3 0,5-5-1,8-3-1,1-8 1,-3-3-2,-5-1 0,-9-6 0,-11 0 1,-10-4-2,-20 33 1,0-30 0,-22 5-1,-10 12 1,-15 7-1,-3 16 1,-14 12-1,4 17 1,-9 10 0,14 12-1,9 4 2,12 0-2,14-5 1,18-10-2,21-13 2,20-16-3,22-18 1,16-20-2,20-8-10,2-23-24,12-7-4,-7-16 3,-53 34-4</inkml:trace>
  <inkml:trace contextRef="#ctx0" brushRef="#br0" timeOffset="1090">3836 1105 95,'-12'-58'41,"12"58"1,0 0-2,-25 30-35,-3 32-3,4 27 2,0 15-3,8 10 0,4-4-2,9-2-2,7-13-2,9-46-7,23-9-26,-5-20-2,15-13 1,-2-16-1</inkml:trace>
  <inkml:trace contextRef="#ctx0" brushRef="#br0" timeOffset="1250">4154 1539 88,'2'-16'37,"-2"16"0,-14 5 1,-3 20-33,4 5-2,-2 8 0,3 7-2,2 8-1,2 0-3,8 2-5,-7-12-29,17-2 0,-2-17-1,11-7-1</inkml:trace>
  <inkml:trace contextRef="#ctx0" brushRef="#br0" timeOffset="1420">4232 1494 103,'0'0'39,"-13"-55"0,13 55-1,-15-46-38,15 46-3,0 0-7,0 0-25,-10-51-4,10 51 0,20 1 0</inkml:trace>
  <inkml:trace contextRef="#ctx0" brushRef="#br0" timeOffset="1940">4473 1565 89,'-4'27'37,"0"7"2,-10 1 0,4 6-31,-6 2-2,4 2-2,1-3-1,3-1-2,2-9 1,5-2-2,2-12 1,-1-18-1,17 2 1,-2-20 1,0-8-2,4-9 2,-2-5-1,0-4 1,-1 1-2,-3 3 2,-2 8-1,-4 5-1,-4 11 0,-3 16 1,0 0-1,11 0 0,-8 13 0,5 3 0,4 0 0,6 0 0,4-2 0,6-6 0,5-3 0,3-8 1,2-4-1,-1-4 1,0-5-1,-3-4 1,-5-1-1,-1-2 0,-7 1 1,-1 4-1,-8 4 0,-1 7 1,-11 7-2,4 18 1,-8 2-1,-3 8 1,3 5-1,-3 7-1,4-1 0,2-2-2,12-5-4,-7-16-31,21-1 0,-5-14-1,15-5-1</inkml:trace>
  <inkml:trace contextRef="#ctx0" brushRef="#br0" timeOffset="2120">5341 1566 114,'0'0'40,"-20"17"1,15 14-4,-6 5-35,5 10-1,1 6 1,0 6-3,4-2 0,2-5-3,9-4-5,-8-14-30,17-8-1,-6-19 1,10-9-3</inkml:trace>
  <inkml:trace contextRef="#ctx0" brushRef="#br0" timeOffset="2270">5462 1463 114,'0'0'34,"-20"-52"-7,20 52-27,0 0-39,-31-55 0,31 55-1</inkml:trace>
  <inkml:trace contextRef="#ctx0" brushRef="#br0" timeOffset="2940">5692 1658 82,'0'0'38,"5"-18"-1,-5 18 1,0 0-29,0 0-1,-5 14-2,7-1-1,-3 4-2,0 3-1,-1 8 0,-1 4-2,1 5 1,-1 1 0,-1 0-1,2-3 0,1-5 1,2-4-2,1-8 2,-2-18 0,18 4-1,-3-18 2,2-12-1,3-5 2,-1-7-2,5-8 1,-2 0 0,-2-3-1,1 6 1,-5 8-1,-2 9-1,-1 8 1,-2 10-1,-11 8 0,16 21 0,-10 3 0,-1 9 0,3 5-1,5 5 0,6 0-3,7-2-1,6-13-7,17-1-26,-2-14-2,17-5 1,-8-16-2</inkml:trace>
  <inkml:trace contextRef="#ctx0" brushRef="#br0" timeOffset="4140">6607 1620 113,'-13'-14'39,"-14"2"2,4 12-1,-22 3-36,12 6-1,-5 7 0,1 9 0,-3 6-1,4 7 0,7 1-1,6 1 0,8-1-1,8-4 0,11-6 1,7-6-2,12-10 1,6-10 0,6-10 0,6-9 1,-2-6-1,-1-7 2,-2-4-2,-5-3 0,-6 1 0,-7 1 0,-5 9 0,-8 4 0,-3 7 0,-2 14 0,-10-1 0,1 13 0,-3 7 0,2 9-2,1 2 1,5 4-1,5-1 0,6-5-2,11-6-1,5-9 0,20-6-7,-11-20-23,24-2-3,-12-10 0,10 0 1,-19-10 23,10 7 8,-17 3 4,-8 3 8,-1 13 25,-19 9 3,0 0 1,-17 6 1,14 18-22,-17 1-6,9 9-3,-5 3-2,6 3 0,0-1-1,5-1 0,3-3 0,2-9-2,2-10 2,-2-16 0,18-3-2,-6-16 2,1-12-1,1-7 1,0-7-1,1-7 0,-2 1 0,-2 0 0,-3 6 0,-2 7 0,-1 9-1,-2 7 0,3 11 0,-6 11-1,17-3 0,-4 11-1,9 5-1,5-3-1,10 4-4,-4-8-4,18 0-15,-11-9-12,7 3 1,-12-9 0,6 1 18,-18-6 11,-1 2 8,-5 4 6,-17 8 18,5-12 14,-5 12-1,-13 2 2,-7 5-16,10 13-10,-14 2-4,6 4-2,-1 4-1,5 8-2,2-2 0,9 1-1,5-5-1,7-5 0,6-11 0,8-7 0,4-14 0,4-7-1,3-9 1,4-9 0,2-5 0,-1-1-1,-2 1 0,-3 5 0,-5 8 0,-5 7 0,-6 14 0,-18 1-1,6 39 0,-15 8-1,-8 17 1,-7 15 0,-1 11 0,-3 8-1,-3 0 1,1 8-1,1-14 2,3-9 0,7-18-1,3-13 1,1-21 0,3-14 0,12-17 0,-13-22 1,12-12-1,2-13 0,5-11 1,3-12 0,6-2 0,4-3-1,3 6 0,3-2 0,5 8-6,-9-3-25,17 18-9,-10 3 0,11 11-1</inkml:trace>
  <inkml:trace contextRef="#ctx0" brushRef="#br0" timeOffset="4710">8799 1319 82,'56'-57'39,"-56"57"-1,0 0 2,0 0-31,31-48-3,-31 48 1,0 0-2,-35 26 0,-9 16-1,-1 21 0,-7 6-2,10 8 0,10-2-1,27-4 0,19-17-1,29-22 0,17-15 1,12-17-1,5-15 1,3-16 0,-4-13 1,-76 44-2,62-58 2,-62 58-1,45-69 1,-45 69-4,10-77 1,-10 77-3,-17-74 1,17 74-2,-41-61-1,41 61-6,-48-44-28,48 44 0,-59-29 0,59 29 1</inkml:trace>
  <inkml:trace contextRef="#ctx0" brushRef="#br0" timeOffset="4910">9047 1520 106,'-18'10'39,"9"5"1,-12-1-1,21-14-35,-15 20-2,11-3-1,2 3-1,5 0-2,11 5-3,0-14-14,19 8-20,-3-9 1,15-1-1,-4-10-1</inkml:trace>
  <inkml:trace contextRef="#ctx0" brushRef="#br0" timeOffset="5280">9466 1426 108,'-22'-5'41,"12"17"1,-10 5-1,10 6-37,-5 3-1,4 6 0,2 3 0,3 2-2,5-5 0,8-1 0,6-6-1,6-8 1,7-9 0,5-12-1,5-6 1,2-10-1,0-8 1,1-8 0,-5-4 1,-5 0-2,-29 40 0,0 0 0,42-68 0,-23 51 0,-19 17 0,10 5 0,-18 15 0,8 18 0,-11 5-2,9 7-2,0 5-6,-7-10-28,20 1-3,-4-14-2,20-5 1</inkml:trace>
  <inkml:trace contextRef="#ctx0" brushRef="#br0" timeOffset="5930">10232 1485 94,'0'0'38,"-11"-2"1,11 2 0,-7 13-36,7-13 0,-3 23 0,1-3 0,-4 7-1,2 4 0,-3 0 0,4 2-1,-2-5 0,4-6 0,1-3 0,5-8 1,-5-11-1,22-10 1,-4-7-1,3-8 0,4-6 1,0 0-1,2-7 0,-1 2 0,-2 4-1,-5 8 1,-4 6-1,-2 13 1,-13 5-1,15 24-1,-11 1 0,-3 4-1,3 6-1,1-5-3,18 1-29,-9-14-5,15-5 0,-5-13-2</inkml:trace>
  <inkml:trace contextRef="#ctx0" brushRef="#br0" timeOffset="6100">10474 1225 97,'-93'-29'33,"39"22"-28,54 7-2,-119 8-38,57 23-5</inkml:trace>
  <inkml:trace contextRef="#ctx0" brushRef="#br0" timeOffset="6980">11572 1340 83,'-10'-46'39,"10"46"-1,0 0 1,0 0-29,0 0-6,-28-49 1,28 49-1,0 0-2,-13 14 1,6 17-2,4 13 1,-3 12-1,1 10 0,-2 7-1,5 7 1,-4-8-1,9-8 1,-1-15-1,1-9 0,3-15 1,2-12 0,-8-13 0,19-24 0,-10-5 0,2-15 0,-2-12 1,-9 56 0,8-75 0,-8 75-3,15-95 2,-7 42-2,0-4 2,6 5-2,1-2 1,0 0 0,1 0-1,6 5 2,0 2-2,-22 47 1,44-81 0,-44 81 0,53-52 0,-53 52 0,0 0 0,64-17 1,-64 17 1,0 0-1,31 53 0,-31-53 1,-12 59-2,12-59 0,-35 67 0,35-67-2,-51 64-1,51-64-3,-59 55-7,59-55-28,-58 35 0,58-35 0,0 0-1</inkml:trace>
  <inkml:trace contextRef="#ctx0" brushRef="#br0" timeOffset="7600">12440 1505 89,'-14'-11'37,"14"11"1,-20-11 0,20 11-31,-29-10 0,12 12-1,-14 1-1,-5 10 0,-13 7-1,-3 8-1,-7 6 0,1 0-1,0 5 0,6 2-1,10-1 0,12 0-1,20-8 0,17-7 0,20-10 1,19-4-1,13-14 1,9-7-1,7-10 1,2-6 0,-2-5 0,-9-4-1,-10 2 2,-16 2-2,-12 7 0,-11 1 0,-11 10 0,-6 13 0,-18-3 0,-4 18 0,-4 8 0,-1 6-2,2 5-1,4 4 0,8 0-1,12-5-2,22-2-14,3-18-20,27 0-1,4-15 1,20-2 0</inkml:trace>
  <inkml:trace contextRef="#ctx0" brushRef="#br0" timeOffset="8100">13075 1586 114,'-21'-20'40,"2"12"2,-19 1-2,7 8-36,-12 7-1,0 11 0,-2 5-1,1 6 0,4 3 0,8 4-1,9 0 1,10 0-2,17-9 0,13-6 0,12-12 0,11-8 0,9-9 0,4-11 0,2-7 0,2-10 0,-5-4 0,-8-4 0,-8 5 0,-7 5 0,-9 6 0,-7 7 0,-13 20 0,0 0 0,0 26 0,-10 15 0,-4 16 0,-2 13 0,-5 7-2,-4 13 1,0 3 1,-2-1-2,0-4 2,-1-5-2,-2-13 2,-2-8 0,2-16 0,1-13 0,0-17 1,4-14-1,3-16 1,8-16-1,7-16 0,9-16-1,12-4 0,8-9-1,14 6-2,1-5-1,20 13-20,-12-4-14,13 20-2,-10 5 1,8 14-1</inkml:trace>
  <inkml:trace contextRef="#ctx0" brushRef="#br0" timeOffset="8450">13559 1692 111,'-14'7'39,"17"3"3,-3-10-3,19 2-36,11-6 0,9-4 0,3-4-1,6-4 0,-3-5 0,-5-3-1,-6-4 1,-11-2-1,-10 1 1,-11 4-1,-13 7 1,-15 10-2,-11 10 0,-7 15 0,-7 12 0,0 9 0,2 10 0,9 8 0,10 0 0,14-3 0,19-5 0,16-10-7,32-4-14,4-16-20,30-6-1,6-17-1,27-5 1</inkml:trace>
  <inkml:trace contextRef="#ctx0" brushRef="#br0" timeOffset="9070">14996 1301 118,'0'0'41,"0"0"0,0 0-9,0 0-27,-73 0-2,2 24-1,8 6-1,14-5-1,32 9 0,29-4 0,34-1 0,20-5-1,12 1 1,-1-1 0,-6 2 0,-13 4 0,-17 0 0,-20 3 0,-23 3 0,-21-2 0,-13 0 1,-12-5-1,-4-4 1,0-9-1,2-4 1,10-13 0,9-11 0,14-9 0,14-13-1,13-11 1,15-11-1,-25 56 0,42-63-1,-42 63 0,55-71-1,-55 71 0,67-66-5,-67 66-29,75-72-5,-75 72 1,81-57-2</inkml:trace>
  <inkml:trace contextRef="#ctx0" brushRef="#br0" timeOffset="9390">15557 1236 109,'0'0'42,"0"0"1,2 53-1,-27-9-33,-19 2-5,-2 8 0,-4 5-2,15 1-2,9 1 0,28-3 0,19-17 0,16-7 0,17-15 0,17-10 0,7-15 0,5-10 0,-2-14 0,-11-11 0,-10-8 0,-60 49 0,35-59 0,-35 59 0,10-58 0,-10 58 0,-35-47 0,6 14 0,-43 15-11,-12 11-22,-1 15-10,5 15 1,6 9-3,20 8 3</inkml:trace>
  <inkml:trace contextRef="#ctx0" brushRef="#br0" timeOffset="11340">1557 3361 42,'0'0'29,"0"0"2,4-16-1,-4 16-17,-8-15-3,8 15-2,-21-18 1,11 11-2,-13-7 0,4 9-2,-8-1 0,1 9 0,-5 2-1,0 10-1,-1 4-1,2 11 0,-3 5 0,4 6 0,2 3 0,7 1-2,6-2 1,9-5-1,12-6 1,13-9-1,11-12 1,16-11 0,8-12-1,7-9 2,3-8-2,-1-4 2,-3-4-2,-9 5 1,-9 4-1,-12 7 0,-14 12 0,-17 9 0,5 17 0,-19 9-3,-2 10 3,-4 3-3,5 6-1,-2-8-5,25 2-27,-4-17-2,24-8 0,2-20-1</inkml:trace>
  <inkml:trace contextRef="#ctx0" brushRef="#br0" timeOffset="11940">1603 3019 65,'-53'-15'34,"-3"5"0,-8-4 0,4 16-23,-14-3-3,2 19-1,-8 8-2,1 24 0,-3 17-2,9 21-1,4 15 1,10 14-1,12 14-1,23 10 0,23 2 0,31-7-1,30-16 0,30-22 0,32-30 0,30-32 0,24-39-1,10-35 1,3-34 1,-11-24-1,-20-20 1,-22-11 1,-35-8-1,-40 3 0,-43 4-1,-35 5 0,-37 9 1,-37 13-1,-28 18 0,-21 18 0,-11 20 0,-4 20 0,8 21-1,14 12-5,35 26-29,24-1-3,43 13 0,26-4-2</inkml:trace>
  <inkml:trace contextRef="#ctx0" brushRef="#br0" timeOffset="13880">3130 3145 60,'0'0'33,"-11"-10"0,11 10-1,0 0-27,-8 11 0,8-11 0,-3 25-1,0-1-2,5 13 1,-2 9-1,3 12 0,-2 7 0,5 4-1,-1-1 0,0-1 0,0-11 1,3-7 0,-3-16 1,3-12-1,-8-21 1,16-12 0,-9-16-1,2-11 1,-2-12-1,0-9 0,-2-8-1,-2-4 1,-2-2-1,1 7 1,-1 5 0,2 6 0,3 3-1,6 12 1,8 2-1,7 9 0,9 6-2,8 4 0,8 9-3,1-3-6,13 23-28,-3-8-2,5 17 0,-4-7-2</inkml:trace>
  <inkml:trace contextRef="#ctx0" brushRef="#br0" timeOffset="14490">4442 3312 93,'-18'3'38,"18"-3"-1,0 0 1,29-17-39,19 0-1,14-11-3,20 11-13,-2-17-18,8 14 0,-12-5-1,-5 15 0</inkml:trace>
  <inkml:trace contextRef="#ctx0" brushRef="#br0" timeOffset="14650">4519 3673 91,'-27'37'38,"20"-26"0,35-8 1,19-24-36,26-20-7,36-4-31,2-17-1,18 1-1,-4-6-1</inkml:trace>
  <inkml:trace contextRef="#ctx0" brushRef="#br0" timeOffset="15460">6107 2945 74,'0'0'35,"0"0"0,0 0 1,0 0-29,-9 16-1,-1 2-2,4 13 0,-4 7-1,1 10-1,-2 6-1,4 6 0,0 0 0,4 0 1,1-3-2,2-6 2,1-12-2,2-6 1,1-11 0,-1-7 0,-3-15 0,11-1 0,-6-15 0,2-6 0,-3-9 0,-1-8 0,-1-8 0,-5-4-1,1-5 1,-4 0-1,1 4 1,-1 2-1,3 5 0,3 5 1,7 6-1,11 6 1,6 5-1,7 5 0,10 2 1,5 0-1,7 4-3,4-8-7,11 10-25,-10-8-5,4 8 2,-14-8-3</inkml:trace>
  <inkml:trace contextRef="#ctx0" brushRef="#br0" timeOffset="15850">6524 3409 90,'3'-21'35,"8"13"1,-10-5-2,-1 13-29,2 13-1,-1 8-1,-6 5-1,1 11 0,-4 3-1,3 4-2,-2 1 1,5-7-3,6 3-4,-8-18-28,18-1-1,-14-22 0,30 0-2</inkml:trace>
  <inkml:trace contextRef="#ctx0" brushRef="#br0" timeOffset="16050">6614 3329 106,'-18'-10'37,"18"10"1,-21-6-1,21 6-35,0 0 0,23-16-2,0 8-1,6-3-2,9 8-6,-5-11-27,13 12-1,-11-5-1,2 13 0</inkml:trace>
  <inkml:trace contextRef="#ctx0" brushRef="#br0" timeOffset="16230">6520 3642 101,'-16'7'37,"16"-7"2,12-7-3,13-7-32,17-7-3,9-2 1,7 1-3,0-6-4,7 15-29,-16-8-4,0 16 2,-21-1-3</inkml:trace>
  <inkml:trace contextRef="#ctx0" brushRef="#br0" timeOffset="16420">6611 3801 102,'-14'14'37,"14"-14"3,0 0-3,15-18-35,23-4-2,14-3-2,6-12-7,14 11-27,-5-8-1,11 11 0,-11-5-2</inkml:trace>
  <inkml:trace contextRef="#ctx0" brushRef="#br0" timeOffset="17180">7976 2944 94,'2'-22'38,"7"7"-2,-7-6 0,4 7-32,-6 14-1,12-8 0,-11 22-1,-2 13 0,-8 11-1,-1 11 0,-3 11-2,-2 6-1,4 8-3,-2-8-3,16 3-26,-4-20-3,14-1 0,-3-22-2</inkml:trace>
  <inkml:trace contextRef="#ctx0" brushRef="#br0" timeOffset="17370">7916 3218 105,'-24'-16'39,"9"12"0,-3-4-1,18 8-34,0 0-3,29-4-1,10-3-3,9-14-8,25 6-26,5-15-2,16 2 1,-2-16-2</inkml:trace>
  <inkml:trace contextRef="#ctx0" brushRef="#br0" timeOffset="17730">8770 2532 78,'-29'-8'41,"5"24"-2,-8 3 1,8 18-18,-3 7-20,7 7 2,-1 9-1,3 6 0,1 3-1,3-1 2,2-4-3,4-7 2,4-5-2,1-7 0,6-11-1,5-10 1,5-14 0,6-10-1,4-10 1,5-7-1,1-6 0,0-5 1,-1-1-1,-3 4 0,-4 3 0,-4 6 1,-5 11-2,-12 5 2,14 19-2,-11 2 0,0 8-1,0-1-2,9 10-8,-5-15-27,16 5-3,-5-20 2,14 0-2</inkml:trace>
  <inkml:trace contextRef="#ctx0" brushRef="#br0" timeOffset="18640">3303 4825 81,'3'-19'37,"-3"19"0,3-14 1,-3 14-34,1 25-2,-2 6 0,-1 9-1,0 12 1,-3 7 0,3 5 0,-3 2 0,4-1 0,-1-9 0,2-5-1,1-13 0,1-7 1,1-15-1,-3-16 0,11-4 0,-4-17 0,1-11 1,0-8 1,-1-8-3,1-6 2,0-4-1,0 4 0,0 3-1,-1 6 2,3 6-3,1 6 1,7 5 0,8 4-2,10 4-2,11-4-2,23 14-22,3-17-11,23 6-1,2-9-1,13 6 1</inkml:trace>
  <inkml:trace contextRef="#ctx0" brushRef="#br0" timeOffset="18840">4521 4890 94,'-8'21'40,"8"-21"0,11 3-2,15-17-37,13-8-2,15 0-3,-3-12-11,9 16-23,-12-5 0,0 17-2,-19 3 1</inkml:trace>
  <inkml:trace contextRef="#ctx0" brushRef="#br0" timeOffset="18970">4455 5273 98,'-23'26'39,"23"-26"1,10-6-4,41-14-45,5-19-28,24-1-2,4-10 1,19 4-3</inkml:trace>
  <inkml:trace contextRef="#ctx0" brushRef="#br0" timeOffset="19490">6040 4543 87,'-5'-12'38,"-14"2"0,-3 21 0,-15 7-34,-2 18-1,-10 14-1,-2 15 0,-2 15 1,4 11-1,5 5 1,12 1-2,12-6 2,18-9-2,18-16 1,17-15-1,15-24 0,14-19-1,6-17 1,5-17-1,-5-10 0,-9-6 1,-16-5-3,-17-2 1,-22 8-1,-20 5 1,-17 9-1,-17 10 1,-10 9-1,-4 6 0,8 5-1,5 2-1,26 11-27,9-16-6,29 3-1,18-13-2</inkml:trace>
  <inkml:trace contextRef="#ctx0" brushRef="#br0" timeOffset="19670">6643 4955 101,'-36'10'38,"5"-12"-4,10-9-32,26-8-41,9-14-1,23-1-1</inkml:trace>
  <inkml:trace contextRef="#ctx0" brushRef="#br0" timeOffset="20140">6986 4704 96,'-44'12'40,"13"5"0,-1-17-2,20 0-36,22-9 0,19-3 0,16-7-1,14 1 0,7-2 0,6 2 0,-3 4 0,-8 8 0,-15 10 0,-13 7 0,-21 11-1,-17 9 1,-19 8 0,-10 4-1,-9 3 0,-3-2 1,2-4-1,4 0 0,12-9-1,16-8 1,17-10 0,22-7 0,12-7 0,12-1 0,7-3 0,0 2 1,-1 3-1,-8 7 1,-15 7-1,-15 8 0,-16 6 2,-13 8-2,-11 4 1,-10 5-2,-9 0 1,3-2-2,1-6-1,5-14-8,21 1-29,-2-23 0,12-1 0,22-28-1</inkml:trace>
  <inkml:trace contextRef="#ctx0" brushRef="#br0" timeOffset="20460">7723 4708 95,'-27'5'40,"27"-5"2,-17 8-2,29-16-36,5 3-1,12-3 0,7-4 0,8 1 0,4-5-1,1 1 0,-4 1-1,-6 3 0,-6 8 0,-10 10 0,-11 15 0,-12 15 0,-13 14-1,-3 12 0,-9 10 1,-2 6-1,-4 4 0,2-3-3,6-6 0,4-19-7,22 1-27,-11-29-5,21-5 1,-13-22-1</inkml:trace>
  <inkml:trace contextRef="#ctx0" brushRef="#br0" timeOffset="21940">9105 4668 60,'-5'11'37,"6"16"0,-7 1 0,11 17-26,-12 1-4,7 13-1,-3 2-2,3 6-3,-1-2-1,-1-7-7,13 5-12,-10-21-18,11-5 1,-7-19-1,8-7-1</inkml:trace>
  <inkml:trace contextRef="#ctx0" brushRef="#br0" timeOffset="22140">8967 5058 99,'-13'-7'40,"2"-7"1,11 14-5,23-20-31,11 5-2,12-4 0,8-4-3,11 1-2,2-8-8,10 12-28,-9-7-2,5 14 1,-16-8-3</inkml:trace>
  <inkml:trace contextRef="#ctx0" brushRef="#br0" timeOffset="24130">10299 4456 65,'-13'1'36,"-13"4"-1,-2 13 1,-13 6-32,8 8 1,-2 2-1,8 2-1,5-3 0,13 1 0,14-9-2,16-7 1,16-8-1,12-6 0,12-7 0,4-1 0,-2 0-1,-1 4 1,-13 10-1,-13 11 0,-16 9 0,-18 8 1,-17 8-1,-11 7 0,-10 1 0,-2-4 0,0-8 0,5-10-2,14-7-6,4-23-28,15-2-1,26-31-2,7 0 2</inkml:trace>
  <inkml:trace contextRef="#ctx0" brushRef="#br0" timeOffset="24310">10382 4452 107,'-44'-2'40,"18"12"0,3-12-11,23 2-26,18 7-2,26-10-1,20-3-2,10-8-3,25 10-26,-5-9-8,14 9 0,-9-4-1</inkml:trace>
  <inkml:trace contextRef="#ctx0" brushRef="#br0" timeOffset="24480">11017 4856 95,'-31'14'40,"17"-4"0,3-21-3,12-8-38,24 4-13,8-19-24,18 2 0,0-8-2,15 5 1</inkml:trace>
  <inkml:trace contextRef="#ctx0" brushRef="#br0" timeOffset="24850">11832 4428 95,'-15'-5'39,"-9"3"2,2 15-2,-16 8-36,5 3-2,-4 9 1,-1 15 0,-2 9 0,5 10 0,6 1-1,13 4 0,12-6 0,16-4 0,14-15-1,11-9 1,10-16 0,6-15-1,0-11 0,-2-12 1,-9-7-1,-9-9-1,-12-5 1,-13-3-1,-12-1-1,-11 2 0,-4 8 0,-10 1 0,0 9-2,-3 4-1,13 19-9,-5-10-25,24 8 1,0 0 0,12 5-2</inkml:trace>
  <inkml:trace contextRef="#ctx0" brushRef="#br0" timeOffset="25330">12304 4314 82,'-38'16'42,"0"-9"-3,17 7 1,5-6-22,16-8-17,16 5 1,13-4 0,9-4-1,8 1 1,5 0-1,0-3-1,-2 3 1,-6 0 0,-9 4 0,-14 5-1,-12 4 1,-10 5-2,-13 4 2,-7 4-1,-6 2 0,3 1-1,-1-1 1,11-2 0,8-5 0,14-4 0,14-4 0,15-5-1,7-1 1,6 0 0,0 2 1,-3 3-1,-11 6 0,-8 6 1,-15 8-1,-17 7 1,-10 5-1,-11 0 0,-5 3-2,-5-3 0,6-2-3,-3-19-21,21 8-14,0-22 0,23-1-1,2-23 0</inkml:trace>
  <inkml:trace contextRef="#ctx0" brushRef="#br0" timeOffset="25630">12724 3954 102,'0'0'40,"-18"-7"0,32 26 0,8-1-37,9 12 0,10 4 0,6 8 0,4 7-1,6 5 0,0 5-1,-6 4-1,-5 7 1,-8 1-1,-12 4 0,-13 2 0,-17-1 0,-14-1-1,-15-3 0,-12-8-2,-6-3-3,-15-19-25,13 3-8,-9-21-1,16-2-1</inkml:trace>
  <inkml:trace contextRef="#ctx0" brushRef="#br0" timeOffset="26220">5897 4284 61,'-14'-16'34,"-8"20"1,-17 6 0,-2 21-25,-21 7-1,-2 30 0,-15 15-1,6 25-1,0 10 0,18 15-4,14 0 0,24 1-4,27-6-3,18-24-32,44-14-3,19-29-2,36-14-2</inkml:trace>
  <inkml:trace contextRef="#ctx0" brushRef="#br0" timeOffset="26850">13963 4317 87,'4'14'37,"-22"2"-1,-7 19 1,-17 6-32,-3 11-6,-6 12 2,-2 8-1,-2 3-1,4-3 0,16 3-9,1-19-26,24-6 1,6-20-3,17-13 2</inkml:trace>
  <inkml:trace contextRef="#ctx0" brushRef="#br0" timeOffset="27020">13706 4635 97,'-15'-19'39,"-13"3"1,11 21-3,-3 4-32,13 9-2,12 4-1,13 2-2,19 1-3,10-12-4,27 6-30,1-17-2,20 0 0,-3-12 0</inkml:trace>
  <inkml:trace contextRef="#ctx0" brushRef="#br0" timeOffset="27200">14519 4405 96,'-40'39'38,"-7"2"-1,13 9-1,0 0-34,12-2-5,20 9-12,6-20-22,23 0 0,5-19-1,24-4 0</inkml:trace>
  <inkml:trace contextRef="#ctx0" brushRef="#br0" timeOffset="27500">14914 4448 104,'-30'20'40,"-9"4"1,11 16-1,0-1-37,8 6-1,12 0 0,12-1 0,11-7 0,13-10-1,10-14 1,7-9-2,5-11 1,0-14-1,-4-10 0,-7-7 0,-10-5 0,-12-3-1,-12 2-1,-10 3 0,-9 4-2,-10 0-3,14 18-32,-18-6 0,19 13 0,-1-6-1</inkml:trace>
  <inkml:trace contextRef="#ctx0" brushRef="#br0" timeOffset="27850">15715 3733 104,'-39'30'39,"-14"3"2,6 21-2,-8 3-35,13 9 0,7-1-1,13 1-1,12-5 0,17-9 0,14-12-1,13-10-1,5-12 1,-1-11-1,-2-13 1,-6-9-1,-10-8 0,-13-5 0,-15-4-2,-15-2 0,-6 4-3,-15-6-8,7 22-25,-14-4-2,9 21 1,-4-2-2</inkml:trace>
  <inkml:trace contextRef="#ctx0" brushRef="#br0" timeOffset="28640">3507 6806 93,'0'0'37,"-7"-14"0,7 14 0,0 0-33,-8 25-1,7 4 0,1 16 0,-3 11-1,-1 13 0,-4 7 0,1 2-1,-2-3 0,2-6 0,0-12 1,3-13-1,1-15 1,5-19-1,-2-10 0,10-28 0,-5-5 1,0-9 1,-4-11 0,0-3-1,-2-7 0,-1 4 0,0 2 0,2 6-1,6 5-1,8 1-2,14 9-1,10 2-5,26 17-26,1-10-6,22 12 0,-3-6-1</inkml:trace>
  <inkml:trace contextRef="#ctx0" brushRef="#br0" timeOffset="28840">4456 6782 108,'-17'12'39,"-1"-13"1,18 1-2,7-18-35,19-1-2,17 0-3,8-8-4,17 9-30,-9-5-3,5 13 0,-13 1-1</inkml:trace>
  <inkml:trace contextRef="#ctx0" brushRef="#br0" timeOffset="28990">4380 7181 114,'-31'19'39,"34"-7"1,19-26-3,28-13-41,33-5-32,5-8-2,20 3-1,1-3-2</inkml:trace>
  <inkml:trace contextRef="#ctx0" brushRef="#br0" timeOffset="33730">6009 6424 87,'18'19'38,"-15"1"-2,2 17 2,-6 7-37,-2 13 1,3 8-2,0 9 1,2 5-3,-5-8-1,13 3-11,-5-19-22,14-6 0,2-19-1,9-10 0</inkml:trace>
  <inkml:trace contextRef="#ctx0" brushRef="#br0" timeOffset="34120">6520 6549 93,'6'-16'38,"7"4"1,1-11-2,16-2-37,2 0 1,12 2 0,6 3 0,5 5 0,-6 9 0,-5 12-1,-10 11 1,-14 13-2,-17 11 2,-12 9 1,-14 8-1,-11 4 1,-3-2 0,-1-5 0,4-4-1,10-11 3,10-7-4,12-11 1,13-11 0,18-8-1,15-6-1,13-7-2,18 0-9,6-14-25,20 1-2,3-8 0,15 2-2</inkml:trace>
  <inkml:trace contextRef="#ctx0" brushRef="#br0" timeOffset="34470">8298 6423 72,'-22'-3'38,"4"8"-1,-10 3 0,6 18-17,-7-1-18,-2 11 1,1 7-2,-1 8 1,-4 9-2,2 2 0,4 2-3,0-10-4,18-1-30,-7-12 1,10-9-1,1-18-1</inkml:trace>
  <inkml:trace contextRef="#ctx0" brushRef="#br0" timeOffset="34650">8027 6628 103,'2'-15'37,"-8"5"3,6 10-2,-3 17-34,7 2-1,8 4-2,10-3-1,11 5-4,10-14-6,24 2-27,3-15-2,18-4 1,-1-14-2</inkml:trace>
  <inkml:trace contextRef="#ctx0" brushRef="#br0" timeOffset="34830">8857 6441 85,'-45'40'39,"-7"-1"-2,9 9 2,0 0-31,14-5-5,13-3-3,14-12-3,29-6-31,6-15-3,20-8 0,11-14-2</inkml:trace>
  <inkml:trace contextRef="#ctx0" brushRef="#br0" timeOffset="35080">9199 6504 103,'-47'24'40,"7"13"2,-5-3-3,12 6-34,11-1-1,21 0 0,14-9-2,17-8 2,11-10-2,12-12-1,5-12-1,1-8 1,-6-8-1,-8-8-2,-12-2 1,-16-3-3,-10 3-2,-16-8-7,2 10-25,-15-5-4,10 13 3,-8-2-2</inkml:trace>
  <inkml:trace contextRef="#ctx0" brushRef="#br0" timeOffset="35440">10092 5873 94,'-40'18'41,"-3"22"-2,-13 3 3,8 12-37,-4 1 1,14 8-2,8-8 2,19-3-3,17-10-2,21-14 1,12-14-1,7-13-1,2-10 0,-4-9 0,-7-9 0,-14-5-2,-11-1-1,-18-5-3,-7 15-12,-18-13-20,3 16-2,-10-2 0,8 15-1</inkml:trace>
  <inkml:trace contextRef="#ctx0" brushRef="#br0" timeOffset="36090">10453 6465 97,'0'0'38,"7"11"1,-15-1-2,-1 10-33,-8 2 0,5 8 1,-6 0-2,2 0 1,0-2-2,6-7 1,3-6-1,7-15 1,0 0-3,24-18-1,-2-6 1,6-7-2,2-5 2,1-2-2,-1 0 2,-3 3-2,-5 9 3,-7 6-1,-15 20 1,0 0 0,0 0-1,-5 17 1,-4 5 0,3 3 0,6-2 0,7-1 0,11-9 0,12-8 0,9-11-1,11-9 1,4-7 0,1-2 0,-2-5 0,-7 3 0,-7 3 0,-12 5 0,-10 13-1,-17 5 1,-5 20-1,-9 6-1,-4 12 0,-4 1-1,4 13-8,-10-7-27,18 7-3,-5-13 1,14 4-3</inkml:trace>
  <inkml:trace contextRef="#ctx0" brushRef="#br0" timeOffset="37440">3478 8328 63,'0'0'36,"0"0"-1,0 0 2,25 10-28,-23 8-1,7 16-1,-5 4-2,0 11-1,-5 3-2,1 3 0,-6-2 0,1-3 0,-2-11 0,1-8 0,1-9-1,3-8 0,2-14 0,0 0 0,14-29 0,-3 4 0,2-9 0,1-4 0,0-7 0,0-3 0,-1-2 0,-2 3 0,0 4 0,-1 4-1,3 7-1,3 3 0,10 8-2,5 0-1,16 7-3,3-11-15,22 10-17,3-9 1,17 2-2,0-7 1</inkml:trace>
  <inkml:trace contextRef="#ctx0" brushRef="#br0" timeOffset="37640">4765 8334 104,'0'0'40,"18"-11"1,8-6-2,7-11-39,5-3-3,8 5-1,-6-4-27,5 18-9,-13 3 2,-3 16-3</inkml:trace>
  <inkml:trace contextRef="#ctx0" brushRef="#br0" timeOffset="37770">4747 8691 103,'-18'23'38,"18"-23"0,0 0-10,42-19-56,4-16-10,22-1 0,6-6-1</inkml:trace>
  <inkml:trace contextRef="#ctx0" brushRef="#br0" timeOffset="38120">5965 7859 94,'40'-23'40,"-9"9"-1,-1 24 0,-22 14-36,-3 21-2,-7 15 0,-9 14 0,-5 10-2,-6 9-1,1 1-1,1-10-3,20 0-27,-1-24-6,23-10 1,7-23-3</inkml:trace>
  <inkml:trace contextRef="#ctx0" brushRef="#br0" timeOffset="38290">6474 8194 96,'-22'3'40,"6"3"-1,-2-2-3,8-14-40,10 10-35,14-10 0,11 3-1,4-8 0</inkml:trace>
  <inkml:trace contextRef="#ctx0" brushRef="#br0" timeOffset="38660">7046 7916 87,'-15'0'39,"15"0"1,0 0 0,14-16-32,7 0-3,15 2 0,3-2-2,6 3 0,1 4-2,-5 6 1,-7 10-2,-13 9 1,-13 13-1,-21 12 0,-15 10-1,-11 8 1,-12 4 0,-3 4 0,-3-2 1,8-4-1,10-9 1,20-10 0,17-15 0,19-11 0,21-15 0,16-14-2,20-6-3,5-20-19,20 5-17,-4-11-1,12 7 1,-6-9-2</inkml:trace>
  <inkml:trace contextRef="#ctx0" brushRef="#br0" timeOffset="38970">8770 8031 62,'13'-25'36,"-4"1"-1,-9-1 0,-3 11-18,-16 2-14,-1 11 0,-13 9 0,-6 19-1,-8 10 1,-2 12-1,-5 10-2,1 2-1,9 4-4,0-14-8,23 0-23,1-17 1,19-12-2,1-22 2</inkml:trace>
  <inkml:trace contextRef="#ctx0" brushRef="#br0" timeOffset="39160">8477 8105 97,'-19'-11'40,"19"11"1,-26 5-1,26 11-32,-3 4-4,16 5 0,11-3-4,14-9-1,15 0-3,6-19-13,24 5-22,3-15-1,15-2-1,-5-18 0</inkml:trace>
  <inkml:trace contextRef="#ctx0" brushRef="#br0" timeOffset="39340">9392 7806 104,'-51'32'38,"0"18"1,-6-2-2,11 5-36,7 0 0,18-2-2,16-6-3,11-18-20,30-1-14,10-23 0,20-7-2,5-19 2</inkml:trace>
  <inkml:trace contextRef="#ctx0" brushRef="#br0" timeOffset="39590">9758 7849 108,'-37'13'41,"2"16"0,-11 4-2,11 16-33,2-5-4,11 3 0,13-4-1,13-4 0,12-8 0,14-10-1,9-14 1,5-11-1,1-11 1,-5-10-1,-6-6 1,-11-4-1,-13-1-1,-15-1-1,-9 5-2,-16-7-8,8 19-26,-14-2-2,13 12 1,-4-3-3</inkml:trace>
  <inkml:trace contextRef="#ctx0" brushRef="#br0" timeOffset="40090">10387 7248 109,'0'0'39,"-11"9"0,11-9 1,0 0-37,22 0-1,3-8 2,12 0-1,5-3 0,6 2 0,2 0 0,-1 3-1,-6 5 0,-7 5-1,-15 8 1,-12 10-4,-12 6 2,-9 4-1,-7 6 0,-5 3-1,-2 4-2,1-8-8,14 9-27,-2-13-1,15 2-1,3-11-1</inkml:trace>
  <inkml:trace contextRef="#ctx0" brushRef="#br0" timeOffset="40780">11214 7915 86,'0'0'37,"0"0"-1,0 0 0,-23 6-29,3 12-3,-5 4 0,-1 14 0,-5 0-1,4 4-1,3-3 0,6-2-1,6-6 0,9-9 0,3-20 0,19 4-1,2-24 1,8-6 1,2-8-1,1-4 0,-3-5 0,-2 2 1,-6-1-2,-6 8 2,-5 7-2,-8 9 0,-4 6 1,2 12-1,0 0 1,-13 12-1,13 3 1,7 2 0,4-2-1,10 0 1,8-7-1,8-7 1,8-3-1,3-5 1,1-4 0,0-3 0,-3 1 0,-7 0-1,-9 3 1,-7 4 0,-8 5-1,-15 1 1,14 13-1,-16 3 1,-2 5-2,0 4 0,-1 5-1,-1 3-4,12 10-31,-15-11-4,9 5-1,-6-11-1</inkml:trace>
  <inkml:trace contextRef="#ctx0" brushRef="#br0" timeOffset="46100">1258 9893 86,'0'0'35,"0"0"-1,-1 17 0,1 10-29,1 2-2,7 10 0,0 7-1,2 8 0,0 7-2,1 4 1,-2 2-1,1 1 0,-4-4-1,-4-4 2,-4-7 0,3-8 1,-1-10-1,0-9 1,-1-13-1,1-13 1,8-10 0,-1-12-1,4-11-1,1-5 1,3-5 0,1-5-1,4 2 2,2 5-3,0 5 2,1 9-1,0 11 2,0 9-2,2 11 0,-3 8 0,-4 8-1,-2 7 2,-3 5-2,-8 4 1,-8 3-1,-9 1 2,-10 1 0,-10-3-1,-5-4 1,-6-5-1,-2-7 0,1-11-2,6-7-2,6-19-4,23-1-28,0-19-2,20 1 0,3-13-2</inkml:trace>
  <inkml:trace contextRef="#ctx0" brushRef="#br0" timeOffset="46590">1692 9720 75,'-57'-13'36,"-14"7"1,0 24 0,-14 12-25,8 22-5,-7 12-2,15 23 0,3 8-3,18 16 2,17 7-3,21 4 1,22-2-2,27-9 1,22-13-2,21-17 2,24-18-1,12-26 0,9-30 1,5-27-1,-6-28 0,-5-21 1,-17-17 2,-16-13-4,-30-10 3,-25-4-2,-26-2 0,-31 0-2,-18 9 2,-27 8-3,-15 15 0,-16 13 0,-2 25-1,-5 19-1,10 32-2,0 11-28,27 26-1,12 1-1,28 9-1</inkml:trace>
  <inkml:trace contextRef="#ctx0" brushRef="#br0" timeOffset="50250">3519 10104 65,'-15'-9'33,"-5"3"0,-8 1 0,2 5-26,-11 1-1,7 11 1,-8-3 0,11 12 0,-3 0-2,12 11 0,5 1-3,13 8 0,10-3-1,11 1 0,9-4-1,7-8 0,8-8 0,2-13 0,4-15 1,0-12-2,-1-13 3,-1-6-1,-7-6 0,-4-3 0,-7 1 1,-3 3-2,-9 4 1,-2 11 0,-8 9-1,-9 21 0,0 0 0,3 20 1,-8 24-2,-7 18 1,-2 18-1,-4 15 2,-3 14-2,-2 6 2,-3 1-2,-3-6-1,-1-12 2,0-11-1,0-17 0,1-16 0,-1-18 0,0-15-1,1-16 1,2-16-2,5-11-1,1-18-3,15 0-29,-6-20 0,14 0-1,1-11-1</inkml:trace>
  <inkml:trace contextRef="#ctx0" brushRef="#br0" timeOffset="50500">4705 10129 97,'0'0'38,"0"-12"1,11-9-2,18-3-35,6-4 0,14-1-3,8 4-3,-2-5-8,7 17-25,-14 3-1,-5 18 1,-18 2-2</inkml:trace>
  <inkml:trace contextRef="#ctx0" brushRef="#br0" timeOffset="50650">4658 10398 100,'-22'24'40,"22"-24"0,11-2-3,38-19-36,11-18-14,23 8-24,8-10-1,18 3 1,2-3-4</inkml:trace>
  <inkml:trace contextRef="#ctx0" brushRef="#br0" timeOffset="51310">7181 9400 68,'-13'-21'37,"-2"7"0,-14-4 0,5 17-27,-23-1-3,2 18 0,-14 8-1,-2 21-1,-9 14-1,-1 18 1,1 11-2,5 9 1,9 1-1,18 2 0,13-6-1,20-10 1,20-16-1,23-20-2,24-20 1,18-19 0,11-19 0,7-13 0,1-13-1,-4-8 0,-9-4 1,-16 2 1,-18 3-2,-17 9 0,-15 13 1,-20 21-2,0 0 1,-16 11 0,-6 19-2,0 8 1,0 6-3,4-3-3,17 8-13,2-24-21,25-2 1,9-20-1,27-10 0</inkml:trace>
  <inkml:trace contextRef="#ctx0" brushRef="#br0" timeOffset="52130">8362 9353 78,'-7'-21'37,"7"21"-1,-21-11 1,8 25-31,-10 8-1,5 18 0,-10 11 0,2 16 0,-7 8-2,4 10 2,-2 0-2,4-1 0,6-6 0,5-10-1,7-13-1,7-13 0,7-18 0,9-20-1,6-17 1,8-17-1,4-18 1,2-10-1,-1-12 1,2-9-1,-4-7 0,-2-1-1,-4 4 1,-8 5-1,-4 15 1,-5 12-1,-3 16 1,-5 20-1,0 15 1,-6 24 0,5 10 0,5 10 1,7 2 0,8-1 0,14-5 0,12-12 1,13-16-1,13-14 1,10-17-1,6-12 0,1-12 0,-3-5-1,-7-6 1,-11 4-1,-12 6 1,-15 12-1,-16 16 0,-24 16 0,3 24 0,-23 21 1,-10 17-1,-5 14 1,-3 13-1,0 3 0,3 1-1,7-9-2,15-5-6,3-23-29,28-5-3,1-24 0,18-5-1</inkml:trace>
  <inkml:trace contextRef="#ctx0" brushRef="#br0" timeOffset="52450">9358 9899 69,'11'-5'39,"-11"5"-1,0 0 1,0 0-12,0 0-22,-9 21-1,3 4-1,-5 4 0,2 3-2,0 3 0,1 1-1,3-2-3,0-10-2,11 8-14,-5-22-21,11-3 2,-12-7 0,28-17 0</inkml:trace>
  <inkml:trace contextRef="#ctx0" brushRef="#br0" timeOffset="52620">9424 9774 103,'-9'-20'38,"9"20"1,4-23 0,11 12-34,3 2-4,8-3-2,9 4-1,-1-3-4,10 14-11,-11-9-21,0 13 0,-12-3 1,-3 9-2</inkml:trace>
  <inkml:trace contextRef="#ctx0" brushRef="#br0" timeOffset="52810">9443 9931 89,'-5'13'36,"5"-13"1,11 7 1,5-14-32,13 2-1,3-5-3,4-2-3,3 5-3,-14-11-11,5 14-22,-12 1 0,-7 7-1,-11-4 1</inkml:trace>
  <inkml:trace contextRef="#ctx0" brushRef="#br0" timeOffset="52950">9467 10110 100,'-27'23'39,"15"1"0,12-24-1,7 13-31,16-21-4,21-10-3,13-1-4,1-18-27,18 8-6,-4-9-2,6 8-1</inkml:trace>
  <inkml:trace contextRef="#ctx0" brushRef="#br0" timeOffset="53690">10187 8947 74,'0'0'37,"24"11"-1,3 4 1,17 19-30,4 2-2,14 18-1,-2 10-1,-2 13 1,-11 9-2,-12 9 2,-22 8-2,-19 4 0,-23 2-1,-17-1 0,-11-3-3,-9-13-2,8 0-27,-7-19-7,12-13-1,4-23 0</inkml:trace>
  <inkml:trace contextRef="#ctx0" brushRef="#br0" timeOffset="54170">6614 9132 81,'-45'55'39,"-13"18"-1,0 36 0,-10 11-32,10 21 1,5 1-3,18 4 0,19-9-4,21-14-1,34-18-5,22-35-6,49-16-28,19-28 2,35-15-3,18-20 3</inkml:trace>
  <inkml:trace contextRef="#ctx0" brushRef="#br0" timeOffset="54690">11668 9038 65,'-41'50'39,"-15"19"-2,-23 15 3,-9 19-20,-21 10-14,-1 13-1,0-5 0,9-4-2,17-11-4,17-20-7,32-11-28,18-25-3,32-16 1,17-24-2</inkml:trace>
  <inkml:trace contextRef="#ctx0" brushRef="#br0" timeOffset="55140">11586 9609 72,'12'-14'37,"-2"10"-1,-10 4 2,0 0-30,-7 24-1,0 9 0,-11 2 0,3 11-2,-6 1-1,4 6-1,0-2-2,4-1 1,3-6-1,5-6 0,5-10 0,6-6-1,3-10 0,4-12 0,3-10 0,3-11 0,1-8 0,0-9 1,-2-7-1,-1-7 1,-3-1 0,0-2-1,-1 4 0,-3 7 0,1 6 0,-2 7-1,4 8 1,2 7-2,8 8-2,0 0-4,21 8-29,-10-9-3,15 7 1,1-8-2</inkml:trace>
  <inkml:trace contextRef="#ctx0" brushRef="#br0" timeOffset="55540">12297 9065 94,'0'0'39,"5"-14"1,15 7-1,0-1-35,11-2-2,3 0-1,2 5 1,-4 1-2,-5 8 1,-8 4-1,-12 7 1,-11 7-1,-11 5 1,-10 6-1,-8 5 1,-5 0 0,1 1 0,3-2-1,8-5 1,8-5 0,16-7-1,18-7-1,12-12-4,28 4-32,-3-14-2,18 4 0,-1-9-2</inkml:trace>
  <inkml:trace contextRef="#ctx0" brushRef="#br0" timeOffset="55710">12982 9436 109,'-10'16'42,"-9"-14"1,19-2-2,-16-11-39,16-5-3,9 0-3,-4-14-13,9 17-22,-12-6-3,-2 19 2,0-19-3</inkml:trace>
  <inkml:trace contextRef="#ctx0" brushRef="#br0" timeOffset="56740">3796 11714 47,'-6'-13'35,"5"3"1,-10-9 0,11 9-19,-17-12-7,7 9-3,-12-3-1,1 10-2,-6 5-1,-1 10 0,-3 10-1,1 11 0,-1 8 0,5 6-1,3 3 1,9 0-1,6-3 1,11-5-2,11-10 1,12-13-1,9-12 1,11-12 0,5-13 0,8-9 1,2-6-1,-2-4 0,-4-2-1,-6 3 1,-10 4-1,-9 8 1,-8 7-2,-9 11 0,-13 9 1,4 20 1,-8 12-1,-2 14 0,-3 17 0,-2 19 0,-3 12 0,-3 8 1,-2 3-1,-1-1-1,-2-7 2,-4-7 0,-3-12-1,-1-16 1,-1-15-1,1-15 0,0-15 1,-1-14-2,5-13 0,3-13-1,6-13-1,5-12-1,8-5-2,3-14-5,22 8-28,-6-11 1,19 9-1,1-5 0</inkml:trace>
  <inkml:trace contextRef="#ctx0" brushRef="#br0" timeOffset="56980">4932 11658 94,'0'0'40,"-11"-4"-1,23-2-2,7-10-35,12-4-1,12-1-2,7-3-3,10 15-11,-7-9-23,5 15 1,-21 1-3,-4 13 3</inkml:trace>
  <inkml:trace contextRef="#ctx0" brushRef="#br0" timeOffset="57140">4969 11850 93,'-29'27'39,"10"-16"2,19-11-1,30-4-37,18-15-1,15-5-3,10-6-4,18 4-31,-7-5-3,11 8 1,-13-2-3</inkml:trace>
  <inkml:trace contextRef="#ctx0" brushRef="#br0" timeOffset="59010">6987 10977 21,'0'0'33,"-20"3"1,-3 19 1,-13 1-16,4 27-2,-20-1-1,11 26-5,-11 0-2,14 12-4,3-9 0,17 2 1,13-13-4,18-11 1,17-17-3,16-18 1,12-16 0,5-14-1,-1-12 0,-3-7-1,-11-4 1,-16-2-1,-19 3 1,-21 4 0,-20 5 0,-14 7 0,-10 5 0,-2 5-1,2 5 0,7 1-1,14 5-3,15-8-2,34 9-22,8-14-9,25 4 0,7-11-1</inkml:trace>
  <inkml:trace contextRef="#ctx0" brushRef="#br0" timeOffset="59160">7402 11348 96,'-16'2'38,"-10"-7"0,6 1-4,4-4-38,2-14-21,24 7-13,4-8 0,18 1-2,7-7 1</inkml:trace>
  <inkml:trace contextRef="#ctx0" brushRef="#br0" timeOffset="59530">8136 10976 95,'-14'-3'42,"-15"6"-2,-2 10 0,-20 2-37,8 10-2,-2 7 2,2 14-2,-4 6 1,4 10-1,5 4 1,10 0-1,9-3 0,11-4 0,13-9 0,10-12 0,13-14-1,9-15 0,6-15 0,1-10-1,0-12 0,-7-8 0,-6-5-1,-9-1 1,-10-1-1,-13 1 1,-11 8-1,-7 4 0,-6 10 1,-4 6-3,3 11-2,-1-7-11,16 15-23,11-5 2,0 0-2,29 0 2</inkml:trace>
  <inkml:trace contextRef="#ctx0" brushRef="#br0" timeOffset="59830">8455 11064 92,'11'-5'39,"2"-10"3,17 7-2,2-9-34,9 4-1,4-2-1,3 5 0,-4 4-1,-3 7 0,-9 7-1,-9 8-3,-12 8 2,-11 10-2,-9 5 1,-7 7-2,-5 3 2,-3-1-3,3 0 1,3-6-3,14 1-8,3-21-27,23-2-1,7-20 0,23-5-1</inkml:trace>
  <inkml:trace contextRef="#ctx0" brushRef="#br0" timeOffset="60030">9482 11084 96,'-39'21'40,"-3"17"0,-19-2-1,0 16-36,-6 3-2,6 4 1,5-1-4,8-7-2,18-1-5,0-19-29,28-3-1,2-28 0,27 4-1</inkml:trace>
  <inkml:trace contextRef="#ctx0" brushRef="#br0" timeOffset="60200">9184 11274 77,'-2'-20'40,"-14"-1"0,16 21 1,-21-6-21,21 6-14,4 20-2,12-5-2,9-2-2,11-1-2,15 1-4,0-13-6,18 5-27,-8-11-2,13 1 1,-8-12-1</inkml:trace>
  <inkml:trace contextRef="#ctx0" brushRef="#br0" timeOffset="60380">9918 11104 89,'-51'34'39,"6"11"0,-4-6 0,9 3-36,13-3-4,12-12-7,26 0-30,9-14 0,22-7-1,5-18 0</inkml:trace>
  <inkml:trace contextRef="#ctx0" brushRef="#br0" timeOffset="60670">10290 11120 93,'-34'23'41,"4"15"1,-7-3-1,17 7-36,-2-1-1,17 1 0,6-6-2,14-4-1,10-12 0,9-12 0,4-10-1,1-11 0,-3-9 0,-8-9 0,-7-4 0,-9-6-1,-10-1 0,-10-2-1,-5 8 0,-8 0-4,3 16-10,-8-4-24,10 14-1,-4-2 1,20 12-2</inkml:trace>
  <inkml:trace contextRef="#ctx0" brushRef="#br0" timeOffset="61090">10796 10950 94,'-14'3'40,"1"-7"-1,13 4 1,0 0-35,19-3-3,6-2-1,8-1-1,7 3-3,1-8-4,17 13-23,-12-12-9,6 7 1,-7-7-2</inkml:trace>
  <inkml:trace contextRef="#ctx0" brushRef="#br0" timeOffset="61280">11395 10766 91,'-13'1'38,"13"-1"0,-29 15 0,18-1-34,-9 0-2,6 4-1,2 2-2,6-2-1,11 4-6,-1-12-27,24 4-2,1-10-1,13-4-1</inkml:trace>
  <inkml:trace contextRef="#ctx0" brushRef="#br0" timeOffset="61450">11719 10719 103,'-14'18'40,"-11"0"0,5 14-2,0-5-37,8 1 0,7 3-5,0-13-12,18 12-24,3-9 0,17-1-2,0-11 1</inkml:trace>
  <inkml:trace contextRef="#ctx0" brushRef="#br0" timeOffset="62120">12338 10945 80,'-14'1'41,"-1"17"-1,-16 6-2,-3 17-33,-12 1-1,1 11-2,-5 0 0,2 2-3,8-5-4,-2-15-8,20 1-25,3-20 0,18-5-2,1-11 0</inkml:trace>
  <inkml:trace contextRef="#ctx0" brushRef="#br0" timeOffset="62270">12042 11139 97,'-5'-22'43,"5"22"-1,-5-12 0,5 12-35,21 16-3,3-1 0,10 0-3,9-2-1,12 2-4,1-13-11,18 9-26,-3-11-1,13 4-1,-5-10 0</inkml:trace>
  <inkml:trace contextRef="#ctx0" brushRef="#br0" timeOffset="62820">13214 10841 76,'0'0'38,"-18"-20"-1,-1 21 3,-13 0-32,4 12-1,-6 0-1,6 6-2,1 0 0,11 4-1,10-2-1,17-1-2,12-2 1,12-1-2,10-1 1,6 0-1,1 3 0,-1 0 0,-9 6 1,-11 2 1,-13 4-1,-12 3 0,-10 0 0,-9 0-1,-5-2-1,-2-8-1,4-2-5,-4-17-26,20-5-6,0 0 1,3-16-2</inkml:trace>
  <inkml:trace contextRef="#ctx0" brushRef="#br0" timeOffset="63020">13208 10834 114,'-23'-11'42,"23"11"1,-13-4-3,24 5-37,15-1-1,13-3-1,17 0-2,7-1-3,13 4-3,-3-14-22,17 17-12,-9-7 0,7 9-2,-13-5 2</inkml:trace>
  <inkml:trace contextRef="#ctx0" brushRef="#br0" timeOffset="63190">13962 10973 81,'-29'25'40,"-3"-10"-1,11 0-1,0-7-17,21-8-24,0 0-3,13-14-33,18 9-1,-1-9 0,16 5 0</inkml:trace>
  <inkml:trace contextRef="#ctx0" brushRef="#br0" timeOffset="63600">14641 10858 97,'-27'-10'40,"-2"6"2,-15-5-1,2 7-35,-14 5 0,1 11-2,-4 3-1,2 10 0,5 3-1,9 1-2,14 1 1,16-4-2,19-5 1,18-8-1,17-8 0,14-11 0,9-7 1,4-6 2,0-7-1,-5-2 0,-9-3 0,-11 3 1,-12 1-1,-11 8 0,-20 17-1,0 0 0,-13 13 0,-12 16-2,-11 11 1,-6 11 0,-3 6-1,0 3-2,7 4-1,2-15-9,24 6-26,1-19-3,21-3 2,5-19-2</inkml:trace>
  <inkml:trace contextRef="#ctx0" brushRef="#br0" timeOffset="64220">15255 10870 91,'-22'-14'39,"-15"-6"1,2 10 0,-8-4-34,1 9-2,-1 3-2,4 7 0,0 5-1,6 7 0,7 5 0,7 5 0,12 3-1,11 2-2,11 0 2,12 2-1,13-3 1,7-1-1,9-1 0,0-3 0,-2 1 1,-3-1 1,-12-2-1,-13 3 0,-15-2-1,-15-2 1,-15 2-1,-11-5 0,-8-3 0,-8-5 1,-1-5-1,2-6 1,5-6 0,7-9 0,10-9 0,14-7-1,11-7 1,13-6-1,9-3 1,8 0 1,5 3-2,1 2-2,5 14-14,-13-5-21,3 12 2,-12-1-1,7 10-3</inkml:trace>
  <inkml:trace contextRef="#ctx0" brushRef="#br0" timeOffset="64610">15839 10954 62,'0'0'39,"0"0"-2,3 15 1,-3-15-16,-17 30-17,-4-3-3,-9 11-2,-10 5 0,-3 4-2,-1 3 0,3-7-3,12 5-7,0-17-25,23-4 0,8-17-1,20-8 0</inkml:trace>
  <inkml:trace contextRef="#ctx0" brushRef="#br0" timeOffset="64790">15710 11119 93,'-14'-5'41,"-7"-1"1,21 6-3,-16 16-34,19-3-1,9 1-3,9 1-2,15 3-4,2-12-14,21 14-21,0-13 0,14 3-1,-2-11 1</inkml:trace>
  <inkml:trace contextRef="#ctx0" brushRef="#br0" timeOffset="64970">16413 10943 83,'-37'25'35,"-6"2"-1,6 8-1,2 3-34,4-7-10,17 7-25,8-9-1,21-3 1,9-9 0</inkml:trace>
  <inkml:trace contextRef="#ctx0" brushRef="#br0" timeOffset="65280">16770 10968 93,'-23'-10'40,"5"24"2,-14 1-3,9 14-35,-5 3 0,8 8-1,5-1-1,11 2-1,8-7 1,11-4-1,8-10 0,8-8-1,2-11 0,2-8-1,-1-9 1,-4-9-1,-6-5 0,-7-7 0,-5-2 0,-11-5 1,-3 2-2,-11 1-1,0 10-4,-13-7-13,8 19-18,-7-1 1,7 15-3,-2-1 1</inkml:trace>
  <inkml:trace contextRef="#ctx0" brushRef="#br0" timeOffset="65880">16945 10488 92,'18'-17'39,"11"4"0,0-8 0,14 10-33,-5-7-3,3 4-1,-4 5 0,-6 6-1,-11 6-1,-11 8 1,-13 6-1,-14 9 1,-12 6 0,-6 4 0,-4 4 0,-3 0 1,5-1-2,9-3 2,12-5-2,17-9 1,21-8-2,19-10-1,20-2-3,5-21-11,20 8-22,-1-15-1,7 7 0,-12-12-1</inkml:trace>
  <inkml:trace contextRef="#ctx0" brushRef="#br0" timeOffset="66090">17619 10480 101,'-28'24'39,"-4"-6"2,11 11-2,1-9-35,11 4 0,9-3-1,12-3-1,12-6-2,12-6-1,15-4-3,6-11-3,16 8-9,-9-21-23,9 3 1,-14-11-1,1 6 0</inkml:trace>
  <inkml:trace contextRef="#ctx0" brushRef="#br0" timeOffset="66230">17852 10488 105,'-43'45'38,"1"-1"1,17 6-2,5-3-35,13-6-5,21 5-24,1-19-11,19 2 1,0-17-3</inkml:trace>
  <inkml:trace contextRef="#ctx0" brushRef="#br0" timeOffset="66610">17939 10177 105,'0'0'39,"14"-3"1,8 15-3,2-4-31,13 13-3,4 3 0,5 12-1,1 9 0,-1 11 0,-7 10-1,-7 9 0,-14 9-1,-12 5 2,-15 3-3,-14 2 0,-13 1 0,-6-5-1,-6-8 0,-1-12-3,7-5-5,-9-23-30,20-3-1,-2-23 1,17-8-1</inkml:trace>
  <inkml:trace contextRef="#ctx0" brushRef="#br0" timeOffset="67340">6728 10710 69,'-4'-11'38,"-11"-2"0,-2 13 1,-16 4-28,4 21-1,-15 11-3,2 24-2,-8 19-1,3 23-2,2 14 0,10 12 0,11 6-2,14 1-1,20-8 0,18-14-3,26-11-3,17-31-9,33-7-24,10-27-1,26-15 0,11-22 0</inkml:trace>
  <inkml:trace contextRef="#ctx0" brushRef="#br0" timeOffset="68230">19477 10097 68,'0'0'35,"4"13"1,-32 11 0,-10 24-24,-31 10-3,-6 32 0,-34 11-3,-13 24 0,-19 6-3,-1 11-1,-1-2-2,5-5-1,15-14-1,18-23-4,39-11-23,17-29-11,38-15 1,12-26-1</inkml:trace>
  <inkml:trace contextRef="#ctx0" brushRef="#br0" timeOffset="95980">19214 10723 82,'0'0'37,"0"0"0,-10 9-1,2 20-32,-5 7-1,5 11 0,0 5-2,2 7-2,4 1-1,2-6-4,10 6-8,-1-15-24,9-5 1,0-13-2,8-6 3</inkml:trace>
  <inkml:trace contextRef="#ctx0" brushRef="#br0" timeOffset="96140">19469 10966 63,'-12'-4'40,"0"0"-6,1 4 2,11 0-35,0 0-38,7 11 2,6-16-2,9 1 2</inkml:trace>
  <inkml:trace contextRef="#ctx0" brushRef="#br0" timeOffset="96520">19720 10827 100,'0'0'39,"15"-5"0,11 3-3,2-10-32,10 4-1,0 0 0,2 4-1,-6 3 0,-6 3-1,-10 7 0,-9 6-1,-13 5 1,-10 5-1,-9 6 1,-9 4-3,-6 3 2,-2 1-2,2 0 2,4-1-2,9-4 2,11-3-1,16-9 1,18-7 1,17-8-1,13-8-2,16-5-2,6-13-7,16 4-28,-6-10-2,6 3 3,-10-8-3</inkml:trace>
  <inkml:trace contextRef="#ctx0" brushRef="#br0" timeOffset="96720">20620 10875 97,'-22'11'38,"11"5"1,-13 2-2,4 13-32,-13 2-1,1 6-4,-5 4 0,-1-1-2,2 0-1,1-9-7,20-2-28,-4-14 1,19-5-1,0-12-1</inkml:trace>
  <inkml:trace contextRef="#ctx0" brushRef="#br0" timeOffset="96880">20392 11051 89,'0'0'39,"-14"-17"0,14 17 2,0 0-31,7 15-3,7-5-4,12-1-2,6 1-3,8-6-4,20 2-32,-6-9-2,15 2-1,-5-9-1</inkml:trace>
  <inkml:trace contextRef="#ctx0" brushRef="#br0" timeOffset="97080">21037 10924 111,'-38'21'38,"5"10"0,-3-7-1,8 6-36,7-1-1,7-4-5,15 2-3,-1-27-16,29 24-15,3-22 1,13-1-2,3-12 1</inkml:trace>
  <inkml:trace contextRef="#ctx0" brushRef="#br0" timeOffset="97330">21349 10934 103,'-31'6'39,"11"15"2,-9-3-3,9 11-30,-3 0-4,8 3-3,4-3-1,7-3-1,8-4 1,10-10-1,4-9 1,5-7 0,4-8 1,1-6-2,0-6 1,-3-6 1,-1-2-3,-10-2-2,2 7-6,-16-6-26,9 12-2,-14-2 0,5 11-2</inkml:trace>
  <inkml:trace contextRef="#ctx0" brushRef="#br0" timeOffset="97710">21624 10445 101,'17'5'39,"5"-14"2,17 4-2,3-9-32,7 4-2,-5-4 0,0 4-2,-12 0-1,-3 8 1,-13 5-2,-7 8 0,-9 5 1,-6 8-2,-6 6-1,-4 1 0,4 9-5,-12-14-16,22 11-17,-10-12-3,14 1 1,-2-12-2</inkml:trace>
  <inkml:trace contextRef="#ctx0" brushRef="#br0" timeOffset="98400">22130 10024 102,'21'-1'39,"0"15"1,14 19-1,-2 0-32,16 19-1,-2 5-4,3 10 1,-8 7-3,-12 9 0,-18 7-2,-17 4 0,-17 6-2,-19-2 0,-12 2-1,-13-8-1,-5 2-3,-12-23-25,13-3-5,0-17 0,8-14 0</inkml:trace>
  <inkml:trace contextRef="#ctx0" brushRef="#br0" timeOffset="98900">19229 10309 57,'-58'57'39,"-15"22"-5,-4 27 3,-9 6-15,11 28-14,8-2-3,24 5-2,23-10-2,29-18-5,45-16-31,22-26-3,39-16 1,14-23-3</inkml:trace>
  <inkml:trace contextRef="#ctx0" brushRef="#br0" timeOffset="99660">22872 9834 96,'0'0'37,"12"-18"0,11 11-1,1-6-32,7 5-2,-2-2 1,2 5-2,-7 4 0,-5 5 0,-9 8 0,-8 5 0,-13 7 1,-5 9 0,-10 4 0,-4 6 0,-2-1 0,1 1 0,5-5 0,8-3-1,17-9 1,19-10-2,21-9-2,16-14-5,26 2-31,3-10-1,13 4 0,-2-8-2</inkml:trace>
  <inkml:trace contextRef="#ctx0" brushRef="#br0" timeOffset="99810">23800 10149 119,'-21'1'40,"5"1"1,-6-12-3,9-6-39,13 16-17,-22-32-20,19 11-3,-11-6 0,1 5-2</inkml:trace>
  <inkml:trace contextRef="#ctx0" brushRef="#br0" timeOffset="100860">3834 13487 42,'-5'-26'36,"-2"6"2,-12-2-2,-3 9-21,-17 2-7,2 13-3,-7 4-1,-1 10 0,-1 7-1,6 10 0,6 1-1,9 8 1,9-1-1,10 1 0,11-7-1,12-3 1,10-12-1,10-9 0,8-14 0,7-9 0,3-14-1,2-6 0,-3-8 1,-5-3-1,-8-1 0,-8 3 0,-11 4 0,-8 6 0,-10 9 0,-6 9 0,2 13 0,-17 20 1,5 19-1,1 20 0,1 21 0,2 21 0,0 20 0,0 14-1,2 5 1,-3 2-1,-3-7 0,-2-11-1,-5-16 1,-6-18-1,-1-22 1,-4-22 1,-4-23-2,-2-22 0,3-19 2,-1-20-1,8-18-3,0-25-5,20-1-29,-3-19 1,22 8-2,5-10-1</inkml:trace>
  <inkml:trace contextRef="#ctx0" brushRef="#br0" timeOffset="101090">4906 13438 82,'0'0'42,"-13"-3"-2,23 2-1,4-9-35,14-2-1,9-2-3,7-2-1,9 4-6,-9-6-31,13 9-2,-15-4-1,-4 12-1</inkml:trace>
  <inkml:trace contextRef="#ctx0" brushRef="#br0" timeOffset="101260">4843 13754 96,'-2'20'41,"17"-27"0,29-6-7,17-20-34,13-19-11,26 16-12,-16-18-13,13 13-5,-8-2-2,1 13 0</inkml:trace>
  <inkml:trace contextRef="#ctx0" brushRef="#br0" timeOffset="144760">5964 13141 56,'-2'-11'36,"12"2"1,7-9-1,12 3-30,11-8-1,13 4-1,3-5-1,3 8 0,-4 5-1,-2 7-1,-13 9 0,-10 11 0,-14 11-1,-14 10 0,-13 8 1,-7 8-1,-11 3 0,-8 5 1,-2 0 0,-2-1-1,0-3 2,6-5-1,4-9 0,11-3 1,10-10-1,15-8 1,16-11-1,15-9 0,17-7-1,11-8 0,11-3-2,5-8-4,11 11-31,-12-12-3,0 11 0,-14-5-1</inkml:trace>
  <inkml:trace contextRef="#ctx0" brushRef="#br0" timeOffset="145190">7006 13281 54,'0'0'36,"-11"-7"1,11 7-1,-17 9-29,17-9-3,-17 9-1,17-9 0,-10 15-1,10-15 1,5 14-1,-5-14-1,18 9 1,-3-6-1,1-6 0,1 1 0,-1-5 0,-1-1 0,-2-1-1,-1 0 1,-12 9 0,12-18-1,-12 18 1,-1-10-1,1 10 0,-11 1 0,11-1 0,-21 9-3,14 4-7,-8-10-28,10 8-1,5-11-1,0 0 0</inkml:trace>
  <inkml:trace contextRef="#ctx0" brushRef="#br0" timeOffset="146840">7307 12941 26,'0'0'28,"0"-11"-6,0 11 1,0 0-4,0 0-5,0 0-3,0 0-2,13-9-2,2 8-1,0-10 0,11 5-2,5-7-1,9 0 0,4-5-1,6 0 0,1-1-1,0 0 0,-4 2-1,-6 3 1,-5 4-1,-8 6 0,-11 11 1,-8 12-1,-9 13 0,-7 13 1,-9 14 0,-6 12 0,-7 10-1,-2 7 0,-4 2 0,1-5-1,6-5-2,0-23-8,20-1-27,2-24 1,16-13-2,8-23 1</inkml:trace>
  <inkml:trace contextRef="#ctx0" brushRef="#br0" timeOffset="147560">8164 12852 67,'2'-12'39,"13"5"-1,-1-12 0,13 3-32,7-9-3,8 2 1,4 0-1,2 5-1,-1 4 0,-6 9 0,-5 10-1,-9 13 0,-13 16 0,-11 17 0,-11 12 0,-9 15 1,-10 12-2,-5 7 1,-4 2-1,1-3 0,4-6-2,5-15-1,15-2-8,0-28-30,23-11 2,1-20-3,18-13 1</inkml:trace>
  <inkml:trace contextRef="#ctx0" brushRef="#br0" timeOffset="148560">9562 13024 51,'0'0'36,"0"0"0,0 0 0,5 17-28,-17 0-1,7 14-1,-9 1-1,4 8-2,-3-2 0,2 2-1,1-6 0,4-3-2,5-9 1,4-10-1,-3-12 0,26-10 1,-3-13-1,7-8 1,2-9 0,2-4 0,-2-4 0,0 2 1,-8 6-1,-4 8 1,-10 11-1,-10 21 0,0 0 0,-15 9 1,-1 13-1,-3 8 0,3 1-1,3 1 1,8-5-1,7-6 1,16-14 0,15-12-1,13-11 1,9-8 0,5-6-1,6-4 1,-5 3-1,-3 3 1,-11 11 0,-13 15-1,-12 13 1,-12 17 0,-14 12-1,-7 11-1,-7 9 1,-3 4-1,2 1-2,0-7-1,11-3-4,-1-25-27,26-2-6,5-26 2,21-10-2</inkml:trace>
  <inkml:trace contextRef="#ctx0" brushRef="#br0" timeOffset="148760">10915 12513 89,'-33'30'41,"1"26"0,-16 13-2,1 19-36,-10 15-3,0 6-2,4 12-2,-1-4-3,23 5-25,0-22-7,23-6 0,8-23-3</inkml:trace>
  <inkml:trace contextRef="#ctx0" brushRef="#br0" timeOffset="149100">11223 12991 78,'-20'10'41,"-19"7"-1,0 17 2,-7-9-36,10 15-3,6-1 0,12-1-2,11-7 1,15-5-2,13-9 1,12-5-1,4-5 0,2-5-1,-2-2 2,-2 1-1,-11 4 1,-10 3-1,-11 8 0,-14 7 1,-9 5-1,-6 3 0,-2 2-1,-1-2-2,7 2-2,-3-22-16,18 9-20,7-20 1,0 0-1,17-26 1</inkml:trace>
  <inkml:trace contextRef="#ctx0" brushRef="#br0" timeOffset="149550">11577 12419 94,'-23'12'40,"16"3"3,7-15-6,17 0-34,11-4-1,7 1-1,2 0 1,2 0 0,-3 3-2,-5 3 1,-11 5 0,-11 8 0,-15 5-1,-9 4 0,-9 3 1,-1 2-1,-4 1 1,4-1-1,3-3 0,13-4 0,11-6 0,16-7 0,15-5 0,11-8-2,18 0-2,-1-17-12,18 12-25,-8-10 0,6 7-2,-9-4 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4-04T00:12:35.985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context xml:id="ctx1">
      <inkml:inkSource xml:id="inkSrc2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4-04T00:12:36.645"/>
    </inkml:context>
  </inkml:definitions>
  <inkml:trace contextRef="#ctx0" brushRef="#br0">2452 1499 42,'0'0'33,"8"-55"2,-8 55 0,0 0-23,0 0-2,0 0 1,-51-42-1,8 46-1,-9 20-3,-12 6-1,3 13-1,-1 10-1,-7 9-1,16 7 0,25-10-2,19-7-1,23-11-1,19-11-1,31-7-8,12-17-28,26-9 1,4-14-2,9-6 1</inkml:trace>
  <inkml:trace contextRef="#ctx0" brushRef="#br0" timeOffset="380">2793 1144 72,'-51'-32'39,"-8"5"0,-7 11 0,-9 8-32,-43 15-2,-52 40 0,0 34-1,11 38 0,18 24-2,36 15 1,46 2-2,58-15-3,60-32 1,41-25-1,40-32 1,28-27 0,22-36-1,12-32 3,-2-30-1,-12-21 2,-26-17-1,-95 49 2,-5-5-2,-21 0-1,-10-4-1,-26 1-2,-10-4 0,-24 8-3,-8 1 1,-19 9-3,1 0-25,-10 9-4,6 0 1,0 7-4</inkml:trace>
  <inkml:trace contextRef="#ctx1" brushRef="#br0">8628 6401,'-23'-35</inkml:trace>
  <inkml:trace contextRef="#ctx0" brushRef="#br0" timeOffset="1280">4841 1038 75,'0'0'38,"0"0"0,48-38 0,-48 38-33,0 0-1,0 0 0,0 0-1,0 0 0,-1 57-1,-9 21-1,-5 20-1,0 10 1,1 14-4,1-1-5,18 2-29,2-23 1,19-46-3,2-27 1</inkml:trace>
  <inkml:trace contextRef="#ctx0" brushRef="#br0" timeOffset="1500">5006 1263 100,'-34'-88'41,"34"88"1,-13-82-2,13 82-38,18-75-2,-18 75-1,58-57-2,-58 57-10,88-33-24,-37 25-2,4 5 1,-3 3-2</inkml:trace>
  <inkml:trace contextRef="#ctx0" brushRef="#br0" timeOffset="1660">5093 1290 92,'-47'25'39,"47"-25"1,-59 28-1,59-28-29,0 0-14,0 0-5,53-2-26,-1-17-2,2-1-1,10 3-2</inkml:trace>
  <inkml:trace contextRef="#ctx0" brushRef="#br0" timeOffset="1900">6347 1113 120,'0'0'41,"49"10"0,-49-10-10,0 0-31,0 0-1,0 0-1,0 0-2,56 5-5,-56-5-28,49-8-2,-49 8-1,49-6-1</inkml:trace>
  <inkml:trace contextRef="#ctx0" brushRef="#br0" timeOffset="2080">6101 1563 116,'-22'23'43,"22"-23"-1,25 2-1,-25-2-41,60-25-4,-6 3-6,6-3-23,20 0-8,7-2 1,9-1-3</inkml:trace>
  <inkml:trace contextRef="#ctx0" brushRef="#br0" timeOffset="2720">7331 1345 69,'-43'-52'38,"43"52"-2,0 0 2,25-53-18,-25 53-18,0 0 3,0 0-1,0 0 0,0 0 0,45-40 0,-54 80-2,-9 7 2,-11 8-2,4 3 0,-3-4-1,16-8 0,7-20 0,5-26 0,0 0 0,0 0-1,0 0 2,55-42-1,-55 42 0,33-52-2,-33 52 1,25-63 0,-25 63 0,31-64 1,-31 64-2,22-63 1,-22 63 1,25-50 0,-25 50 0,0 0 0,0 0 0,40-46 0,-40 46 1,0 0-1,0 0 0,63 23 2,-63-23-3,53 18 0,-53-18 0,70 9 0,-70-9 0,77-2-2,-77 2 2,79-12-1,-79 12 1,74-21-1,-74 21 1,66-21 0,-66 21 0,52-10 1,-52 10-2,0 0-1,34 30-3,-23 8-8,5 21-13,-12 8-14,17 4-2,6-6-1,18-12 2</inkml:trace>
  <inkml:trace contextRef="#ctx0" brushRef="#br0" timeOffset="3150">8593 1375 89,'0'0'40,"11"-47"3,-11 47-3,0 0-15,-25-47-22,25 47 0,0 0 0,-48-6 0,8 20 0,-7 15-2,10 9 1,7 2-4,20 2 4,16-13-2,25-17 0,-31-12 0,52-12 0,-52 12 0,54-31 0,-54 31 0,63-44-2,-63 44 2,53-50-1,-53 50 0,51-38 1,-51 38 0,20 0 0,7 23-1,-10 22 2,-12 23-1,-9 29 0,-19 20 0,-4 13 0,-12 5-1,-6-31 1,-6-21 0,-5-12-2,-3-18 0,-9-17-4,4-3-11,-19-26-8,11 1-11,-14-20-5,7-9-2,-12-16 3</inkml:trace>
  <inkml:trace contextRef="#ctx0" brushRef="#br0" timeOffset="3570">5023 3062 94,'0'0'37,"0"0"2,10 16-2,-19 24-37,3 12 1,-2 17-1,0 14 1,-2 11-1,1 5-1,3 0 0,4-10-4,14 0-22,-8-35-10,14-14 1,-3-31-2</inkml:trace>
  <inkml:trace contextRef="#ctx0" brushRef="#br0" timeOffset="3770">5200 2950 110,'-5'-23'41,"-6"4"2,11 19-3,0 0-36,11-1-2,25-5-1,14-4-4,14 1 0,4-5-3,14 10-7,-11-11-23,8 19-4,-24-3 2,-10 21-3</inkml:trace>
  <inkml:trace contextRef="#ctx0" brushRef="#br0" timeOffset="3950">5029 3560 107,'-22'10'40,"33"-9"2,18-28-3,17-9-38,40-10-2,12-4-1,19 3-5,-7-14-22,16 22-9,-14-3-1,-2 20-1,-23-1 0</inkml:trace>
  <inkml:trace contextRef="#ctx0" brushRef="#br0" timeOffset="4130">6054 3262 113,'0'0'40,"-19"-4"1,35-7-3,2-8-39,20-8-3,15 12-6,-9-13-22,15 17-7,-15-3 0,0 19-2</inkml:trace>
  <inkml:trace contextRef="#ctx0" brushRef="#br0" timeOffset="4320">5800 3632 113,'-12'8'42,"32"-2"1,18-25-2,36-21-38,18 5-2,16-7-2,11 9-11,-13-20-14,15 20-14,-23-5-1,-6 15-2,-25 0 0</inkml:trace>
  <inkml:trace contextRef="#ctx0" brushRef="#br0" timeOffset="5620">7719 2905 90,'28'-26'36,"3"13"-2,2-10 2,5 3-36,3 1 2,1 8-1,-7 4 2,-7 10 0,-15 11-1,-14 13 1,-18 9 0,-11 9 0,-12 3-1,-3 5 1,-2-2-1,6-3-1,13-6 0,20-13-1,25-14-1,22-17-3,30-2-9,8-26-22,28 1-4,0-22 2,10 3-2</inkml:trace>
  <inkml:trace contextRef="#ctx0" brushRef="#br0" timeOffset="5920">8557 2749 110,'-47'25'38,"17"10"3,-1-11-13,16 7-25,15-6-1,13 1 1,11-3-1,10-1-1,7-2 0,5-1-1,-1 2 1,-2-2-1,-7 5 0,-10 1 0,-10 5 0,-9 6 1,-15 2-1,-7 3 1,-9 0-1,-5-3 0,-2-2-3,-1-13-3,14 4-19,-8-28-13,26 1 0,-10-30-2,21-2 0</inkml:trace>
  <inkml:trace contextRef="#ctx0" brushRef="#br0" timeOffset="6360">8719 2680 103,'0'0'42,"-21"2"-1,21-2-1,0 0-38,22 4 0,13-18-1,15-2 0,11-7 0,11 2 0,7-2-1,-2 3 0,-5 4 0,-9 9 1,-13 7-1,-16 13 0,-19 11 0,-18 9 0,-18 12 1,-10 12 1,-11 11-2,-3 5 2,1 4-2,6 0 2,11-3-2,18-6 2,23-14-1,20-17 0,23-22-1,16-17 1,12-20 0,5-18 0,-1-15 0,-8-14-2,-17-6 1,-19-7-1,-21 2 0,-20 5-2,-21 8 1,-17 17-2,-8 18-1,-10 11-3,16 33-14,-8-8-13,30 29-4,12-9-1,37 12 0</inkml:trace>
  <inkml:trace contextRef="#ctx0" brushRef="#br0" timeOffset="6560">10620 2569 90,'-55'21'38,"-8"26"1,-18 2 0,9 27-34,-8-1-2,8 4-1,11 2-2,12-9-1,25 5-18,1-29-18,25-2 0,-1-28-3,16-7 2</inkml:trace>
  <inkml:trace contextRef="#ctx0" brushRef="#br0" timeOffset="6720">10049 2870 124,'2'-10'42,"-2"10"2,29 8-11,6 3-28,17 9-2,16 0-2,13-3-5,24 7-11,-10-20-8,24 16-10,-19-15-11,9 6 1,-13-13-2</inkml:trace>
  <inkml:trace contextRef="#ctx0" brushRef="#br0" timeOffset="9260">11832 2282 94,'5'-10'39,"5"-11"1,14 5-2,2-5-36,15 0 0,16 4-2,6 3 1,3 6 0,-6 14-1,-9 13 0,-15 15 0,-21 13-1,-23 19 1,-25 10 0,-14 9 1,-15 4 0,-4-2 0,0-7 0,8-1 2,13-14-2,20-14 2,23-15-1,27-13-2,25-15 0,16-13-3,22-3-3,2-22-29,21 5-3,-6-14-2,5 4 0</inkml:trace>
  <inkml:trace contextRef="#ctx0" brushRef="#br0" timeOffset="9430">12593 2716 101,'-15'10'40,"15"-10"-2,0 0-2,22-11-48,14-10-26,18 6 1,-1-11-2,8 6-1</inkml:trace>
  <inkml:trace contextRef="#ctx0" brushRef="#br0" timeOffset="9740">13116 2405 102,'0'0'39,"0"0"1,12-2-2,13-6-37,17 1 1,7-3 0,10 1 0,0-1 1,-1 3-1,-6 2 0,-6 5 0,-11 5 0,-13 13-1,-16 9 0,-12 16-1,-11 10-1,-8 7 2,-4 8-2,-2 4-1,2 4-2,2-14-5,24 5-29,-3-27-1,24-3-1,5-25-1</inkml:trace>
  <inkml:trace contextRef="#ctx0" brushRef="#br0" timeOffset="10050">13868 2360 108,'0'0'41,"0"0"1,9-21-2,31 10-38,5-1 1,15-1-1,5 0 1,0 4-1,-5 5 0,-4 9-1,-12 10 0,-14 17 0,-17 14-1,-15 14 0,-13 10 0,-9 6 0,-6 3-1,-5 3 0,5 0-6,-7-22-12,27 7-11,-14-27-10,20-4-2,-3-18-1,11-1 0</inkml:trace>
  <inkml:trace contextRef="#ctx0" brushRef="#br0" timeOffset="10510">4966 4939 86,'1'20'37,"6"8"2,-9 5 0,7 8-37,-7 19 0,1 12-3,0 11 1,-4-1-6,12 6-28,-13-14-4,9-5 1,-3-18-2</inkml:trace>
  <inkml:trace contextRef="#ctx0" brushRef="#br0" timeOffset="10730">5075 4878 91,'-21'-13'40,"21"13"0,0 0-1,22 1-36,16-11-1,20-6-2,17-3-1,2-5-3,7 13-8,-12-9-26,-1 16 0,-26 4-2,-15 20 1</inkml:trace>
  <inkml:trace contextRef="#ctx0" brushRef="#br0" timeOffset="10880">4956 5375 92,'-16'16'40,"35"-10"1,23-30-3,44-11-35,21-12-5,17-8-1,22 5-31,-4-7-4,8 13-1,-15 3-1</inkml:trace>
  <inkml:trace contextRef="#ctx0" brushRef="#br0" timeOffset="11060">6491 5036 98,'28'-15'41,"-6"-11"0,20 1-2,-4-11-38,21-6-2,14 4-4,-9-9-22,7 27-12,-17 4-1,-9 22-1,-27 11 1</inkml:trace>
  <inkml:trace contextRef="#ctx0" brushRef="#br0" timeOffset="11220">6400 5443 103,'-23'15'42,"38"-14"0,25-34-1,40-14-38,29-10-6,15-18-13,32 13-11,-10-10-12,15 16-3,-8 1-1,1 16-1</inkml:trace>
  <inkml:trace contextRef="#ctx0" brushRef="#br0" timeOffset="19420">8674 4346 55,'0'0'31,"0"0"-7,-12-2-1,-11 5-12,5 17-2,-20-2 1,4 20-3,-15 7-2,3 20 0,-5 8-1,6 13 0,3 1-2,14 1 0,11-6 1,20-8-2,20-16 1,16-18-2,13-20 0,11-17 1,3-14 0,-2-11-1,-6-11-1,-13-5 1,-17-3-2,-20-1 0,-16 5-1,-21-1-2,-9 13-3,-20-6-6,9 21-19,-10-3-2,11 13-1,2-4 2</inkml:trace>
  <inkml:trace contextRef="#ctx0" brushRef="#br0" timeOffset="19910">9333 4509 76,'-7'-22'37,"-16"-3"1,-7 15-1,-25 3-32,1 13-1,-8 7 1,1 13 0,-3 9-2,8 6 0,7 1-1,15 4 0,18-4 0,22-8-1,18-12 0,23-12 0,14-12 0,11-10-1,5-12 1,6-9 0,-5-7 0,-7-4-1,-11 3 0,-16 3 0,-14 6 0,-12 9 0,-14 13 0,-4 10 0,-31 29 0,1 14 0,-10 18 0,-3 14-1,-6 12 0,6 4 0,10 4-2,7-12-4,28-4-31,1-22-2,23-11 0,7-24-2</inkml:trace>
  <inkml:trace contextRef="#ctx0" brushRef="#br0" timeOffset="20980">9721 4596 77,'-15'-12'38,"28"3"-2,10-11 2,20 1-37,12 0 0,15 0 1,2 2-1,-1 4 1,-6 7-1,-10 7 0,-18 7 0,-15 8 0,-20 8 0,-15 7 0,-12 3 1,-4-1-1,-1-2 0,6 0 0,8-6 0,18-7 0,16-6-1,17-7 1,12-1-1,8 4 0,3 3 0,-5 6 1,-11 9 0,-18 11-1,-20 9 1,-22 8-1,-18 4 2,-14 1-2,-10-2 2,-1-7-4,3-5 0,3-18-8,22-3-28,6-21 1,27-3-2,1-22-1</inkml:trace>
  <inkml:trace contextRef="#ctx0" brushRef="#br0" timeOffset="21730">11207 4533 74,'-3'-26'38,"3"12"-3,-9 3 2,9 11-35,-18 19-1,11 8 1,-6 9 0,1 13 0,-7 7 0,1 10 0,-6 1 0,4 3 0,-4-7 0,4-8 1,1-10-1,6-14 1,6-19-2,7-12 1,12-26-1,6-13 0,7-13 0,4-12-1,1-11 1,1-5-2,-2 0 2,-2 8 0,-8 9 0,-2 15 0,-6 17 0,-3 20-1,-1 22 0,1 22 1,3 20-1,3 13-1,9 13 1,7 3-1,11 3 1,8-8 1,9-8-1,3-14 1,1-15 0,0-20 2,-7-20-1,-4-17 0,-9-22 0,-9-17-1,-11-13 1,-7-11-2,-8-12 1,-4 0-1,-6 3 0,-5 8 1,-3 14-3,-3 12 1,2 22-6,-11 6-29,23 27-6,-18 10 1,16 13-3</inkml:trace>
  <inkml:trace contextRef="#ctx0" brushRef="#br0" timeOffset="22640">1978 7429 80,'0'-28'36,"-4"9"-1,-13 1 0,-5 15-30,-9 6-1,-3 18 1,-8 11-1,0 18 0,0 7 0,6 8 0,9-2-1,15-2 1,14-11-1,19-15 0,16-24-1,18-22 0,9-29 0,15-17-1,6-22 0,-1-12 1,-4-14-1,-6-7-1,-11-4 1,-13 2-1,-17 11 0,-14 12 0,-19 18 0,-14 22 0,-13 30 0,-10 31 0,-4 41-1,-7 34 0,-1 31 1,5 21 0,11 14-2,11 0-2,21 5-9,10-27-26,27-16-1,10-36 0,24-23-1</inkml:trace>
  <inkml:trace contextRef="#ctx0" brushRef="#br0" timeOffset="23020">2026 6340 99,'-139'90'41,"-3"40"-1,21 43-1,13 19-37,30 23 0,34 4-2,39-6 1,37-20-2,36-24 1,34-40-1,30-40 1,28-48 1,14-45 0,6-46 2,-7-28 0,-20-32 0,-24-23-1,-35-21 0,-35-16 0,-47-13-3,-39-4 0,-45 1 0,-37 8-2,-28 23 1,-25 32 0,-17 40 1,-5 42-2,8 47 1,17 30-17,36 53-19,22 20 1,38 24-3,31 3-1</inkml:trace>
  <inkml:trace contextRef="#ctx0" brushRef="#br0" timeOffset="31400">4197 7359 60,'-2'-13'36,"12"-4"0,0-8-1,12 3-21,1-14-6,14 4-2,0-5-2,6 6-1,-2 5-1,-3 8-1,-7 11 0,-6 14-1,-11 14 1,-11 15-1,-10 11 1,-6 10 0,-3 6-1,2 3 1,4-2 0,7-4 0,13-11-1,12-14 1,15-15 0,11-13 0,8-16 0,5-13 0,1-12 0,-1-6-1,-10-8 2,-6-3-1,-14-1 0,-8 3 0,-14 3 0,-8 6-1,-4 4 1,-5 5-2,5 8-1,1-2-6,19 10-29,-3-4-2,19 8 0,1-7-1</inkml:trace>
  <inkml:trace contextRef="#ctx0" brushRef="#br0" timeOffset="31770">5411 6697 98,'0'0'39,"0"-18"0,17 10-1,-1-6-37,11 3-1,4 1 0,0 5 1,-2 5 0,-5 5 0,-11 9 0,-8 7 0,-11 5 1,-8 7 0,-7 0 0,-1 3 0,2-4-1,3-5 0,12-4 0,14-8-1,16-7-2,16-8-1,13 0-3,0-12-24,14 14-10,-10-5 1,-2 7-2</inkml:trace>
  <inkml:trace contextRef="#ctx0" brushRef="#br0" timeOffset="32050">4331 7885 97,'-13'14'39,"24"-19"0,35-6 0,23-19-35,36-7-3,23-4 0,17-6-3,15 9-6,-8-4-29,4 13-2,-25 6 0,-21 17-2</inkml:trace>
  <inkml:trace contextRef="#ctx0" brushRef="#br0" timeOffset="32490">4903 8075 87,'0'0'37,"0"0"0,1 13-3,-1 14-30,-4 4-1,1 10-1,-1 5 1,-2 5-2,0 1 0,2 1 1,0-6-2,2-3 1,-1-9 0,3-7 0,2-12 0,-2-16 0,10-6 0,-2-13 0,0-9 1,0-7 0,-1-8 0,1-4-1,1-1 1,4 0-1,1 0 0,7 4 1,8 1-1,12 4-2,13 2-2,9-5-8,17 11-27,-3-9-2,17 7 0,-4-10-2</inkml:trace>
  <inkml:trace contextRef="#ctx0" brushRef="#br0" timeOffset="32690">6544 7365 119,'0'0'42,"-10"-11"1,9-9-10,13 8-34,12 6-2,10-6-1,8 15-12,-1-12-23,8 14-1,-10-2-1,-1 10-1</inkml:trace>
  <inkml:trace contextRef="#ctx0" brushRef="#br0" timeOffset="32840">6542 7597 106,'-44'25'40,"25"1"2,19-26-2,18 2-36,26-15-3,28-11-3,23 4-24,0-15-13,21 1-1,0-6 0,16 9-2</inkml:trace>
  <inkml:trace contextRef="#ctx0" brushRef="#br0" timeOffset="33660">8333 7138 62,'-26'-5'37,"-11"3"-2,-4 12 4,-10 1-26,7 16-2,-10 2-2,13 13-2,0-5-1,19 4-2,10-6 0,18-4-2,12-8 0,18-9-1,14-12 0,10-6 0,6-11-1,0-7 1,-2-6-2,-4-2 2,-9-3-3,-9-2 2,-10 3-2,-12 2 2,-10 8-1,-6 7-1,-4 15 2,-12 0-1,3 16 1,-2 16-1,3 14 1,0 13 1,4 13 0,4 13-1,1 7 1,2 4 0,-3 4 0,0-4 0,-6-6-1,-5-7 0,-11-14 0,-7-11 0,-9-16 1,-5-10-2,-4-17 1,-2-13-1,1-9-3,1-22-6,15 0-27,-1-14-3,19-1 0,5-9-1</inkml:trace>
  <inkml:trace contextRef="#ctx0" brushRef="#br0" timeOffset="34740">3302 9851 87,'0'0'37,"25"8"-2,5-16 1,11 1-36,10 3-2,6-11-9,13 9-24,-9-4 1,-3 6-3,-15 1 2</inkml:trace>
  <inkml:trace contextRef="#ctx0" brushRef="#br0" timeOffset="34890">3310 10059 88,'-10'3'36,"23"-6"0,19-19-1,25-6-35,25-9-30,5-13-4,12-2-1,-8-6-1</inkml:trace>
  <inkml:trace contextRef="#ctx0" brushRef="#br0" timeOffset="35130">3737 9441 93,'0'0'38,"11"4"-1,34 3 3,6-4-37,25 4-1,5 2 2,6 10-1,-9 7 0,-12 12-1,-21 13 0,-27 11-2,-24 13 1,-24 7-2,-17 4-1,-16-6-3,10 0-31,-13-17-5,17-13 2,11-24-2</inkml:trace>
  <inkml:trace contextRef="#ctx0" brushRef="#br0" timeOffset="35680">4896 9765 83,'13'-29'38,"16"0"-2,6-13 1,13 3-33,0-3-1,3 7 0,-7 4-1,-6 9-1,-14 13 0,-10 14 0,-14 14 0,-9 13 1,-10 15 0,-4 10-1,0 10 1,3 8 0,9-1-1,12-4 1,13-9-1,18-10 0,16-16 1,14-17-1,9-19 1,7-14 0,-2-18 0,-3-11-1,-9-10 1,-13-5 0,-13-6 0,-11 1-2,-10 1 0,-7 2-2,0 8 1,-1 6-1,5 8 0,6 3-2,12 13-3,0-7-21,21 22-11,-4-4-2,9 11 1,-6-5-1</inkml:trace>
  <inkml:trace contextRef="#ctx0" brushRef="#br0" timeOffset="35860">6237 9548 103,'0'0'39,"17"0"2,3-15-3,22-1-38,2 0-3,4-8-6,8 15-28,-15-1-3,-4 15 3,-17 2-3</inkml:trace>
  <inkml:trace contextRef="#ctx0" brushRef="#br0" timeOffset="36010">6159 9880 110,'-29'12'40,"29"-12"1,13-16-1,37-22-39,16 2-7,7-15-31,27 6-3,3-8-2,12 9 1</inkml:trace>
  <inkml:trace contextRef="#ctx0" brushRef="#br0" timeOffset="36780">7588 10064 77,'0'0'36,"-22"3"-1,22-3 2,-18 7-32,18-7 0,0 0 0,14-2 0,0-9 1,9 0-2,1-10 1,9-3-2,-4-6 1,2-1-2,-3-4 0,-4 2-1,-4 1 0,-4 6-1,-6 4 0,-3 7 0,-7 15 0,0 0 1,0 0-2,-2 30 2,-2-1-1,3 5 0,1 3 0,4 0 1,4-5 0,3-5 0,5-11 0,4-12 0,4-17 1,2-15-1,1-16-1,-1-13 1,-1-12-1,-4-16-1,-6-13 1,-10-9-1,-5-5 0,-9-1 0,-7 4 0,-5 6-1,-2 11 1,1 12 1,5 19-1,11 12 2,14 13-2,19 10 1,21 10 1,25 4 0,24 1 0,22 3-1,22 1 1,18 3 0,17 0-1,9 1 1,6-4 0,0 0-1,-4-1 0,-8-3 0,-14 0-1,-20-3-1,-25 1-1,-26-2-3,-21 15-17,-39-12-18,-19 12 1,-35-4 0,-12 13-1</inkml:trace>
  <inkml:trace contextRef="#ctx0" brushRef="#br0" timeOffset="37360">8963 9420 81,'-10'-16'39,"-15"1"-1,-4 15 2,-17 1-32,5 18-1,-9 2-1,5 15-1,-2 1-1,11 3 0,7 0-1,13-3-1,13-9 0,19-7 0,12-12 0,14-12-1,8-10-1,7-5 0,1-11 0,1-4-1,-3-3 1,-9 1-1,-8 3 0,-8 4 0,-10 9 1,-7 8-1,-14 11 0,7 15 1,-14 13 1,-3 13-1,-1 16 1,-5 12 0,0 14-1,0 6 1,-1 2 0,-1 4-1,2-5-1,-2-7 1,-2-10-1,0-12 1,-2-12-2,-2-15 2,0-12-3,-2-14 2,3-11-1,-4-20-8,17-5-24,-11-24-6,12-5 1,0-21-2</inkml:trace>
  <inkml:trace contextRef="#ctx0" brushRef="#br0" timeOffset="37780">9560 9360 95,'-15'-2'39,"2"6"1,7 14-1,-9-2-33,8 16-2,-2 5 0,1 9 0,-5 5-1,6 3 0,-3-1-1,4-2 0,-2-10 0,5-8-1,3-17 0,0-16 0,13-9-1,-1-17 1,5-14-2,0-14 1,5-10 0,0-6-1,0-3 1,0 5 0,-2 7 0,3 5-1,1 11 2,6 9-2,7 12 0,2 5-4,17 23-22,-5-14-12,15 13-2,-5-7-1,8 7 0</inkml:trace>
  <inkml:trace contextRef="#ctx0" brushRef="#br0" timeOffset="38530">5107 11324 86,'20'-15'40,"2"-9"-1,10 3 1,-2 5-39,12-11 0,1 4 0,1 8 1,-8 9-1,-11 13 0,-13 12 1,-10 14-1,-11 10 1,-7 11 0,-7 6-1,3 4 0,4-2 0,10-5 2,14-9-2,17-11 1,19-18-1,14-15 1,11-16-1,1-12 0,2-16 1,-3-8-2,-9-9 1,-12-4-1,-14-1 1,-11 4-1,-10 2 1,-4 6-1,-1 8 0,0 5-1,4 11 1,4 4-2,11 10-2,3-2-7,20 15-28,-6-5-2,16 8 0,-4-7 0</inkml:trace>
  <inkml:trace contextRef="#ctx0" brushRef="#br0" timeOffset="38730">6503 11139 86,'0'0'39,"0"0"-1,25-8 2,13 0-37,-1 1-1,2 0-3,4 9-4,-15-4-31,2 14-2,-19 1 0,-10 13-2</inkml:trace>
  <inkml:trace contextRef="#ctx0" brushRef="#br0" timeOffset="38870">6455 11438 98,'-22'24'40,"7"-18"2,15-6-2,22-8-35,14-12-3,15-2-4,1-13-20,17 13-17,-1-6-1,7 14-2,-3-2 0</inkml:trace>
  <inkml:trace contextRef="#ctx0" brushRef="#br0" timeOffset="39820">7539 11874 71,'4'-28'38,"5"13"2,-3-9-1,10-1-33,-3-2-3,5 4 1,-3-1-2,1 5 1,-5 7-1,-11 12-1,14-3 0,-11 18 2,-3 7-1,0 7-2,0 5 1,3 1 0,5 1-1,4-4 0,4-7 1,6-13-2,4-13 1,5-13 1,1-16 0,3-11 1,-5-15-2,-2-9 1,-3-14 0,-1-7 0,-8-6-1,-3-6 0,-9-2 0,-8 2 1,-6 0 0,-5 5 0,-7 6 0,-3 10 1,-3 8-2,1 10 3,4 8-2,6 10-1,6 8 0,9 8 1,7 7-1,6 5 0,7 7 0,2 8 1,4 3-1,2 6 1,2 3-1,2 4 0,4 0 0,6 0 0,9-1 0,11-5 0,14-2 0,13-4 0,12-4 0,12-3 1,11-4-1,7 1 0,9-6 1,5 4-1,4-6 1,8-2-1,7-2 0,6-5 0,6-2 0,5-3-1,1 0 1,-4-1-1,-9 0 1,-14 3-1,-17 3 1,-19 2-3,-17 5 1,-23 1-2,-16 7-1,-22-6-9,3 13-27,-20-8 0,0 7 2,-8-7-2</inkml:trace>
  <inkml:trace contextRef="#ctx0" brushRef="#br0" timeOffset="41420">8491 11111 66,'-1'-17'37,"21"7"-2,7-5 3,13-2-32,1 2-3,10 6 2,-3-1-1,-3 11 0,-9 3-2,-8 10 1,-16 4-1,-12 10-2,-12 2 2,-14 7-1,-10 3 1,-4 3-1,-7-2 1,4 1 0,6-6 0,11-4 0,12-7 0,17-7-1,15-7 0,14-6-1,13-5-1,11-6-1,10-1-2,-2-15-14,11 12-23,-9-10 1,2 3-1,-10-10 0</inkml:trace>
  <inkml:trace contextRef="#ctx0" brushRef="#br0" timeOffset="41590">9234 11150 93,'-18'9'38,"-3"-8"1,21-1-4,0 0-48,0 0-26,20-1 1,2-8-1,15 2-1</inkml:trace>
  <inkml:trace contextRef="#ctx0" brushRef="#br0" timeOffset="41910">9580 11029 89,'0'0'41,"7"11"2,10-17-3,14 4-34,8-4-2,7 4 0,0-3-1,2 4 0,-7 1-2,-4 3 0,-12 5 0,-9 2-2,-13 7 2,-7 4-2,-12 6 1,-6 4-1,-6 3 0,-1 3 0,2 4-1,2-6-2,13 5-6,-1-18-29,28-2-3,5-16 1,20-4-2</inkml:trace>
  <inkml:trace contextRef="#ctx0" brushRef="#br0" timeOffset="42240">10160 10999 86,'0'0'41,"9"-11"2,26 2 1,2-5-38,18-4-1,-2-4 0,5 5 0,-11 2-2,-4 7-1,-13 6-1,-12 8 0,-14 9 0,-11 11-1,-10 5 1,-5 8-3,-4 6 2,1 3-2,2 1 0,4-2-1,9-2-2,2-16-8,19 3-27,1-17-2,18-6 0,4-17-1</inkml:trace>
  <inkml:trace contextRef="#ctx0" brushRef="#br0" timeOffset="42610">11213 10888 91,'13'-1'44,"-27"7"-2,-7 16-1,-20 10-30,-3 5-10,-3 7 0,-3 9-1,2 0 0,1 0-3,14-3-1,5-12-4,19 4-12,-3-25-20,18-5-1,-6-12 0,19-16 1,-10-12 28,1 0 10,-2-2 5,-11-13 17,8 13 19,-10-4 3,5 14 0,-10 0 2,10 20-29,0 0-7,26-5-3,-1 11-2,10 7-1,10 0-2,9-1-4,12 8-6,-12-15-25,15 9-8,-12-9 1,3 1-2</inkml:trace>
  <inkml:trace contextRef="#ctx0" brushRef="#br0" timeOffset="44200">11759 10648 93,'0'0'38,"15"4"1,-15-4-8,-3 24-24,-4 5-3,4 6-1,-3 7-1,2 6-1,2 2-1,1-4-4,8 1-3,-8-12-30,16-2-4,-3-10 1,6-1-1</inkml:trace>
  <inkml:trace contextRef="#ctx0" brushRef="#br0" timeOffset="44390">11932 11046 91,'0'-13'41,"-9"-4"1,9 17-2,-10-17-37,9 5-2,1 12-4,16-24-15,8 22-20,0-6-1,14 3 0,-1-7-1</inkml:trace>
  <inkml:trace contextRef="#ctx0" brushRef="#br0" timeOffset="44760">12312 10752 88,'0'0'39,"19"-21"0,8 12 1,2-8-35,8 6 0,0 1 0,2 5-1,-4 4-1,-6 6-1,-7 5-1,-11 7 0,-10 6 0,-9 6 0,-9 4-1,-7 4 1,-9 4-1,0 1-1,-3 0 1,2-3-1,6-3 0,14-6 0,13-9 0,16-10-1,19-7 0,13-11-1,22-6-1,5-14-5,21 1-28,-11-11-3,9 4 1,-9-10-1</inkml:trace>
  <inkml:trace contextRef="#ctx0" brushRef="#br0" timeOffset="44930">13153 10754 99,'-41'30'39,"4"14"0,-9-8-2,6 12-35,-1 1-1,7 0-2,2-1-1,3-7-3,14 3-9,-6-19-25,21-2 1,0-23-2,0 0 1</inkml:trace>
  <inkml:trace contextRef="#ctx0" brushRef="#br0" timeOffset="45080">12903 11010 82,'-6'-32'42,"5"11"-1,-9-1 0,10 22-29,1-16-6,-1 16 0,21 6-5,-2 0-3,10 5-3,5-6-7,22 8-28,-7-12-3,15 6 2,-2-11 0</inkml:trace>
  <inkml:trace contextRef="#ctx0" brushRef="#br0" timeOffset="45280">13562 10742 93,'-33'16'39,"-12"4"1,5 14-2,-4 5-33,9 4-5,10 1 0,9-1-2,12-1-2,9-13-9,28 1-27,6-16 1,16-6-1,3-13 1</inkml:trace>
  <inkml:trace contextRef="#ctx0" brushRef="#br0" timeOffset="45550">13868 10857 102,'-17'13'41,"-11"2"0,8 17-1,-3-2-35,9 8-3,4-1 1,10 2-2,7-6 0,9-5-2,8-8 2,5-12-3,5-11 2,1-7-1,-2-11-1,-2-7 3,-4-7-3,-6-7 1,-6 0-2,-8-8-2,-1 9-2,-13-10-10,8 21-22,-14-2-1,9 14 0,-8 2 1</inkml:trace>
  <inkml:trace contextRef="#ctx0" brushRef="#br0" timeOffset="45880">14389 10464 92,'6'-13'41,"3"1"1,17 4-1,-4-4-33,14 0-4,-1-1 0,-1 5 0,-6 3-2,-4 5 0,-6 3 0,-7 7-1,-7 7-1,-9 5 1,-6 5-1,-3 4 1,-2 6-2,-4 2-1,0 5-1,-2-7-3,11 12-26,-14-17-10,10 6 1,-8-13-2</inkml:trace>
  <inkml:trace contextRef="#ctx0" brushRef="#br0" timeOffset="46780">11490 10385 34,'0'0'25,"0"0"2,0 0-2,2-16-18,-2 16-2,4-14 1,-4 14 1,-5-10-1,5 10 2,-13-6-1,13 6-1,-17-2 1,17 2-3,-17-2 0,17 2-1,-14-4 0,14 4 0,-11-5 0,11 5 1,0 0-1,0 0 1,-13-6 0,13 6-2,0 0 1,0 0-2,0 0 1,0 0-1,20-2 0,16 1-1,19-6 2,26-2 0,28-5 0,26-2 1,26-5-1,23 2 0,18-3-1,9 3 2,9 6-3,0 6 0,-5 4 0,-3 6-1,-7 4 0,-10-1 1,-11-1 0,-10-1 0,-17-6 0,-12-3 1,-16-6 0,-14-4-1,-17-2 1,-13 1-1,-18 0 1,-12 2-1,-14 3-1,-12 5 0,-13 2 0,-16 4 0,0 0-1,-13 5 1,-4 0-2,-7-2-2,6 8-7,-11-11-27,15 7 2,-2-9-2,16 2 0</inkml:trace>
  <inkml:trace contextRef="#ctx0" brushRef="#br0" timeOffset="47000">15162 10050 110,'5'-11'40,"-5"11"1,0 0-6,5 13-30,0 7-1,-1 5-1,-2 12-1,-3 4-2,-2 6 2,-1 2-4,-3-2 1,-1 1-6,-7-21-20,10 11-15,-7-18 3,11 0-4,1-20 1</inkml:trace>
  <inkml:trace contextRef="#ctx0" brushRef="#br0" timeOffset="47820">5401 12823 67,'0'0'38,"15"-18"-1,11 8 0,-1-6-32,10 5-1,-4 0 0,1 8-2,-8 5 1,-3 13-1,-8 7 0,-8 13 0,-6 7-1,-3 9 1,-6 7-2,1 5 2,0-1-2,5-2 1,7-8 0,12-9 0,10-14 0,15-13 1,11-17-1,8-15 1,4-16 0,3-7 0,-3-13 0,-9-3-1,-7-5 0,-10-1 1,-12 2-1,-6 3-1,-4 3 1,-4 5-1,6 7-1,1 4 0,8 9-2,3 0-3,19 19-22,-7-9-12,13 12-1,-6-4-2,8 10 1</inkml:trace>
  <inkml:trace contextRef="#ctx0" brushRef="#br0" timeOffset="48003">6841 12643 77,'11'6'41,"7"-7"-2,-3-10 2,13 3-36,0-2-3,3 2-1,0 4-3,-6 0-4,5 13-32,-30-9 0,18 25-2,-23-9 1</inkml:trace>
  <inkml:trace contextRef="#ctx0" brushRef="#br0" timeOffset="48170">6769 12924 93,'-15'25'41,"5"-18"2,28 1-2,13-19-37,17-7-3,18-6-4,1-18-16,17 14-22,-7-8 0,10 9-3,-13-1 2</inkml:trace>
  <inkml:trace contextRef="#ctx0" brushRef="#br0" timeOffset="60290">8180 12264 40,'20'-15'35,"-8"4"-1,-12 11 1,0 0-22,-21 7-8,-6 13-2,-1 10 3,-5 1-3,4 7 1,4-1-1,13 2-1,12-9 1,17-2-2,14-12 1,18-3-2,10-6 1,7 1-1,-1-3 1,-4 7 0,-8 4-1,-14 9 1,-15 10-1,-17 7 0,-17 4 0,-11 1-1,-7-1 0,-7-10-3,13-2-30,-7-21-3,13-11-2,5-21 1</inkml:trace>
  <inkml:trace contextRef="#ctx0" brushRef="#br0" timeOffset="60490">8264 12182 86,'-30'-8'39,"19"10"2,4-13-1,27 5-36,17-6-1,17-6-2,17-1-2,8-4-3,12 11-5,-8-7-30,8 17 0,-18 0-3,-6 14 2</inkml:trace>
  <inkml:trace contextRef="#ctx0" brushRef="#br0" timeOffset="61890">9099 12673 33,'0'0'31,"0"28"0,-12-7-1,-7 6-26,2 7-3,-1 5-3,-2-6-7,4 2-21,7-3-1,3-12 2</inkml:trace>
  <inkml:trace contextRef="#ctx0" brushRef="#br0" timeOffset="62310">9450 12075 62,'0'0'38,"8"-15"-2,2 8 3,0-8-33,9 1-2,5-5-1,12 2 1,4-4-2,10 3 0,2-1 0,4 4 0,-3 4-1,-4 6 0,-10 6 0,-9 11 0,-11 12-1,-15 14 2,-13 13-2,-10 11 1,-8 10-1,-6 5 1,-2 1-2,2-1-1,5-7-2,1-19-9,17-3-27,4-18 1,18-10-2,4-18 1</inkml:trace>
  <inkml:trace contextRef="#ctx0" brushRef="#br0" timeOffset="63330">10600 11897 55,'0'0'37,"-14"9"-2,-5 4 0,-2 15-26,-14 0-4,3 19 0,-8 1 0,4 12 0,0-1 0,10 3 0,5-4-2,13-2 1,10-7-2,17-11-1,8-11 0,14-8 0,4-11-1,3-2 0,-4-8 1,-5-4-1,-11-4 0,-13-1 1,-15-2-2,-15-1 2,-13 2-1,-9-7-2,-4 1 1,0-3-1,4 1 0,5-2-1,16 6-2,5-8-8,22 13-26,5-1 0,17 6 0,2-2 0</inkml:trace>
  <inkml:trace contextRef="#ctx0" brushRef="#br0" timeOffset="63710">11095 11982 79,'-13'-7'40,"-13"1"-1,-3 10 0,-11 2-36,3 8 0,-1 4 1,8 6-2,3 3 0,12 3 0,10-1-1,19 0 0,12-6 0,12-4 0,11-3-1,3 1 0,0-2 0,-2-1 1,-7 6-1,-14 3 0,-13 7 1,-15 5-1,-15 5 0,-9-1-1,-5 2-1,-4-7 0,5-4-3,0-19-11,17-2-24,9-24-2,22-9 2,6-18 0</inkml:trace>
  <inkml:trace contextRef="#ctx0" brushRef="#br0" timeOffset="63880">11182 11980 97,'-37'6'41,"19"5"2,18-11-2,0 0-38,42-16-3,16-3-3,21 6-12,2-14-25,10 10-1,-7-3-2,-3 12 1</inkml:trace>
  <inkml:trace contextRef="#ctx0" brushRef="#br0" timeOffset="64580">11859 12184 70,'0'0'39,"-10"11"-2,12 0 2,-2-11-33,-3 28-3,3-9 1,1 9-1,-6 2 0,2 1 0,-4-2-1,0-1 1,1-8-1,5-5 0,1-15 0,14-3-1,3-16-1,8-6 0,2-8 1,5-7-2,-1-1 2,-2-1-2,-2 7 2,-7 4-1,-4 9 0,-7 7 0,-9 15 0,0 0 0,3 10 0,-4 5 0,2 3 1,4 3-1,5-3 0,7-3 1,8-4-1,7-6 1,9-6-1,4-4 1,3-7-1,-2-1 1,0-5-1,-3 1 1,-6 2-1,-7 1 0,-9 4 1,-5 7-1,-16 3 0,7 26 1,-14 4-2,-9 7 2,-3 10-2,-3 5 0,1 3-3,1-10-2,19 5-21,1-28-14,25-10-1,12-24-1,27-13 2</inkml:trace>
  <inkml:trace contextRef="#ctx0" brushRef="#br0" timeOffset="64770">13157 11781 87,'-51'57'39,"-12"14"-1,4 16 1,0 4-39,5-2-7,22 8-25,2-14-6,21-5-1,8-19 0</inkml:trace>
  <inkml:trace contextRef="#ctx0" brushRef="#br0" timeOffset="65080">13284 12067 74,'-39'9'41,"0"18"0,-9 2 1,13 4-27,7-3-13,16 0 0,12-6 0,14-5-1,10-4 0,8-3-1,3-2 1,-4 2 0,-6 2-1,-13 3 1,-9 4 0,-11 5 0,-12 3-1,-3 0 0,-4-1-1,1-4-1,4-1-2,0-19-17,12 11-20,0-15-1,10 0-1,15-7 2</inkml:trace>
  <inkml:trace contextRef="#ctx0" brushRef="#br0" timeOffset="65240">13397 12477 106,'-11'13'42,"-4"-17"2,15 4-4,0 0-42,-16-14-4,16 14-34,-1-10-2,1 10-1,0 0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Px 05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Paenga-Wh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70074072"/>
              </p:ext>
            </p:extLst>
          </p:nvPr>
        </p:nvGraphicFramePr>
        <p:xfrm>
          <a:off x="214283" y="762000"/>
          <a:ext cx="8750332" cy="45415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Complete the prelim question on p80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value of teamwork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the height and speed of the satellites used by Sky TV (after a clever idea by Arthur C. Clarke)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satellites affect many of us each evening.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new HW, a new due date, have HRT and get some homework marked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1156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368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9376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5714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248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5303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1249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8909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3897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3166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1045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7123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4890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3581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5218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2079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3289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3478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5857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5095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44580470"/>
              </p:ext>
            </p:extLst>
          </p:nvPr>
        </p:nvGraphicFramePr>
        <p:xfrm>
          <a:off x="533400" y="533400"/>
          <a:ext cx="8094663" cy="518160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 – Translational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Unit 1 pages 53 – 56 (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2, Wed 20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Revision of Y12 Mechanics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 – Translational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Unit 2 pages 57 – 59 (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4 Fri 22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Conservation of Momentum – in 1D and 2D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 – Translational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Unit 3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60 – 62 (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 Wed 27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Change of Momentum – in 1D and 2D (Vector Subtractions – and link with impulse)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 – Translational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Units 4 and 5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64 – 69 (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 Thurs 04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Apl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Centre of mass and Conservation of Momentum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 – Circular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Units 1 and 2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72-74 and 76 - 79(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 Thurs 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04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Apl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Circular motion including conical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pendula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Vertical motion in a circle.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4963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4345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0538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4407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4298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4808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982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228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6849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2585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55600" y="352440"/>
              <a:ext cx="8312760" cy="49831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1200" y="336240"/>
                <a:ext cx="8336160" cy="5013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09904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7267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4289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7962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79880" y="330120"/>
              <a:ext cx="4986360" cy="44596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74840" y="321480"/>
                <a:ext cx="5007240" cy="4482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37208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406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8191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1132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6410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734</TotalTime>
  <Words>306</Words>
  <Application>Microsoft Office PowerPoint</Application>
  <PresentationFormat>On-screen Show (4:3)</PresentationFormat>
  <Paragraphs>49</Paragraphs>
  <Slides>42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8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76</cp:revision>
  <dcterms:created xsi:type="dcterms:W3CDTF">2006-08-16T00:00:00Z</dcterms:created>
  <dcterms:modified xsi:type="dcterms:W3CDTF">2013-04-05T01:32:37Z</dcterms:modified>
</cp:coreProperties>
</file>