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317" r:id="rId6"/>
    <p:sldId id="281" r:id="rId7"/>
    <p:sldId id="282" r:id="rId8"/>
    <p:sldId id="283" r:id="rId9"/>
    <p:sldId id="284" r:id="rId10"/>
    <p:sldId id="285" r:id="rId11"/>
    <p:sldId id="28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3T23:22:22.04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10243 4014 70,'-9'21'37,"1"3"-2,-4-12 1,6 1-33,6-13 0,13 2 0,14-17 0,18-12-1,19-13 1,18-9 0,13-10-1,9-3 1,3-1-2,1-1 0,-4 1-2,-4-7-1,5 3-13,-3-30-22,16-12 1,15-34-5,27-18 3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3T23:38:58.75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2657 1775 73,'-10'-21'36,"0"6"0,-7 0 0,0 7-29,-11 0-2,-1 7-1,-7 3 0,-1 9-1,-5 8-1,-1 12-1,2 3 2,4 5-2,5 0 1,11-1-2,9-3 2,11-8-2,12-7 1,12-11 0,12-9 0,10-8 0,6-8-1,4-5 1,0-7-1,-2-3 1,-4 0-1,-6 0 1,-8 2-1,-7 4 1,-10 3-1,-4 5 0,-6 6 0,-8 11 0,0 0-1,9 14 1,-6 15 0,-2 11-1,1 14 0,0 15 0,2 8 1,-3 10-2,-1 5 3,-5 4-3,-5-2 3,-6-2-2,-10-7 3,-5-9-1,-9-9 0,-3-12 2,-4-14-2,1-19 0,4-19-3,5-22-1,15-17-4,4-30-11,26 2-21,5-18-1,22-2 1,5-6 0</inkml:trace>
  <inkml:trace contextRef="#ctx0" brushRef="#br0" timeOffset="218.407">3442 1815 96,'16'-8'38,"6"1"1,-3-7-2,6-2-38,9 0-5,1-9-12,11 11-19,-3 0-1,4 7 0,-14 5-1</inkml:trace>
  <inkml:trace contextRef="#ctx0" brushRef="#br0" timeOffset="358.8115">3542 2017 100,'-14'16'40,"19"-2"0,6-14 0,26-14-39,14 4-6,6-15-31,28 0-3,3-12 1,17 3-3</inkml:trace>
  <inkml:trace contextRef="#ctx0" brushRef="#br0" timeOffset="1076.4345">5756 1194 85,'0'0'37,"0"0"-1,7-48 2,-7 48-33,0 0 0,-50-27 0,50 27 0,-65 2-1,65-2 1,-64 23-3,-23 30 1,-5 16-1,4 18 1,7 11-2,17 11-1,18 0-1,26-3 1,28-27 0,13-11-1,16-17 1,15-12 0,12-18 1,6-15-1,6-15 1,3-13 0,-4-12 0,-6-5 1,-11 0-2,-14 1 2,-10 5-2,-13 6 1,-9 9 0,-12 18-2,-10 12 1,-5 15-1,-2 6 1,0 6-2,3 3 1,8-1-3,9 1-3,2-20-30,27-7-2,2-20 1,19-7-3</inkml:trace>
  <inkml:trace contextRef="#ctx0" brushRef="#br0" timeOffset="1934.462">6818 1371 92,'0'0'37,"0"0"0,23-62 1,-23 62-34,0 0 2,0 0-1,0 0-1,0-26-1,-14 65-2,4 20 1,-13 14-1,-3 15 0,-4 5 0,6 6-1,1-11 0,8-20 0,5-17 0,5-14 1,7-18 0,8-21 0,5-19-1,6-15 2,2-12-1,5-17 1,-28 65-1,30-85 0,-19 33 0,4-3 0,-4 2 0,2-1-1,-7 2 0,2 1 0,-8 51 0,13-88-1,-13 88 0,3-73 1,-3 73-1,7-54 2,-7 54 0,0 0-1,0 0 1,0 0 0,57-32 0,-57 32 0,50 21 0,-50-21-1,63 21 1,-63-21 0,75 14-1,-75-14 0,79 5 0,-79-5 0,82-3 0,-82 3-1,73-12 0,-73 12 1,56-10-1,-56 10 2,0 0-1,26 16 0,-13 14 0,-9 21 0,-11 15 0,-2 15-2,-1 9-3,0 5-2,13-1-18,-2-29-13,16-6-2,-5-21 0,12-6-1</inkml:trace>
  <inkml:trace contextRef="#ctx0" brushRef="#br0" timeOffset="2152.869">7817 1639 98,'0'0'38,"3"20"0,-5 6-1,-12 1-35,3 9 1,-2 3-1,-1 4-3,2-1-1,-2-8-7,16-2-25,-4-11-2,14-6-1,-12-15-2</inkml:trace>
  <inkml:trace contextRef="#ctx0" brushRef="#br0" timeOffset="2355.6755">7877 1636 105,'-13'-9'39,"13"9"1,0 0-3,19-15-36,-1 5-1,5-4-2,9-1-4,-7-7-8,12 5-24,-8-1 1,4 11-2,-17 4 1</inkml:trace>
  <inkml:trace contextRef="#ctx0" brushRef="#br0" timeOffset="2527.281">7839 1801 94,'0'11'37,"0"-11"-1,23 1 0,2-8-36,5-4-2,7 0-4,-9-4-29,9 5-1,-10 0 0,-2 7-1</inkml:trace>
  <inkml:trace contextRef="#ctx0" brushRef="#br0" timeOffset="2683.286">7908 1927 86,'-30'21'39,"15"1"0,2-13 1,13-9-24,28-1-13,4-10-1,10-1-5,2-17-14,15 11-22,-7-5 2,5 10-3,-12-2 0</inkml:trace>
  <inkml:trace contextRef="#ctx0" brushRef="#br0" timeOffset="3369.708">5429 2389 74,'0'0'34,"0"0"-1,-5-11 0,21 6-32,-3 4 0,9 2 2,4-2 0,10 3 2,6-3 0,14 2 0,8-6 0,23 0 0,14-5-1,18-4-1,12-2 0,16-4-2,11-3 1,6 1 0,5 1-2,-3 3 0,-4 1 0,-6 4 1,-4 4-1,-11 2 0,-12 4-1,-7 3 0,-12 0 1,-11 0-1,-8 0-3,-15-5-6,-6 7-28,-21-8 1,-6 7-2,-22-5 0</inkml:trace>
  <inkml:trace contextRef="#ctx0" brushRef="#br0" timeOffset="3931.326">7069 2828 75,'2'-17'36,"-2"17"0,-5-12-1,5 12-28,-16 16-1,9 7 0,-4 6-3,3 9 0,1 7-1,2 8 1,0 2-2,5 4 1,0-1-1,2-5 0,2-7-1,1-5 1,-1-8-1,2-8 2,-3-12-1,-3-13 0,0 0 0,9-22 0,-5-4 0,-1-8 1,2-8-1,2-5 0,1-7 0,3 0 0,1 3 1,2 5-1,1 3-1,1 6 1,1 7-1,4 5-1,2 7 0,1 0-4,8 9-4,-6-12-29,20 12 0,-6-10-1,11 9-1</inkml:trace>
  <inkml:trace contextRef="#ctx0" brushRef="#br0" timeOffset="4726.9515">7758 2532 89,'0'0'36,"1"-10"-2,10 15-6,0-18-23,10 5 0,-2-4-2,8 3 0,0-1-1,0 4 0,-4 1-1,-2 6-1,-6 5 1,-6 8-1,-11 6 1,-7 6 0,-8 4-1,-3 5 2,-3-1-1,0 0 1,1-2-1,7-5 1,6-8-1,12-6 1,8-7-1,15-9-1,10-4-2,3-5-2,10 8-13,-7-18-21,7 11 1,-12-8-3,-1 10 0</inkml:trace>
  <inkml:trace contextRef="#ctx0" brushRef="#br0" timeOffset="6084.195">1733 4415 53,'0'0'29,"-20"2"4,7 1-4,-5-1-22,8 10-1,-8-2-1,5 11-1,-9 1 1,7 9 0,-5 0-1,9 5 0,-2-5-1,7 2 0,5-7 0,10-4-1,11-10-1,9-7 0,7-13 0,7-7 0,3-8 0,2-8 0,-3-5-1,-5-3 0,-6-3 0,-9 3 0,-8 3 1,-8 5-1,-9 5 1,-7 7 0,-5 7-1,-4 6 2,-4 6-2,3 4 1,0 5-1,4-1 0,13-8 1,-6 17-2,17-11 2,8-4-2,8-3 2,9-2-1,4 1 0,3 1 0,-2 2 0,-2 5 0,-6 5 0,-8 8-1,-8 7 1,-11 6-1,-7 6 1,-7 0 0,-4 0 0,-3-1 1,-1-9 0,2-3 0,4-9 1,10-16 0,0 0 0,3-23 0,10-7 1,7-8-1,2-7 1,6-5-1,-1-3 0,2 4-1,-2 5 0,-3 7-1,-1 9-1,-2 6-1,6 13-4,-6-3-5,17 17-26,-9-6-2,16 11 1,-2-6-2</inkml:trace>
  <inkml:trace contextRef="#ctx0" brushRef="#br0" timeOffset="6833.019">3160 4353 69,'-19'-8'37,"3"7"1,-9-5-1,1 15-28,-8-4-2,4 10-2,-5 2-1,-2 9-1,1 2 0,4 4-2,5 0 1,6-3-1,9-4 0,10-4 0,9-8 0,11-9 0,9-8-1,8-8 1,1-5-1,5-6 1,-3-3-1,-1 0 1,-7-3-1,-7 4 1,-6 1-1,-9 5 1,-5 4 0,-5 5-1,0 10 0,-12-4 0,3 16 0,2 6 0,-1 11-1,2 11 0,3 13 0,1 12 1,0 10-1,4 3 1,-4 9 0,-1 0 0,-2 1 1,-3-4 0,-7-5 0,-5-8-1,-5-10 2,-4-7-1,-2-12-1,-2-10 1,0-10 0,0-14-1,2-15-1,8-14 0,8-13-1,4-20-3,16-5-5,0-22-16,21 7-14,2-10 2,18 10-2,-2-3 2</inkml:trace>
  <inkml:trace contextRef="#ctx0" brushRef="#br0" timeOffset="7067.0265">3670 4445 99,'0'0'40,"15"-24"1,7 13-4,5-11-35,12 0-1,2 1 0,4 3-2,3 4-2,-6 1-5,6 14-28,-19-2-3,-4 17 0,-17-4-1</inkml:trace>
  <inkml:trace contextRef="#ctx0" brushRef="#br0" timeOffset="7238.632">3686 4742 108,'-13'7'41,"23"-5"-1,10-27-11,23-3-28,14-6-1,5-10-10,12 7-27,-4-7-2,8 8-1,-11-1-1</inkml:trace>
  <inkml:trace contextRef="#ctx0" brushRef="#br0" timeOffset="21169.7245">5590 3823 79,'0'0'35,"0"-16"-1,0 16-1,-31 23-31,2 7-1,-9 11 2,-1 17-1,-7 11 1,3 14 0,3 3-1,8 4 0,12-5 0,13-6-1,15-12-1,15-12 1,12-17-1,11-17 0,5-16 1,3-14 0,-3-12 0,-4-8 0,-11-8 0,-16-3 0,-14 2-1,-15 1 1,-14 7-1,-13 6 1,-10 10-2,-3 6 1,4 9-3,3-1-4,26 11-30,3-7-1,28 6 0,13-11-2</inkml:trace>
  <inkml:trace contextRef="#ctx0" brushRef="#br0" timeOffset="21341.3256">6131 4319 102,'-27'6'40,"-7"-9"-3,6 1-4,11 1-57,-3-13-14,20 14 1,-9-21-3,9 21 1</inkml:trace>
  <inkml:trace contextRef="#ctx0" brushRef="#br0" timeOffset="22168.1309">6853 3868 19,'10'-16'27,"-2"2"2,-3-2 3,-5 16-17,1-24-1,-1 24 0,-11-9-1,5 20-1,-21-1-3,3 17-2,-13 7-2,0 18-1,-6 13-1,3 14 1,-2 9-3,6 4 1,7 1-2,15-1 0,10-12 0,12-11-1,14-15 1,11-19-1,10-17 2,8-15 0,1-12-1,-4-12 1,-6-8-1,-7-3 1,-14-5-1,-13 0 0,-13 3-1,-12 1 2,-11 6-2,-7 1 1,-2 8-3,-1-1 0,10 14-8,-4-10-25,32 15 1,-12-19-2,31 11 0</inkml:trace>
  <inkml:trace contextRef="#ctx0" brushRef="#br0" timeOffset="22573.7335">7247 3982 96,'-11'7'38,"-4"-12"1,15 5-2,0 0-33,31-17-2,3 4 1,10 2 0,6-6-1,4 2 0,5 2-1,-1 0 0,-4 6 0,-6 2 0,-7 8 0,-10 5-1,-9 9 0,-10 12 1,-12 9-1,-8 9 0,-10 9 0,-4 5 0,-2 4-2,-3-1-2,8-2-1,1-17-7,23 0-27,2-23-1,23-5 0,3-20-1</inkml:trace>
  <inkml:trace contextRef="#ctx0" brushRef="#br0" timeOffset="22792.1349">8398 3926 93,'-22'33'38,"-16"5"-1,-4 22 0,-5 4-35,-8 9-2,0 4 1,3-2-3,6 0-2,5-19-9,23 0-24,1-21 0,16-9-2,1-26 2</inkml:trace>
  <inkml:trace contextRef="#ctx0" brushRef="#br0" timeOffset="22963.736">8054 4265 92,'0'0'39,"-12"-1"0,16 17 0,-2-3-31,13 4-5,12-2-1,12-5-3,16-3-3,6-19-10,20 3-24,4-18 0,13 0-1,0-17-2</inkml:trace>
  <inkml:trace contextRef="#ctx0" brushRef="#br0" timeOffset="23135.3371">8937 3992 94,'-59'60'38,"-5"-3"1,15 11-2,5-8-38,12-3-2,20 2-7,8-21-28,21-1 1,11-20-3,20-5 1</inkml:trace>
  <inkml:trace contextRef="#ctx0" brushRef="#br0" timeOffset="23431.739">9158 4177 91,'-39'31'40,"-10"0"1,11 14-2,-5-4-32,22 1-5,14-3 1,20-2-2,13-9 1,15-7-2,11-12 1,8-9-2,1-9 2,-3-10 1,-6-7-2,-9-7 1,-13-2-1,-13-6 0,-13 2-1,-13 0-1,-7 5-2,-9 1-2,2 18-9,-16-7-24,14 17 0,-3-4 0,15 11-1</inkml:trace>
  <inkml:trace contextRef="#ctx0" brushRef="#br0" timeOffset="23665.7405">9612 3871 104,'-17'2'41,"17"-2"-1,0 0-2,15-10-40,23 2-5,3-12-29,20 8-4,-4-13 2,10 5-3</inkml:trace>
  <inkml:trace contextRef="#ctx0" brushRef="#br0" timeOffset="23837.3416">10241 3547 64,'-23'30'39,"-8"-2"-2,6 10 1,0-15-13,10 10-24,10 1-3,3-12-32,23 1-2,4-18-2,18-1-1</inkml:trace>
  <inkml:trace contextRef="#ctx0" brushRef="#br0" timeOffset="23993.3426">10517 3515 91,'-34'2'39,"15"19"2,-10-3-2,11 12-26,2 5-15,-3-6-30,17 15-7,-4-11-1,13 6 0</inkml:trace>
  <inkml:trace contextRef="#ctx0" brushRef="#br0" timeOffset="24476.9457">11261 3965 80,'0'0'35,"0"0"0,0 0-4,-16 23-28,-4 11 0,-5 16 1,-7 9-1,-3 6-2,-1 4 0,3 0-2,5-5-4,1-18-29,19-7-2,6-21-2,13-12 1</inkml:trace>
  <inkml:trace contextRef="#ctx0" brushRef="#br0" timeOffset="24632.9467">11050 4201 102,'-21'0'40,"17"17"1,7-6-2,19 5-34,28-2-4,18-10-5,34 0-32,0-16-4,22-1 0,5-14-2</inkml:trace>
  <inkml:trace contextRef="#ctx0" brushRef="#br0" timeOffset="25163.3501">12500 3721 97,'0'0'38,"0"0"0,-18 1-3,-15 7-32,-2 9 0,-5 1 0,2 3-1,0 2-1,12 2 0,12-2 0,14-1 0,20-3-1,14-2 1,15 0-1,9 1 0,3 1 1,2 5-1,-8 5 0,-8 7 1,-17 5-1,-16 4 0,-18 4 0,-13 3 0,-11-3-1,-5-6-1,1-5-2,-1-21-7,13-1-27,4-22-2,19-7 2,4-22-2</inkml:trace>
  <inkml:trace contextRef="#ctx0" brushRef="#br0" timeOffset="25334.9512">12439 3778 101,'-35'-4'41,"18"15"0,17-11-1,0 0-31,45 1-7,17-9-2,19-4-1,12-6-4,19 11-20,-3-14-14,8 15 0,-12-3-1,-5 16-2</inkml:trace>
  <inkml:trace contextRef="#ctx0" brushRef="#br0" timeOffset="25506.5523">13240 4136 110,'-36'14'39,"17"2"1,1-19-4,12-8-39,26 2-30,0-16-5,20 3-1,-3-9-2</inkml:trace>
  <inkml:trace contextRef="#ctx0" brushRef="#br0" timeOffset="25927.755">13976 3750 97,'-21'-9'38,"-15"-7"3,1 15-3,-21 2-30,9 7-3,-5 7 0,3 8-2,3 3 0,11 4-1,11 0 0,15 0-1,16-6 0,16-6-1,15-9 1,11-7-1,8-6 1,-1-9-1,1-4 1,-5-5-1,-9 0 1,-8 0-1,-10 5 1,-7 1-1,-18 16 0,0 0 0,0 0 0,-15 33 0,-12 7-1,-7 15 0,-3 8-1,-1 6-1,7 10-3,3-10-4,25 6-22,5-23-9,30-6 1,12-27-2</inkml:trace>
  <inkml:trace contextRef="#ctx0" brushRef="#br0" timeOffset="26333.3576">14713 3794 97,'-36'-24'39,"-4"20"2,-15 2-2,6 18-25,-2-1-12,9 9 0,12 2-1,13 4 0,12-2 0,17 4-1,13-2 0,12 1 0,5-1 0,2 2 0,-3 3 0,-7 0-1,-8 6 0,-15-2 1,-14 2-1,-16 1 0,-12-1 1,-9-5-1,-8-6 1,-2-6 0,1-10 0,7-9 1,11-14 0,13-13-1,17-16 1,15-13 0,16-15 0,13-8-1,8-3-1,2-1 0,2 7-3,-15 0-13,2 25-21,-21 4-2,-6 24-1,-26 5 0</inkml:trace>
  <inkml:trace contextRef="#ctx0" brushRef="#br0" timeOffset="27050.9622">11065 4117 40,'0'0'30,"-14"-4"2,14 4 0,0 0-20,-16-17-1,16 17-2,-7-13 1,7 13-2,-4-14-2,4 14-1,-4-12-1,4 12 1,0 0-2,0 0-1,-12 0 0,12 11 0,1 5-1,7 6 1,7 5-2,7 5 1,7 5-1,8 3 1,5 2-1,2-2-2,-1 2 0,-5-4-2,-2 5-3,-13-19-10,4 8-22,-13-15 0,4-1 0,-7-17 1</inkml:trace>
  <inkml:trace contextRef="#ctx0" brushRef="#br0" timeOffset="27409.7645">11446 3980 11,'14'-14'30,"-3"7"1,-11 7 1,0 0-14,0 0 0,-17 14 0,-12-1-4,5 20-5,-17 1-2,-1 14-2,-11 2-1,0 10-1,-5 1 0,4-2-2,6-5-1,10-10-2,16-1-7,7-23-28,27-8 0,9-19-2,20-8 1</inkml:trace>
  <inkml:trace contextRef="#ctx0" brushRef="#br0" timeOffset="28314.5703">15404 3936 77,'0'0'36,"-15"19"-1,-16 1 1,-3 11-32,-11 7-2,0 7 1,-4 0-1,6 1-1,9-1-5,1-14-8,20 0-23,5-14 0,16-7 0,3-15-1</inkml:trace>
  <inkml:trace contextRef="#ctx0" brushRef="#br0" timeOffset="28486.1714">15130 4136 96,'-25'-22'37,"6"16"2,-7-7-3,10 15-30,16-2-3,-1 15 0,19 0-1,12 0-2,14 2-2,6-6-7,19 7-27,-6-13-4,14 2 2,-8-13-2</inkml:trace>
  <inkml:trace contextRef="#ctx0" brushRef="#br0" timeOffset="28688.9727">15982 3837 99,'-26'19'37,"-10"-2"1,3 12-3,0 1-37,-1-1-4,17 17-23,-2-10-7,17 5-1,4-7-1</inkml:trace>
  <inkml:trace contextRef="#ctx0" brushRef="#br0" timeOffset="29250.5763">16289 3879 79,'-20'0'38,"4"16"-1,-14-1 1,1 16-31,-6 4-2,8 11 1,-1 0-3,10 3 1,8-4-2,15-6 0,12-9-1,15-10 0,14-17 0,9-9-1,6-12 1,1-11-1,-3-8 1,-9-7 0,-11-1 0,-14-3 0,-21 3-1,-12 3-1,-17 9 1,-15 9-1,-6 10-1,-6 7-1,6 12-3,-2-7-12,23 21-20,4-13 0,25 7-3,13-10 2</inkml:trace>
  <inkml:trace contextRef="#ctx0" brushRef="#br0" timeOffset="29968.1809">16629 3269 90,'11'-8'38,"3"-13"0,16 9 0,-1-6-35,13 2 0,-2 1 0,2 6 0,-9 6-1,-8 9 0,-13 6 0,-14 9-1,-13 3 1,-9 8 0,-7 2-1,-2 0 0,2 1 0,6-3-1,10-5 1,15-7-2,16-5 0,14-11-2,16-4-3,5-20-11,19 10-22,-5-19-1,10 4 1,-8-11-3</inkml:trace>
  <inkml:trace contextRef="#ctx0" brushRef="#br0" timeOffset="30186.5823">17269 3173 94,'-46'32'40,"-6"-10"0,15 12 0,3-7-37,17 1 0,13-3 0,20-6-1,18-6-1,16-7-2,14-5-1,6-9-2,9 0-4,-11-21-12,5 14-19,-19-15 0,-8 10-1,-23-7 2</inkml:trace>
  <inkml:trace contextRef="#ctx0" brushRef="#br0" timeOffset="30311.3831">17471 3244 103,'-43'27'38,"14"16"2,-1-14-9,11 8-32,18 10-27,-4-15-10,15 6 1,-4-12-4</inkml:trace>
  <inkml:trace contextRef="#ctx0" brushRef="#br0" timeOffset="32058.5943">5479 4970 47,'2'13'27,"-2"-13"1,1 11-6,-1-11-25,15 3 0,-3-3 2,1-3 2,3 4 3,-4-4 1,6 8 2,-6-9 2,9 11 0,-6-9-1,14 8-1,-3-8-1,14 4-3,5-6-1,13-2-1,12-1 0,10-2-1,8-1 0,7-1 1,6 2-1,3 1 0,3 2 1,4 4-1,-1 0 2,1 1-1,3 1 1,2 2 0,0-1-1,5 1 1,1-1 0,-3 3 0,-1 1-1,2-1-1,-6 2 1,3 2-1,2 0 0,-7 1 1,0 2-1,1-2-1,-1 0 1,5-1 0,3-1 0,2-2 0,1-1 0,3-1 0,4-3 1,4 0-1,5-2 0,0 2 0,-3-1 0,2 1 0,-1 1 1,3 1-1,-3 1 0,-2 1 0,-3 0 0,0 0 0,2 0 0,1 0 0,-4-2 0,-2 0 0,-1 1 1,-2-2-1,-1 0 0,-1 1 1,-6 1-1,-2 0 1,-4 0 0,-3 2-1,-1 0 1,0 0-1,-4 1 1,-2-1 0,0 1 0,0-3 1,0 1-2,1-4 2,2 0-2,1-2 1,-1-1-1,2-1 0,-4 0 0,0-1 0,0-1 0,1 1 0,-2-1 0,-2-1 0,1 1 1,-3-2-1,3 0 0,0 0 0,-2-1 1,1 0-1,-3-2 0,-1 3 0,-2-1 0,-4 2 0,-3 0 0,-3 2 0,-5 1 0,-5-1-1,-5 3 1,-2 0 0,-1 0 0,-4 0 0,-2 0 0,-1 1 0,-1 0 0,2-1 0,-1 1-1,0-1 1,-1-2 0,4 1 0,-2-3 0,0 2 0,-1-2-1,-5 1 1,-3-1 1,-4 4-2,-4 0 1,-3 0 1,-1 2-1,1 1 0,2 0 0,2-1 0,5 0 0,2 0 0,3-1 0,0 0 0,-1-2 0,-4 0-1,-7 2 0,-6-3 0,-9 4-1,-12-4-3,-1 13-12,-14-9-22,0 0 1,-15-5-2,15 5 0</inkml:trace>
  <inkml:trace contextRef="#ctx0" brushRef="#br0" timeOffset="35022.6133">7997 5421 67,'0'0'35,"17"-9"-1,-17 9-6,0 0-19,-11 1-5,-2 21 1,-9 7-2,-3 14 0,-9 14-1,-2 11 1,-3 8 0,3 8 0,5 2 1,10-5-2,11-7 1,12-9-1,13-17 0,12-14-2,11-18-1,7-14 1,2-15 0,-1-10 0,-7-7 1,-10-5-1,-12-5-2,-10 4 4,-17 0-4,-11 4 3,-9 5-4,-6 4 2,0 6-3,-1 2 1,12 10-7,-4-5-26,29 10 0,-7-18-2,27 8 3</inkml:trace>
  <inkml:trace contextRef="#ctx0" brushRef="#br0" timeOffset="35381.4156">8390 5592 76,'-27'3'39,"12"5"-1,1-10 0,14 2-30,21-14-5,11 5 0,7-6 1,8 2-2,4-1 1,2 5-1,-5 0 0,-6 7-1,-9 6 1,-8 9-1,-11 9-1,-9 7 1,-8 10-1,-6 9 0,-5 10 2,-4 4-2,-1 5 0,-1-1-1,5 1-3,1-13-5,19 1-27,-2-23-2,18-4-2,3-22 0</inkml:trace>
  <inkml:trace contextRef="#ctx0" brushRef="#br0" timeOffset="35818.2184">9287 5605 85,'-15'-28'38,"-2"11"0,-15 2 1,4 10-35,-9 8-1,2 9 0,-1 3-1,5 7-1,3 3 1,11 2-1,9 1-1,12 3 0,13 1 0,9-4 3,9 1-4,2 0 4,3 1-1,-5 1 0,-1 0 0,-9-2-1,-12 3 2,-12 2-5,-12 0 4,-11 0-4,-11-3 2,-4-3-1,-3-5 1,-1-7-1,5-13 1,8-10 0,12-12 0,9-15 1,15-11-3,10-13 2,8-10-2,9-5 0,5 0-1,-1 2-1,4 13-4,-12-3-29,9 22-1,-13 5-2,7 19 1</inkml:trace>
  <inkml:trace contextRef="#ctx0" brushRef="#br0" timeOffset="36161.4206">9735 5593 76,'0'0'38,"-14"-5"-1,-7 7 0,0 16-31,-6 3 0,-1 17 0,-5 5-1,4 10 1,3 2-1,6 2-1,10-4 0,8-3-1,13-12 1,13-10-2,11-15 1,9-10-2,7-14-3,3-10 3,-2-9-2,-2-10 2,-9-6-3,-11-2 0,-13-2-1,-12 2-1,-11 4 1,-11 4-4,-5 10 1,-7-4-9,11 26-24,-6-3 0,24 11-1,-17 5 1</inkml:trace>
  <inkml:trace contextRef="#ctx0" brushRef="#br0" timeOffset="37237.8275">10334 5701 81,'-23'11'39,"10"8"0,-9 1 1,9 6-32,-9 4-4,8 8 2,-2 2 0,8 3-1,6-2-1,9-6-1,8-5 0,11-4-3,11-10 3,4-9-3,6-9 0,1-12 0,-3-9-2,-3-8 3,-11-9-3,-9-6 0,-14-3 0,-11-3 1,-10 0-1,-8 5 0,-6 4 2,-3 8-3,0 11 3,2 8 0,8 10 0,6 7 0,14-1 0,1 19 0,15-7 0,12-1 0,10-2 0,11-4 0,7-4 0,5-4 0,0-2 0,-2-3 0,-3-3 1,-11 0-1,-8-1 0,-9 3 1,-11 1-1,-17 8 0,0 0 1,-10 13-1,-13 7 1,-5 13-1,-6 7 0,1 6 3,-1 5-1,9 1 0,8-3 1,13-3-1,14-9 1,14-10-1,13-12 0,11-12-1,5-11-4,2-11 4,-3-8-3,-3-12 3,-10-6-3,-11-5 0,-16 0 0,-9-1 0,-11 5 2,-7 7-3,-6 6 3,-4 11-3,5 10 3,3 7 0,17 5 0,-2 10 0,17 0 0,14-2 0,14-2 0,11-5 0,9-5 1,3-2-1,-1-5 1,-5 1-1,-6-2 1,-10 2-1,-13 3 1,-16 7-1,-15 0 1,-15 29-1,-11 1 0,-4 12 0,-5 10 0,4 7 2,4 7 0,10 1 0,15-8 0,12-5 0,17-14 1,11-16-1,8-17 0,4-16-2,-1-17 0,-5-12 0,-7-14-2,-11-7 1,-12-7-2,-12-2-1,-13 2-1,-10 6-2,-5 15-2,-20-2-23,11 28-8,-12 3 0,12 21-1,-3 1 1</inkml:trace>
  <inkml:trace contextRef="#ctx0" brushRef="#br0" timeOffset="37830.6313">12117 5314 97,'23'-6'39,"-2"-10"1,11 13-8,-1-12-29,2 5-1,-4 1 0,-5 4 0,-8 9-2,-9 7 1,-13 9-1,-11 9 1,-14 6 0,-7 8 1,-9 3 0,3 2 0,2-4 0,12-3 0,15-11-1,22-8 0,25-12-2,20-14-2,24 5-15,5-21-20,17 6-2,-8-9 0,4 10-3</inkml:trace>
  <inkml:trace contextRef="#ctx0" brushRef="#br0" timeOffset="37986.6323">12678 5699 111,'-20'0'42,"20"0"1,-6-21-3,15-1-39,6-3-3,-2-12-9,9 13-27,-14-9-3,4 14 0,-17-2-2</inkml:trace>
  <inkml:trace contextRef="#ctx0" brushRef="#br0" timeOffset="39063.0392">3192 7705 76,'-6'-18'38,"-9"-1"-2,-2 11 1,-12-2-21,-3 16-12,-7 6 0,2 11-1,-1 6 1,3 8-1,3 1 0,8 1 1,4-2-2,12-4 0,9-9 0,13-9-1,11-7 0,10-9 0,7-8-1,5-4 1,2-3-1,0-4 0,-5-1 0,-5 1 0,-7-3 0,-6 0 0,-4-1 0,-7 1 0,-1 3-1,-3 0 1,0 6 0,-11 14 0,16-3-1,-9 20 1,-3 15 0,-2 18 0,-6 12-1,-1 13 0,-6 12 1,-4 8 0,-8 3 0,-6 3 0,-8-7 1,-6-5 0,-6-8 1,-7-6 1,-2-15 0,-6-10 0,5-17-2,2-15-1,8-16-2,9-19-2,17-12-3,5-30-29,29 0-6,10-22 1,20 4-1</inkml:trace>
  <inkml:trace contextRef="#ctx0" brushRef="#br0" timeOffset="39359.4411">4037 7882 112,'-21'-3'41,"21"3"1,-7-12-3,18-1-37,18-4-1,14-1 0,7 0-2,5-2-2,6 9-3,-8-9-12,4 21-21,-19-2-1,-6 13 0,-22-2-1</inkml:trace>
  <inkml:trace contextRef="#ctx0" brushRef="#br0" timeOffset="39515.4421">3989 8108 95,'-43'25'41,"26"-1"0,17-24-1,24-1-23,26-16-14,21-7-2,19-2-5,-1-15-16,25 10-18,-11-9-3,0 9 0,-14-1-2</inkml:trace>
  <inkml:trace contextRef="#ctx0" brushRef="#br0" timeOffset="98034.6876">6336 7561 64,'15'-27'36,"-2"1"-3,-11-3 2,-3 3-31,-12-2 0,-6 9 0,-18-5 0,-9 16 0,-14 4 0,-4 7 0,-5 5-1,3 8 1,1 2-1,11 1-1,11 6 0,14-7 0,14 0-2,14 0 0,12-3 0,15 1 0,14-2 0,10 3 0,11 3 0,4 4 0,4 5 0,-4 6 1,-8 7-1,-11 5 0,-15 7-1,-17 9 1,-18 2 0,-17 0-1,-13-2 1,-11-5-1,-8-7 2,-2-11-1,0-13 1,7-19-1,7-21 1,15-16 1,12-19-1,17-17 0,17-17 1,16-8-2,13-3 0,12-2-1,6 12-1,-1 6-2,2 16-1,-10 7-4,2 26-24,-18 3-4,-2 13-1,-14 4 0</inkml:trace>
  <inkml:trace contextRef="#ctx0" brushRef="#br0" timeOffset="98284.2892">6724 7858 102,'0'0'41,"0"0"1,-16-5-3,16 5-36,-6-10-3,6 10-4,0 0-13,-3-11-23,3 11 1,0 0-1,0 0-1</inkml:trace>
  <inkml:trace contextRef="#ctx0" brushRef="#br0" timeOffset="101185.9078">7642 7361 50,'-12'-3'32,"-4"3"-1,-8 4 1,-4 12-26,-9-2 1,0 18 0,-11 4 1,1 24-2,-7 3-1,6 13 1,-2 6-2,12 9 0,8-4-2,13-4 0,16-12-1,19-15 0,14-17-1,17-15 0,10-14 0,8-15 0,-1-14 1,-5-7 1,-9-8-2,-13-4 0,-18-1 0,-21-4-1,-19-1 0,-17 2 0,-14 6 0,-9 3-1,-2 5 1,2 5 0,8 8-2,10 0-2,26 15-11,15 0-20,26-14 1,19 4-1,25-1 0</inkml:trace>
  <inkml:trace contextRef="#ctx0" brushRef="#br0" timeOffset="101685.111">8433 7409 95,'-40'-7'37,"-10"-1"1,1 10-2,-4 2-33,3 7 0,2 7-1,8 7 0,3 6 0,9 7-1,9 2 0,11 4-1,12-1 0,11-3 0,15-4 0,13-4 0,12-4 0,10-5 0,6-2-1,1-3 1,-3 1-1,-6 0 0,-11 6 0,-15 0-1,-16 10 1,-17 0-1,-14 5 0,-14 0 1,-15 0 0,-9-3 0,-8-3 1,-1-6 0,2-10 0,4-10 0,8-13 1,13-17-1,16-16 1,14-14-1,20-18 1,12-12 0,12-11 0,7-3-1,4 3 1,-3 10-1,-4 13 0,-9 12-4,-7 25-9,-16 8-23,-3 19-1,-13 6 0,0 0-1</inkml:trace>
  <inkml:trace contextRef="#ctx0" brushRef="#br0" timeOffset="102777.118">9647 7675 42,'0'0'31,"6"-12"2,-6 12-2,-17 10-20,12 14-1,-14-1-1,8 15 1,-11-1-3,5 8-1,-2-6-2,7 2-1,0-9 0,9-4-1,4-11-1,-1-17 1,23 5-1,-1-18 0,4-9 0,3-9 0,1-6 0,-1-6 0,-5-2 0,-4 0 0,-4 3 0,-5 6 0,-7 7-1,-5 10 1,-6 8 0,7 11 0,-16 12 0,9 6 0,0 4-1,6 2 1,4 1-1,9-4 1,10-3 0,8-7 0,9-8 0,8-8 0,4-8 0,0-3 0,0-6 0,-2 1 0,-5-3 0,-8 1 0,-7 6-1,-8 7 1,-8 8-1,-7 13 0,-10 12 0,-7 10 1,-6 11-1,-2 7 0,-3 4-1,2 2-1,7-2-3,3-20-4,21 3-30,3-24-1,21-8 2,4-15-4</inkml:trace>
  <inkml:trace contextRef="#ctx0" brushRef="#br0" timeOffset="103151.5204">10983 7523 99,'-19'5'37,"-10"-4"3,4 17-6,-8-6-30,2 11 1,-4 2-1,6 8 0,5-1-2,8 1 1,10-2-2,12-4 0,11-7-1,17-7 0,10-4 0,5-6 0,4-1 0,-4 2 0,-4 1 0,-9 7 0,-12 6-1,-19 6 1,-13 6 0,-13 3 0,-12 5-1,-7-1-1,1-2-1,1-11-2,13 1-8,1-23-25,24-2-2,13-18 0,17-7 0</inkml:trace>
  <inkml:trace contextRef="#ctx0" brushRef="#br0" timeOffset="103338.7216">11339 7424 101,'0'0'40,"0"0"1,17 9-3,-1-15-35,12 1-5,11 2-6,-5-7-28,15 4-3,-2-5 0,6 1-2</inkml:trace>
  <inkml:trace contextRef="#ctx0" brushRef="#br0" timeOffset="103728.7241">12024 7095 108,'-24'3'39,"24"-3"2,0 0-5,19-15-33,13 4 0,8 3 0,2-1-1,1 3 0,-5 3 0,-6 5-1,-13 7 0,-12 7 0,-15 7 1,-12 6-1,-10 6 1,-4 5-3,-3 2 1,6-2-1,7-3 2,11-5-2,15-5 1,18-9-3,20-4-1,10-15-4,24 4-32,-4-9-1,12 2-1,-2-7 0</inkml:trace>
  <inkml:trace contextRef="#ctx0" brushRef="#br0" timeOffset="103900.3252">12661 7719 112,'-12'17'42,"-1"-14"-1,13-3-6,5-12-72,-7-9-4,6 4-1,-7-8-1</inkml:trace>
  <inkml:trace contextRef="#ctx0" brushRef="#br0" timeOffset="181674.642">6940 9212 51,'18'-16'34,"-4"-4"1,0 3 1,-11-7-26,-3 24-1,-6-22-2,-5 22 1,-18-1-2,-2 14-1,-13 4-2,-2 14 0,-4 8-1,2 11 0,3 5-1,9 9 1,12 0 0,12 1 0,16-7-1,18-10 0,14-14 0,16-15 0,9-15 0,9-16-1,0-13-1,-1-9 0,-7-10 1,-6-3-1,-14-2 0,-12 0 0,-14 3 1,-7 5 0,-9 2 0,-3 7 0,-3 8 0,-2 2 0,3 6 0,7 4 1,-2 12 0,26-16-1,-2 10 2,8 5-1,5 1 0,3 11 0,0 5-1,-6 11 1,-6 15-1,-11 13-1,-10 12 1,-10 8 1,-10 4-1,-8 1 0,-1-7 0,-1-10 1,3-14 0,5-18 0,7-21 0,8-10 1,10-32-1,5-9 2,5-15-1,7-8-1,3-12 2,8-3-2,2 2 1,3 3-1,1 6 0,1 8-1,1 10 1,3 9-2,5 14-1,1 8-3,15 19-27,-4-7-9,24 14 1,-2-5-2</inkml:trace>
  <inkml:trace contextRef="#ctx0" brushRef="#br0" timeOffset="182329.8462">10472 8995 77,'18'-34'38,"1"8"-1,-13-3-1,-6 15-31,-18-6-2,-6 13 1,-17 5-1,-10 10 1,-10 6-2,-3 9 1,0 2 1,8 7-2,11 1 1,14 2-1,18-2-1,21 5-1,18 2 1,18 3-1,14 2 0,8 4 0,5 0 0,-2 1 0,-6 3 1,-14 0 0,-19-1-1,-18-2 1,-18-1 0,-18-5 0,-14-4-1,-12-8 1,-8-12 0,0-12 0,5-17 0,9-19-1,12-18 0,18-17 0,15-17 0,19-10 0,17-3-1,15 0 0,10 8 1,8 11-3,2 17 1,-6 9-5,2 28-29,-20 5-2,-5 19-2,-19 1-1</inkml:trace>
  <inkml:trace contextRef="#ctx0" brushRef="#br0" timeOffset="184857.0624">11491 8958 68,'0'-21'37,"-2"1"-1,-10-4-1,4 7-26,-16-5-5,2 7 0,-10 2-3,0 12 1,-6 6 0,0 11-1,-2 6 3,5 7-3,6 3 2,11 6-1,11-1 0,15 0-1,15-4-1,15 1 1,15-2-1,7-1 0,9 0 0,3-1 0,-3 1-1,-8 0 1,-10 4 0,-15-2 0,-18 1 0,-17 0 0,-18-2 0,-16-5 0,-13-4 0,-7-8 1,-8-9 0,2-11-1,4-15 1,15-15 0,13-14 0,19-13 0,16-4 0,17-5-1,15 3-1,7 1-1,12 19-8,-6 1-28,-1 17 0,-11 5-1,-1 13-2</inkml:trace>
  <inkml:trace contextRef="#ctx0" brushRef="#br0" timeOffset="185091.0639">12004 9163 110,'-13'0'39,"-2"-10"0,15 10-13,2-18-63,2 0-2,16 4-1,0-5-1</inkml:trace>
  <inkml:trace contextRef="#ctx0" brushRef="#br0" timeOffset="185496.6665">12563 8885 83,'-5'-20'39,"3"7"-1,-10-6 0,3 3-29,-7 8-8,1 15 1,-6 8 2,0 11-2,-4 9 1,3 8-1,3 3 0,7 0-1,8-2 1,9-6-1,13-8-1,11-10 1,12-5-1,9-10 0,7-3 0,0 1 0,-3-2 0,-4 5-1,-12 6 1,-11 10 0,-19 5 0,-13 10 0,-13 2 0,-11 5 0,-7-2-1,-2-4 1,3-4-3,1-12-1,17-2-9,-2-21-26,19 1 1,6-29-2,14-1 0</inkml:trace>
  <inkml:trace contextRef="#ctx0" brushRef="#br0" timeOffset="185683.8677">12681 8804 102,'-26'-2'41,"2"3"-1,17 10-2,7-11-35,28 4-2,19-10-2,19-5-1,24-3-1,9-10-5,29 8-25,-4-12-8,10 8 2,-14-3-2</inkml:trace>
  <inkml:trace contextRef="#ctx0" brushRef="#br0" timeOffset="185855.4688">13801 8857 82,'-60'79'40,"-12"-2"-2,6 9 1,0-6-34,8-4-3,9-8-5,8-21-25,23-7-10,15-21 1,21-13-2</inkml:trace>
  <inkml:trace contextRef="#ctx0" brushRef="#br0" timeOffset="186183.0709">13510 8587 89,'-57'15'39,"9"11"0,-1-5 1,20 1-38,12-4 0,19-3 0,14-8-1,17-6 1,12-6-1,8-5-1,2-6 1,-3-3 0,-8-2-1,-12-3 0,-14 1 1,-20 3-1,-14 4-1,-12 4 0,-4 10-1,-6 3-1,3 14-2,-4-1-6,19 19-27,-1-1 0,21 10-1,6-3 2</inkml:trace>
  <inkml:trace contextRef="#ctx0" brushRef="#br0" timeOffset="186479.4728">13949 9109 90,'-29'20'39,"10"13"0,-6-7 2,16 9-35,2-5-1,13 1-2,10-7-1,11-1 0,6-8-1,10-8 0,1-9 0,-1-11 0,-6-8-1,-7-6 1,-9-7-1,-13-3 0,-12 1-1,-14-3-2,-5 11 0,-11 0-6,11 19-27,-14-3-3,10 18-1,0 1-1</inkml:trace>
  <inkml:trace contextRef="#ctx0" brushRef="#br0" timeOffset="187072.2766">15408 9012 79,'0'0'37,"-18"-22"0,1 17 1,-9 1-33,-3 8 0,-4 3-1,2 12 0,-4 5-1,7 8 1,7 3-1,10 5 0,9-3-1,13 1 0,11-8-1,14-7 1,9-9-1,7-9 0,3-11 0,-1-10 0,-3-6 0,-7-7-1,-10-2 1,-14-4-1,-11 3 0,-13 1 0,-9 8-1,-9 5 0,-3 7 0,-3 6-1,6 8-1,5 1-2,17 8-4,0-12-28,39 4-2,7-12 0,25-3-1</inkml:trace>
  <inkml:trace contextRef="#ctx0" brushRef="#br0" timeOffset="187275.0779">16389 8408 92,'-15'-35'38,"-15"8"2,-4 25-2,-12 16-33,-4 25-2,-7 18 0,-2 20 0,-1 11 0,3 12-2,6 5 1,8 0-2,14-5-1,10-13-3,20-4-19,1-29-16,18-10 0,-3-24-2,12-11 1</inkml:trace>
  <inkml:trace contextRef="#ctx0" brushRef="#br0" timeOffset="187446.679">15839 8944 109,'-29'-14'42,"0"-1"1,29 15-1,0 0-37,23-12-1,30 0-4,15-7-2,22 14-25,3-17-11,18 7-5,-8-4 2,4 9-4</inkml:trace>
  <inkml:trace contextRef="#ctx0" brushRef="#br0" timeOffset="189100.2896">17209 8888 53,'0'0'30,"0"0"3,0 0-2,-13 13-26,7 11 1,-7-1-1,4 12 2,-3-4-4,5 4-1,3-1-10,4-6-23,5-6-1,-2-8-2,-3-14 0</inkml:trace>
  <inkml:trace contextRef="#ctx0" brushRef="#br0" timeOffset="189271.8907">17203 8598 75,'-21'-37'36,"4"10"-1,-2 8 0,9 10-33,10 9-3,-1-15-8,24 9-24,8-5-1,14-1-1,5-8 0</inkml:trace>
  <inkml:trace contextRef="#ctx0" brushRef="#br0" timeOffset="189490.2921">17715 8263 80,'-14'34'36,"-7"13"-1,3 17 1,-5 8-32,2 16-1,1 5 1,3 9-2,-3-4 0,4-4-2,2-7-1,-1-19-7,15-6-27,-5-19-1,11-12 0,1-21-1</inkml:trace>
  <inkml:trace contextRef="#ctx0" brushRef="#br0" timeOffset="189927.0949">17570 8819 86,'-27'-16'36,"8"13"1,2 3 2,20 10-32,10-10-3,24-1-1,16-6-1,20-3-1,11-4-1,6-1 1,-2-1-3,-8 1 3,-14 3-1,-16 6 1,-22 5-1,-28 1 1,-15 17 0,-23 4 1,-13 2 1,-5 5-2,-2 1 2,3-2-2,13 0 1,15-4-1,22-7 1,27-8-2,22-4 0,15-5 0,14-1 1,3 2-1,-2 2 1,-11 6-1,-12 7 1,-24 9-1,-22 7 1,-20 6 0,-20 3-1,-11 2 0,-7-3 0,0-4-1,6-8-3,8-15-4,26-2-30,2-16-1,26-3-1,6-16-2</inkml:trace>
  <inkml:trace contextRef="#ctx0" brushRef="#br0" timeOffset="190457.4983">19472 8775 81,'-11'-8'36,"-9"11"1,-15 1 1,-4 11-32,-8 6-1,0 7-1,2 2 0,9 2-1,8-2 1,16 1-2,13-7 0,20-6-1,15-7 0,16-4 0,10-3-1,7-4 0,-2-2 0,-4 2 0,-8 2 0,-15 4 0,-15 6 0,-18 6 0,-18 3 0,-13 7 0,-11 2 0,-5 2 0,0-3-1,3-5-2,14-1-3,2-20-28,21-3-4,28-17 0,15-9-2</inkml:trace>
  <inkml:trace contextRef="#ctx0" brushRef="#br0" timeOffset="190660.2996">20222 8348 91,'-43'32'38,"3"19"0,-6 6 0,10 10-33,5 9-1,9 6-2,8 2-2,6-4-3,12 4-6,-5-15-28,9-1 2,-5-13-4,4-9 0</inkml:trace>
  <inkml:trace contextRef="#ctx0" brushRef="#br0" timeOffset="191159.5028">19775 8838 80,'-12'-14'41,"12"14"-1,20 0 1,14 9-14,10-8-24,13 0 0,11-1-3,3 2 2,1-1-1,-7 3 0,-8 2 0,-11 3 1,-13 4 0,-14 2-1,-12 5 1,-10 2-2,-10 5 0,-5 4 0,-6 5 0,-2-1-1,-1 3 1,4 0 0,2-4 0,7-2 0,6-8 0,8-9 1,0-15 0,28 0-1,-5-16 1,3-11 0,0-8 1,2-8-1,-4-9 1,0-1-2,-8-2 0,-4 7 0,-5 7-2,-2 5 2,-1 9-2,-1 10 1,-3 17-1,12-9 1,1 13-1,6 0-1,10 5-2,1-12-15,21 13-18,-2-10-3,14 7 2,-3-9-1</inkml:trace>
  <inkml:trace contextRef="#ctx0" brushRef="#br0" timeOffset="191877.1074">20778 8958 110,'-15'16'40,"16"2"0,-1-18-1,24 11-35,8-14-1,11-4-1,2-5-1,2-3 0,0-6 0,-8 3 0,-4-7-3,-12 3 3,-12 2-2,-9 1 1,-12 4-2,-8 4 3,-11 8-1,-6 6 0,-7 9 3,-2 8-3,-1 6 2,4 8-1,7 1 2,10 4-2,12-4-1,18-2 0,16-7 0,15-6-1,16-7-1,9-10-1,11-5-1,0-11-3,8 1-3,-14-15-5,7 10 0,-25-16 1,2 11 3,-21-5 4,-8 6 4,-13 6 4,-14 0 5,5 15 7,-29-1 0,13 18 0,-15-3-3,10 15-1,-7-2-3,7 8 0,-2-4-3,10-1 1,1-5-2,6-5 1,4-7-1,2-13 0,11-1-1,2-13 0,5-7 0,2-4 1,2-8-2,4-1 0,0-5 0,2 2 0,-1 4 0,-2 5 0,-4 7 0,-4 9 0,0 10 0,-17 2 0,15 23 0,-13 0 0,-2 8 0,-1 1-3,3 7-1,3-7-1,8 0-2,2-11-3,19 8-20,-5-25-9,15 1 0,-5-17 1,9-1 0</inkml:trace>
  <inkml:trace contextRef="#ctx0" brushRef="#br0" timeOffset="192391.9107">21946 8917 103,'-1'-18'39,"-17"-4"0,2 16 1,-18-1-31,8 13-1,-9 4-4,3 12 0,-2 5-1,6 4-1,5 4-1,11-2 0,8-2 1,10-2-2,10-9 0,8-8 0,8-8 0,3-11 0,3-7 0,2-9 0,-2-6 0,-4-4 0,-4-3 0,-5 4 0,-4 3 0,-6 9 0,-4 7 0,-11 13 0,-4 11 0,-5 15 0,-8 17 0,-6 14 0,-4 14 0,-3 11 0,-6 8 0,-1 7 0,0 0 0,-1-3 0,3-10 0,3-12 0,6-16 0,5-12 0,5-20 0,16-24 0,-12 0 0,13-24 0,6-13 0,4-12 0,2-14 0,5-9 0,4-1 0,0 3 0,2 4 0,2 8 0,1 10 0,2 10 0,4 16 0,2 4-3,5 11-5,-6-13-19,19 13-13,-2-15-1,20 4-1,-5-18 0</inkml:trace>
  <inkml:trace contextRef="#ctx0" brushRef="#br0" timeOffset="192610.3121">22790 8509 101,'-26'31'39,"-1"16"2,-13 5-1,8 14-35,-8 4 0,4 9-2,0-1 0,4 2-1,5-3-1,3-7-3,12-6-4,-6-21-28,19-2-5,-3-21 0,14-5-2</inkml:trace>
  <inkml:trace contextRef="#ctx0" brushRef="#br0" timeOffset="192813.1134">22418 9028 114,'-16'6'40,"-5"-3"2,17 9-2,4-12-36,20 7-3,15-11-2,9-7-2,14-2-4,0-19-10,16 4-22,-8-13-1,11-2-1,-11-14 1</inkml:trace>
  <inkml:trace contextRef="#ctx0" brushRef="#br0" timeOffset="193093.9152">23168 8509 93,'0'0'40,"-23"35"2,-5 17 0,-20 9-28,3 15-6,-2 2-1,3 3-3,3-4 1,10-5-5,8-14 0,13-10 0,14-21 0,12-12 0,8-13 0,9-9 0,3-9 0,2-5 0,-2-1 0,-3 1 0,-6 10 0,-7 9 0,-20 2 0,14 25 0,-14 0 0,-5 7 0,2 6 0,-8-9-18,16 13-22,-13-17-3,12 4 1,-9-15-2</inkml:trace>
  <inkml:trace contextRef="#ctx0" brushRef="#br0" timeOffset="193858.3201">11349 10520 97,'-19'2'39,"-10"-4"1,0 11-3,-10-1-35,2 6 1,-3 5-1,6 8 1,0 6-1,6 4 0,4-2 0,8 0 0,9-5 0,10-6 0,11-9-1,13-11 1,7-15-1,12-11 0,5-9 0,3-9-1,0-6 1,-1-4-1,-7 3 0,-9 5 0,-8 8 1,-11 10-1,-8 12 0,-10 12 0,-6 26 0,-6 9 0,-3 11 0,0 7 0,4 5-2,4-3 0,11-3-3,9-18-3,26-6-25,-1-26-8,21-13 2,2-26-2</inkml:trace>
  <inkml:trace contextRef="#ctx0" brushRef="#br0" timeOffset="194029.9212">12162 9960 89,'-14'-15'40,"-15"19"-1,3 37 0,-11 18-28,6 24-7,-1 11-3,5 6 0,10 7-7,-3-15-30,23-2-4,0-22 1,13-8-1</inkml:trace>
  <inkml:trace contextRef="#ctx0" brushRef="#br0" timeOffset="194185.9222">11910 10459 106,'-31'-28'42,"15"12"0,7-3-1,23 6-37,18 0-7,7-9-35,32 6-1,7-10-2,20 5 0</inkml:trace>
  <inkml:trace contextRef="#ctx0" brushRef="#br0" timeOffset="194622.725">13482 10366 70,'-7'-26'38,"-11"0"1,2 14-2,-19 1-25,6 19-2,-15 1-2,2 14-1,-4 2-4,4 5 0,7 2-1,13-1 0,14-6-1,16-4 0,13-5-1,18-3 0,7-2 1,8 2-1,0 2 0,-6 3 0,-11 9 0,-15 6 1,-16 6-1,-17 3 0,-13 2 0,-9-4-1,-3-3-1,0-9-2,16-2-20,5-25-16,26-3 0,6-19-1,24-5 0</inkml:trace>
  <inkml:trace contextRef="#ctx0" brushRef="#br0" timeOffset="194965.9272">13714 10593 91,'-10'14'40,"13"4"0,-3-18 0,37 0-35,-2-10-1,14-3 0,4-9-2,6-3 0,-2-5-1,-6-3 0,-10 1 0,-12 0 0,-17 5 0,-16 7-1,-14 5 1,-15 10 0,-12 8 0,-5 14 1,-7 9-1,1 11 1,5 8-1,8 6 1,12 2-1,13 0-1,20-5 0,15-9-1,20-6-3,13-16-3,29 2-27,-4-23-7,20-2 0,-7-17-1</inkml:trace>
  <inkml:trace contextRef="#ctx0" brushRef="#br0" timeOffset="198288.7485">14746 10588 26,'8'-19'29,"0"-8"-7,11 10 2,-11-13-5,12 16-1,-18-17 0,12 18-3,-18-11-4,4 10-4,-13-4-1,-4 6-2,-9-1 0,-3 8-1,-9 3 0,-3 13-1,-4 7 0,0 16 1,-1 7-1,6 12 1,3 5-2,11 2 1,11-4 0,16-7 0,15-13-2,16-17 1,14-15 0,11-16-1,8-13 1,4-10-1,-3-9 0,-3-1 0,-11 0 1,-10 4-1,-14 7 0,-11 9 0,-9 12 0,-8 13 0,-10 17-1,-3 9 0,3 12-1,0 4-4,18 11-31,-5-9-2,19 2 0,3-15-1</inkml:trace>
  <inkml:trace contextRef="#ctx0" brushRef="#br0" timeOffset="198756.7515">16188 9844 93,'0'0'37,"-10"11"0,0 23 1,-6 17-36,-2 18-2,-6 13 1,-2 15 0,-4 5-1,2 1 1,4-4-3,4-14-2,17-3-18,-2-29-14,19-12-2,5-24 0,14-11 0</inkml:trace>
  <inkml:trace contextRef="#ctx0" brushRef="#br0" timeOffset="199115.5538">16278 10390 71,'-22'6'39,"9"10"-2,0-4 3,18 12-20,6-18-16,19 0-1,14-10 0,13-6-1,8-6 0,3-3-1,1-7 1,-6 0-1,-9-2 1,-14 4-2,-15 1 2,-17 5-2,-16 2 2,-13 7-2,-14 7 0,-8 8-1,-8 6 1,-3 8 0,-2 9 1,5 4-1,7 6 0,12 4 2,14-1-2,16-4 2,19-4-3,16-7-1,18-5-3,4-21-10,22 7-22,-5-19-3,10 2 1,-7-14-1</inkml:trace>
  <inkml:trace contextRef="#ctx0" brushRef="#br0" timeOffset="199411.9557">17127 10283 94,'-17'3'39,"9"16"2,-7 0-5,8 10-30,-7 8-3,6 7 1,-1 3-2,4 1 2,0-3-1,6-3 0,3-12-1,9-9 0,9-17-1,8-11 0,10-17 0,5-12-1,4-10 0,-1-10-1,0-5 2,-3-3-3,-7 4 1,-11 4-3,-4 15-3,-20 0-32,8 20 1,-12 3 0,1 18-2</inkml:trace>
  <inkml:trace contextRef="#ctx0" brushRef="#br0" timeOffset="199786.3581">17570 10446 103,'2'13'39,"-2"-13"1,0 0-3,24-10-33,3-4-1,7-3-1,4-3-1,3-3 2,-3 3-2,-5 0 1,-6 2-1,-11 3 1,-16 15-1,-7-15 1,-15 15-3,-9 7 1,-7 4 0,-7 9 0,-4 9 1,2 7-2,4 2 2,9 3-1,10-1 2,13-5-1,15-5-1,18-11 0,16-11-1,20-13-1,14-15-3,19-6-5,-6-20-30,23-1 2,-13-14-2,6 1 2</inkml:trace>
  <inkml:trace contextRef="#ctx0" brushRef="#br0" timeOffset="199957.9592">18495 9769 110,'-22'29'39,"-15"14"3,4 25-2,-4 7-34,5 11-2,0 3-2,8 0-1,7-2-3,5-9-1,19 1-15,-6-27-20,18-1-4,-4-21 2,13-2-1</inkml:trace>
  <inkml:trace contextRef="#ctx0" brushRef="#br0" timeOffset="200113.9602">18541 10610 118,'0'0'42,"0"0"0,0 0-2,-10 6-39,10-6-3,0 0-10,1-11-27,-1 11-2,3-10 0,-3 10-1</inkml:trace>
  <inkml:trace contextRef="#ctx0" brushRef="#br1" timeOffset="207921.2664">6220 8432 31,'-16'4'27,"16"-4"2,-21 17-9,10-17-11,11 0-3,-14 5 1,14-5-2,0 0-1,0 0 1,0 0 0,0 0-1,0 0 0,0 0-1,0 0 0,14-9-1,-14 9 0,0 0 0,11 1 0,-11-1-1,16 6 0,-3-4 0,5-3 0,5 0 1,5-4-1,7 2 1,4-6-1,4 3 1,1-3-1,3 4 0,2 1 0,2 1 0,2 3-1,5 0 1,4 0-1,6-1 1,3-2 0,8-1 0,3-2 0,4 1 0,2-3 0,3 2 0,-1 0 1,1 5-1,-3 1-1,1 3 1,-4 3-1,0 2 1,-2 0-1,-2 0 0,3 0 1,0-1-1,2-1 0,0-2 0,3-3 0,0 0 0,0-1 0,-1 1 1,2 0-1,-1 3 0,-1-1 0,0 2 1,-1 2-1,0 1 0,-2-1 0,2-1 0,-1 1 0,3-2 0,4-3 0,1-3 0,2-2 0,1-2 0,3-2 0,-1-1 0,2 0 0,-1 0 0,-3 0 0,0 2 0,-1 0 1,-2 2-1,1-2 0,0 1 0,-1 1 0,-2-2 0,-2-1 0,-3 1 0,-3-2 0,-4 1 0,-5 0 0,-8 2 0,-8 0 1,-9 3-1,-11-1 0,-8 2-1,-9 4 0,-10 0 0,-12-3 0,6 10 0,-6-10-1,-12 12 1,12-12 0,-13 10 0,13-10 0,0 0 1,-10 4 0,10-4 0,0 0 0,0 0-2,0 0-5,-11-3-28,11 3 0,0 0-2,0 0 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4T00:04:01.94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1632 1320 52,'0'0'34,"0"0"-1,0 0 2,8-46-21,-8 46-6,0 0-5,0 0 2,0 0 0,0 0-2,0 0 1,0 0-2,-6 41 1,0 5-2,-1 15 3,0 11-4,2 13 0,-1 2 1,4 1-1,3-15-1,0-9 0,4-11 2,1-11-2,4-12 2,0-14-2,1-14 1,-3-13 1,-2-14-1,-1-11 2,-4-9-2,-2-11 2,-2-12-1,3 68 0,-8-85 1,5 36-2,1-3 2,0-1-2,1-1 1,4 2-2,2-1 1,3 3 0,3-1 0,6 4 0,1-1 0,-18 48 0,45-79 0,-45 79-1,55-50 1,-55 50 0,52-10 0,-52 10 1,32 33 0,-5 31-1,-18 13 1,-16 14 1,-23 4-2,-13-3 1,-9-15-3,-2-22-2,22-40-4,1-23-16,25-7-14,6-11 0,21-3-1,4-7 1</inkml:trace>
  <inkml:trace contextRef="#ctx0" brushRef="#br0" timeOffset="450">2464 1551 73,'0'0'37,"12"-5"-1,-12 5 1,-5 11-31,-13 0-1,4 9 0,-4 4-2,2 8 0,-4 8-1,5 7-1,-1 1 1,6 1-2,3-3 2,6-5-3,0-5 2,3-7-1,4-13 1,-6-16 0,16-7-1,-3-17 2,-1-9-2,-1-9 3,-3-6-2,-1-8 1,-6 0-1,1 3 2,-6 5-2,0 10 1,-3 8-1,5 7 0,7 8-1,8 7 0,12 5 0,10 0-1,13 6-2,4-9-3,19 4-22,-5-6-12,12 2 1,-10-3-2,3 5 1</inkml:trace>
  <inkml:trace contextRef="#ctx0" brushRef="#br0" timeOffset="850">2877 1687 83,'-4'13'38,"12"-1"0,2-5 1,20-4-36,1-3 1,13-3 0,5-5-1,8-3-1,1-8 1,-3-3-2,-5-1 0,-9-6 0,-11 0 1,-10-4-2,-20 33 1,0-30 0,-22 5-1,-10 12 1,-15 7-1,-3 16 1,-14 12-1,4 17 1,-9 10 0,14 12-1,9 4 2,12 0-2,14-5 1,18-10-2,21-13 2,20-16-3,22-18 1,16-20-2,20-8-10,2-23-24,12-7-4,-7-16 3,-53 34-4</inkml:trace>
  <inkml:trace contextRef="#ctx0" brushRef="#br0" timeOffset="1090">3836 1105 95,'-12'-58'41,"12"58"1,0 0-2,-25 30-35,-3 32-3,4 27 2,0 15-3,8 10 0,4-4-2,9-2-2,7-13-2,9-46-7,23-9-26,-5-20-2,15-13 1,-2-16-1</inkml:trace>
  <inkml:trace contextRef="#ctx0" brushRef="#br0" timeOffset="1250">4154 1539 88,'2'-16'37,"-2"16"0,-14 5 1,-3 20-33,4 5-2,-2 8 0,3 7-2,2 8-1,2 0-3,8 2-5,-7-12-29,17-2 0,-2-17-1,11-7-1</inkml:trace>
  <inkml:trace contextRef="#ctx0" brushRef="#br0" timeOffset="1420">4232 1494 103,'0'0'39,"-13"-55"0,13 55-1,-15-46-38,15 46-3,0 0-7,0 0-25,-10-51-4,10 51 0,20 1 0</inkml:trace>
  <inkml:trace contextRef="#ctx0" brushRef="#br0" timeOffset="1940">4473 1565 89,'-4'27'37,"0"7"2,-10 1 0,4 6-31,-6 2-2,4 2-2,1-3-1,3-1-2,2-9 1,5-2-2,2-12 1,-1-18-1,17 2 1,-2-20 1,0-8-2,4-9 2,-2-5-1,0-4 1,-1 1-2,-3 3 2,-2 8-1,-4 5-1,-4 11 0,-3 16 1,0 0-1,11 0 0,-8 13 0,5 3 0,4 0 0,6 0 0,4-2 0,6-6 0,5-3 0,3-8 1,2-4-1,-1-4 1,0-5-1,-3-4 1,-5-1-1,-1-2 0,-7 1 1,-1 4-1,-8 4 0,-1 7 1,-11 7-2,4 18 1,-8 2-1,-3 8 1,3 5-1,-3 7-1,4-1 0,2-2-2,12-5-4,-7-16-31,21-1 0,-5-14-1,15-5-1</inkml:trace>
  <inkml:trace contextRef="#ctx0" brushRef="#br0" timeOffset="2120">5341 1566 114,'0'0'40,"-20"17"1,15 14-4,-6 5-35,5 10-1,1 6 1,0 6-3,4-2 0,2-5-3,9-4-5,-8-14-30,17-8-1,-6-19 1,10-9-3</inkml:trace>
  <inkml:trace contextRef="#ctx0" brushRef="#br0" timeOffset="2270">5462 1463 114,'0'0'34,"-20"-52"-7,20 52-27,0 0-39,-31-55 0,31 55-1</inkml:trace>
  <inkml:trace contextRef="#ctx0" brushRef="#br0" timeOffset="2940">5692 1658 82,'0'0'38,"5"-18"-1,-5 18 1,0 0-29,0 0-1,-5 14-2,7-1-1,-3 4-2,0 3-1,-1 8 0,-1 4-2,1 5 1,-1 1 0,-1 0-1,2-3 0,1-5 1,2-4-2,1-8 2,-2-18 0,18 4-1,-3-18 2,2-12-1,3-5 2,-1-7-2,5-8 1,-2 0 0,-2-3-1,1 6 1,-5 8-1,-2 9-1,-1 8 1,-2 10-1,-11 8 0,16 21 0,-10 3 0,-1 9 0,3 5-1,5 5 0,6 0-3,7-2-1,6-13-7,17-1-26,-2-14-2,17-5 1,-8-16-2</inkml:trace>
  <inkml:trace contextRef="#ctx0" brushRef="#br0" timeOffset="4140">6607 1620 113,'-13'-14'39,"-14"2"2,4 12-1,-22 3-36,12 6-1,-5 7 0,1 9 0,-3 6-1,4 7 0,7 1-1,6 1 0,8-1-1,8-4 0,11-6 1,7-6-2,12-10 1,6-10 0,6-10 0,6-9 1,-2-6-1,-1-7 2,-2-4-2,-5-3 0,-6 1 0,-7 1 0,-5 9 0,-8 4 0,-3 7 0,-2 14 0,-10-1 0,1 13 0,-3 7 0,2 9-2,1 2 1,5 4-1,5-1 0,6-5-2,11-6-1,5-9 0,20-6-7,-11-20-23,24-2-3,-12-10 0,10 0 1,-19-10 23,10 7 8,-17 3 4,-8 3 8,-1 13 25,-19 9 3,0 0 1,-17 6 1,14 18-22,-17 1-6,9 9-3,-5 3-2,6 3 0,0-1-1,5-1 0,3-3 0,2-9-2,2-10 2,-2-16 0,18-3-2,-6-16 2,1-12-1,1-7 1,0-7-1,1-7 0,-2 1 0,-2 0 0,-3 6 0,-2 7 0,-1 9-1,-2 7 0,3 11 0,-6 11-1,17-3 0,-4 11-1,9 5-1,5-3-1,10 4-4,-4-8-4,18 0-15,-11-9-12,7 3 1,-12-9 0,6 1 18,-18-6 11,-1 2 8,-5 4 6,-17 8 18,5-12 14,-5 12-1,-13 2 2,-7 5-16,10 13-10,-14 2-4,6 4-2,-1 4-1,5 8-2,2-2 0,9 1-1,5-5-1,7-5 0,6-11 0,8-7 0,4-14 0,4-7-1,3-9 1,4-9 0,2-5 0,-1-1-1,-2 1 0,-3 5 0,-5 8 0,-5 7 0,-6 14 0,-18 1-1,6 39 0,-15 8-1,-8 17 1,-7 15 0,-1 11 0,-3 8-1,-3 0 1,1 8-1,1-14 2,3-9 0,7-18-1,3-13 1,1-21 0,3-14 0,12-17 0,-13-22 1,12-12-1,2-13 0,5-11 1,3-12 0,6-2 0,4-3-1,3 6 0,3-2 0,5 8-6,-9-3-25,17 18-9,-10 3 0,11 11-1</inkml:trace>
  <inkml:trace contextRef="#ctx0" brushRef="#br0" timeOffset="4710">8799 1319 82,'56'-57'39,"-56"57"-1,0 0 2,0 0-31,31-48-3,-31 48 1,0 0-2,-35 26 0,-9 16-1,-1 21 0,-7 6-2,10 8 0,10-2-1,27-4 0,19-17-1,29-22 0,17-15 1,12-17-1,5-15 1,3-16 0,-4-13 1,-76 44-2,62-58 2,-62 58-1,45-69 1,-45 69-4,10-77 1,-10 77-3,-17-74 1,17 74-2,-41-61-1,41 61-6,-48-44-28,48 44 0,-59-29 0,59 29 1</inkml:trace>
  <inkml:trace contextRef="#ctx0" brushRef="#br0" timeOffset="4910">9047 1520 106,'-18'10'39,"9"5"1,-12-1-1,21-14-35,-15 20-2,11-3-1,2 3-1,5 0-2,11 5-3,0-14-14,19 8-20,-3-9 1,15-1-1,-4-10-1</inkml:trace>
  <inkml:trace contextRef="#ctx0" brushRef="#br0" timeOffset="5280">9466 1426 108,'-22'-5'41,"12"17"1,-10 5-1,10 6-37,-5 3-1,4 6 0,2 3 0,3 2-2,5-5 0,8-1 0,6-6-1,6-8 1,7-9 0,5-12-1,5-6 1,2-10-1,0-8 1,1-8 0,-5-4 1,-5 0-2,-29 40 0,0 0 0,42-68 0,-23 51 0,-19 17 0,10 5 0,-18 15 0,8 18 0,-11 5-2,9 7-2,0 5-6,-7-10-28,20 1-3,-4-14-2,20-5 1</inkml:trace>
  <inkml:trace contextRef="#ctx0" brushRef="#br0" timeOffset="5930">10232 1485 94,'0'0'38,"-11"-2"1,11 2 0,-7 13-36,7-13 0,-3 23 0,1-3 0,-4 7-1,2 4 0,-3 0 0,4 2-1,-2-5 0,4-6 0,1-3 0,5-8 1,-5-11-1,22-10 1,-4-7-1,3-8 0,4-6 1,0 0-1,2-7 0,-1 2 0,-2 4-1,-5 8 1,-4 6-1,-2 13 1,-13 5-1,15 24-1,-11 1 0,-3 4-1,3 6-1,1-5-3,18 1-29,-9-14-5,15-5 0,-5-13-2</inkml:trace>
  <inkml:trace contextRef="#ctx0" brushRef="#br0" timeOffset="6100">10474 1225 97,'-93'-29'33,"39"22"-28,54 7-2,-119 8-38,57 23-5</inkml:trace>
  <inkml:trace contextRef="#ctx0" brushRef="#br0" timeOffset="6980">11572 1340 83,'-10'-46'39,"10"46"-1,0 0 1,0 0-29,0 0-6,-28-49 1,28 49-1,0 0-2,-13 14 1,6 17-2,4 13 1,-3 12-1,1 10 0,-2 7-1,5 7 1,-4-8-1,9-8 1,-1-15-1,1-9 0,3-15 1,2-12 0,-8-13 0,19-24 0,-10-5 0,2-15 0,-2-12 1,-9 56 0,8-75 0,-8 75-3,15-95 2,-7 42-2,0-4 2,6 5-2,1-2 1,0 0 0,1 0-1,6 5 2,0 2-2,-22 47 1,44-81 0,-44 81 0,53-52 0,-53 52 0,0 0 0,64-17 1,-64 17 1,0 0-1,31 53 0,-31-53 1,-12 59-2,12-59 0,-35 67 0,35-67-2,-51 64-1,51-64-3,-59 55-7,59-55-28,-58 35 0,58-35 0,0 0-1</inkml:trace>
  <inkml:trace contextRef="#ctx0" brushRef="#br0" timeOffset="7600">12440 1505 89,'-14'-11'37,"14"11"1,-20-11 0,20 11-31,-29-10 0,12 12-1,-14 1-1,-5 10 0,-13 7-1,-3 8-1,-7 6 0,1 0-1,0 5 0,6 2-1,10-1 0,12 0-1,20-8 0,17-7 0,20-10 1,19-4-1,13-14 1,9-7-1,7-10 1,2-6 0,-2-5 0,-9-4-1,-10 2 2,-16 2-2,-12 7 0,-11 1 0,-11 10 0,-6 13 0,-18-3 0,-4 18 0,-4 8 0,-1 6-2,2 5-1,4 4 0,8 0-1,12-5-2,22-2-14,3-18-20,27 0-1,4-15 1,20-2 0</inkml:trace>
  <inkml:trace contextRef="#ctx0" brushRef="#br0" timeOffset="8100">13075 1586 114,'-21'-20'40,"2"12"2,-19 1-2,7 8-36,-12 7-1,0 11 0,-2 5-1,1 6 0,4 3 0,8 4-1,9 0 1,10 0-2,17-9 0,13-6 0,12-12 0,11-8 0,9-9 0,4-11 0,2-7 0,2-10 0,-5-4 0,-8-4 0,-8 5 0,-7 5 0,-9 6 0,-7 7 0,-13 20 0,0 0 0,0 26 0,-10 15 0,-4 16 0,-2 13 0,-5 7-2,-4 13 1,0 3 1,-2-1-2,0-4 2,-1-5-2,-2-13 2,-2-8 0,2-16 0,1-13 0,0-17 1,4-14-1,3-16 1,8-16-1,7-16 0,9-16-1,12-4 0,8-9-1,14 6-2,1-5-1,20 13-20,-12-4-14,13 20-2,-10 5 1,8 14-1</inkml:trace>
  <inkml:trace contextRef="#ctx0" brushRef="#br0" timeOffset="8450">13559 1692 111,'-14'7'39,"17"3"3,-3-10-3,19 2-36,11-6 0,9-4 0,3-4-1,6-4 0,-3-5 0,-5-3-1,-6-4 1,-11-2-1,-10 1 1,-11 4-1,-13 7 1,-15 10-2,-11 10 0,-7 15 0,-7 12 0,0 9 0,2 10 0,9 8 0,10 0 0,14-3 0,19-5 0,16-10-7,32-4-14,4-16-20,30-6-1,6-17-1,27-5 1</inkml:trace>
  <inkml:trace contextRef="#ctx0" brushRef="#br0" timeOffset="9070">14996 1301 118,'0'0'41,"0"0"0,0 0-9,0 0-27,-73 0-2,2 24-1,8 6-1,14-5-1,32 9 0,29-4 0,34-1 0,20-5-1,12 1 1,-1-1 0,-6 2 0,-13 4 0,-17 0 0,-20 3 0,-23 3 0,-21-2 0,-13 0 1,-12-5-1,-4-4 1,0-9-1,2-4 1,10-13 0,9-11 0,14-9 0,14-13-1,13-11 1,15-11-1,-25 56 0,42-63-1,-42 63 0,55-71-1,-55 71 0,67-66-5,-67 66-29,75-72-5,-75 72 1,81-57-2</inkml:trace>
  <inkml:trace contextRef="#ctx0" brushRef="#br0" timeOffset="9390">15557 1236 109,'0'0'42,"0"0"1,2 53-1,-27-9-33,-19 2-5,-2 8 0,-4 5-2,15 1-2,9 1 0,28-3 0,19-17 0,16-7 0,17-15 0,17-10 0,7-15 0,5-10 0,-2-14 0,-11-11 0,-10-8 0,-60 49 0,35-59 0,-35 59 0,10-58 0,-10 58 0,-35-47 0,6 14 0,-43 15-11,-12 11-22,-1 15-10,5 15 1,6 9-3,20 8 3</inkml:trace>
  <inkml:trace contextRef="#ctx0" brushRef="#br0" timeOffset="11340">1557 3361 42,'0'0'29,"0"0"2,4-16-1,-4 16-17,-8-15-3,8 15-2,-21-18 1,11 11-2,-13-7 0,4 9-2,-8-1 0,1 9 0,-5 2-1,0 10-1,-1 4-1,2 11 0,-3 5 0,4 6 0,2 3 0,7 1-2,6-2 1,9-5-1,12-6 1,13-9-1,11-12 1,16-11 0,8-12-1,7-9 2,3-8-2,-1-4 2,-3-4-2,-9 5 1,-9 4-1,-12 7 0,-14 12 0,-17 9 0,5 17 0,-19 9-3,-2 10 3,-4 3-3,5 6-1,-2-8-5,25 2-27,-4-17-2,24-8 0,2-20-1</inkml:trace>
  <inkml:trace contextRef="#ctx0" brushRef="#br0" timeOffset="11940">1603 3019 65,'-53'-15'34,"-3"5"0,-8-4 0,4 16-23,-14-3-3,2 19-1,-8 8-2,1 24 0,-3 17-2,9 21-1,4 15 1,10 14-1,12 14-1,23 10 0,23 2 0,31-7-1,30-16 0,30-22 0,32-30 0,30-32 0,24-39-1,10-35 1,3-34 1,-11-24-1,-20-20 1,-22-11 1,-35-8-1,-40 3 0,-43 4-1,-35 5 0,-37 9 1,-37 13-1,-28 18 0,-21 18 0,-11 20 0,-4 20 0,8 21-1,14 12-5,35 26-29,24-1-3,43 13 0,26-4-2</inkml:trace>
  <inkml:trace contextRef="#ctx0" brushRef="#br0" timeOffset="13880">3130 3145 60,'0'0'33,"-11"-10"0,11 10-1,0 0-27,-8 11 0,8-11 0,-3 25-1,0-1-2,5 13 1,-2 9-1,3 12 0,-2 7 0,5 4-1,-1-1 0,0-1 0,0-11 1,3-7 0,-3-16 1,3-12-1,-8-21 1,16-12 0,-9-16-1,2-11 1,-2-12-1,0-9 0,-2-8-1,-2-4 1,-2-2-1,1 7 1,-1 5 0,2 6 0,3 3-1,6 12 1,8 2-1,7 9 0,9 6-2,8 4 0,8 9-3,1-3-6,13 23-28,-3-8-2,5 17 0,-4-7-2</inkml:trace>
  <inkml:trace contextRef="#ctx0" brushRef="#br0" timeOffset="14490">4442 3312 93,'-18'3'38,"18"-3"-1,0 0 1,29-17-39,19 0-1,14-11-3,20 11-13,-2-17-18,8 14 0,-12-5-1,-5 15 0</inkml:trace>
  <inkml:trace contextRef="#ctx0" brushRef="#br0" timeOffset="14650">4519 3673 91,'-27'37'38,"20"-26"0,35-8 1,19-24-36,26-20-7,36-4-31,2-17-1,18 1-1,-4-6-1</inkml:trace>
  <inkml:trace contextRef="#ctx0" brushRef="#br0" timeOffset="15460">6107 2945 74,'0'0'35,"0"0"0,0 0 1,0 0-29,-9 16-1,-1 2-2,4 13 0,-4 7-1,1 10-1,-2 6-1,4 6 0,0 0 0,4 0 1,1-3-2,2-6 2,1-12-2,2-6 1,1-11 0,-1-7 0,-3-15 0,11-1 0,-6-15 0,2-6 0,-3-9 0,-1-8 0,-1-8 0,-5-4-1,1-5 1,-4 0-1,1 4 1,-1 2-1,3 5 0,3 5 1,7 6-1,11 6 1,6 5-1,7 5 0,10 2 1,5 0-1,7 4-3,4-8-7,11 10-25,-10-8-5,4 8 2,-14-8-3</inkml:trace>
  <inkml:trace contextRef="#ctx0" brushRef="#br0" timeOffset="15850">6524 3409 90,'3'-21'35,"8"13"1,-10-5-2,-1 13-29,2 13-1,-1 8-1,-6 5-1,1 11 0,-4 3-1,3 4-2,-2 1 1,5-7-3,6 3-4,-8-18-28,18-1-1,-14-22 0,30 0-2</inkml:trace>
  <inkml:trace contextRef="#ctx0" brushRef="#br0" timeOffset="16050">6614 3329 106,'-18'-10'37,"18"10"1,-21-6-1,21 6-35,0 0 0,23-16-2,0 8-1,6-3-2,9 8-6,-5-11-27,13 12-1,-11-5-1,2 13 0</inkml:trace>
  <inkml:trace contextRef="#ctx0" brushRef="#br0" timeOffset="16230">6520 3642 101,'-16'7'37,"16"-7"2,12-7-3,13-7-32,17-7-3,9-2 1,7 1-3,0-6-4,7 15-29,-16-8-4,0 16 2,-21-1-3</inkml:trace>
  <inkml:trace contextRef="#ctx0" brushRef="#br0" timeOffset="16420">6611 3801 102,'-14'14'37,"14"-14"3,0 0-3,15-18-35,23-4-2,14-3-2,6-12-7,14 11-27,-5-8-1,11 11 0,-11-5-2</inkml:trace>
  <inkml:trace contextRef="#ctx0" brushRef="#br0" timeOffset="17180">7976 2944 94,'2'-22'38,"7"7"-2,-7-6 0,4 7-32,-6 14-1,12-8 0,-11 22-1,-2 13 0,-8 11-1,-1 11 0,-3 11-2,-2 6-1,4 8-3,-2-8-3,16 3-26,-4-20-3,14-1 0,-3-22-2</inkml:trace>
  <inkml:trace contextRef="#ctx0" brushRef="#br0" timeOffset="17370">7916 3218 105,'-24'-16'39,"9"12"0,-3-4-1,18 8-34,0 0-3,29-4-1,10-3-3,9-14-8,25 6-26,5-15-2,16 2 1,-2-16-2</inkml:trace>
  <inkml:trace contextRef="#ctx0" brushRef="#br0" timeOffset="17730">8770 2532 78,'-29'-8'41,"5"24"-2,-8 3 1,8 18-18,-3 7-20,7 7 2,-1 9-1,3 6 0,1 3-1,3-1 2,2-4-3,4-7 2,4-5-2,1-7 0,6-11-1,5-10 1,5-14 0,6-10-1,4-10 1,5-7-1,1-6 0,0-5 1,-1-1-1,-3 4 0,-4 3 0,-4 6 1,-5 11-2,-12 5 2,14 19-2,-11 2 0,0 8-1,0-1-2,9 10-8,-5-15-27,16 5-3,-5-20 2,14 0-2</inkml:trace>
  <inkml:trace contextRef="#ctx0" brushRef="#br0" timeOffset="18640">3303 4825 81,'3'-19'37,"-3"19"0,3-14 1,-3 14-34,1 25-2,-2 6 0,-1 9-1,0 12 1,-3 7 0,3 5 0,-3 2 0,4-1 0,-1-9 0,2-5-1,1-13 0,1-7 1,1-15-1,-3-16 0,11-4 0,-4-17 0,1-11 1,0-8 1,-1-8-3,1-6 2,0-4-1,0 4 0,0 3-1,-1 6 2,3 6-3,1 6 1,7 5 0,8 4-2,10 4-2,11-4-2,23 14-22,3-17-11,23 6-1,2-9-1,13 6 1</inkml:trace>
  <inkml:trace contextRef="#ctx0" brushRef="#br0" timeOffset="18840">4521 4890 94,'-8'21'40,"8"-21"0,11 3-2,15-17-37,13-8-2,15 0-3,-3-12-11,9 16-23,-12-5 0,0 17-2,-19 3 1</inkml:trace>
  <inkml:trace contextRef="#ctx0" brushRef="#br0" timeOffset="18970">4455 5273 98,'-23'26'39,"23"-26"1,10-6-4,41-14-45,5-19-28,24-1-2,4-10 1,19 4-3</inkml:trace>
  <inkml:trace contextRef="#ctx0" brushRef="#br0" timeOffset="19490">6040 4543 87,'-5'-12'38,"-14"2"0,-3 21 0,-15 7-34,-2 18-1,-10 14-1,-2 15 0,-2 15 1,4 11-1,5 5 1,12 1-2,12-6 2,18-9-2,18-16 1,17-15-1,15-24 0,14-19-1,6-17 1,5-17-1,-5-10 0,-9-6 1,-16-5-3,-17-2 1,-22 8-1,-20 5 1,-17 9-1,-17 10 1,-10 9-1,-4 6 0,8 5-1,5 2-1,26 11-27,9-16-6,29 3-1,18-13-2</inkml:trace>
  <inkml:trace contextRef="#ctx0" brushRef="#br0" timeOffset="19670">6643 4955 101,'-36'10'38,"5"-12"-4,10-9-32,26-8-41,9-14-1,23-1-1</inkml:trace>
  <inkml:trace contextRef="#ctx0" brushRef="#br0" timeOffset="20140">6986 4704 96,'-44'12'40,"13"5"0,-1-17-2,20 0-36,22-9 0,19-3 0,16-7-1,14 1 0,7-2 0,6 2 0,-3 4 0,-8 8 0,-15 10 0,-13 7 0,-21 11-1,-17 9 1,-19 8 0,-10 4-1,-9 3 0,-3-2 1,2-4-1,4 0 0,12-9-1,16-8 1,17-10 0,22-7 0,12-7 0,12-1 0,7-3 0,0 2 1,-1 3-1,-8 7 1,-15 7-1,-15 8 0,-16 6 2,-13 8-2,-11 4 1,-10 5-2,-9 0 1,3-2-2,1-6-1,5-14-8,21 1-29,-2-23 0,12-1 0,22-28-1</inkml:trace>
  <inkml:trace contextRef="#ctx0" brushRef="#br0" timeOffset="20460">7723 4708 95,'-27'5'40,"27"-5"2,-17 8-2,29-16-36,5 3-1,12-3 0,7-4 0,8 1 0,4-5-1,1 1 0,-4 1-1,-6 3 0,-6 8 0,-10 10 0,-11 15 0,-12 15 0,-13 14-1,-3 12 0,-9 10 1,-2 6-1,-4 4 0,2-3-3,6-6 0,4-19-7,22 1-27,-11-29-5,21-5 1,-13-22-1</inkml:trace>
  <inkml:trace contextRef="#ctx0" brushRef="#br0" timeOffset="21940">9105 4668 60,'-5'11'37,"6"16"0,-7 1 0,11 17-26,-12 1-4,7 13-1,-3 2-2,3 6-3,-1-2-1,-1-7-7,13 5-12,-10-21-18,11-5 1,-7-19-1,8-7-1</inkml:trace>
  <inkml:trace contextRef="#ctx0" brushRef="#br0" timeOffset="22140">8967 5058 99,'-13'-7'40,"2"-7"1,11 14-5,23-20-31,11 5-2,12-4 0,8-4-3,11 1-2,2-8-8,10 12-28,-9-7-2,5 14 1,-16-8-3</inkml:trace>
  <inkml:trace contextRef="#ctx0" brushRef="#br0" timeOffset="24130">10299 4456 65,'-13'1'36,"-13"4"-1,-2 13 1,-13 6-32,8 8 1,-2 2-1,8 2-1,5-3 0,13 1 0,14-9-2,16-7 1,16-8-1,12-6 0,12-7 0,4-1 0,-2 0-1,-1 4 1,-13 10-1,-13 11 0,-16 9 0,-18 8 1,-17 8-1,-11 7 0,-10 1 0,-2-4 0,0-8 0,5-10-2,14-7-6,4-23-28,15-2-1,26-31-2,7 0 2</inkml:trace>
  <inkml:trace contextRef="#ctx0" brushRef="#br0" timeOffset="24310">10382 4452 107,'-44'-2'40,"18"12"0,3-12-11,23 2-26,18 7-2,26-10-1,20-3-2,10-8-3,25 10-26,-5-9-8,14 9 0,-9-4-1</inkml:trace>
  <inkml:trace contextRef="#ctx0" brushRef="#br0" timeOffset="24480">11017 4856 95,'-31'14'40,"17"-4"0,3-21-3,12-8-38,24 4-13,8-19-24,18 2 0,0-8-2,15 5 1</inkml:trace>
  <inkml:trace contextRef="#ctx0" brushRef="#br0" timeOffset="24850">11832 4428 95,'-15'-5'39,"-9"3"2,2 15-2,-16 8-36,5 3-2,-4 9 1,-1 15 0,-2 9 0,5 10 0,6 1-1,13 4 0,12-6 0,16-4 0,14-15-1,11-9 1,10-16 0,6-15-1,0-11 0,-2-12 1,-9-7-1,-9-9-1,-12-5 1,-13-3-1,-12-1-1,-11 2 0,-4 8 0,-10 1 0,0 9-2,-3 4-1,13 19-9,-5-10-25,24 8 1,0 0 0,12 5-2</inkml:trace>
  <inkml:trace contextRef="#ctx0" brushRef="#br0" timeOffset="25330">12304 4314 82,'-38'16'42,"0"-9"-3,17 7 1,5-6-22,16-8-17,16 5 1,13-4 0,9-4-1,8 1 1,5 0-1,0-3-1,-2 3 1,-6 0 0,-9 4 0,-14 5-1,-12 4 1,-10 5-2,-13 4 2,-7 4-1,-6 2 0,3 1-1,-1-1 1,11-2 0,8-5 0,14-4 0,14-4 0,15-5-1,7-1 1,6 0 0,0 2 1,-3 3-1,-11 6 0,-8 6 1,-15 8-1,-17 7 1,-10 5-1,-11 0 0,-5 3-2,-5-3 0,6-2-3,-3-19-21,21 8-14,0-22 0,23-1-1,2-23 0</inkml:trace>
  <inkml:trace contextRef="#ctx0" brushRef="#br0" timeOffset="25630">12724 3954 102,'0'0'40,"-18"-7"0,32 26 0,8-1-37,9 12 0,10 4 0,6 8 0,4 7-1,6 5 0,0 5-1,-6 4-1,-5 7 1,-8 1-1,-12 4 0,-13 2 0,-17-1 0,-14-1-1,-15-3 0,-12-8-2,-6-3-3,-15-19-25,13 3-8,-9-21-1,16-2-1</inkml:trace>
  <inkml:trace contextRef="#ctx0" brushRef="#br0" timeOffset="26220">5897 4284 61,'-14'-16'34,"-8"20"1,-17 6 0,-2 21-25,-21 7-1,-2 30 0,-15 15-1,6 25-1,0 10 0,18 15-4,14 0 0,24 1-4,27-6-3,18-24-32,44-14-3,19-29-2,36-14-2</inkml:trace>
  <inkml:trace contextRef="#ctx0" brushRef="#br0" timeOffset="26850">13963 4317 87,'4'14'37,"-22"2"-1,-7 19 1,-17 6-32,-3 11-6,-6 12 2,-2 8-1,-2 3-1,4-3 0,16 3-9,1-19-26,24-6 1,6-20-3,17-13 2</inkml:trace>
  <inkml:trace contextRef="#ctx0" brushRef="#br0" timeOffset="27020">13706 4635 97,'-15'-19'39,"-13"3"1,11 21-3,-3 4-32,13 9-2,12 4-1,13 2-2,19 1-3,10-12-4,27 6-30,1-17-2,20 0 0,-3-12 0</inkml:trace>
  <inkml:trace contextRef="#ctx0" brushRef="#br0" timeOffset="27200">14519 4405 96,'-40'39'38,"-7"2"-1,13 9-1,0 0-34,12-2-5,20 9-12,6-20-22,23 0 0,5-19-1,24-4 0</inkml:trace>
  <inkml:trace contextRef="#ctx0" brushRef="#br0" timeOffset="27500">14914 4448 104,'-30'20'40,"-9"4"1,11 16-1,0-1-37,8 6-1,12 0 0,12-1 0,11-7 0,13-10-1,10-14 1,7-9-2,5-11 1,0-14-1,-4-10 0,-7-7 0,-10-5 0,-12-3-1,-12 2-1,-10 3 0,-9 4-2,-10 0-3,14 18-32,-18-6 0,19 13 0,-1-6-1</inkml:trace>
  <inkml:trace contextRef="#ctx0" brushRef="#br0" timeOffset="27850">15715 3733 104,'-39'30'39,"-14"3"2,6 21-2,-8 3-35,13 9 0,7-1-1,13 1-1,12-5 0,17-9 0,14-12-1,13-10-1,5-12 1,-1-11-1,-2-13 1,-6-9-1,-10-8 0,-13-5 0,-15-4-2,-15-2 0,-6 4-3,-15-6-8,7 22-25,-14-4-2,9 21 1,-4-2-2</inkml:trace>
  <inkml:trace contextRef="#ctx0" brushRef="#br0" timeOffset="28640">3507 6806 93,'0'0'37,"-7"-14"0,7 14 0,0 0-33,-8 25-1,7 4 0,1 16 0,-3 11-1,-1 13 0,-4 7 0,1 2-1,-2-3 0,2-6 0,0-12 1,3-13-1,1-15 1,5-19-1,-2-10 0,10-28 0,-5-5 1,0-9 1,-4-11 0,0-3-1,-2-7 0,-1 4 0,0 2 0,2 6-1,6 5-1,8 1-2,14 9-1,10 2-5,26 17-26,1-10-6,22 12 0,-3-6-1</inkml:trace>
  <inkml:trace contextRef="#ctx0" brushRef="#br0" timeOffset="28840">4456 6782 108,'-17'12'39,"-1"-13"1,18 1-2,7-18-35,19-1-2,17 0-3,8-8-4,17 9-30,-9-5-3,5 13 0,-13 1-1</inkml:trace>
  <inkml:trace contextRef="#ctx0" brushRef="#br0" timeOffset="28990">4380 7181 114,'-31'19'39,"34"-7"1,19-26-3,28-13-41,33-5-32,5-8-2,20 3-1,1-3-2</inkml:trace>
  <inkml:trace contextRef="#ctx0" brushRef="#br0" timeOffset="33730">6009 6424 87,'18'19'38,"-15"1"-2,2 17 2,-6 7-37,-2 13 1,3 8-2,0 9 1,2 5-3,-5-8-1,13 3-11,-5-19-22,14-6 0,2-19-1,9-10 0</inkml:trace>
  <inkml:trace contextRef="#ctx0" brushRef="#br0" timeOffset="34120">6520 6549 93,'6'-16'38,"7"4"1,1-11-2,16-2-37,2 0 1,12 2 0,6 3 0,5 5 0,-6 9 0,-5 12-1,-10 11 1,-14 13-2,-17 11 2,-12 9 1,-14 8-1,-11 4 1,-3-2 0,-1-5 0,4-4-1,10-11 3,10-7-4,12-11 1,13-11 0,18-8-1,15-6-1,13-7-2,18 0-9,6-14-25,20 1-2,3-8 0,15 2-2</inkml:trace>
  <inkml:trace contextRef="#ctx0" brushRef="#br0" timeOffset="34470">8298 6423 72,'-22'-3'38,"4"8"-1,-10 3 0,6 18-17,-7-1-18,-2 11 1,1 7-2,-1 8 1,-4 9-2,2 2 0,4 2-3,0-10-4,18-1-30,-7-12 1,10-9-1,1-18-1</inkml:trace>
  <inkml:trace contextRef="#ctx0" brushRef="#br0" timeOffset="34650">8027 6628 103,'2'-15'37,"-8"5"3,6 10-2,-3 17-34,7 2-1,8 4-2,10-3-1,11 5-4,10-14-6,24 2-27,3-15-2,18-4 1,-1-14-2</inkml:trace>
  <inkml:trace contextRef="#ctx0" brushRef="#br0" timeOffset="34830">8857 6441 85,'-45'40'39,"-7"-1"-2,9 9 2,0 0-31,14-5-5,13-3-3,14-12-3,29-6-31,6-15-3,20-8 0,11-14-2</inkml:trace>
  <inkml:trace contextRef="#ctx0" brushRef="#br0" timeOffset="35080">9199 6504 103,'-47'24'40,"7"13"2,-5-3-3,12 6-34,11-1-1,21 0 0,14-9-2,17-8 2,11-10-2,12-12-1,5-12-1,1-8 1,-6-8-1,-8-8-2,-12-2 1,-16-3-3,-10 3-2,-16-8-7,2 10-25,-15-5-4,10 13 3,-8-2-2</inkml:trace>
  <inkml:trace contextRef="#ctx0" brushRef="#br0" timeOffset="35440">10092 5873 94,'-40'18'41,"-3"22"-2,-13 3 3,8 12-37,-4 1 1,14 8-2,8-8 2,19-3-3,17-10-2,21-14 1,12-14-1,7-13-1,2-10 0,-4-9 0,-7-9 0,-14-5-2,-11-1-1,-18-5-3,-7 15-12,-18-13-20,3 16-2,-10-2 0,8 15-1</inkml:trace>
  <inkml:trace contextRef="#ctx0" brushRef="#br0" timeOffset="36090">10453 6465 97,'0'0'38,"7"11"1,-15-1-2,-1 10-33,-8 2 0,5 8 1,-6 0-2,2 0 1,0-2-2,6-7 1,3-6-1,7-15 1,0 0-3,24-18-1,-2-6 1,6-7-2,2-5 2,1-2-2,-1 0 2,-3 3-2,-5 9 3,-7 6-1,-15 20 1,0 0 0,0 0-1,-5 17 1,-4 5 0,3 3 0,6-2 0,7-1 0,11-9 0,12-8 0,9-11-1,11-9 1,4-7 0,1-2 0,-2-5 0,-7 3 0,-7 3 0,-12 5 0,-10 13-1,-17 5 1,-5 20-1,-9 6-1,-4 12 0,-4 1-1,4 13-8,-10-7-27,18 7-3,-5-13 1,14 4-3</inkml:trace>
  <inkml:trace contextRef="#ctx0" brushRef="#br0" timeOffset="37440">3478 8328 63,'0'0'36,"0"0"-1,0 0 2,25 10-28,-23 8-1,7 16-1,-5 4-2,0 11-1,-5 3-2,1 3 0,-6-2 0,1-3 0,-2-11 0,1-8 0,1-9-1,3-8 0,2-14 0,0 0 0,14-29 0,-3 4 0,2-9 0,1-4 0,0-7 0,0-3 0,-1-2 0,-2 3 0,0 4 0,-1 4-1,3 7-1,3 3 0,10 8-2,5 0-1,16 7-3,3-11-15,22 10-17,3-9 1,17 2-2,0-7 1</inkml:trace>
  <inkml:trace contextRef="#ctx0" brushRef="#br0" timeOffset="37640">4765 8334 104,'0'0'40,"18"-11"1,8-6-2,7-11-39,5-3-3,8 5-1,-6-4-27,5 18-9,-13 3 2,-3 16-3</inkml:trace>
  <inkml:trace contextRef="#ctx0" brushRef="#br0" timeOffset="37770">4747 8691 103,'-18'23'38,"18"-23"0,0 0-10,42-19-56,4-16-10,22-1 0,6-6-1</inkml:trace>
  <inkml:trace contextRef="#ctx0" brushRef="#br0" timeOffset="38120">5965 7859 94,'40'-23'40,"-9"9"-1,-1 24 0,-22 14-36,-3 21-2,-7 15 0,-9 14 0,-5 10-2,-6 9-1,1 1-1,1-10-3,20 0-27,-1-24-6,23-10 1,7-23-3</inkml:trace>
  <inkml:trace contextRef="#ctx0" brushRef="#br0" timeOffset="38290">6474 8194 96,'-22'3'40,"6"3"-1,-2-2-3,8-14-40,10 10-35,14-10 0,11 3-1,4-8 0</inkml:trace>
  <inkml:trace contextRef="#ctx0" brushRef="#br0" timeOffset="38660">7046 7916 87,'-15'0'39,"15"0"1,0 0 0,14-16-32,7 0-3,15 2 0,3-2-2,6 3 0,1 4-2,-5 6 1,-7 10-2,-13 9 1,-13 13-1,-21 12 0,-15 10-1,-11 8 1,-12 4 0,-3 4 0,-3-2 1,8-4-1,10-9 1,20-10 0,17-15 0,19-11 0,21-15 0,16-14-2,20-6-3,5-20-19,20 5-17,-4-11-1,12 7 1,-6-9-2</inkml:trace>
  <inkml:trace contextRef="#ctx0" brushRef="#br0" timeOffset="38970">8770 8031 62,'13'-25'36,"-4"1"-1,-9-1 0,-3 11-18,-16 2-14,-1 11 0,-13 9 0,-6 19-1,-8 10 1,-2 12-1,-5 10-2,1 2-1,9 4-4,0-14-8,23 0-23,1-17 1,19-12-2,1-22 2</inkml:trace>
  <inkml:trace contextRef="#ctx0" brushRef="#br0" timeOffset="39160">8477 8105 97,'-19'-11'40,"19"11"1,-26 5-1,26 11-32,-3 4-4,16 5 0,11-3-4,14-9-1,15 0-3,6-19-13,24 5-22,3-15-1,15-2-1,-5-18 0</inkml:trace>
  <inkml:trace contextRef="#ctx0" brushRef="#br0" timeOffset="39340">9392 7806 104,'-51'32'38,"0"18"1,-6-2-2,11 5-36,7 0 0,18-2-2,16-6-3,11-18-20,30-1-14,10-23 0,20-7-2,5-19 2</inkml:trace>
  <inkml:trace contextRef="#ctx0" brushRef="#br0" timeOffset="39590">9758 7849 108,'-37'13'41,"2"16"0,-11 4-2,11 16-33,2-5-4,11 3 0,13-4-1,13-4 0,12-8 0,14-10-1,9-14 1,5-11-1,1-11 1,-5-10-1,-6-6 1,-11-4-1,-13-1-1,-15-1-1,-9 5-2,-16-7-8,8 19-26,-14-2-2,13 12 1,-4-3-3</inkml:trace>
  <inkml:trace contextRef="#ctx0" brushRef="#br0" timeOffset="40090">10387 7248 109,'0'0'39,"-11"9"0,11-9 1,0 0-37,22 0-1,3-8 2,12 0-1,5-3 0,6 2 0,2 0 0,-1 3-1,-6 5 0,-7 5-1,-15 8 1,-12 10-4,-12 6 2,-9 4-1,-7 6 0,-5 3-1,-2 4-2,1-8-8,14 9-27,-2-13-1,15 2-1,3-11-1</inkml:trace>
  <inkml:trace contextRef="#ctx0" brushRef="#br0" timeOffset="40780">11214 7915 86,'0'0'37,"0"0"-1,0 0 0,-23 6-29,3 12-3,-5 4 0,-1 14 0,-5 0-1,4 4-1,3-3 0,6-2-1,6-6 0,9-9 0,3-20 0,19 4-1,2-24 1,8-6 1,2-8-1,1-4 0,-3-5 0,-2 2 1,-6-1-2,-6 8 2,-5 7-2,-8 9 0,-4 6 1,2 12-1,0 0 1,-13 12-1,13 3 1,7 2 0,4-2-1,10 0 1,8-7-1,8-7 1,8-3-1,3-5 1,1-4 0,0-3 0,-3 1 0,-7 0-1,-9 3 1,-7 4 0,-8 5-1,-15 1 1,14 13-1,-16 3 1,-2 5-2,0 4 0,-1 5-1,-1 3-4,12 10-31,-15-11-4,9 5-1,-6-11-1</inkml:trace>
  <inkml:trace contextRef="#ctx0" brushRef="#br0" timeOffset="46100">1258 9893 86,'0'0'35,"0"0"-1,-1 17 0,1 10-29,1 2-2,7 10 0,0 7-1,2 8 0,0 7-2,1 4 1,-2 2-1,1 1 0,-4-4-1,-4-4 2,-4-7 0,3-8 1,-1-10-1,0-9 1,-1-13-1,1-13 1,8-10 0,-1-12-1,4-11-1,1-5 1,3-5 0,1-5-1,4 2 2,2 5-3,0 5 2,1 9-1,0 11 2,0 9-2,2 11 0,-3 8 0,-4 8-1,-2 7 2,-3 5-2,-8 4 1,-8 3-1,-9 1 2,-10 1 0,-10-3-1,-5-4 1,-6-5-1,-2-7 0,1-11-2,6-7-2,6-19-4,23-1-28,0-19-2,20 1 0,3-13-2</inkml:trace>
  <inkml:trace contextRef="#ctx0" brushRef="#br0" timeOffset="46590">1692 9720 75,'-57'-13'36,"-14"7"1,0 24 0,-14 12-25,8 22-5,-7 12-2,15 23 0,3 8-3,18 16 2,17 7-3,21 4 1,22-2-2,27-9 1,22-13-2,21-17 2,24-18-1,12-26 0,9-30 1,5-27-1,-6-28 0,-5-21 1,-17-17 2,-16-13-4,-30-10 3,-25-4-2,-26-2 0,-31 0-2,-18 9 2,-27 8-3,-15 15 0,-16 13 0,-2 25-1,-5 19-1,10 32-2,0 11-28,27 26-1,12 1-1,28 9-1</inkml:trace>
  <inkml:trace contextRef="#ctx0" brushRef="#br0" timeOffset="50250">3519 10104 65,'-15'-9'33,"-5"3"0,-8 1 0,2 5-26,-11 1-1,7 11 1,-8-3 0,11 12 0,-3 0-2,12 11 0,5 1-3,13 8 0,10-3-1,11 1 0,9-4-1,7-8 0,8-8 0,2-13 0,4-15 1,0-12-2,-1-13 3,-1-6-1,-7-6 0,-4-3 0,-7 1 1,-3 3-2,-9 4 1,-2 11 0,-8 9-1,-9 21 0,0 0 0,3 20 1,-8 24-2,-7 18 1,-2 18-1,-4 15 2,-3 14-2,-2 6 2,-3 1-2,-3-6-1,-1-12 2,0-11-1,0-17 0,1-16 0,-1-18 0,0-15-1,1-16 1,2-16-2,5-11-1,1-18-3,15 0-29,-6-20 0,14 0-1,1-11-1</inkml:trace>
  <inkml:trace contextRef="#ctx0" brushRef="#br0" timeOffset="50500">4705 10129 97,'0'0'38,"0"-12"1,11-9-2,18-3-35,6-4 0,14-1-3,8 4-3,-2-5-8,7 17-25,-14 3-1,-5 18 1,-18 2-2</inkml:trace>
  <inkml:trace contextRef="#ctx0" brushRef="#br0" timeOffset="50650">4658 10398 100,'-22'24'40,"22"-24"0,11-2-3,38-19-36,11-18-14,23 8-24,8-10-1,18 3 1,2-3-4</inkml:trace>
  <inkml:trace contextRef="#ctx0" brushRef="#br0" timeOffset="51310">7181 9400 68,'-13'-21'37,"-2"7"0,-14-4 0,5 17-27,-23-1-3,2 18 0,-14 8-1,-2 21-1,-9 14-1,-1 18 1,1 11-2,5 9 1,9 1-1,18 2 0,13-6-1,20-10 1,20-16-1,23-20-2,24-20 1,18-19 0,11-19 0,7-13 0,1-13-1,-4-8 0,-9-4 1,-16 2 1,-18 3-2,-17 9 0,-15 13 1,-20 21-2,0 0 1,-16 11 0,-6 19-2,0 8 1,0 6-3,4-3-3,17 8-13,2-24-21,25-2 1,9-20-1,27-10 0</inkml:trace>
  <inkml:trace contextRef="#ctx0" brushRef="#br0" timeOffset="52130">8362 9353 78,'-7'-21'37,"7"21"-1,-21-11 1,8 25-31,-10 8-1,5 18 0,-10 11 0,2 16 0,-7 8-2,4 10 2,-2 0-2,4-1 0,6-6 0,5-10-1,7-13-1,7-13 0,7-18 0,9-20-1,6-17 1,8-17-1,4-18 1,2-10-1,-1-12 1,2-9-1,-4-7 0,-2-1-1,-4 4 1,-8 5-1,-4 15 1,-5 12-1,-3 16 1,-5 20-1,0 15 1,-6 24 0,5 10 0,5 10 1,7 2 0,8-1 0,14-5 0,12-12 1,13-16-1,13-14 1,10-17-1,6-12 0,1-12 0,-3-5-1,-7-6 1,-11 4-1,-12 6 1,-15 12-1,-16 16 0,-24 16 0,3 24 0,-23 21 1,-10 17-1,-5 14 1,-3 13-1,0 3 0,3 1-1,7-9-2,15-5-6,3-23-29,28-5-3,1-24 0,18-5-1</inkml:trace>
  <inkml:trace contextRef="#ctx0" brushRef="#br0" timeOffset="52450">9358 9899 69,'11'-5'39,"-11"5"-1,0 0 1,0 0-12,0 0-22,-9 21-1,3 4-1,-5 4 0,2 3-2,0 3 0,1 1-1,3-2-3,0-10-2,11 8-14,-5-22-21,11-3 2,-12-7 0,28-17 0</inkml:trace>
  <inkml:trace contextRef="#ctx0" brushRef="#br0" timeOffset="52620">9424 9774 103,'-9'-20'38,"9"20"1,4-23 0,11 12-34,3 2-4,8-3-2,9 4-1,-1-3-4,10 14-11,-11-9-21,0 13 0,-12-3 1,-3 9-2</inkml:trace>
  <inkml:trace contextRef="#ctx0" brushRef="#br0" timeOffset="52810">9443 9931 89,'-5'13'36,"5"-13"1,11 7 1,5-14-32,13 2-1,3-5-3,4-2-3,3 5-3,-14-11-11,5 14-22,-12 1 0,-7 7-1,-11-4 1</inkml:trace>
  <inkml:trace contextRef="#ctx0" brushRef="#br0" timeOffset="52950">9467 10110 100,'-27'23'39,"15"1"0,12-24-1,7 13-31,16-21-4,21-10-3,13-1-4,1-18-27,18 8-6,-4-9-2,6 8-1</inkml:trace>
  <inkml:trace contextRef="#ctx0" brushRef="#br0" timeOffset="53690">10187 8947 74,'0'0'37,"24"11"-1,3 4 1,17 19-30,4 2-2,14 18-1,-2 10-1,-2 13 1,-11 9-2,-12 9 2,-22 8-2,-19 4 0,-23 2-1,-17-1 0,-11-3-3,-9-13-2,8 0-27,-7-19-7,12-13-1,4-23 0</inkml:trace>
  <inkml:trace contextRef="#ctx0" brushRef="#br0" timeOffset="54170">6614 9132 81,'-45'55'39,"-13"18"-1,0 36 0,-10 11-32,10 21 1,5 1-3,18 4 0,19-9-4,21-14-1,34-18-5,22-35-6,49-16-28,19-28 2,35-15-3,18-20 3</inkml:trace>
  <inkml:trace contextRef="#ctx0" brushRef="#br0" timeOffset="54690">11668 9038 65,'-41'50'39,"-15"19"-2,-23 15 3,-9 19-20,-21 10-14,-1 13-1,0-5 0,9-4-2,17-11-4,17-20-7,32-11-28,18-25-3,32-16 1,17-24-2</inkml:trace>
  <inkml:trace contextRef="#ctx0" brushRef="#br0" timeOffset="55140">11586 9609 72,'12'-14'37,"-2"10"-1,-10 4 2,0 0-30,-7 24-1,0 9 0,-11 2 0,3 11-2,-6 1-1,4 6-1,0-2-2,4-1 1,3-6-1,5-6 0,5-10 0,6-6-1,3-10 0,4-12 0,3-10 0,3-11 0,1-8 0,0-9 1,-2-7-1,-1-7 1,-3-1 0,0-2-1,-1 4 0,-3 7 0,1 6 0,-2 7-1,4 8 1,2 7-2,8 8-2,0 0-4,21 8-29,-10-9-3,15 7 1,1-8-2</inkml:trace>
  <inkml:trace contextRef="#ctx0" brushRef="#br0" timeOffset="55540">12297 9065 94,'0'0'39,"5"-14"1,15 7-1,0-1-35,11-2-2,3 0-1,2 5 1,-4 1-2,-5 8 1,-8 4-1,-12 7 1,-11 7-1,-11 5 1,-10 6-1,-8 5 1,-5 0 0,1 1 0,3-2-1,8-5 1,8-5 0,16-7-1,18-7-1,12-12-4,28 4-32,-3-14-2,18 4 0,-1-9-2</inkml:trace>
  <inkml:trace contextRef="#ctx0" brushRef="#br0" timeOffset="55710">12982 9436 109,'-10'16'42,"-9"-14"1,19-2-2,-16-11-39,16-5-3,9 0-3,-4-14-13,9 17-22,-12-6-3,-2 19 2,0-19-3</inkml:trace>
  <inkml:trace contextRef="#ctx0" brushRef="#br0" timeOffset="56740">3796 11714 47,'-6'-13'35,"5"3"1,-10-9 0,11 9-19,-17-12-7,7 9-3,-12-3-1,1 10-2,-6 5-1,-1 10 0,-3 10-1,1 11 0,-1 8 0,5 6-1,3 3 1,9 0-1,6-3 1,11-5-2,11-10 1,12-13-1,9-12 1,11-12 0,5-13 0,8-9 1,2-6-1,-2-4 0,-4-2-1,-6 3 1,-10 4-1,-9 8 1,-8 7-2,-9 11 0,-13 9 1,4 20 1,-8 12-1,-2 14 0,-3 17 0,-2 19 0,-3 12 0,-3 8 1,-2 3-1,-1-1-1,-2-7 2,-4-7 0,-3-12-1,-1-16 1,-1-15-1,1-15 0,0-15 1,-1-14-2,5-13 0,3-13-1,6-13-1,5-12-1,8-5-2,3-14-5,22 8-28,-6-11 1,19 9-1,1-5 0</inkml:trace>
  <inkml:trace contextRef="#ctx0" brushRef="#br0" timeOffset="56980">4932 11658 94,'0'0'40,"-11"-4"-1,23-2-2,7-10-35,12-4-1,12-1-2,7-3-3,10 15-11,-7-9-23,5 15 1,-21 1-3,-4 13 3</inkml:trace>
  <inkml:trace contextRef="#ctx0" brushRef="#br0" timeOffset="57140">4969 11850 93,'-29'27'39,"10"-16"2,19-11-1,30-4-37,18-15-1,15-5-3,10-6-4,18 4-31,-7-5-3,11 8 1,-13-2-3</inkml:trace>
  <inkml:trace contextRef="#ctx0" brushRef="#br0" timeOffset="59010">6987 10977 21,'0'0'33,"-20"3"1,-3 19 1,-13 1-16,4 27-2,-20-1-1,11 26-5,-11 0-2,14 12-4,3-9 0,17 2 1,13-13-4,18-11 1,17-17-3,16-18 1,12-16 0,5-14-1,-1-12 0,-3-7-1,-11-4 1,-16-2-1,-19 3 1,-21 4 0,-20 5 0,-14 7 0,-10 5 0,-2 5-1,2 5 0,7 1-1,14 5-3,15-8-2,34 9-22,8-14-9,25 4 0,7-11-1</inkml:trace>
  <inkml:trace contextRef="#ctx0" brushRef="#br0" timeOffset="59160">7402 11348 96,'-16'2'38,"-10"-7"0,6 1-4,4-4-38,2-14-21,24 7-13,4-8 0,18 1-2,7-7 1</inkml:trace>
  <inkml:trace contextRef="#ctx0" brushRef="#br0" timeOffset="59530">8136 10976 95,'-14'-3'42,"-15"6"-2,-2 10 0,-20 2-37,8 10-2,-2 7 2,2 14-2,-4 6 1,4 10-1,5 4 1,10 0-1,9-3 0,11-4 0,13-9 0,10-12 0,13-14-1,9-15 0,6-15 0,1-10-1,0-12 0,-7-8 0,-6-5-1,-9-1 1,-10-1-1,-13 1 1,-11 8-1,-7 4 0,-6 10 1,-4 6-3,3 11-2,-1-7-11,16 15-23,11-5 2,0 0-2,29 0 2</inkml:trace>
  <inkml:trace contextRef="#ctx0" brushRef="#br0" timeOffset="59830">8455 11064 92,'11'-5'39,"2"-10"3,17 7-2,2-9-34,9 4-1,4-2-1,3 5 0,-4 4-1,-3 7 0,-9 7-1,-9 8-3,-12 8 2,-11 10-2,-9 5 1,-7 7-2,-5 3 2,-3-1-3,3 0 1,3-6-3,14 1-8,3-21-27,23-2-1,7-20 0,23-5-1</inkml:trace>
  <inkml:trace contextRef="#ctx0" brushRef="#br0" timeOffset="60030">9482 11084 96,'-39'21'40,"-3"17"0,-19-2-1,0 16-36,-6 3-2,6 4 1,5-1-4,8-7-2,18-1-5,0-19-29,28-3-1,2-28 0,27 4-1</inkml:trace>
  <inkml:trace contextRef="#ctx0" brushRef="#br0" timeOffset="60200">9184 11274 77,'-2'-20'40,"-14"-1"0,16 21 1,-21-6-21,21 6-14,4 20-2,12-5-2,9-2-2,11-1-2,15 1-4,0-13-6,18 5-27,-8-11-2,13 1 1,-8-12-1</inkml:trace>
  <inkml:trace contextRef="#ctx0" brushRef="#br0" timeOffset="60380">9918 11104 89,'-51'34'39,"6"11"0,-4-6 0,9 3-36,13-3-4,12-12-7,26 0-30,9-14 0,22-7-1,5-18 0</inkml:trace>
  <inkml:trace contextRef="#ctx0" brushRef="#br0" timeOffset="60670">10290 11120 93,'-34'23'41,"4"15"1,-7-3-1,17 7-36,-2-1-1,17 1 0,6-6-2,14-4-1,10-12 0,9-12 0,4-10-1,1-11 0,-3-9 0,-8-9 0,-7-4 0,-9-6-1,-10-1 0,-10-2-1,-5 8 0,-8 0-4,3 16-10,-8-4-24,10 14-1,-4-2 1,20 12-2</inkml:trace>
  <inkml:trace contextRef="#ctx0" brushRef="#br0" timeOffset="61090">10796 10950 94,'-14'3'40,"1"-7"-1,13 4 1,0 0-35,19-3-3,6-2-1,8-1-1,7 3-3,1-8-4,17 13-23,-12-12-9,6 7 1,-7-7-2</inkml:trace>
  <inkml:trace contextRef="#ctx0" brushRef="#br0" timeOffset="61280">11395 10766 91,'-13'1'38,"13"-1"0,-29 15 0,18-1-34,-9 0-2,6 4-1,2 2-2,6-2-1,11 4-6,-1-12-27,24 4-2,1-10-1,13-4-1</inkml:trace>
  <inkml:trace contextRef="#ctx0" brushRef="#br0" timeOffset="61450">11719 10719 103,'-14'18'40,"-11"0"0,5 14-2,0-5-37,8 1 0,7 3-5,0-13-12,18 12-24,3-9 0,17-1-2,0-11 1</inkml:trace>
  <inkml:trace contextRef="#ctx0" brushRef="#br0" timeOffset="62120">12338 10945 80,'-14'1'41,"-1"17"-1,-16 6-2,-3 17-33,-12 1-1,1 11-2,-5 0 0,2 2-3,8-5-4,-2-15-8,20 1-25,3-20 0,18-5-2,1-11 0</inkml:trace>
  <inkml:trace contextRef="#ctx0" brushRef="#br0" timeOffset="62270">12042 11139 97,'-5'-22'43,"5"22"-1,-5-12 0,5 12-35,21 16-3,3-1 0,10 0-3,9-2-1,12 2-4,1-13-11,18 9-26,-3-11-1,13 4-1,-5-10 0</inkml:trace>
  <inkml:trace contextRef="#ctx0" brushRef="#br0" timeOffset="62820">13214 10841 76,'0'0'38,"-18"-20"-1,-1 21 3,-13 0-32,4 12-1,-6 0-1,6 6-2,1 0 0,11 4-1,10-2-1,17-1-2,12-2 1,12-1-2,10-1 1,6 0-1,1 3 0,-1 0 0,-9 6 1,-11 2 1,-13 4-1,-12 3 0,-10 0 0,-9 0-1,-5-2-1,-2-8-1,4-2-5,-4-17-26,20-5-6,0 0 1,3-16-2</inkml:trace>
  <inkml:trace contextRef="#ctx0" brushRef="#br0" timeOffset="63020">13208 10834 114,'-23'-11'42,"23"11"1,-13-4-3,24 5-37,15-1-1,13-3-1,17 0-2,7-1-3,13 4-3,-3-14-22,17 17-12,-9-7 0,7 9-2,-13-5 2</inkml:trace>
  <inkml:trace contextRef="#ctx0" brushRef="#br0" timeOffset="63190">13962 10973 81,'-29'25'40,"-3"-10"-1,11 0-1,0-7-17,21-8-24,0 0-3,13-14-33,18 9-1,-1-9 0,16 5 0</inkml:trace>
  <inkml:trace contextRef="#ctx0" brushRef="#br0" timeOffset="63600">14641 10858 97,'-27'-10'40,"-2"6"2,-15-5-1,2 7-35,-14 5 0,1 11-2,-4 3-1,2 10 0,5 3-1,9 1-2,14 1 1,16-4-2,19-5 1,18-8-1,17-8 0,14-11 0,9-7 1,4-6 2,0-7-1,-5-2 0,-9-3 0,-11 3 1,-12 1-1,-11 8 0,-20 17-1,0 0 0,-13 13 0,-12 16-2,-11 11 1,-6 11 0,-3 6-1,0 3-2,7 4-1,2-15-9,24 6-26,1-19-3,21-3 2,5-19-2</inkml:trace>
  <inkml:trace contextRef="#ctx0" brushRef="#br0" timeOffset="64220">15255 10870 91,'-22'-14'39,"-15"-6"1,2 10 0,-8-4-34,1 9-2,-1 3-2,4 7 0,0 5-1,6 7 0,7 5 0,7 5 0,12 3-1,11 2-2,11 0 2,12 2-1,13-3 1,7-1-1,9-1 0,0-3 0,-2 1 1,-3-1 1,-12-2-1,-13 3 0,-15-2-1,-15-2 1,-15 2-1,-11-5 0,-8-3 0,-8-5 1,-1-5-1,2-6 1,5-6 0,7-9 0,10-9 0,14-7-1,11-7 1,13-6-1,9-3 1,8 0 1,5 3-2,1 2-2,5 14-14,-13-5-21,3 12 2,-12-1-1,7 10-3</inkml:trace>
  <inkml:trace contextRef="#ctx0" brushRef="#br0" timeOffset="64610">15839 10954 62,'0'0'39,"0"0"-2,3 15 1,-3-15-16,-17 30-17,-4-3-3,-9 11-2,-10 5 0,-3 4-2,-1 3 0,3-7-3,12 5-7,0-17-25,23-4 0,8-17-1,20-8 0</inkml:trace>
  <inkml:trace contextRef="#ctx0" brushRef="#br0" timeOffset="64790">15710 11119 93,'-14'-5'41,"-7"-1"1,21 6-3,-16 16-34,19-3-1,9 1-3,9 1-2,15 3-4,2-12-14,21 14-21,0-13 0,14 3-1,-2-11 1</inkml:trace>
  <inkml:trace contextRef="#ctx0" brushRef="#br0" timeOffset="64970">16413 10943 83,'-37'25'35,"-6"2"-1,6 8-1,2 3-34,4-7-10,17 7-25,8-9-1,21-3 1,9-9 0</inkml:trace>
  <inkml:trace contextRef="#ctx0" brushRef="#br0" timeOffset="65280">16770 10968 93,'-23'-10'40,"5"24"2,-14 1-3,9 14-35,-5 3 0,8 8-1,5-1-1,11 2-1,8-7 1,11-4-1,8-10 0,8-8-1,2-11 0,2-8-1,-1-9 1,-4-9-1,-6-5 0,-7-7 0,-5-2 0,-11-5 1,-3 2-2,-11 1-1,0 10-4,-13-7-13,8 19-18,-7-1 1,7 15-3,-2-1 1</inkml:trace>
  <inkml:trace contextRef="#ctx0" brushRef="#br0" timeOffset="65880">16945 10488 92,'18'-17'39,"11"4"0,0-8 0,14 10-33,-5-7-3,3 4-1,-4 5 0,-6 6-1,-11 6-1,-11 8 1,-13 6-1,-14 9 1,-12 6 0,-6 4 0,-4 4 0,-3 0 1,5-1-2,9-3 2,12-5-2,17-9 1,21-8-2,19-10-1,20-2-3,5-21-11,20 8-22,-1-15-1,7 7 0,-12-12-1</inkml:trace>
  <inkml:trace contextRef="#ctx0" brushRef="#br0" timeOffset="66090">17619 10480 101,'-28'24'39,"-4"-6"2,11 11-2,1-9-35,11 4 0,9-3-1,12-3-1,12-6-2,12-6-1,15-4-3,6-11-3,16 8-9,-9-21-23,9 3 1,-14-11-1,1 6 0</inkml:trace>
  <inkml:trace contextRef="#ctx0" brushRef="#br0" timeOffset="66230">17852 10488 105,'-43'45'38,"1"-1"1,17 6-2,5-3-35,13-6-5,21 5-24,1-19-11,19 2 1,0-17-3</inkml:trace>
  <inkml:trace contextRef="#ctx0" brushRef="#br0" timeOffset="66610">17939 10177 105,'0'0'39,"14"-3"1,8 15-3,2-4-31,13 13-3,4 3 0,5 12-1,1 9 0,-1 11 0,-7 10-1,-7 9 0,-14 9-1,-12 5 2,-15 3-3,-14 2 0,-13 1 0,-6-5-1,-6-8 0,-1-12-3,7-5-5,-9-23-30,20-3-1,-2-23 1,17-8-1</inkml:trace>
  <inkml:trace contextRef="#ctx0" brushRef="#br0" timeOffset="67340">6728 10710 69,'-4'-11'38,"-11"-2"0,-2 13 1,-16 4-28,4 21-1,-15 11-3,2 24-2,-8 19-1,3 23-2,2 14 0,10 12 0,11 6-2,14 1-1,20-8 0,18-14-3,26-11-3,17-31-9,33-7-24,10-27-1,26-15 0,11-22 0</inkml:trace>
  <inkml:trace contextRef="#ctx0" brushRef="#br0" timeOffset="68230">19477 10097 68,'0'0'35,"4"13"1,-32 11 0,-10 24-24,-31 10-3,-6 32 0,-34 11-3,-13 24 0,-19 6-3,-1 11-1,-1-2-2,5-5-1,15-14-1,18-23-4,39-11-23,17-29-11,38-15 1,12-26-1</inkml:trace>
  <inkml:trace contextRef="#ctx0" brushRef="#br0" timeOffset="95980">19214 10723 82,'0'0'37,"0"0"0,-10 9-1,2 20-32,-5 7-1,5 11 0,0 5-2,2 7-2,4 1-1,2-6-4,10 6-8,-1-15-24,9-5 1,0-13-2,8-6 3</inkml:trace>
  <inkml:trace contextRef="#ctx0" brushRef="#br0" timeOffset="96140">19469 10966 63,'-12'-4'40,"0"0"-6,1 4 2,11 0-35,0 0-38,7 11 2,6-16-2,9 1 2</inkml:trace>
  <inkml:trace contextRef="#ctx0" brushRef="#br0" timeOffset="96520">19720 10827 100,'0'0'39,"15"-5"0,11 3-3,2-10-32,10 4-1,0 0 0,2 4-1,-6 3 0,-6 3-1,-10 7 0,-9 6-1,-13 5 1,-10 5-1,-9 6 1,-9 4-3,-6 3 2,-2 1-2,2 0 2,4-1-2,9-4 2,11-3-1,16-9 1,18-7 1,17-8-1,13-8-2,16-5-2,6-13-7,16 4-28,-6-10-2,6 3 3,-10-8-3</inkml:trace>
  <inkml:trace contextRef="#ctx0" brushRef="#br0" timeOffset="96720">20620 10875 97,'-22'11'38,"11"5"1,-13 2-2,4 13-32,-13 2-1,1 6-4,-5 4 0,-1-1-2,2 0-1,1-9-7,20-2-28,-4-14 1,19-5-1,0-12-1</inkml:trace>
  <inkml:trace contextRef="#ctx0" brushRef="#br0" timeOffset="96880">20392 11051 89,'0'0'39,"-14"-17"0,14 17 2,0 0-31,7 15-3,7-5-4,12-1-2,6 1-3,8-6-4,20 2-32,-6-9-2,15 2-1,-5-9-1</inkml:trace>
  <inkml:trace contextRef="#ctx0" brushRef="#br0" timeOffset="97080">21037 10924 111,'-38'21'38,"5"10"0,-3-7-1,8 6-36,7-1-1,7-4-5,15 2-3,-1-27-16,29 24-15,3-22 1,13-1-2,3-12 1</inkml:trace>
  <inkml:trace contextRef="#ctx0" brushRef="#br0" timeOffset="97330">21349 10934 103,'-31'6'39,"11"15"2,-9-3-3,9 11-30,-3 0-4,8 3-3,4-3-1,7-3-1,8-4 1,10-10-1,4-9 1,5-7 0,4-8 1,1-6-2,0-6 1,-3-6 1,-1-2-3,-10-2-2,2 7-6,-16-6-26,9 12-2,-14-2 0,5 11-2</inkml:trace>
  <inkml:trace contextRef="#ctx0" brushRef="#br0" timeOffset="97710">21624 10445 101,'17'5'39,"5"-14"2,17 4-2,3-9-32,7 4-2,-5-4 0,0 4-2,-12 0-1,-3 8 1,-13 5-2,-7 8 0,-9 5 1,-6 8-2,-6 6-1,-4 1 0,4 9-5,-12-14-16,22 11-17,-10-12-3,14 1 1,-2-12-2</inkml:trace>
  <inkml:trace contextRef="#ctx0" brushRef="#br0" timeOffset="98400">22130 10024 102,'21'-1'39,"0"15"1,14 19-1,-2 0-32,16 19-1,-2 5-4,3 10 1,-8 7-3,-12 9 0,-18 7-2,-17 4 0,-17 6-2,-19-2 0,-12 2-1,-13-8-1,-5 2-3,-12-23-25,13-3-5,0-17 0,8-14 0</inkml:trace>
  <inkml:trace contextRef="#ctx0" brushRef="#br0" timeOffset="98900">19229 10309 57,'-58'57'39,"-15"22"-5,-4 27 3,-9 6-15,11 28-14,8-2-3,24 5-2,23-10-2,29-18-5,45-16-31,22-26-3,39-16 1,14-23-3</inkml:trace>
  <inkml:trace contextRef="#ctx0" brushRef="#br0" timeOffset="99660">22872 9834 96,'0'0'37,"12"-18"0,11 11-1,1-6-32,7 5-2,-2-2 1,2 5-2,-7 4 0,-5 5 0,-9 8 0,-8 5 0,-13 7 1,-5 9 0,-10 4 0,-4 6 0,-2-1 0,1 1 0,5-5 0,8-3-1,17-9 1,19-10-2,21-9-2,16-14-5,26 2-31,3-10-1,13 4 0,-2-8-2</inkml:trace>
  <inkml:trace contextRef="#ctx0" brushRef="#br0" timeOffset="99810">23800 10149 119,'-21'1'40,"5"1"1,-6-12-3,9-6-39,13 16-17,-22-32-20,19 11-3,-11-6 0,1 5-2</inkml:trace>
  <inkml:trace contextRef="#ctx0" brushRef="#br0" timeOffset="100860">3834 13487 42,'-5'-26'36,"-2"6"2,-12-2-2,-3 9-21,-17 2-7,2 13-3,-7 4-1,-1 10 0,-1 7-1,6 10 0,6 1-1,9 8 1,9-1-1,10 1 0,11-7-1,12-3 1,10-12-1,10-9 0,8-14 0,7-9 0,3-14-1,2-6 0,-3-8 1,-5-3-1,-8-1 0,-8 3 0,-11 4 0,-8 6 0,-10 9 0,-6 9 0,2 13 0,-17 20 1,5 19-1,1 20 0,1 21 0,2 21 0,0 20 0,0 14-1,2 5 1,-3 2-1,-3-7 0,-2-11-1,-5-16 1,-6-18-1,-1-22 1,-4-22 1,-4-23-2,-2-22 0,3-19 2,-1-20-1,8-18-3,0-25-5,20-1-29,-3-19 1,22 8-2,5-10-1</inkml:trace>
  <inkml:trace contextRef="#ctx0" brushRef="#br0" timeOffset="101090">4906 13438 82,'0'0'42,"-13"-3"-2,23 2-1,4-9-35,14-2-1,9-2-3,7-2-1,9 4-6,-9-6-31,13 9-2,-15-4-1,-4 12-1</inkml:trace>
  <inkml:trace contextRef="#ctx0" brushRef="#br0" timeOffset="101260">4843 13754 96,'-2'20'41,"17"-27"0,29-6-7,17-20-34,13-19-11,26 16-12,-16-18-13,13 13-5,-8-2-2,1 13 0</inkml:trace>
  <inkml:trace contextRef="#ctx0" brushRef="#br0" timeOffset="144760">5964 13141 56,'-2'-11'36,"12"2"1,7-9-1,12 3-30,11-8-1,13 4-1,3-5-1,3 8 0,-4 5-1,-2 7-1,-13 9 0,-10 11 0,-14 11-1,-14 10 0,-13 8 1,-7 8-1,-11 3 0,-8 5 1,-2 0 0,-2-1-1,0-3 2,6-5-1,4-9 0,11-3 1,10-10-1,15-8 1,16-11-1,15-9 0,17-7-1,11-8 0,11-3-2,5-8-4,11 11-31,-12-12-3,0 11 0,-14-5-1</inkml:trace>
  <inkml:trace contextRef="#ctx0" brushRef="#br0" timeOffset="145190">7006 13281 54,'0'0'36,"-11"-7"1,11 7-1,-17 9-29,17-9-3,-17 9-1,17-9 0,-10 15-1,10-15 1,5 14-1,-5-14-1,18 9 1,-3-6-1,1-6 0,1 1 0,-1-5 0,-1-1 0,-2-1-1,-1 0 1,-12 9 0,12-18-1,-12 18 1,-1-10-1,1 10 0,-11 1 0,11-1 0,-21 9-3,14 4-7,-8-10-28,10 8-1,5-11-1,0 0 0</inkml:trace>
  <inkml:trace contextRef="#ctx0" brushRef="#br0" timeOffset="146840">7307 12941 26,'0'0'28,"0"-11"-6,0 11 1,0 0-4,0 0-5,0 0-3,0 0-2,13-9-2,2 8-1,0-10 0,11 5-2,5-7-1,9 0 0,4-5-1,6 0 0,1-1-1,0 0 0,-4 2-1,-6 3 1,-5 4-1,-8 6 0,-11 11 1,-8 12-1,-9 13 0,-7 13 1,-9 14 0,-6 12 0,-7 10-1,-2 7 0,-4 2 0,1-5-1,6-5-2,0-23-8,20-1-27,2-24 1,16-13-2,8-23 1</inkml:trace>
  <inkml:trace contextRef="#ctx0" brushRef="#br0" timeOffset="147560">8164 12852 67,'2'-12'39,"13"5"-1,-1-12 0,13 3-32,7-9-3,8 2 1,4 0-1,2 5-1,-1 4 0,-6 9 0,-5 10-1,-9 13 0,-13 16 0,-11 17 0,-11 12 0,-9 15 1,-10 12-2,-5 7 1,-4 2-1,1-3 0,4-6-2,5-15-1,15-2-8,0-28-30,23-11 2,1-20-3,18-13 1</inkml:trace>
  <inkml:trace contextRef="#ctx0" brushRef="#br0" timeOffset="148560">9562 13024 51,'0'0'36,"0"0"0,0 0 0,5 17-28,-17 0-1,7 14-1,-9 1-1,4 8-2,-3-2 0,2 2-1,1-6 0,4-3-2,5-9 1,4-10-1,-3-12 0,26-10 1,-3-13-1,7-8 1,2-9 0,2-4 0,-2-4 0,0 2 1,-8 6-1,-4 8 1,-10 11-1,-10 21 0,0 0 0,-15 9 1,-1 13-1,-3 8 0,3 1-1,3 1 1,8-5-1,7-6 1,16-14 0,15-12-1,13-11 1,9-8 0,5-6-1,6-4 1,-5 3-1,-3 3 1,-11 11 0,-13 15-1,-12 13 1,-12 17 0,-14 12-1,-7 11-1,-7 9 1,-3 4-1,2 1-2,0-7-1,11-3-4,-1-25-27,26-2-6,5-26 2,21-10-2</inkml:trace>
  <inkml:trace contextRef="#ctx0" brushRef="#br0" timeOffset="148760">10915 12513 89,'-33'30'41,"1"26"0,-16 13-2,1 19-36,-10 15-3,0 6-2,4 12-2,-1-4-3,23 5-25,0-22-7,23-6 0,8-23-3</inkml:trace>
  <inkml:trace contextRef="#ctx0" brushRef="#br0" timeOffset="149100">11223 12991 78,'-20'10'41,"-19"7"-1,0 17 2,-7-9-36,10 15-3,6-1 0,12-1-2,11-7 1,15-5-2,13-9 1,12-5-1,4-5 0,2-5-1,-2-2 2,-2 1-1,-11 4 1,-10 3-1,-11 8 0,-14 7 1,-9 5-1,-6 3 0,-2 2-1,-1-2-2,7 2-2,-3-22-16,18 9-20,7-20 1,0 0-1,17-26 1</inkml:trace>
  <inkml:trace contextRef="#ctx0" brushRef="#br0" timeOffset="149550">11577 12419 94,'-23'12'40,"16"3"3,7-15-6,17 0-34,11-4-1,7 1-1,2 0 1,2 0 0,-3 3-2,-5 3 1,-11 5 0,-11 8 0,-15 5-1,-9 4 0,-9 3 1,-1 2-1,-4 1 1,4-1-1,3-3 0,13-4 0,11-6 0,16-7 0,15-5 0,11-8-2,18 0-2,-1-17-12,18 12-25,-8-10 0,6 7-2,-9-4 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4T00:12:35.98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4-04T00:12:36.645"/>
    </inkml:context>
  </inkml:definitions>
  <inkml:trace contextRef="#ctx0" brushRef="#br0">2452 1499 42,'0'0'33,"8"-55"2,-8 55 0,0 0-23,0 0-2,0 0 1,-51-42-1,8 46-1,-9 20-3,-12 6-1,3 13-1,-1 10-1,-7 9-1,16 7 0,25-10-2,19-7-1,23-11-1,19-11-1,31-7-8,12-17-28,26-9 1,4-14-2,9-6 1</inkml:trace>
  <inkml:trace contextRef="#ctx0" brushRef="#br0" timeOffset="380">2793 1144 72,'-51'-32'39,"-8"5"0,-7 11 0,-9 8-32,-43 15-2,-52 40 0,0 34-1,11 38 0,18 24-2,36 15 1,46 2-2,58-15-3,60-32 1,41-25-1,40-32 1,28-27 0,22-36-1,12-32 3,-2-30-1,-12-21 2,-26-17-1,-95 49 2,-5-5-2,-21 0-1,-10-4-1,-26 1-2,-10-4 0,-24 8-3,-8 1 1,-19 9-3,1 0-25,-10 9-4,6 0 1,0 7-4</inkml:trace>
  <inkml:trace contextRef="#ctx1" brushRef="#br0">8628 6401,'-23'-35</inkml:trace>
  <inkml:trace contextRef="#ctx0" brushRef="#br0" timeOffset="1280">4841 1038 75,'0'0'38,"0"0"0,48-38 0,-48 38-33,0 0-1,0 0 0,0 0-1,0 0 0,-1 57-1,-9 21-1,-5 20-1,0 10 1,1 14-4,1-1-5,18 2-29,2-23 1,19-46-3,2-27 1</inkml:trace>
  <inkml:trace contextRef="#ctx0" brushRef="#br0" timeOffset="1500">5006 1263 100,'-34'-88'41,"34"88"1,-13-82-2,13 82-38,18-75-2,-18 75-1,58-57-2,-58 57-10,88-33-24,-37 25-2,4 5 1,-3 3-2</inkml:trace>
  <inkml:trace contextRef="#ctx0" brushRef="#br0" timeOffset="1660">5093 1290 92,'-47'25'39,"47"-25"1,-59 28-1,59-28-29,0 0-14,0 0-5,53-2-26,-1-17-2,2-1-1,10 3-2</inkml:trace>
  <inkml:trace contextRef="#ctx0" brushRef="#br0" timeOffset="1900">6347 1113 120,'0'0'41,"49"10"0,-49-10-10,0 0-31,0 0-1,0 0-1,0 0-2,56 5-5,-56-5-28,49-8-2,-49 8-1,49-6-1</inkml:trace>
  <inkml:trace contextRef="#ctx0" brushRef="#br0" timeOffset="2080">6101 1563 116,'-22'23'43,"22"-23"-1,25 2-1,-25-2-41,60-25-4,-6 3-6,6-3-23,20 0-8,7-2 1,9-1-3</inkml:trace>
  <inkml:trace contextRef="#ctx0" brushRef="#br0" timeOffset="2720">7331 1345 69,'-43'-52'38,"43"52"-2,0 0 2,25-53-18,-25 53-18,0 0 3,0 0-1,0 0 0,0 0 0,45-40 0,-54 80-2,-9 7 2,-11 8-2,4 3 0,-3-4-1,16-8 0,7-20 0,5-26 0,0 0 0,0 0-1,0 0 2,55-42-1,-55 42 0,33-52-2,-33 52 1,25-63 0,-25 63 0,31-64 1,-31 64-2,22-63 1,-22 63 1,25-50 0,-25 50 0,0 0 0,0 0 0,40-46 0,-40 46 1,0 0-1,0 0 0,63 23 2,-63-23-3,53 18 0,-53-18 0,70 9 0,-70-9 0,77-2-2,-77 2 2,79-12-1,-79 12 1,74-21-1,-74 21 1,66-21 0,-66 21 0,52-10 1,-52 10-2,0 0-1,34 30-3,-23 8-8,5 21-13,-12 8-14,17 4-2,6-6-1,18-12 2</inkml:trace>
  <inkml:trace contextRef="#ctx0" brushRef="#br0" timeOffset="3150">8593 1375 89,'0'0'40,"11"-47"3,-11 47-3,0 0-15,-25-47-22,25 47 0,0 0 0,-48-6 0,8 20 0,-7 15-2,10 9 1,7 2-4,20 2 4,16-13-2,25-17 0,-31-12 0,52-12 0,-52 12 0,54-31 0,-54 31 0,63-44-2,-63 44 2,53-50-1,-53 50 0,51-38 1,-51 38 0,20 0 0,7 23-1,-10 22 2,-12 23-1,-9 29 0,-19 20 0,-4 13 0,-12 5-1,-6-31 1,-6-21 0,-5-12-2,-3-18 0,-9-17-4,4-3-11,-19-26-8,11 1-11,-14-20-5,7-9-2,-12-16 3</inkml:trace>
  <inkml:trace contextRef="#ctx0" brushRef="#br0" timeOffset="3570">5023 3062 94,'0'0'37,"0"0"2,10 16-2,-19 24-37,3 12 1,-2 17-1,0 14 1,-2 11-1,1 5-1,3 0 0,4-10-4,14 0-22,-8-35-10,14-14 1,-3-31-2</inkml:trace>
  <inkml:trace contextRef="#ctx0" brushRef="#br0" timeOffset="3770">5200 2950 110,'-5'-23'41,"-6"4"2,11 19-3,0 0-36,11-1-2,25-5-1,14-4-4,14 1 0,4-5-3,14 10-7,-11-11-23,8 19-4,-24-3 2,-10 21-3</inkml:trace>
  <inkml:trace contextRef="#ctx0" brushRef="#br0" timeOffset="3950">5029 3560 107,'-22'10'40,"33"-9"2,18-28-3,17-9-38,40-10-2,12-4-1,19 3-5,-7-14-22,16 22-9,-14-3-1,-2 20-1,-23-1 0</inkml:trace>
  <inkml:trace contextRef="#ctx0" brushRef="#br0" timeOffset="4130">6054 3262 113,'0'0'40,"-19"-4"1,35-7-3,2-8-39,20-8-3,15 12-6,-9-13-22,15 17-7,-15-3 0,0 19-2</inkml:trace>
  <inkml:trace contextRef="#ctx0" brushRef="#br0" timeOffset="4320">5800 3632 113,'-12'8'42,"32"-2"1,18-25-2,36-21-38,18 5-2,16-7-2,11 9-11,-13-20-14,15 20-14,-23-5-1,-6 15-2,-25 0 0</inkml:trace>
  <inkml:trace contextRef="#ctx0" brushRef="#br0" timeOffset="5620">7719 2905 90,'28'-26'36,"3"13"-2,2-10 2,5 3-36,3 1 2,1 8-1,-7 4 2,-7 10 0,-15 11-1,-14 13 1,-18 9 0,-11 9 0,-12 3-1,-3 5 1,-2-2-1,6-3-1,13-6 0,20-13-1,25-14-1,22-17-3,30-2-9,8-26-22,28 1-4,0-22 2,10 3-2</inkml:trace>
  <inkml:trace contextRef="#ctx0" brushRef="#br0" timeOffset="5920">8557 2749 110,'-47'25'38,"17"10"3,-1-11-13,16 7-25,15-6-1,13 1 1,11-3-1,10-1-1,7-2 0,5-1-1,-1 2 1,-2-2-1,-7 5 0,-10 1 0,-10 5 0,-9 6 1,-15 2-1,-7 3 1,-9 0-1,-5-3 0,-2-2-3,-1-13-3,14 4-19,-8-28-13,26 1 0,-10-30-2,21-2 0</inkml:trace>
  <inkml:trace contextRef="#ctx0" brushRef="#br0" timeOffset="6360">8719 2680 103,'0'0'42,"-21"2"-1,21-2-1,0 0-38,22 4 0,13-18-1,15-2 0,11-7 0,11 2 0,7-2-1,-2 3 0,-5 4 0,-9 9 1,-13 7-1,-16 13 0,-19 11 0,-18 9 0,-18 12 1,-10 12 1,-11 11-2,-3 5 2,1 4-2,6 0 2,11-3-2,18-6 2,23-14-1,20-17 0,23-22-1,16-17 1,12-20 0,5-18 0,-1-15 0,-8-14-2,-17-6 1,-19-7-1,-21 2 0,-20 5-2,-21 8 1,-17 17-2,-8 18-1,-10 11-3,16 33-14,-8-8-13,30 29-4,12-9-1,37 12 0</inkml:trace>
  <inkml:trace contextRef="#ctx0" brushRef="#br0" timeOffset="6560">10620 2569 90,'-55'21'38,"-8"26"1,-18 2 0,9 27-34,-8-1-2,8 4-1,11 2-2,12-9-1,25 5-18,1-29-18,25-2 0,-1-28-3,16-7 2</inkml:trace>
  <inkml:trace contextRef="#ctx0" brushRef="#br0" timeOffset="6720">10049 2870 124,'2'-10'42,"-2"10"2,29 8-11,6 3-28,17 9-2,16 0-2,13-3-5,24 7-11,-10-20-8,24 16-10,-19-15-11,9 6 1,-13-13-2</inkml:trace>
  <inkml:trace contextRef="#ctx0" brushRef="#br0" timeOffset="9260">11832 2282 94,'5'-10'39,"5"-11"1,14 5-2,2-5-36,15 0 0,16 4-2,6 3 1,3 6 0,-6 14-1,-9 13 0,-15 15 0,-21 13-1,-23 19 1,-25 10 0,-14 9 1,-15 4 0,-4-2 0,0-7 0,8-1 2,13-14-2,20-14 2,23-15-1,27-13-2,25-15 0,16-13-3,22-3-3,2-22-29,21 5-3,-6-14-2,5 4 0</inkml:trace>
  <inkml:trace contextRef="#ctx0" brushRef="#br0" timeOffset="9430">12593 2716 101,'-15'10'40,"15"-10"-2,0 0-2,22-11-48,14-10-26,18 6 1,-1-11-2,8 6-1</inkml:trace>
  <inkml:trace contextRef="#ctx0" brushRef="#br0" timeOffset="9740">13116 2405 102,'0'0'39,"0"0"1,12-2-2,13-6-37,17 1 1,7-3 0,10 1 0,0-1 1,-1 3-1,-6 2 0,-6 5 0,-11 5 0,-13 13-1,-16 9 0,-12 16-1,-11 10-1,-8 7 2,-4 8-2,-2 4-1,2 4-2,2-14-5,24 5-29,-3-27-1,24-3-1,5-25-1</inkml:trace>
  <inkml:trace contextRef="#ctx0" brushRef="#br0" timeOffset="10050">13868 2360 108,'0'0'41,"0"0"1,9-21-2,31 10-38,5-1 1,15-1-1,5 0 1,0 4-1,-5 5 0,-4 9-1,-12 10 0,-14 17 0,-17 14-1,-15 14 0,-13 10 0,-9 6 0,-6 3-1,-5 3 0,5 0-6,-7-22-12,27 7-11,-14-27-10,20-4-2,-3-18-1,11-1 0</inkml:trace>
  <inkml:trace contextRef="#ctx0" brushRef="#br0" timeOffset="10510">4966 4939 86,'1'20'37,"6"8"2,-9 5 0,7 8-37,-7 19 0,1 12-3,0 11 1,-4-1-6,12 6-28,-13-14-4,9-5 1,-3-18-2</inkml:trace>
  <inkml:trace contextRef="#ctx0" brushRef="#br0" timeOffset="10730">5075 4878 91,'-21'-13'40,"21"13"0,0 0-1,22 1-36,16-11-1,20-6-2,17-3-1,2-5-3,7 13-8,-12-9-26,-1 16 0,-26 4-2,-15 20 1</inkml:trace>
  <inkml:trace contextRef="#ctx0" brushRef="#br0" timeOffset="10880">4956 5375 92,'-16'16'40,"35"-10"1,23-30-3,44-11-35,21-12-5,17-8-1,22 5-31,-4-7-4,8 13-1,-15 3-1</inkml:trace>
  <inkml:trace contextRef="#ctx0" brushRef="#br0" timeOffset="11060">6491 5036 98,'28'-15'41,"-6"-11"0,20 1-2,-4-11-38,21-6-2,14 4-4,-9-9-22,7 27-12,-17 4-1,-9 22-1,-27 11 1</inkml:trace>
  <inkml:trace contextRef="#ctx0" brushRef="#br0" timeOffset="11220">6400 5443 103,'-23'15'42,"38"-14"0,25-34-1,40-14-38,29-10-6,15-18-13,32 13-11,-10-10-12,15 16-3,-8 1-1,1 16-1</inkml:trace>
  <inkml:trace contextRef="#ctx0" brushRef="#br0" timeOffset="19420">8674 4346 55,'0'0'31,"0"0"-7,-12-2-1,-11 5-12,5 17-2,-20-2 1,4 20-3,-15 7-2,3 20 0,-5 8-1,6 13 0,3 1-2,14 1 0,11-6 1,20-8-2,20-16 1,16-18-2,13-20 0,11-17 1,3-14 0,-2-11-1,-6-11-1,-13-5 1,-17-3-2,-20-1 0,-16 5-1,-21-1-2,-9 13-3,-20-6-6,9 21-19,-10-3-2,11 13-1,2-4 2</inkml:trace>
  <inkml:trace contextRef="#ctx0" brushRef="#br0" timeOffset="19910">9333 4509 76,'-7'-22'37,"-16"-3"1,-7 15-1,-25 3-32,1 13-1,-8 7 1,1 13 0,-3 9-2,8 6 0,7 1-1,15 4 0,18-4 0,22-8-1,18-12 0,23-12 0,14-12 0,11-10-1,5-12 1,6-9 0,-5-7 0,-7-4-1,-11 3 0,-16 3 0,-14 6 0,-12 9 0,-14 13 0,-4 10 0,-31 29 0,1 14 0,-10 18 0,-3 14-1,-6 12 0,6 4 0,10 4-2,7-12-4,28-4-31,1-22-2,23-11 0,7-24-2</inkml:trace>
  <inkml:trace contextRef="#ctx0" brushRef="#br0" timeOffset="20980">9721 4596 77,'-15'-12'38,"28"3"-2,10-11 2,20 1-37,12 0 0,15 0 1,2 2-1,-1 4 1,-6 7-1,-10 7 0,-18 7 0,-15 8 0,-20 8 0,-15 7 0,-12 3 1,-4-1-1,-1-2 0,6 0 0,8-6 0,18-7 0,16-6-1,17-7 1,12-1-1,8 4 0,3 3 0,-5 6 1,-11 9 0,-18 11-1,-20 9 1,-22 8-1,-18 4 2,-14 1-2,-10-2 2,-1-7-4,3-5 0,3-18-8,22-3-28,6-21 1,27-3-2,1-22-1</inkml:trace>
  <inkml:trace contextRef="#ctx0" brushRef="#br0" timeOffset="21730">11207 4533 74,'-3'-26'38,"3"12"-3,-9 3 2,9 11-35,-18 19-1,11 8 1,-6 9 0,1 13 0,-7 7 0,1 10 0,-6 1 0,4 3 0,-4-7 0,4-8 1,1-10-1,6-14 1,6-19-2,7-12 1,12-26-1,6-13 0,7-13 0,4-12-1,1-11 1,1-5-2,-2 0 2,-2 8 0,-8 9 0,-2 15 0,-6 17 0,-3 20-1,-1 22 0,1 22 1,3 20-1,3 13-1,9 13 1,7 3-1,11 3 1,8-8 1,9-8-1,3-14 1,1-15 0,0-20 2,-7-20-1,-4-17 0,-9-22 0,-9-17-1,-11-13 1,-7-11-2,-8-12 1,-4 0-1,-6 3 0,-5 8 1,-3 14-3,-3 12 1,2 22-6,-11 6-29,23 27-6,-18 10 1,16 13-3</inkml:trace>
  <inkml:trace contextRef="#ctx0" brushRef="#br0" timeOffset="22640">1978 7429 80,'0'-28'36,"-4"9"-1,-13 1 0,-5 15-30,-9 6-1,-3 18 1,-8 11-1,0 18 0,0 7 0,6 8 0,9-2-1,15-2 1,14-11-1,19-15 0,16-24-1,18-22 0,9-29 0,15-17-1,6-22 0,-1-12 1,-4-14-1,-6-7-1,-11-4 1,-13 2-1,-17 11 0,-14 12 0,-19 18 0,-14 22 0,-13 30 0,-10 31 0,-4 41-1,-7 34 0,-1 31 1,5 21 0,11 14-2,11 0-2,21 5-9,10-27-26,27-16-1,10-36 0,24-23-1</inkml:trace>
  <inkml:trace contextRef="#ctx0" brushRef="#br0" timeOffset="23020">2026 6340 99,'-139'90'41,"-3"40"-1,21 43-1,13 19-37,30 23 0,34 4-2,39-6 1,37-20-2,36-24 1,34-40-1,30-40 1,28-48 1,14-45 0,6-46 2,-7-28 0,-20-32 0,-24-23-1,-35-21 0,-35-16 0,-47-13-3,-39-4 0,-45 1 0,-37 8-2,-28 23 1,-25 32 0,-17 40 1,-5 42-2,8 47 1,17 30-17,36 53-19,22 20 1,38 24-3,31 3-1</inkml:trace>
  <inkml:trace contextRef="#ctx0" brushRef="#br0" timeOffset="31400">4197 7359 60,'-2'-13'36,"12"-4"0,0-8-1,12 3-21,1-14-6,14 4-2,0-5-2,6 6-1,-2 5-1,-3 8-1,-7 11 0,-6 14-1,-11 14 1,-11 15-1,-10 11 1,-6 10 0,-3 6-1,2 3 1,4-2 0,7-4 0,13-11-1,12-14 1,15-15 0,11-13 0,8-16 0,5-13 0,1-12 0,-1-6-1,-10-8 2,-6-3-1,-14-1 0,-8 3 0,-14 3 0,-8 6-1,-4 4 1,-5 5-2,5 8-1,1-2-6,19 10-29,-3-4-2,19 8 0,1-7-1</inkml:trace>
  <inkml:trace contextRef="#ctx0" brushRef="#br0" timeOffset="31770">5411 6697 98,'0'0'39,"0"-18"0,17 10-1,-1-6-37,11 3-1,4 1 0,0 5 1,-2 5 0,-5 5 0,-11 9 0,-8 7 0,-11 5 1,-8 7 0,-7 0 0,-1 3 0,2-4-1,3-5 0,12-4 0,14-8-1,16-7-2,16-8-1,13 0-3,0-12-24,14 14-10,-10-5 1,-2 7-2</inkml:trace>
  <inkml:trace contextRef="#ctx0" brushRef="#br0" timeOffset="32050">4331 7885 97,'-13'14'39,"24"-19"0,35-6 0,23-19-35,36-7-3,23-4 0,17-6-3,15 9-6,-8-4-29,4 13-2,-25 6 0,-21 17-2</inkml:trace>
  <inkml:trace contextRef="#ctx0" brushRef="#br0" timeOffset="32490">4903 8075 87,'0'0'37,"0"0"0,1 13-3,-1 14-30,-4 4-1,1 10-1,-1 5 1,-2 5-2,0 1 0,2 1 1,0-6-2,2-3 1,-1-9 0,3-7 0,2-12 0,-2-16 0,10-6 0,-2-13 0,0-9 1,0-7 0,-1-8 0,1-4-1,1-1 1,4 0-1,1 0 0,7 4 1,8 1-1,12 4-2,13 2-2,9-5-8,17 11-27,-3-9-2,17 7 0,-4-10-2</inkml:trace>
  <inkml:trace contextRef="#ctx0" brushRef="#br0" timeOffset="32690">6544 7365 119,'0'0'42,"-10"-11"1,9-9-10,13 8-34,12 6-2,10-6-1,8 15-12,-1-12-23,8 14-1,-10-2-1,-1 10-1</inkml:trace>
  <inkml:trace contextRef="#ctx0" brushRef="#br0" timeOffset="32840">6542 7597 106,'-44'25'40,"25"1"2,19-26-2,18 2-36,26-15-3,28-11-3,23 4-24,0-15-13,21 1-1,0-6 0,16 9-2</inkml:trace>
  <inkml:trace contextRef="#ctx0" brushRef="#br0" timeOffset="33660">8333 7138 62,'-26'-5'37,"-11"3"-2,-4 12 4,-10 1-26,7 16-2,-10 2-2,13 13-2,0-5-1,19 4-2,10-6 0,18-4-2,12-8 0,18-9-1,14-12 0,10-6 0,6-11-1,0-7 1,-2-6-2,-4-2 2,-9-3-3,-9-2 2,-10 3-2,-12 2 2,-10 8-1,-6 7-1,-4 15 2,-12 0-1,3 16 1,-2 16-1,3 14 1,0 13 1,4 13 0,4 13-1,1 7 1,2 4 0,-3 4 0,0-4 0,-6-6-1,-5-7 0,-11-14 0,-7-11 0,-9-16 1,-5-10-2,-4-17 1,-2-13-1,1-9-3,1-22-6,15 0-27,-1-14-3,19-1 0,5-9-1</inkml:trace>
  <inkml:trace contextRef="#ctx0" brushRef="#br0" timeOffset="34740">3302 9851 87,'0'0'37,"25"8"-2,5-16 1,11 1-36,10 3-2,6-11-9,13 9-24,-9-4 1,-3 6-3,-15 1 2</inkml:trace>
  <inkml:trace contextRef="#ctx0" brushRef="#br0" timeOffset="34890">3310 10059 88,'-10'3'36,"23"-6"0,19-19-1,25-6-35,25-9-30,5-13-4,12-2-1,-8-6-1</inkml:trace>
  <inkml:trace contextRef="#ctx0" brushRef="#br0" timeOffset="35130">3737 9441 93,'0'0'38,"11"4"-1,34 3 3,6-4-37,25 4-1,5 2 2,6 10-1,-9 7 0,-12 12-1,-21 13 0,-27 11-2,-24 13 1,-24 7-2,-17 4-1,-16-6-3,10 0-31,-13-17-5,17-13 2,11-24-2</inkml:trace>
  <inkml:trace contextRef="#ctx0" brushRef="#br0" timeOffset="35680">4896 9765 83,'13'-29'38,"16"0"-2,6-13 1,13 3-33,0-3-1,3 7 0,-7 4-1,-6 9-1,-14 13 0,-10 14 0,-14 14 0,-9 13 1,-10 15 0,-4 10-1,0 10 1,3 8 0,9-1-1,12-4 1,13-9-1,18-10 0,16-16 1,14-17-1,9-19 1,7-14 0,-2-18 0,-3-11-1,-9-10 1,-13-5 0,-13-6 0,-11 1-2,-10 1 0,-7 2-2,0 8 1,-1 6-1,5 8 0,6 3-2,12 13-3,0-7-21,21 22-11,-4-4-2,9 11 1,-6-5-1</inkml:trace>
  <inkml:trace contextRef="#ctx0" brushRef="#br0" timeOffset="35860">6237 9548 103,'0'0'39,"17"0"2,3-15-3,22-1-38,2 0-3,4-8-6,8 15-28,-15-1-3,-4 15 3,-17 2-3</inkml:trace>
  <inkml:trace contextRef="#ctx0" brushRef="#br0" timeOffset="36010">6159 9880 110,'-29'12'40,"29"-12"1,13-16-1,37-22-39,16 2-7,7-15-31,27 6-3,3-8-2,12 9 1</inkml:trace>
  <inkml:trace contextRef="#ctx0" brushRef="#br0" timeOffset="36780">7588 10064 77,'0'0'36,"-22"3"-1,22-3 2,-18 7-32,18-7 0,0 0 0,14-2 0,0-9 1,9 0-2,1-10 1,9-3-2,-4-6 1,2-1-2,-3-4 0,-4 2-1,-4 1 0,-4 6-1,-6 4 0,-3 7 0,-7 15 0,0 0 1,0 0-2,-2 30 2,-2-1-1,3 5 0,1 3 0,4 0 1,4-5 0,3-5 0,5-11 0,4-12 0,4-17 1,2-15-1,1-16-1,-1-13 1,-1-12-1,-4-16-1,-6-13 1,-10-9-1,-5-5 0,-9-1 0,-7 4 0,-5 6-1,-2 11 1,1 12 1,5 19-1,11 12 2,14 13-2,19 10 1,21 10 1,25 4 0,24 1 0,22 3-1,22 1 1,18 3 0,17 0-1,9 1 1,6-4 0,0 0-1,-4-1 0,-8-3 0,-14 0-1,-20-3-1,-25 1-1,-26-2-3,-21 15-17,-39-12-18,-19 12 1,-35-4 0,-12 13-1</inkml:trace>
  <inkml:trace contextRef="#ctx0" brushRef="#br0" timeOffset="37360">8963 9420 81,'-10'-16'39,"-15"1"-1,-4 15 2,-17 1-32,5 18-1,-9 2-1,5 15-1,-2 1-1,11 3 0,7 0-1,13-3-1,13-9 0,19-7 0,12-12 0,14-12-1,8-10-1,7-5 0,1-11 0,1-4-1,-3-3 1,-9 1-1,-8 3 0,-8 4 0,-10 9 1,-7 8-1,-14 11 0,7 15 1,-14 13 1,-3 13-1,-1 16 1,-5 12 0,0 14-1,0 6 1,-1 2 0,-1 4-1,2-5-1,-2-7 1,-2-10-1,0-12 1,-2-12-2,-2-15 2,0-12-3,-2-14 2,3-11-1,-4-20-8,17-5-24,-11-24-6,12-5 1,0-21-2</inkml:trace>
  <inkml:trace contextRef="#ctx0" brushRef="#br0" timeOffset="37780">9560 9360 95,'-15'-2'39,"2"6"1,7 14-1,-9-2-33,8 16-2,-2 5 0,1 9 0,-5 5-1,6 3 0,-3-1-1,4-2 0,-2-10 0,5-8-1,3-17 0,0-16 0,13-9-1,-1-17 1,5-14-2,0-14 1,5-10 0,0-6-1,0-3 1,0 5 0,-2 7 0,3 5-1,1 11 2,6 9-2,7 12 0,2 5-4,17 23-22,-5-14-12,15 13-2,-5-7-1,8 7 0</inkml:trace>
  <inkml:trace contextRef="#ctx0" brushRef="#br0" timeOffset="38530">5107 11324 86,'20'-15'40,"2"-9"-1,10 3 1,-2 5-39,12-11 0,1 4 0,1 8 1,-8 9-1,-11 13 0,-13 12 1,-10 14-1,-11 10 1,-7 11 0,-7 6-1,3 4 0,4-2 0,10-5 2,14-9-2,17-11 1,19-18-1,14-15 1,11-16-1,1-12 0,2-16 1,-3-8-2,-9-9 1,-12-4-1,-14-1 1,-11 4-1,-10 2 1,-4 6-1,-1 8 0,0 5-1,4 11 1,4 4-2,11 10-2,3-2-7,20 15-28,-6-5-2,16 8 0,-4-7 0</inkml:trace>
  <inkml:trace contextRef="#ctx0" brushRef="#br0" timeOffset="38730">6503 11139 86,'0'0'39,"0"0"-1,25-8 2,13 0-37,-1 1-1,2 0-3,4 9-4,-15-4-31,2 14-2,-19 1 0,-10 13-2</inkml:trace>
  <inkml:trace contextRef="#ctx0" brushRef="#br0" timeOffset="38870">6455 11438 98,'-22'24'40,"7"-18"2,15-6-2,22-8-35,14-12-3,15-2-4,1-13-20,17 13-17,-1-6-1,7 14-2,-3-2 0</inkml:trace>
  <inkml:trace contextRef="#ctx0" brushRef="#br0" timeOffset="39820">7539 11874 71,'4'-28'38,"5"13"2,-3-9-1,10-1-33,-3-2-3,5 4 1,-3-1-2,1 5 1,-5 7-1,-11 12-1,14-3 0,-11 18 2,-3 7-1,0 7-2,0 5 1,3 1 0,5 1-1,4-4 0,4-7 1,6-13-2,4-13 1,5-13 1,1-16 0,3-11 1,-5-15-2,-2-9 1,-3-14 0,-1-7 0,-8-6-1,-3-6 0,-9-2 0,-8 2 1,-6 0 0,-5 5 0,-7 6 0,-3 10 1,-3 8-2,1 10 3,4 8-2,6 10-1,6 8 0,9 8 1,7 7-1,6 5 0,7 7 0,2 8 1,4 3-1,2 6 1,2 3-1,2 4 0,4 0 0,6 0 0,9-1 0,11-5 0,14-2 0,13-4 0,12-4 0,12-3 1,11-4-1,7 1 0,9-6 1,5 4-1,4-6 1,8-2-1,7-2 0,6-5 0,6-2 0,5-3-1,1 0 1,-4-1-1,-9 0 1,-14 3-1,-17 3 1,-19 2-3,-17 5 1,-23 1-2,-16 7-1,-22-6-9,3 13-27,-20-8 0,0 7 2,-8-7-2</inkml:trace>
  <inkml:trace contextRef="#ctx0" brushRef="#br0" timeOffset="41420">8491 11111 66,'-1'-17'37,"21"7"-2,7-5 3,13-2-32,1 2-3,10 6 2,-3-1-1,-3 11 0,-9 3-2,-8 10 1,-16 4-1,-12 10-2,-12 2 2,-14 7-1,-10 3 1,-4 3-1,-7-2 1,4 1 0,6-6 0,11-4 0,12-7 0,17-7-1,15-7 0,14-6-1,13-5-1,11-6-1,10-1-2,-2-15-14,11 12-23,-9-10 1,2 3-1,-10-10 0</inkml:trace>
  <inkml:trace contextRef="#ctx0" brushRef="#br0" timeOffset="41590">9234 11150 93,'-18'9'38,"-3"-8"1,21-1-4,0 0-48,0 0-26,20-1 1,2-8-1,15 2-1</inkml:trace>
  <inkml:trace contextRef="#ctx0" brushRef="#br0" timeOffset="41910">9580 11029 89,'0'0'41,"7"11"2,10-17-3,14 4-34,8-4-2,7 4 0,0-3-1,2 4 0,-7 1-2,-4 3 0,-12 5 0,-9 2-2,-13 7 2,-7 4-2,-12 6 1,-6 4-1,-6 3 0,-1 3 0,2 4-1,2-6-2,13 5-6,-1-18-29,28-2-3,5-16 1,20-4-2</inkml:trace>
  <inkml:trace contextRef="#ctx0" brushRef="#br0" timeOffset="42240">10160 10999 86,'0'0'41,"9"-11"2,26 2 1,2-5-38,18-4-1,-2-4 0,5 5 0,-11 2-2,-4 7-1,-13 6-1,-12 8 0,-14 9 0,-11 11-1,-10 5 1,-5 8-3,-4 6 2,1 3-2,2 1 0,4-2-1,9-2-2,2-16-8,19 3-27,1-17-2,18-6 0,4-17-1</inkml:trace>
  <inkml:trace contextRef="#ctx0" brushRef="#br0" timeOffset="42610">11213 10888 91,'13'-1'44,"-27"7"-2,-7 16-1,-20 10-30,-3 5-10,-3 7 0,-3 9-1,2 0 0,1 0-3,14-3-1,5-12-4,19 4-12,-3-25-20,18-5-1,-6-12 0,19-16 1,-10-12 28,1 0 10,-2-2 5,-11-13 17,8 13 19,-10-4 3,5 14 0,-10 0 2,10 20-29,0 0-7,26-5-3,-1 11-2,10 7-1,10 0-2,9-1-4,12 8-6,-12-15-25,15 9-8,-12-9 1,3 1-2</inkml:trace>
  <inkml:trace contextRef="#ctx0" brushRef="#br0" timeOffset="44200">11759 10648 93,'0'0'38,"15"4"1,-15-4-8,-3 24-24,-4 5-3,4 6-1,-3 7-1,2 6-1,2 2-1,1-4-4,8 1-3,-8-12-30,16-2-4,-3-10 1,6-1-1</inkml:trace>
  <inkml:trace contextRef="#ctx0" brushRef="#br0" timeOffset="44390">11932 11046 91,'0'-13'41,"-9"-4"1,9 17-2,-10-17-37,9 5-2,1 12-4,16-24-15,8 22-20,0-6-1,14 3 0,-1-7-1</inkml:trace>
  <inkml:trace contextRef="#ctx0" brushRef="#br0" timeOffset="44760">12312 10752 88,'0'0'39,"19"-21"0,8 12 1,2-8-35,8 6 0,0 1 0,2 5-1,-4 4-1,-6 6-1,-7 5-1,-11 7 0,-10 6 0,-9 6 0,-9 4-1,-7 4 1,-9 4-1,0 1-1,-3 0 1,2-3-1,6-3 0,14-6 0,13-9 0,16-10-1,19-7 0,13-11-1,22-6-1,5-14-5,21 1-28,-11-11-3,9 4 1,-9-10-1</inkml:trace>
  <inkml:trace contextRef="#ctx0" brushRef="#br0" timeOffset="44930">13153 10754 99,'-41'30'39,"4"14"0,-9-8-2,6 12-35,-1 1-1,7 0-2,2-1-1,3-7-3,14 3-9,-6-19-25,21-2 1,0-23-2,0 0 1</inkml:trace>
  <inkml:trace contextRef="#ctx0" brushRef="#br0" timeOffset="45080">12903 11010 82,'-6'-32'42,"5"11"-1,-9-1 0,10 22-29,1-16-6,-1 16 0,21 6-5,-2 0-3,10 5-3,5-6-7,22 8-28,-7-12-3,15 6 2,-2-11 0</inkml:trace>
  <inkml:trace contextRef="#ctx0" brushRef="#br0" timeOffset="45280">13562 10742 93,'-33'16'39,"-12"4"1,5 14-2,-4 5-33,9 4-5,10 1 0,9-1-2,12-1-2,9-13-9,28 1-27,6-16 1,16-6-1,3-13 1</inkml:trace>
  <inkml:trace contextRef="#ctx0" brushRef="#br0" timeOffset="45550">13868 10857 102,'-17'13'41,"-11"2"0,8 17-1,-3-2-35,9 8-3,4-1 1,10 2-2,7-6 0,9-5-2,8-8 2,5-12-3,5-11 2,1-7-1,-2-11-1,-2-7 3,-4-7-3,-6-7 1,-6 0-2,-8-8-2,-1 9-2,-13-10-10,8 21-22,-14-2-1,9 14 0,-8 2 1</inkml:trace>
  <inkml:trace contextRef="#ctx0" brushRef="#br0" timeOffset="45880">14389 10464 92,'6'-13'41,"3"1"1,17 4-1,-4-4-33,14 0-4,-1-1 0,-1 5 0,-6 3-2,-4 5 0,-6 3 0,-7 7-1,-7 7-1,-9 5 1,-6 5-1,-3 4 1,-2 6-2,-4 2-1,0 5-1,-2-7-3,11 12-26,-14-17-10,10 6 1,-8-13-2</inkml:trace>
  <inkml:trace contextRef="#ctx0" brushRef="#br0" timeOffset="46780">11490 10385 34,'0'0'25,"0"0"2,0 0-2,2-16-18,-2 16-2,4-14 1,-4 14 1,-5-10-1,5 10 2,-13-6-1,13 6-1,-17-2 1,17 2-3,-17-2 0,17 2-1,-14-4 0,14 4 0,-11-5 0,11 5 1,0 0-1,0 0 1,-13-6 0,13 6-2,0 0 1,0 0-2,0 0 1,0 0-1,20-2 0,16 1-1,19-6 2,26-2 0,28-5 0,26-2 1,26-5-1,23 2 0,18-3-1,9 3 2,9 6-3,0 6 0,-5 4 0,-3 6-1,-7 4 0,-10-1 1,-11-1 0,-10-1 0,-17-6 0,-12-3 1,-16-6 0,-14-4-1,-17-2 1,-13 1-1,-18 0 1,-12 2-1,-14 3-1,-12 5 0,-13 2 0,-16 4 0,0 0-1,-13 5 1,-4 0-2,-7-2-2,6 8-7,-11-11-27,15 7 2,-2-9-2,16 2 0</inkml:trace>
  <inkml:trace contextRef="#ctx0" brushRef="#br0" timeOffset="47000">15162 10050 110,'5'-11'40,"-5"11"1,0 0-6,5 13-30,0 7-1,-1 5-1,-2 12-1,-3 4-2,-2 6 2,-1 2-4,-3-2 1,-1 1-6,-7-21-20,10 11-15,-7-18 3,11 0-4,1-20 1</inkml:trace>
  <inkml:trace contextRef="#ctx0" brushRef="#br0" timeOffset="47820">5401 12823 67,'0'0'38,"15"-18"-1,11 8 0,-1-6-32,10 5-1,-4 0 0,1 8-2,-8 5 1,-3 13-1,-8 7 0,-8 13 0,-6 7-1,-3 9 1,-6 7-2,1 5 2,0-1-2,5-2 1,7-8 0,12-9 0,10-14 0,15-13 1,11-17-1,8-15 1,4-16 0,3-7 0,-3-13 0,-9-3-1,-7-5 0,-10-1 1,-12 2-1,-6 3-1,-4 3 1,-4 5-1,6 7-1,1 4 0,8 9-2,3 0-3,19 19-22,-7-9-12,13 12-1,-6-4-2,8 10 1</inkml:trace>
  <inkml:trace contextRef="#ctx0" brushRef="#br0" timeOffset="48003">6841 12643 77,'11'6'41,"7"-7"-2,-3-10 2,13 3-36,0-2-3,3 2-1,0 4-3,-6 0-4,5 13-32,-30-9 0,18 25-2,-23-9 1</inkml:trace>
  <inkml:trace contextRef="#ctx0" brushRef="#br0" timeOffset="48170">6769 12924 93,'-15'25'41,"5"-18"2,28 1-2,13-19-37,17-7-3,18-6-4,1-18-16,17 14-22,-7-8 0,10 9-3,-13-1 2</inkml:trace>
  <inkml:trace contextRef="#ctx0" brushRef="#br0" timeOffset="60290">8180 12264 40,'20'-15'35,"-8"4"-1,-12 11 1,0 0-22,-21 7-8,-6 13-2,-1 10 3,-5 1-3,4 7 1,4-1-1,13 2-1,12-9 1,17-2-2,14-12 1,18-3-2,10-6 1,7 1-1,-1-3 1,-4 7 0,-8 4-1,-14 9 1,-15 10-1,-17 7 0,-17 4 0,-11 1-1,-7-1 0,-7-10-3,13-2-30,-7-21-3,13-11-2,5-21 1</inkml:trace>
  <inkml:trace contextRef="#ctx0" brushRef="#br0" timeOffset="60490">8264 12182 86,'-30'-8'39,"19"10"2,4-13-1,27 5-36,17-6-1,17-6-2,17-1-2,8-4-3,12 11-5,-8-7-30,8 17 0,-18 0-3,-6 14 2</inkml:trace>
  <inkml:trace contextRef="#ctx0" brushRef="#br0" timeOffset="61890">9099 12673 33,'0'0'31,"0"28"0,-12-7-1,-7 6-26,2 7-3,-1 5-3,-2-6-7,4 2-21,7-3-1,3-12 2</inkml:trace>
  <inkml:trace contextRef="#ctx0" brushRef="#br0" timeOffset="62310">9450 12075 62,'0'0'38,"8"-15"-2,2 8 3,0-8-33,9 1-2,5-5-1,12 2 1,4-4-2,10 3 0,2-1 0,4 4 0,-3 4-1,-4 6 0,-10 6 0,-9 11 0,-11 12-1,-15 14 2,-13 13-2,-10 11 1,-8 10-1,-6 5 1,-2 1-2,2-1-1,5-7-2,1-19-9,17-3-27,4-18 1,18-10-2,4-18 1</inkml:trace>
  <inkml:trace contextRef="#ctx0" brushRef="#br0" timeOffset="63330">10600 11897 55,'0'0'37,"-14"9"-2,-5 4 0,-2 15-26,-14 0-4,3 19 0,-8 1 0,4 12 0,0-1 0,10 3 0,5-4-2,13-2 1,10-7-2,17-11-1,8-11 0,14-8 0,4-11-1,3-2 0,-4-8 1,-5-4-1,-11-4 0,-13-1 1,-15-2-2,-15-1 2,-13 2-1,-9-7-2,-4 1 1,0-3-1,4 1 0,5-2-1,16 6-2,5-8-8,22 13-26,5-1 0,17 6 0,2-2 0</inkml:trace>
  <inkml:trace contextRef="#ctx0" brushRef="#br0" timeOffset="63710">11095 11982 79,'-13'-7'40,"-13"1"-1,-3 10 0,-11 2-36,3 8 0,-1 4 1,8 6-2,3 3 0,12 3 0,10-1-1,19 0 0,12-6 0,12-4 0,11-3-1,3 1 0,0-2 0,-2-1 1,-7 6-1,-14 3 0,-13 7 1,-15 5-1,-15 5 0,-9-1-1,-5 2-1,-4-7 0,5-4-3,0-19-11,17-2-24,9-24-2,22-9 2,6-18 0</inkml:trace>
  <inkml:trace contextRef="#ctx0" brushRef="#br0" timeOffset="63880">11182 11980 97,'-37'6'41,"19"5"2,18-11-2,0 0-38,42-16-3,16-3-3,21 6-12,2-14-25,10 10-1,-7-3-2,-3 12 1</inkml:trace>
  <inkml:trace contextRef="#ctx0" brushRef="#br0" timeOffset="64580">11859 12184 70,'0'0'39,"-10"11"-2,12 0 2,-2-11-33,-3 28-3,3-9 1,1 9-1,-6 2 0,2 1 0,-4-2-1,0-1 1,1-8-1,5-5 0,1-15 0,14-3-1,3-16-1,8-6 0,2-8 1,5-7-2,-1-1 2,-2-1-2,-2 7 2,-7 4-1,-4 9 0,-7 7 0,-9 15 0,0 0 0,3 10 0,-4 5 0,2 3 1,4 3-1,5-3 0,7-3 1,8-4-1,7-6 1,9-6-1,4-4 1,3-7-1,-2-1 1,0-5-1,-3 1 1,-6 2-1,-7 1 0,-9 4 1,-5 7-1,-16 3 0,7 26 1,-14 4-2,-9 7 2,-3 10-2,-3 5 0,1 3-3,1-10-2,19 5-21,1-28-14,25-10-1,12-24-1,27-13 2</inkml:trace>
  <inkml:trace contextRef="#ctx0" brushRef="#br0" timeOffset="64770">13157 11781 87,'-51'57'39,"-12"14"-1,4 16 1,0 4-39,5-2-7,22 8-25,2-14-6,21-5-1,8-19 0</inkml:trace>
  <inkml:trace contextRef="#ctx0" brushRef="#br0" timeOffset="65080">13284 12067 74,'-39'9'41,"0"18"0,-9 2 1,13 4-27,7-3-13,16 0 0,12-6 0,14-5-1,10-4 0,8-3-1,3-2 1,-4 2 0,-6 2-1,-13 3 1,-9 4 0,-11 5 0,-12 3-1,-3 0 0,-4-1-1,1-4-1,4-1-2,0-19-17,12 11-20,0-15-1,10 0-1,15-7 2</inkml:trace>
  <inkml:trace contextRef="#ctx0" brushRef="#br0" timeOffset="65240">13397 12477 106,'-11'13'42,"-4"-17"2,15 4-4,0 0-42,-16-14-4,16 14-34,-1-10-2,1 10-1,0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3T23:22:29.51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11305 7186 7,'-26'-17'18,"-6"-5"-8,-5-1 3,4 5 2,-9-4 1,4 8 2,-13-3-1,6 13-1,-15-5-4,5 14-3,-12-2-3,2 10-2,-8-1-1,3 10-1,-2 1-2,0 5 0,-1 3 1,2 6-3,1 6 3,1 6-1,-1 7 1,-1 7-1,-1 11 1,-1 7-1,1 7 0,4 6 3,2 3-4,6 2 2,7 1-1,7 3 0,9-4 0,9 1 0,10-2 1,9 0-1,5 0 2,8 3-1,6-1 0,7 3 0,7-1 0,7 0 0,7 0 1,10 0 0,8-2-2,10-2 1,7-2 0,10-4 0,5-3-1,7-4 1,5-3-1,8-5 1,5-5-2,6-7 1,7-8 0,9-6 0,9-10 0,10-8 0,4-10-1,5-11 2,8-8-1,1-11 0,5-11 1,2-10-2,-2-13 2,0-7-1,-2-12 1,-2-8 0,-5-9 0,0-7-1,-8-7 0,-6-4 0,-12-7 0,-6-5-1,-12-3 1,-10-6-1,-13-1 2,-14-4-2,-16-4 1,-15-5 0,-14-3 0,-15 3 0,-17-4-1,-14 0 2,-16-1-2,-11-2 2,-13 0 0,-10 5 0,-11 3 0,-8 4 2,-13 3-1,-15 8-1,-15 12 2,-16 9-1,-16 13-1,-20 11 1,-14 14-1,-16 12-1,-13 13 0,-7 10 0,-2 10 0,-6 8 0,1 9 0,8 5-3,10 16-5,-1-1-25,24 18-2,8 8-1,17 18-2</inkml:trace>
  <inkml:trace contextRef="#ctx0" brushRef="#br0" timeOffset="826.8">10610 8005 51,'-4'20'35,"-3"5"-3,1 7 1,-3 8-20,3 10-10,-5 9 0,1 9-3,-1 4-2,-2-3 0,6-1-4,-4-15-8,11-5-18,3-15-2,9-19 1,5-19-1</inkml:trace>
  <inkml:trace contextRef="#ctx0" brushRef="#br0" timeOffset="1029.6">10591 8011 79,'-10'-4'38,"10"4"-2,7-15 1,17-2-34,12-1-1,14-6-1,7-3-2,7 4-3,-7-9-16,2 14-16,-13 4 0,-9 12 0,-17 6 0</inkml:trace>
  <inkml:trace contextRef="#ctx0" brushRef="#br0" timeOffset="1201.2">10555 8246 69,'-35'23'37,"18"-7"-2,17-16 2,16 5-32,17-18-2,18-4-1,10-1-3,3-4-4,7 8-25,-11 1-5,-9 9-1,-18 5 0</inkml:trace>
  <inkml:trace contextRef="#ctx0" brushRef="#br0" timeOffset="1388.4">10614 8504 68,'-31'27'36,"8"-11"0,17-5 1,6-11-30,28-11-4,6-5-1,14-4-2,10 1-4,1-14-11,15 6-21,-3-5 1,6 3-2,-2-2 1</inkml:trace>
  <inkml:trace contextRef="#ctx0" brushRef="#br0" timeOffset="2043.6">11453 8180 58,'-37'10'35,"-5"5"0,-8 1 0,3 10-25,-11 1-3,10 13 1,-4-1-2,13 9 0,4-6-2,13 1-1,12-7-1,14-7 0,14-16-1,15-11 0,15-17-1,11-14 0,8-12 0,3-6-1,0-6 1,-7 0-1,-8 5 0,-13 5 1,-14 11 0,-13 10 0,-14 11 0,-1 11 0,-27 13 1,4 9 0,-1 6-1,1 5 1,3 1-1,10-2 1,7-6 0,14-6-1,10-11 1,13-10-1,10-11 0,5-6 0,2-4 1,-1-2-2,-6 0 1,-6 3 0,-9 5 0,-8 5 0,-11 8 0,-10 3 0,-2 15 0,-8 5-1,-4 5 1,-1 6 0,-2 1 0,2 2 0,4-3-1,5-5 2,5-8-1,1-18 0,16 0 0,3-15 0,3-9 0,2-6 0,-1-4 1,1-2-1,-4 3 0,-3 2 0,-3 4 0,-3 5 0,-2 6 0,0 0-2,9 0-2,-1-7-5,17 7-27,-3-9-2,11 1 1,0-8-3</inkml:trace>
  <inkml:trace contextRef="#ctx0" brushRef="#br0" timeOffset="2246.4">12529 7682 68,'-17'34'37,"0"14"1,-7 4-1,2 15-22,-3 4-12,3 11-1,-3 0 0,3 1-2,1 0-3,-1-14-6,14 1-28,-3-20-1,6-9 0,3-21 0</inkml:trace>
  <inkml:trace contextRef="#ctx0" brushRef="#br0" timeOffset="2433.6">12268 8149 81,'-11'5'39,"10"5"-2,1-10 0,29-14-36,6 2-8,6-19-19,22-1-8,5-9-2,14-4-1</inkml:trace>
  <inkml:trace contextRef="#ctx0" brushRef="#br0" timeOffset="2745.6">13000 7687 81,'-37'58'40,"-12"2"-1,2 18 1,-6-2-33,8 7-2,1-8 0,11-2-2,9-11-1,14-8-1,10-15 0,12-14-1,11-16 0,11-14 0,5-9 1,4-6-1,0-8 0,-2-2 1,-4 1-1,-6 6 1,-8 5-1,-5 8 0,-8 10 0,-6 12 0,-4 9 0,-4 6-2,1 9-2,-3-8-8,15 18-19,-8-17-9,12-3 0,2-17-2</inkml:trace>
  <inkml:trace contextRef="#ctx0" brushRef="#br0" timeOffset="5506.8">12757 1753 1,'64'-9'24,"19"3"0,0-1 0,10 5-17,15 3 1,2 1-3,8 5 0,4 7-2,7 7-1,1 7-1,6 5-1,-2 10 1,1 1-2,1 14 2,8 2-2,1 4 3,4 1-2,0 8 2,5 4 2,1 6-1,8 8 0,-2 3 1,4 7 1,-7 4-2,8 10 1,-4 4-3,2 7 1,-6 2-1,0 7-2,-1 5 1,-4 7-2,-3 6 1,-8 4-1,-3 4 1,-3 5-1,-4 7 3,-11 4-2,-5 6 3,-6 3-2,-9 4 4,-6 5-1,-7 6 1,-7 0-1,-7 6-1,-3 4 2,-5 1-4,-7 0-1,-1 11-5,-9-3 0,-1 8-2,-12-2 1,-2 8-1,-13-6 1,-5 9 5,-10 2 1,-10-3 3,-7 3 2,-14 0 1,-8 2 0,-15-3-2,-7 7 0,-13-11-6,-8-2 2,-10-7-2,-9-4 0,-10-8 0,-9-5-1,-8-7 2,-12-7 0,-8-4 2,-12-4-1,-11-8 1,-8-4-1,-10-6 2,-6-6 0,-8-10 1,-6-4 0,-11-11 1,-1-2 1,-8-11-1,-5-6 0,-10-11-1,-5-2-1,-12-9-1,-6-6 0,-7-6-2,-10-4 0,-7-2-1,-8-4 0,-4-3 1,-9-5 1,-2 0 2,-4-6-2,-3-7 4,3-4-1,-9-13 3,7-1-1,-8-16 1,10-3-2,-1-17 1,10-8 0,2-15-2,6-10 0,9-14-2,10-14 1,7-14-2,12-14 0,10-12 0,5-12 0,9-14 0,12-15 0,11-11 0,10-11 2,12-13 1,11-9-1,11-13 2,17-10 0,13-9 0,19-7 0,8-11 0,15-3-1,12-4 1,13-10 2,8-8-3,14-4 1,11-11-1,9-11 0,16-5 0,14-7 0,13-6-2,17 1 0,13 3 1,17 0-1,11 5 0,15 10 0,16-1 1,14 1-1,13 1 2,14-2-1,17-4-1,13 1-2,16 1 1,15-5 0,8 0 2,9 3-1,10 2 0,7 5-1,4 4 2,10 10 0,7 10-1,4 18 0,16 12-1,10 23 0,9 21 0,10 20-1,15 23 1,-1 16-1,17 19-1,-7 4-16,18 27-15,-1 6 0,8 9-2,-5 6 2</inkml:trace>
  <inkml:trace contextRef="#ctx0" brushRef="#br0" timeOffset="6942">15727 2642 27,'0'0'28,"-2"-11"2,2 11-1,-13-5-18,13 5 0,-14 3 1,11 12-2,-12-10-2,7 13-1,-6-4-3,5 7 0,-1-3-3,3 2 1,3-2-1,4-2-1,3-4 1,-3-12-1,19 10 1,-4-13 0,3-6 0,2-4 0,1-5 0,0-2 0,-4-4 0,-2 2 0,-4-1-1,-6 3 1,-7 4 0,-7 4-1,-6 8 1,-4 5-1,-5 6 1,0 6 0,-3 5-1,1 5 1,3 3 0,5 1-1,4-1 1,6-2 0,4-3 0,9-4 0,5-6 0,5-5 0,5-5-1,4-5 1,3-4 0,0-6-2,-3-2 2,-2-3-2,-6 0 2,-4 0-2,-9 2 2,-6 3-1,-6 4 0,-7 5 1,-4 5-1,-4 6 0,-1 4 0,-2 5 0,3 4 0,3 0 1,3 2-1,4-3 2,7-1-3,7-4 2,0-13-1,21 15 2,-3-16-2,8-3-1,1-6 1,5-2-1,-3-3 2,-3-3-2,-5 2 1,-6 1 0,-6 1 0,-10 4 0,1 10 0,-26-9 0,5 10 0,-3 4 0,-3 2 0,1 1 0,4 1 0,3 1 0,6-1 0,13-9 0,-8 15-1,8-15 0,14 10-2,-4-10-2,9 9-5,-19-9-25,24 4-1,-24-4-1,21 4-1</inkml:trace>
  <inkml:trace contextRef="#ctx0" brushRef="#br0" timeOffset="10904.4">15613 2862 10,'0'0'20,"-1"-14"1,1 14-8,0 0-8,8-12-2,-8 12-1,8-13-1,-8 13 0,7-12 2,-7 12 3,0 0 0,0 0 0,3-13 2,-3 13 0,0 0 1,0 0-1,-10-3-2,10 3-1,0 0 0,-11 5-2,11-5-1,0 0 0,-12 1 0,12-1-1,0 0 1,-11 2 0,11-2-1,0 0 1,-16-3 1,16 3 1,-13-1-3,13 1 1,-16-1 0,16 1 0,-21 2 0,11 0-1,-3-1 0,3 2 0,-2-2 0,2 0 0,-1-1 0,11 0 0,-18 0 0,18 0 0,-22 1 0,9 3 0,-1-2 1,-2 4 0,-2-2-1,2 3 1,-2-1-1,0 0 1,4-1-1,2 0 1,1-2-2,11-3 1,-17 5-1,17-5 1,-15 2-1,15-2 0,-18 5 0,8-2 1,-4 2-1,-1 1 0,-2 1 0,-3 2 1,-2 1-1,-1 4 0,-2 1 0,2 1 1,0 1-1,1 1 0,-1 3 1,3-1-1,0 2 1,4-2-1,2-2 1,2 0-1,1-3 1,4-3-1,7-12 0,-9 13 0,9-13-3,0 0-2,0 0-14,-5-15-18,12 5 0,-2-12-1,11 5 0</inkml:trace>
  <inkml:trace contextRef="#ctx0" brushRef="#br0" timeOffset="11731.2">15751 2804 34,'0'0'31,"0"0"2,0 0-1,-26-17-20,26 17-2,-17 0-2,17 0-2,-18 4 0,18-4-2,-12 2-2,12-2 0,0 0 0,0 0 0,-13 1 0,13-1 0,0 0 0,0 0-1,0 0 1,0 0 1,8 10-2,-8-10 2,11 15-1,0-5 0,3 1-1,3 1 0,4-1 0,2 1-1,2-1 1,0 1-1,-2-1 0,-3 6 1,-4 0-1,-4 0 0,-5 3-1,-3-1 1,-3 1 0,-2 1 0,-1-1 0,1-3-1,-2-1 1,1 1 0,2-3 0,0 2 0,1-1 0,0 1 0,1-1 0,-1-1 0,-1 1 0,-1 2 0,-3 2 0,0 0 0,-6 2 0,1 1 1,-5 1-1,0 1 0,-2 0 0,1-2 0,-2 0 0,0-1 0,1-1 0,0-1 0,1-1 0,1-2 0,2-1 0,1-3 0,3-1 0,8-11-1,-11 11-2,11-11-2,0 0-7,-4-15-23,4 15 0,5-22-3,-5 22 3</inkml:trace>
  <inkml:trace contextRef="#ctx0" brushRef="#br0" timeOffset="13041.6">14996 3194 11,'0'0'21,"0"0"1,0 0-5,0 0-6,-16 1 0,16-1-1,-10 3-2,10-3 1,0 0 0,0 0-1,-14 1 0,14-1-1,0 0-1,0 0-1,0 0 0,0 0-1,0 0-1,0 0-1,0 0 0,0 0-1,0 0 1,8 11-1,-8-11 1,19 8-1,-8-3 0,4 0 0,0 0 0,3 2 0,-3-2 0,1 2 0,-1-1 0,0 1 0,-2-2 0,1 2 0,-2-3 1,2-1-1,-1-1 0,3 0 1,-2-5-1,2 2 0,-2-2 0,0 2 0,-2-2 0,-2 3-1,-10 0 0,15 1 0,-15-1 1,11 5-1,-11-5 0,0 0 0,12 12 0,-12-12 0,13 6 0,-13-6 0,16 9 0,-5-5 0,0 1-1,1 1 1,0 0 0,-2 3 0,-10-9 0,18 17-1,-7-7 1,-4 1 0,0-1 0,1 0 0,-8-10 0,18 19 0,-7-10 0,-11-9 0,20 17 1,-10-7-1,-10-10 0,19 18 0,-13-6 0,3-2 0,-4 1 0,2 1 0,-1 1 0,0-1 0,-1 2 0,-1 0-1,0 0 2,0 1-2,-1 1 2,-2-1-1,1-1 1,-1 0-2,2-4 2,-3-10-1,4 16 0,-4-16 0,0 0 0,11 6 0,-11-6 0,0 0 1,11-15-1,-11 15 0,4-15 0,-4 15-2,-1-14-2,-8-3-12,9 17-20,-5-12 0,5 12-2,-6-11 1</inkml:trace>
  <inkml:trace contextRef="#ctx0" brushRef="#br0" timeOffset="17206.8">16273 2809 28,'0'0'30,"5"-10"1,-5 10-6,0 0-9,0 0-3,-11-5-4,11 5-2,0 0-3,-7 12 1,7-12-1,-15 17 0,2-2-2,-5 10 1,-9 8 0,-1 8 0,-7 4 0,-1 8-2,-3 0 1,3 5 0,2-4-1,7-8-2,6-3-3,2-17-4,15 3-26,-4-17 0,8-1-1,0-11 0</inkml:trace>
  <inkml:trace contextRef="#ctx0" brushRef="#br0" timeOffset="18891.6">16247 2856 41,'0'0'32,"0"0"0,-1-12 1,1 12-20,0 0-2,11 1 2,-11-1-5,0 0-2,0 0-1,0 0-1,0 0-1,0 0-1,0 0 0,0 0-1,0 0 0,-6 10-1,6-10 1,0 0-1,0 0 1,10 13-1,-10-13 1,0 0-1,17 14 1,-17-14-1,14 12 1,-5 1-1,1-4 0,1 4 1,3 0-1,1 1-1,3-1 1,6 0 0,4 0 0,4-4-1,0 4 1,4-4-1,-1 2 1,1 0 1,-4 0-1,-4 3 0,-3 0 0,-3 0 0,-2 1 0,-2 1 0,0-1 0,0 1 0,0-2 0,0-1 0,1 0-1,-1 0 1,1-1 0,-2-3 0,1 1-1,-3-1 1,0 2 0,-1-1 0,-2 3 0,1 0 0,0 2-1,1 3 1,1-3 0,0 2 0,2 1-1,2-3 1,2-3 0,-2-1-1,1-4 1,1-2-1,0-1 1,-3-1-1,-1 1 1,-4-2 0,-1 2 0,-12-4-1,17 9 1,-17-9 0,12 11 0,-12-11 0,7 14 0,-7-14 0,5 13 0,-5-13 0,0 0 0,0 0 0,5 10 0,-5-10 0,0 0 0,0 0 1,0 0-1,0 0 0,0 0 0,0 0 0,-11 6 0,11-6 0,0 0 0,-11 15 0,6-5 0,-2 2 0,-2 4 1,-1 4-1,-4 4 0,-4 2-1,-6 7 3,-3 0-3,-2 3 1,-4 3 0,1-1 0,1-1 0,3 0 0,2-1 0,7-3 0,2 1 0,6-2 0,2-1 0,3-3 0,0-3 0,2-3 0,0-3 0,0-4-1,2-4 1,2-11-1,0 0 0,0 0 0,0 0 0,-2-12 0,4 1 0,1-1 0,0 1 1,0-1 0,0 2-1,-3 10 0,2-15 0,-2 15 1,0 0-1,-7-11 0,7 11 0,-15-1 1,15 1 0,-21-1 0,9 0 0,1 0 0,-1-3 1,0 1-1,-1-3 0,0-1 0,0-1 0,1-1 0,-2-1 0,-1 0 1,-3 0-1,0-2 0,-2 0 0,-2-2 1,-2-1-1,-3 0 1,-2-4 0,0-1 0,0-1 0,-2-2 0,1 0 1,0-1-1,1-1 0,1 1 0,0 2 0,0-2 0,0 2 0,-2 3 0,1 0 0,0 3-1,-1 1 2,1 2-2,2 2 2,-2 2-2,1 2 1,5 0-1,1 0 1,1-1 0,3 1-1,3 0 0,3-1 0,1 1 0,11 7 0,-14-14 0,14 14-2,0 0-3,-10-20-12,10 20-19,0 0-1,15 3-1,-15-3-1</inkml:trace>
  <inkml:trace contextRef="#ctx0" brushRef="#br0" timeOffset="19312.8">16433 3097 42,'0'0'29,"8"-12"2,-8 12 0,14-6-24,-14 6-1,0 0 3,0 0-2,0 0 1,0 0-1,-2 18-1,-15-2-1,1 12-1,-11 6-1,-3 13 0,-8 7-1,-6 7 1,-2 4-1,-2 3-1,4-6 0,6-4-2,9-8-1,5-17-6,21-4-28,3-29 0,12 15-1,7-28-2</inkml:trace>
  <inkml:trace contextRef="#ctx0" brushRef="#br0" timeOffset="19780.8">16683 3310 10,'0'0'27,"10"-13"2,-10 13 2,11-17-12,0 19-5,-12-13-1,12 15-3,-11-4-1,0 0 0,0 0-2,0 0-2,0 0-1,0 13 0,-11 0-1,1 12 0,-10 6-1,-4 11 0,-11 6-1,-3 8 0,-5 3 0,-2 1 0,0 0 0,3-3-2,5-7 2,6-6-3,11-6 0,5-14-3,16 4-13,-1-28-19,19 6 0,-1-22-1,16-5 0</inkml:trace>
  <inkml:trace contextRef="#ctx0" brushRef="#br0" timeOffset="20202">16959 3474 19,'0'0'25,"0"0"3,0 0 2,0 0-14,0 0-8,0 0 0,0 0 1,10 2 1,-10-2-1,0 0-1,0 0-1,1 15-1,-10-4-1,0 12-2,-12 6 1,-2 9-2,-9 8 1,-1 7-2,-5 3 1,1 0-1,3-4 0,4-6-3,13-6-3,-4-18-25,21-2-6,0-20-1,12-1-2</inkml:trace>
  <inkml:trace contextRef="#ctx0" brushRef="#br0" timeOffset="21606">15617 2772 33,'0'0'27,"0"0"3,0 0-3,0 0-16,0 0-5,0 0 0,0 0-2,0 0 0,-14 6-1,14-6 0,0 0 0,0 0 0,-10-7-1,10 7 1,0 0-1,-12-9 1,12 9 0,-12-11-1,12 11 1,-15-11 0,15 11 0,-17-12-1,7 4 0,10 8-1,-20-15 0,20 15 0,-19-19 0,8 8 0,1-3 0,0 2 0,0-4 1,2 2-1,1-3 1,0 3-1,-2-1 1,4 3 0,-3 1 0,8 11-1,-16-18 1,16 18-1,-16-11 0,16 11 0,-17-7-1,17 7 1,-16-5-1,16 5 0,-13-4 0,13 4 0,-10-5 0,10 5 0,0 0 0,-12-8 0,12 8 0,0 0 0,-15-9 0,15 9 0,-14-6 0,14 6 1,-16-7-1,16 7 0,-14-3 0,14 3 0,-11-4 0,11 4-1,0 0 1,0 0 0,0 0-1,0 0 1,0 0 0,19 1-1,-5 3 1,3 0 0,1 2-1,4 3 1,1 3 0,-1 4-1,0 2 1,-2 3-1,0 2 1,-2 0-1,0 2 0,-6-5 0,0 0-1,-4-9-3,5 11-16,-13-22-15,0 0 0,0 0-2,12-4 2</inkml:trace>
  <inkml:trace contextRef="#ctx0" brushRef="#br0" timeOffset="24055.2">15439 2160 33,'0'0'31,"0"0"1,-15-2-2,3-4-15,12 6-3,-17 10-3,11 3-3,-7-3 1,8 8-4,-10-2 1,3 8-3,-8 1 2,1 5-2,-6 1 0,0 2 0,-4-2 0,-1 2 0,-3 1 0,2-1 0,1-2 0,2 0 0,1-2-1,3-1 0,3-3 0,3-3 0,0 0 0,2-3 0,1-1 0,1-1 0,1-1 0,2-2 0,0-1 0,1-4 0,10-9-1,-13 14 0,13-14 0,0 0-1,0 0 0,0 0-2,0 0 0,0 0 0,0 0 0,0 0-2,0 0 1,0 0 1,0 0 1,0 0 2,0 0 1,0 0 1,0 0 1,0 0 1,-1-10 1,1 10 0,1-11 1,-1 11-1,3-14-1,-3 14 0,-3-12-1,3 12 0,0 0 0,-13-12-1,13 12 0,-16-3 0,16 3 0,-17-1 0,17 1-1,-16-3 1,16 3 0,-15-4 0,15 4 0,-12-8 0,12 8 0,-14-11 0,14 11-1,-16-11 0,5 6 1,0-1-1,-3 1 0,-5-1 0,-1-1 0,-2 1 0,-4-1 0,-1-1 0,-3-1 1,-1 1-1,0-1 1,-1-2-1,2-1 1,-1-1-1,1 0 1,1 0-1,-1 0 0,2 1 0,4 3 0,1-2 0,2 5 1,2 0-1,3 0-1,3 0 1,3 3 1,10 3-1,-16-9 0,16 9 0,-15-7 0,15 7 0,-16-5 0,6 3 0,10 2 0,-20-3-1,10 3 1,-2 2 0,1-1-1,-2 0 1,-1 0 0,1 0 0,-1-1-1,1 0 1,-1-1 1,1-1-2,1-2 2,1 1-1,11 3 0,-19-12 0,19 12 0,-17-11 0,6 4 0,1 1-1,0 1 2,-1 1-2,-2 2 1,2 0 0,-2 4 0,2-1 0,11-1 0,-19 2 0,19-2 0,-16 1 0,16-1 0,-13-1 0,13 1 0,0 0 1,-14-9-1,14 9 0,0 0 0,-13-9 0,13 9 0,0 0 0,0 0 0,-10-7 0,10 7 0,0 0 0,0 0 0,0 0 0,0 0 0,0 0 0,8-15 0,-8 15 0,14-19 1,-5 8-1,0-4 0,2 0 1,-1-6-1,1 5 1,-2-5-1,1 0 1,0-1 0,1 0 0,2-1-1,1-1 1,0 2-1,1-4 1,0 0-1,0 1 0,1-3 0,-4 3 1,-1 0-2,-1 3 2,-2 2-1,-4 5 1,0 2-2,-4 13 3,2-12-2,-2 12 0,0 0 0,0 0 0,0 0 0,0 0 0,0 0 0,0 0 1,0 0-2,0 0 1,0 0 0,0 0 0,0 0 0,0 0 1,0 0-1,0 0 0,0 0 0,0 0 0,0 0 0,0 0 0,0 0 0,0 0 0,11-6 0,-11 6 0,0 0 0,11-7 1,-11 7-1,0 0 0,14-10 0,-14 10 0,0 0 0,12-10 0,-12 10 0,0 0 1,7-10-1,-7 10 0,0 0 0,0 0 1,0 0-1,4-10 0,-4 10 0,0 0 0,0 0 0,0 0 0,0 0 0,13 2 0,-13-2 0,16 1 0,-3 0 0,4-1 0,3 1 0,4 1 1,4 0-1,3 1 0,3 2 0,1 1 0,1 1 0,-2 3 0,2-1 0,-2 3 0,-2-2 0,-1 2-1,0-4 1,2-1-1,1 0 1,0-2-1,2 1 2,1 0-1,0 1 0,0 0 0,-1 2 1,-3 0-1,-1 0 1,-1 2-1,-1-3 0,0 0 0,1-2 0,1-2 0,1 1 0,0-3 0,1 2 0,0-1 0,-3 2 0,-2-1 0,-3 2 0,-4 2 0,-4-1-1,-4 1 0,-2 1 0,-12-9 0,15 14-1,-15-14 0,0 0 0,7 12 0,-7-12 0,0 0-2,0 0-6,0 0-24,8 11-2,-8-11 1,0 0-2</inkml:trace>
  <inkml:trace contextRef="#ctx0" brushRef="#br0" timeOffset="24507.6">14943 2149 17,'2'-21'30,"-2"21"1,7-18 3,-7 18-13,3-11-7,-3 11 0,0 0-4,-3 16-2,-14 0-3,0 9-1,-12 5-1,-4 10 0,-10 6-1,-4 10-1,-6 4 1,-1 7 0,0-2-1,2-1 0,3-4-2,9-10-1,14-6-4,4-28-21,24-4-7,4-24-3,18-8 0,3-20 0</inkml:trace>
  <inkml:trace contextRef="#ctx0" brushRef="#br0" timeOffset="24850.8">14526 2045 55,'0'0'34,"2"-17"0,-2 17 0,0 0-24,0 0-1,0 0-2,-12 13-2,-1 6-1,-1 11-1,-8 6-2,-3 9 0,-10 7-1,-3 8 0,-4 0 0,-2 1 0,3-6 0,3-8-2,11-2-7,-3-20-26,23-3 0,7-22-1,0 0 0</inkml:trace>
  <inkml:trace contextRef="#ctx0" brushRef="#br0" timeOffset="26223.6">14340 1986 45,'-7'-16'29,"7"16"0,0 0 0,-14-8-24,14 8-2,0 0 2,0 0-1,0 0 2,-6 11-1,6-11 1,-2 15 0,-4-5 0,2 10-1,-8 1-1,0 10-1,-9 3-1,-1 6 0,-4 2-1,-2 4 0,-2 1-1,3-2 0,3-2 0,4-5 0,5-3-1,3-5-1,9 1-4,-6-18-19,12 6-9,-3-19-2,0 0-1,14 2 1</inkml:trace>
  <inkml:trace contextRef="#ctx0" brushRef="#br0" timeOffset="28142.4">15675 2426 16,'11'-6'21,"-11"6"-2,16-9-5,-16 9-1,11-10 1,-11-1-2,0 11 0,7-10-2,-7 10-1,0 0-2,0 0 0,9-13-2,-9 13-2,0 0 0,10-8-1,-10 8 2,0 0-2,0 0 1,10-8 0,-10 8-1,0 0 1,0 0-1,-9 15 0,0-2-1,-2 7 1,-4 3-1,-2 7 0,-4 3 0,0 5 0,-2 2 0,2 2 0,-2-3 0,3-2 0,2-2 0,2-5 1,3-4-1,2-5 1,3-5-2,3-2 2,5-14-1,-3 16 1,3-16-1,0 0 0,0 0 0,13 7 0,-13-7 0,10-3 0,-10 3-1,14-4 1,-14 4-1,15-5 0,-15 5 0,20-4-1,-8 3 1,2 1 0,2 0 0,3 2 0,3 0 1,5 1-1,3-2 0,3 1 1,1-1-1,2-1 0,-1 0 0,0-2 0,-5 2-1,-5-1 1,-4 1 0,-4 0 0,-5 1 0,-12-1 0,13 2 1,-13-2-2,0 0 2,0 0-1,0 0-1,0 0 1,0 0-1,0 0 1,12-14-1,-12 14 0,7-19 0,-2 3 0,5-4 1,1-5-1,4-5 1,5-5-1,2-3 0,1 1 1,-1 1 0,-1 5 0,-2 5-1,-4 4 1,-3 6 0,-5 5 0,-7 11 0,7-10 0,-7 10 0,0 0 0,0 0 0,0 0 0,9-10 0,-9 10-1,0 0 1,0 0 0,0 0 0,0 0 0,11 8 0,-11-8 0,0 0 1,0 0-1,0 0 0,0 0 1,-14-7-1,14 7 0,-19-14 0,6 3 1,-5 0-1,-2-1 1,-3 2-1,-2 0 1,-4-1 0,-1 2-1,-2 2 1,1 3 0,2-2-1,5 1 0,2 1 1,5-1-1,6 1-1,11 4 1,-7-10 0,7 10-1,0 0 1,14-14 0,-14 14 0,12-4 0,-12 4-1,0 0 1,10-2 0,-10 2 0,0 0 0,0 0 0,0 0 0,0 0 0,-12 7 0,12-7 0,0 0 0,0 0 0,-10 7 0,10-7 0,-9 14 0,-2-1 0,-5 4-1,-7 3 1,-4 4 0,-5 2-1,-2 2-1,-3-7-4,18 8-30,-8-15 0,20 2-1,7-16-2</inkml:trace>
  <inkml:trace contextRef="#ctx0" brushRef="#br0" timeOffset="28282.8">16005 2550 102,'-16'17'38,"-13"-9"-2,3-10-18,10 6-55,-3-16-1,19 12-1,-13-26 0</inkml:trace>
  <inkml:trace contextRef="#ctx0" brushRef="#br1" timeOffset="84513.2">15424 3343 21,'7'-20'27,"1"2"1,-2 1 2,-3-8-13,-3 25-8,4-23 0,-4 23-1,-11 1-2,-4 19 0,-11 10-1,-3 20 0,-14 15-2,-6 22 0,-16 19 0,-11 21-2,-11 17 1,-7 12-2,-10 5 0,-7 6 0,-8-4-1,4-7 0,7-17 1,9-26-6,24-17-25,11-32-2,25-24-2,18-31 2</inkml:trace>
  <inkml:trace contextRef="#ctx0" brushRef="#br1" timeOffset="84965.6">14249 4508 44,'37'-46'29,"-5"3"2,-7 11-2,-5 13-24,-20 19-1,16 8 1,-26 19 0,-3 23 1,-16 13-1,-2 23 0,-13 10 1,0 16-2,-9-2 2,8 8-1,0-14 0,14-10-1,10-20 1,27-25-2,27-39 1,33-30-1,30-28-4,26-27 0,24-9-6,2-18-21,11 11-11,-15 3 2,-12 23-4</inkml:trace>
  <inkml:trace contextRef="#ctx0" brushRef="#br1" timeOffset="87352.4">15934 4812 62,'-19'-20'34,"-2"5"0,-8-2-1,0 5-30,-3 1 2,-1 15 0,-8 3-1,1 17 1,-6 8-1,3 12 0,1 5-1,6 9 0,8-1 1,11-3-2,15-10 1,18-11-2,20-18 0,20-16 1,17-20-2,12-13 0,7-15-1,1-9 1,-5-4-1,-11 1 1,-15 3 0,-17 10-1,-17 11 1,-17 13 0,-10 13 0,-1 11 0,-27 28 0,8 6-1,-1 9-2,5 4-3,14 15-17,2-15-15,16 5 0,5-14-1,17-2 0</inkml:trace>
  <inkml:trace contextRef="#ctx0" brushRef="#br1" timeOffset="87820.4">16570 5158 57,'-21'-12'37,"4"15"-1,-7-1 2,-1 20-24,-10-6-5,5 18-3,-6-1 2,8 9-5,4-4 0,11 1 0,12-9-2,18-16-2,26-12-4,8-27-32,31-10-4,4-18 2,10-5-4</inkml:trace>
  <inkml:trace contextRef="#ctx0" brushRef="#br1" timeOffset="198090">15030 6549 63,'0'0'33,"0"0"-4,0 0-1,0 0-20,10 12-3,-7 5 1,5 11-1,-6 7-2,2 11 0,-3 5-2,0 6 0,1 5-5,-8-10-6,12 5-22,-8-6-1,2-7-1,-1-11 0</inkml:trace>
  <inkml:trace contextRef="#ctx0" brushRef="#br1" timeOffset="198620.4">14876 6731 80,'-29'-23'36,"1"1"0,10 8-1,1-7-29,21 5-2,13-8 0,17 0-3,10-4 0,11 0-1,7 1 1,4 3-1,-1 5 1,-3 6-1,-6 8 0,-10 7 1,-11 8-1,-9 6 1,-11 11-1,-6 5 2,-8 7-1,-3 9 1,-8 2-1,0 5 1,-3-1-1,3 0 1,2-7-2,2-4 1,5-8 0,8-9-1,2-13 1,7-9 0,5-13 0,3-8 0,3-11 1,1-4-1,0-4 0,-2-2 0,-1 5 0,-3 4-1,-5 7 0,-3 12 1,-4 10-1,-3 12 0,-2 11 0,-3 8 0,1 8 0,-1 1-2,5 3-1,2-9-2,12 4-6,-7-22-18,19 1-10,0-17 1,11-5 0,-2-14 1</inkml:trace>
  <inkml:trace contextRef="#ctx0" brushRef="#br1" timeOffset="198792">16066 6744 92,'-8'-11'36,"-1"22"-1,-7 4 1,3 10-32,-2 0-1,5 8-1,2-1-2,3-1 0,8 0-4,-1-16-11,12 0-22,0-13 2,11-3-2,-3-15 1</inkml:trace>
  <inkml:trace contextRef="#ctx0" brushRef="#br1" timeOffset="199260">16107 6557 85,'-15'-21'34,"-1"4"1,16 17-1,-18-11-31,18 11-4,11 5-1,3 1-3,9 8 1,-1-4 0,9 8 0,-3 0 1,2 4 2,-2 1 2,-8 1 3,-2 5 1,-11-5 0,1 11 1,-10-7-1,1 8 0,-8-6 0,3 1-1,-3-5-1,2-2 0,0-7-1,3-4 0,4-13 0,0 0 0,16-15-1,1-5 0,4-6 1,4-3-1,3-5 0,4 2 0,0 0 0,-1 5-1,-3 8 0,-4 6 0,-2 8 0,-3 9-1,-4 7-1,-4 7 0,0 7-1,-4 3 0,3 5-2,-3-3-1,7 9-4,-7-18-7,15 8-19,-5-13 1,9-4-2,-1-11 3</inkml:trace>
  <inkml:trace contextRef="#ctx0" brushRef="#br1" timeOffset="199743.6">16917 6772 71,'-3'-26'36,"-3"11"0,-14 0 1,7 16-21,-16-4-5,9 14-3,-9 2-3,7 10 0,-2 3-2,7 4 0,7-1-2,7 0 0,9-5-1,8-2 1,6-8-1,5-7 0,4-12 0,2-6 0,1-6 1,-3-8-1,-3-1 0,-6-3 0,-4 1 0,-3 3 1,-5 6-1,-3 8 0,-5 11 0,-4 17-1,-5 13 1,-5 17-1,-6 17 1,-3 14-3,-5 11 2,1 6-1,-1-1 1,3-4-1,5-8 1,5-14 0,4-16 0,6-17 2,5-18-1,0-17 0,12-14 0,-3-14 0,2-13 1,1-10 1,4-11-2,0-10 1,2-3-1,2 3 0,1 1-1,0 4-1,4 14-5,-9-3-28,16 20-4,-7 3 2,9 15-3</inkml:trace>
  <inkml:trace contextRef="#ctx0" brushRef="#br1" timeOffset="200102.4">17488 6688 101,'0'0'36,"-14"-11"3,14 11-3,-23-4-31,23 4 0,-23 14-1,12 1-1,0 2-1,3 6 0,3 2-1,4 0 0,4-2-1,6-1 1,2-4-1,5-3 0,3-4 0,-1-4-1,1-1 2,-3-2-1,-3 2 0,-13-6 0,7 18 0,-13-2 1,-7 5-1,-3 5 0,-5 1-1,-2 1-1,2 2-2,-3-10-7,11 4-27,-3-13-1,16-11-1,-10 0 0</inkml:trace>
  <inkml:trace contextRef="#ctx0" brushRef="#br1" timeOffset="200804.4">18282 6766 53,'0'0'35,"0"0"-1,0 0 0,1 15-10,-2 11-17,-10 2-2,5 11-1,-2-1-2,3 2-2,2 1-5,-3-15-22,10-3-7,1-10 0,7-12-2</inkml:trace>
  <inkml:trace contextRef="#ctx0" brushRef="#br1" timeOffset="201256.8">18301 6582 73,'-15'-11'35,"5"8"-2,10 3 0,0 0-27,3 14-4,15-6-1,6 0-2,4-1 0,7 2-1,0 1 1,3-1 1,-4 2 1,-5 1 0,-3 4 2,-10 1 0,-3 6 2,-12 3-1,-2 6 1,-9 0-1,1 4-1,-4-4 0,4 2-1,1-8 0,7-1 0,6-12 0,7-7 0,7-9 0,7-8-1,6-8 1,2-7 0,2-4 0,0-1 0,-2 1 0,-4 3 0,-4 4 0,-7 6-1,-5 11 0,-2 7-1,-4 10 0,-5 9-2,2 10-3,-6 0-2,11 19-15,-8-7-18,9 5 1,-2-9 0,11 0-1</inkml:trace>
  <inkml:trace contextRef="#ctx0" brushRef="#br1" timeOffset="202068">19797 6781 90,'8'-11'36,"-8"11"1,-9-11-1,-12 8-29,0 13-2,-9 1-1,0 10 0,-5 2-2,3 10 1,0 1 0,8 4 0,7-1-1,11 0 0,9-6-1,15-8 0,11-6-1,11-10 0,8-9 0,3-11-1,1-7 0,-2-6 0,-5-5 0,-9-4 0,-9-1 1,-12 1-1,-9 0 1,-9 4 0,-8 2 0,-4 5 0,-2 3 1,0 6 0,2 4 0,3 5 0,12 6 0,0 0 0,0 0 0,25 6 0,-1-2 0,6 3-1,2 2 1,2 4-1,-4 4 0,-6 6 1,-6 4-2,-9 6 1,-10 4 0,-6 2 1,-7 0-1,-1-5 0,-1-4 0,3-9 1,4-8-1,9-13 0,0 0 1,17-28-1,1 0 1,6-5 1,0-5-1,1 1 1,-3 1-1,-3 6 1,-5 6-1,-4 3 1,-3 10-2,-7 11 0,12-12 0,-12 12-3,25-7-1,-7-2-3,16 7-9,-2-17-24,19 3-1,-3-14 0,9 1 0</inkml:trace>
  <inkml:trace contextRef="#ctx0" brushRef="#br1" timeOffset="202520.4">20744 6241 106,'-20'17'39,"-7"3"1,10 15-1,-10 4-33,14 14-2,3 4 0,4 11 1,-1 5-3,4 4 1,-1 0-2,2 1 2,1-8-3,-1-8 3,2-9-5,0-11 2,2-12 0,1-14 0,-3-16 0,16-9 0,-4-11 0,2-9 0,1-8 0,3-5 0,1-6 0,3 2 0,-1 5 0,0 4 2,-1 5-2,1 6 0,0 11-2,0 10 2,-1 10 0,-3 9 0,-3 6 0,-5 9 0,-5 2-1,-8 7 1,-6 1 0,-9 1-1,-7-2 1,-6-4-1,0-4-1,-2-12-2,9-2-2,1-20-8,24 4-25,-6-23-1,25 3 2,7-14-2</inkml:trace>
  <inkml:trace contextRef="#ctx0" brushRef="#br1" timeOffset="202692">21117 6727 117,'0'0'39,"-1"14"2,-7 12-3,-10 0-33,1 10-1,0 3-3,2 4 0,2 2-2,6-5-2,10 1-5,-7-20-27,19 0-5,-3-17 1,10-8-2</inkml:trace>
  <inkml:trace contextRef="#ctx0" brushRef="#br1" timeOffset="202832.4">21105 6452 113,'-15'-14'36,"15"14"-4,-2-17-34,13 12-34,16 2 0,8-8-3</inkml:trace>
  <inkml:trace contextRef="#ctx0" brushRef="#br1" timeOffset="203035.2">21613 6237 110,'-19'10'39,"1"18"2,-8 4-3,3 18-32,0 9-2,6 13 0,0 6-2,2 3-1,6 1-4,2-9 0,13 2-26,-8-20-10,8-10-2,-4-21 1,7-12-1</inkml:trace>
  <inkml:trace contextRef="#ctx0" brushRef="#br1" timeOffset="203191.2">21311 6658 130,'0'0'43,"18"-12"-1,18 7-2,16-8-40,6-10-32,22 8-8,-3-7-4,5 6 2,-6-2-3</inkml:trace>
  <inkml:trace contextRef="#ctx0" brushRef="#br1" timeOffset="203971.2">15522 7919 55,'-17'4'36,"-11"7"-2,-4 12 2,-13 4-24,6 18-3,-9-1-1,8 9-2,1-7-1,12 3-1,13-12-1,14-7-1,15-19-1,17-12 0,12-15 0,12-14 0,6-9-1,-2-5 1,-1-3-1,-8 2 2,-11 4-1,-14 8 0,-13 10 0,-13 23 0,-12-8-1,-6 19 2,-7 15-2,1 6 0,2 6 0,5 5-1,10 2 0,8-5-4,21 10-17,3-20-18,24-6 1,3-14-1,15-5 0</inkml:trace>
  <inkml:trace contextRef="#ctx0" brushRef="#br1" timeOffset="204220.8">16272 7942 90,'-26'-13'38,"3"10"1,-8-1-1,2 13-32,-7 5 0,1 16-1,-4 5-1,3 7-3,1 3 2,9 4-3,8-3 1,12-6-2,17-5 0,17-17-4,20 0-9,9-19-25,18-2-2,-1-12 1,13 0-1</inkml:trace>
  <inkml:trace contextRef="#ctx0" brushRef="#br1" timeOffset="204501.6">16675 7983 92,'-12'-7'38,"2"8"3,-12-2-3,1 11-31,-11 1-2,0 13 0,-5 2-2,3 6-1,0 1 0,8 4-1,9-2 0,10-2-1,13-5 0,12-10-3,15-3-1,3-13-7,16 6-27,-6-14-3,10 4 0,-11-9 0</inkml:trace>
  <inkml:trace contextRef="#ctx0" brushRef="#br1" timeOffset="204891.6">16886 8111 88,'-6'18'38,"0"-7"0,13 1 1,-7-12-34,30-3-1,-2-8-1,10-3 1,3-6-2,5-2 0,-2-3-1,-2 0 0,-7-3 0,-8 3 0,-10 4-1,-15 2 0,-11 6 0,-13 3 0,-8 9 1,-9 7-1,-1 8 1,-2 11 1,3 7-1,4 5 0,7 5 0,11-1 0,12-4 0,13-6-2,17-8 0,14-14-3,20-9 0,2-23-11,27-1-23,-6-15-2,7-1 1,-12-13-1</inkml:trace>
  <inkml:trace contextRef="#ctx0" brushRef="#br1" timeOffset="205078.8">17671 7568 77,'-30'12'41,"5"26"-2,-11 9 2,7 20-17,-5-1-19,9 9 0,1-3-3,11-1-2,7-6-1,6-12-4,16 0-9,-2-20-25,13-6-2,-5-16 0,8-6-1</inkml:trace>
  <inkml:trace contextRef="#ctx0" brushRef="#br1" timeOffset="206014.8">17650 8084 82,'3'11'37,"9"2"-1,2-10 0,11 5-29,2-16-4,8 0 1,2-6-2,1-1 2,-4-5-1,-3-2 0,-9 0-1,-7-5 0,-12 4 0,-8 2-1,-11 3 0,-6 4 0,-7 7 0,-2 8 0,-3 9 0,2 8 0,3 7 1,4 10 0,9 1 0,11 1-1,10-4 0,14-5-1,11-7 0,14-10 0,10-12 0,8-11 0,4-5 0,-3-5 1,-2-3-1,-10 2 1,-9 1 0,-10 3 0,-15 12-1,-17 7 0,2 15 0,-11 6-1,-6 7 1,0 4-1,-1 5 0,2 2 0,3-3 1,7-6-1,6-12 0,-2-18 1,19 9 0,-4-22 0,2-14 0,2-7 1,-2-9-1,2-4 1,-6 0-1,1 2 1,-6 3-1,2 10 1,-2 8-1,1 9 0,3 6 1,0 9-1,9 4 0,4 3 0,9 1 0,6-1 1,6-1-1,5-3 0,0-2 0,-1-3 0,-6-3 0,-8 0-1,-11-4 1,-12 4 0,-13 5 0,-19-5 0,-10 9 1,-9 6-1,-7 7 1,-6 10 1,2 5-1,3 6 0,9 2 0,12 2-1,11-4 1,15-3-1,15-9 0,16-13-1,14-11 1,8-10-1,6-15 2,2-9-1,-3-8 1,-6-2-1,-10-2 1,-11 4 0,-12 6-1,-11 9 1,-11 14-1,2 11 1,-22 11-2,8 11 1,1 7-1,3 2-2,8 1-1,3-7-5,22 4-20,-5-23-13,20-3 2,-1-20-2,15-5 3</inkml:trace>
  <inkml:trace contextRef="#ctx0" brushRef="#br1" timeOffset="206202">19404 7537 105,'-25'38'38,"-14"12"2,5 20-2,-7 4-32,8 9-3,2-1-3,7-6-4,13 0-9,-2-23-25,15-8-3,-1-19 1,11-11-2</inkml:trace>
  <inkml:trace contextRef="#ctx0" brushRef="#br1" timeOffset="206358">19025 7868 122,'-15'9'42,"3"-2"1,18 9-2,6-7-40,25-4-2,23 4-15,10-18-24,20 2-3,5-10 1,19-2-1</inkml:trace>
  <inkml:trace contextRef="#ctx0" brushRef="#br1" timeOffset="207278.4">19456 8152 77,'15'17'37,"5"-12"-1,14-4 1,-1-17-31,17-3-1,2-9-2,4-3 1,-5-4-2,-6 0 1,-12 0-2,-9 8 2,-20 8-1,-4 19 0,-36-8 0,0 19 1,-11 7 0,-3 14 0,-2 6-1,8 4-1,9 2 1,14-2-1,18-4 1,17-5-4,21-7-1,13-19-10,26 0-25,7-13-3,18-3 0,-3-12-1</inkml:trace>
  <inkml:trace contextRef="#ctx0" brushRef="#br1" timeOffset="207871.2">15990 9204 58,'-8'-20'37,"2"4"0,-7-5 1,0 12-16,-10-8-15,2 14-1,-8 2-2,0 12 0,-6 8-2,1 11 1,2 5-2,5 7 1,7 2-2,7 1 2,10-4-2,14-3 0,12-4-3,7-17-5,20 0-29,-2-14-3,13-4 2,-1-16-3</inkml:trace>
  <inkml:trace contextRef="#ctx0" brushRef="#br1" timeOffset="208261.2">16192 9232 76,'-6'24'37,"6"-9"-1,13 3 2,3-15-31,15 3-4,8-11 0,6-4-2,3-8 0,1-2 0,-3-3-1,-5-2 1,-10-1-1,-9-2 0,-10 3 1,-15 3-1,-10 7 0,-12 4 1,-10 7 0,-5 9 1,-8 8-1,-1 14 1,-1 8 1,5 6-1,5 3 1,10 3-1,12-6-1,13-2 1,18-9-3,13-13-2,23-4-7,3-20-27,21-1-2,1-16 0,11 0 0</inkml:trace>
  <inkml:trace contextRef="#ctx0" brushRef="#br1" timeOffset="208604.4">16882 9172 85,'-26'14'37,"1"12"1,-2-1 0,8 8-30,-4-2-3,8 7-1,2-3-1,6-2-1,4-8 0,5-5 0,-2-20 0,24 7-1,-3-22 0,7-10 0,4-13 0,5-4 0,3-5 0,-2-3 0,-1 4 0,-4 5 0,-8 10 0,-4 10-1,-7 15 1,-14 6-1,10 16 0,-11 10 0,-1 7-1,-2 5 0,5 4-2,1-4-1,9 4-5,-5-17-28,23-1-3,-2-18 2,14-6-2</inkml:trace>
  <inkml:trace contextRef="#ctx0" brushRef="#br1" timeOffset="208807.2">17582 8726 86,'-1'-30'38,"-12"13"-1,3 24 2,-14 16-27,5 20-7,-6 12 0,5 13-4,0 5 1,4 7-3,5 1 0,2-5-3,9-1-6,-9-20-23,13 0-6,-6-20 0,7-6 0</inkml:trace>
  <inkml:trace contextRef="#ctx0" brushRef="#br1" timeOffset="209275.2">17285 9095 80,'0'0'40,"-3"10"-1,17-1 2,1-14-20,15 5-18,5-6 0,10-1 0,2-3-1,1 0-1,-3 1 1,-4 2-1,-8 4 0,-5 5 0,-8 6 0,-11 6 0,-6 6-1,-6 8 1,-4 7-1,-2 4 0,-3 4 0,3 1 0,1 0 0,3-3 0,3-5 0,2-8 0,3-11 0,-3-17 1,15 2-1,-3-18 0,1-13 0,2-9 1,0-6 0,2-3-1,-2-1 1,-1 3 0,-3 5 0,-2 8 0,-2 10-1,1 7 1,-8 15-2,15-8-1,-1 13-1,2-4-5,22 10-28,-6-13-4,16 7-1,-3-13 0</inkml:trace>
  <inkml:trace contextRef="#ctx0" brushRef="#br1" timeOffset="209431.2">18272 9117 105,'-30'34'40,"5"15"0,-5-4 0,4 8-36,11-2-1,9-4-2,7 0-4,5-19-5,20-4-30,-7-21-2,15-7 1,-5-19-2</inkml:trace>
  <inkml:trace contextRef="#ctx0" brushRef="#br1" timeOffset="209571.6">18268 8873 103,'-30'-19'38,"3"5"-7,3 11-29,10-7-32,14 10-10,0 0-2</inkml:trace>
  <inkml:trace contextRef="#ctx0" brushRef="#br1" timeOffset="210320.4">18571 9147 83,'0'0'38,"0"0"-1,0 0 2,-25-3-30,13 22-4,-4 3-1,1 9-1,-1 5-1,2 6 0,1 1 0,5 3 0,2-4 0,6-4-1,1-9 0,6-8-1,0-9 1,4-10 0,0-9-1,0-9 1,-2-7-1,-1-7 1,-1-8 0,-1-6 0,0-4-1,0-4 0,3-1 1,3 0 0,3 6-1,6 2 1,5 9-1,4 7 1,0 12-1,1 10 0,-2 9 1,-3 12-1,-7 7 0,-5 8 0,-9 4 0,-7 7 0,-8 3 0,-6 1 0,-6 0-1,-3-6 1,-2-5-1,2-4 1,-1-7-1,1-7 1,4-5 0,1-3-1,3-1 1,2 2 0,-1 6 0,-1 9 0,0 9 0,-2 14 1,-2 14-1,-2 10 1,-1 4 0,4 6 0,4-3-2,6-11-1,11-4-6,1-26-30,26-13-1,4-29-1,22-11-1</inkml:trace>
  <inkml:trace contextRef="#ctx0" brushRef="#br1" timeOffset="210741.6">18908 9212 98,'-3'22'39,"3"-22"0,22 14-1,0-14-33,10-1-1,3-7-1,7-2 0,-1-3-2,2-1 1,-4-2-1,-7-1 0,-7-1-1,-7 1 1,-10 1-1,-7 0 0,-9 0 0,-6 0 0,-4 4 0,-6 6 0,-1 6 1,-4 9 0,-2 6 0,2 13 0,0 7 0,4 7 1,7 4-2,11 2 1,8-4 0,12-5-1,14-7-2,11-12 0,18-9-7,1-21-29,23-6-2,-5-21 1,11-6-2</inkml:trace>
  <inkml:trace contextRef="#ctx0" brushRef="#br1" timeOffset="210944.4">19789 8772 104,'-29'59'41,"-7"3"0,7 13-1,-9 2-34,16 3-4,2-3-2,4-8-3,9 3-8,-5-20-27,16-3-2,-7-18 1,9-5-1</inkml:trace>
  <inkml:trace contextRef="#ctx0" brushRef="#br1" timeOffset="211147.2">19432 9217 112,'-5'-13'40,"5"13"1,21-4-2,0 4-36,14 1-2,6-4-3,13 0-2,-3-7-2,11 10-6,-10-15-26,16 9-1,-9-8 1,1 8-2</inkml:trace>
  <inkml:trace contextRef="#ctx0" brushRef="#br1" timeOffset="211490.4">20158 9125 90,'-18'0'38,"-7"-2"1,5 10 1,-18-10-27,13 13-4,-9-1-3,4 9-1,-2 3-2,2 6 0,1 4-1,9 1-1,4 0 1,8 0-1,4-6 0,8-5 1,7-9-2,8-10 0,8-11 0,4-10 0,5-11 0,2-5 0,1-5 0,0 0-2,-6 3 2,-4 3-1,-8 10 0,-9 10 1,-12 13-1,-4 12 0,-3 10 0,-7 5-2,7 10-2,-4-3-2,16 13-14,-3-20-18,20 0-1,0-18 0,16-5 0</inkml:trace>
  <inkml:trace contextRef="#ctx0" brushRef="#br1" timeOffset="211708.8">20693 8680 105,'-33'46'41,"-13"9"2,6 21-4,-2 0-31,9 9-5,5-1 0,7-3-3,12-10-3,9-18-6,18-3-29,2-26-2,18-11 1,-2-30-2</inkml:trace>
  <inkml:trace contextRef="#ctx0" brushRef="#br1" timeOffset="211911.6">20995 8679 107,'-33'43'43,"1"22"0,-13 1 0,2 12-38,3 1 0,9-1-3,7-3 0,9-9-4,10-6-2,5-18-4,23-4-31,-4-23-2,18-7 1,-2-24-2</inkml:trace>
  <inkml:trace contextRef="#ctx0" brushRef="#br1" timeOffset="212332.8">21079 9171 101,'-9'13'39,"-7"-4"0,6 8 0,-2-4-33,6 4-2,-1-2 0,5 4-1,2-4-1,4-2 0,-4-13 0,21 13 0,-6-14-1,3-6 0,2-6 0,4-6-1,0-3 0,3-4 0,-1 1 0,-3 0 0,-3 5-1,-5 6 1,-4 12-1,-11 2 1,-3 28-1,-14 7 1,-7 17 0,-7 14 0,-7 12 1,-5 10 0,-3 6 0,-2-2 1,2-3-1,3-10 0,2-13 0,2-17-1,7-14-1,3-19 0,7-15-2,-1-16-3,14-1-22,-10-26-11,14-1-2,-5-12 1,10 4-1</inkml:trace>
  <inkml:trace contextRef="#ctx0" brushRef="#br1" timeOffset="212847.6">21599 9537 94,'-7'15'38,"7"-15"-9,-11 11-26,4-26-24,-6 10-17,13 5-3</inkml:trace>
  <inkml:trace contextRef="#ctx0" brushRef="#br2" timeOffset="216903.6">13731 10205 70,'0'0'37,"0"0"-2,0 0 2,0 0-28,-1 18-7,5 4 0,3 14 1,-4 12-1,2 14 0,-5 12-2,-1 7 1,-4 3-1,-1-4 2,2-2-6,-6-19-7,14-5-26,-7-23-2,12-16 2,-9-15 0</inkml:trace>
  <inkml:trace contextRef="#ctx0" brushRef="#br2" timeOffset="217434">13493 10301 88,'-23'-13'40,"23"13"0,-2-22 0,26 11-35,9-4-1,14 1 0,5-2-1,7 1-1,3 1 0,2 1-1,-4 2 0,-3 4-1,-6 4 1,-5 4-1,-7 7 0,-9 6 1,-7 10-2,-7 8 2,-8 11-2,-7 10 1,-6 9 0,-5 5 0,-4 3-1,0 0 2,2-6-1,1-7 0,4-10 0,6-13 0,5-14 0,7-13 1,7-15-1,5-12 1,2-12 0,7-5 0,-1-8 0,2-3-1,1-1 1,-4 4-1,-4 10 1,-6 7-1,-2 13 0,-5 13 0,-4 14 0,-4 12 0,-3 15-1,-2 6 0,2 6-2,-1 1 0,7 5-5,-5-19-27,15 3-4,-2-16-1,15-7-1</inkml:trace>
  <inkml:trace contextRef="#ctx0" brushRef="#br2" timeOffset="217636.8">14771 10469 92,'0'0'37,"-25"-8"0,14 24 0,-6 4-34,5 9 0,0 6-1,4 6 0,3 3-2,4-1-1,7-1-5,-4-14-28,16-3-4,-3-14 0,8-6-1</inkml:trace>
  <inkml:trace contextRef="#ctx0" brushRef="#br2" timeOffset="218588.4">14823 10231 94,'-5'-11'37,"5"11"4,0 0-4,21 20-33,-7-6 0,7 7-1,-1 2 0,4 7 0,-5 2-2,-1 7 1,-7 3-2,-4 0 1,-7 3-1,-3 0 1,-4-2-1,-2-6 0,2-7 0,1-8 0,5-11 0,1-11 0,16-8 1,1-10-1,5-11 0,4-5 0,2-4 1,2-2-1,-1 3 0,-4 4 0,-4 6 0,-5 9 0,-4 10 0,-12 8 1,14 17-1,-12 7-1,1 8 1,0 5-1,1 4 0,4 0-1,6 2-1,5-7-1,9-4-3,-2-15-2,15 4-6,-11-26-6,19 9-3,-15-23-10,9 0-2,-13-18 10,3 5 20,-12-4 7,-11-8 9,3 16 9,-25-12 2,8 19 14,-20-2 1,6 22-6,-16-4-19,9 18-4,-5 7-2,4 8-1,1 5-1,10 6-1,4 0 0,11-1-1,8-5 0,11-9 0,6-9 0,9-11-1,5-12 1,1-6-1,-2-10 0,-1-5 0,-6-5 0,-5 0 0,-8 2 1,-7 6-2,-7 6 1,-5 7 0,1 13-1,-18 15 1,2 15 0,-4 15-1,-1 14 1,-2 11 0,2 10-1,0 5-1,1 2 1,4-2 0,6-9 0,3-9 0,3-14 1,3-13-1,1-15 1,0-25 1,0 0-1,14-19 1,-8-12-1,0-10 0,1-10 2,1-10-1,3-7 0,4-4 0,3 2-1,1 1 0,6 4-2,-1 4-2,12 17-10,-10-3-24,12 20-1,-9-3 0,10 15 0</inkml:trace>
  <inkml:trace contextRef="#ctx0" brushRef="#br2" timeOffset="218916">16029 10488 95,'11'-11'36,"-11"11"1,0 0 0,-22-14-31,12 12-2,-3 2 0,1 6-2,0 1 1,2 7-1,2 2 0,5 5 0,3 1 0,3 1-1,5-1-1,4-3 1,4-4-1,5-1 1,1-5-1,-1-2 0,0 0 0,-2 0 0,-5 1 0,-4 4 0,-9 5 0,-8 1 1,-5 5-1,-3 1 0,-3 0 0,-3-2-1,2 0-1,1-10-2,10 8-12,-6-20-23,14 0-1,0 0 0,5-16 0</inkml:trace>
  <inkml:trace contextRef="#ctx0" brushRef="#br2" timeOffset="219368.4">16876 10085 76,'16'-15'38,"-16"15"-2,0 0 1,-16 21-22,4 10-14,-4 12 0,2 10 1,-1 9-2,2 9 2,0 4-2,6 1 2,1-1-3,3-7 1,4-5-6,-7-20-23,16-2-8,-7-18 0,11-9-1</inkml:trace>
  <inkml:trace contextRef="#ctx0" brushRef="#br2" timeOffset="219571.2">16714 10534 97,'-19'0'39,"12"12"0,7-12 0,0 15-35,15-13-2,14-4-2,11-5-1,9-11-2,16 1-5,-2-21-19,17 8-11,-3-15-2,4 3 4,-13-8-1</inkml:trace>
  <inkml:trace contextRef="#ctx0" brushRef="#br2" timeOffset="219914.4">17441 10028 85,'-13'-12'37,"-13"6"0,6 20 1,-14 1-25,13 25-4,-6 6-5,7 12 1,-2 9-2,4 8 0,2 3-2,3 3 2,2-3-3,4-5 2,2-10-2,4-9 1,3-11 0,3-13-1,6-15 0,6-13 0,6-15 1,2-10-1,4-8 0,1-6 0,1-4 0,-2 0 0,-3 4 1,-5 9-1,-5 9 0,-5 10-1,-11 9 0,11 10-1,-6 8-1,-2 0-1,10 12-8,-11-13-25,20 9-3,-4-14 2,12 3-2</inkml:trace>
  <inkml:trace contextRef="#ctx0" brushRef="#br2" timeOffset="220288.8">17772 10533 93,'0'0'37,"-29"-14"3,13 24-2,-18 3-30,12 15-2,-6 3-1,3 9-1,-1 2-1,9 2 0,2-5-1,11-6 0,8-7-1,10-13-1,9-13 1,8-9-1,5-12 0,2-9 0,3-5 0,-6-6 1,-2 0-1,-6 2 0,-6 3 0,-8 9-1,-6 11 1,-7 16 0,0 0 0,-13 15-1,2 11 1,2 2 0,2 7-1,5-2-1,8 0-2,3-13-1,18 5-11,-4-25-22,21-4-1,-3-19 0,15-2 0</inkml:trace>
  <inkml:trace contextRef="#ctx0" brushRef="#br2" timeOffset="220460.4">18331 10188 88,'-30'-1'35,"13"34"4,-11 12-3,6 22-21,-8 7-12,7 8 0,3 2-5,2-7-3,11 2-6,-5-17-26,13-7 1,-3-19-2,9-9 0</inkml:trace>
  <inkml:trace contextRef="#ctx0" brushRef="#br2" timeOffset="220632">18086 10570 118,'-5'-15'40,"-2"-4"2,7 19-4,19-12-34,2 4-3,9 2-3,8-7-4,19 11-29,-6-13-4,18 10-1,2-9-1</inkml:trace>
  <inkml:trace contextRef="#ctx0" brushRef="#br2" timeOffset="221131.2">19366 10353 47,'20'-27'33,"-8"-3"4,-5 5-2,-16-11-16,8 16-3,-20-12-4,4 15-2,-12 0-4,1 13-1,-8 8 0,0 15-3,-2 13 0,1 15 0,0 11-1,5 12 1,5 6-2,8 4 1,6-2-2,11-7 2,8-5-3,4-15-1,12-5-5,-6-25-19,15 0-12,-14-19 1,8 0-2,-13-15 2</inkml:trace>
  <inkml:trace contextRef="#ctx0" brushRef="#br2" timeOffset="221661.6">18898 10662 102,'-15'-6'38,"3"-2"2,12 8-1,16-1-34,15 0-1,8-1-2,8 0-1,9 1-1,5-1-1,7 2 0,0 0 0,3 0-1,-6-2 1,-3 0 0,-6-2 0,-9-1 0,-9-2 1,-11-3 0,-11 1 0,-16 9 1,-1-15 0,-15 10 0,-8 6 0,-11 6 1,-5 8 0,-4 5 0,-1 9 0,0 3 0,5 4 1,5-1-1,9-1 0,14-4-1,12-6 1,12-9-1,14-9 0,13-11-1,8-6 0,6-11 1,1-6-1,1-4 1,-6-3-1,-4-2 0,-11 4 0,-8 4 0,-9 5 0,-8 10 0,-9 14 0,0 0 0,-15 15 0,-1 11 0,-2 7-1,0 5 0,1 0-1,5 2-2,5-9-1,14 3-9,-2-24-24,26-2-2,-1-19 1,18-5 0</inkml:trace>
  <inkml:trace contextRef="#ctx0" brushRef="#br2" timeOffset="221911.2">20162 10105 110,'-7'-25'37,"7"25"5,-22 10-5,6 21-32,-5 13-2,2 14 0,-1 10-2,2 8 1,-1 2-2,7-1 1,2-3-2,6-9 1,6-7-2,3-17-3,12-4-5,-6-24-27,20-8-3,-5-21 2,14-5-2</inkml:trace>
  <inkml:trace contextRef="#ctx0" brushRef="#br2" timeOffset="222114">20419 10079 120,'0'0'42,"-16"35"-3,-1 21 0,-10 9-35,-1 16 0,-2 7-3,2 3 1,4-1-3,6-6 1,8-9-2,5-14-3,18-1-24,-7-28-13,13-5 1,-5-19 0,11-6 0</inkml:trace>
  <inkml:trace contextRef="#ctx0" brushRef="#br2" timeOffset="224700">21082 10648 81,'5'-17'34,"0"2"-1,-6-10-6,1 12-20,-11-2-2,1 8 0,-10 3-2,-2 13 1,-9 3 0,0 12 0,-8 4 0,5 8-1,-1 0 0,8 2 0,5-4-1,12-4-1,10-7 0,14-9 0,14-9 0,11-9-1,8-7 0,6-7 0,0-5 1,-3 0-1,-3-3 1,-6-1-1,-10 4 0,-6 1-1,-9 5 0,-7 2 0,-9 15-2,6-18-1,-6 18-1,0 0-1,-4 18-3,-9-9-13,13 17-13,-4-7 0,11 7 0,1-6 1</inkml:trace>
  <inkml:trace contextRef="#ctx0" brushRef="#br2" timeOffset="224965.2">21658 10491 79,'-18'-18'37,"-2"9"-1,-10-1 1,2 19-23,-10-6-6,7 15-2,-5 7-1,3 8-2,2 4-1,7 4 1,6 2-2,11-1-1,12-4-1,12-11-2,18-1-3,7-19-9,22 3-23,1-12 0,10-2 1,-5-11-1</inkml:trace>
  <inkml:trace contextRef="#ctx0" brushRef="#br2" timeOffset="225308.4">22074 10578 82,'0'0'36,"-18"-8"-1,-2 5 2,7 14-27,-16-8-2,4 12-2,-10-1-1,4 8-2,-3 1 0,8 4 0,1 0-1,7 1 0,7-2-1,9 0-1,10-4 0,9-6-2,11-2-4,1-15-18,19 6-14,-5-13 1,10 3-1,-6-14-2</inkml:trace>
  <inkml:trace contextRef="#ctx0" brushRef="#br2" timeOffset="225682.8">22138 10698 89,'-9'17'35,"3"-7"0,16 2 0,4-12-29,16 2-1,3-10-2,6 0 0,-2-5 0,0 2 0,-8-3-1,-4 0 0,-13 3 1,-7-1-2,-8 1 1,-8 0-1,-7 2 0,-4 1-1,-5 3 1,-2 6-1,0 4 1,0 8-1,-1 9 1,4 5 0,7 7-1,6 3 1,10 0 0,9-3-1,14-4-2,9-10 0,14-6-4,4-16-4,19-1-26,-9-14-3,9-4 2,-10-14-2</inkml:trace>
  <inkml:trace contextRef="#ctx0" brushRef="#br2" timeOffset="225901.2">22789 10178 113,'-14'22'39,"-9"11"-3,6 28-6,-9-2-24,8 10-2,-4 5-3,4 2 0,7-2-3,-1-7-1,10 2-9,-6-18-24,13-3-2,-2-18 0,8-6-1</inkml:trace>
  <inkml:trace contextRef="#ctx0" brushRef="#br2" timeOffset="226884">22762 10787 93,'0'0'35,"26"18"1,-10-26-1,13 4-28,-2-9-2,5-4-1,-3-6 0,0 0-1,-8-4 0,-5 4 0,-10-3 0,-6 4-1,-12 3-1,-4 6 0,-8 7 0,-5 6 0,-4 8 0,1 8-1,-1 10 1,6 5 0,2 5 0,10 2 0,8-2-1,11-2 0,10-4-1,9-10-1,16-6-3,4-13-2,14 0-2,-8-15-2,11 4 2,-12-11 0,2 4 3,-12-5 3,-7 2 2,-12 5 3,-9-2 2,-10 17 1,-2-14 0,2 14-1,-17 9-1,5 4-1,0 6-2,-2 5 1,1 1-1,3 4 1,-1-3 0,4-2 1,0-5 0,5-4 0,2-15 1,0 0-1,14-4 1,-3-8-1,2-10 0,3-4 0,1-3 0,2-4-1,0-1 0,-2 4-1,1 2 1,-3 5-1,2 6 0,0 3 0,1 6 0,-2 5 0,1 5 0,2 2 0,3 0 0,0 0 0,0 0 1,-2 1-1,-2-1 0,-2-2 0,-2-3 1,-3-1-1,-11 2 0,3-11 1,-3 11-1,-13-8 0,2 6 0,-4 2 0,-3 7 0,-2 6 1,-5 5-1,2 6 1,-2 3-1,3 4 1,3 0 0,6-1 0,5-3-1,8-8 1,10-7-1,6-10-1,9-8 1,4-8 0,2-6 1,3-7-1,-3-5 1,-2-2-1,-6 4 1,-3 3 0,-9 5-1,-6 7 1,-5 15-1,0 0 0,0 0 0,-18 25-1,10-3-1,-2 1-1,7 4-2,-4-12-6,16 4-27,-9-19-2,20 11 2,-5-23-2</inkml:trace>
  <inkml:trace contextRef="#ctx0" brushRef="#br2" timeOffset="227086.8">24013 10332 80,'-32'11'40,"9"19"1,-12 4-2,6 20-14,-4-6-21,5 6-2,2 1-4,2-6-6,15 4-29,-9-12-2,14 0 1,-6-16-2</inkml:trace>
  <inkml:trace contextRef="#ctx0" brushRef="#br2" timeOffset="227274">23700 10634 106,'0'0'40,"-16"6"1,16-6-2,0 0-33,25 12-4,-1-10-4,2-7-7,11 9-29,-7-8-1,9 5-1,-8-7 0</inkml:trace>
  <inkml:trace contextRef="#ctx0" brushRef="#br2" timeOffset="227632.8">23981 10750 87,'1'17'36,"-1"-17"1,27-6 0,-12-7-29,14 2-4,-4-7-1,4-1-2,-4-1 1,-2 2 0,-7-5 0,-2 1 0,-11-1 0,-5 2 1,-8 4 0,-8 8 1,-10 4-2,-3 12 1,-5 10 0,0 11-1,0 9 0,7 6 0,5 0-1,10-1-1,13-5 0,8-8-2,15-7-5,-3-20-28,19 1-7,-7-18 1,13-1-1</inkml:trace>
  <inkml:trace contextRef="#ctx0" brushRef="#br2" timeOffset="228740.4">13568 11555 51,'-22'2'37,"-9"2"-1,-2 8 1,-7-2-22,5 13-7,-5 0-1,8 16-1,1-1-1,8 8-2,7-4 1,10 2-3,9-6 2,15-8-3,8-14 1,14-13-3,9-16 3,8-15-1,5-11-1,0-7 2,-3-7-1,-5-1 1,-9 1-1,-11 4 1,-8 8-2,-11 11 2,-9 11-1,-6 19 0,0 0 0,-18 23 1,8 17 0,-3 14-2,1 16 2,0 15-2,0 14 2,1 4-1,0 5 0,1-2 0,-5-8 0,0-7 1,-5-14 0,-2-15 0,-6-17-1,-2-15 1,-3-14-1,-2-17-1,2-14-1,2-15 1,8-11-3,2-17-2,20 0-12,-1-21-21,20 3 0,3-7-1,20 7 0</inkml:trace>
  <inkml:trace contextRef="#ctx0" brushRef="#br2" timeOffset="229692">14240 11589 79,'0'0'40,"-1"14"-2,-6 2 3,-19 0-35,9 11-1,-5 2-3,3 4-1,0 3 2,3 2-3,2-2 2,2-3-3,4-6 1,2-7-2,5-8 3,1-12-1,0 0 1,19-14-1,-8-9 0,3-6 3,3-5-3,1-6 1,-1 0-1,2 1 1,-2 2-1,0 5 2,3 6-3,1 7 0,1 5 1,3 5 0,6 3 0,0 6 0,5 2 0,2 3-1,1 3 1,0 0 0,-3 2 0,-3 1 0,-4-1 0,-6 0 0,-5-2 0,-8-1 0,-10-7 0,0 0 0,0 0 0,-20 8 1,1-5-1,-6 1 2,-4 4-1,-2 3 1,-1 3 0,4 5 1,0 2-2,10 1-2,5-1 3,9-2-3,12-4 2,9-4-2,7-4 1,8-9-2,3-6 2,2-4 2,1-7-3,-2-3 4,-2-3-4,-6-2 1,-6-1 0,-7 0 1,-4 2-2,-2 5 0,-6 3 1,-3 6-2,0 12 2,0 0 0,-12 5 0,8 10 1,0 7 0,2 2 0,2 3 0,7 3 1,3-8-2,9-1 2,4-11-1,8-4-1,5-11 0,5-4-2,2-9 2,-4-8-1,-1 0 1,-6-4-2,-6 2 2,-7 1-2,-9 4 2,-5 7 0,-8 6 0,3 10 0,-11 0 0,11 0-1,-12 23-1,8-6 1,3 5-1,2-1 2,2 3-1,2-2 1,1-1-1,1-3 1,-1 1-2,-1-7 0,4 3-3,-9-15-8,14 8-25,-14-8 1,14-9-1,-10-5-3</inkml:trace>
  <inkml:trace contextRef="#ctx0" brushRef="#br2" timeOffset="230144.4">15174 11580 63,'0'0'39,"0"0"-1,-13-4 2,18 15-27,-5-11-5,1 13-2,-4 2 0,5 5-1,-2 3-1,2 10 0,0-1-1,3 0-2,1-1 1,3-2-2,4-8 1,3-6-3,2-8 3,3-11-4,0-9 4,5-6 1,-2-9-2,0-3 1,-1-4-2,-2-4 1,-2 1-2,-7 0 0,2 8-6,-12-10-16,6 20-17,-10-3 1,2 23 0,3-19 0</inkml:trace>
  <inkml:trace contextRef="#ctx0" brushRef="#br2" timeOffset="230378.4">15767 11587 87,'3'10'40,"-3"-10"-1,-4 31 3,-3-9-37,2 8 0,-2 1-3,0 3-3,6 4-6,-11-10-30,18 2-2,-6-13-3,13-3 0</inkml:trace>
  <inkml:trace contextRef="#ctx0" brushRef="#br2" timeOffset="230534.4">15840 11414 98,'-16'-14'41,"-5"2"-1,8 9-3,2 8-44,11-5-32,-1-11-2,9 1 0,11 4-1</inkml:trace>
  <inkml:trace contextRef="#ctx0" brushRef="#br2" timeOffset="230986.8">16222 11187 63,'0'0'37,"0"0"-1,6 19 0,-18 9-28,5 20-1,-9 7-2,2 10-1,-3 6-2,4 6 2,0-3-2,4-6-3,4-8-2,2-16-6,14-4-29,-5-16 0,8-5-1,-14-19-1</inkml:trace>
  <inkml:trace contextRef="#ctx0" brushRef="#br2" timeOffset="231189.6">16038 11633 86,'-28'-8'39,"13"9"1,2-3-1,13 2-34,18-4-2,7 1-3,13-1-1,10-5-3,12 6-3,0-11-9,16 12-22,-8-4 0,3 8-1,-14-3 1</inkml:trace>
  <inkml:trace contextRef="#ctx0" brushRef="#br2" timeOffset="231532.8">16659 11606 59,'0'0'37,"-25"-16"0,10 13 2,-14-9-25,11 15-5,-12-3-2,2 11-2,-6 4 0,4 8 0,-2 4-2,4 5 1,4 0-1,7-1-2,12-4 1,10-7-2,12-10 2,13-8-1,9-10-1,6-9-1,5-6 1,-1-4 1,-3-3-1,-5 3 1,-10 4-1,-10 4-2,-12 8 2,-9 11 0,0 0-1,-10 17 3,-2 4-3,3 4 2,4 3-4,2-3-3,13 3-5,-5-18-28,27-3-1,1-19-2,16-4 1</inkml:trace>
  <inkml:trace contextRef="#ctx0" brushRef="#br2" timeOffset="231720">17215 11188 90,'-18'4'39,"-11"9"2,5 24-3,-6 7-33,6 11-1,-1 7-2,7 5 1,3 1-3,5-2 0,10-1-6,-5-17-29,14-1-5,-6-17 0,10-4-1</inkml:trace>
  <inkml:trace contextRef="#ctx0" brushRef="#br2" timeOffset="232016.4">16978 11505 92,'-12'14'40,"19"4"1,-7-18-1,37 20-34,-13-16-2,13-1-2,2-4 0,3-1-1,-1 1 0,-4 1 0,-6 4-1,-7 4 1,-7 6-1,-9 6 2,-7 6-2,-5 4 1,-3 3-3,-3-2-3,7 6-5,-12-15-29,17 4-2,-2-26-2,9 16 1</inkml:trace>
  <inkml:trace contextRef="#ctx0" brushRef="#br2" timeOffset="232156.8">17378 11338 103,'-10'-9'39,"-4"6"-11,2-1-27,12 4-41,-15-13-1,15 13-1</inkml:trace>
  <inkml:trace contextRef="#ctx0" brushRef="#br2" timeOffset="232905.6">17672 11501 67,'0'0'37,"0"0"1,-23 7 0,7 16-28,-13 1-2,2 10-1,-4 3-2,7 6 0,2-4-2,9-1-1,8-6-1,15-6-1,7-9 1,11-10-4,8-11 2,1-11 0,3-5-1,-1-7 1,-4-4-1,-7-4 2,-6 0-2,-8-1 2,-7 6 0,-3 3-2,-7 4 3,1 6 0,-2 4 0,4 13 0,0-14 0,0 14 0,20-1 1,-4 5-1,4 0 0,3 2 1,0 2-1,1 4 1,-6 2-1,-3 2 1,-8 3-1,-5 3 2,-5 0-2,-5 2 1,-1-3-1,-3-2 1,3-4-2,3-5 2,6-10-3,10-3-1,4-10 2,7-6-2,2-5 2,3-2-1,-2-3 1,0 0-1,-4 5 2,-4 4 0,-3 5-1,-13 15 1,14-6 0,-14 6-1,7 22-1,-6-3-1,4 6-5,-12-9-23,14 17-11,-8-12 3,11 7-4</inkml:trace>
  <inkml:trace contextRef="#ctx0" brushRef="#br2" timeOffset="233420.4">18576 11540 79,'-14'-6'38,"-1"7"0,-14-1 0,-2 9-32,-11 3 0,1 8-2,-3 4-1,5 5 3,5-1-3,10 4 1,10-6-1,17-1 1,12-9-2,12-6 1,10-9-1,12-7-2,3-6 1,3-6-2,-4-3 1,-5-3-1,-7 1 1,-6 0-2,-11 3 2,-8 5-2,-8 5 2,-6 10 0,0 0 0,-16 14 1,6 6-2,-3 7 1,6 5-3,-2-3-4,15 9-8,-7-16-24,20 0-2,-1-20-1,14-4 2</inkml:trace>
  <inkml:trace contextRef="#ctx0" brushRef="#br2" timeOffset="233638.8">19190 11167 89,'0'0'40,"-20"7"1,-4 20-1,1 22-28,-10 8-8,1 11 0,0 7-2,6 4 1,4-2-3,8-6-2,8-7-2,3-21-11,21-1-23,-5-24-4,15-8 1,-3-22-2</inkml:trace>
  <inkml:trace contextRef="#ctx0" brushRef="#br2" timeOffset="233826">19445 11294 104,'0'0'40,"-23"36"1,-10 2-4,3 17-30,-4 3-4,3 4 1,4-2-4,4-2 1,12-5-6,-2-22-15,19 5-19,-5-17-3,14-2 2,-5-15-5</inkml:trace>
  <inkml:trace contextRef="#ctx0" brushRef="#br2" timeOffset="234418.8">19609 11598 95,'0'0'40,"0"0"2,-23-2-4,13 12-30,-9 0-2,2 7 0,-5 4-3,3 8 1,-1-1-2,8 2-2,2-3 1,10-4-1,7-9 0,7-5 0,9-14 0,5-11-2,6-7 2,-1-7 1,2-3-1,0-2 1,-6 4-1,-2 0-2,-8 10 1,-4 8 1,-15 13-1,7 13 2,-14 14-1,-7 13 1,-3 12-1,-7 11-1,-4 11 1,-5 7-1,-2 1 1,-1-2-3,-3-5 3,0-11-3,2-9 2,0-14 1,2-16 0,3-18-1,5-13-1,-1-18-5,17-2-25,-16-22-9,10-5 1,-9-16-2</inkml:trace>
  <inkml:trace contextRef="#ctx0" brushRef="#br3" timeOffset="239145.6">12674 12365 64,'13'-9'37,"-13"9"0,8 17 0,-3 10-32,-7 7-2,3 18 0,-8 11 0,3 17 0,-7 9-1,1 4 0,-1 0 0,4-9-3,6-7 0,4-19-4,17-3-14,-1-33-21,13-15 3,1-20-2,9-12 1</inkml:trace>
  <inkml:trace contextRef="#ctx0" brushRef="#br3" timeOffset="239379.6">13121 12372 51,'0'0'38,"0"0"-2,-4 30 2,-4 5-18,7 22-16,-5 9-1,3 17-1,-2 5 0,1 3-1,0-1-1,1-8-2,5-5-2,-4-22-5,16-2-27,-11-26-1,9-13-2,-12-14 1</inkml:trace>
  <inkml:trace contextRef="#ctx0" brushRef="#br3" timeOffset="239535.6">13034 12919 64,'-31'-16'39,"-4"-2"-2,12 16 3,1-8-32,22 10-1,0 0-3,20 3-2,15-8-1,13-6-3,16 2-4,2-17-24,21 8-7,-2-9-1,10 8-1</inkml:trace>
  <inkml:trace contextRef="#ctx0" brushRef="#br3" timeOffset="239754">14042 12659 57,'7'13'38,"-7"-13"0,-2 24 1,-4-8-23,7 13-10,-5 5-2,6 11-1,-5 3-1,2 6 0,0 2-2,1-5-1,3-4-3,-1-19-8,10-2-26,-1-22 0,11-9-1,-1-22 0</inkml:trace>
  <inkml:trace contextRef="#ctx0" brushRef="#br3" timeOffset="239910">14069 12585 76,'-35'-17'38,"0"1"-1,12 8-1,10 3-36,8-5-6,26 10-30,2-6 0,16 6-2,6-4 2</inkml:trace>
  <inkml:trace contextRef="#ctx0" brushRef="#br3" timeOffset="240206.4">14542 12577 65,'7'15'38,"-16"-3"-1,-4 5 2,-16-8-29,5 12-4,-5-2-1,5 3-2,1-2 0,10 1 0,8-2-1,12-2 0,10-5-1,10 0 0,9 0-1,3-1 1,0 2-1,-2 3 1,-6 2-1,-7 5 1,-10 5 0,-8 2 0,-15 2 0,-5 1 0,-8-1 0,-3-4-2,1-3 0,0-9-3,9 3-8,-6-21-27,21 2 0,1-16-2,14-1-1</inkml:trace>
  <inkml:trace contextRef="#ctx0" brushRef="#br3" timeOffset="240658.8">15598 12403 59,'0'0'39,"0"0"0,-2 15-2,0 18-20,-7 2-15,2 14-1,-1 10 0,-1 12 0,-2 9 0,2 1-1,2-1-1,5-6 0,6-5-4,-3-21-6,18 0-26,-8-23 0,8-9-1,-5-17 1</inkml:trace>
  <inkml:trace contextRef="#ctx0" brushRef="#br3" timeOffset="240861.6">15503 12876 78,'-15'-8'39,"-2"-1"-1,17 9 1,0 0-34,11 8-2,10-9-1,10-4-2,12-5-1,10-9-2,14-2-4,-2-20-10,15 6-21,-4-13 1,6 1-2,-12-8 1</inkml:trace>
  <inkml:trace contextRef="#ctx0" brushRef="#br3" timeOffset="241204.8">16234 12338 83,'-34'34'39,"6"20"0,-8-3 0,8 17-33,1 0-1,5 12-1,2-3-2,5 0 0,3-8 0,7-6-1,2-10 0,7-13 0,3-12 0,5-17-1,7-18 1,4-12-1,4-14 0,2-6 0,1-7 1,-1-2-1,0 2 0,-6 5 0,-3 12 0,-7 12 0,-13 17 0,12 9 0,-13 16 0,-1 9 0,-1 8 0,2 3-1,3 3-1,4-4-2,8-3-2,1-16-9,15 1-25,-4-18 1,12-2 0,-7-18-1</inkml:trace>
  <inkml:trace contextRef="#ctx0" brushRef="#br3" timeOffset="241563.6">16626 12820 75,'0'0'38,"-6"12"0,18-3 2,-12-9-34,30 2-1,-5-6-2,6-2 0,0-5 0,4-3-2,-5-3 0,0-1 0,-7-1 0,-4-3-1,-9 2 0,-10 3 0,-8 5 0,-7 6 1,-8 8-1,-6 9 1,-7 14 0,-2 9 0,-3 10 0,5 8 1,5 1-1,8 1 0,11-5 0,12-9-1,15-10-2,12-17-4,29-2-28,-4-20-7,22-1 2,2-16-3</inkml:trace>
  <inkml:trace contextRef="#ctx0" brushRef="#br3" timeOffset="242125.2">18247 12481 74,'6'-22'38,"-12"0"0,6 22 0,-34-8-32,4 19-1,-15 8-1,-2 8-1,-10 4 1,3 5-2,5-2 0,9-2-1,14-6 0,15-7-1,22-6 1,14-7-1,17-1 0,9-3 0,4 1 1,3 4-1,-3 3 0,-9 8 1,-11 9-1,-17 8 0,-14 7 1,-13 6-1,-12 1 0,-6-3 0,-1-4-2,0-10-1,10-7-3,3-27-10,15 2-22,17-30 0,18 0-2,2-18 2</inkml:trace>
  <inkml:trace contextRef="#ctx0" brushRef="#br3" timeOffset="242562">18643 12508 81,'-18'15'39,"6"12"-1,-11 0 2,12 14-36,-11 4 0,1 8-1,-1 3 0,0 8 1,2-3-2,2 0 0,3-7 0,6-8-1,3-11 0,6-12-1,0-23 1,21-2-1,-1-25 1,6-13-1,3-11 1,3-9 0,-1-8 0,2-5-1,-4-3 1,-2 5 1,-5 8 0,-5 12-1,-3 9 0,-2 14 0,-3 17 0,-9 11 0,15 33-1,-9 8-1,1 11 1,-1 11-1,2 8 0,-1 6 0,1-1 1,0-5-2,2-4-1,0-10 0,2-7-3,-2-22-5,12 0-26,-22-28-3,28 2 1,-20-23-1</inkml:trace>
  <inkml:trace contextRef="#ctx0" brushRef="#br3" timeOffset="243451.2">18656 12763 96,'-4'15'40,"4"-15"1,25 17-2,8-19-34,14-5-2,11-8-1,4-4 0,3-3-1,-3-1 0,-5 2 0,-8 2 0,-11 5-1,-10 8 1,-13 4-1,-15 2 1,2 21-1,-12 3 0,-7 6 1,-7 12-1,-2 5 0,-1 4 0,0 3 0,4-1 0,6-4 0,8-10 0,6-10 0,10-16 0,9-15 0,6-16 0,7-16 1,3-12-1,0-10 0,-2-10 1,-1-3-1,-3 1 0,-8 4 0,-5 12 2,-7 14-2,-5 14 0,-1 24 0,-13 2 0,3 21 0,-1 12 0,3 8 0,4 1 0,5-2 0,7-3 1,9-9 0,11-8 0,8-11 0,9-11 0,7-12 0,3-9 0,1-6-1,-1-7 1,-4 0-1,-8-1 0,-10 6 0,-8 5 0,-13 11 0,-12 13 0,0 0 0,-10 34 0,-5 0 0,-2 11 0,-3 8 0,4 4 0,2 2-1,4-4-1,7-3 0,3-11-2,9-6-2,2-19-3,15 0-7,-11-29-10,20 6-10,-13-25 19,13 5 6,-10-16 4,1-4 5,-2 0 4,-9-10 8,10 19 12,-21-10 12,10 20-19,-14 0-4,0 28-4,0 0-2,-1 16 0,-7 18-2,-3 12-1,1 9-1,-2 6 0,2 2-1,2-2 1,1-5-2,1-4 1,5-13-3,0-16-2,8-5-6,-7-18-21,13-14-6,-7-14 0,13-1 0</inkml:trace>
  <inkml:trace contextRef="#ctx0" brushRef="#br3" timeOffset="243638.4">19946 12771 98,'-1'-17'38,"-8"-2"2,9 19-1,6-13-31,10 7-4,8-5-2,12-1-2,7-2 0,4-2-1,3 4-2,-6-1-1,-1 11-5,-23-6-20,2 17-10,-22-9 0,-8 28-1,-19-13 2</inkml:trace>
  <inkml:trace contextRef="#ctx0" brushRef="#br3" timeOffset="243841.2">19848 12997 99,'-21'16'39,"17"3"1,4-19-1,12-6-35,11-8-1,12-2-1,7-4-2,1 0 0,3 1-1,-4 2-3,-2 11-3,-20-8-20,2 23-12,-22-9 0,-4 28 0,-19-9 0</inkml:trace>
  <inkml:trace contextRef="#ctx0" brushRef="#br3" timeOffset="243981.6">19782 13234 95,'2'16'40,"-2"-16"1,41-5-1,-2-11-35,12-6-3,8 1-6,-9-17-17,9 17-17,-13-7-2,1 8 0,-17-2-1</inkml:trace>
  <inkml:trace contextRef="#ctx0" brushRef="#br3" timeOffset="244824">14819 14083 60,'-13'-12'37,"-5"5"0,1 8 0,-16-2-32,5 9-1,-5 0 1,1 10-1,-2 4 1,4 9-1,1 2-1,7 2 1,5 0-1,12 2-1,7-5 0,9-1-1,11-8-1,7-9 0,11-10 0,6-12 0,5-12 0,4-11 0,-1-7 0,-2-8 1,-3-3 0,-8 1-1,-7 4 1,-8 8 1,-11 10-2,-8 10 1,-7 16-1,-12 3 0,-2 18 0,-2 11 0,0 10 1,2 1-3,7 5 1,7-1-1,15-2-2,5-14-4,22 5-25,-3-25-7,16 2 0,-1-17-1</inkml:trace>
  <inkml:trace contextRef="#ctx0" brushRef="#br3" timeOffset="245073.6">15587 14057 61,'-26'-11'39,"2"15"-1,-9-2 2,8 17-30,-7 3-3,7 16 0,-3 1-2,7 7-1,2 0 0,11 0-2,5-4-1,10-10 0,9-10-3,8-16-3,21 3-22,-6-26-12,15 3-1,-6-16-1</inkml:trace>
  <inkml:trace contextRef="#ctx0" brushRef="#br3" timeOffset="245401.2">16001 14042 78,'-28'9'41,"12"3"-2,-12-8 0,5 11-31,-9-1-2,5 8-2,-3 3-2,4 10 1,3 3-2,8 5 1,7 0-1,9 0 0,8-6-1,9-6 0,9-11 0,7-14-1,9-11-3,0-19-7,12 10-14,-13-22-15,9 7-1,-11-9-1,7 13 1</inkml:trace>
  <inkml:trace contextRef="#ctx0" brushRef="#br3" timeOffset="245916">16191 14245 77,'-12'2'40,"12"-2"-2,9 11 0,8-6-35,5-4 0,9 1-1,6-8 1,9-3-1,2-5-1,3-5 1,-4-3-1,-3-2-1,-8-1 1,-9-3-1,-13 5 0,-13 2 0,-14 5 0,-9 3 0,-9 7 0,-7 6 0,-4 6 1,-2 12-1,1 8 0,3 11 1,7 6-1,9 6 1,8 3-1,12-1 1,12-6-1,15-10 0,17-16-1,10-19-2,13-8-5,-3-29-23,20-3-9,-8-21 2,8 1-3</inkml:trace>
  <inkml:trace contextRef="#ctx0" brushRef="#br3" timeOffset="246103.2">16985 13601 77,'-16'8'40,"-9"13"-1,7 31 2,-11 8-33,11 22-4,-2 7-2,7 5-1,2 0-2,4-8-4,9 3-9,-5-24-25,15-7 1,-8-23-2,14-7 1</inkml:trace>
  <inkml:trace contextRef="#ctx0" brushRef="#br3" timeOffset="246508.8">16955 14159 81,'1'22'38,"-1"-22"1,17 28-8,1-27-27,10-3-1,2-7 0,7-4 0,-1-5-1,2-2 0,-4-1-1,-5-2-1,-7 1 1,-6 0-1,-8 0 0,-8 5 2,-8 0-2,-7 5 2,-5 7-2,-4 6 0,-4 9 1,-2 12 0,-2 10 1,3 9-2,2 7 1,7 3 0,5-3 0,10-2 0,7-9 0,9-10-2,15-11-2,10-15-2,21 0-15,-3-28-20,26 1 1,1-18-2,22 5 1</inkml:trace>
  <inkml:trace contextRef="#ctx0" brushRef="#br3" timeOffset="247444.8">17500 14038 63,'7'-10'39,"-7"10"-2,10-8 3,-10 8-31,0 0-5,11 26-1,-15 0 0,2 11 0,-5 3-1,0 7 1,2 1-1,1-2-1,2-8 0,7-5 0,1-12 0,4-11-1,3-12 1,0-8-1,2-11 1,-2-6-1,-3-4 1,-4-2 0,-2-3-1,-4 0 1,-3 4-1,1 1 0,0 6 0,4 0 0,3 7 1,8 2-1,7 4 0,8 4-1,9 5 0,3 3-1,11 4-2,1 1-1,6 6-2,-6-6-2,6 9-1,-11-8-1,-1 4 3,-12-6 3,-7-2 3,-8-2 2,-19 0 3,15-13 2,-22-2 2,2 4 1,-11-10-2,3 8 1,-10-3-3,0 8 1,-7 2-2,-2 10 1,-6 5-1,1 12 0,-1 6 0,1 7-1,6 3 0,5 2 0,12-3-1,10-3 0,12-9 0,14-8 0,13-13-1,8-10 0,6-9 0,1-9 0,-1-1 0,-4-4 0,-7 1 1,-11 3-1,-10 6 0,-6 5 0,-11 15 1,0 0-1,0 0 0,-7 13 0,3 9 0,1 9 0,3 4-2,0 1-2,9 9-7,-8-16-5,21 14-12,-15-24-11,17 3-1,-6-21-2,10-1 2</inkml:trace>
  <inkml:trace contextRef="#ctx0" brushRef="#br3" timeOffset="248318.4">18586 13611 60,'10'-14'38,"-10"14"-2,0 0 1,-10 25-32,3 13 1,-5 7-2,5 16 0,-5 6-2,4 8-1,1 0 0,4-1-1,5-6-2,0-10-1,10-4-5,-10-24-27,14-3-1,-5-19-2,4-6 2</inkml:trace>
  <inkml:trace contextRef="#ctx0" brushRef="#br3" timeOffset="248646">18406 13963 76,'-14'-5'40,"3"-7"0,11 12 1,25-6-34,7 1-1,11-3-3,12-2-1,8 0 0,5 0-1,4 0-1,2 2-1,-4 5 1,-8 2-1,-7 5 0,-12 3 1,-10 7-2,-10 8 2,-10 6-1,-10 4 0,-12 6 1,-2 6-1,-7 2 1,0 1-1,1-1 1,1-5 0,7-8-1,8-10-1,11-4-5,-10-19-25,35-17-6,-9-12 0,12-6-2</inkml:trace>
  <inkml:trace contextRef="#ctx0" brushRef="#br3" timeOffset="248802">19140 13590 88,'-38'-8'36,"11"12"-1,6 3-5,6-7-46,19 14-20,-4-14-1,32 23-1,-6-10 1</inkml:trace>
  <inkml:trace contextRef="#ctx0" brushRef="#br3" timeOffset="249426">19418 13955 86,'-10'21'38,"-11"-8"1,8 10-3,-4-6-33,7 0-1,2 4 0,8 0-2,1-1 1,6-2 0,6-3 0,7-5 0,4-6-1,3-6 0,3-8 0,-3-6-1,-1-5 1,-3-4 0,-3-5 0,-8-2 0,-5 0 1,-6-1-1,-4 3 1,-2 5 0,-5 2 0,1 7 0,-1 4-1,10 12 0,-11-10 0,11 10 1,12-3-1,3 2 1,8-1 0,7 1 0,3 1 0,4 3 0,-4 5 0,-1 9 0,-7 7-1,-6 8 0,-11 7-1,-7 7 1,-6 4-1,-6 1 1,-3-4-1,1-7 1,0-7 0,6-13 0,7-20 0,11 0 0,6-19 0,7-12 0,7-6 0,3-6 0,3 0 0,-1 8 1,-1 6 0,-8 14 0,-5 13 0,-6 13-1,-6 11 1,-4 9-1,-2 11-1,-2 1-1,4 5-2,-3-11-8,18 12-8,-14-21-18,22 4-2,-4-18-1,17 3 0</inkml:trace>
  <inkml:trace contextRef="#ctx0" brushRef="#br3" timeOffset="249582">20439 14383 93,'-12'0'42,"12"0"0,-20-1-5,15-20-37,5 21-17,-3-42-7,23 15-18,-3-12-1,16 2-2,1-11 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2T22:40:51.542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48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4-02T22:43:03.212"/>
    </inkml:context>
  </inkml:definitions>
  <inkml:trace contextRef="#ctx0" brushRef="#br0">11354 6198 40,'-93'1'30,"-2"13"1,-12 1-1,-10 6-26,1 10-1,-4 2 0,0 9 0,-4 2 0,4 9 2,-8 1-2,5 11 2,-3 3-2,11 14 2,-5 6-1,9 12 0,-4 7-2,7 12 0,3 10-1,9 8 0,6 7 0,11 1-2,11 1 1,11 4 0,15-3-1,14 0 1,13-2 1,13-1-1,12 1 1,12 8 0,11 1 1,13 2 0,13 1 1,13-2-1,14-7 0,12-5 1,17-11-3,17-9 2,14-16-2,10-9 1,15-14-2,11-9 1,10-9-1,9-14 1,10-12 0,2-12 0,6-19-1,5-16 1,-2-18 0,1-21-2,-1-20 4,-1-15-3,-6-22 3,-3-13-3,-8-12 2,-9-9-3,-12-11 3,-12-7-1,-21-10-1,-15-5 0,-20-9-1,-18-6 0,-23-8 0,-20-5 1,-17-5 0,-18-2 0,-19 0 1,-20 5 3,-20 7-1,-22 11 1,-26 11 0,-25 15-2,-30 17 2,-26 17-2,-28 14 0,-23 10-3,-22 10 3,-14 4-3,-7 5 2,-6 1-6,15 13-5,4-6-5,24 25-20,0 20-1,17 41-1,7 33 0</inkml:trace>
  <inkml:trace contextRef="#ctx0" brushRef="#br0" timeOffset="510">10079 7575 86,'14'-7'37,"-14"7"1,13 2-1,-19 15-36,-2 16-1,-2 13 0,0 13 1,-3 14-1,-1 8-1,4 6-1,0-4-2,10 1-5,-5-16-28,15-11 1,2-19-2,5-17 1</inkml:trace>
  <inkml:trace contextRef="#ctx0" brushRef="#br0" timeOffset="710">10087 7618 101,'-1'-23'39,"16"11"1,5-5-4,14 4-34,12-2-2,7-4-4,16 5-6,-5-9-27,8 10-1,-12-1 0,-2 11-2</inkml:trace>
  <inkml:trace contextRef="#ctx0" brushRef="#br0" timeOffset="900">10190 7921 94,'-42'23'39,"24"-5"0,18-18-1,17-5-35,20-10-2,18-8-2,13 1-2,3-8-4,10 15-24,-17-4-7,-6 16 0,-23 4-1</inkml:trace>
  <inkml:trace contextRef="#ctx0" brushRef="#br0" timeOffset="1060">10210 8192 79,'-35'22'39,"24"-8"-3,11-14 2,37-11-33,16-13-2,23-6-2,16 0-5,-1-13-18,17 12-14,-9-2 0,0 8-2,-17 3 1</inkml:trace>
  <inkml:trace contextRef="#ctx0" brushRef="#br0" timeOffset="1750">11184 7874 69,'-10'-14'37,"-2"9"0,-12 3 1,-1 12-24,-14 5-7,1 16-1,-9 7-1,1 14-1,-3 1 0,8 4-1,5-4-1,13-3-1,15-10-1,13-10 1,16-17-1,15-15 0,15-14 0,9-15 0,6-8 0,2-8 1,-7-4-1,-4-1 0,-14 2 1,-10 8 0,-13 8-1,-13 15 1,-7 19 0,-19-5-1,0 21 0,-1 13 0,-1 7 0,3 5-1,7 1 1,8-2-1,12-5 1,12-9-1,12-8 1,10-16-1,10-10 1,4-8 1,2-6-1,-3-4 1,-6-1 0,-11 3 0,-9 2 0,-11 6 0,-19 16-1,0 0 0,0 0 0,-21 24-1,2 2 1,1 8-1,-2 3 0,4 1 0,6-1 1,4-3-1,7-6 1,6-11 0,4-9 0,8-10 1,1-10-1,0-6 0,1-12 1,-3-2 0,-2-5-1,-3-1 1,-3 2 0,-2 1 0,3 3-1,-1 3 0,6 6-1,3-2-3,11 6-2,0-12-11,22 15-9,-11-19-13,18 4 0,-6-12-1,8 1 2</inkml:trace>
  <inkml:trace contextRef="#ctx0" brushRef="#br0" timeOffset="1930">12345 7460 97,'0'0'38,"-15"19"2,4 16-2,-6 9-34,2 15 0,-4 7-2,3 12 0,-1 7-2,3 0 0,2 1-2,2-11-3,10 3-12,-12-26-19,15-2-2,-6-22-2,9-9-1</inkml:trace>
  <inkml:trace contextRef="#ctx0" brushRef="#br0" timeOffset="2100">12176 8052 97,'-14'-4'38,"14"4"1,17-12-3,12-5-36,12-1-8,-1-15-29,23-2 1,-2-15-2,8-2-1</inkml:trace>
  <inkml:trace contextRef="#ctx0" brushRef="#br0" timeOffset="2430">12801 7505 97,'-18'41'40,"-17"6"1,6 17 0,-6 0-35,4 6 0,1-1-3,7 1-1,5-8 0,9-8-2,9-14 1,7-9-2,6-16 1,5-8 0,4-9 1,6-12 0,0-7 0,3-4 1,-2-3-1,1 1 1,-2 7-1,-1 2 0,-3 7 0,-3 6-1,-5 8 0,-2 6-1,-4 8-1,-3 6-2,4 9-9,-12-12-9,17 16-5,-17-18-9,15 8-6,-6-11-1,8 0 1</inkml:trace>
  <inkml:trace contextRef="#ctx0" brushRef="#br1" timeOffset="6910">10932 3952 8,'0'0'20,"7"-13"1,-7 13-7,10-10-4,-10 10 2,0 0-1,3-12 1,-3 12-1,0 0 1,7 23-1,-10-9-3,8 16-2,-7 6-3,5 12 0,-3 10-1,0 5-3,-3 3 0,1 0-3,7 4-14,-6-16-15,3-7-1,1-14 1,3-10-1</inkml:trace>
  <inkml:trace contextRef="#ctx0" brushRef="#br1" timeOffset="7530">10940 3989 67,'0'0'35,"0"0"0,0 0 0,21-12-30,7 12-1,10-9 1,15 6-1,7-6-1,13 4 0,2-6-2,6 2 0,-2 0 0,-5 1 0,-9 1-1,-10 1 1,-11 3-1,-12 1 1,-6 4-1,-11 0 0,-15-2 0,12 16 0,-12-4 0,0 3 0,0 5 0,0 7 1,3 6-1,0 7 0,3 5 0,1 3 0,1 4 0,1 1-1,1-1 1,-1-5-1,-1-4 1,-1-6-1,-2-6 1,-2-5-1,-2-6 1,-3-2 0,-4-5 0,-3-1 1,-4-4-1,-4-1 0,-5-2 0,-6-1 0,-6-1 0,-5 0 0,-6-1-1,-6 1 1,-7-3 0,-2 0 0,0-1-1,7-2 0,7 0-1,4-4-2,17 7-3,0-13-21,25 13-9,0 0-1,17-2 1</inkml:trace>
  <inkml:trace contextRef="#ctx0" brushRef="#br1" timeOffset="8790">11353 4713 3,'0'0'23,"0"0"0,0 0-5,-16-16-5,16 16-1,0 0-3,-10 3-1,10-3 0,0 0-2,-18 6 0,18-6-1,-17 12-1,17-12 0,-27 15-2,11-5 1,-8 1-1,0 4 0,-4 3-1,-1 5 1,-2 4-2,-1 0-5,8 10-24,-5-3-3,3 5-1,-2-4 1</inkml:trace>
  <inkml:trace contextRef="#ctx0" brushRef="#br1" timeOffset="9780.0264">10934 5093 3,'0'0'21,"0"0"2,5-12-11,-5 12-1,0 0-4,8-11 2,-8 11-5,0 0 2,0 0 0,12-7 1,-12 7-1,0 0 1,0 0-2,0 0 1,0 0-2,0 0-1,0 0-1,-5 12-1,5-12 0,0 0 1,0 0-1,0 0 0,0 0 0,0 0 0,0 0 0,0 0 0,0 0 0,0 0 0,0 0 0,0 0-1,12 9 1,-12-9 0,12 1-1,-12-1 1,18-1 0,-6 0 0,1-1-1,1 1 1,0-1-1,1 1 0,1 1 0,-1 0 0,1 1 0,0 1 0,3-2 0,1 1 0,0-4 0,5 2-1,0-2 1,4-2-1,-1 1 1,2-1-1,-2 0 1,0 2-1,-3 2 1,-2 2 0,-2 2 0,-3 1 1,-2 2-1,-2-2 1,0 0-1,-2-2 1,1-3-1,2-1 0,4-5 0,0 0-1,3 0 1,0-2-2,0 4 0,-1-2-2,1 12-2,-8-9-6,5 13-16,-9-2-5,-1 6 2,-2-1 0</inkml:trace>
  <inkml:trace contextRef="#ctx0" brushRef="#br1" timeOffset="10450.0532">11910 5118 36,'-10'11'29,"10"-11"-1,-5-10-12,5 10-5,5-13-7,-5 13 0,10-17-5,-4 6 1,-6 11-1,12-17 2,-12 17 1,8-13-1,-8 13 2,1-10-1,-1 10 2,0 0 0,-14-16-1,14 16 0,-11-16-1,11 16 1,-12-22-1,7 9-1,-3-1 0,1 2-1,-2-2 1,-1 1 0,-3 0 0,-1 1 0,-3-3 1,-1 1 0,-1-3 0,1 1 0,1-1-1,1 1-1,3 7-5,-7-7-16,20 16-13,-22-8-1,22 8 1</inkml:trace>
  <inkml:trace contextRef="#ctx0" brushRef="#br1" timeOffset="11550.0972">11854 4274 62,'0'0'35,"0"0"-1,20 4-2,-9-8-25,12 5-3,5-4-2,7 1-3,8 6-8,-6-13-18,10 11-6,-3-8-2,5 4 2</inkml:trace>
  <inkml:trace contextRef="#ctx0" brushRef="#br1" timeOffset="12100.1192">10925 4329 50,'-21'-5'35,"10"6"1,-6-5-2,3 12-19,-11-15-7,5 9-2,-13-5-3,1 3-2,-5 2-3,-6-11-14,12 12-19,2-8-1,18 1-1,10-7 0</inkml:trace>
  <inkml:trace contextRef="#ctx0" brushRef="#br1" timeOffset="12740.1448">12155 3905 33,'3'-14'29,"2"0"2,0 4-1,-7-7-20,13 12-1,-9-6-3,-2 11-1,11 7-1,-7 10-1,-5 9-1,0 13 0,-5 13 0,0 12-1,-5 10 0,-1 7-1,-2 1 0,3-4-2,5 1-2,-5-19-21,13-6-8,3-17-2,8-12 2</inkml:trace>
  <inkml:trace contextRef="#ctx0" brushRef="#br1" timeOffset="13220.164">12212 3985 19,'0'0'23,"0"0"-1,-15-5 3,15 5-22,0 0 1,0 0 2,0 0 0,-4-11 2,4 11 0,0 0-1,17 7 1,-17-7-2,19 5-1,-4-4-1,11 2-1,7-4 0,16 0 0,9-7 0,17 0-1,12-6 2,12-1-1,10-3 0,8 0 0,3-1-1,6 1 0,1 3-1,-4 3-2,-4 2 0,-6 4-1,-9 4-1,-15 0 0,-11 8 0,-22-2 0,-14 7-2,-18-7-5,-6 10-20,-18-14-1,-6 19-2,-6-12 2</inkml:trace>
  <inkml:trace contextRef="#ctx0" brushRef="#br1" timeOffset="13470.174">13902 3886 13,'0'0'25,"0"0"3,0 0-7,-13 8-5,19 12 2,-14-8-1,12 24-3,-12-5-1,12 20-2,-9-2-5,7 10-1,-1-1-2,3 2-2,1-2 0,-2-5-3,3-1-1,-11-11-6,11 10-8,-15-13-18,3-1-1,-8-5 0,0-4 1</inkml:trace>
  <inkml:trace contextRef="#ctx0" brushRef="#br1" timeOffset="13870.19">12223 4693 17,'-25'-5'29,"8"1"0,4-2 2,13 6-18,0 0-3,-11-7-1,26 14 1,-2-11-1,21 8-1,7-13 0,29 3-1,19-12-1,26-1-2,19-6-1,17-4-2,13 2-3,2-5-1,-2 13-2,-21-7-8,-8 18-23,-26-1 1,-18 7-2,-25-2 3</inkml:trace>
  <inkml:trace contextRef="#ctx0" brushRef="#br1" timeOffset="14310.2076">12498 4087 42,'12'-20'32,"-12"20"2,10-14-2,-10 14-17,7 12-5,-2 10-1,-7 2-4,3 14-1,-3 6-2,2 10-1,-3 5 0,1 2-2,4-1 0,-2-8-6,10 5-7,-3-21-21,14-7 0,-2-16-1,14-7 0</inkml:trace>
  <inkml:trace contextRef="#ctx0" brushRef="#br1" timeOffset="14580.2184">12953 4029 74,'-14'-17'35,"14"17"1,0 0-1,-7 15-30,1-4-2,5 11 0,-6 4-1,1 11 1,-3 4-1,-1 9-1,-2 1-1,3 3 0,2-3-3,2-7-2,17 7-19,-4-22-13,14-2 1,1-14-2,11-6 0</inkml:trace>
  <inkml:trace contextRef="#ctx0" brushRef="#br1" timeOffset="14810.2276">13350 3962 89,'-17'6'36,"8"18"0,-10 2-2,4 12-32,3 8-2,4 6 1,1 5-2,5 1-1,7 2-4,-3-17-11,13 5-19,0-15-1,12-4-1,-2-14 1</inkml:trace>
  <inkml:trace contextRef="#ctx0" brushRef="#br1" timeOffset="15020.236">13699 3953 83,'-8'44'37,"-8"5"-2,5 13 1,-3 2-35,5-3-7,16 4-27,-6-11-3,11-3-1,1-16 0</inkml:trace>
  <inkml:trace contextRef="#ctx0" brushRef="#br1" timeOffset="15890.2708">10559 4124 59,'12'-13'33,"-12"13"0,14-18-10,-1 19-14,-13-1 0,12-3-1,-12 3-2,-2 22-2,-6 1 0,-1 12-1,-6 11-1,0 11-2,-4 7 0,2 6-1,2 2 0,4-4-2,7-1-1,0-15-6,22-4-25,-10-14-1,10-6-1,-5-15 1</inkml:trace>
  <inkml:trace contextRef="#ctx0" brushRef="#br1" timeOffset="16360.2896">10553 4709 6,'0'0'25,"-19"4"2,2-10-13,17 6 2,-24-4-1,24 4-3,-28-6 0,17 9-2,-11-10-2,4 11-3,-8-4-1,2 3 0,-9 1-1,3 1 0,-7 0-1,-2 1-1,-6 1 2,-3-1-2,-6-3 0,-6-1 0,-5-2 1,-6-2-1,-4-1 0,-4-1 2,-3-4-1,1 5 0,-2-2 0,1 3-1,-2 5 0,-1 4 0,3 3 0,3 4-1,4 2-1,4 0 1,7 1-1,9-6-2,15 1-2,3-20-13,23 8-18,5-11 1,9 11-2,11-24 1</inkml:trace>
  <inkml:trace contextRef="#ctx0" brushRef="#br1" timeOffset="16660.3016">8789 4810 65,'0'-15'36,"1"-8"-1,3-1-1,1-16-32,3-6-2,1-8 1,-1-4-1,-1-4 0,-1-6-1,-1 2 1,-3 3-1,0 10-3,-6-4-8,3 19-20,-4 4-1,2 14-1,-3 3 0</inkml:trace>
  <inkml:trace contextRef="#ctx0" brushRef="#br1" timeOffset="16930.3124">8861 4132 68,'7'19'36,"-7"-19"-1,33 23 1,0-20-31,24 2 1,10-10-1,21-2-1,13-11-1,19-1-1,13-5 0,7-3-2,1 1-1,-2-1-2,-1 9-3,-14-4-14,2 21-17,-21 1 0,-10 16-1,-19 0 1</inkml:trace>
  <inkml:trace contextRef="#ctx0" brushRef="#br1" timeOffset="17390.3308">10318 4149 36,'0'0'30,"0"0"4,-11 20-2,7 18-18,-14-1-4,7 21-2,-15 7 0,4 11-3,-6-2 0,5 1-4,2-5-2,4-13-4,16-4-22,-4-24-8,17-14-2,0-17 1</inkml:trace>
  <inkml:trace contextRef="#ctx0" brushRef="#br1" timeOffset="17650.3412">9880 4325 78,'-13'9'37,"12"10"0,-3-3 0,14 8-36,-7 4 0,3 7-2,-3 5 1,-3 4-2,-1 3-2,-8-10-7,10 10-22,-11-13-3,4-1-1,-7-15 1</inkml:trace>
  <inkml:trace contextRef="#ctx0" brushRef="#br1" timeOffset="17860.3494">9561 4242 79,'-24'19'37,"6"14"0,0 0 0,13 8-35,-4 4-1,4 2-3,4 4-1,-1-6-6,11 6-25,-9-12-3,5 1-1,-6-11 2</inkml:trace>
  <inkml:trace contextRef="#ctx0" brushRef="#br1" timeOffset="18100.359">9196 4306 79,'-19'58'38,"-9"4"-1,6 12-1,-1-3-35,4-1-5,19 2-29,-1-17-3,12-7-2,7-21 1</inkml:trace>
  <inkml:trace contextRef="#ctx0" brushRef="#br1" timeOffset="25830.6684">14385 4525 9,'-11'-2'23,"-7"-4"-6,2 0-5,16 6 0,-19-1 2,19 1-3,0 0-1,0 0-1,0 0-2,0 0-1,14-10-1,3 7-1,1-4 0,5 5-2,1 0 0,5 2-1,2 3 0,4 3-1,1 3 1,5 4 0,4 3 0,6 1-1,4 2 1,8 2-1,5 0 0,5 4 0,3-1 0,4 5 0,1 5-1,0 5 1,0 6-1,-4 7 1,1 5 2,-2 7-3,0 9 3,-3 6-1,-1 2 1,-1 6-2,1 3 2,-1 4-1,-2-1 1,2 2-1,0 2 0,-1 1 0,0 4 0,-2 1 0,-4 6-1,-3-2 3,-5 8-5,-7 5 5,-4 5-4,-5 2 3,-4 2-3,-5 2 1,-2 3-1,-1 3-2,-1 3 2,0-3-1,-4 5 0,-2 1-1,-2 7 1,-4 2 1,-3 6 1,-6 1-1,-6 3 1,-6 4 0,-6-4 1,-4 1-1,-7-4 2,-6 1-1,-6-3-1,-4 0 0,-6-3-1,-8 1 2,-6-1-3,-8 1 4,-7-5-6,-7-5 0,-5-1-2,-12-8 1,-3 3-1,-16-13 0,-2 2 0,-12-10-1,-5 1 4,-13-5 1,-9 0 3,-9-1 0,-9-8 2,-5-2-1,-12-5 1,-4-5-1,-9-5 0,-2-6-1,-6-9 0,1-5-1,-6-5-1,0-5 0,-2-5 0,-5-4 0,-3-4 1,-4-3 0,-3-5 1,-6-4 0,-3-5 0,-3-5 1,-3-7-1,0-7-1,-3-6 1,5-8-1,-1-10 1,3-6-1,0-12 2,7-4-1,-2-14 1,7-2 0,0-12 1,6-3-2,-1-11 2,9-3-1,7-13 0,7-5 0,8-9 0,13-9 0,7-8 0,15-4 0,9-10 0,10-4-1,5-4 1,8-1 1,8-7-2,7-7 3,4-6-2,4-6-1,6-10 1,9-9 0,8-8 0,8-12-3,8-4 2,10-2 0,9-1-2,13-1 1,11 10-1,9 3 1,10 5 0,11 6 1,11 4 0,12 4-1,11 0 2,12 0 0,12-3-1,11 1 0,10-4 1,10 1-3,12-4 1,10 4 0,7 4-1,8 6 0,5 11 0,6 12 2,6 18-2,6 18 1,3 16 0,2 17 1,4 14-1,1 9-3,10 17-31,-12-7-2,-4 4 0,-11-6-1</inkml:trace>
  <inkml:trace contextRef="#ctx0" brushRef="#br1" timeOffset="26630.7004">6709 4903 69,'0'0'38,"-15"-1"-2,15 1 2,0 0-35,0 0-1,27-22-1,14 7 0,16-7 0,15-5 0,11-3 0,11 0 0,6 3 0,0 10-1,-5 13 0,-10 18 0,-13 23 0,-18 22 0,-20 18 2,-18 17-2,-21 12 1,-19 9-1,-14 1 2,-8-6-2,-4-12 0,0-25-4,22-16-32,9-30-1,19-27-2,29-33 0</inkml:trace>
  <inkml:trace contextRef="#ctx0" brushRef="#br1" timeOffset="50040.6432">15440 1251 77,'22'-47'36,"-22"47"0,0 0-5,0 0-26,0 0 1,31-46-1,-31 46-1,0 0 0,19 41-1,-21 24 0,-9 16 0,0 14-3,-1 14 1,-5 8-2,4 3-3,5-7-4,-2-48-15,16-10-15,2-21 1,12-16-1,1-20 1</inkml:trace>
  <inkml:trace contextRef="#ctx0" brushRef="#br1" timeOffset="50280.6529">15584 1301 95,'-20'-67'41,"20"67"2,-2-60-4,2 60-38,26-53-1,-26 53 1,61-35-2,-61 35-4,85-20-11,-38 13-23,-1 3 1,0-3-3,-46 7 1</inkml:trace>
  <inkml:trace contextRef="#ctx0" brushRef="#br1" timeOffset="50460.6599">15452 1567 105,'-33'17'40,"33"-17"0,11-3 0,-11 3-40,59-39-1,-12 18-8,12-2-27,6-2-3,7-1 2,6 3-3</inkml:trace>
  <inkml:trace contextRef="#ctx0" brushRef="#br1" timeOffset="50790.6732">16381 1686 99,'25'-31'39,"22"-4"0,-47 35-2,57-44-37,-57 44 0,78-48-3,-78 48-3,89-47-21,-42 26-10,-47 21 0,117-42-1,-57 31 1</inkml:trace>
  <inkml:trace contextRef="#ctx0" brushRef="#br1" timeOffset="50960.6801">16494 1851 93,'-41'24'37,"22"-3"1,19-21-1,14 2-35,33-17-3,18-10-3,23-3-32,0-8 0,14 2-1,-3-6-2</inkml:trace>
  <inkml:trace contextRef="#ctx0" brushRef="#br1" timeOffset="51510.702">17575 1406 73,'0'0'39,"0"0"0,-7-28 1,-8 35-26,-5 11-8,-4 14-3,-1 14 1,-6 7-2,7 9 0,-4 0-1,11-3 0,4-9 0,9-10-1,6-13 1,9-16-1,9-13 0,7-11 0,2-11 1,2-10-1,-1-5 1,-2-7-1,-6-4 1,-6 7-1,-5 1 1,-6 8 0,-3 7-1,-5 11 1,3 16-1,-10-1 0,5 16 1,5 4-1,5 8 0,5-4 0,9-2 1,9-10-1,10-10 1,10-11 0,8-7 0,-56 17 0,61-31 1,-61 31-2,71-36 3,-71 36-3,61-38 1,-61 38 0,56-16-1,-15 14-1,-17 17 0,-14 19 1,-12 13-2,-10 15 1,-10 13-1,4 7-2,14-16 0,8-16-4,30-11-28,-1-22-5,22-8 2,-2-20-3</inkml:trace>
  <inkml:trace contextRef="#ctx0" brushRef="#br1" timeOffset="51960.7199">18523 1520 91,'0'0'41,"10"-12"1,18 2-1,-28 10-33,0 0-3,65-22 0,-65 22-1,62-29 0,-62 29-2,64-26 1,-64 26-2,67-18 1,-24 25-2,-15 18-1,-14 13 1,-15 11-1,-13 19 1,-13 7-1,8 4 0,7-15-1,11-7 2,13-14 0,16-14 0,13-17 0,7-17 1,9-16 0,2-17 1,-1-10-1,-5-14 1,-7-7-1,-46 69 1,34-78 0,-34 78-2,29-71 0,-29 71 0,16-69 0,-16 69 0,19-57 0,-19 57 0,22-52-5,-22 52-15,43-48-23,-43 48-2,52-46 0,-52 46 0</inkml:trace>
  <inkml:trace contextRef="#ctx0" brushRef="#br1" timeOffset="52330.7348">19917 871 73,'-62'-12'42,"62"12"1,0 0 0,0 0-21,0 0-17,0 0 0,0 0-3,0 0 1,0 0-2,0 0 0,0 0 0,0 0 0,0 0 0,0 0-1,40 52 0,-40-52 0,0 0 1,-26 59 0,26-59-1,0 0-1,-20 63-2,20-63-3,0 0-31,29 53-5,-29-53-1,0 0-2</inkml:trace>
  <inkml:trace contextRef="#ctx0" brushRef="#br1" timeOffset="52860.7561">17354 2256 79,'0'-11'40,"35"7"1,25-11-1,47 5-32,27-6-2,31 4 0,26-2-2,21-4-1,9 5 0,4-1-1,-3 1-1,-17 1 0,-18 4-2,-22-1-2,-23 9-20,-35-7-16,-21 12-1,-42-5 0,-28 9-4</inkml:trace>
  <inkml:trace contextRef="#ctx0" brushRef="#br1" timeOffset="53380.7769">18496 2800 70,'-5'13'40,"-6"-1"-3,5 18 2,-7-2-32,5 13-1,-3 2-1,2 10-1,-1 0-2,4 4 1,2-8-2,1-3 0,4-9 1,3-8 0,2-13-1,-6-16 0,22-6 1,-7-14-1,1-13 1,2-7 0,2-12 1,2-3-1,0-3 0,0 3 0,0 3 0,1 7-2,1 5 1,5 5-2,4 7 0,6 3-2,10 6-2,3-15-14,19 19-20,-3-16-3,18 5 1,-3-13-2</inkml:trace>
  <inkml:trace contextRef="#ctx0" brushRef="#br1" timeOffset="54240.8113">19639 875 78,'0'0'40,"-46"-11"-2,46 11-3,0 0-30,0 0 1,0 0-2,0 0 0,0 0 0,0 0 0,0 0-2,53-46 0,-53 46 1,58-17-2,-58 17 0,65-12 0,-65 12-1,61-6 1,-61 6-1,50 6 1,-50-6-2,0 0 0,0 0 1,38 48 0,-38-48 0,0 0 0,-39 69 0,39-69 0,-47 56 2,47-56 1,-49 56 0,49-56 0,-37 54 0,37-54-1,0 0-1,-2 58 1,2-58-2,0 0 0,68 24 0,-68-24 0,76 1-1,-76-1 2,88-8-1,-41 3 1,-1-2-1,-46 7 0,86-15 0,-86 15 0,73-15-1,-73 15-1,51-11 1,-51 11-2,0 0-1,0 0-4,50-10-12,-50 10-22,0 0 1,0 0 0,0 0-2</inkml:trace>
  <inkml:trace contextRef="#ctx0" brushRef="#br1" timeOffset="131329.9251">16414 3990 80,'5'-14'39,"-6"0"0,1 14-1,-3 29-34,-4 10-1,-4 22-2,0 19-1,-5 17 0,1 12 0,-2 10-1,4-5-1,10-4-4,-1-25-31,26-11-1,6-30-1,17-25 0</inkml:trace>
  <inkml:trace contextRef="#ctx0" brushRef="#br1" timeOffset="131529.9331">16330 4042 96,'-34'4'41,"33"7"0,22-20-2,25-4-38,33-4-2,22-8-2,16 5-3,-3-12-29,8 19-5,-21-1 1,-18 15-2</inkml:trace>
  <inkml:trace contextRef="#ctx0" brushRef="#br1">16355 4545 90,'-19'21'41,"36"-7"-2,18-19-1,31-19-41,25 7-35,3-7 0,13 2-2,-10-6-1</inkml:trace>
  <inkml:trace contextRef="#ctx1" brushRef="#br1">20543 10999</inkml:trace>
  <inkml:trace contextRef="#ctx0" brushRef="#br1" timeOffset="132319.9645">15952 1972 85,'-3'-24'40,"3"24"0,-15-21 1,3 16-27,-14 11-11,-1 10 0,-8 12 0,-3 13-1,-2 9 0,8 5-3,9 1 2,17-6-3,26-9-1,20-26-20,39-3-17,18-24-1,31-8-3,10-13 3</inkml:trace>
  <inkml:trace contextRef="#ctx0" brushRef="#br1" timeOffset="132969.9907">17160 4677 72,'0'0'41,"12"-15"-2,21-7 2,22 2-35,21-9-1,23-4-1,17-5-2,11-4-3,7 11-17,-11-10-20,-2 12-1,-25 1-2,-15 14 1</inkml:trace>
  <inkml:trace contextRef="#ctx0" brushRef="#br1" timeOffset="133490.0115">16799 5055 74,'0'0'38,"-29"-20"-1,3 22 1,-16 3-32,-5 11-2,-5 6 2,1 9-4,2 4 2,10 5-2,12-2 1,21-4-2,23-9 1,20-12-3,26-8-5,6-20-30,29-5-5,2-14 2,15-4-4</inkml:trace>
  <inkml:trace contextRef="#ctx0" brushRef="#br1" timeOffset="133900.0279">17459 4934 89,'-28'19'41,"9"-19"0,19 0 0,37-24-39,16-4-1,22-6-2,17-6-2,16 7-6,-5-10-30,17 13 0,-12 0-3,0 13 1</inkml:trace>
  <inkml:trace contextRef="#ctx0" brushRef="#br1" timeOffset="134450.0499">18988 4038 80,'-2'-16'39,"2"16"0,0 0-3,1 37-31,-6 0-2,4 16 0,-3 8-1,-2 11-2,-1 4 0,0 2-1,1-5 0,3-10-4,7 1-4,-5-25-28,23-10-1,-1-21-1,13-12 0</inkml:trace>
  <inkml:trace contextRef="#ctx0" brushRef="#br1" timeOffset="134640.0575">18915 4029 97,'-15'7'41,"15"-7"0,30 1-1,21-5-38,17-7-2,22 2-2,7-8-7,16 11-28,-17-4-3,-4 13 1,-23-1-2</inkml:trace>
  <inkml:trace contextRef="#ctx0" brushRef="#br1" timeOffset="134820.0647">19003 4486 90,'-10'15'40,"10"-15"0,38-9-3,11-6-39,14-14-15,26 14-20,-3-6-1,9 12-2,-10-1 1</inkml:trace>
  <inkml:trace contextRef="#ctx0" brushRef="#br1" timeOffset="135320.0845">19944 4562 76,'-27'-7'40,"2"7"-1,-12-8 1,4 8-33,-8-1-2,4 10 1,-4 1-2,5 10-1,1 2 0,10 4 0,3 3-2,9 1 1,7 0-1,11-2-1,7-5 0,6-7 1,8-7-1,6-6 0,5-7 0,1-7 0,4-9 1,0-7-1,-1-4 0,-1-2 0,-2-1 0,-6 3 0,-4 4 0,-5 4 0,-5 11 0,-5 12-1,-7 17 1,-4 17 0,-5 16 0,-2 15 0,-5 10 0,-1 10 2,-4 4 0,-4 0 0,-3-6 1,-2-8-1,-5-15 0,0-12-1,-1-13 1,-4-18-4,4-10-2,-1-23-6,12 4-10,-13-31-8,22 6-14,-12-20 0,14 0-3,-2-10 3</inkml:trace>
  <inkml:trace contextRef="#ctx0" brushRef="#br1" timeOffset="136740.1415">17414 6489 83,'0'0'37,"10"4"0,-15 11-1,3 11-30,-11 1-4,-1 10 3,-7 3-2,2 3 1,-4-2-2,5-3 2,1-12-2,8-4 0,9-22-1,0 0 1,15-13-1,4-14-2,3-9 2,2-4-2,-1-4 2,-2 0-3,-5 4 3,-3 7-2,-7 7 1,-4 11 1,-2 15 0,0 0 0,-16 7 0,11 11 0,2 2-1,5 3 3,6-1-2,7-4 2,12-5-2,9-5 1,7-9-1,8-6 0,1-3 1,1-3-2,-5-1 1,-6 1-2,-9 3 2,-8 5 0,-8 8-1,-9 8-1,-9 9 1,-6 8 1,-2 6-2,0 8 1,2 6-4,3-3 1,7 9-8,-3-18-23,24 2-6,-2-17 1,15-4-2</inkml:trace>
  <inkml:trace contextRef="#ctx0" brushRef="#br1" timeOffset="137160.1583">18107 6618 109,'3'-14'38,"3"-7"4,14 7-2,3-5-36,10-1-1,5 2-1,2 4 0,-4 6 0,-4 9 0,-8 8-1,-8 12 0,-8 9 0,-9 9 2,-7 9-3,-2 6 2,-1 2-2,4 0 3,5-6-3,6-6 0,9-12 0,10-11 0,9-13 0,6-12 0,3-13 0,-1-8 0,-4-8 0,-5-5 0,-7-4 0,-9-1 0,-6-2 0,-3 3 0,-1 3 0,3 3 0,6 5 0,4 2 0,10 8-4,5-2-5,13 17-9,-12-16-8,21 18-10,-13-12-5,8 5-1,-11-8 3</inkml:trace>
  <inkml:trace contextRef="#ctx0" brushRef="#br1" timeOffset="137490.1715">19099 6196 115,'0'0'41,"0"0"1,0 0-2,21-14-35,4 8-2,5-1 0,1 4-1,-2 5-1,-1 6 0,-8 8 1,-11 6-2,-13 8 0,-12 5 0,-13 4 0,-7 0 0,-3-1 0,1-3 0,7-7 0,18-8 0,17-7 0,23-9 0,27-4-3,17-7-1,19 3-3,-2-10-10,21 19-9,-27-10-14,-2 15-1,-27-2-1,-21 11 3</inkml:trace>
  <inkml:trace contextRef="#ctx0" brushRef="#br1" timeOffset="137780.1831">17654 7440 108,'21'-14'43,"13"-6"1,29 2-1,6-4-36,28-4-3,13-3-2,14 2-1,10 6-3,-2 1-3,2 22-12,-26-10-14,0 22-10,-29-1-2,-14 12 1,-31 0 0</inkml:trace>
  <inkml:trace contextRef="#ctx0" brushRef="#br1" timeOffset="138160.1983">18343 7753 97,'-22'25'39,"6"12"1,-7-1 0,15 7-34,-10 1-2,8 2-2,6-2 0,5-3-2,4-6 1,5-4-1,-1-9 2,3-5-2,-12-17 1,18 0 1,-16-15 0,-1-6 1,-4-7-1,-2-4 0,2-7 0,4-4 0,8-2 0,4-1-1,12 1 0,10 1-3,12 4-1,3-5-9,21 22-8,-18-15-6,24 18-15,-10-7 0,12 14-2,-6-7 2</inkml:trace>
  <inkml:trace contextRef="#ctx0" brushRef="#br1" timeOffset="138410.2083">19381 7173 108,'31'-21'40,"14"8"0,11-6-2,12 2-35,7 6-11,-12-5-28,6 12-3,-22 2 0,-11 13-1</inkml:trace>
  <inkml:trace contextRef="#ctx0" brushRef="#br1" timeOffset="138560.2143">19521 7384 106,'-18'25'40,"18"-25"0,10 15 1,25-21-33,25-11-9,30 7-22,4-19-15,20 2-2,0-9 0,14 3-1</inkml:trace>
  <inkml:trace contextRef="#ctx0" brushRef="#br1" timeOffset="139150.2379">21349 5979 106,'-53'1'38,"-13"7"3,0 25-3,-11 12-32,2 20-1,-4 14 2,4 18-3,1 8-1,7 6 4,12-1-7,18-7 0,19-15 0,20-13 0,20-21 0,23-21 0,19-24 0,13-19 0,10-19 0,5-12 0,-3-7 0,-8-4 0,-10 3 0,-17 5 0,-16 10 0,-16 15 0,-22 19 0,0 0 0,-13 33 0,-9 5 0,-2 9 0,5 6 0,8 3 0,12-8 0,20-3 0,9-23-14,38 0-10,-5-35-5,29 1-11,-8-25-1,10-5 0,-12-15 1</inkml:trace>
  <inkml:trace contextRef="#ctx0" brushRef="#br1" timeOffset="139700.2599">22037 6240 126,'-23'26'40,"3"24"1,-12-1-2,-1 18-34,-1 8-1,1 7-4,-1 0 0,2-4 0,3-10 0,8-9 0,8-18 0,10-18 0,3-23 0,28-18 0,0-20 0,3-15 0,3-15 0,-2-11 0,-2-11 0,-4-4 0,-8 1 0,-7 11 0,-7 12 0,-3 14 0,-3 16 0,0 19 0,2 21 0,1 15 0,6 13 0,10 3 0,9 1 0,10-2 0,10-6 0,11-9 0,11-11 0,7-13 0,3-11 0,-3-9 0,-5-5 0,-8-4 0,-11-3 0,-15 7 0,-16 7 0,-18 17 0,-13 16 0,-12 20 0,-9 19 0,-6 16 0,1 16 0,3 9 0,9 7 0,8-3 0,17 1 0,1-22-13,25 5-12,-9-32-3,25 2-6,-13-23-8,12-7-1,-11-15 4,-1-9 8</inkml:trace>
  <inkml:trace contextRef="#ctx0" brushRef="#br1" timeOffset="140080.2751">22791 6729 116,'0'0'38,"-9"20"1,-8-10-1,-1 5-34,0 0-2,4 1 0,1-2-2,4-2 1,9-12 0,-6 11 1,6-11-1,10-7 1,-10 7 0,20-21-1,-11 9 1,2 1 0,-5 1 0,-6 10-2,0 0 0,0 0 0,-5 24 0,-7 2 0,0 7 0,-3 5 0,2 3 0,0-1 0,7 0 0,2-12-8,15 5-11,-11-33-9,21 15-13,-6-24 1,12-1-2,-9-15 3</inkml:trace>
  <inkml:trace contextRef="#ctx0" brushRef="#br1" timeOffset="140250.2819">22758 6752 131,'0'0'41,"17"-23"-1,10 12 0,6-4-39,7 0-2,7 4-2,-10-7-10,11 16-27,-19-4 0,-4 16 0,-25-10 0</inkml:trace>
  <inkml:trace contextRef="#ctx0" brushRef="#br1" timeOffset="140410.2883">22745 6928 111,'-3'14'38,"3"-14"1,16 3-1,-4-5-33,19-3-3,3 2-6,-7-13-21,8 12-13,-11-2 0,-1 8 0,-23-2-1</inkml:trace>
  <inkml:trace contextRef="#ctx0" brushRef="#br1" timeOffset="140570.2947">22742 7138 116,'-24'32'41,"0"-12"0,17 2 0,7-22-31,0 0-6,32 6-4,4-21-5,20 6-15,-14-17-16,16 3-5,-5-12 0,11 5-2</inkml:trace>
  <inkml:trace contextRef="#ctx0" brushRef="#br1" timeOffset="141350.3259">23715 6695 108,'-13'8'37,"-5"-1"3,10 15-7,-6-5-27,7 13 0,-8 0-2,0 10 0,-2-2-1,1 1 0,-2-5 0,3-4-1,4-9-1,5-10 1,6-11-2,8-13 0,6-7 0,3-9 0,5-4 0,3-6-1,-2-3 1,-1 1 0,-4 5 0,-4 6 1,-8 6 0,-4 6-1,-2 18 2,-10-9-2,0 16 0,0 6 0,3 2 0,6 2 0,7-1 0,8 0 0,9-3 0,9-4 0,8-4 0,5-5 0,0-4 0,0-4 0,-3-2 0,-4-4 0,-3-2 0,-6 0 0,-6 3 0,-2 2 0,-6 6 0,-3 6 0,-4 11 0,-5 10 0,-4 10 0,-7 7 0,0 8 0,-3 1 0,10 9-10,-10-16-9,21 13-6,-17-24-10,16 5-7,-4-16-1,8 2 2</inkml:trace>
  <inkml:trace contextRef="#ctx0" brushRef="#br1" timeOffset="141830.3451">21621 7726 75,'-48'6'36,"12"-5"-2,15-8 2,21 7-30,21-24 0,27 9 0,24-9 1,35 3-1,31-7 0,37 6 1,30-2-1,32 5-2,21 0 0,19 5-3,5 4 0,-4 2-2,-18 4-3,-26-6-6,-22 11-30,-45-7 0,-34 6-1,-47-5-1</inkml:trace>
  <inkml:trace contextRef="#ctx0" brushRef="#br1" timeOffset="142400.3679">22761 8168 68,'0'0'36,"0"0"1,3 23 1,-17-8-30,9 15 0,-10 1-2,7 13 0,-6 3-2,3 7 0,1 2-1,4-1-1,4-3 0,7-6 0,2-9 0,3-7 0,3-13-1,2-9 1,0-11-1,-1-11 0,-4-8 0,-4-7-1,-5-8 1,-2-4-1,-1-8 1,0 0-1,4-2 1,2 5 0,7 1-1,8 3 1,13 5-2,6 3-2,17 17-12,-7-9-17,16 14-9,-6-6 0,9 8-2</inkml:trace>
  <inkml:trace contextRef="#ctx0" brushRef="#br1" timeOffset="142790.3833">23396 7923 110,'12'-11'41,"14"4"0,0-7-1,14 5-36,-6 0-1,1 4-1,-5 5-2,-8 2 1,-10 6-1,-9 5 0,-10 4 1,-8 4 0,-10 2 0,-2 7 0,-5 1 0,2 2-1,5-4 0,10 0 0,10-3 1,17-6-2,15-3 0,17-12-2,17 1-3,1-14-10,26 12-8,-20-18-9,14 9-9,-12-8 0,6 9 0</inkml:trace>
  <inkml:trace contextRef="#ctx0" brushRef="#br1" timeOffset="142950.3897">24311 8162 122,'-13'-2'45,"13"2"0,-15-12-2,3 2-43,13-3 0,-6-12-16,5 25-6,-9-25-7,9 25-7,-30 3-8,3 5-2,-13-1 4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2T23:11:30.68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17455 9888 49,'0'0'31,"-11"-15"1,5 0-3,6 15-17,-9-18-4,9 18-1,0 0-1,0 0-2,-15 26 0,10 5 0,-4 5-1,1 5 0,-2 0-1,4-1 0,1-5-1,4-4 1,3-10-2,5-11 0,6-11 0,3-9 0,4-13 0,1-10 0,2-5 0,0-5-1,-3-6 2,-2 3 0,-3 4 0,-3 10 1,-7 10 0,-5 22-1,0 0 1,-5 14 0,0 9 0,3 7 0,3 0-2,5-2 1,9-6 0,8-10 0,13-12 0,9-9 0,7-12 0,5-5 0,1-6 0,-2-1 0,-8 3 0,-6 6 0,-13 7 0,-9 11-1,-20 6 0,7 22 0,-17 6-1,-1 6 0,0 10-2,1-1-1,9 7-2,0-11-6,21 6-25,-2-14 1,15-1-1,2-13-1</inkml:trace>
  <inkml:trace contextRef="#ctx0" brushRef="#br0" timeOffset="470">18556 9851 90,'-20'-9'36,"-13"7"1,-5 14 0,-14 7-30,3 14-2,-3 4 0,5 11 0,6-2-2,8 3 1,11-4-1,15 0-2,13-12 0,15-9 1,13-13-2,10-10 1,9-11-1,5-10 0,-1-8 1,0-8 0,-3 0-2,-9-1 1,-10 4 0,-9 4-1,-9 10 1,-17 19 0,0 0-1,1 22 1,-13 19 0,-3 15 0,-2 23-1,-3 18 2,-1 13-2,-2 9 1,-3 2-2,1-2 1,-5-8-1,-5-11 1,-3-18 0,-1-20 0,-1-19 0,1-20-1,3-19-1,0-21-4,16-12-25,-1-26-5,18-12-1,-1-26-1</inkml:trace>
  <inkml:trace contextRef="#ctx0" brushRef="#br0" timeOffset="730">19258 9986 107,'-14'-1'39,"14"1"2,22-22-3,8 5-35,14-7-1,11-1-3,9 4-3,-5-12-15,8 21-19,-15-2 0,-5 14 0,-22 1-1</inkml:trace>
  <inkml:trace contextRef="#ctx0" brushRef="#br0" timeOffset="900">19232 10264 109,'-13'17'41,"24"-3"-1,17-23 0,23-4-35,14-9-8,0-11-33,19 5-3,-4-9 0,7 5-2</inkml:trace>
  <inkml:trace contextRef="#ctx0" brushRef="#br0" timeOffset="2570">21088 9173 36,'-20'-5'28,"3"6"2,0-5-3,2-5-17,15 9-1,-10-13-1,10 13-3,2-11-2,-2 11 0,3-11 0,-3 11-1,0 0 0,0 0 0,0 0 1,-10-3-1,-2 3 0,0 5 0,-9-4 1,0 3-1,-8 0 2,-1 4-1,-10-4 1,0 10 0,-8 6-1,-1 13 1,-7 9-1,-1 17 0,-2 8 1,5 14 0,2 11-1,9 9 0,6 2 0,15 0 0,11-3-1,15-9 0,13-12-2,17-14 0,13-19 1,16-21-2,11-22 2,12-21-1,4-22 1,3-14-1,-5-11 2,-10-2-1,-12 0-1,-15 7 2,-15 13-2,-18 15 0,-17 22 0,-12 18 0,-9 18 0,-8 13 0,-1 12-1,1 4 0,7 5-3,5-12-5,21 1-27,4-23-5,22-8 4,6-20-3</inkml:trace>
  <inkml:trace contextRef="#ctx0" brushRef="#br0" timeOffset="3200">21667 9402 94,'-11'-8'37,"9"24"0,-11 3 0,3 20-31,-9 8 0,-1 18 0,-7 9-1,-5 11-1,-1 1-1,0-3 0,7-9-1,4-10 0,8-16-2,9-19 1,5-29-1,22-6 0,1-30 0,6-16 0,2-16 1,2-14-1,-4-10 0,-2-7-1,-5 1 0,-5 6 0,-8 14 1,-4 16 0,-9 17-1,-3 22 1,7 23 1,-17 14-1,8 18 1,2 12 0,7 5 1,9 3-1,13-5 0,12-5 1,11-9-2,12-11 2,6-12-1,7-13-1,-1-12 0,-1-9 0,-9-9 0,-6-3-1,-13-3 1,-8 3 0,-14 7-1,-7 8 1,-11 21 0,-12 3 1,-8 23-1,-5 16 1,-5 14-1,-1 11 1,-1 11-2,7 4 1,7 5-4,6-10-2,17 10-14,1-25-20,15 2 0,1-17-1,15-6 1</inkml:trace>
  <inkml:trace contextRef="#ctx0" brushRef="#br0" timeOffset="3420">22437 9991 118,'-4'10'38,"-11"2"0,7 22-7,-9-6-27,4 11-1,-1 3-2,1 2-1,2 1-2,0-7-1,11 4-10,-3-19-23,16-2-3,-2-20-1,12-3 2</inkml:trace>
  <inkml:trace contextRef="#ctx0" brushRef="#br0" timeOffset="3600">22495 9962 108,'-11'-11'38,"11"11"1,13-9-2,11 0-34,2-2-3,6-4-3,10 8-6,-11-9-27,9 10-1,-11-5 0,-3 11-1</inkml:trace>
  <inkml:trace contextRef="#ctx0" brushRef="#br0" timeOffset="3790">22345 10193 100,'-1'15'36,"13"-14"1,17-2-1,8-12-35,9-5-4,11 7-6,-14-15-17,5 14-9,-15 2-1,-11 11 0,-22-1 0</inkml:trace>
  <inkml:trace contextRef="#ctx0" brushRef="#br0" timeOffset="3920">22392 10352 77,'-37'32'36,"9"-13"-1,20-6 2,8-13-25,33-15-9,14-4-2,15-12-5,23-3-29,-1-7-3,9 3 1,-8 0-2</inkml:trace>
  <inkml:trace contextRef="#ctx0" brushRef="#br0" timeOffset="4490">23222 9896 104,'-17'-2'40,"17"2"0,-27 15 0,13 0-33,-8 6-2,3 9-1,-6 3-1,6 2-1,0-4-1,9-1 1,5-7-2,8-10 1,8-11-1,7-11 0,8-11 0,3-9 0,1-8 0,-2-5-1,-2-6 1,-2-3 0,-5 2 0,-2 5 0,-8 10 0,-6 9 0,-4 13 0,1 12 1,-6 12-1,3 8 1,1 8 0,3 1 0,4-4 0,9-4-1,6-7 2,9-9-2,2-10 0,4-8 0,1-8 0,0-2 0,-4-1 0,-5 0 0,-5 4 0,-9 6 0,-13 14 0,10 5 0,-12 14 0,-4 9 0,-1 10 0,-2 0-6,10 18-29,-10-13-5,10 10-2,-9-10 1</inkml:trace>
  <inkml:trace contextRef="#ctx0" brushRef="#br0" timeOffset="4970">20268 10932 96,'25'4'38,"17"-6"1,33 4-1,24-8-32,37-1-1,29-7-2,36-6-1,32-6-1,26-8-2,23-3 1,13-7-2,6 2 1,-5-4-4,-6 8-1,-28-5-19,-20 19-13,-39 3 1,-32 19-1,-49 7 1</inkml:trace>
  <inkml:trace contextRef="#ctx0" brushRef="#br0" timeOffset="5490">22121 11269 73,'7'23'37,"-16"-8"-2,2 12 2,-8 2-32,6 11 0,-6 4-2,4 8 2,-5 1-2,8 1 1,0 1-2,6-7-2,3-9 1,4-8-1,3-12 1,-8-19-1,23-1 1,-10-17-3,-1-13 3,-1-8 0,-3-11 0,-1-6 1,-4-4-1,1 0-1,-2 2 2,1 6-1,-3 9 1,2 7 0,5 9-1,7 9 0,10 8-3,8-2-3,22 11-28,-2-9-5,20 3-1,2-10 0</inkml:trace>
  <inkml:trace contextRef="#ctx0" brushRef="#br0" timeOffset="5830">22838 11031 97,'-13'16'39,"13"-16"1,8 12-2,8-22-33,16 7 0,2-5-3,4 3 0,-3 2-2,-3 3 0,-10 3 0,-11 7 1,-13 5-1,-13 2 0,-11 7 0,-3 0 0,-4 2 2,1 0 0,5-2-1,12-1 0,15-5 0,19-7-1,22-6 0,17-11-4,19 4-34,-3-15-2,13 3-1,-9-11 0</inkml:trace>
  <inkml:trace contextRef="#ctx0" brushRef="#br0" timeOffset="6800">22876 10418 93,'24'-40'39,"28"-10"-1,14-29 1,26-7-30,11-18-3,15-4-4,3 0-3,-6 8-2,-4 24-10,-26 3-25,-14 31-1,-31 13-2,-13 22 1</inkml:trace>
  <inkml:trace contextRef="#ctx0" brushRef="#br0" timeOffset="7370">17311 10430 99,'47'-61'42,"28"-12"-1,14-25 0,23-4-39,12-4-4,-5-5-35,16 13-1,-19 8-1,-13 22-2</inkml:trace>
  <inkml:trace contextRef="#ctx0" brushRef="#br0" timeOffset="8300">17146 13581 52,'10'-23'37,"-8"4"-2,-17-5 0,-4 9-30,-19-2-1,-8 13 1,-13 8-1,-4 16-1,-11 15 1,3 17 0,0 9 0,9 13 2,14 0-3,19 2 0,18-9 0,22-10-1,19-16-1,21-16 0,15-17 0,14-20-2,3-14 1,5-13 1,-3-12 0,-5-8 0,-12-5-1,-12 0 1,-14 1-1,-13 10 1,-11 9-1,-15 13 0,-7 18 0,-8 23 0,-3 25 0,-1 25 2,-2 27-3,2 26 1,0 20 0,1 17 0,1 10-1,-5 3 1,-3-6-1,-5-6 0,-8-14 1,-8-18 0,-7-23 0,-5-20-1,-9-27 0,0-26 1,0-27-2,3-30-2,9-24-2,1-42-10,21-8-23,0-28 1,26 6-2,7-11 2</inkml:trace>
  <inkml:trace contextRef="#ctx0" brushRef="#br0" timeOffset="8610">18335 13776 72,'-19'-9'38,"19"9"0,13-36 0,14 10-33,14-5-2,12 1-2,6 6-3,-3 1-3,6 19-25,-18-3-5,0 20-1,-17-5-2</inkml:trace>
  <inkml:trace contextRef="#ctx0" brushRef="#br0" timeOffset="8780">18239 14045 81,'-29'35'40,"10"-19"0,33-3-2,21-20-35,27-14-5,35-3-25,9-19-11,31 3 1,10-16-2</inkml:trace>
  <inkml:trace contextRef="#ctx0" brushRef="#br0" timeOffset="9330">20286 12923 68,'-69'11'38,"-12"14"-2,-2 24 2,-12 7-33,7 30 1,0 9-1,12 17 0,7 2-1,15 7-1,13-7 0,22-2-1,21-16-1,18-14 0,22-23 0,18-23-1,18-21 0,15-23 0,5-19 1,2-16 1,-4-11-1,-6-5 1,-14 1-1,-14 6 0,-18 9 0,-18 12 1,-15 16-2,-11 15 0,-9 17-1,-4 11-1,0 12 0,1 5-3,8 9-3,-2-12-21,23 9-12,-2-18 1,25-4-1</inkml:trace>
  <inkml:trace contextRef="#ctx0" brushRef="#br0" timeOffset="10020">20969 13227 83,'0'0'39,"0"0"-3,-22 4-7,6 25-25,-6 10-2,-2 17 0,-5 9 0,0 11-1,-1 3 1,5-3-1,6-8 1,6-8-1,7-14 1,9-17-1,8-21 0,6-18-1,6-20 1,6-16-1,3-17 0,-2-11 1,0-13-1,-5-11 1,-1-6 0,-4 0 0,-1 11 0,-6 12 0,-4 17 1,-1 22 0,-2 22 0,-6 20-1,13 28 0,-6 14 0,1 8 0,2 7 0,5-2-1,7-8 0,7-7 0,9-10 0,6-14 1,7-12-1,3-14 1,2-12 1,0-7-1,-4-2 1,-8 0-1,-8 4 1,-13 9-1,-9 13 0,-10 19-1,-13 16-1,-8 18 0,-10 13 0,0 14 0,-3 9-1,4 6-1,4-5-3,13 3-6,-3-23-26,30 2-4,-1-25 2,21-9-2</inkml:trace>
  <inkml:trace contextRef="#ctx0" brushRef="#br0" timeOffset="13160">21797 13609 58,'-11'7'36,"6"5"-1,-3 1-1,5 12-26,-4-1-5,4 10 0,-2 3-2,0 4-2,1 7-3,-6-8-7,10 6-23,-6-9 0,6-3-2,-4-12 1</inkml:trace>
  <inkml:trace contextRef="#ctx0" brushRef="#br0" timeOffset="13370">21838 13676 46,'-9'-22'35,"9"22"2,-19-17-2,19 17-14,-13 8-14,13-8-3,13 11-1,5-10-2,7-6 0,9-4-3,8 4-8,-2-11-24,4 7-1,-11-6-2,-1 9 1</inkml:trace>
  <inkml:trace contextRef="#ctx0" brushRef="#br0" timeOffset="13540">21749 13894 73,'29'4'36,"8"-15"0,7-11-4,3-8-41,10 7-22,-6-4-3,-2 11-2,-18 1 0</inkml:trace>
  <inkml:trace contextRef="#ctx0" brushRef="#br0" timeOffset="13690">21851 14012 66,'0'0'38,"18"-6"-1,10-12 2,17-3-35,11 1-34,-4-4-3,8 6-2,-7-4-3</inkml:trace>
  <inkml:trace contextRef="#ctx0" brushRef="#br0" timeOffset="14170">19556 14519 70,'17'15'41,"23"5"-2,11-12 0,30-7-38,26 1 0,31-5 0,33-10 0,29-7-1,27-8 2,21-8-2,16-4 0,1-5-2,1 6-3,-21-8-15,-11 23-15,-35 1-2,-27 20-1,-42 5 0</inkml:trace>
  <inkml:trace contextRef="#ctx0" brushRef="#br0" timeOffset="14670">20733 14908 41,'-5'22'34,"-5"5"0,1 15 0,-4 5-31,0 13 1,-3 4-1,2 8 0,-2 0 0,3-3-1,0-9 1,6-9-1,4-18 2,5-10-3,-2-23 1,17-9 0,-1-18-1,1-9 1,-1-12 0,1-5 1,-3-9-1,-1-1 1,-4-3-2,1 5 1,-2 3 0,3 7-1,6 7 0,8 8 0,10 8-1,8 6-3,12 17-12,-1-7-23,17 12 1,-3-8-2,15 5-2</inkml:trace>
  <inkml:trace contextRef="#ctx0" brushRef="#br0" timeOffset="16390">21457 14639 44,'8'-17'35,"2"10"0,-2-6-1,11 11-24,-5-10-4,8 7-2,1-3-1,4 2-1,-2 1-1,0 3 1,-7 0-1,-4 5 0,-14-3 0,-2 21 0,-15-3 0,-6 10 0,-7 3 0,-1 3 0,0-1 0,6-1-1,10-3 0,16-8 0,14-8 1,21-12-2,20-11-2,9-18-31,24-1-1,1-14-2,8-5-1</inkml:trace>
  <inkml:trace contextRef="#ctx0" brushRef="#br0" timeOffset="17360">2115 13666 57,'-4'-23'38,"-1"-5"-1,6 11 1,-6 1-31,5 16-2,0 0-1,0 0-1,11 36-1,-7 7 0,0 15-1,2 11 0,-1 8-1,2 10 1,1-4 0,3-7 0,-1-11 0,2-13-1,-1-19 1,2-20 0,0-24 0,0-19 0,-2-19 0,-2-15 1,0-14 0,-4-10 0,0-5 0,-3 3 0,2 9 0,0 10 0,5 10-1,6 12-1,11 12 0,11 11 0,15 10-1,9 2-2,16 6-4,0-8-30,21 11-3,-5-8 1,10 7-3</inkml:trace>
  <inkml:trace contextRef="#ctx0" brushRef="#br0" timeOffset="17560">3039 13661 77,'-4'16'41,"4"-16"-2,39-15 0,-3-10-38,16-7-2,11 4-7,-7-8-28,8 15-1,-13 1-2,-6 21 1</inkml:trace>
  <inkml:trace contextRef="#ctx0" brushRef="#br0" timeOffset="17700">3189 13889 79,'-56'33'39,"19"-1"1,7-21-1,30-11-36,22-8-5,9-20-35,29 5 1,7-11-2,19 6-1</inkml:trace>
  <inkml:trace contextRef="#ctx0" brushRef="#br0" timeOffset="18230">4338 13308 49,'5'-19'38,"-5"19"-2,-4-13 1,4 13-25,-15 15-4,10 4-2,-2 4-2,5 11 0,1 8-1,4 12-1,1 8 1,3 7-1,-3 2 0,2 1 0,-2-7-1,-1-6 1,-2-15-1,2-17 1,-3-27 0,0 0-1,15-42 0,-6-11 0,-1-14 1,-1-13-1,0-5 0,-1-5-1,1 5 1,0 10-1,2 15 1,5 11-1,7 16-1,12 12-1,15 13-2,9 3-3,20 23-28,0-14-5,14 15-2,-5-9 1</inkml:trace>
  <inkml:trace contextRef="#ctx0" brushRef="#br0" timeOffset="18620">4864 13819 81,'0'35'41,"-8"-4"-4,5 17-9,-5-9-26,4 1-1,-1-1-2,2-9-5,12 5-22,-5-25-10,15-4 0,-2-19 0</inkml:trace>
  <inkml:trace contextRef="#ctx0" brushRef="#br0" timeOffset="18800">4928 13705 74,'-11'7'41,"11"-7"-2,0 0 1,0 0-36,29-8-2,1-5-3,3-6-7,12 8-29,-9-7-1,4 12-1,-13-1-1</inkml:trace>
  <inkml:trace contextRef="#ctx0" brushRef="#br0" timeOffset="18990">4956 13923 69,'0'0'40,"0"0"-1,19-8 1,5-14-36,12-1 0,2-2-2,5-2-3,5 11-5,-18-4-32,7 17 1,-17 2-2,-6 17 0</inkml:trace>
  <inkml:trace contextRef="#ctx0" brushRef="#br0" timeOffset="19140">4995 14208 63,'0'0'40,"15"-2"-1,7-21 0,11-6-37,11-4-4,-2-10-34,14 6 1,-8-5-3,4 9 1</inkml:trace>
  <inkml:trace contextRef="#ctx0" brushRef="#br0" timeOffset="19570">5488 13827 62,'0'0'41,"0"0"-3,-11 7 3,-2-3-30,6 20-5,-6 3-3,3 7-1,-5 4 0,3 3-1,-1-1 0,4-3-2,1-7 1,2-9 0,6-21 0,0 0 1,12-11-1,-1-17 2,6-11 0,1-7 0,2-7-1,1-1 2,0 1-2,-3 6 1,-2 10 0,-2 9-2,-1 13 1,-3 14-1,0 11 0,-1 11 1,-1 9-2,1 6 1,2 5-3,-1-3-1,3 3-3,-6-17-10,10 6-25,-10-17 0,8-1 0,-15-12 0</inkml:trace>
  <inkml:trace contextRef="#ctx0" brushRef="#br0" timeOffset="20230">5576 13874 86,'-22'-5'39,"22"5"1,-18-1-1,18 1-35,12-9 0,10-1-2,7-4 0,5-2-1,4-2 0,0-2 0,-2 2 0,-3 2-1,-8 2 1,-5 5-1,-6 3 1,-14 6 0,11 4-1,-11 7 1,-1 5-1,-2 4 1,-1 5-1,2 4 0,0 5-1,1 1 0,1 0 0,2-4 0,-1-6-1,3-4 1,-1-10 0,-3-11 0,0 0 2,13-30 0,-10 0 0,2-7 0,-2-6 0,1-6 0,-1 0 0,0 3 0,1 5-1,1 5 0,2 6 0,3 7 0,3 6-1,3 7 1,6 4 0,4 2 0,-1 4 0,1 4-1,-2 3 1,-4 3 0,-6 6-1,-9 4 1,-8 4 0,-9 4 0,-6 1 0,-7 1 0,0-1 0,-1-3 1,4-3-1,6-6 0,5-3 0,7-3 1,4-11-1,15 9 0,1-7 0,3 2 0,2 0 0,0 3 0,1 2 0,-3 2 0,0 0-1,-3 3-1,0-2-2,-1-9-1,10 4-10,-16-20-24,18 4 0,-9-15-3,11 1 4</inkml:trace>
  <inkml:trace contextRef="#ctx0" brushRef="#br0" timeOffset="20420">6371 13653 80,'-2'14'40,"-1"11"0,-9 1 0,5 12-32,-6 1-5,5 6-1,2-1-1,2-3-1,3-1-2,1-9-1,4-5-2,-4-14-5,11 3-19,-13-27-11,8 1 0,-11-17 0</inkml:trace>
  <inkml:trace contextRef="#ctx0" brushRef="#br0" timeOffset="20760">6249 13755 74,'-9'-14'41,"-6"-2"-1,15 16 2,0 0-29,0 0-7,17-4-2,4 4-1,2-5-1,9-4-1,-1-7-1,2-3 0,2-3-1,-3-5-1,1 2-2,-5-6-3,2 9-2,-13-6-1,7 14 2,-14-2 1,0 10 3,-10 6 2,0 0 2,6 25 3,-13-5 5,6 17 0,-7 0 0,6 11-2,-4-1-1,2 5-1,-1-3-2,1 2 0,2-6-3,0-9-1,2-4-3,-4-16-6,16 6-22,-12-22-8,0 0 1,3-13-3</inkml:trace>
  <inkml:trace contextRef="#ctx0" brushRef="#br0" timeOffset="20940">6591 13897 87,'10'0'42,"-10"0"1,19-11-2,-7 1-36,6-1-1,1-1-3,3-2-1,1 0-2,-1-2-2,3 7-3,-10-18-17,13 18-17,-10-13 0,8 7 0,-10-13 1</inkml:trace>
  <inkml:trace contextRef="#ctx0" brushRef="#br0" timeOffset="21090">6919 13569 75,'0'0'41,"-22"20"-1,15 10 2,-13-1-32,11 11-4,-3 1-3,5 2-2,4 4-6,-8-18-28,18 10-9,-3-13 1,14-2-3</inkml:trace>
  <inkml:trace contextRef="#ctx0" brushRef="#br0" timeOffset="21550">7641 13242 62,'9'-23'40,"1"16"0,-10 7 0,6 11-35,-13 16 0,5 18-2,-6 8 1,3 14-2,-1 5 0,3 3-2,0-1-1,3-5-1,9-1-7,-7-21-31,15-7 2,-5-23-3,9-8 2</inkml:trace>
  <inkml:trace contextRef="#ctx0" brushRef="#br0" timeOffset="21740">7551 13629 82,'-31'4'43,"1"-4"-2,21 12 2,9-12-38,37-2-2,9-11-2,20-12-3,17-6-2,9-23-22,25 6-15,0-16 0,8 3-1,-11-10 1</inkml:trace>
  <inkml:trace contextRef="#ctx0" brushRef="#br0" timeOffset="22090">8652 12890 96,'-36'34'41,"6"20"2,-10-4-13,8 21-26,-3 8 0,3 16-1,-4 6 0,5 4 0,4-1-1,6-4-1,6-10-1,10-14 1,9-17-1,10-21-1,12-21 2,8-18-1,4-17 0,7-16 0,-1-12 1,-1-3 0,-3-4 0,-8 5-1,-5 8 1,-10 12-1,-4 15 0,-13 13-1,10 10 1,-9 9-1,4 9-2,2-4-2,10 9-5,-4-23-18,22 6-14,0-19 0,16-4-1,-2-21 1</inkml:trace>
  <inkml:trace contextRef="#ctx0" brushRef="#br0" timeOffset="22310">9297 13219 98,'0'0'42,"0"0"1,-22 19-7,13 20-31,-5 14-2,1 13-2,-2 13 1,2 1-2,4 1 0,6 1 0,4-7-3,1-15-3,15-1-19,-8-29-17,9-9 0,-18-21-2,23-10 2</inkml:trace>
  <inkml:trace contextRef="#ctx0" brushRef="#br0" timeOffset="22610">9121 13525 99,'-12'0'44,"2"1"0,20 13-1,10-8-41,17-4 0,14-4-2,11-6-2,14-1-2,2-10-4,17 15-17,-16-16-17,7 13 0,-17-4-1,-1 14 33,-17 5 8,-14 6 4,-9 8 6,-28-22 18,15 31 16,-22-19 1,7 7 0,-11-15-33,11-4-5,0 0-4,0-22-4,0 22-16,3-18-23,-3 18-2,-6-24-1,-3 13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2T23:13:48.78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1583 1606 47,'0'0'31,"0"0"2,-2-11-1,2 11-24,0 0-2,-5 16 0,-2-2-1,10 5 0,-6 9-2,7 14-2,-1 12 0,4 12-1,-1 12 2,3 8-3,-2 8 2,-1 7-3,-3 4 3,-3-8-1,-1-7-2,-3-16-4,9-10-24,-8-19-3,5-16-1,-2-29-1</inkml:trace>
  <inkml:trace contextRef="#ctx0" brushRef="#br0" timeOffset="280">1625 2288 49,'-4'14'34,"4"-14"3,0 0-2,17-14-24,7 7-1,0-13-2,16 8 1,1-11-4,14 0-3,7-2-7,-6-7-28,11 4-4,-7-2 1,2 0-3</inkml:trace>
  <inkml:trace contextRef="#ctx0" brushRef="#br0" timeOffset="500">2429 1470 77,'-22'-22'38,"-4"26"0,-3 21 0,-1 33-28,-1 25-9,2 23 0,7 9 0,7 3-2,1-6-4,16 5-11,3-21-23,14-11 2,6-22-2,17-16 1</inkml:trace>
  <inkml:trace contextRef="#ctx0" brushRef="#br0" timeOffset="860">2569 2168 94,'-8'11'38,"11"9"1,8-18-5,15 1-33,13-9 1,8-6 0,6-6-1,5-11 0,-4 0 0,-2-6-1,-11 1 0,-10-1 2,-15 4-3,-14 5 3,-13 6-3,-15 9 2,-10 11-1,-7 9 1,-5 13 1,-2 10-2,2 10 2,7 11-2,9 0 2,13 0-2,12-5 0,17-6-1,18-12-1,15-14-5,24-5-4,0-27-28,26-3 1,-3-17 0,8-1-2</inkml:trace>
  <inkml:trace contextRef="#ctx0" brushRef="#br0" timeOffset="1030">3427 2021 93,'-30'42'37,"-6"3"4,10 11-5,0-4-34,9 1-1,10-6-2,7-9-3,15-6-3,-3-24-31,23-8 0,-1-21-1,10-10 1</inkml:trace>
  <inkml:trace contextRef="#ctx0" brushRef="#br0" timeOffset="1180">3537 1779 88,'-30'-39'38,"4"16"1,-2 12-1,12 9-32,4 10-8,7 3-6,24 8-19,1-1-11,16 7 0,5-3-1</inkml:trace>
  <inkml:trace contextRef="#ctx0" brushRef="#br0" timeOffset="1670">3888 2005 91,'-26'19'38,"-17"-3"3,4 15-4,-8-3-32,9 6-1,1 0 0,8 2-2,8-4-1,15-2 0,14-9 0,16-13-1,9-15 1,12-8 1,5-10-1,2-7 1,-3-6-1,-5-3 1,-9 1-2,-12 4 1,-10 9-1,-13 10-1,0 17 0,-28 7 1,4 23-1,-3 16-1,-1 19 1,1 24-1,5 16 2,6 15 0,6 2 0,4 3 0,5-7 0,3-9 1,0-13 0,1-21 2,-4-20-2,-3-20 0,-4-23 0,8-12 1,-20-30-1,11-16 0,1-22 0,4-18-2,8-20 1,8-7-2,10-3 2,9-1-2,8 4 0,5 5-2,12 15-3,-6-6-13,17 22-20,-9-4 2,9 6-1,-8-5 1</inkml:trace>
  <inkml:trace contextRef="#ctx0" brushRef="#br0" timeOffset="2030">4545 1453 100,'27'-37'40,"-21"17"3,-6 20-1,-18 39-24,-5 12-16,-19 27 0,-3 12 0,0 6-2,8 7 1,5-6-1,7-7-2,9-11 2,7-7-2,9-19 2,8-13 0,9-19 0,8-17-1,7-19 2,3-11 0,1-10 0,2-6 1,-1-1-2,-2-2 2,-7 7-2,-5 7 1,-8 15-1,-2 11-1,-13 5 1,11 23-1,-6 0-1,1 9 0,6 0-2,3-5-3,14 2-6,-8-25-17,23 0-12,-4-17 2,14-6-1,-7-21 2</inkml:trace>
  <inkml:trace contextRef="#ctx0" brushRef="#br0" timeOffset="2200">5162 1665 113,'-25'41'39,"-13"10"0,9 28-7,-3-12-27,11 6-3,1-1-1,12-6-4,13-7-5,-3-20-30,20-7-2,-6-18 1,11-8-2</inkml:trace>
  <inkml:trace contextRef="#ctx0" brushRef="#br0" timeOffset="2340">4981 1978 116,'-15'3'39,"1"1"4,21 8-4,16-3-40,7-11-10,35 4-28,6-12-1,32-3 1,10-13-3</inkml:trace>
  <inkml:trace contextRef="#ctx0" brushRef="#br0" timeOffset="2900">6016 1920 90,'-15'1'37,"4"13"0,-9 1 2,11 8-35,-9 2 1,10 5-2,3 2 0,8-2 1,9-3-2,12 0 0,7-11 0,9-7 0,2-8-1,1-4 0,-3-9 0,-9-3 0,-10-6 0,-12-7-1,-12 3-1,-14-1 1,-6 4-2,-5-2 0,3 5-2,1-3 0,17 9-6,3-10-27,30 5-1,6-7 1,27 3-3</inkml:trace>
  <inkml:trace contextRef="#ctx0" brushRef="#br0" timeOffset="3120">7000 1456 108,'0'0'39,"-37"-50"2,37 50-3,-42-5-35,-24 21-1,-9 21-1,-2 17 1,3 22-1,13 17-1,16 13-2,20 8-1,29-20-4,-2-17-25,20-5-7,-3-22 0,10-12-1</inkml:trace>
  <inkml:trace contextRef="#ctx0" brushRef="#br0" timeOffset="3270">6496 1997 111,'-20'-27'40,"24"5"0,9-4-3,17-7-54,31 6-20,6-4-2,22 5-1,11-5-2</inkml:trace>
  <inkml:trace contextRef="#ctx0" brushRef="#br0" timeOffset="3640">7650 1552 99,'0'0'41,"22"-56"-1,-22 56 0,19-38-36,-5 16-1,1 24-1,-13 19 0,5 19-1,-13 12-2,2 18 2,-3 5-2,6 1-1,5-6 0,-1-13-6,15-1-17,-7-22-13,13-5-1,-6-22-1,10-9 0</inkml:trace>
  <inkml:trace contextRef="#ctx0" brushRef="#br0" timeOffset="3840">7620 1453 110,'-55'-28'41,"16"16"0,9 10 0,30 2-38,0 0-2,0 0 0,61 13-1,-61-13-1,90-8-2,-35 3-2,3-1-15,0 1-18,3 1-2,-31 11 0,73-1-1</inkml:trace>
  <inkml:trace contextRef="#ctx0" brushRef="#br0" timeOffset="4050">7552 2087 117,'-5'28'40,"5"-28"3,46 10-9,8-25-33,19-8-1,11-8 0,6-6-1,11 1-5,-5-11-8,7 16-26,-18 1-1,-4 17 0,-22 4 0</inkml:trace>
  <inkml:trace contextRef="#ctx0" brushRef="#br0" timeOffset="4210">8577 2016 113,'0'0'41,"-25"-6"1,25 6-3,-7-27-42,7 0-5,20 1-32,-5-9 0,17 6-1,1-5-1</inkml:trace>
  <inkml:trace contextRef="#ctx0" brushRef="#br0" timeOffset="4590">9383 1416 107,'-34'-6'42,"-16"11"0,-10 11 0,-11 11-40,-2 13 0,0 4-1,14 1 0,32-11-1,20-4 1,19-8-1,22-7 0,16-6 0,10-3 0,4-2 1,1-3-1,-4 0 0,-9 2 0,-12 4 1,-20 9-1,-18 9 1,-19 7-1,-10 4 1,-8 4-2,-5 2 1,0-2-3,6 1-1,4-15-11,32-1-14,-2-25-13,34 8 0,4-20-1,24-3 2</inkml:trace>
  <inkml:trace contextRef="#ctx0" brushRef="#br0" timeOffset="4760">9674 2003 111,'-40'13'42,"16"-1"0,5-17-2,27-13-42,17 4-20,3-15-17,19 1-3,-1-8 1,19 4-1</inkml:trace>
  <inkml:trace contextRef="#ctx0" brushRef="#br0" timeOffset="5140">10468 1424 109,'0'0'43,"-42"-22"0,-7 21-1,-8 13-37,-10 11-3,0 5 0,-9 13-2,17 4 1,8-1-1,30-4 0,20-7 0,17-7 0,18-8-1,9-3 1,9-6 0,2 0-1,-1-5 1,-6 0 0,-6 0 0,-14 5 0,-10 6 0,-14 5 1,-9 1-2,-8 3 1,-2 0-2,-1 3-1,4 0-6,-5-16-11,28 4-21,-10-15-2,32 6 2,-1-13-2</inkml:trace>
  <inkml:trace contextRef="#ctx0" brushRef="#br0" timeOffset="5310">10802 1986 118,'-27'10'43,"10"3"0,-10-12-2,5-5-44,22 4-15,-32-19-9,21 13-16,-13-4 1,2 4-3,-15-3 3</inkml:trace>
  <inkml:trace contextRef="#ctx0" brushRef="#br0" timeOffset="6340">2056 3584 63,'-33'21'38,"0"12"-1,-10 3 1,6 15-20,-4-8-11,15 7-3,5-5 0,15-3-2,14-11-1,19-12-1,15-15 0,10-17-1,10-12-1,4-13 0,0-8 0,-7-8 0,-11-1 1,-17 2 0,-15 6 1,-12 8 0,-15 9 1,-8 12 1,-8 8 0,2 10 1,-1 6-1,10 5-1,8 3 1,12 3-1,11-6 1,16-3 0,11-8-1,13-5 1,6-6 0,5-4 0,-3-1 0,-4 1 0,-9 2-1,-9 5 0,-13 7-1,-13 8 1,-12 9 0,-10 7-2,-6 6 2,-4 1-1,-1 3 1,1-1-2,4-3 1,6-7 0,12-9-1,10-16 1,11-9 0,7-10 0,4-9 0,3-4 2,-1-4-2,-2 3 2,-7 5-2,-8 7 2,-8 10 0,-14 14-2,11 16 1,-14 14-1,-3 13-1,0 5-1,5 10-2,0-6-8,23 13-13,-6-23-16,24-4 0,6-25-1,18-10 0</inkml:trace>
  <inkml:trace contextRef="#ctx0" brushRef="#br0" timeOffset="6960">4102 3322 94,'0'0'39,"0"0"1,24-15-1,7-6-38,11-3 1,8-3 0,6 1-1,1 3-1,-3 6 1,-7 5 0,-11 11-1,-12 12 1,-12 8 0,-14 8-1,-11 7 0,-5 2 1,1 1-1,1-4 0,7-3-1,9-8 1,9-6 0,14-6 0,12-8 0,9-2 0,4-2 0,2-1 0,-2 3 1,-8 7 0,-7 7 0,-16 10 1,-15 11-1,-20 6 0,-15 7 0,-6 2 0,-4 0-1,1-4-1,3-10-5,19 1-11,0-28-23,33-4 0,12-22 0,20-3-2</inkml:trace>
  <inkml:trace contextRef="#ctx0" brushRef="#br0" timeOffset="7340">5443 2803 94,'12'-27'39,"-12"27"0,-25 19-3,-6 30-33,-13 12-3,-5 21 0,-4 19-2,-4 11 1,4 7-1,2-3-4,19 3-7,-2-22-24,22-9 1,8-30-2,18-18 1</inkml:trace>
  <inkml:trace contextRef="#ctx0" brushRef="#br0" timeOffset="7580">5632 3120 100,'-35'40'39,"-7"0"1,13 16-2,2-5-35,14 1 0,12-10-1,18-8 0,19-13-1,15-18-1,18-13-3,10-21-4,26-3-29,-13-21-2,9 3 0,-16-11-2</inkml:trace>
  <inkml:trace contextRef="#ctx0" brushRef="#br0" timeOffset="7710">5911 3126 99,'-67'87'36,"3"0"1,19 4-5,19 4-57,9-20-13,26-5 1,16-22-1</inkml:trace>
  <inkml:trace contextRef="#ctx0" brushRef="#br0" timeOffset="7930">6600 2781 106,'-54'45'39,"-1"33"4,-11 7-5,10 22-33,2 2-5,10 0-1,18 0-4,2-18-31,30 3-3,5-21-1,20-10-2</inkml:trace>
  <inkml:trace contextRef="#ctx0" brushRef="#br0" timeOffset="8500">6915 3203 99,'-18'-12'38,"7"11"2,-5-6-3,3 10-34,13-3-1,-8 28-1,9 1 0,5 6-1,4 9-1,1 3-1,7 9-3,-3-12-6,12 9-27,-5-18 1,11-3-2,-5-20-1</inkml:trace>
  <inkml:trace contextRef="#ctx0" brushRef="#br0" timeOffset="8910">7233 3036 108,'-21'14'40,"-2"-8"1,23-6-3,11 6-37,9-13 0,16-8 0,11 0-1,7-3 1,5 5-1,0-1 1,-6 7-1,-9 6 0,-10 9 1,-18 9-1,-15 4 0,-11 4 1,-10 1-1,-2-1 0,0-3-1,5-5 1,7-5 0,10-12 0,27 4 0,4-5 0,8 0 0,1 4 0,-1 8 1,-6 4 0,-11 12 0,-17 10-1,-16 11 1,-12 2-2,-11 1-1,0 6-6,-15-22-15,19 11-17,-3-22 1,24-4 0,9-20-4</inkml:trace>
  <inkml:trace contextRef="#ctx0" brushRef="#br0" timeOffset="9250">8571 3026 105,'8'-13'41,"-8"13"0,0 0-1,-6 28-38,-7 0-1,-2 8 0,-2 9-2,-1 4-2,8 6-5,-6-11-29,23 2-2,1-18-1,15-6-1</inkml:trace>
  <inkml:trace contextRef="#ctx0" brushRef="#br0" timeOffset="9700">8739 2789 93,'-37'-11'38,"-4"2"2,13 13-2,6 0-36,22-4-5,15 10-4,15-16-3,28 14-5,-2-16-3,27 19 3,-11-14 4,7 13 6,-14-1 4,-18 4 5,-12 10 6,-33-10 5,-2 23 4,-36-16-2,4 17-3,-19-13-6,8 5-1,-1-5-2,11 0-2,8-4-1,14-6-1,11-14 0,31 14-1,10-12 0,8 0 0,7 2 0,2 2 0,-4 4 0,-7 6 0,-16 6 1,-15 9-1,-21 5 0,-14 2 0,-12 1-1,-5-6-2,2 3-8,-11-26-15,18 8-13,1-26-1,19-3-1,2-17 0</inkml:trace>
  <inkml:trace contextRef="#ctx0" brushRef="#br0" timeOffset="10120">10220 2611 93,'0'0'40,"0"0"-1,-12 24 0,-7-2-37,0 9 1,-4 4-1,2 8 2,-1 0-2,7 3 2,10-5-2,12-7 0,18-15 0,20-14-2,27-14-1,16-20-5,24 5-15,-3-31-20,12 4 3,-17-16-4,-4 13 2</inkml:trace>
  <inkml:trace contextRef="#ctx0" brushRef="#br0" timeOffset="10300">10581 2612 102,'-49'68'43,"0"-1"-2,20 9 0,8-6-41,16-3 1,12-1-4,5-13-4,23 2-31,0-16-2,17-4 0,-2-16-2</inkml:trace>
  <inkml:trace contextRef="#ctx0" brushRef="#br0" timeOffset="10500">11126 2660 93,'-45'18'40,"1"21"3,-8 1-4,10 14-33,4 3-5,9-1 0,13-1-4,10-15-5,27 1-30,5-20-1,27-2 0,6-23-2</inkml:trace>
  <inkml:trace contextRef="#ctx0" brushRef="#br0" timeOffset="10790">11492 2690 102,'-41'18'42,"-17"2"0,11 24 0,4 0-39,9 7 0,10-2 0,18 2 0,16-5-2,17-5 0,13-11 0,9-12-1,4-10 0,0-13 0,-1-14 0,-7-11-1,-10-9 0,-10-10-1,-14-4 0,-13-8-3,-8 5-3,-19-12-8,3 29-24,-21 0 0,5 23 1,-10 1-1</inkml:trace>
  <inkml:trace contextRef="#ctx0" brushRef="#br0" timeOffset="11250">12092 2425 86,'1'-18'37,"-1"18"1,0 0-2,-12 16-31,-2 15-1,1 17 1,-4 11-3,2 10 1,-3 10-1,5 3-1,5-1-3,5-11-4,20-5-30,-4-21-2,17-9-1,1-22-1</inkml:trace>
  <inkml:trace contextRef="#ctx0" brushRef="#br0" timeOffset="11530">12384 2656 98,'-53'39'41,"-12"-4"0,9 9 0,-5-2-37,19-12-2,10-5 1,16-5 0,15-9-1,17-2-1,14-6 0,9-3 0,10 0-1,5-1 1,3 0-2,-2-3-1,-1 4-1,-9-4-5,11 8-28,-19-13-3,7 9 0,-12-13-1</inkml:trace>
  <inkml:trace contextRef="#ctx0" brushRef="#br0" timeOffset="12040">12763 2802 97,'-27'4'39,"8"12"3,-11-5-2,9 10-33,-6 4-3,4 7 1,-3 1-2,4 0-2,4-1 1,5-5-2,7-5 1,6-10-1,0-12 0,25-7 0,-3-15 0,2-7 0,4-7 0,0-4-1,-5-3 1,-2-1-1,-6 5 1,-7 7-1,-5 8 0,-4 10 1,1 14 0,-15 0 1,8 11-1,2 7 1,5 1 0,6 2 0,10-2 0,11-6 0,11-8 0,10-8-2,7-8 2,7-5-1,-1-5 0,-3-2 0,-6 2 1,-10 2-2,-10 4 2,-8 9 0,-9 10 0,-10 7 0,-2 10-1,-6 6 1,0 8-2,-1 7 0,4 5-3,-3-8-8,19 14-9,-9-23-17,26 2-6,5-19 2,22-3-1</inkml:trace>
  <inkml:trace contextRef="#ctx0" brushRef="#br0" timeOffset="12170">13881 2999 122,'-26'11'40,"-13"-8"-7,-6-13-13,5 22-48,-6-31-15,11 4 0,-6-7-2,1 5 1</inkml:trace>
  <inkml:trace contextRef="#ctx0" brushRef="#br0" timeOffset="13650">1504 5170 83,'0'0'39,"0"0"-2,-4 32 1,-10 9-36,5 15-1,1 14 1,-2 11-2,1 9 1,4 2-2,3-9-4,18-5-29,-3-20-1,14-14-1,-1-25-1</inkml:trace>
  <inkml:trace contextRef="#ctx0" brushRef="#br0" timeOffset="13860">1545 5203 91,'-34'-21'39,"22"11"1,9-3-3,30 4-32,23-7-5,17-4 1,20 2-7,1-12-18,16 14-14,-9-2 1,-6 13-2,-24 6-1</inkml:trace>
  <inkml:trace contextRef="#ctx0" brushRef="#br0" timeOffset="14060">1538 5588 96,'-21'23'40,"21"-23"0,40-6-1,16-22-36,25-9-2,13-8 0,9-5-2,6 1-3,-6-3-4,4 17-12,-27-3-18,-8 17 0,-24 2-1,-6 12 2</inkml:trace>
  <inkml:trace contextRef="#ctx0" brushRef="#br0" timeOffset="14220">2454 5264 82,'-15'16'39,"8"12"-2,-4-3 2,11 18-30,-6-5-4,7 8-1,-2 0-2,1 0-1,1-1-2,-2-9-4,11 3-20,-8-24-13,13-7 0,-4-20-2,14-7 1</inkml:trace>
  <inkml:trace contextRef="#ctx0" brushRef="#br0" timeOffset="14620">2575 5161 94,'-13'-20'40,"-7"0"-1,20 20 1,-23-10-36,23 10 0,0 0 0,25 8-2,-5-1 1,6 2-1,2 5 1,-1 5-2,-1 9 1,-6 6-1,-6 6 1,-6 6-1,-10 4 0,-2-1-1,-5-2 1,-2-4-1,2-9 0,3-10-1,5-14 1,1-10 0,20-15 0,2-10-1,4-10 1,4-7 0,4-6 0,0-1 0,-1 5-1,-3 3 1,-3 10-1,-6 8 0,-3 13 0,-1 11 0,-1 13-2,-2 8 0,4 10-3,1-1-3,18 17-17,-6-17-14,14 7 1,-2-18-1,12 1 2</inkml:trace>
  <inkml:trace contextRef="#ctx0" brushRef="#br0" timeOffset="17330">3723 5278 74,'1'-13'38,"-7"-5"-1,6 18-6,-17-24-22,4 19-2,-8 2-2,0 13-1,-9 11-1,0 13 0,-5 15 0,4 8-1,2 3 0,7 3-1,11-6 1,12-8-1,16-19-1,15-22 0,19-28 0,17-24 0,10-21 0,9-18 1,-1-14-2,-6-12 2,-8-7-1,-13 1 0,-17 6-1,-16 18 2,-15 16-2,-15 22 0,-10 29 1,-9 35-1,-5 35 1,-2 28-1,6 22-1,2 2-10,22 24-10,-4-18-8,26-3-9,7-26-2,21-13 1</inkml:trace>
  <inkml:trace contextRef="#ctx0" brushRef="#br0" timeOffset="18150">5061 5149 81,'-18'-14'40,"-11"0"-2,0 14 1,-16 4-35,5 8-1,-2 8 1,4 10-2,2 3 2,9 5-3,8 3 3,10-1-2,12-2-1,10-2 1,10-8-2,7-7 1,6-9 0,3-7-1,0-9 1,-3-7-1,-2-10 0,-5-7 0,-5-3 0,-3-5 0,-5 3 0,-5 1-1,-2 6 1,-2 7 0,-7 19 0,13 17-1,-7 19 1,-2 24 0,-2 26-1,-2 17 2,-3 19 0,-4 13 1,-6 2 0,-4-4 0,-10-6 1,-7-12 0,-8-22 0,-3-15 1,-10-25-3,-2-22 0,2-21-2,-2-18-2,10-16-5,-2-30-9,27 1-8,-7-34-9,31 4-8,2-15 0,17 8 0</inkml:trace>
  <inkml:trace contextRef="#ctx0" brushRef="#br0" timeOffset="19030">1938 7779 82,'-30'-23'37,"-11"-14"-1,-4-5 1,-20-13-33,7-6-1,-6-11 0,2-3 0,-1-7-1,9 0 0,5 0 0,16 5 0,12-2 0,14 4 0,15 5-1,13 5 0,12 7 0,11 9-1,8 11 0,2 15 0,-1 18 1,-2 22 0,-13 19 0,-15 24 0,-17 25-1,-21 18 2,-16 17-1,-16 11 2,-8 1-1,-4-6 0,3-12 0,16-17-1,18-23 1,25-28-1,33-31-2,29-35-5,38-12-14,2-33-6,38 5-9,-5-19-6,16 3 0,-5 0-1</inkml:trace>
  <inkml:trace contextRef="#ctx0" brushRef="#br0" timeOffset="19570">2729 7407 99,'16'-43'39,"17"-1"1,5-10-2,13-5-35,-1 6-1,1 6 0,-6 8-1,-6 13 1,-12 17-1,-13 14 1,-16 17-1,-9 19 1,-13 17-1,-4 16 1,-2 11-1,0 11 1,5-2-1,11-2 0,17-10 0,19-16 0,20-21 0,21-22 1,15-28-1,10-21 1,2-24 0,-1-12-1,-9-16 1,-13-5 0,-19-4-2,-17 3 0,-14 6 0,-12 7 0,-5 9 0,1 7 0,6 7 0,11 7 0,16 4 0,15-1-3,22 18-14,-5-11-7,26 25-8,-9-12-5,19 18-6,-10 0-2,2 15 3</inkml:trace>
  <inkml:trace contextRef="#ctx0" brushRef="#br0" timeOffset="19750">4248 7549 129,'-33'26'47,"4"-24"-4,29-2-7,9-27-50,2-17-12,22 14-6,-13-17-7,17 14-2,-1-4-6,13 7 3</inkml:trace>
  <inkml:trace contextRef="#ctx0" brushRef="#br0" timeOffset="22590">18738 6266 5,'0'0'16,"-7"-18"-1,7 18 5,-7-14-8,-6 2 0,13 12 1,-23-15-3,23 15 3,-31-11 4,19 11-1,-15-8-7,9 9-1,-13-3-1,4 10-3,-6 2 0,1 12 0,-7 5-1,3 11 0,-1 5-1,5 13 0,3 4 0,8 9 1,5 7-3,7 2 2,11 7-2,10-1 1,10-2-1,10-5 1,13-7-2,16-13 2,21-20-2,20-25 2,22-29 0,20-28-1,15-24 1,3-22-2,-7-21 3,-18-15-3,-34-14 4,-34-2-1,-45 2-1,-46 8-1,-44 11 2,-29 23 0,-34 22-1,-22 37-1,-14 37 1,-7 34-2,4 38 0,7 13-13,34 31-10,12-11-7,42 5-5,35-19-3,44-14-2</inkml:trace>
  <inkml:trace contextRef="#ctx0" brushRef="#br0" timeOffset="23520">16888 12969 50,'-96'20'33,"-7"12"2,-11 11 0,0 15-31,-11 19 1,5 34 0,-4 22 1,14 35-1,12 25-1,24 26 0,18 17-3,33 9-1,30-3-1,32-18-1,39-29 1,33-37-1,34-51 2,27-50-1,29-58 4,19-54-2,9-48 2,6-39 1,-8-37-1,-20-27 0,-34-23 0,-35-14-1,-52-5-1,-54 2 0,-51 12 0,-58 21-2,-51 39 1,-47 41-3,-30 61-5,-42 41-14,-1 70-8,-22 36-9,8 39-2,9 14 0</inkml:trace>
  <inkml:trace contextRef="#ctx0" brushRef="#br0" timeOffset="81265">20023 4557 56,'0'0'37,"-25"-4"-1,1 12 0,-16-6-24,-4 15-9,-10 1-1,4 4 1,2-4-1,7 2 1,9-8 0,14-1-1,18-11 0,22 0-1,15-8 0,12-3 0,6 0 0,3-1-1,-5 2 1,-7 2 0,-15 7-1,-17 4 1,-18 9-1,-18 4 1,-15 3 0,-7 5 0,0-2-1,4 1 1,11-8 0,21-4 0,22-10 0,25-9-1,26-8 0,15-6 1,9-1-1,1-1 1,-9 3 0,-18 7-1,-23 9 1,-29 9-1,-34 10 1,-23 8-1,-19 3 0,-6-1-1,4 3-5,0-18-31,28 4-3,14-13 0,25 0-1</inkml:trace>
  <inkml:trace contextRef="#ctx0" brushRef="#br0" timeOffset="82015">19272 4927 54,'6'-10'35,"-6"10"1,-7-13-12,7 13-8,-17-1-5,17 1-4,-28 4-2,13 3-1,-6-1 0,1 8-2,-2 0 0,5 6 0,-2-1-1,8 4 0,0 0 0,10 1 0,3-4-1,9-2 2,5-8-2,4-3 1,6-7 0,6-8 0,4-8-1,1-7 1,2-5 0,3-4-2,-2-3 1,-2 0 1,-3 5-1,-6 5 0,-8 9-1,-6 10 1,-15 6 0,4 32 0,-18 8-1,-8 10 2,-8 15 1,-5 10 0,-7 5 0,-3 1 0,-3-3 0,1-8 0,2-10 1,3-10-3,5-16 0,3-15-2,9-9-4,-8-24-31,21-1-3,-6-18 1,16-4-3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3T23:33:43.91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10614 3403 12,'-23'1'24,"10"6"4,-2 1 4,-2-11-15,12 13-2,-9-12-3,14 2-2,0 0-3,8 15 3,-8-15-3,17-1-3,-1 1-2,8 3 2,3-3-1,6 3 0,3-1-1,6 0 0,4-3 0,6-3 0,6-3-1,10-3 0,6-4 0,7-2-1,7-4 1,5 1 0,1 0-1,4 3 1,0 2-1,0 4 0,0 1 1,0 0-1,1 2 1,3-4 0,1-3 0,6-4 0,6-4 1,3-2-1,1 0 0,0-2 0,-2 1 0,-4 4 0,-8 4-1,-9 5 0,-13 7-1,-15 2 0,-9 4-1,-14-1-2,-2 8-6,-16-12-26,3 4-1,-11-13 0,1 2-2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3T23:32:04.03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2016 1649 81,'3'-31'38,"4"2"-2,-3-2 2,4-4-37,1 9 0,2 3 0,-2 4 1,2 7 0,-11 12 1,13 8-1,-8 11 0,2 16 0,0 11-1,1 19-1,-2 13 1,-1 12-1,-4 11 0,-2 3-3,0 1 1,-4-10-3,6-1-5,-10-28-27,15-16-1,-2-26-1,13-22 1</inkml:trace>
  <inkml:trace contextRef="#ctx0" brushRef="#br0" timeOffset="218.4">2118 1433 98,'-16'-9'39,"16"9"2,0 0-2,0 0-38,0 0 0,64-19 0,-64 19-1,79-19-2,-79 19-16,95-22-21,-43 13-1,-2 1 0,-2 4 1</inkml:trace>
  <inkml:trace contextRef="#ctx0" brushRef="#br0" timeOffset="405.6">2299 1848 93,'-35'37'39,"15"-14"1,23-2-1,17-18-39,24-10 0,18-5-3,7-8-2,20 3-32,-8 0-1,3 8 0,-9 3-2</inkml:trace>
  <inkml:trace contextRef="#ctx0" brushRef="#br0" timeOffset="702">3163 2053 92,'-45'22'40,"-11"4"2,8 12-4,-3 1-33,10 5-2,9-2 1,16-1-3,17-6 0,20-6-2,22-16-1,14-15-7,25-1-31,-3-17-1,15-1-1,-7-14-1</inkml:trace>
  <inkml:trace contextRef="#ctx0" brushRef="#br0" timeOffset="1560">4903 1676 99,'0'0'40,"0"0"0,14-18-3,15-4-34,20-4 0,16-6 0,16-3-1,-81 35 0,94-34-2,-3 3-1,6 9-2,-7 11-15,-20 12-21,-17 15 1,-21 11-1,-22 8-2</inkml:trace>
  <inkml:trace contextRef="#ctx0" brushRef="#br0" timeOffset="1731.6">5051 2034 82,'-39'23'40,"29"-4"0,10-19 1,33 2-20,19-17-19,26-6 1,16-8-3,14-6-1,21-8-34,-7 1-4,11 8-1,-11 0-1</inkml:trace>
  <inkml:trace contextRef="#ctx0" brushRef="#br0" timeOffset="2308.8">7647 1259 74,'-3'-60'40,"3"60"-1,-5-50 0,5 50-22,0 0-15,0 0 1,-9-14-1,6 62 0,-7 25-1,7 17 0,1 17-2,4 9 0,3 3-2,3-16-3,12-22-21,-6-28-11,14-16 0,-4-25-1,10-16 2</inkml:trace>
  <inkml:trace contextRef="#ctx0" brushRef="#br0" timeOffset="2527.2">7755 1377 87,'-46'-70'40,"46"70"0,-35-64 1,35 64-24,-10-61-14,10 61-2,19-51 0,-19 51-1,48-39-3,-48 39-7,74-21-28,-74 21-4,86-11 1,-39 11-2</inkml:trace>
  <inkml:trace contextRef="#ctx0" brushRef="#br0" timeOffset="2714.4">7707 1688 106,'-21'18'40,"22"-5"1,-1-13-2,49-15-38,0 2-2,14-4-2,16 2-10,-1-5-25,13 9-2,-9 4 0,1 11-1</inkml:trace>
  <inkml:trace contextRef="#ctx0" brushRef="#br0" timeOffset="3385.2">8523 1980 36,'0'0'32,"0"0"4,-13 3-3,2-7-8,11 4-10,-23 8-5,10 0-2,-10-1-2,2 8 0,-6 2-2,4 6 0,-3 1-2,5 8 1,1-4-1,7 2-2,9-4 1,9-4 0,10-13 0,11-6 0,10-7-1,4-11 1,7-6 0,0-6 0,-2-3 0,-4-2 0,-9 3-1,-7 4 0,-10 3 1,-5 5-1,-6 6 0,-4 11-1,0 0 1,-8 13 0,3 8 0,3 12 0,-1 9 0,1 10 0,1 7 0,-2 10 0,0 1 0,-2 5 0,-3-4 0,-4-4 0,-6-7 1,-4-7 1,-6-10-2,-2-13 1,-3-9-2,-3-15-2,2-6-4,-6-20-32,19 1-1,-2-19-3,16 3 2</inkml:trace>
  <inkml:trace contextRef="#ctx0" brushRef="#br0" timeOffset="4742.4">1981 3824 53,'0'0'37,"0"0"-2,0 0 0,0 0-10,-11 3-18,0 9-2,4 10-2,-5 5 0,4 14-1,-3 5 0,3 10 0,0 6 0,4 2-1,0-3 0,3-3 0,2-10-1,1-10 1,3-15 0,-5-23-1,19-4 1,-4-23 1,0-13-1,4-11 1,1-9-1,-1-7 0,-2-2 0,-1 5 0,-4 7 0,-2 10-1,-4 11 1,-4 11 0,-3 11 0,1 14 0,0 0-1,-2 24 1,5-5 0,3 1-1,7 1 1,8-3 0,11-7-1,10-10 2,10-11-1,6-10 0,5-5 1,0-4-1,-3-2 0,-5 1 0,-12 7 0,-8 4 0,-12 15-1,-8 9 0,-8 14 0,-7 12 0,-5 12 0,-1 10 0,-1 8 0,3 4-1,3 2-1,3-6-1,11-3-4,2-22-18,19 2-16,-1-23-1,15-4 0,-4-19 0</inkml:trace>
  <inkml:trace contextRef="#ctx0" brushRef="#br0" timeOffset="5257.2">3062 3968 96,'2'-18'41,"12"1"0,-2-13-1,18-10-36,3 2 0,6 2-1,2-2-1,-2 6-1,-3 7 0,-3 10 0,-7 10-1,-8 14 1,-9 15-1,-5 13 0,-8 17 1,-2 13-1,-2 12 1,0-1-1,4 3-1,4-5 2,10-9-2,9-14 0,11-20 1,11-20 0,6-23 1,8-18-1,2-19 1,-1-16 0,-5-9 1,-8-8 0,-11 1 0,-8 3-1,-11 5 0,-10 11 0,-8 12 0,-2 10-1,2 8 0,2 4 1,14 5-2,11-1 0,17 2-3,9-10-7,26 14-14,-5-20-16,21 10-1,-2-12-2,11 6 1</inkml:trace>
  <inkml:trace contextRef="#ctx0" brushRef="#br0" timeOffset="5912.4">4604 3089 86,'0'0'38,"0"0"0,20-14 0,-8 5-35,17 0-1,1 1 0,2 3 0,-5 3 0,-5 8 0,-12 4-1,-10 10 0,-11 5 1,-10 9-1,-9 1 1,0 6 0,-1-1-2,5 2 2,10-8-1,17-6 0,20-13-1,18-14-1,25-7-1,9-21-20,19 8-16,-2-14 0,6 8-2,-14-5-1</inkml:trace>
  <inkml:trace contextRef="#ctx0" brushRef="#br0" timeOffset="6380.4">1912 4901 64,'28'-15'39,"13"6"-1,6-11 0,23 10-17,12-15-19,19 2-1,18-4 0,15-4-1,18-3 0,11-4 0,11-2 1,5-4-1,2-1 0,1-1 1,-7 2 0,-8 2-1,-15 9-2,-16 1-5,-7 16-29,-33 1-1,-22 19-2,-27 3-1</inkml:trace>
  <inkml:trace contextRef="#ctx0" brushRef="#br0" timeOffset="6848.4">3744 5016 70,'0'0'38,"14"-4"-1,-14 4 0,3 18-32,-8 3 1,1 13-3,-9 7 1,0 11-2,-1 3 1,0 4-1,2-3 1,1-4-1,4-9-1,4-7 1,3-13-1,5-9 1,-5-14-1,17-9 0,-7-14 1,7-7-1,-2-9 1,2-6 0,4-10-2,0-3 2,0-4-1,2 4 0,-1 3 0,-1 5 1,-2 8-2,3 6 1,0 7-1,4 7 0,7 7-1,4-1-3,17 10-7,-2-12-28,27 7-2,5-12 0,23 5-1</inkml:trace>
  <inkml:trace contextRef="#ctx0" brushRef="#br0" timeOffset="7238.4">6398 4119 97,'0'0'40,"22"-11"0,12 2-1,8-7-37,17-3-3,13 0-3,1-10-9,7 16-24,-12-5-1,-5 15 0,-20-1-1</inkml:trace>
  <inkml:trace contextRef="#ctx0" brushRef="#br0" timeOffset="7378.8">6494 4448 81,'-28'23'40,"30"-6"-1,16-26 1,40-15-23,26-6-22,13-18-30,30 3-3,4-12 1,18 3-3</inkml:trace>
  <inkml:trace contextRef="#ctx0" brushRef="#br0" timeOffset="8221.2">9832 2953 77,'-25'-21'39,"0"8"-1,-10-9 0,2 14-29,-10-11-4,2 12 1,-7 4-2,-5 9-1,-6 11-1,-4 13 0,-8 13 1,1 13-1,-4 17 0,3 15 0,4 9-1,7 8 0,11-3 1,15-2-2,20-8 1,17-10 0,21-17-1,20-20 0,17-19 1,14-17-1,8-12 1,4-14-1,-3-9 0,-2-5 1,-13-3-1,-12 2 1,-14 4-1,-11 6 0,-11 6 0,-9 9 0,-12 7 0,1 16 1,-11 8-1,0 6-1,-2 8 0,2 0 0,7 6-3,5-9-3,23 1-26,-3-27-7,27-4-1,1-24 0</inkml:trace>
  <inkml:trace contextRef="#ctx0" brushRef="#br0" timeOffset="9110.4">10576 3035 81,'8'-20'39,"-10"3"-2,2 17 1,-17-2-32,4 13-3,-6 10 0,1 15 1,-9 12-1,3 13-1,-5 11 1,2 9-1,3 2 0,5 2 0,3-7 0,5-7-2,7-12 1,4-14 0,6-18 0,6-15-1,5-19 1,3-15 0,4-15 0,3-13 0,-1-14 0,-1-11 0,0-9-1,-3-6 1,-4 0 0,-2 3-1,-4 10 1,-4 10-1,-2 15 1,-3 12-1,1 15 1,-4 25-1,0 0 1,8 25-2,-3 6 1,4 5 0,5 4 0,4 1 0,9-1 0,7-9 0,7-10 1,6-10-1,5-12 1,1-10 0,1-12 0,0-7 0,-6-11 1,-5-1-1,-8-3 0,-6 3 0,-6 5 0,-8 5-1,-4 9 0,-8 10 0,-3 13 0,-7 28 0,-4 11 0,-6 16 0,-1 18-1,-2 14 1,-1 9-1,3 7 0,4-3-1,5-9-1,11-2-4,4-23-13,20-1-21,-3-27-1,19-3 1,-4-23-1</inkml:trace>
  <inkml:trace contextRef="#ctx0" brushRef="#br0" timeOffset="9796.8">11418 3675 62,'0'0'37,"-8"13"-1,0-3 2,4 17-18,-5-5-15,4 8-1,-3 1-3,4 2 0,1 2-4,-1-12-6,14 3-27,-7-14 1,9-1-3,-12-11 1</inkml:trace>
  <inkml:trace contextRef="#ctx0" brushRef="#br0" timeOffset="9984">11471 3654 95,'0'0'38,"0"0"0,0-18-2,14 9-34,7-3-2,8-3 0,6 5-5,-9-12-29,12 15-2,-13-5-1,-1 15-1</inkml:trace>
  <inkml:trace contextRef="#ctx0" brushRef="#br0" timeOffset="10140">11423 3809 89,'-4'13'36,"4"-13"0,23-2-1,5-9-36,7-8-5,12 7-28,-9-7 0,0 10-1,-12-1-2</inkml:trace>
  <inkml:trace contextRef="#ctx0" brushRef="#br0" timeOffset="10296">11464 3995 96,'-19'17'39,"14"5"1,5-22-1,19-5-35,12-6-1,11-10-4,13 5-28,-4-19-8,11 6-1,-8-9-2</inkml:trace>
  <inkml:trace contextRef="#ctx0" brushRef="#br0" timeOffset="11310">12377 3388 67,'0'-19'37,"0"19"0,0-19 1,0 19-19,0 0-14,-16 16 0,3-2-1,3 10-1,-4 5 0,1 6-1,0 0 0,3 4-1,0-2 1,3-1-1,1-6 0,4-6 0,0-5 0,2-8 0,0-11 0,0 0-1,17-26 1,-7-2 0,2-11 0,0-7 1,1-10-1,0-1 0,-2-1 0,-1 3 1,-4 7-1,-2 9-1,-2 10 1,0 9 0,-2 20-1,0 0 0,0 0 0,7 12 1,1 2-1,4 3 0,8-3 0,7 0 1,6-6-1,8-5 1,3-3-1,2-6 1,2-3 0,0-6-1,-4-2 1,-2 0-1,-7 0 0,-6 1 0,-5 2 1,-6 3-1,-6 10 0,-12 1 1,13 27-1,-13 5 0,-3 11-1,-2 6 1,3 7-1,-1 0-1,8 1-2,-2-11-6,21 3-29,-12-24-2,17 1 0,-7-19-1</inkml:trace>
  <inkml:trace contextRef="#ctx0" brushRef="#br0" timeOffset="12121.2">8997 4436 72,'-6'-14'36,"14"4"-1,9 4 0,7-4-34,12-1 0,9 0-1,11-1 2,12 1-2,12-1 1,11 2-1,16 1 1,11-2 1,12 3 0,9-1 0,14 3 0,7-2 1,9 2 0,7-2 0,6 1-1,3-3 1,6 1-1,0-4 0,6 0 0,0-3 0,2 2 0,2-2 0,-2 0 0,-2 0 0,-4 0 0,-5 1-1,-7 2 0,-9 3-1,-13-1 0,-18 7-3,-22-3-5,-13 17-29,-33-5-2,-17 15 1,-38-4-3</inkml:trace>
  <inkml:trace contextRef="#ctx0" brushRef="#br0" timeOffset="12682.8">11519 5036 59,'0'0'36,"9"-19"-1,-9 19 0,-11-3-25,7 16-4,-8-1-1,6 14-1,-6 4 1,3 11-2,1 8 1,1 8-2,1 4 1,2 3-1,2-3 1,1-2-1,0-9-2,1-6 1,0-13-1,1-8 1,-1-23 0,0 0 0,3-11 0,1-17 0,-1-10 0,1-8 0,-2-9 0,2-5 0,-1-6-2,4 3 2,1 1-2,1 7 2,5 3-2,5 5 2,9 5-2,4 6 1,10 4-1,1 1-3,11 14-7,-4-13-28,10 14 1,-8-8-2,3 10-2</inkml:trace>
  <inkml:trace contextRef="#ctx0" brushRef="#br0" timeOffset="13088.4">12184 4649 87,'21'-4'38,"-11"-12"1,13 7 0,0-11-36,10 4 0,2-2 0,-1 5-1,-2 2 0,-6 8-1,-6 6 1,-8 9-1,-16 11 0,-11 7 0,-9 8-1,-8 7 2,-4 2-2,1 2 2,0-6-2,9-2 1,12-11 1,14-8-1,17-13-1,17-10 1,16-7-3,8-10-4,21 10-26,-11-16-8,12 13 0,-11-7-1</inkml:trace>
  <inkml:trace contextRef="#ctx0" brushRef="#br0" timeOffset="13260">13011 4941 106,'-13'13'42,"-2"-21"1,15 8-2,-17-23-38,12 0-2,5-1-2,0-5-4,9 17-25,-13-13-10,4 25 0,-1-20-3,1 20 1</inkml:trace>
  <inkml:trace contextRef="#ctx0" brushRef="#br0" timeOffset="14149.2">16744 849 58,'22'-50'37,"-22"50"-1,34-84 1,-34 84-30,14-57 0,-14 57 0,0 0-1,-46-6 0,46 6-1,-79 54 1,-5 11-2,-27 60 0,3 28 1,3 21-3,16 17 1,25-4-3,42-21-1,48-22-9,41-43-28,41-20-4,9-23 0,17-18 0</inkml:trace>
  <inkml:trace contextRef="#ctx0" brushRef="#br0" timeOffset="14586">17316 1458 101,'0'0'40,"-77"-58"1,38 58-2,2 21-38,2 20 0,1 19-1,15 14 1,-3 7 1,8 4 0,0-13-2,5-6 1,4-13 0,4-11 0,3-11 0,5-17 0,3-18 0,5-14 1,1-17-1,1-7 1,-6-10-1,1-13 1,-5-5-1,0-5 1,-7 75 0,6-70-1,-6 70 1,3-68-1,-3 68 0,21-57 0,-21 57 1,36-55-4,-36 55 0,64-44-3,-64 44-4,76-36-24,-24 25-9,0 1 1,3 5-2</inkml:trace>
  <inkml:trace contextRef="#ctx0" brushRef="#br0" timeOffset="14773.2">17865 1578 105,'0'0'41,"16"8"1,2-12-3,14-6-38,8 1-2,2-1-2,7 10-6,-18-3-30,8 12-1,-17 5-1,-6 11 0</inkml:trace>
  <inkml:trace contextRef="#ctx0" brushRef="#br0" timeOffset="14929.2">17780 2045 106,'-10'15'41,"10"-15"2,32-12-3,12-12-40,21-20-15,25 4-23,2-5-4,17 4 0,0-4-1</inkml:trace>
  <inkml:trace contextRef="#ctx0" brushRef="#br0" timeOffset="15537.6">19049 1446 81,'0'0'39,"0"0"1,-4-58 0,4 58-33,0 0-3,-13-22-1,5 33 1,-1 20-2,2 20 1,-6 10-2,6 17 1,-7 8-1,6 7 0,4-18 0,1-7 0,3-15 0,5-11-1,1-15 1,4-15 0,4-19 0,3-15 0,3-14 0,0-10 1,0-8-1,-2-12 1,-1-8 0,-17 74 0,17-85 1,-17 85-2,22-84 1,-22 84-1,21-83 2,-21 83-3,40-72 0,-40 72-3,52-64-3,-52 64-15,73-49-21,-73 49 0,78-27 1,-4 27-2</inkml:trace>
  <inkml:trace contextRef="#ctx0" brushRef="#br0" timeOffset="16052.4">19496 1964 93,'0'0'39,"-11"6"1,11-6-3,-1 11-32,0 1-1,-4 4-2,1 7-1,-3 3 0,1 8 0,1 4-1,2-1-2,5-1-2,0-11-5,20 0-29,-9-13-2,14-4 1,-4-22-2</inkml:trace>
  <inkml:trace contextRef="#ctx0" brushRef="#br0" timeOffset="16239.6">19589 1933 97,'0'0'41,"0"0"-1,6-13 0,14 3-38,5-5-2,14 3-5,-3-11-14,10 13-19,-10-2-1,2 11-1,-15 2 0</inkml:trace>
  <inkml:trace contextRef="#ctx0" brushRef="#br0" timeOffset="16395.6">19455 2218 96,'-28'13'40,"25"2"-1,3-15-2,32-17-35,15 4-5,7-7-4,21 6-30,-10-7 0,9 8-1,-13-2 0</inkml:trace>
  <inkml:trace contextRef="#ctx0" brushRef="#br0" timeOffset="16598.4">19636 2358 97,'-34'5'40,"18"4"1,2-11-2,14 2-38,17-8-2,5 1-2,14 4-5,-4-9-30,19 7-1,-4-10 1,12 5-3</inkml:trace>
  <inkml:trace contextRef="#ctx0" brushRef="#br0" timeOffset="16957.2">20566 1521 90,'0'-14'39,"0"14"0,0 0 0,0 0-32,-13 8-2,7 12 0,-4 9-2,1 3-1,-3 8-1,3 8 1,1 3-2,1 3-1,5-1 0,-1-6-5,16 0-32,-13-9-2,10-1 1,-7-15-3</inkml:trace>
  <inkml:trace contextRef="#ctx0" brushRef="#br0" timeOffset="17113.2">20360 1885 108,'-14'-5'43,"3"-8"-1,11 13 0,32-22-39,6 4-3,16-3-4,4-14-30,23 5-6,1-7-1,13 5-1</inkml:trace>
  <inkml:trace contextRef="#ctx0" brushRef="#br0" timeOffset="17581.2">21481 1210 101,'-4'-50'43,"4"50"0,0 0 1,0 0-40,0 0 1,-64 6-1,51 12-1,-30 38-2,5 14 1,-4 6 0,11 12-2,-3 1 0,10 3 0,3-10-1,19-25 1,9-17 0,10-15 1,9-18-1,7-15 1,6-10 1,3-10-2,1-7 0,0-7 0,-3 4 0,-6 2 0,-6 9 0,-7 11 0,-7 8 0,-14 8 0,14 17 0,-13 4 0,0 7 0,0 5 0,5 5-7,-5-11-11,17 7-23,-9-12-2,14-4 0,-2-9-1</inkml:trace>
  <inkml:trace contextRef="#ctx0" brushRef="#br0" timeOffset="18174">22158 841 88,'0'0'41,"0"0"1,0 0-1,0 0-29,0 0-8,0 0 0,0 0-1,15 69 1,-15-69-1,30 70-1,12 32 1,-12 10-2,0 14 1,-20 9-2,-14 5 2,-23-10-2,-10-10-2,-6-37-2,-8-23-18,13 2-18,-5-22-3,23-12 1,4-16-2</inkml:trace>
  <inkml:trace contextRef="#ctx0" brushRef="#br0" timeOffset="18314.4">22319 2110 126,'-1'14'46,"-13"-14"-2,14 0-5,-19-11-39,19 11 0,-2-12-9,-10-5-26,12 17-9,-7-14 1,7 14-3</inkml:trace>
  <inkml:trace contextRef="#ctx0" brushRef="#br0" timeOffset="22230">12059 3923 69,'-21'21'34,"-1"-9"-1,17 7-1,5-19-17,15-9-5,19-25-1,30-17-1,20-34-1,37-20-1,22-27-1,24-11-2,8-13 0,5 3-1,-10 4 0,-14 20-2,-24 24 1,-30 24-1,-29 23 0,-26 18 0,-21 16-1,-26 24 0,0 0 0,0 0-2,-11 17-1,-1-4-2,6 14-7,-7-12-25,15 12-2,-6-13 0,11 9 0</inkml:trace>
  <inkml:trace contextRef="#ctx0" brushRef="#br0" timeOffset="23010">2056 4775 79,'-7'-11'40,"18"-10"-1,9-28 1,27-9-33,14-39 0,29-16-1,17-20-2,17-6 0,9-1-2,7 7 0,-3 14-1,-12 19-1,-17 25-1,-20 22-1,-20 22-2,-22 13 0,-13 19-4,-33-1-16,11 14-16,-21-3 0,0 9 1,-9-10 0</inkml:trace>
  <inkml:trace contextRef="#ctx0" brushRef="#br0" timeOffset="43399.2">12977 6417 69,'0'0'32,"15"-7"-2,-15 7-1,0 0-28,15 3 2,-15-3 1,0 0 2,0 0-1,12 0 1,-12 0-1,0 0 0,-13-4 0,13 4-2,-9 17-1,6 2 0,-2 9-1,3 10 1,-1 9-1,3 12 1,0 10-1,0 13 1,-2 10-2,-2 12-1,1 9 0,-3 14 0,0 11 0,2 10 0,-1 11 0,3 7-1,2 10 1,6 9 2,2 5 1,2 7-2,4 5 1,0 8 0,1 4 1,1 8 0,-1 2 0,0 4 0,0 0-2,5-2 2,1-2-2,1 0 1,2-6-2,3 1 2,-2 0-2,2 4 0,-3 5 0,-6 13 0,-6 11 0,-6 16 1,-8 18-2,-8 12-1,-10 13 2,-8 3-1,-6 3 1,2-11 0,0-19-1,7-27-2,17-31-7,8-51-31,24-42 1,9-53-1,18-45-1</inkml:trace>
  <inkml:trace contextRef="#ctx0" brushRef="#br0" timeOffset="44694">1832 7535 91,'-4'-22'37,"9"-5"0,13 1 1,-7-12-34,18 1 1,4-4-2,4 6 1,-2 4-2,1 7 0,-8 11-1,-1 13 1,-8 15-2,-8 15 0,-7 16 0,-5 14 0,-4 12 1,-1 10-1,0 1 0,4-2 1,7-7-1,6-11 1,10-14-1,12-18 1,9-21 0,14-18 0,3-20 1,4-11 0,-2-15 0,-3-7 0,-11-6 0,-10 0 0,-13 1 0,-13 5-2,-11 5 2,-4 6-1,-4 7-1,2 5 0,3 4 0,10 0-1,11 6-3,8-7-4,24 15-26,-6-10-7,15 10 0,-1-8-2</inkml:trace>
  <inkml:trace contextRef="#ctx0" brushRef="#br0" timeOffset="45084">3125 6744 109,'-16'-6'41,"16"6"0,3-16-3,19 3-36,6-1 0,9 4-1,3 2-1,1 4 1,-1 7 0,-6 7-1,-9 11 2,-11 11-1,-16 5 0,-8 8 1,-11 2 0,-5 3-1,-5-4-1,2-6 1,6-6-1,9-9 0,14-7 0,14-11 0,16-10 1,17-9-2,16-6 0,15-10-2,19-1-2,2-14-23,14 14-11,-11-6-2,1 14-1,-17 3 0</inkml:trace>
  <inkml:trace contextRef="#ctx0" brushRef="#br0" timeOffset="45489.6">1923 8359 97,'0'0'40,"34"-16"0,0-10 0,18-2-36,21-8 1,22-1-1,13-8-1,15 1 1,10-1-3,9 0 1,3 6-3,-5 3 0,-4 8-4,-15-6-11,-4 25-22,-23-1-4,-14 15 2,-29 3-2</inkml:trace>
  <inkml:trace contextRef="#ctx0" brushRef="#br0" timeOffset="45942">2468 8721 76,'0'0'37,"21"-7"0,-21 7 1,14 14-31,-15 2-1,2 15 0,-4 5-1,0 13-1,-4 4-1,3 5-1,-1 1 0,2-1 0,0-5-2,6-9 1,-1-11 0,4-9 0,-6-24 0,14 10 0,-9-21 0,0-6 0,-4-7 0,-1-6 0,-3-4 1,-3-5-1,1-1 0,4-4 0,6-3 0,7-3 0,10-1-1,11 0 1,12 0-3,8-2-2,19 12-14,-4-7-20,22 11-3,0-4 0,13 6-3</inkml:trace>
  <inkml:trace contextRef="#ctx0" brushRef="#br0" timeOffset="46441.2">4307 7557 94,'0'0'37,"0"0"2,22-17-2,4 2-33,10 2-3,12 3-7,-3-3-29,9 10-3,-7 1 1,-4 11-2</inkml:trace>
  <inkml:trace contextRef="#ctx0" brushRef="#br0" timeOffset="46597.2">4409 7888 105,'0'0'39,"24"-13"1,16-17-4,17-14-41,25 0-31,5-12-2,14-1-1,2-5-1</inkml:trace>
  <inkml:trace contextRef="#ctx0" brushRef="#br0" timeOffset="47236.8">6369 6515 80,'-22'-30'37,"-19"5"-1,-4 17 2,-18 8-30,1 21-3,-7 13 0,1 23 0,-3 14-1,8 20 2,6 11-3,11 12 1,11-1-1,14 0 2,12-7-3,17-10-1,14-18 0,13-19 0,12-20 0,11-19 1,7-17-2,2-14 1,0-15-1,-4-8 0,-4-11 0,-8-5 1,-8 1-2,-11 1 1,-9 7 0,-6 5 0,-6 11-1,-5 11 2,-6 14-2,-2 22 0,-5 8 0,0 7-2,2 6-1,2 0-3,14 9-12,-7-21-20,22-4-2,3-25 1,18-9-3</inkml:trace>
  <inkml:trace contextRef="#ctx0" brushRef="#br0" timeOffset="48048">7120 6575 96,'-12'-6'37,"-10"5"3,2 19-1,-6 10-34,-1 17-1,-2 12-1,1 13 0,-2 11 0,4 4 1,2 4-2,5-4-1,7-7 1,6-11-1,6-14 0,7-18-1,8-20 1,5-18-1,6-21 1,2-17 0,2-16-1,0-13 1,-3-13 0,-5-9-1,-4-6 1,-6 1-2,-5 7 1,-7 10-1,-5 13 1,0 13-1,-5 19 1,2 18-1,8 17 2,-10 20-1,12 9 0,9 5 2,11 0-1,10 0 0,13-5 0,11-9 1,9-9-1,6-11 2,5-14-3,-2-7 0,-6-7 0,-8-3 0,-11-1 0,-11 1 0,-13 4 0,-13 9 0,-12 18 0,-13 11 0,-11 18 0,-6 16 0,-3 18 0,-2 10 0,4 13 0,2 2 0,11 2-2,10-8 0,17 1-6,4-18-7,25 1-17,-6-25-10,11-4 0,-8-19 0,7-1 2</inkml:trace>
  <inkml:trace contextRef="#ctx0" brushRef="#br0" timeOffset="48297.6">7923 7138 101,'4'10'39,"-9"1"1,4 13 0,-15 7-34,8 6-3,-3 2 0,1 4-2,0 0-1,1-3-1,7-4-3,-2-14-6,17-4-28,-13-18-1,26 0 1,-13-17-2</inkml:trace>
  <inkml:trace contextRef="#ctx0" brushRef="#br0" timeOffset="48469.2">7980 7117 102,'0'0'39,"-2"-14"1,2 14-2,14-7-31,1-1-6,8 0-1,1-2-3,9 5-3,-11-10-24,9 14-8,-13-3 0,0 8-1</inkml:trace>
  <inkml:trace contextRef="#ctx0" brushRef="#br0" timeOffset="48625.2">7957 7249 108,'-6'19'39,"6"-19"0,13 15-2,10-20-35,8-5-1,7 1-5,-7-9-27,9 11-7,-14-3-1,-6 12 0</inkml:trace>
  <inkml:trace contextRef="#ctx0" brushRef="#br0" timeOffset="48781.2">7951 7484 108,'-7'20'40,"7"-20"2,14 3-2,11-18-34,18-8-6,21 2-14,-4-18-21,18 6-4,-6-9-2,9 6-1</inkml:trace>
  <inkml:trace contextRef="#ctx0" brushRef="#br0" timeOffset="49795.2">5992 8118 55,'-43'1'34,"6"-2"0,9 1 0,4-8-24,14 9-2,10-1-3,0 0 0,22-19-1,15 13 0,16-6-1,16 3 0,18-5-2,18 5 2,16-4-2,22-3 1,15-3-1,15-7 1,15-6-1,11-7 1,6-7 0,6-2-2,-2-1 1,-10 0-2,-12 9-3,-21 1-4,-11 16-26,-31 2-2,-17 15-1,-32 4-2</inkml:trace>
  <inkml:trace contextRef="#ctx0" brushRef="#br0" timeOffset="50310">7366 8430 53,'7'-20'35,"1"7"1,-8 2-1,0 11-22,0 0-4,-6 20 0,-5 2-3,4 16-1,-5 6-3,4 10 1,-1 10 1,2 6-3,1 4 2,4 1-2,-1-4 1,5-6-1,0-10 1,2-7-2,0-14 1,2-14-1,-6-20 1,11-9-1,-4-18 1,3-9 0,-2-12-1,2-7 1,2-11-1,-1-5 1,2-2-1,2 2 1,-1 3-1,3 7 1,2 7 0,4 6-1,6 8 0,6 7-1,6 11-2,0-1-6,13 14-30,-7-7 0,11 10-1,-8-6-1</inkml:trace>
  <inkml:trace contextRef="#ctx0" brushRef="#br0" timeOffset="50762.4">8228 8110 96,'-14'-7'39,"14"7"1,10-19-1,15 7-35,0-2-3,8 3 1,-1 3 0,2 2 0,-7 8-1,-7 11-1,-9 6 0,-17 8 1,-12 5-1,-7 5 1,-11 2 0,0 2 0,0-6 0,7-7 0,11-9 1,18-19-2,21 9 0,17-22-3,22 0-8,-1-14-26,26 4-3,-2-7 0,11 9-2</inkml:trace>
  <inkml:trace contextRef="#ctx0" brushRef="#br0" timeOffset="50934">9048 8335 104,'-10'23'41,"-10"-16"1,20-7-2,-22-4-35,18-12-4,8-2-4,-2-12-7,18 10-27,-17-6-3,11 6-1,-10-1-1</inkml:trace>
  <inkml:trace contextRef="#ctx0" brushRef="#br0" timeOffset="52306.8">7938 8853 52,'12'-29'36,"-5"0"0,2 11 1,-7-3-18,-2 21-9,0 0-1,8 24-1,-16 3 0,5 9-3,-4-2 1,9 4-3,6-9 1,12-11-1,16-20-3,18-23 1,24-24-2,17-23-1,19-17-4,1-28-20,29-4-14,-4-16-1,5-3-1,-9-11 1</inkml:trace>
  <inkml:trace contextRef="#ctx0" brushRef="#br0" timeOffset="53149.2">8029 6656 38,'0'0'32,"5"-20"3,-5 20-1,4-20-12,-4 20-8,0 0 0,0 0-2,0 0-1,4 23-3,-4-4-1,5 5-2,1 0 0,8-1-2,9-14 0,18-15-1,19-25-1,19-26-2,21-26 0,17-26-7,27-1-15,-13-26-17,4 7-3,-21-1 0,-12 17-2</inkml:trace>
  <inkml:trace contextRef="#ctx0" brushRef="#br0" timeOffset="53820">6535 6352 65,'18'-17'38,"0"13"1,-18 4 1,14 0-19,-14 0-13,-4 29-1,-6-5-2,3 6 0,-1-3-2,5 0-1,7-12 0,16-15 0,19-28-1,25-27-2,23-26-2,21-26-2,30-6-18,-3-28-18,11 2-1,-14-8-1,-9 16-2</inkml:trace>
  <inkml:trace contextRef="#ctx0" brushRef="#br0" timeOffset="54475.2">2845 9029 85,'0'0'37,"0"0"1,7 13-4,-13-2-24,8 12-1,-5-2-3,5 3-2,3-6-1,11-10 0,9-20-1,21-24-1,16-23-1,16-25-2,19-12-13,-1-29-23,17-2-4,-10-12 1,-1 4-2</inkml:trace>
  <inkml:trace contextRef="#ctx0" brushRef="#br0" timeOffset="56395.4">2466 6243 64,'7'-31'36,"2"8"0,-9 0 1,0 23-27,-6-17-2,2 27 0,-10 8-3,2 20-1,-6 13-1,0 15-2,1 11-1,1 11 2,2 6-2,3-3-1,8 2-5,-4-18-23,14-3-8,-2-15 2,7-10-3</inkml:trace>
  <inkml:trace contextRef="#ctx0" brushRef="#br0" timeOffset="56691.8">2164 6869 99,'-12'-9'38,"12"9"1,0 0-1,6 16-33,4-3-1,8 10 0,-2 2-1,5 10 0,-2 1 0,5-1-1,-2-5 0,3-7-1,6-16 1,6-19-1,9-25 0,6-23-2,8-17 0,5-16-4,5-2-5,-10-16-30,7 11 0,-15-1-2,-1 21-1</inkml:trace>
  <inkml:trace contextRef="#ctx0" brushRef="#br0" timeOffset="57409.4">2197 5360 92,'5'-14'39,"4"-15"1,18 3-3,7-12-35,14 1 1,4-3-1,3 8 0,-3 7-2,-6 13 1,-10 12 0,-12 15 0,-12 14 1,-12 11-1,-8 10 0,-7 5 0,-2 1-1,2-3-2,11-1-6,-4-20-29,23-2-3,1-20 0,17-2-2</inkml:trace>
  <inkml:trace contextRef="#ctx0" brushRef="#br0" timeOffset="57565.4">2720 5822 109,'-33'31'44,"11"-3"-1,0-23-4,18-20-46,20 11-20,-7-21-14,14 4-2,-3-7-2,7 2 0</inkml:trace>
  <inkml:trace contextRef="#ctx0" brushRef="#br0" timeOffset="65162.6">14356 5948 82,'0'0'38,"0"0"-2,-15 3 1,-7-1-27,-16-12-9,-1-1 3,-8-8-4,-2-11 3,-5-10-3,-2-8 0,3-15 0,4-7 0,5-8 1,8-4-2,10-5 1,11 5-1,13 0 0,20 2 1,13 1-1,20 5 2,16 6-3,10 10 3,3 12-1,-3 12-1,-13 25 0,-21 24 0,-29 29 2,-33 24-2,-30 26 2,-27 22 0,-18 12 1,-8 9 0,3-8 1,18-11 1,27-19-1,37-23 0,35-29-2,44-34 0,41-28-3,25-32-7,31-11-27,9-22-4,9-5-1,-13-8-1</inkml:trace>
  <inkml:trace contextRef="#ctx0" brushRef="#br0" timeOffset="66114.2">15331 4535 83,'-18'-3'38,"18"3"-1,1-27 1,20 5-36,9-3-1,8 2 2,4-1-2,3 8 2,-5 5-2,0 12 0,-10 12 0,-6 12-1,-10 17 0,-7 9 0,-8 10 1,-3 5-1,-1 0 0,2-3 1,5-10-1,7-11 2,10-19-1,12-16 0,9-20 0,6-17 1,5-15 0,0-10 0,-3-6 0,-6-3-1,-9 1 1,-11 7 0,-9 6 0,-7 10-1,-5 10-1,-3 6 1,3 7-2,2 3-1,11 7-6,1-9-29,22 9-4,1-12 0,17 7-1</inkml:trace>
  <inkml:trace contextRef="#ctx0" brushRef="#br0" timeOffset="66457.4">16471 4000 89,'4'-25'38,"12"18"0,-1-10 1,9 7-36,-2 1-1,6 3 1,-4 3-2,-3 6 0,-8 7 0,-6 6 0,-13 8 0,-8 8 0,-9 4 0,-5 3 0,-1 1-1,4-2 1,10-7-1,12-7 0,18-10-1,17-13-1,19-2-5,0-15-30,17 9-3,-8-8 0,-2 12-1</inkml:trace>
  <inkml:trace contextRef="#ctx0" brushRef="#br0" timeOffset="66738.2">15467 5286 94,'50'-20'36,"31"-5"2,21-22-4,22-2-34,17 1-5,2-9-26,9 17-8,-16 5 1,-18 22-1</inkml:trace>
  <inkml:trace contextRef="#ctx0" brushRef="#br0" timeOffset="67175">15803 5596 62,'8'-10'36,"-4"-2"0,-4 12-4,0 0-21,14 19-1,-21-1-3,5 19 0,-8 2-2,3 10-1,-5 3 0,3 3 0,0-4-1,3-3-1,3-5 0,6-12-1,3-9 1,3-11-1,4-13 0,2-8 0,-3-10-1,1-6 4,-4-6-4,-3-3 3,-2-7-2,-4 1-1,1 1 0,1 4 0,4 0 0,8 2-2,11 1 0,9-2-3,13 9-3,-1-9-30,22 5-3,-3-10 0,15 3-1</inkml:trace>
  <inkml:trace contextRef="#ctx0" brushRef="#br0" timeOffset="67377.8">17010 4955 85,'10'-9'41,"2"-12"-2,12 3 0,-1 3-39,7-10-3,11 14-9,-9-8-26,7 15 0,-13 0-2,-3 14 0</inkml:trace>
  <inkml:trace contextRef="#ctx0" brushRef="#br0" timeOffset="67549.4">16866 5302 102,'0'0'41,"20"11"0,18-33-3,19-14-41,31 1-35,1-12-3,14 4-1,-7-5 0</inkml:trace>
  <inkml:trace contextRef="#ctx0" brushRef="#br0" timeOffset="68204.6">18304 4719 71,'-27'-16'38,"3"11"-1,-13-1 0,1 12-31,-6 3 0,4 15 0,-6 10-2,3 11-1,1 2 0,10 5 0,6-2-1,16-3 0,14-10-1,15-12 0,15-15 0,10-14 0,10-15 0,5-12 0,2-14 0,-4-5 0,-7-5 1,-9 5-1,-11 2 0,-9 9 0,-10 9-1,-11 13 0,-2 17 0,-12 10-1,1 17-1,-1 6-1,3 13-1,1-2-5,18 14-29,-10-11-2,16 6 0,-1-16-1</inkml:trace>
  <inkml:trace contextRef="#ctx0" brushRef="#br0" timeOffset="68438.6">18865 5044 81,'-37'15'41,"3"10"0,-12-2 2,12 11-36,-2-7-2,13 2-3,15-5 0,18-10-4,28 1-12,9-23-25,28-4-3,5-16 2,16-4-3</inkml:trace>
  <inkml:trace contextRef="#ctx0" brushRef="#br0" timeOffset="68641.4">19372 4864 86,'0'0'40,"15"-16"0,17-3-1,5-1-37,13-12-3,13 5-4,-7-11-23,8 16-11,-14-1 1,-7 16-2</inkml:trace>
  <inkml:trace contextRef="#ctx0" brushRef="#br0" timeOffset="68813">19279 5146 102,'-2'12'41,"28"-9"2,18-23-5,19-13-38,25-2-9,5-17-29,12 5-4,-8-7 0,6 11 1</inkml:trace>
  <inkml:trace contextRef="#ctx0" brushRef="#br0" timeOffset="69593">21004 4611 63,'6'-28'38,"-17"-7"0,3 8-1,-22-6-21,2 17-6,-10-1-3,0 13-2,-6 11-2,-1 15 1,-4 14-1,4 14-1,0 10 0,5 7 0,8 1-1,10 2 1,15-8-1,14-10 0,18-18 0,18-13-1,16-17 1,12-17 0,9-14-1,3-12 1,-2-10-1,-4-6 0,-10-2 0,-10-3 0,-16 3 0,-11 4 0,-13 10 0,-10 10 0,-9 12 0,2 21-1,-22 11 1,6 28 0,-2 29 0,-1 25 0,4 24 2,4 19-1,2 14 1,2 7-1,-2-2 1,-1-5 2,-4-15 1,-3-15-5,-11-21 0,-6-19 0,-9-23 0,-5-21 0,-3-21 0,-4-19 0,0-18 0,-4-22 0,3-15 0,-2-22-13,17 10-23,-7-12-8,17 9 0,-2 1-1</inkml:trace>
  <inkml:trace contextRef="#ctx0" brushRef="#br0" timeOffset="78656.6">14462 7181 23,'0'0'34,"0"0"1,-8-11 1,-10-1-15,18 12 7,-42-18-5,14 11-15,-15-4-1,-2 6-1,-10 1-2,-2 7 0,-6 7-2,2 11 0,1 13-1,5 8-2,8 8 1,7 9 0,11 1 0,12 2-1,15-7 1,13-5-1,16-17 1,16-12 1,15-15 0,11-17-1,10-12 0,4-12 0,2-13 1,-6-6 1,-7-2-1,-11-1 0,-11 3 0,-14 7 1,-12 6-1,-10 13 1,-10 14-2,-4 14 0,-9 26-1,0 18-1,-3 21 0,1 23 0,-1 21 1,3 16 0,1 9 0,2 8-1,1-1 3,-2 2-1,-3-6 0,-5-8 1,-8-12 1,-7-10-1,-12-10 1,-8-13 0,-7-16 0,-5-16-1,-3-21 1,0-21-2,3-22 0,2-24-1,11-24-3,6-21 1,15-6-2,11-13-2,21 10-13,2-10-20,28 11-2,5 1 1,22 16 1</inkml:trace>
  <inkml:trace contextRef="#ctx0" brushRef="#br0" timeOffset="78968.6">15431 7222 119,'22'-17'42,"17"6"1,6-9-3,5 0-39,19-1-1,2 1-2,2 6-1,-11-1-5,3 17-30,-26-2-2,-8 16 0,-20-1-2</inkml:trace>
  <inkml:trace contextRef="#ctx0" brushRef="#br0" timeOffset="79140.2">15566 7508 94,'-47'35'42,"9"-19"1,27-5-1,11-11-26,34-21-13,18-6-2,15-8-3,18 9-15,-11-17-11,18 17-12,-3-5-1,8 13-1,-9 3-1</inkml:trace>
  <inkml:trace contextRef="#ctx0" brushRef="#br0" timeOffset="79920.2">17850 6468 91,'-19'-15'38,"-9"0"-1,-3 13 1,-14 2-32,-2 16-1,-14 13 0,-6 17 0,-13 14-1,-5 17 1,-2 11-3,5 10 3,7 1-3,12 2 0,18-8-1,22-10-1,25-16 1,26-17-2,24-17 2,19-20-2,18-16 2,12-16 1,2-9-1,0-8 1,-8-4-1,-14 1 1,-17 4-2,-15 8 0,-19 10 0,-15 11 0,-15 6 0,-11 29 0,-7 4 0,-4 5 0,3 5-3,3 0-1,11-2 0,7-15-11,31 0-18,1-23-10,20-8 3,4-19-3</inkml:trace>
  <inkml:trace contextRef="#ctx0" brushRef="#br0" timeOffset="80825">18685 6580 81,'0'0'38,"0"0"-2,-13 7 3,3 9-32,1 17 0,-6 10-1,2 15 0,-9 10-2,-2 12 1,-3 1-2,0 6 1,0-8-2,4-7-2,5-15 2,6-14-2,9-20 1,3-23 0,20-13 0,5-23-1,5-18 1,5-11 1,0-16-1,0-7-1,-5-7 0,-5-1-1,-7 3 2,-5 10-3,-8 12 3,-4 12-3,-2 18 2,-2 14 0,3 27 0,0 0 1,14 23-1,0 11 0,6 4 1,4 5 1,7 2-1,5-4 1,7-4 0,7-7 0,4-8-2,7-14 0,3-13 0,7-10 0,3-12 0,2-10 0,-5-7 0,-7 0 0,-7 0 0,-12 7 0,-10 9 0,-15 13 0,-20 15 0,-4 24 0,-18 16 0,-9 18 0,-6 13 0,-3 13 0,1 10 0,3-1 0,9 1 0,9-11-2,19-4-6,5-23-12,27-1-21,-1-22-2,16-6 3,-4-19-2</inkml:trace>
  <inkml:trace contextRef="#ctx0" brushRef="#br0" timeOffset="81043.4">19801 7032 115,'0'0'39,"-3"11"0,6 11-2,-8 3-35,0 8 0,-4 7-1,-4 4-2,0 2 2,-1-2-3,6-5 0,0-11-4,14-3-4,-6-25-29,23 3 2,-1-24-2,11-3 1</inkml:trace>
  <inkml:trace contextRef="#ctx0" brushRef="#br0" timeOffset="81199.4">19879 6985 112,'-15'-4'37,"1"-3"2,14 7-2,12-4-32,16-4-3,12-4-4,9-8-5,20 9-29,-12-9-1,6 12-1,-15-1-1</inkml:trace>
  <inkml:trace contextRef="#ctx0" brushRef="#br0" timeOffset="81371">19800 7215 116,'0'0'38,"42"-10"2,4-11-4,16-2-37,10 6-6,-10-7-29,4 11-2,-18 0 0,-14 18-1</inkml:trace>
  <inkml:trace contextRef="#ctx0" brushRef="#br0" timeOffset="81542.6">19753 7468 115,'13'3'41,"16"-18"1,27-4-3,15-11-36,12-4-3,12 10-15,-14-12-21,10 13-4,-22 1 0,-5 12-2</inkml:trace>
  <inkml:trace contextRef="#ctx0" brushRef="#br0" timeOffset="82603.4">17268 7764 73,'-21'-13'35,"10"0"0,13 1 0,4-2-31,26 4-2,17-3 1,17 3 0,15-5 1,23 6 0,14-5 0,20 6 0,14-4 1,22 6-1,9 1-1,16 6 0,11 1-1,6 5 0,8 0-1,6-1 0,6-2-1,-4-4 1,2-4 0,-1-6-1,-8-5 0,-8-4 0,-16-2-1,-17-5-4,-12 11-28,-37-6-6,-28 13-1,-41 0 0</inkml:trace>
  <inkml:trace contextRef="#ctx0" brushRef="#br0" timeOffset="83211.8">18448 8313 73,'-8'-10'38,"-4"-2"-1,12 12 1,-24-14-29,24 14-4,-10 11 0,9 8-1,-3 10-2,4 14 1,-3 11-2,-1 13 2,-5 9 0,1 7-2,-5 1 2,2-1-2,-1-8 2,4-7-2,1-14 1,5-10-1,5-17 0,3-16 0,6-17 0,2-13 0,2-16 1,-2-10-1,2-11 0,-2-10 0,-2-9-1,4-6 2,-1 2-2,2 2 1,2 5-2,3 5 2,6 8 0,10 8-1,4 9-1,5 10-1,4 10-1,0-1-3,9 18-15,-13-6-18,9 9-2,-13-1 0,2 10-2</inkml:trace>
  <inkml:trace contextRef="#ctx0" brushRef="#br0" timeOffset="84444.2">19379 7969 99,'0'0'39,"10"-15"0,10 7-2,3-7-34,12 4-1,1-1 1,2 7-2,-5 2 0,-2 8 1,-13 6-1,-11 10 0,-19 10 0,-12 6-1,-15 5 0,-8 1 1,-5 1 0,1 0-1,5-7 1,11-4-1,17-13 2,20-6-1,22-9 0,20-10-1,15-5-1,11-5-1,8 2-3,-11-9-24,5 14-11,-20-1 0,-9 10-3,-20 2 3</inkml:trace>
  <inkml:trace contextRef="#ctx0" brushRef="#br1" timeOffset="92088.2">15624 618 89,'0'0'39,"0"0"0,0 0 0,0 0-40,0 0 1,0 0-1,0 0 2,0 0 0,-52 8 0,52-8 0,-64 53 1,64-53 0,-81 73 0,35-30 0,-3 6 0,17-11 0,-69 79-1,10 9 0,7 0-1,18-6 1,23-18-1,32-21 0,26-24-1,26-36 0,12-19 0,6-16 0,7-11 0,-66 25-1,66-35 2,-66 35-1,51-33 1,-17 6 0,-20 10 1,-14 17 1,-37 16-1,-11 19 2,-17 19-2,-13 20 0,8 6 0,5 7-1,13 2 1,16-2-3,21-5 2,24-3-1,23-11 0,22-7 0,19-10 0,16-8-1,14-12 0,9-7 0,7-9 1,0-6-1,-7-7 1,-10-5 0,-12-3 0,-10-2 1,-17 0 0,-13 2 1,-20 2 0,-13 8 0,-17-4 0,6 25 1,-14 2-1,-5 12 1,1 9-1,1 11 2,4 9-2,8 6 0,12 3-1,10-2 0,13-4 0,15-10-1,20-11 1,13-9-2,17-17 0,10-14 1,10-11-1,6-14 0,4-5 0,-6-8 0,-9-1 1,-12 0-1,-14 4 1,-12 4 1,-17 7 0,-14 7 1,-14 8 0,-8 10 0,-9 7 0,-3 12 1,-4 6-1,3 10 0,1 6 0,9 3 0,11-2-2,12-6 2,14-11-1,15-10-1,18-15 1,11-16-1,13-17 1,11-13-1,4-10 1,-2-4-1,-4-2 1,-8 0 0,-14 6 1,-13 7-1,-16 9 1,-16 10 0,-14 9 0,-9 10 1,-12 10-1,-2 9 0,-2 8-1,-1 3 2,5 5-2,9 4 0,6-3 1,9-3-1,12-10 0,11-8 0,12-13-1,12-9 1,11-14 0,8-11-1,4-8 1,3-6-1,-2-4 1,-5 0 0,-9 7 0,-14 5 1,-16 10-1,-10 16 2,-16 12-1,-11 12 0,-9 14 0,-8 10 0,-2 6-1,3 4 1,3 1-1,5-7 0,11-4 0,11-12 0,14-10 0,15-14 0,16-14 0,12-12-1,9-13 2,8-10-2,3-6 2,-3 0-1,-4-1 0,-8 5 0,-15 9 0,-13 7-1,-17 11 1,-12 12 1,-15 10 0,-9 10 0,-9 6 0,-6 9 1,2-1-1,4 3 1,9-6 0,14-8-2,16-9 0,17-14-2,18-16 2,16-19-1,10-16 1,8-19-2,1-9 2,-3-9 0,-11-1 0,-15-3 1,-20 7-1,-19 3 1,-20 14 0,-19 8 1,-17 16-1,-16 12 1,-14 12-1,-5 6 1,0 9-1,4 7 0,8-4 0,16-5 0,19-17-1,-20 36 0,44-61 0,-44 61-1,80-92 0,-37 36-3,-3-6-1,-1-7-23,-3-4-15,-9-2-1,-5 1 0,-7 6 1</inkml:trace>
  <inkml:trace contextRef="#ctx0" brushRef="#br1" timeOffset="95145.8">21761 1281 50,'0'0'35,"51"-55"1,-51 55-13,0 0 11,0 0-25,56-46-1,-56 46-2,0 0-1,0 0-1,0 0 0,0 0-2,0 0 0,0 0-1,16 31 0,-45 28 2,-12 11-3,-6 8 2,-4 7-2,5 4 0,4-2 0,17-6 1,26-37-2,19-19-1,23-17-6,5-20-29,26-7-1,-4-12-1,5-5-1</inkml:trace>
  <inkml:trace contextRef="#ctx0" brushRef="#br1" timeOffset="95317.4">21627 1455 104,'-18'-10'39,"28"6"2,-10 4-2,0 0-35,59-17-4,-59 17-18,73-22-19,-73 22-3,88-22 1,-40 13-2</inkml:trace>
  <inkml:trace contextRef="#ctx0" brushRef="#br1" timeOffset="95457.8">22453 1521 92,'0'0'5,"0"0"-3,0 0-1,-50-33-28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3T23:35:04.2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9123 12419 30,'0'0'31,"3"-10"1,-3 10-7,0 0-13,1-12-3,-1 12-2,0 0-1,0 0-1,0 0-1,3 14-1,-4-2 0,3 10 1,-3 5-2,4 11-2,-5 7 0,2 9 0,-2 4 0,0 5 0,-3-3 0,2-4 1,-1-9-1,2-6 2,0-14-1,3-5 2,-1-22-1,0 0 0,10-11 0,-2-11 0,-2-10 0,1-5 0,-2-9 0,-1-5-2,-3-3 1,1-3-1,-2 5 1,0 3 1,0 5-1,3 3 0,5 5 0,4 6 0,5 2 0,6 5 1,4 1-2,3 2 0,5 3-1,0 3-1,2 10-2,-6-2-3,7 20-11,-10-5-20,3 12-1,-8-3 1,3 4-1</inkml:trace>
  <inkml:trace contextRef="#ctx0" brushRef="#br0" timeOffset="483.6155">9537 12719 44,'9'-22'35,"0"6"1,-2-1 0,6 12-26,-13 5-3,0 0-1,0 0-2,4 29-1,-9-1 0,0 9-1,-1 5-1,0 6 0,0-2 0,1 0-1,3-6-2,2-9-1,9-3-4,-9-28-20,17 5-9,0-19-2,6-6 1</inkml:trace>
  <inkml:trace contextRef="#ctx0" brushRef="#br0" timeOffset="670.8215">9624 12644 63,'-11'4'39,"11"-4"-3,0 0 2,22-1-33,-2-9-3,9-2-1,7-1-3,0-9-5,8 9-30,-11 0 1,-1 8-2,-14 3 1</inkml:trace>
  <inkml:trace contextRef="#ctx0" brushRef="#br0" timeOffset="842.427">9641 12830 63,'0'0'38,"0"0"-2,0 0 0,17-13-32,4 2-2,5 0-2,5 8-6,-10-6-28,8 10-2,-8 0-1,-4 9 1</inkml:trace>
  <inkml:trace contextRef="#ctx0" brushRef="#br0" timeOffset="1029.633">9643 12995 78,'0'0'38,"-15"-1"-2,15 1-10,0 0-23,24-18-3,-2 10-4,-2-15-12,15 9-19,3-5-1,8 0-2,-1-5 1</inkml:trace>
  <inkml:trace contextRef="#ctx0" brushRef="#br0" timeOffset="1279.241">10190 12475 86,'11'1'37,"0"-10"2,7 9-9,2-14-31,2-1-2,10 9-19,-9-3-15,0 7 0,-8-3-1,-1 10 0</inkml:trace>
  <inkml:trace contextRef="#ctx0" brushRef="#br0" timeOffset="1419.6455">10179 12686 76,'-13'21'41,"13"-3"-3,0-18 2,35-2-36,3-14-3,12-11-5,19 2-34,-3-12 1,9 0-3,-2-7 0</inkml:trace>
  <inkml:trace contextRef="#ctx0" brushRef="#br0" timeOffset="2012.4645">10974 11981 44,'-26'3'34,"3"8"2,-1 10 0,-10 2-26,11 20 1,-9-1-3,11 16 0,-4-4-2,11 9 0,1-7-2,12-1-1,5-9-1,9-9-1,7-11 0,9-11-2,4-13 2,1-9-1,1-8 0,-4-6 0,-5-3-1,-9-5-1,-6-1-1,-14 0 0,-4 8-1,-12-1-2,-1 14-1,-9-3-2,9 21-5,-11-11-8,13 19-14,2-1 1,11 2 0</inkml:trace>
  <inkml:trace contextRef="#ctx0" brushRef="#br0" timeOffset="2184.07">11267 12317 76,'-15'9'40,"-8"-7"-2,5 4-1,-2-1-34,4-12-10,16 7-30,0 0-1,15-14 0,0 1-1</inkml:trace>
  <inkml:trace contextRef="#ctx0" brushRef="#br0" timeOffset="2636.4845">11451 12077 76,'-3'-12'39,"17"2"-1,5-7 2,6 1-37,5-1 0,4 6-1,-4 4 0,-5 10 0,-7 9-1,-12 8 0,-10 6 0,-9 8 0,-7 0 0,-4 1 0,0-4-1,3-3 1,4-10-1,11-8 1,6-10-1,21-9 0,4-6 0,7-1 0,2 0 0,1 3 0,-2 6 1,-8 11-1,-9 10 0,-11 9 1,-11 10-1,-9 6 1,-7 3-1,-2 2 1,-2-3-1,3-7-3,8-4-4,-4-24-29,19-6-4,17-10 0,8-11-1</inkml:trace>
  <inkml:trace contextRef="#ctx0" brushRef="#br0" timeOffset="2964.095">11921 12007 76,'-11'5'41,"11"-5"-1,0 0 1,13 11-35,1-21-1,10 2-1,2-1 0,3 0-2,-1 1 1,-2 3-2,-4 6 1,-3 8-1,-10 7 0,-7 9 0,-7 8-1,-7 8 1,-5 5-1,-3 4 0,0 1-2,-1-4 1,9-4-6,-2-18-13,18 1-21,-4-26 0,31 13-1,-5-28 1</inkml:trace>
  <inkml:trace contextRef="#ctx0" brushRef="#br0" timeOffset="3151.301">12646 11956 79,'-24'28'41,"-3"15"-2,-12 6 1,0 11-34,-1 1-3,4 1-1,4 2-3,5-11-2,11-2-4,-4-24-22,21 0-11,-1-27 1,12 9-1</inkml:trace>
  <inkml:trace contextRef="#ctx0" brushRef="#br0" timeOffset="3338.507">12417 12249 63,'-3'-27'41,"-6"3"-2,9 24 3,-12-17-26,16 32-6,-4 1-3,8 9-3,2 3-2,6 0-1,3-2-3,4-9-2,11 1-4,-5-23-21,13 6-11,-5-16-1,9 0 0</inkml:trace>
  <inkml:trace contextRef="#ctx0" brushRef="#br0" timeOffset="3541.3135">12893 12041 90,'-22'12'40,"2"12"2,-8-4-3,5 12-33,-2 1-3,3 4-1,3 1-1,6-1-1,7-3-2,4-9-3,18 1-8,-4-19-28,16-1 2,-3-16-3,11-3 2</inkml:trace>
  <inkml:trace contextRef="#ctx0" brushRef="#br0" timeOffset="3853.3235">13060 12060 81,'-16'23'41,"5"16"0,-10-2 1,9 10-34,-3-2-2,6-1-2,6-5-1,5-5-1,10-14 0,10-11-1,7-12-1,5-11 0,2-12 0,0-11-1,-2-7 1,-5-7-1,-8-2 0,-11-1 0,-8 6-1,-9 5 0,-8 14-1,-8 8-3,0 26-7,-12 0-27,10 19 0,-4 2 0,9 11 0</inkml:trace>
  <inkml:trace contextRef="#ctx0" brushRef="#br0" timeOffset="4492.944">13597 11474 63,'0'0'37,"-20"23"0,-4-7 1,1 19-29,-11-10-3,6 13 0,-3 0-1,7 5-2,4-3 1,14 2-1,10-10 0,14-3-2,11-10 1,8-8-3,4-9 2,1-5 0,-4-8 0,-9-3-1,-9-2-1,-16 0 2,-12 2-4,-13-2 0,-1 13-7,-18-4-29,13 9 0,-4-3 0,12 9-2</inkml:trace>
  <inkml:trace contextRef="#ctx0" brushRef="#br0" timeOffset="5257.3685">13841 11985 64,'2'-14'38,"-2"14"-1,0 0 1,-5 10-31,-4 4-3,1 14 1,-7 3-2,2 10 1,-3 1-1,2 2 1,0-6-2,6-4 0,3-9 0,7-12-1,-2-13 0,20-9 0,-3-14 0,7-7-1,0-6 0,-2-3 1,0-1-1,-5 2 0,-3 5 1,-5 7-1,-6 9 1,-3 17-1,0 0 1,-16-3 0,7 16 0,7 3-1,2 4 1,5-2 0,8-2-1,4-4 1,11-6-1,8-7 1,6-8-1,4-4 1,2-7 0,2-3-1,-4-1 1,-3 1-1,-7 3 1,-7 3-1,-9 8 1,-10 9-1,-9 11-1,-9 12 1,-7 12-2,-6 5-1,3 11-3,-9-9-24,13 16-10,-6-11 0,11 4-3,-1-14 4</inkml:trace>
  <inkml:trace contextRef="#ctx0" brushRef="#br0" timeOffset="6146.597">9302 13395 53,'-5'10'38,"4"5"-1,-4-2 0,8 9-29,-8-2-2,8 11 1,-4 3-3,2 11 1,-2 4-2,1 5 0,-4 2-1,1 0-1,-1-4 1,1-9-2,1-8 1,4-12 0,-2-23 0,17 4 0,-1-25 0,8-10 0,4-10 0,2-1 0,2-6 0,0 5 1,-2 4-1,-5 12-1,-3 10 1,-5 12 0,-6 12-1,-2 10 1,-3 10-1,-2 4 1,-2 7-1,-1 3-1,0 2-2,-2-7-3,8 5-9,-7-18-26,12 2 0,-12-25-1,23 12 0</inkml:trace>
  <inkml:trace contextRef="#ctx0" brushRef="#br0" timeOffset="7035.8255">10144 13604 71,'7'-14'40,"4"5"-1,3-10 0,16 3-35,-3-2-3,5-2-3,8 12-4,-12-1-31,6 13-1,-10 3-1,-6 12 0</inkml:trace>
  <inkml:trace contextRef="#ctx0" brushRef="#br0" timeOffset="7223.0315">10117 13854 80,'0'0'40,"29"-8"0,5-11 0,9-1-38,18-5-4,9-9-7,11 7-30,-5-2 0,3 8-1,-7-5 0</inkml:trace>
  <inkml:trace contextRef="#ctx0" brushRef="#br0" timeOffset="8190.2625">11035 13254 23,'5'-10'29,"-5"10"-7,6-10 0,5 11-4,-15-13-1,15 17-3,-11-5-3,0 0-2,0 0 0,-8 23-3,-4-10-1,4 10 0,-7 0-1,3 5-1,-3-1 1,4 4-1,-1-2 0,7 1 0,3-6-1,8-3 0,5-6-1,10-8 0,9-9 0,11-10-1,8-6 0,6-9 0,5-1-2,2-6-1,-1 4-3,-15-11-22,3 17-13,-18-5 1,-4 10-2</inkml:trace>
  <inkml:trace contextRef="#ctx0" brushRef="#br0" timeOffset="8408.6695">11332 13205 77,'-22'31'40,"4"11"-2,-4 1 1,2 10-37,6 4-1,5 0-2,5 2-2,4-10-3,20 0-22,0-20-10,13-12-1,6-20 1</inkml:trace>
  <inkml:trace contextRef="#ctx0" brushRef="#br0" timeOffset="8595.8755">11776 13154 68,'-27'13'37,"0"11"-2,-5 5 1,7 10-34,-1 4 0,7 5-1,1 2-1,7-5-3,12 1-4,-1-16-28,18-6 0,4-16-2,12-10 0</inkml:trace>
  <inkml:trace contextRef="#ctx0" brushRef="#br0" timeOffset="8876.6845">12003 13138 71,'-23'7'39,"3"16"1,-9 1 0,10 12-32,-6 2-4,10 6-1,0-3 1,9 1-1,7-9-1,9-8-1,7-11 1,6-9-2,4-14 1,3-10-1,-1-7 0,-2-9-1,-2-3-1,-6-5 0,-3 5-3,-10-5-3,10 14-30,-20-5-1,4 16-2,-9 4 2</inkml:trace>
  <inkml:trace contextRef="#ctx0" brushRef="#br0" timeOffset="9313.4985">12440 12944 63,'0'-10'37,"0"10"1,-7 14 0,6 10-31,-7 1-2,4 15-2,-2 8 0,1 6-2,0 4 0,3 0-1,4-1-3,-1-16-6,14 0-29,-2-19 0,10-11-1,1-17 1</inkml:trace>
  <inkml:trace contextRef="#ctx0" brushRef="#br0" timeOffset="9594.3075">12680 13067 66,'-33'12'38,"4"10"0,-6-1 1,11 9-32,-5-8-2,13 5-1,2-8 0,9 0-1,5-8 0,11-1-1,3-8-1,7-4 0,4-1 0,4-4-2,3 2 0,1-4-3,6 10-3,-11-16-19,13 20-13,-12-10-1,4 8 0,-7-6 1</inkml:trace>
  <inkml:trace contextRef="#ctx0" brushRef="#br0" timeOffset="10093.5235">12983 13100 75,'-16'3'39,"5"10"0,-7-2 0,10 10-33,-11 2-2,3 7-2,-2 1 1,2 3-2,4-4 1,5-4-1,6-5 0,4-7-1,-3-14 0,23-1 1,-5-14-1,1-5 1,2-5-1,-2-3 1,-2-2-1,-3 1 1,-2 2-1,-5 4 1,-2 5-1,-1 6 0,-4 12 0,0 0 0,0 0 1,10 4-1,-3 7 0,4-1 1,1 0-1,8-2 1,1-3-1,3-4 1,3-4 0,-1-3-1,0-4 1,-1-1 0,-1-1 0,-7 1-1,-3 3 1,-3 2-1,-11 6 1,13 7-1,-12 7 0,-1 9 0,-1 8-2,-1 0-1,3 11-5,-10-11-31,16 6-2,-6-14 0,12-1-1</inkml:trace>
  <inkml:trace contextRef="#ctx0" brushRef="#br0" timeOffset="12402.3975">10518 14089 61,'0'0'39,"16"-10"-2,-1 6 2,-15 4-34,30-17-4,-5 9 0,3-4-4,6 10-5,-11-9-23,10 9-7,-9 0 1,-1 8-1</inkml:trace>
  <inkml:trace contextRef="#ctx0" brushRef="#br0" timeOffset="12574.003">10569 14296 58,'-23'11'38,"11"-4"0,12-7 0,4-13-34,11-1-2,13-2-2,9 4-4,-3-13-14,16 12-18,-3-4-2,5 7 0,-5-3 1</inkml:trace>
  <inkml:trace contextRef="#ctx0" brushRef="#br0" timeOffset="12917.214">11357 13847 66,'0'0'40,"-6"-18"-3,6 18 2,-16-5-35,16 5-1,-19 16 0,10 6 0,-5 5-1,1 7-1,-1 3 1,4 3 0,1-3-1,6 0 0,7-8 1,11-9-1,8-10 0,9-7 0,8-9-1,5-7-1,9-4-1,0-9-1,3 0-4,-10-16-9,6 13-23,-12-6 0,-1 6-1,-9-7 1</inkml:trace>
  <inkml:trace contextRef="#ctx0" brushRef="#br0" timeOffset="13088.8195">11687 13808 66,'-28'39'38,"7"13"0,-3-1 0,8 16-33,-1-12-3,9 0-2,9-6 0,9-15-4,14 2-17,2-24-16,12-8-2,1-17 0,10-6 0</inkml:trace>
  <inkml:trace contextRef="#ctx0" brushRef="#br0" timeOffset="13400.8295">12092 13837 69,'0'0'40,"-12"7"-3,5 10 1,-6 1-36,-1 9-2,0 3 1,-1 3-2,2 3-1,2-6-3,12 5-4,-7-18-24,20-3-4,2-14-1,13-7 0</inkml:trace>
  <inkml:trace contextRef="#ctx0" brushRef="#br0" timeOffset="13681.6385">12283 13796 62,'-13'14'39,"-8"3"-2,4 17 3,-3-3-33,9 9-2,0-3-1,9 4 0,6-9-2,9-4 0,6-12-1,9-13 0,5-10 0,1-9-1,-1-12 2,-1-5-1,-5-5 0,-5-2 0,-7 0-1,-12 1-1,-5 5-2,-7-2-1,3 17-4,-15-9-15,21 28-16,-26-12-1,26 12 0,-19 12 1</inkml:trace>
  <inkml:trace contextRef="#ctx0" brushRef="#br0" timeOffset="14165.254">12926 13744 62,'-15'3'38,"3"8"1,-12-3 0,7 12-31,-9-6-1,8 10-2,-3-1-2,8 7 0,3 0-1,9 1 0,5-3-1,10-3-1,5-3 1,6-6-1,3-8 1,0-9-1,1-10 2,-1-9-1,-4-7 0,-4-5 0,-4-6-1,-6-1 0,-3-3-1,-4 1-2,0 9-3,-9-5-5,12 21-27,-13-2-1,7 18-1,0 0 0</inkml:trace>
  <inkml:trace contextRef="#ctx0" brushRef="#br0" timeOffset="14555.2665">13299 13724 54,'4'-12'37,"-4"12"1,-4-18-1,4 18-21,-15-10-10,15 10 0,-25 13-2,10 7 1,-6 6-2,6 11 1,-5 7-2,9 4 0,-1 0-1,12-3 0,5-6 0,7-8-1,10-11 0,4-15 0,7-13 0,1-11 1,2-12 0,-6-8 0,-3-6 0,-6-2 0,-11-5 0,-5 3 0,-7 3-1,-5 4-1,-3 10 0,-4 8-2,3 13-1,-7 3-5,16 21-31,-11-2 1,12 15-1,-6-7 0</inkml:trace>
  <inkml:trace contextRef="#ctx0" brushRef="#br0" timeOffset="15101.284">13771 13664 62,'-7'-13'37,"7"13"0,-26 5 0,15 10-30,-15 0-1,7 13 0,-6 4-2,7 8 1,2-2-2,9 5 1,5-6-2,14-6 0,8-13 0,8-9 0,6-11-1,7-10 0,-1-8 0,-1-9-1,-6-6 1,-7 0-1,-12 2 0,-9 1-2,-7 5-1,-11 1 0,-1 12-2,-6-2-3,7 22-5,-13-6-26,21 15 1,5-15-1,-6 29 1</inkml:trace>
  <inkml:trace contextRef="#ctx0" brushRef="#br0" timeOffset="15647.3015">14074 13816 71,'-10'-4'38,"10"4"1,-15 3-2,15-3-31,-11 17-1,6 0-1,-5 3-1,3 8 0,0-2-2,2 2 0,0-5-1,5-6 0,0-17 0,0 0 1,19-7 0,-6-17-2,5-7 2,2-4 0,-1-4 0,1 1 0,-5 3 0,0 7-1,-3 5 1,-4 8-1,-8 15 1,8-12 0,-8 12-1,0 0 1,10 17-1,-10-17 1,15 19-1,-1-11 1,2-1-1,4-3 1,2-2 0,1-6-1,2-4 1,0-4-1,2-4 1,-4-2-1,0-2 1,-3 4 0,-2 3-1,-1 9 1,-6 11 0,-2 11 0,-4 11-1,-3 8 1,-1 4-2,-1 2-1,4 3-6,-11-19-28,15 0-4,-8-27-1,15 10-1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3T23:36:42.26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2518 1541 78,'9'-21'37,"-9"21"0,0 0 0,0 0-33,49-54 2,-49 54-3,0 0 1,56-42-2,-56 42 0,60-25-1,-25 25-1,-4 16 0,-11 15-1,-8 16 1,-14 18-1,-10 17 0,-5 7 1,3-2-1,7-6 2,9-6-1,14-13 0,10-12 0,16-20 1,13-20 1,11-23-2,9-15 3,0-22-2,-1-9 2,-8-10-1,-8-8 2,-14-2-3,-15-1 2,-29 80-1,12-75-2,-12 75 2,-5-68-1,5 68-1,-5-52-1,5 52-1,4-51-5,-4 51-20,29-46-13,-29 46-1,51-43-1,-51 43 1</inkml:trace>
  <inkml:trace contextRef="#ctx0" brushRef="#br0" timeOffset="374.412">4187 919 92,'0'0'41,"-55"-7"1,55 7-2,0 0-38,0 0-1,0 0 0,-49 16 1,49-16-1,0 0 0,0 0-1,0 0 0,15 52 0,-15-52 0,0 0 1,12 49-1,-12-49 0,0 0 1,9 53-3,-9-53 3,0 0-2,17 47 1,-17-47-1,0 0-3,0 0-7,72 41-28,-72-41 2,64 7-3,-64-7 0</inkml:trace>
  <inkml:trace contextRef="#ctx0" brushRef="#br0" timeOffset="858.0275">2225 2796 88,'0'0'38,"17"-4"1,29-19-1,29-2-35,29-14 0,33-2 0,25-10-1,20-2-1,12-1 0,8 2 0,-6 7-2,-11 6 0,-13 13-4,-33-1-9,-17 21-25,-32-1 1,-22 13-2,-35-2 1</inkml:trace>
  <inkml:trace contextRef="#ctx0" brushRef="#br0" timeOffset="1372.844">3250 2937 69,'-6'14'35,"-4"2"1,4 13 0,-8-1-28,10 19-2,-4 5-1,5 11-1,-1-2-1,5 3-1,1-4-1,5-5 1,3-10-1,2-9 0,1-13 0,2-13 1,-1-13-1,1-10 1,-4-14 0,0-6-1,-4-7 0,-3-8 0,0-5 1,-1-1-1,0 2 1,0 5-1,3 5 1,4 4-1,8 0 0,7 5-2,13 4-6,1-8-32,24 7 0,1-12-3,16 1 0</inkml:trace>
  <inkml:trace contextRef="#ctx0" brushRef="#br0" timeOffset="2293.2735">4031 909 54,'0'0'36,"0"0"-1,0 0 1,-46-11-23,46 11-4,0 0-1,0 0-2,0 0-2,0 0 1,0 0-3,0 0 1,0 0-1,58-44 1,-58 44-1,47-12 0,-47 12-1,51-12-1,-51 12 2,50-4-2,-50 4 1,0 0-2,57 12 0,-57-12 1,0 0 0,0 0 0,6 60 0,-6-60 0,0 0 0,-39 68 0,39-68 1,-36 46 0,36-46 0,0 0 0,-46 64 1,46-64-1,0 0 1,0 0 0,9 47 0,-9-47-1,46 6 1,-46-6-1,70-1 0,-70 1-1,82-7 0,-82 7 0,88-7 0,-88 7 0,86-6 0,-86 6 0,79-3 0,-79 3 1,61 1 0,-61-1-1,0 0-1,57 4 1,-57-4-2,0 0 1,0 0-3,0 0-1,0 0-21,0 0-14,0 0 1,0 0-3,0 0 2</inkml:trace>
  <inkml:trace contextRef="#ctx0" brushRef="#br0" timeOffset="2620.884">5057 1661 94,'21'-12'38,"7"-1"2,17 2-2,3 5-32,10-10-6,4 1 0,-2-4-8,2 10-27,-18 6-3,-10 10 1,-18 2-2</inkml:trace>
  <inkml:trace contextRef="#ctx0" brushRef="#br0" timeOffset="2792.4895">5055 1963 111,'-35'25'41,"26"-2"1,9-23-1,15 7-39,23-13-1,19-9-1,17 1-13,3-17-24,23 1-2,-2-8 0,13 5-3</inkml:trace>
  <inkml:trace contextRef="#ctx0" brushRef="#br0" timeOffset="3478.9115">7163 1027 88,'0'0'38,"0"0"1,36-53-1,-36 53-33,0 0 0,0 0 1,-76-18-2,76 18-2,-92 26 2,38 0 0,20 3-1,-91 54 0,2 12-1,18 10 0,16 3-2,33-2 2,33-14-3,38-15 1,36-42 1,18-17-1,14-15 1,6-14-1,1-8 1,-3-8-1,-12-1 1,-10 1-1,-15 2 1,-16 6-1,-13 7 0,-21 12 0,8 11 0,-15 8-1,-6 7 1,1 5 0,3 1-2,3 2 0,11-4-2,7-14-6,25-6-28,-2-17-3,25-4 2,-4-17-3</inkml:trace>
  <inkml:trace contextRef="#ctx0" brushRef="#br0" timeOffset="4336.939">7966 1151 87,'12'-71'38,"-12"71"0,7-59 0,-7 59-32,0 0-2,0 0 0,0 0-1,0 0 0,0 0 0,-29 6 0,2 64-2,4 17 1,-3 10-1,7 6 1,1-5-1,10-7-1,2-21 0,9-32 0,4-19 1,4-22 0,5-15 0,5-18 0,-21 36 0,28-53 0,-28 53-1,27-77 0,-13 31 0,4-5 0,-5-3 0,2-3 0,-1 4 1,1 1-1,-6 2 1,2 1-1,-11 49 1,19-78-1,-19 78 0,12-56 0,-12 56-1,0 0 1,0 0-1,0 0 3,52-9-1,-52 9 0,0 0 0,73 58-1,-73-58 1,71 33-1,-71-33 1,82 26-1,-82-26 0,88 8-1,-88-8 1,87-5 1,-87 5-1,79-16 1,-79 16-1,59-14 0,-59 14-1,0 0 1,0 0 1,0 0-1,23 58-1,-34 6-1,-5 14-3,2 6-2,17 6-26,1-11-8,21-13 0,5-21 0</inkml:trace>
  <inkml:trace contextRef="#ctx0" brushRef="#br0" timeOffset="4570.9465">9062 1489 109,'7'-56'39,"-7"56"2,7-22-2,-18 21-38,7 17 0,-12 6-1,11 14 0,-8 3-2,6 5 0,-2 1-4,2-8-3,16-2-28,-11-13-1,12-5 0,-10-17-2</inkml:trace>
  <inkml:trace contextRef="#ctx0" brushRef="#br0" timeOffset="4758.1525">9148 1494 115,'11'-59'40,"-11"59"1,0 0-5,20-58-35,-20 58-2,0 0-4,42-53-21,-42 53-14,0 0 2,58-31-4,-58 31 2</inkml:trace>
  <inkml:trace contextRef="#ctx0" brushRef="#br0" timeOffset="4914.1575">9133 1535 95,'-24'16'37,"19"-2"1,5-14-2,0 0-36,37-5-2,-4-16-11,12 6-23,-4-4 0,6 3-2,-12 0 0</inkml:trace>
  <inkml:trace contextRef="#ctx0" brushRef="#br0" timeOffset="5085.763">9129 1669 103,'-24'24'40,"3"-10"2,24-1-2,9 1-36,22-17-2,12-6-1,9-6-5,18-1-33,-12-5-2,8 3-1,-16 0-1</inkml:trace>
  <inkml:trace contextRef="#ctx0" brushRef="#br0" timeOffset="5740.984">6680 2433 95,'85'-11'38,"27"5"1,11-10-1,31 2-35,9-1-1,15 0 0,9-8 0,10-4 0,8-4-2,4-2 2,3-4-2,-7-2-1,-8 2-1,-17-2-2,-12 14-15,-32-5-18,-23 18-3,-36 0 1,-28 13-1</inkml:trace>
  <inkml:trace contextRef="#ctx0" brushRef="#br0" timeOffset="6287.0015">8047 3030 88,'0'0'37,"1"-17"-1,-1 17 0,-9 11-31,3 5-1,-3 6 0,0 9-2,-2 7 0,1 11-1,-3 6 1,5 1 0,-1-1-1,3-2 0,0-5 0,5-7 0,-1-8 0,4-12 0,4-10 0,-6-11 0,14-8 0,-6-11 0,2-8 0,-1-8 0,2-6 0,-1-8 0,1-4 0,1-3 0,4 0 0,1 1-1,1 1 1,7 2-1,1 7 0,2 4-1,6 11-2,-2 2-5,12 20-25,-10-11-7,10 18 0,-11-6 1</inkml:trace>
  <inkml:trace contextRef="#ctx0" brushRef="#br0" timeOffset="6677.014">8948 2429 97,'0'0'40,"-12"-5"0,22 7-2,4-4-36,4 3-1,3 0 0,2 5 0,0 2-1,-4 6 0,-5 6-1,-8 5 1,-8 5-1,-9 3 1,-9 4 0,-6 1 0,-5 0 0,-3-3 0,5-5 0,5-5 1,11-5 0,16-7 0,19-8 0,21-6-1,16-6-1,13-5-2,14 8-14,-4-17-21,7 11 0,-17-8-2,-2 8-1</inkml:trace>
  <inkml:trace contextRef="#ctx0" brushRef="#br0" timeOffset="11325.963">2992 3552 77,'-24'7'39,"24"-7"-1,-2-26 1,34-11-31,24-24-1,28-9-1,15-18-1,22-3-1,10-5-1,2 8-2,-6 9 1,-12 15-2,-20 14 0,-16 13 0,-20 14-1,-19 9 0,-16 6 0,-10 2 1,-14 6-1,5-11-1,-5 11 0,-5-19-3,5 19-9,-6-28-24,9 14-1,-9-12-1,9 9-1</inkml:trace>
  <inkml:trace contextRef="#ctx0" brushRef="#br0" timeOffset="12293.194">8985 2440 21,'-9'-18'29,"1"7"1,8 11-5,-21-16-11,21 16 2,-19-11-1,19 11-4,-20-9-1,20 9-3,-18-9-1,18 9-1,-12-10-1,12 10 0,-10-10-1,10 10 0,0 0 0,0 0-1,-12-12 0,12 12 0,0 0-1,0 0 0,0 0 0,0 13 0,8-1 0,3 8 0,6 6-1,2 11 1,6 7 0,4 7 0,3 3-1,3 3 2,0-2-2,-2-3 2,2-5-1,0-5 1,-3-10-2,-1-6 2,-2-9-2,-3-7 0,-1-7-1,-5-5 0,-4-2-1,-7-11-1,-9 15-3,0-25-5,0 25-23,-20-14-6,5 13 1,-10-6 0</inkml:trace>
  <inkml:trace contextRef="#ctx0" brushRef="#br0" timeOffset="13354.028">2649 5469 75,'3'-19'38,"9"5"-2,0-9 2,11 2-34,2-5 0,9 5-1,-2-3 0,3 5-1,-5 5-1,0 11 1,-9 9-1,-6 12 0,-9 12-1,-5 13 1,-4 11 0,-3 7 0,-1 5-1,5 3 1,3-8-1,8-2 1,10-16-1,11-13 2,8-18-1,9-13 0,6-19 1,1-14 0,0-15 0,-3-9 0,-7-8 0,-5-2-1,-10-2 0,-7 0 0,-6 3-2,-3 7 1,-1 9-1,5 3 0,2 9-3,3 2-2,14 14-32,-8 0-3,10 12 1,-3-2-3</inkml:trace>
  <inkml:trace contextRef="#ctx0" brushRef="#br0" timeOffset="14305.6585">4698 5125 78,'12'-6'38,"2"-6"-2,12 5 1,0-4-37,10 0-2,8 6-3,-8-7-30,8 10 0,-10-2-2,-6 10 1</inkml:trace>
  <inkml:trace contextRef="#ctx0" brushRef="#br0" timeOffset="14477.264">4638 5367 81,'-34'31'41,"5"-14"-2,25-2 1,14-14-30,26-13-11,20-6-3,6-10-31,29-1-4,4-11 0,23 2-1</inkml:trace>
  <inkml:trace contextRef="#ctx0" brushRef="#br0" timeOffset="19350.4545">5475 7132 71,'9'-14'36,"-7"-4"-2,3 5 2,-10-5-29,7 4-2,-4-6 0,4 1-2,2-5 0,5-3-2,4-6 0,4-3 0,5 0 0,1 0-1,2 4 0,-1 6 0,-3 5 0,-4 10 0,-3 11 0,-4 11 0,-4 10 0,-2 5 0,-3 6 0,-1 5 1,0 0-1,0-1 0,1-5 0,3-8 1,2-11-1,5-12 1,4-15 0,5-15-1,3-16 1,3-12-1,2-16 0,1-11-1,-3-13 2,-4-10-2,-5-7-1,-4-7 2,-7-3-1,-5-3 0,-5-1 0,0 0 1,-2 5-1,2 6 1,1 6 0,1 8-2,0 5 2,4 7 0,-1 5 0,0 7 0,-1 5-1,-1 5 1,-3 7 1,1 7-1,-4 6 1,1 7-1,-1 6 1,0 9-1,0 3 1,1 6-1,2 0 0,1 7 2,1 0-2,2 12 1,-2-15-1,2 15 2,0 0-1,0 0 1,-1-10-2,1 10 1,0 0 0,0 0-1,0 0 1,17 2-1,-5-1 1,5 1-1,7 2 1,11-3-3,6-1 3,8-1-1,11-1 0,6-5 0,10 0 0,7-5 0,7-2 1,3 2 0,7 0-1,2 0 0,3 2 0,4 2 0,-1 4 1,2 0-1,4 1 0,-1 0 0,2-1 0,1 0 0,2 0 0,0-2 0,0 0 0,0 0 0,-4 3 0,-1 1-1,-1 1 1,-5 1 0,2 1-1,0 0 1,1 1 0,-2-1 0,3 0 0,-2-1-1,3-2 1,3-1 0,1-2 0,0-2 0,1-1 0,0 0 1,0-2 0,1 0-1,1 1 1,-1 1-1,-5 0 1,-3 3 0,-7 1-1,-6 0 0,-9 3-1,-10-1-1,-10 6-5,-22-14-16,0 18-14,-28-10-2,-6 10 0,-25-6-1</inkml:trace>
  <inkml:trace contextRef="#ctx0" brushRef="#br0" timeOffset="20270.884">6751 4954 43,'1'-13'31,"-2"3"4,-10-5-4,11 15-21,-24-26-1,10 18 0,-12-8 1,4 11-4,-12-2 0,4 11-1,-7 4-1,-1 11-1,-5 8-1,-1 14 0,-3 6 0,4 8-1,5 5 0,7 3 0,9-2 1,13-4-2,12-8 1,17-11 0,12-12-1,16-8 0,10-16 1,4-10-1,4-8 1,-1-6-1,-5-3 1,-4-1-1,-11 2 0,-10 1 0,-11 4 0,-6 6 0,-18 13 0,8-13 0,-8 13 0,0 0-1,-13 21 0,6-8-2,8 9-4,-2-7-4,21 12-27,-8-13 0,17 4-1,-3-11 1</inkml:trace>
  <inkml:trace contextRef="#ctx0" brushRef="#br0" timeOffset="20894.904">7512 4831 76,'-16'-9'37,"-2"16"0,-7 3 0,6 12-32,-6 4-1,5 12 0,-2 4-1,4 7-1,-1 1 2,5 1-3,3-4 1,4-3-2,3-10 1,3-6-1,3-12 2,-2-16-2,17-1 0,-4-18 0,2-7 0,4-8 1,0-7-2,-2-5 2,0-4-2,-3 1 2,-3 3-2,-4 5 2,-3 7-1,-4 6 1,-1 9-1,1 19 0,0 0 0,0 0 0,-1 13 1,12 1-1,8-3 0,10-1 0,7-6 1,8-5 0,5-7-1,3-7 1,0-9 0,1-5 0,-4-2 0,-6-3 0,-9 2 0,-5 3-1,-7 4 1,-7 9-1,-15 16 0,0 0 0,-13 34 0,-6 5 0,-3 9-1,-1 7 1,1 6-1,1 2 0,8-2-1,5-10-4,15 2-6,-2-21-26,19 1 0,-2-18-1,12 0-1</inkml:trace>
  <inkml:trace contextRef="#ctx0" brushRef="#br0" timeOffset="21378.5195">8153 5149 76,'0'0'37,"0"0"0,0 0-2,0 10-30,-4 10-2,-3 1 1,2 7-3,-1 2 2,0 4-3,3-1-2,1-7-3,13 2-28,-8-17-3,12-2-1,-3-16-1</inkml:trace>
  <inkml:trace contextRef="#ctx0" brushRef="#br0" timeOffset="21581.326">8213 5089 87,'0'0'37,"0"0"-1,17-9-1,2 1-35,7-3-1,6 5-3,-7-11-15,9 15-17,-11-4-1,-1 11 0,-22-5 0</inkml:trace>
  <inkml:trace contextRef="#ctx0" brushRef="#br0" timeOffset="21752.9315">8205 5250 75,'-11'5'38,"11"-5"-1,0 0 0,23 0-31,-6-9-2,6-1-2,2 4-5,-4-9-8,8 11-26,-13-2 1,3 11-2,-19-5 2</inkml:trace>
  <inkml:trace contextRef="#ctx0" brushRef="#br0" timeOffset="21924.537">8227 5382 82,'-8'17'38,"8"-17"0,-2 12 0,16-19-33,15 0-2,9-7-1,9-7-4,12 11-14,-5-17-22,10 9 1,-11-5-2,-2 9 0</inkml:trace>
  <inkml:trace contextRef="#ctx0" brushRef="#br0" timeOffset="22501.7555">6538 5875 73,'-13'1'36,"13"-1"1,12-8 0,22-2-33,23-11 2,30 3-2,20-10 1,25 3-3,19-3 1,17 3-2,7 3 1,0 7-2,-10 3 0,-7 3-1,-11 4-1,-18-3-3,-14 10-5,-31-14-23,-8 12-5,-25-8 0,-16 8 0</inkml:trace>
  <inkml:trace contextRef="#ctx0" brushRef="#br0" timeOffset="23016.572">7456 6025 75,'0'0'38,"5"12"-2,-14-2 1,4 15-29,-8 3-2,8 11 0,-8 4-2,2 7 0,1-1-2,1 3 0,2-5-1,3-5 1,4-8-1,4-7 0,2-10-1,4-9 1,3-10-1,3-9 1,-1-9-1,0-5 1,-3-9 0,-1-5-1,0-5 1,-2 0 0,1 0 1,1 2-1,3 3 0,8 2 0,5 6 0,8 4 0,8 5 0,3 1-2,9 8-1,2-4-4,12 12-32,-12-10-1,7 9-1,-11-8 0</inkml:trace>
  <inkml:trace contextRef="#ctx0" brushRef="#br0" timeOffset="24498.6195">11634 2101 82,'10'25'36,"-18"7"0,1 11-1,-6 8-35,-1 1-4,10 17-16,-1-18-14,13-4 0,7-21-4,13-13 2</inkml:trace>
  <inkml:trace contextRef="#ctx0" brushRef="#br0" timeOffset="25060.2375">12580 1692 69,'-15'-7'35,"15"7"0,-17-13 1,17 13-30,-6-11 0,6 11 0,0 0-1,0 0-1,0 0 0,-1 15-1,-2 6 0,2 13-1,-4 9 2,2 8-3,-4 6 2,1 5-2,-1-4 1,3 3-2,0-9 2,3-9-2,1-13 1,4-10-1,-4-20 0,15-2 1,-3-14 0,1-12-1,0-8 0,0-7 2,-2-9-2,-2-9 2,-1 5-2,-2-1 1,-2 0-1,-1 4 2,0 6-1,4 2-1,5 8 1,8 9-1,8 2 0,10 6 0,9 5-1,6 2-1,10 6-4,0-8-10,12 11-23,-9-1 0,7 6-1,-13 2-2</inkml:trace>
  <inkml:trace contextRef="#ctx0" brushRef="#br0" timeOffset="25731.059">13531 1779 79,'-16'1'42,"0"-4"-2,16 3 1,4-13-21,18 4-20,19 1-3,4-6-4,20 3-30,-7-1-2,3 6 1,-12 3-3</inkml:trace>
  <inkml:trace contextRef="#ctx0" brushRef="#br0" timeOffset="25887.064">13494 2027 108,'-39'29'40,"10"-16"2,29-13-3,37 1-38,18-17-1,25-5-7,5-12-29,24-2-4,-3-7 1,9 6-3</inkml:trace>
  <inkml:trace contextRef="#ctx0" brushRef="#br0" timeOffset="27010.3">14782 1402 69,'0'0'36,"0"0"-1,0 0 2,0 0-30,7-26-1,-7 26 0,6 26 0,-5 8-2,-4 9 0,-1 14 0,-5 9-3,0 8 1,-1-6 0,3-5-1,2-9 0,2-9 0,2-10 0,6-9 0,2-14 0,3-12 0,3-14 0,2-10 0,-1-7 0,-2-10 1,-1-4-2,-2-8 2,-2-4-1,0-6 0,-7 63 0,13-61-1,-13 61 2,17-61-1,-17 61 1,37-56-2,-37 56 0,51-52 0,-51 52-4,70-41-6,-70 41-29,81-31-1,-35 23 0,-46 8-2</inkml:trace>
  <inkml:trace contextRef="#ctx0" brushRef="#br0" timeOffset="27447.114">15325 1814 90,'3'16'38,"-3"-16"-1,30-2 2,-7 1-34,15-10-2,9 0 1,8-2-2,4-1-1,1-1 0,-5 1 0,-5 0-1,-12 2 1,-13-1-1,-18 2 0,-7 11 1,-33-15-1,-5 13 1,-9 7 0,-7 5 0,-5 7 1,3 8-1,9 1 1,7 7-1,17-2 0,15-2 0,17-5-1,21-7 0,22-9-1,16-9-2,16-5-5,0-17-18,15 4-12,-8-9-1,5 0-1,-15-5 0</inkml:trace>
  <inkml:trace contextRef="#ctx0" brushRef="#br0" timeOffset="27681.1215">16361 1470 102,'0'0'39,"0"0"1,-8 12-2,0-2-35,5 10 0,-2 7-1,-3 9-1,-6 7-1,-4 5 0,1 8-2,-5-4-3,7 3-10,-4-15-23,12-4-1,-1-15-1,13-6-1</inkml:trace>
  <inkml:trace contextRef="#ctx0" brushRef="#br0" timeOffset="27852.727">16217 1729 104,'-14'1'40,"-3"-2"1,17 1-1,0 0-35,20-3-5,18-6-4,5-12-8,26 3-26,-1-6-1,14-1 0,-2-6-3</inkml:trace>
  <inkml:trace contextRef="#ctx0" brushRef="#br0" timeOffset="28273.9405">17266 1093 93,'0'0'41,"0"0"1,0 0 0,0 0-36,-62-23-2,50 45 0,-46 41-2,3 25 2,-2 8-2,16 4 0,3 3-2,16-4 1,8-16-1,17-30 1,9-17-2,6-15 1,7-17 0,5-7 0,1-10 0,1-9 0,1-4 1,-2-7-1,-3 0 0,-3 2 1,-4 5-1,-1 6 1,-4 2-1,0 9 0,-2 7 0,0 10-1,1 8 1,-2 5-2,1 6 0,-3 3-4,8 8-12,-11-10-23,12 0 0,-11-12-1,12-2 1</inkml:trace>
  <inkml:trace contextRef="#ctx0" brushRef="#br0" timeOffset="29724.787">12832 2783 52,'0'0'33,"0"0"-1,0 0 1,-22-3-21,17 19-2,-10-4-2,5 14-1,-6 3-1,5 9 0,-7 3-2,4 6 1,-2-1-2,2 3-1,1-6-2,4-3 1,2-13 0,3-3 0,4-11-1,0-13 1,15-4 0,-1-13 0,3-7 0,3-6 0,0-9 1,2-6-2,-2-1 1,1 0-1,-5 3 0,-2 5 0,-3 7-1,-2 4 0,0 11 0,3 5-1,7 7 0,5 2-1,10 5-3,5-7-3,22 11-26,-7-14-2,18 8 1,-8-10-2</inkml:trace>
  <inkml:trace contextRef="#ctx0" brushRef="#br0" timeOffset="29927.5935">13500 2859 92,'0'0'36,"0"0"0,26-5 0,16-4-36,1 2-3,1-6-5,15 11-25,-11-5-4,-2 10 1,-15-1-1</inkml:trace>
  <inkml:trace contextRef="#ctx0" brushRef="#br0" timeOffset="30067.998">13512 3082 101,'-31'12'38,"25"-2"0,17-17-1,34-10-39,26 6-30,11-19-4,21 1-1,5-9-3</inkml:trace>
  <inkml:trace contextRef="#ctx0" brushRef="#br0" timeOffset="30894.8245">15318 2507 81,'0'0'37,"-9"-22"-2,9 22 1,-23 8-33,4 13 0,-7 10 0,-4 14 1,-9 9 0,1 13 0,-5 6-1,6 2 1,5-5-2,12-4 0,13-11 0,14-10 0,15-15-2,12-15 1,9-14-1,8-10 1,0-13-1,-3-6 1,-11-4 0,-10-3-1,-13 3 0,-14 5 0,-15 5-1,-14 7 1,-11 11-1,-6 8-1,2 4 0,2 1-4,19 11-6,6-16-25,30 4-1,11-14 1,30 2-4</inkml:trace>
  <inkml:trace contextRef="#ctx0" brushRef="#br0" timeOffset="31050.8295">15783 2828 70,'-29'-2'3,"13"-5"-3,13-5-1,20-4-36</inkml:trace>
  <inkml:trace contextRef="#ctx0" brushRef="#br0" timeOffset="31487.6435">15994 2638 90,'-18'5'38,"13"-18"-2,22 3 1,14-12-36,13 1 0,11-1 0,2 4 0,-2 3 0,-4 8 0,-12 7 0,-14 10 0,-17 7 0,-12 6 1,-12 3-1,-6 2 0,-2-1 0,0-1-1,4-3 0,7-5 0,12-4-1,1-14 1,31 13 0,-1-11 0,6 0 0,2 2 0,-2 3 0,-4 3 2,-13 8-1,-9 3 0,-16 6 0,-13 8 1,-7 1-1,-9 1 0,-1-1-1,1-5-3,11-2-5,-2-16-28,29-2-3,8-22 0,24-4-1</inkml:trace>
  <inkml:trace contextRef="#ctx0" brushRef="#br0" timeOffset="31799.6535">16631 2560 96,'0'0'40,"0"0"-1,11-5-1,23-8-37,14-1 1,6-2-1,5 1 1,-2 2-1,-3 5 1,-10 6-1,-9 8 0,-13 7 0,-10 10 1,-13 7-2,-8 7 1,-6 3 0,-3 4 1,-1 4-3,1-4 2,5 1-4,1-11-2,18 12-26,-3-25-8,17 6-1,0-18-2</inkml:trace>
  <inkml:trace contextRef="#ctx0" brushRef="#br0" timeOffset="32174.0655">17592 2615 69,'0'0'37,"0"0"-1,0 0 2,-17 7-33,8 15 0,-9 4-1,-1 9 1,-10 7-2,-3 7 0,-1 1-1,-2-2-2,6 0-3,-1-13-5,18 7-14,-1-24-16,18-1 1,-5-17-2,30-11 2</inkml:trace>
  <inkml:trace contextRef="#ctx0" brushRef="#br0" timeOffset="32345.671">17468 2823 74,'-8'-30'39,"3"16"-1,-12-3 1,17 17-27,-21 0-6,21 0-1,-1 22-4,11-8-1,14 4-5,0-13-17,21 13-17,-2-13 2,15 4-3,-3-14-1</inkml:trace>
  <inkml:trace contextRef="#ctx0" brushRef="#br0" timeOffset="32517.2765">17955 2648 90,'-42'13'39,"8"17"0,-8-5 0,13 7-36,5 4-3,6-4-3,19 12-26,0-20-8,21 4-2,4-19 0</inkml:trace>
  <inkml:trace contextRef="#ctx0" brushRef="#br0" timeOffset="32813.686">18197 2690 94,'-36'11'40,"10"16"3,-10-5-3,10 8-35,6 4-2,12 1 0,7-5 0,9 0 0,10-10-2,5-4 0,5-10 0,2-7-1,-1-10 0,-3-8-2,-4-3 1,-4-10-2,-6 3 1,-5-8-3,0 8 0,-8-4-4,13 16-26,-16-11-5,15 14 2,-9-9-3</inkml:trace>
  <inkml:trace contextRef="#ctx0" brushRef="#br0" timeOffset="33172.4975">18871 2168 103,'-17'-21'40,"2"32"2,-16-5-5,-1 18-36,-5 6 1,0 11-1,-3 7 0,3 9-1,4 2 1,10-3-1,11-4 1,11-5-1,10-10 1,10-10-1,6-13 0,6-15 0,-1-13 0,-2-9 0,-8-7 0,-7-7-1,-12 1 0,-9-1 0,-9 8-1,-11 4-1,-4 15-1,-10-4-8,12 25-27,-7-6 0,19 16 0,-1-6-2</inkml:trace>
  <inkml:trace contextRef="#ctx0" brushRef="#br0" timeOffset="33671.7135">19369 2405 80,'0'0'39,"0"0"-1,4 13 1,-5 6-34,0 14-1,-8 6-1,1 10 0,-4 5-1,-2 4 0,-1-1-3,-2-6-3,9 4-7,-7-24-25,16 3-2,-2-21 1,1-13-2</inkml:trace>
  <inkml:trace contextRef="#ctx0" brushRef="#br0" timeOffset="33812.118">19274 2765 91,'-14'-10'40,"-8"-7"0,22 17 0,-24-8-31,38 6-4,15 0-3,19-3-4,22 11-24,5-18-14,22 9 2,1-14-4,13 5 1</inkml:trace>
  <inkml:trace contextRef="#ctx0" brushRef="#br0" timeOffset="34436.138">20354 2327 72,'15'-7'38,"-10"-6"-1,-5 13 1,0 0-31,10-10 0,-10 10 0,0 0-3,0 0 0,-10-1-1,10 1-1,-20 24 0,1-1 0,-3 13 0,-5 4-1,1 8 1,2-2-1,11 1 0,14-10 0,19-11 0,19-14-1,22-17-1,16-11 0,9-13-2,15-2-4,-10-15-7,5 13-25,-19-10 1,-5 15-1,-26-4-1</inkml:trace>
  <inkml:trace contextRef="#ctx0" brushRef="#br0" timeOffset="34670.1455">20623 2288 98,'-22'10'40,"13"13"1,-3-3-2,12 6-36,-6 14-2,5 8 0,-5 4 0,2 6-1,-3 0-2,2-2 0,3-1-3,-2-15-4,22 3-29,-13-19 1,17 2-2,-2-17 1</inkml:trace>
  <inkml:trace contextRef="#ctx0" brushRef="#br0" timeOffset="35403.369">21156 2306 74,'0'0'37,"0"0"-1,3 19 1,-23 2-30,8 17-2,-11 4 0,1 12-2,-5 5-1,4 2 0,5-1-4,7-9-2,19 2-18,7-25-16,23-7 1,7-20-2,18-8 2</inkml:trace>
  <inkml:trace contextRef="#ctx0" brushRef="#br0" timeOffset="35730.9795">21585 2303 101,'-29'8'40,"-9"3"0,9 21-2,-7 2-35,9 12-1,2 5 0,9 4 0,7 1-1,8-3 0,9-7 0,11-9 0,10-13 0,8-12 0,6-16-1,4-9 1,-2-12 0,-4-10-1,-7-7 1,-8-7-1,-11-1 0,-11-3-1,-10 5 1,-9 4-2,-1 11 0,-7 5-2,4 16-4,-8-4-23,27 16-8,-22 11 1,25 9-2</inkml:trace>
  <inkml:trace contextRef="#ctx0" brushRef="#br0" timeOffset="35933.786">22021 2724 102,'-26'8'38,"4"11"2,-9-6-4,9-1-34,-2 11-4,3-5-2,20 9-32,-4-12-1,18 2-1,4-14 0</inkml:trace>
  <inkml:trace contextRef="#ctx0" brushRef="#br0" timeOffset="37088.223">22305 2407 56,'0'0'36,"-14"-19"0,14 19 0,-20-21-9,20 21-20,-26-8 0,12 13-1,-10 0-1,4 11 0,-8 6-1,1 13 0,-1 7-2,4 10 1,1 2-2,8 5 2,7-3-2,12-3 1,13-8 0,10-12 0,14-13-1,12-13 1,11-13-1,4-10-1,3-14 1,-4-7-2,-7-9 1,-10-6 0,-13-2 0,-14 0-1,-17 3 2,-14 4-1,-15 10 0,-13 7-1,-7 12 1,-4 8-1,0 9 1,6 6-1,7 5 0,12 3 0,15 0 0,19-3 0,17-3 0,12-4 0,10-4 0,6-3 1,2-3-1,-1-5 2,-6 1 0,-9-2 0,-11-1 0,-8 1 0,-10 2 0,-14 11 0,2-15 0,-13 13-1,-7 5 0,-5 10 0,-6 5 0,-3 15 0,1 6-1,1 8 1,6 4 0,8 4 0,11-3 0,13-4 2,15-5-2,17-14 1,9-11-1,13-14 1,4-12-1,2-12 1,-3-13 0,-6-9-3,-11-6 3,-12-3-2,-14-2 2,-17 1-1,-10 7 0,-12 6-1,-8 10 2,-4 6-2,-1 10 1,2 8 0,6 6-1,22-1 1,-6 16 0,21-7-1,14 0 1,11-1 0,8-2 0,4-4 0,0-3 0,-3-2 0,-8-2 0,-8 2 1,-8-2 0,-12 2-1,-13 3 1,0 0 0,-10 17-1,-7 6 1,-8 8-1,-1 11 0,-1 6 0,5 9 0,5 1-1,9-1 3,11-5 0,11-11-2,13-12 0,6-16 0,8-17 0,5-13 0,-2-16 0,-6-13 0,-6-9 0,-9-7-2,-11 0-1,-13-6-5,-3 17-16,-32-11-16,-1 25-2,-24-3 0,-3 23 0</inkml:trace>
  <inkml:trace contextRef="#ctx0" brushRef="#br0" timeOffset="37915.0495">12960 3914 82,'0'-18'36,"0"18"0,-1-17-6,1 17-22,-5 12-2,5 4-1,-2 8-3,1 10 0,-2 7-2,3 7 2,-1 6-1,1-1 0,1-3 0,0-1 0,1-10-1,0-6 1,1-12 0,2-7 0,-5-14 0,0 0 0,14-17 1,-9-5-1,-1-7 1,2-7-1,-2-8 0,0-4 0,3-3 0,4 2-1,4 0 1,7 3-1,8 3 1,8 5-1,11 10-1,5 0-4,19 19-24,-7-11-9,12 14 0,-12-5-1</inkml:trace>
  <inkml:trace contextRef="#ctx0" brushRef="#br0" timeOffset="38086.655">13898 3845 104,'16'-4'38,"0"-12"-1,10 1-5,15 3-44,-5-11-24,10 11-1,-8-3 0,3 14-2</inkml:trace>
  <inkml:trace contextRef="#ctx0" brushRef="#br0" timeOffset="38227.0595">13869 4172 107,'-7'25'40,"7"-25"0,41-6-2,17-19-43,11-16-31,29 3-2,1-12-2,10 6-2</inkml:trace>
  <inkml:trace contextRef="#ctx0" brushRef="#br0" timeOffset="48632.593">15389 3556 71,'2'-16'34,"-2"16"0,-3-21 1,3 21-27,-15-3-2,4 13 0,-8 4-2,-3 15-2,-7 7 1,-2 11-1,-4 8 0,-2 10 0,1 3 0,5 3-1,5-1 0,12-5 0,12-7-1,15-10 1,14-13-1,14-14-1,9-15 1,3-13-1,1-13 1,-4-10 0,-8-6 0,-13-3 0,-13 1 0,-16 1 0,-15 5-1,-13 2 0,-5 8 0,-8 5-2,5 9-3,-2-5-8,15 16-22,4-6 1,19 3-2,0 0 1</inkml:trace>
  <inkml:trace contextRef="#ctx0" brushRef="#br0" timeOffset="49085.0075">15777 4082 64,'0'0'33,"-14"7"-2,3 9 0,-10 4-28,5 4-2,1 6-5,-3-5-18,10 3-8,6-5-2,11-8 1</inkml:trace>
  <inkml:trace contextRef="#ctx0" brushRef="#br0" timeOffset="49537.422">16062 3673 76,'0'0'36,"0"0"-1,0 0 1,2-13-30,16 12-2,3-5-1,11 3 1,4-5-2,9 2 1,3-3-1,4 1 0,-4 1-1,-4 2 1,-8 2 0,-5 4-2,-12 7 2,-8 8-2,-13 8 2,-9 8-3,-8 8 2,-3 5-1,-3 5 0,-2 5 0,3-1-1,2-6-3,10 1-4,-4-16-29,20 2-1,-3-20-1,13-3 0</inkml:trace>
  <inkml:trace contextRef="#ctx0" brushRef="#br0" timeOffset="51581.0875">16929 3704 21,'9'-15'32,"-9"15"1,-2-15 0,2 15-13,-27-13-7,13 14-2,-13-9-2,2 13-3,-6-5-1,1 7-1,-3-3 0,5 7-2,5-2 1,6 3-2,5 0-1,6 1 1,9 2-1,6 1 0,7 1 1,10 2-1,5-1-1,6 1 1,6-1 0,2 0 0,0-2-1,0 2 1,-5 2 0,-8 0-1,-10 5 1,-13 4-1,-11 3 1,-13 4 0,-13 2-1,-9-2 2,-7 1-1,-3-3 1,3-9-1,4-7 1,11-13 0,11-13 0,13-14 0,17-15-1,9-9 0,11-10 0,6-8 0,6-3 0,1 4-1,-2 3-2,-4 14-2,-16-1-12,1 22-20,-14 4 1,-10 21-2,5-11 2</inkml:trace>
  <inkml:trace contextRef="#ctx0" brushRef="#br0" timeOffset="52142.7055">17479 3681 60,'-16'8'34,"-4"13"0,-11-2 1,1 17-28,-10 2-1,9 13 1,-5-4-1,12 10 0,4-10 0,18 1-2,12-10-1,14-8-1,13-14 0,10-9-1,7-15 1,3-10-1,0-11 0,-5-10 0,-6-7 0,-8-4-1,-11-2 0,-10-2-2,-11 6 0,-8 1 0,-7 13-2,-10 3-1,-2 18-4,-15-3-27,13 22-2,-5-2 2,13 15-2</inkml:trace>
  <inkml:trace contextRef="#ctx0" brushRef="#br0" timeOffset="52345.512">17899 4064 87,'-22'23'38,"-7"-5"-2,9 6-2,10 4-41,-9-8-30,22 5 1,4-9-3,16 2 2</inkml:trace>
  <inkml:trace contextRef="#ctx0" brushRef="#br0" timeOffset="53359.5445">18306 3807 88,'-38'15'38,"5"15"-1,-5-4-2,13 13-32,4 0 0,13 3 0,8-4-2,11-6 0,11-9 0,12-10-1,8-11-1,3-13 0,2-8-1,-3-11 0,-3-5 1,-8-8-1,-8-2 1,-14-2 0,-7 2 0,-10 3 1,-6 3 1,-5 7 0,-3 6-1,1 9 1,2 6 1,6 9-1,11 2 1,0 11 0,13-2-1,9 1 0,10 1 0,10-4 0,6-2 0,6-2 0,-1-4-1,-1-2 1,-3-1 0,-6-2-1,-10-2 0,-10 2 0,-10 0 1,-13 6-1,0 0 1,-21 8 0,-2 7-1,-5 5 1,-3 9 0,0 5-1,3 6 1,5-1 0,8 0-1,12-2 0,14-6 1,11-8-1,11-9 0,10-11 1,5-11-1,4-7 0,0-10 1,-5-6-1,-5-5 0,-9-3 0,-10-4 1,-7 1-2,-7 1 1,-8 7 0,-3 4 0,-4 7 0,-4 9-1,-3 9 0,2 7 1,0 10 0,4 3 1,7 1-2,7 0 2,11-1-1,13-7 1,13-4 0,10-7-1,10-5 1,3-4-1,-1-4 1,-3-2-1,-8 1 1,-9 0-1,-15 3 1,-13 5-2,-18 9 1,0 0 1,-29 18-2,-2 6 2,-5 9-2,-2 7 2,2 8-1,4 4 0,8 2 1,16-6-1,16-6 1,17-12 0,11-12-1,12-14 1,8-15-1,3-15 1,-1-11-1,-7-8 1,-12-5-1,-14-3 0,-17 1 0,-15 5-1,-19 6-1,-10 12-2,-15 2-6,9 19-29,-19-2-2,14 20 1,-5-1-2</inkml:trace>
  <inkml:trace contextRef="#ctx0" brushRef="#br0" timeOffset="54623.185">2882 8537 80,'-5'-22'37,"17"6"0,2-9-1,10 5-33,4-2 0,5 6 0,-4 3-1,-2 12 1,-9 11-2,-5 16 0,-10 12 0,-9 11-1,-5 10 2,-1 9 0,0 2-1,7 0 0,8-10 1,11-10-1,11-15 1,12-16 0,8-19 0,10-16-1,-1-15 0,3-11 1,-5-14-1,-3-7 1,-11-8-1,-7 1 0,-9 2 0,-6 3-1,-9 9 1,-3 6 0,-6 12-1,-3 10 0,0 10 0,4 7-2,1 11-2,18-7-5,19 13-29,-3-9 0,24 8-1,1-9 0</inkml:trace>
  <inkml:trace contextRef="#ctx0" brushRef="#br0" timeOffset="54825.9915">3963 8508 92,'-17'20'39,"17"-20"0,11-4-2,17-17-33,18-9-5,14 1-4,-4-7-29,9 11-3,-13 0 1,-6 18-3</inkml:trace>
  <inkml:trace contextRef="#ctx0" brushRef="#br0" timeOffset="54966.396">3971 8833 104,'-17'22'40,"17"-22"-2,14 0-1,29-18-40,2-20-32,23 5-4,1-7 1,10 4-3</inkml:trace>
  <inkml:trace contextRef="#ctx0" brushRef="#br0" timeOffset="56807.255">4919 10615 66,'0'0'34,"-5"10"0,5-10 2,0 0-28,8-22-3,2 10-1,-2-10 0,6 0-1,-1-8 0,5 0 0,-1-6 1,1 0-3,0-2 3,0 1-2,-1 3 0,1 3 0,-3 5 0,-3 7-2,-3 6 1,-9 13 0,16 3-1,-9 12 0,-1 7 0,-2 5 0,1 3-1,2 3 1,0-1 0,1-2 0,1-5-1,4-7 1,0-7 1,3-10-1,3-12 1,0-13-2,2-13 2,2-12-1,0-15 1,1-12 0,-1-12 0,0-10-1,-2-8-1,-2-4 2,0-9-1,-4 0-1,-1 1 0,-5 2 0,-2 5 1,-3 4-1,-3 6 0,-2 4 1,-1 7-1,0 2 2,0 2-2,1 3 1,0 5-1,-1 6 2,0 6 0,-1 7-1,-3 8 1,-1 10-1,-2 5 0,0 6 1,0 5 0,1 2-1,1 2 1,2 1-1,3 2 1,1-1-1,2 6 1,0 0-1,0 0 0,1 2 0,-2-1 1,0 2-1,-2-4 0,2 0 1,-1-1-1,1-2 0,-1-2 1,1 1-1,0 1 0,1-1 0,-1 3 1,1 4-1,-1 0 0,0 11 0,2-12 0,-2 12 0,0 0 0,0 0 0,0 0 0,0 0 0,0 0 0,0 0 0,0 0 0,10 2 0,-10-2 0,15 10 0,-4-4 0,2 1 0,4 0 0,1 2 0,5-3 0,3 1 0,5-5 0,6-2 0,7-5 0,6-4 0,8-3 0,8-4 0,7-2 0,6 0 0,1 2 0,1 1 0,1 4 0,-2 4 0,-1 4 0,-3 3 0,-1 1 0,3 1 0,2 1 1,2-1-1,1-1 0,3 1 0,2-3 0,4 1 1,1-1-1,0 2 1,1 0-1,2 3 1,2-1-1,-3 2 0,1 0 1,2-2-1,2 1 1,0-2-1,0-2 1,3-1-1,-1 0 0,3-2 0,0 2 1,2 1-1,0 2 0,0 0 1,-2 2-1,2 1 0,1-1 0,4-1 0,4-2 0,0-3 0,1-4 0,2 0 0,0-2 0,3-2 0,1-1 0,-2 1 0,-4 1 0,-2-1 0,-4 5 0,-2-2 0,-2 1 0,-3 1 0,-3 2 0,-4-2 0,-1 1-1,-1 0 1,-1 0 0,-2-2 0,-1 0 0,-3 1 0,-2 0-1,-3-2 1,-4 3-1,-8-3 0,-5 6-2,-13-6-5,3 15-24,-25-10-7,-7 10 0,-24-8-2</inkml:trace>
  <inkml:trace contextRef="#ctx0" brushRef="#br0" timeOffset="57571.6795">6376 8145 52,'6'-20'34,"-6"3"0,-4 5-1,-10 5-24,0 13-1,-14 2-3,-1 16 0,-12 6-1,-1 16 0,-4 9-1,3 13 0,0 0 0,12 4 1,5 0-2,16-3 1,12-8-1,13-10 0,12-14 0,9-12-1,4-13 0,3-10 0,-1-12 0,-5-6-1,-6-9-1,-9-2 2,-12-4-2,-11-1 0,-13 4 2,-9 1-2,-12 5 1,-3 5-1,-1 5-1,-1 3-3,12 11-4,-1-9-28,29 7 1,10-8-1,25 4-1</inkml:trace>
  <inkml:trace contextRef="#ctx0" brushRef="#br0" timeOffset="57743.285">6781 8426 90,'0'0'38,"-16"4"-1,-4-13 0,7-7-37,2 7-4,-2-9-21,18 6-12,0-8 1,14 5-3,3-5 2</inkml:trace>
  <inkml:trace contextRef="#ctx0" brushRef="#br0" timeOffset="58102.0965">7278 8134 75,'-22'12'39,"-1"9"-2,-14 1 2,3 18-32,-8-6-1,6 15 1,-1 0-3,10 8 0,3-2-1,12 0-1,8-6-1,12-5 0,11-9 0,6-12-1,8-11-1,5-11 1,3-9 0,-3-9-1,-2-9 1,-7-9-2,-6 0 1,-10-3-1,-10 1-1,-12 2 0,-7 7 0,-10 6-1,-3 13 0,-6 1-3,12 15-25,-6-10-4,15 11 1,14-8-2</inkml:trace>
  <inkml:trace contextRef="#ctx0" brushRef="#br0" timeOffset="58429.707">7529 8230 92,'0'0'38,"0"0"0,27-3-2,-7-6-31,12 4 0,3-5-2,8 4 0,2-2 0,2 1-1,-4 2 0,-1 4 0,-12 2-1,-2 6 0,-12 3 0,-9 9 0,-9 4-1,-9 8 0,-3 6-1,-6 5 0,1 6-1,-4-1-1,9 5-3,-1-14-7,18 5-26,1-18 0,21-3 0,4-21-1</inkml:trace>
  <inkml:trace contextRef="#ctx0" brushRef="#br0" timeOffset="58616.913">8407 8314 85,'-49'49'36,"-17"4"1,2 10-1,-5-3-32,12 1-2,8-4-3,12-15-4,25-6-30,6-20-1,22-9 1,7-20-2</inkml:trace>
  <inkml:trace contextRef="#ctx0" brushRef="#br0" timeOffset="58788.5185">8193 8415 94,'-27'17'38,"-4"0"1,10 15-3,4-4-32,12 0-2,10-1-5,8-14-9,19 3-25,7-16 0,17-2 0,1-15-3</inkml:trace>
  <inkml:trace contextRef="#ctx0" brushRef="#br0" timeOffset="59178.531">8662 8330 85,'-44'36'39,"6"13"0,-5-5 0,16 11-29,4-11-5,15-4-2,13-10-2,15-12-1,17-10-3,9-16-1,16-6-3,-4-22-7,18 10-6,-21-25-5,12 17 9,-25-10 7,-5 8 6,-14 9 4,-19 5 5,-4 22 7,-29-7 7,8 32 5,-25-6-6,11 22-7,-9-1-5,8 9-1,5-2-3,11 2 0,13-8-1,16-7-1,13-9-2,14-10 0,12-10-1,4-12-1,7-4-5,-15-20-24,6 6-8,-19-14 1,-4 4-2</inkml:trace>
  <inkml:trace contextRef="#ctx0" brushRef="#br0" timeOffset="60020.958">9026 8371 67,'0'0'35,"0"0"1,15 0 0,-15 0-27,20 7-3,-9 0-1,7 8-1,-4 0-1,3 4-1,-5 3 0,-3 5 0,-6 0-1,-5 6 1,-8 0-1,-8 0 0,-5 2-1,-4 0 1,-3-5 0,1-4-1,5-3-4,1-16-6,23-7-27,-12-3 0,25-11 0,2-16-2</inkml:trace>
  <inkml:trace contextRef="#ctx0" brushRef="#br0" timeOffset="60317.3675">9272 8237 94,'0'0'38,"0"0"0,2-17-2,-2 17-37,27-14-4,-12 0-20,15 8-12,-5-3 1,8 4-2,-3-4 1</inkml:trace>
  <inkml:trace contextRef="#ctx0" brushRef="#br0" timeOffset="60535.7745">9692 8029 90,'-7'11'35,"-7"-1"0,4 10-2,-5-3-30,3 4-3,3 2-1,2-2-2,9 4-5,-2-15-25,19-2-1,3-9-2,14-4 1</inkml:trace>
  <inkml:trace contextRef="#ctx0" brushRef="#br0" timeOffset="60676.179">9928 8014 83,'-14'-9'36,"2"21"-1,-9 3 0,5 11-31,-2 0-4,3-5-15,12 12-19,0-4-1,12-1-2,3-8 1</inkml:trace>
  <inkml:trace contextRef="#ctx0" brushRef="#br0" timeOffset="61268.998">10256 8351 80,'0'0'35,"-16"13"0,1 14-8,-9-2-22,-1 7-2,-5 4-2,-3 2-2,1 1-1,0-9-4,12 2-8,-4-20-5,19 5-1,-6-22 6,11 5 7,10-15 4,0-3 4,4 3 5,-7-10 9,14 15 6,-17-13 2,15 19-4,-12-10-7,15 13-3,-2-5-4,8 4-3,7 4-7,-4-8-30,19 6-2,-5-9-2,9 4-1</inkml:trace>
  <inkml:trace contextRef="#ctx0" brushRef="#br0" timeOffset="61846.2165">10791 8179 78,'-18'11'37,"-9"-2"1,5 5-1,-8-2-31,14 3-2,5-2 0,13 1-1,8-3-1,13-1 0,8-3-1,11 3 1,2-1-1,0 5 0,-3 2 0,-6 7 0,-11 5 0,-10 5 0,-13 3 0,-10 2-1,-6-1 1,-4-5-2,-1-3-1,1-13-3,11 3-14,-3-24-20,11 5 1,13-33-1,5 5 0</inkml:trace>
  <inkml:trace contextRef="#ctx0" brushRef="#br0" timeOffset="62017.822">10765 8187 104,'-18'0'39,"4"-5"2,14 5-4,19-7-34,11 0-2,13-5-3,7-4-2,19 14-28,-3-12-7,13 12 0,-6-3-1</inkml:trace>
  <inkml:trace contextRef="#ctx0" brushRef="#br0" timeOffset="62205.028">11514 8268 98,'-23'15'39,"-4"-9"0,10 1-4,5-4-39,12-3-19,6-10-15,7 2 0,11 3-1,3-4 0</inkml:trace>
  <inkml:trace contextRef="#ctx0" brushRef="#br0" timeOffset="62626.2415">11887 8147 92,'-28'2'39,"-12"1"1,3 9 0,-8 2-34,8 7-1,1 1-2,9 3 0,7-3-1,15-3 0,13-9-1,16-8 0,15-9 0,12-9-1,8-9 1,5-1 0,-1-6-1,-9 3 1,-9 3 0,-11 5 0,-17 7-1,-17 14 1,0 0-1,-25 26-1,-4 4 1,-5 9-1,-1 9 0,1 9 0,5 4 0,4-2-1,10 2-4,5-15-6,23 3-26,-2-15-3,18-5 1,-1-20-1</inkml:trace>
  <inkml:trace contextRef="#ctx0" brushRef="#br0" timeOffset="63094.2565">12385 8100 95,'-26'-1'40,"-1"14"0,-12 1 0,6 2-36,-7 7-1,8 6-1,5 0 0,7-1-1,12-5 0,11-2 0,15-8-1,11-1 0,12-6 0,5-3 0,2 2 0,-3 1 0,-4 4 0,-10 7-1,-11 6 1,-12 8 0,-16 6 0,-10 4 0,-9 3 0,-7-3 1,-3-3-1,2-7 0,3-9 0,6-14 1,11-15-1,11-13 0,9-19 0,12-12 0,8-9-1,4-10 0,6-1 0,-2-1 0,0 11-4,-11 1-6,2 22-27,-15 6 0,0 22-1,-11-3-1</inkml:trace>
  <inkml:trace contextRef="#ctx0" brushRef="#br0" timeOffset="63562.2715">12915 8346 26,'11'-26'28,"0"5"4,-4 11-8,-12-6-13,5 16 2,-20 8 0,3 18 1,-20 1-1,6 19-5,-15 2-2,5 8-3,-1 0-4,0-7-8,15 0-26,2-11 0,16-10-1,3-18 0</inkml:trace>
  <inkml:trace contextRef="#ctx0" brushRef="#br0" timeOffset="63733.877">12697 8432 95,'-21'-13'40,"21"13"0,-9 12-2,12 0-33,12 1-3,12-1-1,14 0-3,6-7-3,23 8-16,1-22-18,17 5 1,-2-16-2,9 3 0</inkml:trace>
  <inkml:trace contextRef="#ctx0" brushRef="#br0" timeOffset="63921.083">13414 8229 73,'-56'23'38,"3"13"-2,-4 2 2,12 7-31,7 1-7,11-4-3,24 6-16,9-16-17,23-5 1,15-16-2,20-6 1</inkml:trace>
  <inkml:trace contextRef="#ctx0" brushRef="#br0" timeOffset="64201.892">13716 8266 98,'-38'9'39,"6"14"1,-8-4-6,13 15-30,5 2-1,15 4 0,10-3-1,13-3 0,13-9 0,11-8-1,5-11 0,5-11-1,-2-8 1,-4-12-1,-9-4 0,-10-4 0,-11-3-1,-12-1 0,-11 5-1,-10 1-1,-6 11-3,-10 0-4,8 15-29,-15-1 0,10 12 1,-1-4-2</inkml:trace>
  <inkml:trace contextRef="#ctx0" brushRef="#br0" timeOffset="64763.51">13916 7899 79,'24'-18'38,"-12"4"-1,6 3 0,-2-5-33,5 6 0,-4-2-1,1 8-1,-4 0 0,-1 7-1,-13-3 1,10 20-1,-14-2 1,-4 5-1,-7 1 1,-1 4-1,-1-2 0,0-1 0,5-1 0,7-7-1,10-3-1,9-10-4,18 3-26,-1-14-8,17 0 2,-2-9-3</inkml:trace>
  <inkml:trace contextRef="#ctx0" brushRef="#br0" timeOffset="64981.917">14467 7818 85,'-31'13'37,"3"9"2,-7-6 0,9 8-34,0-5-1,11 2-1,6-4 0,11-1 0,11-6-1,15-6-1,13-5-3,9-9-3,15 5-8,-7-16-26,11 2 2,-12-9-2,0 3 0</inkml:trace>
  <inkml:trace contextRef="#ctx0" brushRef="#br0" timeOffset="65137.922">14652 7785 94,'-58'25'37,"11"13"3,-3-2-3,13 7-32,9-2-4,14 2-2,18 3-10,2-13-27,23 0 0,1-12-1,11-2 0</inkml:trace>
  <inkml:trace contextRef="#ctx0" brushRef="#br0" timeOffset="66479.565">11753 7758 4,'0'0'24,"0"0"2,14-18-5,-1 12-5,-7-8-1,7 9-1,-9-9-2,-4 14-2,9-15-3,-9 15-4,0 0-1,1-12-1,-1 12-1,0 0 0,0 0 0,0 0-1,0 0 1,0 0-1,0 0 1,0 0 1,-1-10-1,1 10 2,0 0 0,0 0 1,0 0 0,0 0 1,0 0 2,17 3-2,-17-3 1,19 0-1,-8-2-1,11 2 1,0-2-2,9-1 0,2-1-1,8-1 1,3-2-1,4 0 1,2-1-1,2 2 0,0 0 0,3 1 0,-4 0-1,0 1 1,0 1-1,2 0 0,2-1 1,4-1-1,4-1 0,6-1 1,2 0-1,8-1 0,4 0 1,1 1-1,3 1 0,1 2-1,1 0 1,0 1 0,1 2 0,-2-1 0,-1 2 0,-1-1-1,2-1 1,0 0 0,4-2 0,-1-2 0,1 1 0,1-2 0,-2 1 0,0 0 0,-5 2 0,-4 0 0,-4 2 0,-4 1 0,-3 2 1,-5 0-1,-4 1 0,-5 2 0,-4-1 0,-2 0 0,-4 0 0,-4-1 0,-3-2 1,-1 1-1,-6-3 0,-1 1 0,-6-1 0,-4-1 1,-8 1-1,-2 1 0,-12 1 0,10-4 1,-10 4-1,0 0 1,0 0-1,-10 4 0,10-4 0,-11 21 1,4-1-1,0 10 0,-1 10 0,-1 7 1,-3 7-1,0 4 0,-5 1-1,0-5-1,8 2-8,-3-17-28,13-4 1,2-15-1,14-8-1</inkml:trace>
  <inkml:trace contextRef="#ctx0" brushRef="#br0" timeOffset="68180.0195">5992 9206 38,'-14'-4'31,"14"4"0,-10-11-1,12 0-17,-2 11-9,17-12-2,0 6 0,-1 1 0,6 3 0,1-2 1,7 3 0,1-5-1,10 5 1,1-6 1,6 4-1,5-4-1,6 2-1,2-2 0,6 3 0,5-1 0,6 3-1,3-2 1,4 1 0,6 0 0,1 0 1,6-1-1,4 1 1,3-1 0,5 0 0,0 0 0,5 3 0,-2-3-1,3 6 0,2 1 0,2 0 0,-6 3-1,2 3 1,-1 1-1,1 1 0,1 0 1,3 0 0,0-1-1,1-1 2,2-2-2,3-1 2,7-2-1,4-2 0,1-1 0,0-1-1,2-1 1,4 0-1,0 0 0,-1-1 0,-4 4 0,-1-4 0,-3 5 0,2-1 0,-3 0 0,-3 1 0,-4 0 0,0 1 0,0-2 0,0 1 1,-2-3-1,-2 0 0,-3 1 1,-3-2-1,1 1 0,-3-3 0,-3 3 0,-4-2 0,-4 0 0,-1 1 0,-2-5 0,0 3 0,-4-4 0,2 1 0,-3-3 0,0 1 0,-2-2 1,-5-1-1,-2 2 0,-3 0 1,-5 0-1,-3 0 0,-7 3 0,-1-1 0,-3 0 1,-2 1-1,-5-1 0,-3 0 0,-5 0 0,-2-1 0,-7 1 0,-5 0 1,-3 2-1,-6-1 1,-1 0-1,-2 0 1,-3 2-1,-1-2 0,-2 2 0,2-1 1,-1 0-1,0-1 0,0 0 0,-2 2 0,1-2 0,-3 0 0,-3 2 0,0 0 0,-2 1 0,1 2 0,-11 1 0,15-1 0,-5 2 0,-10-1 0,22 1 0,-8-1 0,2-1 0,2-2 0,2 0 0,0-2 0,1 1 0,1-2-1,-1 0 1,-1 2-1,-3-1 0,-4 0-1,0 4-2,-13 1-2,17-1-7,-17 1-24,0 0 0,0 0-1,0 0 1</inkml:trace>
  <inkml:trace contextRef="#ctx0" brushRef="#br0" timeOffset="69958.4765">7110 9411 59,'5'-19'33,"-1"2"-1,1 2-1,-5-3-26,0 18-2,1-11 1,-7 22 1,-10 6-2,-4 19 2,-13 6 0,-1 18 1,-10 7-1,4 12 0,-2-1 0,9 3 0,8-9-2,15-4 0,15-15-2,13-11 0,15-17-1,7-14 1,6-17-1,3-10 0,-3-10 0,-8-6 0,-8-4 0,-11 0 0,-14 1 0,-12 5 0,-12 7-1,-10 7-1,-5 8 0,-4 3-3,7 14-4,-5-6-27,22 9 0,14-12-1,2 12-1</inkml:trace>
  <inkml:trace contextRef="#ctx0" brushRef="#br0" timeOffset="70192.484">7520 9821 86,'-15'36'36,"-7"-4"0,1 6 0,-4-2-34,1-9-8,18-1-28,-4-10 0,15-2-1,-5-14-2</inkml:trace>
  <inkml:trace contextRef="#ctx0" brushRef="#br0" timeOffset="70676.0995">7817 9518 80,'-12'12'38,"12"-12"-1,0 0 1,23-18-33,4 3 0,4-7 0,11-1-2,2-2 1,2 2-2,-2 2 0,-2 8 0,-10 8 0,-9 12-1,-11 10 0,-11 13-1,-11 10 1,-8 9 0,-5 7 0,-5 5 0,2 3-2,0-4 0,11 0-4,0-21-14,20 8-19,3-19 0,16-3-2,6-18 0</inkml:trace>
  <inkml:trace contextRef="#ctx0" brushRef="#br0" timeOffset="71144.1145">8746 9474 93,'-49'6'38,"-2"16"-1,-14 0 2,5 10-34,1-3 0,12 4-1,12-4-2,16-2 0,19-9-1,19-5 1,16-6-2,15-3 0,8-1 1,1-1-1,0 5 0,-8 3 0,-10 9 0,-14 4 0,-15 7 0,-14 7 0,-14 3 0,-10 2 0,-7-3 0,-2-6 0,-1-5 0,5-8 0,4-14 0,9-11-1,11-14 1,7-13-1,11-12 0,8-10 0,6-6 0,5-6-2,6 5-1,-3-5-4,8 20-11,-8-6-18,4 17 0,-12 1-1,5 13 1</inkml:trace>
  <inkml:trace contextRef="#ctx0" brushRef="#br0" timeOffset="71487.3255">9073 9509 90,'-17'22'39,"2"14"2,-12-4-2,10 13-31,-7-1-1,7 5-2,5-2-1,11-2 0,5-9-2,15-7-1,11-12 0,12-13-1,5-13 1,4-10-1,0-12 0,-5-8 0,-4-6-1,-11-5 0,-12 1 0,-12-1-1,-12 5 0,-8 5 0,-7 10 0,-9 8 0,-2 15-1,-6 2-3,12 26-18,-4-9-13,15 13-1,2-7 0,18 8 0</inkml:trace>
  <inkml:trace contextRef="#ctx0" brushRef="#br0" timeOffset="71705.7325">9555 9825 104,'-11'38'39,"-11"-2"2,7 10-3,-14-4-35,15-1-3,8 1-7,0-13-30,14-2-1,3-20-1,15-8-1</inkml:trace>
  <inkml:trace contextRef="#ctx0" brushRef="#br0" timeOffset="72906.971">10122 9631 88,'-20'-2'38,"5"4"-2,-8-3 2,7 8-33,-6-3 0,4 13 0,-6 0-1,4 13 1,-3 3-2,7 5 1,3 2-2,10 1 1,7-4-2,13-4 1,11-11-2,13-9 1,10-12-1,6-10-1,3-12 1,-3-9-1,-4-7 0,-7-5 0,-11-2-1,-15-1 1,-14 1-2,-13 4 1,-13 4 1,-9 6-1,-9 7 1,-4 7 1,-1 8 0,4 5 0,6 7 1,10 4 0,13 2 1,10-10-1,28 13 0,11-8-1,14-9 0,12-2 0,12-2 0,-2-3 0,-2 0 0,-9 2 0,-11 6 0,-16-1 1,-15 9 0,-17 6 0,-19 9 0,-11 8 1,-8 6-1,-5 9 1,-2 5-1,4 4 0,7-1 0,12-4 1,12-8-2,17-6 1,13-14-1,14-13 0,9-14 1,9-13-1,2-11 0,-1-10-1,-4-5 1,-11-7-1,-10-1 0,-11-1 0,-15 3 0,-10 7 0,-8 7 0,-10 9 0,-5 9 1,1 11-1,3 6 1,2 9 0,11 5 1,9 2-1,12-1 0,13 0 0,13-5 0,12-3 1,7-3-1,4-1 0,1-1 0,-4-1 1,-10 1-1,-7 3 0,-16 3 1,-13 5-1,-13 7 1,-12 7 0,-9 8 0,-6 8 1,-1 9-1,3 5 0,7 0 0,12 0 1,15-8-2,18-10 1,13-9-1,11-15 1,7-16-1,3-17 0,-2-11 2,-7-9-2,-14-9-2,-13-4 1,-17-4 0,-14-1-1,-14 6 0,-15 5-2,-6 15-2,-15-2-8,9 29-22,-13-2-5,11 19 1,0 3-2</inkml:trace>
  <inkml:trace contextRef="#ctx0" brushRef="#br0" timeOffset="104770.6203">3112 12086 57,'3'-23'37,"6"5"-1,-1-9-1,12 4-27,1-7-3,8 1-1,2-2-1,5 3 2,-2 2-4,0 5 2,-4 5-2,-3 10 1,-6 7-1,-7 12-1,-9 12 1,-3 11-2,-6 10 1,-2 11-1,0 10 1,3 2-2,2 1 2,5 1 1,8-8-2,7-7 2,7-13-1,7-16 1,5-18 0,6-16-1,2-17 2,3-14-1,-4-12 0,-1-9 0,-10-6 1,-7-1-1,-7 0 1,-8 4-1,-9 5 1,-4 11 1,-4 5-2,3 6 2,4 6-3,10 5 3,10 3-4,9 2 0,12 5-4,7-8-6,19 13-27,-2-6-2,11 9 1,-7-2-3</inkml:trace>
  <inkml:trace contextRef="#ctx0" brushRef="#br0" timeOffset="104989.0273">4464 12042 82,'0'0'40,"0"0"-1,11-10-1,20-10-38,11-4-1,10 3-2,2-4-5,12 16-20,-15-5-9,1 14 0,-19 3-1</inkml:trace>
  <inkml:trace contextRef="#ctx0" brushRef="#br0" timeOffset="105145.0323">4536 12318 76,'-51'47'39,"5"-15"-1,26-2 2,15-19-33,30-10-3,21-10-2,20-10-3,24 4-11,7-18-26,22 2 0,4-10-2,10 6 0</inkml:trace>
  <inkml:trace contextRef="#ctx0" brushRef="#br0" timeOffset="105831.4543">5859 11591 50,'0'0'36,"-12"-6"0,12 6 0,4-15-20,14 9-6,1-10-3,16 3-1,3-6 0,13 3-2,3-4-1,8 1-1,-1-2 0,4 3 0,-4 3-1,-6 5 0,-8 4-1,-10 10 1,-9 14-1,-9 8 0,-11 15 0,-13 10 2,-10 12-3,-6 7 0,-4 7 0,-4 2 0,1-2-3,1-7-2,12 2-5,0-24-29,24-3 2,5-22-1,19-8 1</inkml:trace>
  <inkml:trace contextRef="#ctx0" brushRef="#br0" timeOffset="106003.0598">6812 11967 81,'-23'38'38,"-9"2"-1,0 7 0,6 2-40,-8-12-11,14 10-24,1-13 1,13 0-2,4-14 1</inkml:trace>
  <inkml:trace contextRef="#ctx0" brushRef="#br0" timeOffset="106814.2858">7585 11237 61,'-20'-8'34,"-5"15"1,-2 21-7,-12 0-22,6 20 2,-7 5-1,5 20 1,-3 3-2,10 8-2,2-2 0,14 0-1,6-10-1,12-8-1,10-15 0,12-13-3,6-15 3,6-14-1,0-13 0,1-10 0,-6-9-1,-11-9 0,-9 0-2,-14-9-1,-7 1-2,-13-4-1,3 9-3,-16-8-12,14 15-13,-3-2-2,10 9 2,7 2 1</inkml:trace>
  <inkml:trace contextRef="#ctx0" brushRef="#br0" timeOffset="107204.2983">7885 11360 80,'27'-5'39,"-7"-4"0,14 3-1,2-7-32,15 2-2,0-4-1,6 2 0,-3-1-2,-4 4 1,-5 3-1,-6 6-1,-11 9 1,-13 9 0,-10 13-1,-13 11 1,-11 9-1,-6 9 2,-6 9-2,-3 1-1,3-1 0,2-6-3,13-5-4,-2-19-32,23-7 2,3-19-3,19-11 0</inkml:trace>
  <inkml:trace contextRef="#ctx0" brushRef="#br0" timeOffset="108296.3333">8965 11260 55,'0'0'35,"-20"-20"1,5 17-1,-10-1-25,3 14-3,-10 4-2,3 14 1,-7 6-2,6 14 0,1 6 0,9 6 1,8 0-3,11 2 2,11-7-2,18-7-1,15-17 0,16-14 1,12-18-1,7-14-2,4-16 2,-1-15-2,-5-11 1,-10-6 2,-18-3-2,-17 0-2,-22 6 2,-21 4-1,-18 8 0,-16 14 0,-14 13 0,-9 14-1,1 14 0,2 9-2,16 18-14,7-7-20,29 6 0,17-9-2,28-3 1</inkml:trace>
  <inkml:trace contextRef="#ctx0" brushRef="#br0" timeOffset="109013.9563">10109 11446 70,'0'0'38,"-3"-16"-1,3 16 1,-17 3-31,9 9-2,-7 4-1,2 11-1,-4 4 0,1 5 1,-1 0-1,4 1 1,2-3-2,6-2 1,5-9-1,4-8 1,7-11-3,5-10-1,6-10 1,3-10-1,3-7 1,1-9-2,-2-4 2,-2-2-2,-3 2 2,-3 5 0,-5 7 0,-7 9 0,-3 12 1,-4 13-1,0 0 0,-2 26 1,0 0-1,2 2 0,3 1 1,5-2 0,7-7-1,10-7 1,7-11 0,9-8-1,4-9 2,3-3-2,0-4 1,-4 3-1,-7 1 1,-8 8-1,-12 9 0,-9 11 1,-12 11-2,-9 8 1,-3 9-1,-4 1 1,2 5-2,1-5-1,16 6-11,0-21-26,20-1 0,3-18 2,14-4-2</inkml:trace>
  <inkml:trace contextRef="#ctx0" brushRef="#br0" timeOffset="109419.5693">11138 11303 81,'9'-14'40,"-9"14"0,-10-1 1,-1 18-34,-13-4-3,-3 10 0,-8 6-2,0 7 0,-1 2 0,4 0-1,9-4 0,12-4 0,13-9-1,15-9 1,17-11-1,10-8 0,10-3 0,2-3 0,-3 0 0,-5 4 0,-14 6 0,-12 8 0,-17 9-1,-14 6 2,-14 7-1,-9 3 0,1 2-1,-2-4-1,9 2-6,-1-20-22,24 0-10,1-10-1,23-21 1</inkml:trace>
  <inkml:trace contextRef="#ctx0" brushRef="#br0" timeOffset="109606.7753">11376 11137 92,'0'0'40,"17"8"-1,-4-14 0,23-5-38,7-3-4,6-14-11,10 10-25,-1-9 0,9 5 1,-8-5 1</inkml:trace>
  <inkml:trace contextRef="#ctx0" brushRef="#br0" timeOffset="109778.3808">12061 10842 104,'-30'17'40,"1"14"1,-8-3-3,4 9-37,4 3 0,5 1-4,9 13-13,-2-15-25,14 6 1,-1-10-2,8 1 1</inkml:trace>
  <inkml:trace contextRef="#ctx0" brushRef="#br0" timeOffset="111151.2248">13294 11365 63,'-3'-11'37,"3"11"-2,-18-8 1,6 15-30,-13 0-2,3 11 0,-7 4-1,3 10 1,-2 3-1,8 6 1,1-1-1,10-1 0,12-5 0,12-6-1,11-11-1,10-9 0,11-13-1,11-13-1,8-10 1,5-12-1,-3-6 0,-4-3-1,-7-3 2,-11 0 0,-12 5 0,-17 5 0,-15 9 0,-13 10-1,-13 8 2,-6 8-1,-3 7 0,1 4 0,5 4 0,10 4 0,17-12 1,10 18 0,19-12-1,12 0 1,9-3 0,8 4 0,1 2-1,-6 3 1,-7 5-1,-12 6 1,-13 6 0,-10 5-1,-14 0 0,-8 1 0,-8-3 1,1-2-1,-2-6 0,3-6 1,4-11 0,13-7 0,0 0 0,8-25 1,7 1 0,4-4 0,1-4 0,5-4-1,0-1 0,4-1 0,1 2-1,3-3-1,5 6-2,0-5-6,17 15-20,-6-9-12,15 9 1,-6-5-2</inkml:trace>
  <inkml:trace contextRef="#ctx0" brushRef="#br0" timeOffset="111759.6443">15156 11008 79,'-16'2'42,"16"-2"0,14-7-1,10-3-34,9-5-4,12-1 2,8-5-2,7 0 1,4-1-3,0 3 1,-2 4-1,-4 3 0,-10 8 0,-9 8-1,-12 10 1,-12 11-1,-15 12 0,-12 10-2,-13 10 2,-9 10-2,-5 6 1,-3 2 0,3-4-1,3-6-1,12-5-2,7-20-4,30-5-29,2-25-1,23-7 0,6-20-2</inkml:trace>
  <inkml:trace contextRef="#ctx0" brushRef="#br0" timeOffset="111915.6493">15942 11299 97,'-28'9'41,"7"8"-1,-4-10-1,14-9-36,11 2-7,-6-13-24,23 8-12,-4-11 1,12 6-2</inkml:trace>
  <inkml:trace contextRef="#ctx0" brushRef="#br0" timeOffset="113709.7068">16257 10925 59,'-11'1'36,"11"-1"0,0 0-1,1 13-21,-1-13-4,31-3-3,-5-5-1,19 1-1,6-6 0,12-2-3,3-3 1,5 3-2,-4 4 0,-7 4 0,-9 10-1,-15 9 1,-16 12-2,-12 11 0,-15 10 0,-11 9 1,-9 9-1,-6 5 0,-3 4 1,3-4-1,5-4 0,7-8-4,16 0-13,2-22-20,20-5 1,3-18-2,19-3 0</inkml:trace>
  <inkml:trace contextRef="#ctx0" brushRef="#br0" timeOffset="114193.3223">17648 10799 80,'-1'-15'36,"1"15"0,0 0-1,-13 22-29,3 9-2,4 14-2,-3 8 0,1 12-1,-2 6 0,2 4-2,-1-1 0,0-5-3,7-3-4,-8-18-27,17-3 0,-2-19-3,11-9 1</inkml:trace>
  <inkml:trace contextRef="#ctx0" brushRef="#br0" timeOffset="114505.3323">17918 10985 80,'-39'19'40,"-8"0"-4,7 7 1,-10-4-31,19 3-2,4-7 1,11 0-2,8-5 0,9 1 0,-1-14-1,24 17 0,-1-11-1,6 0 0,5 0-1,3-1 0,2 2-1,1 0-1,-2 5-1,-7-2-2,2 9-3,-11-13-7,7 13-23,-14-11 0,5 5 0,-7-13 1</inkml:trace>
  <inkml:trace contextRef="#ctx0" brushRef="#br0" timeOffset="115020.1488">18241 11121 80,'0'0'37,"-22"-4"0,9 11 1,-8 0-32,5 9 0,-3 3-3,1 6 1,1 2-1,3 3 0,2-1-1,7-1 0,0-3-1,7-8 0,-2-17 0,19 10-1,-2-18 0,3-7 0,3-7 0,-1-3 0,1-5 0,-1 1 0,-2 2 0,-3 2 0,-5 7 0,-3 4 0,-9 14 0,12-8 0,-12 8 0,8 13 0,-5-2 0,2 4 0,0 2 0,4 0 0,1-2 0,3-4 0,3-3 1,2-6-1,5-4 1,0-5 0,5-5-1,-2-3 1,0-2 0,-1 1 0,-4 2-1,-3 5 1,-6 5-1,-12 4 0,11 12 0,-15 7 0,-3 4-1,-3 6 0,2 2-3,-4-5-3,13 12-16,-8-17-16,17 0 1,-10-21-2,26 15 1</inkml:trace>
  <inkml:trace contextRef="#ctx0" brushRef="#br0" timeOffset="115675.3698">19523 10603 78,'-23'23'37,"-8"8"-1,0 20 2,-14 10-31,4 18-3,-11 9 0,-3 15-2,-8 7-1,-2 0-2,1-4 0,5-11-2,16-11-4,5-26-15,29-10-14,14-27 1,29-18-2,14-21 0</inkml:trace>
  <inkml:trace contextRef="#ctx0" brushRef="#br0" timeOffset="116018.5808">19672 11101 95,'-18'12'39,"-8"-4"0,1 12-2,-2-2-34,-2 6-2,2 0 1,6 4-1,5-1 0,9-1 0,8-5 0,12-4 1,10-8-1,12-5 0,5-4-1,6-2 1,-5-1 0,-1 2-1,-11 5 1,-9 5-1,-13 9 0,-11 8 0,-14 6 0,-9 4 1,-6 2-1,-3-1 0,4-5-1,2-6-1,9-2-3,3-20-5,18-4-27,0 0-2,26-18 1,-8-10-3</inkml:trace>
  <inkml:trace contextRef="#ctx0" brushRef="#br1" timeOffset="120105.9118">20632 9599 78,'0'0'36,"-5"23"-1,7 15 1,-7 13-30,8 18 1,0 14-3,6 20 0,-2 7-3,-1 16 2,-6 7-4,-4-2 1,-3 4-7,-8-16-5,5-3-26,-5-18 1,8-10-1,2-21 0</inkml:trace>
  <inkml:trace contextRef="#ctx0" brushRef="#br1" timeOffset="120854.7358">20545 11376 29,'0'0'29,"0"0"3,0 0-1,0 0-15,7 12-8,0 2 0,-8-2-2,4 9 1,-6-5-1,6 6-2,-4-5-1,4 1 0,-2-7-1,-1-11 0,12 8-1,-1-14 0,3-5-1,3-6 1,-1-3-1,1-2 0,-4 0 1,-2 1 0,-6 3 0,-5 5 0,0 13 1,-17-9-1,1 13 1,0 9-1,-6 3 1,1 6-1,1 1 0,3 1 0,2-2 0,6-2 0,4-4-1,6-6 1,-1-10-1,24-1 0,-4-10 1,3-5-1,3-6 0,-3-1 1,-1 0-1,-5 2 0,-5 2 1,-6 4-1,-6 15 1,-12-7-1,-3 14 1,-5 7 0,-4 3-1,0 3 1,-1 0-1,8-1 1,3-1 0,10-6-1,4-12 1,13 7 0,7-15-1,6-3 0,1-4 0,-2 0 1,-2-2-1,-8 5 0,-15 12 1,6-11-1,-17 15 0,-8 6 0,-7 4 1,-2 0-2,4 2-1,3-10-5,21-6-29,0 0-3,4-14 0,12-14-2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4Y_L8pnDRvY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10" Type="http://schemas.openxmlformats.org/officeDocument/2006/relationships/image" Target="../media/image8.emf"/><Relationship Id="rId4" Type="http://schemas.openxmlformats.org/officeDocument/2006/relationships/image" Target="../media/image5.emf"/><Relationship Id="rId9" Type="http://schemas.openxmlformats.org/officeDocument/2006/relationships/customXml" Target="../ink/ink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8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2649628"/>
              </p:ext>
            </p:extLst>
          </p:nvPr>
        </p:nvGraphicFramePr>
        <p:xfrm>
          <a:off x="214283" y="762000"/>
          <a:ext cx="8750332" cy="3505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why things in orbit are weightless although there is gravity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orbit needs gravity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“vomit comet”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http://www.youtube.com/watch?v=4Y_L8pnDRvY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Earth-bound investigators can get zero-g (for short periods)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Sing a new song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concepts in satellites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prelim question on p80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value of teamwork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have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674880" y="1078920"/>
              <a:ext cx="528480" cy="392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62280" y="1074600"/>
                <a:ext cx="545400" cy="409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9880" y="330120"/>
              <a:ext cx="4986360" cy="4459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4840" y="321480"/>
                <a:ext cx="5007240" cy="448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4845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1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4580470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1 pages 53 – 56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2, Wed 20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Y12 Mechanics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2 pages 57 – 59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4 Fri 22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–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 Thurs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16640" y="622440"/>
              <a:ext cx="6791400" cy="4686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04040" y="615240"/>
                <a:ext cx="6818760" cy="4703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40320" y="281880"/>
              <a:ext cx="7054200" cy="4436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28080" y="266760"/>
                <a:ext cx="7072200" cy="446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56720" y="3282480"/>
              <a:ext cx="7871760" cy="2315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3760" y="3270240"/>
                <a:ext cx="7889400" cy="234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484560" y="502560"/>
              <a:ext cx="6843960" cy="5073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70160" y="487440"/>
                <a:ext cx="6872760" cy="510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3789720" y="1091520"/>
              <a:ext cx="1100520" cy="1501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778560" y="1083960"/>
                <a:ext cx="1116720" cy="17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8745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8080" y="222480"/>
              <a:ext cx="8079120" cy="5421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8360" y="208440"/>
                <a:ext cx="8093160" cy="543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279960" y="0"/>
              <a:ext cx="1944720" cy="1022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67360" y="-7920"/>
                <a:ext cx="1966320" cy="104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1620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01000" y="297360"/>
              <a:ext cx="7665120" cy="4188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1640" y="282600"/>
                <a:ext cx="7691040" cy="421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603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59080" y="402840"/>
              <a:ext cx="7781760" cy="3520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5760" y="388080"/>
                <a:ext cx="7804800" cy="354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757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5600" y="352440"/>
              <a:ext cx="8312760" cy="4983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1200" y="336240"/>
                <a:ext cx="8336160" cy="5013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9155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755</TotalTime>
  <Words>308</Words>
  <Application>Microsoft Office PowerPoint</Application>
  <PresentationFormat>On-screen Show (4:3)</PresentationFormat>
  <Paragraphs>54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77</cp:revision>
  <dcterms:created xsi:type="dcterms:W3CDTF">2006-08-16T00:00:00Z</dcterms:created>
  <dcterms:modified xsi:type="dcterms:W3CDTF">2013-04-04T01:01:40Z</dcterms:modified>
</cp:coreProperties>
</file>