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2:17:07.7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6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4-02T23:26:39.717"/>
    </inkml:context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4665 2397 34,'-47'-3'31,"2"4"1,-4-1-2,0-2-23,0 11-3,-6 0-1,5 7-1,-6 6-1,1 7 0,-5 6-1,-2 5 1,-2 4 0,-1 7 2,-1-1-2,1 10 2,-1-2-1,2 7 1,2-1-2,5 5 1,2 4-1,4 5 0,1 3-1,5 0 0,1 3 1,4 1-1,5 2 0,5 2 0,5-2 1,4 3-2,6-1 2,6 1-1,5 1 0,4 1 0,6 1 0,3 0-1,5 3 1,4 1 0,2-2 0,5 2 1,2-2 0,5 0 0,3-1 2,5-1-3,5-3 2,6-1-2,5-4 1,5-2-1,9 1 2,5-2-2,6-3 1,1-3-1,4-1 2,2 0-2,4 0 1,-1-1 0,4-4-1,0-2 0,2-4 1,3 1 0,0-6 0,3-6 1,2-6-1,8-4 1,-2-7-1,3-4 1,3-8-1,4-8 0,4-7-1,6-6 1,-1-9-1,1-8 1,-4-7-1,4-9 1,-1-8 0,2-7-1,-4-9 1,-1-6 0,-5-11 0,0-8-1,-4-6 0,-2-1 1,-7-9-1,-7-4-1,-10-4 0,-7-4 1,-9-1-1,-8-3 2,-10-3-1,-11-5-1,-9-3 0,-8-5 2,-6-2-1,-9-4 2,-10-1-3,-6 1 2,-8-5 0,-10 5 0,-7-1 0,-8 6 2,-9 0-2,-6 2 0,-11 4 0,-6 3 0,-10 1 0,-3 4 0,-9 4-1,-4 1 0,-10 4 0,-7 6 0,-8 5 1,-6 7-1,-8 12 1,-9 8-1,-11 13 1,-7 10-1,-9 15 0,-8 12 0,-8 12 0,-1 8-1,-2 7 0,2 3 0,7 5-2,3 1-2,18 16-9,3-5-25,24 21 1,2 5-1,13 21-1</inkml:trace>
  <inkml:trace contextRef="#ctx0" brushRef="#br0" timeOffset="940.0188">4987 3883 69,'-10'-20'39,"10"20"-3,-15-5 1,15 5-30,-21 21-7,12 15 0,-1 19-1,-2 21 1,-1 20 0,-2 18-1,-1 13 1,1 3 0,1-5-1,4-12 1,4-18 0,6-21-1,3-22 2,6-22 0,3-27 0,6-24-1,1-29 1,3-19 0,-3-24 0,-3-19 1,-7-22-1,-3-12 0,-6-4 0,-1 8 0,-4 16 0,-3 20 1,1 18-1,2 24 0,2 21 0,4 24 0,-1 19 0,20 12 0,-3 14 0,10 9 0,7 13 0,9 8 0,9 8-1,9-2 1,9-2-1,4-11 1,8-15-1,8-21 1,9-28 0,9-25 0,7-21 0,6-15 1,-3-13-1,-1-1 1,-10 6-1,-16 13 0,-14 18 0,-22 27 0,-20 33 0,-18 32-1,-18 38 0,-14 29 0,-9 32-1,-3 22-1,-3 17 1,1-1-3,7-2-4,2-28-14,26-10-17,3-35-1,19-22 0,3-33 1</inkml:trace>
  <inkml:trace contextRef="#ctx0" brushRef="#br0" timeOffset="1120.0223">6886 4941 90,'-19'86'39,"0"12"-2,-7 4-6,-16-7-68,23-3 0,2-18-4,12-15 1</inkml:trace>
  <inkml:trace contextRef="#ctx0" brushRef="#br0" timeOffset="2420.0483">17650 3657 67,'-45'-7'37,"-8"-3"-2,1 8 1,-2 3-35,-6 5 1,-5 6-1,3 12 1,-3 6-1,1 10 1,0 6 0,1 10 0,3 2-1,5 8 1,5 2-1,6 1 0,5 4 0,5 0-1,8 2 1,7 0-1,6 0 0,9 2 0,4 1 0,8 2 0,7-2 0,8 1 0,7-2 2,7-1-2,8 0 1,10-2-1,10-8 2,11-5-2,12-8 2,7-9-2,11-16 0,9-10 1,12-18-1,6-18 1,7-13-1,3-15 2,0-11-3,2-11 1,-1-7-1,-9-10 1,-12-3-1,-12-5 1,-17-1-1,-17-5 1,-23-4 1,-23-4 0,-23-4 0,-23-2 0,-25 0 0,-24 3-1,-19 8 1,-20 13-2,-18 18 1,-16 20-1,-14 27 0,-12 24-1,5 30-4,-6 5-17,20 28-16,8-6 1,28 4-2,21-17 0</inkml:trace>
  <inkml:trace contextRef="#ctx0" brushRef="#br0" timeOffset="3170.0634">17099 4540 52,'9'-31'37,"-7"1"0,4 14 0,-14-2-30,8 18-2,-14 4 0,6 15-1,-6 11-1,0 11-1,-3 7-1,0 8 0,0 1 0,2 2 0,4-6-1,3-6 1,4-10-1,4-10 1,5-13-1,-5-14 1,23-12 0,-6-16-1,4-11 1,1-12-1,1-8 1,2-7-1,-3-1 1,0 1-2,-4 9 2,-4 10-1,-5 12 1,0 13 0,-9 22 0,11-7 0,-4 19-1,0 10 1,5 5-1,3 2 0,7 1 1,5-4-2,9-4 1,8-8 0,7-12 0,5-6 1,3-11-1,2-5 0,-3-2 1,-6-1-1,-7 2 1,-13 6 0,-10 11-1,-9 11 1,-12 15-1,-9 11 0,-6 10-1,-5 6 0,3 8-2,-1-4-4,16 7-31,-8-16 0,18-2-2,-4-17 0</inkml:trace>
  <inkml:trace contextRef="#ctx0" brushRef="#br0" timeOffset="3590.0718">18078 4688 66,'0'0'40,"0"0"-1,17-4 0,-17 4-28,21-13-11,-1 2-1,3 2 1,0 1 0,-1 3 0,-6 5 1,-4 7-1,-11 4 0,-7 6 1,-11 6 0,-9 4 1,-10 7 0,-2 4 1,-5 1-1,3 3 0,4-3 0,8 1 0,11-4-1,16-4 1,16-8-1,16-6 1,14-10-3,13-11 0,8-2-3,-3-22-12,12 9-22,-22-13-3,-7 7 1,-22-2-3</inkml:trace>
  <inkml:trace contextRef="#ctx0" brushRef="#br0" timeOffset="3760.0752">18494 5194 105,'32'24'45,"-11"-16"-1,3 0-4,1-15-42,-23-20-14,19 13-13,-25-19-10,5 5-5,-17-8-1,-3 4 0</inkml:trace>
  <inkml:trace contextRef="#ctx0" brushRef="#br1" timeOffset="44467.9395">8432 4869 54,'0'0'36,"-14"-5"-1,14 5 0,0 0-25,13-10-4,5 3-1,12 7 0,10-5-1,14 5-2,14-5 0,22 2 0,16-5 0,15-2-1,7-3-1,7-2 1,-6 0-1,-1 0 1,-12 1-1,-19 4 0,-19 4 0,-19 4 0,-15 3-1,-14 2 1,-9 1-1,-21-4 1,13 10 0,-13-10-1,0 0 1,0 0 0,-6-11 0,-1-4 0,-2-7 0,-4-6-1,-8-3 2,-5-3-2,-9 1 2,-6 2-1,-9 4 0,-4 5 1,-6 7 0,1 8 0,5 4 0,4 3 0,10 3-1,11 4 1,14 3 0,20 0-1,23 2 1,22 1-1,25 3 0,18 5 0,17 1 1,9 1-1,1 1 0,-9 3 0,-14 3-1,-19 3 2,-30 4-1,-26 2 0,-32 4 0,-26 2 0,-25 5 0,-19-2 0,-9-2 2,-5-3-3,5-5 1,7-10-5,30 4-16,6-22-16,46-10 0,13-3-2,42-12-2</inkml:trace>
  <inkml:trace contextRef="#ctx0" brushRef="#br1" timeOffset="45287.9559">16231 4625 45,'0'0'34,"-17"-5"2,17 5-1,-15-22-22,15 22-2,-9-19-4,9 19-1,-13-16-3,-3 11 0,-15 4 0,-16 7-1,-24 3 0,-21 9-1,-21 2 1,-14 3 0,-14 0 0,2 3-1,9-4-1,15-6-2,29 5-4,17-20-26,42 5-6,27-6 0,19-3-2</inkml:trace>
  <inkml:trace contextRef="#ctx0" brushRef="#br1" timeOffset="45747.965">15244 4481 67,'0'0'37,"21"-1"-1,-21 1 1,1 12-30,-17-2-3,-5 9 0,-20 2 0,-10 9-1,-13 1-1,-8 6 1,-9 2-1,2 4 0,6-3 0,12 5-1,19-1 1,24 2-1,23-3 0,29-4 0,26-4-1,20-6-1,16-3-2,6-8 0,8 6-10,-16-18-23,3 7-2,-20-9-2,-9 5 2</inkml:trace>
  <inkml:trace contextRef="#ctx0" brushRef="#br1" timeOffset="48058.0113">9325 3012 76,'8'-25'36,"-7"-3"1,1 12 0,-4-1-34,2 17 1,0 0 0,5 28 0,-3 7-1,5 13-1,-1 15 0,3 13-1,-2 9 0,1 5-1,-3 0 0,-2-4-2,0-1-2,-7-16-5,15-5-25,-11-26-4,12-11 1,1-27-1</inkml:trace>
  <inkml:trace contextRef="#ctx0" brushRef="#br1" timeOffset="48278.0156">9499 2796 94,'-14'-12'40,"14"12"0,5-13-2,14 8-37,20 2-1,16-1-1,13 3-3,3-7-6,18 15-26,-14-6-2,4 13 0,-20-3 0</inkml:trace>
  <inkml:trace contextRef="#ctx0" brushRef="#br1" timeOffset="48438.0189">9594 3243 96,'-79'48'39,"13"-13"1,35-1-1,25-23-36,47-8-1,50-11-4,29-21-18,48 7-17,11-13-1,20 0-4,4-7 1</inkml:trace>
  <inkml:trace contextRef="#ctx0" brushRef="#br1" timeOffset="52128.0926">8309 6909 68,'0'0'34,"-12"-3"0,12 3 1,-12 15-25,19 4-7,2 5 1,6 12 0,-2 6 1,3 16-2,-3 9 1,0 8-1,-8 3 0,-3 8-2,-3-3 0,0-6-4,3-2-3,-5-20-29,15-5-2,-2-19 0,11-10-2</inkml:trace>
  <inkml:trace contextRef="#ctx0" brushRef="#br1" timeOffset="52368.0974">8387 7008 98,'-14'-11'40,"14"11"0,10-25-1,24-4-36,12 3-1,15-1 0,12 1-1,5 1-1,3 10-5,-11 0-26,1 16-8,-23 4 2,-11 14-4</inkml:trace>
  <inkml:trace contextRef="#ctx0" brushRef="#br1" timeOffset="52528.1006">8356 7324 105,'25'2'39,"25"-10"3,13-17-6,2-14-49,35 12-23,3-7-1,9 9-1,-6-2-2</inkml:trace>
  <inkml:trace contextRef="#ctx0" brushRef="#br1" timeOffset="53288.1159">10509 6859 61,'0'0'34,"-15"17"0,5-1 0,-12-1-22,10 18-3,-15-2-2,5 11-1,-12 5-3,-3 6 0,-7 4-1,-1 3-1,-6-4 1,-1-3-2,-4-8 1,2-5-2,1-11 1,4-8-1,5-13 0,5-10 0,6-9 1,7-13 0,7-10-1,5-7 2,7-5-1,6-4 1,3-1 0,8 2 1,2 1-1,9 9 1,6 3 0,9 9 0,4 7 0,8 10 0,4 9 0,4 10 0,-3 9 0,0 10-1,-4 8 0,-2 5 0,-3 3-1,1 1-1,3-3 1,6-8-1,12-8 1,10-15-3,14-4-5,3-19-26,21-3-3,-1-14 1,6-5-3</inkml:trace>
  <inkml:trace contextRef="#ctx0" brushRef="#br1" timeOffset="54298.1361">11859 6612 65,'0'0'35,"-3"-18"-1,3 18 2,-19-6-27,10 16 0,-9 1-2,3 13-1,-7 7-1,2 14 0,-4 6-1,0 12 0,-1 4-1,1 5-1,-1-2-1,4-2 0,3-8 0,3-7-3,7-14 3,4-12 0,4-27-1,15 1 0,4-25 1,4-14-1,1-15 1,3-14 1,-2-8-1,0-11-2,-4-2 2,-8-4-3,-1 7 2,-6 8-2,-3 11 2,0 12-2,-2 12 2,0 18-1,-1 24 2,0 0 0,15 21 0,-1 11 0,3 7 1,9 6 1,4 5-1,10 1 1,6-5-1,7-1 1,5-11-1,3-8 1,5-12-2,3-11 0,-2-10 0,-3-7 0,-5-6 1,-6-3-2,-10-1 0,-9 4 0,-11 6 0,-13 10 0,-10 4 0,-14 34 0,-8 3 0,-7 15 0,-3 10 0,-4 8 0,2 8-4,4-4-3,15 4 0,2-18-13,27 7-8,-2-26-14,27-5 1,4-18-1,21-5 1</inkml:trace>
  <inkml:trace contextRef="#ctx0" brushRef="#br1" timeOffset="54448.139">12970 7326 90,'12'-4'38,"-31"10"2,-3 17 0,-18-4-16,-1 17-25,1 8-4,-9-7-18,22 19-14,-6-7-1,15 6-2,7-9-2</inkml:trace>
  <inkml:trace contextRef="#ctx0" brushRef="#br1" timeOffset="58008.2103">8687 8477 70,'0'0'39,"0"0"-2,-2 10 1,-3 9-24,1 11-13,2 15-1,-2 13 1,-3 14 1,2 11-1,-4 6-1,0-4-3,13 4-30,-8-20-3,12-9 1,3-25-3</inkml:trace>
  <inkml:trace contextRef="#ctx0" brushRef="#br1" timeOffset="58228.2147">8769 8403 90,'-12'-15'38,"2"5"0,10 10 0,0 0-36,30-11-2,4 9-1,8-3-2,15 9-7,-2-9-26,8 9 0,-6-4-2,-4 9 0</inkml:trace>
  <inkml:trace contextRef="#ctx0" brushRef="#br1" timeOffset="58388.2179">8792 8755 93,'-26'16'38,"23"-2"2,3-14-3,49-8-35,9-5-5,8-10-29,26 1-4,4-6-2,11-1-1</inkml:trace>
  <inkml:trace contextRef="#ctx0" brushRef="#br1" timeOffset="58998.23">10423 8519 65,'0'0'35,"-21"30"0,-2-3 0,-1 10-29,-10 3-1,-2 12-1,-7 1 0,0 5-1,-6-3 1,1 1-2,-2-10 1,3-6-2,2-12 0,6-13 0,7-13 0,7-14-1,9-14 0,9-11 0,9-9-1,7-7 2,7-7-2,8 0 2,5 0-1,4 8 1,-1 8 0,3 13 2,0 12-1,4 14 0,-1 14 0,3 15 1,-2 10-2,7 11 0,1 3 1,6 1-2,9 0-2,-1-11-6,17 7-24,-10-17-6,13 2 0,-2-16-1</inkml:trace>
  <inkml:trace contextRef="#ctx0" brushRef="#br1" timeOffset="60108.2523">11732 8564 45,'0'0'32,"0"0"2,-12 6-3,12-6-22,0 0-2,0 0-1,-8-12 1,8 12-3,0 0 0,0 0-1,0 0 0,0 0-1,0 0 1,0 0-1,0 0 0,-10 0-1,10 0 0,0 0 1,-15 13-2,11-2 1,-3 5 0,3 6 0,-3 4-1,2 4 2,-1 4 0,2 4-1,0-1 2,0-3-3,1-6 3,0-6-3,3-7 3,0-15-3,0 0-1,17-14 1,-5-11-1,2-9 2,3-6-2,0-5 1,1-6-1,-3 2 1,-2 4 0,-3 4 0,-3 9 0,-2 8 0,-4 8 1,-1 16-1,0 0 0,0 10 1,2 10-1,3 4 1,5 2 0,9 3-1,6-5 1,12-3 0,10-9 0,8-10 0,8-10-1,3-9 1,3-11 0,-1-4-1,-7-5 1,-8 2-1,-10 3 1,-11 6-1,-12 13 0,-20 13 0,4 20 0,-19 15-1,-9 13 1,-6 13 0,0 8 0,1 0-2,8 2-2,6-13-6,27 1-22,1-22-6,19-4 0,3-19-1</inkml:trace>
  <inkml:trace contextRef="#ctx0" brushRef="#br1" timeOffset="60498.26">12710 8826 91,'14'1'40,"3"-10"-1,14 3 1,-5-6-38,12-1 0,1 4-1,-2 6 0,-5 6 0,-11 8 0,-14 8 1,-11 5-2,-12 6 2,-9 3-2,-5 2 2,-3 2-1,-1-5 1,5-1-1,10-8 1,14-4-1,15-9 1,15-6 0,15-9-1,9-6-2,12-2-1,-2-15-13,15 17-11,-16-15-15,5 9 0,-12-6-1,2 10-1</inkml:trace>
  <inkml:trace contextRef="#ctx0" brushRef="#br1" timeOffset="64928.3487">8809 9939 81,'7'-14'37,"-3"1"-1,-4 13 0,2 12-32,-1 11-1,-3 12 1,1 14-1,-5 10-2,0 10 1,-1 8-3,0 1 0,4-3-3,-2-11-6,13-3-27,-3-17 0,10-10-1,-1-18 1</inkml:trace>
  <inkml:trace contextRef="#ctx0" brushRef="#br1" timeOffset="65158.3533">8944 9808 95,'-3'-14'38,"14"10"1,2-8-2,10 1-34,16-3-2,12-2-1,9 1-1,3-3-4,11 14-21,-14-5-11,-2 14 0,-18 2-1,-13 13-1</inkml:trace>
  <inkml:trace contextRef="#ctx0" brushRef="#br1" timeOffset="65338.3569">8901 10208 100,'-21'11'39,"21"-11"2,25-6-3,22-6-34,13-15-3,13-4-2,13 0-2,-3-6-32,14 11-3,-8-3-1,-5 11-1</inkml:trace>
  <inkml:trace contextRef="#ctx0" brushRef="#br1" timeOffset="66428.3787">10703 10067 52,'-10'9'33,"-1"2"-1,-1 2 2,-9-1-26,4 10-1,-11 0 1,1 11-3,-13 2-2,-3 7 1,-12 1-2,0 6 0,-8-4-1,5-2 1,0-8-2,7-9 2,6-9-1,11-13 0,10-12 0,11-13-1,12-9 2,9-8-3,10-5 3,7-4-2,5 2 2,5 5-2,0 8 1,0 8 0,-2 10 0,1 10 1,-4 14 0,1 10-1,2 7 0,6 5 0,6 3 0,8 2 0,5-2-1,5-1-1,6-3-3,-5-15-15,10 7-19,-10-9 1,1 0-3,-8-11 1</inkml:trace>
  <inkml:trace contextRef="#ctx0" brushRef="#br1" timeOffset="67388.3979">12254 9615 65,'0'0'35,"0"0"0,14 23 0,-11 4-29,7 18-2,-3 10 0,3 16-1,-1 9-1,-2 8-2,-3 2-1,-2-3 0,3 0-9,-10-15-24,12-11-2,-1-16 0,6-11-1</inkml:trace>
  <inkml:trace contextRef="#ctx0" brushRef="#br1" timeOffset="67698.4041">11869 10570 76,'-17'24'39,"16"2"-2,9-11 1,26 4-32,18-16-1,27-5-1,16-12 0,21-4-2,12-9-1,7-4-2,3 0-1,-12-5-5,-1 14-30,-25 2-1,-15 14-1,-23 4 0</inkml:trace>
  <inkml:trace contextRef="#ctx0" brushRef="#br1" timeOffset="68408.4182">12506 11177 46,'-30'-5'35,"0"5"1,-6-1 0,0 13-25,-7-4-3,7 13-1,-5 2-2,10 8-1,2 0 0,11 5 0,6-5-1,12-2 0,11-10-1,13-11 0,12-13-1,10-9 0,7-15 0,8-11-1,2-8 1,3-9-1,-2-5 1,-1-3 0,-9-1 0,-5 2 1,-10 3-2,-9 8 2,-10 9-1,-8 13 1,-10 15-2,-2 16 0,-19 22 0,0 16 0,-2 17-1,-4 14 0,0 10 0,1 5-1,6-2 0,5-9-2,18-1-9,1-26-26,19-8 1,3-24-2,15-11 0</inkml:trace>
  <inkml:trace contextRef="#ctx0" brushRef="#br1" timeOffset="68828.4267">13200 10713 74,'10'-7'40,"8"-2"-1,-2-8 0,7 4-25,-1 0-13,5 0-1,-3 6 1,-2 5-1,-5 5 0,-5 7 0,-8 2 0,-5 8 0,-8 2 0,-7 4 1,-5 3 0,-1 1 1,-1-2-1,3-2 1,6-5-1,8-4 1,11-6-1,14-8 0,8-6-1,13-6-2,10 3-8,-6-13-27,12 4-2,-7-6-1,0 3-1</inkml:trace>
  <inkml:trace contextRef="#ctx0" brushRef="#br1" timeOffset="83378.7176">15335 7016 78,'0'-20'36,"3"9"0,-4 0 0,1 11-31,0 11-2,3 9 0,-4 9 0,1 15 1,-4 10-3,0 14-1,-4 12 0,-2 10 0,-5 7-1,-2-1-2,3 4-4,-5-20-14,13-2-16,0-18 0,11-15-1,3-25 1</inkml:trace>
  <inkml:trace contextRef="#ctx0" brushRef="#br1" timeOffset="83588.7219">15376 7085 100,'-10'-25'40,"15"5"0,5-7-2,21 6-34,10-6-3,18 0-2,13 7-3,1-4-5,14 19-28,-17 5-1,-3 17-1,-17 4-1</inkml:trace>
  <inkml:trace contextRef="#ctx0" brushRef="#br1" timeOffset="83758.7253">15324 7563 93,'-28'19'40,"27"-8"-1,17-16-1,27-8-37,33-3-4,11-12-31,23 6-4,-2-4 1,9 6-3</inkml:trace>
  <inkml:trace contextRef="#ctx0" brushRef="#br1" timeOffset="84508.7402">17421 7141 59,'-15'27'33,"-4"-4"-1,-7 7 0,-4 10-26,-13 0 0,2 9 0,-12-3-2,2 8 0,-8-4-1,3 2 0,-3-11 0,8 0 0,0-10 0,8-8-1,4-11-1,8-11-1,4-13 0,9-9 0,5-9 0,2-8-1,6-2 2,3-1-1,4 1 1,3 6 1,5 0 1,6 12 0,6 2 1,13 10 0,6 2-1,14 6 0,7 3-1,11 4 0,4 6-1,2 2-2,-2 8 1,-6 1-1,-6 4-1,-7 1 0,-6 4-2,-11-7-4,13 3-29,-13-14-2,14-1 1,3-17-1</inkml:trace>
  <inkml:trace contextRef="#ctx0" brushRef="#br1" timeOffset="86368.7775">19037 6854 25,'10'-22'29,"-6"0"2,2 4 1,-6 18-12,-3-26-4,3 26-4,0 0 0,0 0-3,-11 23-2,10 4-2,-10 8-1,5 13-1,-5 8-1,1 8 1,-5 5-2,2 4 0,-4-7 1,5-5-1,-2-12 0,4-9 0,2-16 0,8-24-1,0 0 2,8-25 0,3-14 0,0-9 0,2-13-1,1-9 1,-2-9-1,-1-2 0,-2 3 0,0 5-3,-4 5 3,0 11-2,-3 11 1,2 12-1,-1 11 2,-3 23-1,18-9 1,-4 19 1,2 8 0,6 5 0,3 3 0,8 4 0,6 2-1,3 1 1,6-3-1,6-4 0,0-6-1,3-6 1,0-9-1,-4-6 1,-3-8-1,-6-7 1,-6-3 0,-6-3 0,-7 2-1,-4 1 1,-7 4-1,-3 6 1,-11 9-1,6 12 0,-8 10 0,-6 11 0,-2 12-1,-2 8 0,1 9-2,-3 3 0,8 2-2,1-10-3,19 4-31,-4-16-3,15-3 2,1-19-1</inkml:trace>
  <inkml:trace contextRef="#ctx0" brushRef="#br1" timeOffset="86548.7811">20206 7272 109,'-7'30'38,"-14"-1"0,4 11-1,-9-3-34,9 2-3,6-1-3,4-14-10,18 6-24,0-15-2,17 0 1,1-14-2</inkml:trace>
  <inkml:trace contextRef="#ctx0" brushRef="#br1" timeOffset="87334.8501">20795 6968 76,'0'0'35,"0"0"0,-16 21 2,-4-15-25,10 19-4,-11-3-2,7 11 0,-4-2-2,4 4 0,0-3-1,5-1-1,3-7-1,5-7 1,1-17-1,10 7-1,3-18 1,4-10-1,3-8 1,3-6-1,-1-7 1,0-1-1,-3-2 0,-2 5 0,-3 4 0,-5 8 1,-3 8 0,-4 8-1,-2 12 1,0 0 0,2 17 0,0 2 0,5 2 0,8-1 0,7-2 0,10-5 0,11-8 0,7-7 0,10-7 1,3-8-1,-1-5 1,-5-2-1,-6 0 1,-9 1-2,-10 5 0,-10 6 0,-22 12 0,0 0 0,1 28 0,-15 4 0,-5 14 0,-1 7-2,-2 8-1,1 6-2,8 5-1,-3-16-23,17 10-11,-3-14-2,11-2 2,-7-11-2</inkml:trace>
  <inkml:trace contextRef="#ctx0" brushRef="#br1" timeOffset="88279.8861">21591 7370 77,'-16'-11'39,"16"11"0,-19-15 0,19 15-26,9-17-5,10 9-2,6-6-2,10 3-1,4 1-1,2 1-1,-1 3 1,-7 6-1,-9 10 0,-15 5-1,-20 8 0,-14 6 0,-16 3 1,-5 4-1,-4-1 1,4 0-2,8-9 2,15-5 0,23-21 0,38 8 0,23-16-2,21-13-5,31 6-31,-7-10-3,14 7 0,-15-4-1</inkml:trace>
  <inkml:trace contextRef="#ctx0" brushRef="#br1" timeOffset="88769.8959">19256 8177 77,'0'0'37,"-7"-17"-1,7 17 1,17-18-36,9 11 0,10 3 0,10-1 1,13 5 0,14 0 2,19 5 0,20-2 0,27 3 0,24-5 0,28 3 0,24-5-2,19-2 0,16-4-2,11-2 0,4-2-2,-9-8-4,-4 12-31,-35-7-2,-28 12-1,-39 0 1</inkml:trace>
  <inkml:trace contextRef="#ctx0" brushRef="#br1" timeOffset="89339.9074">20896 8756 81,'-25'-5'39,"-11"-1"-2,0 10 1,-13-1-29,5 17-3,-8 5 0,1 16-3,-2 6 2,5 10-2,8 1 1,12 5-2,14-8 0,21-7 0,18-16 0,21-15 0,16-18-1,18-17 0,12-15 0,4-16 0,0-9-2,-2-9 1,-7-2-1,-12-3 1,-11 2-2,-16 4 2,-13 10-1,-12 9 1,-12 19 1,-12 14-1,-10 19 0,-6 19 0,-6 19 1,-2 12-2,4 9 1,3 2-4,14 7-5,0-17-29,26 1-1,2-19-1,18-10-1</inkml:trace>
  <inkml:trace contextRef="#ctx0" brushRef="#br1" timeOffset="89769.9159">21861 8391 100,'-13'0'40,"13"0"2,0 0-3,-1-17-34,1 17-3,11-13-1,0 9 0,4 3-1,6 1 1,6 3-1,3 1 1,1 4 0,-1 1 0,-2 4-1,-8 2 1,-9 3-1,-13 4-1,-14 3 1,-13 5 0,-9 3 0,-10 1 0,-4 2 0,0-4 0,7-2 1,9-4-1,15-6 0,17-7 0,17-7 0,20-5-3,11-6-2,15 8-10,-5-15-23,6 7-2,-12-6 1,-6 7-1</inkml:trace>
  <inkml:trace contextRef="#ctx0" brushRef="#br1" timeOffset="90469.9299">21216 8794 33,'0'0'31,"11"-8"1,-11 8 1,6-16-16,-6 16-5,0 0-5,0 0 0,11-16-2,-11 16-1,17-9-2,-5 6 0,-1-2-2,2 2 0,2 1-3,-5-3-1,1 6-2,-11-1-1,13-2 1,-13 2 0,0 0 1,0 0 2,0 0 3,0 0 2,-3-12 2,3 12 1,0 0 0,0 0 1,-14-11 0,14 11-1,0 0-1,-2-13-1,1 3 0,6-2 0,-3-5-1,6-4 1,-1-8-1,3-3 0,0-9 0,2-3-1,0-4 1,0 2-2,-1 2 1,-2 6-1,-2 8 1,-2 9-1,-5 21 0,0 0 0,0 0-2,-15 19 0,7 10-3,-7-5-5,9 12-26,-10-1 1,5 4-2,-4-5 0</inkml:trace>
  <inkml:trace contextRef="#ctx0" brushRef="#br1" timeOffset="90819.9369">21182 8822 74,'0'0'36,"-15"-11"-1,1 9 4,-20-8-30,2 11 0,-13-5-4,-4 8-1,-7-3 0,-1 3-1,1 0 1,5-3-6,13 8-7,8-12-28,20 2-1,10 1-2,19-18 0</inkml:trace>
  <inkml:trace contextRef="#ctx0" brushRef="#br1" timeOffset="94730.0152">15314 10551 88,'11'-7'40,"-11"7"-1,4 28 1,-3 14-39,-8 18 1,-3 13-2,-2 16 1,-4 14-1,-5 9 0,0 2 0,3-6-1,3-8-2,2-16-3,17-11-27,0-25-6,17-16 0,3-27-2</inkml:trace>
  <inkml:trace contextRef="#ctx0" brushRef="#br1" timeOffset="94960.0198">15329 10677 101,'0'0'41,"0"0"1,39 9-2,11-18-38,18-6-2,15-3 0,9-1-2,4 9-3,-14-6-20,1 21-14,-24 2-1,-16 17-1,-29 3 0</inkml:trace>
  <inkml:trace contextRef="#ctx0" brushRef="#br1" timeOffset="95110.0227">15298 11127 92,'30'7'40,"24"-24"2,28-4-5,23-7-42,-7-12-26,23 8-6,-7 0-1,6 10-2</inkml:trace>
  <inkml:trace contextRef="#ctx0" brushRef="#br1" timeOffset="95460.0298">16271 11209 79,'0'0'39,"26"-5"-1,9 3 0,16-6-38,6-4 0,12-2 0,9-4-2,10 6-9,-6-9-24,6 7-2,-17-1-1,-16 8 0</inkml:trace>
  <inkml:trace contextRef="#ctx0" brushRef="#br1" timeOffset="95630.0331">16315 11522 86,'19'1'40,"36"-9"0,21-22 1,27-8-40,13-1-5,-1-13-27,13 13-7,-11-3-1,-4 12-1</inkml:trace>
  <inkml:trace contextRef="#ctx0" brushRef="#br1" timeOffset="97320.067">19303 10207 49,'-45'-25'36,"-10"8"-3,-8 12 3,-13 10-19,-8 23-9,-18 6-1,-2 30 0,-17 9-1,1 19 1,-9 6-2,11 11-1,11 1-2,20 3 2,18-4-3,28-3 0,23-9 0,28-5-2,24-10 1,25-12 0,15-15 1,20-17 0,15-20-1,7-18 1,1-18-1,-1-11 1,-11-11-1,-11-5 0,-16-1 1,-17 4-1,-20 8 0,-16 9 0,-11 13 1,-14 12-1,-1 16 0,-7 11 0,-1 10 0,-1 5 0,6 3-2,5-5-1,14-2-3,1-22-15,29 4-12,-2-25-6,18-7-3,1-17 1</inkml:trace>
  <inkml:trace contextRef="#ctx0" brushRef="#br1" timeOffset="98370.088">19888 10678 40,'13'-29'30,"-2"-3"2,-5-7-10,5 13-6,-15-12 0,9 20-4,-14-5-1,9 23-3,-18-6-1,9 27-1,-8 10-2,1 20 0,-5 16-1,0 16-1,-2 10-1,-2 13 0,0 0-1,-1 0 0,2-10 1,4-11-2,4-18 1,7-17 0,5-25 2,4-25-1,21-24-1,8-24 1,8-23 0,8-18 2,6-19-2,2-14 1,-1-10 0,-4 2-1,-5 4 1,-10 13 1,-9 16-1,-8 18-2,-8 22 2,-5 27-2,-3 30 1,-11 8 1,2 24-3,2 10 1,5 6-1,7 2 2,12-2-2,13-6 2,13-13-1,12-9 1,14-12 0,2-9 1,4-11-1,-5-4 0,-6-3 1,-10 0-1,-11 3-1,-9 4 1,-12 9-1,-8 12 1,-6 14-1,-7 14 0,-4 13 0,-4 9 1,-5 13-2,-2 6 1,-1 4-1,-1-4-2,4-4-1,1-10-2,9-4-3,0-22-13,26 3-10,-5-23-10,16-6 1,-3-14 0</inkml:trace>
  <inkml:trace contextRef="#ctx0" brushRef="#br1" timeOffset="99190.1044">20985 11177 87,'-7'17'38,"4"9"0,-10-4-1,3 10-33,-5 2-2,2 0-2,3 1-4,-3-15-9,17 1-24,-4-21 0,28 3-1,-1-23 0</inkml:trace>
  <inkml:trace contextRef="#ctx0" brushRef="#br1" timeOffset="99790.1164">21408 10889 99,'6'-13'37,"-6"13"2,0 0-4,-4 21-30,-6 0-2,-2 10-2,-4 4 2,-2 5-3,-4 2 1,2-2-1,3-7 0,6-6 0,7-10 0,4-17 1,11 3-1,5-17 0,10-12 1,2-7 2,3-6-2,-1-4 2,-2-4-2,-1-2 2,-5 3-2,-4 7 1,-5 7-1,-4 7-1,-5 12 1,-4 13 0,0 0-1,0 19 1,1 1 1,3 3-1,8-2 0,9-3 0,9-5-1,10-9 1,9-7 0,4-6 0,4-6-1,1-4 1,-3 0 0,-10-1 1,-8 3-2,-8 5 0,-12 6 0,-17 6 0,8 19 0,-19 9 0,-6 8 0,-3 6-3,-1 8 0,0-1-2,7 3 0,4-8-4,18-1-1,-1-23-13,26 5-15,-6-16-1,16-1-1,-5-14 2</inkml:trace>
  <inkml:trace contextRef="#ctx0" brushRef="#br1" timeOffset="100160.1238">22334 11086 86,'-3'12'39,"14"-6"-1,-11-6 3,27-3-33,-10-1-2,7 0-2,-2 0 0,1 0-2,-2 1 0,-5 2-1,-4 3 0,-12-2-1,4 17 1,-15 0-1,-9 5 0,-3 5 1,-6 2-1,0 3 1,-1-1-1,7-1 1,6-6-1,11-3 1,6-21 0,30 9-1,5-17-2,4-9-3,16 3-10,-14-17-8,19 10-13,-14-8-5,1 11-1,-14-2 1</inkml:trace>
  <inkml:trace contextRef="#ctx0" brushRef="#br1" timeOffset="100920.139">17709 11851 75,'-11'18'36,"11"-18"3,18 16 0,15-13-34,21-7-4,20-3-1,21-2-1,21-1 0,20-3 0,15-1 1,13 2 3,13-1-2,13 0 3,14-1-1,13 2 3,12-6-3,13 1 2,15-5-3,14-1-1,10-3 1,8 0-2,4 0 1,0 3-3,-11 3 0,-15 5-1,-19 8-1,-24 3-2,-20 13-3,-37-8-8,-21 20-21,-39-4 0,-22 8 0,-32 0 3</inkml:trace>
  <inkml:trace contextRef="#ctx0" brushRef="#br1" timeOffset="101540.1514">20732 12516 7,'21'0'25,"-4"-11"1,7 2 3,5 0-18,-15-9 0,8 11 3,-21-14-1,-1 21 1,-7-26-1,-4 20 0,-23-7-4,1 12-3,-18 0-1,-3 11-1,-9 9-1,-6 10-1,-5 9 0,0 8-1,3 5 2,11 5-2,13-3 2,16-1-2,21-12 0,24-8 1,24-17-1,24-18 0,20-16-1,17-18 0,13-17 0,5-17 1,-3-13 0,-5-8 1,-10-5-1,-14-1 0,-13 3 0,-19 4 1,-15 7-1,-15 14 3,-13 13-4,-5 18 3,-10 21-2,-8 22-1,-5 26 1,-5 27-1,-4 22 0,2 13-3,4 12 0,2-1-5,17 2-4,-4-24-11,29-2-15,-2-27-2,17-12-2,-1-25 1</inkml:trace>
  <inkml:trace contextRef="#ctx0" brushRef="#br1" timeOffset="101930.1592">21767 11868 95,'-21'3'42,"21"-3"-2,0 0 0,15-28-34,10 11-5,13 0 3,5 2-3,2 3 2,-2 4-2,-7 10 2,-9 8-2,-12 6-4,-14 9 3,-15 6-2,-12 3 2,-6 7-1,-7-1 1,1-3-2,3-4 3,7-1 0,13-8-1,15-6 1,15-6-1,17-10-1,18-2-5,2-15-11,28 15-7,-12-15-16,17 11-1,-10-6-1,4 13 1</inkml:trace>
  <inkml:trace contextRef="#ctx0" brushRef="#br1" timeOffset="102110.1627">22269 12888 104,'0'0'40,"21"-20"-12,-2-17-10,20 0-52,-14-18-6,4-5-4,-12-8 0</inkml:trace>
  <inkml:trace contextRef="#ctx0" brushRef="#br2" timeOffset="108390.2884">14827 9820 56,'-6'15'34,"6"-15"-2,5 16 1,11-15-30,11-3-1,15 1 1,7-5-1,16 3 1,7-6 0,14 2-2,7-3 0,15 5 0,8-2-1,9 1 1,9-2-1,12 1 1,10-2 0,11 1 0,8-3 0,10 3 0,7-2 0,8 3 0,5 2-1,4 3 1,1 4 0,1 5 0,0 4 0,-2 4 1,-1 1 1,1 2 0,2-3 0,2 4 0,0-8 1,11 2-1,0-9 0,1 1-1,3-3 0,-3 1-1,-4-2 0,-6 1 0,-6 3 0,-9-1-1,-9 2 1,-4 1 0,-7-2-1,-1-2 1,-3-2 0,-3-3 0,-1-6-1,-1-4 0,-6 0-1,-9-7-2,-7 11-8,-24-10-25,-12 7-3,-24-1 1,-18 11-2</inkml:trace>
  <inkml:trace contextRef="#ctx0" brushRef="#br2" timeOffset="108970.3">23644 9888 86,'1'14'34,"-1"-14"0,0 20-1,-1-3-32,1 8 1,-1 8 0,3 8 0,-3 9 0,2 10 0,-2 2 0,1 7 0,-4 3-1,2 5 1,-3 4-2,1 3 1,-3 0 0,0 5 0,-1 1-1,-1 3 0,-1 1 0,1 5 0,-3-1 1,2 4 0,-5 1-1,0 5 1,-1 4-1,2 7 0,-1 3 0,1 0 0,1 4 0,4 0-3,3 1 3,3-4-3,0-4 3,2-7-1,0-8 0,0-10-1,-2-5-2,-4-16-5,7-3-27,-12-19-1,5-9-2,-5-16 1</inkml:trace>
  <inkml:trace contextRef="#ctx0" brushRef="#br2" timeOffset="109510.3108">23456 13284 68,'-16'1'37,"-8"-8"-1,-4 4 0,-16 1-35,-7 2-1,-12 3 1,-12 4 0,-14 5 0,-11 3 1,-18 1 0,-9 2 0,-9-5 0,-6 2 0,-8-4 1,-5 1-1,-7-4 0,-6-2-1,-1-2-1,-9-1 1,-6-2-1,-7 0-1,-10 1 1,-8 1 0,-5 0 0,-9 1 0,-6 1-1,-5 2 1,-6-1 0,-2 0 0,0-2 0,1-1 0,-1-2 0,3-1 0,8-2 0,1-4-1,9 0 1,4-1-1,7 1 0,2 1-1,8 1 1,4 3 0,1 2 1,4 5-1,8 0 1,8-1 1,13-1-1,14-1 1,13-4-2,12-8-3,23 7-18,6-19-14,26 2-1,5-9-2,18 1-1</inkml:trace>
  <inkml:trace contextRef="#ctx0" brushRef="#br2" timeOffset="110140.3234">14886 9620 68,'-15'70'38,"-1"13"-3,3 17 2,-1 11-31,14 24-2,2 15-2,9 17 1,2 12-3,2 14 2,-5 12 0,0 14 0,-10 11-1,-4 10 1,-9 3 0,-3 8-2,-5-6 1,2-6 0,-1-15-1,5-13 0,5-28-2,4-28-3,15-20-16,-9-51-12,13-21-5,-5-34-4,7-29 1</inkml:trace>
  <inkml:trace contextRef="#ctx0" brushRef="#br3" timeOffset="189189.3682">15556 10104 71,'14'-4'38,"-14"4"-1,10 12 2,-27 4-32,11 15-3,-4-1 0,6 9 1,-4 3-2,9 1 1,5-10-1,16-10 0,19-23 0,22-23 0,26-30 0,28-29-2,32-21-3,11-28-34,27-5-1,-3-14-4,1 2-1</inkml:trace>
  <inkml:trace contextRef="#ctx0" brushRef="#br3" timeOffset="190159.3682">20463 10159 89,'13'-3'37,"-13"3"-1,22-1 1,-22 1-31,5 26-1,-7-5 0,2 8-1,-3-3 0,2 2 0,6-13 0,20-19-3,23-28 3,33-27-1,32-25-1,26-20-3,31-10-9,3-29-27,13 1-4,-14 3 2,-15 18-4</inkml:trace>
  <inkml:trace contextRef="#ctx0" brushRef="#br3" timeOffset="192249.3682">22353 10355 83,'0'0'38,"0"0"-2,-9 27-1,1 9-25,-12-3-4,6 7 2,-1-4-3,12-5 0,16-22 0,30-21-1,34-33 0,42-26-1,40-22-1,27-22-8,36-8-19,-4-23-16,-3 7 0,-28 1-3,-23 23 0</inkml:trace>
  <inkml:trace contextRef="#ctx0" brushRef="#br3" timeOffset="202549.3682">19504 12475 66,'2'19'36,"-3"6"1,4 9-1,-15 5-32,10 10-1,-6 0 1,6 3 0,-1-10 1,10-9 0,12-21-1,26-23 0,27-30-1,36-25-1,36-21-10,11-32-27,27-12-4,-4-15-2,-2 0-2</inkml:trace>
  <inkml:trace contextRef="#ctx0" brushRef="#br3" timeOffset="203379.3682">19040 9925 52,'-19'-7'31,"-7"1"1,-10 1-1,-10-3-26,-4 5 0,-14-2 0,0 8-1,-12 6-2,-4 13 2,-9 12-2,-2 14 0,-11 15-1,-4 19 0,-4 15-1,-3 20 3,-3 8-1,8 13 0,4 3-1,16 15 1,18-1 0,25 5 1,23-7-1,28-1-3,23-10 0,25-10 1,30-24 0,22-27-1,28-35 2,20-36-3,25-38 2,15-37 1,13-39 0,7-28 1,-5-29 0,-11-20 1,-17-24-1,-24-16-1,-35-12 2,-31-4-1,-39 7 1,-34 9 0,-41 21-1,-38 33-2,-38 40 1,-34 46-1,-31 51-6,-34 30-29,-7 41-4,-18 23 0,-2 18-2</inkml:trace>
  <inkml:trace contextRef="#ctx1" brushRef="#br3">12415 18629,'-11'0,"-82"-24,93 24,0 0,-173-35,173 35,-242-47,34 12</inkml:trace>
  <inkml:trace contextRef="#ctx0" brushRef="#br3" timeOffset="236579.3922">3650 13170 63,'-27'-32'39,"-16"3"-1,-9 15 0,-20 15-37,-6 11-1,-9 16 0,-4 16 1,-5 21 0,2 19 1,3 14 1,10 14 0,12 6 0,20 10 0,15-1-1,20 4 1,18-8-2,16-8-1,16-15 0,15-14-1,13-19 0,14-18 1,9-22 0,3-21 0,1-20 0,0-13 0,-9-16 1,-9-3-1,-14 0 1,-16 2 0,-16 5-1,-10 10 1,-8 12-1,-9 17 0,0 0 0,-1 30 0,1 3 0,2 7-2,6 9-1,3-4-2,18 11-21,-9-22-7,22 3-7,0-21-4,16-5 5</inkml:trace>
  <inkml:trace contextRef="#ctx0" brushRef="#br3" timeOffset="237349.4076">4270 13900 65,'0'0'42,"12"1"-3,24-8 2,13-13-35,22-4-3,17-6-1,11 0-1,7 4-2,-3 2-3,-1 21-15,-28 0-19,-14 18-1,-30 3-1,-16 12 1</inkml:trace>
  <inkml:trace contextRef="#ctx0" brushRef="#br3" timeOffset="237529.4112">4457 14169 72,'-8'24'44,"20"-18"-2,36-3 1,24-17-39,21-5-1,18-9-2,14-7-3,12 8-10,-16-19-17,12 16-8,-28-4-4,-11 11-1</inkml:trace>
  <inkml:trace contextRef="#ctx0" brushRef="#br3" timeOffset="239699.4545">6703 12950 32,'27'-38'35,"-7"6"0,-10 11 0,-16 9-29,-6 25 0,-21 9 1,-7 27 0,-22 14 0,-4 24-2,-15 19 0,-1 21 1,-5 9-2,11 8 0,5-6-1,20-5-1,16-16 0,24-16-1,21-27-1,24-23 0,17-27 1,15-20 0,8-18 0,-1-14-1,-5-11 1,-15-7 0,-16-3-1,-20 2 1,-24 6-2,-22 5 1,-16 10-2,-16 8 1,-4 11-2,1 0-2,11 11-3,1-12-21,34 10-8,18-2-3,18-16 2</inkml:trace>
  <inkml:trace contextRef="#ctx0" brushRef="#br3" timeOffset="239849.4576">6854 13709 75,'14'18'41,"-28"-2"-1,-9 7 1,-14-15-39,1-1-4,13 2-14,-5-25-18,28 5-5,4-16-2,22 0 0</inkml:trace>
  <inkml:trace contextRef="#ctx0" brushRef="#br3" timeOffset="240319.467">7709 13116 57,'11'-31'39,"-8"13"-1,-19 8 1,0 15-34,-28 13-1,-4 21-1,-14 20 1,-1 24-1,-7 15 1,5 18 0,7 3 0,12 8-2,14-7 1,18-6-1,16-19 0,20-22-1,21-27-1,17-23 0,7-20 1,5-17 0,-5-12-1,-10-13 1,-13-7-1,-17-3 1,-23 3-2,-21-1 0,-14 4-1,-14 2-1,-1 5-3,-2-1-2,18 20-18,-6-15-13,28 15-1,10-7-1,25 8 1</inkml:trace>
  <inkml:trace contextRef="#ctx0" brushRef="#br3" timeOffset="240719.475">8031 13329 72,'-21'3'43,"21"-3"-2,0 0 2,30-3-38,5-7-2,21-3 0,11-2 0,6 1 0,2 2 0,4 4-2,-5 5 1,-8 11-1,-12 10 0,-13 13 0,-16 13-1,-12 12 1,-16 11-2,-14 10 1,-9 11-1,-10 1-1,-5 1-1,-2-7-1,10-3-7,-5-24-14,34 1-9,0-28-7,28-14-2,12-24 2</inkml:trace>
  <inkml:trace contextRef="#ctx0" brushRef="#br3" timeOffset="241189.4843">9576 13522 59,'0'0'41,"-14"-16"-1,14 16 1,-22 16-30,-1 11-7,-10 17-2,-8 16 0,-11 13-2,-6 9 0,-5 4-1,1-4-1,6-6-2,9-22-3,21-5-12,2-33-20,24-16 0,2-17 0,17-13 1,-6-19 29,12-1 7,-3 0 8,-14-10 11,10 21 23,-16 1 3,5 17-1,-11 5 1,4 16-28,7 17-6,4 6-3,3 3-3,9 0-1,9 3-1,11-5-2,10-1-3,5-10-4,21 8-15,-18-28-9,23 7-10,-14-16-1,7-3 1</inkml:trace>
  <inkml:trace contextRef="#ctx0" brushRef="#br3" timeOffset="241379.4882">10066 13503 88,'-26'38'43,"-16"6"0,6 15-2,-7 3-40,6 3 0,7-2-1,10-5-2,16-7-2,12-19-3,28-4-16,-3-34-10,32-7-6,2-21-2,16-8 1</inkml:trace>
  <inkml:trace contextRef="#ctx0" brushRef="#br3" timeOffset="241659.4938">10489 13551 75,'-10'-8'42,"-7"29"-1,-16 13 2,3 25-30,-5 8-8,7 9-3,4 3 0,11 2-1,11-6 0,12-9 0,13-18-1,12-18 0,8-20 0,4-16 0,1-16 1,-2-13-1,-3-13 1,-9-11 0,-11-8-2,-10-7-1,-10 1-1,-12 3-2,-4 14-2,-15-1-8,9 38-14,-21-5-12,14 26 0,-3 3 0,12 15 3</inkml:trace>
  <inkml:trace contextRef="#ctx0" brushRef="#br3" timeOffset="242009.5008">10868 13253 77,'0'0'43,"0"0"-2,16-15 1,21-9-39,13-4-4,10-10-4,22 12-24,-4-10-10,4 12-2,-6-2-1</inkml:trace>
  <inkml:trace contextRef="#ctx0" brushRef="#br3" timeOffset="242309.5068">11746 12651 71,'0'0'41,"5"13"-1,-10 12 0,-11 11-35,-1 8-3,-3 4-1,5 3-1,3 0-2,6-12-3,18 1-12,7-27-22,21-13 0,7-21-1,19-9 2</inkml:trace>
  <inkml:trace contextRef="#ctx0" brushRef="#br3" timeOffset="242459.5098">12161 12670 76,'-18'18'41,"-14"10"-1,1 21 0,-3 2-36,8 7-2,13 4-5,0-14-22,28 8-14,6-14-1,17-3-2,8-15 1</inkml:trace>
  <inkml:trace contextRef="#ctx0" brushRef="#br3" timeOffset="243189.5243">12263 13280 55,'0'0'38,"0"0"-1,-15 0 1,9 22-30,-8-1-3,3 13-1,-4 5 0,3 11-1,-5 4 0,2 5 1,-3 0-2,2-1 0,-2-7-1,4-7 0,2-11 0,3-12 0,9-21 0,0 0-1,9-35 1,4-4-1,7-13 0,2-8 1,2-6-1,-2-4 0,0 3 0,-1 8 1,-2 10-1,-3 13 1,-2 17-1,-2 16 0,0 16 0,3 18 1,-1 15 0,5 15-1,4 9 1,6 1-1,7 1 1,8-5 1,6-9-1,8-12 0,5-14 0,2-20 0,-2-16 1,-4-19-1,-8-20 0,-8-15 0,-11-12 0,-12-13 0,-10-5-2,-9-5 0,-3 2-2,-7-1-4,9 25-13,-16-8-10,19 27-11,-4 10 0,11 19-2</inkml:trace>
  <inkml:trace contextRef="#ctx0" brushRef="#br3" timeOffset="244929.5592">13223 13543 28,'0'0'35,"-9"12"0,5-1 0,5 11-16,-9-5-12,7 12-2,-6-1 1,2 8-2,-6-3 0,5 1-1,-6-7 0,8-5 0,4-22-1,-5 11 0,9-21 0,5-10-2,6-10 1,0-7-1,6-4 0,-1-3 0,-1 1 0,0 4 0,-3 7 0,-3 8 0,-3 10 1,-10 14-1,11 1 1,-9 9 0,-1 6 0,0 3 0,3-3 0,5 0 0,5-6 1,9-6-1,5-10 1,9-5-1,5-9 1,2-1-1,0-1 0,-1 0 0,-6 5 0,-7 6-1,-8 8 1,-8 13-1,-9 8 0,-6 10 0,-4 6-1,-4 4 0,1 2-2,1-7 0,10-2-4,-3-31-16,17 10-15,0-28 0,17-6-3,0-19 2</inkml:trace>
  <inkml:trace contextRef="#ctx0" brushRef="#br3" timeOffset="245299.5666">13934 13022 81,'-7'14'40,"7"-14"-1,-4 12-1,4-12-36,19-1-1,2-2 1,2 3-1,0 2 1,1 1-1,-4 3 0,-3 4 0,-9 5-1,-7 6 0,-11 3 1,-9 7-1,-8 3 0,-4 0 0,-1 0 1,2-4-1,6-4 0,15-6 0,13-6 0,15-11 0,19-5-2,11-6-1,16 7-9,-6-18-15,15 18-12,-14-4 0,0 11-3,-16 3 2</inkml:trace>
  <inkml:trace contextRef="#ctx0" brushRef="#br3" timeOffset="247369.608">12287 14309 10,'-12'-4'33,"2"0"0,10 4 3,0 0-20,0 0-4,16-1-1,4-6-3,19 8 0,13-10-1,29 1-1,20-9-2,23 0-1,17-3-2,17-1-1,6 4-3,-4-4-4,4 15-30,-31-1-1,-13 12-1,-26 0 1</inkml:trace>
  <inkml:trace contextRef="#ctx0" brushRef="#br3" timeOffset="247719.615">13145 14543 55,'15'-5'39,"6"8"-1,-8 4 0,4 14-33,-11 8-1,0 15-2,-5 9 0,-1 10-2,-2 2 1,-1 1-3,5 0-2,-2-21-14,15 5-19,2-23-3,13-8 2,6-21 0</inkml:trace>
  <inkml:trace contextRef="#ctx0" brushRef="#br3" timeOffset="248019.621">13715 14607 46,'-46'7'36,"-5"14"2,-9 3-2,3 14-24,-4-4-5,11 9-2,5-7-1,16 0-2,10-10 0,18-4 1,14-10-1,16-7 0,10-5-1,10-4 0,5-2 0,3-1-1,-2 4 0,-2 0 0,-6 7-1,-9 4-1,-3 7-2,-11 0-1,4 10-5,-15-11-20,11 10-9,-9-8-1,7 2 1</inkml:trace>
  <inkml:trace contextRef="#ctx0" brushRef="#br3" timeOffset="248823.6702">14158 14770 15,'1'-11'32,"-1"11"3,-9-11 1,-6-2-22,15 13-5,-32-2-1,15 11 0,-13-2-2,3 12 1,-6 3-2,5 8-1,-4 1 0,9 4 0,4-5 0,9-1-2,10-11 0,11-5 0,8-13-1,12-9 0,6-9-1,4-7 0,1-3 0,1 0 0,-7 1 0,-4 6 1,-9 9-1,-6 7 0,-17 5 0,7 32 0,-14 4 0,-5 11 0,-1 13 0,-4 11-1,1 6 1,-1 5 1,1-2-2,1-2 0,0-8 1,-1-4-1,-1-11 1,-2-9-1,-2-12 1,-2-11-2,-1-9 2,-4-14 0,1-8-1,-2-14-1,5-8-2,-4-21-6,18 6-15,-13-20-12,18 7-2,0-11 0</inkml:trace>
  <inkml:trace contextRef="#ctx0" brushRef="#br3" timeOffset="250537.7168">14133 14246 55,'20'-8'39,"-1"-8"-2,8 7 0,0-6-32,2 4-3,-2 3 0,-2 6 0,-5 3-1,-5 6 0,-8 3 0,-6 5 1,-7 1 1,-4 3-1,-5-1 1,0 2 0,-3-5 0,7 1-1,1-6 0,8 1 0,2-11 0,23 8-1,4-10-1,8-3 0,6 0-1,5-7-4,8 13-15,-13-20-13,8 15-6,-12-4-3,1 6 0</inkml:trace>
  <inkml:trace contextRef="#ctx0" brushRef="#br3" timeOffset="253527.7338">15861 14787 22,'-3'-35'36,"-3"8"1,-12 1-2,-5 12-19,-13 5-11,0 21 2,-12 6-2,1 20-1,-7 12 0,4 17-1,0 9 1,13 15-2,8 7 1,15 6-3,13-3 2,19-2-2,17-16 2,20-16-2,19-25 1,11-27-1,13-30 0,4-25 2,1-23-2,-1-19 2,-11-9-2,-13-7 1,-20 4 0,-19 4 0,-23 8 0,-18 6-1,-21 10 0,-17 12 1,-12 11 0,-9 12 1,-5 11-3,2 11 3,7 6-2,15 8 2,14 3-2,17 0 1,22-4-1,20-4 1,17-8 0,13-3-1,8 2 0,6 0 1,-5 7-1,-4 7 0,-10 13 0,-12 12-1,-14 15 1,-14 16-1,-13 15 0,-13 9 0,-6 8 1,-5 0-1,-2-3 1,0-9 0,4-13 0,5-14-1,9-21 1,5-17-1,0-16 2,17-24-2,-4-10 1,3-12 1,0-11-1,-1-8 1,1-7-1,1-9 1,-2-1 0,3-2-1,3 4 0,3 4 2,5 9-2,3 9 1,2 13 0,1 16 0,-1 18-1,-6 22 2,-6 13-3,-10 14 0,-9 14 0,-10 10 0,-12 9 0,-6 2 0,-8 2 0,-1-8 0,0-7 1,5-9 1,9-13 0,11-14 0,9-24 0,23 4-1,7-19 1,12-3 0,5-1-1,4 4 1,0 7-1,-1 9 0,-6 13 0,-3 10-1,-4 11-1,-7 1-1,1 11-5,-12-19-11,16 16-11,-20-21-9,14-2-3,-10-20 2</inkml:trace>
  <inkml:trace contextRef="#ctx0" brushRef="#br4" timeOffset="258517.7338">14696 16347 30,'28'0'37,"0"-15"1,13 2-1,1-7-27,11 0-6,-1-2-3,0 7 1,-7 6-2,-10 11 2,-16 11-1,-14 12 0,-20 10 1,-12 12 0,-12 7 2,-4 4-3,-3-2 2,3-3-1,8-8 0,14-8 0,15-12-1,19-10 0,17-12-2,14-8-1,17-4-3,-2-22-25,23 8-8,-4-20 0,11 2-2</inkml:trace>
  <inkml:trace contextRef="#ctx0" brushRef="#br4" timeOffset="258687.7338">15786 16153 46,'-35'46'35,"-16"16"2,-3 21-2,-14 10-33,1 14-2,-4 12-1,2 4 0,7 8-14,2-17-19,14-13-3,9-21 2</inkml:trace>
  <inkml:trace contextRef="#ctx0" brushRef="#br4" timeOffset="259137.7338">15569 16917 50,'-11'12'41,"11"-12"-2,4-16-1,8-5-32,19 2-5,4-2 1,8 3-1,-2 4 0,-2 10-1,-6 7 0,-8 7 1,-7 5-2,-11 2 2,-9 4-1,-2 0 0,-4-4 0,1-5 1,3 3-1,4-15 0,0 0 0,18 12 0,0-12 0,3 1 0,2 2 0,0 3 0,-4 2 0,-6 4 1,-10 7 0,-6 3 0,-12 1 0,-9 4 0,-8 0 0,-4-2-1,-1-2-1,0-6-4,18 3-21,-2-20-12,21 0-2,13-16-1</inkml:trace>
  <inkml:trace contextRef="#ctx0" brushRef="#br4" timeOffset="259677.7338">16712 16678 32,'-13'-2'36,"3"4"0,6 13 0,-6-6-28,9 12-1,-5-3-2,8 14 0,-2-4 0,6 3-1,0-2-1,5-2 0,3-6-2,4-5 1,1-9-1,7-12 1,-1-13-1,1-5-1,-1-10 1,-4 0 0,-5-5-1,-5 0 1,-11 2-1,-9 6-1,-6 10 1,-5 8-1,-3 11-1,0 4-1,4 10-1,3-2-3,22 15-11,-2-16-18,26 6-2,5-16 1,22-2 0</inkml:trace>
  <inkml:trace contextRef="#ctx0" brushRef="#br4" timeOffset="259897.7338">17656 16206 44,'-21'-35'36,"-1"10"2,-13 1-1,4 21-21,-9 3-14,3 15-2,-2 17 2,3 23-2,4 17 1,2 14 0,2 9-1,5 3-2,8 3-2,-1-13-22,17-2-11,-2-24-1,12-12 0</inkml:trace>
  <inkml:trace contextRef="#ctx0" brushRef="#br4" timeOffset="260107.7338">17122 16725 53,'-29'-8'43,"29"8"-2,-15 0 0,31 0-23,11-6-17,16-3-1,14-2-3,10-3-1,15 2-3,-2-19-19,25 21-11,-7-12-3,8 14 1,-10-11 0</inkml:trace>
  <inkml:trace contextRef="#ctx0" brushRef="#br4" timeOffset="260377.7338">18312 16459 42,'3'-11'37,"-13"1"0,3 20 0,-13-5-29,4 23-3,-5 6-3,4 8 1,-2 9-3,5 4 1,6 1-5,2-13-3,20 3-27,-1-22-3,18-5 0,2-19 0</inkml:trace>
  <inkml:trace contextRef="#ctx0" brushRef="#br4" timeOffset="260687.7338">18638 16438 46,'-22'24'40,"-11"3"-1,9 17 0,-10-7-18,13 11-17,7 0-2,12 3 1,10-10-2,13-3 1,8-14-2,11-12 2,7-9-2,2-11 0,-2-12 0,-7-8 1,-7-4-1,-11-7 0,-12-4 0,-14-2-1,-11-4-1,-10-2 0,-4 5 0,-2 1-2,1 9 0,-5 0-7,20 31-18,-8-8-8,23 13-2,-13 11 2</inkml:trace>
  <inkml:trace contextRef="#ctx0" brushRef="#br4" timeOffset="261047.7338">18925 16194 66,'12'1'42,"3"-15"-3,14 11 1,-4-17-37,9 10-4,8 3-1,0-12-7,13 18-28,-12-13 0,8 15-1,-10-16-1</inkml:trace>
  <inkml:trace contextRef="#ctx0" brushRef="#br4" timeOffset="261257.7338">19596 15781 59,'-17'8'39,"12"5"-2,-6-4 1,10 10-32,-7 7-4,-1 7-4,7 14-7,-9-7-27,14 9 0,-4-11-2,11 2 1</inkml:trace>
  <inkml:trace contextRef="#ctx0" brushRef="#br4" timeOffset="261597.7338">19865 15797 61,'0'0'39,"-29"21"-2,16 6 2,-5 1-34,5 8-1,3 2-1,9 7-1,3-5 0,10-4 1,7-13-2,9-10 0,6-13-1,2-11 1,-1-9 0,-4-12-1,-6-6 1,-6-4-1,-10-1 1,-10-1-2,-9 0 1,-5 2-1,-3 7-1,-5 3-3,5 25-14,-12-9-13,13 25-6,-6 4-2,8 17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2:43:19.15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10391 7194 52,'-51'-2'29,"3"8"0,-6-5-1,0 6-27,-6 2-1,-2 9 0,-6 3 1,-3 3 2,0 8 0,-6-1 1,3 9 1,-6 0 0,6 9-1,-6-2 0,6 9 1,-6 3-2,5 3-1,-1 4-1,3 5 0,3 1 0,4 4-1,3-1 0,6 3 0,3 5-1,6 2 1,4 4-1,3-1 1,2 4 1,4 1-1,5 3 1,7 0-1,2 3 1,7 4 0,3 0 1,8 5-2,6 0 0,3 5 1,7 1-1,2 2 1,4-1-1,3-2 1,5-1-3,2 1 3,3-3-3,2-2 2,5-2-1,1-4 2,8-1-3,3-4 1,2-2 1,5 0-1,4-4 1,3 1-1,6-2 2,3-1-2,4-4 2,5 1 2,7-6-2,7-4-1,4-4 1,8-6-1,5-7 1,9-4-1,5-4 0,7-5-2,2-5 3,6-3 0,4-5-1,6-5 0,2-3 0,0-3 0,0-7 1,3-5 0,-3-7-1,1-5 1,-2-7 0,-4-7 0,1-7 1,0-7-2,-3-10 1,-2-3 0,-4-8 0,3-9-1,-1-5 0,-2-5 1,-3-8-1,-6-7 0,-3-5 0,-6-6 0,-3-5-1,-10-3 1,-10-4 0,-10-7 1,-10-5 0,-7-4 0,-11-1 1,-11-6 0,-10-6 0,-10-5-1,-9-1 1,-8-2-3,-7 0 1,-11-3-1,-6 1 0,-9 1 0,-7 3-1,-10 3 0,-12 1 0,-11 4 1,-12 4 1,-6 9 0,-12 2-1,-8 6 2,-9 4 0,-7 6 0,-5 5 0,-4 2 0,-1 4 0,-6 2 0,-5 8 0,-6 3 0,-2 7 0,-5 5 1,-7 11-1,-9 11 1,-10 11 0,-9 9 0,-7 8-1,-8 8 1,-7 6-2,-2 8 1,-2 3-2,5 3-3,8 5 0,5-9-10,22 16-24,8 1 0,21 14-1,11 5 0</inkml:trace>
  <inkml:trace contextRef="#ctx0" brushRef="#br0" timeOffset="1870.0748">10248 9108 77,'0'0'36,"-10"16"0,-7 21 0,0 25-33,-5 9-1,4 15 0,0 6 0,5 6 1,8-2-5,2-20-13,15-6-20,2-20 0,7-17-3,1-21 2</inkml:trace>
  <inkml:trace contextRef="#ctx0" brushRef="#br0" timeOffset="2060.0823">10250 9172 83,'5'-15'40,"5"1"-1,14 10-1,2-1-27,9-8-15,22 6-31,-7-5-3,8 7 0,-9-2-2</inkml:trace>
  <inkml:trace contextRef="#ctx0" brushRef="#br0" timeOffset="2240.0895">10272 9501 72,'-37'22'39,"19"-5"-2,18-17 1,0 0-19,38-20-21,8-8-4,27 4-28,-2-4-4,5 3 2,-7 1-2</inkml:trace>
  <inkml:trace contextRef="#ctx0" brushRef="#br0" timeOffset="2410.0964">10320 9781 83,'-27'31'39,"13"-18"-1,25-9 0,14-20-23,24-13-17,23-2-8,-2-15-26,22 4-1,-3-8-1,5 10-1</inkml:trace>
  <inkml:trace contextRef="#ctx0" brushRef="#br0" timeOffset="2990.1196">11139 9419 83,'-35'10'39,"-3"10"-1,-10 2 0,2 8-31,-7 7-1,3 10-1,0 3 0,7 5 0,5-6-1,15-1-1,10-12 0,17-10-1,13-16 0,18-14-2,12-16 1,11-12-1,4-7-2,2-4 1,-3-3 0,-8 1-1,-9 6 1,-12 8 0,-12 8 0,-13 10 0,-7 13 2,-14 8-1,-3 9 2,-2 6-1,3 3 1,4 0-1,9 0 0,10-8 1,13-6-1,13-11-1,11-8 0,6-5-1,2-3 1,-1 1-1,-6-1 0,-4 7 1,-13 6 0,-12 9 0,-14 9 1,-8 8-1,-7 7 1,-7 4 0,0 3 0,-1-3 0,4-4-1,6-8 0,11-23 0,0 0 0,19-6 0,3-22 0,5-6-1,2-7 1,-2-5 0,2 1-2,-7 5 0,-3 2-2,-4 8-1,-3-5-5,8 19-12,-14-15-16,15 10-1,-7-13-1,16 1 2</inkml:trace>
  <inkml:trace contextRef="#ctx0" brushRef="#br0" timeOffset="3190.1275">12096 8954 79,'-12'29'39,"-4"25"0,-16 8 0,5 13-24,-6 5-11,8 8 0,4-4-2,8-3 0,9-9-3,5-15-2,15-3-18,-7-25-16,12-6-1,-7-21 0,3-4-3</inkml:trace>
  <inkml:trace contextRef="#ctx0" brushRef="#br0" timeOffset="3340.1336">11861 9480 100,'-12'-9'38,"12"9"2,19-12-5,7-3-38,22 6-19,4-21-16,20-2 1,-2-12-3,10 0 2</inkml:trace>
  <inkml:trace contextRef="#ctx0" brushRef="#br0" timeOffset="3640.1456">12459 9081 100,'-33'55'40,"-10"4"2,9 14-2,5-3-36,9 3 0,7-6-1,14-7 0,9-14-1,12-15 1,11-17-2,7-13 0,3-15 0,4-9 0,-1-10 0,-1-3 0,-5 1 0,-5 6 0,-7 10 1,-3 10-1,-7 13 0,-3 12-1,-2 11 0,-1 3-2,6 13-10,-9-19-10,19 17-5,-17-27-5,19 2-11,-6-15-1,6-3 0</inkml:trace>
  <inkml:trace contextRef="#ctx0" brushRef="#br1" timeOffset="7500.3">10108 7421 7,'-8'-13'25,"8"13"3,0 0 0,-1-12-9,1 12-3,2-10-2,8 3 0,0-18-3,19-2 0,4-22-3,26-8 0,12-21-2,22-10 0,10-14-4,10 0-3,1-1-1,-10-2-10,-4 16-23,-25 8-2,-19 21 1,-24 9-2</inkml:trace>
  <inkml:trace contextRef="#ctx0" brushRef="#br1" timeOffset="8130.3252">11218 6354 28,'0'0'30,"0"0"1,-17 9 1,17-9-15,0 0-5,-16 1-2,16-1 0,0 0-2,0 0-2,22 5 0,7-3-2,11-4 1,15 1-2,15-5 1,15 1-2,12-2 0,13 0-1,4 3 0,1-1-2,0 9-2,-11-4-6,0 15-28,-16-1 0,-4 6 0,-15-4-1</inkml:trace>
  <inkml:trace contextRef="#ctx0" brushRef="#br1" timeOffset="8890.3555">12554 6563 3,'0'0'17,"0"0"0,0 0-9,0 0 0,0 0 3,0 0 1,0 0 3,-15-13 0,15 13-2,0 0-1,0 0-2,0 0-2,6 11-1,5 2-3,8 10-1,6 11-2,5 12 1,6 14-1,2 13 0,2 14-1,0 8-1,-3 3 0,1-2 0,0-1-1,-1-12-3,9-8-26,-5-6-2,1-16 0,1-8 1</inkml:trace>
  <inkml:trace contextRef="#ctx0" brushRef="#br1" timeOffset="9070.3627">13254 7515 71,'-18'-2'28,"18"2"-25,0 0-4,-15 0-31,15 0-2</inkml:trace>
  <inkml:trace contextRef="#ctx0" brushRef="#br2" timeOffset="16480.6591">11533 6079 37,'0'0'29,"0"0"1,-11-3-4,-1 2-13,6 12-3,-10-6-2,5 11-1,-9-4-1,8 7 1,-7-3-2,8 10 0,-3-3-1,7 6-1,2-2-1,6 2 0,6-2-2,5-3 0,5-5 0,3-5 0,4-7 0,3-8 0,-2-9 1,1-8-1,-5-5 1,-4-6 0,-5-2-1,-5-1 1,-9 1-1,-3 3 0,-6 5 0,-5 6-1,0 9-1,-3 1-2,9 15-9,-3-6-22,13-2 0,0 0-1,17 12 1</inkml:trace>
  <inkml:trace contextRef="#ctx0" brushRef="#br2" timeOffset="16900.676">12104 6018 61,'-21'5'36,"1"8"-2,-5-1 1,3 12-19,-8-5-8,9 11-2,-3-2-1,10 5-2,2-4-1,11 0 0,7-6-1,10-6 0,8-5-1,10-8 0,4-6 1,1-6-1,-2-6 0,-3-2 0,-7-4 1,-9-3-1,-11-1-1,-11 1 0,-9 2 0,-13-1-4,1 10-2,-15-13-13,12 16-18,-8-2 3,9 8-3,0 0 3</inkml:trace>
  <inkml:trace contextRef="#ctx0" brushRef="#br2" timeOffset="17600.704">11280 6203 5,'0'0'22,"0"0"-4,12-5-2,-12 5-1,0 0 0,0 0-3,17 12 0,-17-12-3,23 5-1,-5-9-1,14 4 0,2-13 0,18 3-1,1-12 0,16 3 0,1-6-1,10 3-2,1 0 0,1 5-4,3 9-4,-14-3-7,4 20-6,-18-9-1,5 16 0,-17-13 2,6 14 0,-12-12 7,1 4 7,-3-3 5,-2-6 4,0 0-8,-10-9-12,9 11-1,-13-11-3</inkml:trace>
  <inkml:trace contextRef="#ctx0" brushRef="#br2" timeOffset="19560.7824">11454 6260 9,'0'0'24,"-12"12"1,2-11 0,10-1-10,-14 1-5,1-5-3,13 4-1,-24-8 0,24 8 1,-24-13-1,13 8-1,-4-4 1,4 3-2,-4-2-1,3 4-1,-3-3 0,3 1 0,0-2 0,12 8-1,-20-17 0,12 6 2,1-1-1,1 0-1,3-2 1,-1 3 0,1-2 0,3 13 0,-3-20-1,3 20 1,1-17-1,-1 17 0,5-15 0,-5 15 1,8-15-1,-8 15 1,8-14 1,-8 14-1,15-11 0,-4 6 0,-1-1 0,3 2-1,2-2 0,4 1 0,0 0 0,2-1 0,0-2 0,1 2 0,-2-2-2,1 1 4,-3 0-4,1 0 3,-3-1-3,-1 2 3,-1 0-4,0 0 4,0-1-1,1 0-1,0-1 0,3 1 1,1 0 0,-1 1-1,1 0 0,-3 4 1,-2 0-1,-1 3 1,-2 0-1,-11-1 0,12 8 1,-12-8-1,10 9 0,-10-9 0,13 7 0,-13-7 0,16 6 0,-4-5 0,-1 1 0,2 0 0,-1 0 0,0 0 0,0 1 0,-2 0 0,-10-3 0,18 7-1,-18-7 1,16 6-1,-16-6 1,20 3-2,-9-2 2,3-1 0,1-1 0,5 0 1,1 1-1,1-1 1,1 0-1,-2 1 0,2-2 0,0 1 0,2 1 0,-3-2 0,1 0 1,0-2-1,1 2 0,1-1 1,-1 0-1,-1 1 0,-1 1 0,-2 2 0,-2 0 0,-2 0 0,-2 0 0,1 2 1,-1-2-1,-2-1 0,1-1 0,-1-3 0,2 1 0,0 0 1,0 1-1,-1 0 0,0 1 0,-2 1 0,1 1 0,-12-1 0,18 6 0,-18-6-1,18 7 0,-18-7 0,16 6 1,-16-6-1,20 5 1,-8-5-1,2-1 0,0 0 2,1-2-1,-1 0 1,-1 0-2,-3-1 2,-10 4-1,14-3 0,-14 3 0,0 0 0,0 0-1,0 0 1,0 0-1,0 0 1,0 0-1,0 0 0,0 0-1,-6-12-2,6 12-2,0 0-2,0 0-2,-11-5-3,11 5-1,0 0-1,0 14 2,0-14-2,0 0 6,-12 10 1,12-10 5,0 0 5,0 0 4,-1 13 3,1-13 2,0 0 2,0 0 1,0 0-3,-6 12 2,14 6-6,-8-4-1,7 12-3,-4 0 0,1 6-2,0 1 0,-1-3-1,2-2-4,-9-14-11,8 4-20,-4-18 2,4 11-3,-4-11 2</inkml:trace>
  <inkml:trace contextRef="#ctx0" brushRef="#br2" timeOffset="19690.7876">12769 6074 99,'-15'-4'39,"-6"5"1,5 7-3,-9-10-31,4 1-11,21 1-31,-22-4-1,22 4-2,-1-17-1</inkml:trace>
  <inkml:trace contextRef="#ctx0" brushRef="#br2" timeOffset="20810.8324">11625 5931 20,'-15'2'16,"15"-2"1,-14-1-1,14 1-3,-13-6-1,13 6-6,-18-6-2,7 5-2,-2 2 0,-3 0 1,1 6 1,-7-6 3,4 8 0,-6-8 1,7 6 0,-8-10 0,11 6 0,-5-9-5,5 4 3,-1-5-6,2 2 2,-1 2-1,1 4 0,-2 3-1,-2 6-1,-3 6 3,0 6-3,-2 5 3,3 4-3,3 3-2,-1-8-4,15 1-25,2-5 0,7-7-1,7-8 0</inkml:trace>
  <inkml:trace contextRef="#ctx0" brushRef="#br3" timeOffset="33801.3125">12809 6072 6,'0'0'15,"0"0"1,0 0-12,-2-12 0,2 12 1,0 0 2,0 0 2,0 0 2,0 0 2,-16-4 0,16 4-1,0 0-2,0 0-1,-14 0-2,14 0-2,0 0-2,0 0 0,0 0-2,0 0 0,3-10 1,-3 10 0,0 0 0,0 0 1,0 0 0,0 0 1,0 0-1,0 0 0,0 0-1,0 0 0,0 0-1,0 0 0,0 0-1,0 0 1,0 0-1,0 0 0,0 0 0,0 0 0,0 0 1,0 0 0,0 0 0,0 0 0,0 0-1,0 0 1,0 0 0,0 0-1,0 0 1,0 0-1,0 0 0,0 0 0,0 0 1,0 0-1,0 0 1,0 0 0,0 0-1,0 0 1,0 0 0,0 0-1,0 0 0,0 0 0,0 0 0,0 0 0,11-8 0,-11 8 0,0 0 0,13-5 0,-13 5 0,11-2 0,-11 2 0,14 1 0,-14-1 0,16 4 0,-5-2 0,1 0 0,3-2 0,4 0 0,2-2 0,1 0 0,2-2 0,-1 1-1,1 0 1,-2 3 0,-4 2 0,-1 2 0,-4 2 0,-1 2 0,-1 1 0,1 0 0,0 2 0,-1-2 0,2 0 0,2 0 0,1 0 0,2-1 1,-2 1-1,1-1 0,0 1 0,0 2 0,-1-2 0,-1 1 0,-1 0 0,-1 1 0,1-1 0,-2 1 0,2-1 0,1-1-1,1 2 1,3-3 0,1 1 0,-1-2-1,2 0 1,0-1 0,-2-1 0,-3 2 0,-1 1 0,-1 0-1,-4 3 1,-10-11 0,18 19 0,-10-8-1,1-1 1,1 2-1,2-2 1,0 0-1,1 2 1,0-2 0,0 2 0,-1-2 0,-2 2-1,-1 0 1,-2 1-1,0 0 0,1 3 0,-2 0-1,2 2 0,-1 0 0,3 1 0,-1-1 1,1 1 0,-1 1 0,1-2 1,-1 0 0,-1 1 1,0-1-1,1 0 0,-2-1 0,3 2-1,-1-2 1,0 1-2,-1 0 1,1 3-2,0-3 2,-3 3-1,1-2 1,-1 3 0,-2 0 0,0 1 1,1 0 0,-2-2 0,1 0 1,1 1-2,-1-2 2,1 0-2,-1 0 1,1 0-1,0-1 1,-1 5-1,0-4 0,0 4-1,-1-1 0,0 1 1,0-1-2,-1 0 2,0 2-1,1-6 1,-2 5 0,1-3 1,-1-1-1,0 0 1,0 1 0,-1 2 0,0-2 0,0 3-1,-1-2 1,1 2-1,-1-2 1,1 1 0,-1-1 0,1-1 0,0 0 0,0-3 0,0 2 1,0-3-1,0 4 1,-1-1-1,-1 3 1,-2-2 0,1 6 1,-4-2-1,0 4 1,-3-1 1,3 2-1,-2 2 2,1 4-2,-2-4 0,4 3 0,-2-5 1,3 0-2,-1-5-2,1-8-8,2-5-23,3-12-2,0 0-1,0 0 0</inkml:trace>
  <inkml:trace contextRef="#ctx0" brushRef="#br3" timeOffset="48691.1635">13971 6889 24,'0'0'30,"3"-15"2,-5 5 1,2 10-13,-8-19-4,8 19-3,-12-15-1,12 15-4,-24-5-2,10 9-1,-4-1-1,1 8-2,-4 0 0,2 5 0,1 3-1,1 2-1,6-1 1,3 0-1,4-2 1,4-1-1,5-5 0,4-1 0,5-7 0,3-4 0,4-5 1,0-6-1,0-2 0,0-2 1,-4-3-1,-2 0 0,-4-1 1,-8 3-1,-3 3 1,0 13-1,-18-16 1,4 14-1,-4 4 0,1 4 1,0 3-1,2 2 1,1 2-1,6 2 0,4 1 0,8 1 1,2-5-1,5 0 1,3-4-1,2-1 1,1-5-1,2-3 0,-3-5 1,-2-2-1,-2-2 1,-3-3 0,-3-3 0,-3 1-1,-4 0 1,0 1 0,-3 3 0,4 11 0,-11-14 0,11 14-1,-16 10 1,6 2-1,3 4-1,-3-6-8,12 16-20,-9-16-10,7-10 1,0 0-3</inkml:trace>
  <inkml:trace contextRef="#ctx0" brushRef="#br3" timeOffset="65660.9938">12930 6165 51,'0'0'34,"0"0"-1,0 0 0,0 0-21,-5-14-2,5 14-2,0 0-2,0 0-2,0 0-1,0 0 0,8 13-1,-8-13-1,8 10 0,-8-10 0,14 11-1,-14-11 1,19 13-1,-8-7 0,1 0 1,2-1-1,0-1 1,2 1 0,-1-3-1,4 0 1,-1-1-1,1 0 1,-1 1 0,1-1-1,0 2 0,0 2 1,1 1-1,-2 1 0,0-1 0,0 3 0,2-3 1,-1 0-1,2-2 0,1-2 0,0-2 0,0 0 1,-1 1-1,1-1 0,-1 2 0,-1 3 1,-2 2-1,-1 1 0,-2 2 0,1 3 1,-2-1-1,-2 0 0,1 0 0,0-2 0,0-1 0,-2 1 0,3-2 0,-1-1 0,1 0 0,-1 1 0,0-1 0,0 3 0,0 0 1,0 2-1,-1 1 0,2 3 1,-1-2-1,2 2 0,0-1 0,4 0 1,0-2-1,3 0 1,0 0-2,2-4 2,0 4-1,0-3 1,-1 3-1,-1 1 0,-1 1 0,-1 3 0,-3 1 0,2 2 1,-3 3-2,0 0 2,1 1-2,0 0 2,-1 1-1,-1-1 0,1 1 0,1-1 0,-3-1 0,1 2 0,-3-1 0,1-1 0,0 1 0,0-1 0,0-3 0,1 0 0,0-1 0,2-3 0,1-1 0,-1-2 0,1 0 0,0 2 0,-1 1 0,-1 0-2,0 0 1,-1 0-1,-2 2 1,0-1-2,0 2 2,-1-5-1,0 0 1,0 1 0,1-1 1,1 1 0,-1 0-1,3 0 2,-1 3-2,1 0 2,-1 2-1,0 1 0,0 2 0,0 1 0,-1 3 0,-3 0 1,2 1-1,0-2 1,1 1-1,0 0 0,1-2 0,1 1 1,0-2-1,2 0 0,0 2 0,0 1 0,-1 1 0,0 2 1,1 1-1,-1 1-1,-2 2 1,1 0 0,-3-2 0,2 0-1,-1 1 1,0-2-1,-2-1 1,3 0 1,-2 1-1,1 0 0,-1 0 0,0 0 0,0 1 0,-1 0 0,1-1 0,-3 0 0,1-1 0,-1-1 0,-2-1 0,-2-2 0,1 0 1,-4 0-1,2 1 1,-1 0-1,0-2 1,0 2-1,1 0 1,-1-1-1,1 2 0,0-2 0,-1 1 0,-1 1 0,-2 2 0,-2 2 0,-1-1 0,-1 1 0,-3 2 0,-1-1 0,-1-2 0,-1-1 1,0-3-2,-1-1 2,0-1-2,0-3 1,0-3 0,-2 1 0,-2 0-1,0 0 1,-2 2 0,-1 0 0,-1 3 0,-1 1 1,-1 2-1,0-2 0,0 1 1,1-3 0,2 0-1,2-3 0,-1-2 0,1 0 0,3 0 0,1 0 0,0 1-1,-1 3 1,2 2 0,-4 1-1,1 2 1,0-1-1,2-4-2,-2-18-10,11 4-24,3-10 0,-7-18-3,7-12 1</inkml:trace>
  <inkml:trace contextRef="#ctx0" brushRef="#br3" timeOffset="85300.7974">12990 6254 30,'16'-17'33,"-3"5"1,-3 0 0,1 16-13,-11-4-12,11 2-2,-11-2 0,15 14-2,-3-8-1,5 0-2,2-3-1,6-2 0,3-6 0,4 1 0,1-4 0,4 2-1,-1 2 0,0 3 1,1 5-1,-1 3 1,-1 2 0,1 2-1,0 0 1,0 0 0,-1-1 0,4 0-1,-2-3 0,0 2 0,0 0 1,0 2-1,-2 1 0,-2 2 0,0 3 0,-2 1 0,-1 3 0,0-1 0,-1 2 0,-1 0 1,1 1-1,1 0 1,0-2-1,1 0 2,3-3-2,2 1 1,0-2-1,1 0 1,1-1-1,-1 0 0,1 2 0,0 3 0,-5 0 0,0 6 0,-2 3 0,-2 0 0,-3 3 0,1 2 0,-1 1 0,-1-2 1,2 0-1,2-4 0,-2-3 0,5 1 0,1-4-1,1 2 1,2-3 0,-1 1 0,-2 4 0,1 2-2,-3 2 1,-3 1-1,-4 3 1,-2 2-1,-1 3 1,-4-1-1,3-2 2,-4 1 0,2 0 0,-1 2 0,2-1 0,0-1 0,0 2 0,1 0 0,-3 2 0,1-1 0,-1 2-1,-3 4 2,-3-1-1,-2 1-1,0 1 1,-3-1-1,0 1 2,-2 0-2,0 1 1,1-3-1,1 0 1,1 1 1,0-1-2,1 1 2,1 0-2,-1-2 1,-1 3 1,0-1-1,-1-1 0,-3 1 0,1-2 1,-2 3-1,-1-2 1,0 0-1,2-2 0,-1-1 0,2 1 0,0-2-1,2-1 1,2 0 0,0-3-1,0-1 2,2 0-2,-3 0 1,-1 0 0,0 0 2,-2 2-2,-1-1 1,-2 1 0,1 2 0,-2-1-1,0 3 1,0-4-1,0 2 0,0-1 0,0 2 0,1-1 0,-1 0 1,0 1-2,-1-1 2,-1 2-2,0 4 1,-1-1-2,-1 0 2,-1 3-1,2-1 1,-2 2-1,1 0 1,-1-3-1,2 0 2,0-2-1,2-1 0,0-3 0,0 1 0,1-1 0,0-1-1,0 2 1,-1-1-3,-2 1 3,0-1-3,-2 0 2,1 2 0,-4-1 0,-1-1 0,0 1 0,0 0 2,-2 1-1,1-1 0,0 0 0,-1-1 0,1-1 0,-2-2 0,-1-3 0,-2-1 2,0-1-1,-2-1 0,-2 1 0,0 1-2,-3-2 2,-3 2-2,0-1 2,-3 2-4,-2-1 3,-4-1-2,-3-1 1,-1-1 2,-2 0-2,-2-1 2,-2 0-2,0 1 1,0-2 0,-1 0 0,2 0 0,-5-3 0,1 0 0,-2 0 1,-1 1-1,-2-3 0,-5 2 0,-1 1 1,-4 0-1,-1 4-1,-2-1 1,-2 1 0,-1 1-1,0 0 1,-1 0 0,1 0-1,0-2 1,-2-3 0,-1 1 0,1 0 0,0-2 0,0-1 0,0 2 0,-1 1 0,1 0 0,1 0 0,1 1 0,-1 0 0,-2 0 0,-2-1 0,0-2 0,1-3 0,1-3 1,-3-2-1,2-1 0,3-3-1,1-2 2,0 1-2,-2 0 2,-1-1-2,-2 0 1,2-1-1,-2 1 1,2-2 0,-3 0 0,-1-3-1,5 0 1,-1-1 0,-1-1 0,2-1 0,-5 0 0,1 0 1,2-2-1,1 1 0,-2-3 1,2-2-1,2-1 0,0-1 0,2-2 0,0 1 0,0-2 0,-3 0 0,3-1 0,-3 1 0,2 0 0,0-2 0,-1-2 1,4 1-1,1-2 0,0-2 0,0-3 0,2 0 1,-2-2-2,4 1 2,-2-3-1,3 1 1,2-4-1,3-2 1,1 0-1,2-4-1,3-3 1,2-1 0,1-3 0,0-1-1,-1-2 1,0-1 0,0 0 0,1 1-1,-2 0 2,0-3-2,-1 0 1,2-1 2,0-1-2,2-1 1,1 0-1,-1-1 1,0-1-1,1-3 1,1 4-1,-1-2 0,-1-1 0,-1 1-1,-2 0 1,0 1 0,0 1 0,-1 1-1,0-1 1,-1 0 1,0 1 0,2 0 0,-1-1-1,2-2 1,0-1 0,0-2 0,1 0-1,2-1 0,-1-1 0,0-1-1,3 0 2,-2-1-2,5-1 2,-1 0 0,3-1 0,3-1 1,3-2-2,3-3 2,4-2-1,1-6 0,3 0 0,1-3-2,2-1 2,1-2-2,2-1 2,0-1-2,1 0 3,3 1-3,0 0 3,1-3-3,2-1 2,3-1 0,0 0-1,3 0-1,1-1 1,2 1-1,0 0 1,2-1-1,2 1 1,0 2-2,2-1 1,1 0 1,3 2-1,1 1 1,2 0-1,3 3 1,0-1-2,3 2 2,3 1 1,1 3-2,6-3 2,-1 0 0,3 3 0,3-3 0,1 0-1,1-1 1,3-2 0,1-1 0,0 3 0,0 0-1,2 1 0,-1 1 0,0 5 1,0 5-1,2 2 1,-1 2-1,3 0 0,2 4 1,-1 0-1,5 2 0,-1-1 1,3 1-1,-3 2 1,3 3-1,-2 3 0,-2 2 0,1 4 0,-1 2-1,1 4 1,-1 4 0,2 0 0,3 3-1,0-2 2,2 0-2,0 2 2,1 0-1,2 1 0,-2 0 0,-2 0 1,-2 4-1,1 0 1,-1 2-1,-1 3 0,3 0 0,-1 1 1,1-1-1,1-3 0,0 2 0,3-1 1,-1-1-1,-1 0 0,-2 0 0,0 3 0,-2 2 0,-3 4 0,1 2 0,-3 0 0,0 3 0,-1 0 0,1 1 0,-2-1 0,-1-2 0,2 0 0,1-1 0,-2 0 0,-2-2-1,0 4-2,-8-3-4,11 15-22,-17-5-6,6 11-2,-10 1 0</inkml:trace>
  <inkml:trace contextRef="#ctx0" brushRef="#br3" timeOffset="247347.1846">1880 2095 73,'0'0'34,"1"20"-1,-5 13-10,-8 3-20,-1 16 1,-6 14-1,4 14 1,-5 8 1,3 5-1,-1-6 0,5-3 0,1-15-2,5-12 2,4-23-2,5-19 1,4-25-3,5-19 0,1-22 1,3-17-1,-2-10 1,0-11-2,0-9 2,-5 1 0,-1 7 0,-3 12 0,0 17 0,-3 14 0,2 17 0,3 17 0,-6 13 0,22 36-1,-4 4 0,7 15 0,6 17-1,8 14 0,2 8 1,6 3 0,2-2 0,1-6 0,-1-8 0,-3-15 2,-4-23-1,-3-21 2,-4-24-2,-3-21-1,-4-24 2,-5-21-2,-2-15 1,-3-10-1,-6-7 0,-1-1 0,-3 8 0,-5 9-1,2 22-3,-5 6-2,14 25-19,-13 5-11,15 25-3,-4 5-1,10 19 0</inkml:trace>
  <inkml:trace contextRef="#ctx0" brushRef="#br3" timeOffset="247697.1811">2941 2735 75,'9'22'39,"-9"-22"-2,28 15 1,-10-26-35,9-2-2,4-9 1,6-7 0,-2-7 0,-4-3 0,-7-2 0,-12 0-1,-13 2 2,-10 7-2,-17 5 1,-12 15 0,-9 7-1,-6 17 0,-3 12 0,2 13 0,6 10 0,9 7 1,12 4-1,16-2 0,16 0-3,14-16 0,25-3-8,4-29-15,33 4-13,-3-23-2,17-4 1,-6-15-2</inkml:trace>
  <inkml:trace contextRef="#ctx0" brushRef="#br3" timeOffset="248157.1765">3557 2592 81,'-21'30'40,"-4"-4"-1,10 9 2,-4-7-35,13 7-1,6-7-2,12 0 1,3-4-3,8-4 2,5-6-2,3-6-1,3-6 1,-1-8-1,1-6-1,-4-6-1,-2-3 1,-5-5-1,-5 1 1,-7 2-1,-3 2 1,-4 8-1,-4 13 3,0 0 1,-14 18-2,8 6 3,1 8-2,4 10 0,5 4 0,4 1 1,6-2-2,8-4 0,6-8 1,6-10-1,5-12 1,1-14 0,-1-18 0,1-10 0,-5-14 0,-6-7-1,-4-9 1,-6-6-3,-6-2 1,-4 0-3,1 10-1,-9-9-15,20 26-7,-15-11-10,16 19-2,-4-7-1,17 13 1</inkml:trace>
  <inkml:trace contextRef="#ctx0" brushRef="#br3" timeOffset="248387.1742">4836 1741 103,'-12'31'39,"-12"13"2,6 24-2,-7 16-37,9 12-1,2 13 0,5 13-1,4-2 0,5 2 0,5-7-4,-1-16-3,12 1-14,-16-36-7,15-6-11,-12-32 2,8-7-3,-11-30 2</inkml:trace>
  <inkml:trace contextRef="#ctx0" brushRef="#br3" timeOffset="249157.1665">4534 2574 102,'-11'10'39,"30"6"2,7-14-6,20 2-33,10-5-1,13-4 0,4-4 0,1-2-1,0-4 1,-9 1-1,-8 0 0,-10 0 0,-10 4 0,-10-1 1,-10 3-1,-6 4 1,-11 4 0,-7 10 0,-7 7 0,-5 12 0,-5 7 1,0 9 0,-1 6-1,7 5 2,4 1-3,11-7 2,12-7-2,13-13 1,12-14-1,14-12 0,5-12-1,2-16 0,-2-8 0,-4-8 0,-10-10 1,-10-4-2,-14 0 1,-14 1-1,-10 6 2,-7 6-1,-5 9 1,0 8 0,0 12 1,6 10-1,15 2 1,-7 21 0,20-8 0,9 4-1,8-4 1,9 0 0,5-5 0,7-1 0,-1-3 0,-4-3 0,-4 1 0,-6 3 0,-7 4 0,-9 5 0,-9 6 0,-12 5 0,-9 6-1,-3 0 2,-2 4-2,2-3 1,-1-3-2,8-6 2,4-9-1,2-14 0,22-5 1,-2-10-2,5-12 2,2-7-2,4-8 3,2-5-3,0 1 2,1 4 0,-4 7 0,-2 9-1,-6 15 0,-5 16 0,-5 17-1,-8 12-2,0 12-2,-8-2-4,18 20-11,-15-23-6,30 14-8,-8-30-6,23-2-3,1-21 2</inkml:trace>
  <inkml:trace contextRef="#ctx0" brushRef="#br3" timeOffset="249487.1632">6788 2372 108,'-27'-10'40,"6"14"3,-10-3-2,10 10-36,-8 1-2,5 10 0,2-1 0,5 5-2,7-5 1,10 1-1,8-8-1,13-1 1,6-5-1,5-2 0,2 1 1,0 0-1,-5 5 0,-5 3 0,-9 9 0,-10 3-1,-10 6 0,-8 0 0,-1 0-3,-8-11-6,14 10-11,-18-28-5,27 10-6,-14-29-9,21-4 0,-4-23-1</inkml:trace>
  <inkml:trace contextRef="#ctx0" brushRef="#br3" timeOffset="249637.1617">6562 1980 117,'-49'10'41,"-7"19"-2,10 15-13,34 16-49,-22-14-5,41 14-12,2-10-1,27 3-1,13-11 0</inkml:trace>
  <inkml:trace contextRef="#ctx0" brushRef="#br3" timeOffset="250187.1562">8090 1652 92,'0'0'39,"0"0"-2,-7 44 1,-5 5-36,1 14 0,-4 14 0,1 13-2,1 7 0,4 4-3,9 1-1,2-22-18,24 2-16,6-17 0,19-8-1,5-20 0</inkml:trace>
  <inkml:trace contextRef="#ctx0" brushRef="#br3" timeOffset="250607.152">8589 2274 95,'-30'2'39,"-12"2"2,8 18-2,-7 0-36,5 11 0,4 4-1,7 10 1,8-1-1,15 3 0,11-10 0,17-9-1,12-17 1,14-18-2,6-18 2,4-19-2,0-14 1,-2-14 1,-8-5-2,-9-7 1,-11 2-1,-13 2 1,-10 7-1,-8 10 1,-4 16-1,-9 15-1,-4 23 1,-4 18 0,-2 25 0,4 21-1,-1 16 1,4 11-3,9 9 0,5 2-3,20 5-10,-3-22-9,30 8-5,-7-28-10,20-2-2,-6-21 2</inkml:trace>
  <inkml:trace contextRef="#ctx0" brushRef="#br3" timeOffset="251297.1451">9123 2430 96,'-9'-12'39,"9"12"2,15 2-2,23-2-36,-3 3-1,13 0 0,6-2-1,5-2 0,1-3 1,1-3-1,-10-4 0,-7-1-1,-11-3 1,-10-3 0,-12 1 0,-12-3-1,-11 3 1,-10 3-1,-7 5-1,-7 7 1,-4 9 0,-4 12 0,0 10 0,3 11 0,6 3 0,11 7 0,13-4-1,15-3-1,21-9-1,17-12-1,24-7-2,13-27-5,28 12-11,-14-36-6,22 9-9,-13-14-2,-4 6 3,-22-8 3,-18 4 35,-18 15 6,-38-13 13,-2 37 6,-25-22 12,-7 27 0,-22-2 1,7 19-1,-10 0-34,8 10-1,7 1-2,10 2 0,13-2-1,14-1 1,15-9-2,12-7 1,14-11-1,9-11 1,4-8-1,1-9 1,-1-5-1,-4-7 1,-5-2-1,-5-1 0,-9 8 1,-8 2-1,-5 8 0,-7 9 0,-6 11 0,-6 10 0,-5 12-2,0 9 0,3 7-4,-5-5-8,22 20-9,-12-28-4,33 19-7,-4-25-7,29 2-1,10-21 2</inkml:trace>
  <inkml:trace contextRef="#ctx0" brushRef="#br3" timeOffset="251897.1391">11617 2272 83,'-17'-1'39,"-11"-1"-1,3 14 2,-12 1-34,3 12-1,-8 3 0,5 12-1,-1 0 0,9 5-1,7-5-1,14-2 0,14-12 0,15-10-1,14-16 0,12-15 0,7-8 0,2-10-1,-1-4 1,-6-5 0,-6 1 0,-11 3-1,-7 9 1,-14 6-1,-6 10 0,-5 13 0,-10 3-1,-2 13 1,-2 10-1,4 12 0,3 4 0,3 4-2,12-1-1,7-8-1,18 0-7,-1-34-10,31 9-5,-11-37-11,19-5-1,-4-21-1,5-5 3</inkml:trace>
  <inkml:trace contextRef="#ctx0" brushRef="#br3" timeOffset="252347.1346">12278 1620 105,'-19'30'41,"-9"20"1,10 22-1,-8 6-37,7 15-1,0 2 1,5 4-3,1-2 1,4-3-2,2-11 0,4-6 1,3-13-1,0-13-1,3-16 1,3-13 0,-6-22 0,23-4 0,-5-19 0,0-12 0,2-6 1,3-9-1,4-3 0,0 0 0,2 3 0,4 10 1,-3 8-1,1 12 0,0 12 0,0 13 0,-6 10 0,-4 11 0,-4 9 0,-6 4-1,-6 5 1,-5 1-1,-8-3 1,-8-2 0,-9-5-1,-5-6 0,-6-8-1,-6-13-2,4-7-1,-3-19-5,20 7-10,-8-27-6,32 14-9,-3-16-4,24 10-1,5-6 2</inkml:trace>
  <inkml:trace contextRef="#ctx0" brushRef="#br3" timeOffset="253117.1269">12998 2326 97,'8'-13'40,"-8"13"0,-9-16 0,-10 10-35,-11 3 0,-2 6-1,-10 5-1,-1 9 0,-1 3-1,3 10 1,4 1-2,8 7 1,11-2-1,12 1-1,16-8 1,14-5-1,12-10 0,9-9 0,5-10-1,3-12 1,-2-5 0,-4-11-1,-10 0 1,-12-6-1,-9 3 1,-9-2-1,-6 2 1,-4 7 0,-4 8 0,0 2 0,2 6 0,5 13 0,0 0 0,15-7 1,-2 16-1,7-3 0,0 1 1,3 4 0,0-2 0,-1 1 0,-2 0 0,-4-1-1,0-2 1,-6 0-1,-10-7 1,14 9-1,-14-9 0,0 0 0,3 16 1,-3-16-1,-19 21 0,6-4 0,-3 0 0,3 4 0,0 0 0,6 0 0,4-3 0,9-2 0,8-7 0,8-5 0,8-6 1,5-6-1,7-6 0,-2-6 2,2-2-2,1-5 0,-4 0 0,-3-2 0,-6 6 0,-6 2 0,-6 5 0,-8 7 0,-10 9 0,0 0 0,-15 24 0,-1 2 0,0 1 0,3 7 0,4-4 0,9 0 0,14-11-2,11-12-1,19-9-4,5-22-7,25 3-4,-14-32-6,26 13-5,-22-27-8,9 7-5,-18-15 3,0 0 2</inkml:trace>
  <inkml:trace contextRef="#ctx0" brushRef="#br3" timeOffset="253297.1251">14214 1765 115,'-15'45'40,"-14"8"2,10 19-2,-4-3-38,1 4-2,3 1 0,2-6-3,7-4-3,-3-15-10,19 12-8,-15-36-5,21 7-11,-15-21-1,3-11 2,0 0 1</inkml:trace>
  <inkml:trace contextRef="#ctx0" brushRef="#br3" timeOffset="253447.1236">13983 2242 93,'-16'-27'42,"16"27"2,-7-25-3,19 19-13,5 1-27,10-4-4,23 8-10,-3-19-9,34 24-5,-6-23-8,30 16-8,9-6 0,23 6 2</inkml:trace>
  <inkml:trace contextRef="#ctx0" brushRef="#br3" timeOffset="254317.1149">15499 1865 99,'0'0'40,"-29"-3"-1,5 16-1,-11 2-35,-4 6-3,-3 5 2,1 4-1,4 3 0,8-1-2,13-3 2,13-2 0,13-5-1,17-2 1,12-3-1,8 4 1,5-1-1,0 1 0,-6 1 1,-8 4-2,-13 4 1,-20 4 0,-17 2 0,-14-1 0,-10-2 0,-4 1-1,2-6-1,2-6-2,21 0-6,3-25-12,38 13-8,4-24-8,26 6-2,8-15 3</inkml:trace>
  <inkml:trace contextRef="#ctx0" brushRef="#br3" timeOffset="254717.1109">16125 2260 92,'-28'-19'39,"5"22"2,-18-4-2,10 12-32,-18 1-2,3 8-1,-4 5-1,4 1 0,1 4-1,11-1 0,9-5-1,11 0 1,15-8-2,15-5 1,14-10 0,8-5-1,11-8 0,3-6 1,3-5-1,0-6 0,-4-3 0,-9 0 1,-6 0-1,-10 8 1,-6 3-2,-11 10 2,-9 11-1,-7 11 0,-7 16 0,-2 5-2,-1 11 2,3 0-3,7 6 0,9-8-2,19-5-4,2-22-7,33 6-8,-9-39-6,26 3-10,-3-24 0,9-3 2</inkml:trace>
  <inkml:trace contextRef="#ctx0" brushRef="#br3" timeOffset="254907.109">16769 1709 95,'-14'-10'40,"-20"22"0,5 32 0,-16 13-24,3 19-14,2 6 0,3 5-3,6 3 0,4 2-3,11-6 0,4-14-4,19 7-11,-10-34-7,20 6-11,-14-26-2,10-3 0,-13-22 2</inkml:trace>
  <inkml:trace contextRef="#ctx0" brushRef="#br3" timeOffset="255087.1072">16347 2259 91,'-22'-25'41,"22"25"0,-9-18-1,26 16-17,10 0-23,13-5-1,14 7-6,-2-14-11,22 24-7,-16-19-9,14 21-6,-16-10-2,4 13 3</inkml:trace>
  <inkml:trace contextRef="#ctx0" brushRef="#br3" timeOffset="255467.1034">16970 2307 97,'-12'5'39,"12"9"1,0-14-1,-4 11-35,17-6-1,7-3 0,3-2-2,7-3 0,-1-3-1,1-4 1,-3-2-1,-5-2-1,-6-3 1,-7 3 1,-10-4-1,-8-1 0,-9 4 0,-5 7 2,-9 3-2,-5 10 2,-6 11-1,-2 5 0,2 11 0,4 11-1,8 4 1,11 2-2,16-1 0,12-5-1,21-7-2,15-11-1,23-4-6,1-34-10,29 11-6,-20-34-7,22 3-5,-12-20-1,3-4 2</inkml:trace>
  <inkml:trace contextRef="#ctx0" brushRef="#br3" timeOffset="255687.1012">17811 1697 106,'-31'21'40,"4"30"1,-13 10-1,10 16-36,-10 7-2,6 8-2,2 0 1,8 1-3,8-9 1,10-10-3,13-12 0,7-22-5,24-6-10,-7-38-6,28-2-9,-10-31-5,14-6 0,-9-27 2</inkml:trace>
  <inkml:trace contextRef="#ctx0" brushRef="#br3" timeOffset="255867.0994">18119 1755 106,'-10'22'39,"-17"20"3,3 21-2,-16 15-35,9 3-5,1 0 2,6 2-4,3-6 2,5-7-3,8-6-1,2-13-5,16-1-8,-8-34-7,25 11-8,-8-32-7,15 0-1,-7-22 1</inkml:trace>
  <inkml:trace contextRef="#ctx0" brushRef="#br3" timeOffset="256047.0976">18210 2268 69,'0'0'40,"0"0"0,-27 13 0,14 23-13,-9-6-24,4 8-1,1 1-2,1 2-1,8-1-1,1-12-5,18 11-13,-11-39-6,21 15-8,-7-32-5,12 1-1,-5-22 2</inkml:trace>
  <inkml:trace contextRef="#ctx0" brushRef="#br3" timeOffset="256187.0962">18278 1790 101,'-15'-28'33,"2"13"-13,-4 7-15,17 8-42,0 0-2,23-7 1</inkml:trace>
  <inkml:trace contextRef="#ctx0" brushRef="#br3" timeOffset="256417.0939">18673 1541 111,'0'10'41,"-2"18"1,-13 13-9,4 12-30,-4 13 0,-2 12-1,-4 13 0,-4 7-3,-2 0 1,-1 3-2,4-7 0,-2-9-2,9-8-6,-6-28-11,25 6-5,-12-39-8,20 0-6,-3-28-2,13-3 3</inkml:trace>
  <inkml:trace contextRef="#ctx0" brushRef="#br3" timeOffset="256607.092">18426 2198 102,'-12'1'42,"-5"-4"1,17 18-1,0-3-35,14-6-6,12 0-1,7-5-3,9-1-1,-1-13-10,18 19-9,-21-26-6,20 16-12,-15-12-1,7 5 1,-12-5 4</inkml:trace>
  <inkml:trace contextRef="#ctx0" brushRef="#br3" timeOffset="256987.0882">18865 2291 95,'-35'22'41,"11"8"0,0-15 0,18 1-37,6-16-2,19 12 0,10-13-3,9-6 0,8-1-1,4-8-2,12 3-3,-9-10 0,6 8-1,-14-6 1,-2 1 3,-13 5 3,-10-2-1,-12 2 4,-14 0 3,-7 8 2,-16-1 1,-2 14-1,-14 2-2,1 5-1,-2 6-1,4 8-1,2 2-1,8 4-1,9 2 0,8-4-3,15 0-2,0-14-9,26 16-8,-12-31-6,28 8-11,-5-18-1,19-1 1</inkml:trace>
  <inkml:trace contextRef="#ctx0" brushRef="#br3" timeOffset="257357.0844">19756 2117 115,'-29'4'43,"-5"-1"0,-2 4-1,6-7-40,2 15-1,1 0-1,5 2-2,7 2 2,10 0-1,11 0 1,7-3-1,9-1 1,7-6-1,6-1 1,3-1 0,-1-1 1,-3 2-1,-8 1 1,-5 5 0,-11 5-1,-8 6 0,-12 1 0,-10 10 1,-8-2-2,-6 4 1,-2-4-3,-1-6-2,13 5-10,-11-30-6,29 17-6,-10-39-6,28 7-9,-1-19-2,16-1 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3:27:04.97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18200 2231 31,'7'-23'31,"0"3"3,-5-3-1,-2 23-18,0-29-3,0 29-3,0 0-1,0 0-3,0 0-1,0 27-1,-2 9-2,6 15 0,-6 10 0,2 16-2,-2 8 1,2 6-2,0 0-1,-2-9-3,9 1-6,-12-29-22,18-10-1,-13-44-1,35 11 0</inkml:trace>
  <inkml:trace contextRef="#ctx0" brushRef="#br0" timeOffset="230">18200 1930 73,'-18'-23'38,"2"0"-2,16 23 1,-15-20-32,15 20-2,36-12-1,2 6 0,8-1-2,8-2-2,12 4-1,-2-6-4,22 18-18,-18-9-9,2 13-1,-16-5-2,-6 15 2</inkml:trace>
  <inkml:trace contextRef="#ctx0" brushRef="#br0" timeOffset="390">18405 2380 69,'-32'33'36,"5"-19"-3,27-14 3,0 0-33,34 10-4,18-10-8,-3-10-23,22 4 0,1-6-3,10 8 1</inkml:trace>
  <inkml:trace contextRef="#ctx0" brushRef="#br0" timeOffset="1580">19180 2405 64,'0'0'34,"0"0"0,-22 15-1,22-15-28,-11 25-1,6 0-1,-7 3 0,3 9-2,-7 6 2,1 7-2,-1-4 0,2 4 0,-2-11-1,5-3 1,2-11 0,9-25 0,0 0-1,0 0 1,32-23-1,-12-13 1,-2-7 0,2-6 1,-4-7-1,0 5 2,-7 1-2,1 7 1,-2 6 0,-1 6 0,5 6-2,4 9 1,6 6 0,6 1 0,6 4-1,7 1 0,4 2 0,7 0 0,2 2 0,-2-1 0,-2-1 1,-6 0-1,-4 2 0,-8 0 0,-7 4 0,-25-4-1,12 17 1,-21-1 0,-5 8-1,-7 4 1,-6 8 0,-4 3-1,1 5 1,1 3-2,8-1 2,5-1-1,14-4 1,11-6-1,9-10 2,11-9-1,10-14 1,6-11-1,5-11 0,3-13 0,-1-10 0,-5-11 0,-6-4 0,-7-5 1,-9 1-1,-11 1 1,-9 6-1,-12 7 1,-9 12 0,-5 13 0,-8 9-1,2 12 1,1 9-1,4 6 1,10 5-1,6 1 0,15-3 0,13-3 0,15-4 0,13-8 1,13-2-1,3-5 0,0-1 1,-2-2 0,-6 2-1,-8 2 1,-14 5-1,-13 7 0,-13 9 1,-11 9-1,-14 7 0,-6 9 0,-6 5 1,0 2-2,0-1 1,4-3-1,5-8 2,11-10-2,7-26 2,25 11-2,4-25 2,8-13 1,5-10-1,2-8 1,1-6-1,-2-1 1,-7 2-1,-8 7 1,-8 10-1,-6 6-1,-14 27 1,9-18-1,-9 18 1,-3 20-1,1-3 0,5 5 0,3 1 0,8 2 0,9-7 1,4-4-1,12-7 1,4-9-1,6-7 1,4-5-1,3-9 1,-4-2 0,-4-2-1,-3 2 0,-10 2 1,-6 7 0,-9 9-1,-20 7 0,10 20 0,-17 6 0,-4 12-1,-6 6-1,6 10-3,-7-11-7,27 28-12,-22-32-14,31 11-2,-5-24-2,24 5 1</inkml:trace>
  <inkml:trace contextRef="#ctx0" brushRef="#br0" timeOffset="2390">18625 3974 44,'0'-26'33,"6"6"1,-12 2 0,6 18-19,0 0-10,-16 25 2,0 2-1,2 23-1,-9 7-1,1 18 0,-10 3-2,3 13 1,-3-4-1,7-5 2,0-9-3,7-11 2,4-15-2,10-17 2,4-30-2,24-18 0,1-25 0,3-14-2,6-19 3,2-11-3,0-19 3,-4-2-4,-3 3 4,-4 7-2,-6 12 1,-6 13-1,-6 20 1,0 17-1,-7 36 1,0 0-1,2 45 0,-2 12 0,3 18 0,6 8 0,4 10 0,7 1 0,6-6 0,10-8 0,3-18 1,10-16-1,3-23 1,1-14 1,-1-25-1,2-16 0,-6-21 1,-7-15-1,-3-17 0,-13-10 0,-7-8-2,-9 1 2,-6 6-3,-6 9 2,-5 16-3,-1 16 0,4 24-3,-4 12-2,22 42-14,-13-23-18,14 53 2,-5-19-2,20 20 3</inkml:trace>
  <inkml:trace contextRef="#ctx0" brushRef="#br0" timeOffset="2790">19510 4238 74,'0'0'38,"17"4"-2,6 1 1,-2-14-32,11 5-1,1-8 0,4 3-1,-1-9 0,-4 0-2,-5-1 1,-6-4-2,-6-4 1,-10 0-1,-10 1 1,-8-1-1,-8 7 0,-8 4-1,-8 9 1,-6 11 0,-4 15 0,-1 13 0,3 15 0,6 6 1,7 8-1,10-1 0,13 1 0,13-8-2,21-3-2,9-22-4,32 1-28,-7-25 0,25-3-1,-7-20-1</inkml:trace>
  <inkml:trace contextRef="#ctx0" brushRef="#br0" timeOffset="3250">20312 4056 77,'-40'-1'37,"22"15"0,-8-4 1,13 17-32,-10 2-2,14 13 0,-4-1-1,10 6-1,1-3 0,6 1 0,3-6-1,7-11 0,6-10 0,7-11-1,5-14 1,5-11-1,4-10 1,2-8-1,-2-6 1,1-3-1,-5 2 1,-7 4-1,-4 7 0,-9 7 0,-17 25 0,18-12 0,-18 12 0,-1 35-1,-3-3 1,-1 8 0,5 2 0,1 3 0,7-4 0,8-9 1,5-11 0,11-10 0,6-15 0,6-14 0,3-15 1,3-12-2,-2-7 0,-5-8-1,-5-1-1,-11-3-3,-1 14-2,-20-14-23,12 27-9,-18-8 1,12 17 0</inkml:trace>
  <inkml:trace contextRef="#ctx0" brushRef="#br0" timeOffset="3460">21540 3355 76,'0'35'39,"-23"4"-1,3 26 1,-23 4-32,15 25-3,-5 8 1,7 8-2,2 4 0,7-5-4,9-4-3,-4-23-11,26 2-22,-7-29-1,13-7 0,-8-27-1</inkml:trace>
  <inkml:trace contextRef="#ctx0" brushRef="#br0" timeOffset="4260">21122 4113 83,'-16'16'39,"16"-16"0,0 0 1,17 9-33,26-16-4,18-14 1,12 1-1,8-7-1,5 1-1,5-1 0,-5 2 0,-9 4-1,-13 6 1,-16 8-1,-10 11 0,-17 8 1,-13 12-1,-23 9 0,-8 12 0,-9 10 1,-4 7-1,-2 6 0,1 7 1,8-7-1,6 1 1,16-10-1,10-11 3,21-21-3,10-17 0,14-13 0,7-22 0,4-11 0,2-17 0,-2-11 0,-7-6-2,-13 4 2,-10 4 0,-13 3 0,-12 9 0,-15 11 1,-3 12-1,-10 13 0,3 11 0,-2 8 0,7 4 1,16-9-1,-6 30 0,22-17 0,13-1 1,12-3 0,13-5-1,1-3 1,6-1-1,-4 2 1,-5-2-1,-7 5 1,-11 8-1,-15 7 1,-13 6-1,-17 10 0,-9 8 0,-6 4 0,-5 4 1,-3 2-1,4-5 0,7-9 0,6-8 0,17-32 0,24 7 1,10-25-1,12-14 0,10-14 1,8-10 0,2-1 0,0-3 0,-7 10-1,-12 11 1,-13 16-1,-11 16 0,-23 7 0,14 33-1,-17 3-1,-4 5 0,7 9-2,-2-7-4,29 10-12,-11-37-7,30 9-14,1-25 1,26-4-1,-1-21 2</inkml:trace>
  <inkml:trace contextRef="#ctx0" brushRef="#br0" timeOffset="4540">23514 4063 101,'-41'-5'39,"7"21"0,-16-9 0,11 16-36,7 4 0,10 5-1,10 2-1,15-2 0,11-2 0,10-1 0,8-4-1,2 0 0,-4-2 0,-1 0 1,-8 2-1,-10 3 0,-9 1 0,-8 7 0,-8-3-1,-4-2 2,6-1-7,-13-26-4,30 17-19,-5-21-8,-2-29-2,9-17-2,17-4 3</inkml:trace>
  <inkml:trace contextRef="#ctx0" brushRef="#br0" timeOffset="4680">23437 3412 102,'-48'12'38,"3"33"-2,-1 26-34,5 2-37,19 19 0,1-4-2,15 4 0</inkml:trace>
  <inkml:trace contextRef="#ctx0" brushRef="#br0" timeOffset="5730">18547 5994 76,'-9'-23'36,"9"23"-1,-27-14 1,9 19-29,-18 0-1,8 20 0,-15 4-1,2 15 0,-8 4-1,8 8-1,0 0 0,12 7-1,10-8 0,12-3-1,14-13 1,16-9-2,16-19 1,13-11 0,11-20-1,5-15 0,3-15 1,1-9-1,-13-7 0,-9-2 0,-16 3 0,-18 2-2,-16 10 1,-14 8 0,-11 13 0,-11 13 0,4 10 0,-1 5 0,7 11 1,26-7 2,-18 23-2,18-23 2,43 24-1,1-21 1,15 1-1,17 1 0,0 0 1,3 4-2,-7 6 1,-10 8 0,-14 12 0,-15 13-1,-21 9 1,-15 11-1,-15 3 0,-6 2 1,-4-3-1,1-10 0,4-10 0,10-20 0,13-30 0,0 0 1,36-46-1,-2-7 1,5-17 0,2-8 0,-1-13 0,-6 0-2,-7 9 2,-11 11-3,-7 11 3,-6 11-3,-1 16 2,-2 11-2,0 22 1,0 0-1,30 11-2,-6-8-2,24 22-14,-9-23-17,26 14-3,-5-18 1,17 10 0</inkml:trace>
  <inkml:trace contextRef="#ctx0" brushRef="#br0" timeOffset="5930">20040 5871 79,'-22'32'40,"-3"-12"-3,9 19 4,-14-11-21,8 24-14,-3 9-2,9 10 0,0 4-2,7 3-1,9-3-2,4-13-2,14-3-3,-9-39-18,26-1-15,-8-31 1,18-6 0,-9-32-1</inkml:trace>
  <inkml:trace contextRef="#ctx0" brushRef="#br0" timeOffset="6080">20004 5657 98,'-27'-17'37,"2"6"-1,25 11-1,0 0-37,0 0-16,45 7-17,3-3-2,20 6-1,5-3 1</inkml:trace>
  <inkml:trace contextRef="#ctx0" brushRef="#br0" timeOffset="6600">20705 5925 94,'-43'28'37,"4"11"4,-17-9-3,10 13-29,-8-4-3,18 13-1,1-4-1,13 2 0,11-7-2,19-4 0,9-11-1,14-12 0,10-14-2,13-16 1,-1-13 0,-1-10-1,-5-6 1,-8-9 0,-9-1-1,-8 1 1,-8 11-1,-14 8 0,-5 15 0,5 18 0,-36 12 0,13 26-1,-6 20 1,-1 24-1,-1 20 1,-1 14 0,0 17-1,7 6 0,2 0 1,-1-5 0,8-13 1,0-13-1,-2-19 1,4-19-1,-2-31 2,3-19 0,13-20 0,-16-31 0,15-15 0,6-20 1,7-18 0,8-14 0,11-5 0,4 0-1,6 0 0,8 5 0,4 9-4,-1 3-2,13 33-11,-14-11-22,14 23-1,-12-7 0,12 19 0</inkml:trace>
  <inkml:trace contextRef="#ctx0" brushRef="#br0" timeOffset="6790">21220 6169 97,'-13'19'38,"10"-1"2,-17-9 0,15 16-28,-13-6-6,11 10-1,-6 5-2,4 8-1,2 5-1,0 3-2,7 1-2,-2-12-4,26 13-15,-19-29-17,22-1-2,-9-30 1,19-4 0</inkml:trace>
  <inkml:trace contextRef="#ctx0" brushRef="#br0" timeOffset="7190">21463 5937 109,'0'0'40,"0"0"3,0 0-4,-3 34-34,17-13-1,6 8-1,-1 5-1,-1 6 0,-4 7-1,-6 6 0,-8 1 0,-8 6 0,-6-1-1,-2-2 1,-4-9-1,2-7 1,8-14-1,10-27 2,0 0-2,25-11 0,5-25 0,6-13 0,7-7 0,7-4 0,0-1 0,-2 4 0,-8 13 0,-8 8 0,-7 18 0,-9 17-2,-16 1 1,12 35-1,-8 4-3,-2 0-1,12 17-7,-12-22-12,27 15-16,-4-18 2,23 1-2,-3-22 2</inkml:trace>
  <inkml:trace contextRef="#ctx0" brushRef="#br0" timeOffset="7550">22402 6199 94,'-25'-6'37,"-20"-1"2,9 23-1,-15-10-27,10 28-3,-6-1-3,9 14-1,4-1-1,13 2 0,10-5-1,13-6 0,9-12-1,10-9-1,10-12 1,8-15-1,2-10 0,4-11-1,-2-6 1,-4-6 0,-7 3 0,-5 2-1,-11 8 1,-9 12-1,-7 19 1,0 0 0,-19 21-1,6 6 1,4 5-1,6-2 0,15-1-2,8-17-1,23 1-7,-7-44-14,30 5-15,-6-28 2,23-1-3,-12-27 2</inkml:trace>
  <inkml:trace contextRef="#ctx0" brushRef="#br0" timeOffset="7720">23058 5579 109,'-36'45'38,"6"31"3,-15 8-3,10 17-33,4 10-6,3-13-11,22 17-16,-12-22-10,15-7-1,-8-22-2,7-11 1</inkml:trace>
  <inkml:trace contextRef="#ctx0" brushRef="#br0" timeOffset="8476">18611 8181 75,'7'-25'37,"0"5"0,-3-1-1,-4 21-32,0 0 0,-7 20-1,-4 8 1,0 20-1,-5 4 0,4 10-1,-3 2 1,10 4-1,5-9-1,9-11 0,11-16 0,10-14 0,8-17-1,8-13 0,8-15 0,3-14 0,2-7 0,-2-12 0,-7-3 0,-10 5 1,-8 6 0,-7 9-1,-11 11 1,-14 32 0,0 0-1,0 0 0,-20 50 0,12 0 0,6 5 0,9 9 0,9-3 0,13-8 1,12-10 0,11-13 0,8-16 0,7-14 0,-3-16 1,-3-14-2,-9-13 1,-10-6-1,-9-12 0,-12-3 0,-8 3-3,-12-6-1,8 17-13,-21-20-12,17 24-11,-8-2 1,15 18-1</inkml:trace>
  <inkml:trace contextRef="#ctx0" brushRef="#br0" timeOffset="9281">20090 8081 74,'-36'32'38,"-16"2"-1,2 14 0,-12-5-31,19 14-1,-2-5 0,13 8-2,9-8 0,23-4-1,12-13 0,24-8 0,14-13 0,16-14-1,9-14-1,6-13 0,-3-8 0,-4-13-1,-12-9 0,-12-4 1,-18 4-1,-19 2 1,-17 7 0,-13 9 0,-14 8 0,-5 12 1,-5 14 0,4 5 0,6 7-1,13 3 1,18-10 0,15 18 0,19-12 0,14-1 0,15-2 0,8 3 0,2 1 0,-1 11 0,-11 8-1,-11 6 0,-18 11 0,-14 9 0,-16 5 0,-15 2-1,-8 1 1,-8-8-1,4-9 1,0-11 1,9-16-1,16-16 0,-5-20 0,22-16 0,10-13 1,7-19-1,6-3 0,2-2 1,0 7 0,-5 7 0,-6 9-1,-12 14 1,-4 8-1,-15 28 0,23-23-2,-23 23 0,37-23-3,-8-8-6,34 12-20,-13-26-10,23-1 3,-7-25-2</inkml:trace>
  <inkml:trace contextRef="#ctx0" brushRef="#br0" timeOffset="9481">21472 7260 80,'-27'59'38,"9"25"0,-5 7 0,23 17-32,-11 4-3,13 15 1,-4-4-3,6-6 0,5-8-2,0-18-3,11 1-9,-17-31-26,19-10 2,-8-33-2,18-14 0</inkml:trace>
  <inkml:trace contextRef="#ctx0" brushRef="#br0" timeOffset="9771">21808 7819 82,'-30'4'39,"-2"19"1,-11 0 0,5 8-30,-8 4-6,12 6 0,-2-2 0,7 4-1,4-6-1,13 4 0,3-10 0,14 1-1,11-6 0,13-6-2,10-11 1,13 2 0,7-11-1,6-11 0,10 4-3,-2-15-2,18 22-12,-23-28-14,16 23-9,-19-15 0,6 18 0</inkml:trace>
  <inkml:trace contextRef="#ctx0" brushRef="#br0" timeOffset="9951">22454 8316 101,'-4'27'41,"-15"-18"2,19 7-2,0-16-37,0 0-1,0 0-3,0 0-2,0 0-9,0 0-10,0 0-7,0 0-14,0 0 0,-24 11-2,24-11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2:22:31.66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3512 11018 29,'10'-26'30,"-5"-4"3,-4-2-9,-1 11-13,-15-7-2,4 15 1,-18 1-2,2 14 0,-16 4-2,-1 17 1,-12 7-3,1 16-3,-7 10 2,2 16-2,0 9 0,7 12 0,3 5 0,13 11 1,8-5 0,15 1 0,12-9 0,16-8-1,13-19 1,20-15-2,15-19 1,14-21-2,6-19 2,7-14-1,0-9 1,-2-8-1,-9-4 1,-12 2 1,-17 4-2,-11 8 2,-14 8-2,-10 12 2,-14 6-2,3 15-1,-6 7-1,-3 3-3,6 6 1,0-5-5,16 10-10,-1-20-19,19 0 1,1-15-1,12-5 0</inkml:trace>
  <inkml:trace contextRef="#ctx0" brushRef="#br0" timeOffset="360">4251 11538 62,'-16'8'35,"11"16"2,-5 2-3,-1 17-29,3 4-2,4 8 0,-2 2 0,2 4-1,2-8 1,2-2-2,0-12 1,2-10-2,1-14 2,-3-15-1,11-12 1,-3-13-1,0-13 0,-1-7 2,0-7-1,-1-6 0,0-2-1,2 3 1,1 4-1,2 5 1,0 8-2,7 7-1,4 6 1,5 7-2,11 14-3,-3-3-6,21 18-26,-6-6-1,12 11-1,-2-6 0</inkml:trace>
  <inkml:trace contextRef="#ctx0" brushRef="#br0" timeOffset="760">5078 11418 66,'-21'11'37,"-11"2"0,1 14 0,-11 3-31,4 14 2,-9 2-2,10 8-1,4-1-1,11-1-2,8-8 1,14-8-2,14-14 0,15-14-2,15-16 2,4-12 1,6-12-2,1-9 1,-2-6 0,-3-1 0,-9-2 0,-10 6-1,-10 7 1,-5 7-1,-7 10 0,-5 9 0,-4 11 0,-4 13 0,1 10 0,1 8 1,-1 7-1,3 6 0,7 5-1,4-4-3,11-4 0,3-13-6,19 3-6,-6-22-24,18-2 1,-6-22-2,10-5 3</inkml:trace>
  <inkml:trace contextRef="#ctx0" brushRef="#br0" timeOffset="1050">5773 11490 81,'0'0'40,"0"0"-2,-7 18 0,5-3-33,5 10-1,0 1-1,4 8 0,0 2-1,3 5-1,-1-3 0,2-1 0,-2-5 1,1-7-2,2-7 1,2-14-1,2-16 1,7-13 1,3-11-2,0-13 1,5-7-2,-1-9-1,4-1-1,-3 2-2,0 14-4,-17-2-27,9 22-3,-10 3 0,4 17-1</inkml:trace>
  <inkml:trace contextRef="#ctx0" brushRef="#br0" timeOffset="1250">6291 11430 86,'-1'20'40,"4"10"0,-7-4-1,3 10-33,-2-2-2,4 7 0,-1-2-2,4-1-2,2-2-1,2-9-2,3-5-1,2-20-10,13-2-25,-6-22-1,10-4 0,-6-15 1</inkml:trace>
  <inkml:trace contextRef="#ctx0" brushRef="#br0" timeOffset="1380">6475 11164 67,'-15'-35'38,"-3"9"-1,5 12-1,1 1-30,12 13-28,-1-13-13,1 13-1,30-17-1</inkml:trace>
  <inkml:trace contextRef="#ctx0" brushRef="#br0" timeOffset="1620">6962 10744 99,'-8'24'41,"-7"-1"1,5 18-1,1 5-38,0 14-1,-1 12 0,5 12-2,-1 8 1,4 3-2,0 1-1,2-3 1,4-4-4,-3-16-3,11-3-26,-12-26-7,10-9 0,-9-24-1</inkml:trace>
  <inkml:trace contextRef="#ctx0" brushRef="#br0" timeOffset="1780">6757 11356 91,'-25'-26'42,"-1"4"1,15 19-2,11 3-33,0 0-5,33-3-2,14-7-4,23 7-14,5-17-22,29 5-3,9-11 2,22 7-3</inkml:trace>
  <inkml:trace contextRef="#ctx0" brushRef="#br0" timeOffset="2330">7643 11392 62,'1'-20'38,"-10"-2"-1,1 11 2,-16-5-31,5 16-1,-15 0 0,2 14 0,-9 8-2,2 13-1,-3 9 0,5 8 0,0 2-2,10 3 1,10-4-2,11-9-1,14-13 0,18-15 3,12-16-3,18-14-1,10-15 2,4-14-2,3-8 1,-3-5 1,-9 2 0,-10 3-2,-13 6 1,-12 10 0,-15 10 0,-8 14 0,-3 11 0,-21 25 0,6 6 0,0 9-1,4 6-1,4 1-1,11 1-2,4-13-5,26-3-29,-2-20-3,20-10 2,1-23-1</inkml:trace>
  <inkml:trace contextRef="#ctx0" brushRef="#br0" timeOffset="2530">8476 10745 77,'-27'-36'40,"0"29"3,-10 20-2,7 37-29,-6 11-6,9 17-3,3 13-1,9 12-2,7 3-2,5-3-3,11 5-12,-5-20-24,15-4 0,-10-20-1,7-12 1</inkml:trace>
  <inkml:trace contextRef="#ctx0" brushRef="#br0" timeOffset="2870">8113 11338 90,'0'0'40,"0"0"2,33 11-3,0-18-34,18-2-2,6-4-1,7 0 0,-2-2 0,2 1-1,-11 2 0,-5 3 0,-12 3 0,-10 6 0,-10 6-1,-6 7 1,-11 7-1,-5 12 1,-4 6-2,-2 5 1,2 6-1,0-1 0,8 0-2,2-13-3,17 2-19,-2-28-16,16-7 0,-2-24 0,11-6 0</inkml:trace>
  <inkml:trace contextRef="#ctx0" brushRef="#br0" timeOffset="3010">8801 11013 97,'-29'-14'42,"-5"2"0,10 19 1,1 6-41,23-13-6,4 29-24,11-20-13,19 7 0,5-8-2</inkml:trace>
  <inkml:trace contextRef="#ctx0" brushRef="#br0" timeOffset="3670">9234 11194 83,'-19'18'43,"-2"13"-2,-13-1 1,5 9-35,-3 4-2,5 5-1,4-1-1,9-2-1,14-9 0,13-8-1,16-13-1,10-16-1,9-14 1,5-14-1,2-8 0,-7-8 0,-5-4 1,-12-3-1,-12 2 1,-12 5-1,-11 8 1,-7 10 0,-7 7 1,-1 11-1,-1 7 1,4 6 0,8 7 0,7 2-1,7 0 1,11 1 0,8-5 0,9-3 0,9-4 0,5-1-1,3-2 1,0-1 0,-1 1 0,-6 3-1,-7 4 1,-7 5-1,-11 7 1,-11 6-1,-10 5 1,-8 5-1,-5 3 0,-1-1 0,0-1 0,3-5 1,6-10-1,7-20 0,16 3 0,9-21 0,8-9 0,8-10 1,4-6-1,5-3 1,-2 2-1,-1 6 1,-8 10 0,-4 11-1,-11 11 1,-4 16 0,-11 13-1,-3 10 1,-5 11-2,-1 5 1,4 8-3,-3-3-2,15 8-10,-10-18-3,27 16-9,-11-18-17,24-2 0,1-11-1,17-4 2</inkml:trace>
  <inkml:trace contextRef="#ctx0" brushRef="#br1" timeOffset="7608">10015 11717 51,'0'0'35,"-14"0"-1,3-2 0,-4-4-29,2 5-4,-7-3 0,-4 3 0,-7 0 0,-6 2 0,-9 0 0,-5 5 2,-6 0-1,-7 4 2,-8 1-2,-1 3-1,-6-3 1,-2 2-2,-5-3 2,0 1-4,-5-3 3,0 0-3,-5-3 2,-5 1 1,-7 2-1,-5 2 0,-6 1 0,-6 3 0,-7 1 0,-5 2 1,-4 0-1,1 1 1,1-3 0,5 1 0,-3-2 1,5 0-1,0-2 1,4 1-1,2 0 0,1-1 0,-2 2 0,-4 3-1,0 2 0,-1 3 1,0-1-1,-3 0-1,-3 0 2,-1 0-1,3-4 0,1-2 0,4-4 0,1-3 0,0-3 1,2 0 0,6-1 0,2-2-1,4 1 0,1 2 0,-5 1 0,3 1 0,3 2 0,0 1 0,4 2-1,2-1 1,2-1 0,5-1 0,11-1-1,5-5-2,13 3-6,3-14-28,18 3 1,4-10-4,20 3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2:28:15.92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17553 1483 43,'-2'-16'33,"1"2"1,1 14 0,0 0-27,-5 15 0,5 13-1,10 13-2,0 13-1,6 19-1,0 16 0,6 20-1,-1 20 0,1 21-2,-7 18 2,-2 11-1,-8 8 0,-3-1 1,-7-8-2,-3-19 0,2-24-2,-1-36-4,20-23-18,-2-42-9,18-27-2,4-30 0</inkml:trace>
  <inkml:trace contextRef="#ctx0" brushRef="#br0" timeOffset="1170">18258 2650 0,'-22'-9'26,"3"3"1,-7-7 3,-4-5-19,5 10-2,-8-12 0,4 11-1,-10-8-2,-2 9-3,-6-5-2,-8 1-3,-3 3-1,-10-4 0,-4 5 0,-12-3 1,-9 2 1,-5 1 2,-9-3 1,-5 7 2,-11-5 0,-5 11 1,-8-6 0,0 9-1,-6-3-1,-3 5 0,-7 1-2,-1 0 1,-1 1 0,1-2-1,-4-1 0,-3 0 0,-1-4 0,-1-1-1,1-2 1,-5 0-1,-2 0 1,-1 2-1,-2 1 1,-6 4-1,-3 3 0,-7 3 1,-4 3-1,-4 1 0,0-1 0,-5 1 0,1-3 0,2-2 0,2-3 1,2 0-1,0-3 0,2 1 1,-2-2-1,-1 3 1,-7 0 0,0 2-1,-7 3 1,-2 2 0,-7-1-1,1 3 1,-1-1 0,1 1 1,3-5-1,6 2 1,3-6-1,7 1 1,5-5-1,3 3 0,1-1 1,3 1 0,-1 1 0,0 3 0,-4 1 0,2 8 1,1-1-1,0 2 0,5 0-1,7-2 0,7-2-1,13-3-1,16-2-1,9-14-4,23 10-8,4-16-22,21 1 0,11-7 0,16 0-1</inkml:trace>
  <inkml:trace contextRef="#ctx0" brushRef="#br0" timeOffset="1640">5641 1846 63,'-5'44'34,"5"16"-1,6 21-1,5 25-28,11 19 0,0 23-2,8 17 0,-4 13-2,-2 6 0,-9 1-1,-8-3 1,-11-10-2,-10-20-7,5-14-23,-10-25-2,3-27-1,2-32 1</inkml:trace>
  <inkml:trace contextRef="#ctx0" brushRef="#br0" timeOffset="2090">5275 3646 58,'15'-31'36,"11"-28"1,16-18-1,18-31-29,21-19-2,19-25 0,28-4-1,14-4-1,10-4-11,14 16-27,-5 11 0,-4 21-2,-13 11 0</inkml:trace>
  <inkml:trace contextRef="#ctx0" brushRef="#br0" timeOffset="2960">17283 3250 47,'1'-28'30,"7"0"0,-1-9-1,5-4-30,-1-10-1,6 3 2,-3 0 0,-3-1 2,0 5 0,-6-2 1,2 9 1,-5 0 0,3 12 1,-6-1 0,6 12 0,-4 1-1,-1 13 1,15-14-1,2 8-1,8-12 1,14-8-1,18-16 0,23-20-1,19-16 1,23-17 1,16-18-3,17-17-2,13-4-15,-87 61-20,7-6-1,-7 5-3,0-6 0</inkml:trace>
  <inkml:trace contextRef="#ctx0" brushRef="#br0" timeOffset="3910">13525 3073 78,'-6'-11'37,"-10"-3"-1,0 7 1,-14-2-35,3 3-1,-1 4 0,1 4-1,-2 6 0,-1 9 1,-2 6-1,2 7 1,-1 9-1,4 8 1,3-1 0,10 2 0,6-6 0,11-9 1,12-19-1,19-20 1,18-31-1,18-31 0,17-31 0,11-29-2,10-20 2,4-16-4,-2-2 3,-11 2-1,-16 13 0,-20 18 0,-23 29 1,-21 32 2,-24 32 0,-17 42 1,-16 40-1,-9 45-1,-6 36 2,5 27-1,3 13 0,14 7-3,21-5-2,16-19-8,34-18-26,16-44-1,26-28-1,7-34-3</inkml:trace>
  <inkml:trace contextRef="#ctx0" brushRef="#br0" timeOffset="4060">14862 3066 99,'-8'14'34,"-13"-8"-30,-4-8-3,-26-10-42,24 2-3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2:19:21.66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5611 5630 33,'-57'12'28,"-9"-1"2,4 8-1,-3 4-27,-7 7 3,0 11-1,-4 1 2,3 13-1,-6 1 2,6 12-2,-5 2 0,4 10-1,-3-3-2,2 9 0,1 1 1,2 8-1,2 2 0,3 5 0,1 4-1,4 7 2,0 2-1,4 5 0,-3 2-1,9 3 0,3 0 0,6 1 0,6-4-1,8-2 0,10-1 0,10 1-1,9-5 1,9-2-1,11-2 2,10-2-1,9 0 0,8-2 0,7-3 1,10-5-1,9-2 1,8-4-1,10-5 1,10-5-1,9-8 1,12-6 0,10-7 0,14-7-1,10-7 1,9-8 0,6-8 0,6-5-1,6-10 1,4-6 0,1-13 0,0-6 0,-1-11 0,1-8 0,-2-10 0,2-8-1,-5-9 1,-2-9-1,-5-9 1,-5-7-1,-4-9 0,-5-8 1,-9-5-2,-11-6 2,-7-8-2,-9-5 1,-7-3 0,-9-5 1,-13-5-1,-13 1 0,-11-9 1,-11-1 0,-14-2 0,-12 0 1,-14-2-1,-13 1 0,-11 1 0,-11 2-1,-12 5 0,-12 6 0,-14 2 1,-11 2-3,-11 5 3,-9 3-1,-9 1-2,-14 6 0,-10 3 1,-9 5 1,-11 6-1,-10 10 0,-17 12 1,-12 13-2,-18 16 3,-14 13 0,-15 18 0,-13 18-1,-15 20 0,-7 13 0,1 11-1,-2 5-2,13 11-2,10-8-32,34 7 0,19-9-1,40 3-1</inkml:trace>
  <inkml:trace contextRef="#ctx0" brushRef="#br0" timeOffset="1640">15909 5754 52,'-47'-18'30,"0"3"3,-5 2-3,0-2-23,-1 9-7,-4 3 2,-3 5-2,-4 9 0,-3 5 3,-6 6-3,-3 5 3,-8 4 1,-2 10-1,-6 1 3,1 9-2,-5 1 1,1 8-3,-3 2 3,2 9-4,-1 1 0,5 8 0,0 4-1,5 6 1,2 3-1,2 8 1,7 2-2,4 7 3,3 3-4,3 0 3,4 1-2,4 2 0,7-1 1,7-3-1,8-4 1,11-1 0,9-4 1,12 1-1,11-5 1,15 0-1,11-3 0,12 0 0,9-3 1,10-2-2,8 0 2,7-1-1,7-2 1,4-3-1,5-1 1,1-1-1,7-2 0,1-5 1,6-3-1,7-5 1,6-8 0,6-5 1,5-11-1,11-7 1,6-11-1,9-8 1,7-9-2,6-8 2,5-9-2,4-7 0,2-8 0,0-6-1,1-8 1,-2-6 0,-5-7 0,-7-8 0,-6-6 0,-3-7 1,-7-6 0,-6-8 0,-13-7-2,-6-3 1,-11-7-1,-6-3 2,-11-2-2,-12-5 2,-12-1-2,-12 1 1,-11-4 1,-8-1 1,-14-1-1,-8-1 0,-10-3 1,-10-1 0,-7-5-1,-7-2 0,-10 1 1,-7-1-2,-9 2 0,-8 1 0,-8 0 1,-9 2-3,-9 6 3,-7 2-2,-9 1 0,-8 5-1,-11 1 0,-6 5 1,-10 7-1,-11 11 1,-17 11 0,-16 17-1,-15 22 3,-19 23 0,-21 24-1,-19 20 0,-11 26-5,-12 0-28,18 10-4,8-15 0,24-10-4</inkml:trace>
  <inkml:trace contextRef="#ctx0" brushRef="#br0" timeOffset="4950">18063 7507 90,'17'-24'39,"26"6"-1,16-10 2,20-5-35,25-4-3,20-3 0,14 1-3,4-5-3,16 12-20,-12-11-13,2 6 1,-14-4-3,-6 5 2</inkml:trace>
  <inkml:trace contextRef="#ctx0" brushRef="#br0" timeOffset="5910">20286 7049 60,'-17'-4'34,"-6"5"0,-13 3 0,3 16-18,-23-6-5,8 18-2,-14-1-3,10 13 0,-2-1-1,13 3-2,10-7 0,21-3-1,17-13 0,25-13-2,21-20 1,21-17 0,14-17 0,9-11 0,3-12 1,-6-5-1,-8-3 0,-17 0 1,-16 7 0,-15 8-2,-18 11 2,-12 12-2,-11 14 1,-7 16-1,-8 17 0,-4 17 0,-2 19 0,-2 12-1,7 10-2,1 1-1,16 14-11,2-15-24,19 0-1,3-15 1,16-8-2</inkml:trace>
  <inkml:trace contextRef="#ctx0" brushRef="#br0" timeOffset="6250">20885 7194 101,'-27'-5'37,"0"13"2,-6 4-2,-1 15-33,4 3 0,5 7-2,0 0-1,7 2-1,5-4 1,6-5 0,3-9-1,8-9 2,-4-12-1,18-7-1,-2-8 2,0-10-2,0-5 1,0-5 1,2-3-1,0 0 0,1 1 0,-3 4 0,1 3-1,3 7 2,3 4-2,4 4-2,5 6-1,-2-4-6,15 11-27,-9-5-3,10 8 2,-11-8-2</inkml:trace>
  <inkml:trace contextRef="#ctx0" brushRef="#br0" timeOffset="6600">21310 7106 105,'-13'23'38,"-9"0"1,3 13-1,-10-3-32,11 9-2,-2-4-1,10 2-1,2-4 0,5-5-2,9-7 1,9-10-2,10-12 2,6-8 0,5-11 0,3-7 0,2-7 0,-1-4 1,-4-3-2,-6 2 1,-5 4 0,-8 4 0,-7 9-1,-10 19 0,4-11 0,-4 11 0,-15 26 0,4 0 0,1 7-1,1 2-2,4 5-1,3-6-2,12 7-6,-4-15-25,21 1-3,0-18 1,15-1 0</inkml:trace>
  <inkml:trace contextRef="#ctx0" brushRef="#br0" timeOffset="7120">21917 7242 103,'-5'-14'36,"5"14"3,-24 11-3,13 11-29,-8-2-1,4 5-4,-2 1 0,5 0-1,0-3 1,5-2-2,2-6 1,5-15-2,0 0 2,20-2-1,-4-14 1,4-6 1,1-6-1,2-3 1,-1-3 0,0 3 0,-2-1-1,-4 5 1,-4 8-2,-3 4 1,-9 15 0,0 0-1,0 0 1,8 15 0,-13 6-1,1 5 1,0-2-1,2 5-1,3-3 2,6-8-2,7-8 2,8-7 1,9-9-2,9-9 0,5-3 0,3-8 0,0-3 0,-2 2 0,-6 2 0,-6 5 0,-9 6 0,-11 7 0,-14 7 0,-3 16 0,-11 6 0,-6 7 0,1 5 0,-4 1-8,11 5-1,-3-14-15,27 4-17,3-15 0,24-3 1,6-16-2</inkml:trace>
  <inkml:trace contextRef="#ctx0" brushRef="#br0" timeOffset="7420">22839 7099 126,'-15'-5'40,"-13"-1"0,8 13 0,-2-1-36,7 6-1,4 0-1,7 3-2,8 0 0,4 1 0,3 1 0,2-2 0,-1 0 0,-1 0 0,-2-3 0,-4 1 0,-1-2 0,-3 3 0,-2 1 0,-3-1 0,-2 1-2,-4 2-2,-4 5 0,-9 1-1,-7 10-1,-18-6-4,2 19-22,-24-7-7,4 7 1,-9-7-1</inkml:trace>
  <inkml:trace contextRef="#ctx0" brushRef="#br0" timeOffset="7970">20393 8440 74,'9'-20'38,"-11"1"0,0 8 0,-13 3-26,1 7-7,-9 2-1,0 11 0,-6 5-2,0 12 1,-1 5-1,4 7 1,5-1-1,12 3 0,9-5-1,12-5 0,11-7 0,8-10 0,7-10-1,3-9 0,-1-7 1,-4-8-1,-8-6 0,-8-3-1,-10-6 1,-7-2-1,-9-1 0,-6-1 0,-2 5 0,-2 1-1,3 8 0,2 1-2,11 22-3,-1-23-27,24 21-5,3-1 1,17 6-1</inkml:trace>
  <inkml:trace contextRef="#ctx0" brushRef="#br0" timeOffset="8220">21339 8050 90,'-11'-39'38,"-1"4"0,-12 2 1,2 19-31,-9 1-4,2 16-1,-7 15-1,-1 20-1,-5 14 1,2 17-1,-2 10 0,4 6-2,8 5-3,0-10-7,18-2-26,-1-15-2,16-6 1,-3-20-3</inkml:trace>
  <inkml:trace contextRef="#ctx0" brushRef="#br0" timeOffset="8400">20806 8423 110,'-8'-34'41,"17"9"2,7-4-2,21 6-38,7 3-3,10 0-3,12 8-5,-10-9-16,18 19-17,-6-4 1,9 12-2,-4-1 1</inkml:trace>
  <inkml:trace contextRef="#ctx0" brushRef="#br0" timeOffset="8790">22040 8363 80,'-24'-11'39,"2"9"-2,-9-2 2,0 9-26,-9 4-10,4 11-1,-1 6-1,2 8 0,3 5-1,9 1 0,11 3-2,11-8-1,24 3-15,9-21-20,25-7 1,10-18-2,16-7 2</inkml:trace>
  <inkml:trace contextRef="#ctx0" brushRef="#br0" timeOffset="9390">22476 8358 97,'-44'7'39,"0"14"1,-10 1-1,0 11-34,3 0-1,11 7-1,9-1-1,8 0 0,11-4-1,13-6 1,14-10-2,12-8 0,10-10 0,9-9-1,4-7 0,1-6 0,-4-7 0,-6-3 1,-7-1-1,-11-2 1,-9 1 0,-7 2 0,-7 3 1,-3 4-1,0 4 0,2 5 1,2 5-1,-1 10 1,22-11 0,-4 13 0,4 0 0,3 5 0,-2 1 1,0 2-1,-4 3 1,-6 3-1,-6 3-1,-5 0 1,-7 3-1,-3 2 1,-4 1-1,0-1 0,0-1 0,3-2 0,2-4-1,4-4 1,3-13 0,12 5-1,3-12 1,6-6 0,3-9 0,4-5 0,0-3 0,1 0 1,-3 2-1,0 3 1,-5 4 0,-6 9-1,-4 8 0,-11 4 0,7 21-1,-9 0 0,-1 8-2,-3 1 0,5 5-2,-1-5-2,13 8-13,-5-17-20,19 1 1,-1-14-1,15-2 1</inkml:trace>
  <inkml:trace contextRef="#ctx0" brushRef="#br0" timeOffset="9620">23251 8473 106,'-24'-15'40,"1"13"1,-13-7-2,2 18-34,-3 5-1,2 9-2,4 2 0,7 5-1,5 1 0,12-2-1,10 0 0,8-9-2,14-4-3,5-13-3,18 7-18,-7-21-15,12 2 2,-9-13-2,9 0 3</inkml:trace>
  <inkml:trace contextRef="#ctx0" brushRef="#br0" timeOffset="9940">23494 8431 98,'0'0'38,"-18"10"1,6 11-1,-11-2-32,7 10-2,-1 4-2,-1 2-1,3 2 0,2-2 0,2-3 0,3-4 0,2-8-1,4-3 1,2-17 0,0 0-1,15-6 2,-5-8-1,2-9 1,2-4-1,-2-8 1,6-6 0,-3 0 0,3 0-1,-1 2 0,-2 5 0,2 4-1,-1 5-1,3 12-1,-4 3-2,7 12-3,-7-9-10,20 19-20,-11-9-4,11 7 0,-6-7 0</inkml:trace>
  <inkml:trace contextRef="#ctx0" brushRef="#br0" timeOffset="10310">23703 8587 106,'-22'28'40,"-1"-12"2,19 2-1,4-18-36,14 11-2,11-15-1,9-5-2,6-3 1,3-4-1,1-4 0,-4-1 0,-5-2 1,-8-2-1,-7 1 0,-8-1 0,-7 3 0,-12 6 1,-10 6-1,-9 7 0,-7 8 0,-4 13 1,-4 6-1,0 8 1,4 4-1,6 1 1,12-4-1,13-4-1,14-7 0,14-13-2,17-7-2,5-19-7,21 7-13,-10-24-16,20 1 1,-6-14-1,5 0 1</inkml:trace>
  <inkml:trace contextRef="#ctx0" brushRef="#br0" timeOffset="10490">24434 8063 116,'-23'30'42,"-19"7"-3,6 17 1,-3 1-37,-4 5-2,4 4-3,-1-4 0,10 2-5,-5-16-11,24 7-20,-9-16-4,15-4 1,0-15-1</inkml:trace>
  <inkml:trace contextRef="#ctx0" brushRef="#br0" timeOffset="10670">24012 8390 113,'0'0'44,"-12"-19"0,12 19-2,12-14-38,13 3-3,11 3-2,5-2-3,10 7-3,-8-11-11,17 20-15,-17-10-9,6 11 1,-14-6-1</inkml:trace>
  <inkml:trace contextRef="#ctx0" brushRef="#br0" timeOffset="11010">24395 8510 91,'2'16'39,"-2"-16"2,22 11-2,-6-15-28,11 0-7,-1-7-2,3-1-1,-1-2 0,0-1 0,-6-1 0,-6 1 0,-5 2 0,-11 13 1,-2-13 0,-9 14 0,-9 4 0,-2 7 0,-1 4 0,1 4 0,2 2-2,9 1 0,7 2-2,9-5-1,23 10-10,1-18-6,35 19-11,0-11-14,23 10 1,3 2-1,16 7 1</inkml:trace>
  <inkml:trace contextRef="#ctx0" brushRef="#br1" timeOffset="14760">11439 7364 92,'0'0'38,"0"0"2,14-1-2,-14 1-34,-4-12-3,4 12 0,0 0-3,0 0-2,0 0-6,0 0-26,-10 6-1,9 4-1,1-10 0</inkml:trace>
  <inkml:trace contextRef="#ctx0" brushRef="#br1" timeOffset="17770">9956 4822 10,'0'0'23,"15"13"0,-11-1-11,2-1-7,4 8 1,-4-4 2,5 9-1,-5-2-1,7 7 3,-7-4-1,8 7-1,-6-3 0,7 6-3,-1-4 0,3 5-2,-1-4 2,4 5-4,-2-1 2,3 3-1,-2-4 1,3 5 0,-5-5 0,5 6 0,-3-5-1,0 2 0,0-3-1,1 2 1,-2 2-1,3 2 3,0-3-3,0 1 2,1-1 1,1 0-2,1-1 2,1 2-2,-1-4 2,0 1-5,-1 3 5,1 0-4,-4 1 1,2 2 0,-1-2 1,-1 3 0,0-3-1,1 1 1,-1-4 0,2-1-1,0-1 1,2 0-1,0 0 1,0 1 0,1 0 0,-1 0 1,-2 1-1,0-1 0,-1 4 0,0 0 1,-4-1-2,0 0 1,1 2-1,-1 0 1,2 0-1,-1 0 1,1-2-1,0 2 0,1-2 0,0 0 0,-1 3 0,2-1-1,0 1 1,0-1-1,0 1 1,1 0-1,-2 2 1,0 1-1,1-1 1,0 1 1,-2 0 0,-1 1 0,1-1-1,-2 1 1,0-2 0,2 0 0,-2-4 0,2 1-1,-2 1 0,2-1-1,1-1 1,-1-1-1,1 0 1,-2 1-1,0-1 0,0 1 1,-1-2 0,0 0 0,-2 1 0,0 1 1,1-1-1,2 0 0,-1-2 0,4 0 1,0-1-1,2-2 0,2 0 0,0-1 0,-1 0 2,3 1-3,-2-2 3,2 2-2,-3-3 1,0 1-1,0 0 1,-1 1-1,0-5 0,-2 4 0,-1-1 0,-2 0 1,-1-1-1,1 0 0,-2 1 0,0-2 0,0 0 0,1-3 0,-2 1 0,0-4 0,-1 0 0,2-1 0,-1-2 0,-1 0 1,0 0-1,-3-2 0,1 1 0,0-1 0,-2-1 0,-3 2 0,0-2 1,0 0-1,-1 0 1,1-1-1,-2-1 1,1 1 0,1-2-1,0 1 1,0 0-1,0-2 0,0 0 0,-1 0 1,2-2-1,-1 1 0,0-1-1,0 2 1,1 2 0,1 0 0,1 4-1,1 0 1,2 3 0,1-1-1,1 0 1,0-2 0,0 1-1,-3-3 1,0-2 0,-2-1 0,1 0-2,-4-4 0,2 5-1,-9-15-4,16 22-5,-16-22-20,12 15-3,-12-15-2,18 17 1</inkml:trace>
  <inkml:trace contextRef="#ctx0" brushRef="#br1" timeOffset="18320">12704 10057 18,'0'0'27,"0"0"-1,0 0-4,0 0-6,0 0-5,0 0-3,0 0-2,0 0-2,0 0 0,0 0-1,0 0-1,2 10 0,-2-10-1,0 0 1,0 0-1,11-5 1,-11 5-1,22-5 0,-7 0 0,2 2 0,4-1-1,1-1 1,-1 1-1,1-1 1,-4-2-1,-1 2 0,-4-4 0,-1-1-1,-12 10-1,15-23-4,-3 16-7,-10-9-12,4 2-7,1 1 0,0 2 1</inkml:trace>
  <inkml:trace contextRef="#ctx0" brushRef="#br1" timeOffset="19690">12980 9929 30,'-14'5'29,"14"-5"2,0 0-10,0 0-5,0 0-2,-1-17-2,1 17-3,2-13-1,-2 13-4,0-17 0,0 17-2,-2-22-1,-1 8 1,0-4-1,-1 1 0,0-5 0,0 0 0,-2-4 0,2 1 0,-2-4 0,0 0-1,-1-2 0,0 0 0,-3-1 0,-1 0 0,0-1 0,-3 1 0,0-1 0,-1 0 1,-1 1-1,1-2 1,-2 0 0,2 0-1,3 1 1,-1-2-1,0 1 0,-1-1 0,0 2 0,-1-1 0,-1 2 1,0-1-2,-5-1 2,0-3-1,-1 2-1,1-2 1,-1 0-1,0-2 1,1-1-2,-1-1 3,-1-1-3,1 1 2,-1-1 0,-1 1 0,-1-1 1,0 1-1,-2 0 0,0 2-1,-1 1 2,-1 0-1,0 1 0,0 0 0,-2-2 0,-1 0 1,3-3 0,0 1 0,0-1-1,2 0 2,0-2-2,-1 0 2,3 1-2,2 0 0,-3-2 1,2 0-1,-1 0 1,2-2-1,0 0 0,2 1 0,-1 0 1,2 1 0,-2-1 0,3-1 0,-2-2 0,2 2 1,1-2-1,-1-1 1,1 0-1,0-1-1,1 2 1,-2-1-1,1 1 0,-3 0 0,-2 2 1,-1 1-2,-3-2 1,-1 2-2,-2 3 2,1-1-2,-1 1 2,1 0-1,0 1 1,0-2-1,2 0 1,0-1 0,2-1 1,0-2-1,1-2 0,-2 0 0,3 1-2,-4-1 3,1 2-3,0 0 4,-2-1-4,3 2 0,-3 0 0,1 3 1,1-3 1,1 1-2,0-1 2,2 1-3,0 1 4,-2 0-1,2-1 0,1-1 0,0 0 0,1 2 0,-1 3-1,2-1 3,1 2-4,3 3 3,-1 1-2,3 2 1,1 3-1,0 2 2,0 1-1,3 2-1,-3 3 1,0 1 0,2 2 1,-1 4-1,0 2 0,2 2 0,1 3 0,9 10 0,-16-14 0,16 14 0,-13-4 0,13 4 0,-13 0 0,13 0 0,-13 1 0,13-1 0,-12 5 0,12-5 0,-12 10 0,12-10 0,-14 12 0,14-12-1,-21 19 1,6-9 0,-6 2 0,-5 2 0,-8-3 0,-4 3 0,-4-3 0,-2 0-1,6 0-4,-4-13-27,25 4-3,4-10-2,13 8 0</inkml:trace>
  <inkml:trace contextRef="#ctx0" brushRef="#br1" timeOffset="21440">12997 10095 55,'-16'-1'34,"16"1"-1,-16-3-1,4-5-24,12 8-3,-13-11 1,13 11-2,-11-14 0,11 14 0,-14-14-1,14 14 1,-20-6-1,10 7 0,-8 0 0,2 5-1,-6-1 0,1 3 0,-2-1 0,2 2 0,0-3 0,3 0-1,-1-3 1,4 2-1,0-2 0,1 3 1,-1 1-1,-1 3-1,0 3 1,-3 4 0,1 3-1,-1 3 0,1 2-1,0 1 1,3-1-1,1 0 1,3 1-1,0-3 1,4 1-1,3 0 2,-1 0-1,3 3 0,1-1 0,2 3 1,0 0-1,2-1 0,3 1 0,0-1 0,3-1 0,2-1 0,-1-1 0,4-2 0,0-1 0,2-2 0,0 1 0,2-2 0,-1 0 0,2 0 0,-2-1 0,-1 1 0,0-1 0,2-1-1,0 1 0,2-1-1,1-2 2,1-1-2,1-2 1,2-1-1,2 0 2,-1-1-1,0-1 1,1-1 1,1 0-1,0 0 0,0-2 1,6 1-1,2-4 0,1-1 0,2 0 0,3-4 0,1 0 0,3-2 0,2-1 0,-1-2 0,1 0 0,-1 0 0,-2-2 0,0-1 0,-5-7 1,-1-1 1,-3-6-1,-2-6 1,-2-8-1,2-6 1,-2-6-1,-1-4 1,0-5-1,-3-1-2,-2-1 2,-1 1-1,-6 4 1,-5 2-3,-5 2 3,-3 1-1,-5 2 1,-4 2-1,-6 0 1,-4 2-2,-2 1 2,-5 4 0,-2 1-1,-2 4 0,-2 5 0,0 3 0,-4 7 1,-3 2-1,-5 5 0,-5 1 0,-6 4 0,-6 2 0,-8 4 0,-6 5 1,-7 7-1,-5 7 0,-6 8 0,-2 11 1,0 9-1,2 5-1,10 5-1,7-9-8,28 5-27,6-19-4,31-8 2,5-24-3</inkml:trace>
  <inkml:trace contextRef="#ctx0" brushRef="#br1" timeOffset="23060">13000 10457 9,'-2'-12'26,"2"12"1,0 0 2,0 0-18,0 0-1,-10 1 0,13 11 1,-3-12-2,-4 23-1,-3-10 0,7 10-1,-7-4 0,4 8-2,-5-5-1,4 5 0,-5-4-1,5 1-1,-3-6-1,2-2 1,1-5-1,4-11-1,0 0 1,0 0 0,11-17 0,1-6-1,2-8 2,2-2-1,0-6 0,2 3 0,-3 1 0,0 8 0,-5 3 1,-1 12-1,-9 12 0,11 3 0,-10 11 0,0 6 0,0 2-1,3 4 1,2-3 0,5-1 0,4-8 0,7-6 0,4-13 0,7-8 0,5-12 1,5-5-2,1-5 1,0-2 0,-4 3 0,-3 3-1,-7 9 0,-7 11 1,-8 12-1,-7 13 0,-9 12 0,-6 10 0,0 5-1,-3 3 0,4 4-3,-2-16-5,21 1-29,-9-18-1,17-6 1,-4-24-2</inkml:trace>
  <inkml:trace contextRef="#ctx0" brushRef="#br1" timeOffset="24930">9868 5016 51,'-14'7'35,"1"-3"-4,13-4-8,-16 2-13,16-2-4,0 0 0,11 1-3,-11-1 2,18 5-3,-5-2 1,4 5 0,1-1-2,1 0 2,2-2-2,2-3 1,4-9 0,2-5-2,5-8 1,4-8 0,2-5 1,6-5-2,-2-4 1,0 2-2,-3 3 2,-1 4 0,-10 7 0,-4 5-1,-7 9 0,-4 1 0,-15 11 0,15-8 0,-15 8 0,8-10 0,-2-1 0,0-1 1,3-7-1,4-3 1,2-5-1,3-2 0,1-4 1,1 2-1,-3 0 1,0 2 0,-4 2-1,-4 1 1,-3 3 0,-5 1 1,-5 0-2,-3 2 2,-5-3-2,-3 0 1,-1-3 0,-4-1-1,3-2 0,-1 0 0,0-1 1,1-1-1,-1 3 0,1 2 0,-1-1 1,1 4-1,-5-1 0,-1 1 0,-1 0 1,-3 0-1,-3-2 0,-1 1 0,-3 0 0,0 0 1,0 2-1,-2 1 0,0 3 1,1 1-1,3 4 1,-2 2 0,2 2-1,-2 4 1,2 2-1,1 3 0,0 1-1,2 1 1,-1 3 0,1 1 0,1 1 0,0 1-1,2 1 1,-2 4 0,0 2 0,0 2 0,1 4 0,-2 4 0,1 2 0,1 1 0,1 1 0,1-1 0,3 0 0,1-2 0,4 1 0,1-1 0,1 1 0,1-2 0,0 3 0,0 1 0,-1 2 0,1 1 0,-1-1 0,0 1 0,2 0 0,-1-1-1,3 0 1,0-2-1,3-1 1,1 1-1,3 0 1,1-1-1,2 1 0,3-2 0,1 2 1,1 0 0,2 0 0,1 0 0,1-2 0,0 3 0,0-1-1,2-1 1,-1 1 0,-1-1 0,3 1 0,-2-2 0,2-1 0,2 1 0,2-2-1,0 1 1,5-2 0,4-1 0,3-1 1,4-5-1,6-5 0,8-8 2,8-10-2,11-7 0,7-10 0,6-6 1,2-6-4,3-2 2,-1 1-2,-12-4-5,5 16-24,-22-10-5,-3 13 0,-15-9-2</inkml:trace>
  <inkml:trace contextRef="#ctx0" brushRef="#br1" timeOffset="25830">9728 4380 58,'0'0'33,"0"0"1,0 0-2,0 0-28,0 0 0,-10 5 1,6 10-1,-4 0-1,1 11 1,-2 0-1,-1 9 0,-2 1-1,2 1 1,-2-3-2,4-5 1,0-5 0,2-7-1,2-6 0,4-11 0,0 0 0,7-21-1,1-3 1,3-4 0,0-6 0,2-4 0,1-6-1,-1 1 2,-2 3-1,0 4 1,-3 7-1,-1 6 1,-4 7-2,-3 16 2,4-10-1,-4 10 0,1 18-1,0-4 0,4 1 1,4 0-1,6-1 0,7-4 0,7-7 1,6-6-1,4-6 1,5-5 0,-1-3-1,-1-1 2,-6 0-1,-4 3 0,-10 3 0,-2 8 0,-10 10-1,-6 12 1,-7 11-1,-5 10 0,-3 8 0,-3 8-1,2 1 0,-1-3-2,8-4 0,1-18-6,26-1-26,-4-25-4,16-5 0,1-20-2</inkml:trace>
  <inkml:trace contextRef="#ctx0" brushRef="#br1" timeOffset="27040">5333 7231 71,'2'-17'37,"-1"-1"-2,5 7 2,-6 11-34,0 0-1,11 16 0,-6 17 0,-5 13 0,-2 20 1,-7 14-1,-3 16 1,-7 8-1,-2 10 0,-7-6 1,4-2-1,-2-12 0,9-16-1,2-19 0,9-20-1,7-21 1,9-27-1,10-24 1,8-21 0,6-20 0,3-17 1,0-15 0,-1-12-1,-4-9 0,-3-1 1,-6 4-1,-4 10-1,-5 13 1,-6 18 0,-1 15 0,-2 20 1,0 19-1,2 19 0,-7 10 0,20 31 1,-6 2-2,5 6 1,7 8-1,10 3 1,5-1-1,10-5 1,7-12-1,13-11 1,7-16 0,7-14 1,5-15-1,1-15 1,2-12 0,-4-6 0,-6-1-1,-9 0 0,-10 4 0,-11 8-1,-10 11 1,-9 13-1,-10 19 0,-5 19 2,-10 27-2,-9 23-2,-9 27 2,-6 24 0,-7 24 0,-6 16-1,-3 5 0,-3-2-1,5-9-1,6-20-2,17-10-10,4-42-4,37-13-7,0-41-15,33-21-2,12-27 0,25-22 3</inkml:trace>
  <inkml:trace contextRef="#ctx0" brushRef="#br1" timeOffset="28240">15784 7191 53,'20'-28'37,"-10"4"-3,-4 11 4,-13 3-21,7 10-6,-31 14-3,12 11-2,-9 9-2,3 13-2,-4 12 0,5 15-1,-2 10 0,4 12-1,0 3 0,4 2 0,1-4 1,6-8-1,2-14 1,5-15-1,6-20 1,5-19 0,7-23 0,6-24 0,2-20-1,2-15 2,3-20-1,0-13 0,-2-16 1,-2-10 0,-3-7 0,-2-1-1,-1 4 1,-2 7 0,-3 16 0,0 16 0,-1 16-1,0 21 0,1 24 0,3 20 1,0 21-1,3 15 0,4 13-1,5 9 1,8 6 0,5 1 0,10-3 0,9-10 0,10-13 0,10-16 0,8-19 1,5-17-2,4-18 0,1-12 0,-2-10 0,-3-8 0,-10 0 0,-10 3 0,-15 10 0,-9 10 0,-14 14 0,-12 21 0,-13 28 0,-13 25 0,-14 25 0,-6 24 0,-4 17 0,-4 15 0,-1 7 0,2 1 0,3-10 0,6-13 0,9-16-7,3-25-1,15-3-8,-9-35-6,24 8-7,-16-30-14,17-4 2,-2-15-1,7-4 3</inkml:trace>
  <inkml:trace contextRef="#ctx0" brushRef="#br1" timeOffset="42649">8557 3365 80,'21'25'36,"11"18"-2,-4 3 1,8 21-33,2 10 0,5 10-2,1 3 0,-1-6-5,10 7-14,-10-16-16,9-4 0,-4-14-2,1-5 1</inkml:trace>
  <inkml:trace contextRef="#ctx0" brushRef="#br1" timeOffset="43319">6883 4044 52,'17'-3'35,"0"6"-2,9 22 2,0 9-26,15 28 1,-2 7-3,10 25-3,0 11-1,7 10-2,-3 1-1,1-3-3,2-3 1,-3-22-20,12-3-13,-1-20-1,8-14-1,-5-18 0</inkml:trace>
  <inkml:trace contextRef="#ctx0" brushRef="#br1" timeOffset="43849">9342 3341 63,'-2'-11'33,"-19"15"-2,-22 13 0,-19 21-29,-28 15 1,-17 27 0,-32 21 2,-22 32-1,-29 19 1,-19 26 0,-20 4 0,-1 6-1,-4-8-1,10-14-3,19-22 1,26-29-4,33-27-1,36-37-5,51-18-11,23-38-14,54-17-4,29-24 1,39-17 1</inkml:trace>
  <inkml:trace contextRef="#ctx0" brushRef="#br1" timeOffset="44219">9055 3322 42,'16'-23'34,"-4"13"1,-12 10-1,-8 18-16,-24 1-4,5 26-5,-19 10-3,-1 18-3,-9 11 1,3 15-2,2 6-2,6 1-5,14 8-30,2-9-2,11-2-1,3-13-2</inkml:trace>
  <inkml:trace contextRef="#ctx0" brushRef="#br1" timeOffset="44619">7550 4659 54,'-26'77'33,"-13"20"-3,-13 16 0,-2 10-28,-5-1-1,4-12-8,10-12-22,11-22-4,16-26 2,19-27-1</inkml:trace>
  <inkml:trace contextRef="#ctx0" brushRef="#br1" timeOffset="46319">8129 2544 45,'0'-11'31,"0"11"1,2-12-1,-2 12-22,0 0-3,0 0-1,6-15-1,-6 15 0,0 0 0,7 10-2,-7-10 0,2 14 0,-2-14-1,1 14 0,-1-14 0,2 13 0,-2-13 0,2 12 0,-3-1 0,-1 4 0,-6 5 1,-4 9-1,-9 6 1,-8 10 2,-9 8-2,-7 8 2,-9 2-1,-3 3 1,-2-4-2,5-3 2,8-9-3,16-9 1,13-13-1,18-12 0,20-12-1,16-15 0,17-6 0,13-6 0,11-4 1,3 0-1,4 0-1,-3 3 1,-3 4 0,-8 5 0,-6 4-1,-7 0 1,-9 3-1,-7 1 1,-10 0-1,-9-1 1,-7-4 0,-9-4 0,-10-4 0,-11-3-1,-12-6 1,-11-3 0,-11-5 0,-8-2-1,-4 3 0,-1 2 0,5 4-1,6-2-3,23 17-26,8-11-7,26 12 1,12-6-3</inkml:trace>
  <inkml:trace contextRef="#ctx0" brushRef="#br1" timeOffset="47039">9070 2680 43,'22'-13'34,"-12"-2"1,-10 15 1,2-15-21,-2 15-4,-28 11-2,8 7-2,-14 3-1,3 10 0,-6 7-2,5 9 1,0 1-2,8-1 1,7-3-2,11-6 1,11-12-1,13-12-1,13-20 0,16-19-1,12-21 1,9-14-1,5-16 0,2-8 0,-4-5 0,-10-1 0,-10 2 1,-15 10 0,-14 14 0,-11 15 0,-12 19 0,-11 19 0,-5 23 0,-3 25-1,-3 25 0,2 18 0,7 11-1,4 6-2,17 4-5,1-25-14,32 5-19,3-31 3,22-9-4,1-24 2</inkml:trace>
  <inkml:trace contextRef="#ctx0" brushRef="#br1" timeOffset="47159">10079 2921 109,'0'0'40,"-24"-13"-1,3 4-10,5 2-64,-16-15-6,7 8 1,-10-8-5</inkml:trace>
  <inkml:trace contextRef="#ctx0" brushRef="#br1" timeOffset="63669">13750 11270 47,'0'0'36,"18"-3"1,-18 3 0,31 4-28,-15 4-1,12 20-1,-3 7-4,6 17 0,2 11-1,3 10 0,3 10-4,-2-2-4,15 8-22,-3-18-9,11-5-1,4-16 0</inkml:trace>
  <inkml:trace contextRef="#ctx0" brushRef="#br1" timeOffset="64359">16611 8487 50,'16'-3'35,"-2"14"-1,5 12 0,3 7-28,10 22-2,2 6 3,10 20-3,1 10-1,6 15-1,1 7 0,5 11-2,2 6 2,4 6 0,1 4-2,4 4 2,3 1-4,2-5 2,6-2-3,1-10 1,8 0-7,-7-21-18,10-7-8,-3-17 0,-1-13 1</inkml:trace>
  <inkml:trace contextRef="#ctx0" brushRef="#br1" timeOffset="64749">17860 9346 18,'-43'41'28,"-11"20"-14,-24 15 1,-10 30 7,-30 13-4,-11 27 0,-33 4-6,-14 25-2,-30-1-5,-17 14 1,-28-4-1,-10 5-1,-15-13 0,1 3 0,-4-11-2,9-6-2,10-11-1,22-15-4,34-14-29,20-21-3,39-16-2,26-22-1</inkml:trace>
  <inkml:trace contextRef="#ctx0" brushRef="#br1" timeOffset="65259">14307 11501 47,'11'14'33,"-7"12"3,2 16-2,3 17-31,-6 15-1,0 21 0,-4 14-1,-5 9 0,-5 5 0,-5 3-2,0-10 1,1-13-7,15-12-25,3-16-1,10-20-2,12-19 1</inkml:trace>
  <inkml:trace contextRef="#ctx0" brushRef="#br1" timeOffset="65939">17343 9733 59,'15'-18'35,"-3"13"-1,-3 19 0,-9 18-26,5 28-1,-11 18-4,-3 19-3,-2 25-13,-8 7-20,-2 10-2,-6-2-1,-3-3-2</inkml:trace>
  <inkml:trace contextRef="#ctx0" brushRef="#br1" timeOffset="66509">16440 11416 67,'-34'-1'38,"-10"4"-1,0 18 0,-6 5-32,9 14 0,-1 6-1,12 11 1,7-2-2,12-2-2,14-12 1,16-12-1,17-22 2,20-18-3,14-25 1,15-23-1,10-22 1,6-13 1,-2-11-1,-4-10 0,-12-3 0,-17 3 1,-17 12-1,-14 19 1,-19 25 0,-13 28 0,-16 32-2,-9 36 2,-8 34-3,-4 33 0,1 21 0,3 6 0,16 15-16,7-24-24,25-7 2,15-23-3,23-16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2:30:46.54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3134 1737 58,'8'-12'37,"-2"-1"-2,-6 13-1,1-11-26,-1 11-2,0 0-1,-14 5 0,2 6-1,1 11 0,-3 4-3,4 14 0,-3 7 1,4 9-2,-3 14 1,1 7-2,-1 8 2,-1 7-2,1-2 1,1-8 0,1-12 0,2-11 0,4-25 0,5-21 1,5-26 0,7-24 0,3-22 0,0-16 1,3-15-1,-2-13 2,-2-4-3,-2 0 3,-2 7-3,-4 10 3,-5 14-3,1 14 2,-4 17-1,2 16 0,0 17 0,-1 12 0,-1 27-1,0 4 0,2 13 1,5 8-2,3 4 1,9 3-1,10-7 2,10-11-2,16-18 2,13-16 0,13-23 0,11-16 1,6-19-1,3-11 2,-5-9-2,-7-1 2,-88 72-2,78-65 0,-21 8 0,-8 24 0,-26 21-1,-9 34 1,-27 23-2,-4 33 0,-21 14 1,-1 22-1,3 6-1,6 1-3,14-3 0,9-23-11,28-2-24,8-25-1,28-7 0,1-23-3</inkml:trace>
  <inkml:trace contextRef="#ctx0" brushRef="#br0" timeOffset="640">4709 2193 72,'-22'-27'38,"-4"10"0,-14 2 0,-3 25-30,-12 4 0,3 18-2,-8 5-1,4 10-1,4-1-1,10 6-1,12-7 0,19-7-1,14-13 0,20-13 1,20-17-1,19-14 1,11-11 0,7-9-1,2-9 0,-5-1 1,-7 4-1,-11 7 1,-15 9-1,-15 16 0,-16 12-2,-13 13 1,-10 14-1,-5 11 0,-2 6-1,1 5-1,5 4-1,6-9-3,21 5-18,3-30-15,26-3 1,2-23-2,23-5 1</inkml:trace>
  <inkml:trace contextRef="#ctx0" brushRef="#br0" timeOffset="940">5492 1994 107,'-25'-9'41,"-23"5"0,1 19-2,-8 5-34,1 7-1,5 5-2,12 4-1,13-1 0,17-4-2,20-5 1,21-5 0,14-4 0,13-7-1,4-1 1,-2-7-1,-2 2 1,-11 3 0,-14 3 0,-19 8 0,-21 2 0,-12 6 0,-11 1-1,-4 0 1,0-2-3,4-9-2,18 2-9,9-18-24,24-18-2,11-10 0,25-4-2</inkml:trace>
  <inkml:trace contextRef="#ctx0" brushRef="#br0" timeOffset="1240">6169 1776 93,'-25'-15'41,"-3"24"3,-16 8-4,7 17-12,-4-3-26,6 7-1,6 2 1,8 4-2,11-3 1,15-6-2,12-7 2,15-6-1,8-7 0,8-4 0,0-4 0,0-2 0,-8 1 0,-9 5 0,-15 7 0,-17 5-1,-13 4 1,-12 4-1,-4 4 0,0 3-1,3 1-4,-2-16-26,25 12-9,-1-17 0,23 7 0</inkml:trace>
  <inkml:trace contextRef="#ctx0" brushRef="#br0" timeOffset="1710">6298 2646 103,'0'0'39,"8"-12"0,-2 26-6,-8-3-30,0 12 1,-3 8-2,-2 12 1,-4 5-2,2 5 1,1 4-3,1-5 0,7-1-3,1-20-9,16 0-24,0-22-3,14-7 1,0-18 0</inkml:trace>
  <inkml:trace contextRef="#ctx0" brushRef="#br0" timeOffset="1890">6423 2585 106,'-13'-8'39,"31"7"1,3-18-3,13-2-37,17-1-2,5-12-9,13 15-26,-7-8-2,3 18 1,-20-1-2</inkml:trace>
  <inkml:trace contextRef="#ctx0" brushRef="#br0" timeOffset="2070">6341 2907 104,'-12'19'41,"12"-19"-1,37-2-3,10-15-36,15-7-2,8 0 0,1-9-5,9 18-20,-18-10-13,-2 13 1,-28 0-2,-7 15 2</inkml:trace>
  <inkml:trace contextRef="#ctx0" brushRef="#br0" timeOffset="2220">6444 3066 95,'-24'31'36,"11"-19"0,30-1 2,18-16-35,17-7-1,19-9-3,5-17-16,17 7-20,-4-10 0,7 7-1,-16-5-1</inkml:trace>
  <inkml:trace contextRef="#ctx0" brushRef="#br0" timeOffset="2830">7213 2791 89,'-36'4'37,"3"12"3,-14-4-1,6 18-29,-9-5-4,7 6 0,-1 2-2,8 2 0,7-1-2,13 0 1,10-6-1,16-8 0,16-10-1,13-8 0,9-7 0,9-9-1,0-9 1,0-6-1,-5-2 0,-8 0 0,-10 1 0,-11 3-1,-10 6 1,-12 8 0,-1 13 0,-16 3 0,-2 9 0,5 6 0,-3 5 0,8 1 0,6 2 0,7-4 0,9-4 0,6-11 0,12-5 0,1-8 0,6-7 1,-1-7 0,-4-4-1,-2 0 1,-7-2-1,-6 5 1,-5 3-2,-6 5 1,-8 13 0,0 0 0,-12 22 0,4-1-1,-2 4 1,3 2 0,0 2 1,2-3-1,7-5 0,-2-21 1,18 9-1,-2-18 1,4-14 0,2-8 1,1-10-2,-2-2-2,-4-6 2,-2 2-2,-3 4 0,-6 4-2,1 13-2,-7-2-5,15 19-28,-11-12-1,16 16 0,-5-16-1</inkml:trace>
  <inkml:trace contextRef="#ctx0" brushRef="#br0" timeOffset="3040">8125 2214 107,'-33'44'41,"7"25"0,-10 4-3,13 13-33,-1 5-1,11 5-1,2-3-3,5-5-1,10-6-4,-4-28-11,13 3-23,-11-27-1,11-4 0,-13-26-1</inkml:trace>
  <inkml:trace contextRef="#ctx0" brushRef="#br0" timeOffset="3490">7901 2851 104,'-9'13'43,"-4"-7"0,20 7-1,-7-13-32,36-13-11,5-9 1,7-10-4,10-8-2,-1-21-8,17 4-25,-18-14-2,7 8 2,-19-4 29,-1 13 8,-10 7 2,-11 10 5,-4 25 7,-18 12 26,-4 12 3,-15 15-1,9 23-29,-14 7-5,2 13-1,-2 3-1,2 7 0,2-1-1,5-8-3,5-6 0,8-15 0,7-12 0,8-14 0,7-13 0,6-15 0,5-10 0,0-7 0,2-3 0,-2 0 0,-4-1 0,-3 7 0,-7 6 0,-3 14 0,-14-2 0,15 23 0,-6 4-10,-11-10-8,19 19-7,-14-17-17,19 7-1,-2-18-1,20 5 1</inkml:trace>
  <inkml:trace contextRef="#ctx0" brushRef="#br0" timeOffset="3890">9836 2131 105,'0'0'41,"0"0"2,33-7-3,4-7-41,20-4-3,18 6-9,0-8-24,11 9-4,-9 0 2,1 11-3</inkml:trace>
  <inkml:trace contextRef="#ctx0" brushRef="#br0" timeOffset="4040">9993 2408 102,'-60'41'40,"15"-16"1,37 0-1,20-14-40,43-20-5,45 0-32,8-18-3,26 4 0,5-15-1</inkml:trace>
  <inkml:trace contextRef="#ctx0" brushRef="#br0" timeOffset="4490">11499 1952 99,'-21'12'42,"10"4"0,-14-1-2,7 6-37,-4 2 0,4 2-1,6 2 0,7 3-1,14-7 0,12 0 0,20-8 0,10 1-1,12-3 1,9-3-1,6-1 1,0-2-2,-9 6 2,-8-1-2,-18 12 1,-16 1 0,-20 6-1,-18 8 1,-16 3 0,-10 3-1,-6-3-1,-6-4-2,9-3-4,-7-20-29,27-1-3,2-29 0,18-4-1</inkml:trace>
  <inkml:trace contextRef="#ctx0" brushRef="#br0" timeOffset="4680">11528 1990 113,'-28'5'42,"2"-2"2,20 11-2,7 0-39,31-16-1,24-4-2,21-4-1,21 0-5,6-10-13,23 13-21,-8-5-1,4 13-1,-19 1 0</inkml:trace>
  <inkml:trace contextRef="#ctx0" brushRef="#br0" timeOffset="4830">12598 2250 110,'-18'17'39,"-4"-13"1,22-4-6,0 0-71,2-11-3,27 3 0,4-9-1</inkml:trace>
  <inkml:trace contextRef="#ctx0" brushRef="#br0" timeOffset="5210">13334 2005 116,'-51'3'40,"-15"-2"3,9 15-6,-4-3-32,8 6-1,6 3-1,14 8-1,14-6-1,19 3 1,19-10 0,19-1-2,13-12 0,11-7 0,7-7 0,-1-11 0,-4 2 0,-6-8 0,-14 8 0,-13-3 0,-9 9 0,-22 13 0,0 0 0,-9 27 0,-14 8 0,-11 14 0,-3 8 0,-5 11-7,9 19-12,-7-16-22,22 7-1,2-23-1,25-4 0</inkml:trace>
  <inkml:trace contextRef="#ctx0" brushRef="#br0" timeOffset="5830">14399 2003 90,'-35'-18'38,"-3"12"0,-14 2 3,6 9-37,-6 4 1,8 7-1,5 3 0,13 5-1,15 0 0,20 7-2,20 0-1,18 2 0,11 1 1,6 6-2,1 0 1,-5 6 0,-9 2 0,-16 4 0,-23 3 0,-21-1 0,-20-2 0,-12-5 1,-8-7-1,-1-10 0,0-15 0,8-17 0,10-20 1,17-18-2,19-16 2,15-14-1,13-11 0,8-6 0,9 1 0,1 3-2,3 19-3,-14-1-28,11 27-7,-14 6 2,4 21-4</inkml:trace>
  <inkml:trace contextRef="#ctx0" brushRef="#br0" timeOffset="6080">15460 2000 99,'-27'-5'39,"0"13"0,-14 4-1,-6 14-37,-5 12 0,-4 12 0,-7 10-1,2 8 0,2 4-1,6 0-1,16 2-9,5-22-27,20-4 1,10-23-1,21-10-1</inkml:trace>
  <inkml:trace contextRef="#ctx0" brushRef="#br0" timeOffset="6270">15084 2167 112,'-15'-18'43,"-10"6"-1,11 24 0,0 6-37,14 7-2,14 3-2,15 2-2,22 0-1,15-5-3,29 5-17,5-24-18,22 0-1,-8-17 1,11-1-2</inkml:trace>
  <inkml:trace contextRef="#ctx0" brushRef="#br0" timeOffset="6430">16180 2015 109,'-31'17'39,"-19"5"2,3 22-3,0-2-35,-1 11-2,4 3-1,8-1-4,22 11-20,5-21-16,28 1 1,9-21-3,28-4 1</inkml:trace>
  <inkml:trace contextRef="#ctx0" brushRef="#br0" timeOffset="6700">16619 2108 110,'-23'7'42,"-21"6"0,2 21-3,-12 10-34,12 6-3,8 3-1,12 7 0,16-4-1,17-6 0,17-11 0,14-8 1,8-17-1,4-14 0,2-15 0,-4-13 0,-8-9 0,-9-9-1,-11-5-2,-13-6-3,6 8-31,-27-4-3,5 20 0,-19-2-1</inkml:trace>
  <inkml:trace contextRef="#ctx0" brushRef="#br0" timeOffset="7270">17100 1432 110,'0'0'40,"0"0"2,0 0-5,0 0-36,0 0-1,51-24 2,-51 24-2,52-18 1,-52 18 0,51-15 0,-51 15-1,43 1 1,-9 4 1,-14 14-2,-10 10 1,-24 8-1,-12 10 1,-11 4-2,9-1 2,22-13-4,17-11 0,30-9-9,12-22-27,33-6-2,9-15 0,22-8-2</inkml:trace>
  <inkml:trace contextRef="#ctx0" brushRef="#br0" timeOffset="7470">18162 1354 105,'-47'12'42,"-11"14"1,-24 10-2,5 11-38,15-1-3,41-9 1,51-21-3,22-11-1,29-6-2,-81 1-19,100-25-15,-42 9-2,5-2 0,-4-5 0</inkml:trace>
  <inkml:trace contextRef="#ctx0" brushRef="#br0" timeOffset="7600">18480 1346 96,'-44'42'40,"-22"15"0,-8 25-15,8 9-61,28 10-3,31-11 0,38-26-4</inkml:trace>
  <inkml:trace contextRef="#ctx0" brushRef="#br0" timeOffset="7920">18973 1715 92,'13'-24'41,"-18"4"0,5 20-1,-32 5-35,2 19-2,-8 15 0,-2 14-2,0 9 0,4 12-1,9 1-1,11-3-5,27 2-31,2-20-6,28-10 3,7-17-2</inkml:trace>
  <inkml:trace contextRef="#ctx0" brushRef="#br0" timeOffset="8250">19316 1748 110,'-54'-11'41,"3"24"3,-14 9-3,13 11-38,-3 5 0,12 6-2,9-2 0,13 4 0,15-5 1,18-8-2,13-9 2,11-5-2,8-8 1,3-4-1,2-4 0,-4-5 0,-4 1 0,-9-2 0,-5 2 0,-4 2-1,-4 1 0,-3 5 0,-1 2-2,-1 4-2,8 4-4,-8-12-29,22 13-4,-7-14 0,16 7 0</inkml:trace>
  <inkml:trace contextRef="#ctx0" brushRef="#br0" timeOffset="8570">19829 1988 107,'-28'-17'41,"3"14"1,-17 3 0,8 12-36,-9 6-2,3 10-1,4 6-1,7 6 0,11 0-1,13-2-1,13-7 1,16-6-1,10-15 0,11-7 1,10-13-1,3-13 0,0-6 1,-1-2 1,-8 1-2,-6 4 0,-12 12 0,-13 10 0,-18 24 0,-14 17 0,-16 17 0,-14 19-2,-12 10-1,-8 4-2,4 12-14,-17-17-20,13 5-4,-11-19 1,10-5-2</inkml:trace>
  <inkml:trace contextRef="#ctx0" brushRef="#br0" timeOffset="9270">2796 4219 53,'9'-11'36,"5"17"0,-7 14-1,2 24-21,-7 16-8,5 27-1,-9 12 0,4 18-3,-8 6 0,-1 2-2,-1-5 1,-2-11-3,7-10-6,-5-29-27,12-17 0,2-25-1,9-15-1</inkml:trace>
  <inkml:trace contextRef="#ctx0" brushRef="#br0" timeOffset="9440">2815 5044 88,'-4'10'39,"4"-10"-1,30 4 1,19-22-35,25-13-3,27-14-3,10-24-8,30-6-26,-2-22-2,8 0 1,-14-10-2</inkml:trace>
  <inkml:trace contextRef="#ctx0" brushRef="#br0" timeOffset="9620">3923 4082 89,'-55'99'39,"-7"12"0,9 18 0,0 6-29,12-5-9,13-3 1,12-10-4,15-11-2,11-21-3,29-5-23,3-33-8,24-11 0,3-26-2</inkml:trace>
  <inkml:trace contextRef="#ctx0" brushRef="#br0" timeOffset="10370">4282 4804 87,'-45'-2'39,"1"22"1,-12 6 0,8 15-34,0 7 0,15 4-2,7 1 0,17-4-2,16-8 1,18-13-2,19-13 0,16-15-1,10-15 0,5-13 0,2-15-2,-6-9 1,-10-9-1,-13-1 1,-16-1 0,-15 6-1,-17 5 2,-10 9-1,-11 12 1,-6 11 0,-2 13 0,3 9 1,4 8-1,8 7 1,13 3-1,11-1 1,12-4 0,14-2-1,10-6 1,9-8 0,3-5 0,0-2-1,-5-5 1,-7 2-1,-6-1 1,-11 3-1,-12 2 1,-17 7-1,0 0 0,-5 27 0,-12 4-1,-6 8 1,-3 12 0,1 4 0,3 6 1,6 2-1,8-5 1,10-10-1,14-13 2,12-14-2,12-17 1,7-17-1,4-16 0,2-15 1,0-11-2,-3-9 2,-7-1-2,-6 2 2,-11 9-1,-6 10 0,-7 17-1,-13 27 1,0 0-1,-5 31 0,-1 14 1,-3 10-1,6 7 2,6 5-1,7-1 0,8-9 1,9-12 0,9-14-1,7-17 0,4-17 1,3-16-1,-3-15 1,-3-13-1,-4-11 0,-7-7-2,-7-9-1,-2 7-14,-18-17-18,7 13-6,-12-8 1,7 16-2</inkml:trace>
  <inkml:trace contextRef="#ctx0" brushRef="#br0" timeOffset="11070">7679 4625 83,'-30'-22'38,"4"9"-1,-10-8 1,6 14-33,-9 5-1,1 17-1,-7 17 0,1 23 0,-5 13 0,6 15 1,3 3-1,14-2 0,15-9 0,19-16-1,23-27 0,23-31 0,28-32 0,18-28-1,13-25 0,7-15 0,-4-16 0,-5-4 1,-13-8-1,-19 6 0,-21 12-1,-23 19 1,-21 22-1,-19 26 1,-16 30-2,-17 31 0,-11 35 0,-6 26 0,-4 24 0,3 14 0,11 6-1,12-3-2,22-9-1,18-21-3,34-8-16,12-35-16,28-11 1,3-32-2,17-8 1</inkml:trace>
  <inkml:trace contextRef="#ctx0" brushRef="#br0" timeOffset="11340">8617 4646 102,'-29'-3'39,"-20"1"2,9 24-3,-4 9-34,1 16 0,5 9-1,9 10-1,14 0 1,15-2-2,18-7 2,15-10-3,11-17 1,13-17 1,3-19-1,-1-18-1,-5-16-1,-12-12 1,-13-10-1,-14-6 0,-13-1-2,-13-1-3,-7 14-2,-14 0-12,6 33-20,-8 2 1,11 24-1,-1 1-1</inkml:trace>
  <inkml:trace contextRef="#ctx0" brushRef="#br0" timeOffset="12060">10320 4490 82,'-16'-12'38,"4"16"-1,-11 6 1,4 17-33,-5 11-1,3 16-1,-2 8 1,6 9-1,4-3 0,14 1 0,10-12-1,15-13 0,18-19-1,16-19 0,15-21 0,6-15 0,4-13-1,1-9 1,-9-4-1,-9-2 0,-17 5 0,-16 6 0,-18 10 0,-12 14 0,-5 23 0,-30-6 0,5 23 1,-4 12-1,5 13 0,5 5 1,8 4-1,12-1 1,12-6-1,17-8 1,13-10 0,9-14 0,8-17 1,3-11-1,-3-14 0,-6-10 0,-6-9 0,-17-5-1,-10-1 0,-12 1 0,-9 3-2,-8 1 0,-1 9-3,-3 1-2,16 23-18,-11-8-15,21 19-1,-5-5 0,19 15 0</inkml:trace>
  <inkml:trace contextRef="#ctx0" brushRef="#br0" timeOffset="12390">11596 4689 93,'17'2'39,"15"3"1,2-18-2,18 1-34,5-7-1,6-2 0,-1-3-2,-9-2 0,-10 1 0,-14 0-1,-16 1 1,-20 3-1,-19 1 0,-16 9 2,-13 5-1,-9 10 0,-5 10 0,1 16 0,2 9 0,10 15 1,12 9-1,15 4-1,19-1-1,22-6 0,23-5-6,10-26-13,43 3-20,12-26 1,32-6-1,11-24-2</inkml:trace>
  <inkml:trace contextRef="#ctx0" brushRef="#br0" timeOffset="12780">13817 3796 103,'-26'41'39,"3"25"0,-5 6-4,9 21-32,3 13-1,5 11-2,3 6 0,2-3-3,9-2-2,-1-26-19,18-2-14,-1-25-1,20-16 0,0-27 0</inkml:trace>
  <inkml:trace contextRef="#ctx0" brushRef="#br0" timeOffset="13060">14084 4377 98,'-80'30'39,"-6"0"0,16 12 0,6-8-35,24-4-3,22-9 2,27-4-1,20-7 0,20-3 1,14-4-2,14 3 1,5 0-1,1 4 0,-2 4-1,-8 2-1,-9 6 0,-11 0-2,-6 4-2,-11-7-5,9 7-28,-19-17-2,9 5 2,-10-18-2</inkml:trace>
  <inkml:trace contextRef="#ctx0" brushRef="#br0" timeOffset="13430">14768 4388 103,'-23'10'41,"-14"5"0,7 22-2,-3 5-35,0 9-1,-1 6 0,5 4-1,6 0-1,7-4 0,9-10 0,7-8 0,8-15 0,9-12 0,8-19-1,4-17 1,2-12 0,4-11-1,-2-11 1,1-8-1,-2-1 1,-2 4 0,-4 11-1,-5 11 1,-4 12-1,-1 16 1,-4 15-1,0 16-1,-1 12 0,0 9-1,6 7 0,7-2-1,13 2-3,2-16-7,23 10-21,-6-24-6,13 1 0,-5-28-1</inkml:trace>
  <inkml:trace contextRef="#ctx0" brushRef="#br0" timeOffset="13730">15463 4445 105,'-40'-8'40,"6"21"0,-11-1-1,4 19-33,3 7-1,9 8-2,9 6-1,12 1-1,14-1 0,15-5 0,13-9-1,10-11 1,7-16-1,4-12 0,0-14 0,-4-14 0,-9-11 0,-9-11-1,-12-4 0,-12-4 0,-8 0-2,-11 4 1,-3 10-2,-5 4-1,4 18-3,-5-1-7,19 24-23,0 0 0,10 24 0,6-10-1</inkml:trace>
  <inkml:trace contextRef="#ctx0" brushRef="#br0" timeOffset="14180">15988 4400 102,'-1'-19'40,"1"19"0,-5-19 0,5 19-34,-16 19-1,3 7-3,-4 9 1,-1 11-2,1 5 0,3 3 0,3 0 0,7-4-1,8-5 1,7-10-1,11-10 1,11-14-1,5-10-1,4-10 1,4-10-1,1-10 1,0-5-1,-6 0 1,-3 3-1,-11 6 0,-5 9 0,-7 14 1,-6 15 0,-6 10 0,-2 12 0,-2 8 0,0 4 0,2 2 0,4-4 0,5-10 1,6-9-1,5-12 0,7-18 0,4-12 0,3-12 0,2-10-1,0-7 0,-5-9-2,0 0-3,-12-17-12,11 14-15,-21-13-8,10 11 1,-13-5-1</inkml:trace>
  <inkml:trace contextRef="#ctx0" brushRef="#br0" timeOffset="14530">16859 3730 104,'0'0'41,"19"-20"1,10 17-1,12-8-38,7 3 1,9-4-2,7 4 1,1-1-1,-1 2 0,-6 5-1,-7 6 0,-16 10 0,-16 12 0,-16 14 0,-17 14-1,-14 14 0,-8 13-1,-3 10 0,-1 2-1,10 5-4,0-12-11,32 9-11,-3-27-15,29-2-1,4-22-1,22 0 2</inkml:trace>
  <inkml:trace contextRef="#ctx0" brushRef="#br0" timeOffset="14660">17375 4962 94,'-43'35'43,"-5"-22"-1,20 0-2,8-11-35,6-22-40,30 6-6,-2-14-1,14 4-2</inkml:trace>
  <inkml:trace contextRef="#ctx0" brushRef="#br0" timeOffset="23250">6129 6204 76,'15'10'37,"-7"3"0,2 11-1,-11 6-30,6 13-3,-5 11 0,2 15 1,-5 11-2,-1 6 0,0 7-1,0-1-1,6-2-4,1-18-7,13-6-26,-1-23 0,11-16-1,-2-22 0</inkml:trace>
  <inkml:trace contextRef="#ctx0" brushRef="#br0" timeOffset="23430">6166 6328 96,'-19'-3'39,"19"3"1,0 0-2,34-18-36,25 0-1,20-6-2,13-4-3,22 11-28,-13-5-6,-3 14 0,-18 3-2</inkml:trace>
  <inkml:trace contextRef="#ctx0" brushRef="#br0" timeOffset="23610">6225 6828 108,'2'11'40,"25"-22"1,34-10-3,28-14-41,22-20-21,35 7-12,-4-9-4,12 9-1,0-1 0</inkml:trace>
  <inkml:trace contextRef="#ctx0" brushRef="#br0" timeOffset="23910">8178 6603 95,'24'-15'41,"13"-13"1,22 1-3,3-1-29,16-11-10,10 3-6,-4-9-19,8 22-12,-21 3-2,-8 19-1,-22 3 0</inkml:trace>
  <inkml:trace contextRef="#ctx0" brushRef="#br0" timeOffset="24070">8201 6972 108,'-40'23'39,"36"-9"1,31-29-4,38-12-35,37-4-17,16-20-18,30 2-4,6-8-1,18 4 0</inkml:trace>
  <inkml:trace contextRef="#ctx0" brushRef="#br0" timeOffset="24620">11873 5953 89,'-47'-18'38,"-11"3"-3,2 13 4,-13-3-33,4 24-3,-6 11 3,2 19-3,-5 17 2,5 17-3,4 15 3,9 12-1,8 5-2,17-1 2,18-9-2,22-13 1,26-21-1,23-22 1,19-28-2,15-20-1,11-23 1,6-13-1,-1-16 2,-11-6-5,-16 2 3,-16 5-2,-18 11 2,-17 14-2,-14 18 3,-16 7-1,-7 32 0,-6 5 1,2 10-2,0 2 0,17 8-12,1-24-9,32 8-7,3-25-10,32-6-1,13-24-2,29-7 2</inkml:trace>
  <inkml:trace contextRef="#ctx0" brushRef="#br0" timeOffset="25330">12925 6182 91,'28'-26'39,"-1"12"-2,-16 3 2,-11 11-33,5 15-2,-7 8 1,-9 11-2,-2 13 0,-5 8-1,-4 15 0,-5 3-1,2 5 2,-4-3-1,3-5 0,2-10-1,5-12 2,5-19-2,14-29 3,0 0-4,20-38 0,4-10 0,4-15-1,2-12 2,1-9-3,-3-7 2,-3 4-2,-5 6 3,-7 14-2,-3 12 1,-5 14 0,-2 23 1,-3 18-1,2 30 0,-1 11 1,4 11-1,5 4 2,8 1-1,13-4 1,13-12-1,17-17 2,17-22-3,14-18 0,7-19 0,7-14 0,-3-12 0,-11-6 0,-8 0 0,-18 5 0,-19 10 0,-17 14 0,-17 19 0,-13 19 0,-17 28 0,-6 18 0,-6 15 0,-2 12 0,4 9 0,2 6 0,13 2-7,1-17-10,31 4-9,-7-27-2,25 4-9,-6-23-3,13-4-2,-3-18 4</inkml:trace>
  <inkml:trace contextRef="#ctx0" brushRef="#br0" timeOffset="25800">14087 6734 111,'15'15'39,"-3"-19"2,12 3-5,0-7-32,10-1-2,2-3 1,3-1-1,-2-2-1,-3 2 0,-6 0 1,-5-1-1,-9 0 0,-7 2-1,-11 0 1,-7 5 0,-11-1 0,-5 8-1,-7 5 1,-4 8 2,-2 10-1,0 7 0,3 7-2,7 5 0,12 0 0,11-5 0,18-3 0,15-16-5,26 1-14,-2-31-6,30 7-5,-6-25-8,19 4-4,4-12 0,14 2 4</inkml:trace>
  <inkml:trace contextRef="#ctx0" brushRef="#br0" timeOffset="26570">15046 6378 95,'0'0'37,"-11"15"1,3 6-2,-9 0-32,2 10 0,-6 4 0,1 8 1,-5 2-1,4 2 0,2-5-1,4-1 0,2-8-2,7-9 2,4-11-2,2-13-1,18-17 1,0-9-1,3-12 1,2-7-2,0-8 2,-1-4-2,-1 0 2,-4 6-3,-5 6 3,-4 9-1,-6 13 0,-2 10 1,0 13-1,-3 13 0,0 8 1,6 5 0,5 3-1,4 0 2,10-4-1,10-5 0,8-12 0,11-8 1,7-10 0,4-11-2,1-7 0,1-4 0,-4-6 0,-6 2 0,-9 3 0,-12 5 0,-7 5 0,-10 10 0,-16 13 0,7 12 0,-15 13 0,-4 9 0,-3 10 0,0 5-3,4 10-2,0-4-3,18 10-12,-8-22-4,29 10-9,-10-20-4,21-2-5,-2-17 4,9-2 0</inkml:trace>
  <inkml:trace contextRef="#ctx0" brushRef="#br0" timeOffset="27100">15938 6674 83,'0'0'40,"16"19"-2,-16-19 2,6 29-26,-8-13-8,4 8-2,-4 3-3,-3-2-7,11 6-30,-12-8-2,9 3-1,-2-13-1</inkml:trace>
  <inkml:trace contextRef="#ctx0" brushRef="#br0" timeOffset="27760">10995 7497 86,'59'0'36,"15"-7"0,18 2 1,4-2-36,23 1 0,19 2-2,13 1 1,12 3 0,10 3 0,15-1 1,15 0 0,16-3 1,19-1-1,13-6 1,20-3 1,12-6 0,17-2 0,7-7-1,7-1 1,-1-2-1,-6 0 0,-10 5-3,-18-3-2,-9 13-32,-40-1-2,-28 14-1,-37 1-2</inkml:trace>
  <inkml:trace contextRef="#ctx0" brushRef="#br0" timeOffset="28970">15132 7563 73,'-10'7'42,"22"-5"-2,4-13 1,15 8-17,-2-6-22,3 2 0,-2 1 0,-2 6 0,-11 3-2,-5 8 1,-11 4 0,-6 5 0,-5 5 0,-6 3 0,-4 4 0,-2 1 1,0-1-1,5-1 0,5-4 0,10-4 0,9-7 0,15-5-1,9-7-1,8-7-2,15 6-9,-9-19-10,24 16-6,-19-16-8,12 12-5,-14-4-1,7 10 1</inkml:trace>
  <inkml:trace contextRef="#ctx0" brushRef="#br0" timeOffset="29120">15858 8081 110,'-10'15'41,"-6"-14"-4,16-1-7,-13-13-52,8-16-10,16 10-7,-9-5-3,6 10 2</inkml:trace>
  <inkml:trace contextRef="#ctx0" brushRef="#br0" timeOffset="33150">14242 7976 30,'0'0'33,"0"0"0,-11-3-4,-15-3-8,12 15-3,-24-10-3,9 13-6,-14-4-2,4 14-1,-9 2-2,2 12-1,0 5 0,4 13-1,3 5 0,10 9-1,7-3 2,15-8-2,17-13 1,18-14 0,19-26 0,19-23-1,19-22 1,11-26-1,6-16 0,4-12 0,-8-7 0,-8-6 0,-13 5-1,-18 5 1,-19 8-1,-16 18 0,-19 17 1,-14 20-1,-12 29 0,-10 32 1,-6 27-1,-1 20 1,2 19-1,7 9 0,9 4 0,11-5-1,15-8-2,11-24-4,20-1-13,-7-35-9,20-3-11,-9-22-1,6-7-2,-8-18 2</inkml:trace>
  <inkml:trace contextRef="#ctx0" brushRef="#br0" timeOffset="38890">6498 8887 35,'-70'-15'29,"-9"-3"2,-1 4-2,-7 2-24,-4-1-2,-1 5-1,-5 1-1,-4 3 1,-8 4-1,-1 7 2,-6 2 0,-1 10 0,-7-2 1,0 11 0,-8-1 0,2 14-1,-2 1 0,2 12-1,-6 2-1,0 9 2,-3 7-2,5 8 0,1 5-1,1 7 1,-3 5-1,3 7 0,1 2 0,9 4 0,5-1 0,4 5 0,8 1 0,8 3 1,5 1-2,10 0 2,5 3-3,7 4 1,4 6 1,4 7-2,6 0 0,5 3 1,7 1 0,6 4-1,8-3 2,8-2 0,8-3 0,7-3 0,7-2 0,9 0-1,6-1 2,6 0 0,5 0-1,9 2 1,4 1-1,10 3 0,5 0 0,5-2 0,6 0-1,6 0 1,3-2-1,5 0 1,4-6-2,9-3 0,6-7 1,7-5 0,8-7 0,11-7 0,13-8 1,10-8-1,9-10 2,9-5 0,8-8-1,9-5 1,7-4 0,5-4-2,3-6 1,2 0-1,0-4 2,0 1-2,1-4 1,-2-4 0,1-4 1,0-5 0,-2-6 0,1-6 1,1-9 0,3-8 0,0-6 0,0-8 1,0-7-1,1-7 1,-4-5-1,1-9 0,-1-6 0,-5-10 0,-4-7-1,-6-9 1,-7-7-1,-9-5 0,-9-6 0,-12-7 0,-13-4 0,-13-6 0,-15-5 0,-11-6 1,-13-8-1,-13-8 0,-10-9 0,-9-6 0,-10-7 0,-8-5 0,-9-6 0,-10-3 0,-8-4 0,-9-2 0,-9 1-1,-9 1 1,-7 2-1,-8 3 1,-6 2-1,-8 7 1,-6 4 0,-6 7 1,-8 2-1,-5 2 1,-9 2 1,-4-1-3,-7 3 2,-2 1 0,-5-5 0,-4 0-2,-3 1 2,-4 2-3,-2 3 1,-5 5 1,-7 7-1,-4 4-1,-8 12-1,-7 8 1,-7 10 0,-10 7 0,-8 9 0,-9 7 1,-10 8-1,-11 12 1,-8 12 1,-13 16-1,-12 21 1,-13 28-1,-18 29 0,-11 28-2,-8 36-8,-8 5-27,16 13-3,10-15 0,31-23-2</inkml:trace>
  <inkml:trace contextRef="#ctx0" brushRef="#br0" timeOffset="39840">5328 9754 66,'11'-1'37,"-1"14"-2,-7 7 2,-2 14-24,-11 13-10,3 16-2,-4 14 0,0 10 0,1 4-2,1 1 1,4-2-4,2-19-6,18-5-25,-3-21 0,13-17-1,-2-23 1</inkml:trace>
  <inkml:trace contextRef="#ctx0" brushRef="#br0" timeOffset="40050">5423 9797 85,'-26'-21'37,"13"13"0,8-4 1,28 2-34,4-6-1,19-3-1,14-4 0,8-3-3,9 7-2,-2-9-20,5 16-14,-14 5 0,-8 13-2,-19 2 2</inkml:trace>
  <inkml:trace contextRef="#ctx0" brushRef="#br0" timeOffset="40250">5414 10197 89,'-28'31'40,"16"-19"-2,28-4 3,13-16-34,26-9-5,16-8 0,9-5-3,9 5-5,-14-6-29,5 13-3,-19-1-1,-12 18-1</inkml:trace>
  <inkml:trace contextRef="#ctx0" brushRef="#br0" timeOffset="40430">5478 10529 96,'-1'11'39,"12"-18"1,24-5-2,15-15-37,15-11-5,24 2-11,4-17-24,12 3 2,-7-3-2,5 8 1</inkml:trace>
  <inkml:trace contextRef="#ctx0" brushRef="#br0" timeOffset="41130">6640 10107 91,'-24'-5'38,"2"8"1,-12-2 0,-5 13-35,-5 8 0,2 13 1,-9 10-2,3 9 1,0 3-2,10 3 1,12-4-2,13-8 1,17-14-1,15-15 0,16-18 0,14-16-1,7-14 1,6-10-2,-2-9 2,-1-4-1,-7-1 1,-8 1-1,-10 7 1,-10 7-1,-11 10 0,-8 13 1,-5 15-1,-19 10 0,0 14 0,1 7 0,1 7-1,3 3 2,9-1-2,10-6 1,11-7-1,12-10 2,9-10-2,8-9 1,4-6 0,0-9-2,-2-2 3,-7-3-3,-8 0 3,-8 4-1,-9 0 0,-6 6 0,-9 12-1,0 0 3,-13 7-3,1 11 2,-3 6-1,-2 4 0,2 2-1,1 1 1,4-3 0,4-6 0,7-9 0,-1-13 0,24-3 0,-4-14 1,5-9 0,1-6-3,1-6 4,-1-4-2,-3 0 1,-5 3-2,-5 3 1,-4 4-1,-1 4-2,-1 1-1,11 8-5,-8-15-13,24 18-9,-5-18-8,18 4 1,-2-18-1</inkml:trace>
  <inkml:trace contextRef="#ctx0" brushRef="#br0" timeOffset="41310">7708 9553 96,'-14'15'37,"-16"15"2,2 26 0,-10 9-32,2 15-2,-2 10-1,9 6-2,3-1-2,11-2 1,8-6-5,6-16-1,21-1-25,-9-26-9,12-8-1,-5-25 1</inkml:trace>
  <inkml:trace contextRef="#ctx0" brushRef="#br0" timeOffset="41770">7489 10173 104,'-12'5'39,"12"-5"2,19 0-3,13-13-35,10-11-2,9-9-2,6-6 1,1-7 0,-1-5 0,-3-3 0,-8 2 0,-8 5 0,-11 6 2,-9 12 0,-11 11 0,-7 18 1,-13 19-1,-5 15 1,-9 16 0,-1 13 0,-5 7-1,5 3-1,4 0 0,7-6 0,6-8-1,9-12 1,10-13-1,8-15 0,8-13 0,8-11 0,3-11 1,0-6-1,0-4 3,-2-1-3,-7 4 0,-3 8 0,-8 9 0,-15 6 0,6 20 0,-9 1 0,0 13-8,-7-6-8,18 22-9,-14-22-3,25 17-10,-7-17-3,15 2-3,-1-8 3</inkml:trace>
  <inkml:trace contextRef="#ctx0" brushRef="#br0" timeOffset="42950">6379 12630 23,'-17'14'33,"17"-14"4,0 0-2,-15-7-17,32 2-5,1-23-2,24-6-2,16-23-3,29-14 0,17-21-1,26-10-1,21-17 0,18-8-1,15-9-1,13-2-1,8 4 0,-1 5 0,2 6 0,-4 10 1,-9 10-1,-15 9 1,-17 13-2,-18 11 2,-26 9-2,-18 9 2,-20 7-2,-19 4-1,-14 5 1,-14 2 0,-8 8-1,-7 2 0,-7 8 0,-6-1-2,-4 17-1,0-20-6,0 20-28,0 0 1,0 0-1,0 0-1</inkml:trace>
  <inkml:trace contextRef="#ctx0" brushRef="#br0" timeOffset="43550">8999 10752 77,'-7'-14'37,"5"4"0,-3-5 0,5 15-34,-4-18 0,4 18 1,0 0 0,22-1 0,-4 1 0,15 1-1,10-6 1,17-2-1,13-5 0,14 0-1,8-6 0,2 2 0,-4 5-1,-12 4-1,-16 10 1,-21 12-1,-27 13 0,-24 8 0,-22 10-1,-20 7 0,-13 6-2,-9-3-2,3 5-4,-9-15-26,25 3-6,5-17 1,20-3-2</inkml:trace>
  <inkml:trace contextRef="#ctx0" brushRef="#br0" timeOffset="44480">3774 11083 58,'-5'-17'38,"2"-2"-1,7 9 1,-1-3-33,8 15 1,-11-2-2,20 32 0,-14 3-1,-2 19-1,-7 16 0,-3 14-1,-8 8 1,-3 7 0,-2-2 0,2-3-1,-2-14 1,7-13-2,1-18 2,8-19-2,3-20 0,5-20-2,2-19 2,3-16 2,-1-16-2,3-14 1,0-14-1,2-11 1,1-7 0,3 1 2,1 4-2,3 6 1,5 10-1,2 9 1,5 16 0,4 14 0,2 16-1,1 12-1,1 13 0,-2 11 1,-4 13-1,-6 9 0,-11 11 0,-11 11-1,-14 6 0,-11 5-1,-15 4 1,-12 0-1,-7 2 2,-4-3-3,-1-4 4,7-9-3,9-5 2,10-8 1,14-6 0,17-7 0,15-6 0,13-3 0,7-3 0,7 2 0,1 0 0,1 1 0,-2 2-2,-6-1 1,-1 4-4,-6-8-1,10 10-16,-14-21-8,17 7-7,-10-15-5,11-1 1,-4-12-1</inkml:trace>
  <inkml:trace contextRef="#ctx0" brushRef="#br0" timeOffset="44790">4477 11552 51,'0'0'37,"0"0"0,0 0 0,-2 29-17,-12-9-13,3 12-1,-3 3-2,3 6-2,-1 1-1,6 0 0,6-3-2,5-6-3,12-2-5,-5-20-29,16-3 1,-4-17-1,10-3-1</inkml:trace>
  <inkml:trace contextRef="#ctx0" brushRef="#br0" timeOffset="44970">4494 11476 75,'-17'-4'40,"1"-1"-3,16 5 3,0 0-34,16 0-3,14-9-2,12-5-2,10 2-3,-1-10-16,10 13-17,-11-2-1,-1 9-1,-17 0 0</inkml:trace>
  <inkml:trace contextRef="#ctx0" brushRef="#br0" timeOffset="45140">4549 11661 74,'-8'12'38,"8"-12"-1,30-5 2,4-7-35,16-5-3,5-1-2,-4-5-8,2 14-27,-17 0-1,-9 12 0,-27-3-1</inkml:trace>
  <inkml:trace contextRef="#ctx0" brushRef="#br0" timeOffset="45290">4480 11921 80,'0'0'40,"22"3"-2,19-25 1,21-6-35,14-5-7,-3-10-30,12 8-3,-10-3-1,-1 13-3</inkml:trace>
  <inkml:trace contextRef="#ctx0" brushRef="#br0" timeOffset="45990">3229 12338 63,'-37'15'36,"-3"16"2,-11 7-2,2 21-30,-2 6 0,8 21-1,5 1 0,10 7 0,9-7-1,14-4-1,12-12-1,13-15 0,8-16 0,10-16-1,2-18 0,4-10 0,-3-13 0,-5-8 0,-9-7 0,-10-3-1,-14-1-1,-9-1 0,-9 6-1,-10 4 0,-5 10 0,-4 7-1,3 13 0,-1-1-4,21 19-15,-5-15-16,25 7 1,5-15-2,25 0 0</inkml:trace>
  <inkml:trace contextRef="#ctx0" brushRef="#br0" timeOffset="46160">3641 12743 74,'-33'13'42,"2"6"-4,-7-13 0,9-11-32,9 8-19,3-18-25,21 3 1,5-17-2,18 3 0</inkml:trace>
  <inkml:trace contextRef="#ctx0" brushRef="#br0" timeOffset="46620">3688 12509 90,'-24'21'40,"6"-20"1,18-1-10,26-17-28,14-6 0,12-8-1,11 0-1,5-2 1,1 6-1,-7 5 0,-8 9-1,-17 12 1,-15 9 0,-20 10-1,-16 9 2,-13 5-2,-6 3 1,-5 1-1,1-3 0,1-3 0,11-5-1,13-5 2,15-10-2,14-3 1,12-3 0,10-2 0,2 2 0,3 2 0,-4 6 1,-9 9-1,-9 9 1,-14 7 0,-10 8 0,-11 2-1,-7 1 1,-2-2-2,-3-6 0,4-8-3,1-16-5,20 2-13,-8-32-9,24 1-8,-3-21-3,16-1 2</inkml:trace>
  <inkml:trace contextRef="#ctx0" brushRef="#br0" timeOffset="46940">4404 12423 78,'0'0'42,"0"0"-1,10-8-1,1-6-33,15 2-2,6-4 0,7 2-2,0 2 0,3 4 0,-4 7-1,-4 9-1,-11 10 0,-8 13-1,-9 10 1,-8 7-1,-9 10-1,-5 2 1,-6 3-2,-1-2 0,4-1-2,-2-17-6,19 5-11,-13-32-7,31 6-7,-16-22-6,37-14-2,-5-16 2</inkml:trace>
  <inkml:trace contextRef="#ctx0" brushRef="#br0" timeOffset="47380">5281 12410 51,'1'27'36,"-11"-3"-1,-5 13-2,-11 0-29,-2 18-2,-3 5 0,0 3-1,-1 2-3,-1-18-12,13-1-17,3-17-4,10-13 1,7-16 0</inkml:trace>
  <inkml:trace contextRef="#ctx0" brushRef="#br0" timeOffset="47540">5076 12606 66,'0'0'39,"-27"-3"-1,17 24 1,-9 3-32,13 10-2,5 2-3,9 1-1,16-1-5,4-20-16,28 3-18,5-20 0,21-8-1,-5-16 0</inkml:trace>
  <inkml:trace contextRef="#ctx0" brushRef="#br0" timeOffset="48060">5679 12369 72,'-41'37'40,"-9"2"-3,12 16 3,-9-1-35,24 5-1,9-6-1,15-3-1,14-11-1,16-9 0,14-13-2,9-12-1,11-10-2,-1-13-1,5-3-4,-13-17-9,6 10-15,-27-11 1,1 14 8,-28-14 10,-2 12 8,-16 2 4,-10 0 7,1 18 10,-18-5 18,13 20-1,-14-8-9,18 25-5,-9-4-7,14 16-3,0 0-3,8 4-1,6-1-1,8-5 0,7-4-1,9-6-1,6-13 0,2-8 0,3-9 0,-1-9-1,-5-6 0,-6-7 0,-9-3 1,-10-2-1,-10-2 0,-4 0-1,-7-1 0,1-1-1,4 5-1,3-2-3,18 13-12,-7-13-8,27 17-12,-6-6-1,14 10-1,-4-3 1</inkml:trace>
  <inkml:trace contextRef="#ctx0" brushRef="#br0" timeOffset="48530">6344 11791 76,'-7'17'40,"-11"2"0,0 16 1,-8 3-34,-2 14-1,-4 5-1,5 6 0,5-3-1,11-3-2,11-10 1,13-10-2,12-17 1,10-14-2,6-14 1,1-8-1,-5-10 0,-8-7-1,-8 0-1,-16-3-2,-8 10-2,-18-9-10,5 26-10,-26-11-8,11 27-6,-13 2-2,8 20 3</inkml:trace>
  <inkml:trace contextRef="#ctx0" brushRef="#br0" timeOffset="49510">4466 13530 55,'12'13'37,"-11"-2"-1,2 14 0,-8 3-32,1 9 1,-6 5-2,2 6 1,-5-1-1,3 1 1,-3-12-2,5-4 0,3-14 0,5-18 0,0 0-1,23-24 0,-2-11 0,5-7-1,0-7 1,3-2 0,-2 2-1,-3 5 0,-6 8 1,-4 12 0,-6 11 0,-8 13 0,7 14 0,-5 7 0,3 4 1,4 3 0,6-2-1,7-2 1,9-11-1,9-8 1,7-13-1,5-8 1,3-8-1,-2-3 0,-3-1 0,-6 4 0,-8 7 0,-6 10 1,-10 14-1,-9 12-1,-5 11 1,-5 11 0,-2 6-2,-1 3 0,3 5-4,-1-11-7,19 10-9,-14-27-7,27 12-6,-14-23-10,14-2 0</inkml:trace>
  <inkml:trace contextRef="#ctx0" brushRef="#br1" timeOffset="56360">10508 12033 15,'0'0'29,"0"0"2,0 0-1,0 0-17,0 0-3,0 0 0,0 0-1,-11-1-1,11 1-2,2 10 0,4 4 0,-2 0-2,6 11 0,1 5-2,2 11 0,1 7-1,0 7 0,-3 8-1,-3 7 1,-6 4-1,-2 3 1,-4 3 0,1-3-1,0-6 1,3-7-2,4-8-2,1-20-5,12-6-29,-2-17 0,6-11-1,-3-16 0</inkml:trace>
  <inkml:trace contextRef="#ctx0" brushRef="#br1" timeOffset="57240">10550 12027 36,'0'0'34,"-17"0"2,17 0 0,-6-11-23,17 12-4,-11-1-1,17-4-2,-5 1-1,11 5-1,1-3-2,11 1 0,4-6 0,12-2 0,5-5 0,9-6-1,4-4 1,5-4-1,1 0 0,-1-1-1,-7 5 0,-7 2 0,-10 7 0,-10 4-1,-11 5 1,-10 5-1,-19 0 1,9 11-1,-9-11 1,-11 14 0,11-14 0,-17 12 0,17-12 1,-11 6-2,11-6 2,0 0-1,0 0 0,10-2-1,-10 2 1,13 0 1,-13 0-1,14 11 0,-7 2 0,-3 9 1,1 8-1,-1 11 1,-2 11 0,-1 11 0,-1 7-1,0 8 2,-1 2-2,1 1 0,1-6 0,4-5 0,3-8 0,2-10-1,4-10 1,2-11-1,2-7 0,-2-6 1,-2-5 0,-4-4 0,-10-9 0,7 13-1,-7-13 1,-17 8 0,-1-7 0,-6-2 0,-8-1 0,-10-3 0,-8 2 0,-10 0 0,-7 2 1,-10 6-1,-4 2 1,-1 4 0,2 4-1,6 4 1,9-4 0,13-5-1,17-3-3,12-23-13,26 6-22,7-17-1,21-2-2,6-12 1</inkml:trace>
  <inkml:trace contextRef="#ctx0" brushRef="#br1" timeOffset="57660">11084 12049 73,'0'0'39,"24"-38"-2,-6-14 1,20-10-32,10-30-4,13-19 0,15-18 0,9-12-2,8-4 1,1-4-4,7 15-30,-24 6-3,-6 26-1,-21 16-1</inkml:trace>
  <inkml:trace contextRef="#ctx0" brushRef="#br1" timeOffset="58260">11966 9455 86,'-2'-18'37,"2"18"2,-3-16 0,3 16-35,-2 19-1,1 9 0,2 14 0,-1 20 1,1 14-2,-1 18 1,0 12-2,0 5 1,3 0-2,0-4 1,6-11-5,2-21-3,19-8-31,-5-29-2,15-16-1,-2-24 1</inkml:trace>
  <inkml:trace contextRef="#ctx0" brushRef="#br1" timeOffset="58510">12454 9417 100,'0'0'40,"-13"24"0,9 14 0,0 5-36,3 14-1,0 9 0,2 11-1,-2 9-1,-1 2 0,2 3-3,-1-9-1,7 2-13,-7-26-22,15-4-3,-4-26-2,13-13 3</inkml:trace>
  <inkml:trace contextRef="#ctx0" brushRef="#br1" timeOffset="58800">12788 9676 101,'-39'21'40,"0"18"0,-12-1 1,3 8-36,5-3-1,9-2 0,6-6-1,9-5 0,12-10-1,14-7 0,12-8-1,13-8 0,11-6 0,10-2-1,4-3 0,5 0-2,-2 3 0,-5-3-3,1 13-6,-19-15-16,11 17-13,-21-9-1,6 9-1,-11-12 2</inkml:trace>
  <inkml:trace contextRef="#ctx0" brushRef="#br1" timeOffset="59250">13171 9819 105,'-26'-1'40,"4"12"1,-10-2-2,2 14-34,-3 4-1,3 12 0,2 3-1,7 3 0,9-2-1,7-6 0,12-9-1,8-9 0,9-15 0,12-12-1,4-12 1,1-12-1,1-3 0,-2-5-1,-3 0 1,-6 3 0,-4 7-1,-9 11 1,-6 12-1,-8 17 0,-5 18 1,-5 17 0,-4 22-2,-3 18 2,-2 16-1,-2 9 1,-1 6-1,1-3 2,-5-6-2,-1-11 1,-5-15 0,-2-20 0,-5-19-1,-4-20 0,-4-19-1,-3-17-1,4-9-5,-9-32-11,21 1-8,-15-29-13,17-6 1,1-13-5,14 8 4</inkml:trace>
  <inkml:trace contextRef="#ctx0" brushRef="#br2" timeOffset="122137">15820 8883 70,'9'-23'37,"-5"2"0,0 9 0,-4 12-32,0 0-2,-13 15 0,3 12-1,-5 6-1,1 8 1,-2 2-1,2 4 0,3-7 0,2-1 1,6-7-1,5-4 0,6-11 0,5-7 0,2-10 0,4-8 0,0-10 0,2-8 0,-1-9 0,-1-6-1,-1-9 0,-2-1 1,-3-3-2,-1 5 2,-3 4-2,-1 9 3,-2 7-2,-2 13 2,-4 16-2,0 0 1,6 24 1,-2 0-1,0 2 2,7 0-3,11-4 2,9-8-1,15-14 0,16-10 1,13-16-2,10-5 2,4-9-1,0-3 0,-8 0 0,-9 6 0,-15 11 0,-17 13-1,-17 18 0,-16 17 0,-11 15 0,-9 11-1,-3 12 1,-2 3-3,7 7 0,3-8-3,17 3-7,-1-22-26,27-1-2,2-17 2,16-4-2</inkml:trace>
  <inkml:trace contextRef="#ctx0" brushRef="#br2" timeOffset="122617">17375 8737 90,'-21'-25'38,"-4"12"0,-15 3 1,-4 11-35,-5 5 0,1 15 0,-2 5 1,5 12-2,3 4 2,12 6-2,10-2 1,14-2-2,14-8 1,17-12-2,12-11 0,14-12 0,7-11-1,4-10 0,0-11-1,-4-6 2,-6-2-3,-9-2 2,-12 3-1,-13 5 1,-8 6-2,-9 12 1,-1 15 2,-14 19-2,2 18 2,0 23-2,-1 23 2,0 20-1,-1 21 1,3 12 0,-4 5-1,1 0 1,-7-5 0,-2-10 1,-9-17-2,-6-17 1,-7-24 0,-7-19-1,-5-20-1,-6-24-3,4-14-5,-8-33-31,19-13-1,-2-29 1,15-10-3</inkml:trace>
  <inkml:trace contextRef="#ctx0" brushRef="#br2" timeOffset="123657">18040 8822 63,'-12'0'38,"12"0"-2,0 0 2,13-11-25,3-11-6,18 3 0,10-14-3,12 5 0,7-4-3,5 5-1,1 8-3,-14 4-28,0 22-7,-24 8-1,-17 21 1</inkml:trace>
  <inkml:trace contextRef="#ctx0" brushRef="#br2" timeOffset="123837">17958 9332 104,'-13'23'40,"13"-23"2,30-10-2,17-22-35,30-10-3,19-7-2,13-8-3,17 10-33,-14-6-3,2 15-1,-16 7-2</inkml:trace>
  <inkml:trace contextRef="#ctx0" brushRef="#br2" timeOffset="124887">19925 7997 69,'-24'-7'37,"-11"7"-2,-4 16 2,-18 3-31,-4 30 0,-18 12 1,-1 25-1,-10 8 0,7 15-1,1 3 2,14 1-3,15-7 1,21-4-2,21-15 1,23-15-2,19-17 1,22-16-2,15-22 0,12-13 0,6-19 0,5-12 0,-4-13-1,-4-4 1,-12-3-2,-15 2 1,-14 5-1,-15 9 2,-13 12-1,-14 19 1,0 0-1,-18 29-2,4 5 2,-1 5-3,9 7-2,5-12-13,25 6-21,8-21-2,24-8 0,8-19 0</inkml:trace>
  <inkml:trace contextRef="#ctx0" brushRef="#br2" timeOffset="125507">20696 7991 105,'-27'21'38,"5"21"2,-9 8-2,-2 23-35,4 12 1,3 14-2,-4 8 3,1 2-4,-1-4 3,4-5-2,5-12 1,6-16-2,6-21 1,9-21-1,0-30-1,29-17 0,-2-23-2,3-19 2,1-17-1,1-16 1,-3-13-1,-3-6 1,-6-6-1,-8 8 2,-5 6 0,-6 13 0,-3 17 0,-1 15 1,-2 20-1,1 18 1,4 20-2,5 14 2,7 7-2,9 8 0,9 2 0,10-1 0,8-4 0,6-5-2,3-7 4,0-5-4,-3-10 4,-3-9-2,-8-4 0,-6-2 0,-9-3 0,-6 3 0,-5 2 0,-5 6 0,-12 8 0,10 30 0,-12 6 0,-5 16 0,-6 15 0,-2 16 0,-3 10 0,-2 7 0,3-1 0,1-4-4,11-3-1,0-20-11,19 0-22,-4-23-3,15-5 1,-4-22-2</inkml:trace>
  <inkml:trace contextRef="#ctx0" brushRef="#br2" timeOffset="125807">21391 8856 105,'-5'13'40,"3"12"-1,-6-5-4,2 17-30,-4 2-2,1 6 0,0 1-3,0-2-1,5-1-4,-3-20-18,16 2-15,-9-25 0,25 7-1,-9-26 0</inkml:trace>
  <inkml:trace contextRef="#ctx0" brushRef="#br2" timeOffset="125987">21463 8740 106,'0'0'40,"19"-15"1,7 11-2,-8-5-36,17-1-4,4 3-2,-5-7-7,11 13-27,-19-3-4,-1 11 3,-14-2-3</inkml:trace>
  <inkml:trace contextRef="#ctx0" brushRef="#br2" timeOffset="126337">21401 8977 94,'-24'27'37,"3"-10"3,16-1-3,5-16-28,21 5-4,12-13-1,11-5-2,4-3 0,6-1-2,-2 2-2,-7-2-3,-4 13-3,-24-8-11,-1 22-17,-29-7 10,1 24 12,-24-2 7,-4 7 6,-4 9 4,-6-5 6,15 14 11,-8-18 16,24 10-8,-1-28-12,27 3-6,9-19-5,15-8-2,13-11-3,10-14-4,19 0-34,-8-11-3,9 6 0,-8-5-1</inkml:trace>
  <inkml:trace contextRef="#ctx0" brushRef="#br2" timeOffset="127077">22277 8488 74,'0'0'37,"0"0"-1,-15 16 2,13 6-27,-17-4-3,9 12-2,-8-2-1,6 8-1,-2-2 0,3 1 0,3-5 0,3 0-1,4-8 0,1-3-1,5-9 1,-5-10-2,14-2-1,-4-11 0,0-6-1,1-9 0,-2-3 0,3-7 0,-3-2 0,1 4 0,-2 0 2,0 6-1,-2 6 1,-1 9-1,-5 15 1,11-4 0,-11 4 0,11 23 0,-3-5 1,6 0-1,4-2-1,6-4 1,5-8 0,6-4 0,2-7 0,2-4-1,1-4 1,-3-1 0,-6 1 0,-4 3 1,-7 6-2,-3 9 0,-7 8 0,-4 8 0,-2 7 0,2 4 0,0 5 0,2-1-2,6 6-4,-8-17-18,15 14-15,-9-13-4,9 6 3,-10-12-3</inkml:trace>
  <inkml:trace contextRef="#ctx0" brushRef="#br2" timeOffset="127647">19011 9658 101,'25'4'40,"16"5"0,8-7-1,24-1-36,15-2-2,19-1 0,18-3 0,21-5-2,21-3 2,17-6 0,17-4 0,16-3 0,12-4 0,18-3-1,10-1 2,5 0-1,4 3 0,1 1-1,-6 5 1,-9 3-2,-11 6 0,-21 0-3,-17 12-4,-31-6-30,-13 11-2,-30-6-1,-23 9-1</inkml:trace>
  <inkml:trace contextRef="#ctx0" brushRef="#br2" timeOffset="128497">21132 10284 80,'-15'-15'38,"0"6"-1,-10-5-2,1 16-27,-14-1-3,4 14 1,-10 7-3,1 14 1,-3 6-1,4 12 1,1 2-1,12 4 1,10-2-2,13-4 1,15-11-1,20-15 0,16-18-1,17-18 0,11-24 0,10-16-1,4-18 2,0-11-1,-5-11 1,-8-5-2,-11-2 2,-11 0-1,-14 6 1,-12 10-2,-11 13 1,-10 14-1,-8 21 2,-10 24-2,-7 27 0,-5 25 0,-2 26 0,1 13 0,5 13-5,3-2-1,25 7-33,0-21-1,27-9-2,5-24 1</inkml:trace>
  <inkml:trace contextRef="#ctx0" brushRef="#br2" timeOffset="128897">22102 9636 116,'0'0'40,"-14"9"2,14-9-2,0 0-37,0 0 0,18 2-1,-3-2-1,-1 1 0,3 4 0,-3 1-1,0 4 1,-4 3-1,-4 5 1,-7 3 0,-9 4-1,-7 5 1,-7 3 1,-8-1-2,-1 4 0,0-4 0,6-1 0,9-5 0,17-9 0,17-8 0,17-10-2,22 0-6,1-14-30,24 4-3,-5-8 0,11 6-2</inkml:trace>
  <inkml:trace contextRef="#ctx0" brushRef="#br2" timeOffset="129077">22840 10052 132,'-8'15'46,"-8"-18"-3,16 3-9,-21-9-34,15-15 0,4 0 0,-9-14-19,11 17-22,-9-3-3,6 12 2,-13-1-3</inkml:trace>
  <inkml:trace contextRef="#ctx0" brushRef="#br2" timeOffset="132207">19659 7402 90,'-2'24'38,"-4"-13"0,6-11 0,-4-14-29,14-17-1,2-30-2,16-22 0,7-25-3,11-20-1,6-16 0,6-7-2,0 5 0,-4 8-4,-6 35-7,-21 13-26,-5 38-3,-23 23 1,-11 36-2</inkml:trace>
  <inkml:trace contextRef="#ctx0" brushRef="#br2" timeOffset="132567">19543 7070 102,'5'-24'39,"-11"13"-2,0 24 0,-9 18-34,1 22-1,-5 12 1,2 10-1,2 1 1,11-1 0,11-18 0,17-21-1,19-29 1,20-31 0,22-26-2,14-19-1,12-9-6,-10-20-31,5 5-2,-14-5-1,-6 7-1</inkml:trace>
  <inkml:trace contextRef="#ctx0" brushRef="#br2" timeOffset="133367">20260 5204 82,'-6'21'40,"6"10"-2,-10 1 0,4 18-29,-4-4-2,10 4-2,4-15 0,17-15-1,20-37 0,27-35 0,33-36-3,25-29-1,26-18-5,3-28-31,21 2-4,-11-8-2,-7 20-2</inkml:trace>
  <inkml:trace contextRef="#ctx0" brushRef="#br2" timeOffset="135577">15938 9558 78,'4'-33'40,"20"-27"-1,25-21 0,22-33-35,34-27 2,21-25-4,22-10 1,12-4-3,7 8 1,-7 20-5,-18 8-12,-13 37-21,-31 18-1,-17 28-1,-27 12 0</inkml:trace>
  <inkml:trace contextRef="#ctx0" brushRef="#br2" timeOffset="136377">22275 8958 90,'22'-25'38,"0"-6"-2,18-4 3,2-22-32,26-6-1,8-15-3,12-2-1,7-6-3,-2 4-1,0 9 1,-12 5-3,-7 17-2,-20-1-9,-2 27-23,-22 5 2,-6 13-3,-13 4 3</inkml:trace>
  <inkml:trace contextRef="#ctx0" brushRef="#br2" timeOffset="137617">15931 11325 44,'-9'-14'34,"-1"0"1,-7 2 0,-2 11-17,-8-3-14,-3 13-1,-6 5 0,-1 17 1,-6 7 1,4 12 0,-2 1-1,10 1 3,6-7-4,19-9 0,9-13 0,19-16-2,16-20 0,13-17 0,9-14 0,8-8-3,2-1 2,-4 1 0,-8 8 0,-8 13 0,-14 18 0,-13 25 1,-14 21-1,-10 21 2,-10 18-1,-8 13-2,-5 10 2,-2 2-3,3-3-1,2-18-5,17-3-30,-2-23-4,17-13 1,5-25 1</inkml:trace>
  <inkml:trace contextRef="#ctx0" brushRef="#br2" timeOffset="137767">16339 11711 97,'-23'6'38,"-6"-1"1,3-3-11,8 0-65,6-11-4,23 0 2,7-12-4</inkml:trace>
  <inkml:trace contextRef="#ctx0" brushRef="#br2" timeOffset="138167">17019 11235 70,'-37'-2'40,"0"19"-1,-19 3 1,2 12-26,-9 4-10,8 8 1,3-3-2,13 2 0,14-5-1,16-7 0,17-10-1,21-10 0,16-8-1,12-3 0,5-2 1,3 5-1,-4 4 0,-6 6 2,-15 13-2,-13 11 2,-20 9-1,-14 7-2,-18 2 3,-11 3-2,-6-9 1,-2-7-3,4-17 2,7-19-2,14-17 2,15-22-2,20-17 0,14-20-1,18-9-2,3-16-1,16 9-11,-15-12-21,12 9-2,-19 1 2,-1 16 0</inkml:trace>
  <inkml:trace contextRef="#ctx0" brushRef="#br2" timeOffset="138317">17280 11008 73,'0'0'37,"0"0"2,-5 39 2,2-5-30,9 19-3,-4 8-4,2 16 0,-6 7-1,0 7 0,-4 3-4,-2-9-7,11 2-29,-10-18-4,13-6 1,0-21-3</inkml:trace>
  <inkml:trace contextRef="#ctx0" brushRef="#br2" timeOffset="138647">17987 11515 91,'27'-4'38,"1"-8"-2,9 4-3,2 1-39,-4-10-15,13 16-16,-11-2-1,-1 14 0,-12-2 0</inkml:trace>
  <inkml:trace contextRef="#ctx0" brushRef="#br2" timeOffset="138797">18093 11786 101,'-9'26'41,"7"-16"1,23-2-5,17-16-36,12-12-6,27 4-33,3-9-2,23 2-1,3-7-2</inkml:trace>
  <inkml:trace contextRef="#ctx0" brushRef="#br2" timeOffset="140617">19647 11136 47,'-10'-25'31,"-10"5"3,-8 11 0,-14 6-27,0 21 1,-15 5 1,4 23-1,-12 10 0,5 22 0,-5 6-1,12 15 1,5 0-3,15 2-2,11-6-1,15-8-1,15-17 1,15-16-2,15-19 0,13-21-2,12-18 2,6-13 1,1-14-1,-1-11 1,-5-2 0,-9 3 2,-9 3-3,-13 10 4,-12 17-4,-21 11 1,7 18-2,-15 12 1,0 9-3,-1-1-4,11 12-10,1-22-25,20-5 3,5-20-2,20-9 1</inkml:trace>
  <inkml:trace contextRef="#ctx0" brushRef="#br2" timeOffset="141257">20326 11461 66,'4'-32'38,"-10"4"-1,1 17 1,-13 9-27,0 22-5,-11 11-1,2 19 1,-7 13-3,-1 11-1,1 4 1,3 4-1,6-6 0,9-6-1,8-15 1,8-10-4,9-22 3,6-16 0,7-19-1,5-15 0,2-18 0,-1-11 2,0-9-2,-1-9 1,-7-7-1,-4-1 1,-5 2 0,-5 7 0,-5 13-1,-3 10 1,-4 13 0,2 18 0,4 19 0,0 0 0,3 30 0,9-1 0,6 1 0,8 2 0,7-6-1,9-5 1,4-8-1,4-7 1,0-10 0,-1-7-1,-3-5 1,-3-4-1,-7 0 1,-8 2 0,-8 5-1,-3 9 1,-17 4-1,5 30 1,-12 6-1,-5 12 2,-5 14-3,-2 6-1,4 6-2,-1-10-5,21 6-27,-7-23-6,19-2 2,1-22-5</inkml:trace>
  <inkml:trace contextRef="#ctx0" brushRef="#br2" timeOffset="141757">20984 11819 83,'0'0'39,"0"0"-3,14 9-9,-20 1-22,5 12-1,-7 6-1,2 10-1,-3 6 0,1 3-3,1 0 2,3-3-2,6-4-2,-4-19-18,16 1-15,-3-20-1,10-5 0,-4-16 0</inkml:trace>
  <inkml:trace contextRef="#ctx0" brushRef="#br2" timeOffset="141937">21092 11832 88,'-8'-19'37,"8"19"3,7-14-2,7 7-30,1-1-8,4-1 2,8 4-6,-3-10-5,13 14-27,-12-6 0,3 8-1,-10-2 0</inkml:trace>
  <inkml:trace contextRef="#ctx0" brushRef="#br2" timeOffset="142137">21091 11980 83,'-8'15'38,"8"-15"0,0 0 0,23-5-31,6-7-4,6-3-2,4 0-2,3 3-2,-5 0-5,4 13-26,-16 0-3,-3 13 0,-16 0-1</inkml:trace>
  <inkml:trace contextRef="#ctx0" brushRef="#br2" timeOffset="142307">21199 12147 87,'-14'1'37,"14"-1"1,0 0 0,19 2-32,0-9-2,10 0-3,4-1-2,7-11-6,12 8-29,-8-9-2,5 7 0,-10-7-2</inkml:trace>
  <inkml:trace contextRef="#ctx0" brushRef="#br2" timeOffset="142957">18860 12554 72,'43'6'38,"2"-5"-1,14 3 0,14-4-36,9-4-1,13-4 1,13-3-1,12-4 1,11-2 1,14-2-1,8 2 2,8-2-1,3 5 1,4 0 0,4 9 0,-4-1-1,-5 4-1,-7-1 0,-1 2 1,-12 0-3,-8-2 0,-9 1-4,-22-7-31,-2 7 0,-21-6-1,-13 7-2</inkml:trace>
  <inkml:trace contextRef="#ctx0" brushRef="#br2" timeOffset="143627">20286 13197 53,'-15'-3'35,"-7"-2"1,-2 6-2,-8-4-26,5 11-1,-6-1-2,4 13-2,-4 3 1,6 12-1,-1 4 0,7 9 1,1 0-1,10 0 0,6-8 0,14-10-1,8-16 1,13-16-1,10-21 0,10-21-1,6-17 1,3-12 0,0-11 0,-3-5-1,-10 0 0,-8 3 0,-12 9 1,-9 12-2,-11 17 1,-11 18-1,-8 25 0,-8 22 0,-6 23 0,0 20 0,-1 17-1,3 10 0,6 8-2,7-4-2,17 0-8,1-24-27,24-3 1,0-25-3,15-12 2</inkml:trace>
  <inkml:trace contextRef="#ctx0" brushRef="#br2" timeOffset="144097">20870 12748 82,'5'-17'39,"8"10"-1,-4-8 1,6 4-35,-1-1-2,4 4 0,-2 2-1,-5 7 0,-11-1 0,12 19 0,-14-2 0,-3 8 1,-5 2-1,-2 3 1,-3 1 0,0 0 0,0-2 0,4-3-1,6-6 1,8-9-1,12-8-1,7-8-1,11-3-3,4-10-2,16 6-31,-11-13-2,11 12-1,-11-7-1</inkml:trace>
  <inkml:trace contextRef="#ctx0" brushRef="#br2" timeOffset="144247">21342 12929 104,'-2'12'42,"2"-12"-1,0 0-2,-11-10-39,9-5-4,11 5-33,-14-8-4,5 18 0,-6-26-2</inkml:trace>
  <inkml:trace contextRef="#ctx0" brushRef="#br2" timeOffset="145207">20775 13393 53,'1'-13'37,"-1"13"0,0 0 1,10 32-25,-17-6-4,8 13-1,-4-2-2,10 1-1,4-13-1,22-17-1,18-29 0,25-32-1,29-32-1,22-30-3,26-7-15,1-32-21,10 3-1,-14-3-2,-8 14 0</inkml:trace>
  <inkml:trace contextRef="#ctx0" brushRef="#br2" timeOffset="146047">19198 10857 78,'0'0'37,"5"14"1,-11 1 0,7 14-27,-9-6-5,8 3-3,2-11 2,13-7-1,11-20-1,20-21-1,19-22-3,10-26-5,19-2-29,-2-13-4,4 8 2,-12-3-7</inkml:trace>
  <inkml:trace contextRef="#ctx0" brushRef="#br2" timeOffset="146747">16857 11056 61,'-7'-25'41,"7"25"-1,-5-18 2,5 18-31,0 0-3,13 8 0,-10 2-2,8 4-1,4-3-2,10-7-1,14-15 1,16-16 0,21-23-1,14-22-3,20-14-5,7-26-33,22 2 1,-8-8-3,1 10-2</inkml:trace>
  <inkml:trace contextRef="#ctx0" brushRef="#br2" timeOffset="148087">21349 11316 43,'-13'-11'27,"13"11"1,-22-6-10,8-5-13,-1 4-2,-3-3-1,0 3 1,-4-1 0,0 2 0,-5-2 1,1 3 0,-6-3-1,0 3 1,-3-3-2,-3-1 0,-2 0-2,1 1 1,-3 0 0,0 2 0,-3-1 1,1 3-1,-4 0 1,0 3-1,-2 0 0,-3 2-1,-1 1 0,-2 2-1,0 3 0,-2 1 1,1 3 0,4 4 1,-1 3 0,3 4 1,2 2 0,6 2 1,1 4-1,8 4-1,0 0-1,5 3 1,1 3-1,4 1 0,0-1 1,3 4 2,1 0-1,5 1-1,1-2 2,5 0-2,3 0 1,5 3-1,1-2 0,6 3-2,1-3 1,5 1 1,4 2-1,1 0 0,3 0 0,4-2 0,4-1 0,5-5 1,4-1-1,5-4 1,6-5-1,7-1 1,5-5 0,6-4-2,4-6 2,5-2-2,3-6 1,6-1 1,0-3-1,3-2 0,2-3 0,1 1 1,-1-3 0,-1 1 1,-1-2-2,-4-4 1,-1-3 0,-6-4 0,0-6 0,-1-5 0,-2-8 0,-4-6 0,-3-6 0,-3-5-1,-7-5 1,-5-4 0,-10-5 0,-7-2 0,-10-1 0,-10-2 0,-12-2-1,-10-1 1,-14-3-1,-14 3 1,-17 5-1,-13 6 1,-16 9-1,-16 11 0,-10 13 1,-13 12-1,-11 14 0,-7 12-2,8 10-2,-2-3-9,19 13-25,9-7 0,25 3-1,16-9-1</inkml:trace>
  <inkml:trace contextRef="#ctx0" brushRef="#br2" timeOffset="347742">12610 14296 11,'-9'-15'32,"-7"4"0,-4 8 2,-8 14-16,-11 1-11,3 17-1,-12 2-1,8 16 1,-7 1-1,12 12 0,0 0-2,13 7-2,10-3 0,12-2-1,13-2 0,11-5-1,11-7 0,7-10 0,9-14 0,7-15 1,3-19 0,5-17 0,1-17 0,-1-12 1,-3-11 0,-8-7 1,-9-5-1,-13-1 0,-10 4 2,-13 6-2,-15 7 1,-10 10-1,-11 11 0,-4 8 0,-3 13 0,-1 10 0,2 6 0,3 6 0,6 4-1,6 2 1,17-7-1,-10 21 0,17-9 0,10 2 0,11 2 0,7-1 1,8 0-1,6 1 0,6-2 0,4-1 0,-1 1 0,-4 0 0,-6 5-1,-9 4 2,-10 6-2,-9 5 1,-11 4 0,-10 5 0,-9 7 0,-7 2 0,-4 0 0,-1 0-1,0-2 1,3-3-1,1-9 1,3-7-1,6-13 1,9-18 0,0 0 0,-7-22 0,12-11 0,2-9 1,3-8 0,5-13 0,4-8 0,5-8 0,7-5-1,10 1 2,8 4-2,6 4 0,7 10 1,-5 11-1,0 19 0,-7 16-1,-11 15 1,-13 16-1,-16 11 0,-17 10 1,-12 8-1,-11 7 1,-6 5 0,-4 0 0,2 1 0,4-3 1,8-5 0,10-6-1,7-6 1,13-6 0,6-9-1,11-2 0,5-7 0,5 0 1,3 1-1,1 1 0,0 6-1,-2 4-3,3 10-1,-14-7-21,9 18-12,-8-4-2,9 4 1</inkml:trace>
  <inkml:trace contextRef="#ctx0" brushRef="#br2" timeOffset="348442">15345 14481 52,'0'0'39,"-29"-9"-1,1 17 0,-13-1-31,-5 18-4,-7 11-1,-1 14-2,-3 7 2,5 9-2,4 4 1,12 1 0,13-7-1,15-6 0,17-15 0,19-13 1,16-19 0,13-15 0,9-21-1,9-13 0,3-12 1,2-12 0,-4-6 0,-6-3 0,-8-1 0,-5 8 0,-11 12-1,-10 19 1,-11 20 0,-11 27-1,-10 27-1,-7 32 0,-10 33 0,-7 29 1,-3 24 0,-5 19-1,1 6 1,-5 7-1,0-4 2,-2-3 0,-5-18 1,-3-18-3,-8-23 3,-4-26-2,-9-26 1,-3-29-2,-2-28-1,0-35-1,5-20-2,4-29-2,20-8-8,-2-28-19,39 11-5,11-12-1,29 11 1</inkml:trace>
  <inkml:trace contextRef="#ctx0" brushRef="#br2" timeOffset="348712">16497 14911 53,'-14'-17'39,"19"1"-2,12-11-1,12 2-37,22 4-5,-2-8-27,14 13-4,-9-3 0,-6 12-1</inkml:trace>
  <inkml:trace contextRef="#ctx0" brushRef="#br2" timeOffset="348892">16398 15216 69,'-5'44'42,"9"-22"-3,26-9-2,18-20-46,7-31-17,42 3-12,4-20-3,21-2 0</inkml:trace>
  <inkml:trace contextRef="#ctx0" brushRef="#br2" timeOffset="349512">18457 14040 48,'-33'-9'38,"-14"4"-1,-7 14 0,-17 11-25,-9 12-9,-11 15 0,-3 21 2,-8 16-2,5 20 1,0 10-1,12 11-1,15 1-1,18-2-1,20-11 0,25-14-1,22-18 1,20-21-1,22-24 1,16-25 0,15-26 0,8-19 0,5-18 0,-2-11 0,-5-3 0,-9 0 0,-16 7 1,-14 11-1,-17 16 0,-13 19 0,-12 20 1,-13 18-1,-4 19 0,-6 13-1,1 14 0,1 0-2,9 8-6,-1-26-14,31 2-9,2-30-7,25-20-2,9-33 1</inkml:trace>
  <inkml:trace contextRef="#ctx0" brushRef="#br2" timeOffset="350152">19365 14351 51,'-18'2'36,"4"10"-1,-8 4-1,0 18-30,-7 13 0,3 15 0,-9 13 2,3 15-3,-7 1 1,7 3-1,2-8-1,10-9-1,7-17 0,11-14 0,8-23-1,9-20 0,8-22 0,6-19-1,6-16 1,1-17-1,0-12 2,0-13-1,-3-7 1,0-3 0,-4 8 0,-4 12 0,-6 15 1,-7 21 0,-6 24-1,-6 26 0,1 22 0,-5 22 0,-4 12 0,-1 8 0,5-1-2,8-2 2,12-11-2,12-16 2,15-19-1,16-17 1,13-21 0,13-15-1,6-15 2,1-9-1,-6-3 0,-8 5 0,-14 8 0,-13 14-1,-17 20 1,-17 22-1,-15 27 0,-13 21 0,-8 22 0,-4 14-2,-2 13-1,-1 3-1,10 4-3,-3-18-11,27 8-8,-9-30-11,22-5-3,-5-23-2</inkml:trace>
  <inkml:trace contextRef="#ctx0" brushRef="#br2" timeOffset="350612">20345 14896 35,'0'0'31,"0"0"2,0 0-14,0 0-14,0 0 1,7-13 0,-7 13-1,0 0 1,6 21-1,-9-3-1,2 12-1,-4 5-1,-2 10-1,0 5-3,-5-5-3,8 7-20,-7-18-10,7-5-1,-2-18 0</inkml:trace>
  <inkml:trace contextRef="#ctx0" brushRef="#br2" timeOffset="350802">20400 14856 51,'-8'13'37,"8"-13"-2,15 2-2,6-17-44,7 2-24,3-6-1,7 0 0,-2-4 1</inkml:trace>
  <inkml:trace contextRef="#ctx0" brushRef="#br2" timeOffset="350962">20392 15074 51,'-15'22'36,"14"-8"-2,1-14-3,28-14-45,4-2-20,3-12-2,8 5 1</inkml:trace>
  <inkml:trace contextRef="#ctx0" brushRef="#br2" timeOffset="351152">20242 15335 55,'-8'12'37,"20"-6"-1,16-16-4,17-23-45,16 8-22,2-11-3,11 5 2,-6-6-2</inkml:trace>
  <inkml:trace contextRef="#ctx0" brushRef="#br2" timeOffset="351722">17305 15800 47,'42'-3'38,"25"1"-1,16-14 1,26 1-36,27-4 0,21 2 0,22-2 2,15 4-1,9 2 0,13 2-1,4 1 0,3 2 0,3-4 0,7 3 1,0-5 0,5-1-1,2-3 0,-2-2-1,-8 3-1,-11-2-2,-14 9-5,-38-11-16,-14 27-8,-48-10-7,-27 15-4,-46-5 1</inkml:trace>
  <inkml:trace contextRef="#ctx0" brushRef="#br2" timeOffset="352352">19482 16585 47,'-27'-14'38,"-10"-2"0,5 13-1,-9 2-34,4 12 0,-1 6 1,4 13 0,-1 7-1,8 11 0,3 3-1,9 2 0,10-2-1,10-8 1,15-6-1,13-11 1,15-21-2,12-18 1,13-20-1,8-17-1,5-22 2,0-10-2,-4-10 1,-8-3 1,-12 4-1,-12 3 2,-15 9-2,-13 16 2,-11 20-2,-12 25 2,-10 22-2,-7 25-1,-8 24 2,0 23-3,-5 15 2,4 6-4,7 8-4,-5-22-16,30 4-5,-2-33-10,20-16-3,0-27 0</inkml:trace>
  <inkml:trace contextRef="#ctx0" brushRef="#br2" timeOffset="352782">20403 15917 59,'30'-4'40,"-2"-7"-2,5 6 1,-2-5-38,-4 1-2,-3 1 0,-4 2 1,-6 7-1,-14-1 1,-2 14 1,-10 2 0,-9 5 0,-2 5 2,-5 4-1,4 7 0,0-1 1,9-2-1,5-4 0,14-5-1,12-6-3,7-11-3,22 6-17,-11-30-9,22 13-7,-8-16-4,7 5 2</inkml:trace>
  <inkml:trace contextRef="#ctx0" brushRef="#br2" timeOffset="352952">20843 16397 72,'-12'33'41,"-4"-18"-4,1-15-16,25 2-49,-21-32-4,20 6-11,-4-16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2:36:42.03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3462 1548 43,'0'0'22,"0"0"0,0 0 0,0 0-9,-11 0-2,11 0-1,0 0 0,-11-13-2,11 13-2,-14-7 1,3 6-2,11 1-1,-25 7 0,11 2-1,-5 2-1,-2 7 1,-6 1-1,-1 6 0,-5 2 0,0 7 1,-3 1-1,4 7-1,1 1 2,6 0-3,12-3 2,10-6-2,16-8 1,11-9-1,16-15 0,8-13 2,10-12-2,4-10 1,0-6 0,-3-6 0,-8-1-1,-8 1 2,-10 7-1,-9 7 0,-9 9-1,-15 22 1,0 0-1,-7 22 1,-6 26-1,-2 19 0,0 20 0,2 15-1,3 14 1,2 9-2,0 1 3,1 1-1,-4-13 1,-5-3 0,-8-18 0,-10-8 2,-11-15-1,-9-17 0,-7-18-1,-5-17-2,3-21-3,-1-28-4,20-6-14,-7-45-13,29-4-5,8-20-3,26-4 2</inkml:trace>
  <inkml:trace contextRef="#ctx0" brushRef="#br0" timeOffset="280">4311 1666 103,'16'-8'40,"1"-6"1,15 3-1,5-8-40,6-3-2,10 4-3,-4-8-7,11 8-27,-15 4 0,-2 12 0,-18 7-1</inkml:trace>
  <inkml:trace contextRef="#ctx0" brushRef="#br0" timeOffset="420">4394 1898 86,'-42'47'38,"8"-14"2,25-7-1,9-26-27,42-11-14,25-7-15,12-16-21,25-1 0,5-8-2,14 4 1</inkml:trace>
  <inkml:trace contextRef="#ctx0" brushRef="#br0" timeOffset="1400">6677 1076 70,'6'-47'37,"-6"47"0,0 0 1,-24-60-29,24 60-1,0 0-1,-66-33-2,66 33-1,-68 4 0,68-4 2,-87 32-2,87-32-1,-132 89-1,36 7 2,2 12-3,18 15 1,11 4-1,22-2-1,20-15 0,28-18 0,21-36 0,18-19 0,16-20 0,14-19 1,11-15-1,5-14 1,-2-10-1,-5-6 1,-12 0-1,-12 4 2,-16 8-2,-13 9 0,-13 11 1,-17 15-1,0 0-1,-6 34 1,-3 0-2,-2 3-2,8 4-1,-1-7-9,27 4-9,-5-23-9,32 1-7,6-21-2,28-11-1,7-9 2</inkml:trace>
  <inkml:trace contextRef="#ctx0" brushRef="#br0" timeOffset="2420">7608 1222 46,'0'0'34,"0"0"1,0 0 1,0 0-9,42-46-19,-42 46-1,0 0 0,0 0 0,0 0-1,0 0-2,-29 22 0,1 24-1,-6 12 0,5 12 0,-1 5-1,11 4 0,2-10-2,13-14 2,5-23-2,6-14 1,5-17 0,5-16 0,6-16 0,-23 31-1,29-50 2,-29 50-2,38-66 1,-38 66-2,34-83 1,-34 83-1,37-84 1,-37 84 0,28-82 0,-28 82-1,26-68 2,-26 68-2,17-47 2,-17 47 1,0 0-1,0 0 0,0 0 0,0 0 0,55-20 0,-55 20 1,0 0-2,59 30 1,-59-30-1,57 13-1,-57-13 1,63 6 0,-63-6-1,66-5 0,-66 5 1,63-10-1,-63 10 2,52-1 1,-52 1-2,62 23 0,-58 16 0,-9 20 0,-16 15-3,3 9 0,5 1-6,4-12-8,28-14-7,1-30-6,25-6-10,-8-17-2,12-3 2,-7-13 0</inkml:trace>
  <inkml:trace contextRef="#ctx0" brushRef="#br0" timeOffset="2690">8528 1616 88,'0'0'37,"-1"11"0,-9 1-1,6 5-32,-7 1-2,2 9 0,-1 4-2,0 2 0,7 2-4,-3-7-4,17-1-29,-7-6 0,11-2-1,-2-16 1</inkml:trace>
  <inkml:trace contextRef="#ctx0" brushRef="#br0" timeOffset="2870">8630 1535 93,'-8'-12'38,"8"12"-1,15-14 2,7 4-37,7-5-1,-29 15-2,0 0-6,58-25-29,-58 25 0,56-23-1,-14 16-2</inkml:trace>
  <inkml:trace contextRef="#ctx0" brushRef="#br0" timeOffset="3040">8663 1682 95,'0'0'38,"10"12"2,8-17-4,9-5-37,9-2-5,-8-6-19,7 6-13,-10 3 1,-4 8-2,-21 1 0</inkml:trace>
  <inkml:trace contextRef="#ctx0" brushRef="#br0" timeOffset="3170">8623 1845 97,'0'0'39,"0"0"1,43-2-2,5-16-39,8-10-29,16 5-7,-7-3-2,1 10-1</inkml:trace>
  <inkml:trace contextRef="#ctx0" brushRef="#br0" timeOffset="3710">6423 2348 90,'35'4'39,"4"-4"-1,23 6 1,6-1-36,36-10-1,29-7 1,28-10-3,22-5-2,14-8 0,15 0-2,-1-3 1,-6 7-2,-19-2-1,-13 16-3,-31 4 0,-11 21-13,-32-2-13,-18 14-1,-25 2 1,-20 9-1</inkml:trace>
  <inkml:trace contextRef="#ctx0" brushRef="#br0" timeOffset="4240">7950 2924 89,'-19'-17'37,"-4"10"-1,-14-2-2,-2 17-30,-10 4-1,0 11 2,0 5-2,5 9 1,2 3-1,11 3 0,7-2 0,16-7-1,14-8 0,17-9 0,12-16-1,12-14 0,11-14 0,7-19-1,5-12 0,-2-7-1,-3-10 1,-7-3-1,-8-3 1,-7 3-1,-10 8 1,-10 13-1,-9 12 2,-7 16-1,-7 29 0,0 0 0,-20 44 0,4 10 0,-1 13-1,-2 8 0,7 8-5,-3-13-10,25 8-19,-5-29-3,20-4-2,1-23-1</inkml:trace>
  <inkml:trace contextRef="#ctx0" brushRef="#br0" timeOffset="4610">8500 2416 95,'-10'11'40,"-2"-13"1,12 2-2,0 0-36,27-8 0,-2-1-1,6-2 0,1 3-1,1-1 0,-3 3 0,-3 4-1,-10 7 1,-5 6-1,-13 8 1,-11 9 0,-5 2-1,-10 8 1,-1 2 0,2-1-1,4-3 0,8-6 0,15-8-1,15-17-3,24 6-13,0-32-6,31 21-6,-10-25-7,23 13-5,-6-11 0,8 14 1</inkml:trace>
  <inkml:trace contextRef="#ctx0" brushRef="#br0" timeOffset="4760">9305 2673 108,'-26'-3'40,"5"3"1,-5-15-7,-7-13-50,33 28-8,-28-34-8,28 34-7,-25-27-3,25 27 1</inkml:trace>
  <inkml:trace contextRef="#ctx0" brushRef="#br0" timeOffset="5490">2198 4927 80,'-12'4'40,"12"-4"-2,0 0 1,17-13-35,20 5-2,14-1-2,9-6-4,19 13-14,-3-11-20,8 8 0,-11-3-1,-5 8 1</inkml:trace>
  <inkml:trace contextRef="#ctx0" brushRef="#br0" timeOffset="5640">2195 5203 66,'-35'28'33,"33"-10"-6,23-16-27,39-13-31,22-12-1,20-13-1</inkml:trace>
  <inkml:trace contextRef="#ctx0" brushRef="#br0" timeOffset="5910">2851 4598 79,'0'0'39,"32"15"-1,18-18-1,22 9-35,13 3 0,9 7 0,-5 7-1,-6 11 0,-19 10-1,-20 10 2,-27 9-1,-23 7 0,-22 2 0,-15 0-1,-9-4-1,-7-20-15,12 2-21,5-20-1,20-12-2,22-18 0</inkml:trace>
  <inkml:trace contextRef="#ctx0" brushRef="#br0" timeOffset="6690">4402 4261 76,'-2'-35'38,"5"18"-1,-8 7-7,2 25-26,-9 15-1,2 18 0,-10 12-1,-1 16 0,-6 9 0,3 8-1,0-2 1,4-6-2,4-11 1,7-11 0,4-15 0,10-16-1,5-19 1,6-21-1,6-21 0,1-19 0,4-16 0,-1-16-1,-2-12 2,-4-11-1,-5-4 0,-5 2 1,-6 9 0,-4 12 1,-6 15 0,0 15 0,-1 15 0,1 20-1,6 19 1,-4 16-1,7 10 1,10 7-1,8 3 0,11 1 1,14-4-1,14-7 1,8-12 0,9-13 0,5-13 1,-1-10-1,-5-10-1,-6-6 1,-14-4 0,-9 1-1,-13 4 0,-9 6 0,-9 8-1,-7 12 0,-9 11 0,-2 35 0,-7 11-1,-5 18 1,-1 13-1,-3 13-1,3 11-1,1 2 0,9 1-5,0-18-6,21 9-9,-10-32-5,25 5-6,-5-26-6,12-8-1,-3-18 2</inkml:trace>
  <inkml:trace contextRef="#ctx0" brushRef="#br0" timeOffset="6910">5611 4676 87,'0'0'38,"3"23"1,-18 0 0,5 17-34,-10 4-4,2 5 0,-1 6-3,2-3-1,8 3-2,-3-19-12,19 3-20,0-18 0,15-5-2,-1-19 1</inkml:trace>
  <inkml:trace contextRef="#ctx0" brushRef="#br0" timeOffset="7100">5663 4586 91,'-14'-13'40,"14"13"0,11-15-1,14 8-34,9-8-5,7-4-3,16 9-8,-7-11-26,10 14-1,-11-4-1,-4 14-2</inkml:trace>
  <inkml:trace contextRef="#ctx0" brushRef="#br0" timeOffset="7260">5708 4893 82,'0'0'39,"19"1"-3,12-11-1,8-2-41,-4-12-21,9 12-7,-10 1-3,-4 10 0</inkml:trace>
  <inkml:trace contextRef="#ctx0" brushRef="#br0" timeOffset="7430">5623 5167 90,'-17'11'39,"17"-11"-1,25-5-1,13-11-35,21-8-4,17-9 0,30 1-35,-2-11 1,18 5-2,-2-8-1</inkml:trace>
  <inkml:trace contextRef="#ctx0" brushRef="#br0" timeOffset="7650">7112 4610 93,'-25'-1'41,"13"5"0,4-17-1,19 11-38,11-12-2,11-4-2,12 5-2,-4-13-16,18 17-19,-10-5 1,3 11-2,-19-3 0</inkml:trace>
  <inkml:trace contextRef="#ctx0" brushRef="#br0" timeOffset="7800">7104 4776 86,'-16'23'40,"16"-23"-1,10 12-1,19-17-32,12-21-20,21 8-23,0-13-1,7 4-2,-3-9 1</inkml:trace>
  <inkml:trace contextRef="#ctx0" brushRef="#br0" timeOffset="8880">9521 4036 56,'-19'-16'36,"1"8"0,-14-5 0,7 17-24,-17-8-3,7 16 0,-9-1-2,8 10-1,-3 3-2,5 11 0,4-1-2,8 4 0,10 0 0,7-1-1,11-4 0,8-5 0,10-7 0,7-8 0,5-10 0,5-10-1,3-9 1,0-8-1,0-8 0,-3-6 0,-4 0 0,-3-2 0,-6 6 0,-5 5-1,-7 8 1,-5 13-1,-11 8 0,10 29 1,-11 9-1,-3 16 1,0 16 0,-3 13-1,-1 13 1,-1 8 0,-4 3 0,-5 1 0,1-5 1,-6-5-1,-5-9 2,-3-9-1,-7-14 1,-5-11-1,-5-14 2,-2-12-3,-3-17 1,2-11-2,1-13 0,6-13 0,10-7-4,8-13 1,18 4-9,-1-16-8,34 20-9,-2-14-9,21 12-2,2-7 2,14 8 1</inkml:trace>
  <inkml:trace contextRef="#ctx0" brushRef="#br0" timeOffset="9700">10781 4149 59,'-5'-10'36,"-6"-9"-1,-1 8 1,-12-9-26,3 12-3,-13-2-1,2 11 0,-10 3-1,2 14 0,-7 6-1,5 8 0,1 6-1,7 5 1,10 1-2,12-3-1,12-6 1,18-9-2,14-12 1,18-8 0,10-15 0,11-13 0,7-14 0,3-11 0,-1-10 0,-4-6 0,-6-7 0,-8-9-1,-7 0 1,-11-2-1,-10 4 0,-9 9 1,-8 9-1,-8 14 1,-8 16-1,-1 29 0,-20 13 0,0 27-1,-2 19 1,-1 16-1,2 9 0,4 5-1,11 1-3,6-12-3,25 4-11,-5-31-6,30 1-16,-6-28 0,14-8 1,-6-18-1</inkml:trace>
  <inkml:trace contextRef="#ctx0" brushRef="#br0" timeOffset="10850">11566 3388 71,'20'-6'36,"0"-8"-2,10 6 1,-3-7-30,7 7-1,-2 0 0,-1 9-2,-10 5 1,-6 10-2,-13 5 1,-9 9 0,-10 2 0,-10 6 1,-8 0 0,-2 3-1,-2-6 1,4-2 1,5-8-1,10-3-1,10-9 1,10-13-1,30 7-1,6-14 0,10-3-2,6-1-2,7 5-4,-11-12-16,9 20-16,-20-5 0,-2 13-3,-17-4 3</inkml:trace>
  <inkml:trace contextRef="#ctx0" brushRef="#br0" timeOffset="11870">8585 5061 59,'17'-9'36,"6"7"-1,6-3 0,17 6-28,9-10-4,23 2-1,15-6 0,19 1-1,18-4 0,21-4 1,19-4 0,17-2 0,16-3 0,10 2 1,7-3 0,11 3-1,2 2 1,-2 2-2,-6 4 1,-2 4-1,-10 2 0,-9 1 0,-9 2-1,-13-1 1,-12 2-2,-15-4-3,-8 13-10,-27-15-23,-15 9-1,-27-6-1,-16 7 1</inkml:trace>
  <inkml:trace contextRef="#ctx0" brushRef="#br0" timeOffset="13070">10801 5280 60,'-2'-12'37,"-9"-6"-1,-2 7 1,-12-7-28,2 10-3,-11-2 0,0 10-1,-10 2 0,0 13-1,-10 11 0,-3 14-1,-7 14 0,-1 13-1,-3 13 0,3 7 2,6 4-1,9 1 1,11-6-1,16-9 0,17-12 0,20-13 0,20-21 1,17-15-4,15-16 1,12-14 0,7-10-3,2-7 4,-6-5-4,-9 0 3,-12 5-3,-13 6 3,-18 11-3,-15 8 3,-14 6 2,-8 23-4,-8 0 3,0 5-4,1 3 3,5 0-4,13 2-2,0-17-12,30 10-7,-13-28-4,28 7-12,-7-17 0,9 0-2,-4-7 2</inkml:trace>
  <inkml:trace contextRef="#ctx0" brushRef="#br0" timeOffset="13980">2298 7662 74,'23'-2'38,"17"-3"-3,12-14 2,19 1-31,6-8-3,12 1-5,11 10-14,-8-6-19,-2 10 0,-17 3-2,-16 9 1</inkml:trace>
  <inkml:trace contextRef="#ctx0" brushRef="#br0" timeOffset="14140">2451 7903 81,'-62'24'37,"25"-5"-1,21-13 0,31-9-29,30-7-12,14-14-29,32-3-1,11-10 0,15-6-2</inkml:trace>
  <inkml:trace contextRef="#ctx0" brushRef="#br0" timeOffset="14430">3241 7272 85,'-39'0'37,"18"8"2,21-8-1,0 0-27,41 11-7,13 1-2,8 2 1,5 8-1,-1 5 1,-7 8-1,-14 10 0,-19 8-1,-20 7 0,-18 3 1,-17 1-1,-10-3 0,-8-6-2,-2-10-2,6-4-5,-1-24-26,24-4-6,8-18 0,20-8-1</inkml:trace>
  <inkml:trace contextRef="#ctx0" brushRef="#br0" timeOffset="20150">4499 7120 44,'10'-13'32,"-5"2"1,-5 11 0,0 0-25,-12 9 0,9 11 1,-11 0 1,8 18-3,-10 1-1,3 15-3,-3 6 0,1 12 0,-2 2-2,-1 3 1,3-6-1,1-6 0,4-11-1,3-10 2,3-19-1,4-25 0,13-9 1,3-24-1,4-17 1,4-8-1,1-10 0,0-8-1,0-4 1,-3 0 0,-5 9-1,-4 9 1,-6 12-1,-4 8 1,-3 12-1,-1 15 1,1 15 0,-7 13-1,7 8 1,5 5-1,5 1 0,10 4 1,5-2 0,9-5-1,6-10 1,7-3 0,0-8-1,3-6 1,-1-4 0,-5-5 0,-5-3 0,-3 2-1,-5 4 1,-6 3-1,-5 12 0,-5 13-2,-9 15 2,-7 16 0,-8 14 0,-5 10 0,-1 4-2,2-2-1,6-2-2,0-19-5,23-5-27,-2-22-4,20-10 2,2-20-1</inkml:trace>
  <inkml:trace contextRef="#ctx0" brushRef="#br0" timeOffset="20370">5407 7584 80,'-9'14'37,"9"5"-1,-5-1-1,4 10-31,-4 0-2,4 5 0,-2-1-1,-1-3-3,5 3-7,-9-13-26,14-3 0,-6-16-2,19 1 1</inkml:trace>
  <inkml:trace contextRef="#ctx0" brushRef="#br0" timeOffset="20550">5503 7576 89,'-11'-19'37,"7"7"-1,0-5 0,8 5-33,5-2-2,11-2-2,6 4-3,-4-8-10,10 10-23,-6-1 1,0 9-2,-11 2 2</inkml:trace>
  <inkml:trace contextRef="#ctx0" brushRef="#br0" timeOffset="20740">5501 7678 85,'-20'9'37,"11"1"0,9-10 0,0 0-32,17-11-5,3 0-2,8 4-4,-5-9-4,14 15-13,-11-7-12,-4 8-2,-10 0 1,-5 12 1</inkml:trace>
  <inkml:trace contextRef="#ctx0" brushRef="#br0" timeOffset="20870">5482 7841 79,'-36'25'37,"13"0"1,5-12-1,22-1-28,7-14-4,19-5-2,17-11-3,17-12-4,29 0-32,-2-11-2,12 4 1,-2-5-3</inkml:trace>
  <inkml:trace contextRef="#ctx0" brushRef="#br0" timeOffset="21090">6689 7411 93,'0'0'39,"13"-7"0,13-1-1,4-8-37,8-2-2,10 6-9,-6-9-28,6 8 0,-11-2 0,-2 8-1</inkml:trace>
  <inkml:trace contextRef="#ctx0" brushRef="#br0" timeOffset="21240">6656 7638 99,'-35'29'41,"21"-5"0,14-24-2,22 2-36,20-18-5,8-16-33,19 5-4,3-9 0,16 5-1</inkml:trace>
  <inkml:trace contextRef="#ctx0" brushRef="#br0" timeOffset="22010">8558 7068 60,'-6'-33'35,"-4"9"1,-12 2-1,6 16-22,-23 0-3,7 19-1,-14 5-2,4 16 0,-7 3-2,7 8-1,3-1-1,9 2-1,11-6 1,16-7-1,15-14 0,18-9 0,15-14-1,12-7 0,6-10 0,6-7 1,-6-2-1,-4 2 0,-10 7 0,-14 7-1,-15 9 1,-20 5-1,2 27 0,-17 7-1,-7 11 2,-7 13-2,-5 10 1,1 7 0,1 3-1,6-2-1,8-3-1,9-16-2,22 0-15,-4-33-8,29-3-13,4-24 0,19-8-1,2-19 2</inkml:trace>
  <inkml:trace contextRef="#ctx0" brushRef="#br0" timeOffset="22140">9007 7425 114,'-32'-2'38,"7"8"-1,4-6-10,6-8-57,26 4-10,10-12 1,20 2-1</inkml:trace>
  <inkml:trace contextRef="#ctx0" brushRef="#br0" timeOffset="22560">9788 7178 90,'-28'8'38,"-18"-1"0,-1 9 2,-13-3-31,6 11-5,2-2 1,8 6-1,7-3 0,15 2-3,15-5 1,16-1-2,18-6 1,14-6 0,13 1-1,7 0 0,4 3 0,-4 6 0,-8 5 0,-12 7 0,-18 8 0,-18 5 0,-15 4-1,-18 3 2,-12-2-1,-7-4 0,-2-9 0,2-7 1,7-10-1,11-15 0,12-14 1,14-14-2,15-14 0,16-13 0,13-9-1,7-7-1,10 4-3,-4-11-7,7 16-24,-15 2-2,-2 15 0,-14 3-1</inkml:trace>
  <inkml:trace contextRef="#ctx0" brushRef="#br0" timeOffset="22780">10170 7223 110,'3'27'39,"-15"2"3,5 16-2,-11 1-33,4 10-4,1 8-2,1 0-2,4 3-1,1-14-7,18 7-13,-13-28-9,18 3-10,-3-20 0,10-9-1</inkml:trace>
  <inkml:trace contextRef="#ctx0" brushRef="#br0" timeOffset="23210">11403 7147 98,'0'0'37,"1"14"3,-23 2-3,-6 20-33,-18 3-1,-4 11-2,-5 6 0,-3 8-1,-1-2 0,10-4-3,12-2-3,1-25-15,23-1-18,5-19 1,8-11-1,18-17 1</inkml:trace>
  <inkml:trace contextRef="#ctx0" brushRef="#br0" timeOffset="23380">11021 7400 109,'0'0'41,"0"0"2,12 26-2,7-7-35,12 4-2,13-1-2,12-3-2,9 2-4,1-15-12,17 16-8,-17-22-8,5 9-10,-13-10 1,-1 4-3</inkml:trace>
  <inkml:trace contextRef="#ctx0" brushRef="#br0" timeOffset="24160">12919 6843 74,'6'-16'36,"-20"6"-1,-5 17 1,-29 4-25,-2 21-2,-13 7-2,0 18 0,-4 4-2,8 13-2,5-3 0,16 4-1,10-5 0,17-4-1,13-11-1,13-8 0,13-12-1,11-12 3,8-11-2,1-10 0,1-9 0,-6-8 0,-8-7 0,-11-3 0,-12-3 1,-17 1-2,-14 1 2,-10 4-1,-5 6 0,-6 2-2,6 9-1,0-2-5,24 15-14,-3-12-16,30 6-3,10-7 0,25 1 1</inkml:trace>
  <inkml:trace contextRef="#ctx0" brushRef="#br0" timeOffset="24310">13276 7339 98,'-39'15'35,"-3"-8"-4,3-12-28,14 0-38,13-14-3,22-2 0</inkml:trace>
  <inkml:trace contextRef="#ctx0" brushRef="#br0" timeOffset="24780">13508 7102 106,'-22'-2'39,"22"2"1,9-24-2,20 3-36,20-4 0,13 0 0,5 3 0,-2 5-1,-4 6 1,-12 7-1,-14 10 0,-14 9 0,-21 8 0,-14 6 0,-14 3 1,-8 4-1,-6 0 0,-1-2 1,1-3-2,8-2 2,12-8-2,15-1 1,16-10-1,14-2 0,14-6 0,6 3 0,5 3 0,0-1-2,-7 8 1,-9 3-1,-14 10 1,-15 4-1,-15 9 1,-10-1-1,-10 0 1,-7 1 1,2-4-2,3-9-1,11-2-7,3-26-11,34 7-9,-1-23-10,23-5-2,6-14 0</inkml:trace>
  <inkml:trace contextRef="#ctx0" brushRef="#br0" timeOffset="25100">14329 7103 109,'-8'14'41,"-4"-9"1,16 5-1,-4-10-35,27-3-2,5-5-1,13-2 0,4-3-1,3-1 0,0-1 0,-3 2-2,-10 5 0,-8 6 0,-11 10 0,-12 7 0,-10 12 0,-11 13 0,-11 9 0,-6 8 0,-5 6 0,-3 3-4,2 2 1,0-5-3,8 2-4,-2-24-8,25 9-7,-7-30-6,26-2-10,1-21-1,22-7 1</inkml:trace>
  <inkml:trace contextRef="#ctx0" brushRef="#br0" timeOffset="25510">15389 7246 89,'-17'2'37,"-6"0"-2,-4 8 2,-9 3-32,0 12-5,-6 10 1,-6 13-3,-7 10 2,-4 5-2,1 3-1,2-7-3,9 2-7,2-17-24,15-12 1,10-23-1,20-9 1</inkml:trace>
  <inkml:trace contextRef="#ctx0" brushRef="#br0" timeOffset="25680">14966 7376 92,'-19'10'40,"12"13"0,-6 1-1,12 11-34,10-6-2,18-1-3,16-1-3,5-17-9,25 4-26,2-15-1,15-4-1,-3-12 0</inkml:trace>
  <inkml:trace contextRef="#ctx0" brushRef="#br0" timeOffset="25880">15709 7215 103,'-56'34'38,"8"10"0,-3-6-1,15 5-36,10-5-3,15-6-5,26 2-13,9-21-18,25-5-1,7-14 0,17-3 0</inkml:trace>
  <inkml:trace contextRef="#ctx0" brushRef="#br0" timeOffset="26180">16030 7235 114,'-29'23'39,"-7"1"1,13 19-5,-2-9-30,13 6-3,8-5 1,11 0-1,10-10 0,15-5 1,6-11-2,6-10 1,2-9-1,-1-9 0,-4-5 0,-7-6-1,-12-3 1,-14-2 0,-9 1-1,-12 4 0,-6 6-2,-6 6 0,0 6-4,0 0-3,25 12-11,-24-3-8,24 3-12,18-2 0,11-3 0,6-10 0</inkml:trace>
  <inkml:trace contextRef="#ctx0" brushRef="#br0" timeOffset="26530">16915 6604 102,'-44'37'42,"-14"-1"-1,9 16 1,-4-4-35,13 7 0,8-2-3,16-1-1,12-6-1,14-7 0,13-12-1,10-6 1,4-12-2,0-8 0,-2-10 0,-7-7 0,-6-5 0,-9-4-3,-11-1 1,-9-2-1,-3 3-2,-8-3-4,9 17-10,-16-11-14,14 15-7,-3-4 0,14 11-1</inkml:trace>
  <inkml:trace contextRef="#ctx0" brushRef="#br0" timeOffset="26880">17112 6408 103,'15'-5'40,"7"18"1,1 0-1,10 12-35,3 5-2,7 8 2,0 8-2,0 7 1,-4 5-2,-5 7 1,-10 4-2,-7 7 2,-14 1-3,-11 5-2,-15 2-1,-16-1 0,-9 0-1,-15-8-3,1 5-10,-18-25-9,16 9-8,-12-22-5,10-4-3,-2-16 1</inkml:trace>
  <inkml:trace contextRef="#ctx0" brushRef="#br0" timeOffset="27420">12893 6550 78,'-12'-6'37,"-12"3"-1,-12 14 2,-14 4-28,-6 30-2,-13 17-3,2 26 2,-7 17-4,8 18 1,4 9-2,18 10 0,16-3-3,18-11-3,29-9-4,8-24-31,43-14 0,20-21-1,33-15-2</inkml:trace>
  <inkml:trace contextRef="#ctx0" brushRef="#br0" timeOffset="28110">17741 6199 89,'12'-3'38,"7"-6"0,15 1 0,1-3-32,8 1-3,0-1-1,-1 7 0,-7 4 0,-12 8 0,-15 7-1,-17 9 1,-16 5 0,-9 7 0,-10 1 0,-2 1 0,1-1 0,9-2 0,13-4-1,22-8 1,24-9-1,26-9-1,25-7-2,14-12-7,25 10-13,-9-19-8,11 12-10,-15-4-1,-7 9-1</inkml:trace>
  <inkml:trace contextRef="#ctx0" brushRef="#br0" timeOffset="29040.0086">8264 8349 24,'-7'-23'27,"7"23"1,8-20 1,-6 10-23,10 7-1,-2-2 1,8 7-1,-2-4 0,10 4 0,5-3-2,9 2-1,6-3 0,11 1-2,6-1 1,10 4 1,9-5 0,15 7 2,5-7 0,16 7 1,10-8 1,19 6-1,10-11 0,16 7-2,11-7-1,12 2 0,10 0-1,9 1-1,7 3 0,3 2 1,4 1-1,6 1 1,2 1 0,2 0-1,7 0 1,6-4 0,7-1 0,7-2 0,8-2-1,6 1 1,5-5-1,6 2 1,1 0 0,2 0 0,0-1 0,0 2 0,-1-1 0,2 1 1,0-5-1,3 2 2,-1-3-1,2 0 1,-6-1-1,-2 0 0,-9 0-2,-11 1 0,-16 10-3,-31-10-15,-16 15-20,-36-1 0,-30 9-3,-38-1 0</inkml:trace>
  <inkml:trace contextRef="#ctx0" brushRef="#br0" timeOffset="30090.0296">10197 8669 36,'-22'0'33,"5"10"3,-8 5-2,-1 17-17,-14-2-6,8 19-2,-13 1 1,7 15-4,-6 3 1,10 8-3,6-5 1,14-4-2,13-12-2,15-10 1,14-15-2,9-16 1,8-16-1,-1-11 0,-5-10 1,-8-4-1,-16-2 1,-15 1 0,-15 3 0,-13 4 0,-8 2-1,-4 6 0,3 3-1,5-1-3,17 6-5,2-9-27,29 5-4,11-7 2,23 5-3</inkml:trace>
  <inkml:trace contextRef="#ctx0" brushRef="#br0" timeOffset="30240.0326">10549 9038 96,'-11'11'38,"-8"-11"0,6-4-4,13 4-41,-11-31-30,33 8-1,4-10 0,16 2-2</inkml:trace>
  <inkml:trace contextRef="#ctx0" brushRef="#br0" timeOffset="30560.039">11088 8707 73,'-23'21'39,"-15"3"1,0 12 0,-14-4-31,7 18-3,-3 1 2,8 6-3,3 0 0,14 1-1,12-10-2,16-5 0,15-15-1,12-9-1,10-13 1,4-11-1,2-10 0,-4-9-1,-8-6 1,-9-7-1,-11 4-2,-15-5-1,-7 5-1,-15-3-4,4 19-4,-18-6-24,13 15-3,-5 0 0,15 10 2</inkml:trace>
  <inkml:trace contextRef="#ctx0" brushRef="#br0" timeOffset="30910.046">11576 8790 91,'-2'-16'41,"12"-1"-1,15 3 1,9-8-37,9 4-1,4 1 0,4 5 0,-6 6-1,-5 6 0,-8 7-1,-9 8 0,-12 5 0,-11 6 0,-10 5 1,-5 4-1,-5 3 0,-5 5-1,-1 1 1,-1-1-2,7 2 0,5-8-3,14 1-4,2-22-8,30 4-23,3-20-2,23-3-1,4-18 1</inkml:trace>
  <inkml:trace contextRef="#ctx0" brushRef="#br0" timeOffset="31090.0496">12557 8794 90,'-20'15'38,"-16"8"1,-4 17 0,-15 4-35,0 7-1,-2 3 0,5 4-3,8-8-3,7-10-5,24 0-22,0-23-9,18-5 0,-5-12-1</inkml:trace>
  <inkml:trace contextRef="#ctx0" brushRef="#br0" timeOffset="31260.053">12260 9008 98,'-6'-19'41,"6"19"1,0 0 0,0 0-35,6 18-3,7 0-1,8 1-4,4-3-2,12 8-7,-3-20-12,24 10-18,-9-17 0,12 1-3,-1-14 1</inkml:trace>
  <inkml:trace contextRef="#ctx0" brushRef="#br0" timeOffset="31440.0566">12994 8865 91,'-50'35'40,"8"7"1,-3-4-3,19 3-34,3-9-4,15-10-6,27-3-30,5-18-3,20-6-1,8-14 0</inkml:trace>
  <inkml:trace contextRef="#ctx0" brushRef="#br0" timeOffset="31700.0618">13356 8865 101,'-35'50'41,"-6"-5"2,11 9-6,2-11-32,14-2-2,13-8 0,16-10-2,14-15 0,11-15-1,9-12 0,4-9 0,-2-9 0,-3-7-1,-11-6-1,-12-2-1,-12 6-3,-15 0 0,-6 22-10,-21-5-24,3 18-1,-8-1 0,9 15 2</inkml:trace>
  <inkml:trace contextRef="#ctx0" brushRef="#br0" timeOffset="32110.07">13975 8675 86,'-19'-3'40,"19"3"0,-10-7-1,27-2-36,10 0-2,11-1-4,19 11-15,-3-11-21,11 4 0,-2-4-1,3 3 1</inkml:trace>
  <inkml:trace contextRef="#ctx0" brushRef="#br0" timeOffset="32310.074">14642 8456 72,'-9'15'39,"-9"-2"-1,6 9 1,-13-4-34,12 4-1,2 1-4,3-7-5,19 5-30,-1-11-2,12 0-2,4-13 1</inkml:trace>
  <inkml:trace contextRef="#ctx0" brushRef="#br0" timeOffset="32480.0774">14892 8454 90,'-14'16'41,"-10"1"0,5 13-1,-6 4-35,9-1-4,6 5-3,-1-10-20,13 10-16,-1-9-2,11-1-1,-3-7 1</inkml:trace>
  <inkml:trace contextRef="#ctx0" brushRef="#br0" timeOffset="33680.1013">4485 10582 71,'0'0'38,"0"0"-2,-10 21 2,3 8-33,-14 4 0,3 11-1,-6 5 0,1 5-2,-1 0 0,3-1-2,1-7 0,5-8-2,5-9 2,4-9-2,6-20 3,0 0 0,19-30 0,0-4 1,1-11-1,1-8 2,-2-7-2,0-2 1,-5 1-2,-6 4 0,-5 9 1,-3 9 0,-6 12 0,1 13 1,5 14-1,-18 12 1,11 11 0,6 9 0,5 4-1,6 2 1,9-3-1,11-4 0,9-10 0,12-8 0,5-11 0,5-12 0,0-7 0,1-5-1,-8-5 1,-6 0-1,-12 3 1,-8 4 0,-11 9 0,-17 11-1,7 16 0,-15 11 1,-4 13-1,-3 7 0,0 11-2,0 2-3,7 5-1,0-9-6,21 7-9,-12-23-15,23 4-5,-4-17-2,14-5 3</inkml:trace>
  <inkml:trace contextRef="#ctx0" brushRef="#br0" timeOffset="33860.1049">5248 11054 79,'0'0'39,"-9"14"-1,-6 1 1,0 11-35,0 4-1,3 4-2,1 3-2,0-4-2,10 2-5,-7-18-29,19-2-1,-11-15-1,32-9 1</inkml:trace>
  <inkml:trace contextRef="#ctx0" brushRef="#br0" timeOffset="34030.1084">5309 10957 97,'0'0'42,"-10"-22"-3,23 14 0,4-6-39,9-3-3,13 7-11,-4-10-25,11 9 1,-7-2-3,1 9 2</inkml:trace>
  <inkml:trace contextRef="#ctx0" brushRef="#br0" timeOffset="34210.112">5319 11107 78,'-14'7'40,"14"-7"-2,0 0 1,35-11-37,-5-2-1,6-2-3,7 6-4,-12-4-30,10 9-2,-14 3-1,-3 11 0</inkml:trace>
  <inkml:trace contextRef="#ctx0" brushRef="#br0" timeOffset="34370.1152">5328 11325 76,'-19'22'40,"2"-13"0,17-9 0,15-1-31,17-13-7,15-4-3,11-10-4,23 4-32,-5-7-2,13 4 0,-4-5-1</inkml:trace>
  <inkml:trace contextRef="#ctx0" brushRef="#br0" timeOffset="34580.1193">6550 10844 107,'-13'5'43,"13"-5"0,-16-1-2,16 1-38,14-15-3,6 4-2,11 2-3,2-8-5,20 11-24,-14-10-6,8 10-1,-15-4-2</inkml:trace>
  <inkml:trace contextRef="#ctx0" brushRef="#br0" timeOffset="34750.1228">6567 10955 93,'-43'36'40,"3"-12"1,24-1-1,16-23-30,0 0-9,35-5 0,14-14 0,14-3-7,1-15-11,24 14-9,-16-12-13,16 8-2,-6-3 0,6 7-2</inkml:trace>
  <inkml:trace contextRef="#ctx0" brushRef="#br0" timeOffset="94478.3395">7855 10369 86,'16'-13'37,"-8"1"2,-8 12-5,0 0-32,-9 18 1,-14 3 0,-7 14 1,-13 4-2,0 5 3,0-2-4,11 2 2,13-6-1,19-4 0,22-14-1,23-8 0,21-9-1,14-2 1,8-1-1,1 3 0,-7 4 0,-13 9 1,-18 10-2,-21 11 1,-24 9 0,-20 6-2,-15 1 1,-10-2-3,-3-6 0,-3-14-5,19-7-31,-2-18 0,28-6 0,-9-26 0</inkml:trace>
  <inkml:trace contextRef="#ctx0" brushRef="#br0" timeOffset="94678.3434">8012 10428 105,'-23'18'41,"4"-10"2,20 3-3,14-17-39,23-7-1,22-5 0,14-7-5,19 4-2,-6-14-28,21 16-4,-6-3-4,1 12 0</inkml:trace>
  <inkml:trace contextRef="#ctx0" brushRef="#br0" timeOffset="94858.3471">8813 10835 114,'-15'-5'40,"19"-8"0,6-12-19,1-6-58,21 3-4,-4-7 1,11 7-2</inkml:trace>
  <inkml:trace contextRef="#ctx0" brushRef="#br0" timeOffset="95368.3573">9752 10426 104,'-29'-12'40,"-16"1"1,2 17-10,-11-3-27,4 11 0,-1 2 0,7 10-1,4 3 0,7 1-1,12-1 0,12 0-1,15-7 0,16-7 0,15-7 0,14-11-1,8-8 1,10-6-1,2-8 1,-1-2-1,-9-2 0,-10 2 0,-12 3 0,-12 6 0,-13 11 1,-14 7-1,-12 22 0,-11 10 0,-9 14-1,-5 13 1,-5 8 0,0 2 0,6 4-2,5-9-2,15-4-1,7-21-11,31 1-8,-5-32-8,29-1-5,-2-21-6,13-6 3,-4-14 1</inkml:trace>
  <inkml:trace contextRef="#ctx0" brushRef="#br0" timeOffset="97038.3907">10176 10564 83,'-9'10'40,"9"-10"-1,0 0 0,25-24-33,6 7-3,9-5 0,12 0-1,6 0 0,5 4-1,-2 2 0,1 5 0,-10 7-1,-6 4 1,-14 6 0,-11 7 0,-13 7-1,-9 9 2,-9 4-2,-8 11 1,-7 8 0,-3 7 0,-2 4-1,-1 3 0,4 2-2,3-11-4,16 7-23,-2-23-12,23-7 0,3-18-2</inkml:trace>
  <inkml:trace contextRef="#ctx0" brushRef="#br0" timeOffset="97438.3987">11663 10619 79,'-20'18'38,"-5"-1"-1,-2 13 0,-13-4-35,0 15-1,-3 4-3,2 0-2,9 4-7,-6-11-25,18-4-1,6-13-2,15-9 4</inkml:trace>
  <inkml:trace contextRef="#ctx0" brushRef="#br0" timeOffset="97618.4022">11395 10669 90,'-12'-5'40,"-5"4"0,11 18-1,2 0-32,12 7-3,10-1-3,11-2-3,19 2-5,-1-15-30,26 0-3,2-13 0,17-1 0</inkml:trace>
  <inkml:trace contextRef="#ctx0" brushRef="#br0" timeOffset="97798.4059">12232 10510 92,'-38'27'39,"-8"3"0,5 12-2,2-3-36,8 2-1,13 0-2,9-9-3,26 4-30,8-15-2,20-4-1,9-12-1</inkml:trace>
  <inkml:trace contextRef="#ctx0" brushRef="#br0" timeOffset="98088.4117">12559 10625 97,'-32'21'41,"-10"2"1,10 15-2,-2-1-35,14 4-2,10 1 0,11-2-2,12-6 1,13-7-2,16-10 1,8-12-1,2-9 0,0-9 0,-3-9 0,-8-8 0,-12-4-1,-13-8 0,-15 4-4,-19-16-9,7 17-14,-23-14-12,4 13 0,-8-6-2,9 12 1</inkml:trace>
  <inkml:trace contextRef="#ctx0" brushRef="#br0" timeOffset="98668.4233">12841 10023 99,'-5'-10'39,"21"2"1,4-13-4,12 4-35,7 1 0,5 4 0,-6 4 1,-2 8-1,-13 8 0,-9 9 0,-13 5-1,-9 9 1,-12 3 0,-7 3 0,0 0 0,-3-4 0,4-4 0,8-5 0,11-8-1,7-16-1,25 7-2,6-22-6,26 1-28,-5-12-3,18-1 1,-2-10-3</inkml:trace>
  <inkml:trace contextRef="#ctx0" brushRef="#br0" timeOffset="98908.4281">13579 9917 85,'-41'24'39,"5"9"0,-4-12 1,13 9-33,5-8-1,20-1-1,17-12-1,19-6-2,21-11-1,14-10-1,12-4-2,3-10-5,13 7-24,-18-17-9,-5 8-1,-23-7 0</inkml:trace>
  <inkml:trace contextRef="#ctx0" brushRef="#br0" timeOffset="99058.4311">13708 9907 100,'-46'68'40,"2"-5"0,21 7-2,8-7-37,14-10-5,25-4-34,-1-14 0,15-5-3,3-15 0</inkml:trace>
  <inkml:trace contextRef="#ctx0" brushRef="#br0" timeOffset="99468.4393">14187 10088 77,'-12'-15'38,"1"19"0,-12 9 1,5 17-34,-5 10-1,8 18 1,0 5-2,5 11 0,5 2-2,5 0 0,8-3-5,0-14-3,17 0-32,-6-18 1,12-6-1,-3-18-2</inkml:trace>
  <inkml:trace contextRef="#ctx0" brushRef="#br0" timeOffset="99738.4446">14461 10285 89,'-38'-1'39,"-13"4"3,2 19 0,-11-2-37,8 12 1,5-1-4,9 3 1,14-3-2,17 0 1,16-8-1,20-6 0,19-6 0,12-8-2,13-2-1,4-8-2,6 5-4,-14-18-19,13 17-13,-19-10 0,0 10-2,-13-5 1</inkml:trace>
  <inkml:trace contextRef="#ctx0" brushRef="#br0" timeOffset="100218.4543">14855 10460 94,'-24'-9'40,"-11"-6"2,4 10-2,-6 0-35,-2 10-2,-2 10 0,1 14 0,-3 9 0,6 7-1,5 2 0,10 2 0,13-5 0,12-9-1,16-10 0,11-15-1,13-16 0,9-10 1,3-15-2,3-7 1,-4-7 0,-7-3-1,-9 1 0,-9 7 0,-10 9 0,-11 13 0,-8 18 1,-15 20-1,-5 23 0,-6 25 1,-7 23 0,-3 19-1,-1 14 1,-2 10 0,1 0 0,2-3 2,1-12 0,1-10 0,-3-20 0,1-20-1,0-18 1,0-21-2,1-21 1,1-17-4,6-16 0,2-32-10,22-7-4,-10-32-7,34 6-7,-10-22-2,34 13-9,0-1 0</inkml:trace>
  <inkml:trace contextRef="#ctx0" brushRef="#br0" timeOffset="100378.4574">15463 11092 94,'-3'13'20,"-1"-3"-5,-8-17-14,10-11-40,1-11-4,15-3 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2:40:51.54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4-02T22:43:03.212"/>
    </inkml:context>
  </inkml:definitions>
  <inkml:trace contextRef="#ctx0" brushRef="#br0">11354 6198 40,'-93'1'30,"-2"13"1,-12 1-1,-10 6-26,1 10-1,-4 2 0,0 9 0,-4 2 0,4 9 2,-8 1-2,5 11 2,-3 3-2,11 14 2,-5 6-1,9 12 0,-4 7-2,7 12 0,3 10-1,9 8 0,6 7 0,11 1-2,11 1 1,11 4 0,15-3-1,14 0 1,13-2 1,13-1-1,12 1 1,12 8 0,11 1 1,13 2 0,13 1 1,13-2-1,14-7 0,12-5 1,17-11-3,17-9 2,14-16-2,10-9 1,15-14-2,11-9 1,10-9-1,9-14 1,10-12 0,2-12 0,6-19-1,5-16 1,-2-18 0,1-21-2,-1-20 4,-1-15-3,-6-22 3,-3-13-3,-8-12 2,-9-9-3,-12-11 3,-12-7-1,-21-10-1,-15-5 0,-20-9-1,-18-6 0,-23-8 0,-20-5 1,-17-5 0,-18-2 0,-19 0 1,-20 5 3,-20 7-1,-22 11 1,-26 11 0,-25 15-2,-30 17 2,-26 17-2,-28 14 0,-23 10-3,-22 10 3,-14 4-3,-7 5 2,-6 1-6,15 13-5,4-6-5,24 25-20,0 20-1,17 41-1,7 33 0</inkml:trace>
  <inkml:trace contextRef="#ctx0" brushRef="#br0" timeOffset="510">10079 7575 86,'14'-7'37,"-14"7"1,13 2-1,-19 15-36,-2 16-1,-2 13 0,0 13 1,-3 14-1,-1 8-1,4 6-1,0-4-2,10 1-5,-5-16-28,15-11 1,2-19-2,5-17 1</inkml:trace>
  <inkml:trace contextRef="#ctx0" brushRef="#br0" timeOffset="710">10087 7618 101,'-1'-23'39,"16"11"1,5-5-4,14 4-34,12-2-2,7-4-4,16 5-6,-5-9-27,8 10-1,-12-1 0,-2 11-2</inkml:trace>
  <inkml:trace contextRef="#ctx0" brushRef="#br0" timeOffset="900">10190 7921 94,'-42'23'39,"24"-5"0,18-18-1,17-5-35,20-10-2,18-8-2,13 1-2,3-8-4,10 15-24,-17-4-7,-6 16 0,-23 4-1</inkml:trace>
  <inkml:trace contextRef="#ctx0" brushRef="#br0" timeOffset="1060">10210 8192 79,'-35'22'39,"24"-8"-3,11-14 2,37-11-33,16-13-2,23-6-2,16 0-5,-1-13-18,17 12-14,-9-2 0,0 8-2,-17 3 1</inkml:trace>
  <inkml:trace contextRef="#ctx0" brushRef="#br0" timeOffset="1750">11184 7874 69,'-10'-14'37,"-2"9"0,-12 3 1,-1 12-24,-14 5-7,1 16-1,-9 7-1,1 14-1,-3 1 0,8 4-1,5-4-1,13-3-1,15-10-1,13-10 1,16-17-1,15-15 0,15-14 0,9-15 0,6-8 0,2-8 1,-7-4-1,-4-1 0,-14 2 1,-10 8 0,-13 8-1,-13 15 1,-7 19 0,-19-5-1,0 21 0,-1 13 0,-1 7 0,3 5-1,7 1 1,8-2-1,12-5 1,12-9-1,12-8 1,10-16-1,10-10 1,4-8 1,2-6-1,-3-4 1,-6-1 0,-11 3 0,-9 2 0,-11 6 0,-19 16-1,0 0 0,0 0 0,-21 24-1,2 2 1,1 8-1,-2 3 0,4 1 0,6-1 1,4-3-1,7-6 1,6-11 0,4-9 0,8-10 1,1-10-1,0-6 0,1-12 1,-3-2 0,-2-5-1,-3-1 1,-3 2 0,-2 1 0,3 3-1,-1 3 0,6 6-1,3-2-3,11 6-2,0-12-11,22 15-9,-11-19-13,18 4 0,-6-12-1,8 1 2</inkml:trace>
  <inkml:trace contextRef="#ctx0" brushRef="#br0" timeOffset="1930">12345 7460 97,'0'0'38,"-15"19"2,4 16-2,-6 9-34,2 15 0,-4 7-2,3 12 0,-1 7-2,3 0 0,2 1-2,2-11-3,10 3-12,-12-26-19,15-2-2,-6-22-2,9-9-1</inkml:trace>
  <inkml:trace contextRef="#ctx0" brushRef="#br0" timeOffset="2100">12176 8052 97,'-14'-4'38,"14"4"1,17-12-3,12-5-36,12-1-8,-1-15-29,23-2 1,-2-15-2,8-2-1</inkml:trace>
  <inkml:trace contextRef="#ctx0" brushRef="#br0" timeOffset="2430">12801 7505 97,'-18'41'40,"-17"6"1,6 17 0,-6 0-35,4 6 0,1-1-3,7 1-1,5-8 0,9-8-2,9-14 1,7-9-2,6-16 1,5-8 0,4-9 1,6-12 0,0-7 0,3-4 1,-2-3-1,1 1 1,-2 7-1,-1 2 0,-3 7 0,-3 6-1,-5 8 0,-2 6-1,-4 8-1,-3 6-2,4 9-9,-12-12-9,17 16-5,-17-18-9,15 8-6,-6-11-1,8 0 1</inkml:trace>
  <inkml:trace contextRef="#ctx0" brushRef="#br1" timeOffset="6910">10932 3952 8,'0'0'20,"7"-13"1,-7 13-7,10-10-4,-10 10 2,0 0-1,3-12 1,-3 12-1,0 0 1,7 23-1,-10-9-3,8 16-2,-7 6-3,5 12 0,-3 10-1,0 5-3,-3 3 0,1 0-3,7 4-14,-6-16-15,3-7-1,1-14 1,3-10-1</inkml:trace>
  <inkml:trace contextRef="#ctx0" brushRef="#br1" timeOffset="7530">10940 3989 67,'0'0'35,"0"0"0,0 0 0,21-12-30,7 12-1,10-9 1,15 6-1,7-6-1,13 4 0,2-6-2,6 2 0,-2 0 0,-5 1 0,-9 1-1,-10 1 1,-11 3-1,-12 1 1,-6 4-1,-11 0 0,-15-2 0,12 16 0,-12-4 0,0 3 0,0 5 0,0 7 1,3 6-1,0 7 0,3 5 0,1 3 0,1 4 0,1 1-1,1-1 1,-1-5-1,-1-4 1,-1-6-1,-2-6 1,-2-5-1,-2-6 1,-3-2 0,-4-5 0,-3-1 1,-4-4-1,-4-1 0,-5-2 0,-6-1 0,-6-1 0,-5 0 0,-6-1-1,-6 1 1,-7-3 0,-2 0 0,0-1-1,7-2 0,7 0-1,4-4-2,17 7-3,0-13-21,25 13-9,0 0-1,17-2 1</inkml:trace>
  <inkml:trace contextRef="#ctx0" brushRef="#br1" timeOffset="8790">11353 4713 3,'0'0'23,"0"0"0,0 0-5,-16-16-5,16 16-1,0 0-3,-10 3-1,10-3 0,0 0-2,-18 6 0,18-6-1,-17 12-1,17-12 0,-27 15-2,11-5 1,-8 1-1,0 4 0,-4 3-1,-1 5 1,-2 4-2,-1 0-5,8 10-24,-5-3-3,3 5-1,-2-4 1</inkml:trace>
  <inkml:trace contextRef="#ctx0" brushRef="#br1" timeOffset="9780.0264">10934 5093 3,'0'0'21,"0"0"2,5-12-11,-5 12-1,0 0-4,8-11 2,-8 11-5,0 0 2,0 0 0,12-7 1,-12 7-1,0 0 1,0 0-2,0 0 1,0 0-2,0 0-1,0 0-1,-5 12-1,5-12 0,0 0 1,0 0-1,0 0 0,0 0 0,0 0 0,0 0 0,0 0 0,0 0 0,0 0 0,0 0 0,0 0-1,12 9 1,-12-9 0,12 1-1,-12-1 1,18-1 0,-6 0 0,1-1-1,1 1 1,0-1-1,1 1 0,1 1 0,-1 0 0,1 1 0,0 1 0,3-2 0,1 1 0,0-4 0,5 2-1,0-2 1,4-2-1,-1 1 1,2-1-1,-2 0 1,0 2-1,-3 2 1,-2 2 0,-2 2 0,-3 1 1,-2 2-1,-2-2 1,0 0-1,-2-2 1,1-3-1,2-1 0,4-5 0,0 0-1,3 0 1,0-2-2,0 4 0,-1-2-2,1 12-2,-8-9-6,5 13-16,-9-2-5,-1 6 2,-2-1 0</inkml:trace>
  <inkml:trace contextRef="#ctx0" brushRef="#br1" timeOffset="10450.0532">11910 5118 36,'-10'11'29,"10"-11"-1,-5-10-12,5 10-5,5-13-7,-5 13 0,10-17-5,-4 6 1,-6 11-1,12-17 2,-12 17 1,8-13-1,-8 13 2,1-10-1,-1 10 2,0 0 0,-14-16-1,14 16 0,-11-16-1,11 16 1,-12-22-1,7 9-1,-3-1 0,1 2-1,-2-2 1,-1 1 0,-3 0 0,-1 1 0,-3-3 1,-1 1 0,-1-3 0,1 1 0,1-1-1,1 1-1,3 7-5,-7-7-16,20 16-13,-22-8-1,22 8 1</inkml:trace>
  <inkml:trace contextRef="#ctx0" brushRef="#br1" timeOffset="11550.0972">11854 4274 62,'0'0'35,"0"0"-1,20 4-2,-9-8-25,12 5-3,5-4-2,7 1-3,8 6-8,-6-13-18,10 11-6,-3-8-2,5 4 2</inkml:trace>
  <inkml:trace contextRef="#ctx0" brushRef="#br1" timeOffset="12100.1192">10925 4329 50,'-21'-5'35,"10"6"1,-6-5-2,3 12-19,-11-15-7,5 9-2,-13-5-3,1 3-2,-5 2-3,-6-11-14,12 12-19,2-8-1,18 1-1,10-7 0</inkml:trace>
  <inkml:trace contextRef="#ctx0" brushRef="#br1" timeOffset="12740.1448">12155 3905 33,'3'-14'29,"2"0"2,0 4-1,-7-7-20,13 12-1,-9-6-3,-2 11-1,11 7-1,-7 10-1,-5 9-1,0 13 0,-5 13 0,0 12-1,-5 10 0,-1 7-1,-2 1 0,3-4-2,5 1-2,-5-19-21,13-6-8,3-17-2,8-12 2</inkml:trace>
  <inkml:trace contextRef="#ctx0" brushRef="#br1" timeOffset="13220.164">12212 3985 19,'0'0'23,"0"0"-1,-15-5 3,15 5-22,0 0 1,0 0 2,0 0 0,-4-11 2,4 11 0,0 0-1,17 7 1,-17-7-2,19 5-1,-4-4-1,11 2-1,7-4 0,16 0 0,9-7 0,17 0-1,12-6 2,12-1-1,10-3 0,8 0 0,3-1-1,6 1 0,1 3-1,-4 3-2,-4 2 0,-6 4-1,-9 4-1,-15 0 0,-11 8 0,-22-2 0,-14 7-2,-18-7-5,-6 10-20,-18-14-1,-6 19-2,-6-12 2</inkml:trace>
  <inkml:trace contextRef="#ctx0" brushRef="#br1" timeOffset="13470.174">13902 3886 13,'0'0'25,"0"0"3,0 0-7,-13 8-5,19 12 2,-14-8-1,12 24-3,-12-5-1,12 20-2,-9-2-5,7 10-1,-1-1-2,3 2-2,1-2 0,-2-5-3,3-1-1,-11-11-6,11 10-8,-15-13-18,3-1-1,-8-5 0,0-4 1</inkml:trace>
  <inkml:trace contextRef="#ctx0" brushRef="#br1" timeOffset="13870.19">12223 4693 17,'-25'-5'29,"8"1"0,4-2 2,13 6-18,0 0-3,-11-7-1,26 14 1,-2-11-1,21 8-1,7-13 0,29 3-1,19-12-1,26-1-2,19-6-1,17-4-2,13 2-3,2-5-1,-2 13-2,-21-7-8,-8 18-23,-26-1 1,-18 7-2,-25-2 3</inkml:trace>
  <inkml:trace contextRef="#ctx0" brushRef="#br1" timeOffset="14310.2076">12498 4087 42,'12'-20'32,"-12"20"2,10-14-2,-10 14-17,7 12-5,-2 10-1,-7 2-4,3 14-1,-3 6-2,2 10-1,-3 5 0,1 2-2,4-1 0,-2-8-6,10 5-7,-3-21-21,14-7 0,-2-16-1,14-7 0</inkml:trace>
  <inkml:trace contextRef="#ctx0" brushRef="#br1" timeOffset="14580.2184">12953 4029 74,'-14'-17'35,"14"17"1,0 0-1,-7 15-30,1-4-2,5 11 0,-6 4-1,1 11 1,-3 4-1,-1 9-1,-2 1-1,3 3 0,2-3-3,2-7-2,17 7-19,-4-22-13,14-2 1,1-14-2,11-6 0</inkml:trace>
  <inkml:trace contextRef="#ctx0" brushRef="#br1" timeOffset="14810.2276">13350 3962 89,'-17'6'36,"8"18"0,-10 2-2,4 12-32,3 8-2,4 6 1,1 5-2,5 1-1,7 2-4,-3-17-11,13 5-19,0-15-1,12-4-1,-2-14 1</inkml:trace>
  <inkml:trace contextRef="#ctx0" brushRef="#br1" timeOffset="15020.236">13699 3953 83,'-8'44'37,"-8"5"-2,5 13 1,-3 2-35,5-3-7,16 4-27,-6-11-3,11-3-1,1-16 0</inkml:trace>
  <inkml:trace contextRef="#ctx0" brushRef="#br1" timeOffset="15890.2708">10559 4124 59,'12'-13'33,"-12"13"0,14-18-10,-1 19-14,-13-1 0,12-3-1,-12 3-2,-2 22-2,-6 1 0,-1 12-1,-6 11-1,0 11-2,-4 7 0,2 6-1,2 2 0,4-4-2,7-1-1,0-15-6,22-4-25,-10-14-1,10-6-1,-5-15 1</inkml:trace>
  <inkml:trace contextRef="#ctx0" brushRef="#br1" timeOffset="16360.2896">10553 4709 6,'0'0'25,"-19"4"2,2-10-13,17 6 2,-24-4-1,24 4-3,-28-6 0,17 9-2,-11-10-2,4 11-3,-8-4-1,2 3 0,-9 1-1,3 1 0,-7 0-1,-2 1-1,-6 1 2,-3-1-2,-6-3 0,-6-1 0,-5-2 1,-6-2-1,-4-1 0,-4-1 2,-3-4-1,1 5 0,-2-2 0,1 3-1,-2 5 0,-1 4 0,3 3 0,3 4-1,4 2-1,4 0 1,7 1-1,9-6-2,15 1-2,3-20-13,23 8-18,5-11 1,9 11-2,11-24 1</inkml:trace>
  <inkml:trace contextRef="#ctx0" brushRef="#br1" timeOffset="16660.3016">8789 4810 65,'0'-15'36,"1"-8"-1,3-1-1,1-16-32,3-6-2,1-8 1,-1-4-1,-1-4 0,-1-6-1,-1 2 1,-3 3-1,0 10-3,-6-4-8,3 19-20,-4 4-1,2 14-1,-3 3 0</inkml:trace>
  <inkml:trace contextRef="#ctx0" brushRef="#br1" timeOffset="16930.3124">8861 4132 68,'7'19'36,"-7"-19"-1,33 23 1,0-20-31,24 2 1,10-10-1,21-2-1,13-11-1,19-1-1,13-5 0,7-3-2,1 1-1,-2-1-2,-1 9-3,-14-4-14,2 21-17,-21 1 0,-10 16-1,-19 0 1</inkml:trace>
  <inkml:trace contextRef="#ctx0" brushRef="#br1" timeOffset="17390.3308">10318 4149 36,'0'0'30,"0"0"4,-11 20-2,7 18-18,-14-1-4,7 21-2,-15 7 0,4 11-3,-6-2 0,5 1-4,2-5-2,4-13-4,16-4-22,-4-24-8,17-14-2,0-17 1</inkml:trace>
  <inkml:trace contextRef="#ctx0" brushRef="#br1" timeOffset="17650.3412">9880 4325 78,'-13'9'37,"12"10"0,-3-3 0,14 8-36,-7 4 0,3 7-2,-3 5 1,-3 4-2,-1 3-2,-8-10-7,10 10-22,-11-13-3,4-1-1,-7-15 1</inkml:trace>
  <inkml:trace contextRef="#ctx0" brushRef="#br1" timeOffset="17860.3495">9561 4242 79,'-24'19'37,"6"14"0,0 0 0,13 8-35,-4 4-1,4 2-3,4 4-1,-1-6-6,11 6-25,-9-12-3,5 1-1,-6-11 2</inkml:trace>
  <inkml:trace contextRef="#ctx0" brushRef="#br1" timeOffset="18100.3591">9196 4306 79,'-19'58'38,"-9"4"-1,6 12-1,-1-3-35,4-1-5,19 2-29,-1-17-3,12-7-2,7-21 1</inkml:trace>
  <inkml:trace contextRef="#ctx0" brushRef="#br1" timeOffset="25830.6684">14385 4525 9,'-11'-2'23,"-7"-4"-6,2 0-5,16 6 0,-19-1 2,19 1-3,0 0-1,0 0-1,0 0-2,0 0-1,14-10-1,3 7-1,1-4 0,5 5-2,1 0 0,5 2-1,2 3 0,4 3-1,1 3 1,5 4 0,4 3 0,6 1-1,4 2 1,8 2-1,5 0 0,5 4 0,3-1 0,4 5 0,1 5-1,0 5 1,0 6-1,-4 7 1,1 5 2,-2 7-3,0 9 3,-3 6-1,-1 2 1,-1 6-2,1 3 2,-1 4-1,-2-1 1,2 2-1,0 2 0,-1 1 0,0 4 0,-2 1 0,-4 6-1,-3-2 3,-5 8-5,-7 5 5,-4 5-4,-5 2 3,-4 2-3,-5 2 1,-2 3-1,-1 3-2,-1 3 2,0-3-1,-4 5 0,-2 1-1,-2 7 1,-4 2 1,-3 6 1,-6 1-1,-6 3 1,-6 4 0,-6-4 1,-4 1-1,-7-4 2,-6 1-1,-6-3-1,-4 0 0,-6-3-1,-8 1 2,-6-1-3,-8 1 4,-7-5-6,-7-5 0,-5-1-2,-12-8 1,-3 3-1,-16-13 0,-2 2 0,-12-10-1,-5 1 4,-13-5 1,-9 0 3,-9-1 0,-9-8 2,-5-2-1,-12-5 1,-4-5-1,-9-5 0,-2-6-1,-6-9 0,1-5-1,-6-5-1,0-5 0,-2-5 0,-5-4 0,-3-4 1,-4-3 0,-3-5 1,-6-4 0,-3-5 0,-3-5 1,-3-7-1,0-7-1,-3-6 1,5-8-1,-1-10 1,3-6-1,0-12 2,7-4-1,-2-14 1,7-2 0,0-12 1,6-3-2,-1-11 2,9-3-1,7-13 0,7-5 0,8-9 0,13-9 0,7-8 0,15-4 0,9-10 0,10-4-1,5-4 1,8-1 1,8-7-2,7-7 3,4-6-2,4-6-1,6-10 1,9-9 0,8-8 0,8-12-3,8-4 2,10-2 0,9-1-2,13-1 1,11 10-1,9 3 1,10 5 0,11 6 1,11 4 0,12 4-1,11 0 2,12 0 0,12-3-1,11 1 0,10-4 1,10 1-3,12-4 1,10 4 0,7 4-1,8 6 0,5 11 0,6 12 2,6 18-2,6 18 1,3 16 0,2 17 1,4 14-1,1 9-3,10 17-31,-12-7-2,-4 4 0,-11-6-1</inkml:trace>
  <inkml:trace contextRef="#ctx0" brushRef="#br1" timeOffset="26630.7004">6709 4903 69,'0'0'38,"-15"-1"-2,15 1 2,0 0-35,0 0-1,27-22-1,14 7 0,16-7 0,15-5 0,11-3 0,11 0 0,6 3 0,0 10-1,-5 13 0,-10 18 0,-13 23 0,-18 22 0,-20 18 2,-18 17-2,-21 12 1,-19 9-1,-14 1 2,-8-6-2,-4-12 0,0-25-4,22-16-32,9-30-1,19-27-2,29-33 0</inkml:trace>
  <inkml:trace contextRef="#ctx0" brushRef="#br1" timeOffset="50040.6432">15440 1251 77,'22'-47'36,"-22"47"0,0 0-5,0 0-26,0 0 1,31-46-1,-31 46-1,0 0 0,19 41-1,-21 24 0,-9 16 0,0 14-3,-1 14 1,-5 8-2,4 3-3,5-7-4,-2-48-15,16-10-15,2-21 1,12-16-1,1-20 1</inkml:trace>
  <inkml:trace contextRef="#ctx0" brushRef="#br1" timeOffset="50280.6529">15584 1301 95,'-20'-67'41,"20"67"2,-2-60-4,2 60-38,26-53-1,-26 53 1,61-35-2,-61 35-4,85-20-11,-38 13-23,-1 3 1,0-3-3,-46 7 1</inkml:trace>
  <inkml:trace contextRef="#ctx0" brushRef="#br1" timeOffset="50460.66">15452 1567 105,'-33'17'40,"33"-17"0,11-3 0,-11 3-40,59-39-1,-12 18-8,12-2-27,6-2-3,7-1 2,6 3-3</inkml:trace>
  <inkml:trace contextRef="#ctx0" brushRef="#br1" timeOffset="50790.6732">16381 1686 99,'25'-31'39,"22"-4"0,-47 35-2,57-44-37,-57 44 0,78-48-3,-78 48-3,89-47-21,-42 26-10,-47 21 0,117-42-1,-57 31 1</inkml:trace>
  <inkml:trace contextRef="#ctx0" brushRef="#br1" timeOffset="50960.6801">16494 1851 93,'-41'24'37,"22"-3"1,19-21-1,14 2-35,33-17-3,18-10-3,23-3-32,0-8 0,14 2-1,-3-6-2</inkml:trace>
  <inkml:trace contextRef="#ctx0" brushRef="#br1" timeOffset="51510.702">17575 1406 73,'0'0'39,"0"0"0,-7-28 1,-8 35-26,-5 11-8,-4 14-3,-1 14 1,-6 7-2,7 9 0,-4 0-1,11-3 0,4-9 0,9-10-1,6-13 1,9-16-1,9-13 0,7-11 0,2-11 1,2-10-1,-1-5 1,-2-7-1,-6-4 1,-6 7-1,-5 1 1,-6 8 0,-3 7-1,-5 11 1,3 16-1,-10-1 0,5 16 1,5 4-1,5 8 0,5-4 0,9-2 1,9-10-1,10-10 1,10-11 0,8-7 0,-56 17 0,61-31 1,-61 31-2,71-36 3,-71 36-3,61-38 1,-61 38 0,56-16-1,-15 14-1,-17 17 0,-14 19 1,-12 13-2,-10 15 1,-10 13-1,4 7-2,14-16 0,8-16-4,30-11-28,-1-22-5,22-8 2,-2-20-3</inkml:trace>
  <inkml:trace contextRef="#ctx0" brushRef="#br1" timeOffset="51960.72">18523 1520 91,'0'0'41,"10"-12"1,18 2-1,-28 10-33,0 0-3,65-22 0,-65 22-1,62-29 0,-62 29-2,64-26 1,-64 26-2,67-18 1,-24 25-2,-15 18-1,-14 13 1,-15 11-1,-13 19 1,-13 7-1,8 4 0,7-15-1,11-7 2,13-14 0,16-14 0,13-17 0,7-17 1,9-16 0,2-17 1,-1-10-1,-5-14 1,-7-7-1,-46 69 1,34-78 0,-34 78-2,29-71 0,-29 71 0,16-69 0,-16 69 0,19-57 0,-19 57 0,22-52-5,-22 52-15,43-48-23,-43 48-2,52-46 0,-52 46 0</inkml:trace>
  <inkml:trace contextRef="#ctx0" brushRef="#br1" timeOffset="52330.7348">19917 871 73,'-62'-12'42,"62"12"1,0 0 0,0 0-21,0 0-17,0 0 0,0 0-3,0 0 1,0 0-2,0 0 0,0 0 0,0 0 0,0 0 0,0 0-1,40 52 0,-40-52 0,0 0 1,-26 59 0,26-59-1,0 0-1,-20 63-2,20-63-3,0 0-31,29 53-5,-29-53-1,0 0-2</inkml:trace>
  <inkml:trace contextRef="#ctx0" brushRef="#br1" timeOffset="52860.7561">17354 2256 79,'0'-11'40,"35"7"1,25-11-1,47 5-32,27-6-2,31 4 0,26-2-2,21-4-1,9 5 0,4-1-1,-3 1-1,-17 1 0,-18 4-2,-22-1-2,-23 9-20,-35-7-16,-21 12-1,-42-5 0,-28 9-4</inkml:trace>
  <inkml:trace contextRef="#ctx0" brushRef="#br1" timeOffset="53380.7769">18496 2800 70,'-5'13'40,"-6"-1"-3,5 18 2,-7-2-32,5 13-1,-3 2-1,2 10-1,-1 0-2,4 4 1,2-8-2,1-3 0,4-9 1,3-8 0,2-13-1,-6-16 0,22-6 1,-7-14-1,1-13 1,2-7 0,2-12 1,2-3-1,0-3 0,0 3 0,0 3 0,1 7-2,1 5 1,5 5-2,4 7 0,6 3-2,10 6-2,3-15-14,19 19-20,-3-16-3,18 5 1,-3-13-2</inkml:trace>
  <inkml:trace contextRef="#ctx0" brushRef="#br1" timeOffset="54240.8113">19639 875 78,'0'0'40,"-46"-11"-2,46 11-3,0 0-30,0 0 1,0 0-2,0 0 0,0 0 0,0 0 0,0 0-2,53-46 0,-53 46 1,58-17-2,-58 17 0,65-12 0,-65 12-1,61-6 1,-61 6-1,50 6 1,-50-6-2,0 0 0,0 0 1,38 48 0,-38-48 0,0 0 0,-39 69 0,39-69 0,-47 56 2,47-56 1,-49 56 0,49-56 0,-37 54 0,37-54-1,0 0-1,-2 58 1,2-58-2,0 0 0,68 24 0,-68-24 0,76 1-1,-76-1 2,88-8-1,-41 3 1,-1-2-1,-46 7 0,86-15 0,-86 15 0,73-15-1,-73 15-1,51-11 1,-51 11-2,0 0-1,0 0-4,50-10-12,-50 10-22,0 0 1,0 0 0,0 0-2</inkml:trace>
  <inkml:trace contextRef="#ctx0" brushRef="#br1" timeOffset="131329.9251">16414 3990 80,'5'-14'39,"-6"0"0,1 14-1,-3 29-34,-4 10-1,-4 22-2,0 19-1,-5 17 0,1 12 0,-2 10-1,4-5-1,10-4-4,-1-25-31,26-11-1,6-30-1,17-25 0</inkml:trace>
  <inkml:trace contextRef="#ctx0" brushRef="#br1" timeOffset="131529.9331">16330 4042 96,'-34'4'41,"33"7"0,22-20-2,25-4-38,33-4-2,22-8-2,16 5-3,-3-12-29,8 19-5,-21-1 1,-18 15-2</inkml:trace>
  <inkml:trace contextRef="#ctx0" brushRef="#br1">16355 4545 90,'-19'21'41,"36"-7"-2,18-19-1,31-19-41,25 7-35,3-7 0,13 2-2,-10-6-1</inkml:trace>
  <inkml:trace contextRef="#ctx1" brushRef="#br1">20543 10999</inkml:trace>
  <inkml:trace contextRef="#ctx0" brushRef="#br1" timeOffset="132319.9646">15952 1972 85,'-3'-24'40,"3"24"0,-15-21 1,3 16-27,-14 11-11,-1 10 0,-8 12 0,-3 13-1,-2 9 0,8 5-3,9 1 2,17-6-3,26-9-1,20-26-20,39-3-17,18-24-1,31-8-3,10-13 3</inkml:trace>
  <inkml:trace contextRef="#ctx0" brushRef="#br1" timeOffset="132969.9907">17160 4677 72,'0'0'41,"12"-15"-2,21-7 2,22 2-35,21-9-1,23-4-1,17-5-2,11-4-3,7 11-17,-11-10-20,-2 12-1,-25 1-2,-15 14 1</inkml:trace>
  <inkml:trace contextRef="#ctx0" brushRef="#br1" timeOffset="133490.0115">16799 5055 74,'0'0'38,"-29"-20"-1,3 22 1,-16 3-32,-5 11-2,-5 6 2,1 9-4,2 4 2,10 5-2,12-2 1,21-4-2,23-9 1,20-12-3,26-8-5,6-20-30,29-5-5,2-14 2,15-4-4</inkml:trace>
  <inkml:trace contextRef="#ctx0" brushRef="#br1" timeOffset="133900.0279">17459 4934 89,'-28'19'41,"9"-19"0,19 0 0,37-24-39,16-4-1,22-6-2,17-6-2,16 7-6,-5-10-30,17 13 0,-12 0-3,0 13 1</inkml:trace>
  <inkml:trace contextRef="#ctx0" brushRef="#br1" timeOffset="134450.0499">18988 4038 80,'-2'-16'39,"2"16"0,0 0-3,1 37-31,-6 0-2,4 16 0,-3 8-1,-2 11-2,-1 4 0,0 2-1,1-5 0,3-10-4,7 1-4,-5-25-28,23-10-1,-1-21-1,13-12 0</inkml:trace>
  <inkml:trace contextRef="#ctx0" brushRef="#br1" timeOffset="134640.0575">18915 4029 97,'-15'7'41,"15"-7"0,30 1-1,21-5-38,17-7-2,22 2-2,7-8-7,16 11-28,-17-4-3,-4 13 1,-23-1-2</inkml:trace>
  <inkml:trace contextRef="#ctx0" brushRef="#br1" timeOffset="134820.0647">19003 4486 90,'-10'15'40,"10"-15"0,38-9-3,11-6-39,14-14-15,26 14-20,-3-6-1,9 12-2,-10-1 1</inkml:trace>
  <inkml:trace contextRef="#ctx0" brushRef="#br1" timeOffset="135320.0846">19944 4562 76,'-27'-7'40,"2"7"-1,-12-8 1,4 8-33,-8-1-2,4 10 1,-4 1-2,5 10-1,1 2 0,10 4 0,3 3-2,9 1 1,7 0-1,11-2-1,7-5 0,6-7 1,8-7-1,6-6 0,5-7 0,1-7 0,4-9 1,0-7-1,-1-4 0,-1-2 0,-2-1 0,-6 3 0,-4 4 0,-5 4 0,-5 11 0,-5 12-1,-7 17 1,-4 17 0,-5 16 0,-2 15 0,-5 10 0,-1 10 2,-4 4 0,-4 0 0,-3-6 1,-2-8-1,-5-15 0,0-12-1,-1-13 1,-4-18-4,4-10-2,-1-23-6,12 4-10,-13-31-8,22 6-14,-12-20 0,14 0-3,-2-10 3</inkml:trace>
  <inkml:trace contextRef="#ctx0" brushRef="#br1" timeOffset="136740.1415">17414 6489 83,'0'0'37,"10"4"0,-15 11-1,3 11-30,-11 1-4,-1 10 3,-7 3-2,2 3 1,-4-2-2,5-3 2,1-12-2,8-4 0,9-22-1,0 0 1,15-13-1,4-14-2,3-9 2,2-4-2,-1-4 2,-2 0-3,-5 4 3,-3 7-2,-7 7 1,-4 11 1,-2 15 0,0 0 0,-16 7 0,11 11 0,2 2-1,5 3 3,6-1-2,7-4 2,12-5-2,9-5 1,7-9-1,8-6 0,1-3 1,1-3-2,-5-1 1,-6 1-2,-9 3 2,-8 5 0,-8 8-1,-9 8-1,-9 9 1,-6 8 1,-2 6-2,0 8 1,2 6-4,3-3 1,7 9-8,-3-18-23,24 2-6,-2-17 1,15-4-2</inkml:trace>
  <inkml:trace contextRef="#ctx0" brushRef="#br1" timeOffset="137160.1583">18107 6618 109,'3'-14'38,"3"-7"4,14 7-2,3-5-36,10-1-1,5 2-1,2 4 0,-4 6 0,-4 9 0,-8 8-1,-8 12 0,-8 9 0,-9 9 2,-7 9-3,-2 6 2,-1 2-2,4 0 3,5-6-3,6-6 0,9-12 0,10-11 0,9-13 0,6-12 0,3-13 0,-1-8 0,-4-8 0,-5-5 0,-7-4 0,-9-1 0,-6-2 0,-3 3 0,-1 3 0,3 3 0,6 5 0,4 2 0,10 8-4,5-2-5,13 17-9,-12-16-8,21 18-10,-13-12-5,8 5-1,-11-8 3</inkml:trace>
  <inkml:trace contextRef="#ctx0" brushRef="#br1" timeOffset="137490.1715">19099 6196 115,'0'0'41,"0"0"1,0 0-2,21-14-35,4 8-2,5-1 0,1 4-1,-2 5-1,-1 6 0,-8 8 1,-11 6-2,-13 8 0,-12 5 0,-13 4 0,-7 0 0,-3-1 0,1-3 0,7-7 0,18-8 0,17-7 0,23-9 0,27-4-3,17-7-1,19 3-3,-2-10-10,21 19-9,-27-10-14,-2 15-1,-27-2-1,-21 11 3</inkml:trace>
  <inkml:trace contextRef="#ctx0" brushRef="#br1" timeOffset="137780.1831">17654 7440 108,'21'-14'43,"13"-6"1,29 2-1,6-4-36,28-4-3,13-3-2,14 2-1,10 6-3,-2 1-3,2 22-12,-26-10-14,0 22-10,-29-1-2,-14 12 1,-31 0 0</inkml:trace>
  <inkml:trace contextRef="#ctx0" brushRef="#br1" timeOffset="138160.1983">18343 7753 97,'-22'25'39,"6"12"1,-7-1 0,15 7-34,-10 1-2,8 2-2,6-2 0,5-3-2,4-6 1,5-4-1,-1-9 2,3-5-2,-12-17 1,18 0 1,-16-15 0,-1-6 1,-4-7-1,-2-4 0,2-7 0,4-4 0,8-2 0,4-1-1,12 1 0,10 1-3,12 4-1,3-5-9,21 22-8,-18-15-6,24 18-15,-10-7 0,12 14-2,-6-7 2</inkml:trace>
  <inkml:trace contextRef="#ctx0" brushRef="#br1" timeOffset="138410.2083">19381 7173 108,'31'-21'40,"14"8"0,11-6-2,12 2-35,7 6-11,-12-5-28,6 12-3,-22 2 0,-11 13-1</inkml:trace>
  <inkml:trace contextRef="#ctx0" brushRef="#br1" timeOffset="138560.2143">19521 7384 106,'-18'25'40,"18"-25"0,10 15 1,25-21-33,25-11-9,30 7-22,4-19-15,20 2-2,0-9 0,14 3-1</inkml:trace>
  <inkml:trace contextRef="#ctx0" brushRef="#br1" timeOffset="139150.2379">21349 5979 106,'-53'1'38,"-13"7"3,0 25-3,-11 12-32,2 20-1,-4 14 2,4 18-3,1 8-1,7 6 4,12-1-7,18-7 0,19-15 0,20-13 0,20-21 0,23-21 0,19-24 0,13-19 0,10-19 0,5-12 0,-3-7 0,-8-4 0,-10 3 0,-17 5 0,-16 10 0,-16 15 0,-22 19 0,0 0 0,-13 33 0,-9 5 0,-2 9 0,5 6 0,8 3 0,12-8 0,20-3 0,9-23-14,38 0-10,-5-35-5,29 1-11,-8-25-1,10-5 0,-12-15 1</inkml:trace>
  <inkml:trace contextRef="#ctx0" brushRef="#br1" timeOffset="139700.2599">22037 6240 126,'-23'26'40,"3"24"1,-12-1-2,-1 18-34,-1 8-1,1 7-4,-1 0 0,2-4 0,3-10 0,8-9 0,8-18 0,10-18 0,3-23 0,28-18 0,0-20 0,3-15 0,3-15 0,-2-11 0,-2-11 0,-4-4 0,-8 1 0,-7 11 0,-7 12 0,-3 14 0,-3 16 0,0 19 0,2 21 0,1 15 0,6 13 0,10 3 0,9 1 0,10-2 0,10-6 0,11-9 0,11-11 0,7-13 0,3-11 0,-3-9 0,-5-5 0,-8-4 0,-11-3 0,-15 7 0,-16 7 0,-18 17 0,-13 16 0,-12 20 0,-9 19 0,-6 16 0,1 16 0,3 9 0,9 7 0,8-3 0,17 1 0,1-22-13,25 5-12,-9-32-3,25 2-6,-13-23-8,12-7-1,-11-15 4,-1-9 8</inkml:trace>
  <inkml:trace contextRef="#ctx0" brushRef="#br1" timeOffset="140080.2751">22791 6729 116,'0'0'38,"-9"20"1,-8-10-1,-1 5-34,0 0-2,4 1 0,1-2-2,4-2 1,9-12 0,-6 11 1,6-11-1,10-7 1,-10 7 0,20-21-1,-11 9 1,2 1 0,-5 1 0,-6 10-2,0 0 0,0 0 0,-5 24 0,-7 2 0,0 7 0,-3 5 0,2 3 0,0-1 0,7 0 0,2-12-8,15 5-11,-11-33-9,21 15-13,-6-24 1,12-1-2,-9-15 3</inkml:trace>
  <inkml:trace contextRef="#ctx0" brushRef="#br1" timeOffset="140250.2819">22758 6752 131,'0'0'41,"17"-23"-1,10 12 0,6-4-39,7 0-2,7 4-2,-10-7-10,11 16-27,-19-4 0,-4 16 0,-25-10 0</inkml:trace>
  <inkml:trace contextRef="#ctx0" brushRef="#br1" timeOffset="140410.2883">22745 6928 111,'-3'14'38,"3"-14"1,16 3-1,-4-5-33,19-3-3,3 2-6,-7-13-21,8 12-13,-11-2 0,-1 8 0,-23-2-1</inkml:trace>
  <inkml:trace contextRef="#ctx0" brushRef="#br1" timeOffset="140570.2947">22742 7138 116,'-24'32'41,"0"-12"0,17 2 0,7-22-31,0 0-6,32 6-4,4-21-5,20 6-15,-14-17-16,16 3-5,-5-12 0,11 5-2</inkml:trace>
  <inkml:trace contextRef="#ctx0" brushRef="#br1" timeOffset="141350.3259">23715 6695 108,'-13'8'37,"-5"-1"3,10 15-7,-6-5-27,7 13 0,-8 0-2,0 10 0,-2-2-1,1 1 0,-2-5 0,3-4-1,4-9-1,5-10 1,6-11-2,8-13 0,6-7 0,3-9 0,5-4 0,3-6-1,-2-3 1,-1 1 0,-4 5 0,-4 6 1,-8 6 0,-4 6-1,-2 18 2,-10-9-2,0 16 0,0 6 0,3 2 0,6 2 0,7-1 0,8 0 0,9-3 0,9-4 0,8-4 0,5-5 0,0-4 0,0-4 0,-3-2 0,-4-4 0,-3-2 0,-6 0 0,-6 3 0,-2 2 0,-6 6 0,-3 6 0,-4 11 0,-5 10 0,-4 10 0,-7 7 0,0 8 0,-3 1 0,10 9-10,-10-16-9,21 13-6,-17-24-10,16 5-7,-4-16-1,8 2 2</inkml:trace>
  <inkml:trace contextRef="#ctx0" brushRef="#br1" timeOffset="141830.3451">21621 7726 75,'-48'6'36,"12"-5"-2,15-8 2,21 7-30,21-24 0,27 9 0,24-9 1,35 3-1,31-7 0,37 6 1,30-2-1,32 5-2,21 0 0,19 5-3,5 4 0,-4 2-2,-18 4-3,-26-6-6,-22 11-30,-45-7 0,-34 6-1,-47-5-1</inkml:trace>
  <inkml:trace contextRef="#ctx0" brushRef="#br1" timeOffset="142400.3679">22761 8168 68,'0'0'36,"0"0"1,3 23 1,-17-8-30,9 15 0,-10 1-2,7 13 0,-6 3-2,3 7 0,1 2-1,4-1-1,4-3 0,7-6 0,2-9 0,3-7 0,3-13-1,2-9 1,0-11-1,-1-11 0,-4-8 0,-4-7-1,-5-8 1,-2-4-1,-1-8 1,0 0-1,4-2 1,2 5 0,7 1-1,8 3 1,13 5-2,6 3-2,17 17-12,-7-9-17,16 14-9,-6-6 0,9 8-2</inkml:trace>
  <inkml:trace contextRef="#ctx0" brushRef="#br1" timeOffset="142790.3834">23396 7923 110,'12'-11'41,"14"4"0,0-7-1,14 5-36,-6 0-1,1 4-1,-5 5-2,-8 2 1,-10 6-1,-9 5 0,-10 4 1,-8 4 0,-10 2 0,-2 7 0,-5 1 0,2 2-1,5-4 0,10 0 0,10-3 1,17-6-2,15-3 0,17-12-2,17 1-3,1-14-10,26 12-8,-20-18-9,14 9-9,-12-8 0,6 9 0</inkml:trace>
  <inkml:trace contextRef="#ctx0" brushRef="#br1" timeOffset="142950.3898">24311 8162 122,'-13'-2'45,"13"2"0,-15-12-2,3 2-43,13-3 0,-6-12-16,5 25-6,-9-25-7,9 25-7,-30 3-8,3 5-2,-13-1 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3:11:30.6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17455 9888 49,'0'0'31,"-11"-15"1,5 0-3,6 15-17,-9-18-4,9 18-1,0 0-1,0 0-2,-15 26 0,10 5 0,-4 5-1,1 5 0,-2 0-1,4-1 0,1-5-1,4-4 1,3-10-2,5-11 0,6-11 0,3-9 0,4-13 0,1-10 0,2-5 0,0-5-1,-3-6 2,-2 3 0,-3 4 0,-3 10 1,-7 10 0,-5 22-1,0 0 1,-5 14 0,0 9 0,3 7 0,3 0-2,5-2 1,9-6 0,8-10 0,13-12 0,9-9 0,7-12 0,5-5 0,1-6 0,-2-1 0,-8 3 0,-6 6 0,-13 7 0,-9 11-1,-20 6 0,7 22 0,-17 6-1,-1 6 0,0 10-2,1-1-1,9 7-2,0-11-6,21 6-25,-2-14 1,15-1-1,2-13-1</inkml:trace>
  <inkml:trace contextRef="#ctx0" brushRef="#br0" timeOffset="470">18556 9851 90,'-20'-9'36,"-13"7"1,-5 14 0,-14 7-30,3 14-2,-3 4 0,5 11 0,6-2-2,8 3 1,11-4-1,15 0-2,13-12 0,15-9 1,13-13-2,10-10 1,9-11-1,5-10 0,-1-8 1,0-8 0,-3 0-2,-9-1 1,-10 4 0,-9 4-1,-9 10 1,-17 19 0,0 0-1,1 22 1,-13 19 0,-3 15 0,-2 23-1,-3 18 2,-1 13-2,-2 9 1,-3 2-2,1-2 1,-5-8-1,-5-11 1,-3-18 0,-1-20 0,-1-19 0,1-20-1,3-19-1,0-21-4,16-12-25,-1-26-5,18-12-1,-1-26-1</inkml:trace>
  <inkml:trace contextRef="#ctx0" brushRef="#br0" timeOffset="730">19258 9986 107,'-14'-1'39,"14"1"2,22-22-3,8 5-35,14-7-1,11-1-3,9 4-3,-5-12-15,8 21-19,-15-2 0,-5 14 0,-22 1-1</inkml:trace>
  <inkml:trace contextRef="#ctx0" brushRef="#br0" timeOffset="900">19232 10264 109,'-13'17'41,"24"-3"-1,17-23 0,23-4-35,14-9-8,0-11-33,19 5-3,-4-9 0,7 5-2</inkml:trace>
  <inkml:trace contextRef="#ctx0" brushRef="#br0" timeOffset="2570">21088 9173 36,'-20'-5'28,"3"6"2,0-5-3,2-5-17,15 9-1,-10-13-1,10 13-3,2-11-2,-2 11 0,3-11 0,-3 11-1,0 0 0,0 0 0,0 0 1,-10-3-1,-2 3 0,0 5 0,-9-4 1,0 3-1,-8 0 2,-1 4-1,-10-4 1,0 10 0,-8 6-1,-1 13 1,-7 9-1,-1 17 0,-2 8 1,5 14 0,2 11-1,9 9 0,6 2 0,15 0 0,11-3-1,15-9 0,13-12-2,17-14 0,13-19 1,16-21-2,11-22 2,12-21-1,4-22 1,3-14-1,-5-11 2,-10-2-1,-12 0-1,-15 7 2,-15 13-2,-18 15 0,-17 22 0,-12 18 0,-9 18 0,-8 13 0,-1 12-1,1 4 0,7 5-3,5-12-5,21 1-27,4-23-5,22-8 4,6-20-3</inkml:trace>
  <inkml:trace contextRef="#ctx0" brushRef="#br0" timeOffset="3200">21667 9402 94,'-11'-8'37,"9"24"0,-11 3 0,3 20-31,-9 8 0,-1 18 0,-7 9-1,-5 11-1,-1 1-1,0-3 0,7-9-1,4-10 0,8-16-2,9-19 1,5-29-1,22-6 0,1-30 0,6-16 0,2-16 1,2-14-1,-4-10 0,-2-7-1,-5 1 0,-5 6 0,-8 14 1,-4 16 0,-9 17-1,-3 22 1,7 23 1,-17 14-1,8 18 1,2 12 0,7 5 1,9 3-1,13-5 0,12-5 1,11-9-2,12-11 2,6-12-1,7-13-1,-1-12 0,-1-9 0,-9-9 0,-6-3-1,-13-3 1,-8 3 0,-14 7-1,-7 8 1,-11 21 0,-12 3 1,-8 23-1,-5 16 1,-5 14-1,-1 11 1,-1 11-2,7 4 1,7 5-4,6-10-2,17 10-14,1-25-20,15 2 0,1-17-1,15-6 1</inkml:trace>
  <inkml:trace contextRef="#ctx0" brushRef="#br0" timeOffset="3420">22437 9991 118,'-4'10'38,"-11"2"0,7 22-7,-9-6-27,4 11-1,-1 3-2,1 2-1,2 1-2,0-7-1,11 4-10,-3-19-23,16-2-3,-2-20-1,12-3 2</inkml:trace>
  <inkml:trace contextRef="#ctx0" brushRef="#br0" timeOffset="3600">22495 9962 108,'-11'-11'38,"11"11"1,13-9-2,11 0-34,2-2-3,6-4-3,10 8-6,-11-9-27,9 10-1,-11-5 0,-3 11-1</inkml:trace>
  <inkml:trace contextRef="#ctx0" brushRef="#br0" timeOffset="3790">22345 10193 100,'-1'15'36,"13"-14"1,17-2-1,8-12-35,9-5-4,11 7-6,-14-15-17,5 14-9,-15 2-1,-11 11 0,-22-1 0</inkml:trace>
  <inkml:trace contextRef="#ctx0" brushRef="#br0" timeOffset="3920">22392 10352 77,'-37'32'36,"9"-13"-1,20-6 2,8-13-25,33-15-9,14-4-2,15-12-5,23-3-29,-1-7-3,9 3 1,-8 0-2</inkml:trace>
  <inkml:trace contextRef="#ctx0" brushRef="#br0" timeOffset="4490">23222 9896 104,'-17'-2'40,"17"2"0,-27 15 0,13 0-33,-8 6-2,3 9-1,-6 3-1,6 2-1,0-4-1,9-1 1,5-7-2,8-10 1,8-11-1,7-11 0,8-11 0,3-9 0,1-8 0,-2-5-1,-2-6 1,-2-3 0,-5 2 0,-2 5 0,-8 10 0,-6 9 0,-4 13 0,1 12 1,-6 12-1,3 8 1,1 8 0,3 1 0,4-4 0,9-4-1,6-7 2,9-9-2,2-10 0,4-8 0,1-8 0,0-2 0,-4-1 0,-5 0 0,-5 4 0,-9 6 0,-13 14 0,10 5 0,-12 14 0,-4 9 0,-1 10 0,-2 0-6,10 18-29,-10-13-5,10 10-2,-9-10 1</inkml:trace>
  <inkml:trace contextRef="#ctx0" brushRef="#br0" timeOffset="4970">20268 10932 96,'25'4'38,"17"-6"1,33 4-1,24-8-32,37-1-1,29-7-2,36-6-1,32-6-1,26-8-2,23-3 1,13-7-2,6 2 1,-5-4-4,-6 8-1,-28-5-19,-20 19-13,-39 3 1,-32 19-1,-49 7 1</inkml:trace>
  <inkml:trace contextRef="#ctx0" brushRef="#br0" timeOffset="5490">22121 11269 73,'7'23'37,"-16"-8"-2,2 12 2,-8 2-32,6 11 0,-6 4-2,4 8 2,-5 1-2,8 1 1,0 1-2,6-7-2,3-9 1,4-8-1,3-12 1,-8-19-1,23-1 1,-10-17-3,-1-13 3,-1-8 0,-3-11 0,-1-6 1,-4-4-1,1 0-1,-2 2 2,1 6-1,-3 9 1,2 7 0,5 9-1,7 9 0,10 8-3,8-2-3,22 11-28,-2-9-5,20 3-1,2-10 0</inkml:trace>
  <inkml:trace contextRef="#ctx0" brushRef="#br0" timeOffset="5830">22838 11031 97,'-13'16'39,"13"-16"1,8 12-2,8-22-33,16 7 0,2-5-3,4 3 0,-3 2-2,-3 3 0,-10 3 0,-11 7 1,-13 5-1,-13 2 0,-11 7 0,-3 0 0,-4 2 2,1 0 0,5-2-1,12-1 0,15-5 0,19-7-1,22-6 0,17-11-4,19 4-34,-3-15-2,13 3-1,-9-11 0</inkml:trace>
  <inkml:trace contextRef="#ctx0" brushRef="#br0" timeOffset="6800">22876 10418 93,'24'-40'39,"28"-10"-1,14-29 1,26-7-30,11-18-3,15-4-4,3 0-3,-6 8-2,-4 24-10,-26 3-25,-14 31-1,-31 13-2,-13 22 1</inkml:trace>
  <inkml:trace contextRef="#ctx0" brushRef="#br0" timeOffset="7370">17311 10430 99,'47'-61'42,"28"-12"-1,14-25 0,23-4-39,12-4-4,-5-5-35,16 13-1,-19 8-1,-13 22-2</inkml:trace>
  <inkml:trace contextRef="#ctx0" brushRef="#br0" timeOffset="8300">17146 13581 52,'10'-23'37,"-8"4"-2,-17-5 0,-4 9-30,-19-2-1,-8 13 1,-13 8-1,-4 16-1,-11 15 1,3 17 0,0 9 0,9 13 2,14 0-3,19 2 0,18-9 0,22-10-1,19-16-1,21-16 0,15-17 0,14-20-2,3-14 1,5-13 1,-3-12 0,-5-8 0,-12-5-1,-12 0 1,-14 1-1,-13 10 1,-11 9-1,-15 13 0,-7 18 0,-8 23 0,-3 25 0,-1 25 2,-2 27-3,2 26 1,0 20 0,1 17 0,1 10-1,-5 3 1,-3-6-1,-5-6 0,-8-14 1,-8-18 0,-7-23 0,-5-20-1,-9-27 0,0-26 1,0-27-2,3-30-2,9-24-2,1-42-10,21-8-23,0-28 1,26 6-2,7-11 2</inkml:trace>
  <inkml:trace contextRef="#ctx0" brushRef="#br0" timeOffset="8610">18335 13776 72,'-19'-9'38,"19"9"0,13-36 0,14 10-33,14-5-2,12 1-2,6 6-3,-3 1-3,6 19-25,-18-3-5,0 20-1,-17-5-2</inkml:trace>
  <inkml:trace contextRef="#ctx0" brushRef="#br0" timeOffset="8780">18239 14045 81,'-29'35'40,"10"-19"0,33-3-2,21-20-35,27-14-5,35-3-25,9-19-11,31 3 1,10-16-2</inkml:trace>
  <inkml:trace contextRef="#ctx0" brushRef="#br0" timeOffset="9330">20286 12923 68,'-69'11'38,"-12"14"-2,-2 24 2,-12 7-33,7 30 1,0 9-1,12 17 0,7 2-1,15 7-1,13-7 0,22-2-1,21-16-1,18-14 0,22-23 0,18-23-1,18-21 0,15-23 0,5-19 1,2-16 1,-4-11-1,-6-5 1,-14 1-1,-14 6 0,-18 9 0,-18 12 1,-15 16-2,-11 15 0,-9 17-1,-4 11-1,0 12 0,1 5-3,8 9-3,-2-12-21,23 9-12,-2-18 1,25-4-1</inkml:trace>
  <inkml:trace contextRef="#ctx0" brushRef="#br0" timeOffset="10020">20969 13227 83,'0'0'39,"0"0"-3,-22 4-7,6 25-25,-6 10-2,-2 17 0,-5 9 0,0 11-1,-1 3 1,5-3-1,6-8 1,6-8-1,7-14 1,9-17-1,8-21 0,6-18-1,6-20 1,6-16-1,3-17 0,-2-11 1,0-13-1,-5-11 1,-1-6 0,-4 0 0,-1 11 0,-6 12 0,-4 17 1,-1 22 0,-2 22 0,-6 20-1,13 28 0,-6 14 0,1 8 0,2 7 0,5-2-1,7-8 0,7-7 0,9-10 0,6-14 1,7-12-1,3-14 1,2-12 1,0-7-1,-4-2 1,-8 0-1,-8 4 1,-13 9-1,-9 13 0,-10 19-1,-13 16-1,-8 18 0,-10 13 0,0 14 0,-3 9-1,4 6-1,4-5-3,13 3-6,-3-23-26,30 2-4,-1-25 2,21-9-2</inkml:trace>
  <inkml:trace contextRef="#ctx0" brushRef="#br0" timeOffset="13160">21797 13609 58,'-11'7'36,"6"5"-1,-3 1-1,5 12-26,-4-1-5,4 10 0,-2 3-2,0 4-2,1 7-3,-6-8-7,10 6-23,-6-9 0,6-3-2,-4-12 1</inkml:trace>
  <inkml:trace contextRef="#ctx0" brushRef="#br0" timeOffset="13370">21838 13676 46,'-9'-22'35,"9"22"2,-19-17-2,19 17-14,-13 8-14,13-8-3,13 11-1,5-10-2,7-6 0,9-4-3,8 4-8,-2-11-24,4 7-1,-11-6-2,-1 9 1</inkml:trace>
  <inkml:trace contextRef="#ctx0" brushRef="#br0" timeOffset="13540">21749 13894 73,'29'4'36,"8"-15"0,7-11-4,3-8-41,10 7-22,-6-4-3,-2 11-2,-18 1 0</inkml:trace>
  <inkml:trace contextRef="#ctx0" brushRef="#br0" timeOffset="13690">21851 14012 66,'0'0'38,"18"-6"-1,10-12 2,17-3-35,11 1-34,-4-4-3,8 6-2,-7-4-3</inkml:trace>
  <inkml:trace contextRef="#ctx0" brushRef="#br0" timeOffset="14170">19556 14519 70,'17'15'41,"23"5"-2,11-12 0,30-7-38,26 1 0,31-5 0,33-10 0,29-7-1,27-8 2,21-8-2,16-4 0,1-5-2,1 6-3,-21-8-15,-11 23-15,-35 1-2,-27 20-1,-42 5 0</inkml:trace>
  <inkml:trace contextRef="#ctx0" brushRef="#br0" timeOffset="14670">20733 14908 41,'-5'22'34,"-5"5"0,1 15 0,-4 5-31,0 13 1,-3 4-1,2 8 0,-2 0 0,3-3-1,0-9 1,6-9-1,4-18 2,5-10-3,-2-23 1,17-9 0,-1-18-1,1-9 1,-1-12 0,1-5 1,-3-9-1,-1-1 1,-4-3-2,1 5 1,-2 3 0,3 7-1,6 7 0,8 8 0,10 8-1,8 6-3,12 17-12,-1-7-23,17 12 1,-3-8-2,15 5-2</inkml:trace>
  <inkml:trace contextRef="#ctx0" brushRef="#br0" timeOffset="16390">21457 14639 44,'8'-17'35,"2"10"0,-2-6-1,11 11-24,-5-10-4,8 7-2,1-3-1,4 2-1,-2 1-1,0 3 1,-7 0-1,-4 5 0,-14-3 0,-2 21 0,-15-3 0,-6 10 0,-7 3 0,-1 3 0,0-1 0,6-1-1,10-3 0,16-8 0,14-8 1,21-12-2,20-11-2,9-18-31,24-1-1,1-14-2,8-5-1</inkml:trace>
  <inkml:trace contextRef="#ctx0" brushRef="#br0" timeOffset="17360">2115 13666 57,'-4'-23'38,"-1"-5"-1,6 11 1,-6 1-31,5 16-2,0 0-1,0 0-1,11 36-1,-7 7 0,0 15-1,2 11 0,-1 8-1,2 10 1,1-4 0,3-7 0,-1-11 0,2-13-1,-1-19 1,2-20 0,0-24 0,0-19 0,-2-19 0,-2-15 1,0-14 0,-4-10 0,0-5 0,-3 3 0,2 9 0,0 10 0,5 10-1,6 12-1,11 12 0,11 11 0,15 10-1,9 2-2,16 6-4,0-8-30,21 11-3,-5-8 1,10 7-3</inkml:trace>
  <inkml:trace contextRef="#ctx0" brushRef="#br0" timeOffset="17560">3039 13661 77,'-4'16'41,"4"-16"-2,39-15 0,-3-10-38,16-7-2,11 4-7,-7-8-28,8 15-1,-13 1-2,-6 21 1</inkml:trace>
  <inkml:trace contextRef="#ctx0" brushRef="#br0" timeOffset="17700">3189 13889 79,'-56'33'39,"19"-1"1,7-21-1,30-11-36,22-8-5,9-20-35,29 5 1,7-11-2,19 6-1</inkml:trace>
  <inkml:trace contextRef="#ctx0" brushRef="#br0" timeOffset="18230">4338 13308 49,'5'-19'38,"-5"19"-2,-4-13 1,4 13-25,-15 15-4,10 4-2,-2 4-2,5 11 0,1 8-1,4 12-1,1 8 1,3 7-1,-3 2 0,2 1 0,-2-7-1,-1-6 1,-2-15-1,2-17 1,-3-27 0,0 0-1,15-42 0,-6-11 0,-1-14 1,-1-13-1,0-5 0,-1-5-1,1 5 1,0 10-1,2 15 1,5 11-1,7 16-1,12 12-1,15 13-2,9 3-3,20 23-28,0-14-5,14 15-2,-5-9 1</inkml:trace>
  <inkml:trace contextRef="#ctx0" brushRef="#br0" timeOffset="18620">4864 13819 81,'0'35'41,"-8"-4"-4,5 17-9,-5-9-26,4 1-1,-1-1-2,2-9-5,12 5-22,-5-25-10,15-4 0,-2-19 0</inkml:trace>
  <inkml:trace contextRef="#ctx0" brushRef="#br0" timeOffset="18800">4928 13705 74,'-11'7'41,"11"-7"-2,0 0 1,0 0-36,29-8-2,1-5-3,3-6-7,12 8-29,-9-7-1,4 12-1,-13-1-1</inkml:trace>
  <inkml:trace contextRef="#ctx0" brushRef="#br0" timeOffset="18990">4956 13923 69,'0'0'40,"0"0"-1,19-8 1,5-14-36,12-1 0,2-2-2,5-2-3,5 11-5,-18-4-32,7 17 1,-17 2-2,-6 17 0</inkml:trace>
  <inkml:trace contextRef="#ctx0" brushRef="#br0" timeOffset="19140">4995 14208 63,'0'0'40,"15"-2"-1,7-21 0,11-6-37,11-4-4,-2-10-34,14 6 1,-8-5-3,4 9 1</inkml:trace>
  <inkml:trace contextRef="#ctx0" brushRef="#br0" timeOffset="19570">5488 13827 62,'0'0'41,"0"0"-3,-11 7 3,-2-3-30,6 20-5,-6 3-3,3 7-1,-5 4 0,3 3-1,-1-1 0,4-3-2,1-7 1,2-9 0,6-21 0,0 0 1,12-11-1,-1-17 2,6-11 0,1-7 0,2-7-1,1-1 2,0 1-2,-3 6 1,-2 10 0,-2 9-2,-1 13 1,-3 14-1,0 11 0,-1 11 1,-1 9-2,1 6 1,2 5-3,-1-3-1,3 3-3,-6-17-10,10 6-25,-10-17 0,8-1 0,-15-12 0</inkml:trace>
  <inkml:trace contextRef="#ctx0" brushRef="#br0" timeOffset="20230">5576 13874 86,'-22'-5'39,"22"5"1,-18-1-1,18 1-35,12-9 0,10-1-2,7-4 0,5-2-1,4-2 0,0-2 0,-2 2 0,-3 2-1,-8 2 1,-5 5-1,-6 3 1,-14 6 0,11 4-1,-11 7 1,-1 5-1,-2 4 1,-1 5-1,2 4 0,0 5-1,1 1 0,1 0 0,2-4 0,-1-6-1,3-4 1,-1-10 0,-3-11 0,0 0 2,13-30 0,-10 0 0,2-7 0,-2-6 0,1-6 0,-1 0 0,0 3 0,1 5-1,1 5 0,2 6 0,3 7 0,3 6-1,3 7 1,6 4 0,4 2 0,-1 4 0,1 4-1,-2 3 1,-4 3 0,-6 6-1,-9 4 1,-8 4 0,-9 4 0,-6 1 0,-7 1 0,0-1 0,-1-3 1,4-3-1,6-6 0,5-3 0,7-3 1,4-11-1,15 9 0,1-7 0,3 2 0,2 0 0,0 3 0,1 2 0,-3 2 0,0 0-1,-3 3-1,0-2-2,-1-9-1,10 4-10,-16-20-24,18 4 0,-9-15-3,11 1 4</inkml:trace>
  <inkml:trace contextRef="#ctx0" brushRef="#br0" timeOffset="20420">6371 13653 80,'-2'14'40,"-1"11"0,-9 1 0,5 12-32,-6 1-5,5 6-1,2-1-1,2-3-1,3-1-2,1-9-1,4-5-2,-4-14-5,11 3-19,-13-27-11,8 1 0,-11-17 0</inkml:trace>
  <inkml:trace contextRef="#ctx0" brushRef="#br0" timeOffset="20760">6249 13755 74,'-9'-14'41,"-6"-2"-1,15 16 2,0 0-29,0 0-7,17-4-2,4 4-1,2-5-1,9-4-1,-1-7-1,2-3 0,2-3-1,-3-5-1,1 2-2,-5-6-3,2 9-2,-13-6-1,7 14 2,-14-2 1,0 10 3,-10 6 2,0 0 2,6 25 3,-13-5 5,6 17 0,-7 0 0,6 11-2,-4-1-1,2 5-1,-1-3-2,1 2 0,2-6-3,0-9-1,2-4-3,-4-16-6,16 6-22,-12-22-8,0 0 1,3-13-3</inkml:trace>
  <inkml:trace contextRef="#ctx0" brushRef="#br0" timeOffset="20940">6591 13897 87,'10'0'42,"-10"0"1,19-11-2,-7 1-36,6-1-1,1-1-3,3-2-1,1 0-2,-1-2-2,3 7-3,-10-18-17,13 18-17,-10-13 0,8 7 0,-10-13 1</inkml:trace>
  <inkml:trace contextRef="#ctx0" brushRef="#br0" timeOffset="21090">6919 13569 75,'0'0'41,"-22"20"-1,15 10 2,-13-1-32,11 11-4,-3 1-3,5 2-2,4 4-6,-8-18-28,18 10-9,-3-13 1,14-2-3</inkml:trace>
  <inkml:trace contextRef="#ctx0" brushRef="#br0" timeOffset="21550">7641 13242 62,'9'-23'40,"1"16"0,-10 7 0,6 11-35,-13 16 0,5 18-2,-6 8 1,3 14-2,-1 5 0,3 3-2,0-1-1,3-5-1,9-1-7,-7-21-31,15-7 2,-5-23-3,9-8 2</inkml:trace>
  <inkml:trace contextRef="#ctx0" brushRef="#br0" timeOffset="21740">7551 13629 82,'-31'4'43,"1"-4"-2,21 12 2,9-12-38,37-2-2,9-11-2,20-12-3,17-6-2,9-23-22,25 6-15,0-16 0,8 3-1,-11-10 1</inkml:trace>
  <inkml:trace contextRef="#ctx0" brushRef="#br0" timeOffset="22090">8652 12890 96,'-36'34'41,"6"20"2,-10-4-13,8 21-26,-3 8 0,3 16-1,-4 6 0,5 4 0,4-1-1,6-4-1,6-10-1,10-14 1,9-17-1,10-21-1,12-21 2,8-18-1,4-17 0,7-16 0,-1-12 1,-1-3 0,-3-4 0,-8 5-1,-5 8 1,-10 12-1,-4 15 0,-13 13-1,10 10 1,-9 9-1,4 9-2,2-4-2,10 9-5,-4-23-18,22 6-14,0-19 0,16-4-1,-2-21 1</inkml:trace>
  <inkml:trace contextRef="#ctx0" brushRef="#br0" timeOffset="22310">9297 13219 98,'0'0'42,"0"0"1,-22 19-7,13 20-31,-5 14-2,1 13-2,-2 13 1,2 1-2,4 1 0,6 1 0,4-7-3,1-15-3,15-1-19,-8-29-17,9-9 0,-18-21-2,23-10 2</inkml:trace>
  <inkml:trace contextRef="#ctx0" brushRef="#br0" timeOffset="22610">9121 13525 99,'-12'0'44,"2"1"0,20 13-1,10-8-41,17-4 0,14-4-2,11-6-2,14-1-2,2-10-4,17 15-17,-16-16-17,7 13 0,-17-4-1,-1 14 33,-17 5 8,-14 6 4,-9 8 6,-28-22 18,15 31 16,-22-19 1,7 7 0,-11-15-33,11-4-5,0 0-4,0-22-4,0 22-16,3-18-23,-3 18-2,-6-24-1,-3 13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3:13:48.78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1583 1606 47,'0'0'31,"0"0"2,-2-11-1,2 11-24,0 0-2,-5 16 0,-2-2-1,10 5 0,-6 9-2,7 14-2,-1 12 0,4 12-1,-1 12 2,3 8-3,-2 8 2,-1 7-3,-3 4 3,-3-8-1,-1-7-2,-3-16-4,9-10-24,-8-19-3,5-16-1,-2-29-1</inkml:trace>
  <inkml:trace contextRef="#ctx0" brushRef="#br0" timeOffset="280">1625 2288 49,'-4'14'34,"4"-14"3,0 0-2,17-14-24,7 7-1,0-13-2,16 8 1,1-11-4,14 0-3,7-2-7,-6-7-28,11 4-4,-7-2 1,2 0-3</inkml:trace>
  <inkml:trace contextRef="#ctx0" brushRef="#br0" timeOffset="500">2429 1470 77,'-22'-22'38,"-4"26"0,-3 21 0,-1 33-28,-1 25-9,2 23 0,7 9 0,7 3-2,1-6-4,16 5-11,3-21-23,14-11 2,6-22-2,17-16 1</inkml:trace>
  <inkml:trace contextRef="#ctx0" brushRef="#br0" timeOffset="860">2569 2168 94,'-8'11'38,"11"9"1,8-18-5,15 1-33,13-9 1,8-6 0,6-6-1,5-11 0,-4 0 0,-2-6-1,-11 1 0,-10-1 2,-15 4-3,-14 5 3,-13 6-3,-15 9 2,-10 11-1,-7 9 1,-5 13 1,-2 10-2,2 10 2,7 11-2,9 0 2,13 0-2,12-5 0,17-6-1,18-12-1,15-14-5,24-5-4,0-27-28,26-3 1,-3-17 0,8-1-2</inkml:trace>
  <inkml:trace contextRef="#ctx0" brushRef="#br0" timeOffset="1030">3427 2021 93,'-30'42'37,"-6"3"4,10 11-5,0-4-34,9 1-1,10-6-2,7-9-3,15-6-3,-3-24-31,23-8 0,-1-21-1,10-10 1</inkml:trace>
  <inkml:trace contextRef="#ctx0" brushRef="#br0" timeOffset="1180">3537 1779 88,'-30'-39'38,"4"16"1,-2 12-1,12 9-32,4 10-8,7 3-6,24 8-19,1-1-11,16 7 0,5-3-1</inkml:trace>
  <inkml:trace contextRef="#ctx0" brushRef="#br0" timeOffset="1670">3888 2005 91,'-26'19'38,"-17"-3"3,4 15-4,-8-3-32,9 6-1,1 0 0,8 2-2,8-4-1,15-2 0,14-9 0,16-13-1,9-15 1,12-8 1,5-10-1,2-7 1,-3-6-1,-5-3 1,-9 1-2,-12 4 1,-10 9-1,-13 10-1,0 17 0,-28 7 1,4 23-1,-3 16-1,-1 19 1,1 24-1,5 16 2,6 15 0,6 2 0,4 3 0,5-7 0,3-9 1,0-13 0,1-21 2,-4-20-2,-3-20 0,-4-23 0,8-12 1,-20-30-1,11-16 0,1-22 0,4-18-2,8-20 1,8-7-2,10-3 2,9-1-2,8 4 0,5 5-2,12 15-3,-6-6-13,17 22-20,-9-4 2,9 6-1,-8-5 1</inkml:trace>
  <inkml:trace contextRef="#ctx0" brushRef="#br0" timeOffset="2030">4545 1453 100,'27'-37'40,"-21"17"3,-6 20-1,-18 39-24,-5 12-16,-19 27 0,-3 12 0,0 6-2,8 7 1,5-6-1,7-7-2,9-11 2,7-7-2,9-19 2,8-13 0,9-19 0,8-17-1,7-19 2,3-11 0,1-10 0,2-6 1,-1-1-2,-2-2 2,-7 7-2,-5 7 1,-8 15-1,-2 11-1,-13 5 1,11 23-1,-6 0-1,1 9 0,6 0-2,3-5-3,14 2-6,-8-25-17,23 0-12,-4-17 2,14-6-1,-7-21 2</inkml:trace>
  <inkml:trace contextRef="#ctx0" brushRef="#br0" timeOffset="2200">5162 1665 113,'-25'41'39,"-13"10"0,9 28-7,-3-12-27,11 6-3,1-1-1,12-6-4,13-7-5,-3-20-30,20-7-2,-6-18 1,11-8-2</inkml:trace>
  <inkml:trace contextRef="#ctx0" brushRef="#br0" timeOffset="2340">4981 1978 116,'-15'3'39,"1"1"4,21 8-4,16-3-40,7-11-10,35 4-28,6-12-1,32-3 1,10-13-3</inkml:trace>
  <inkml:trace contextRef="#ctx0" brushRef="#br0" timeOffset="2900">6016 1920 90,'-15'1'37,"4"13"0,-9 1 2,11 8-35,-9 2 1,10 5-2,3 2 0,8-2 1,9-3-2,12 0 0,7-11 0,9-7 0,2-8-1,1-4 0,-3-9 0,-9-3 0,-10-6 0,-12-7-1,-12 3-1,-14-1 1,-6 4-2,-5-2 0,3 5-2,1-3 0,17 9-6,3-10-27,30 5-1,6-7 1,27 3-3</inkml:trace>
  <inkml:trace contextRef="#ctx0" brushRef="#br0" timeOffset="3120">7000 1456 108,'0'0'39,"-37"-50"2,37 50-3,-42-5-35,-24 21-1,-9 21-1,-2 17 1,3 22-1,13 17-1,16 13-2,20 8-1,29-20-4,-2-17-25,20-5-7,-3-22 0,10-12-1</inkml:trace>
  <inkml:trace contextRef="#ctx0" brushRef="#br0" timeOffset="3270">6496 1997 111,'-20'-27'40,"24"5"0,9-4-3,17-7-54,31 6-20,6-4-2,22 5-1,11-5-2</inkml:trace>
  <inkml:trace contextRef="#ctx0" brushRef="#br0" timeOffset="3640">7650 1552 99,'0'0'41,"22"-56"-1,-22 56 0,19-38-36,-5 16-1,1 24-1,-13 19 0,5 19-1,-13 12-2,2 18 2,-3 5-2,6 1-1,5-6 0,-1-13-6,15-1-17,-7-22-13,13-5-1,-6-22-1,10-9 0</inkml:trace>
  <inkml:trace contextRef="#ctx0" brushRef="#br0" timeOffset="3840">7620 1453 110,'-55'-28'41,"16"16"0,9 10 0,30 2-38,0 0-2,0 0 0,61 13-1,-61-13-1,90-8-2,-35 3-2,3-1-15,0 1-18,3 1-2,-31 11 0,73-1-1</inkml:trace>
  <inkml:trace contextRef="#ctx0" brushRef="#br0" timeOffset="4050">7552 2087 117,'-5'28'40,"5"-28"3,46 10-9,8-25-33,19-8-1,11-8 0,6-6-1,11 1-5,-5-11-8,7 16-26,-18 1-1,-4 17 0,-22 4 0</inkml:trace>
  <inkml:trace contextRef="#ctx0" brushRef="#br0" timeOffset="4210">8577 2016 113,'0'0'41,"-25"-6"1,25 6-3,-7-27-42,7 0-5,20 1-32,-5-9 0,17 6-1,1-5-1</inkml:trace>
  <inkml:trace contextRef="#ctx0" brushRef="#br0" timeOffset="4590">9383 1416 107,'-34'-6'42,"-16"11"0,-10 11 0,-11 11-40,-2 13 0,0 4-1,14 1 0,32-11-1,20-4 1,19-8-1,22-7 0,16-6 0,10-3 0,4-2 1,1-3-1,-4 0 0,-9 2 0,-12 4 1,-20 9-1,-18 9 1,-19 7-1,-10 4 1,-8 4-2,-5 2 1,0-2-3,6 1-1,4-15-11,32-1-14,-2-25-13,34 8 0,4-20-1,24-3 2</inkml:trace>
  <inkml:trace contextRef="#ctx0" brushRef="#br0" timeOffset="4760">9674 2003 111,'-40'13'42,"16"-1"0,5-17-2,27-13-42,17 4-20,3-15-17,19 1-3,-1-8 1,19 4-1</inkml:trace>
  <inkml:trace contextRef="#ctx0" brushRef="#br0" timeOffset="5140">10468 1424 109,'0'0'43,"-42"-22"0,-7 21-1,-8 13-37,-10 11-3,0 5 0,-9 13-2,17 4 1,8-1-1,30-4 0,20-7 0,17-7 0,18-8-1,9-3 1,9-6 0,2 0-1,-1-5 1,-6 0 0,-6 0 0,-14 5 0,-10 6 0,-14 5 1,-9 1-2,-8 3 1,-2 0-2,-1 3-1,4 0-6,-5-16-11,28 4-21,-10-15-2,32 6 2,-1-13-2</inkml:trace>
  <inkml:trace contextRef="#ctx0" brushRef="#br0" timeOffset="5310">10802 1986 118,'-27'10'43,"10"3"0,-10-12-2,5-5-44,22 4-15,-32-19-9,21 13-16,-13-4 1,2 4-3,-15-3 3</inkml:trace>
  <inkml:trace contextRef="#ctx0" brushRef="#br0" timeOffset="6340">2056 3584 63,'-33'21'38,"0"12"-1,-10 3 1,6 15-20,-4-8-11,15 7-3,5-5 0,15-3-2,14-11-1,19-12-1,15-15 0,10-17-1,10-12-1,4-13 0,0-8 0,-7-8 0,-11-1 1,-17 2 0,-15 6 1,-12 8 0,-15 9 1,-8 12 1,-8 8 0,2 10 1,-1 6-1,10 5-1,8 3 1,12 3-1,11-6 1,16-3 0,11-8-1,13-5 1,6-6 0,5-4 0,-3-1 0,-4 1 0,-9 2-1,-9 5 0,-13 7-1,-13 8 1,-12 9 0,-10 7-2,-6 6 2,-4 1-1,-1 3 1,1-1-2,4-3 1,6-7 0,12-9-1,10-16 1,11-9 0,7-10 0,4-9 0,3-4 2,-1-4-2,-2 3 2,-7 5-2,-8 7 2,-8 10 0,-14 14-2,11 16 1,-14 14-1,-3 13-1,0 5-1,5 10-2,0-6-8,23 13-13,-6-23-16,24-4 0,6-25-1,18-10 0</inkml:trace>
  <inkml:trace contextRef="#ctx0" brushRef="#br0" timeOffset="6960">4102 3322 94,'0'0'39,"0"0"1,24-15-1,7-6-38,11-3 1,8-3 0,6 1-1,1 3-1,-3 6 1,-7 5 0,-11 11-1,-12 12 1,-12 8 0,-14 8-1,-11 7 0,-5 2 1,1 1-1,1-4 0,7-3-1,9-8 1,9-6 0,14-6 0,12-8 0,9-2 0,4-2 0,2-1 0,-2 3 1,-8 7 0,-7 7 0,-16 10 1,-15 11-1,-20 6 0,-15 7 0,-6 2 0,-4 0-1,1-4-1,3-10-5,19 1-11,0-28-23,33-4 0,12-22 0,20-3-2</inkml:trace>
  <inkml:trace contextRef="#ctx0" brushRef="#br0" timeOffset="7340">5443 2803 94,'12'-27'39,"-12"27"0,-25 19-3,-6 30-33,-13 12-3,-5 21 0,-4 19-2,-4 11 1,4 7-1,2-3-4,19 3-7,-2-22-24,22-9 1,8-30-2,18-18 1</inkml:trace>
  <inkml:trace contextRef="#ctx0" brushRef="#br0" timeOffset="7580">5632 3120 100,'-35'40'39,"-7"0"1,13 16-2,2-5-35,14 1 0,12-10-1,18-8 0,19-13-1,15-18-1,18-13-3,10-21-4,26-3-29,-13-21-2,9 3 0,-16-11-2</inkml:trace>
  <inkml:trace contextRef="#ctx0" brushRef="#br0" timeOffset="7710">5911 3126 99,'-67'87'36,"3"0"1,19 4-5,19 4-57,9-20-13,26-5 1,16-22-1</inkml:trace>
  <inkml:trace contextRef="#ctx0" brushRef="#br0" timeOffset="7930">6600 2781 106,'-54'45'39,"-1"33"4,-11 7-5,10 22-33,2 2-5,10 0-1,18 0-4,2-18-31,30 3-3,5-21-1,20-10-2</inkml:trace>
  <inkml:trace contextRef="#ctx0" brushRef="#br0" timeOffset="8500">6915 3203 99,'-18'-12'38,"7"11"2,-5-6-3,3 10-34,13-3-1,-8 28-1,9 1 0,5 6-1,4 9-1,1 3-1,7 9-3,-3-12-6,12 9-27,-5-18 1,11-3-2,-5-20-1</inkml:trace>
  <inkml:trace contextRef="#ctx0" brushRef="#br0" timeOffset="8910">7233 3036 108,'-21'14'40,"-2"-8"1,23-6-3,11 6-37,9-13 0,16-8 0,11 0-1,7-3 1,5 5-1,0-1 1,-6 7-1,-9 6 0,-10 9 1,-18 9-1,-15 4 0,-11 4 1,-10 1-1,-2-1 0,0-3-1,5-5 1,7-5 0,10-12 0,27 4 0,4-5 0,8 0 0,1 4 0,-1 8 1,-6 4 0,-11 12 0,-17 10-1,-16 11 1,-12 2-2,-11 1-1,0 6-6,-15-22-15,19 11-17,-3-22 1,24-4 0,9-20-4</inkml:trace>
  <inkml:trace contextRef="#ctx0" brushRef="#br0" timeOffset="9250">8571 3026 105,'8'-13'41,"-8"13"0,0 0-1,-6 28-38,-7 0-1,-2 8 0,-2 9-2,-1 4-2,8 6-5,-6-11-29,23 2-2,1-18-1,15-6-1</inkml:trace>
  <inkml:trace contextRef="#ctx0" brushRef="#br0" timeOffset="9700">8739 2789 93,'-37'-11'38,"-4"2"2,13 13-2,6 0-36,22-4-5,15 10-4,15-16-3,28 14-5,-2-16-3,27 19 3,-11-14 4,7 13 6,-14-1 4,-18 4 5,-12 10 6,-33-10 5,-2 23 4,-36-16-2,4 17-3,-19-13-6,8 5-1,-1-5-2,11 0-2,8-4-1,14-6-1,11-14 0,31 14-1,10-12 0,8 0 0,7 2 0,2 2 0,-4 4 0,-7 6 0,-16 6 1,-15 9-1,-21 5 0,-14 2 0,-12 1-1,-5-6-2,2 3-8,-11-26-15,18 8-13,1-26-1,19-3-1,2-17 0</inkml:trace>
  <inkml:trace contextRef="#ctx0" brushRef="#br0" timeOffset="10120">10220 2611 93,'0'0'40,"0"0"-1,-12 24 0,-7-2-37,0 9 1,-4 4-1,2 8 2,-1 0-2,7 3 2,10-5-2,12-7 0,18-15 0,20-14-2,27-14-1,16-20-5,24 5-15,-3-31-20,12 4 3,-17-16-4,-4 13 2</inkml:trace>
  <inkml:trace contextRef="#ctx0" brushRef="#br0" timeOffset="10300">10581 2612 102,'-49'68'43,"0"-1"-2,20 9 0,8-6-41,16-3 1,12-1-4,5-13-4,23 2-31,0-16-2,17-4 0,-2-16-2</inkml:trace>
  <inkml:trace contextRef="#ctx0" brushRef="#br0" timeOffset="10500">11126 2660 93,'-45'18'40,"1"21"3,-8 1-4,10 14-33,4 3-5,9-1 0,13-1-4,10-15-5,27 1-30,5-20-1,27-2 0,6-23-2</inkml:trace>
  <inkml:trace contextRef="#ctx0" brushRef="#br0" timeOffset="10790">11492 2690 102,'-41'18'42,"-17"2"0,11 24 0,4 0-39,9 7 0,10-2 0,18 2 0,16-5-2,17-5 0,13-11 0,9-12-1,4-10 0,0-13 0,-1-14 0,-7-11-1,-10-9 0,-10-10-1,-14-4 0,-13-8-3,-8 5-3,-19-12-8,3 29-24,-21 0 0,5 23 1,-10 1-1</inkml:trace>
  <inkml:trace contextRef="#ctx0" brushRef="#br0" timeOffset="11250">12092 2425 86,'1'-18'37,"-1"18"1,0 0-2,-12 16-31,-2 15-1,1 17 1,-4 11-3,2 10 1,-3 10-1,5 3-1,5-1-3,5-11-4,20-5-30,-4-21-2,17-9-1,1-22-1</inkml:trace>
  <inkml:trace contextRef="#ctx0" brushRef="#br0" timeOffset="11530">12384 2656 98,'-53'39'41,"-12"-4"0,9 9 0,-5-2-37,19-12-2,10-5 1,16-5 0,15-9-1,17-2-1,14-6 0,9-3 0,10 0-1,5-1 1,3 0-2,-2-3-1,-1 4-1,-9-4-5,11 8-28,-19-13-3,7 9 0,-12-13-1</inkml:trace>
  <inkml:trace contextRef="#ctx0" brushRef="#br0" timeOffset="12040">12763 2802 97,'-27'4'39,"8"12"3,-11-5-2,9 10-33,-6 4-3,4 7 1,-3 1-2,4 0-2,4-1 1,5-5-2,7-5 1,6-10-1,0-12 0,25-7 0,-3-15 0,2-7 0,4-7 0,0-4-1,-5-3 1,-2-1-1,-6 5 1,-7 7-1,-5 8 0,-4 10 1,1 14 0,-15 0 1,8 11-1,2 7 1,5 1 0,6 2 0,10-2 0,11-6 0,11-8 0,10-8-2,7-8 2,7-5-1,-1-5 0,-3-2 0,-6 2 1,-10 2-2,-10 4 2,-8 9 0,-9 10 0,-10 7 0,-2 10-1,-6 6 1,0 8-2,-1 7 0,4 5-3,-3-8-8,19 14-9,-9-23-17,26 2-6,5-19 2,22-3-1</inkml:trace>
  <inkml:trace contextRef="#ctx0" brushRef="#br0" timeOffset="12170">13881 2999 122,'-26'11'40,"-13"-8"-7,-6-13-13,5 22-48,-6-31-15,11 4 0,-6-7-2,1 5 1</inkml:trace>
  <inkml:trace contextRef="#ctx0" brushRef="#br0" timeOffset="13650">1504 5170 83,'0'0'39,"0"0"-2,-4 32 1,-10 9-36,5 15-1,1 14 1,-2 11-2,1 9 1,4 2-2,3-9-4,18-5-29,-3-20-1,14-14-1,-1-25-1</inkml:trace>
  <inkml:trace contextRef="#ctx0" brushRef="#br0" timeOffset="13860">1545 5203 91,'-34'-21'39,"22"11"1,9-3-3,30 4-32,23-7-5,17-4 1,20 2-7,1-12-18,16 14-14,-9-2 1,-6 13-2,-24 6-1</inkml:trace>
  <inkml:trace contextRef="#ctx0" brushRef="#br0" timeOffset="14060">1538 5588 96,'-21'23'40,"21"-23"0,40-6-1,16-22-36,25-9-2,13-8 0,9-5-2,6 1-3,-6-3-4,4 17-12,-27-3-18,-8 17 0,-24 2-1,-6 12 2</inkml:trace>
  <inkml:trace contextRef="#ctx0" brushRef="#br0" timeOffset="14220">2454 5264 82,'-15'16'39,"8"12"-2,-4-3 2,11 18-30,-6-5-4,7 8-1,-2 0-2,1 0-1,1-1-2,-2-9-4,11 3-20,-8-24-13,13-7 0,-4-20-2,14-7 1</inkml:trace>
  <inkml:trace contextRef="#ctx0" brushRef="#br0" timeOffset="14620">2575 5161 94,'-13'-20'40,"-7"0"-1,20 20 1,-23-10-36,23 10 0,0 0 0,25 8-2,-5-1 1,6 2-1,2 5 1,-1 5-2,-1 9 1,-6 6-1,-6 6 1,-6 6-1,-10 4 0,-2-1-1,-5-2 1,-2-4-1,2-9 0,3-10-1,5-14 1,1-10 0,20-15 0,2-10-1,4-10 1,4-7 0,4-6 0,0-1 0,-1 5-1,-3 3 1,-3 10-1,-6 8 0,-3 13 0,-1 11 0,-1 13-2,-2 8 0,4 10-3,1-1-3,18 17-17,-6-17-14,14 7 1,-2-18-1,12 1 2</inkml:trace>
  <inkml:trace contextRef="#ctx0" brushRef="#br0" timeOffset="17330">3723 5278 74,'1'-13'38,"-7"-5"-1,6 18-6,-17-24-22,4 19-2,-8 2-2,0 13-1,-9 11-1,0 13 0,-5 15 0,4 8-1,2 3 0,7 3-1,11-6 1,12-8-1,16-19-1,15-22 0,19-28 0,17-24 0,10-21 0,9-18 1,-1-14-2,-6-12 2,-8-7-1,-13 1 0,-17 6-1,-16 18 2,-15 16-2,-15 22 0,-10 29 1,-9 35-1,-5 35 1,-2 28-1,6 22-1,2 2-10,22 24-10,-4-18-8,26-3-9,7-26-2,21-13 1</inkml:trace>
  <inkml:trace contextRef="#ctx0" brushRef="#br0" timeOffset="18150">5061 5149 81,'-18'-14'40,"-11"0"-2,0 14 1,-16 4-35,5 8-1,-2 8 1,4 10-2,2 3 2,9 5-3,8 3 3,10-1-2,12-2-1,10-2 1,10-8-2,7-7 1,6-9 0,3-7-1,0-9 1,-3-7-1,-2-10 0,-5-7 0,-5-3 0,-3-5 0,-5 3 0,-5 1-1,-2 6 1,-2 7 0,-7 19 0,13 17-1,-7 19 1,-2 24 0,-2 26-1,-2 17 2,-3 19 0,-4 13 1,-6 2 0,-4-4 0,-10-6 1,-7-12 0,-8-22 0,-3-15 1,-10-25-3,-2-22 0,2-21-2,-2-18-2,10-16-5,-2-30-9,27 1-8,-7-34-9,31 4-8,2-15 0,17 8 0</inkml:trace>
  <inkml:trace contextRef="#ctx0" brushRef="#br0" timeOffset="19030">1938 7779 82,'-30'-23'37,"-11"-14"-1,-4-5 1,-20-13-33,7-6-1,-6-11 0,2-3 0,-1-7-1,9 0 0,5 0 0,16 5 0,12-2 0,14 4 0,15 5-1,13 5 0,12 7 0,11 9-1,8 11 0,2 15 0,-1 18 1,-2 22 0,-13 19 0,-15 24 0,-17 25-1,-21 18 2,-16 17-1,-16 11 2,-8 1-1,-4-6 0,3-12 0,16-17-1,18-23 1,25-28-1,33-31-2,29-35-5,38-12-14,2-33-6,38 5-9,-5-19-6,16 3 0,-5 0-1</inkml:trace>
  <inkml:trace contextRef="#ctx0" brushRef="#br0" timeOffset="19570">2729 7407 99,'16'-43'39,"17"-1"1,5-10-2,13-5-35,-1 6-1,1 6 0,-6 8-1,-6 13 1,-12 17-1,-13 14 1,-16 17-1,-9 19 1,-13 17-1,-4 16 1,-2 11-1,0 11 1,5-2-1,11-2 0,17-10 0,19-16 0,20-21 0,21-22 1,15-28-1,10-21 1,2-24 0,-1-12-1,-9-16 1,-13-5 0,-19-4-2,-17 3 0,-14 6 0,-12 7 0,-5 9 0,1 7 0,6 7 0,11 7 0,16 4 0,15-1-3,22 18-14,-5-11-7,26 25-8,-9-12-5,19 18-6,-10 0-2,2 15 3</inkml:trace>
  <inkml:trace contextRef="#ctx0" brushRef="#br0" timeOffset="19750">4248 7549 129,'-33'26'47,"4"-24"-4,29-2-7,9-27-50,2-17-12,22 14-6,-13-17-7,17 14-2,-1-4-6,13 7 3</inkml:trace>
  <inkml:trace contextRef="#ctx0" brushRef="#br0" timeOffset="22590">18738 6266 5,'0'0'16,"-7"-18"-1,7 18 5,-7-14-8,-6 2 0,13 12 1,-23-15-3,23 15 3,-31-11 4,19 11-1,-15-8-7,9 9-1,-13-3-1,4 10-3,-6 2 0,1 12 0,-7 5-1,3 11 0,-1 5-1,5 13 0,3 4 0,8 9 1,5 7-3,7 2 2,11 7-2,10-1 1,10-2-1,10-5 1,13-7-2,16-13 2,21-20-2,20-25 2,22-29 0,20-28-1,15-24 1,3-22-2,-7-21 3,-18-15-3,-34-14 4,-34-2-1,-45 2-1,-46 8-1,-44 11 2,-29 23 0,-34 22-1,-22 37-1,-14 37 1,-7 34-2,4 38 0,7 13-13,34 31-10,12-11-7,42 5-5,35-19-3,44-14-2</inkml:trace>
  <inkml:trace contextRef="#ctx0" brushRef="#br0" timeOffset="23520">16888 12969 50,'-96'20'33,"-7"12"2,-11 11 0,0 15-31,-11 19 1,5 34 0,-4 22 1,14 35-1,12 25-1,24 26 0,18 17-3,33 9-1,30-3-1,32-18-1,39-29 1,33-37-1,34-51 2,27-50-1,29-58 4,19-54-2,9-48 2,6-39 1,-8-37-1,-20-27 0,-34-23 0,-35-14-1,-52-5-1,-54 2 0,-51 12 0,-58 21-2,-51 39 1,-47 41-3,-30 61-5,-42 41-14,-1 70-8,-22 36-9,8 39-2,9 14 0</inkml:trace>
  <inkml:trace contextRef="#ctx0" brushRef="#br0" timeOffset="81265">20023 4557 56,'0'0'37,"-25"-4"-1,1 12 0,-16-6-24,-4 15-9,-10 1-1,4 4 1,2-4-1,7 2 1,9-8 0,14-1-1,18-11 0,22 0-1,15-8 0,12-3 0,6 0 0,3-1-1,-5 2 1,-7 2 0,-15 7-1,-17 4 1,-18 9-1,-18 4 1,-15 3 0,-7 5 0,0-2-1,4 1 1,11-8 0,21-4 0,22-10 0,25-9-1,26-8 0,15-6 1,9-1-1,1-1 1,-9 3 0,-18 7-1,-23 9 1,-29 9-1,-34 10 1,-23 8-1,-19 3 0,-6-1-1,4 3-5,0-18-31,28 4-3,14-13 0,25 0-1</inkml:trace>
  <inkml:trace contextRef="#ctx0" brushRef="#br0" timeOffset="82015">19272 4927 54,'6'-10'35,"-6"10"1,-7-13-12,7 13-8,-17-1-5,17 1-4,-28 4-2,13 3-1,-6-1 0,1 8-2,-2 0 0,5 6 0,-2-1-1,8 4 0,0 0 0,10 1 0,3-4-1,9-2 2,5-8-2,4-3 1,6-7 0,6-8 0,4-8-1,1-7 1,2-5 0,3-4-2,-2-3 1,-2 0 1,-3 5-1,-6 5 0,-8 9-1,-6 10 1,-15 6 0,4 32 0,-18 8-1,-8 10 2,-8 15 1,-5 10 0,-7 5 0,-3 1 0,-3-3 0,1-8 0,2-10 1,3-10-3,5-16 0,3-15-2,9-9-4,-8-24-31,21-1-3,-6-18 1,16-4-3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0420114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gravitation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x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-2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law and 2 drums can “weigh” the Earth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Link circular motion and gravitational force.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satellites are “weightless” despite gravity being strong there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Sing a new song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concepts in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prelim question on p80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value of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have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6200"/>
            <a:ext cx="6162675" cy="55721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534360" y="653040"/>
              <a:ext cx="1931040" cy="2457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21400" y="640440"/>
                <a:ext cx="1951920" cy="248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042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58047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61920" y="841320"/>
              <a:ext cx="7637760" cy="5865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8240" y="826920"/>
                <a:ext cx="7656120" cy="588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65600" y="76200"/>
              <a:ext cx="2701800" cy="598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52280" y="64680"/>
                <a:ext cx="2717640" cy="62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99000" y="523080"/>
              <a:ext cx="4813560" cy="924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93240" y="512280"/>
                <a:ext cx="4823280" cy="93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61520" y="800640"/>
              <a:ext cx="7624440" cy="3794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8560" y="785160"/>
                <a:ext cx="7640280" cy="381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178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57440" y="484560"/>
              <a:ext cx="7776720" cy="5621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5920" y="476640"/>
                <a:ext cx="7794000" cy="564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6880" y="336960"/>
              <a:ext cx="6134400" cy="3903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7520" y="322560"/>
                <a:ext cx="6148440" cy="393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769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40320" y="281880"/>
              <a:ext cx="7054200" cy="443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7720" y="266760"/>
                <a:ext cx="7072560" cy="446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6720" y="3282480"/>
              <a:ext cx="7871760" cy="2315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3760" y="3270240"/>
                <a:ext cx="7889400" cy="234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84560" y="502560"/>
              <a:ext cx="6843960" cy="5073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0160" y="487440"/>
                <a:ext cx="6872760" cy="510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87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22080" y="554760"/>
              <a:ext cx="6507360" cy="4240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8400" y="546120"/>
                <a:ext cx="6537240" cy="426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600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698</TotalTime>
  <Words>304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77</cp:revision>
  <dcterms:created xsi:type="dcterms:W3CDTF">2006-08-16T00:00:00Z</dcterms:created>
  <dcterms:modified xsi:type="dcterms:W3CDTF">2013-04-02T23:27:21Z</dcterms:modified>
</cp:coreProperties>
</file>