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5477966"/>
              </p:ext>
            </p:extLst>
          </p:nvPr>
        </p:nvGraphicFramePr>
        <p:xfrm>
          <a:off x="214283" y="762000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1 and 2 of circular motion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while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marks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 AND make good use of a lesson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8047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631</TotalTime>
  <Words>278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2013-03-27T20:53:40Z</dcterms:modified>
</cp:coreProperties>
</file>