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3-26T20:08:36.01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21356 1930 18,'0'0'23,"4"18"0,-15-8 1,3 4-18,-7 8-2,-7 2-1,-4 3-1,-6 8 1,-6 3 0,-9 5 0,-2 5 1,-13 8 0,-1 7 0,-12 10 0,-3 10-1,-12 6 0,-6 9 0,-15 9-2,-9 11 1,-16 10-2,-10 11 2,-20 3 1,-8 15 0,-15 4-2,-2 9 0,-1-3 1,12-7-6,22-15-22,21-19-6,36-24-1,31-34-1</inkml:trace>
  <inkml:trace contextRef="#ctx0" brushRef="#br0" timeOffset="1466.4">18556 4570 15,'0'0'22,"5"-14"1,-5 14-16,2-17-2,-2 17 0,4-19-1,-4 19-2,4-18 1,-4 18-1,8-22 1,0 9 1,-1-4-1,5 1 3,-3-6-2,5 1 2,-1-5-2,3 3 2,-3-4-3,2 5 0,-5-1-1,1 2-1,-2 1 0,-1 0 0,-1 0-1,1 2 1,1-2-1,2-2 0,2-1 1,3 3-1,1-5 0,3 5 0,-2 0 0,0 3 0,-3 2 0,-1 4 1,-14 11 0,16-16 0,-16 16 1,0 0 0,-1-14-1,1 14 1,-8-11 0,8 11 0,-11-16-1,8 5 0,-1-1-1,2-2 1,2-2 0,0 0-1,1-2 0,0 0 1,1-1-1,-1 0 0,-2-1 1,1 1 0,-3-2-1,1 1 2,0-2-2,0 1 1,0 1 0,2-1 0,1-2-1,3 2 1,0-1-1,3-1 1,1-1-1,3-1 1,0-3 0,2 0-1,1-1 1,0 1 1,0 1-1,1 3 0,-2 1 0,-1 3 0,-1 4-1,-1 3 1,2 5-1,-2 4 1,2-1 0,-1 3-1,2 2 1,1 1-1,2 0 1,3 1 0,-1 1-1,2-1 0,0 0 0,1 3 0,-1 1 1,0-3-1,-1 2 0,-3 0 0,0 1 0,-2-1 1,-1-2-1,1 0 0,2-5 0,4 1 0,6-4-2,3-9-1,11 3-4,-4-15-13,11 6-12,-2-7-3,4 3 2,-12-2-1</inkml:trace>
  <inkml:trace contextRef="#ctx0" brushRef="#br0" timeOffset="3712.8">19577 3200 13,'0'0'25,"0"0"-2,11-15-3,-11 15-3,10-13-5,-10 13-3,13-18-3,1 9 0,-3-10-1,7 3 0,0-9-1,6-1 0,2-6 0,5 3 1,-3-5-2,2 4-1,-5-3 0,0 6 0,-7 0-1,-2 6 2,-8 1-2,-1 2 0,-3 0 0,-1-1 0,-2-2 1,3-1-2,-1-3 1,3-1 0,0-3-1,3-2 1,1-1-1,0-1 1,0 1 0,1 1-1,-1-1 1,1 3-1,-3-1 1,1 2-1,-2-3 0,0 0 1,-1 0 0,0 0 0,-2-2-1,1 2 2,-2-2-2,1 2 1,-2 1-1,2 0 1,-3-2-2,0 1 2,0 0-2,0-2 2,-1-1-2,0 2 2,0 1 0,1-1-1,2 0 1,-1 0-1,4 1 0,1-2 0,1-1 1,1-3-1,-9 37 1,0 0-1,19-60 0,-19 60 0,0 0 1,25-68-1,-25 68 1,20-46 0,-20 46 0,22-46-4,-22 46 3,0 0-2,39-65 1,-39 65-1,0 0 1,50-62-1,-50 62 1,0 0 2,58-53-1,-58 53 0,0 0 0,61-40 2,-61 40-2,0 0 0,59-29 0,-59 29 1,0 0 0,49-20 0,-49 20-1,0 0 0,0 0 1,0 0-1,0 0 0,0 0 0,0 0-1,0 0 0,0 0 1,0 0-1,0 0 1,0 0 0,0 0 0,0 0-1,0 0 1,0 0 1,0 0-2,0 0 2,0 0 0,0 0 0,0 0 0,-23 55 1,23-55-1,0 0 1,0 0-2,-20 54 3,20-54-3,0 0-1,-15 53 2,12-38-1,-5 24 0,3-1 0,3-2 0,3-2 0,0-2 0,4-6 1,-1-3-2,4-6 2,4-3-1,1-1 0,2-4 0,2 0 0,0-3 0,2 0 1,-2-4-1,3-2 0,1-4 1,2-4-1,3-4 1,0-3-1,1-5 1,2 0-1,-1-2 1,-28 22-1,23-19 1,-23 19 0,19-15-1,-2 1 0,-17 14 1,11-8-1,-11 8 0,0 0 0,0 0 0,0 0-1,0 0 1,0 0 0,0 0 0,0 0 0,-7 15 0,7-15 0,-3 18 0,-2-6 0,-1 3-1,-3 5 2,-1 2-1,-3 2 0,-1 3 0,0-2 0,1 3 0,2-4 0,3 0 0,2-3-1,2-3 1,4 0 0,3-2 0,1-1-1,3-1 1,3 1 0,0-3 0,2 1 0,0 0 0,2 0 0,1-3 0,0-1 0,-1-2 0,-1-4 0,-1-2 1,2-2-1,-1-3 0,4-6 0,-1 0 1,4-4-1,-1 0 1,3 1-1,0-1 0,-2 1 0,-4 4 1,-2 2-1,-3 2 0,-11 5 0,12-3 0,-12 3 0,0 0 0,0 0 0,0 0 0,0 0 1,0 0-1,0 0 0,0 0 0,0 0 0,-12 14 0,5-4 0,-3 3 0,-1 4 0,-3 3 0,-2 4-1,-3 1 2,1 1-1,0-1 1,2-2-2,1-1 3,6-1-3,5-2 3,8 0-2,8-3 0,8 1 0,6-2 1,5-1-1,5-4 0,2-3 0,4-4 1,-2-8-2,1-7 1,-4-7-3,3-1-8,-12-14-26,6 2 0,-13-7 0,1 6-3</inkml:trace>
  <inkml:trace contextRef="#ctx0" brushRef="#br0" timeOffset="5678.4">19471 3545 41,'0'0'27,"-11"9"2,11-9-7,0 0-12,0 0-2,10-3-2,-10 3 0,13-11-1,-6-2 0,9 3-1,-1-8 0,8-2 0,0-6-1,5-1-1,1-6-1,4 3 0,0 0 1,1 1-2,-1 3 0,-4 0-2,0 7-1,-5 0-2,0 10-2,-10-9 1,2 13-1,-9-8 0,-7 13 2,12-12 0,-12 12 1,0 0 3,0 0 1,2-10 0,-2 10 1,0 0 0,-11 5 0,11-5 0,-11 12 0,11-12-1,-18 19 0,7-5 1,-3-1 0,-1 4 1,-5-3 0,1 7 1,-5-3 0,4 6 0,-6-3 0,5 2 0,-3-3-1,4 3 0,2-4-1,1-1-1,3-4 0,3-1 0,11-13 0,-16 17 1,16-17-1,-11 9 0,11-9 1,-10 4 0,10-4 0,-12 2 0,12-2-1,-15 1 1,15-1-1,-18 3 1,7-1-1,1 0 0,-1 2 0,1-2 0,0 0 0,10-2 0,-18 6 0,18-6 0,-14 2 0,14-2 0,-10-1 1,10 1 0,0 0 1,-13-7-1,13 7 0,-6-10 0,6 10 0,-4-13 0,4 13-1,1-15 1,-1 15-1,7-17 0,1 5 0,2 1 0,3-4 0,3-2 0,4-4 1,1 0-1,2-1 1,1 3-1,-1 0 1,-2 4-1,-2 2 1,-3 6 0,-4 3-1,-12 4 1,15 1-1,-15-1 0,0 0 1,12 14-1,-12-14 0,17 2 1,-3-3-1,3-4 1,5-6 0,3-3 0,3-6 0,1 0 0,0-1 0,-2-2-1,-3 2 2,-4 4-2,-5 3 1,-5 4-1,-10 10 0,10-12 0,-10 12 0,0 0 0,0 0 0,0 0-2,0 0-2,0 0-5,0 0-25,0 0 0,-4 13-1,4-13 0</inkml:trace>
  <inkml:trace contextRef="#ctx0" brushRef="#br0" timeOffset="5803.2">20056 3082 94,'0'0'33,"-18"7"-31,18-7-2,-14-24-36,21 8-3</inkml:trace>
  <inkml:trace contextRef="#ctx0" brushRef="#br0" timeOffset="8143.2">20488 1920 19,'0'0'24,"0"0"1,0 0 1,-11-1-15,11 1-1,0 0-3,0 19-3,0-19 2,-11 21-2,1-8 0,1 5-1,-8 0 0,2 2 0,-4 0 0,0 1 0,-2-3-1,4 1 1,-2-3-1,6-1-1,-3-4 0,6 0 0,0-3-1,10-8 1,-14 11-1,14-11 1,0 0-1,-13 8 1,13-8-1,0 0 2,0 0-2,0 0 1,0-10-1,0 10 1,0 0-1,0 0 0,9-12 1,-9 12-1,0 0 0,0 0 0,0 0 0,0 0 0,0 0 0,0 0 0,-11 0 0,11 0 0,0 0 0,0 0 0,-12 0 1,12 0-1,0 0 0,0 0 0,-10-3 0,10 3 0,0 0 1,-11-3-1,11 3 1,0 0-1,-10-9 1,10 9 0,0 0 0,-3-12-1,3 12 1,4-12 0,-4 12-1,6-11 1,-6 11 0,7-13-1,-7 13 1,7-13-1,-7 13 1,8-13-1,-8 13 1,10-15-1,-10 15 1,13-17-1,-13 17 0,14-15 1,-14 15-1,14-11 0,-14 11 0,11-7 0,-11 7 0,0 0 0,12-5 1,-12 5-1,0 0 0,11-3 0,-11 3 0,11-4 0,-11 4 0,14-5 1,-14 5-1,17-6 0,-17 6 0,19-6 0,-19 6 1,18-6-1,-18 6-1,19-7 1,-19 7-1,16-8 2,-16 8-2,17-12 3,-17 12-3,19-18 2,-9 8 0,1 0 0,0-2-1,1 2 1,-2-1-1,2 2 1,0 1-1,-12 8 0,17-12 0,-17 12 1,13-4-1,-13 4 0,0 0 0,0 0 0,10-6 0,-10 6 0,0 0 0,0 0 0,0 0 1,13-10-1,-13 10 0,0 0 1,0 0-1,0 0 0,10-11 0,-10 11 1,0 0-1,-3 11 1,3-11-1,-9 12 1,9-12 0,-14 17-1,4-7 0,2 4 1,-2 2 0,-2 1-2,1 4 0,-4 0-2,4 4-4,-11-9-28,13 5 1,-4-12-1,13-9-3</inkml:trace>
  <inkml:trace contextRef="#ctx0" brushRef="#br0" timeOffset="8283.6">20529 1994 76,'0'0'33,"-14"8"-7,14-8-19,0 0-35,0 0-6,0 0 3</inkml:trace>
  <inkml:trace contextRef="#ctx0" brushRef="#br0" timeOffset="14601.6">17910 5015 7,'-37'25'23,"8"9"0,-4-1-11,-4 2-3,1 3-4,-2 2 1,-1 6-5,-5 5-1,-3 2-5,-2 6 2,-8 2-1,-2 6-1,-7 2 3,-5 3-1,-4-1 2,-4 3 2,-4 2 2,-5 4 1,-1 3 2,-3-3-1,-1 3-2,-3 6-2,-2 2-1,-2 5-9,-2 2 2,0 4-4,-8 0 3,-2 8 0,-4-1 3,-2 3 2,-4 1 4,-5 1 5,-4 4 3,-5-5 1,4 2 0,-3 2 0,4 3-2,-6 3-2,3 3-2,-2-4 1,9 2-4,-1 3 1,3 1-2,0-3 1,-1-3-1,4-1 1,3-4-1,-3 0 1,-1 0 0,-3-1 1,0 2 1,-3-3 0,2 0 1,-4-3-2,-1 5 2,-4-9-2,0 1 1,-1-7-3,0-1 2,-4-8-2,-4-1 0,-3-5 0,1-4-1,-3-3 0,-3-1 1,-4-2 0,2-1 0,-5-1 0,3 0 1,-5-2-1,-1-3 2,-3 0-2,3-3-2,0-4 1,-7-3 0,2-2 0,-3 0 0,-3 1 1,-1-1 0,-4-2 1,-2 1 2,-2-3-1,2-1 0,-1-6-1,5-1 1,2-5-2,7-3 0,1-8 0,8-5-1,2-5 2,9-7-1,0-6 1,4-4-1,3-11 2,7-4 0,2-8-1,3-2 1,-2-8-1,1 1 0,3-8 0,0-3 0,1-1 0,-1-4-1,-2-5 1,2 1-1,3-4 1,3-1-1,2-5 1,3 0 0,0-3-1,2-3 1,2-2-1,7-4 1,1-5-2,4-4 2,3 0-1,1-4 0,3-2 2,4-1 0,0-3-1,2 0 3,1-2-3,-1-1 1,1-4-1,3-1 0,1-4 0,-1-3-2,5-4 3,-2-5-3,2-3 2,3-4 0,0-5 1,3-3-1,2-3 0,5-1-1,0-1 0,2 3 1,-3-2-1,2 1 0,3-2 0,-1 1-1,4-1 1,2 1 1,2-3 0,6-7-3,8-3 0,1-8-5,14 4-9,-1-21-13,15-2-3,8-17-3,12-6 2</inkml:trace>
  <inkml:trace contextRef="#ctx0" brushRef="#br0" timeOffset="16660.8">7321 5163 24,'0'0'25,"0"0"-2,0 0 3,-3 15-24,2-5-2,1 6 2,-2 7 1,0 8 2,-5 6-1,-1 11 0,-4 3 0,-1 13 1,-3 3-2,0 10 2,-3 1-2,2 7-1,0 3 0,2 8-1,-4 0 1,4 4 0,0 0 0,1 3-1,-1 1 0,2 4 1,-1-1-1,3 3 1,-2-2-2,0 5 1,-1 0-1,-1 4 0,0 2 1,0 1 0,-2-4 0,1 5 1,-2-2-1,3 0 1,-1-3-1,2 1 0,-1-5-1,2-1 1,-1 1 1,3-5-2,-1 2 1,1-2-1,0 0 1,0-2-1,-1-2 2,0 1-2,2-4 0,-3 2 2,2-2-2,-2 1 2,0-4-1,0-1 0,1-2-1,0-1 2,0-5-3,1-1 2,-1-3-1,3-3 0,-1-5 0,1-1 0,0-5 0,2-2 0,0-4 0,0-3 0,2-6 0,-1-1-2,1-3 2,2-1-2,-2-3 1,2 3 0,-1 0 0,1 3 1,-1 3 0,-1 1 1,1 2-1,-1 1 2,-1-1-1,2 0 1,-2-5-1,3-3-1,-2-7 0,1-3 0,2-2 0,1-1-1,0 4 0,0 2-1,-1 4 2,0 3-1,1 3 1,-4-4-1,4-4-1,-6-14-4,11-4-19,-4-28-9,0 0-1,-12-34 0</inkml:trace>
  <inkml:trace contextRef="#ctx0" brushRef="#br0" timeOffset="17050.8">6305 11639 30,'-9'10'29,"9"-10"1,0 0-5,0 0-15,5 20 0,-5-20 0,12 31-1,-9-10-1,9 17-1,-6 4-1,4 14-2,-6 5 0,4 10-2,-5-4 1,3 0 1,-1-10-1,4-9-1,6-18 1,6-17-2,7-23 1,5-20-1,7-17-1,4-13-2,3-7-1,-4-19-10,5 3-23,-13-12-1,5 1-1,-11-16 0</inkml:trace>
  <inkml:trace contextRef="#ctx0" brushRef="#br0" timeOffset="18298.8">7343 6724 63,'-3'-14'35,"-2"-2"-1,5 16 0,-15-17-22,15 17-3,-11 3-2,11 13-1,-4 6-2,5 11-1,-1 8-1,3 9-1,2 6-1,2 6 1,1 0-1,0-3 0,0-5 0,0-3-1,0-10 1,0-9 0,-2-9 0,0-10 1,-6-13-1,0 0 1,2-14 0,-5-8 1,-4-10-1,-1-6 0,-1-12 0,-2-4 0,3-9 0,2-8-1,4 0 0,5-3 0,5 2 0,9 5-1,4 6 1,6 11-1,5 9 1,2 10-2,2 8 2,0 10-1,-3 11 0,-6 8 1,-6 10-1,-8 7 1,-7 7 0,-11 5 0,-5 4 0,-9 2 1,-5 1 0,-5-2 0,0-5 0,0-5 0,4-5-1,4-5 1,4-6 0,11-3 0,6-11-1,8 15 2,8-7-1,8 3 1,5 2-1,5 6 1,0 3-1,4 4 0,-3 2 0,0 1-1,0 0-2,-6-3-2,8 9-20,-13-19-14,11 4 0,-7-14-1,5 1-1</inkml:trace>
  <inkml:trace contextRef="#ctx0" brushRef="#br0" timeOffset="18844.8">8257 6736 83,'6'-11'36,"11"-3"-2,5-9 0,14-6-29,3 2-7,5-8-7,12 7-24,-9 1-1,-1 12-1,-14 3 0</inkml:trace>
  <inkml:trace contextRef="#ctx0" brushRef="#br0" timeOffset="19016.4">8324 6898 96,'-16'20'35,"16"-20"1,0 0-1,23-9-33,19-17-2,14-4-5,5-14-21,16 3-9,2-11 0,7 1-1</inkml:trace>
  <inkml:trace contextRef="#ctx0" brushRef="#br0" timeOffset="19266">9166 6243 97,'-10'20'36,"-7"-4"2,9 15-2,-3-1-33,3 8-1,-2 6 0,6 3 0,4 2-4,-1-11-13,15 7-22,-2-15 2,16-3-2,0-15 0</inkml:trace>
  <inkml:trace contextRef="#ctx0" brushRef="#br0" timeOffset="20248.8">9617 6204 97,'-45'21'37,"5"16"1,-7 1-1,12 3-32,0 6-2,13 6-1,8-4 0,17-5 1,11-11-2,12-9 1,12-13-1,10-12-1,6-13-1,5-12 2,0-9-2,-6-9-2,-7-5 3,-11-2-3,-11 0 2,-12 1 0,-11 4 1,-12 6 0,-5 5 0,-5 6 0,-2 6 1,3 9-1,3 6 1,7 5-1,10 3 1,11-1 0,12-2-1,11 1 1,9-4 0,7-3-1,3-2 1,6-2 0,-5-1 0,-6 1-1,-10 4 1,-10 5 0,-14 4 0,-14 0-1,-6 27 1,-14 1 0,-10 9-1,-2 8 1,-4 8-1,3 2 1,9 0-1,10-1 1,13-8-1,14-11 0,18-9 1,15-16-1,14-14 0,7-13 0,7-11 1,1-14-1,-3-9 1,-6-6-1,-15-2 0,-14 0 0,-16 4-2,-16 3 3,-17 9-3,-15 10 2,-9 11-2,-5 10 2,-3 10 0,4 8 0,8 6 3,10 5-4,14-1 4,18-1-4,20-5 3,17-5-1,15-9-1,11-4 0,11-6-2,4-4 3,-4-3-3,-6 1 3,-15 2-2,-12 3 3,-16 4-4,-14 8 4,-21 3 1,-10 22-3,-18 5 3,-6 12-3,-5 7 3,1 9-3,4 2 3,11 0-3,10-5 0,19-7 1,16-11-1,14-15 2,12-13-2,10-14 0,3-13 0,-1-10 0,-6-9 0,-9-6 0,-12-4 0,-12-2 0,-14 3 0,-11 1-2,-7 9-2,-9 3 2,0 12-6,-1 2 1,21 22-20,-17-14-11,27 18 0,-10-4-1,39 7 0</inkml:trace>
  <inkml:trace contextRef="#ctx0" brushRef="#br0" timeOffset="20794.8">11786 5875 106,'-11'-1'38,"11"1"2,-31 12-2,22-1-34,-14 3 3,4 11-4,-2 4 2,3 6-3,2 2 2,5 0-4,2-2 3,7-3-2,3-7 0,6-10-1,4-12 0,1-10 1,4-10-1,0-7 0,0-8 2,-2-6-2,2-3-3,-4 1 4,-1 4-3,-2 5 3,-2 8-3,-2 7 3,-5 16-3,0 0 3,13 7 1,-7 9-3,1 5 5,2-1-4,6 0 0,6-3 0,4-8 0,8-6 0,4-10 0,4-7 0,3-6 0,0-5 0,-1-1 0,-4-1 0,-7-1 0,-5 10 0,-8 4 0,-6 9 0,-13 5 0,7 18 0,-9 2 0,-3 8 0,2 10 0,-4-9-13,16 21-5,-14-22-7,30 16-7,-9-20-9,24 3 0,2-17-1,19 2 5</inkml:trace>
  <inkml:trace contextRef="#ctx0" brushRef="#br0" timeOffset="20919.6">12837 6134 132,'15'3'42,"-22"-13"-2,7 10-4,-3-15-50,-13-14-9,21 14-12,-8-14-6,16 8-1,-1-5-2</inkml:trace>
  <inkml:trace contextRef="#ctx0" brushRef="#br0" timeOffset="22776">15658 6653 31,'3'-15'30,"4"0"1,1-3 1,10 6-14,-10-13-3,15 16 0,-11-13-4,8 13-3,-9-4-1,5 11-2,-16 2-1,17 22-2,-17 8 1,-4 18 0,-10 17-2,-3 17 2,-11 15-3,-7 11 1,-6 5-1,-1 1 3,0-10-2,6-13-1,11-19 2,15-21-2,21-24 2,28-25 0,26-25 1,23-17-1,21-15 0,16-9-1,13-2-1,1-1-2,-1 12-2,-21-3-17,-5 31-16,-25 1-2,-11 22 0,-22 3-2</inkml:trace>
  <inkml:trace contextRef="#ctx0" brushRef="#br0" timeOffset="23977.2">17460 6934 91,'0'0'34,"-4"-17"1,-9 23 0,-13 9-31,-2 11 0,-10 6-1,1 11 2,-3-2-2,6 5 0,4-3 0,10-5-1,12-9 0,16-9-1,16-12 0,12-9 0,9-5 0,4-2-1,2 0 1,0 1-1,-9 7 1,-13 9-1,-13 11 0,-13 10-1,-16 8 0,-9 5-1,-8 4 1,-4-5-3,8-1-3,-1-24-17,21-1-14,6-16 2,20-21-3,9-15 2</inkml:trace>
  <inkml:trace contextRef="#ctx0" brushRef="#br0" timeOffset="24554.4">17868 7022 98,'-23'10'36,"0"14"1,-10-1-2,7 12-28,-3-1-4,8 11-1,1 0 1,6 5-3,3-1 1,5 1 0,1-4-1,4-5 0,1-8 0,4-8 1,-1-8-1,-3-17 0,0 0 1,15-13-1,-9-11 1,1-9-1,0-9 1,0-8 0,2-8 0,1-3 1,4-4-2,4 2 2,3 2-2,2 5 1,5 6 0,3 7-1,4 10 0,0 11 0,1 12 0,-4 6 0,-3 11 1,-6 9-1,-7 9-1,-9 6 1,-9 8 0,-10 2 0,-9 5-1,-7 1 1,-9 2 0,-4-2-1,-5-3 0,1-3 0,1-4 0,3-4 0,5-2 0,6-1 0,6 0 1,8 5 0,5 7 0,2 10 0,3 9 0,0 10 1,-4 8-1,-1 5-1,-4 3 0,0-5-2,1-4-2,-1-24-12,17-2-20,-1-26-1,20-17 0,6-29-1</inkml:trace>
  <inkml:trace contextRef="#ctx0" brushRef="#br0" timeOffset="24960">18180 7251 112,'0'0'36,"0"16"3,0-16-3,23-6-35,6-4 0,9-6 0,5-6 0,4-3 0,0-5 0,-1-4 0,-9-3 0,-9 3 1,-12 1-1,-11 5 0,-14 2 1,-10 8-1,-13 7 0,-8 14 1,-7 10-1,-1 13 1,0 8 0,4 8-1,5 4 1,11 7 0,15-2-1,13-6-1,16-8 0,19-11-3,18-6 0,13-18-4,27 6-14,-8-27-16,18 1-1,-9-15-1,7 2-1</inkml:trace>
  <inkml:trace contextRef="#ctx0" brushRef="#br0" timeOffset="25318.8">18932 7064 94,'-33'27'38,"3"-11"1,21 2-1,9-18-11,14-2-25,18-7-1,12-7 0,9-6-1,5-5 0,1-2 1,-2 1-1,-9-1 1,-9 2 0,-15 2 0,-11 4 0,-15 6 0,-12 6 1,-17 5-1,-9 7 0,-8 8 0,-5 10 0,-2 10 0,3 5 1,3 4-2,11 2 0,13-1 0,16-2 0,20-6 0,18-13 0,22-8-3,16-12-2,27-3-5,-1-25-17,28 6-10,-8-17-2,9 6 0,-14-9 0</inkml:trace>
  <inkml:trace contextRef="#ctx0" brushRef="#br0" timeOffset="25927.2">19890 6913 109,'-51'9'37,"11"7"0,0-10 0,14 2-30,4-8-4,22 0 0,0 0-1,0 0-1,0 0 0,13-12 1,-13 12 0,16-10 0,-16 10 0,0 0 0,2-12 0,-2 12 0,0 0-1,-12-7 0,12 7 1,-15-4-2,4 3 0,-2 1 0,-3 3 0,-5-1 0,-3 5 0,-6 0 0,-4 1 0,-2 3 0,0 2 0,3 4 0,0 3 0,8 5 0,4 1 0,8 2 0,11 4 0,9-1 0,9-2 0,12-5 0,14-8 0,9-9 0,11-14 0,9-13 0,5-15 0,5-15 0,-1-13 0,0-12 0,-8-11 0,-8-4 0,-14-1 0,-11 2 0,-16 11 0,-15 13 0,-16 22 0,-16 22 0,-12 25 0,-8 28 0,-5 23 0,0 19 0,3 15 0,10 6 0,17 2 0,11-14-4,31 2-15,-1-33-3,36 4-11,-3-30-8,24-6 0,3-22-2,13-7 4</inkml:trace>
  <inkml:trace contextRef="#ctx0" brushRef="#br0" timeOffset="26286">20510 6869 113,'49'-22'33,"11"-2"-6,-3 0-28,10-1-34,-7-1 1,-2 11-2</inkml:trace>
  <inkml:trace contextRef="#ctx0" brushRef="#br0" timeOffset="26457.6">20531 7135 120,'-12'30'38,"12"-30"1,23 11-3,23-24-37,18-19-14,26 6-20,4-13-3,15 3 0,-5-9-1</inkml:trace>
  <inkml:trace contextRef="#ctx0" brushRef="#br0" timeOffset="26910">21406 6697 115,'25'-16'38,"3"-10"2,18 4-4,-1 0-32,9 0-2,0 1 0,-1 7-2,-9 8 2,-11 10-2,-14 10 2,-17 11 1,-21 9-2,-12 11 3,-14 7-2,-6 5 2,-5 2-4,3-2 0,7-5 0,11-4 0,17-8 0,16-12 0,22-13 0,21-12 0,20-8 0,12-15-2,21 4-15,-6-23-13,21 5-9,-12-11-1,10 6 0,-16-6 0</inkml:trace>
  <inkml:trace contextRef="#ctx0" brushRef="#br0" timeOffset="27300">22455 6610 121,'-48'-1'40,"4"8"1,-8-6-3,8 9-31,-4-1-3,8 8 0,0 0-4,8 5 0,4 2 0,13 2 0,8-2 0,13-3 0,12-3 0,15-7 0,12-7 0,6-8 0,8-8 0,1-8 0,0-4 0,-4-4 0,-7-4 0,-10 4 0,-14 0 0,-8 8 0,-14 8 0,-3 12 0,-33 9 0,-2 16 0,-9 15 0,-8 8 0,1 13 0,0 4 0,10 5 0,4-12-14,36 10-13,-1-26-9,35-2-5,10-22 0,24-6 1</inkml:trace>
  <inkml:trace contextRef="#ctx0" brushRef="#br0" timeOffset="27596.4">23046 6745 123,'-29'-8'40,"-21"1"1,2 21-1,-17 2-33,7 15-3,1 8-4,10 8 0,10 4 0,16 2 0,17-3 0,19-8 0,19-8 0,15-11 0,12-14 0,9-11 0,1-15 0,0-11 0,-10-8 0,-10-5 0,-15-6 0,-15 0 0,-15 1 0,-15-2 0,-3 18-16,-25-11-12,12 23-10,-14-3-2,15 16-1,0 1 1</inkml:trace>
  <inkml:trace contextRef="#ctx0" brushRef="#br0" timeOffset="28251.6">23430 6776 95,'2'-15'37,"-2"15"1,0 0-1,0 0-23,-22 22-8,8 1 1,-9 2-3,-1 9 0,-5-1 0,2 3-1,0-5 0,6-2 0,6-8-3,7-5 0,8-16 0,11 3 0,6-14 0,5-8 0,5-7 0,1-4 0,-2-4 0,0 1 0,-8 2 0,-4 4 0,-6 5 0,-6 7 0,-2 15 0,0 0 0,-15 4 0,11 8 0,1 2 0,6 4 0,5-3 0,8-4 0,6-4 0,6-6 0,4-5 0,3-6 0,-1-4 0,-2-2 0,-4-2 0,-6 2 0,-7 1 0,-5 7 0,-10 8 0,0 0 0,-11 23 0,-4 3 0,0 11 0,-3 5 0,6 5 0,-1-1 0,14 7-9,-7-22-14,28 10-10,-9-24-7,21 0-2,0-17-1,15-3 3</inkml:trace>
  <inkml:trace contextRef="#ctx0" brushRef="#br0" timeOffset="28548">24303 6226 121,'-13'21'41,"5"20"1,-16 8-3,3 15-35,-16 11-1,-4 14 0,-12 5-1,-5 4-2,-3-1 0,2-2 0,7-9-2,8-11-2,22 4-14,0-37-16,37-2-5,5-25-2,27-10 0</inkml:trace>
  <inkml:trace contextRef="#ctx0" brushRef="#br0" timeOffset="28891.2">24443 6790 130,'-36'-4'43,"0"18"-2,-13-6 0,10 11-41,0 0 0,7 1 0,11 1 0,9-1 0,12-5 0,13-1 0,11-3 0,11-3 0,2-1 0,4 3 0,-6-1 0,-3 5 0,-9 4 0,-8 4 0,-14 6 0,-9 2 0,-9 3 0,-9 2 0,-4 0 0,-2 2 0,-2-7 0,6-3 0,12 2-2,-4-23-18,30 11-6,-10-17-10,27-14-5,-1-8-2,21 7 0</inkml:trace>
  <inkml:trace contextRef="#ctx0" brushRef="#br0" timeOffset="29062.8">24609 7175 136,'-21'3'44,"-15"-14"-2,13 4-9,-13-8-33,14-7 0,10 4 0,-5-16-15,24 21-13,-20-14-11,11 11-4,-15-6 0,0 8 0</inkml:trace>
  <inkml:trace contextRef="#ctx0" brushRef="#br0" timeOffset="43695.8">15351 8812 49,'3'-17'36,"-7"-4"-2,0 9 1,-7-13-10,-1 15-20,-8-3-1,4 10 1,-9 2-1,-2 9 0,-8 3 2,-1 12-3,-5 5 1,0 9-1,1 2 0,5 5-1,5 0 1,8-2-1,9-3-1,15-9-1,13-11 1,12-9-1,9-11 0,8-10 0,6-10 1,6-8-1,1-9 0,-3-4 1,-6-1-2,-5 0 2,-7 5-2,-6 5 1,-8 6-1,-8 8 2,-6 8-2,-8 11 1,2 13 2,-7 11-2,-2 11 1,-3 6-1,3 10 0,0 1-3,7 5-1,2-15-10,22 5-22,-3-21-3,21-3-1,-2-21 0</inkml:trace>
  <inkml:trace contextRef="#ctx0" brushRef="#br0" timeOffset="43898.6">15943 8846 103,'-14'4'39,"14"-4"-1,15-9-3,9-4-34,10 0-2,8-3 0,6 5-6,-10-6-24,11 16-8,-14-3 2,0 13-1</inkml:trace>
  <inkml:trace contextRef="#ctx0" brushRef="#br0" timeOffset="44054.6">16041 9104 106,'-30'22'41,"19"0"0,11-22-2,22-19-36,16 1-4,17-12-4,35 4-23,0-18-9,25 6-3,4-12 0,18 9-1</inkml:trace>
  <inkml:trace contextRef="#ctx0" brushRef="#br0" timeOffset="44631.8">17274 8846 94,'9'-18'36,"2"-7"0,15 3 1,2-4-35,7 0 1,3 1-2,2 9 3,-5 4-2,-2 12 1,-9 7-1,-5 12 0,-9 8 1,-3 11-2,-7 5 2,0 4-2,-2 2 2,3-1-2,2-5 1,8-5-2,7-15 1,10-9 0,9-14-1,6-13 1,3-11-1,3-13 1,-2-7-1,-3-8 1,-7-1-1,-8-2 1,-9 0-2,-6 3 2,-8 2-2,-2 6 2,2 3-1,1 4 0,6 5 0,3 0-2,11 9-1,2-9-11,22 18-13,-12-10-12,14 10-1,-6-8-2,11 6 1</inkml:trace>
  <inkml:trace contextRef="#ctx0" brushRef="#br0" timeOffset="44990.6">18671 8028 92,'-13'-1'39,"13"1"1,0 0-2,20 0-18,-2-7-19,8 5 0,-1 1 1,3 2-1,-5 6 0,-6 7 1,-9 4-1,-7 4-1,-14 4 1,-7 3-1,-7 1 2,-2-1-2,1-2 1,7-5-2,9-6 2,17-5 0,18-6-1,13-5 0,14-2-1,8-8-3,7 8-6,-10-16-12,14 14-13,-23-10-5,0 11-1,-16-6-1</inkml:trace>
  <inkml:trace contextRef="#ctx0" brushRef="#br0" timeOffset="45567.8">19638 7961 83,'-39'42'36,"-16"5"-1,-11 26 1,-21 13-29,-8 23-2,-18 6 3,-1 11-5,-1-9 2,10 1-3,11-11 0,18-18-4,24-14-4,12-28-29,44-16-3,18-24 0,25-11-1</inkml:trace>
  <inkml:trace contextRef="#ctx0" brushRef="#br0" timeOffset="45942.2">19413 8651 95,'-12'16'37,"-9"1"-2,6 12 3,-6 1-33,6 11-2,-1 2 1,2 8-1,-4 0 1,7 0-2,-1-6 2,6-4-2,2-12 0,4-10-1,0-19 1,17-2-1,-1-17-1,3-13 1,2-9-1,3-6 0,-1-8 0,2-2 1,-3-1-2,0 6 3,-5 3-2,3 8 1,-1 7 0,5 6 1,4 7-2,6 7-1,11 6-2,5-3-6,24 17-14,-7-16-12,24 14-5,-6-8-1,15 8-2</inkml:trace>
  <inkml:trace contextRef="#ctx0" brushRef="#br0" timeOffset="46784.6">15466 10314 77,'-12'-14'39,"-2"12"-3,-15 0 3,0 15-28,-13 2-7,3 13 2,-5 8-3,2 12 1,2 5-2,9 4 3,7-2-3,12-3 1,12-8-1,12-10 0,14-14-1,13-17 0,8-14 0,2-11-1,2-14 1,-1-7 0,-4-5-1,-5-3 1,-7 3-1,-10 5 0,-7 7 0,-5 8 1,-6 9-1,-6 19 0,0 0 0,-11 17 0,3 12-1,1 6 0,5 7-3,2-1-1,16 10-8,-2-23-16,28 8-11,1-21 1,19-3-3,1-18 3</inkml:trace>
  <inkml:trace contextRef="#ctx0" brushRef="#br0" timeOffset="47003">16155 10403 98,'-5'12'39,"5"-12"1,0 0-2,22 0-34,5-11-4,9-2-2,1-3-2,8 11-8,-16-7-24,6 14-2,-19 0 0,-5 17 0</inkml:trace>
  <inkml:trace contextRef="#ctx0" brushRef="#br0" timeOffset="47127.8">16104 10701 97,'-35'39'38,"7"-19"1,25-6 0,3-14-34,39-27-4,20-6-3,17-18-15,26 8-20,1-10-1,17 5-1,-1-4-2</inkml:trace>
  <inkml:trace contextRef="#ctx0" brushRef="#br0" timeOffset="47673.8">17299 10257 96,'18'-12'39,"1"-13"2,14 9-4,-2-5-34,8 4 0,1 2-1,-3 8 0,-7 6 0,-8 9-1,-8 6 0,-9 10-1,-12 5 1,-10 7 1,-8 5-2,-6 7 3,-8 1-3,2 3 2,-1-2-1,7-2 3,9-6-3,10-4 0,15-11-1,12-6 0,16-11-1,12-10-1,14-4-3,4-22-8,24 10-20,-11-19-6,14 5-1,-10-13-1</inkml:trace>
  <inkml:trace contextRef="#ctx0" brushRef="#br0" timeOffset="48048.2">18263 10136 104,'-38'-3'37,"1"13"3,-15-1-2,7 16-31,-10 1-3,4 12 1,-1 1-3,7 4 1,7-3-1,14-2 0,17-10-2,21-13 2,18-13-1,17-12 0,14-14 1,10-9-1,3-7 0,0-5 0,-7-1 1,-10 5-2,-12 4 0,-15 8 0,-13 11 0,-19 18 0,-12 5 0,-12 22 0,-13 16 0,-10 15 0,-7 14-2,-4 9 1,0 7-2,4-4-1,14 3-7,2-26-8,36 2-14,0-30-8,31-9 1,7-30-1</inkml:trace>
  <inkml:trace contextRef="#ctx0" brushRef="#br0" timeOffset="48453.8">18878 10195 107,'-9'-17'38,"9"17"3,-36-11-3,8 16-31,-15 13-4,-4 15 1,-8 9-1,-1 16 0,0 4-1,9 5 1,11-2-2,15-4 0,19-13 0,19-11 0,20-17 1,20-19-2,12-16 0,7-13 0,0-10 0,-2-9 0,-8-6 0,-13-2 0,-16-4 0,-19 1-2,-14 7 0,-13 3-2,-6 9 1,-13 1-5,9 20-13,-16-11-12,20 21-7,-3-2 1,18 10 0</inkml:trace>
  <inkml:trace contextRef="#ctx0" brushRef="#br0" timeOffset="48859.4">19249 9714 111,'0'0'38,"-13"7"3,28-5-4,1-7-33,16-1-1,5-1-1,2 2-1,-2 3 1,-3 4-1,-9 6 0,-10 7 1,-13 5-1,-12 5 1,-11 5 0,-5 3 1,-7-2-2,2 0 2,2-5-3,8-3 0,12-6 0,12-7 0,15-7 0,11-6-2,15 1-4,-2-14-12,25 16-12,-12-17-10,19 12 0,-4-12-2,15 9 2</inkml:trace>
  <inkml:trace contextRef="#ctx0" brushRef="#br0" timeOffset="49218.2">20419 9505 101,'0'0'37,"-31"22"2,-24 19-2,-11 36-30,-23 11-3,-12 23-1,-16 19-2,-8 10 2,1 1-2,8-3 0,17-11-3,14-20 0,29-11-11,15-36-21,44-16-4,22-30 0,28-17-3</inkml:trace>
  <inkml:trace contextRef="#ctx0" brushRef="#br0" timeOffset="49483.4">20250 10211 100,'0'0'37,"0"0"1,-11 17 0,-6-6-29,0 11-5,-10 5-2,-3 11 0,-7 6-2,-1 7 1,0 1-3,3-4 0,13 3-6,1-19-23,28 1-7,5-22 1,25-4-3</inkml:trace>
  <inkml:trace contextRef="#ctx0" brushRef="#br0" timeOffset="50528.6">20607 10197 109,'-27'5'37,"8"11"2,-8-7-2,8 17-30,-5-9-3,5 7 0,-3 3-3,2 3 2,3 5-2,3 5 1,1 0-1,7 1 0,2 0 0,8-3 0,6-6-2,10-9 1,6-9-1,6-14 0,6-11 0,2-11 0,2-11 0,-3-7 0,-5-5 1,-6-6-2,-10-3 3,-6-1-1,-7 3 1,-8 6-2,-5 8 2,-5 7-1,1 7 0,-2 11 2,3 9-2,11 4 0,-7 16 1,15-3 0,9 1 0,11-3 0,9-1-1,11-6 1,7-4 0,3-3-1,-2-4 1,-4-2-1,-6-1 1,-12 1 0,-12 1 0,-22 8-1,0 0 2,-11 12-2,-17 6 0,-8 9 0,-3 6 0,-3 7 0,3 5 0,6 3 0,9-3 0,12-6 0,16-7 0,14-8 0,15-12 0,10-12 0,8-12 0,4-11 0,3-10 0,-3-8 0,-6-5 0,-7-4 0,-11-1 0,-9 1 0,-7 4 0,-10 7 0,-7 7 0,-5 9 0,-6 10 0,3 9 0,-2 8 0,7 6 0,4 5 0,7 0 0,7-1 0,10-2 0,9-5 0,5-5 0,9-4 0,0-4 0,1-3 0,-1-2 0,-7 1 0,-7-1 0,-10 5 0,-9 2 0,-13 4 0,-13 17 0,-6 5 0,-9 11 0,-1 6 0,-1 7 0,3 5 0,6 2 0,10-5 0,11-4 0,10-11 0,13-13 0,10-14 0,4-12 0,2-14 0,2-8 0,-5-11 0,-6-3 0,-8-4 0,-12 1 0,-9 3 0,-9 1 0,0 14-15,-20-10-4,16 28-13,-21-8-9,10 16 1,-13-2-2,5 12 3</inkml:trace>
  <inkml:trace contextRef="#ctx0" brushRef="#br0" timeOffset="51339.8">15564 11829 61,'1'-21'38,"1"7"1,-10-4-1,8 18-23,-25-13-9,6 14 2,-7 5-4,-2 8-3,-6 8 3,1 10-3,-3 6 2,1 10-2,4 0 1,6 2-2,7-5 2,10-3 0,9-12-1,12-13 1,10-17-1,10-15 0,9-13-1,7-13 1,3-5 0,1-5-1,-3 0 1,-6 4 2,-7 9-3,-7 12 3,-11 10-3,-19 16 3,4 16-3,-14 13-1,-6 12 1,-3 10-4,4 7 1,2-2-3,17 8-5,3-28-13,33 8-12,4-29-4,26-6-1,5-24 1</inkml:trace>
  <inkml:trace contextRef="#ctx0" brushRef="#br0" timeOffset="51542.6">16424 11897 82,'-25'9'43,"17"4"-3,8-13 0,11-12-25,14 2-17,12-7-2,18 8-17,-14-12-15,15 12-4,-14-5 0,2 9 0</inkml:trace>
  <inkml:trace contextRef="#ctx0" brushRef="#br0" timeOffset="51729.8">16353 12195 113,'-14'15'42,"31"-4"0,15-28-11,23-11-32,22-1-6,-2-15-13,23 14-14,-12-9-5,10 10-3,-11-1-1</inkml:trace>
  <inkml:trace contextRef="#ctx0" brushRef="#br0" timeOffset="66206.6">17950 11534 43,'1'-15'34,"-10"-3"2,-1 8-1,-15-8-15,2 17-12,-11 1-3,1 10-2,-6 4 0,2 9-1,-3 2 0,6 4-1,5-1-1,7-2 1,10-4-1,10-6 0,12-4 0,12-4 1,12-4-2,9 2 3,8 1-1,3 2 1,-1 5-1,-3 6-2,-8 4 2,-12 5-2,-15 3 2,-15 3-3,-15-2 3,-12-1-3,-8-4 2,-4-6 0,-4-8 1,4-8-1,4-10 1,10-11-1,8-7 0,14-10-1,15-6 0,11-7 1,16-2-4,7-9 0,16 9-7,-8-12-18,13 11-6,-9-2 0,-1 11 1</inkml:trace>
  <inkml:trace contextRef="#ctx0" brushRef="#br0" timeOffset="66518.6">18364 11413 66,'0'0'36,"0"0"0,0 0 0,-14 23-24,-5-6-7,2 11-1,-5 1-1,4 5 0,-2-2 0,8 3 1,9-5-2,13-3 2,15-9-3,14-6 0,14-10 0,18-7 0,10-6-2,6-10-3,3-2-1,-12-17-18,6 11-12,-21-13-1,-5 9-2,-25-9 1</inkml:trace>
  <inkml:trace contextRef="#ctx0" brushRef="#br0" timeOffset="66705.8">18715 11462 91,'-48'60'37,"14"13"1,-2-9-1,7 5-35,17-7-1,13-9-2,21-7-3,6-23-20,27-2-11,1-21-3,20-6 0,-2-18 1</inkml:trace>
  <inkml:trace contextRef="#ctx0" brushRef="#br0" timeOffset="66877.4">19138 11695 98,'-36'14'37,"13"0"0,4-9-7,8-15-49,21 5-16,5-14-3,19 1 2,0-12-3</inkml:trace>
  <inkml:trace contextRef="#ctx0" brushRef="#br0" timeOffset="67080.2">19528 11353 96,'-14'23'38,"-7"0"1,10 16-2,-4 4-34,4 9 1,1 6-3,3 6-1,2 0-1,2-6-4,16 3-18,-11-20-14,18-2 0,-3-18-4,14-6 2</inkml:trace>
  <inkml:trace contextRef="#ctx0" brushRef="#br0" timeOffset="68000.6">20106 11526 66,'2'-13'34,"-2"13"0,4-15-1,-4 15-23,0 0-4,-5 13-1,-4-2-2,2 9 1,-6-2-2,3 4 1,-3 0-2,2-2 1,0-5-1,7-3 0,4-12 0,0 0-1,11 0 1,1-10-1,5-5 0,3-3 0,1-3 0,1-1 0,-2 0 0,-1 4 0,-3 0 1,-3 7-1,-3 3 0,-10 8 1,12 1 0,-12-1-1,3 16 1,-1-3 0,-1 0 0,3 1-1,3-2 1,6-4 0,4-6-1,5-4 1,7-7 0,3-5 0,2-6 0,4-3 0,-3 0 0,-2 0-1,-5 3 1,-6 7-1,-6 7 0,-6 9 1,-9 12-2,-6 11 1,-6 7-1,-4 5-1,0 5 0,-1-4 0,7 3-5,-3-22-9,26 1-19,-1-21-1,20-8 0,4-21-1</inkml:trace>
  <inkml:trace contextRef="#ctx0" brushRef="#br0" timeOffset="68219">21157 11077 93,'-31'34'37,"-3"22"1,-17 5-1,5 14-32,-10 5-4,4 2 3,7-3-4,8-3 0,15-5-6,3-23-21,30-3-9,6-21-1,21-8-1,5-19 0</inkml:trace>
  <inkml:trace contextRef="#ctx0" brushRef="#br0" timeOffset="68546.6">21267 11482 95,'-29'24'38,"-8"-7"-1,10 9 0,-4-2-32,14-6-3,7-3 0,11-2 0,-1-13-1,28 14 0,-2-11 1,4 1-1,1-1 0,-1 1 0,-2 2-1,-6 3 3,-7 2-3,-7 5 3,-11 4-3,-4 4 2,-6 3-3,-4-2-1,-2-1 0,2-6-7,11 4-11,-9-24-18,15 2 1,11-23-4,13-2 4</inkml:trace>
  <inkml:trace contextRef="#ctx0" brushRef="#br0" timeOffset="68967.8">21546 11075 97,'0'0'37,"0"0"1,0 0-2,16-5-33,4 1-1,2-3 0,5 1-1,-2 1 0,-2 3 0,-3 2-1,-5 6 1,-15-6-1,7 24 1,-19-3-1,-8 4 1,-6 4 0,-2 4 1,-1 0-1,3 0 1,5-3-1,8-3 0,13-9 0,16-4-1,13-8 0,9-7-3,11 4-5,-7-18-12,20 15-14,-16-8-4,7 10 0,-16-5-2</inkml:trace>
  <inkml:trace contextRef="#ctx0" brushRef="#br0" timeOffset="69155">21940 11701 117,'-27'16'40,"8"5"2,-9-13-6,13 2-34,15-10-20,-22-4-12,22 4-10,2-16-2,10 8 0,-2-10-2</inkml:trace>
  <inkml:trace contextRef="#ctx0" brushRef="#br1" timeOffset="88311.8">20064 13382 24,'-2'-19'28,"2"19"1,-11-18 0,0 3-18,11 15-3,-24-18-1,13 12 0,-8-4 0,6 5-1,-8-5 0,6 6 0,-7-3-1,3 6-1,-7-2-1,0 4-1,-6 2 0,-1 4-1,-6 3 0,-3 5 0,-5 2 0,-2 6 0,-1 3 0,1 6 0,-1-1 0,5 4 0,3 1 0,5 6 0,8 0-1,7 5 1,8 0-1,8 5 0,8 2 0,10 5 0,7 2-1,8 0 1,8 0-1,6-2 0,6-7 0,6-5 0,7-12 1,4-15-1,9-14 1,9-15 0,13-14 0,6-16 0,5-10 0,2-8 1,-4-5-1,-8 0 1,-11 0-1,-17 1 1,-22 1 0,-19 1-1,-17 0 0,-19-1 0,-15-4 0,-12 0 1,-14 3-1,-11 3 0,-11 10 1,-9 10-2,-6 13-1,-5 8-1,7 23-9,-8-3-23,20 14-1,3-6-1,23 7-1</inkml:trace>
  <inkml:trace contextRef="#ctx0" brushRef="#br1" timeOffset="90012.2">19807 13996 0,'0'0'19,"0"0"-8,0 0-4,0 0-1,0 0-1,-8 10-1,6 1 1,2-11 1,-8 23-1,-2-10 0,4 8 0,-6-2 0,3 7 1,-5-3-1,3 7 0,-4-2-1,4 4 0,-4 0-1,3 4 1,-3 0-1,3 4 0,-1-1-1,1 4 1,-2-1-2,1 0 1,-1 1 0,0 1-2,-2-5 2,0 1-1,-2-5 2,2 1-2,-2-6 1,3 2-1,0-7 1,3 1-1,2-4 0,2 0 0,2-3-1,2 1 1,1-1-1,-2-1 0,1 1 0,0 1 0,-3 1 0,0 1 0,-2-2 1,-1 0-1,0-3 0,2-1-1,4-1-3,4-15-3,-9 19-3,9-19-4,0 0-3,0 0-7,14 16-5,-14-16-1</inkml:trace>
  <inkml:trace contextRef="#ctx0" brushRef="#br1" timeOffset="90589.4">19428 15016 20,'0'0'23,"0"0"0,0 0-16,0 0-1,0 0 3,13-3-1,-13 3 1,0 0 0,0 0 0,0 0 0,0 0-2,0 0 0,-13 0-3,13 0 0,-8 15-2,3 3 0,-5 8 0,-2 11-1,-7 9 0,-5 12 1,-10 11 0,-3 9-1,-9 6 2,-1 1-1,-4-3 0,4-2-1,3-11 1,8-9-2,8-12-1,8-13-1,15-8-4,5-27-6,8 18-21,-8-18-3,28-13 0,-13-4 0</inkml:trace>
  <inkml:trace contextRef="#ctx0" brushRef="#br1" timeOffset="91603.4">19021 16055 14,'0'0'17,"0"0"-8,-1-10-11,1 10-3,5-14 1,-5 14 0,0 0 2,8-10 2,-8 10 2,0 0 2,0 0 1,0 0 3,0 0 0,0 0 1,-11-7 0,11 7-1,0 0-1,0 0 1,-13-15-3,13 15-1,0 0-2,0 0-1,-8-12 0,8 12-1,0 0 1,0 0 1,-14 3 1,14-3 0,-10 4 1,10-4 0,-11 2 1,11-2-1,0 0 0,-12 0 0,12 0-2,-12-3 0,12 3-1,-15-6 0,15 6-1,-20-6 1,6 3 1,0 1-1,-3-2 0,-3 1 0,-2-1 0,-3 3 0,-4-2 0,0 2-1,-4-2 1,-1 2-1,-3 0 0,-2 0 0,-1 0 0,-1 1 0,-4 0 0,-2 1 0,-3-1 0,0 0 1,-2-1-1,-1 1 0,-4-4 1,-2 1-1,3-1 0,-2 1 1,-1-3 0,1 1-1,-1 1 1,0-1-1,1 1 1,3 0-1,-3 2 1,1 1-1,-1 0 0,0 2 0,0 1 0,3 0 0,0 3-1,4-3 0,6 3-1,2-10-5,18 11-24,-3-13-3,13 6-1,2-9 0</inkml:trace>
  <inkml:trace contextRef="#ctx0" brushRef="#br1" timeOffset="92835.8">17034 15826 21,'10'-11'26,"-10"11"0,13-2-20,-13 2 1,0 0 0,0 0 0,16-7-1,-16 7 1,0 0-1,0 0-1,0 0-1,0 0 0,0 0 0,0 0-1,0 0-1,-13 11-1,13-11 0,0 0 0,-16 6-1,16-6 1,0 0-1,-13 2 1,13-2 0,0 0 0,-11 2 0,11-2 0,0 0 0,0 0 0,-8 11-1,8-11 1,0 0-1,1 13 0,-1-13 0,0 0 0,0 0 0,0 0 1,5 11-1,-5-11 0,0 0 0,0 0 0,0 0 0,0 0 0,-1 11-1,1-11 1,0 0 0,-4 12 0,4-12 0,0 0 0,1 11 0,-1-11 0,0 0 0,0 0 0,0 0 0,11 1 1,-11-1-1,0 0 0,0 0 1,0 0-1,0 0 1,0 0 0,0 0 0,0 0-1,0 0 1,0 0 0,0 0-1,0 0 0,0 0 0,0 0 0,0 0 1,-11-1-1,11 1 0,0 0 0,0 0 0,-12 14 1,12-14-1,-17 20 0,5-5 0,-5 2 0,-2 4 0,-6 2 0,-4 6 0,-3 0-1,-4 3 2,-4 0-1,-4 1-1,-7 2 2,-5 1-2,-2 1 3,-5 0-2,-3 3 1,-2 3-2,-4 3 2,-1 1 0,-1 3-1,0-1 0,-4 1 0,0-3 0,-2 1 0,0-3 0,3-4 0,4-7 1,5-5-1,8-6 0,10-5-3,6-10-6,18-1-24,0-14-2,13 7-2,0-12 0</inkml:trace>
  <inkml:trace contextRef="#ctx0" brushRef="#br1" timeOffset="93257">15288 16693 4,'-5'-17'28,"1"5"-3,-8-7-8,12 19 1,-3-18-4,3 18-1,0 0-2,20 4-3,-20-4-1,27 16-1,-8-5-2,4 7 0,0 1-2,3 4 0,-4 2-2,-2-5-5,7 13-26,-16-15-4,5 7-2,-16-25 1</inkml:trace>
  <inkml:trace contextRef="#ctx0" brushRef="#br1" timeOffset="93381.8">15862 16714 53,'0'0'28,"0"16"-27,0-16-2,-12 6-34,12-6-1</inkml:trace>
  <inkml:trace contextRef="#ctx0" brushRef="#br1" timeOffset="94661">19697 14309 12,'8'-12'27,"-8"12"1,6-13-1,-6 13-16,0 0-4,9-10 0,-9 10-2,0 0-1,0-12 1,0 12-1,0 0 0,0 0 0,0 0-1,-1 12 1,1-12-2,-6 12 0,6-12 0,-10 16-1,10-16 0,-17 20 0,4-7-1,-2 2 1,-5 2 0,-4 5 0,-9 2-1,-5 5 1,-9 6-1,-8 3 1,-7 1 0,-8 5 0,-7 0 1,-6 3-2,-6-3 2,-4 1-1,-2-3 0,2-1-1,-1-3 1,3-4-1,6-4 1,7-6-1,9 1 0,8-7 1,12-5-1,8-2 0,6-5-1,11-2 1,5-2-1,3-3-3,16 1-6,-16-14-14,16 14-10,6-17-2,6 10 0</inkml:trace>
  <inkml:trace contextRef="#ctx0" brushRef="#br1" timeOffset="95285">18196 15106 3,'0'0'25,"-8"-14"1,8 14-1,0 0-17,7-18-3,-7 18 0,0 0-1,10-10 0,-10 10-1,0 0 0,0 0-1,0 0 1,0 0 0,0 0-1,0 0-1,0 10 0,0-10 1,0 0 0,0 0 0,0 0 0,0 0 1,0 0-1,-2-13 0,2 13 0,-8-12-1,8 12 1,-20-20-1,7 4 0,-4-1-1,-2-5 1,-4-4 0,-1-1 0,-6-6 0,0-4 0,-6-3 1,-1 0 1,-6-6 0,1-2 1,-4-4-1,2 0 2,-1-4-2,-2 3 0,2 0-2,2 0-2,4 7 0,-1 0-2,9 9-2,-1-3-4,13 19-5,-5-6-19,15 11-3,-3 0 3,12 16-1</inkml:trace>
  <inkml:trace contextRef="#ctx0" brushRef="#br1" timeOffset="97437.8">17292 13771 10,'0'0'28,"0"0"1,0 0-2,-10-6-14,10 6-2,0 0-1,20 7-1,-20-7-1,19 15-1,-6-5-2,8 10 0,-4 0-2,6 10 2,-4 0-3,-2 5-1,-5 3-1,-5 4 1,-9 2-1,-7 1 0,-7-3 1,-3-4-2,-1-5-1,-2-14-4,14 0-26,-5-22-2,13 3-2,-1-30 1</inkml:trace>
  <inkml:trace contextRef="#ctx0" brushRef="#br1" timeOffset="97968.2">16464 13853 45,'-31'12'35,"-6"1"0,5 14 1,-2-3-27,16 16-2,2 2-2,12 10-2,6 1-2,9 4-2,15 6-4,3-18-12,17 4-17,2-15 0,10-4-2,-2-20 0</inkml:trace>
  <inkml:trace contextRef="#ctx0" brushRef="#br1" timeOffset="98093">16966 14356 66,'0'0'36,"-7"13"-2,-5-5-2,-4 6-43,1-16-22,15 2-2,-12-9-2,18-2 0</inkml:trace>
  <inkml:trace contextRef="#ctx0" brushRef="#br2" timeOffset="103677.8">18155 13003 11,'-110'-7'22,"-7"-8"1,6 10 0,-4 1-20,-4 0 2,1 9 1,-6-4 1,2 13 1,-9-5 0,4 13 0,-10-1-3,4 10-1,-1 5-3,3 7-2,-2 7 0,-2 7-1,0 12 0,-2 8 1,3 10 2,-1 9 1,-3 7 0,2 10 1,-1 6-1,12 10 1,6-1-1,10 2 0,8-1-2,12 5-2,12-2 2,16 1-1,12 0 1,12-2 1,12 4-2,10 3 0,9 1 0,12 2 1,9 2 0,9-1-2,12 3 1,9-2-1,8-7 2,15-1 0,9-9 1,14-1-1,8-12 2,12-1 0,9-13 0,13-4 1,12-10-1,9-6 1,7-11-2,14-8 1,12-11-2,14-8 2,14-11-2,9-9 1,11-11 0,12-9-1,6-7 1,5-7-1,5-10 2,1-7-2,-5-7 1,2-7-1,-8-11 2,-5-7-2,-5-14 1,-8-14 0,-12-11 0,-5-15-1,-8-16 1,-12-15 1,-12-14 0,-11-10-2,-17-13 0,-10-7 1,-16-9-2,-20-6 1,-20 0 0,-23-3-2,-21-3 2,-25 0 2,-24 2 0,-28 0 0,-25 7 1,-25 7 0,-27 7 0,-25 17 0,-25 12 1,-21 18-1,-28 15 0,-20 23-1,-25 18 0,-17 21 0,-19 18-2,-11 17-2,-6 21-2,-10 7-8,20 27-24,-1 6-1,21 20-1,11 1 0</inkml:trace>
  <inkml:trace contextRef="#ctx0" brushRef="#br2" timeOffset="105191">18019 15314 36,'-8'11'33,"6"1"1,2-12-1,0 0-25,0-32-2,9 4-2,-4-12 0,7-8-1,-3-12 0,4-3-2,-4-11 2,2-3 0,-6-6-1,0-5 0,-4-5 0,-2-1-1,-2 0 0,-2-1 1,0 1-1,-1-2 0,4 4 0,1-1-1,1 4 1,1 0 0,-1 2 0,0 4 0,-1 5-1,-2 4 0,-4 5 1,-5 8 0,-3 6 0,-1 7 0,-3 4-1,2 4 1,-1 3-1,2 5 1,5-1-1,3 5 0,4-2 0,5 2 0,4 0 0,3 2 1,1-1 0,2 2-1,-2-1 1,-2 1-1,-4 1 1,-3 1-1,-3-1 1,-4-2-1,-2 2 0,-1-1 0,0-1 0,2 1 0,2-3 0,3 2 1,3 0 0,3 1 0,1 2 0,1 1-1,0 2 1,-2 3 0,-1 2-1,-2 2 0,-4 3 1,4 10-2,-10-14 1,10 14 0,-12-4 0,12 4 0,-11 2 0,11-2 0,-9 11 0,9-11 1,-3 17-1,3-17 1,-4 18-2,4-18 2,-3 17-1,3-17 1,-1 13-1,1-13 0,0 0 0,0 0 0,0 0 1,0 0-1,3-15 0,1 3-1,0 0 1,2-3-1,0-1 2,2-3-2,-3 1 1,1-1 0,-3 0 0,0 1 0,0 2 0,-3 2 1,-1 4-1,1 10 0,0 0 0,-14-6 0,2 18-1,-5 4 1,-5 8 0,-6 5 1,-1 8-2,-3 4 2,-2 3-1,3-1 0,2-2 0,6-4 0,5-6 0,7-5-1,6-9 1,5-17-1,14 6 1,4-17 0,9-10 0,5-9 1,7-7 0,6-5 1,-1-5-1,1 1 0,-6 1 1,-4 8-1,-8 7 1,-5 8-2,-8 9 1,-14 13 0,8 11-1,-8 11 1,-1 8-1,2 6 1,5 5-1,5 4 0,8-1-1,5-5-2,13 2-9,-7-20-14,25 6-11,-10-17-3,11 2 0,-8-12 1</inkml:trace>
  <inkml:trace contextRef="#ctx0" brushRef="#br2" timeOffset="127873">19803 12349 48,'-5'-18'33,"5"18"1,-13-19-1,13 19-11,-21-14-15,11 9-3,-6 0 0,2 7 0,-6 4-1,0 10 0,-5 4 0,1 10-1,-3 2 0,4 5-1,0-1 1,5-1-2,7-3 1,6-4-1,10-6 0,6-7 0,9-7 0,7-6 0,5-8 0,5-7 0,1-9 1,2-6 0,-2-4 0,-3-4 0,-4 0 0,-4 0 0,-6 1 0,-6 6 0,-5 7 1,-4 9-2,-6 13 0,0 0 0,-1 24 0,-4 8 0,-1 10-1,2 4 0,2 5-2,2-3-1,9 0-1,-1-12-5,17 3-14,-5-24-12,15 0 0,-2-17-1,10-1 2</inkml:trace>
  <inkml:trace contextRef="#ctx0" brushRef="#br2" timeOffset="128075.8">20278 12411 85,'-18'4'36,"8"7"-1,-3-7 1,13-4-32,0 0-3,14 2-1,10-9 1,5-2-3,6 3-3,-5-10-18,9 13-11,-10-4-1,4 9-2,-13-3 3</inkml:trace>
  <inkml:trace contextRef="#ctx0" brushRef="#br2" timeOffset="128247.4">20290 12633 83,'-19'24'37,"1"-13"-1,18 1 0,0-12-33,26-8-3,12-5-2,9-8-2,17 7-7,-6-15-23,17 9-1,-2-6 0,7 5-1</inkml:trace>
  <inkml:trace contextRef="#ctx0" brushRef="#br2" timeOffset="128699.8">21270 12178 83,'0'0'39,"-14"-22"-3,14 22 2,-34 7-30,8 7-4,-6 4 0,-3 8-1,-7 6-1,1 5 0,-1 1 0,7 3 0,6-8-2,15-1 2,14-9-2,17-5 0,14-9 0,13-3-1,7-4 2,4 0-1,2 2 0,-7 2-1,-6 4 1,-13 5-1,-10 7 0,-13 3 0,-10 6 1,-13 0-2,-8 2 2,-6 0 0,-6-5 0,0-4 0,2-11 0,2-11 0,9-13-1,10-15 1,11-14 0,10-11 0,13-9-1,7-3 1,9 2-3,-2-3-2,11 20-14,-15-8-13,8 24-3,-13-2-2,1 16-2</inkml:trace>
  <inkml:trace contextRef="#ctx0" brushRef="#br2" timeOffset="129355">22068 12508 107,'-32'8'39,"10"5"-3,0-13-4,5-13-52,17 13-11,16-20-7,9 2 0,1-9-2</inkml:trace>
  <inkml:trace contextRef="#ctx0" brushRef="#br2" timeOffset="132833.8">21715 12129 23,'9'-17'28,"1"-1"2,-5 0 2,-5 18-14,6-28-4,-6 28 0,4-16-1,-4 16-4,0 0-2,-4 10-1,-5 3-2,0 7-1,-5 4-2,-1 7 1,-4 6-1,-2 6 1,-5 3-1,0 1 1,-2 0 0,3 3 1,3-8-2,8-3 1,6-11 0,13-6-1,13-13 0,17-9 1,14-8-1,10-9 0,10-4 1,6-4-1,3-3 0,0-1 0,-9 4 0,-5 1-2,-11 3 1,-7 3-3,-11 3 0,-10-1-2,-5 10-4,-18-10-14,-2 16-15,0 0 0,0 0 0,-18 1 1</inkml:trace>
  <inkml:trace contextRef="#ctx0" brushRef="#br2" timeOffset="133161.4">21999 12206 72,'-8'-16'34,"8"16"1,-7-19 0,7 19-25,-4 11-2,9 8 0,-7 6-2,2 10 0,-4 7-3,0 12 2,-4 5-3,-2 4-1,-2 1 0,-2-4-2,3-4-1,2-12-4,17 1-18,-9-31-14,21-5 0,0-22-2,16-4 1</inkml:trace>
  <inkml:trace contextRef="#ctx0" brushRef="#br2" timeOffset="134144.2">22437 12344 83,'-22'2'35,"22"-2"0,-22-3 0,22 3-31,-14-1 0,14 1-1,0 0 0,0 0 0,0 0 0,10 6 0,-10-6-1,20 2 0,-20-2 0,20 3-1,-20-3 0,14 0-1,-14 0 1,0 0-1,0 0 0,0 0 1,0 0-1,0 0 1,-13 1 0,13-1-1,-11 1 1,11-1-1,0 0 1,-10 2-1,10-2 0,0 0 1,0 0-1,0 0 0,0 0 0,0 0 0,13-8 0,-13 8 0,16-8 0,-16 8 0,16-8 0,-16 8 0,12 0 0,-12 0 0,-1 13 0,-6-3-1,0 2 0,7-12-2,-14 19-2,14-19-12,0 0-20,1-16 0,18 6 0,-3-15-3</inkml:trace>
  <inkml:trace contextRef="#ctx0" brushRef="#br2" timeOffset="134487.4">22821 11973 88,'0'0'36,"-2"-14"1,2 14 1,0 0-31,0 0-1,0 0-1,0 0 0,-1 19-2,0 4 0,-2 7-1,1 12 0,-2 9 0,-2 9 0,-4 6-1,2 4 0,-2-1-1,3-5-1,0-7-2,4-13-3,11 0-13,-8-30-11,22 2-9,-8-24-1,16 1-1,-7-17 2</inkml:trace>
  <inkml:trace contextRef="#ctx0" brushRef="#br2" timeOffset="135298.6">23147 12287 70,'7'-11'35,"-8"0"-1,1 11 1,0 0-27,0 0-1,-12 2-1,5 14-2,-4-1 1,0 7-2,-2-1-1,3 2 1,0-2-1,3-4 1,3-4-2,4-13 0,0 0 0,20 6-1,-5-16 0,3-2 0,3-7 0,4-3-1,-1-3 2,0 0-2,-1-1 2,-2 4-1,-3 3 0,-4 4 1,-3 4 0,-11 11-1,13-2 1,-13 2-1,3 16 1,-3-4-1,0 0 1,2 2-1,0 0 0,1 0 0,3-3 0,2 1 0,0-1 0,3 0 0,-11-11 0,21 16 1,-11-10-1,0-4 0,1-3 0,-1-5 0,2-3 0,2-5 1,0-3-1,3-3 0,0 1 1,2 1-1,-2 3 1,0 5 0,-1 5-1,-16 5 1,17 21-1,-14 2 1,-7 9-1,-4 9 1,-5 3-3,-2-3-2,6 4-4,-7-22-18,20 2-12,-4-25 0,27 0-2,2-29-1</inkml:trace>
  <inkml:trace contextRef="#ctx0" brushRef="#br2" timeOffset="135501.4">24144 11823 104,'-61'59'37,"1"22"1,-12 1-1,1 12-35,8 2-1,7-5-5,15 0-4,1-18-28,27-4-1,1-22 0,23-5-1</inkml:trace>
  <inkml:trace contextRef="#ctx0" brushRef="#br2" timeOffset="135969.4">24157 12303 75,'0'0'36,"-9"16"0,-4-10 1,10 10-26,-14-8-3,6 8-2,-5-3-2,4 2 0,-1-2-1,6-1-1,5-1 0,2-11-1,10 17 0,3-10-1,3-1 0,2 1 0,0 1 1,-3 4-1,-1 2-1,-4 3 0,-6 2 1,-5 3-1,-5 1 1,-4 2-2,-5-1 2,-2-4-2,1 0 0,-2-9-3,11 8-21,-7-21-11,14 2-1,0-18-1,14 0 0</inkml:trace>
  <inkml:trace contextRef="#ctx0" brushRef="#br2" timeOffset="136437.4">24382 11897 70,'-16'-5'38,"16"5"-1,0 0 1,10-8-17,-10 8-16,19-9-1,-9 5-1,4 2-1,-4 1 0,2 2-1,-12-1 0,16 10 0,-16-10 0,5 17-1,-8-4 0,-4 3 1,-3 2-1,-5 4 0,0 0 1,-1 2 0,1-1-1,4-1 1,4-1-1,8-5 1,6-4 0,11-4-1,8-6-1,7-7-2,10 2-3,-6-14-17,17 11-14,-12-10-1,9 8-2,-13-6 0</inkml:trace>
  <inkml:trace contextRef="#ctx0" brushRef="#br2" timeOffset="136577.8">24821 12100 86,'-12'8'37,"-6"-7"-1,7 3-1,-3-9-35,-2-2-30,16 7-4,-15-6-2,15 6-2</inkml:trace>
  <inkml:trace contextRef="#ctx0" brushRef="#br3" timeOffset="173705.8">16983 12615 27,'9'-15'31,"-2"3"3,-7 12-2,0 0-12,11 4-14,-14 17-1,3 22 0,-4 16 0,4 24 1,-4 19-3,5 25 1,-3 20-2,3 22 2,-1 17-2,-1 14-1,-6 9-1,-2 3-2,-4-2 1,-3-8 0,-1-21-1,-1-25-2,9-24-13,0-48-19,16-32 0,-7-52-1,30-16 0</inkml:trace>
  <inkml:trace contextRef="#ctx0" brushRef="#br3" timeOffset="174142.6">17383 12474 55,'2'-12'35,"-4"1"0,2 11 0,0 0-27,6 28-3,-1 3 0,8 21-2,-1 22 0,3 28-2,-3 28 0,-1 31-1,-9 29 1,-4 24-1,-11 18 0,-5 8 1,-7-9-3,0-10 0,3-25-5,-5-41-29,20-32 0,1-52-2,16-35 1</inkml:trace>
  <inkml:trace contextRef="#ctx0" brushRef="#br3" timeOffset="174766.6">17157 12453 17,'29'-19'29,"-8"6"1,-7 0 2,-14 13-21,0 0-1,0 0 1,-36 7-1,11 15 0,-16-4-4,4 13 1,-9-2-2,6 11-1,-7 4 1,7 7-3,-3 4 1,7 2-2,3-2 1,4-2 0,5-8-1,7-8 1,9-16-1,8-21 1,14-14-1,12-22 0,10-17 1,11-12-2,7-13 2,8-5-1,4-1 0,1 8 0,-3 13 0,-7 14 0,-3 21 1,-8 23 0,-4 24-1,-9 23-1,-3 19 0,-3 16 0,1 9 0,2 3-1,4-2-2,2-13-6,17-3-12,-10-30-8,20-6-8,-6-24-4,8-8 2</inkml:trace>
  <inkml:trace contextRef="#ctx0" brushRef="#br3" timeOffset="175874.2">3068 13473 69,'0'-17'39,"0"17"-3,6-15-2,2 28-30,-2 5-1,7 17 1,-1 12-2,2 15 1,0 13-3,-1 13 0,-1 4-1,-2 4 0,2-3-3,-4-13-2,7-4-12,-8-30-19,10-14 1,-17-32-2,28-18 1</inkml:trace>
  <inkml:trace contextRef="#ctx0" brushRef="#br3" timeOffset="176077">3197 13350 76,'0'0'39,"13"-15"-1,14 12-1,6-11-33,13-2-1,9-5 0,6-1-2,5 3-4,-3-5-8,5 21-23,-21 0-3,-3 17-3,-20 1 2</inkml:trace>
  <inkml:trace contextRef="#ctx0" brushRef="#br3" timeOffset="176264.2">3302 13717 80,'-6'20'40,"6"-20"-3,31 4 2,2-14-38,22-12-2,19 1-3,2-13-17,19 18-15,-4-2-2,4 17 0,-13 1-1</inkml:trace>
  <inkml:trace contextRef="#ctx0" brushRef="#br3" timeOffset="176685.4">3990 13936 48,'0'0'38,"-12"27"0,0-9-1,7 11-18,-4 1-17,7 4 1,2-2 0,6 0-2,5-7 1,8-8 0,6-10 0,5-9-1,5-12 0,3-8 0,2-8 0,-4-2 1,-4-3-1,-4 4 1,-7 3-1,-5 7 1,-6 6-1,-10 15 0,0 0-1,0 0 0,11 20-2,-10 5-1,2 6-1,0 0-6,14 17-13,-15-17-7,19 10-7,-8-19-3,14 0 1</inkml:trace>
  <inkml:trace contextRef="#ctx0" brushRef="#br3" timeOffset="177231.4">4583 13883 63,'-10'9'37,"-8"4"-2,11 17 0,-6-2-30,11 15 0,-2 1-1,6 9-2,2-3 0,4 0-2,0-6 2,2-5-1,4-10 0,0-10 0,0-14-1,0-12 0,-2-11 0,-2-11 0,-1-5 0,-4-7 0,-3-3 0,-4-5 0,-3 0 1,2 3 0,-1 4 0,4 2 1,4 6-1,4 3 1,7 3-1,6 6 0,7 4 0,2 5-1,2 4 0,0 5 0,-4 7 1,-2 5-1,-7 8 0,-10 9 0,-8 9-1,-9 6 0,-8 5 0,-8 6 0,-5 3 0,-2 2 0,-1 1 1,4-1-1,2 2 1,6 1 1,6 1-1,4 0 0,7 1-1,1-1 0,3 0-1,-2-7-2,5-4-2,-6-19-13,18 4-7,-16-34-7,22-2-7,-4-31 3</inkml:trace>
  <inkml:trace contextRef="#ctx0" brushRef="#br3" timeOffset="177465.4">5363 13672 95,'0'22'40,"0"-22"1,0 0-8,24-8-32,5-13 0,11-8-1,7-7-1,10-1-2,-5-6-4,10 16-14,-27-10-8,4 24-9,-25 4-1,-6 23 1</inkml:trace>
  <inkml:trace contextRef="#ctx0" brushRef="#br3" timeOffset="177590.2">5471 13857 76,'-14'45'40,"6"-26"-1,22-7 1,8-22-36,19-13-2,13-7-5,-4-23-17,26 14-7,-12-17-11,12 9-2,-6-2-1</inkml:trace>
  <inkml:trace contextRef="#ctx0" brushRef="#br3" timeOffset="178307.8">6328 13277 63,'0'0'38,"16"10"0,-19 6 0,-1 15-33,-5 3-1,4 13 1,-5 2-1,2 5-1,-1-4 0,3-4-1,0-9 0,4-9 0,2-28 0,0 0-1,15-26 0,-1-16-1,2-14 1,4-6-1,0-8 1,4-1-1,-2 8 1,-4 10 0,-3 14 0,-3 13 0,-6 15 0,-6 11 0,12 22 0,-9 4-2,2 5 1,6 3 0,3-2 0,9-4 0,11-10 0,6-13 0,11-13 0,8-14 0,5-12 1,2-4 1,-4-6-1,-5 4 0,-9 2 0,-10 9 1,-13 11-1,-11 17 0,-10 17-1,-7 13 0,-2 13-1,-3 9 0,2 8-1,1 3-1,10 1-1,3-11-5,21 4-9,-7-32-8,26 6-5,-6-27-9,17-3 0,-5-20 1</inkml:trace>
  <inkml:trace contextRef="#ctx0" brushRef="#br3" timeOffset="178682.2">7668 13234 82,'-12'-20'41,"-14"-7"0,5 12 1,-8-3-36,-1 10 0,-3 9-2,0 16-1,1 10 0,2 12-2,3 7 1,6 5-1,8 1 0,12-4-1,9-7 0,13-15 0,12-17 1,9-16-1,8-16 0,5-11 1,-3-16 0,-2-4-1,-8-4 1,-6 3 0,-11 7-1,-11 10 1,-11 14-1,-3 24 1,-16 5-1,1 23-2,0 14 0,0 9-3,11 17-9,-10-12-7,28 18-7,-13-26-4,32 1-9,-3-18-2,17-6 2</inkml:trace>
  <inkml:trace contextRef="#ctx0" brushRef="#br3" timeOffset="179399.8">8717 13034 75,'0'-15'40,"0"15"-1,0 0 0,-5 10-33,0 10-2,3 12-1,-1 8-1,0 7-2,3 7-1,0 2-1,5 3-1,-3-9-5,12 6-14,-9-23-17,9-7 1,-14-26-1,18 5 1</inkml:trace>
  <inkml:trace contextRef="#ctx0" brushRef="#br3" timeOffset="179540.2">8638 13304 88,'-15'-6'41,"15"6"0,15-5-2,15-1-35,16-9-2,16-6-4,22 5-16,-5-22-7,24 11-9,-9-10-6,8 6-1,-6-4 0</inkml:trace>
  <inkml:trace contextRef="#ctx0" brushRef="#br3" timeOffset="180320.2">9718 12938 70,'0'0'39,"15"-7"-1,-15 7 0,-2 11-31,-3 0-2,3 14 1,-6 5-2,3 12-1,-5 4-1,1 7-1,-1 0 1,3-2-1,-1-7 0,4-8-1,3-14 1,1-22-1,13-2 1,1-18-1,3-17 1,3-8 1,1-9-2,1-4 1,-3-2 0,-1 5 0,-6 5 0,-1 10 0,-5 11-1,-3 12 1,-3 17-1,0 0 0,5 23 1,0 1-1,5 6 1,5 1-1,6-1 0,8-4 1,6-8 0,11-10 0,6-12-1,5-9 2,-1-13-1,3-5 0,-5-7 0,-5-2 0,-9 2 0,-8 4 0,-11 8-1,-6 9 0,-15 17 0,5 17 0,-11 16-1,-4 13 0,-1 14 0,2 5-3,5 9 1,3-5-3,15 0-3,0-28-11,30 4-6,-8-34-8,23-5-7,0-25 1,12-6 2</inkml:trace>
  <inkml:trace contextRef="#ctx0" brushRef="#br3" timeOffset="180772.6">10998 12870 99,'-39'-12'39,"5"16"2,-15-5-1,5 17-37,1 8 0,5 10 0,2 0-1,13 7 0,8-2 0,11-1-1,13-8 0,11-8 0,10-12 0,10-10-1,4-8 1,3-9-1,0-7 0,-5-7 0,-3-1 0,-7 0 0,-8 1 0,-6 5 0,-7 5 0,-5 9-1,-6 12 1,0 15 0,-4 16 0,-5 21 0,1 19-1,-2 14 0,-1 18 1,0 5 0,-3 6 0,-1 0 0,-2-8 0,-1-13-1,-5-17 1,0-17 0,-4-21-1,1-20 0,-1-20-1,0-21-1,5-12-4,-7-25-9,21 8-7,-21-30-6,20 10-10,-11-10-3,6 10 0</inkml:trace>
  <inkml:trace contextRef="#ctx0" brushRef="#br3" timeOffset="187043.8">3419 14810 35,'11'-5'35,"-11"5"1,11 11-2,-11 7-29,4 14 0,-7 13-3,5 15 1,-5 12-3,0 9 1,-1 5-2,2-3-2,3 0-3,-4-21-26,15-9-3,-1-27 0,9-17-1</inkml:trace>
  <inkml:trace contextRef="#ctx0" brushRef="#br3" timeOffset="187246.6">3461 14891 57,'0'0'38,"0"0"-1,17-2-4,3-9-30,10-4-3,10-6 2,6-3-6,12 4-3,-10-8-28,16 11-2,-13-2 0,1 13 0</inkml:trace>
  <inkml:trace contextRef="#ctx0" brushRef="#br3" timeOffset="187449.4">3485 15291 49,'-17'29'39,"7"-23"-3,22-3-1,6-15-33,14-8-2,14-2-3,5-15-10,19 11-20,-5-8-3,9 11 1,-10-3-1</inkml:trace>
  <inkml:trace contextRef="#ctx0" brushRef="#br3" timeOffset="187808.2">4169 15202 42,'-14'1'35,"6"11"2,-5-9-2,7 13-29,-3-1 0,7 7-2,-1 2-1,6 4 2,0-1-3,6-1 0,3-5-1,3-5 1,4-10-2,3-6 1,2-9 0,0-9-1,-1-3 0,-1-5 0,-2-2 1,-3 2-1,-3 2 1,-4 4-1,-5 6 1,-5 14-1,0 0 0,11 4 0,-9 14 0,-2 5-1,2 6-1,1 0-1,5 6-3,-5-14-10,16 9-21,-7-21-2,14 1 2,-3-20 0</inkml:trace>
  <inkml:trace contextRef="#ctx0" brushRef="#br3" timeOffset="188354.2">4743 15160 33,'-16'13'33,"8"14"2,-9-1-1,9 15-25,-8-5-2,11 12-3,-5-6 0,8 1-2,-1-8 1,5-5-2,0-10 1,3-7-2,-5-13 1,14-7 1,-6-12-1,1-9 2,0-6-3,0-7 2,-1-5-1,0-4 0,-1-3 0,0 1 0,2 6 0,0 3-1,2 8 0,1 5 0,2 9 1,2 9-1,0 11 0,0 8 1,-2 8-1,-3 7 0,-3 6 0,-3 5 0,-5 4 0,-5 1 1,-3 1-1,-6 1 0,-2-4 0,-2-1 1,-3-4-1,0-5-2,1-2 2,2 0-1,0 0 1,3 5-1,1 5 1,3 6-1,1 4 1,4 4 1,1 3-2,4-4 0,8-1-4,-4-25-15,24 2-16,-9-30-3,18-9 0,-3-27 0</inkml:trace>
  <inkml:trace contextRef="#ctx0" brushRef="#br3" timeOffset="188572.6">5398 14977 59,'-11'7'41,"13"6"-2,-2-13 0,12-11-36,8-3-2,10-6 0,8-5-2,3-4-3,10 5-6,-13-7-26,7 15-1,-17-1-1,-1 16 0</inkml:trace>
  <inkml:trace contextRef="#ctx0" brushRef="#br3" timeOffset="188728.6">5497 15148 61,'-38'39'41,"19"0"-1,0-25 1,19-14-34,20-9-4,11-19-2,16-5-3,9-19-12,29 14-9,-9-22-7,28 12-10,1-6-1,19 15 1</inkml:trace>
  <inkml:trace contextRef="#ctx0" brushRef="#br3" timeOffset="189711.4">6702 14539 54,'11'-5'38,"-11"5"-1,0 12 1,-12 3-31,3 16-3,-5 4-1,2 9-1,-2 5 0,2 5-1,1-4 0,4-3-1,4-8 1,3-8-1,3-11 1,-3-20 0,16 3 0,-3-19 0,0-11 0,3-9 0,-1-7 1,1-2 0,-3-2 0,1 3 0,-3 4 0,-5 6 0,1 8 0,-1 5 0,1 6-1,-7 15 0,16-14-1,-5 14 0,3 2 1,4 4-1,1 1 1,3 4-1,0 0 1,1 1-1,2-3 1,2-3-1,1-5 1,1-7-1,2-8 1,5-3-1,-1-5 1,-3-1 0,0 0-1,-7 4 1,-3 7 0,-6 8-1,-4 15 1,-9 7-1,-4 11-1,-2 4 0,2 5-2,-1-2-1,8-1-3,-2-21-12,22 4-6,-5-34-6,24-1-8,3-25-3,16-8 3</inkml:trace>
  <inkml:trace contextRef="#ctx0" brushRef="#br3" timeOffset="189929.8">8089 13928 83,'-31'19'42,"-1"22"-2,-15 8 0,-5 22-38,1 13 0,0 13 0,1 6-2,8 8 0,12-4 0,14-5-3,17-11-4,6-29-14,38-1-6,1-34-13,27-11-2,5-24 2</inkml:trace>
  <inkml:trace contextRef="#ctx0" brushRef="#br3" timeOffset="190491.4">8702 14380 60,'0'0'40,"-30"0"-2,7 12 3,-14-5-33,4 12-1,-9-2-2,2 8-1,-1 2 0,4 4-2,3 1 1,8 5-2,8-1 1,11-4-2,12-4 1,10-6-1,13-12 0,5-7 0,10-11 1,7-13 0,0-8 0,0-7 1,-3-6-1,-5-5 1,-6 2-1,-7 2 0,-6 6 0,-8 4-1,-6 12 1,-4 10-1,-5 11 0,-3 23 0,-3 11 0,-2 12-1,3 7-1,0 3-2,8 5-3,-3-13-10,26 9-7,-12-31-6,27 0-12,-3-21 0,18-4 1</inkml:trace>
  <inkml:trace contextRef="#ctx0" brushRef="#br3" timeOffset="190772.2">9590 14203 67,'0'0'39,"-20"15"0,15 18 1,-8 6-33,4 13-3,-3 7-2,2 6-1,0 3 0,3-2-2,5-5-1,0-15-7,17-3-30,-9-21 1,10-8-2,-5-20 1</inkml:trace>
  <inkml:trace contextRef="#ctx0" brushRef="#br3" timeOffset="190959.4">9481 14532 88,'-25'-5'41,"13"12"2,2-6-2,24 3-36,2-8-2,15-2-3,17-6-2,6-11-7,27 11-13,-12-22-7,27 12-10,-9-8-4,9 10 2</inkml:trace>
  <inkml:trace contextRef="#ctx0" brushRef="#br3" timeOffset="191505.4">10484 14306 73,'-39'-10'41,"1"12"-1,-11 2 1,4 14-34,-5 5-2,6 11 0,1 7-2,10 3 0,6-2-1,15 2-1,10-9 1,14-10-1,12-12 0,11-12 0,10-14 0,5-8 0,2-7-1,-1-9 1,-4-1-1,-6 0 0,-9 4 0,-8 3 0,-9 7 1,-5 5-1,-10 19 0,0 0 0,0 0 0,-6 40 0,0 2 0,3 18-1,1 14 1,0 13-1,0 12 0,-1 3 1,0 2 0,-4-2-1,-1-10 1,-3-7-1,-8-16 2,-5-14-2,-4-21 1,-6-19-1,-1-15-2,-4-19-1,8-8-9,-12-36-8,26 5-6,-14-31-8,25 5-8,1-13 2</inkml:trace>
  <inkml:trace contextRef="#ctx0" brushRef="#br3" timeOffset="191895.4">10811 13933 81,'-1'-18'43,"15"11"-1,-3-4 2,15 14-38,-3 6-2,7 11-2,-1 9 1,4 15-2,-3 13 1,-4 11-1,-5 13 0,-7 8-1,-10 5 1,-9 4-1,-9 1 0,-10-3 0,-9-8-1,-7-11-1,-1-13 0,-2-18-3,10-8-8,-8-33-7,26 4-7,-12-41-7,27-3-8,2-24-2,16-12 3</inkml:trace>
  <inkml:trace contextRef="#ctx0" brushRef="#br4" timeOffset="202862.6">9879 13764 24,'0'0'14,"-19"-12"1,6 7-2,2 0-3,-9-5-3,5 4 2,-7-8-2,5 6 0,-9-9 1,9 7-1,-10-7 0,7 6 0,-7-7-2,5 8 0,-7-6 0,4 7-1,-7-4 0,3 7-1,-8-1 0,1 6-1,-6 1 0,-2 5 1,-4 3-2,-5 4 1,-3 2-1,-3 4 0,-3 1 0,0 4 0,-2 3 0,2 2 0,3 4 0,5 0-1,5 6 1,8 0-1,7-2-1,9-2 1,6-4-1,9-2 0,7-6 1,8-6-1,-5-16 1,22 9 1,-6-12-1,-1-4 1,-2-7 1,-4-3-1,-6-4 0,-8 3 1,-10-1-1,-15 6 0,-18 11-1,-14 7 0,-15 12 0,-10 12-1,-10 10 1,-7 14-1,-3 9 1,2 11 0,6 1 0,12 3 1,11 0-1,12 4 0,16-4-1,16-6 0,15-4 1,17-7-2,18-7 2,14-6-2,14-8 2,10-10-1,10-10 1,2-6 0,4-8 1,-4-6-1,-5-4 0,-10-3 1,-9 1-1,-10 1 0,-13 5 0,-11 3 0,-10-2 0,-8 25 0,-6-2 0,-6 9 0,-1 8-1,-1 8 1,4 6 0,2 2 0,9 2 0,8 1-1,10-4 1,13-4-1,10-7 1,16-6 0,13-9 0,10-9 0,12-8 0,9-11 0,8-9 1,5-8-1,3-10 1,-5-2 0,-4-4 0,-7 4 0,-14 1-1,-8 5 1,-13 8-1,-14 6 1,-10 12-1,-11 7-1,-6 9 2,-4 5-2,-1 5 2,-2 6-2,4 1 1,4 4-1,9-4 2,8-4-1,11-6 0,13-6 0,9-9 0,12-11 0,10-9 0,7-13 0,6-9 1,7-7-1,1-8-1,-3-5 2,-3-1-1,-9-3 0,-6 1 0,-12 3 1,-12 4-2,-13 5 1,-12 9 1,-11 8-1,-12 6 0,-8 10 0,-11 8 0,0 0 0,7 19 0,-7-4 0,6-1 0,6-4 0,8-7 0,11-9 1,10-14-1,10-10 0,8-15 1,4-10-1,1-11 0,-1-7 1,-6-5-1,-9-2 1,-15 1-1,-11-1 1,-17 6-1,-14 5 1,-15 7-1,-16 9 0,-13 10 0,-12 10 0,-7 12 1,-3 11 0,2 5-1,5 7 1,9 4-1,12-1 0,13-5 0,17-7 0,15-9 1,13-11-1,11-9 0,7-11 1,2-11 0,2-6 0,-10-9 0,-11-3 0,-17-1 0,-21 1 1,-21 5-2,-26 10 1,-26 14-1,-20 17 0,-15 21 0,-11 23 0,-9 22-1,-1 20 1,9 20-2,11 4-5,39 12-32,14-9 1,41-1-3,30-18 1</inkml:trace>
  <inkml:trace contextRef="#ctx0" brushRef="#br4" timeOffset="203564.6">11668 13817 74,'17'-9'39,"13"0"-1,-3-12-1,11 0-38,9 8-8,-5-11-28,8 9 1,-10-3-3,2 8 1</inkml:trace>
  <inkml:trace contextRef="#ctx0" brushRef="#br4" timeOffset="203736.2">11803 13933 78,'-23'32'39,"5"-17"-1,18-15 0,28 2-38,11-25-5,29-1-31,-1-12-1,17-1-1,1-9-1</inkml:trace>
  <inkml:trace contextRef="#ctx0" brushRef="#br4" timeOffset="205187">12800 13019 59,'-17'-18'38,"-15"3"-1,-4 13 1,-16 1-30,3 16-2,-13-1 0,5 7-2,3-3-2,9 1 1,10-5-1,16-3-1,19-11 0,10 11-1,19-8 1,10 3-1,10 3 0,4 5 1,0 5-1,-5 11 1,-11 7-1,-10 5 0,-15 5 0,-12 3 0,-12-1 0,-9-4 0,-4-7 1,0-12-1,5-16 0,6-15 0,11-15 1,9-18-1,10-12 1,8-6 0,5-8-2,6-3 0,4 8-6,-10-6-30,15 14 0,-10 1-2,5 16-1</inkml:trace>
  <inkml:trace contextRef="#ctx0" brushRef="#br4" timeOffset="205452.2">13127 13027 76,'-13'17'39,"-6"-6"0,10 11 1,-4-7-34,12 7-1,1-3-1,10 3-1,5-5-1,9-4-1,11-8 0,11-8 0,11-9-1,9-9 0,7-9-3,-1-13-2,5 9-25,-14-19-8,-2 10-1,-21-7-1</inkml:trace>
  <inkml:trace contextRef="#ctx0" brushRef="#br4" timeOffset="205639.4">13402 13029 96,'-45'80'38,"14"8"1,2-17-9,14 5-28,13-11-2,12-14-3,18-11-2,8-31-15,24 0-18,1-24 1,15-4-3,-6-18 3</inkml:trace>
  <inkml:trace contextRef="#ctx0" brushRef="#br4" timeOffset="205779.8">13822 13178 83,'-34'8'40,"-9"-4"-3,10 8 3,-1-10-36,14-1-5,20-1-23,0 0-13,25-20-1,1-5-1,20-2 1</inkml:trace>
  <inkml:trace contextRef="#ctx0" brushRef="#br4" timeOffset="205967">14173 12762 86,'0'0'40,"-23"19"-1,10 13 2,-14 3-36,9 13-1,-3 7-2,2 10 0,0 4-2,0 1-3,5 5-5,-7-15-30,16 5-2,-6-19 0,12 1-2</inkml:trace>
  <inkml:trace contextRef="#ctx0" brushRef="#br4" timeOffset="206684.6">12740 13298 38,'4'-17'34,"0"1"2,-8-3-1,4 19-23,-13-18-5,13 18 2,-29 7-3,11 13 0,-8 5-1,4 13-1,-2 2-1,6 6 0,3 0 0,8-2-1,8-9 0,12-6 0,6-16 0,13-10 0,4-15 0,4-11-1,1-10 0,-4-9 0,-7-6 0,-9-2-1,-10 3-1,-13 3-1,-10 9-1,-13 8-2,1 19-6,-18-5-7,12 33-21,-8 0 0,12 18 0,-1 3 0</inkml:trace>
  <inkml:trace contextRef="#ctx0" brushRef="#br4" timeOffset="207293">12281 14085 58,'2'-15'38,"-2"15"-1,2-14 1,-2 14-34,-10 15-2,2 8 0,-3 10-1,-2 9 1,-2 5-2,-1 1-2,5 5-2,-4-12-5,16 3-24,-9-17-3,10-7-1,-2-20 0</inkml:trace>
  <inkml:trace contextRef="#ctx0" brushRef="#br4" timeOffset="207433.4">12181 14287 64,'-15'-19'38,"15"19"0,-23-23-2,23 23-30,0 0-3,8-12 0,13 10-4,6-12-9,19 10-27,5-10 0,14 2-2,2-9 2</inkml:trace>
  <inkml:trace contextRef="#ctx0" brushRef="#br4" timeOffset="207995">13325 13811 57,'-8'-14'38,"8"14"0,-18-24-1,18 24-20,-21-17-13,10 17 1,-5 3-1,2 12-1,-5 5 0,7 5 0,-5 3 0,9 3-1,0-4-1,7-3 1,6-10 0,7-7-1,9-13 0,6-8-1,8-8 1,0-7-1,3-1 2,-3 0-2,-3 6 0,-7 8 0,-10 14 0,-10 13 1,-13 16-2,-10 17 2,-5 10-2,-5 9 0,-1 9-2,2-3 1,8-2-4,4-19-11,22 4-23,0-24 0,22-6-1,2-25 2</inkml:trace>
  <inkml:trace contextRef="#ctx0" brushRef="#br4" timeOffset="208135.4">13734 14081 78,'-21'1'37,"1"3"-5,5 1-8,6-16-59,9 11-3,14-21 1,11 7-1</inkml:trace>
  <inkml:trace contextRef="#ctx0" brushRef="#br4" timeOffset="208541">14180 13757 61,'-19'-13'36,"-3"9"1,-11-3 0,2 11-28,-6 1-3,4 11 0,-4 0-1,8 10-1,3 0 0,14 2-1,7-2-1,11-1 0,10-6-1,12 1 1,12-7-2,5 0 1,6-1-1,-1 1-1,-2 2 2,-5 2-2,-10 4 1,-11-1-1,-15 6 1,-13-1-1,-12-1 1,-11-1 1,-11-4-1,-2-5 1,-4-10-1,4-7 1,7-11 0,9-13-1,14-11 0,9-9 0,16-5-1,10-4-2,14 7-7,-7-8-27,21 16-1,-8 2-1,6 21-1</inkml:trace>
  <inkml:trace contextRef="#ctx0" brushRef="#br4" timeOffset="209009">12034 14711 63,'42'4'40,"8"-18"-1,24-1 1,14-8-37,28-4 0,17-7-1,17 0 1,12-5-1,17 0 0,10 1-1,8 1 1,5-1-1,-3 2 0,-5 0 0,-7 1-1,-12 3 0,-18 1-3,-15 13-14,-30-12-20,-19 16-2,-38-4-1,-21 14 1</inkml:trace>
  <inkml:trace contextRef="#ctx0" brushRef="#br4" timeOffset="211676.6">12848 14862 9,'-14'-6'30,"14"6"2,-17-6-8,-2-9-5,19 15-4,-32-10-4,19 12-2,-15-4-2,6 11-2,-8 0 0,3 9-1,-2 2-1,6 8-1,-1 0 0,5-1 0,7-1-1,10-2 0,9-6 0,9-6 0,10-9-1,10-6 1,5-9 0,8-3-1,1-5 1,-2-3 0,-2-3 0,-7 4-1,-8 4 1,-9 4 0,-10 8-1,-12 6 1,-4 20-1,-11 6 0,-7 14 0,-5 9 0,-6 10-1,-3 8 0,1 7-1,1-7-3,12 5-13,-1-23-20,19-8 0,4-24-2,21-12 2</inkml:trace>
  <inkml:trace contextRef="#ctx0" brushRef="#br4" timeOffset="212207">13054 14883 65,'10'-4'39,"5"-7"-2,12 6 0,2-5-36,6 0 1,-1 2-1,0 6 0,-4 2 0,-3 6 0,-9 2-1,-5 3 1,-6 2 0,-5 1 0,-3 0-1,-2 0 0,-1-3 0,1 1 1,3-12-1,-3 17 0,3-17 0,6 13 0,-6-13 0,13 12 0,-13-12 1,17 13-1,-17-13 1,14 16 0,-10-6-1,-6 5 1,-4 4 0,-7 4 0,-3 1 0,-5 2 0,0-1-1,1-1-1,5-2 0,6-8-1,10-4-4,-1-10-31,22-10 0,0-9-3,13 6 1</inkml:trace>
  <inkml:trace contextRef="#ctx0" brushRef="#br4" timeOffset="212534.6">13799 14959 78,'0'0'41,"-14"4"-3,3-8 1,11 4-39,0 0-4,-9-19-26,21 16-8,-5-10-1,12 6-1</inkml:trace>
  <inkml:trace contextRef="#ctx0" brushRef="#br4" timeOffset="213033.8">14318 14654 59,'-12'-23'39,"12"23"2,-29-19-1,14 17-31,-17-1-3,1 10-1,-6 2-1,0 10-1,0 5-1,4 6-2,2 1 1,8 1-2,9-3 2,11-4-2,10-6 1,13-11-1,7-9 1,12-12 1,5-9 0,3-7 1,2-8 0,-3-2 0,-4-1-1,-6 1 1,-10 4-1,-5 8 1,-9 9-2,-12 18 1,0 0-1,-20 35 1,-4 8-2,-6 16 0,-4 14 0,0 9-1,2 2 1,4-2-3,9-6-1,4-23-11,26-1-22,-6-29-2,19-8 0,-2-29-1</inkml:trace>
  <inkml:trace contextRef="#ctx0" brushRef="#br4" timeOffset="333474.8">13331 15626 27,'10'-17'34,"-1"-6"1,4 9-4,-5-9-23,7 12-2,-6-3 1,5 15-2,-14-1-2,19 30 1,-13 4-1,2 18 1,-2 14-1,2 18 0,-2 13-1,2 10-1,-1 4 0,2-1-1,4-7 0,2-12-3,9-10-4,-4-32-17,16-2-13,-6-25 0,9-5 0</inkml:trace>
  <inkml:trace contextRef="#ctx0" brushRef="#br4" timeOffset="333864.8">13282 16412 32,'-1'-20'34,"0"-7"2,4 10-2,-5-11-27,2 28-2,4-16 0,1 27 0,-5 6-1,4 15 0,-2 8 1,6 8-2,1 2-1,10 0 1,3-6-1,13-8 1,6-14-1,11-13 0,6-18 0,3-13-1,1-13 1,-2-7-2,-1-10 0,-10-5-2,-7 2-1,-11-5-2,-1 11-6,-18-13-27,4 18 0,-16-5-2,3 19 1</inkml:trace>
  <inkml:trace contextRef="#ctx0" brushRef="#br4" timeOffset="334551.2">13569 17306 32,'-21'-17'33,"-8"3"2,0 10-2,-8 4-30,4 8 1,-8 7 1,9 15 0,-6 3 1,5 11 0,2 0-1,10-4 2,4-5-2,13-9-1,9-11-1,15-11 0,11-16-1,15-13-1,10-10 0,7-3 0,1-4 0,-2 7 0,-6 4 0,-7 10-1,-13 18 1,-15 14-1,-18 19 0,-3-30 0,-15 57 1,15-57-1,-30 84 0,9-36-1,-3 4 1,4 2-3,0 0-4,-2 0-27,10-7-5,12-47-4,-6 74 3</inkml:trace>
  <inkml:trace contextRef="#ctx0" brushRef="#br4" timeOffset="334722.8">13969 17609 60,'-29'15'38,"7"0"-4,1-13-2,21-2-41,0 0-26,12-27 0,13 1-2,20-8 2</inkml:trace>
  <inkml:trace contextRef="#ctx0" brushRef="#br4" timeOffset="335066">14341 17330 50,'-27'10'37,"2"9"0,-14-2 0,9 3-30,-4 1-2,7 3 0,5-1-2,10 0 0,9-2 0,12-5-1,11-5 0,11-4 0,11-6-1,4-3 0,5-3 0,0 5 0,-3 0-1,-7 3 1,-7 11-1,-34-14 1,0 0-1,0 0-1,28 56 1,-28-56-1,0 0 0,-18 62-3,18-62-1,0 0-12,-30 56-21,30-56 1,0 0-2,-32 28 2</inkml:trace>
  <inkml:trace contextRef="#ctx0" brushRef="#br4" timeOffset="335253.2">14363 17306 63,'-18'11'41,"-2"-8"-2,20-3 0,-14 15-30,14-15-9,23-5 0,6-5-1,10 0 0,6-4-4,11 3-1,-4-10-12,12 10-19,-9-4 0,8 6-2,-12-4 2</inkml:trace>
  <inkml:trace contextRef="#ctx0" brushRef="#br4" timeOffset="335627.6">14861 17231 66,'-24'-1'41,"24"1"-1,0 0 1,5-18-37,7 12-2,10-1 1,8-1-1,7-2-1,8-5 0,4-3-1,4-1 1,1 0-1,-4 1 1,-1 4-1,-8 4 1,-8 9-1,-12 9 1,-10 11 0,-11 15-1,-10 7 1,-7 12 0,-9 4 0,-3 11-2,29-68 1,-34 68 1,34-68-2,-25 68-3,25-68-24,-19 61-11,19-61 1,0 44-2</inkml:trace>
  <inkml:trace contextRef="#ctx0" brushRef="#br4" timeOffset="336392">15726 17487 43,'-6'-12'36,"6"12"0,-18-13-1,7 12-28,-11-2-2,3 4 0,-8 1 0,2 5-1,-4 0-1,0 9 1,1 2-1,4 5 0,3 3 1,21-26-2,0 0 0,0 0 0,-15 48 1,24-30-2,8-6-1,12-7 1,4-10-1,8-9 0,5-6 0,1-5 1,-10 2-3,-2 1 2,-8 1 0,-5 0 0,-5 3 1,-5 6-1,-12 12 0,10-12 0,-10 12 0,2 14 0,-2 9 0,0-23 0,0 0 0,-1 67-1,1-67 2,-7 77-2,-2-29 3,2 3-1,-5 7 1,-3 3-3,-3 2 3,2 0 1,-4 0-3,-1-6 2,-5-4-2,7-7 0,19-46 0,-49 70-1,49-70 1,0 0-3,-65 34 1,65-34-1,0 0-1,-43-51-2,43 51-8,-10-61-25,10 61-1,6-72 1,-6 72 0</inkml:trace>
  <inkml:trace contextRef="#ctx0" brushRef="#br4" timeOffset="336579.2">16047 17831 75,'0'0'40,"64"-11"-1,-64 11 1,0 0-35,60-12-12,-60 12-30,0 0 0,0 0-1,0 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385114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swing a bucket of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dry while doing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over the explanations for Unit 2 (both pages) and discuss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two existing ideas together in a new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Watch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 on p 77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the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our work on the topic of circular motion.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722240"/>
              </p:ext>
            </p:extLst>
          </p:nvPr>
        </p:nvGraphicFramePr>
        <p:xfrm>
          <a:off x="533400" y="533400"/>
          <a:ext cx="8094663" cy="548852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Units 2 – 4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1, Tues 19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How to succeed in the practical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2400" y="393840"/>
              <a:ext cx="8453520" cy="619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5560" y="380520"/>
                <a:ext cx="8467560" cy="622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3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807</TotalTime>
  <Words>299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70</cp:revision>
  <dcterms:created xsi:type="dcterms:W3CDTF">2006-08-16T00:00:00Z</dcterms:created>
  <dcterms:modified xsi:type="dcterms:W3CDTF">2013-03-26T22:20:23Z</dcterms:modified>
</cp:coreProperties>
</file>