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5T01:34:31.01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1516 1113 69,'0'0'38,"0"0"-2,-17-59 1,17 59-36,0 0 2,0 0-2,-48-31 2,48 31 0,0 0 1,-55 29 0,27 9 0,-13 25 0,6 14-2,10 12 2,15 0-4,16-5 2,22-15-2,22-19 0,20-32 0,11-26 1,-81 8 1,94-41-3,-47 6 4,3-6-3,-7-5 3,-2-5-3,-9-5 1,-6-2-3,-12 0 0,-5 2 2,-13 2-3,-4 3-3,8 51-3,-34-87-29,34 87-1,-47-63 0,47 63 0</inkml:trace>
  <inkml:trace contextRef="#ctx0" brushRef="#br0" timeOffset="187.2024">1836 1470 97,'8'49'38,"-4"-9"-1,5-9-5,9-11-33,6-5 0,12-3-10,-3-7-26,6 1 1,-2-6-2,6-1 0</inkml:trace>
  <inkml:trace contextRef="#ctx0" brushRef="#br0" timeOffset="592.8076">2469 1282 94,'0'0'41,"0"0"2,0 0-2,-34-27-38,9 55 0,4 20-1,3 4 0,16 5 0,14-7-2,18-6 1,9-14 0,8-21 0,4-19 1,-51 10-1,57-30 1,-57 30-1,62-45 0,-62 45-1,55-58 0,-55 58-1,51-57 1,-51 57-1,35-50 2,-35 50-1,0 0 1,0 0 0,49-38 0,-33 47-2,-12 8-3,-3 14-3,9 8-34,-1-2 0,13-2-1,7-18 1</inkml:trace>
  <inkml:trace contextRef="#ctx0" brushRef="#br0" timeOffset="2059.2264">3284 1154 24,'0'0'27,"0"0"-1,0 0-1,0 0-23,0 0-3,0 0 1,0 0-1,0 0 1,0 0 2,0 0-1,0 0 1,0 0 2,0 0 2,0 0 1,0 0 1,0 0 0,0 0 0,0 0-1,0 0 0,0 0 1,0 0-4,0 0-1,0 0 1,0 0-1,0 0-1,0 0 0,0 0 1,0 0-1,0 0 0,0 0 0,0 0 0,0 0 0,0 0 0,0 0 0,0 0 0,0 0 0,0 0 0,0 0-1,0 0-1,0 0 2,50-26-1,-50 26-1,0 0 0,53-21 0,-53 21-1,0 0 2,59-20-1,-59 20 0,0 0-1,52-3 1,-52 3 2,0 0-1,0 0 2,2 77-2,-21-13 2,-15 7-2,-6 11 2,-8 2-2,3 0 0,1-9-1,20-12 2,21-29-1,18-11 1,19-16-1,16-11 1,13-14 0,13-7 0,2-9-1,6-8-1,-84 42-2,83-45-4,-83 45-29,80-53-6,-80 53 2,70-44-4</inkml:trace>
  <inkml:trace contextRef="#ctx0" brushRef="#br0" timeOffset="5163.6662">1852 1372 49,'0'0'34,"0"0"1,7-49-1,-7 49-21,0 0-1,0 0-4,0 0-2,1-55-4,-1 55 1,0 0-1,0 0 0,0 0 0,0 0 0,0 0-1,0 0 0,0 0 2,-31-48-2,31 48 0,0 0 0,0 0 0,0 0 0,0 0 0,0 0 1,0 0-2,0 0 1,0 0 2,0 0-2,0 0 0,0 0 0,0 0 1,-20 45-3,41-6 3,1 4-3,9 5 1,5 0 0,6 3 0,-3-2-1,-1-2 0,-10-18-2,-7-7-3,8-7-17,-12-13-15,8-4 0,-7-11-1,8-3 0</inkml:trace>
  <inkml:trace contextRef="#ctx0" brushRef="#br0" timeOffset="5694.073">4552 1578 103,'-18'12'39,"5"11"1,-11 1-2,11 4-36,-6 3-3,4 4-1,11 1-9,-2-11-25,19 0-3,5-14 0,20-9-1</inkml:trace>
  <inkml:trace contextRef="#ctx0" brushRef="#br0" timeOffset="6271.2804">5275 1146 100,'22'-59'40,"-22"59"-1,0 0 0,7-56-37,-7 56-1,0 0 0,0 0 2,0 0-1,-29 46 0,6 17-1,11 12 1,0 4-2,6 5 4,-1-4-4,6-7 1,-4-16-2,5-28 2,0-29-1,0 0 1,0 0 0,0 0-1,15-58 2,-15 58-2,8-65 1,-8 65-1,8-89 0,-2 37 0,1-4 1,3-1-1,-3-3-1,6 0 2,2 2 0,5 2-1,0 1 1,4 2 0,-24 53-1,53-80 1,-53 80-1,62-52 0,-62 52 0,64-18 1,-64 18-1,54 18-1,-54-18 1,0 0-1,38 70 1,-38-70-1,-13 66 1,13-66 0,-43 70-1,43-70 0,-59 68-4,59-68-2,-65 54-11,65-54-20,-59 38-3,59-38 1,0 0-2</inkml:trace>
  <inkml:trace contextRef="#ctx0" brushRef="#br0" timeOffset="6739.2864">6271 1243 102,'0'0'38,"0"0"2,0 0-2,0 0-34,0 0 2,-60-33 0,60 33-1,-83 7 0,2 6-2,-18 17 0,3 5-1,17 12 1,18 4-3,35 0 0,23-10 0,31-15 0,16-19-2,11-13 2,-55 6 2,72-19-2,-72 19 0,75-34 0,-75 34 0,79-42 0,-79 42 0,65-47 0,-65 47 0,58-42 0,-58 42 0,0 0 0,51-38 0,-51 38 0,0 0 0,23 13 0,-19 16-5,4 9 0,8 6-3,11-8-5,29-12-25,4-15-1,-60-9 0,79-8 1</inkml:trace>
  <inkml:trace contextRef="#ctx0" brushRef="#br0" timeOffset="7222.8926">6743 1372 95,'60'-47'37,"-60"47"2,0 0-1,41-54-11,-41 54-22,0 0-1,0 0-1,0 0 0,-56-34 1,-3 41-4,-8 27 0,3-1 0,20 10 0,15-1 0,24 1 0,18-15 0,26-16 0,-39-12 0,55-4 0,-55 4 0,62-23 0,-62 23 0,76-37 0,-76 37 0,68-49 0,-68 49 0,70-48 0,-70 48 0,56-48 0,-56 48 0,50-27 0,-50 27 0,0 0 0,26 34 0,-18 20 0,-19 22 0,-5 24 0,-11 9 0,3 7 0,-8-6-2,3-29 2,-5-15 2,-4-12-4,-4-14 4,-2-14-2,0-14 0,-1-15 0,0-12-2,4-17 1,9-14-3,5-16-1,18-3-7,-1-18-25,23 7-3,-13 76 2,22-83-2</inkml:trace>
  <inkml:trace contextRef="#ctx0" brushRef="#br0" timeOffset="7612.8976">7211 1333 121,'68'9'40,"-68"-9"0,46 11-4,-46-11-31,0 0-2,47 12 0,-47-12-1,0 0 0,62-10-1,-62 10 1,55-22-4,-55 22 2,59-36 0,-59 36 0,64-44 0,-64 44-1,49-46 1,-49 46 1,0 0 1,37-49-2,-37 49 0,0 0 0,0 0 0,-77 17 0,29 23 0,-4 10 0,15 12 0,14 2 0,36-9 0,33-16-2,-46-39-23,87 8-16,-26-13-2,15-6 2,2-5-3</inkml:trace>
  <inkml:trace contextRef="#ctx0" brushRef="#br0" timeOffset="8049.7032">8497 977 98,'0'0'40,"0"0"2,-35-61-3,35 61-35,0 0 1,81-43-1,-81 43-1,86-23 0,-86 23-1,95-16 0,-95 16 0,89-3-1,-89 3 0,77 15-2,-77-15 1,54 41 1,-54-41 0,48 91 0,-56-3-2,-17 11 0,-11 1-3,1-4-3,24-18-32,7-21-3,27-24 0,12-25 0</inkml:trace>
  <inkml:trace contextRef="#ctx0" brushRef="#br0" timeOffset="8580.11">9470 867 107,'0'0'42,"-54"-45"2,54 45-3,0 0-40,0 0 1,0 0-1,0 0 1,0 0 0,0 0-1,62 15 0,-62-15-1,0 0 2,69 22-2,-69-22 1,0 0 0,56 40-1,-56-40 0,0 0-1,20 60 0,-20-60 1,0 0 0,-17 68 1,17-68-1,0 0 1,-18 64-1,18-64-1,0 0 3,14 51-1,-14-51-1,0 0 0,53 37 1,-53-37-1,0 0 2,65 40 0,-63-15-2,24 13 0,-23 3 0,-16 7 0,-24 2 0,-6 0 0,-6-8-2,12-7 0,10-12-6,0-19-21,27-4-12,0 0-1,6-15 0,9-8-1</inkml:trace>
  <inkml:trace contextRef="#ctx0" brushRef="#br0" timeOffset="9094.9166">10881 1387 61,'0'0'24,"-51"12"1,51-12 5,0 0-23,0 0-6,0 0 3,-34-52 3,34 52 5,0 0 6,-1-59-3,1 59-4,0 0-4,0 0-2,0 0 0,-53-39-2,31 46 1,-11 18-2,1 16 0,-3 7-1,14 7 0,12-3-1,26-7 1,18-19-1,24-14 0,8-14 1,3-15 0,-70 17-1,74-28 1,-74 28 0,59-40-1,-59 40 1,42-48-1,-42 48-1,8-50-2,-8 50 2,0 0 0,-33-64 0,33 64-2,0 0-4,-54-52-20,54 52-14,0 0 1,0 0-1,-28-48-3</inkml:trace>
  <inkml:trace contextRef="#ctx0" brushRef="#br0" timeOffset="9406.9206">11897 992 99,'0'0'42,"-12"-58"1,12 58-2,-33-51-35,33 51-2,-50-31 1,50 31-4,-70-1 0,70 1 0,-81 29 0,81-29 0,-71 49 0,-4 36-2,17 23 1,11 6-2,20 0-3,22-9-6,13-29-29,27-24-1,-8-39 1,6-15-2</inkml:trace>
  <inkml:trace contextRef="#ctx0" brushRef="#br0" timeOffset="9609.7232">11424 1381 121,'0'0'44,"-64"-41"1,64 41 0,0 0-45,0 0 0,0 0 0,0 0 0,-4-48 0,4 48 0,60-4 0,-60 4-14,90-1-26,-31 0-3,-1-2 1,8 1-2</inkml:trace>
  <inkml:trace contextRef="#ctx0" brushRef="#br0" timeOffset="10124.5298">13053 933 98,'0'0'40,"15"-49"2,-15 49-1,0 0-39,0 0 1,0 0 0,0 0-2,0 0 2,0 0-1,63 87 1,-81 2-2,11 15 1,-6 5-1,5 4 0,1-11-3,7-18-2,8-21-6,-7-31-21,20-10-9,-10-17 0,8-10 0</inkml:trace>
  <inkml:trace contextRef="#ctx0" brushRef="#br0" timeOffset="10327.3324">12978 1388 116,'-69'-45'41,"69"45"2,-53-35-2,53 35-37,0 0-1,-36-46-3,36 46-2,0 0 0,66-45-3,-20 33-5,9-1-30,13-3-2,4-2 1,10-4-1</inkml:trace>
  <inkml:trace contextRef="#ctx0" brushRef="#br0" timeOffset="10810.9386">13912 631 106,'0'0'41,"-33"-56"3,33 56-3,0 0-38,-60 11-1,60-11 1,-44 54-1,44-54 0,-48 91 0,26-36 1,-29 38 0,14 40 0,-1 4-3,9-4 0,-2-13 0,15-17 0,6-26 0,17-19 0,0-25 0,7-12 0,2-15 0,4-13 0,4-13 0,0-9 0,4-11 0,-28 40 0,28-50 0,-28 50 0,44-55 0,-44 55 0,39-56 0,-39 56 0,45-49 0,-45 49 0,0 0 0,58-45 0,-37 43 0,12 2 0,-4 18 0,-6 11 0,-13 14 0,1 11 0,-5-2 0,6-5-3,10-13-17,-6-19-20,23-6-2,-6-13 0,15-5-1</inkml:trace>
  <inkml:trace contextRef="#ctx0" brushRef="#br0" timeOffset="11200.9436">14348 1372 114,'-23'-8'40,"9"14"1,-6 2-5,13 12-32,9 0-1,19 3 0,15-14 0,12-6-1,-48-3 0,55-5 0,-55 5 0,55-17-1,-55 17 1,55-23-2,-55 23 0,0 0 0,57-52 0,-57 52 0,0 0 0,17-51 0,-17 51 0,0 0 0,-61-17 0,19 32 0,-17 10 0,4 19 0,-2 12 0,22 7 0,18 0 0,29-11 0,34-21-5,6-26-23,35-6-13,5-18-2,25-6 1,-56 7-1</inkml:trace>
  <inkml:trace contextRef="#ctx0" brushRef="#br0" timeOffset="12074.5548">15698 871 102,'0'0'41,"-15"-46"0,15 46-1,0 0-38,0 0 0,0 0 1,0 0-2,0 0 1,-54 4 0,54-4 0,-26 54 1,26-54-1,-34 75 0,32-38 0,-24 68 0,-3 6-2,12 2 2,5-11-2,20-8 0,12-23 0,21-21 0,19-47 0,7-19 0,-67 16 2,82-39-2,-82 39 2,88-63-2,-88 63 0,93-81 0,-54 34 0,3-4 0,-5 2 0,2 1 0,-11 0 0,-28 48 0,52-83 0,-52 83 0,36-60 0,-36 60-2,0 0 4,0 0-2,0 0 0,17-4 0,-14 62-2,6 26 2,3 11 0,13 4 0,4-11-1,19-14 1,2-29-2,5-41 2,-55-4 1,64-33-1,-64 33 1,66-65-1,-66 65 1,65-93-2,-41 36 2,1-7-2,-4-1 1,1-5-2,-11 1 1,1 2-2,-2 4-2,0 3-13,-1 9-20,-4 1-3,-5 50 0,9-66-1</inkml:trace>
  <inkml:trace contextRef="#ctx0" brushRef="#br0" timeOffset="12526.9606">17210 1189 109,'0'0'42,"-50"39"0,50-39-2,0 0-36,-68 9 0,68-9-2,-71 22-1,19 8 0,0 12-1,21 4 1,10 3-1,19 6 0,9-9-1,19-7 2,7-18-1,8-14 0,6-18 0,-47 11 0,52-29 2,-52 29-2,62-46 2,-62 46-5,55-64 3,-55 64-3,50-76 2,-50 76-2,27-78 0,-27 78-1,11-67 0,-11 67 0,-14-51-2,14 51-11,0 0-22,-31-50 1,31 50-1,0 0 0</inkml:trace>
  <inkml:trace contextRef="#ctx0" brushRef="#br0" timeOffset="12916.9656">17494 1167 98,'65'-15'40,"-65"15"2,0 0-2,61-18-35,-61 18 0,0 0-2,0 0-2,0 0 1,6 45-1,-13 6 2,-3 4-3,-1 8 1,-3 0-2,8 2 2,-3-14-1,10-13 1,-1-38-1,13-11 1,-13 11 0,0 0-1,24-51 3,-24 51-3,24-58 1,-24 58-1,26-67 1,-26 67-1,27-68 1,-27 68-2,25-65 0,-25 65 1,32-58-1,-32 58-2,43-52-3,-43 52-18,57-49-17,-57 49-1,70-37-1,-70 37 0</inkml:trace>
  <inkml:trace contextRef="#ctx0" brushRef="#br0" timeOffset="13213.3694">18467 587 97,'0'0'41,"0"0"2,-59-43-2,59 43-36,0 0-1,-52 34-1,52-34-1,-33 53 0,33-53-1,-26 76 0,26-76 0,-20 97 0,11-45-1,4 2-1,-18 28-3,25-28-4,5-3-21,0-5-10,-7-46 0,23 75-3,-23-75 1</inkml:trace>
  <inkml:trace contextRef="#ctx0" brushRef="#br0" timeOffset="13587.7742">18670 992 100,'0'0'42,"-1"-54"1,1 54-1,0 0-38,-60-10 1,60 10-2,-66 20-1,66-20-1,-74 30 1,74-30-1,-70 34 0,70-34 3,-52 33-4,52-33 0,0 0 1,-28 46-2,28-46 2,0 0 0,0 0 2,51 52-3,-51-52 0,55 23 0,-55-23 0,67 24 0,-67-24 0,71 27 0,-71-27 0,70 28 0,-70-28-2,60 28-6,-60-28-15,51 19-14,-51-19-5,0 0 0,59 12 0</inkml:trace>
  <inkml:trace contextRef="#ctx0" brushRef="#br0" timeOffset="14461.3854">19252 778 78,'0'0'40,"3"-63"-2,-3 63 2,0 0-28,0 0-7,0 0-1,0 0-1,0 0 0,0 0-1,0 0 1,-56 56-1,56-56 1,-14 77 0,14-77-1,-11 90 0,6-42 0,0 0-1,15 24 0,-10-72 0,-6 86 0,6-86-1,-4 70 1,4-70-1,0 0 1,-2 54 1,2-54-4,0 0 2,0 0-2,0 0 1,0 0-1,22-48 0,-22 48 0,0 0 1,31-50 1,-31 50-1,0 0 2,0 0 0,62-39 1,-62 39-1,0 0 0,51 16 0,-63-5 1,36 30-2,-4 10 0,-15 2-1,-8 2 1,-17-9-1,-5-6 1,-12-12-1,4-19 1,1-12-2,3-12 0,29 15-2,0 0-3,0 0-14,-30-60-15,30 60-5,0 0 0,19-60 0</inkml:trace>
  <inkml:trace contextRef="#ctx0" brushRef="#br0" timeOffset="14882.5908">19840 1197 83,'0'0'41,"0"0"-3,0 0 3,0 0-31,0 0-4,0 0 1,0 0-3,0 0 2,-52 7-2,52-7 0,-93 36 0,37 2-1,6 4-3,20 8 1,14 1-1,24-3 0,18-11-1,27-12 1,6-18-1,6-11 1,-65 4 0,71-18 0,-71 18 1,65-32 0,-65 32 0,54-45-2,-54 45 0,29-54 0,-29 54 0,8-53-1,-8 53-1,-24-50 0,24 50 0,0 0 1,-64-52-4,64 52-14,0 0-13,-63-35-7,63 35 0,0 0 0</inkml:trace>
  <inkml:trace contextRef="#ctx0" brushRef="#br0" timeOffset="15256.9956">20373 1203 120,'0'0'43,"0"0"2,0 0-7,0 0-34,0 0-1,0 0-1,-61 52-2,2-12 0,4 1 0,28 8 0,19-2 0,25 2 0,15-10 0,17-9 0,0-19 0,4-12 0,-1-11 0,-52 12 0,0 0 0,68-47 0,-68 47 0,34-48 0,-34 48 0,21-59-3,-21 59 1,7-61-2,-7 61 0,-4-54-4,4 54-3,0 0-18,-25-67-12,25 67 0,0 0-1,0 0 0</inkml:trace>
  <inkml:trace contextRef="#ctx0" brushRef="#br0" timeOffset="15522.199">20955 780 110,'0'0'42,"21"-64"1,-21 64 0,0 0-40,0 0-1,0 0-1,0 0 0,0 0 1,-53 45-1,38 1-1,16 37 0,-24 42-1,11 5 0,5-3-5,4-28-17,13-20-19,2-31 0,11-28 1,-23-20-2</inkml:trace>
  <inkml:trace contextRef="#ctx0" brushRef="#br0" timeOffset="15849.8032">21205 1233 106,'-2'-64'43,"2"64"0,0 0-1,0 0-39,-72-42 0,72 42 1,-54 0-2,54 0 0,-57 16 0,57-16 1,-47 23-1,47-23-2,0 0 0,0 0 0,0 0 0,-15 56 0,15-56 0,0 0 0,59 40 0,3-16 0,-6 7 0,5 2 0,-8-4 0,-5 1 0,-10-4-8,-38-26-14,44 11-16,-13-2-4,3-4 0,1-6-1</inkml:trace>
  <inkml:trace contextRef="#ctx0" brushRef="#br0" timeOffset="16005.8052">21619 1509 125,'-14'11'42,"-10"-10"2,24-1-3,-15-6-42,15 6-8,0 0-26,-11-30-7,4 18-1,7 12-1</inkml:trace>
  <inkml:trace contextRef="#ctx0" brushRef="#br1" timeOffset="22370.6868">20946 1914 14,'2'-11'25,"-2"11"2,1-13-2,-1 13-15,0 0-2,0 0 0,-18-7-3,5 8 1,-12-3-2,2 4 1,-15-3 0,4 3 0,-14-4 0,0 4-1,-12-5 0,1 3 0,-10-4-1,-5 3 1,-11-2-3,-6 2 1,-11-2-1,-7 3 0,-10 2-1,-12-1 1,-7-1 0,-8 3-1,-6-3 1,-8 1 0,-5-1 0,-7 0 0,-3-1 1,-2 0-1,-7 0 0,-3 0 1,-7 1-1,-4 1 0,-6 1 0,-5 2-1,-6-1 1,-1 3 0,-2 0 0,-4-1 0,1-1 0,-2 0-1,-1 0 1,-3-2 0,1 1-1,-6-1 1,-5 1-1,-3 1 0,-8 2 0,-6-1 0,-2 3 0,-8 0-2,-4 1 3,0-1-2,-3 0 2,1 1-2,1-2 2,0 1-2,0-2 2,-2 2-1,-1-3 0,-6 4 1,-3 0-1,-3 2 0,-6 2 0,2 1 0,-1 4 0,3 1 0,5 0 1,2 4-1,5-1 1,4-3-1,5-2 1,4-2-1,2-2 1,5-3-1,-1-1 1,6-5-2,5 0 1,-1 1 0,3-3-1,7 2 1,0-2-1,5 0 0,8 1 0,6-2 0,2-1 1,11 1-1,8-1 1,4 0 0,9-1 0,4 0 0,6 0 0,8-2 1,5 2 0,6-1-1,5-3 1,6 1-1,10 0 1,11-1-1,7 1 0,10-1-2,16 6-5,1-12-22,26 13-6,6-3-1,23 4-3</inkml:trace>
  <inkml:trace contextRef="#ctx0" brushRef="#br2" timeOffset="27081.9472">21665 3900 32,'-34'16'28,"-2"4"2,-3 4-1,0 11-19,-10-2-3,2 15-1,-14 4-3,-10 11-2,-16 10-1,-14 10 0,-18 11 0,-14 7-1,-25 9 1,-12 7 2,-21 8 2,-17 13 0,-16 1 1,-12 12-1,-20-1 5,-4 11-3,-11 3 0,-4 7-3,-4-1 0,-1 4 0,-1 4-1,3-3 1,1 5-5,2-2 2,-3 0-1,0 1 1,-3 2-2,1-4 0,-4 0 1,-4 4-1,-3-1 4,-4 2-2,-4-4 2,5 3-1,3-8 1,12-1-1,17-8 0,26-17-2,34-4-12,33-32-21,47-20-2,40-35-1,50-30-1</inkml:trace>
  <inkml:trace contextRef="#ctx0" brushRef="#br2" timeOffset="28376.7638">16137 7664 50,'-34'-11'33,"5"2"1,4-2-1,14 3-24,-7-7-3,18 15-1,-13-19-3,13 19 0,0 0-1,-2-10-1,2 10 1,15 8 0,2 2 0,6 3 0,8 2 1,14 3 0,14-1 0,21 0 0,19-6-1,19-3 1,26-4 0,21-3-1,25-4 0,21-2 0,16-1-1,9 3 0,18 4 0,4 5 0,3 5 0,1 2-1,-2 5 0,-7-2 0,-2 5-4,-14-15-11,-7 2-18,-14-10 0,-14-6-2,-19-11 1</inkml:trace>
  <inkml:trace contextRef="#ctx0" brushRef="#br2" timeOffset="29031.9722">18337 6655 43,'0'0'32,"0"0"3,12-5-2,-2 14-16,-10-9-6,19 3-2,-19-3-3,17 2-2,-17-2-1,14 3 0,-14-3-1,0 0-2,-7-11 0,-7-2 0,-5-2-1,-7-4 0,-5-4 1,-5-2-2,-4-1 2,0 1 0,1 1 0,3 4 1,1 1 0,6 2 0,2 1 0,4 1 0,1 1 1,7 1-1,0 2 1,15 11-1,-10-15 0,10 15 1,26 9 0,7 9-1,12 10 0,13 16 0,9 12 0,7 17 2,0 16-2,-5 12 1,-15 11-3,-17 8 2,-18 5-2,-22-1 2,-18 1-2,-14-10-2,-10-10 0,-4-20-4,13-9-28,-4-22-2,17-18 0,8-22-2</inkml:trace>
  <inkml:trace contextRef="#ctx0" brushRef="#br2" timeOffset="29499.9782">18940 6876 101,'0'0'37,"2"-21"1,23 15-3,7-8-33,12 2-1,2 1 1,4 3-1,-6 3 0,-5 6 0,-11 4 0,-12 6 0,-12 5 0,-11 4-1,-9 3 1,-5 2 0,-1 2-1,1-1 1,5 1-1,6 0 0,9-2 0,7 0 0,7 2 0,3 0 0,0 3 0,-1 2 0,-8 3 0,-6 1-1,-8 1 1,-6-1-1,-6-4 0,-3-5-3,7-3-4,-5-15-29,20-9 0,18-20-1,18-5 0</inkml:trace>
  <inkml:trace contextRef="#ctx0" brushRef="#br2" timeOffset="29811.9822">19877 6772 104,'-18'-12'38,"-9"21"1,-24 11-3,-7 19-30,-8 3-2,8 10 0,3 3-1,18-1 0,15-5-1,22-5 0,21-15-1,22-13 1,17-14-1,11-13 0,5-14 1,1-10-2,-8-8 1,-11-4-1,-16-3 1,-19 0-3,-17 5 0,-17 1-1,-12 9-1,-15 3-2,1 9 0,-7-5-9,18 16-22,1-5-4,25 17 5,3-24-4</inkml:trace>
  <inkml:trace contextRef="#ctx0" brushRef="#br2" timeOffset="30155.1866">20398 6418 79,'-21'3'39,"-9"-1"-2,1 11 2,-9-3-17,7 10-18,-1-1-1,9 4-1,7-1-1,10 0 1,12-9 0,12-5-1,14-9 0,5-5 1,2-7-1,2-4 0,-6-5 0,-10-3 0,-9 2-1,-10 2 0,-12 6-1,-10 5 0,-7 7-1,-6 4-1,5 11-4,-5-7-24,20 12-7,9-17-1,11 19-1</inkml:trace>
  <inkml:trace contextRef="#ctx0" brushRef="#br2" timeOffset="30279.9882">20441 6486 107,'-82'11'3,"1"-10"-2,6-15-3,9-8-39</inkml:trace>
  <inkml:trace contextRef="#ctx0" brushRef="#br2" timeOffset="31434.403">17605 6551 11,'0'0'15,"0"0"-1,-17-15-2,17 15-2,-20-18 0,11 6-2,-6-5 2,4 3-4,-5-5 0,3 2 0,-5-5-1,4 4 1,-6-6 0,4 2-1,-5-4 1,6 2 0,-6-6-1,5 2-1,-5-6 0,4 2-2,-5-4 0,1 2 0,-5-1 0,2 1 1,-5 0-3,-1 2 4,-4 0-4,2 4 4,-6-6-4,5 4 1,-3-5-1,4 3-2,1-1 3,1-1-3,3 2 1,1-4-6,13 14-8,-6-8-17,6 7-2,2-1 1,4 5 0</inkml:trace>
  <inkml:trace contextRef="#ctx0" brushRef="#br2" timeOffset="42872.1934">16064 4413 22,'4'-17'27,"-3"-6"0,5 1 2,-5 7-14,-2-9-8,3 7 0,-8-4 0,4 10 1,-12-4 0,4 13-1,-15-3 1,5 10-4,-9 2-1,-1 9 0,-8 4-2,-3 8 1,-2 5-1,-1 6 0,-2 4 0,1 5 0,4 3 1,5 4-1,7 4 0,10 3 0,8 2-1,11 1 1,13 1-1,10-4 0,11-1 2,9-9-2,11-9 1,5-14-1,8-18-1,8-18 2,3-24 0,6-22-1,3-21-2,1-13 3,-5-14-2,-8-3 3,-15-6-1,-18 4-1,-25 7 2,-22 13-1,-26 11 0,-20 19 0,-18 19 0,-13 17 0,-10 23-1,-3 17 0,2 23-2,8 8-3,27 16-30,8-10-2,28 2-1,16-14-2</inkml:trace>
  <inkml:trace contextRef="#ctx0" brushRef="#br2" timeOffset="46678.6422">16251 5014 22,'0'0'20,"0"0"-2,0 0-2,0 0-2,0 0-2,0 0-2,0 0-4,0 0-3,0 0 0,0 0-2,0 0 0,0 0-1,0 0 0,0 0 1,0 0 0,0 0 1,-4 11 0,4-11 0,0 0 1,0 0-1,0 0 0,0 0 0,3 13-1,-3-13 0,0 0-1,11 13 0,-11-13 2,17 17-2,-7-4 2,2 1 0,-2 3-2,2 3 2,-2 1-2,3 4 2,-5-1-4,3 2 3,1 0-5,5 6-1,0-8-3,13 12-5,-6-12-6,14 8-6,-2-5 2,9 5-1</inkml:trace>
  <inkml:trace contextRef="#ctx0" brushRef="#br2" timeOffset="48113.8606">16024 5247 14,'0'0'29,"-11"-14"-1,11 14 4,-1-10-14,-3-7-4,4 17-2,4-17-3,-4 17-1,5-14-1,-5 14-2,0 0-1,0 0-1,0 0 0,0 0 0,0 0-1,0 0 0,0 0-1,0 0 0,5 14 0,-5-14 0,5 21 0,2-4 0,0 6-1,4 7 1,3 4-1,1 5 1,0 4-1,2 2 0,-1-3 0,1 0 0,-1-5-1,-1-4 1,-2-5 0,-2-5 0,0-6 0,-3-2 0,-1-5-1,-7-10 2,10 12-1,-10-12 0,0 0 0,0 0 1,0 0 0,0 0-1,0 0 1,10-10 0,-10 10 0,0 0 0,3-15-1,-3 15 1,0 0-1,2-11 1,-2 11-1,0 0 0,0 0 1,0 0-1,0 0 0,0 0 1,0 0-1,0 0 0,0 0 0,0 0 0,0 0 0,0 0 0,0 0 0,0 0 0,-9 11 0,9-11 0,0 10 0,0-10 0,1 10 0,-1-10-1,0 0 1,15 8 0,-5-10 0,3-2 0,1-5 0,2 0 0,1-2 0,0-1 0,-1 1 0,-2-1-1,0 3 0,-5-3 0,-9 12 0,18-18-1,-7 9 0,2-3 0,2 1 0,1-2 0,4 3 0,-2-3-2,4 11-6,-22 2-24,24-8-1,-24 8-1,0 0 1</inkml:trace>
  <inkml:trace contextRef="#ctx0" brushRef="#br2" timeOffset="48925.071">16435 4835 27,'-3'-16'30,"2"1"2,-5-5-2,6 20-14,-8-26-3,8 26-3,-6-16-2,6 16 0,-6-11-2,6 11-2,0 0 0,0 11-1,2-1-1,6 6-1,4 4 0,5 6-1,5 6 0,5 3 1,5 2-1,2 1 0,5-1 0,1-2 0,-1-3 1,1-3-1,-3-3 2,-4-1-2,-3-4 1,-4 1-1,-5-1 2,-6-2-2,-4-2 0,-4-1 1,-3-4-1,-2-2 0,-2-10 0,0 0 1,0 0-1,0 0 0,0 0 0,0 0 0,-7-12 1,7 12-1,0 0 0,-17-1 1,3 12-1,-6 8 1,-6 5-1,-9 10 1,-10 4 0,-5 3 0,-2 1-1,-2-5 0,10-4-2,5-14-4,26-2-29,13-17-2,10-10 0,16-15-2</inkml:trace>
  <inkml:trace contextRef="#ctx0" brushRef="#br2" timeOffset="49049.8726">16967 5406 77,'7'13'38,"-10"12"-1,-19-2-2,-5-6-30,1 6-39,-4-13-1,13-2-2,3-14-2</inkml:trace>
  <inkml:trace contextRef="#ctx0" brushRef="#br2" timeOffset="49814.2824">16556 5557 21,'0'0'31,"0"0"-1,2-12 1,-2 12-15,0 0-4,0 0-6,0 0-5,0-15-7,0 15-10,10 5-13,-10-5-2,22 14 0,-5 0 1</inkml:trace>
  <inkml:trace contextRef="#ctx0" brushRef="#br2" timeOffset="50500.6912">16872 6603 57,'-12'10'32,"12"-10"0,8-15-2,10 5-23,-5-11-2,11 4-1,-4-5 0,4 5-2,-6-1 0,-3 9 0,-15 9-1,13-7-1,-13 7 1,-10 11-1,-2-2-1,-2-1-1,6 2-7,-5-7-23,13-3 0,2-13-3,8-4 2</inkml:trace>
  <inkml:trace contextRef="#ctx0" brushRef="#br2" timeOffset="51358.7022">17144 5850 61,'0'0'34,"4"-14"0,-1 0 0,14 4-26,-6-10-3,9 4-4,-2-2 2,4 3-5,-2 0 3,-2 4-3,-1 8 2,-7 2 1,-10 1 0,0 0 0,0 0 1,-5 15 0,5-15 0,-15 5 0,15-5-1,-12-1-1,12 1-6,-11-3-29,11 3-1,0 0-1,11-13 1</inkml:trace>
  <inkml:trace contextRef="#ctx0" brushRef="#br2" timeOffset="51857.9086">16854 5548 1,'0'0'26,"-4"-14"2,4 14-6,0 0-3,-6-10-2,6 10-2,0 0-2,16 11-3,-16-11-2,23 15-2,-9-6-1,11 9-1,-2-2-2,5 3-2,-2 4-2,-3-5-5,10 12-18,-15-11-6,3 4-4,-9-8 3</inkml:trace>
  <inkml:trace contextRef="#ctx0" brushRef="#br2" timeOffset="52013.9106">17142 5791 77,'10'8'36,"-10"-8"-2,0 0 2,0 0-34,0 0-7,0 0-27,0 0-2,0 0-1,0 0 0</inkml:trace>
  <inkml:trace contextRef="#ctx0" brushRef="#br2" timeOffset="52793.9206">16468 5707 49,'0'0'30,"-3"-12"3,3 12-2,20 3-26,-6 7-1,9 12 4,-2 3-1,9 13-1,-2 5-1,5 10-1,0 7-1,2 7 0,-2-1 0,2 3-3,-4 0 0,0-2 1,2-2-4,-6-17-11,4-3-20,1-14 0,5-11-2,-1-16 1</inkml:trace>
  <inkml:trace contextRef="#ctx0" brushRef="#br2" timeOffset="52949.9226">17166 6401 91,'-36'11'36,"7"-1"0,-1-6-1,8-4-37,22 0-9,-10-9-25,22-2 1,5-5-2,8-1 1</inkml:trace>
  <inkml:trace contextRef="#ctx0" brushRef="#br2" timeOffset="53917.135">16822 5655 50,'-17'-3'32,"-1"7"2,-1 9-1,-13 5-27,1 13 2,-14 2 1,3 11-2,-3-4-1,7 3-1,3-11 1,20-7-1,15-25-2,21-2 0,18-27-3,20-12 1,11-15-1,6-4 0,1-1 0,-10 6 0,-17 8 2,-19 17-4,-31 30 2,-12-2 0,-27 28-1,-19 13 0,-6 8-6,-12-5-27,21 2-3,10-22 1,27-13-3</inkml:trace>
  <inkml:trace contextRef="#ctx0" brushRef="#br0" timeOffset="59985.6022">16367 5302 6,'0'0'25,"0"0"1,7-13 2,-8 2-14,1 11-1,4-16 0,-4 16-1,5-15-1,-5 15-2,2-13-1,-2 13 0,0 0-3,0 0 0,-14 4-1,6 8-1,-6 3 0,3 7-1,-2 1-1,3 3 1,0 0-1,6-2-1,4-2 1,7-3-1,3-8 0,6-5 1,5-8-1,5-6 1,1-7-1,1-5 1,-2-3 0,-3-2 0,-6-1-1,-5 1 1,-10 5 0,-8 4-1,-9 7 1,-7 7-1,-6 6 1,-2 7 0,-2 5 0,1 4 0,3 4-1,7 0 1,6-1-1,7-1 1,7-4-1,9-6 0,6-5 0,6-6 0,5-7 0,4-3 0,0-7 0,-1 0 1,-5-4-1,-5 1 1,-7 2-1,-7 2 1,-7 4-1,-9 5 1,-6 5-1,-5 4 0,-4 6 1,0 4-1,1 4 0,2 2 0,4 0 0,5 1 0,6-3 0,8-2 0,7-4 0,7-7-1,6-4 1,5-4 0,3-7 1,4-1-2,-4-5 2,0 1-1,-5-2 0,-7 4 0,-8 0 1,-7 14 0,0 0-1,-24-3 0,1 14 1,-4 7-1,-2 2 0,0 5 1,3-1-1,4 0 0,7-2 0,8-5 0,10-5 0,8-6 0,9-8 0,6-3 0,2-3 0,3-5 0,-6 0 1,-1-1-1,-10 2 1,-14 12-1,0-14 1,-12 15-1,-10 2 1,-6 5-1,-2 1 0,0 0 1,5 0-1,3-2 0,7-4 0,15-3 0,0 0 0,-3-10-1,13 2 1,4-1 0,1-2-1,-1 1-1,0 4-1,-14 6-2,20-7-4,-24-3-7,4 10-22,0 0 1,0 16-1,0-16 1</inkml:trace>
  <inkml:trace contextRef="#ctx0" brushRef="#br0" timeOffset="61140.0022">16400 5458 51,'0'0'34,"0"0"0,0 0 0,-20-8-20,20 8-3,0 0-2,0 0-3,-14 3-1,14-3-1,0 0-1,0 0-1,-5 12 0,5-12-1,2 18 0,-1-4 0,1 5-1,0 5 1,-1 6-1,-1 5 1,0 6-1,-1 1 3,1 2-3,1 1 2,0-1-1,2-1 0,0-2 1,3-4-1,2-2 0,0-1-2,0 0 2,1-1 0,-2 0-2,0 0 1,-2 2 0,0-1 0,-4 3 0,1-1 0,-2 2 0,-1-1 0,1 1 0,-2 0 0,0 0 0,2-2 1,0-2-1,3 0 2,-2-2-2,4 0 1,-3-1-1,3 1 1,-1-1-1,0 2 0,-1 2 0,-2-1 0,0 1 0,-1 1 0,-1 1 0,0-1 0,-1 0 0,-1-1 0,1-1 0,0 0 0,1-1 0,1 1-2,0-1 1,0-1 0,0 1 1,0-1-2,0 0 1,0 1 0,0-1 0,-1-2 1,-1-1 0,2 1 0,0-1 0,0-1 0,0-1 0,-1-2 0,0 1 0,1-1 0,-1-1 0,0-2 0,1 0 0,-1-1 0,2-2 0,-1 0 0,1-1 0,0-2 0,0 1 0,0-2 0,1 1 0,-1-1 1,0 0-1,-1 2 0,1 0 0,-2 1 0,1 0 0,-1 4 0,0 0 0,-1-1-1,1 1 1,1-1-1,0 0 1,1-1-1,1-2 1,-1-3-1,0-2 1,1-2 0,-2-11 0,4 18 1,-4-18-2,3 12 2,-3-12-2,0 0 2,6 13-2,-6-13 1,3 12 0,-3-12 0,3 16 0,-3-16 1,1 18-1,-1-7 0,0-1 0,0 0 0,0 1 0,0-11 0,0 19 0,1-8 0,1-1 0,1 2 0,0-2 1,-3-10-1,6 18 0,-6-18-1,6 12-2,-6-12-2,0 0-11,0 0-21,1-10-1,-9-4-2,8 14 2</inkml:trace>
  <inkml:trace contextRef="#ctx0" brushRef="#br0" timeOffset="61608.0022">16283 8283 50,'-8'-28'35,"1"9"-1,-5 1 1,12 18-23,-25-11-1,25 11-2,-21 5-3,21-5-1,-15 11-2,15-11 1,0 13 0,0-13 0,17 16-1,-1-5 0,0 2 0,7 6-1,-1 4 0,3 7 0,-1 5-1,0 8 0,-2 3 0,1 1-1,-3-2 1,0-5 0,-3-12 0,4-14 0,-1-22 1,2-19-1,1-23 1,1-15-2,2-8 2,-2-4-2,0-2 0,-2 5 1,-1 12-2,-5 11 0,1 17-3,-7 5-2,9 21-19,-11-9-14,13 15 0,-8-4-3,11 10 2</inkml:trace>
  <inkml:trace contextRef="#ctx0" brushRef="#br0" timeOffset="62325.6022">17273 7434 88,'0'0'36,"0"0"1,7 26-1,-13-2-32,7 15-2,0 11 0,4 13 0,-1 11-1,1 11 1,-1 3-2,1 1 1,2-7-2,1-13-2,9-8-6,-8-24-28,13-16 1,-2-24-1,6-11 0</inkml:trace>
  <inkml:trace contextRef="#ctx0" brushRef="#br0" timeOffset="62512.8022">17356 7611 86,'-15'-30'37,"15"11"0,5-1 2,16 6-31,5-6-3,16 3-1,5-4-3,7-1-1,5 5-5,-11-3-27,8 11-6,-15 0 1,-6 12-2</inkml:trace>
  <inkml:trace contextRef="#ctx0" brushRef="#br0" timeOffset="62731.2022">17377 7897 102,'-1'14'41,"1"-14"-1,24 1-1,3-13-36,11-2-1,8-3-2,5-3-2,5 4-4,-7-9-14,5 17-18,-9 0 0,1 12 0,-11 0-2</inkml:trace>
  <inkml:trace contextRef="#ctx0" brushRef="#br0" timeOffset="63355.2022">17839 7989 67,'0'0'36,"-7"-13"0,7 13 1,0 0-24,-9-14-5,9 14-2,0 0-1,0 0-1,1 20-2,-3 4 1,-3 5-2,0 7 0,0 1 1,1 3-2,2-3 2,7-4-2,4-6 1,7-13-2,8-11 1,8-8 1,5-10-1,3-7 0,3-8 0,-2-3 1,-4 0-1,-5 2 1,-5 3 0,-8 6 0,-5 6-1,-14 16 1,0 0-2,0 0 2,4 25-1,-9 0-1,3 1 1,0 3-1,3 0 1,3-3 0,4-4 1,5-9-2,3-7 3,3-9-1,0-6 0,4-7 0,-2-10 0,-3-6 1,-2-3-1,-3-3 0,-6-3-1,-1 0 0,-4-2-3,-3-2 0,3 12-6,-11-10-26,17 16-4,-7-4-1,11 9 0</inkml:trace>
  <inkml:trace contextRef="#ctx0" brushRef="#br1" timeOffset="70874.4022">16432 5511 4,'-1'-13'25,"1"13"1,0 0 1,-4-15-10,4 15-6,0 0-1,0 0-3,0 0-2,0 0 0,0 0 0,0 0 0,0 0-1,0 0-1,0 0 1,0 0-1,0 0-1,0 0 1,0 0-1,0 0 1,0 0-1,9 11 0,-9-11 0,13 12-1,-13-12 1,17 19-1,-8-8 0,1 2 0,-2 2 0,4 0 0,-3 0 0,1 0 0,1-1 0,2 1 0,-2-3 0,3 1-1,-1-1 1,1 1 0,-2 1-1,1 0 3,-1 0-2,-1 2 1,0 0-1,-2 2 2,-2-2-3,1-2 1,-1-2 0,0 2-2,0-1 2,2-2-2,-1 1 3,2 2-3,-1-2 3,0 3-1,1 0 1,1 4-2,-2-1 0,0 4 1,0 0-1,0 1 0,-1 1 0,2-1 1,0-1-1,0 0 0,-1-2 0,3-1 1,-2-2-1,2 0 0,0-1 0,-3-1 1,0 2-1,0-1 0,-1 1 0,2-1 0,-2 0 0,0 0 1,0-1-1,0-1 0,-1 0 0,1-2 0,1 1 0,0 0 0,0-2 0,0 1 0,2 0 0,-2 0 0,1 1 0,-1 2 0,0 0 0,0 1 1,-1-1-2,-1 1 3,1-1-2,-1-1 1,0 0-1,1-4 1,-8-10-1,15 18 1,-15-18-1,16 15 0,-16-15 0,20 17 0,-20-17 0,20 16 0,-10-6 0,2 2 0,-2-1 0,1 1 0,-1 2 0,0-2 0,0 2 0,0-1 0,-1-1 0,2 0 0,-2-1 0,0 1 0,1-2 0,-1 2 0,0 1 0,-1 2 0,2 1 0,-2-1 0,0 1 0,0 1 0,0 0 0,0 0 1,0 0-1,0-1 0,0-2 0,2 2 0,-1-1 0,0 0 0,0 0 0,2 0 1,-2 1-1,0 0 0,1 2 1,0 0-1,-1 2 0,2 2 0,-2 1 0,3-1-1,-2 1 0,2 0 0,0-1 0,0-1 0,0 1 0,-1-3 0,2-2 0,-2 0 1,1 1 0,0-3 1,-1 1-1,1-1 0,-2 1 0,1 0 1,-1 0-1,-1 3 0,1-2 0,-1 1 0,-1 1 0,-1-1 0,1 1 0,0-1 1,0 1-1,0 0 0,-1 1 0,3-2 0,-3 0 0,2-1 0,-1-1 0,0 0 0,1 0 0,-1-2 1,-1 1-2,1-1 2,2 0-1,-2 1 0,0 1 0,1-1 0,-1 1 0,2-1 0,0 0 0,-2 4 0,0-2 0,2-2-1,-2 1 0,0-2 0,1 0 1,-1 1-1,1-1 0,1-4 0,-2 1 1,1 0 0,-1-1 0,0 1 0,-1-1 0,-7-10 0,14 17 0,-14-17 0,14 15 0,-14-15 0,12 12 0,-12-12 0,10 9 0,-10-9 0,0 0 0,12 13 1,-12-13-1,0 0 0,10 12 0,-10-12 0,6 13 0,-6-13 0,8 15 0,-8-15-1,8 16 1,-8-16 0,8 14 0,-8-14 0,0 0 0,0 0 0,0 0-1,11 7 1,-11-7 0,0 0 0,0 0 1,0 0-1,0 0 0,0 0 0,11 12 0,-11-12 0,0 0 0,6 11 0,-6-11 0,0 0 0,7 12 0,-7-12 0,6 10 0,-6-10 0,7 11 0,-7-11 0,5 14 0,-5-14 0,5 12 0,-5-12 0,2 10 0,-2-10 0,0 0 0,4 11 0,-4-11 0,0 0 0,0 0 0,0 0 0,0 0 0,7 10 0,-7-10 0,0 0 0,0 0 0,0 0 0,0 0 0,0 0 0,0 0 0,6 12 0,-6-12 0,0 0 0,5 10 0,-5-10 0,0 0 0,8 13 0,-8-13 0,6 10 0,-6-10 0,0 0 0,7 10 0,-7-10 0,0 0 0,0 0 0,0 0 0,9 11 0,-9-11 0,0 0 0,0 0 0,0 0 0,11 11 0,-11-11 0,0 0 0,0 0 0,10 12 0,-10-12 0,0 0 0,14 10 0,-14-10 0,0 0 0,14 11 0,-14-11 0,12 8 0,-12-8 0,0 0 0,14 13 0,-14-13 0,11 12 0,-11-12 0,12 10 0,-12-10 0,0 0 0,13 12 0,-13-12 0,0 0 0,0 0 0,12 10 0,-12-10 0,0 0 0,10 12 0,-10-12-1,0 0-1,0 0-19,0 0-16,0 0 1,-28-27-2,12 4 0</inkml:trace>
  <inkml:trace contextRef="#ctx0" brushRef="#br1" timeOffset="71857.2022">17314 7008 35,'0'0'29,"2"-11"2,-2 11 0,0 0-15,-3 11-4,3-11-1,-6 14-1,6-14-2,-4 16-2,4-16-1,-1 24-1,1-10 0,3 8-1,-1 3-2,3 6-1,-4 3 1,2 1-2,-2-4 2,-1-2-1,-3-8 1,0-7-2,3-14 3,0 0 0,-16-29 0,11 3 1,-1-8-1,2-3 0,-1-2 0,3 0 0,1 1-1,1 7 2,1 3-3,2 4 1,1 4-1,1 4 1,1 2-1,2 4 1,-8 10-1,18-16 0,-8 9 1,3 6-1,0 3 1,-1 4-1,2 4 0,1 6 1,-1 4-1,0 2 1,0 1-1,1 0 0,-1-3 0,3 0 0,1-1 0,3-4 0,2-2 1,0 0-1,2-1 0,1-1 0,1 1 1,-3-2-1,-1 0 0,-6 2-1,1 1-2,-5-3-2,2 8-10,-15-18-23,13 21-1,-13-21-1,4 19 2</inkml:trace>
  <inkml:trace contextRef="#ctx0" brushRef="#br1" timeOffset="71997.6022">17777 7224 89,'0'0'3,"-7"14"-4,7-14 0,-13-7-34</inkml:trace>
  <inkml:trace contextRef="#ctx0" brushRef="#br1" timeOffset="74602.8022">16595 8647 51,'-10'0'31,"10"0"1,-9 11-6,-1-13-16,10 2-2,0 0-2,-7 11 0,7-11-2,0 0 0,0 0 0,0 0 0,0 0-1,0 0 0,0 0 0,0 0-1,0 0 0,0 0-1,0 0 0,0 0 0,0 0 0,9-11 0,-9 11 0,20-10 0,-7 3 0,3 3 0,-1-2 0,1 1 0,-1 3 0,-1 1 0,-1 1 0,0 2-1,-13-2 1,19 7-1,-19-7 0,19 7 0,-19-7 0,20 2 1,-10-4-1,2 0 0,0-2 0,3 1 1,-1-2-1,3 3 0,-2 1 0,-1 1 1,-1 1-1,1 1 0,0 2 0,-3-2 0,0 1 0,1-1 1,1-2-1,-1-2 0,3-1 0,0-2 0,2 0 0,0-1 0,-1 1 0,3 2 1,-3 0-1,0 2 0,-1 2 0,2 2 1,-1 1-1,0 0 0,0-2 0,2 2 0,-1-3 0,1 0 0,2 0 0,-2-1 0,-1 0 0,-2 0 0,1 1 0,-1 0 0,-1 2 0,-1-1 0,0 1 0,-3 1 0,2-2 0,-2 1 0,0-1 0,-10-2 0,19 1 0,-19-1 0,20-1 0,-10 0 0,1-2 0,-1 3 1,0-1-1,-10 1 0,19 1 0,-19-1 0,18 5 0,-7-2 0,-11-3 0,18 5 0,-7-3 0,2-2 0,-1 0 0,3-1 0,0 0-1,1 0 1,1 0 1,-2 1-1,0-1 0,-1 2 0,0 1 0,0 0 0,-2 2 0,1-3 1,1 1-2,0-1 2,1-1-1,1 2 0,2-4 0,-1 0 0,0 1 0,2 1 0,-2-2 0,1 2 0,-2-1 0,0 1 0,-2-2 1,-1 4-1,0-2 0,-2-2 0,0 2 0,0 0 0,0 2 0,-11-2 0,20 0 0,-9-2 0,2 1 0,-2-2 0,3-1 0,-1 0 0,2-1 0,-2 0 0,0 0 0,0 1 0,-1 2 0,-2 1 0,1 2 0,-11-1 0,16 3 0,-16-3 0,14 6 0,-14-6 0,14 5 0,-14-5 0,15 4 0,-15-4 0,15 3 0,-5-1 0,-10-2 0,19 3 0,-9-1 0,-10-2 0,19 3 0,-9-2 0,-10-1-1,16 4 1,-16-4 0,18 4 0,-18-4 0,15 4 0,-15-4 1,14 6-1,-14-6 0,10 2 0,-10-2 0,11 2 0,-11-2 0,0 0 0,11-1 0,-11 1 0,0 0 0,11-1 0,-11 1 0,0 0 0,0 0-1,0 0-2,11 9-3,-11-9-21,0 0-10,-10-5 0,10 5-1,0 0 1</inkml:trace>
  <inkml:trace contextRef="#ctx0" brushRef="#br1" timeOffset="75679.2022">16688 8222 35,'-20'-1'29,"20"1"4,-15-3-1,3-5-17,12 8-3,0 0-1,0 0-2,-12-11-1,12 11-2,0 0-1,0 0-1,-12-10-1,12 10 0,-10 0 0,10 0-1,-12 3-1,12-3 0,0 0 0,-9 10 0,9-10-1,12 5 1,4-5 0,4-2-1,7-2 1,5 1 0,6-3-1,1 0 0,3 2 1,-3-1-1,-2 2 0,-3 1 1,-5 4-1,-5 0 0,-6 1 0,-1 1 1,-5 0-1,-1 0 0,-11-4 0,14 7 0,-14-7 0,10 2 0,-10-2 0,0 0 0,0 0 1,0 0-1,0 0 0,-4 13 0,4-13 0,-17 25 0,7-1 0,-2 10 0,1 10 0,-2 7 0,3 6 0,1 2 0,5 0 0,3-6 0,3-7-1,4-12-1,5-8-3,-11-26-20,29 7-11,-15-21-1,8 1 0,-7-13-1</inkml:trace>
  <inkml:trace contextRef="#ctx0" brushRef="#br1" timeOffset="75835.2022">17152 8553 79,'0'0'34,"-11"6"-2,11-6-3,0 0-43,0 0-16,10-8-3,-10 8-1,14-18 0</inkml:trace>
  <inkml:trace contextRef="#ctx0" brushRef="#br1" timeOffset="78924.0022">17400 7079 64,'-1'-10'33,"0"-1"0,1 11-1,-8-18-21,8 18-5,0 0-2,0 0 0,-15-6 0,15 6-1,0 0-1,0 0 1,-12-1 0,12 1 0,0 0 0,0 0 0,0-13 0,0 13-1,0 0 1,0 0-1,0 0 0,0 0-1,0 0 0,12 15 0,-12-15 0,17 20 0,-3-10 0,6 1-1,4-2 1,6-1 0,5-1 0,3 0-1,3-3 1,1 3 0,0-1-1,0 3 0,-3 2 1,-3 0-1,-3 1 0,-2 0 1,-3 0-1,-1 0 0,-2-4-1,-1-3 2,-3-2-1,0-3 0,-2-3 0,-3 1 0,-5-1 0,-11 3 0,13-5 0,-13 5 0,0 0 0,-23 7 0,3-1 0,-3-2 0,-7 1 0,-4-2-1,-3-3 1,-2-3 0,-1-4-1,-1-3 1,0-2 0,-3-1 0,2 0 0,-1-1 0,-1 2 1,2 1-1,-1 1 0,2 1 0,4 0 0,4 0 0,2-3 0,8 0-1,5-2 2,5 0-1,6-1 0,5 1 0,3 0 0,3 4 0,-4 10 0,11-15 0,-11 15 0,0 0 0,13-4 0,-13 4 1,0 0-1,3 12 0,-3-12 0,-2 11 0,2-11 0,-3 20 0,1-3 0,-1 6 0,-3 10 0,-2 8-2,-4 8 1,-1 1 0,-2 2 0,1-2 0,2-6 1,0-10-2,4-8 0,2-16 0,6-10 0,0 0-3,3-18-2,-8-10-7,14 11-23,-10-15 0,11 6 2,-5-7-1</inkml:trace>
  <inkml:trace contextRef="#ctx0" brushRef="#br1" timeOffset="79657.2022">17793 6944 44,'-12'6'31,"12"-6"2,-10-5 0,24-4-16,-3-28 0,32-3-5,8-32-1,27-12-5,13-28 2,26-11-5,15-11-1,11-4-1,-1 4-1,-5 12-1,-15 15 0,-15 18 0,-19 23-3,-23 14 0,-18 21-3,-28 5-31,0 17 1,-19 9-1,0 0 0</inkml:trace>
  <inkml:trace contextRef="#ctx0" brushRef="#br1" timeOffset="82621.2022">19182 5702 23,'0'0'29,"0"0"0,0 0-2,-14-1-12,14 1-2,0 0-2,0 0-2,0 0-2,0 0 1,-1-13-2,1 13-2,9-10 0,1 0 0,1-8-1,6-3 0,3-11 0,5-1 0,2-10-1,2-1 1,0-3-1,1 1 0,-2 0 0,-2 4-1,-2 3-3,-5 5 4,-4 4-4,-1 2 3,-3 4-3,-3 1 1,-2 1-1,-2 2 2,0 2 0,-1 0-1,0 2 2,0 1-3,-2 4 3,-1 11-1,4-18 0,-4 18 0,1-10 0,-1 10-1,0 0 0,0 0 0,0 0-2,0 0 0,0 0-2,0-16-4,10 15-26,-12-11-1,2 12-1,6-25 0</inkml:trace>
  <inkml:trace contextRef="#ctx0" brushRef="#br1" timeOffset="83120.4022">19547 3948 60,'7'-12'38,"-7"12"-2,0 0 2,2-13-23,-2 13-10,5 17 0,0 5-1,-2 9-1,0 13 0,-4 8-2,1 10 0,-5 4 0,2 2-1,-2-2-1,1-7-2,6-7-1,-2-21-6,18-5-27,-5-22-1,13-8-1,-3-18 2</inkml:trace>
  <inkml:trace contextRef="#ctx0" brushRef="#br1" timeOffset="83323.2022">19600 4024 85,'-27'-3'38,"-2"-6"0,18 11 1,-2-15-33,13 13-2,30-18-2,5 3-1,12-3-1,4-4-1,8 5-3,-8-9-15,7 16-19,-11-5 1,-3 15-2,-18-3 0</inkml:trace>
  <inkml:trace contextRef="#ctx0" brushRef="#br1" timeOffset="83510.4022">19428 4404 85,'-5'22'37,"5"-22"0,36 4 0,-4-17-35,25-11-1,9-1-4,0-11-5,13 10-27,-15-6 0,4 11-2,-16-2 0</inkml:trace>
  <inkml:trace contextRef="#ctx0" brushRef="#br1" timeOffset="84150.0022">20111 4257 72,'-8'15'36,"8"-15"-1,-7 26 1,0-12-30,8 12-1,-3-2-1,4 9-2,-3-1 1,2 4-1,-2-2-1,2 0 0,-2-5 0,1-8-1,0-4 1,1-7 0,-1-10 0,0 0-1,7-18 1,-4-1-1,0-6 1,-1-5 0,-1-7-1,-1-4 1,1-1-1,0-1 2,3 2-2,1 0 0,5 3 0,5 6 1,7 3-1,5 5 1,4 7-1,1 4 0,1 6 0,-1 4-1,-3 6 0,-6 6 1,-8 6-1,-9 5 0,-9 5-1,-9 3 1,-6 2 0,-7 0 1,-5-1 0,-2-4 0,2-3 0,1-2 1,6-7 0,5-1 0,8-6 0,10-6 1,0 0 0,19 7 0,1-9-1,6 4 1,1-2 0,5 5 0,-2 1 0,-1 3-1,-4 4 0,0 1-1,-6 3-1,-1-1-2,-1 7-4,-17-23-16,30 23-16,-17-17 1,10 5-2,-6-16 1</inkml:trace>
  <inkml:trace contextRef="#ctx0" brushRef="#br1" timeOffset="84321.6022">20686 4447 98,'0'0'39,"-18"-7"1,18 7-2,-16-10-36,16 10 0,-13-18-3,8 5-3,5 13-12,-2-12-22,2 12 0,0-13-1,0 13-1</inkml:trace>
  <inkml:trace contextRef="#ctx0" brushRef="#br1" timeOffset="91638.0022">17583 8370 69,'0'0'36,"12"-4"-1,-12 4-9,0 0-10,0 0-9,0 0-2,0 0-1,0 0-2,-19 9 0,9 4-1,-8 4 1,-2 9-1,-8 5 1,-5 7-1,-5 2 1,0 3-1,-2-5 1,6-2 0,1-9-1,10-5 0,6-8-1,17-14 1,-6 10 0,6-10 0,24-4-1,-4 0 1,4 0 0,3 3-1,1 1 1,-2 3-1,1 6 1,-4 10-1,-3 4 2,-2 5-2,-3 3 1,3 1-1,-1-1 1,1-1-1,1-5 1,3-7-2,1-4-1,-2-10-3,8 8-22,-13-18-10,8 6-1,-10-10-1,4 1 0</inkml:trace>
  <inkml:trace contextRef="#ctx0" brushRef="#br3" timeOffset="109936.8022">17000 9189 87,'6'-18'38,"-7"-2"-1,1 20 1,4-12-34,-4 12-1,-2 14 0,4 9-1,-4 10 0,2 12 0,-2 8-1,0 10 0,-3 7 1,0 5-1,-1 1 0,0-4 0,2-6-2,2-11-1,7-7-4,-3-28-7,18-2-24,-2-27-1,15-11 0,-3-19-1</inkml:trace>
  <inkml:trace contextRef="#ctx0" brushRef="#br3" timeOffset="110155.2022">17079 9131 99,'0'0'40,"18"-4"1,13 4-3,1-7-34,13 0-1,8-3-1,2 3-1,0 2-1,-7 3-4,1 15-12,-18-7-20,-2 11-3,-15-3 0,-1 10-1</inkml:trace>
  <inkml:trace contextRef="#ctx0" brushRef="#br3" timeOffset="110358.0022">17057 9519 100,'-18'26'39,"18"-26"0,1 19-1,17-21-36,19-4 0,12-3-2,8-4-1,7 4-5,-8-8-24,13 16-8,-11-3 1,1 14-3</inkml:trace>
  <inkml:trace contextRef="#ctx0" brushRef="#br3" timeOffset="110623.2022">17887 9561 99,'-22'3'37,"-15"0"5,2 13-4,-10 2-31,3 13 1,-3 3-4,9 7 2,5 0-3,17-1 1,12-4-3,18-9 1,16-13-2,17-14-1,17-8-4,1-23-16,17 6-18,-14-15-2,2 2-1,-15-9-2</inkml:trace>
  <inkml:trace contextRef="#ctx0" brushRef="#br3" timeOffset="116787.0022">2554 3112 49,'-2'-28'33,"-1"3"1,-1 5 0,4 20-22,-10-22-3,10 22-3,0 0-2,-7 19-1,6 8-2,4 12 0,1 17 0,4 19 0,2 20 1,5 18-1,-1 18 0,3 19 1,-2 19 0,1 14-1,-4 11 0,-3 4 0,-4 2 0,-4-4-1,-3-6 0,-3-11-1,1-11 1,-5-22-6,6-6-1,-10-27-6,13 1-3,-13-30-7,10-5-10,-3-18-2,4-16 1,0-16 3</inkml:trace>
  <inkml:trace contextRef="#ctx0" brushRef="#br3" timeOffset="117551.4022">2747 3192 44,'-13'-7'30,"-3"-3"1,6-2 0,5 1-25,-2-8 0,9 8 0,-5-8 0,3 19-1,5-23 2,-5 23-2,3-14-1,-3 14 0,0 0-1,0 0 0,12 19-2,-4-2 1,4 5-2,4 6 1,6 7-1,5 8 0,5 5 0,6 7 0,3 3 1,2 6-1,2 3 1,3 4-1,2 3 1,1 3-1,4 3 1,-1 3-2,5 1 1,4 3 0,2 1 0,3 2-1,4 3 2,4 1-2,3 3 1,2 2-1,-2 1 1,-2 4 0,-1 2 1,-6 4-1,-1 2 1,-8 0-1,-3-4 1,0 0 0,0-6 2,1-9-2,0-9 0,0-11-1,3-11 1,-5-11-3,0-6 1,-8-12-3,0 3-4,-18-12-3,2 16-13,-19-13-11,-6 6 0,-12-8 0,-5 0 0</inkml:trace>
  <inkml:trace contextRef="#ctx0" brushRef="#br3" timeOffset="117988.2022">2824 6215 56,'-31'-4'33,"11"-4"-1,8-1 1,9-11-25,3 20-2,17-18 0,5 15-1,4-3-1,12 10 0,6-4 0,17 7-1,7-3 1,14 4-1,12-1-1,11 5 0,10 2-1,9 3 0,4 2-1,2 1 0,0 2-1,-3-6-2,4 3-5,-12-22-22,5 0-6,-14-17-1,-2-5-1</inkml:trace>
  <inkml:trace contextRef="#ctx0" brushRef="#br3" timeOffset="118581.0022">2579 4474 58,'0'0'37,"-8"11"0,18 7-2,0-5-15,12 9-16,9-9 0,14-3 0,12-17-1,20-16 1,8-18-1,12-13-1,0-14 0,0-6-1,-8-1-1,-11 0-4,-8 18-29,-30-1-5,-13 20-1,-22 2-1</inkml:trace>
  <inkml:trace contextRef="#ctx0" brushRef="#br3" timeOffset="118846.2022">3080 4103 94,'-14'-19'38,"27"-1"1,5-23-2,22-5-34,11-11 0,12-2-2,7-3-3,3-1-3,16 9-30,-16-3-4,3 13 0,-11-2-1</inkml:trace>
  <inkml:trace contextRef="#ctx0" brushRef="#br3" timeOffset="119329.8022">3949 3165 92,'0'0'40,"1"-13"1,17 2-3,1-7-37,12 0 0,6 2 0,1 4 0,-3 2 0,-2 7-1,-8 5 1,-3 5-1,-10 5 1,-6 6-1,-6 2 1,-4 3 0,-3 0-1,-1 0 1,1-2-1,1 1 0,5-4-1,3 0 2,5-1-2,3-1 1,0 0 0,2 4 1,-4 0-1,-1 3 0,-5 2 0,-5-1 0,-3 3-1,-6 0 0,-2 2-1,-3-3-1,3 2 0,-3-8-3,13 7-11,4-27-22,-1 15 3,10-25-3,16-4 3</inkml:trace>
  <inkml:trace contextRef="#ctx0" brushRef="#br3" timeOffset="119626.2022">4602 3094 93,'-34'8'38,"10"16"-1,-13 0 2,8 17-35,0 5-2,9 6 2,4 1-2,12 1 1,9-7 0,15-7-1,10-11 0,13-14 0,6-17-1,4-12 1,0-17-1,-3-8 0,-7-8 0,-9-6-3,-14 0-1,-15-3-2,-7 21-10,-25-6-23,2 26-2,-19 4-1,2 23-1</inkml:trace>
  <inkml:trace contextRef="#ctx0" brushRef="#br3" timeOffset="120203.4022">4081 4784 80,'-14'-11'38,"14"11"-1,-22-9 0,22 9-33,-12 1-1,12-1-1,-18 14 1,10 3-2,-4 8 1,0 8 0,-1 7 0,-1 5 0,-1 3 1,2 3-2,0-4 2,4-3-2,2-7 1,3-8-1,6-12 1,-2-17-2,11 1-1,-2-19 3,1-11-2,-1-9 1,-1-10-1,0-9 1,-1-5-1,1 0 0,0 2 2,2 8-3,1 6 2,3 11 0,3 11-1,7 12 1,3 13-1,6 11 0,4 6 0,5 7-2,7 5-2,2-7-4,18 12-22,-12-20-10,11 2 0,-9-22-2</inkml:trace>
  <inkml:trace contextRef="#ctx0" brushRef="#br3" timeOffset="120453.0022">4827 4277 94,'-16'-2'40,"6"18"1,-5-1-3,12 19-34,-7 6 0,6 10-2,-2 9 0,3 8-1,0 3 0,4-4-3,5-2-1,1-15-1,12 1-12,-8-29-23,17-7 0,-5-24-2,10-7 2</inkml:trace>
  <inkml:trace contextRef="#ctx0" brushRef="#br3" timeOffset="120655.8022">4890 4245 101,'-13'-12'41,"-4"-2"-1,17 14 0,-7-15-36,18 6-2,12-2-2,8 0 0,9 1-3,5-2-3,14 16-21,-12-11-12,6 13 1,-14-6-3,-3 12 2</inkml:trace>
  <inkml:trace contextRef="#ctx0" brushRef="#br3" timeOffset="120843.0022">4903 4497 90,'-45'26'39,"16"1"-1,4-14 2,25-13-38,11 9 0,19-17 0,14-3-3,11-9-2,13 6-4,-2-12-6,19 11-25,-12-6 1,2 11-2,-16-4 2</inkml:trace>
  <inkml:trace contextRef="#ctx0" brushRef="#br3" timeOffset="121373.4022">5544 4444 81,'-15'28'37,"-4"-10"1,6 16 0,-12 0-31,10 9-1,-4 1-2,7 5-1,-2 1 0,4-2-1,4-3 0,2-8-1,2-7 0,2-8 0,1-9-1,-1-13 1,0 0-1,11-24 1,-6-6-1,1-8 1,1-13-1,1-8 0,4-5 1,0-4-1,3 2 1,0 5 0,5 4 0,2 8 0,2 11-1,0 11 1,0 10 0,-2 11 0,-1 7-1,1 8 0,-5 6 0,-1 8 0,-6 4 0,-6 2-1,-5 2 1,-5 1-1,-6-1 0,-7-3 0,-3 0 1,-3-6-2,0-4 3,3-3-1,4-5 1,1-3 0,7-2 0,10-5 0,0 0 0,10 9 0,7-3 0,5 5 1,3 0-1,9 3 0,2 1-1,1 1 0,1 0-1,-1-3-3,8 10-12,-15-23-14,17 12-12,-15-13 1,13 8-2,-9-14 1</inkml:trace>
  <inkml:trace contextRef="#ctx0" brushRef="#br3" timeOffset="121513.8022">6088 4769 107,'-24'5'42,"-10"-14"-1,10 4-3,10-6-41,-11-18-18,19 16-18,-12-11-1,9 10-2,-8-9 1</inkml:trace>
  <inkml:trace contextRef="#ctx0" brushRef="#br3" timeOffset="122527.8022">2460 5105 42,'0'0'32,"0"-17"2,0 17 0,0-28-21,13 22-1,-14-12-2,12 9-3,-6-5-1,8 8-1,-3-1-1,5 9-1,1 5 0,5 11-1,-1 7 2,3 7-2,0 4 1,0 2-1,1-1 1,0-1-2,-1-11 1,-1-8-1,0-13 0,0-12 1,-1-14-2,2-9 0,-1-10 0,-2-6 0,0-5-3,-2-6 1,3 4-3,-4-6-5,16 17-24,-15-7-6,10 15 1,-9-2-2</inkml:trace>
  <inkml:trace contextRef="#ctx0" brushRef="#br3" timeOffset="123073.8022">967 4203 89,'20'5'37,"-17"5"-1,8 20 1,-10 2-34,6 13 1,-5 7-2,1 11 0,-1 4-2,0 3 1,1-2-3,0-8-1,11 3-15,-7-24-18,11-7 0,-2-22-2,9-10 0</inkml:trace>
  <inkml:trace contextRef="#ctx0" brushRef="#br3" timeOffset="123276.6022">1042 4166 106,'-10'-18'39,"10"18"1,14-23-1,14 4-36,7 1-2,14-2 0,7-2-1,4-2-2,11 10-10,-12-6-24,3 16-3,-14 0-1,-9 16 0</inkml:trace>
  <inkml:trace contextRef="#ctx0" brushRef="#br3" timeOffset="123463.8022">1024 4633 101,'-7'20'39,"7"-20"0,36-10-4,5-11-33,17-6-2,9-3 0,5-4-4,8 8-6,-13-6-27,8 14 0,-20 1 0,-5 15-3</inkml:trace>
  <inkml:trace contextRef="#ctx0" brushRef="#br3" timeOffset="123931.8022">1584 4565 66,'-15'4'38,"7"6"-1,-6-6 1,10 11-16,-7-5-16,5 11 0,-4 2-2,4 7 0,-2 0-1,5 3 0,-1-3-1,6-1-1,3-8 1,9-6-1,3-13-1,10-8 1,5-8 0,4-6-1,1-6 1,-1-1-1,-3 0 1,-5 4-1,-5 5 0,-8 6 0,-15 12 0,10 2 0,-10 13 0,-1 7-1,-1 5 1,2 0 0,2 5 0,3-5 0,2-1 0,4-8 1,2-7 0,3-10 0,2-12 0,1-11 0,2-8 1,-1-7-1,-2-6-1,-1-6-1,-2 1-2,-6-9-7,11 22-16,-20-12-15,10 19 0,-9-2-2,11 15 1</inkml:trace>
  <inkml:trace contextRef="#ctx0" brushRef="#br3" timeOffset="125772.6022">7269 3922 88,'5'-17'37,"-7"-1"-1,2 18 0,0 0-32,-1 28-1,-4 8-1,3 17 1,-6 12-2,2 16-1,-5 10-1,-1 6-1,2 0-1,0-16-5,16 1-18,-4-29-12,16-15 1,-4-30-2,15-17 2</inkml:trace>
  <inkml:trace contextRef="#ctx0" brushRef="#br3" timeOffset="125959.8022">7283 3881 100,'-31'-26'39,"20"14"0,4-1 0,22 0-33,13 1-4,22-3-1,19-1-2,10-2-3,11 7-7,-10-5-24,7 15-4,-16-2 1,-11 18-2</inkml:trace>
  <inkml:trace contextRef="#ctx0" brushRef="#br3" timeOffset="126147.0022">7375 4272 104,'-38'34'40,"9"-23"-1,29 0 0,12-18-36,25-7-2,18-6-1,11-2-1,11 3-3,-3-8-9,13 18-23,-13-4-3,-1 18 1,-19-1-3</inkml:trace>
  <inkml:trace contextRef="#ctx0" brushRef="#br3" timeOffset="126599.4022">7952 4427 90,'-20'18'38,"-6"-7"0,8 6 0,-6-3-34,10 6 0,0-2 0,5 4-2,2 1 1,6 0-1,3-1-1,6-4 0,6-3 0,6-7-1,5-10 1,6-6-1,1-8 1,2-7-1,-1-4 1,-3-3-1,-3 0 0,-6 4 0,-6 6 1,-5 5-1,-10 15 0,0 0 0,0 0 0,-10 30 0,4-4-1,1 1 1,3 2 0,6 1 1,5-8-1,7-7 1,8-13 0,8-10 0,2-11 0,5-9 0,-2-10 1,-1-6-1,-6-3 1,-6-4-2,-7 4-1,-6 1-1,-2 8-4,-10-5-10,14 23-20,-13-6-4,11 18 0,-3-5-2</inkml:trace>
  <inkml:trace contextRef="#ctx0" brushRef="#br3" timeOffset="126817.8022">8955 4157 97,'4'-10'39,"-5"-6"1,15 4-2,4-10-34,14-2-1,9-4-1,9-2-2,5 5-3,-2-9-12,8 23-23,-18-3 0,-5 18-1,-23 0-2</inkml:trace>
  <inkml:trace contextRef="#ctx0" brushRef="#br3" timeOffset="126989.4022">8896 4441 92,'-40'41'39,"8"-19"1,23-3-2,9-19-30,28-15-6,21-11-2,17-8-1,16 1-7,-1-17-25,24 8-6,-5-11 1,5 12-2</inkml:trace>
  <inkml:trace contextRef="#ctx0" brushRef="#br3" timeOffset="127488.6022">9786 4120 103,'-44'34'40,"7"12"1,-8-14-3,9 8-35,7-3 0,6-2-2,6-7 1,9-8-2,9-8 2,-1-12-2,24-5 1,-4-11-1,4-8 0,1-7 2,3-8-2,-1-5 1,-4-4 0,0 2-1,-6 7 0,-3 3 0,-3 8 0,-4 7 1,-7 21-1,0 0-1,0 0 1,11 22 0,-5 0 0,3 3 0,5 0 0,5 0-1,7-5 1,4-7 0,6-7 1,3-6-1,1-9 1,1-5 0,-2-6 0,-3 1-1,-5-5 1,-4 5 0,-6 3-1,-4 5 0,-3 8 0,-14 3 0,15 23-1,-13 0 0,-1 10 0,-1 3-1,2 8-2,-2-4-2,11 12-12,-11-21-17,23 5-7,-2-19 1,19 1-1</inkml:trace>
  <inkml:trace contextRef="#ctx0" brushRef="#br3" timeOffset="127894.2022">10787 4076 105,'-21'-8'42,"-22"0"0,0 19-1,-16 11-36,8-1-3,2 8 0,5 5 0,7 4-1,12 0 0,12-5 0,15-3-1,14-10 0,9-7 1,11-12-1,4-7 0,7-10 0,-1-8-1,2-6 1,-5-6 0,-3 1 0,-5 3 0,-10 5 0,-6 7 0,-6 12 0,-13 8 1,1 27-1,-11 14 0,-7 16-1,-10 14 0,-4 13 1,-6 8-1,-7 6 0,-7-1 1,-7-7-1,-4-9 0,-3-13 0,-4-15 0,5-14-3,-4-21-3,14-3-12,-13-31-14,19 1-8,-6-25 0,11-3-2</inkml:trace>
  <inkml:trace contextRef="#ctx0" brushRef="#br3" timeOffset="128674.2022">8883 5757 75,'0'0'38,"-5"13"0,5-13 0,0 0-32,-7-11-3,7 11 0,22-15-1,1 1 0,7-2 0,11-4-3,4 5-2,-4-9-22,9 15-12,-14-2 0,-5 15-2,-17-1 1</inkml:trace>
  <inkml:trace contextRef="#ctx0" brushRef="#br3" timeOffset="128814.6022">8907 5978 106,'-24'31'39,"11"-16"3,22-3-4,14-16-35,25-10-1,18-5-7,4-15-21,23 10-13,0-8 1,12 6-3,-5-2 2</inkml:trace>
  <inkml:trace contextRef="#ctx0" brushRef="#br3" timeOffset="129423.0022">10206 5481 80,'-14'-9'38,"-6"16"-1,-21 6 2,-11 15-36,-11 8 0,0 11 1,-4 3-2,6 2 3,9-3-3,16-4 3,18-6-4,26-5 2,23-8-2,18-6 1,13 0 1,10 0-4,1 3 4,-5 4-4,-10 3 3,-16 8-1,-21 3 1,-18 3-2,-18-1 1,-14-3-1,-10-6 1,-3-8 0,-3-12 0,7-14 0,8-17 0,11-14 0,16-18 0,13-11 0,15-12-3,10-8-1,12 0-1,3-1-1,6 9-2,-2 2-3,7 26-13,-14-6-18,8 25 2,-13 1 0,5 16 2</inkml:trace>
  <inkml:trace contextRef="#ctx0" brushRef="#br3" timeOffset="129735.0022">10730 5608 76,'-9'14'38,"-11"-9"-1,0 9 2,-14-8-31,0 14-2,-8 4-1,3 7 2,-3 2-4,7 3 3,8-2-4,10-2 2,16-4-3,17-5 1,18-10-1,14-3-2,9-5 1,6 2-1,1 1 4,-4 5-3,-11 6 2,-16 7-2,-15 7 2,-17 7-3,-13 1 2,-9-2-3,-2 1-2,-8-15-5,17 4-18,-8-27-12,22-2 0,-1-28-1,18-2 1</inkml:trace>
  <inkml:trace contextRef="#ctx0" brushRef="#br3" timeOffset="129906.6022">10746 5653 111,'-14'4'41,"0"-4"1,14 0-10,15 7-31,14-11 0,19-4-3,10-6-3,17 7-7,-2-19-22,21 11-5,-9-13-1,4 7-1</inkml:trace>
  <inkml:trace contextRef="#ctx0" brushRef="#br3" timeOffset="130109.4022">11562 5381 90,'-18'32'38,"-13"5"0,9 18 2,-12 11-37,11 11 2,1 6-1,6 6-1,6 0-2,5-10-3,18 4-11,-4-25-22,21-12-2,-2-22-2,17-13-2</inkml:trace>
  <inkml:trace contextRef="#ctx0" brushRef="#br3" timeOffset="130343.4022">11763 5748 103,'-47'9'40,"2"16"2,-12-2-2,8 3-34,5 1-3,13-2 1,12-4-2,14-7 1,15-4-2,15-4-2,11-1 2,8-3-2,9 0 1,1-3-4,5 5 1,-4-12-10,12 13-20,-17-12-8,6 5 1,-11-8 0</inkml:trace>
  <inkml:trace contextRef="#ctx0" brushRef="#br3" timeOffset="130780.2022">12100 5840 101,'-31'5'40,"-13"-1"0,5 12-1,-8-2-30,3 9-5,1 0 3,8 5-5,6-2 3,9 1-4,11-7 3,11-1-3,11-9 1,11-5-2,8-8 0,7-7 0,2-5-3,3-7 3,0-2-3,-4-1 4,-4 0-4,-8 3 3,-8 6-3,-5 7 4,-15 9 0,10 16-2,-16 14 3,-6 15-4,-6 16 4,-5 11-3,-6 10 3,-4 5-4,-4 3 2,-3-2 2,-1-7-1,-4-11 1,2-16-1,-1-12 2,1-17-3,1-15 0,2-12 0,3-15-3,9-10-7,-4-26-16,20 1-12,-2-23-5,18-4 2,1-17-3</inkml:trace>
  <inkml:trace contextRef="#ctx0" brushRef="#br3" timeOffset="131185.8022">12984 5707 88,'14'-4'35,"-14"4"2,-17 17 1,-11 5-35,-11 13 1,-12 9 0,-6 13-1,-7 7 0,2 4-2,1 0 0,9-9-3,15-1-7,2-20-26,24-9-3,11-29 1,0 0-1</inkml:trace>
  <inkml:trace contextRef="#ctx0" brushRef="#br3" timeOffset="131373.0022">12592 5944 106,'-9'-11'40,"9"11"1,-2 17-1,11 7-34,6 2 0,16 5-5,13-1 1,11-5-4,20 3-6,1-23-20,22 3-12,0-18 0,10-2-2,-10-16 3</inkml:trace>
  <inkml:trace contextRef="#ctx0" brushRef="#br3" timeOffset="131544.6022">13614 5629 107,'-49'25'38,"1"20"2,-7-1-8,4 19-30,7 7-2,9 1-3,26 7-25,3-16-8,27-5-1,10-18-2,23-10 0</inkml:trace>
  <inkml:trace contextRef="#ctx0" brushRef="#br3" timeOffset="131825.4022">14051 5716 111,'-37'19'41,"-15"7"2,8 18-2,1 3-36,6 12-2,12 2 0,15 1 0,16-6 0,18-8-3,15-13 2,10-11-2,8-16 0,-1-16 0,-5-15 0,-10-10 0,-12-9-2,-14-8 1,-13 1-5,-20-13-3,3 20-20,-21-9-11,5 17-1,-7-2-1,12 16 0</inkml:trace>
  <inkml:trace contextRef="#ctx0" brushRef="#br3" timeOffset="140280.6022">7229 5616 77,'0'0'38,"-14"-15"-1,14 15-1,0 0-32,19 24-2,-5-1 1,4 15-1,-4 11 3,-1 14-2,-4 12 0,-8 10 0,-6 4 0,-3 2-2,-5-3-1,2-13-2,7-7-5,-3-27-24,18-8-7,3-29 0,16-12 0</inkml:trace>
  <inkml:trace contextRef="#ctx0" brushRef="#br3" timeOffset="140467.8022">7380 5723 87,'-35'-20'37,"14"17"-2,6-3 2,15 6-34,26-8-1,18-1-2,18-1-2,11-10-7,21 8-26,-5-7-1,7 10-1,-14-2-1</inkml:trace>
  <inkml:trace contextRef="#ctx0" brushRef="#br3" timeOffset="140655.0022">7419 6100 105,'-40'22'38,"27"-3"0,13-19-10,29-18-26,20 1-3,12-10-2,15 11-17,-5-13-16,10 11 0,-9-2-2,-2 12 0</inkml:trace>
  <inkml:trace contextRef="#ctx0" brushRef="#br3" timeOffset="141060.6022">7980 6143 92,'-19'25'36,"-7"-4"1,5 11 0,-9-4-33,10 4 0,5-2-1,7 2 0,3-5 0,10-5-1,8-11 0,11-8 0,7-11 0,6-8-1,4-9 0,2-2 0,-5-3 0,-2 0-1,-9 4 0,-9 4 0,-10 11 0,-8 11 0,-6 10-1,-8 12 1,-1 8-1,-1 7 1,2 1 0,4 1 1,6-5-1,10-8 2,9-14-1,11-12 1,6-16 0,6-11 0,2-10 0,0-7-2,-1-3-2,-8-7-8,6 15-26,-21-4-5,1 15 1,-13 4-2</inkml:trace>
  <inkml:trace contextRef="#ctx0" brushRef="#br3" timeOffset="141466.2022">7761 7088 92,'-10'-7'38,"-3"3"-1,13 4 1,-19 28-34,15 4-1,-7 15 0,1 17-2,-8 13 0,-2 12-1,-4 3 1,2-3-2,3-7 0,4-16-4,20-11-18,2-38-15,21-21 1,2-29-1,13-13 0</inkml:trace>
  <inkml:trace contextRef="#ctx0" brushRef="#br3" timeOffset="141622.2022">7843 7054 106,'0'0'39,"-17"-1"0,17 1 0,15 3-37,10-9-2,14 1-3,2-7-6,20 11-27,-9-7-2,6 10 0,-11-2-1</inkml:trace>
  <inkml:trace contextRef="#ctx0" brushRef="#br3" timeOffset="141809.4022">7818 7445 104,'-27'27'38,"11"-17"2,16-10-2,30-6-36,11-11-1,15-8-1,8-3-2,10 4-8,-8-6-25,11 11-2,-12-1-1,-5 17-2</inkml:trace>
  <inkml:trace contextRef="#ctx0" brushRef="#br3" timeOffset="142230.6022">8352 7467 102,'-23'22'39,"-6"-9"0,8 8-1,-1-6-33,7 5-1,3-4-1,9 3 0,3-2-1,7-1 0,5-7-1,8-3 1,7-9-1,4-3 0,1-9-1,3-5 1,0-1-1,-3-4-1,-3 3 1,-7 2-2,-3 6 1,-8 8 0,-11 6 0,9 16 0,-14 7 0,-1 10 1,-3 4 0,2 3 1,1-1 0,5-6 0,7-12 0,8-12 1,7-17-1,9-16 1,4-11-1,5-9 0,-1-4 0,-1-3-1,-6 3-1,-8 5-2,-2 10-2,-15-1-7,7 21-27,-16-5-1,3 18 0,6-16-1</inkml:trace>
  <inkml:trace contextRef="#ctx0" brushRef="#br3" timeOffset="142433.4022">9258 7249 99,'0'0'36,"-13"-6"0,13 6-2,18-12-32,9 3 0,8-2-1,8-3-2,11 9-20,-4-9-14,1 11-1,-13-2-1,-9 11 1</inkml:trace>
  <inkml:trace contextRef="#ctx0" brushRef="#br3" timeOffset="142573.8022">9182 7544 112,'-24'36'41,"15"-21"0,28-10-2,19-9-38,25-25-8,39 0-28,1-16-5,15 1 1,-3-6-1</inkml:trace>
  <inkml:trace contextRef="#ctx0" brushRef="#br3" timeOffset="143182.2022">10469 7072 97,'6'-31'35,"-1"7"1,-14 2 1,5 10-34,-18 7 0,-5 12 1,-7 8 0,-3 11 0,-5 5-1,7 6 1,3 1-1,12 0 0,11-2-1,14-3-3,15-6 2,16-2-2,13-3 1,6-1-1,4 0 1,-2 1-1,-9 3 1,-11 3 1,-16 6-1,-21 1 1,-15 0 0,-14-2-1,-11-5 2,-3-6-1,2-13 0,4-12 0,11-14 1,15-13-1,13-15 0,14-10-1,14-7 0,11-6-1,10 2-1,1 1-3,7 13-5,-16-3-23,11 23-7,-12-1 1,3 20-1</inkml:trace>
  <inkml:trace contextRef="#ctx0" brushRef="#br3" timeOffset="143509.8022">11196 7048 105,'-18'13'38,"-16"-5"1,-1 11 1,-14-9-33,9 14-2,-1 0 0,11 4-2,6-1 0,15 3-3,15-8 2,15 0-3,17-7 1,12 0-1,8 0 1,3-1-1,-3 3 0,-8 3 2,-14 8-1,-16 5 1,-19 7-2,-17 3 2,-12 0-2,-8-4 0,1-4-4,-1-19-4,24 0-21,-5-27-10,23-6-1,7-21 0,19-3 1</inkml:trace>
  <inkml:trace contextRef="#ctx0" brushRef="#br3" timeOffset="143946.6022">11298 7076 121,'-21'-4'40,"21"4"3,-21 6-3,37-8-35,0 1-3,16-3 0,8-1 0,10-1-2,9-3 0,4 0 0,0 1 0,-5 2 0,-6 3 0,-8 3 0,-10 6 0,-11 5 0,-14 9 0,-10 5 0,-11 10 0,-10 9 0,-7 5 0,-3 4 0,2 3 0,4-3 0,7-5 0,13-5 0,13-12 0,15-16 0,15-14 0,12-12 0,8-17 0,4-13 0,-1-8 0,-5-9 0,-11-5 0,-13-1 0,-12 3 0,-15 2 0,-11 13 0,-10 11 0,-6 13-2,-4 9-3,11 22-9,-9-6-14,27 20-13,2-3 1,23 7 1,7-11-2</inkml:trace>
  <inkml:trace contextRef="#ctx0" brushRef="#br3" timeOffset="144399.0022">12608 7064 116,'-33'20'39,"-3"14"1,-13 0 0,2 12-37,1 1 1,4 2-3,2-4 1,8-4-2,6-9 1,11-9-1,15-23 0,0 0 1,10-24 0,10-11 1,3-13 0,5-8 1,0-10-3,-2 0 0,-1 3 0,-8 9 0,-5 13 0,-8 17 0,-4 24 0,-1 12 0,-4 27 0,8 16 0,4 16 0,8 3 0,11 6 0,14-3 0,13-11-2,8-14 1,9-16 1,-4-22 1,-2-19 1,-8-18-2,-8-22 0,-12-15 0,-14-15 0,-14-10 0,-6-6 0,-13-13-13,8 17-8,-19-10-12,8 27-10,-6 5-1,5 24-1,-2 12 3</inkml:trace>
  <inkml:trace contextRef="#ctx0" brushRef="#br3" timeOffset="147675.0022">2096 9080 89,'-23'-10'37,"5"19"-1,-14 1 0,-1 21-32,-14 10-1,1 10 1,-6 5 0,8 6-1,7-3-1,16-1 0,18-11-1,20-16-3,27-11-5,12-23-28,32-5-2,8-17 0,17-4-2</inkml:trace>
  <inkml:trace contextRef="#ctx0" brushRef="#br3" timeOffset="147955.8022">2650 9201 106,'-51'26'38,"5"15"0,-7-8-3,7 13-32,7 2-1,11-1 1,8-3 0,17-6-2,13-9 1,17-10 0,12-14 0,10-11-1,7-13 0,3-13-1,-1-9 0,-7-6 0,-6-5-3,-14-2-1,-5 7-4,-19-8-14,2 24-16,-15-3 0,7 19-1,-8 2 0</inkml:trace>
  <inkml:trace contextRef="#ctx0" brushRef="#br3" timeOffset="148283.4022">3294 9139 90,'0'0'38,"-10"-10"-1,-16 6 1,9 10-30,-17-4-2,8 7-1,-3 2-1,8 0-2,6 1 0,11 0-1,14-1-1,8-1 1,11 2-1,2 4 0,3 3 0,-3 8 0,-5 6 1,-11 6-1,-13 8 1,-11 5 1,-13-2-1,-6-2 0,-3-7-1,1-8-1,5-8-3,3-25-10,22 0-23,13-26-3,19-3 1,6-15-3</inkml:trace>
  <inkml:trace contextRef="#ctx0" brushRef="#br3" timeOffset="148860.6022">4045 8913 104,'-29'2'39,"3"-12"2,26 10-2,3-12-37,26-4-1,15-1-1,11 0 2,6 2-2,5 4 1,0 4-2,-7 6 2,-12 4 2,-7 10-1,-21 5 1,-11 7-1,-13 2 0,-12 6 0,-7 1 1,-7 3-3,-2 1 1,2-8-1,7 1 0,6-3 0,9-6 0,11-2 0,12-9 0,11-4 0,12-2 0,4-3 0,7-2 0,2 0-1,-3 6 1,-4 4 0,-11 10 0,-11 7 0,-15 9 0,-15 9 1,-13 3 0,-11 6 0,-6 0 0,-3-4-1,2-5 0,4-10-2,13-6-1,9-20-5,29 0-19,1-29-13,28-5-1,6-22 1,19-5-2</inkml:trace>
  <inkml:trace contextRef="#ctx0" brushRef="#br3" timeOffset="149141.4022">5091 8968 108,'-19'-5'41,"-5"27"1,-21 8-1,3 26-34,-5 5-3,6 13-1,5 1 0,14 4 0,14-5 0,13-10-3,14-13 0,16-17 0,9-22 0,7-19 0,4-17 0,-1-22 0,-4-14 0,-5-14 0,-9-6 0,-12-6-5,-8 6 1,-11 5 0,-7 16-3,-13 3-7,10 33-18,-16 4-9,21 19 2,-19-1-1</inkml:trace>
  <inkml:trace contextRef="#ctx0" brushRef="#br3" timeOffset="149453.4022">5703 8635 98,'-23'6'40,"-12"2"1,6 15 0,-7 2-35,13 7-1,5 1 0,10 5-1,12-5-1,11-4-1,9-8 0,7-7-1,4-12 0,1-10-1,-3-12 0,-1-11-1,-7-10 1,-5-8 0,-4-7-2,-8-3 1,-4 3-4,-8 2-1,3 22-13,-21-3-16,8 27-6,-10 6 0,6 20 0</inkml:trace>
  <inkml:trace contextRef="#ctx0" brushRef="#br3" timeOffset="149781.0022">6218 9155 106,'-16'-9'40,"22"-2"0,3-20-5,13 13-35,10-1 0,10 2-1,8 8-5,-7-3-30,15 16-3,-10-3 1,2 11-2</inkml:trace>
  <inkml:trace contextRef="#ctx0" brushRef="#br3" timeOffset="149937.0022">6255 9309 113,'-30'2'40,"30"-2"1,10-19-5,27-4-40,36 5-30,3-12-6,24 8 0,6-7-1</inkml:trace>
  <inkml:trace contextRef="#ctx0" brushRef="#br3" timeOffset="150498.6022">7832 8259 89,'-2'-12'39,"2"12"-1,0 0 0,-3 20-35,-4 8-2,2 14 1,-2 10-2,1 10 1,-3 9-3,1 4 1,3 3-2,-4-9-5,16 1-27,-9-17-1,9-8 0,-2-20-2</inkml:trace>
  <inkml:trace contextRef="#ctx0" brushRef="#br3" timeOffset="150717.0022">7828 8355 98,'-13'-13'39,"1"0"1,12 13-3,17-8-33,17 2-1,13-3-1,15 0-2,14 0-2,5-6-5,15 10-29,-16-3-3,-2 10 0,-24-1-2</inkml:trace>
  <inkml:trace contextRef="#ctx0" brushRef="#br3" timeOffset="150873.0022">7873 8649 105,'-20'8'39,"20"-8"2,19-8-5,18-4-35,19-3-3,9-6-3,19 11-30,-10-5-4,9 10 1,-13-2-3</inkml:trace>
  <inkml:trace contextRef="#ctx0" brushRef="#br3" timeOffset="151450.2022">8633 8585 75,'0'0'38,"-8"-16"-2,8 16 3,-11-11-31,11 11-3,0 0 0,0 0-2,-12 12 0,11 3-1,-1 4-1,-1 6 1,-1 4-1,-1 1 1,0 0-1,2-1 1,1-5-1,3-5 1,4-8-1,7-8 0,7-10 0,5-5 0,4-7 0,1-3 0,-2-2 0,0-1-1,-4 3 1,-6 3-1,-7 7 0,-10 12 0,0 0 0,0 0 0,-12 14 0,4 3 1,2 2-1,2 2 0,4 1 0,4-2 1,8-4 0,7-6-1,4-5 1,6-4 0,0-8 0,-2-2-1,2-8 0,-2-2-1,-4-3 0,-2-2-2,0 2-3,-9-11-8,13 16-24,-16-8-2,6 11 0,-11-4 0</inkml:trace>
  <inkml:trace contextRef="#ctx0" brushRef="#br3" timeOffset="151762.2022">7785 9176 102,'48'-10'40,"28"-15"1,38 0-2,25-13-36,22-2-1,21-1-1,11-2-4,4 22-20,-20-6-15,-9 14-1,-28 0 0,-18 9-3</inkml:trace>
  <inkml:trace contextRef="#ctx0" brushRef="#br3" timeOffset="152901.0022">8078 9460 55,'0'0'35,"0"0"2,0 0-2,13 11-20,-17-1-3,10 19-3,-10-1 0,6 13-3,-6 3-2,0 10 0,-2 0-1,-1 5-1,-1-1-2,1-5 1,4-3-3,2-8-2,9 0-4,-6-23-25,17 7-5,-4-18-1,8-1 0</inkml:trace>
  <inkml:trace contextRef="#ctx0" brushRef="#br3" timeOffset="153353.4022">8159 9488 97,'17'-18'39,"4"12"1,-1-11-1,11 5-35,7-4-1,6 1-1,3 2-2,-3-1-5,3 17-11,-13-10-23,0 13 1,-17-2-1,-2 10-2</inkml:trace>
  <inkml:trace contextRef="#ctx0" brushRef="#br3" timeOffset="153540.6022">8156 9784 99,'-17'11'38,"15"0"0,2-11-1,42-11-36,1 2-3,6-9-6,14 8-28,-2-5 0,8 9-1,-9-3-1</inkml:trace>
  <inkml:trace contextRef="#ctx0" brushRef="#br3" timeOffset="154117.8022">8813 9799 81,'-9'14'37,"3"9"0,-5-2 2,13 14-31,-12-4-1,9 8-2,-2-4 0,3-1-2,0-4-1,2-2 0,-1-7 0,3-6-1,-4-15 0,0 0-1,0 0 1,12-13-1,-8-10 1,-1-6-1,2-7 1,2-8-1,1-5 0,6-4 0,2 1 1,5 2-1,3 5 0,1 7 0,0 8 1,1 10-1,-2 12 0,-3 8 0,-6 8-1,-5 7 0,-5 4 1,-4 4-1,-4 4 0,-7 0 1,-4 0 0,-2 0 0,-2-4 1,-1-3 0,2-4 1,3-3-1,2-2 1,12-11 1,-6 12-1,6-12 0,20 9 0,0 0 0,4-4 0,6 5-1,5-4-1,2 1-1,5 0-3,-7-12-12,12 14-21,-16-13-5,6 10 1,-13-12-2</inkml:trace>
  <inkml:trace contextRef="#ctx0" brushRef="#br3" timeOffset="154695.0022">1340 11594 72,'-15'2'40,"15"-2"-1,13 4 0,19-10-27,11-1-10,19 0 0,11-3-1,7-3-2,11 6-7,-12-6-29,4 11 0,-18-4-1,-13 14-2</inkml:trace>
  <inkml:trace contextRef="#ctx0" brushRef="#br3" timeOffset="154851.0022">1333 11873 79,'-24'17'35,"24"-17"1,21-5-2,27-7-35,26-19-2,29 1-31,1-13 0,8 0-2,-7-6 0</inkml:trace>
  <inkml:trace contextRef="#ctx0" brushRef="#br3" timeOffset="155131.8022">2070 11264 81,'0'0'40,"0"0"-2,14-5 2,20 6-36,3 5 0,11 6 1,1 4-2,3 9 0,-5 8 0,-5 8-1,-15 11-1,-14 7 2,-13 4-3,-15 6 2,-10 1-3,-10-6-1,-3-4-1,-3-15-4,17 4-20,-6-26-15,21-1 2,9-22-3,0 0 1</inkml:trace>
  <inkml:trace contextRef="#ctx0" brushRef="#br3" timeOffset="156598.2022">3237 11244 82,'0'0'39,"0"0"-1,0 0-4,-5 15-30,2 7-1,-2 9 0,0 12-2,-1 10 0,-1 12-1,1 10-1,-2 3-2,5 4-1,-4-12-10,13 5-23,-4-15-1,12-7 0,-3-19-2</inkml:trace>
  <inkml:trace contextRef="#ctx0" brushRef="#br3" timeOffset="156832.2022">3247 11274 86,'-22'-22'38,"15"12"0,7-4 1,12 7-37,15-1-1,9 0-1,10 1-1,5-2-4,13 11-20,-8-6-13,3 7 1,-14-2-2</inkml:trace>
  <inkml:trace contextRef="#ctx0" brushRef="#br3" timeOffset="157019.4022">3299 11583 78,'-22'17'38,"19"-4"-1,3-13 0,36-11-35,4-3-2,7-7-4,17 7-29,-6-8-3,6 10-1,-9-2 1</inkml:trace>
  <inkml:trace contextRef="#ctx0" brushRef="#br3" timeOffset="157565.4022">3836 11623 61,'-1'16'37,"-6"-2"-2,6 7 2,-13 1-28,13 12-3,-6-4 1,4 7-3,-7-4 0,6 2-2,-3-6 0,3-2-1,0-9 1,1-7 0,3-11-1,0 0 0,8-21 0,-1-4 0,1-6-1,2-7 2,-1-6-2,3-3 1,1-2-1,4 4 1,-1 1-2,5 9 2,2 4-1,4 5 0,3 10 0,0 9 0,0 7-1,-2 6 1,-3 8-1,-5 4 1,-5 8-1,-8 2 1,-7 2-1,-7 0 1,-7 0 0,-6-3 0,-4-3 0,-4-1 2,0-8-1,2 1 0,1-8 0,6 3 1,3-4-1,16-7-2,-10 17 3,10-17-3,18 22 2,0-9-2,5 4 1,5-2-2,6 0 1,1-5-2,7 1-6,-6-17-23,18 3-8,-5-17 1,14-4-3</inkml:trace>
  <inkml:trace contextRef="#ctx0" brushRef="#br3" timeOffset="157752.6022">4887 11312 96,'-10'12'42,"-8"-9"0,18-3-1,0 0-39,0 0-1,37-10-2,-2-4-3,14 13-19,-5-16-17,10 10 1,-13-6-2,-2 12 1</inkml:trace>
  <inkml:trace contextRef="#ctx0" brushRef="#br3" timeOffset="157924.2022">4880 11568 98,'-32'38'42,"4"-17"0,28-2 0,0-19-37,42-10-2,7-9-2,14-8-2,14 2-10,-4-15-25,20 6-5,-8-9 0,7 8-2</inkml:trace>
  <inkml:trace contextRef="#ctx0" brushRef="#br3" timeOffset="158407.8022">6415 10730 99,'0'0'37,"16"36"2,-22-10-8,1 24-28,-5 8 0,2 8-3,-2 7 2,0 2-2,4-2 0,1-3-2,5-8 0,2-13-4,14-2-20,-4-24-12,9-9 0,-3-21-1,8-9 0</inkml:trace>
  <inkml:trace contextRef="#ctx0" brushRef="#br3" timeOffset="158595.0022">6407 10889 105,'-13'-17'39,"13"17"2,22-24-1,13 10-37,9-5 0,14 0-2,12-1-2,6-1-2,7 16-12,-13-8-23,1 16-2,-20 1 0,-8 12-2</inkml:trace>
  <inkml:trace contextRef="#ctx0" brushRef="#br3" timeOffset="158782.2022">6481 11142 86,'-20'15'38,"20"-15"1,11 2 0,15-15-35,22-2-3,13-2-1,8-3-3,8 10-12,-6-6-22,3 9-1,-11-2-1,-6 8 1</inkml:trace>
  <inkml:trace contextRef="#ctx0" brushRef="#br3" timeOffset="159234.6022">7105 11084 78,'-14'9'39,"-8"-3"0,6 8 0,-9 1-30,5 8-4,-2 0-1,5 7 1,-1 0-2,9 0 0,6-6-1,9-2 1,11-12-2,8-7 1,9-12-1,6-9 0,2-5-1,-1-2 1,-3-4-1,-7 0 0,-7 6 0,-7 3 0,-8 8 0,-9 12 0,0 0 0,0 0 0,-13 22 0,9 2 0,-2 5-1,5 1 2,3 1-1,5-1 0,6-6 1,2-5-1,5-10 1,2-8 0,4-11 0,-2-7-1,-2-6 1,-1-8-1,-3-1 0,-1-4-1,-3 3-1,-1-2-1,0 11-1,-4-1-7,13 19-19,-22 6-11,18-3 1,-18 3-1</inkml:trace>
  <inkml:trace contextRef="#ctx0" brushRef="#br3" timeOffset="159515.4022">6225 11822 96,'0'0'41,"22"-8"2,36-12-1,25-15-39,30-7 1,20-5 0,17-2-1,7 1-2,0 4-1,-5 12-3,-15 3-4,-13 24-18,-35-4-16,-14 17 1,-32-3-2,-15 12 1</inkml:trace>
  <inkml:trace contextRef="#ctx0" brushRef="#br3" timeOffset="160279.8022">6731 12161 67,'-16'-16'39,"1"12"-1,-11-1 2,7 14-30,-14 1-4,5 13-1,-6 6-1,6 7-2,-1 3-2,9 3 1,6-2-1,10-2 0,12-8-3,10-11-2,24-3-6,-3-22-26,30-1 0,-1-16-3,11-4 2</inkml:trace>
  <inkml:trace contextRef="#ctx0" brushRef="#br3" timeOffset="160545.0022">7110 12185 79,'-30'28'40,"-14"0"-1,8 12 2,-8-11-35,10 14-2,9-4-1,11 0-1,9-6 0,15-5-1,12-8 1,9-10-2,7-10 1,4-9 0,-1-10 0,1-5 0,-6-7-1,-7-4 0,-7-3-1,-10-1-2,-8 6-1,-7-4-3,2 14-5,-19-7-25,15 17-2,-6-5-1,11 18 2</inkml:trace>
  <inkml:trace contextRef="#ctx0" brushRef="#br3" timeOffset="160903.8022">7532 12092 76,'0'0'40,"-13"15"-1,-10-12 1,5 15-32,-9-8-3,3 6-2,2 0 0,4 2-2,6 0 1,6-1-1,9 0 0,8-4-1,7-2 1,8-3-1,6 0 0,1-1 1,0 1-1,-2 2 1,-8 4-1,-7 3 0,-10 4 0,-9 4 1,-7 1-2,-6 0 1,-1 0-2,-2-7-3,9 0-2,-8-25-21,18 6-12,16-21 0,7-2-1,3-16 0</inkml:trace>
  <inkml:trace contextRef="#ctx0" brushRef="#br3" timeOffset="161465.4022">7974 11864 79,'0'0'41,"0"0"-1,26-5 1,15 0-38,7-8-1,10 2 2,2-2-2,-2 5 2,-5 4-3,-8 6 0,-13 7 0,-18 7 0,-16 8 1,-10 2-3,-10 4 2,-3 1-2,0-3 2,4-3-1,8-8 1,13-4-1,14-8 0,10-6 0,8-3 0,6 0 0,-2 1 0,0 4 1,-7 6-1,-10 7 0,-10 8 0,-12 8 1,-10 6-1,-10 4 0,-6 3 0,-3-2 1,-3 1-3,4-8 1,5-1-3,4-15-2,21 4-18,1-22-16,18-11 0,2-18-1,21-6 1</inkml:trace>
  <inkml:trace contextRef="#ctx0" brushRef="#br3" timeOffset="161746.2022">8914 11796 94,'-11'11'41,"-10"24"2,-16 5-1,7 12-37,-5 10-1,9 5-2,7-2 1,13-5-1,13-11 0,12-10-1,9-18 0,9-16-1,3-20 0,1-14 0,-5-9 0,-6-9 0,-9-6 0,-10-5-1,-10 0-1,-12-2-2,-5 14-5,-21-9-17,9 24-16,-17 0 3,-1 20-5,-13 5 2</inkml:trace>
  <inkml:trace contextRef="#ctx0" brushRef="#br3" timeOffset="162510.6022">3492 13499 68,'0'0'39,"0"0"0,1 18 0,4 8-34,-10 7-1,3 14-1,-3 11-2,-1 12-1,-5 10 0,0 5-1,-2 1-1,1-8-1,5-8-2,0-20-6,19-9-26,-3-29-2,15-14 0,2-28 1</inkml:trace>
  <inkml:trace contextRef="#ctx0" brushRef="#br3" timeOffset="162713.4022">3581 13481 61,'-31'-17'41,"13"16"-2,-1 0 1,19 1-20,13 7-16,15-10-2,15-3-1,10-4-2,12 5-2,-3-10-14,10 19-22,-18-2 0,-4 17-1,-22-2 0</inkml:trace>
  <inkml:trace contextRef="#ctx0" brushRef="#br3" timeOffset="162900.6022">3458 13942 74,'-10'16'40,"10"-16"-2,28 0 1,13-13-35,12-3-2,11-4-1,6-3-2,9 5-4,-8-13-19,4 18-13,-15-2-1,-1 11-1,-18-1 1</inkml:trace>
  <inkml:trace contextRef="#ctx0" brushRef="#br3" timeOffset="163415.4022">4165 13885 64,'-3'25'38,"-8"-3"-1,8 13 1,-10-6-30,9 12-3,-7-3-1,5 6-1,-3-4-1,3-3-1,0-3 0,3-8 0,0-8 0,3-18 0,0 0-1,2-14 0,2-13 1,2-8-1,0-13 2,1-6-1,2-8 0,2 0 1,1-1-1,1 6 0,2 2 0,5 7 0,4 9-1,4 9 0,1 9 0,3 10 1,1 6-2,-1 7 1,-2 7 0,-4 6-1,-8 8 1,-6 3 0,-8 5-1,-11 1 1,-7 1 0,-6-2 0,-5-1 0,-3-1 1,0-5-1,4-1 2,0-5-1,7 1-1,4-2 1,9 3 0,4 0 1,4 3-2,7 4 1,3 2-1,4 2 1,3 0-1,4-1-1,2-5-1,4-4-2,0-21-13,17 9-12,-13-25-13,16-2 0,-7-19 0</inkml:trace>
  <inkml:trace contextRef="#ctx0" brushRef="#br3" timeOffset="163602.6022">4972 13790 88,'0'0'41,"-12"21"1,12-21-3,0 0-36,0 0-1,24-21-3,6 7-1,3-8-4,13 12-19,-13-14-14,5 14 0,-18-4-3,-2 15 2</inkml:trace>
  <inkml:trace contextRef="#ctx0" brushRef="#br3" timeOffset="163774.2022">4951 13987 88,'-18'31'42,"-1"-14"-1,19 1 0,0-18-38,16-4-1,10-10 0,8-7-2,11-1-6,-4-18-18,19 11-16,-12-10-1,8 3-2,-5-9 0</inkml:trace>
  <inkml:trace contextRef="#ctx0" brushRef="#br3" timeOffset="166051.8022">5912 13299 75,'4'-11'40,"-7"-5"0,3 16-1,15-12-33,0 7-2,4 0-1,6 4 0,3 1-2,4 5 0,-1 6-1,-3 5 0,-8 10 0,-7 9-1,-14 13 2,-14 12-1,-14 11 0,-11 6 2,-8 1-2,1 1 2,1-12-2,10-7 1,12-17-1,21-18 1,25-20 0,23-14-2,22-10 0,12-14-3,19 4 0,3-19-10,23 15-24,-13-8-3,4 14 0,-20-8 0</inkml:trace>
  <inkml:trace contextRef="#ctx0" brushRef="#br3" timeOffset="166410.6022">7047 13477 68,'-18'18'39,"-13"4"-3,-5 12 1,-11 5-37,2 1-2,2 9-3,-5-11-6,18 6-22,-6-12-3,17-7 0,8-16 1</inkml:trace>
  <inkml:trace contextRef="#ctx0" brushRef="#br3" timeOffset="166551.0022">6789 13654 62,'14'-26'40,"-15"-1"-1,3 17 0,-15-3-27,13 13-5,-9 16-2,13-1-2,8 4-3,10-6-4,19 10-14,1-20-21,22 5 0,0-15-2,16-2 1</inkml:trace>
  <inkml:trace contextRef="#ctx0" brushRef="#br3" timeOffset="166987.8022">7644 13174 56,'6'-21'39,"-6"21"1,0 0 0,13 18-28,-15 3-5,4 18-2,-12 10-1,0 14-1,-8 10-1,1 5-2,-1 1-1,0-8-2,10-2-6,-8-19-29,26-6 0,3-26-2,17-11 0</inkml:trace>
  <inkml:trace contextRef="#ctx0" brushRef="#br3" timeOffset="167190.6022">7704 13183 82,'-16'-18'42,"-1"-2"-1,17 20 0,10-22-37,12 11-2,11 1-2,8 2-3,11 10-7,-9-5-29,13 16-1,-14-4 0,-4 16-1</inkml:trace>
  <inkml:trace contextRef="#ctx0" brushRef="#br3" timeOffset="167377.8022">7620 13520 72,'-26'21'40,"4"-10"0,22-11 0,20 4-35,17-11-2,7-4 0,13-1-3,2 3-2,-2-7-6,11 14-25,-18-9-5,-3 16-1,-17-7-1</inkml:trace>
  <inkml:trace contextRef="#ctx0" brushRef="#br3" timeOffset="167814.6022">8105 13511 63,'-10'7'39,"-2"-10"1,12 3 0,-21 9-26,19 6-7,-9 4-2,3 6-1,-1 4-2,4 3 1,2 0 0,3-2-1,3-5-1,7-5 1,2-9-1,8-10 0,4-10-1,5-10 1,3-5-1,0-6 0,-3-1 0,-1 1 0,-6 2 0,-4 6 0,-5 6 0,-13 16 0,11-10 0,-11 10 0,1 18 0,-2-3 1,2 2-1,1 2 0,2 1 0,3-4 0,4-1 0,3-5 0,2-4 0,0-6 0,2-6 0,-2-6 0,1-4 0,-2-6 0,-2-4-1,-1-6-1,1-1-2,-7-8-5,13 15-19,-14-10-13,6 12 0,-11-1-2,0 25 2</inkml:trace>
  <inkml:trace contextRef="#ctx0" brushRef="#br3" timeOffset="168251.4022">5864 14076 45,'0'0'40,"13"25"-1,23-20 1,33 7-17,29-17-20,39-6 1,32-10 0,29-7 1,30-11 1,22-5-2,11-4 0,8 2-1,-10 1-1,-15 8-1,-23 8-2,-23 5-4,-29 22-13,-48-4-23,-24 17 1,-46-1-3,-27 9 1</inkml:trace>
  <inkml:trace contextRef="#ctx0" brushRef="#br3" timeOffset="168875.4022">6840 14831 64,'-17'-15'40,"10"-2"-1,0-18-12,13 2-22,6-3-2,5 3 0,0 2 0,1 7 0,1 5-1,0 11 0,-3 10-1,-2 10 0,-4 10 0,0 6-1,-1 4 0,-1 3 0,1-2 0,1-3-1,1-6 1,3-9 0,1-12 2,1-11-1,1-17 1,1-8 1,-3-16-1,0-6 1,-6-13-2,-3-7 1,-1-4 0,-4 1 0,0 6-1,4 8 0,-3 12-1,4 10 1,5 13 0,5 14 0,11 8 0,10 6-1,13 2 1,13 0-1,15-2 0,9-6-1,14-1-3,-1-16-8,15 16-23,-20-14-6,-3 10-1,-25-6-1</inkml:trace>
  <inkml:trace contextRef="#ctx0" brushRef="#br3" timeOffset="169343.4022">7687 14217 71,'-15'-7'43,"15"7"-3,9-21 2,18 10-37,9-11-2,15-1 0,3 2-1,3 6 0,-5 6-1,-6 8 0,-8 5 0,-12 13 0,-16 8-1,-17 10 1,-13 5-1,-13 6 0,-6 2 1,-5-1-1,3-8 0,8-6 1,11-7-1,13-11 1,26-14 0,16-7-1,16-7 1,10 1 0,5 4 1,-2 3-1,-7 10 1,-12 12-1,-27 15 1,-21 11-1,-17 9 0,-17 4 0,-14 3-1,-4-5-1,1-9 0,7-10-3,15-10-2,9-27-9,37 2-5,-2-32-13,36 3-8,1-15-4,20 4 3</inkml:trace>
  <inkml:trace contextRef="#ctx0" brushRef="#br3" timeOffset="169483.8022">8479 14667 91,'-26'11'38,"4"-9"-6,22-2-27,-10-34-45,21 16-3,11-15 0</inkml:trace>
  <inkml:trace contextRef="#ctx0" brushRef="#br3" timeOffset="173945.4022">9430 13491 37,'19'18'33,"10"-2"2,6-4-1,3-6-23,12-4-8,7-16 1,14-8 0,3-17 0,15-12 2,2-17-2,11-13 0,1-17-1,7-9-1,-1-8-1,1-9 0,-2-5 0,-3-2 0,-2-4 0,-1 0-1,-1 1 1,0 4 0,1 2 0,1 7 0,2 6 0,6 11 0,0 12-1,3 11 1,-3 15 0,-1 13-1,-3 14 0,-4 12 1,-2 12-1,-4 11 1,0 7-1,2 8 2,-3 1-1,5 3 0,-1-1 0,2 0 0,-1-4 0,-5-1 0,-10-4-1,-11-4 0,-14-3 0,-17-6-1,-19-4 1,-18-3-1,-17-3 0,-18-6 0,-12-2 0,-11-3 0,-9-1 1,-5 2 0,-1-1 1,-2 1 1,1 3 0,3 3 1,5 2-1,8 4 1,8 3-1,12 4 1,14 1-3,17 8 1,16-7-1,22 5 1,21 1-1,19 2 0,17 0 0,15 4 1,6 3-1,1 3 0,-12 8 0,-14 6-1,-22 9 1,-25 9-1,-33 13 0,-31 9 0,-30 10 1,-23 6 0,-14 1 0,-7-4 2,4-7-2,5-14-2,21-5-9,9-27-26,36-12-2,19-13 0,20-25-2</inkml:trace>
  <inkml:trace contextRef="#ctx0" brushRef="#br3" timeOffset="174288.6022">14394 10692 76,'4'-22'38,"-4"22"-1,10-13 0,-1 27-30,-9 6-1,3 16-2,-5 11-3,-1 13 0,-4 9-1,-3 7-1,-3 6 0,-2-1-1,3-2-2,-2-15-12,13-2-21,0-19 0,15-13-1,1-26 0</inkml:trace>
  <inkml:trace contextRef="#ctx0" brushRef="#br3" timeOffset="174507.0022">14457 10787 94,'-11'-4'40,"7"-12"0,21 2-1,5-4-35,25-10-1,17-5-1,14-2-2,9 3-2,1-1-4,5 21-25,-17-4-7,-7 17 0,-21 0-2</inkml:trace>
  <inkml:trace contextRef="#ctx0" brushRef="#br3" timeOffset="174725.4022">14426 11038 92,'0'0'38,"22"-2"2,19-10-6,11-8-33,12-1 1,8 2-5,-4-5-5,7 15-28,-14 1 1,-4 13-4,-17 5-1</inkml:trace>
  <inkml:trace contextRef="#ctx0" brushRef="#br3" timeOffset="175333.8022">14966 11235 73,'12'-11'38,"4"7"-1,-16 4 2,13 8-33,-18 7-2,-1 13 0,-7 5-2,-3 9 1,-4 3-1,1 3 0,-1-4-1,5-4 0,5-7 0,4-8 0,3-10 0,3-15-1,10-1 1,0-14-1,2-9 1,3-6-1,0-7 0,0-2 0,1-5 1,0-1-1,0 1 0,3 0 0,3 6 0,2 2 0,3 6 1,1 6-1,3 7 0,0 6 0,-2 10 0,-6 8 0,-6 7-1,-8 7 1,-6 4-1,-8 5 1,-9 1 0,-6 0 0,-5-1-1,-5 0 2,-1-5-1,0-5 1,4-5 0,6-1 0,5-5 1,7 3-1,9-12 1,10 18-1,7-6 1,6 2-1,6 1 0,3 1-1,3 1-1,4-1 0,1 1-3,-3-11-3,12 11-19,-13-22-15,9 3 2,-9-16-3,9 0 3</inkml:trace>
  <inkml:trace contextRef="#ctx0" brushRef="#br3" timeOffset="175505.4022">15653 11145 96,'0'0'40,"-10"-4"0,23 4-1,11-9-36,7 0-2,12 0-2,4-2-2,13 11-21,-15-11-14,7 12-1,-22-3-1,-3 11 0</inkml:trace>
  <inkml:trace contextRef="#ctx0" brushRef="#br3" timeOffset="175677.0022">15675 11387 106,'-15'26'41,"15"-26"2,19 5-2,24-21-39,8-7-1,11 0-3,2-7-5,10 15-21,-17-11-13,1 13 0,-19-2-2,-2 13 1</inkml:trace>
  <inkml:trace contextRef="#ctx0" brushRef="#br3" timeOffset="187096.2022">17218 10873 53,'6'-13'30,"-4"-2"3,-4-1-2,-4 2-25,-10-6-1,4 1-2,-11-4 2,4 6 0,-12-4 0,5 11-1,-9-2 1,5 11-2,-3 2 1,5 12-1,-5 0 0,10 7-1,0 0 0,9 1-1,6-3-1,9-2 1,-1-16-1,28 13 1,3-13-1,7-5 0,11-2 1,3-2-1,1 0 1,1 3 0,-6 6-1,-5 7 1,-12 13-1,-11 9-1,-14 13 0,-15 12 0,-13 11 0,-9 5-1,-4 3 1,-3-2-1,6-7-2,4-19-6,22-6-25,8-22-1,21-10-1,7-21 0</inkml:trace>
  <inkml:trace contextRef="#ctx0" brushRef="#br3" timeOffset="187533.0022">15530 10748 103,'-33'-10'42,"19"2"-1,15-10-9,16-14-68,44 4-4,14-8 0,19 5-3</inkml:trace>
  <inkml:trace contextRef="#ctx0" brushRef="#br3" timeOffset="187782.6022">16514 11548 86,'-41'24'38,"7"-8"0,-8-22 0,-1-6-38,16-12 1,11-2 0,3-4 0,8 3 0,2 3-1,3 2-2,11 13-6,-8-2-28,17 12-1,-3-2-2,11 10 1</inkml:trace>
  <inkml:trace contextRef="#ctx0" brushRef="#br3" timeOffset="188547.0022">18153 10738 77,'-23'-22'37,"-1"8"-1,-11 2 1,-1 8-29,-10 11-4,-1 14-1,-5 5 1,5 11-1,-2 0 0,8 5 1,10-7-2,13-3 1,16-13-1,20-11 0,22-12 0,19-11-2,13-10 1,11-6 0,3-1 0,0 0-1,-9 6 0,-13 10 0,-17 13 0,-21 13 0,-17 16 0,-19 15 0,-15 17-2,-12 11 0,-7 12 0,-5 6 0,2 2-1,5-8-1,19-9-2,10-29-15,30-9-16,12-33 0,31-20-2,15-28 0</inkml:trace>
  <inkml:trace contextRef="#ctx0" brushRef="#br3" timeOffset="188890.2022">18905 10750 108,'-49'8'40,"9"15"-1,-7-4-1,1 15-35,9 5-3,8 9 0,5 9 1,6 6-2,7 4 2,8 1-1,10-7 0,15-10-1,12-16 3,12-18-1,12-22 0,11-16-1,2-19 0,0-12 0,-6-9 1,-12-7 0,-13 1 0,-17 2 0,-15 5-2,-20 8 1,-11 13-3,-13 9 2,-4 19-5,-9 7-4,13 20-26,-7 0-2,19 13 1,3-4-2</inkml:trace>
  <inkml:trace contextRef="#ctx0" brushRef="#br3" timeOffset="189607.8022">19659 10713 95,'-10'6'37,"-5"5"-1,2 18 2,-5 7-32,-1 14-3,-6 8-2,1 11 0,-7 5 0,1 4-1,0-4 1,3-5 0,3-12-1,4-13 0,9-17 2,8-15-1,3-12 0,17-34 0,1-8-1,4-12 0,3-11 2,3-8 0,-3-4 0,2 0 0,-1 7-1,-3 10 1,-2 12 0,-4 16 1,0 20-3,2 17 1,-2 22-1,3 14 0,1 17-1,7 8 0,3 5 0,6 3-1,5-3 2,8-6-2,0-13 2,10-13 0,-1-16 1,-3-15 0,-2-19 0,-5-16 0,-4-14 0,-11-11 0,-6-11 0,-11-6 2,-8-5-2,-7-3 2,-6 4-3,-3 5 1,-4 10-1,-2 7-2,6 22-10,-9-2-19,16 31-10,0 0 0,18 16-1,-4 5 0</inkml:trace>
  <inkml:trace contextRef="#ctx0" brushRef="#br3" timeOffset="189748.2022">20810 11225 96,'-30'11'36,"3"-12"-30,-5-13-4,2-2-33,3-22-13</inkml:trace>
  <inkml:trace contextRef="#ctx0" brushRef="#br4" timeOffset="388446.0173">24057 11421 22,'-23'6'29,"-11"-4"1,-5 1 1,-4 1-19,-16-9-2,3 9-2,-19-10-2,0 8-1,-17-4-1,-3 5 1,-16-2-2,-2 8 0,-13-3 0,-6 5-1,-11 2-1,-7 2 0,-8 1-1,-4 1 0,-8 1 0,-7 1 0,-3 0 0,-4 0-1,-6-1 1,-3 0 0,-1-1 0,-8 1 2,-2 0-1,-2 1 2,-4 3-2,-3 1-2,0 0 2,-2 0-1,-7 0 0,3 1-2,2-5 2,1-2-2,1-6 2,6-3 1,4-5 0,5-2-1,4-3 1,6 0 0,2-4-1,2 1 1,0 2-1,1 0 0,1 1 0,0 1 1,0 0-1,1 0 0,3 1 0,4-1 1,2-1-1,2-3 1,0 0 0,8 1-1,1-2 2,4 2-1,-1 1 0,0 2-1,5 0 1,2 2 0,0 2-1,1 0 0,8-1 0,5 0 1,6-3-1,7-1 0,2-2 0,6-1 0,7-2 0,4 0 1,0 1-1,7 1 0,-1 1 1,4 0-1,4 2 0,6-2 1,5 1-2,7-2 1,8-2-1,8-2 2,12 1-2,5-2 2,11 2-3,5-1 2,10 3-1,2-1 2,14 7-3,-15-4 2,15 4-1,0 0 1,0 0 0,0 0 0,0 0 0,13 6 0,-13-6 0,13 7 0,-13-7 1,10 9-3,-10-9 3,0 0-3,11 15 3,-11-15-3,3 12 3,-3-12-3,0 0 3,2 12-1,-2-12 1,0 0-1,0 0 1,0 0-1,0 0 1,0 0 0,0 0-1,0 0 1,0 0 0,0 0-1,0 0 1,0 0-1,0 0 1,-1 11-1,1-11 0,0 0 0,0 0 0,-6 13 0,6-13 0,-2 11 0,2-11 0,-2 17 0,1-5 0,1 4 0,0 4 0,1 6 0,-1 6 0,-3 5 0,1 8 0,-1 6 0,-3 4 0,-1 5 1,-1 7-1,-3-1 0,1 2-1,0 0 1,-3 2 0,-1 2 0,2 2-1,0 3 1,-1 1-1,1 7 2,1 2-1,-2 5-1,4 2 2,-2 4-2,1 1 2,2-2-2,-2 0 1,2-3 0,3 0-1,0-3 1,1-2-1,3-2 1,0-1 0,0-1-1,0 1 1,0 1 0,-4 1 0,0-2 0,0 1 0,-1-2-1,-1-4 2,1-3-2,1-4 1,2-5 0,3-3 0,0-3 1,2 3-1,2 3-1,-1 6 1,0 6 0,-1 3-1,-2-1 0,0-6-1,-2-25-8,11-12-25,-9-40-4,10-21-2,-1-39 2</inkml:trace>
  <inkml:trace contextRef="#ctx0" brushRef="#br4" timeOffset="624519.2643">3716 6049 67,'8'-13'32,"5"3"-8,-10-12-1,8 12-15,-9-7 0,-2 17-2,10-21 1,-10 21-2,5-13-1,-5 13 0,0 0-1,0 0 0,-10-9 0,10 9-1,-14 1 0,14-1 0,-20 8-1,8 2 0,-3 1 0,-1 6 0,-2 4-1,-2 5 0,-2 2 1,-2 1 0,-1 0-1,3-1 1,1-4 0,3-1 0,2-6 0,3-2 0,1-4 0,6-1 0,6-10-1,-9 13 0,9-13 1,0 0-1,-4 11 0,4-11 0,0 0 1,0 0-1,0 0 1,0 0 0,0 0-1,11-4 1,-11 4 0,11-7 0,-11 7-1,15 2 0,-5 4 0,3 4 0,2 9 0,1 4 0,3 5-1,1 4 1,2 2-1,2 0 1,1-2 0,5-3 0,2-5 0,0-4 0,4-4-1,1-5 0,-1-2 0,-3-3 0,-2 1 0,-7-3 1,-4 0-1,-7 0 1,-13-4-1,11 3 2,-11-3-2,-12 0-1,12 0-4,-29-4-25,18 6-5,-9-7-1,7 5 0</inkml:trace>
  <inkml:trace contextRef="#ctx0" brushRef="#br4" timeOffset="625112.0643">3442 6947 90,'5'-19'35,"-5"19"0,0 0 0,0 0-30,-3 15-2,5 8-1,-2 7 0,2 13 0,-2 10-1,0 8-1,-1 8 1,0 3-1,-1-4 0,0-6-2,4-6-2,-4-17-5,15-7-25,-8-20-1,9-9 0,-4-19-1</inkml:trace>
  <inkml:trace contextRef="#ctx0" brushRef="#br4" timeOffset="625314.8643">3463 6957 98,'-4'-14'36,"-2"1"0,6 13-2,0 0-28,22 0-4,0-5 0,10-3-1,10-5-1,7-4-1,9 0-4,-3-9-22,9 12-9,-12-1 0,-4 13-1,-16 3 0</inkml:trace>
  <inkml:trace contextRef="#ctx0" brushRef="#br4" timeOffset="625486.4643">3527 7273 99,'-22'16'36,"19"-3"2,3-13-5,27-16-30,8-5-2,11-3 0,10-1-5,0-8-24,10 12-8,-7-1 0,-1 14-1</inkml:trace>
  <inkml:trace contextRef="#ctx0" brushRef="#br4" timeOffset="625798.4643">4163 7313 88,'-27'11'38,"-11"-1"-1,2 15 2,-12-2-32,10 10-1,1-2-1,11 3 0,8-1-2,17-4-1,15-10 0,15-11-3,17-11-1,9-23-14,17-1-20,-4-18-4,10-4 1,-9-8-3</inkml:trace>
  <inkml:trace contextRef="#ctx0" brushRef="#br4" timeOffset="631710.8643">5039 6310 59,'0'0'34,"0"0"-1,-13-6 0,13 6-27,-14 9 0,8 3-1,-4-2 0,2 8-1,-3-1-1,4 4-1,0-3 0,6 3-1,2-5 0,6-2 0,4-7 0,2-4 0,2-6 0,1-4 0,0-7 1,-2-3-1,-4-4 0,-4 0 1,-6-1-1,-4 5-1,-8 2 2,-3 5-1,-6 5 0,-1 7 0,-1 5 0,2 6 0,1 2 0,6 3 0,6 2-1,6-1 0,7-1 0,4-4 1,7-3-1,5-5 0,1-7 0,2-5 0,1-9 1,-2-6 0,-4-7-1,-3-5 1,-7-1 0,-6 1 0,-6 1-1,-4 8 1,-8 8-1,-6 11 1,-3 14-1,-4 11 0,1 9 1,2 7-1,2 3 0,5 0 1,8-4-1,7-8 1,9-12 0,12-12-1,5-15 1,6-9 0,0-5 0,-2-3-1,-5 0 1,-6 5 0,-12 7-1,-4 17 1,-25 4-1,2 12 0,-5 5 0,3-2-1,8-3-2,7-15-4,25 0-21,4-31-11,27-5 1,3-15-3,20-1 1</inkml:trace>
  <inkml:trace contextRef="#ctx0" brushRef="#br4" timeOffset="634503.2643">2703 5861 38,'4'-13'30,"-4"13"1,0 0-6,-4-20-9,4 20-2,0 0-3,0 0-1,0 0-2,0 0-4,0 0 0,0 0 0,0 0-2,0 0 0,13-9 0,3 6-1,4-1 1,4 0-2,5 1 1,5 1 0,2-2-1,2 3 1,-2 1-1,-4 0 0,-3 1 0,-3 0 0,-5-1 0,-4 1 1,-4 1-1,-13-2 0,15 2 1,-15-2 0,0 0-1,1 15 1,-6-5 1,-3 6-1,-2 8 2,-3 7-2,-3 11 1,-3 9-1,0 9 0,0 0 0,2 0-1,3-4-2,8-6-2,0-27-19,19-4-15,1-29 1,13-9-2,0-19 1</inkml:trace>
  <inkml:trace contextRef="#ctx0" brushRef="#br4" timeOffset="634659.2643">3316 6051 109,'-18'15'39,"1"6"0,-9-8-3,-5-6-38,18 6-16,-2-22-20,15 9 0,-3-22-1,13 9-1</inkml:trace>
  <inkml:trace contextRef="#ctx0" brushRef="#br4" timeOffset="636344.0643">5079 6512 61,'0'0'33,"0"0"-2,0 0-5,0 0-20,0 0-3,-16-2 1,16 2-1,-10 0 0,10 0-1,-15 0 0,15 0 0,-20-4 1,20 4 0,-21-5 0,11 4-1,-4 0 0,0 1-1,-4 2 1,2 2-1,-5 1-1,1 0 1,-5 1-1,-1 0 1,-3-2-1,-2 0 1,-1-2-1,-3-1 1,-1-2 0,0-1-1,-2 0 1,-1-2-1,-1 3 1,0-1-1,1-1 1,-3 2-1,-1 1 1,1-1-1,-1 0 0,1-1 1,-1-3-1,0 2 1,-2-4 0,2 1-1,-1-2 1,-1 2-1,-1-1 1,1 1-1,0-1 1,1 2-1,2 0 0,3-2 0,0 1 1,-1-1-1,3-1 0,1-1 1,0 0-1,0-1 1,0-2 0,1 3-1,-4-2 1,2 3-1,-2 1 0,-4 0 1,0 3-1,-1 0 0,-1 1 0,0 2 0,1 0 1,0-1-1,2 1 0,0 0 1,3 0 0,1-1 0,1-1 0,2 0 0,0-2 0,3 1 1,-2-2-1,6 2-1,0 0 0,2 0-1,4 3-2,1-4-3,21 5-19,-19 1-13,19-1 1,0 0-2,17 0 1</inkml:trace>
  <inkml:trace contextRef="#ctx0" brushRef="#br4" timeOffset="637685.6643">5004 6410 0,'0'0'19,"0"0"0,0 0 0,10-7-16,-10 7-2,0 0 0,0 0 0,0 0 1,11 0 2,-11 0 1,0 0 3,0 0 1,0 0 1,0 0 2,0 0-1,0 0 0,0 0 0,-11-6-2,11 6-2,0 0 1,-10 2-2,10-2-1,0 0 0,-16-8-2,16 8 0,0 0 0,-14-7 0,14 7-2,-14-8 1,4 3-1,-1 2 1,-3-2-1,-1 0 0,-5 0 1,-2-1-1,-4 1 0,-3 2 0,-5-2 0,-3 2-1,-3 0 1,-3 2-1,-2 1 0,-2 0 0,1-1 1,-2 0-1,1-1 0,-1-1 1,1 0-1,1 1 0,-3-2 1,1 3-1,-3 0 1,1 1-1,-1 0 0,0 0 0,-2-1 0,2-2 0,2 0 0,1-3 0,3-1 0,2-1 0,1-1 1,2 1-1,1 1 1,1 0-1,0 1 0,1 3 1,-1 1-1,1 2 0,-1 1 0,-1 1 0,-1 0 0,0 1 0,2 0 0,1-2 0,2-1 0,2-1 0,2-2 0,3-1 0,3-2 0,5 1 0,0-1 0,1 0 0,3 0 0,1 1 0,1 0 0,1 0 0,2 2 0,-1-1 0,1 1 0,11 3 0,-21-4 1,21 4-1,-20-2 0,20 2 1,-17-1-1,17 1 0,-14-2 1,14 2-1,-12-6 0,12 6 1,-12-8-1,12 8 0,-13-8 0,13 8 0,-15-6 0,15 6 0,-17-1-1,17 1 1,-13 2-1,13-2 0,0 0-1,-13 3-3,13-3-10,0 0-22,17-2 0,-10-10-1,12 4-1</inkml:trace>
  <inkml:trace contextRef="#ctx0" brushRef="#br4" timeOffset="639323.6643">4092 5876 55,'0'0'34,"8"-15"-3,-8 15 2,-13-3-24,6 15-1,-12-9-1,3 13-3,-10-4 2,1 8-4,-6-1 3,-1 4-3,-5 1 0,1 5-1,-2 1 1,0 5-1,1-1 0,2 2 0,3-4-1,4-2 1,3-4 0,6-6 0,5-6 0,3-5 0,11-9 0,-11 8-1,11-8 1,0 0-1,0 0 1,0 0-1,0 0 1,0 0-1,0 0 1,0 0-1,0 0 1,0 0 0,0 0 0,0 0 0,0 0 0,0 0-1,-11 0 1,11 0 0,0 0 0,0 0 0,0 0-1,0 0 0,0 0 1,0 0-1,0 0 0,-2 22 0,3-4 0,3 1 0,2 8 0,4-1 0,4 5 0,7 1 0,2-2 0,6-2 2,4 0-2,3 0 1,0-2 0,0 1 0,-3 0 0,-3 0 1,-2-3-1,-4 0-1,-6-4 0,-1-2 1,-5-4-1,-4-3 0,-8-11 0,12 10 0,-12-10 0,0 0 1,0 0-1,0 0 0,0 0 1,0 0-1,0 0 0,0 0 0,0 0 0,0 0 0,0 0 0,0 0 0,0 0 0,0 0 0,0 0-1,0 0 1,0 0 0,0 0 0,10 8-1,-10-8 1,0 0 0,0 0 0,12 8 0,-12-8 0,0 0 0,-12-6-1,1-2 1,-4-2 0,-5-5 0,-3-6-1,-5-3 0,-2-6 0,-2-5 0,-2-3 0,0-3 0,0-2-1,4-3 2,-2 2-2,4 2 3,4 1-2,3 2 1,4 4 0,3 4 1,4 6-1,3 4 0,2 4 0,2 4 0,3 13 1,0-15-1,0 15 0,0 0 0,16-1 0,-16 1 1,22 2-1,-5-4 0,7-4 0,9-8 1,7-4-1,11-7 1,9-8-1,4-4-1,5-3 2,0-4-3,-3 4 1,-6 5 0,-9 5 0,-11 6-2,-11 7 2,-8 4 1,-9 6-2,-12 7 2,0 0 0,0 0-1,0 0 1,-12 11-2,1-9 1,11-2-1,-19 3-4,17 11-25,-8-9-5,8 9 0,2-14-2</inkml:trace>
  <inkml:trace contextRef="#ctx0" brushRef="#br4" timeOffset="644768.0643">13621 12175 82,'-14'8'40,"3"-13"-2,11 5 1,13-15-36,11 2-1,10-5-1,8 3 1,4 1-1,-2 5 0,-4 7 0,-6 7 0,-9 7 0,-10 9-1,-11 4 1,-10 4 0,-8 2-1,-3 2 0,-3-5 1,1-1-1,4-7 0,7-7 0,8-13 0,13 10 0,7-12 0,4-1 0,6 1 0,0 1 1,-1 3-1,-3 6 1,-8 6-1,-11 8 1,-8 5-1,-9 6 0,-10 2 1,-4 0-2,-1-2 1,1-6-3,7-6 0,6-16-4,11-5-7,13-15-23,21-5-2,1-18 0,18-3 1</inkml:trace>
  <inkml:trace contextRef="#ctx0" brushRef="#br4" timeOffset="645048.8643">14313 12195 66,'23'-26'38,"-19"2"0,-4 24 1,-22-8-24,4 27-7,-8 3-3,4 10-1,-2 1-1,8 5 1,6 0-3,10-3 2,8-8-2,10-6 1,9-11-2,3-8 1,4-9-1,0-8 0,-2-7 0,-6-7 0,-5-4 0,-8-4-2,-6 0 1,-8-2-2,0 5-1,-6-2-1,3 13-3,-6-9-15,10 32-17,1-22 2,9 24-1,-10-2 2</inkml:trace>
  <inkml:trace contextRef="#ctx0" brushRef="#br4" timeOffset="645376.4643">14732 12042 77,'0'0'39,"-7"-18"-1,7 18 2,-26-1-32,11 6-3,-6 2 0,5 8-2,-2-1 0,9 7 0,4-1-1,6 0 0,8-5-1,8-4 0,7-8-1,8-6 1,0-5-2,0-9 2,-3-4-1,-3-4 0,-9-1 0,-5-1 0,-11 5 0,-6 3 0,-6 4 0,-5 6-1,-2 6-1,-2 3-1,7 12-6,-11-10-24,21 12-7,3-14 0,0 15-1</inkml:trace>
  <inkml:trace contextRef="#ctx0" brushRef="#br4" timeOffset="648012.8643">15159 12138 73,'-4'18'39,"-3"-5"-2,7 6 1,-6-7-35,6-12-2,24 13-2,-4-15-1,13 6-8,-7-11-27,10 7 2,-6-4-3,-1 8 2</inkml:trace>
  <inkml:trace contextRef="#ctx0" brushRef="#br4" timeOffset="648184.4643">15109 12485 73,'-35'16'37,"16"-3"0,9-15 1,10 2-35,27-25-1,11 2-1,12-4-2,6-7-3,16 9-25,-6-7-6,7 7-1,-7 1-3</inkml:trace>
  <inkml:trace contextRef="#ctx0" brushRef="#br4" timeOffset="648434.0643">15821 12236 74,'-17'-1'39,"6"8"-1,-4-5-1,11 8-32,-2 7-2,6 8 0,0 6-1,5 11-1,-3 5-1,2 3 0,2-1-1,1-6-1,6-4-2,-3-19-7,14-4-27,-8-22 0,10-8 0,-5-18-1</inkml:trace>
  <inkml:trace contextRef="#ctx0" brushRef="#br4" timeOffset="648621.2643">15885 12102 77,'-16'-9'39,"-2"-2"-1,18 11 1,0 0-33,0 0-3,17-15-3,8 5-1,9 7-7,-7-10-27,16 11-2,-6-6-2,2 11 2</inkml:trace>
  <inkml:trace contextRef="#ctx0" brushRef="#br4" timeOffset="648777.2643">15915 12335 78,'-30'27'38,"1"-15"-1,15 2 1,14-14-34,0 0-3,22-11-3,6-8-7,17 9-28,-2-7 1,9 6-2,-3-1 1</inkml:trace>
  <inkml:trace contextRef="#ctx0" brushRef="#br4" timeOffset="649011.2643">16364 12388 69,'-17'8'39,"-8"-4"-3,3 10 3,-11-10-31,9 16-3,-3-3-1,6 5-1,3 0-1,6 0 0,8-3 0,11-4-2,10-6 1,11-11-5,16 2-9,1-16-24,15 2-1,-4-9 0,9 5-1</inkml:trace>
  <inkml:trace contextRef="#ctx0" brushRef="#br4" timeOffset="649338.8643">17014 12102 65,'7'-15'38,"-7"15"-1,7-10 1,-7 10-29,-10 16-4,-4 8-1,-8 10 0,-7 13 0,-9 14-2,-7 13 0,-10 9 0,-5 8 0,-7 0-2,3-2 1,4-10-1,9-12-3,10-14-2,6-30-27,31-10-6,7-27-1,24-10-2</inkml:trace>
  <inkml:trace contextRef="#ctx0" brushRef="#br4" timeOffset="650181.2643">17078 12449 67,'0'0'38,"2"-10"-2,-2 10 1,-4 22-32,1 1-3,-4 6 0,3 10-1,-3 7 0,1 6-1,0 3 0,3-2-1,3-1-2,2-11-3,16-1-28,-7-19-1,11-9-2,-1-17 1</inkml:trace>
  <inkml:trace contextRef="#ctx0" brushRef="#br4" timeOffset="650368.4643">17173 12467 78,'-24'-4'41,"-4"-2"-3,14 12 2,-2-6-34,16 0-4,0 0-1,25 0-1,5 0-3,3-7-2,15 14-26,-6-11-7,8 11 1,-11-7-3</inkml:trace>
  <inkml:trace contextRef="#ctx0" brushRef="#br4" timeOffset="650586.8643">17186 12711 74,'-25'7'38,"15"0"-1,10-7 1,0 0-34,15-8-4,9 0 1,8 0-3,4-4-1,9 10-9,-7-10-24,13 9 0,-8-6-1,2 8 1</inkml:trace>
  <inkml:trace contextRef="#ctx0" brushRef="#br4" timeOffset="651070.4643">17598 12696 73,'-17'0'37,"5"8"0,-5-5 1,12 7-34,-9 0-1,4 8 0,-2-2-1,5 4-1,2 0 1,3 1-1,4-4 1,6-4-1,3-3 0,4-9 0,5-2 0,2-6-1,1-3 1,2-5-1,-3 0 0,-3 1 0,-4 0 0,-2 4 0,-13 10 0,15-13 0,-15 13 0,0 0 0,8 21 0,-6-4 0,1 4 0,3 4 1,1 1-1,3-1 1,2-4 0,3-6 0,1-9 0,4-10 0,-2-7 1,2-12-1,-4-7 0,3-6 0,-4-5-1,1-1 0,-1 1-2,-2 0-3,9 13-23,-13-6-10,8 12-1,-11-1-2,4 10 0</inkml:trace>
  <inkml:trace contextRef="#ctx0" brushRef="#br4" timeOffset="651694.4643">11857 13761 78,'0'0'41,"0"0"-2,0 0 1,6-12-38,21-3-1,11-3-1,7-3 0,6-2-2,6 1-1,-4-1-3,10 16-20,-18-8-12,1 14 0,-20 1-1,-7 16 1</inkml:trace>
  <inkml:trace contextRef="#ctx0" brushRef="#br4" timeOffset="651850.4643">11892 13997 65,'-36'28'38,"14"-17"0,22-11-2,24-21-32,27-11-1,18-11-4,9-15-4,19 6-22,-6-16-8,3 4-2,-11 1 1</inkml:trace>
  <inkml:trace contextRef="#ctx0" brushRef="#br4" timeOffset="652115.6643">12402 13375 68,'-27'5'38,"19"8"0,8-13 2,16 23-33,8-12-2,15 7 0,1 0-2,8 10 1,-4 5-1,-6 11-1,-10 8 0,-12 12 0,-16 7-2,-15 5 0,-11-1-1,-6-3 0,-4-7-1,2-13-2,9-7-4,-3-29-33,28-6 2,7-25-2,21-8-1</inkml:trace>
  <inkml:trace contextRef="#ctx0" brushRef="#br4" timeOffset="654362.0643">13038 13567 58,'-2'-33'38,"-3"-2"0,6 12 0,-5-2-31,4 25-1,0 0-1,4 21-1,-7 16-2,1 15 1,-4 11-2,1 12 0,-2 5-2,-2 0-2,6-1-2,-5-20-7,15-3-27,-5-23 1,13-11-2,-3-25 2</inkml:trace>
  <inkml:trace contextRef="#ctx0" brushRef="#br4" timeOffset="654564.8643">13102 13480 76,'-13'-17'39,"-4"-1"0,17 18 0,1-17-35,15 9-2,7-2-1,9-3-2,12 4-4,-2-14-18,16 15-16,-8-2 2,3 10-2,-17 1 1</inkml:trace>
  <inkml:trace contextRef="#ctx0" brushRef="#br4" timeOffset="654720.8643">13170 13713 74,'-50'30'38,"16"0"-1,9-23 0,25-7-33,0 0-2,34-19-1,8-1-2,7-11-6,23 9-29,-7-6-1,10 10-1,-7-1 1</inkml:trace>
  <inkml:trace contextRef="#ctx0" brushRef="#br4" timeOffset="655001.6643">13794 13810 81,'-24'0'40,"-15"-3"-2,6 15 2,-5 1-36,-3 12-1,3 3-1,5 5 0,7 1-1,13 1 1,14-7-2,14-6 0,19-7-2,11-15-3,20 4-21,-1-25-15,16 1 3,-5-14-2</inkml:trace>
  <inkml:trace contextRef="#ctx0" brushRef="#br4" timeOffset="655188.8643">14314 13641 78,'-15'7'39,"15"-7"-1,13-11 0,10-8-37,4 5-3,2-2-2,11 13-17,-10-11-16,5 13 1,-11 0-3,-3 10 2</inkml:trace>
  <inkml:trace contextRef="#ctx0" brushRef="#br4" timeOffset="655344.8643">14367 13825 90,'-22'29'40,"-1"-14"0,19 0-1,4-15-36,19-5-3,8-6-1,4-8-5,22 8-32,-9-13-1,12 7 0,-5-4-2</inkml:trace>
  <inkml:trace contextRef="#ctx0" brushRef="#br4" timeOffset="655812.8643">15372 13446 70,'0'0'39,"0"0"-1,0 0 0,-11 24-34,4 2-3,4 11 0,-2 9 0,-1 10 0,2 4-2,-1 0 2,5 1-6,-1-20-9,11 1-24,0-20 0,8-10 1,-2-21-1</inkml:trace>
  <inkml:trace contextRef="#ctx0" brushRef="#br4" timeOffset="656015.6643">15438 13349 87,'-15'-14'40,"15"14"-1,-6-13 0,6 13-37,23-9 0,3 4-1,8 0-2,6 0-2,10 5-3,-6-10-27,11 13-6,-10-4 1,3 10-2</inkml:trace>
  <inkml:trace contextRef="#ctx0" brushRef="#br4" timeOffset="656202.8643">15422 13658 80,'-14'18'39,"14"-18"-1,0 0 1,32-19-38,6-2-1,14-2-3,4-6-4,16 11-30,-13-4 0,7 15-1,-12-4 1</inkml:trace>
  <inkml:trace contextRef="#ctx0" brushRef="#br4" timeOffset="656639.6643">15993 13578 71,'-25'4'39,"7"10"-2,-10-5 2,11 6-31,-8 2-4,8 8 0,1 2-1,5 2 0,5-1-1,8-3 0,3-3-1,10-7 0,5-9 1,6-6-2,4-10 1,2-2-1,-1-6 1,0-1-1,-5-2 0,-4 3 0,-6 1 0,-3 7-1,-13 10 1,11-5 0,-11 5 0,2 20 0,-1-2 0,1 1 0,3 3 0,1-1 0,3-3 0,2-4 0,2-7 1,3-6-1,1-8 0,0-6 1,1-9-1,-1-5 1,2-6-1,-1-3 0,2-1-2,-2-3-1,7 8-2,-7-9-17,16 20-18,-8-6 1,15 15-2,-6-7 2</inkml:trace>
  <inkml:trace contextRef="#ctx0" brushRef="#br4" timeOffset="656842.4643">17010 13428 61,'-4'28'38,"-12"-11"-1,1 12 1,-12 0-23,0 9-13,-2 4-1,1 1-1,2 4-2,2-8-2,7 2-5,-8-20-24,18-3-2,7-18-3,-1-11 2</inkml:trace>
  <inkml:trace contextRef="#ctx0" brushRef="#br4" timeOffset="656998.4643">16802 13508 81,'-8'-37'42,"7"24"-2,-13 3 1,14 10-31,-4 23-3,13-1-4,5 2-1,7 2-3,12-1-2,5-12-9,26 11-25,-9-21-4,14 5 0,-10-12-2</inkml:trace>
  <inkml:trace contextRef="#ctx0" brushRef="#br4" timeOffset="658667.6643">19110 13278 79,'-4'-11'39,"1"-10"0,13 7 1,1-8-36,14 5 0,4 0-1,6 5-1,0 3-1,-3 6 0,-2 4 1,-4 5-2,-8 5 0,-5 9 0,-12 3 1,-7 3-1,-5 3 1,-4-1-1,-3-3 1,1-1 0,2-4-1,6-7 1,9-13 0,7 10-1,8-10 0,7 0 0,1 0 0,4 4 1,-2 2-1,-5 8 0,-9 7 1,-8 8-1,-10 5 1,-8 6-1,-6 1 0,-4 0 0,1-6-1,2-6 0,11-8-2,11-21-3,13 9-20,5-34-13,21-1 0,2-19-1,15 4 1</inkml:trace>
  <inkml:trace contextRef="#ctx0" brushRef="#br4" timeOffset="658932.8643">19763 13293 87,'-25'12'40,"7"20"-2,-13 1 3,7 8-35,1 3-2,9 4 0,7-5-2,10-1 0,12-11 0,11-9-1,7-13 1,7-11-1,1-16 0,1-9-1,-6-10 1,-7-7-1,-10-6 1,-14-2-1,-9 0 0,-11 3-2,-8 8-1,-10 6-2,-1 19-6,-15-3-22,13 30-7,-12 1 0,10 21-2</inkml:trace>
  <inkml:trace contextRef="#ctx0" brushRef="#br4" timeOffset="659572.4643">13153 14683 72,'-4'-21'44,"4"21"-3,-7-16 2,7 16-36,-13 27-4,-1 8-2,-1 14 0,-3 11-2,0 8 0,2 3-1,3 1-1,4-11-2,11-1-8,-3-27-28,20-8 1,-7-27 0,17-10 0</inkml:trace>
  <inkml:trace contextRef="#ctx0" brushRef="#br4" timeOffset="659759.6643">13170 14735 77,'-21'-14'43,"-8"-3"-2,15 12 1,2-5-36,17-1-2,13-4-2,13-4-1,11-1-2,7-4-1,9 6-3,-7-14-19,7 25-16,-20-1-1,-4 16 0,-22 1 1</inkml:trace>
  <inkml:trace contextRef="#ctx0" brushRef="#br4" timeOffset="659915.6643">13119 14963 74,'-30'26'41,"19"-3"-1,11-23 0,14-1-38,21-12-1,12-6-3,18 7-20,-1-14-17,13 7 0,-1-7-1,6 13 1</inkml:trace>
  <inkml:trace contextRef="#ctx0" brushRef="#br4" timeOffset="660227.6643">13936 14919 61,'-3'-11'40,"-10"-9"1,13 20 0,-39-17-33,17 18-2,-11 5-1,0 10-2,-8 6 0,3 4-1,3 3-1,9 4 0,8-2-1,14-2 1,14-5-2,14-9 0,18-5-3,6-11-6,25 4-29,-7-15-1,18 3-1,0-16 0</inkml:trace>
  <inkml:trace contextRef="#ctx0" brushRef="#br4" timeOffset="660524.0643">14711 14774 77,'10'-11'43,"6"7"-2,-3-10 0,9 2-40,9-2-3,3-2 0,6 6-5,-9-8-12,9 18-21,-15-6 2,3 17-2,-28-11 1</inkml:trace>
  <inkml:trace contextRef="#ctx0" brushRef="#br4" timeOffset="660664.4643">14882 14861 54,'-44'25'39,"15"5"-1,1-14 2,21 3-26,7-19-8,27-4-5,19-3-8,6-15-30,33 6-2,8-13-1,28 5 0</inkml:trace>
  <inkml:trace contextRef="#ctx0" brushRef="#br4" timeOffset="661257.2643">18289 14474 66,'-4'20'38,"-14"-3"-3,1 15 1,-7 3-36,-4 1-3,4 5-5,-11-10-26,15 3-1,-2-14-2,11-5 1</inkml:trace>
  <inkml:trace contextRef="#ctx0" brushRef="#br4" timeOffset="661413.2643">18070 14603 49,'0'0'41,"-14"-20"-2,14 20-1,0 0-13,0 0-19,22 16-4,7-10-1,17-2-4,9-8-3,24 5-22,4-21-10,19 4 1,-3-15-2</inkml:trace>
  <inkml:trace contextRef="#ctx0" brushRef="#br4" timeOffset="663597.2643">15859 14299 54,'-12'1'36,"-18"1"0,-4 16 0,-19 0-27,2 16-3,-7 0-2,4 8 1,5-2-2,10 3 0,13-7 0,20-5 0,16-9-2,23-7 0,17-7 0,12-4 0,7 0-1,2-1 1,-3 5-1,-9 5 0,-15 8 0,-18 5-1,-21 7 0,-18 2 0,-17 2 0,-12-3 0,-6-8 2,-3-10-3,3-15 3,10-14 0,14-19 0,18-14 1,19-11-2,17-10 0,14-2-3,4-8-3,23 16-29,-14-2-2,8 21-2,-15 1 0</inkml:trace>
  <inkml:trace contextRef="#ctx0" brushRef="#br4" timeOffset="663940.4643">16289 14362 77,'0'0'39,"-18"-2"-2,8 19-3,-9-6-28,2 10-2,-1 2 0,2 5-1,2 1-1,8 1 0,6-2 0,9-4-1,9-4-1,9-8 1,7-1-1,4-2 0,1-1 0,-1 4 1,-5 3-2,-6 3 0,-8 6 0,-13 6 0,-8 5 0,-8 3 0,-6 0 0,-5-3-2,0-4 1,0-12-2,13-3-8,-5-26-25,24-4-3,-2-25 0,17-5 1</inkml:trace>
  <inkml:trace contextRef="#ctx0" brushRef="#br4" timeOffset="664330.4643">16398 14357 83,'-13'17'40,"1"-12"0,22 4 0,-10-9-38,43-11 0,1-2 0,10-1-1,4-2-1,5 4 1,-4 5 0,-8 7 0,-11 9 0,-9 12 0,-15 8 0,-13 7 0,-10 8 0,-10 7 0,-4 4 0,-2 1-2,2-1 1,6-1 0,9-6 0,11-7-1,10-9 1,9-14-2,9-13 2,4-13 1,3-15-1,0-11 2,-6-10-1,-7-5 0,-10-7 0,-8-1 0,-12 0-3,-11 2-1,-2 13-11,-20-4-23,8 22-4,-12 2 0,5 24-2</inkml:trace>
  <inkml:trace contextRef="#ctx0" brushRef="#br4" timeOffset="664970.0643">13558 15881 52,'-10'-16'37,"10"16"0,-16-6-1,8 19-31,-4 8-1,4 14-2,-2 10 0,2 10-2,0 5 0,1 0-2,1-2 0,1-13-6,18 0-21,-8-30-7,12-8-2,-4-24 1</inkml:trace>
  <inkml:trace contextRef="#ctx0" brushRef="#br4" timeOffset="665157.2643">13471 15799 61,'-12'-2'39,"2"-7"0,21 10-1,1-8-33,13 0-4,10-2 0,5-2-3,6 11-7,-9-9-29,8 14 1,-14-5-1,0 14 0</inkml:trace>
  <inkml:trace contextRef="#ctx0" brushRef="#br4" timeOffset="665313.2643">13538 16118 60,'-5'17'39,"5"-17"-2,26-7 2,-1-10-37,19-8-3,12 6-7,-4-16-17,13 20-11,-11-7-2,5 17 0</inkml:trace>
  <inkml:trace contextRef="#ctx0" brushRef="#br4" timeOffset="665578.4643">14208 16038 31,'-18'-1'36,"-12"-1"2,2 15-1,-11-2-18,4 14-13,-4-1 2,6 11-5,1-3 1,11 3-2,8-4 1,12-7-3,12-5 0,11-12-3,18 5-13,3-22-21,22 5-3,-4-13 1,14 4-1</inkml:trace>
  <inkml:trace contextRef="#ctx0" brushRef="#br4" timeOffset="665968.4643">14832 15976 51,'-1'14'41,"1"-14"-3,4 17 2,-4-17-30,29 7-9,3-11-1,9-3 1,7-1-1,4-2-2,5 1 0,-6-6-6,10 9-29,-20-4 0,-2 13-1,-20-4 0</inkml:trace>
  <inkml:trace contextRef="#ctx0" brushRef="#br4" timeOffset="666140.0643">14882 16270 62,'-26'27'38,"10"-21"-1,26-1 0,17-20-36,18-9 1,17-11-4,6-13-3,19 4-32,-11-16 1,7 8-2,-16-9 2</inkml:trace>
  <inkml:trace contextRef="#ctx0" brushRef="#br4" timeOffset="666296.0643">15200 15629 61,'-50'1'38,"19"11"-2,8-3-1,15 7-34,18 2-5,9-8-5,19 16-27,-3-7 0,12 14-2,-5-6 1</inkml:trace>
  <inkml:trace contextRef="#ctx0" brushRef="#br4" timeOffset="666452.0643">15292 16327 70,'-28'48'40,"-1"-26"-2,16-3-2,13-19-38,-6-19-13,30 0-23,0-15 0,14 2-3,-3-15 2</inkml:trace>
  <inkml:trace contextRef="#ctx0" brushRef="#br4" timeOffset="666842.0643">16016 15807 59,'14'-18'40,"-10"-1"-2,-4 19 1,0 0-34,-1 28-1,-13 3-1,-2 14 0,-5 6-1,4 3 0,3-2 0,9-5 1,13-12-1,19-13 0,15-22-1,17-20-1,15-13-1,9-12-3,9-4-5,-12-16-29,9 12-1,-22-11-3,-5 19 1</inkml:trace>
  <inkml:trace contextRef="#ctx0" brushRef="#br4" timeOffset="667013.6643">16410 15661 75,'-36'52'41,"-4"-1"-1,15 21 0,1-1-38,7 1-2,9 1-1,6-3-3,16 5-21,-1-28-13,18-2-1,1-26-2,18-5 0</inkml:trace>
  <inkml:trace contextRef="#ctx0" brushRef="#br4" timeOffset="667466.0643">16772 15969 44,'10'-19'38,"0"-11"0,14 12-1,-2-10-27,12 11-1,-6-3-3,5 11-1,-5 3-2,-2 9 0,-8 6-2,-3 7 1,-6 4-1,-5 4-1,-6 6 1,-5 1 0,-5 4-1,-3 5 1,-2 0 0,-2-2-1,3-3 0,3-5 1,5-4-1,7-5 0,8-8 0,11-12 0,11-11-2,11-10 0,11-2-3,4-17-5,19 8-28,-11-19 0,13 9-2,-11-14 1</inkml:trace>
  <inkml:trace contextRef="#ctx0" brushRef="#br4" timeOffset="667778.0643">17581 15719 65,'-22'4'39,"-13"-6"-2,7 17 2,-7-5-33,5 10-2,3 1-1,3 4-1,7 0 0,7 1 0,7-2-1,10-2 0,8-5 0,8-4 0,6-4 0,5-1-1,1-1 1,-2 0-1,-1 1 0,-6 2 0,-5 5 1,-6 5-1,-7 1-1,-7 4 1,-5 3-2,-4-4 1,-3 4-5,-7-20-17,13 14-16,-9-20 0,14-2-1,0 0 0</inkml:trace>
  <inkml:trace contextRef="#ctx0" brushRef="#br4" timeOffset="667965.2643">17605 15721 79,'-7'-21'43,"7"21"-2,9-10 0,-9 10-38,26-15-2,1 6-1,7 0-1,1-2-4,13 16-19,-11-18-16,15 12 0,-11-13-2,12 9 0</inkml:trace>
  <inkml:trace contextRef="#ctx0" brushRef="#br4" timeOffset="668745.2643">18152 15784 59,'11'-10'40,"-9"-9"-1,-2 19 0,2-10-30,-2 10-7,0 0 0,-15 16 0,4 5-1,-1 7 0,-3 7 0,-2 7 1,-1 1-1,1 5 0,-1-3 0,3-6 1,2-7-2,3-8 2,10-24-2,-10 4 1,13-21 0,4-14-1,5-12 1,0-8-2,6-6 2,0-2-1,2 2 1,0 5-1,-2 9 0,-2 8 1,-1 14-1,-1 16 0,-1 14 0,0 15 0,0 14 0,2 10 0,1 12 1,7 11-1,2 1 0,4-1 0,6-9 1,6-9-1,3-15 1,6-15 1,-2-16-1,0-24 1,-5-19 0,-4-11-1,-9-12 0,-9-7 1,-11-4 0,-9 1-3,-6 1 2,-6 11-2,0 11 1,-1 9-2,7 13 0,7 7-4,16 21-7,-2-8-14,24 26-15,-4-7 1,19 16-2,-3-8 1</inkml:trace>
  <inkml:trace contextRef="#ctx0" brushRef="#br4" timeOffset="668870.0643">19167 16127 108,'-24'21'42,"13"-3"1,-8-20-17,10-21-33,17 2-12,-10-25-14,20 10-9,-4-14-3,13 9 1</inkml:trace>
  <inkml:trace contextRef="#ctx0" brushRef="#br5" timeOffset="779949.4643">12188 11829 61,'22'-22'39,"-4"-2"-3,-1 10 4,-8 4-36,-9 10 0,9 20-1,-15 18 2,-14 14-2,-3 20-2,-10 10 2,1 8-1,0 2 0,5-1 0,7-9 0,12-12-1,13-16-1,11-19-1,14-13-2,5-22-6,17-6-29,-10-16 0,3 0 0,-14-12 0</inkml:trace>
  <inkml:trace contextRef="#ctx0" brushRef="#br5" timeOffset="780121.0643">11990 12254 79,'-37'14'38,"9"-4"-2,19 6 2,9-16-35,28 12-2,11-10-1,11-6-2,15 5-6,-4-15-19,14 10-9,-5-8 0,2 6-1</inkml:trace>
  <inkml:trace contextRef="#ctx0" brushRef="#br5" timeOffset="780698.2643">12651 12235 60,'-22'-5'37,"2"9"0,-9-4 0,5 16-26,-10-8-4,5 12-1,-6 3-2,4 11 0,-1 5-1,5 4 0,3-3-1,9 0-1,8-7 0,12-6 0,13-12 0,10-14-1,10-12 0,7-9 2,4-8-2,2-7 1,-4-3 0,-5 0 0,-9 3-1,-6 2 1,-10 8-1,-8 5 0,-7 10 1,-2 10-1,-12 4 0,1 10 1,-1 8-1,-2 5 0,5 3 0,2 3 1,4-1-1,3-6 0,8-8 0,8-6 1,8-14-1,7-11 0,7-11 1,1-9-1,1-7 2,1 0-2,-4 0 1,-8 5-1,-5 6 1,-7 12 0,-17 17 0,12 6-1,-15 17 1,-3 9 0,0 5-1,2 3 1,1-2-2,6 0 2,4-13-1,6-11 0,11-9-2,2-14-3,14 2-14,-11-24-16,17 11-5,-5-12-3,11 11 1</inkml:trace>
  <inkml:trace contextRef="#ctx0" brushRef="#br5" timeOffset="781649.8643">13083 12358 39,'-5'14'34,"-3"0"1,1 6 0,-8-7-26,11 10-1,-6-13-1,9 4 1,1-14-2,0 0-1,11-21-1,10-2 0,3-14 0,7-2 0,2-5-1,4 3 0,-2 2-1,0 10 0,-5 12 0,-4 14-1,-8 13 1,-3 13-1,-6 11-1,-3 4 1,1 4-3,0-6-1,17 5-30,-6-22-8,20-6 3,5-19-4</inkml:trace>
  <inkml:trace contextRef="#ctx0" brushRef="#br5" timeOffset="782663.8643">17482 13043 36,'28'-33'33,"-6"1"1,1 11 0,-15 1-23,7 24-1,-15-4-3,-3 34 1,-11 2-3,-1 17-1,-7 6 0,0 9-2,-3 3 0,4 5 0,3-4 0,8-1-1,4-7 0,7-11-2,9-8-1,5-15-1,11-4-6,-5-23-26,12-3-1,-8-22-2,5-2 2</inkml:trace>
  <inkml:trace contextRef="#ctx0" brushRef="#br5" timeOffset="782835.4643">17449 13359 63,'-30'-1'36,"15"9"-1,4-4-1,11-4-28,15 8-3,10-9-3,8-1-3,7-6-4,12 7-6,-8-15-9,14 11-11,-7-5-1,4 7 0</inkml:trace>
  <inkml:trace contextRef="#ctx0" brushRef="#br5" timeOffset="783475.0643">17931 13317 37,'0'0'33,"-18"8"1,-7-7 0,6 16-17,-16-11-5,10 12-2,-7 0-4,4 8-1,-1 3-1,6 4 0,2 2-1,7 0-1,5-7 0,7-1-1,6-9 0,8-10 0,5-10-1,7-12 1,5-8-1,2-6 0,0-5 0,1-2 1,-4 0-1,-3 4 0,-5 4 0,-4 7 0,-7 5 1,-9 15-1,0 0 0,0 0 0,2 20 0,-8 3 0,0 2 1,1 3-1,7-1 0,3-2 1,8-9-1,8-8 1,8-10-1,6-8 1,5-7 0,2-5-1,0-3 1,-5 1 0,-5 5-1,-6 2 1,-9 8-1,-7 9 1,-10 0-1,-3 26 1,-7-3-1,-4 5 0,0 1 0,0 4 0,5-7 0,4-5 0,5-21 1,21 3-1,4-21 1,10-10 0,4-5 0,5-6 1,2-3-1,-4 7 1,-4 5-1,-11 14 1,-7 13-1,-10 13-1,-6 12 0,-9 13 0,-2 6-1,-1 2-2,5 6-2,-1-19-8,24 10-18,-5-28-9,22-4-1,0-23 0</inkml:trace>
  <inkml:trace contextRef="#ctx0" brushRef="#br5" timeOffset="788155.0643">19196 14002 49,'0'0'36,"0"0"-1,0 0 0,-13 17-27,8 8-1,-6 1-3,1 9-2,0 2-1,1 1-1,2 0-1,1-4-3,9 4-14,1-16-16,11-2 0,-1-14-2,13 1 1</inkml:trace>
  <inkml:trace contextRef="#ctx0" brushRef="#br5" timeOffset="788389.0643">19667 14000 47,'8'19'33,"-16"6"-1,-12 4 1,-5 16-28,-14 2-1,-8 16 0,-7 2-1,-5 9 0,-6 1-2,2 3 1,1 1-4,3-10-5,22-2-25,2-20-3,21-9 0,8-20-1</inkml:trace>
  <inkml:trace contextRef="#ctx0" brushRef="#br5" timeOffset="788981.8643">19380 15121 48,'1'-14'34,"0"-14"1,8 1-2,3-12-29,5 3-1,1-4 0,3 5-1,-1 4 1,0 9-2,-7 8 1,-3 10 1,-10 4-2,8 17 1,-9 3-1,-1 7 0,0 4 0,-1 4 0,3-2 0,1 1 0,4-7 0,3-5 0,4-10 0,3-12 0,2-14 0,4-11-1,-1-11 1,1-10 0,-4-7 0,-3-5 1,-5-4 0,-4 1 0,-6 3 0,-3 7 0,-3 6 0,-1 10 0,2 6-1,4 6-1,7 5 1,7 3 0,14 2-1,7 0 1,11-3-2,9-1 0,8 5-3,-2-10-23,12 21-9,-15-4-1,1 20-2</inkml:trace>
  <inkml:trace contextRef="#ctx0" brushRef="#br5" timeOffset="789481.0643">19916 14725 63,'-18'-7'38,"18"7"-1,10-23-1,6 5-32,12-4-1,10 2 1,4-2-2,4 4 0,-2 3-1,-3 7 1,-9 6-1,-9 9 0,-14 9-1,-12 11 1,-12 7-1,-9 5-1,-5 4 1,-3-3-1,3-2 0,4-5 0,10-10 1,13-12-1,13-7 2,14-9-1,10-3 1,6-2 0,2 2 1,-1 7 0,-7 5-1,-8 16 1,-15 10 0,-16 11-1,-14 8 1,-11 7-1,-9 3-1,-6-1 1,0-5-2,2-12 0,10-7-6,-3-25-30,35-9-1,-9-19-2,26-12-1</inkml:trace>
  <inkml:trace contextRef="#ctx0" brushRef="#br5" timeOffset="793958.2643">16201 16203 29,'-36'10'36,"-2"-14"0,8-1 0,-1-20-23,11 3-9,5-9 0,11 5 0,3-1 1,12 7-1,3 6 0,9 14-1,5 7-1,11 13 0,8 2 0,19 3 0,14-4-1,14-6 1,15-15 0,19-14 0,15-5-1,10-9 0,3-6 1,-6 1-1,-13 6 0,-13 9-1,-19 12 0,-21 9 0,-23 7-1,-21 1 1,-14 3-2,-11-4 0,-15-10 0,0 0-2,0 0-2,-4-27-6,3 13-25,-9-15 0,5 11-1,-10-9 1</inkml:trace>
  <inkml:trace contextRef="#ctx0" brushRef="#br5" timeOffset="794566.6643">16231 16726 52,'-1'-17'38,"1"17"-1,-8-14-3,-2 20-32,-5 8 0,-4 16 1,-5 10 1,-2 9-1,-2 4 0,6 3 0,5-2 0,14-4 0,9-9-1,20-16 1,17-15-2,16-13-2,16-11 0,7-15-6,16 0-28,-16-24-3,12 4 0,-19-13-1</inkml:trace>
  <inkml:trace contextRef="#ctx0" brushRef="#br5" timeOffset="794753.8643">16552 16666 58,'-51'73'39,"-2"-4"-1,16 12 0,0-16-35,21 1-2,18-4-2,15-14-3,25-9-6,3-20-20,32-7-5,2-19-2,22-6 1</inkml:trace>
  <inkml:trace contextRef="#ctx0" brushRef="#br5" timeOffset="795128.2643">17309 16909 19,'15'-33'33,"-17"14"3,-28 1-1,-4 26-18,-29-5-4,3 20-3,-13 2-3,4 11-2,3 0-1,14 3-1,11-2-1,15-9 0,19-7-1,20-8-1,19-11 1,18-9-1,14-4 1,8-3-1,3-1 0,-3 0 0,-10 6 0,-11 7 0,-15 6-1,-18 11 0,-20 7 1,-17 3-1,-12 5 1,-10-1 0,-3-3 0,-1-8 1,3-11-1,8-14 0,12-14 0,14-13-1,15-17 1,11-11-3,14-5 0,5-6-5,18 13-27,-9-9-1,11 18-1,-12-2 1</inkml:trace>
  <inkml:trace contextRef="#ctx0" brushRef="#br5" timeOffset="795487.0643">17745 16656 49,'-22'6'39,"1"12"-1,-16-7-1,7 16-20,-9 4-13,3 9 0,0 7-1,5 5 0,5 4 0,11-1 0,13-4-1,15-11 1,13-13-1,14-15 0,12-18-1,7-14 0,3-14-1,1-12 1,-9-11-1,-10 1 0,-13-4 0,-16 7-1,-18 3 0,-15 12-1,-15 10 1,-11 17-2,-3 10 0,-5 4-3,13 21-25,-3-10-7,24 15-1,6-9-2</inkml:trace>
  <inkml:trace contextRef="#ctx0" brushRef="#br5" timeOffset="795643.0643">18175 17132 69,'-21'49'46,"-23"-10"-4,7-2 1,-8-12-24,13-21-23,20-3-19,2-21-19,22 2-1,-1-11-2,18-2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5T01:49:52.4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3906 1100 109,'55'-40'42,"-55"40"0,0 0-4,0 0-36,59-34 0,-59 34-2,0 0-2,65-18-3,-65 18-32,48-14-3,-48 14 1,52-14-4</inkml:trace>
  <inkml:trace contextRef="#ctx0" brushRef="#br0" timeOffset="171.6044">4143 1082 106,'-65'46'45,"65"-46"0,-49 41-1,49-41-40,0 0-2,0 0-2,0 0-3,41 46-9,-41-46-28,80-4-3,-28-2 1,7-4-2</inkml:trace>
  <inkml:trace contextRef="#ctx0" brushRef="#br0" timeOffset="998.4256">5230 943 82,'0'0'39,"0"0"-2,-49-27 2,49 27-35,0 0 2,0 0-2,0 0 1,0 0-2,0 0 2,8 58-2,-8-58 0,-14 56 0,14-56 0,-16 59 0,16-59-1,-16 57 1,16-57-2,0 0-1,-10 59 0,10-59-1,0 0 1,0 0 0,0 0 0,0 0 0,0 0 0,40-70 1,-40 70 0,19-66 0,-19 66-1,19-65 1,-19 65 0,14-52-1,-14 52 0,0 0-1,0 0 1,0 0 1,0 0-1,0 0 0,54-16 1,-54 16 0,53 20 0,-53-20 2,76 10-3,-76-10 0,92-2 0,-44-6 0,1-4 0,1-5 0,-1-1 0,-2-4 0,-47 22 0,86-39 0,-86 39 0,63-25 0,-63 25 0,0 0 0,0 0 0,0 0 0,43 61 0,-43-61 0,-3 71 0,3-71-4,11 82-18,-11-82-17,27 82-1,-27-82-2,43 73 0</inkml:trace>
  <inkml:trace contextRef="#ctx0" brushRef="#br0" timeOffset="1513.2388">6499 1018 107,'16'-54'42,"-16"54"2,0 0-2,0 0-30,0 0-11,38-55 2,-38 55-1,0 0 0,0 0-2,59-38 0,-59 38 0,0 0 0,47-13 0,-47 13 0,0 0 0,0 0 0,47 37 0,-47-37 0,12 49 0,-12-49 0,14 65 0,-14-65 0,20 71 0,-20-71 0,32 69 0,-32-69 0,46 51 0,-46-51 0,58 23 0,-58-23 0,64-9 0,-64 9 0,68-46 0,-68 46 0,64-78 0,-33 30 0,-2-2 0,-5-1 0,0-1 0,-3 2 0,-21 50 0,38-85 0,-38 85 0,40-60 0,-40 60 0,49-29-15,-49 29-23,60-3-6,-60 3 0,74 20-1</inkml:trace>
  <inkml:trace contextRef="#ctx0" brushRef="#br0" timeOffset="3044.7003">7989 532 91,'0'0'37,"0"0"1,-21-56-1,21 56-34,0 0 0,0 0 0,52-57 0,-52 57 0,49-29-1,-49 29 0,53-22 0,-53 22-1,51-13 1,-51 13-1,0 0 0,53 12 0,-53-12 0,0 0-1,9 48 1,-9-48 0,-19 50-1,19-50 1,-39 61 1,39-61-1,-50 66 0,50-66 1,-49 64-1,49-64 1,-29 54 0,29-54 0,0 0-1,12 49 1,-12-49-1,46 15 1,-46-15 0,68 2-2,-68-2 0,77-8 0,-77 8 0,82-10 0,-82 10 0,78-13 0,-78 13 0,68-15 0,-68 15 0,52-9 0,-52 9 0,0 0 0,0 0 0,49-5 0,-49 5 0,0 0 0,0 0 0,0 0-2,0 0-1,0 0-2,0 0-7,0 0-19,0 0-12,0 0 2,0 0-1,0 0 0</inkml:trace>
  <inkml:trace contextRef="#ctx0" brushRef="#br0" timeOffset="3684.3167">5283 1549 87,'0'0'37,"0"0"0,33 10 1,7-10-31,42-6-2,26-3 1,35-1-2,22-4 0,22-5-1,-85 8-1,11-1 0,0 0-1,6-1 0,-3 1 0,3 1-2,-12 1-1,0-1-3,-10 2-22,-8 1-11,-20 1-1,-34 5-1,55 2 0</inkml:trace>
  <inkml:trace contextRef="#ctx0" brushRef="#br0" timeOffset="4573.5395">6173 1920 70,'0'0'36,"-2"-12"-1,2 12 2,0 0-23,0 0-11,0 20 1,2-4 0,-6 2 0,7 3-2,-4 4 1,2 1-2,-2 0 2,2 1-1,-2 0-1,2 4 1,-4 0-1,2 0-1,-2 1 1,-1 0-1,-2-2 1,2 0-1,-2-3 0,1-6-1,1-4 2,1-3-1,0-4 1,3-10-1,-2 13 1,2-13 0,0 0 0,0 0 0,0 0 0,0 0 0,0 0 0,0 0-1,0 0 0,0 0 0,0 0 0,0 0 0,0 0 0,0 0 0,5 11 0,-5-11 0,0 0 0,2 12 0,-2-12 0,0 0 1,0 0-1,0 0 1,0 0-1,0-14 1,0-1-1,1-7 1,3-8 0,2-8 0,6-4 0,4-8 0,6-4-1,3-4 2,8 0-2,2 0 2,3 7-2,2 5 1,-4 8-1,1 9 1,-2 13 0,-4 11-1,1 11 1,0 7-1,4 6 0,3 3-1,16-1 1,6-5-2,13-5-2,8-11-3,15-4-24,-16-14-8,7 0-1,-19-8-1,-5 2 1</inkml:trace>
  <inkml:trace contextRef="#ctx0" brushRef="#br0" timeOffset="8270.8343">2371 602 62,'0'0'39,"29"-46"-2,-29 46 2,0 0-24,0 0-12,0 0 1,0 0 0,0 0-1,0 0 1,0 0-1,0 0-1,0 0 1,0 0-1,39 51 0,-39-51 0,0 58 0,0-58-2,1 76 1,-1-76 3,0 93-3,2-41 1,-20 28-1,21 40 0,-7-1 0,4-5 2,-6-12-2,7-16-2,-3-17 1,8-16 0,-3-18-2,0-12 0,4-7-3,-7-16-1,23-6-28,-17-12-6,10-5-1,-9-7 0</inkml:trace>
  <inkml:trace contextRef="#ctx0" brushRef="#br0" timeOffset="8614.0431">2484 800 74,'0'0'40,"0"0"-1,0 0 1,0 0-28,-33-48-6,33 48-1,0 0 0,0 0-2,53-42 0,-53 42-1,67-31 0,-67 31-1,92-34 0,-40 19-2,1 0-3,-1 0-12,3 2-23,-5 4-2,-2 1 0,-48 8-2</inkml:trace>
  <inkml:trace contextRef="#ctx0" brushRef="#br0" timeOffset="8848.0491">2688 1077 91,'0'0'41,"0"0"1,-31 51-1,31-51-35,0 0-2,0 0 0,51 7-2,-51-7-5,54-10-1,-54 10-24,66-16-12,-66 16-2,75-14 0,-75 14-2</inkml:trace>
  <inkml:trace contextRef="#ctx0" brushRef="#br0" timeOffset="9518.8663">3400 1368 69,'0'0'38,"0"0"1,0 0 0,0 0-26,0 0-3,0 0 0,-72-7-3,34 25-2,-1 12 0,-5 2-1,4 9-1,-3 0-1,12 3 0,7-4-1,29-7 0,16-10 0,16-10-1,14-8 0,9-8-1,6-6-3,-2-14-9,7-1-28,-16-6-1,1 1-1,-14-4-1</inkml:trace>
  <inkml:trace contextRef="#ctx0" brushRef="#br0" timeOffset="11827.7255">1166 3909 83,'0'0'38,"16"12"0,-1-16 0,19 0-33,5-10 0,17 1-1,10-6-1,14-2 0,5 1-2,5 3 0,-1 3-1,-4 7-1,-5 9-2,-12 4-1,-5 11-4,-19-4-3,3 15-16,-21-14-9,0 6-1,-17-9 1,-3 1 0</inkml:trace>
  <inkml:trace contextRef="#ctx0" brushRef="#br0" timeOffset="12061.7315">1306 4073 86,'-14'20'37,"14"-20"0,10 19 0,18-18-32,16 3-1,10-8 0,18-1-1,10-8-1,15-4-2,4-5-2,1-10-3,10 9-24,-15-15-9,0 5 1,-18-7-2</inkml:trace>
  <inkml:trace contextRef="#ctx0" brushRef="#br0" timeOffset="12358.1391">2138 3574 93,'0'0'36,"0"0"2,31 4 0,6 2-34,14-1 0,11 7-1,0 6 1,0 8-1,-10 9-1,-13 12 0,-18 8-1,-21 12 0,-20 7 0,-15 4 0,-14-3-1,-8-3-1,3-6-2,0-18-5,24-3-29,4-28-3,26-17 0,15-5-1</inkml:trace>
  <inkml:trace contextRef="#ctx0" brushRef="#br0" timeOffset="107537.3211">4499 3752 90,'0'0'38,"5"-19"0,15 10 1,-6-9-36,19 2 0,3 1-1,1 6 1,-4 4-2,-3 10 1,-6 6-1,-9 12-1,-11 10 1,-6 7 0,-6 10 0,-4 3-1,2 4 0,1-1 0,5-4 0,9-9 0,9-8 0,8-13 0,8-13 0,5-13 0,3-15 1,3-12 0,-1-12 0,-4-7 0,-6-7 0,-7-1 0,-7-2-1,-4 2 1,-4 5-1,-6 4 0,1 10-1,-1 3-1,8 10-4,0-9-11,23 25-7,-8-13-14,20 12 0,-1-8-2,17 7 1</inkml:trace>
  <inkml:trace contextRef="#ctx0" brushRef="#br0" timeOffset="107880.5277">5566 3152 104,'0'0'38,"-12"-9"1,31 5-5,10-7-32,10 5 0,3-4 0,0 7 0,-4 4 0,-7 7-1,-11 7 0,-16 8 0,-16 7-1,-13 7 1,-7 3 0,-4 4 0,0-1-1,6-3 1,11-6-1,19-9 0,25-8-1,16-14-3,30-1-4,7-24-13,31 16-10,-9-21-7,14 9-1,-17-7-2</inkml:trace>
  <inkml:trace contextRef="#ctx0" brushRef="#br0" timeOffset="108098.9319">6235 3585 104,'-4'19'40,"4"-19"0,31 2-2,4-14-36,18-1-2,8-1-2,-3-9-8,12 16-18,-21-9-10,-7 13 1,-21-1-4,-14 15 3</inkml:trace>
  <inkml:trace contextRef="#ctx0" brushRef="#br0" timeOffset="108239.3346">6095 3895 108,'-15'28'40,"15"-28"1,34 8-2,28-22-38,14-9-3,23 2-4,5-18-16,35 16-13,-3-14-3,18 12-3,-1-6 0</inkml:trace>
  <inkml:trace contextRef="#ctx0" brushRef="#br0" timeOffset="108644.9424">8226 3253 78,'22'-36'37,"-10"-2"-1,2 15 1,-16-1-31,1 12-2,-10 4 1,11 8 0,-24 21-1,11 8-1,-1 10-1,4 13 0,-1 9-1,6 8-1,1 5 0,2-1-2,6 1-3,-2-20-18,14 1-15,-5-21 0,9-8-1,-4-22 1</inkml:trace>
  <inkml:trace contextRef="#ctx0" brushRef="#br0" timeOffset="108863.3466">8239 3137 114,'0'0'40,"0"0"1,13 5-8,23-10-31,20-4 0,17-2-2,10-1-1,12 1-3,-5-8-11,14 22-14,-33-11-10,-8 15-1,-31-2-1,-18 13 0</inkml:trace>
  <inkml:trace contextRef="#ctx0" brushRef="#br0" timeOffset="109050.5502">8184 3566 105,'-16'10'39,"26"-1"1,16-22-2,19-3-37,23-4-2,11-7-3,11 12-10,-9-16-20,11 15-5,-13-7 0,-3 16-1</inkml:trace>
  <inkml:trace contextRef="#ctx0" brushRef="#br0" timeOffset="109440.5577">9049 3432 87,'0'0'36,"-7"29"1,-3-13-1,5 14-32,-5-1 1,4 9-1,-3-4 0,3 0-2,0-6 0,5-3-1,1-8 2,0-17-2,11 9 0,0-17 0,0-7 0,2-4 1,-2-8-1,-3-3 1,-2-5-1,-1 0 1,-2 0-1,0 3 1,1 1-1,6 2 0,10 1 0,9 3 0,10 4-2,6 0 0,11 7-4,-2-7-9,19 19-9,-19-18-8,13 16-9,-14-10-2,7 11 2,-10-9-1</inkml:trace>
  <inkml:trace contextRef="#ctx0" brushRef="#br0" timeOffset="112264.212">8198 4043 66,'-20'11'36,"5"-4"-2,14 8 3,1-15-28,40 11-2,12-16-2,31-2 0,22-7-1,32-2-2,19-2-1,14-3-1,4 4-2,-7-4-5,-1 16-29,-33-2 0,-20 12-1,-36-4-2</inkml:trace>
  <inkml:trace contextRef="#ctx0" brushRef="#br0" timeOffset="112997.4261">8665 4547 72,'0'0'37,"0"0"-2,-12 8 1,11 5-34,-8 4-1,0 7 1,-1 5 0,0 7 1,-2 1-1,2 2 0,0-3-1,5-6 1,0-6-1,5-7 0,0-17-1,0 0 1,17-13-1,-5-9 1,2-8 0,0-5-1,-2-4 1,1-4-1,-2 1 1,-3 5-1,-3 9 1,0 3 0,-4 7-1,-1 18 1,0-12 0,0 12 0,4 18 0,5-3 0,5-1 0,8-2 0,10-3 0,10-3 0,10-8 0,8-6 1,4-6-1,0-2 1,-4-4 0,-4 1-1,-11 0 0,-8 4 0,-12 4 0,-8 5-1,-7 7 0,-5 9 1,-5 9-2,-3 10 1,0 5 0,-1 6-1,4 5-2,0-4-2,15 12-14,-12-26-8,25 8-11,-8-17-2,13-3-2,-3-15 2</inkml:trace>
  <inkml:trace contextRef="#ctx0" brushRef="#br1" timeOffset="117505.9128">4287 4781 67,'-7'-25'37,"5"11"-2,-5-17-3,7 8-25,-5-11-1,5 3-2,-2-7 0,2 0-2,0-1-1,1 2 1,-2 2-1,0 7 1,-2 3-2,2 6 2,-1 4-2,2 15 1,-6-11 0,6 11-1,-5 22 0,5-1 0,3 5-1,0 4 0,3 5 1,1 1-1,5-2 1,-1-5-1,4-7 1,-1-9 0,1-12 1,1-13-1,1-15 0,-4-11 1,0-15-1,-1-14 1,-4-16 0,-1-12-1,-3-8 1,-1-7-1,-4-4 1,-2-6-1,0-3 1,-2 5-1,2 6 0,0 9 1,2 7-1,2 11 1,4 12-1,3 12 1,3 14-2,4 10 2,3 11-1,4 7 0,7 10 1,6 5-1,11 7 0,9 1 0,14 2 1,13-2-1,17-3 1,18-4-1,11-5 0,10-4 0,7-7 0,5-1 0,-1-4 1,-4 3-2,-11 0 1,-17 3 1,-18 7-1,-18 5 0,-18 9 0,-19 3-1,-18 8 1,-13 2 0,-11 3 0,-5-1-1,-4 1 1,-3-5-1,3-1-2,-5-14-19,12 1-15,0 0 0,0 0 0,0 0-2</inkml:trace>
  <inkml:trace contextRef="#ctx0" brushRef="#br1" timeOffset="118987.9413">7746 4780 3,'0'0'18,"0"0"0,0 0-10,-9 11-5,9-11 0,-6 14 1,2-1 2,4-13 1,-12 28 2,-1-19 2,7 12 0,-10-15 1,10 12-1,-9-13-2,10 9 0,-6-13-2,11-1-2,0 0 0,0 0 0,0-27-1,11 3 1,0-16-1,4-3-2,-1-13 1,2-5-1,-3-8 1,1-3-1,-4 1 0,-3 1 0,-5 3-1,1 7 1,-4 7-2,-2 9 2,2 10-2,-1 9 0,-1 8 0,3 17 0,0 0 0,0 0-1,2 17 1,1 6 0,4 5-1,1 5 1,3 5 0,1 1 0,1 0-1,2-5 0,0-4 1,1-8-1,-1-9 1,-1-12 0,0-13 0,0-14 0,0-17 0,-4-12 1,0-17 0,-5-12 0,-2-12-1,-4-9 1,-2-11-1,-4-5 1,-1-1 0,-1 2 0,1 4-1,3 9 1,3 10-1,4 11-1,6 13 0,6 14 0,6 11 1,8 10-1,9 9 0,10 7 1,16 6 1,15 2 0,11 4 0,14 2 0,15-1 0,17-2 0,10-4 1,8-3-1,-2-8 0,1 0 0,-1-8 0,1 0 0,-9-4 0,-9 2 0,-15 1 0,-9 4 0,-14 7 0,-13 6-1,-22 8 1,-15 14 0,-18 12 0,-15 19 0,-13 12 0,-12 14 0,-6 9 0,-5 12 1,-2 0-1,1 1 0,4-2-2,3-9 2,5-4-4,4-11-2,12 10-12,-8-27-16,18 10-6,-8-17 0,8 4-1</inkml:trace>
  <inkml:trace contextRef="#ctx0" brushRef="#br1" timeOffset="119877.1584">1580 6553 92,'0'0'38,"19"-10"-1,16 5-1,10-8-33,19 0-2,9-2 0,7-1-3,7 8-5,-13-9-22,2 15-7,-18-1-1,-9 10 1</inkml:trace>
  <inkml:trace contextRef="#ctx0" brushRef="#br1" timeOffset="120033.1614">1888 6703 69,'-60'29'37,"8"-9"-3,20-5 2,16-16-18,26-4-15,22-12-2,20-12-5,22 0-18,6-15-14,13-3 2,-3-9-2,1 3 1</inkml:trace>
  <inkml:trace contextRef="#ctx0" brushRef="#br1" timeOffset="120298.3665">2383 6244 87,'-32'12'36,"14"6"1,4-8-1,22 3-31,5-7-1,16 2 0,9-4-1,9 3 0,4-3-1,4 5 0,-4 4-1,-3 6 0,-11 5 0,-11 8 0,-16 6 0,-14 6 1,-17 4-1,-9 3 1,-10-1-3,-5-3 1,3-2-4,1-15-5,21 2-24,3-19-5,17-13-1,19-5 0</inkml:trace>
  <inkml:trace contextRef="#ctx0" brushRef="#br1" timeOffset="120735.1749">3175 6412 93,'0'0'38,"0"0"1,0 0 0,-14-6-34,14 6-1,23 0 0,-2 3-1,2 5-1,4 5 0,-1 3 0,1 11-1,-5 4-1,-6 4 2,-3 6-1,-5 2 1,-3-2-1,-2-2 1,1-4-2,2-9 2,2-8-1,6-9 0,3-13-1,6-11 1,3-11-1,4-9-1,0-10 1,2-4-1,-2-7 2,0 1-2,-2 1 1,-2 4-1,-3 6 2,-1 6-2,-2 10 1,-1 6-2,6 12-2,-2-1-4,16 21-13,-11-15-10,20 16-9,-4-9-1,16 9 0</inkml:trace>
  <inkml:trace contextRef="#ctx0" brushRef="#br1" timeOffset="120937.9788">4429 6388 85,'-10'4'37,"10"-4"1,20 3-1,11-7-29,7-7-5,10 2-2,5-1-2,-4-4-4,5 15-14,-19-10-18,-5 15 2,-30-6-3,3 23 2</inkml:trace>
  <inkml:trace contextRef="#ctx0" brushRef="#br1" timeOffset="121093.9818">4422 6628 99,'-49'35'38,"20"-1"3,8-15-3,28-6-31,16-12-6,20-14-6,29 3-17,-1-18-15,24-2-1,7-10-4,19 2 3</inkml:trace>
  <inkml:trace contextRef="#ctx0" brushRef="#br1" timeOffset="122420.0073">5358 7853 72,'0'0'37,"0"0"0,-12-5-1,12 5-26,11-20-2,4 5-2,0-10-1,7 0-3,2-7 0,2-1 0,1 0-1,-2 1-1,0 3 1,-6 3-1,-5 6 0,-3 4 1,-3 4-1,-8 12 1,0 0-1,11-3 0,-11 3 1,10 20-1,-5-2 0,4 1 0,0 1 0,2 2 1,3-4-1,4-4 0,0-6 1,2-9-1,0-11 1,2-9-1,0-11 1,0-10-1,-3-10 1,-2-8-1,-5-9 0,0-9 0,-4-7 0,-2-5 0,-3-4 0,-2-3 0,-1 0 0,-1 1-2,1 3 2,0 5-1,0 5 1,0 6-1,0 2 2,1 3-2,-2 5 2,1 5-1,-2 5-1,-2 4 2,0 5-2,-3 7 0,1 7 0,-1 7 1,0 6-2,1 5 2,2 3 0,4 13-1,0 0 1,0 0 0,0 0 1,0 0-1,14 1 0,-4 8 0,3-3 1,2 2-1,2-2 0,5 2 1,4-2-1,4 1 1,7 0-1,8-5 2,10 0-2,7-1 0,12-2 0,10-1 0,8-1 0,11-2 0,6-3 0,5 0-2,4 3 2,2-1 0,-1 3 1,3 1-1,0-1 0,-4 2 0,0 0 0,-2 2 1,-2-3-1,-3 1 0,2 0 0,-7-2 0,-1 2 0,-5 0 0,-5-1 1,-4 0-1,-4 1 0,-2 0 0,-6 0 0,-2-1 0,-1-3 0,-1-2 0,-4 1 0,-2-4 0,-5 2 0,-3-5-1,-6 5 0,-10-6-2,-7 9-2,-10-6-4,3 16-11,-19-16-13,6 16-5,-18-5-2,16 5 3</inkml:trace>
  <inkml:trace contextRef="#ctx0" brushRef="#br1" timeOffset="127770.9102">6499 6219 76,'11'1'36,"-11"-1"-2,-14 19 1,-8-1-33,7 7 1,-5 4 0,2 9 1,-7-2 0,9 7 1,0-9-1,10 3 0,8-11-1,17-8 0,15-10-1,15-7 0,15-9-1,14-8-1,10-4-2,0-8-4,8 7-27,-21-13-5,-1 8 0,-20-9-1</inkml:trace>
  <inkml:trace contextRef="#ctx0" brushRef="#br1" timeOffset="127942.5135">6961 6190 86,'-43'22'36,"6"17"0,-3 2 0,5 12-33,4 4-1,8 6 0,9 1-7,-1-7-28,23-3-3,7-16 2,20-6-4</inkml:trace>
  <inkml:trace contextRef="#ctx0" brushRef="#br1" timeOffset="128379.3219">7448 6294 88,'-35'-12'38,"-2"15"0,-11-1 0,11 11-34,-7 2-1,7 4 1,4 2-2,11 1 0,12-1-1,17-2-1,14-3 0,13-1 0,13-1 0,7 0 0,5 1 0,-1 5 1,-5 2-1,-11 4 2,-13 5-2,-15 5 2,-16 3-1,-13 2 0,-12-5 0,-6-3 0,-2-7-1,0-6 0,5-13 0,7-11 0,9-11 0,9-11-1,11-11 0,7-9-1,10-4 0,4-4-2,8 4 0,-1 0-5,9 14-17,-13-3-12,5 16 2,-12 1-1,2 14 1</inkml:trace>
  <inkml:trace contextRef="#ctx0" brushRef="#br1" timeOffset="128738.1288">7968 6297 89,'12'-4'37,"-12"4"0,0 0 1,-28 9-31,10 13-1,-11 7-1,-1 11 0,-5 5-2,3 6 2,5 1-2,7-3 0,10-4-1,11-6 0,13-9-1,13-12 1,12-11-1,8-12-1,6-13 1,2-8-2,-3-8 1,-6-8-1,-9-3 1,-11-1-2,-11 2 0,-12 4 0,-10 9 0,-6 5-1,-2 12-1,-4 4-3,19 10-15,-13 9-17,26 4 1,6-6 0,22 6-1</inkml:trace>
  <inkml:trace contextRef="#ctx0" brushRef="#br1" timeOffset="128956.533">8893 6318 103,'-16'-7'38,"-8"18"2,-18-1-2,-7 13-34,-1 6 0,-1 11-1,-1 5-1,6 2 1,3 2-3,8-4 1,12-4-4,5-12-3,24 0-26,-6-29-5,16 9-2,-4-23-1</inkml:trace>
  <inkml:trace contextRef="#ctx0" brushRef="#br1" timeOffset="129128.1363">8520 6504 112,'-14'-14'40,"14"14"1,0 0-1,10 2-35,16 3-1,13 1-2,10 2-2,4-3-2,12 13-12,-11-18-6,16 18-9,-24-12-12,6 8 1,-17-12-1,1 5 1</inkml:trace>
  <inkml:trace contextRef="#ctx0" brushRef="#br1" timeOffset="129596.1453">9496 6331 85,'0'0'36,"-16"6"0,-4 3 1,2 16-32,-12-1-2,0 11 0,-3 2-1,5 4 1,6 2-2,10-3-1,15 0-5,5-18-13,28-1-18,10-16 2,20-6-3,5-15 0</inkml:trace>
  <inkml:trace contextRef="#ctx0" brushRef="#br1" timeOffset="130641.3654">7049 7069 58,'-14'4'35,"1"1"-3,13-5 1,-16 3-17,16-3-15,0 0 0,11-1-1,4-3 2,10-1 0,6-3 1,11 2 0,5-3 0,12 2 1,7-2-1,14 4 0,8-2 0,13 2-1,7-3 0,12-2-1,17-2 1,9 0-1,9-3 0,8-2 1,9-1-1,5 2 1,3 1 0,0 5 0,-7 2-1,-4 3 1,-9 5-2,-7 4 1,-15 2 0,-10 3-1,-10 0 0,-9-1 0,-10 0-1,-15-2-3,2 4-28,-24-9-5,-9 2-1,-21-6-1</inkml:trace>
  <inkml:trace contextRef="#ctx0" brushRef="#br1" timeOffset="131280.9777">8245 7261 89,'-8'-10'38,"-15"-2"-2,-4 11 3,-11 1-34,-1 6-2,-7 2 0,2 12-2,0 2 2,6 3-2,6 3 1,9 2-1,9-1 0,14-2-1,14-3 1,13-4 0,14-4-1,10-1 1,7-1-1,0 2 0,-1 0 0,-6 5 1,-12 3-1,-11 5 0,-14 2 0,-16 3 0,-13-1 0,-10-2 0,-6-3 0,-8-6 0,1-10 0,3-6 0,4-12 1,7-10-1,10-12 0,9-11 1,13-7-1,12-6 0,9-1 1,8-2-2,7 3-1,1 3 0,4 12-3,-10-1-7,10 18-24,-18-1-2,4 13 1,-12-2-2</inkml:trace>
  <inkml:trace contextRef="#ctx0" brushRef="#br1" timeOffset="131608.584">8782 7275 86,'-18'6'36,"1"8"-1,-11-4 4,6 10-31,-9-4-1,9 7-1,-1-3-1,11 2-2,7-3 1,13-4-1,10-3-2,8-2 1,9-2-2,7 1 0,1-1 1,0 5-1,-6 2 0,-8 7 0,-10 3 0,-11 6 1,-10 4-1,-11 1 0,-5 0-1,-5-6 0,2-3-2,-2-13-3,18 3-22,5-17-11,0-18 1,10-10-2,18 1 2</inkml:trace>
  <inkml:trace contextRef="#ctx0" brushRef="#br1" timeOffset="134229.4344">9324 5872 46,'-11'6'31,"0"-3"1,11-3-2,-20 4-18,20-4-2,0 0-1,12 4-2,-1-10-1,13 5 0,3-5-1,14 3 0,6-5-1,13 4-1,10-7 0,14 4-3,8-5 2,10 1-3,3-3 2,7 0-2,-4-1 2,1 0-3,-9 4 3,-12-3 0,-14 4 0,-14 3 0,-12 1-1,-15 2 1,-12 3 0,-10 2 0,-11-1-1,-4 20 1,-3-2-1,-2 7 3,-1 3-3,-1 6 2,3 3 1,2 2-1,4 0 0,1-4 0,3-5 0,0-4-5,7 0 0,-9-26-22,11 20-14,-11-20 1,15 0-2,-10-11-1</inkml:trace>
  <inkml:trace contextRef="#ctx0" brushRef="#br1" timeOffset="135149.8521">1733 9180 86,'0'0'37,"-12"7"0,27-7-1,6-8-33,17 5-1,13-4-1,11 0 0,6 1-3,-2-9-15,6 12-18,-15-6 0,-8 9-1,-17-2 0</inkml:trace>
  <inkml:trace contextRef="#ctx0" brushRef="#br1" timeOffset="135321.4554">1876 9346 88,'-38'23'37,"7"-12"-1,19-4 1,12-7-27,21-21-9,18-2-3,10-12-6,19 4-26,0-13-1,9 4-1,-6-6-2</inkml:trace>
  <inkml:trace contextRef="#ctx0" brushRef="#br1" timeOffset="135617.8611">2279 8950 94,'-33'2'36,"14"7"0,5-9 1,14 0-32,26 4-1,12-6-1,10 0 0,11 1 0,4 1 0,3 3-1,-3 4 0,-9 11 0,-11 7-1,-15 10 0,-19 10 0,-14 9 0,-19 6-1,-9 3 1,-14-1-1,-2-4-1,1-8 0,3-13-3,15-1-11,4-27-20,26-9-3,25-18-1,20-6-1</inkml:trace>
  <inkml:trace contextRef="#ctx0" brushRef="#br1" timeOffset="136085.8701">3475 9103 81,'-13'18'43,"-7"-13"-2,20-5 0,-20-6-10,20 6-29,14-19-1,5 5 1,4 1-2,3 2 0,0 3 0,0 5 0,-6 8 0,-6 8-1,-6 7 1,-11 11-1,-5 9 1,-4 3 0,-5 5-1,0 0 1,1-3 0,1-1 0,4-6 0,9-8-1,7-8 1,7-8 0,9-10 0,8-8 1,7-10 0,5-8 0,3-11 0,1-9 1,-1-6 1,0-4-2,-8 0 1,-4 0 0,-6 5-1,-7 5-1,-4 10-2,-5 4-2,2 14-4,-8-4-11,20 19-7,-15-11-10,22 11-5,-2-10-1,16 5 1</inkml:trace>
  <inkml:trace contextRef="#ctx0" brushRef="#br1" timeOffset="136366.6755">4442 9102 104,'-1'-13'40,"18"4"0,0-13-2,9 1-36,7 0-1,5 3 1,2 4-2,0 1-2,2 11-6,-16-6-24,9 12-7,-17-2 1,1 9-2</inkml:trace>
  <inkml:trace contextRef="#ctx0" brushRef="#br1" timeOffset="136538.2788">4551 9229 99,'-27'31'41,"0"-15"0,21 1-1,6-17-28,21-6-9,13-9-1,13-8-3,12 3-5,-4-17-16,24 11-14,-6-11-5,13 11 1,-3-7-2</inkml:trace>
  <inkml:trace contextRef="#ctx0" brushRef="#br1" timeOffset="137645.9001">5151 10367 80,'12'-11'35,"-3"-13"2,6-2-1,-5-12-29,8-3-3,-4-7 0,3 3-1,-5 0 0,2 8 0,-6 4 0,-1 9-1,-5 9 0,-2 15-1,0 0 0,-2 21 0,-1 3 0,3 6 0,4 4-1,3 2 1,7-2 0,6-5 0,8-9-1,6-9 1,4-14 0,4-12 0,1-16 0,-3-13-1,-3-15 1,-4-13-2,-8-11 1,-7-11-2,-8-11 1,-8-9 0,-6-3 0,-7 1 0,-3 3 1,-3 7 0,1 10 0,2 11 1,3 17-1,7 12 1,6 13-2,6 8 1,8 8-1,6 5 0,2 6 1,2 4 0,0 4 0,-1 4-1,-3 4 1,-1 4 1,-1 1-2,-4 2 2,6 2-1,1 1 0,10-1 0,12-1 1,14-1 0,15-1 0,21-5 0,21-3 0,23-7 0,16-1 0,15-7 0,11 0-1,7-7 1,3 1-1,-6-1 1,-4 0-1,-13 0 0,-8 2 1,-12 1-1,-14 1 0,-14 2 0,-17 0-1,-12 1 1,-13 1-1,-13 1 0,-14-1 0,-8 5-1,-9-4 0,-2 7 0,-7-3-1,0 7 0,-6-1-1,2 10-4,-21-5-19,22 1-11,-22-1 2,0 0-3,0 0 2</inkml:trace>
  <inkml:trace contextRef="#ctx0" brushRef="#br1" timeOffset="138410.3148">6574 8951 44,'7'-13'35,"-7"13"0,5-10 1,-6 21-11,-14-4-16,6 16-1,-11-2-3,6 8 0,-3 0-1,9 2 0,3-5 0,13-5-1,13-8 0,15-10-1,17-7-1,10-13-2,12-1-2,-2-14-8,12 5-26,-17-9-1,-1 10 0,-19-8-1</inkml:trace>
  <inkml:trace contextRef="#ctx0" brushRef="#br1" timeOffset="138550.7175">6972 8938 87,'-46'37'36,"5"10"-1,-2-1 1,18 4-33,-1 1-4,11-9-5,28 2-27,3-16-2,25-7-1,8-18 0</inkml:trace>
  <inkml:trace contextRef="#ctx0" brushRef="#br1" timeOffset="138940.725">7491 8910 90,'-30'-9'37,"-16"0"1,0 10-1,-5 1-32,7 10-2,3 3 0,9 2-1,9 3-1,15 1 0,12-1 0,14 1 1,11-1-1,8-1 0,5 1-1,3 1 1,-4-2 0,-7 5-1,-10 2 0,-12 4 0,-11 0 0,-13 1 1,-10-2-1,-11-2 0,-3-5-1,-2-8 1,3-9 0,6-12 0,9-14-1,10-8 0,15-9 0,10-10-1,15-4 0,10-5-1,9 7-1,0-7-6,15 21-24,-20-4-1,4 15-2,-12 2 0</inkml:trace>
  <inkml:trace contextRef="#ctx0" brushRef="#br1" timeOffset="139252.731">7832 8885 76,'0'0'37,"-6"14"0,-3 3 1,-22-4-27,9 16-2,-11-4-2,4 11-1,-2-2-1,10 4 0,6-5-2,12 0-1,14-11 0,14-7-1,12-9 0,11-10 0,5-8 0,0-8-1,0-5 0,-9-8 0,-8 1 0,-12-2-2,-9 4-2,-14-7-2,-2 18-9,-22-11-18,5 21-7,-13-1 1,2 14-1</inkml:trace>
  <inkml:trace contextRef="#ctx0" brushRef="#br1" timeOffset="139549.1367">6766 9593 103,'0'0'38,"43"-8"3,10-16-3,28 2-34,20-10-1,21 3 0,8-5-1,7 4-1,-1 6-1,-10 3-2,-7 12-4,-25-7-19,-4 21-13,-30-8-2,-12 12 0,-26-5 0</inkml:trace>
  <inkml:trace contextRef="#ctx0" brushRef="#br1" timeOffset="140095.1472">7340 9842 95,'-17'-13'37,"2"9"2,-12-9-1,7 4-32,-7 4-2,6 8-1,-2-1 1,6 8-2,0 2 0,8 4 0,6 0-1,5 5 0,6-2 0,9 1 0,5 0-1,7-2 1,4-1-1,4 2 1,0-2-1,-1 2 1,-5-1-1,-8 3 0,-7 2 0,-9-1 0,-9 0 0,-11 0 0,-4-2 0,-6-3 0,-4-6 0,-1-4 0,-1-6 0,6-7 0,2-7 1,9-8-1,4-9 0,8-6 0,8-5 0,8-4-1,9-2-1,3-1-1,10 6-1,-5-5-6,18 22-21,-15-11-8,7 15 1,-11-4-2</inkml:trace>
  <inkml:trace contextRef="#ctx0" brushRef="#br1" timeOffset="140469.5544">7785 9712 99,'-11'1'38,"4"9"1,-11-11-2,6 15-32,-8 0 0,4 7 0,-3-2-1,6 5-1,4 0-1,7-3-1,8-2 0,9-4 0,9-4-1,6-3 1,6-2-1,0 1 0,-1-2 0,-3 4 1,-9 4-1,-8 4 0,-10 6 0,-11 4 0,-6 1 0,-7 2 1,-3 1-2,-2-4 1,5-3-3,2-11-2,19 3-14,-8-26-14,25 4-7,-4-21 0,18 1 0</inkml:trace>
  <inkml:trace contextRef="#ctx0" brushRef="#br1" timeOffset="140656.758">7929 9674 130,'-17'-11'43,"17"11"-1,2-17-9,21 9-31,13-5-2,14-2-1,7 3-4,-3-13-11,22 19-6,-20-22-8,15 16-11,-16-11-1,3 8-1,-10-7 1</inkml:trace>
  <inkml:trace contextRef="#ctx0" brushRef="#br1" timeOffset="141436.773">2094 11661 79,'0'0'39,"23"-6"-4,11 7-2,5-7-33,10 0-2,10 10-11,-5-9-22,3 10 0,-13-4-2,-4 8 0</inkml:trace>
  <inkml:trace contextRef="#ctx0" brushRef="#br1" timeOffset="141577.1757">2137 11906 70,'-15'18'33,"15"-18"1,13-5-3,23-9-37,6-15-26,23-1 0,2-11-2,8-2 1</inkml:trace>
  <inkml:trace contextRef="#ctx0" brushRef="#br1" timeOffset="141842.3808">2554 11462 72,'-14'11'37,"16"7"-1,-2-18 1,40 17-33,-4-9 0,9 3 0,0-1 0,4 5-1,-8 3-1,-7 3 1,-14 8-2,-16 9 1,-18 5-1,-11 4-2,-11 2 1,-8-1-2,-2 1-1,-1-14-8,18 6-27,0-23-1,25-4 0,4-14 1</inkml:trace>
  <inkml:trace contextRef="#ctx0" brushRef="#br1" timeOffset="142325.9901">3217 11699 83,'0'0'41,"4"-16"-2,12 5 2,-4-7-37,10 2-1,0-2 1,1 6-1,-2 2-1,-2 8-1,-6 7 0,-2 7 1,-6 10-1,-3 9 0,-2 7 0,-2 4-2,-2 4 1,2 0-1,3-3 1,4-4-2,4-8 3,5-10-3,4-11 2,7-7 0,0-13 1,2-8 0,-3-9 0,-1-7 3,-2-6-3,-2-5 1,-1-5-1,-2 0 1,3 0-1,-1 4 0,3 3-1,2 6-1,2 8 0,1 6-2,4 12-1,2 2-3,13 19-9,-9-16-10,21 19-12,-9-12-2,15 8 0,-6-11 1</inkml:trace>
  <inkml:trace contextRef="#ctx0" brushRef="#br1" timeOffset="142513.1937">4183 11596 93,'-19'6'39,"19"-6"1,0 0-1,14-2-37,13-7 0,6-1-3,6 5-5,-9-10-24,9 14-8,-15-3-1,-3 12 0</inkml:trace>
  <inkml:trace contextRef="#ctx0" brushRef="#br1" timeOffset="142669.1967">4106 11826 97,'-22'25'39,"6"-16"2,16-9-4,21-1-35,5-13 0,13-3-6,-2-14-16,22 11-16,-8-8-2,15 8-2,-1-6 1</inkml:trace>
  <inkml:trace contextRef="#ctx0" brushRef="#br1" timeOffset="143901.6204">5123 12740 64,'6'-30'37,"3"5"-2,-6-7 1,4 8-31,-5-1-1,4 8-1,-4 3-1,-2 14 1,2-11-1,-2 11 0,3 19 0,-1-1-1,-1 5 0,3 4 0,0 1 0,4 0 0,2-2 0,2-5 0,2-11 0,4-9 1,0-14-1,4-12-1,1-13 1,-1-12-1,0-11 0,-1-11 0,-2-13 0,-2-8 0,-1-6 0,-1-8 0,-4-5 1,-3-5-1,-3 0 0,-3 2 1,-3 11-1,-5 8 0,-4 12 1,-4 13-1,-3 14 1,0 12-1,2 10 0,0 9 0,1 5 1,4 5-1,1 3 0,5 3 1,4 10-1,-6-15 0,6 15 0,0 0 0,0 0 1,-1-11-1,1 11 1,0 0-1,0 0 1,0 0-1,0 0 1,16 0-1,-5 1 1,4 1-1,5-2 0,7 1 0,9 0 1,9 0-1,10-1 1,7-1-1,10 1 1,8-2-1,9 0 1,5 0-1,3-4 0,2 2 2,2-4-1,0 0 1,4-4-1,1 0 1,3-1-2,1-1 2,3 0-1,5 0-2,14 5 1,14-1-2,9 3 0,0 0 0,-1 2-1,-1-1 2,-2 4-2,-9-3 0,-12 2-1,-21-3 0,-12 4 0,-13-3 0,-6 3 1,-13-5-2,-3 2 0,-15-7-3,-1 9-15,-18-10-9,-5 2 0,-9-5-3,-4 1 1</inkml:trace>
  <inkml:trace contextRef="#ctx0" brushRef="#br1" timeOffset="147146.4828">6590 11329 49,'11'-18'33,"-11"18"2,3-19-1,-3 19-24,-7-14-3,7 14 0,-19-7-1,8 9-1,-7 0-1,1 8 0,-6-2 0,2 6-1,-1-1 0,5 7-1,-1 3 0,5 4-1,5 0 0,7 1 0,8-3 0,7 1-1,5-7 1,6-6 0,5-10 0,5-6 0,3-11 0,0-3-1,-1-5 1,0-3 0,-4-2-1,-3 3 1,-7 3-1,-4 6 0,-8 7 0,-11 8 0,-5 10 0,-9 11-1,-6 9 1,-8 6-1,0 7-2,-3 0 0,8 7-7,-4-17-16,24 5-13,3-18 0,21-5 0,9-18 0</inkml:trace>
  <inkml:trace contextRef="#ctx0" brushRef="#br1" timeOffset="147442.8885">7310 11213 70,'-36'23'39,"1"18"-2,-13 0 1,9 16-30,-7-3-2,13 6 0,3-7-1,15-1 0,11-11-3,12-8 1,10-12-2,11-9 0,2-11 0,4-7-1,-3-5-2,-5-8 0,-5 0-1,-9-5-3,-3 6-3,-20-12-19,4 15-10,-9-4 0,2 11 0,-6-2 0</inkml:trace>
  <inkml:trace contextRef="#ctx0" brushRef="#br1" timeOffset="147864.0966">6382 12026 47,'-18'5'34,"8"1"2,10-6-1,0 0-25,0 0 0,19-6-2,7-7 0,19 2-2,10-9-1,23-2 0,12-4-2,11-1 0,8-1-2,-1 3-1,-2 8-2,-8-1-4,1 20-19,-28-5-13,-11 12-1,-19 0-2,-9 7 1</inkml:trace>
  <inkml:trace contextRef="#ctx0" brushRef="#br1" timeOffset="148222.9035">6737 12256 48,'0'0'37,"-1"-12"-1,1 12 0,-15 12-25,12 8-2,-10 1-2,4 10-3,-1 4-2,1 3-2,3 1 0,4-3-2,5-3-2,3-15-8,17 1-25,-1-15 0,13-7-1,-2-13 2</inkml:trace>
  <inkml:trace contextRef="#ctx0" brushRef="#br1" timeOffset="148519.3092">7034 12216 70,'0'-11'38,"0"11"0,10-9 0,5 5-32,0-6-1,11-1-1,0-2 0,5 0-2,0 1 0,-1 3 0,-5 5 0,-4 7-1,-8 12 0,-9 9 0,-7 9 0,-5 7 0,-8 6-1,-2 5-1,1 1-2,-3-12-5,18 6-17,-12-23-14,17-3-1,-3-20-2,22-14 1</inkml:trace>
  <inkml:trace contextRef="#ctx0" brushRef="#br1" timeOffset="149190.1221">8385 9099 78,'0'0'36,"8"-17"0,5 14 0,-4-8-30,12 3-3,3-1-3,0-6-6,8 8-29,-5-3 0,3 7-2,-9-1 2</inkml:trace>
  <inkml:trace contextRef="#ctx0" brushRef="#br1" timeOffset="149361.7254">8444 9245 85,'-11'9'35,"11"-9"0,11 0-1,8-9-33,16-3-8,1-9-27,10 0 0,-2-6-1,5 2 0</inkml:trace>
  <inkml:trace contextRef="#ctx0" brushRef="#br1" timeOffset="155586.2451">2472 13552 52,'-28'4'36,"7"-2"-1,21-2-1,0 0-31,0 0-1,32 8-1,6-5 1,4-2-1,8-1-1,6 3-2,-3-7-4,4 11-17,-13-10-10,-6 5-2,-14-3 1</inkml:trace>
  <inkml:trace contextRef="#ctx0" brushRef="#br1" timeOffset="155757.8484">2496 13807 57,'-30'26'36,"8"-13"-2,22-13 1,0 0-32,38-21-3,10-3-4,0-14-28,17-4-2,0-11-1,3-1 0</inkml:trace>
  <inkml:trace contextRef="#ctx0" brushRef="#br1" timeOffset="156023.0535">2917 13314 62,'-14'11'38,"12"4"-1,2-15 2,25 16-35,1-8 0,13 3 0,0 1 0,6 5-1,-4 2 0,-5 6-1,-13 7 0,-14 9 0,-16 6-2,-13 6 1,-11 2-1,-7 0 1,-3-5-3,1-7-1,10-6-4,3-26-15,28 1-15,-1-12-2,33-23-1,0-7 0</inkml:trace>
  <inkml:trace contextRef="#ctx0" brushRef="#br1" timeOffset="156631.4652">3647 13755 56,'-16'-11'36,"2"-8"-1,12 3 1,2-9-29,10 3-3,1-2 0,5 6-1,0-2-1,3 8 1,-2 1-2,1 9 1,-4 5 0,-3 12 0,-2 6-1,-2 10 0,-3 8 1,-1 6 0,1 4-1,3 2 0,2-4 0,6-6-1,6-7 0,7-11 0,5-13 1,6-10 1,1-14 0,2-9-1,-4-10 1,-2-9 1,-7-7-1,-6-4 1,-10-1-2,-5 0 0,-6 5-1,-3 2 1,-1 7-1,-1 8 0,5 8 0,2 5-1,9 8-1,7 4 0,9 6-1,4 0-3,15 11-6,-7-13-12,23 14-15,-11-9-1,10 8 0,-12-8 2</inkml:trace>
  <inkml:trace contextRef="#ctx0" brushRef="#br1" timeOffset="156849.8694">4442 13702 72,'-17'17'39,"3"-16"-1,14-1-1,21-7-31,11-5-2,8-7-2,9-1 0,7 0-2,2-2-2,2 8-2,-9-6-5,6 23-26,-25-7-2,-3 17-2,-18-4 1</inkml:trace>
  <inkml:trace contextRef="#ctx0" brushRef="#br1" timeOffset="157037.073">4580 13859 76,'-25'17'40,"0"-10"-1,19 3 1,6-10-36,18-4-1,12-9-2,10-2 0,8-5-3,2-7-3,13 6-13,-15-17-19,10 5-1,-16-7-2,-1 7 1</inkml:trace>
  <inkml:trace contextRef="#ctx0" brushRef="#br1" timeOffset="157239.8769">4705 13377 81,'-37'6'40,"-1"-4"0,15 3 0,5-3-37,18-2-2,0 0-1,16 6-4,12 12-13,-7-13-13,17 17-8,-6-3-2,8 13 1</inkml:trace>
  <inkml:trace contextRef="#ctx0" brushRef="#br1" timeOffset="157427.0805">4877 14106 82,'-28'24'44,"10"0"-4,-6-23 3,0-5-42,13-5-1,7-7-3,9 3-6,-7-17-12,23 17-13,-12-16-6,14 7-4,-6-9 3</inkml:trace>
  <inkml:trace contextRef="#ctx0" brushRef="#br1" timeOffset="158799.9069">5555 14659 29,'-10'7'34,"-2"-7"1,12 0-1,-20-7-24,20 7-4,0-23 1,8 7-3,0-9 1,6 3-2,-2-3 1,6 4-2,-4 1 1,1 6-1,-4 6-1,1 9 1,-12-1 0,13 26-1,-10 0 0,1 4 0,-2 4-1,3 1-1,-1-3 1,1-3-1,2-9 1,3-9 0,2-13 1,2-15 0,1-18 2,3-12 0,0-14-1,0-12 0,-3-10 0,-4-6 0,-4-8-1,-5-3 0,-6-2 0,-7-1 0,-7-3 0,-1 2-1,-3 3 1,0 2-1,1 8 1,2 8-1,4 13 1,5 10-1,4 13 2,4 11-1,1 8 0,1 11 0,0 5 0,0 12 0,0 0 0,0 0 0,0 0 0,0 0 0,8 12-1,-8-12 0,11 18 1,-1-7-1,1 0 0,2 0 1,3 0-2,2-1 1,2 0 0,4-2 0,6-1 0,6-2 0,5-1-1,11-2 1,9-3 0,7-1 0,7-5 1,11-1-1,7-3 0,6-2 0,9-2 0,2-3 0,2 0 0,4-1 0,2 1 0,4-2-1,4 2 1,1 1 0,-5 0 0,2 2 0,-1 2 0,1-2 0,-1 1-1,-6-1 1,-7-1 0,-4-2-1,-2-2 1,-11-3-1,-6-2 1,-8 0-1,-11 2 1,-10 0 0,-9 4 0,-12 3 0,-7 7 0,-5 2 0,-9 7 0,-4 2 0,-12-2 0,14 12 0,-14-12 0,7 13 0,-7-13-1,0 0 0,0 0 0,0 0 0,0 0 0,0 0 0,0 0 1,0 0-1,0 0 1,0 0 0,-10-4 0,10 4 0,0 0 0,0 0-1,0 0 0,0 0-2,0 0-2,-14 1-9,22 11-11,-21-14-13,13 2-2,-16 3 1,16-3 0</inkml:trace>
  <inkml:trace contextRef="#ctx0" brushRef="#br1" timeOffset="160063.5312">6655 13350 42,'-21'-7'35,"0"6"0,-6-3 1,4 15-28,-8-8-2,9 12-1,-5 1 2,10 10-3,0-2 0,7 5 0,7-3-1,7-1 0,9-10-1,10-7 0,6-13 0,11-8-1,4-7 0,3-9-1,-3-4 1,1 0-1,-6 2 0,-8 6-1,-10 6 1,-11 11 0,-10 8-1,-17 21 1,-8 8 0,-7 12 0,-4 11-1,-2 7 2,4 2-2,4-5-1,15-3-2,9-21-7,32-5-26,6-26-1,25-11-2,4-22 1</inkml:trace>
  <inkml:trace contextRef="#ctx0" brushRef="#br1" timeOffset="160344.3366">7298 13280 70,'-35'12'41,"0"17"-2,-10 0 2,9 13-36,-7 0-1,6 8-1,4-1 0,7 1 0,12-5-2,9-5 1,12-6-1,9-10 0,6-7-1,8-11 0,2-6 0,-1-9-1,-2-5 0,-8-5-1,-3-1-1,-16-5-3,-2 7-2,-19-14-11,7 19-20,-17-4 0,2 16 0,-10-3 1</inkml:trace>
  <inkml:trace contextRef="#ctx0" brushRef="#br1" timeOffset="160609.5417">6486 14048 65,'0'0'42,"27"-10"-3,5-11 2,24-1-35,6-7-3,11 1 1,8-2-3,8 1 0,0 4-2,-3 1-1,-3 13-4,-17-6-16,2 20-17,-21 1 0,-4 12-2,-21 0 2</inkml:trace>
  <inkml:trace contextRef="#ctx0" brushRef="#br1" timeOffset="161124.3516">6797 14277 26,'9'-13'29,"-9"13"2,13-9-20,-19-2 0,6 11 1,0-12 0,0 12-1,0 0-2,0 0-1,0 0 0,0 0-2,0 0-1,0 0-1,0 0-2,-4 26 1,1-7-1,0 11 0,-4 8 0,0 5-1,-2 4 0,0-1 0,0-1-2,1-9-1,6-1-6,2-35-26,9 18-4,4-27-3,14-5 2</inkml:trace>
  <inkml:trace contextRef="#ctx0" brushRef="#br1" timeOffset="161576.7603">7313 14048 52,'10'-6'38,"-10"6"0,-8 16 0,-7-3-30,3 13-2,-6 4-1,3 12 0,-8 4-2,3 8 1,0 3-1,5 1-1,4-3-1,9-6 1,7-11-1,10-11 0,8-15 0,6-15-1,4-13 1,0-11-1,-3-7 0,-9-4-1,-8 0 0,-12 2 0,-9 8-1,-12 6-1,-9 11 0,-4 3-1,0 10-1,-4-1-5,21 16-20,-7-14-9,23-3 0,-12 5 1</inkml:trace>
  <inkml:trace contextRef="#ctx0" brushRef="#br1" timeOffset="163667.8245">9859 13786 52,'10'22'35,"9"-1"1,4-8-1,12-1-30,9-12-2,15-5-1,13-14 2,17-12-3,12-16 1,13-13-1,11-16 1,14-15-2,13-13 1,7-13-1,9-13 1,3-7-1,8-7 0,-1-4 1,5-12-1,-2-1 0,-5-6-1,-3-4 1,-9-5 0,-6-8-1,-11-5 1,-7-7 1,-7-8-1,-10-10 0,-11-9 2,-9-9-2,-8-3 2,-10-8-2,-11-5 2,-8-4-2,-13 2 0,-9 3 0,-10 4-1,-9 2 0,-8 1 0,-9 5 3,-8-1-2,-6 3 1,-7 1 1,-4 1 1,-7-5 0,-3 6 1,-6 1-2,-2 5-2,-8 2 2,-6 7-2,-5 5 0,-7 10 0,-2 9-2,-1 7 1,-1 7 1,2 9 1,2 5-1,8 11 0,3 6 3,11 10 0,6 5-1,8 11 1,3 6-1,8 13 0,7 11 0,7 11 0,7 9-1,10 8-1,10 8 1,11 5-1,15 7 0,17 2 0,14 3 0,16 5 1,11 1-1,9 5 0,9 0 0,6 7 1,0 4-1,-3 4 1,-4 2-1,-7 3 1,-4 2-1,-7 0 0,-8 2 0,-10-3 0,-10 1 0,-12-2-1,-10-1 2,-12-1-2,-13-4 2,-11-2-1,-14-3 1,-11 1 0,-13-5 0,-12 3 0,-13-4-1,-10 1 1,-9 0-1,-5 4 0,-2 1 0,3 1 0,7 1 0,7 0 0,13 2 0,12-2 0,11 0 0,12 0 0,6 3 0,11 1 0,5 5 0,7 7 0,7 11 0,9 11 1,6 8-1,3 8 0,3 8 0,-4 1 1,-2 5-1,-8 0 1,-11-3 0,-13-3 0,-17-2 0,-14-4 0,-17 0 0,-11 0-2,-8-1 1,-5-5-1,1-2 0,5-1-2,11-2-2,9-14-7,33 12-11,-6-29-15,46 5-1,1-22-1,20 1 1</inkml:trace>
  <inkml:trace contextRef="#ctx0" brushRef="#br1" timeOffset="164262.4764">15541 3102 83,'6'-25'36,"3"-12"-1,13 10-3,2-17-25,18 6-1,0-6-2,7 6 0,-1-1-2,-1 10 1,-6 5-1,-6 7-1,-10 10 2,-11 13-1,-9 13 0,-10 17 1,-6 11-2,-5 12 1,-1 10-2,2 7 1,5 2 0,6-2-1,10-8 0,10-13 1,11-13 0,12-16-1,9-19 1,6-18 0,5-17 0,3-14 0,-2-11 0,-2-7 0,-8-8 0,-8-3 0,-4-2-1,-10 5 0,-8 4 1,-7 8-2,-6 7 1,-4 7-2,1 15 0,-1 7-1,8 16-2,-1 6-2,18 23-9,-11-12-11,25 22-13,-10-7 3,18 18-3,-7-7 3</inkml:trace>
  <inkml:trace contextRef="#ctx0" brushRef="#br1" timeOffset="164496.4809">16956 3227 99,'-32'5'39,"9"14"1,-12-14-1,6 12-35,2-2 0,8 4-1,1 0-1,8 5-1,9-2-1,10-1-2,10-2-1,4-8-4,20 8-12,-10-27-11,21 8-9,-9-20-1,10 2-1</inkml:trace>
  <inkml:trace contextRef="#ctx0" brushRef="#br1" timeOffset="165042.4914">17510 3051 89,'0'0'38,"0"0"-1,43 3-2,2-15-31,21-1-2,13-4 0,10-3-1,5 3-2,-1 0 0,-5 10-5,-20-9-24,-3 19-8,-28-2 2,-10 16-3</inkml:trace>
  <inkml:trace contextRef="#ctx0" brushRef="#br1" timeOffset="165229.695">17796 3215 94,'-24'16'39,"10"-11"0,27 3-1,19-14-36,18-4-2,16-4-2,13-9-2,17 5-16,-5-17-18,10 2 1,-15-13-1,-4 8 0</inkml:trace>
  <inkml:trace contextRef="#ctx0" brushRef="#br1" timeOffset="165354.4974">18240 2611 89,'-78'-19'37,"19"16"1,7-2-3,27 8-37,27 17-30,6-6-5,27 15 0,4-5-3</inkml:trace>
  <inkml:trace contextRef="#ctx0" brushRef="#br1" timeOffset="165541.701">18264 3478 103,'-31'41'42,"-5"-23"-1,18-4-2,18-14-41,-3-25-13,28 17-9,-13-24-15,17 9-1,-7-15-2,7 9 2</inkml:trace>
  <inkml:trace contextRef="#ctx0" brushRef="#br1" timeOffset="174823.8795">15042 5848 71,'10'-2'38,"-10"2"-3,22-8 2,-10 4-21,7 0-13,6-1-1,8-1-1,7 1-1,5-5-3,6 12-16,-7-9-17,-3 9 1,-14 1-2,-10 6 1</inkml:trace>
  <inkml:trace contextRef="#ctx0" brushRef="#br1" timeOffset="174995.4828">14882 6262 85,'-6'13'35,"22"-11"-2,18-16 0,13-14-36,26-4-30,4-10 1,5-5-3,-2-4 2</inkml:trace>
  <inkml:trace contextRef="#ctx0" brushRef="#br1" timeOffset="175323.0891">15463 5603 80,'0'0'38,"14"-11"-1,12 12 0,5-7-32,9 5-2,10-4 1,12 6-2,6 4 0,6 4-1,1 6 0,-5 8-1,-9 12 0,-11 6 1,-20 10 0,-18 8 0,-23 7-1,-18 5 1,-17 2 0,-13-1 0,-5-5-1,-2-8-2,11-5-3,-1-20-18,23-4-15,8-19 2,25-11-3,11-16 2</inkml:trace>
  <inkml:trace contextRef="#ctx0" brushRef="#br1" timeOffset="176337.1086">16354 5961 74,'0'0'36,"-10"-2"-2,10 2 0,12-21-26,2 1-6,13 0 3,3-10-4,7 3 0,0-3-1,1 3 0,-3 3 2,-2 7-4,-9 5 4,-6 13-4,-9 12 3,-7 11 1,-8 10 0,-4 8 0,-3 9 1,0 9-1,0 1 0,4-2 0,6-5 1,7-5-3,9-11 1,9-11 0,7-16 0,9-15 1,4-14 0,2-11 0,-1-11 0,-3-8 0,-4-7-1,-4-2 2,-10-3-3,-7 2 0,-6 1-1,-3 4 0,-5 7 0,-2 6-1,0 10 1,-2 5-3,6 15 0,-3 10-2,18 8-14,-18-8-19,28 32 2,-11-12-3,11 15 1</inkml:trace>
  <inkml:trace contextRef="#ctx0" brushRef="#br1" timeOffset="176633.5143">17456 6022 94,'-27'0'39,"0"9"0,-12-3 0,3 6-32,-7 5-3,7 6 1,0 0-3,10 3 1,7 1-2,13-2 1,16-4-1,13-5-1,14-7-2,7-9-1,15 1-7,-8-23-16,16 6-13,-10-13 0,3 2-2,-11-10 2</inkml:trace>
  <inkml:trace contextRef="#ctx0" brushRef="#br1" timeOffset="347150.3336">8890 7293 13,'-19'3'20,"19"-3"-1,-12 3-6,2-7 0,10 4 3,-15-5-1,15 5 0,-11-4-1,11 4-1,0 0-4,0 0-2,-14-5 0,14 5-3,-10 3 0,10-3 0,-15 6-1,15-6 0,-14 8 0,14-8 0,0 0-1,0 0 1,0 0 1,0 0-1,22-1 0,-1-2 0,1-2-1,6 3 1,-1-2-1,4 4 0,-1 1-1,2 3 0,2-1 0,2 2 0,2-3-1,1-1 1,2-2-1,-1-1 0,0-3 0,-7 0 0,-5-1 0,-8 0-1,-7 3 0,-13 3-1,0 0-1,-11-5 0,0 10-3,-10-10-8,10 11-22,-7-6-1,18 0 0,-15 4-1</inkml:trace>
  <inkml:trace contextRef="#ctx0" brushRef="#br1" timeOffset="352204.766">9970 6423 27,'0'0'29,"0"-14"3,0 14-1,-2-12-16,-9-3-3,11 15-1,-15-20-2,15 20-1,-30-13-1,12 13-2,-10 1-1,0 10-1,-8 3 0,3 8 0,-6 4-1,6 6 0,1 5 0,9 4 1,8-2-1,13 1 1,10-4-2,15-5 2,15-6-2,12-8 1,8-12-1,2-9-2,2-14 1,-4-8-1,-7-10 0,-10-7-1,-12-4 2,-12-4-3,-14-2 2,-10 3-2,-6 7 1,-11 7-1,-2 20-5,-12 2-12,5 26-15,-11 9-1,7 17-1,0 8 0</inkml:trace>
  <inkml:trace contextRef="#ctx0" brushRef="#br1" timeOffset="353187.5723">8402 8743 58,'2'-13'34,"-2"13"0,-12-4-1,12 4-25,-29 15-1,9 2-2,-12 5 2,3 10-2,-7 4 0,6 8-1,1-1 1,8 4-3,8-4 2,13-3-3,12-11 0,15-7 0,12-13-1,10-11 1,5-10-1,2-9 1,-5-8 0,-7-3-1,-12-4-1,-13-1 2,-17 3-3,-13 5 1,-12 6-1,-11 5-1,-2 11-1,-7-3-5,10 23-26,-2-3-1,16 11-1,8-2-1</inkml:trace>
  <inkml:trace contextRef="#ctx0" brushRef="#br1" timeOffset="354700.782">9575 8700 60,'-14'-13'36,"-3"-3"-3,-1 4 2,-6-4-27,6 10-3,-6 0 0,5 12-1,-6 3 0,5 9 0,-4-1 0,8 6-1,2-2 0,8 1 0,5-7-1,11-4 0,7-7-1,8-6 1,7-4-1,2-4 0,3-1 0,-1-1-1,-3 3 1,-5 3-1,-10 9 1,-7 6-1,-11 13 2,-10 8-2,-8 8 1,-10 6 0,-2 4 0,-1-2-2,4-1-1,8-9-2,18-5-5,6-21-28,30-6-1,12-19 1,25-5-2</inkml:trace>
  <inkml:trace contextRef="#ctx0" brushRef="#br1" timeOffset="355059.5843">10226 8590 73,'-35'27'39,"-11"3"-1,3 15 1,-10 0-21,7 6-13,-1 0-1,10 4 0,5-2 0,9-1-2,9-6 1,15-8-2,12-8 0,10-9-1,11-12 0,6-12 0,5-10-1,1-10 0,-3-5 0,-9-4 0,-10-5 0,-9-2-1,-11 4-1,-10 3 1,-9 9-2,-10 3 2,0 11-2,-4 3 0,10 15-4,-1-12-10,20 16-17,0-13 0,31 11-1,2-12 1</inkml:trace>
  <inkml:trace contextRef="#ctx0" brushRef="#br1" timeOffset="355714.7885">10657 8754 80,'-23'-14'37,"1"16"1,-14-3 0,3 9-31,-9 2-1,2 13-1,-1 2 1,6 3-3,5 2 2,8 3-3,9-6 1,14-1-2,12-7 1,13-8-2,13-9 0,9-7 0,7-4 0,2-8 0,-2-7-2,-5-4 1,-8-2-1,-11-2 1,-14-1-1,-11 2 1,-9 4-1,-10 2 2,-6 7 0,-3 6-1,0 6 1,1 4 0,8 6 0,13-4 1,-2 16-1,16-7 0,11-1 0,6 0 1,12-1-1,4-1 0,3-4 1,-2 1-1,-6-3 0,-4 1 1,-8-1-1,-6-1 0,-11 2 1,-13-1-1,-1 11 0,-13 3 1,-6 6 1,-4 5-2,-4 6 2,0 5-1,5 1 1,5 1-2,8-2 2,14-7-2,8-8 0,10-8 1,10-11-1,3-8 0,3-11 1,-1-8-1,-6-7-1,-9-6 1,-7-2-2,-12-1 0,-7 3-1,-11 1 0,-5 9-2,-8 4-1,0 17-2,-10-4-11,9 21-18,-7 2 0,9 16-1,-7 1 2</inkml:trace>
  <inkml:trace contextRef="#ctx0" brushRef="#br1" timeOffset="356026.7905">9522 9406 98,'-25'6'37,"36"2"3,26-18-2,44-2-32,26-13-2,36-2-1,28-5 0,15-1-3,10 3 0,-3 1-2,-7 9-4,-28-2-8,-16 21-25,-40-5 0,-31 16-1,-39-2 0</inkml:trace>
  <inkml:trace contextRef="#ctx0" brushRef="#br1" timeOffset="356993.9967">9869 9640 77,'0'0'38,"11"-2"-2,-11 2 2,-7 28-30,-4-6-3,7 13 0,-8 0-1,3 10-2,-2 1-1,4-1 0,4 1-4,1-12-2,17 4-30,-7-19-2,12 0 0,-1-16-2</inkml:trace>
  <inkml:trace contextRef="#ctx0" brushRef="#br1" timeOffset="357352.799">10022 9675 95,'0'0'39,"0"0"0,20-12 0,9 4-34,3-4-2,11 2 1,-1-1-2,2 4 1,-4 2-1,-4 6-1,-8 5 1,-7 7-1,-12 7 1,-8 7-1,-9 6 0,-6 6 0,-3 2 0,-4 4-1,1 0 0,2-3 0,5-4-1,6-9-1,13-4-3,-6-25-4,41 21-24,-12-31-6,17 2 0,-1-12-1</inkml:trace>
  <inkml:trace contextRef="#ctx0" brushRef="#br1" timeOffset="357711.6013">10850 9658 92,'-1'-13'38,"1"13"0,-18 6 1,5 10-31,-10 1-2,2 14 0,-7 3-2,3 6 0,-1 2-1,10 1-1,6-3 0,10-3-1,10-9 0,11-9 0,11-11-1,10-9 0,4-12 0,3-8 0,-4-10 0,-4-6 0,-10-4 0,-9-4-1,-12-1-2,-12 1 1,-9 4-1,-9 7-1,-2 7-1,-2 6-3,10 21-14,-7-4-17,16 14 2,5-10-1,-1 30 0</inkml:trace>
  <inkml:trace contextRef="#ctx0" brushRef="#br1" timeOffset="358054.8035">10765 9704 88,'-14'-9'38,"14"9"0,0 0 2,0 0-31,13 8-2,6 5-1,2 2-2,9 8 0,2 4-1,3 4-1,0 3-1,0-1-2,0 2-2,-5-10-3,10 4-32,-15-17-2,6-1 1,-7-18-2</inkml:trace>
  <inkml:trace contextRef="#ctx0" brushRef="#br1" timeOffset="359412.0122">10983 8750 12,'0'0'27,"-12"-11"2,12 11 0,0 0-13,0 0-3,0 0-1,-10-10-2,10 10-2,0 0-1,0 0 0,0 0-2,0 0-1,0 0 0,0 0-1,0 0 0,4 14 1,-4-14-2,6 23 1,-1-8 1,5 7-2,3 0 1,4 2-2,6 0 1,3-2-3,6 3 0,-4-12-14,10 10-22,-9-10 0,2 4-2,-11-7 0</inkml:trace>
  <inkml:trace contextRef="#ctx0" brushRef="#br1" timeOffset="360628.82">7612 11265 41,'9'-10'33,"-9"-2"3,0 12-2,-19-22-20,9 22-5,-14-5-1,3 7-2,-7 0-1,4 10-1,-3 0 0,6 9-1,3 6 0,4 6-1,6 5 0,9 4 0,4-2-1,11-2 0,6-7 0,9-4 0,5-13 0,4-12 0,3-13 0,0-9 0,-5-10 0,-3-5 0,-11-5-1,-10-2 0,-9 4-2,-12 2 0,-7 11-2,-13 3-2,3 21-5,-15-1-27,10 18 1,-3 0-2,9 13 1</inkml:trace>
  <inkml:trace contextRef="#ctx0" brushRef="#br1" timeOffset="362844.0342">7556 13318 5,'0'0'29,"0"-13"1,0 13-6,-12-8-6,12 8-2,0 0-3,-10 0-4,-3-4-2,13 4-1,-19 12-1,9 1-1,-4-2 0,3 10-1,-3 2-1,5 8 1,0 0-1,6 3 0,4-1-1,8-2 0,4-4 0,9-6 0,4-9-1,4-6 1,2-12-1,3-9 0,0-9 1,-2-7-1,-1-7 0,-6-4 1,-7 0-1,-6-1 1,-10 2-1,-10 8 1,-10 6 0,-13 13 0,-8 9-1,-4 9-1,1 8-1,-2 2-5,20 16-30,-1-9-1,19 8-1,13-13-1</inkml:trace>
  <inkml:trace contextRef="#ctx0" brushRef="#br1" timeOffset="368584.871">18865 3752 36,'4'-15'30,"2"-4"3,1 0-1,-4-5-24,9 7-1,-5-5-3,4 7 0,-4 1-2,-7 14 0,12-14-1,-12 14-1,0 0 1,11 5 0,-11-5 0,7 16-1,-2-3 1,2 2-2,-1 1 2,2 2-1,-1 2 0,0 1 0,1-2 0,-1 1 0,0-5 0,-1-3 0,-6-12 1,15 12 1,-15-12 0,20-13 1,-9-4-1,4-7 1,-1-8-2,3-5 2,-2-6-2,-1-4-1,-2-3 1,-2-3 0,-2 0-1,-2 2 0,-1-2 1,-2 1-1,1 0 1,0 1-1,4-4 0,1 2 0,0-3 0,1-2 0,1-1 0,-3 1 0,-4-7 2,-1 2 0,-7 1 0,-2 7-1,-3 2 2,-1 7-1,-3 4 1,1 8-1,3 8-1,2 8 0,1 5-1,6 13 1,-4-16-1,4 16 0,0 0 0,0 0 0,-1-10 0,1 10 0,0 0 0,0 0 0,0 0 1,0 0-1,0 0 0,0 0 0,0 0 0,0 0 0,0 0 0,-4-11 0,4 11 0,0 0 0,14-4 0,-4 3 0,3-3 1,2 3-1,4-2 0,3 0 0,2 0 1,3 0-1,6-1 1,9-1-1,15-4 2,16 3 0,23-4 0,26 3 1,27-2-1,22 4 1,25-3-2,13 1 2,7 4-3,2-5 0,-6 2 0,-20-6-2,-21 3 0,-24-7-2,-28 3-3,-32-12-13,-15 11-19,-30-8 2,-18 5-3,-22-4 3</inkml:trace>
  <inkml:trace contextRef="#ctx0" brushRef="#br1" timeOffset="371424.0892">20098 2762 45,'9'-16'33,"-4"4"0,-5 12-3,-22 1-22,-6 6-2,0 19 2,-17 4-1,0 15-1,-11 4-1,3 16 1,-5-3-1,11 11 1,3-5-2,15 2-1,11-11-1,17-7 1,13-12-2,17-11 1,10-14-1,7-12 1,4-11-1,-2-8 1,-8-8-1,-7-3-1,-12 0 0,-16-4-2,-9 4 0,-13 0-1,-6 8-1,-8-3-2,7 15-5,-10-15-15,21 18-10,5-10 1,19 8-1,8-8 1</inkml:trace>
  <inkml:trace contextRef="#ctx0" brushRef="#br1" timeOffset="371736.0912">20572 2878 86,'0'0'36,"-37"3"1,4 13 0,-18 3-32,8 14 0,-6 2-1,8 14-1,4 2 0,13 6-1,12-1 0,18-5 0,18-11 0,19-14-1,16-14 1,10-17-1,6-15 1,1-14-1,-4-11 0,-12-13-1,-13-1-1,-22-2-3,-17 4 0,-19 0-2,-15 13-1,-20 4-4,1 25-26,-19 5 1,3 25-2,-7 8 2</inkml:trace>
  <inkml:trace contextRef="#ctx0" brushRef="#br1" timeOffset="374434.9085">18016 5932 90,'-15'-1'37,"15"1"0,0 0 0,26-8-33,7-1-3,22 0 2,13-8-2,13-4-5,13 9-3,-9-14-21,6 11-9,-18 0-3,-14 13 2</inkml:trace>
  <inkml:trace contextRef="#ctx0" brushRef="#br1" timeOffset="374606.5096">18097 6194 82,'-48'42'37,"17"-11"-1,26-9 1,20-18-31,29-13-3,23-16-1,20-10-3,21-6-33,-5-6 0,2-3-3,-11-2-1</inkml:trace>
  <inkml:trace contextRef="#ctx0" brushRef="#br1" timeOffset="374762.5106">18331 5656 95,'-60'6'39,"22"8"1,10-14-5,28 0-39,19 16-31,13-10-4,18 9 1,1 3-3</inkml:trace>
  <inkml:trace contextRef="#ctx0" brushRef="#br1" timeOffset="374918.5116">18504 6410 108,'-42'14'38,"18"-9"-6,24-5-31,-12-28-39,39 2 0,14-15-2</inkml:trace>
  <inkml:trace contextRef="#ctx0" brushRef="#br1" timeOffset="375292.914">19174 5709 99,'-19'-4'39,"19"4"2,14-26-6,17 12-35,17-3 3,11 0 0,6-5 0,3 3 0,-3 1-1,-6 4 1,-10 1-1,-10 7-1,-13 6 1,-11 9-1,-14 10-1,-9 10 1,-11 14-1,-6 8 2,-7 11 0,-4 5 0,-1 7-1,4-4-2,10 3-2,4-22-16,28 4-18,6-22-5,27-6 1,7-20 0</inkml:trace>
  <inkml:trace contextRef="#ctx0" brushRef="#br1" timeOffset="375433.3149">20055 5970 120,'-31'7'40,"-4"-7"-1,15 1-4,20-1-48,4-12-24,33 4-4,7-8 2,19 5-4</inkml:trace>
  <inkml:trace contextRef="#ctx0" brushRef="#br1" timeOffset="375807.7173">20788 5692 81,'-24'-10'41,"-15"-4"-1,-3 13 1,-14 1-22,3 10-15,-2 6 0,2 11-1,5 3-1,10 5 2,9 0-2,18-2 1,18-6-2,16-7 1,14-8-1,11-13 2,5-10-3,4-9-1,-2-9 1,-2-4-1,-8-2 2,-12 3-3,-8 3 3,-11 6-3,-14 23 2,0 0 1,-32 34-1,0 9 2,-8 14 0,-2 6 1,0 13-3,3 1-2,12 5-6,-2-23-27,28 2-3,3-20-5,20-7 2</inkml:trace>
  <inkml:trace contextRef="#ctx0" brushRef="#br1" timeOffset="376525.3219">21288 5935 95,'11'-8'37,"-11"8"2,0 0 0,-7 16-32,-19-4 1,0 11-4,-7 1 1,0 7-4,-2 0 3,9 1-2,4-5-1,7 0 0,8-9 0,8-6 0,-1-12-1,24-8 1,-3-10-1,2-5 0,0-7 1,1-3-1,-5-3-2,0 0 2,-5 5-2,-4 6 3,-3 5-3,-2 6 3,-5 14-3,0 0 3,0 0 2,2 15-3,-1 0 3,4 3-3,3 0 3,2 1-3,7-3 4,3-6-4,6-4 0,6-6 0,3-4 0,1-4 0,1-4 0,-2-3 0,-4-1 0,-3 1 0,-8 3 0,-8 4 0,-12 8 0,2 13 0,-13 7 0,-6 13 0,-5 7 0,-4 6 0,4 5 0,3 0 0,12-3-6,2-21-18,28 3-15,7-25-3,24-6 1,3-23 0</inkml:trace>
  <inkml:trace contextRef="#ctx0" brushRef="#br1" timeOffset="376728.1232">22418 5288 113,'-39'29'41,"-7"32"0,-18 10-2,4 17-36,2 13 0,3 11-2,7-1-1,7-6-4,18 6-14,6-26-19,20-4-2,5-24 1,19-10-4</inkml:trace>
  <inkml:trace contextRef="#ctx0" brushRef="#br1" timeOffset="377024.5251">22628 5843 113,'-20'-3'40,"-20"6"1,-2 15 0,-7 2-35,8 7-3,9 3 2,15-3-2,18 1 0,18-3-3,17-3 0,8-2 0,7-3 0,0 2 0,-6-4 0,-9 2 0,-12 1 0,-15 6 0,-15 2 0,-12 2 0,-11 2 0,-12-4 0,4 13-17,-14-16-24,10 6-1,-6-16 0,16-2-1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9580758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 on page 73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formula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mind map of linked ideas for these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links to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solve problems.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our work on the topic of 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722240"/>
              </p:ext>
            </p:extLst>
          </p:nvPr>
        </p:nvGraphicFramePr>
        <p:xfrm>
          <a:off x="533400" y="533400"/>
          <a:ext cx="8094663" cy="5488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120" y="195840"/>
              <a:ext cx="8312760" cy="6027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920" y="180360"/>
                <a:ext cx="8323560" cy="605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760" y="127800"/>
              <a:ext cx="7753680" cy="517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760" y="112680"/>
                <a:ext cx="7779240" cy="520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36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767</TotalTime>
  <Words>286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2013-03-25T02:45:21Z</dcterms:modified>
</cp:coreProperties>
</file>