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3-21T23:29:38.18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3-21T23:29:38.501"/>
    </inkml:context>
  </inkml:definitions>
  <inkml:trace contextRef="#ctx0" brushRef="#br0">25323 14966</inkml:trace>
  <inkml:trace contextRef="#ctx1" brushRef="#br0">10985 4841 59,'4'-13'36,"-4"3"-2,0 10 0,0 0-29,-5 30 0,2 0-2,3 15 1,-5 4 2,2 10-2,0-5 1,7-3-1,8-21 0,22-25 1,27-46 0,33-38-2,38-46 0,43-40 0,38-35-1,34-30-2,24-15-2,-5-8-9,3 24-24,-32 12-4,-20 37 2,-46 23-5</inkml:trace>
  <inkml:trace contextRef="#ctx1" brushRef="#br0" timeOffset="639.6">11829 6701 88,'0'0'34,"-9"-17"3,9 17-1,-6-11-30,6 11-1,6 21-1,0 12 1,-6 8-1,0 16 1,-6 7-1,3 6-1,-3-5 0,8-11 0,14-25 0,26-36 0,34-45-1,40-43-2,52-44 2,86-36-5,4-21-8,13-38-29,24-3-2,-19-4 0,-15 21-3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21T23:21:42.81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2040 1243 75,'49'-70'39,"-49"70"-1,11-63-2,-11 63-34,-9-58 2,9 58-1,0 0 0,-47-51 0,47 51 2,-47 13-3,35 13 2,-41 43-3,9 27 1,6 24-3,12 18-1,12 13-4,4-12-21,18-7-11,1-47 0,5-12-1,-6-22-1</inkml:trace>
  <inkml:trace contextRef="#ctx0" brushRef="#br0" timeOffset="1170.015">1580 1809 93,'-16'-18'38,"16"18"2,11-17-2,24 8-34,8-1-1,19-3 0,10-2 0,11 0-2,4 5 1,0 0-2,-6 7 1,-11 8-1,-15 8 0,-11 10 0,-13 7 0,-13 7-1,-12 3 1,-10 1-1,-5-4 2,-2-3-2,-2-8 2,2-7-1,11-19 1,-11 2 0,13-18-1,5-13 2,5-8-1,2-5 1,3-5-2,3-3 1,2 2-1,-1 5 2,1 7-1,0 9-1,1 8 1,2 7 0,4 5-1,4 6 1,4 2-1,7 2 1,3-1-1,5 0 0,2-1 0,-1-1 1,-4 0-1,-8 0 0,-8-1 0,-10 5 0,-23-4 0,8 18 0,-20-2 0,-10 5 0,-4 10 0,-6 7-2,-1 8 2,0 5-1,6 0 1,7 0-1,9-3 1,10-4-1,9-13 1,13-11 0,11-17 0,9-13 0,6-16-1,4-13 3,1-9-3,-1-9 2,-5-5-2,-8-3 2,-8 4-2,-12 5 1,-9 9 1,-10 13-2,-8 10 2,-4 9 0,-3 12-1,4 8 1,4 7 1,10 4-1,10-2 0,10-1 0,13-3 0,6-4 0,10-4 0,1-1 0,2-1-1,-7 1 1,-5 1 0,-10 6-1,-10 7 0,-12 7 0,-13 4 0,-8 7 0,-8 3 0,-3 0-1,-1-2 0,1-4 0,6-8 0,10-12 1,6-10 0,18-15 0,8-8 1,5-10 0,7-5 0,4-7 1,0 1-1,-4 4 0,-5 10 1,-7 4-2,-6 10 0,-6 12 0,-14 4 0,7 17 0,-8-1 0,1 2 0,3 0 0,5-6 0,5-3 0,8-11 0,7-8 0,4-5 0,3-3 0,-2-2 0,-1 0 0,-5 5 0,-5 10 0,-7 13 0,-8 14 0,-5 9 0,-2 7 0,-2 7 0,11 3-6,-5-11-12,30 2-7,-10-26-4,35 1-5,-6-19-4,29-2-4,0-12 1</inkml:trace>
  <inkml:trace contextRef="#ctx0" brushRef="#br0" timeOffset="2433.6312">5453 1406 77,'7'-57'38,"-7"57"0,0 0 1,2-48-25,-2 48-9,0 0-2,0 0-1,-21-21 0,2 49-2,-2 24 1,-4 9-1,-3 12 1,-6 9 0,3 5-1,1-10 1,10-16 0,5-16 1,8-11-2,7-34 2,15 0-1,9-33 1,9-22 1,-33 55-1,45-74 2,-23 28-2,4-4-1,-1-1 1,2-2-3,-5-1 2,2 1-1,-2 7 0,-22 46-1,39-80 1,-39 80 1,33-49 0,-33 49 1,28 1-2,1 30 0,-5 27 0,6 26 1,0 6-1,11 6 0,3-14-1,-1-33 3,2-17-2,1-20 1,-6-16 1,0-22-1,-4-16 1,-36 42-2,29-65 0,-29 65 0,28-84 0,-18 37 0,-1-2-2,0 3-4,0 0 0,-9 46-14,13-82-6,-13 82-7,16-61-7,-16 61 0,0 0 1</inkml:trace>
  <inkml:trace contextRef="#ctx0" brushRef="#br0" timeOffset="2698.8346">6737 1301 102,'0'0'41,"0"0"0,0 0 0,0 0-26,-37 17-11,-18 12 1,-9 14-2,8 11 0,7 10-3,28 2 0,20-7 0,35-15-3,23-13-1,16-16-2,29-14-14,-10-25-5,30-11-10,-69 12-4,6-3 1,-3-6-2</inkml:trace>
  <inkml:trace contextRef="#ctx0" brushRef="#br0" timeOffset="2854.8366">7367 1385 119,'24'-46'39,"-24"46"2,-26 17-2,-2 19-36,-15 22-2,1 16 1,-9 4-4,28 0-1,29-18-7,-5-23-15,24-4-15,-8-20 0,13-9-1,-6-18 1</inkml:trace>
  <inkml:trace contextRef="#ctx0" brushRef="#br0" timeOffset="3073.2394">7373 1435 94,'-8'-55'43,"8"55"0,-7-50-1,7 50-14,0 0-27,31-66-1,-31 66-1,0 0-3,75-52-6,-75 52-14,71-21-7,-71 21-11,73-15 0,-73 15 1,64-3 2</inkml:trace>
  <inkml:trace contextRef="#ctx0" brushRef="#br0" timeOffset="3244.8416">7420 1468 116,'-73'46'40,"27"-11"0,32-23-1,14-12-37,0 0 0,51-30-1,-51 30-1,69-31 0,-69 31-2,85-34-4,-85 34-5,79-34-27,-79 34 0,56-14-1,-4 4-1</inkml:trace>
  <inkml:trace contextRef="#ctx0" brushRef="#br0" timeOffset="3416.4438">7221 1812 110,'-52'33'38,"34"-5"1,18-28-2,32-4-35,26-17-1,24-13-1,19-9-1,12-21-9,-47 31-27,3-1-2,-2-4 1,0-1-1</inkml:trace>
  <inkml:trace contextRef="#ctx0" brushRef="#br0" timeOffset="3790.8486">8131 1362 93,'55'-40'39,"-55"40"2,34-14-1,-30 33-16,-20 16-20,-24 20-2,-6 17 1,-1 17-2,17-8 1,3-5-2,18-18-1,3-15 2,6-10-1,5-17 0,-5-16 0,21-11 1,-6-17 0,1-11 0,2-18 0,-18 57 1,25-74-2,-14 26 0,6 0 0,-17 48 0,33-90 0,-33 90 0,29-83 0,-29 83 0,34-58 0,-34 58 0,12-22 0,20 22 0,-1 23 0,1 23 0,1 29 0,-8 11 0,4 4-3,-2-8-10,-17-43-8,14-2-5,-24-37-6,6 17-5,-16-20-5,-2-7 2,-15-10 2</inkml:trace>
  <inkml:trace contextRef="#ctx0" brushRef="#br0" timeOffset="3946.8506">8210 1681 124,'-15'0'43,"-3"-2"0,18 2-1,11-10-39,23-1-3,24 1-8,8-16-10,37 6-7,-2-14-5,40 8-8,-6-3-4,13 5-2,-80 11 3</inkml:trace>
  <inkml:trace contextRef="#ctx0" brushRef="#br0" timeOffset="4414.8566">9166 1347 122,'0'0'43,"12"-46"-1,-12 46 0,32-48-42,-32 48 1,49-42-1,-49 42-1,55-34 2,-55 34 1,54-8-1,-54 8 1,29 22-2,3 16 0,-19 14 0,-13 16 0,-27 7 0,-8 7 0,-11-8 0,11-14 0,13-18 0,15-10 0,16-11 0,15-10 0,14-8 0,17-8 0,14-8 0,16-3 0,13-6 0,5-10-11,18 2-8,-16-10-7,24 13-5,-26-3-5,11 12-6,-21 5-1,0 9 4</inkml:trace>
  <inkml:trace contextRef="#ctx0" brushRef="#br0" timeOffset="5444.4698">13953 1460 105,'-56'-52'39,"56"52"1,0 0-2,-59-24-36,59 24 1,-46-5 1,-17 16-1,-11 9-1,4 16 2,-3 4-2,14 16 0,7 0-1,22 5 1,28-18-1,19-10 0,19-14 0,14-14 0,11-14 1,10-10 0,3-10-2,-2-14 0,-5-3 0,-8-2 0,-59 48 0,50-47 0,-50 47 0,0 0 0,45-60 0,-36 48 0,-3-4 0,-6 16 0,0 14 0,-1 15 0,-8 6-3,9 10-2,8 5-11,-2-9-6,27 4-6,-13-14-9,19 5-3,-4-9-2,9-2 3</inkml:trace>
  <inkml:trace contextRef="#ctx0" brushRef="#br0" timeOffset="5709.6732">14420 1770 112,'-33'2'40,"15"9"2,-14 0-2,4 8-35,-5 3 0,6 5-3,-1 2 1,9 2-2,6-1 1,11-3-3,13-6 1,14-9 0,13-5-4,7-15-5,22-1-11,-9-23-5,23 4-9,-11-11-5,11 2-4,-9-9 2</inkml:trace>
  <inkml:trace contextRef="#ctx0" brushRef="#br0" timeOffset="6068.4778">15221 1542 109,'0'0'40,"22"-5"1,14-2-3,3 0-37,9-8-2,10 4-2,-1-5-4,12 3-30,-18 5-2,4 9 1,-18 1-2</inkml:trace>
  <inkml:trace contextRef="#ctx0" brushRef="#br0" timeOffset="6240.08">15338 1770 87,'-55'38'42,"7"-9"0,27-1-1,18-16-12,31-11-30,28-9-2,17-16-16,42 3-5,-5-15-10,35 1-6,1-9-2,19 4 1</inkml:trace>
  <inkml:trace contextRef="#ctx0" brushRef="#br0" timeOffset="6817.2874">16608 1431 111,'0'0'39,"0"0"2,10-54-5,-10 54-35,0 0 1,0 0 0,43-51 0,-43 51 0,41-8-1,-16 35 0,1 3 0,-13 13 0,-6 15 0,-11 3-1,1 9 1,0-5-2,12-6 2,12-15-1,13-12-1,14-18 1,13-12 0,9-11 0,6-16 0,-1-14 1,-5-14-1,-70 53 1,64-63 0,-64 63 1,45-77-1,-45 77 1,32-76-4,-32 76 3,10-79-3,-10 79 3,6-70-2,-6 70 1,-1-67-3,1 67 1,16-57 0,-16 57-4,28-53-13,-28 53-5,55-43-9,-55 43-6,80-33-3,-31 18 0</inkml:trace>
  <inkml:trace contextRef="#ctx0" brushRef="#br0" timeOffset="7207.2924">18081 800 101,'-51'-14'40,"51"14"1,0 0 0,0 0-39,0 0 0,0 0 0,0 0-1,0 0 0,0 0 0,0 0 0,0 0 0,0 0 0,0 0 0,0 0 0,41 50 0,-41-50 0,0 0-1,-21 48 1,21-48-1,0 0 1,-34 56-1,34-56-1,0 0-1,-3 48-2,3-48-8,0 0-10,50 30-7,-50-30-8,65 9-5,-65-9-1,83 0 1</inkml:trace>
  <inkml:trace contextRef="#ctx0" brushRef="#br0" timeOffset="7644.098">16286 2169 97,'0'0'40,"43"-2"0,20-16 0,46 0-35,28-7-1,32-4 0,24-6-1,22 2 0,4-1-3,-4 4 0,-12 6-4,-26-1-3,-14 14-15,-54-6-7,-17 17-12,-52 1 0,-23 13-1,-38-2 2</inkml:trace>
  <inkml:trace contextRef="#ctx0" brushRef="#br0" timeOffset="8205.7052">16999 2544 91,'3'15'38,"-7"-5"-1,10 20-2,-6-4-32,6 8 2,-5 5-2,2 11 2,-3 1-3,2 1 0,-4-4 0,4-2-1,-2-7 0,0-8-1,1-5 1,1-12-1,-2-14 0,10 1 1,-3-17 0,0-6 1,1-11-1,2-5-1,0-10 1,4-8 0,2-10 0,4 0 0,2 3 0,6 3 0,4 3 0,6 5 0,8 10 0,2 6 0,8 13-2,1 2-3,9 12-6,-8-13-10,21 21-6,-17-22-6,21 17-9,-11-16-2,9 5 1</inkml:trace>
  <inkml:trace contextRef="#ctx0" brushRef="#br0" timeOffset="9297.7192">17940 795 57,'-52'24'34,"52"-24"-2,0 0-6,0 0-15,0 0 0,0 0-3,0 0-2,0 0-2,-51 20 1,51-20 1,0 0-2,0 0-1,0 0-1,0 0 1,0 0-1,0 0 0,0 0-1,0 0 0,0 0 0,0 0 0,0 0 1,0 0-3,53-36 1,-53 36 1,0 0-1,51-20 0,-51 20 1,0 0-1,51-18 0,-51 18 1,0 0 0,0 0 0,56-9 0,-56 9-1,0 0 0,0 0-1,0 0 1,-5 47 0,5-47 1,0 0-1,-44 56-1,44-56 0,0 0 1,-53 65 0,53-65 0,0 0 1,-49 62-1,49-62 1,0 0 0,-30 47 1,30-47-1,0 0 2,0 0-2,0 0 0,0 0-1,68 14 1,-68-14-1,61-13 0,-61 13 0,64-16 0,-64 16 0,66-15-1,-66 15 0,61-14 0,-61 14 1,52-10-1,-52 10 0,0 0 0,51-3 0,-51 3-1,0 0-1,0 0-3,0 0-4,0 0-13,0 0-8,0 0-8,0 0-1,0 0 2</inkml:trace>
  <inkml:trace contextRef="#ctx0" brushRef="#br0" timeOffset="11989.1993">1569 3925 91,'19'-23'38,"12"-1"-2,0-13 2,2 3-36,12-3 0,6 7 0,-5 4 0,1 12 0,-11 9 0,-10 14 0,-12 11 0,-9 13-1,-12 8 0,-6 10 1,-4 8-1,-3 2 0,1-2-1,8-4 1,10-11-1,10-10 0,18-19 0,11-19 0,14-21 1,12-16-1,4-13 0,4-12 0,-3-4 1,-4 0-2,-10 3 2,-10 10-1,-13 11 1,-11 14-2,-10 12 1,-11 20 0,0 0 0,-21 34 1,4 4 0,5 7-1,1 4 0,9 3 1,7-3-1,10-8 1,11-11 0,8-11-1,9-17 1,4-15-1,2-12 1,0-10-1,-4-8 0,-6-6 0,-5-3-1,-8 1 2,-6 4-2,-6 9 2,-6 6-2,-2 9 1,-5 7 0,3 5 0,-4 11 0,18-15 0,2 4 1,8-9-1,10-10 0,8-7 1,10-10 0,3-10-1,2-3 1,-1-5 0,-5 0-1,-9 8 1,-11 9-1,-10 14 0,-11 13 0,-14 21 0,-7 19-1,-12 24 1,-13 24 0,-7 16 0,-7 15 0,-2 7 0,-4 5 1,5-3 0,4-10 0,10-13-1,10-16 1,13-16-1,9-20 0,12-16 1,12-17-1,9-16 0,5-12 0,1-7 0,4-5 0,-5-1 0,-1 4 0,-10 9 0,-5 9 0,-6 10 0,-15 10 0,14 19 0,-12 4 0,2 3 0,2 8 0,3-2 0,4 0 0,5-3 0,5-9-1,5-8 1,5-10 0,0-12-1,2-7 1,-2-9 0,-4-7-1,-7-5 1,-4 0 0,-9 0 0,-8 5-1,-7 6 1,-6 8 1,-7 10-1,-2 12 0,-2 11 0,0 8 1,4 6-1,7 6 1,6 3-1,11-3 0,13-5 0,13-7 1,13-7-1,12-8 0,8-7 0,3-6 1,1-4-1,-4-3 0,-6 0 1,-12 3-1,-10 2 0,-10 5 0,-12 7 0,-13 9 0,-8 5 0,-8 5 0,-3 5 1,0 2-2,-1 0 1,1-5 1,4-3-1,8-10 0,6-12 0,13-8 0,4-12 0,5-8 1,5-7-1,1-3 0,2-4 1,-3 4-1,-2 5 0,-6 5 0,-3 7 0,-4 7 0,0 6-1,2 4 1,2 0 0,5 0 0,7-3 1,5-5-2,5-2 2,1-3-1,0-4 0,-5 1 0,-4-2 1,-11 0-1,-8 2 1,-11 6-1,0 14 0,-26-10 0,3 16 1,-1 6-1,-4 10 0,4 7 0,3 3-2,6 6 1,8-2-2,15 2-3,9-12-6,32 8-6,-1-26-6,36 11-7,-2-27-4,31 2-6,10-18 3,17 1 0</inkml:trace>
  <inkml:trace contextRef="#ctx0" brushRef="#br0" timeOffset="12613.2073">5945 3501 101,'-3'-14'37,"3"14"1,-7 12-2,6 13-33,-7 6 0,0 11 0,-4 7 0,2 9-1,-3 2 0,3 0-1,2-7 0,2-6 0,1-12 1,5-8-1,3-12 1,-3-15-1,11-9 0,-3-13 1,-1-9 0,1-10-1,-1-10 1,1-6-1,0-5 0,1 2 1,0 5-1,0 8 1,2 4-2,5 9 3,7 9-3,9 4-2,12 5 0,11 2-1,17 5-2,6-8-5,26 16-9,-12-24-5,22 27-9,-24-17-6,2 15-1,-23-8 2</inkml:trace>
  <inkml:trace contextRef="#ctx0" brushRef="#br0" timeOffset="12784.8095">6692 3547 117,'-35'10'39,"23"5"0,12-15-2,16-19-36,23 2-1,15-5-2,11 1-1,2-3-3,16 19-14,-25-15-8,2 26-10,-30 0 0,-13 19 0,-27 0 2</inkml:trace>
  <inkml:trace contextRef="#ctx0" brushRef="#br0" timeOffset="12909.6111">6750 3813 100,'-74'39'39,"23"3"0,8-25-1,31-5-18,23-14-21,23-14-3,36-1-13,5-25-6,43 11-9,-1-20-8,27 9 1,0-11 1</inkml:trace>
  <inkml:trace contextRef="#ctx0" brushRef="#br0" timeOffset="13377.6171">7891 3538 110,'0'-16'38,"0"16"2,8-15-2,-8 15-34,0 0 0,4 22-2,-10 2 1,-3 9-2,-3 5 1,-1 5-1,1 1 0,1-4-1,1-5 0,6-9 1,3-8-1,1-18 1,11 0 0,1-17 0,2-9-1,3-5 1,1-11 0,0-3 0,1-7-1,-2 3 1,-2 0-1,0 7 1,-1 3-2,0 4 0,7 7 0,2 5-2,9 12-2,5-2-2,18 18-7,-6-18-9,23 27-8,-14-17-7,13 15-1,-13-13 0,3 9 2</inkml:trace>
  <inkml:trace contextRef="#ctx0" brushRef="#br0" timeOffset="13720.8215">8601 3353 109,'-31'21'40,"-19"-6"0,7 20 0,-13-2-35,9 11 0,-2 0-1,9 1-2,6 0 1,14-6-2,13-7 0,17-11 0,14-11 0,12-12-1,10-11 0,5-7 1,2-10-1,-2-5 0,-4-4 0,-9 0 0,-9 2 0,-9 6 0,-10 8-1,-8 8 1,-2 15-1,-14 3 0,2 14 0,-1 6-1,5 8-1,2 2-1,10 3-2,3-12-6,24 10-7,-6-27-7,29 11-9,-5-22-5,16 3 1,-6-19 2</inkml:trace>
  <inkml:trace contextRef="#ctx0" brushRef="#br0" timeOffset="14079.6261">9097 3464 111,'-12'-15'39,"-20"-7"2,4 21-2,-10 0-33,1 12-3,-1 9 0,4 9-1,5 4 0,6 6-1,10 1-1,11-5 1,11-7-1,14-12 0,12-13 0,12-14 1,10-15-1,6-16 1,3-14-1,0-11 1,-4-8-1,-4-6 1,-7 1-1,-9 9 1,-13 8-1,-10 14 2,-13 20-4,-6 29 2,-16 3-1,-6 28 0,-2 19 0,-4 10-1,7 13-2,4-1-1,13 3-2,5-17-6,27 10-8,-8-31-6,28 6-8,-7-29-6,12-3 2,-6-21 3</inkml:trace>
  <inkml:trace contextRef="#ctx0" brushRef="#br0" timeOffset="14251.2283">9749 3442 99,'0'0'40,"-20"-11"0,5 27 0,-14-1-25,6 12-13,2 7 0,3 5-1,6 3-2,7-6-3,13 4-3,-2-23-11,28 10-6,-14-32-8,20 5-8,-4-23-2,10-1 4</inkml:trace>
  <inkml:trace contextRef="#ctx0" brushRef="#br0" timeOffset="14672.4337">9938 3232 110,'0'0'39,"-28"-9"1,22 21-1,-8-8-35,14 10-2,4 3 0,5 5-1,1 2 0,3 4 0,-1 3 0,-1 5 0,-4 1-1,-2 1 1,-4-1 0,-1 0-1,-1-5 1,2-3 0,5-10 0,4-7-1,9-11 1,7-10 0,9-8 0,2-10-1,4-5 1,-1-5 0,-2-3-1,-4 3 1,-7 3-1,-8 9 0,-8 8 0,-11 17 0,0 0 0,-9 15-1,-3 11 0,-2 4-1,4 7-1,0-1-3,13 3-3,-1-17-9,27 11-5,-9-28-7,28 8-6,-5-22-5,16 3 3,-7-17 2</inkml:trace>
  <inkml:trace contextRef="#ctx0" brushRef="#br0" timeOffset="14953.2373">10752 3376 108,'3'-16'40,"-21"-4"1,3 20-1,-22 1-34,3 11-3,-2 7 0,3 5-1,3 6-1,5-1 1,10-1-2,13-5 1,13-6-1,11-6 1,9-5 0,5-2-1,2-4 1,0-2-1,-1 2 1,-7 2-1,-7 3 0,-8 6-2,-7 3 1,-6 2-3,-2 8-4,-12-11-8,16 17-6,-20-23-4,26 14-9,-10-21-5,9 11-2,3-19 3</inkml:trace>
  <inkml:trace contextRef="#ctx0" brushRef="#br0" timeOffset="15078.0389">10956 3698 79,'-5'31'40,"-13"-4"-2,5 10-2,-6-12-18,-4-2-48,20 8-7,-4-15 0,10-1-3</inkml:trace>
  <inkml:trace contextRef="#ctx0" brushRef="#br0" timeOffset="15733.2473">11381 3563 78,'25'-32'39,"4"-13"0,17 7 2,-7-7-23,4 7-16,-1 6 0,-5 11 1,-12 8-1,-9 15 0,-11 15-1,-8 10 1,-10 9-1,-1 12 0,-4 7 0,5 6 0,2 1 0,11 1 0,8-7 1,11-8-1,11-10 0,8-10 1,8-14-1,4-12 1,2-17-1,-1-14 1,-1-12-1,-3-10 0,-8-10 0,-4-7 1,-8-4-2,-3 2 1,-7 4-1,-5 9 2,-7 11-2,-1 9-2,1 14 1,0 10-1,10 11 0,5 4-3,17 8-1,5-7-5,25 16-9,-6-21-5,27 16-10,-13-17-3,5 8-2,-17-8 3</inkml:trace>
  <inkml:trace contextRef="#ctx0" brushRef="#br0" timeOffset="15920.4497">12457 3479 111,'-37'32'39,"4"-18"0,27 2-1,6-16-35,29 1-3,23-13 0,15-6-4,15 10-10,-8-18-7,17 22-11,-25-7-6,-6 17-1,-28-1 0</inkml:trace>
  <inkml:trace contextRef="#ctx0" brushRef="#br0" timeOffset="16092.0519">12483 3839 120,'-34'11'41,"28"0"-1,12-25-2,28-3-38,32-4-5,10-18-11,39 14-6,-6-23-9,37 13-7,0-7-1,18 11-2,-6-7 1</inkml:trace>
  <inkml:trace contextRef="#ctx0" brushRef="#br0" timeOffset="16653.6591">14038 3375 96,'-11'6'37,"-14"-8"2,1 13-1,-15-8-31,1 13-4,-8 3 1,4 9 0,-5 1-2,8 3-1,6-1 1,15 2-1,13-8 1,19-3-2,19-8 1,14-5-1,12-3 1,8-2 0,-1-1-1,-3 1 1,-12 5 0,-15 8-1,-22 7 0,-20 8 1,-20 5-1,-14 1 1,-8 4-2,-3-6 1,4-2-2,6-13-3,23-4-5,6-30-10,39 9-5,-1-28-11,32 1-3,4-16-1,19 1 1</inkml:trace>
  <inkml:trace contextRef="#ctx0" brushRef="#br0" timeOffset="17277.6671">14552 3412 108,'-12'-8'38,"5"21"1,-14-9-1,12 17-34,-7 3-2,2 11 0,-4 4 1,3 5-1,0 1 0,3 1 0,1-1-1,2-6 0,1-4 0,2-10 0,2-5-1,2-6 0,2-14 0,0 0 0,6-11 0,-1-8 0,-1-8 0,3-6 1,1-9-1,3-7 0,1-10 0,4 0 1,3-1-2,2 0 1,3 8 0,4 5 0,1 10 0,1 9 0,-1 14 0,-2 10-1,-2 6 1,1 12 0,-3 3-1,-3 8 1,-5 5-1,-4 3 0,-5 4 1,-6 1 0,-8 2-1,-9-2 1,-9-1 0,-5-2 0,-6-2 0,-3-3 0,-1 1 1,1-1-1,1 3 0,3 5 0,2 2 0,3 8 1,1 9-2,0 8 2,1 4-2,0 5 2,2 2-1,3-4-1,4-1 0,5-11-3,13-6-4,0-24-9,27 4-5,-11-35-9,28 0-8,-7-27-2,15-4 2,-2-20 2</inkml:trace>
  <inkml:trace contextRef="#ctx0" brushRef="#br0" timeOffset="17652.0719">14918 3581 111,'-12'13'39,"-5"-11"0,19 8-2,8-11-34,17-3 0,14-6-1,12-4 1,8-6-2,10-5 1,0-4-2,-4-1 1,-8-2-1,-14 2 0,-16 1-1,-16 5 1,-17 6 0,-17 8 0,-11 10 0,-10 10 1,-9 11 0,-3 8 0,-4 12 1,5 6-1,7 2 1,9 3-2,13-1 2,17-5-3,20-7 1,17-10-4,26-3-3,5-24-9,29 8-6,-7-27-4,23 5-11,-13-20-4,3 1 0,-17-12 2</inkml:trace>
  <inkml:trace contextRef="#ctx0" brushRef="#br0" timeOffset="18010.8765">15609 3548 80,'-48'33'39,"1"-14"0,25 8 0,11-26-11,22 6-26,17-8 0,18-5 1,9-7-2,6-3 1,1-5-1,-3-2 0,-11-2 0,-9 1 0,-15 1 0,-15 3 0,-18 5 0,-12 7 0,-14 8-1,-9 8 1,-7 10-1,-4 9 1,0 6 0,3 8-1,9 3 1,12-1-2,15-1 1,16-5-2,21-5-1,17-14-4,26 6-9,-2-29-6,28 13-7,-10-24-7,14 4-5,-10-15 1,-1 4 3</inkml:trace>
  <inkml:trace contextRef="#ctx0" brushRef="#br0" timeOffset="18338.4807">16224 3572 118,'-43'13'41,"-19"-5"0,9 22-1,-4-1-36,6 7-2,5 1 1,11 2-2,14-1 0,15-7 0,15-8-1,15-12 0,11-14 0,14-11 0,7-12 0,1-11 0,-1-11 0,0-9 0,-5-11-1,-5-7 1,-5 1 0,-9 3 1,-9 6-2,-6 11 1,-11 16 0,-9 19 0,-11 29 0,-9 22 0,-6 20-1,-5 12-1,5 14-3,0-8-9,23 12-4,-7-27-6,32 6-5,-6-33-8,27-3-6,2-23 2</inkml:trace>
  <inkml:trace contextRef="#ctx0" brushRef="#br0" timeOffset="19243.2923">17669 3879 20,'0'0'30,"0"0"1,0 0 4,-13 24-18,-9-28 1,12 12-8,-15-16 1,10 7-1,-10-16-3,5 1-2,-4-11-1,2-9-2,2-9 0,3-7-1,0-10 0,2-5 0,5-5-1,3-1 1,5 0-1,3 5 1,5 6 0,5 4-1,7 7 1,6 10-1,4 4 1,1 10 0,0 5-1,-4 13 2,-4 11-1,-8 18-1,-16 15 1,-15 19-1,-16 19 1,-12 10-1,-12 13 1,-3 4-2,-5-4 2,8-6 0,11-8 0,20-15-1,23-16 1,24-18-3,33-18-2,15-26-12,40 0-7,-4-28-15,24-5-1,-4-18-2,8-1 1</inkml:trace>
  <inkml:trace contextRef="#ctx0" brushRef="#br0" timeOffset="20101.3033">18940 3441 62,'-10'-21'35,"1"9"1,-15-7 1,-2 19-26,-14-8-3,2 16-2,-12 2 0,2 12-1,-3 4 0,6 8-1,6 1-1,9 4-1,10-1 0,14-2 0,12-4-1,15-5 0,9-10 0,12-8-1,6-10 1,5-10 0,3-12-1,-1-9 2,-3-10-2,-6-4 1,-7-4-1,-5 3 1,-11 2 0,-3 8-1,-10 8 0,-4 13 0,-6 16 0,-7 13-1,-1 15 0,-6 12-1,2 10-1,0 5-3,7 8-1,-1-12-10,25 14-8,-9-24-13,24 3-1,-3-21 1,19-1 1</inkml:trace>
  <inkml:trace contextRef="#ctx0" brushRef="#br0" timeOffset="20304.1059">19450 3725 89,'0'0'37,"-33"-10"0,10 20 1,-19-8-31,5 15-3,-2 3 0,5 4 0,4-1-2,10 4-1,13-7-1,16-5-2,24-3-5,7-22-12,35 11-13,-7-21-7,18 4 0,-5-15 0</inkml:trace>
  <inkml:trace contextRef="#ctx0" brushRef="#br0" timeOffset="20506.9085">19833 3459 115,'-13'4'39,"1"-14"0,12 10-7,28-12-32,6-4-2,14 3-2,1-9-8,19 18-24,-15-8-3,5 17 1,-20-4-2</inkml:trace>
  <inkml:trace contextRef="#ctx0" brushRef="#br0" timeOffset="20678.5107">19781 3733 95,'-29'10'38,"28"3"0,11-22-1,34-3-32,20-9-7,14-9-4,21 6-28,-4-9-3,11 8 0,-11-7-1</inkml:trace>
  <inkml:trace contextRef="#ctx0" brushRef="#br0" timeOffset="21474.1209">18904 4501 66,'0'0'37,"-23"-13"-1,3 14 2,-17-4-33,-1 9 0,-13-1 1,-4 14-2,-10 4 0,-4 11 0,-4 8-1,4 10 0,7 3-1,9 5 0,12 0-1,17-2-1,18-6-3,21-13-2,28 0-13,2-31-9,31 0-11,3-21-1,14-5 0,-6-19 0</inkml:trace>
  <inkml:trace contextRef="#ctx0" brushRef="#br0" timeOffset="22254.1309">18835 4811 87,'0'0'39,"21"16"-1,-6-23-2,13 3-34,8-7 1,7-3-1,3-4 0,1-2-1,-2-6 0,-4-1 0,-6-2-1,-9 1 1,-12 5-1,-12 2 0,-10 5 0,-11 4 0,-9 9 0,-6 8 0,-8 10 0,-2 10 1,-2 6 0,5 8 0,5 2 0,11 4 1,11-2-1,15-4 0,16-9 0,20-8 0,14-13 0,15-10 0,5-9 0,5-6 0,0-8 0,-7-3-1,-6-1 1,-13 1 0,-13 4-1,-13 4 1,-9 6-1,-10 3 0,-5 10 0,-14 8 0,-5 9 0,-3 10 0,0 4 0,-2 3 0,3 1-1,4 0 1,6-5 0,11-11 0,11-10 0,10-13 1,10-13-1,7-10 1,4-7-1,1-6 1,0-1-1,-5-1 0,-7 8 1,-6 6-1,-8 11 0,-7 10 0,-10 7 0,7 16 0,-6 4-1,3 7 0,4 4-1,3-3-2,14 7-7,-1-23-8,31 12-5,-11-35-9,26 3-6,-4-24-1,14-4 1</inkml:trace>
  <inkml:trace contextRef="#ctx0" brushRef="#br0" timeOffset="22441.3333">20539 4069 104,'-56'81'39,"-14"0"0,15 17-2,-5-5-36,21-2-1,14-4-2,11-17-5,23 4-13,-8-32-12,21-1-6,-7-22-2,11-7 1</inkml:trace>
  <inkml:trace contextRef="#ctx0" brushRef="#br0" timeOffset="22893.7391">20137 4636 99,'-12'-3'40,"12"3"1,16 0-1,17-4-35,8-9-2,11-1-1,8-2 1,6-1-2,-1 1 1,-6 2-1,-8 5 0,-11 9 0,-12 6-1,-11 12 1,-14 7-1,-8 6 0,-10 6 0,-1 5 0,-3 0 0,0 0 0,2-4-1,2-7 1,3-7-1,6-4 2,6-20-1,0 0 0,0 0 1,22-22 0,-5-7 0,4-7 0,2-9 0,3-3 0,6 0 0,-3 0-1,-3 9 1,-1 4-1,-3 9 1,-2 6-2,0 11 0,-5 5-1,6 7-3,-1-5-7,18 14-6,-13-19-6,26 19-6,-15-22-6,19 7-5,-5-12 2,4 5 1</inkml:trace>
  <inkml:trace contextRef="#ctx0" brushRef="#br0" timeOffset="23080.9415">21314 4410 115,'-29'12'41,"6"19"0,-10-6-1,9 12-38,-1 2 0,8 1-2,4 4-1,4-5-3,12 4-6,-4-24-9,25 13-5,-13-34-8,19 6-8,-7-20-1,9-4 1</inkml:trace>
  <inkml:trace contextRef="#ctx0" brushRef="#br0" timeOffset="23236.9435">21329 4111 86,'-24'-36'38,"9"20"0,-5 1-2,20 15-16,1 13-43,-1-13-16,24 22 1,-8-8-1,13 14 0</inkml:trace>
  <inkml:trace contextRef="#ctx0" brushRef="#br0" timeOffset="23798.5507">21546 4530 109,'-10'34'39,"-9"-10"2,10 9-2,4-7-37,-4 4 0,1-1 0,3-1-1,1-4-1,2-3 1,2-5-1,0-6 0,0-10 0,0 0 1,12-25-1,-5 1 0,3-10 0,4-6 1,4-11-1,1-4 1,6-2 0,1 2-1,2 1 1,1 6 0,1 9-1,-1 10 1,0 12-1,0 11 0,-1 11 0,-4 5 0,-3 9 0,-5 4 0,-7 3 0,-5 3-2,-11 0 2,-7 0-1,-9-3 1,-8-1-1,-5-4 0,-2-4 1,-1-5-1,2 0 1,2-3 0,4 1 1,5 5-1,4 4 0,1 10 0,2 13 1,-1 14-1,0 12 2,-1 9 0,-2 8 0,3 3 0,-1 1-1,5-5-1,3-16-2,8-7-3,-1-30-11,24 1-7,-18-32-3,42-8-9,-17-24-5,17-11-2,-3-20 3</inkml:trace>
  <inkml:trace contextRef="#ctx0" brushRef="#br0" timeOffset="24172.9555">21880 4644 102,'-6'14'40,"13"1"0,-7-15-2,30 5-34,-1-6-2,8-2 1,6-5-2,5-6-1,1-2 0,-1-6 0,-8-1 0,-6-3-1,-9 3 0,-10 0 1,-12 4 1,-11 6 1,-10 4-1,-7 9 2,-7 5-1,-2 10 0,-6 7 0,2 8 0,3 4-1,10 4-1,7-1 0,16 0 0,11-5-1,16-9-1,20-5-3,8-19-4,27 4-10,-9-32-5,27 10-8,-16-25-7,12-2-2,-13-19 3</inkml:trace>
  <inkml:trace contextRef="#ctx0" brushRef="#br0" timeOffset="24344.5577">22886 3956 95,'-40'28'41,"3"32"0,-12 2-1,13 26-12,-2-5-26,8 6-1,3-2-1,5-2-1,8-6-4,0-18-9,18 7-7,-18-38-5,24 8-9,-10-38-6,6 13-1,-6-29 2</inkml:trace>
  <inkml:trace contextRef="#ctx0" brushRef="#br0" timeOffset="24828.1639">22553 4551 108,'-12'-6'38,"24"12"1,3-7-2,10 5-36,20-1 0,10 1 0,9-3 0,2 0-1,-2-2 1,-2 1 0,-13-2 2,-11 0-1,-13-1 0,-11 2 0,-14 1 0,-17 0 0,-8 3 0,-6 5 0,-6 4-1,-3 5 0,-4 5 0,5 5 0,7 0-1,9 3 0,8-2 1,12-3-1,14-6 0,11-11 0,14-7 0,5-9 0,9-11 0,1-7 0,-1-6 0,-3-6 0,-6 2 0,-9 5 0,-11 3 1,-9 10-1,-12 18 0,0 0 0,-20 6 0,3 15 0,2 5-1,0-1-1,9 1-2,5-8-3,18 0-6,-2-26-8,28 10-5,-9-29-9,22 1-4,1-19 0,14-1 3</inkml:trace>
  <inkml:trace contextRef="#ctx0" brushRef="#br0" timeOffset="24999.7661">23786 4084 118,'0'0'40,"-32"15"2,1 28-1,-20 12-34,8 12-4,0 8-1,5 5-2,9 4-7,-1-16-9,24 13-6,-15-28-6,22 7-9,-15-22-6,3-1-1,-11-15 3</inkml:trace>
  <inkml:trace contextRef="#ctx0" brushRef="#br0" timeOffset="25608.1739">19463 5955 111,'-19'-23'37,"-3"18"2,-19-3-2,2 10-32,-11 4-3,-4 9-1,-1 9 4,0 11-4,4 4 3,7 5-3,11-1 3,12-2-2,15-7 0,22-10-1,16-16 2,18-15-3,13-15 0,13-10 0,5-9 0,-1-5 0,-7-1-2,-12 1 2,-12 6-2,-15 6 2,-15 13-3,-17 10 3,-13 12 2,-11 12-2,-7 11 2,-4 12-3,1 7 3,5 7-4,13 2 1,13-4-4,25 3-8,6-23-6,40 9-7,-3-29-8,30-1-6,0-19 0,9-3 2</inkml:trace>
  <inkml:trace contextRef="#ctx0" brushRef="#br0" timeOffset="25826.5767">20263 5968 117,'-42'-2'40,"-15"1"1,6 19-2,-14-3-32,13 15-3,7 2-1,10 6 1,13 1-4,14 0 0,18-4 0,17-7-2,23-4-4,8-22-10,28 12-6,-15-28-6,24 9-10,-10-18-2,6 3-1,-14-13 3</inkml:trace>
  <inkml:trace contextRef="#ctx0" brushRef="#br0" timeOffset="26044.9795">20677 5989 125,'-44'3'40,"7"14"0,-12-7 0,9 15-36,1 0-1,6 6 0,4 1-3,9 3 0,12-4 0,12-3 0,16-5 0,10-10 0,16-1-4,1-16-11,26 13-7,-15-25-5,22 11-11,-14-14-3,3 4 0,-14-9 1</inkml:trace>
  <inkml:trace contextRef="#ctx0" brushRef="#br0" timeOffset="26419.3843">20922 6132 112,'-15'14'37,"4"-9"1,22 5-1,12-7-35,9-2 1,8-4-1,6 0 0,1-4-1,1-4 0,-8-4 0,-5-3 0,-13-1-1,-8-1 1,-13-2-1,-8 3 1,-8-1 0,-7 5-1,-4 6 1,-8 9 1,-5 7-1,-1 12 1,-3 11 0,5 8 0,3 5 0,10 3-1,11-1 1,15-6-2,19-6-2,15-16-1,21-9-5,6-27-9,26 8-6,-12-34-7,20 2-11,-11-17 2,4-1-2,-12-16 4</inkml:trace>
  <inkml:trace contextRef="#ctx0" brushRef="#br0" timeOffset="26590.9865">21768 5565 109,'-40'19'39,"2"31"2,-13 11 1,9 14-34,-1 14-3,7 6-1,10-1-2,8-5-3,19-1-10,-2-29-7,29 3-8,-14-32-8,20-4-7,-7-21-1,8-5 2</inkml:trace>
  <inkml:trace contextRef="#ctx0" brushRef="#br0" timeOffset="27558.1989">21638 6252 114,'0'0'38,"17"15"1,3-18-1,19-2-34,4-5-1,10-4 0,2-6-1,0-1 0,-2-7-1,-7 0-1,-8-1 0,-13 1 0,-12 1 1,-13 4-1,-11 8 0,-10 5-1,-9 8 2,-8 11-1,-4 8 1,-1 9 0,2 7 0,6 4 0,9-1 0,12 1 1,13-6-1,12-5-1,16-10 2,14-9-2,10-11 0,6-6 0,6-8 0,1-4 0,-5-5 0,-5 1 0,-10-1 0,-7 5 0,-9 5 0,-12 4 0,-16 13 0,0 0 0,-8 13 0,-7 7 0,-3 7 0,-4 5 0,0 5 0,2 0 0,1-1 0,5-7 0,6-5 0,6-8 0,2-16 0,14 5 0,0-18 0,4-5 0,4-9 0,2-4 0,1-5 0,2-1 0,-1-1 0,2 6 0,0 3 0,0 5 0,0 6 0,-1 6 0,2 6 0,-1 4 0,-2 5-2,-1 1 2,-2 2 0,2-1 0,-3-1-1,-2-2 1,-2-1 0,-3-1-1,-2-2 1,-13 2 1,0 0-1,0 0 0,-7-10 0,-8 11 0,-9 5 0,-3 6 1,-8 6-1,-3 6 2,-2 3-2,4 5 0,5-1 0,4-1 0,12-3 0,13-7 0,14-9 0,13-9 0,12-9 0,7-9 0,6-9 0,0-2 0,-2-4 0,-6-1 0,-8 4 0,-11 5 0,-10 6 0,-13 17 0,0 0 0,-20 6 0,-2 14 0,-1 6 0,0 4 0,1 3 0,7 2-4,1-13-8,23 9-8,-9-31-4,36 21-8,-7-27-8,23-2-1,-1-15 2,16-4 3</inkml:trace>
  <inkml:trace contextRef="#ctx0" brushRef="#br0" timeOffset="27761.0015">23368 5744 117,'-18'28'40,"-22"5"2,9 20-1,-8 3-35,2 7-2,4 0-1,1-5-3,12 3-10,-8-20-9,25 9-5,-16-27-10,19 0-7,0-23-1,0 0 2</inkml:trace>
  <inkml:trace contextRef="#ctx0" brushRef="#br0" timeOffset="28073.0055">23020 6042 129,'2'-12'41,"-2"-5"0,17 12-2,5-2-36,12 4-1,8 1-2,4 1 0,5 1 0,2 0 0,0 0 0,-3 0 0,-6 0 0,-7 3 0,-9 0 0,-7 5 0,-9 7 0,-11 6 0,-11 6 0,-6 6 0,-6 4 0,-3 2 0,-1 0 0,2-3 0,5-4 0,3-13-6,21 1-9,-5-20-6,22-3-4,-7-21-10,20 2-6,-4-17 1,13-3 0</inkml:trace>
  <inkml:trace contextRef="#ctx0" brushRef="#br0" timeOffset="28229.0075">23664 5766 120,'-21'-19'39,"-15"4"1,10 19-2,-6 11-39,2-7-8,27 19-10,-7-16-7,26 13-13,4-8 0,21 6-1,-2-7 2</inkml:trace>
  <inkml:trace contextRef="#ctx0" brushRef="#br0" timeOffset="29009.0175">23910 5978 107,'-11'14'38,"-19"-7"2,4 12-1,-19-4-33,13 11 0,-4-1-1,7 10-1,2-1-1,7 3 0,9-1-2,6-3 2,12-4-3,9-8-2,10-8 1,4-12-1,6-7 0,1-11 0,3-8 1,-3-7-1,-3-6 1,-5-2 0,-5-1 1,-4 2 0,-5 5 1,-4 6 1,-7 5-1,-2 9 1,-2 14 0,0 0 0,0 0 0,0 12 0,4-2-2,5 1 0,6 0 0,10-4 0,4-2 0,2-1 0,0-2 0,-1 1 0,-4 1 0,-9 4 0,-8 4 0,-12 5 0,-12 5 0,-7 5 0,-6 2 0,0 1 0,0 0 0,8-4 0,5-5 0,13-8 0,16-10 0,13-10 0,12-10 0,11-8 0,8-5 0,8-4 0,0-1 0,-2 3 0,-11 8 0,-10 10 0,-12 11 0,-13 13 0,-13 10 0,-12 9 0,-8 8 0,-2 1 0,0 3 0,2-6 0,11 0-2,2-17-11,23 10-6,-11-26-5,29 13-5,-14-19-8,21 4 30,-8-1 7,-5-6 5,0 9 7,-20-16 7,14 20 6,-27-19 5,15 18 10,-15-5-40,-8-11 0,8 11 0,-6-11 0,6 11 0,-4-16 0,4 16 0,-5-19-18,5 19-5,-7-13-3,7 13-6,0 0-4,0 0-9,-17 1 5,17-1 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21T23:22:47.56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9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3-21T23:25:04.657"/>
    </inkml:context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4866 1455 1,'-110'30'20,"-10"5"-7,20 11 2,3-3 4,-10 11-1,5 9-1,-13 4 0,9 7-4,-12 7-3,8 3-5,-7 8 0,0 8-4,-3 9 0,5 4 0,1 9 0,3 6 1,1 6-1,3 8 2,3 6-1,7 5 1,0-2 0,11 8-2,3 1 0,10 4-1,6 2 0,6 1-1,9 1 0,5 2 1,8 3 0,5-1-1,7 4 1,1 3 0,5 1 2,6 6-2,5 4 1,4 4-1,6 3 1,7 2 1,8 2-1,7-2 1,9-1-2,10-7 1,10-8 0,14-5 0,12-11-1,14-5-1,7-8 1,12-3 0,11-8 0,9-3 0,8-2 0,4-1-1,1 3 1,10-5 1,6-3-1,5-4 1,6-2-1,7-8-1,8-7 1,11-7 0,12-10 1,7-10-1,5-12 0,8-5 1,7-12-1,-2-10 0,-1-17 1,7-9 0,-3-17 0,1-11 0,3-18 0,3-13 0,2-16 0,6-13 1,3-10-1,-5-11 0,-3-9-1,-3-8 0,-13-6 0,-5-5-1,-9-5 1,-11-5-2,-9-6 0,-6-10 0,-6-4 0,-8-10 1,-2-5-1,-12-10 1,-6-4 0,-12-8 2,-8-3 0,-16-1 1,-14-3-1,-13-2 0,-17-3 0,-12 1-1,-16-1 0,-12-4 0,-15-4-1,-12-2 0,-12-3-1,-10-3 0,-13 0-1,-15 2 3,-13 0 0,-14 7-1,-14 1 1,-12 10 0,-16 5 2,-15 5 0,-13 3 0,-9 2 0,-10 4 0,-9 2-1,-7-2 0,-4 5 0,-5 1 1,-3 12-2,-5 3 1,-5 10 0,-7 12 0,-8 12 1,-9 18-1,-14 7 2,-14 11-2,-10 7 1,122 44 0,-18-3 0,-9 5 1,-16 1-2,-5 9 0,-7 15-1,-230 10-1,-13 34-2,-4 43-5,-17 27-18,11 55-13,4 25 2,56 26-3,104-19 1</inkml:trace>
  <inkml:trace contextRef="#ctx0" brushRef="#br0" timeOffset="1263.6162">6414 5917 88,'-10'21'34,"-2"-1"2,1 16-10,0-9-22,1 0-3,5-3 0,2 0 0,3-8 0,0-16-1,17 8 1,-2-19 0,5-7 0,4-5 0,-1-6-2,-1-1 4,-4 0-4,-1 4 3,-7 4-3,-4 5 3,-6 17-3,-19-8 2,2 15 2,-5 9-3,-4 8 3,0 6-3,-1 1 3,4 2-3,8-2 4,8-2-3,8-8 0,12-7 0,12-13 1,10-10-2,9-11 1,5-4 0,1-5-2,-4-2 2,-8 0-2,-9 4 2,-15 6-3,-14 9 3,-14 9 0,-13 11 0,-11 5 2,-1 6-2,-1 0 2,5 1-2,7-2 1,12-3-1,16-15 0,0 0-1,33-8 0,3-10 1,5-4-3,0 0 4,-6 0-3,-11 4 1,-17 7 1,-7 11-1,-36 8-1,-5 8 0,-7 5-1,-4-7-7,16 6-27,1-18-2,35-2-2,-3-21 0</inkml:trace>
  <inkml:trace contextRef="#ctx0" brushRef="#br0" timeOffset="2730.035">6638 6108 21,'0'0'18,"0"0"-1,0 0 1,0 0-19,-17-4 1,4 6 2,-6-1 3,-2 6 5,-13-8 3,5 9 0,-15-12 1,4 10-2,-18-10-2,0 6-2,-16-6-3,-3 6-2,-10-4-1,-8 5-1,-9 1-1,-9 4 0,-8 3-1,-4 3 1,-5 2 0,-4 3 1,-7 1-1,-5 3 2,-1-1 0,-2 3 1,-4 0-1,-4 3 1,-8-1 0,-2 5 1,-4 0-2,-4 5 1,-6-1-1,1 4 1,-1-3-1,5-1 1,4-2-1,11-6-1,11-5 0,12-6 0,12-7-1,11-7 0,10-4-1,10-4 0,17-1-3,6-12-20,25 10-11,10-7 0,27 3-2,22-9 0</inkml:trace>
  <inkml:trace contextRef="#ctx0" brushRef="#br0" timeOffset="3868.8496">6615 5940 18,'0'0'23,"0"0"3,0 0 0,-15 8-13,15-8-4,-12 6 2,12-6-1,-14 2 1,14-2-3,-14 0-1,14 0-1,-18-3-2,6 1-2,-8 0 0,-2 1-2,-7-3 1,-3 2 0,-7-2-3,-5-2 3,-6-2-2,-2-4 3,-7-4-3,-2 0 1,-4-4-1,-2 0 1,-5-4 1,0 1-2,-3-1 1,-5 5-1,-3-1 1,-6-1 0,-2 2 1,-2-1-1,-2 0 0,-1-1 0,-1-1 1,-2-3-1,2 0 1,0 1 0,-2 0 0,1-1 0,-1 2 0,-1 3-1,-2 1 1,-1 2-1,-1 3 1,3 0-1,-4 0 1,3 3-1,2-2 1,-1 2-1,1-1 1,4-1 0,3 1-1,3-2 1,1 0 0,2 1 0,3 1 0,3-1 0,4 0 0,3 3-1,2-1 1,5 1 0,3 2-1,5 1 0,3 0-2,6 3 2,5-1 0,4 3 0,2 0-2,3 1 3,6 1 0,4-2 0,4 1-2,3-8-2,19 9-31,-5-25 1,18 9-2,3-7-2</inkml:trace>
  <inkml:trace contextRef="#ctx0" brushRef="#br0" timeOffset="6302.4808">6729 3913 59,'14'-11'34,"-6"-1"-1,2 7 0,-10 5-21,8-10-6,-8 10-1,0 0 0,0 0-1,-9 17-1,-4-1 0,-2 11 0,-8 5-1,-3 12 0,-10 4-1,-1 6 1,-4 2-1,4 0 0,1-3-1,8-8 0,9-9 0,14-11-1,16-12 1,15-8 0,13-9 1,15-5-1,9-3 1,10 2 0,3 2 0,-3 6 0,-5 5-1,-6 7-1,-9 4 1,-9 1-1,-12 4 0,-6-3 0,-9-2 1,-7-6-1,-10-8 2,0 0-1,4-21 1,-11-4 0,-5-12 0,-4-8 1,-5-12-2,-4-3 1,-3-2 0,-2 2 0,1 8-2,-2 3-3,10 19-6,-6-2-25,27 32-1,-1-18 1,24 24-3</inkml:trace>
  <inkml:trace contextRef="#ctx0" brushRef="#br0" timeOffset="6630.085">7837 3759 95,'-8'-27'37,"8"10"2,-7-10-6,7 27-27,-10-7-1,3 22 0,-12 15-1,-3 14-2,-8 14 0,-4 13 0,-2 8-2,3 1 1,5-2-1,11-5 0,14-13-1,15-17-1,21-15-5,3-24-30,19-5-1,-6-20 0,5 0-1</inkml:trace>
  <inkml:trace contextRef="#ctx0" brushRef="#br0" timeOffset="6770.4868">7506 4001 113,'-24'7'40,"12"-12"0,32 3-2,20-13-38,20-8-3,25 6-31,2-16-4,17 11 0,-4-8-2</inkml:trace>
  <inkml:trace contextRef="#ctx0" brushRef="#br0" timeOffset="6942.089">8541 4119 114,'-22'16'41,"8"4"1,-7-24-4,21 4-40,0 0-14,-13-27-22,15 16-3,-13-8 1,11 19-2</inkml:trace>
  <inkml:trace contextRef="#ctx0" brushRef="#br0" timeOffset="8346.107">2022 6810 53,'7'-24'33,"-7"-1"0,-1 9-1,-14-7-13,15 23-6,-24-20-3,24 20-3,-28-5-2,15 10-1,-2 1-1,2 5 0,1 4-1,1 5 0,1 1-1,2 3 1,2-1-1,3 2 0,5-3-1,2-3 1,7-3-1,1-6 0,6-6 1,2-5-1,4-9 0,0-3 0,-2-8 0,-1-2 1,-4-5-1,-5 0 1,-6 1-1,-7 0 1,-7 6 0,-6 5-1,-5 7 1,-2 9-1,-4 6 1,0 8-1,0 8 0,2 6 0,3 2 1,5 0-1,5 0 0,6-4 1,9-7-1,6-5 1,9-12-1,9-10 1,3-10-1,2-4 0,-2-8 1,0 0-1,-8-2 1,-7-1-1,-7 8 1,-14 4-1,-10 11 0,-7 9 1,-9 8-1,-6 11 0,-3 8 0,-1 6 0,1 5 1,7-3-1,10-1 0,9-5 1,14-6-1,12-10 0,12-14 1,14-12-1,6-9 0,1-5 0,2-4 1,-5-4-1,-8-1 0,-8 1 1,-11 7-1,-13 8 0,-14 7 1,-7 8 0,-11 7-1,-5 8 1,-4 4 0,1 7-1,2-1 0,7 0 1,9-3-2,9-5 1,10-11 0,20 4 0,4-11 0,8-5 0,1 1 0,-1-1 0,-2 2 1,-7 1-1,-8 5-1,-15 4 0,0 0 0,-14 8-3,0-1-2,-6-17-16,20 10-17,-22-26-1,24 1 1,-1-19-2</inkml:trace>
  <inkml:trace contextRef="#ctx0" brushRef="#br0" timeOffset="9406.9206">2150 5073 79,'-23'-18'36,"12"17"-1,-10-7-1,7 12-28,-7-3-1,5 9 0,-3 3-1,1 5-1,-2 2 1,7 3-2,1 0 0,7-1-1,7-1 1,8-7-1,8-5-1,7-5 1,5-6-1,2-4 1,2-4-1,-2-4 1,-5-1-1,-7-1 0,-6-3 0,-7 5 1,-11-4-2,-4 4 2,-7 2-1,-6 5 0,-6 1 1,1 6 0,-2 6-1,1 3 0,4 7 2,4 3-2,5 2 1,7 3-1,8-3 1,6-1-2,6-3 3,3-3-2,2-5 0,3-6 0,0-6 1,1-5 0,-3-5-1,-3-6 1,-4-4-1,0-2 1,-6-3-1,-5 1 1,-4 3-2,-7 6 2,-4 4-2,-4 9 2,-4 9-1,-4 7 0,-1 8 1,2 4-1,2 3 1,7 2-1,3 0 1,7-4-1,9-4 1,6-5-2,2-6 1,8-6 0,0-6 0,0-9 1,2-6-2,-4-10 1,1-4 0,-8-5 1,-2-1-2,-6 0 2,-7 4-1,-6 8 1,-7 10-1,-6 15 0,-7 11 1,-1 13-1,0 8 0,3 5-4,10 5-2,-2-12-27,28 6-6,2-18-2,20-4-1</inkml:trace>
  <inkml:trace contextRef="#ctx0" brushRef="#br1" timeOffset="22355.0866">1974 6794 5,'0'0'14,"0"0"-1,10 12-4,-10-12-3,0 0-2,0 0-3,12-1 0,-12 1 0,0 0 0,0 0 0,0 0 1,0 0 0,0 0 0,0 0-1,-2 10-1,2-10-2,0 0-4,0 0-1,-13 10-1,13-10 1,0 0 0,0 0 1,-13-1 2,13 1 3,0 0 4,0 0 3,0 0 0,0 0 0,0 0-1,0 0 1,-11 13 0,11-13 0,-2 12-1,2-12 1,0 0 2,0 16 1,0-16 2,0 0-1,0 0 1,1 12-1,-1-12 1,0 0-2,0 0-1,0 0-2,0 0-2,-4 11 2,4-11-2,0 0-1,-7-11 0,7 11 0,-5-25 0,3 8-1,-3-8 0,2 0 0,-2-6-1,0 1 0,-2-2 0,2 3 0,-4-1 0,1-1-1,-3 0 1,-1 1-1,1-1 0,-1-2 0,0 0 1,2-1-1,0 0 1,3 3-1,0-1 1,1 4-1,0 1 1,1 3 0,0 1 0,-2 2-1,-1-1 1,-1 0-1,-2-1 1,-1-2-1,-2-5 0,2-1-1,-2-3 2,2-1-2,-1-5 0,2 1 1,2 1-1,0 1 0,3 4 1,-1 0 0,-2 5-1,1-1 1,0 3 0,-1 2 0,-4-2 0,1-3 0,-1 1 0,1-1 0,2-3 0,-1 0 0,3-1 0,2 1 0,1 3 0,1 1 0,1 0 0,-1 2 0,1 5 0,-2-1 0,-1 1 0,-1 0 0,0 0 0,-2-1 1,-1 1-2,-1-5 2,1 1-2,-1-2 2,1 0-1,2 0 0,0-1 0,1 1 0,1-1 0,3 2 0,-2-2 1,1 0-1,0 2 0,0-1 0,-1-1 1,0 2 0,-1-2-1,-1 2 1,0 0-1,-2 1 0,1-3 0,-1 2 0,0 0 0,3 3 0,-1 0 0,0 3 0,2 0 0,0 2-1,2 0 1,-2 2 0,2 0 0,-1 0 1,0-1-1,0-2 1,1-2 0,-1 1-1,1-4 1,0 1 0,1 3-1,1-2 0,1 2 0,0 4 0,0 2 0,0 4 0,0 10 0,0-14 0,0 14 0,0-10 0,0 10 0,-2-12 0,2 12 0,-1-18-1,-1 6 1,2-2 0,0 0 0,0 2 0,-1-1 0,1 1 0,-1 2 0,1 10 0,-2-15 0,2 15 0,-4-11 0,4 11 0,-6-13 0,6 13 0,-6-15 0,6 15 0,-6-15 0,6 15 0,-4-12-1,4 12 1,0 0 0,0 0 0,0 0 0,0 0 0,0 0 0,0 0 0,0 0 0,-11 10 0,7 0 0,0 7 0,-1 8-1,-1 4 1,0 11 0,-1 6-1,-1 7 1,-2 3-1,-2 1 0,1-4 1,-2-7 0,1-7-1,3-10 0,0-10 1,9-19 0,0 0 1,-5-25-1,11-7 1,2-12 0,3-8 0,0-9 0,1-1 0,0-1 0,-1 5 0,-2 7 0,-3 10-1,-3 9 1,1 14-1,-4 18 1,0 0-1,4 23 1,1 5 0,3 5-1,4 4 1,4 3-1,3 0 1,3-5-1,4-3 0,2-5-1,-4-6-3,6 7-10,-10-17-23,7 9 0,-12-14-1,6 4 0</inkml:trace>
  <inkml:trace contextRef="#ctx0" brushRef="#br1" timeOffset="23556.302">347 5811 72,'13'-29'35,"4"5"-1,-4-4 1,4 10-31,-7-2 1,5 8-1,-7 2-1,-8 10 0,13 10-1,-13 16 0,-3 8 0,-1 15 0,-1 10 0,0 11-1,3 8 0,3 2 0,3-6 0,7-10 0,4-13 0,12-16 0,4-25 1,5-19-1,4-26 1,4-16 0,-2-18-1,2-8 0,-8-7 0,-7 1 0,-10 2 0,-8 10 0,-9 8-1,-9 14 0,-7 12 0,-2 10-1,-1 11 0,1 6-3,16 10-1,-10-5-7,25 16-25,-1-7 0,18 11 0,1-6-1</inkml:trace>
  <inkml:trace contextRef="#ctx0" brushRef="#br1" timeOffset="23868.306">1142 6165 93,'3'-16'37,"-3"16"0,0 0 0,-14 21-33,2 0 0,4 13-1,-5 5-2,0 7 0,3 4 0,2 3-1,3-5 0,6-4 1,7-7-4,1-15-3,17-4-27,-5-24-3,10-5 1,-3-20-3</inkml:trace>
  <inkml:trace contextRef="#ctx0" brushRef="#br1" timeOffset="24039.9082">1196 5738 96,'-31'-7'37,"10"13"1,1-1-5,4-4-41,16-1-27,0 0 0,16 4-2,0-11-3</inkml:trace>
  <inkml:trace contextRef="#ctx0" brushRef="#br1" timeOffset="25771.5304">2029 5198 39,'0'0'28,"0"0"1,0 0-7,0 0-12,0 0 1,0 0-2,0 0-2,-2-11-1,-2 0 1,4 11-1,0-20-3,3 6 3,-4-8-4,6 0 2,-1-9-3,3-1 2,-1-9-2,4-1 1,2-6-1,3-4-1,0-4 1,-1-3 0,-2-5 0,2-1-1,-1-4 1,0-4 1,-3-4-1,2 1 0,-2-1 0,3-1 0,-2 2 0,5 1 0,-3 4-1,4 0 0,-2 3 0,1 3 0,-1-1 0,-1-1 0,0-1 0,0 1 1,1-1-1,0 0 1,2 3 0,1 1-2,1 0 2,2 2-1,0 6 0,0 0-2,-1 4 2,-3 3-1,-2 0 1,-1 6-1,-5 2 0,-1 4 0,-3 2 1,-2 1 0,-2 3 1,1 0-1,-2 2 0,1 0 0,2 3 0,1-1 0,-1 4 0,3 2 0,-1 3 0,-1 2 0,1 3 1,-5 13-1,5-15 1,-5 15-1,0 0 0,0 0 0,0 0 1,0 0-1,0 0 0,0 0 0,0 0 0,0 0 0,-13-8 0,13 8 0,-11 7 0,11-7 0,-20 24-1,3 0 1,-7 9-1,-4 7 1,-3 4 0,0 1 0,-1-4-1,5-4 1,5-8 0,5-13 0,17-16 0,-1-21 1,17-11-1,9-9 1,6-8 0,5-5 0,6-5 0,-1 0 1,2 9-1,-5 8 1,-5 10-1,-7 9 0,-4 10-1,-3 12 1,-6 14 0,0 6-2,-7 8 1,1 5-1,-2 7 1,0 11-1,-5 3 1,-4 6-1,1 4 1,-5 3 0,4 2-3,-3-9-2,18 4-31,-7-24 0,17-9-2,1-25-1</inkml:trace>
  <inkml:trace contextRef="#ctx0" brushRef="#br1" timeOffset="26520.34">2566 1295 88,'0'0'37,"0"0"1,0 0-1,1-54-33,-1 54-1,0 0 0,26-59-2,-26 59 1,0 0-1,33-52 1,-33 52-2,0 0 1,0 0 0,48-25 0,-48 25 2,19 30-2,-3 14 1,-7 12-2,3 13 1,1-1-1,8-4 1,6-18-2,13-20 1,-40-26-1,48-4 2,-48 4 1,58-30-2,-58 30 2,64-51-1,-64 51 0,56-74-1,-56 74 1,45-85-2,-32 38 1,-1 0 1,-12 47-1,15-90-1,-15 90 0,4-83-2,-4 83-2,-2-66-8,2 66-26,-2-51-2,2 51 2,0 0-1</inkml:trace>
  <inkml:trace contextRef="#ctx0" brushRef="#br1" timeOffset="26863.5444">3768 1007 88,'0'0'39,"0"0"0,0 0 0,0 0-35,0 0 0,0 0-1,0 0-1,-57 9 0,57-9 0,0 0 1,-54 51-2,46-29 2,-22 40-2,11 12 1,7 10-2,11 3 1,8-2-2,9-10-2,4-11-2,-5-30-5,13-8-28,-16-11-1,4-6 0,-16-9-1</inkml:trace>
  <inkml:trace contextRef="#ctx0" brushRef="#br1" timeOffset="27035.1602">3449 1484 111,'0'0'41,"-3"-13"2,3 13-4,0 0-34,0 0-3,66-35 1,-66 35-4,60-31-3,-60 31-24,75-36-12,-75 36 0,79-30 0,-79 30-2</inkml:trace>
  <inkml:trace contextRef="#ctx0" brushRef="#br1" timeOffset="46535.4529">4911 5615 44,'1'-11'32,"-2"0"1,1 11 0,-4-23-23,4 23-3,0 0-1,0 0 0,-19-4-1,8 15 0,-8-2-2,-1 7 1,-7 0-1,-1 7 1,-6 3-1,2 6 0,-4 7 2,5 8-2,0 8 1,6 7-2,5 8 1,7 5-2,8 1 1,5 0-1,8-6-3,8-14-3,18 1-21,-2-25-11,14-10 0,0-19-2,9-9 0</inkml:trace>
  <inkml:trace contextRef="#ctx0" brushRef="#br1" timeOffset="49702.2529">5129 5782 41,'0'0'33,"-9"-13"0,9 13 0,-19-16-20,19 16-3,-12-16-1,12 16-4,-17-13-1,17 13-1,-24 0 0,8 9-1,-6 6 0,1 12 1,-6 4 1,3 7-1,0 1 0,3 4 0,8 0 0,8-2-1,9-5 1,12-7-2,12-10 0,9-7-1,10-9 0,8-10 1,4-6-1,1-8 0,-2-6-3,-7-4 4,-7-3-4,-14-2 2,-12 1-3,-16 2 3,-14 2-2,-12 1 2,-11 4 1,-9 7-1,-4 7 2,-1 9 0,-1 6 1,6 11 0,7 6-1,12 4 1,11 1-2,15-1 1,16-4-3,14-8-1,25 0-5,4-23-28,21 0 0,-2-12-2,10 4 1</inkml:trace>
  <inkml:trace contextRef="#ctx0" brushRef="#br1" timeOffset="52447.8529">2165 5340 6,'0'0'21,"-4"-11"1,4 11-6,0 0-4,4-16 2,-4 16-3,0 0 1,0 0-1,0 0 0,0 0-2,0 0-2,0 0-2,0 0-1,0 0-1,-13 2-1,13-2 0,-1 10 0,1-10-2,2 18 1,-1-7-1,2 4 1,-3 2-1,0 3 1,-3 3 0,0 2 0,-2 3 0,-1 1 0,1 1 0,-1-2 1,2 3-1,2-5 0,2 2 0,0-4-1,2-1 0,2-2 1,-1 0-1,1-3 0,0 2 0,0 0 2,-3 1-2,-1-1 3,0-1-3,-1-1 2,0-2-1,1-1 2,-1-1-3,1-4 0,0-10 0,4 19 0,0-9 0,0 0 0,1 2 1,0 1-2,-1-1 2,0 1-1,-2 1 0,-1-2 0,0 2 0,-1 0 0,0-1 0,0-2 0,-1 1 0,1-1 0,-1 0 0,0-1 0,1 1 0,-1 1 0,-2 1-1,2 3 0,-1 1 1,1 4-1,-3 1 0,3 2-1,-2-1 1,1 0 1,1-1-1,0-1 1,1-3-1,0 0 1,1-2 0,3 1-1,-2-1 0,2 2 0,-2-2 0,1 3-2,-1-1 2,0 2-2,-3-3 1,1 1 0,-3-3 0,1 1 0,-1-2 2,-1-2-1,1-2 0,1 0-1,2-10-3,0 18-4,0-18-3,3 12-11,-3-12-5,2 15-1,-1-4 1</inkml:trace>
  <inkml:trace contextRef="#ctx0" brushRef="#br1" timeOffset="53274.6529">2144 6820 7,'0'0'17,"-7"26"-1,7-26-1,-9 16-9,9-16-1,-3 12-2,3-12 2,0 0 2,3 11 3,-3-11 1,0 0 0,0 0 0,0 0 0,0 0 0,0 0-3,0 0-1,-5-11-2,-1-3 0,4 1-1,-3-11-1,4-1 1,-2-14-2,4-4 0,-1-9 0,2-3-1,-1-6 0,3-2-1,-2 0 1,2 3-1,-3 2 1,0 6 0,-1 4 0,0 4 0,-2 3 1,2 3-1,-3 1 1,2 0 0,-1-5-3,1 1 1,-1-5-1,1-2 1,0 1-1,1 2 0,-1 0 0,0 5-1,1 5 2,-1 4 0,1 6 1,1 2-2,0 3 2,2 3-2,1-1 1,1 1 0,-1 2-1,1 0 1,1 1-1,-3 2 0,-3 12-1,5-17 0,-5 17 0,0 0 0,0 0 0,0 0 0,-14 5 1,14-5-1,-8 10 2,8-10-1,0 0 1,0 0 0,0 0 0,0 0 1,0 0-1,-4-16 1,4 16-1,4-14 1,-4 14 0,2-10-1,-2 10 1,0 0-1,0 0 0,0 0 1,-2 13-1,-1-1 1,0 7-1,1 11 1,-2 8 0,1 13 0,-2 14 2,-1 13-1,-4 9 0,-2 15 1,-1 5-1,-2 3 0,0-4 0,0-4-1,1-9-1,4-10 0,5-12-2,4-14 0,10-8-10,-5-18-20,10-1-2,-4-14 1,4 1-4</inkml:trace>
  <inkml:trace contextRef="#ctx0" brushRef="#br1" timeOffset="56566.2529">2808 6101 41,'-11'-27'29,"4"2"2,-2 6-1,-4-3-21,13 22-1,-14-22 1,14 22-2,-10-8 0,10 8-1,2 14-2,11 7 0,2 5 0,11 16-2,5 9 0,11 14 0,5 8 0,12 9-1,1 3 0,5 3 1,4-1-1,-2-4 1,1-3-2,-3-5 0,0-3-2,-10-6-1,6 6-8,-17-10-23,5-1-2,-7-6 0,-1-3 0</inkml:trace>
  <inkml:trace contextRef="#ctx0" brushRef="#br1" timeOffset="57159.0529">4806 7118 77,'-12'-15'35,"-9"12"0,-16 5 1,-7 16-29,-17 3-1,0 20-1,-10 1 0,6 10 0,2-2-2,16 2 1,13-8-2,19-5-1,19-9 1,19-11-1,19-7 0,16-6-1,9-5 0,5 0 0,-3-1 0,-4 6 0,-9 5 1,-17 11-1,-20 12 0,-21 8 1,-21 9-1,-13 7 0,-12 2 0,-7-3 0,0-4-1,4-12-1,15-8-4,8-25-18,28-8-13,15-17-1,27-7 0,6-19 0</inkml:trace>
  <inkml:trace contextRef="#ctx0" brushRef="#br1" timeOffset="57377.4529">5343 7448 105,'4'14'39,"-4"-14"2,30-5-3,-8-2-37,12-5 0,5 0-3,4-3-4,11 10-7,-11-8-25,7 11 0,-12-4 1,0 9-3</inkml:trace>
  <inkml:trace contextRef="#ctx0" brushRef="#br1" timeOffset="57549.0529">5500 7621 103,'-25'21'39,"6"-14"0,19-7 0,16 0-37,14-12-2,15-2-5,3-7-28,22 3-5,9-12 1,21 4-3</inkml:trace>
  <inkml:trace contextRef="#ctx0" brushRef="#br1" timeOffset="58687.8529">6217 7386 53,'0'0'34,"-1"-16"-1,6-2 1,9 5-17,-3-13-11,14 2-1,0-6-1,6 5 1,-4-2-1,1 9-1,-6 4-1,-2 8-1,-6 8 1,-6 11-1,-7 11-1,-2 10 1,-5 6 0,1 10 0,-1 5 0,4 4 0,3-1 0,7 0-1,7-7 1,9-5 0,7-11-1,9-11 1,5-15 0,7-13 1,4-18 0,2-12 0,-5-13 1,-2-11-1,-9-5 0,-9-4 0,-11 0-1,-10 3 1,-10 1-2,-7 9 1,-4 5-1,0 10 1,2 8-1,7 6-1,9 7 0,7 5-3,16 13-4,-6-4-28,25 16-3,-3-5 1,11 11-1</inkml:trace>
  <inkml:trace contextRef="#ctx0" brushRef="#br1" timeOffset="58921.8529">7334 7595 105,'-18'10'39,"4"-15"-2,12-5-4,2 10-60,18-35-10,10 17 0,0-7-1,7 6-1</inkml:trace>
  <inkml:trace contextRef="#ctx0" brushRef="#br1" timeOffset="59530.2529">7968 7037 80,'18'-11'37,"-18"11"-1,18-6 0,-18 6-30,-7 22 0,-7-3-1,-1 10 0,-7 2-1,0 4-1,-5 2 0,0 6-1,3-4 1,2-1-2,5-2 1,9-3-1,6-4 0,10-3-1,11-7 1,11-8 0,9-4-1,9-6 0,6-2 0,5-5 0,2-1 1,0-2-1,-3 1 0,-7 1-1,-7 0 1,-8 2-1,-10 1 1,-6-1-1,-10-1 0,-10 6 0,-7-22-1,-10 4 2,-7-6-1,-9-8 1,-5-7-1,-5-5 1,-2-3 0,0 0 1,4 3-1,6 5 0,8 5-1,6 7-2,16 14-5,1-3-28,21 16-1,4-5-1,15 11 0</inkml:trace>
  <inkml:trace contextRef="#ctx0" brushRef="#br1" timeOffset="60076.2529">8747 6727 94,'-3'-16'37,"3"16"-1,-11-14 2,11 14-33,-28 18-2,11 7 1,-9 9-1,1 13 0,-8 7 0,6 9 0,1 1-1,10 2 1,9-6-2,11-3-1,15-12 1,16-14-2,13-9-1,8-12-3,12-4-6,-11-16-26,6 1-2,-19-17 2,-6 8-3</inkml:trace>
  <inkml:trace contextRef="#ctx0" brushRef="#br1" timeOffset="60247.8529">8529 7045 113,'-46'-6'39,"23"9"2,10-12-2,13 9-35,39-18-1,18 0-2,17 1-2,9-3-4,23 8-32,-11-8-2,3 13 0,-14-3-2</inkml:trace>
  <inkml:trace contextRef="#ctx0" brushRef="#br1" timeOffset="63227.4529">7850 3637 53,'-17'-14'28,"-4"-3"1,0-3-1,-2 4-23,0-7-3,0 0 1,-6-5 1,1 2 0,-12-8 1,-1 7-1,-14-4 2,-5 10-2,-15 6 0,-5 15-1,-19 11-1,-10 17 0,-9 14-1,-11 15 1,-12 11-1,-1 9 0,2 2 0,12 2 0,21-2 1,26 3-1,27 3 0,44 3 0,38 2-1,40 3-1,33 3 1,31-1-2,23-4 0,19-16 1,17-26 1,13-33-1,11-32 3,7-36 0,0-33 1,-9-23 1,-13-24-1,-15-6 0,-35-4-2,-35 8 1,-46 4-2,-42 5 1,-49 16-2,-45 10-1,-41 19 0,-33 11-2,-27 26-5,-24 10-26,-2 28-1,-7 12 0,13 17-2</inkml:trace>
  <inkml:trace contextRef="#ctx0" brushRef="#br1" timeOffset="69529.8529">12872 992 88,'0'0'38,"49"-13"0,-49 13-9,0 0-23,49-15-2,-49 15-1,0 0 1,0 0-2,0 0 0,0 0 0,0 0-1,-60 50 2,60-50-1,-89 69 1,-3 3-3,0 14 3,-7 4-3,7 2 2,6-8-2,30-9 0,28-21-1,39-20 0,21-17 1,20-15 0,20-7-1,16-8 2,13-4-1,7-2 0,3 1 1,-3 5-1,-5 8 0,-9 7 0,-12 6 0,-14 1-1,-13 5 1,-15-2-1,-13-4 0,-13-6 1,-15-13 0,-13-12-1,14 23 1,0 0 0,-50-60 1,50 60-3,-50-63 1,50 63-2,-58-79 1,58 79-4,-57-84-21,57 84-13,-53-84 0,53 84 0,-39-76 1</inkml:trace>
  <inkml:trace contextRef="#ctx0" brushRef="#br1" timeOffset="70029.0529">13828 1158 95,'0'0'42,"0"0"-1,0 0 0,0 0-40,0 0 0,0 0 1,0 0 1,0 0-1,0 0-2,56-31 2,-56 31-1,30 39 0,-1 13 1,-9 13-1,-8 16 0,-11 5-1,2 1 2,2-10-3,17-18 1,13-33 0,13-23 1,11-19 0,5-15 0,-64 31 1,69-52 0,-69 52 0,61-65-1,-61 65 0,52-76 0,-52 76 0,39-85-1,-39 85 1,35-85-1,-35 85 0,27-84 1,-27 84-1,32-76-2,-32 76-4,35-69-13,-35 69-7,49-53-7,-49 53-8,65-37-3,-65 37 1</inkml:trace>
  <inkml:trace contextRef="#ctx0" brushRef="#br1" timeOffset="70247.4529">15071 1057 110,'-22'63'42,"22"-63"1,0 0-2,0 0-38,-28 53-3,28-53-1,0 0-3,0 0-3,0 0-20,68 17-14,-68-17 0,51 4-1,-51-4 3</inkml:trace>
  <inkml:trace contextRef="#ctx0" brushRef="#br1" timeOffset="70419.0529">14995 1528 119,'-68'54'43,"26"-15"0,32-25-2,38-21-35,23-17-5,-51 24-1,81-38-2,-28 15-13,11-2-8,-6-4-5,10 1-6,0 3-8,4-1-1,-6 3 1</inkml:trace>
  <inkml:trace contextRef="#ctx0" brushRef="#br1" timeOffset="76019.4529">14959 1157 48,'0'0'35,"0"0"0,0 0 0,0 0-20,0 0-5,0 0-4,0 0-1,0 0-1,-48 5-1,48-5 0,0 0-1,0 0 2,0 0-1,0 0 1,0 0-1,0 0 0,0 0 0,0 0-1,0 0 1,65 5-2,-65-5 1,56-5 0,-56 5-2,78-7 1,-78 7 0,97-13 0,-41 3 0,4 0-1,3 0 1,1 0-1,-1 1-1,-3 1 1,-3 0-1,-5 1-2,-4 3 1,-48 4-2,77-10 0,-77 10-2,57-4-5,-57 4-28,0 0 1,0 0 1,0 0-1</inkml:trace>
  <inkml:trace contextRef="#ctx0" brushRef="#br1" timeOffset="76534.2529">14957 1625 55,'0'0'33,"-17"7"-1,17-7 2,-8 12-21,8-12-4,13 7-1,13-7 1,4-7-2,18-2 0,5-6 0,17-4-2,3-7-1,6 3-1,-1 0-1,-4 5-1,-8 3-1,-7 3-3,-4 10-2,-18-11-17,4 13-16,-13-3-1,1 1-1,-13-7 1</inkml:trace>
  <inkml:trace contextRef="#ctx0" brushRef="#br1" timeOffset="77875.8529">16660 1130 69,'0'0'35,"-50"-26"1,50 26 0,0 0-29,0 0 0,0 0-1,0 0 0,0 0-3,39-51 0,-39 51 0,53-28-1,-53 28-1,64-31-1,-64 31 0,73-25 0,-73 25 1,73-18 0,-73 18-2,69-2 1,-69 2 0,57 21 2,-57-21 0,25 42-2,3 29 0,-11 16 1,-6 7-1,11-2 2,10-12-2,21-13 0,16-27 0,-69-40 1,83-7 2,-31-9-1,-1-6-1,1-10 0,-3-5 1,1-7-1,-5-5 0,-9-4 0,-7-4-1,-6 0 0,-6-2 1,-7 3-1,-5-1 1,-2 6-3,-1 2 0,-2 49-5,-6-75-11,6 75-24,-9-47 1,9 47 1,0 0-2</inkml:trace>
  <inkml:trace contextRef="#ctx0" brushRef="#br1" timeOffset="78265.8529">18448 1123 58,'0'0'40,"0"0"0,0 0 1,0 0-18,0 0-17,0 0-1,0 0 0,0 0 1,0 0-3,-55 9-1,21 55-1,4 11 2,-5 15-3,9 13 2,-2 9-1,11 1-2,3-12 0,10-17 2,5-16-1,4-10-2,3-15 1,1-9-1,3-11-2,-5-13-3,4 2-14,-11-12-18,2-11-1,-12-6 0,5 0 1</inkml:trace>
  <inkml:trace contextRef="#ctx0" brushRef="#br1" timeOffset="78484.2529">17986 1626 85,'0'0'42,"0"0"-1,34 1 1,-8-12-16,23-7-22,15-5-1,10 0-1,9 0-1,4-1-2,4 5-2,-8 2-4,5 9-14,-29-1-6,6 12-15,-23 5 1,-3 3-2,-16-2 2</inkml:trace>
  <inkml:trace contextRef="#ctx0" brushRef="#br1" timeOffset="78999.0529">18547 1195 51,'0'0'31,"0"0"4,-51-14-1,51 14-27,0 0 1,0 0 2,0 0 1,0 0-3,0 0 0,0 0-2,0 0-2,-19-46 0,19 46-1,0 0-1,0 0 0,0 0-1,0 0 0,0 0 1,0 0 0,0 0-1,47 18 1,-47-18 0,0 0-1,0 0 1,0 0 0,51 39-2,-51-39 1,0 0-2,0 0 0,0 0 0,0 0 0,0 0 0,0 0 0,0 0 0,0 0-1,0 0 2,0 0-1,0 0 0,-61-39-3,61 39-3,0 0-19,0 0-14,-54-14 3,54 14-3,0 0 1</inkml:trace>
  <inkml:trace contextRef="#ctx0" brushRef="#br1" timeOffset="79420.2529">19232 1305 108,'0'0'44,"0"0"-1,0 0-1,0 0-40,0 0-1,0 0 0,0 0-4,0 0-3,78-18-18,-78 18-18,99-22 1,-41 7-1,3 8 1</inkml:trace>
  <inkml:trace contextRef="#ctx0" brushRef="#br1" timeOffset="80044.2529">20190 1207 89,'-50'-25'40,"50"25"1,0 0-2,0 0-38,-23-61 1,23 61 0,0 0 0,53-47 1,-53 47-1,51-27-1,-51 27 1,50-17 0,-50 17-1,51-3 1,-51 3 0,0 0 1,40 62-1,-26 3 0,-20 15-1,-3 6 0,0 1 0,15-8-1,14-16 0,24-21 1,13-28-1,7-15 1,1-19 0,-65 20 1,65-35 1,-65 35-2,63-55 0,-63 55-2,48-71 1,-48 71 0,39-81 0,-39 81-1,27-91 0,-27 91 0,23-89 1,-23 89 0,13-85-1,-13 85-4,17-67-3,-17 67-13,16-49-7,-16 49-14,0 0-1,0 0 0,51-25 2</inkml:trace>
  <inkml:trace contextRef="#ctx0" brushRef="#br1" timeOffset="80293.8529">21256 1413 105,'-40'46'41,"-1"4"1,-3 0-1,14 2-35,14-11-4,10 3 0,10-3-2,7-7-2,21-7-2,7-18-7,26-4-22,-7-10-8,16-7 1,-7-13-1</inkml:trace>
  <inkml:trace contextRef="#ctx0" brushRef="#br1" timeOffset="80465.4529">21635 1391 113,'-33'-59'40,"33"59"1,-40-51-1,40 51-40,0 0-10,-33-64-18,33 64-13,0 0-1,0 0-1,0 0 3</inkml:trace>
  <inkml:trace contextRef="#ctx0" brushRef="#br1" timeOffset="81541.8529">12931 3153 66,'18'-10'34,"3"9"1,-10-8-8,6 17-13,-17-8-4,-4 23-1,-16-4-2,-5 14-2,-14 5-1,-4 11-1,-11 5-1,-1 6 0,0 3-1,3 1 0,9-1 0,10-8-1,16-8 1,18-12-1,18-12 0,20-11 0,17-13 0,12-9 0,8-6 0,8 0 0,-2-2 0,-5 3-1,-10 3 1,-14 6 0,-14 5 0,-10-1-1,-12 3 1,-17-1 0,-3-13-1,-13 0 2,-9-9-2,-8-9 2,-5-11-2,-5-5 1,-1-3-1,2-1 1,6 5-4,3-3-5,22 16-25,2-2-4,20 19 1,4-2-2</inkml:trace>
  <inkml:trace contextRef="#ctx0" brushRef="#br1" timeOffset="82181.4529">13730 3150 85,'0'0'36,"21"-3"0,-14-9 1,12 8-29,-7-9-2,14 6-1,-4-1-1,3 7 0,-2 3-2,1 7 1,-7 8-2,-4 8 1,-7 11-1,-9 9 0,-8 9-1,-4 8 0,-6 4 1,0 5-1,2-4 1,8-2-1,7-9 0,12-12 0,16-14 1,11-18 0,15-20 0,11-17 0,3-16 0,2-14 1,-6-12-1,-6-7 1,-13-2 0,-11 3 0,-15 6-1,-7 7 1,-6 10-1,-2 8 0,4 4-1,5 9 0,11 4-1,5 2-2,23 12-11,-1-15-6,31 24-7,-11-19-12,27 17-3,2-12 0,20 14 0</inkml:trace>
  <inkml:trace contextRef="#ctx0" brushRef="#br1" timeOffset="82555.8529">14980 3541 92,'-21'-3'37,"21"3"1,0 0 0,30-4-27,18-7-11,9-3-2,15 6-5,-4-10-27,12 13-2,-11-7 0,-4 17-2</inkml:trace>
  <inkml:trace contextRef="#ctx0" brushRef="#br1" timeOffset="82696.2529">15047 3826 114,'-14'20'39,"14"-20"1,44-6-8,21-14-34,27-19-10,32 6-24,4-13-2,18 3-2,-3-8-1</inkml:trace>
  <inkml:trace contextRef="#ctx0" brushRef="#br1" timeOffset="83725.8529">16925 2979 51,'16'-22'28,"-3"-1"0,0 0-7,0 9-18,-3-5-2,0 8 0,0-5 0,1 5 1,-3-1 1,3 5-1,-5-5 3,-6 12 0,11-10 2,-11 10 0,0 0 0,0 0 0,0 0-2,0 0 1,0 0-2,0 0-1,0 0 0,-9 18 0,1-1 0,-3 13 0,-4 15-2,-4 17 2,-13 21-1,-5 19 0,-14 20 0,-10 17-2,-14 14 2,-9 9-2,-11 7 1,-7 3-1,-2-3 1,-3-1-1,3-10 0,8-11 0,12-19 2,15-18-2,17-21 1,17-23-3,19-18-1,10-36-7,27-8-27,1-32-1,16-4-3,-4-23 0</inkml:trace>
  <inkml:trace contextRef="#ctx0" brushRef="#br1" timeOffset="84225.0529">16965 2811 54,'8'-16'34,"-5"4"-1,-3 12 1,11-20-27,-11 20 1,4-12 1,-4 12-2,-16 14-1,-3 6 0,-11 5-2,-4 13 1,-12 6-2,-1 6-1,-4 0 0,3 1 0,8-9 0,11-7-2,15-10 1,14-25-1,21 2 1,16-22-1,13-13 1,10-9 1,6-5-1,4-4-1,-6 2 1,-6 6-1,-10 7 1,-12 11-1,-12 17 0,-10 14 1,-13 18 0,-8 14 1,-4 7-2,1 8 1,6 7-2,4-4-2,19 10-12,0-24-16,26 4-9,-1-17-1,17 3 0</inkml:trace>
  <inkml:trace contextRef="#ctx0" brushRef="#br1" timeOffset="85941.0529">16872 3715 78,'0'0'37,"0"0"-3,7-10 0,-7 10-31,0 0-1,0 0 1,15-5-1,-15 5 1,16 9-1,-5-4 0,-1 2-1,2 1 0,-1 2-1,1 1 1,-2-1-1,2 3 1,-1-3-1,0 2 1,-11-12-1,18 18 1,-18-18-1,14 15 1,-14-15 0,6 13-1,-6-13 1,-2 16 0,-4-5-1,-1 2 1,-1 4-1,1 0 1,0 3-1,3 0 1,2-1-1,4 2 1,4-3-1,2-2 0,4-2 0,3 0 1,0-3-1,0 2 0,-2 0 1,0 1-1,-4-1 1,-1 2-1,-3 3 1,-2-2 0,-1 0-1,2-1 0,2-4 1,6-5-1,8-9 1,9-11-1,7-13 0,4-7 1,3-10 0,1-9-1,-3-5 0,-8-4 0,-9 2-1,-10 2-1,-10 11-1,-7 3 1,-1 12-4,-7 1-3,15 16-28,-8-5 1,14 16-2,-1-7 0</inkml:trace>
  <inkml:trace contextRef="#ctx0" brushRef="#br1" timeOffset="86471.4529">17748 4082 57,'-13'-23'37,"4"9"0,-10-5 0,7 15-18,-7-4-13,4 15-1,-6 6 0,2 12-2,-3 4 0,5 10-1,-2 7 0,2 7 0,2 4-1,2 2-1,4-1 0,2 1 0,2-3-1,2-8-3,3-1-1,-5-18-8,9 5-25,-9-21-1,7 2-1,-2-15 1</inkml:trace>
  <inkml:trace contextRef="#ctx0" brushRef="#br1" timeOffset="86658.6529">17398 4519 94,'0'0'40,"-19"-17"3,19 17-3,8-15-35,18-1-2,12-6-2,7-5-2,12 4-6,-6-16-11,23 19-11,-16-10-11,7 14-1,-13-3-1,5 12 1</inkml:trace>
  <inkml:trace contextRef="#ctx0" brushRef="#br1" timeOffset="86986.2529">18584 4090 103,'0'0'42,"38"-11"0,9-10-4,24-8-40,24 8-9,3-16-21,24 12-8,-5-4 0,4 17-1</inkml:trace>
  <inkml:trace contextRef="#ctx0" brushRef="#br1" timeOffset="89497.8529">19689 2967 21,'-8'-15'25,"0"0"-10,-5-6 1,13 21 2,-16-24-1,16 24-1,-12-14-2,12 14-3,0 0-1,0 0-1,0 0-3,0 0-1,0 0 0,0 0-2,4-10 0,-4 10 0,0 0-1,0 0 1,0 0-1,10 8 0,-10-8 0,5 21 0,-2-5-1,4 6 1,4 1-1,1 6 0,6 2 0,4 5 0,1 2-1,4 0 1,-2 3-1,3 5 1,-3 3 0,2 1 0,-3 1 0,1 0-1,-3-1 1,2-1-1,0-2 0,1-3 0,1-1 1,1-3-1,0 2 0,0-1 0,-1 2 0,-2-3 1,-1 3-1,-1 1 0,-1 1 0,-1-1 1,1-1-1,-1 0 1,0-1-1,0-1 0,1-3 0,-1 1 0,-2-4 0,1 1 0,-3-2 0,-1 0 0,-1-1 0,-1-1-1,-3 2 1,4-3 0,-4 2-1,4-5 1,-1 2 0,2-3 0,1-2 0,2 0 0,1 0 0,-1 0 0,1-1 1,0 3-1,-1-2 0,1 3 0,-2-1 0,0 0 0,-2 2 0,-3-2 0,0 2 0,-3 1 0,-2 0 2,-1-1-2,-1-4 2,-3-4-4,5-4 1,-7-17-7,25 0-22,-19-24-10,10-3 0,-10-18-2</inkml:trace>
  <inkml:trace contextRef="#ctx0" brushRef="#br1" timeOffset="90246.6529">19630 2935 43,'0'0'32,"0"0"3,-14 3-2,4-14-11,10 11-15,-15-11-1,15 11-1,-14-11-1,14 11 0,-13-13 1,13 13-1,-9-10-1,9 10 1,0 0-2,-11 2 1,7 11-1,-1 6-1,0 4 0,2 5-1,-1 3 1,3 1 0,1 2-1,1-3 0,2-7 1,0-3-1,2-6 1,-2-3-1,-3-12 1,0 0-1,0 0 1,0 0 0,11-24-1,-7 0 1,1-7-1,1-6 1,2-5-1,2-2 0,3 0 0,0 6 0,-2 3 0,1 9-1,-3 8 2,2 9-2,-11 9 1,16 8 2,-7 7-2,3 3 2,5 2-2,9 3 2,8 3-4,8-8 0,15 4-7,1-18-28,25 12-2,-4-13-1,8 10-1</inkml:trace>
  <inkml:trace contextRef="#ctx0" brushRef="#br1" timeOffset="90870.6529">20441 3416 75,'-20'-4'41,"20"4"-2,1-22 1,23 8-18,5-12-19,12 1 0,2 0 0,2 5-2,-2 3 1,-6 8-1,-8 8 0,-9 13 0,-13 7-1,-8 8 1,-6 7-1,-6 9 0,-2 7 1,1 5-2,4 3 2,4-5-2,9-4 2,10-6-2,10-6 2,10-13-1,6-10 0,6-13 1,0-10 0,0-10 1,-6-12-2,-5-9 2,-7-10-1,-5-5 0,-6-6 0,-1-5 0,-1 0-1,1 4 1,2 5-1,-2 11-1,2 11 0,-2 7-2,2 20-4,-17 8-11,26 16-10,-21 0-13,12 18 1,-5-9-1,13 14 2</inkml:trace>
  <inkml:trace contextRef="#ctx0" brushRef="#br1" timeOffset="91104.6529">21489 3652 117,'-29'33'41,"-5"-7"-1,15 13-7,4-10-30,11 0-1,14-5-2,15-4-1,17-5-3,9-21-16,27 7-18,-7-18-1,15-1 0,-9-16-2</inkml:trace>
  <inkml:trace contextRef="#ctx0" brushRef="#br1" timeOffset="91260.6529">21903 3330 115,'-33'-11'42,"-6"-7"-1,17 22-1,-3-13-36,9 5-6,16 4-5,0 0-16,0 0-16,0 0-3,7 18 1,-17-12-1</inkml:trace>
  <inkml:trace contextRef="#ctx0" brushRef="#br1" timeOffset="92368.2529">13168 6653 69,'26'-12'34,"-4"4"-3,-12 0-1,2 12-21,-12-4-3,-16 25 0,-7-1 0,-1 16 1,-9 2-2,-1 13 0,-5 3-1,2 5 0,-5-2 0,7 2-1,-2-9 0,4-1-3,-3-9 2,6-7-1,3-12 1,5-5-2,7-14 1,15-6 0,0 0 1,25-24 1,11 5-3,12-2 2,11-1-2,8 1 2,9 5-3,4 1 1,0 5-1,-1-1 0,-4 2 0,-7-1 0,-10-1 0,-11-1 0,-11-6 0,-15 0 0,-14-5 0,-14-5 0,-13-5 0,-10-7 1,-8-3 0,-4-3 0,-1 1-1,1-2-1,7 6 0,3-3-6,24 12-26,0-2-6,20 14 3,4 0-3</inkml:trace>
  <inkml:trace contextRef="#ctx0" brushRef="#br1" timeOffset="93023.4529">13994 6849 93,'3'-19'36,"6"6"0,-1-6 1,9 6-32,3-3 0,7 4-1,2 2-1,5 7-1,-2 1 0,0 9 0,-6 6-1,-8 9 0,-10 6 0,-8 9 0,-10 6 1,-10 9-1,-6 5 1,-1 5 0,0-2-1,9-4-2,10-4 1,11-9 0,17-14 0,17-16 0,15-17 1,9-15-1,8-14 1,1-11 2,-2-11-1,-9-6 1,-11-6-2,-14 4 1,-13-1-1,-10 3 0,-5 5-1,-7 5 0,1 6 0,1 9-1,8 7-1,4 3-5,18 19-12,-7-9-10,20 18-11,-4-1-1,15 14-1,1-4 2</inkml:trace>
  <inkml:trace contextRef="#ctx0" brushRef="#br1" timeOffset="94240.2529">15175 7108 93,'23'-1'37,"0"-11"-2,13 3 1,5-5-35,1-1-2,9 5-5,-8-3-29,1 10 1,-8-1-2,-6 8-1</inkml:trace>
  <inkml:trace contextRef="#ctx0" brushRef="#br1" timeOffset="94396.2529">15264 7301 83,'-14'25'40,"14"-25"-2,16 16 2,16-33-21,19-7-20,32-5-33,-2-6-3,12 2 0,-5-5-2</inkml:trace>
  <inkml:trace contextRef="#ctx0" brushRef="#br1" timeOffset="95098.2529">16823 6514 62,'11'-3'32,"-11"3"2,11-5-2,1 6-25,-12-1 1,0 0-1,0 0 0,0 0-1,-19 23 0,9 11 0,-9 8-1,-2 22 0,-11 17-2,-4 20 1,-14 17-3,-10 18 1,-12 16-1,-10 11-1,-12 9 0,-4 3 0,-4-6 0,1-9-1,8-12 0,13-22-1,17-25-4,6-34-25,35-22-8,8-35-1,23-23-1</inkml:trace>
  <inkml:trace contextRef="#ctx0" brushRef="#br1" timeOffset="95675.4529">16813 6529 18,'11'-13'27,"-7"1"2,-4 12 1,0 0-12,-20-16-2,10 25-1,-19-7-2,7 19-2,-16-5-3,4 14 1,-11 1-3,2 10 0,-6 1-2,3 5 2,0-4-3,8-4 1,8-9-2,13-8 1,17-22-2,16-2 1,21-22-1,15-13-1,13-10 1,9-4-1,6-3 1,1 1-1,-4 6 1,-11 11-1,-14 9 1,-10 14-1,-13 16 1,-13 13 0,-11 11-1,-8 9 2,-3 6-2,1 3 1,5 3-4,3-10-4,26 11-21,-3-22-10,16 6-2,1-10 0,11 2-2</inkml:trace>
  <inkml:trace contextRef="#ctx0" brushRef="#br1" timeOffset="96283.8529">16749 7559 81,'-10'-22'40,"14"10"-1,-3-8 1,12 2-24,-1-2-13,7 1 0,1 3-1,1 3 0,-5 8-2,-1 5 1,-15 0-1,11 23 1,-15 1-1,-6 9 1,-6 10-1,-2 7 1,-1 3 0,0 1 0,6-2-1,6-5 1,10-9-1,9-11 1,12-16-1,7-12 1,8-14-1,4-10 1,1-10 0,-2-8-1,-7-4 2,-10-3-2,-10 0 1,-9 0 0,-7 3 0,-6 2 0,-4 5 0,0 7 0,4 8-2,3 6-1,4 19-3,13-10-8,15 30-14,-11-4-13,17 15 0,-5-3-2,11 11 2</inkml:trace>
  <inkml:trace contextRef="#ctx0" brushRef="#br1" timeOffset="96580.2529">17533 7689 88,'-34'-14'38,"2"13"0,-8 0 0,7 15-30,0 2-2,8 15-1,2 6-1,10 10 0,4 5-2,8 7 0,5 0-1,2 0-2,4-4 0,-3-5-2,2-7-1,-8-15-6,12-1-28,-13-27-2,0 0 1,-5-18-1</inkml:trace>
  <inkml:trace contextRef="#ctx0" brushRef="#br1" timeOffset="96736.2529">17243 7974 106,'8'-13'41,"2"-7"0,23 6 0,5-10-35,15-2-3,12 0-4,3-10-6,16 17-14,-18-13-14,9 14-5,-15-3-1,-1 12-1</inkml:trace>
  <inkml:trace contextRef="#ctx0" brushRef="#br1" timeOffset="97266.6529">18460 6983 102,'10'-4'37,"-10"4"1,9 15-2,-13 7-33,2 15 0,-4 12 0,-2 12-2,-3 7 1,1 7-2,1 1-2,-1-5-2,9 0-5,-7-17-28,15-6-2,-3-21 1,7-8-1</inkml:trace>
  <inkml:trace contextRef="#ctx0" brushRef="#br1" timeOffset="97438.2529">18335 7339 100,'-28'-11'41,"15"16"2,13-5-3,14 13-22,25-16-14,27-3-3,22-3-2,16-8-3,23 8-16,-5-20-10,13 10-10,-12-2 0,-2 11-1,-24-4 0</inkml:trace>
  <inkml:trace contextRef="#ctx0" brushRef="#br1" timeOffset="99559.8529">19547 6610 40,'-14'-9'28,"14"9"1,-13-11-6,1-4-6,12 15-2,-4-23-2,4 23-1,0-29-2,4 19-2,-9-7-1,5 5-1,-6-2-1,6 14-1,-11-18-1,11 18 0,-10-11 0,10 11-1,0 0 0,0 0 0,0 0 0,0 0 0,5 14-1,3-3 0,1 3 0,3 6 0,-1 3 0,1 5 1,0 1-1,1 1 1,0 2-2,2 0 2,1 0-1,2-4 0,2 1 0,2-1-1,3-2 0,-1 0 0,0-2 0,2 1 0,-3 1 0,-1-1 1,-2 0-1,-3 1 0,-1-2 0,1 0 0,0 0 0,-2-2 0,1-1 0,2-1 1,0 1-1,3-2 0,0 1 0,1 0 0,-2 2 2,-1 4-2,1-1 0,-3 2-2,-2-2 1,2 0 0,-2 2 1,0-3-1,0-1 1,1-3-1,0-1 1,2 0 0,1-1 0,-1 0 0,0-1 0,0 1 0,-2 0 0,-2 1 0,1 0 0,-4 0 0,0 1 0,-1 0 0,-2-2 0,2-1 0,-1 1 0,1-2 1,0-1-2,1-1 1,2-1 0,-2 0 0,2 1 0,1 0 0,-2 0 0,0-1 0,0 2 0,-3 0 1,2 0-1,-2-1 0,0 0 0,-2-1 0,4-1 1,-3 0-1,1-1 0,0 1 0,1-2 0,-1 5 0,-1-3 0,0 4 0,-1 0-1,-1 0 0,1 2 0,-2-2 0,2-1 1,2-5-2,-1 5 2,-8-15-2,17 16 2,-7-9 0,-10-7 0,19 13 0,-19-13 0,16 13 0,-16-13 0,15 15 0,-15-15 0,13 17 0,-13-17 0,13 17-1,-13-17 1,14 14 0,-14-14 0,12 9 0,-12-9 0,14 6 0,-14-6 0,0 0-1,14 14 1,-14-14 0,7 14 0,-7-14 0,7 18 0,-7-18 0,7 19 0,-7-19-1,7 12 1,-7-12 0,0 0 0,0 0 0,0 0 0,0 0-1,0 0 1,0 0 0,0 0 0,0 0 0,0 0 0,-16 4 0,16-4 0,-19-1 0,8-1 0,-2-1 0,-1-1 0,0-2 0,-2-1 0,-3-3 0,2 2 0,-2-2 0,1 1 0,-2 0 0,3-1 0,1 2 0,1-1 0,1-1 1,2 0-1,2 0 0,0-2 0,3 1 0,-1-1 0,3 1 1,-4 1-1,9 10 0,-13-15 0,13 15 0,-13-9 0,13 9 0,-11 3 0,11-3 0,-2 10 1,2-10-1,12 15 0,-1-7 0,8 3 1,2-1-1,6 3 0,2-1 1,5 2-1,-2 2 0,-1 2 0,-4 0 0,-2 2 0,-5 0 0,-3-1 0,-5-2 0,-1-3 0,-4-2 0,-7-12 0,17 2 0,-5-11 0,2-8-1,2-2 1,1-8 0,-2-1 0,-1-6 0,-3 1 1,-8-4-1,-6-5 1,-8 0 0,-4-2 0,-3 0 0,-4 2-1,0 3 1,3 1-2,3 1-2,11 11-6,-5-11-8,21 21-9,-12-14-13,16 8-1,-5-9-2,8 4 2</inkml:trace>
  <inkml:trace contextRef="#ctx0" brushRef="#br1" timeOffset="100105.8529">20390 7135 99,'0'0'40,"-7"18"1,7-18-2,27 5-24,-1-13-13,11-2-2,9 3-1,-1-6-7,14 8-29,-6-5-2,7 6 0,-9-4-2</inkml:trace>
  <inkml:trace contextRef="#ctx0" brushRef="#br1" timeOffset="100698.6529">20937 6957 118,'0'0'40,"2"-22"1,13 10-2,9-7-37,7-2 0,3 0 0,5 4 0,-2 1-1,2 1 1,-4 5-2,-3 1 1,-9 7 0,-2 4 0,-9 7 0,-6 3-1,-9 8 0,-6 6 0,-3 7 2,-5 7-2,0 6-2,-3 6 2,5 2 0,3 3 0,8-4 0,8-2-1,10-9 2,9-10-1,11-13 2,7-12-2,3-14 0,4-14 0,0-12 0,-2-11 0,-7-11 0,-3-4 0,-8-2 0,-4-3 0,-5 1 0,-3 3 0,-3 8 0,-3 7 0,0 13 0,-2 7 0,-8 25 0,14-15-7,2 35-13,-16-8-7,18 20-14,-10-4 0,14 10-1,-1-7 2</inkml:trace>
  <inkml:trace contextRef="#ctx0" brushRef="#br1" timeOffset="100917.0529">21998 7090 126,'-30'32'41,"-12"-6"1,11 16-1,-4-1-36,14-3-5,10-1 0,12-4 0,14-3 0,13-13-6,23 5-12,-7-30-9,23 8-12,-11-20-3,9-2 1,-8-14 2</inkml:trace>
  <inkml:trace contextRef="#ctx0" brushRef="#br1" timeOffset="101073.0529">22204 6933 131,'-39'-19'43,"11"19"-2,0-3-1,28 3-40,0 0-5,-1-17-14,32 20-12,-9-12-9,8 10-2,-5-9 0,6 4 0</inkml:trace>
  <inkml:trace contextRef="#ctx0" brushRef="#br1" timeOffset="108984.6529">2127 12299 66,'0'-10'38,"1"-15"-1,14 3 0,1-14-30,13 3-2,0-8 1,8 4-3,-2 0 0,2 7-1,-6 7 0,-2 8-1,-6 11 0,-5 12 0,-7 9-1,-4 15 1,-3 10-1,-2 11 0,0 7 1,3 5-1,4-1 1,5-4-1,7-7 0,7-10 1,8-16 0,5-16-1,6-18 1,1-17 0,0-18 0,-3-12 0,-6-11 0,-6-5 0,-10-4 0,-10 4 0,-9 4-1,-6 6 0,-7 11 0,-3 12 1,1 10-3,-1 8-1,12 19-3,-8-12-10,22 28-13,-14-16-9,34 35-1,-7-19-4,16 8 4</inkml:trace>
  <inkml:trace contextRef="#ctx0" brushRef="#br1" timeOffset="109281.0529">3492 12139 83,'-15'-10'40,"-9"-7"-1,7 17-1,-9-5-32,5 11-2,-1 5-1,4 15 0,1 10-2,6 13 1,3 7-2,3 8 1,3 4-1,4 2 1,3-2-2,-1-4 1,3-9-3,-1-12-2,5-5-4,-14-26-18,14 1-12,-11-13 1,9-21-2,-13-6 2</inkml:trace>
  <inkml:trace contextRef="#ctx0" brushRef="#br1" timeOffset="109452.6529">3270 12572 78,'-14'-3'40,"-5"-4"0,19 7 1,0 0-28,14-5-6,13-12-3,14-4-3,11-8-2,4-10-6,22 6-11,-12-21-8,24 16-15,-7-8 0,10 11-2,-3-2 1</inkml:trace>
  <inkml:trace contextRef="#ctx0" brushRef="#br1" timeOffset="110544.6529">6345 12860 73,'-16'-2'43,"16"2"-2,18-26 0,8 19-26,3-17-12,9-2-3,10 3-4,-2-13-15,20 21-17,-11-7-4,6 9-2,-9-4 1</inkml:trace>
  <inkml:trace contextRef="#ctx0" brushRef="#br1" timeOffset="111246.6529">6992 12552 64,'8'-22'39,"10"0"0,0-11 1,7 4-33,-2-5-2,10 9 1,-10 3-2,1 16 0,-7 12-2,-5 16-1,-6 13 0,-2 12-1,-8 8 1,3 9-1,2 3 0,0 0 0,9-6 1,2-9-1,10-12 0,7-12 1,7-18 0,2-12 0,3-18 0,3-12 0,-5-12 1,0-10-1,-7-9 0,-6-3 1,-7-2 0,-3-4 0,-4 2-1,-5 1 1,-2 7-2,-2 6 1,-1 13-2,2 5-3,4 19-3,-7-1-12,20 34-9,-13-4-13,16 16 0,-6-1-1,13 8 2</inkml:trace>
  <inkml:trace contextRef="#ctx0" brushRef="#br1" timeOffset="111574.2529">7976 12567 74,'0'0'40,"-1"13"-2,-9 2 1,1 14-34,-5 4-1,6 7-1,-2 5-1,6 1 0,5-2-2,8-3 0,7-8-4,3-27-18,17 0-18,1-21 0,10-11 0,-1-18-1</inkml:trace>
  <inkml:trace contextRef="#ctx0" brushRef="#br1" timeOffset="111730.2529">8187 12268 94,'-44'-8'40,"11"11"0,1-1-4,12-7-50,20 5-23,-13 5-3,13-5-1,17 7 0</inkml:trace>
  <inkml:trace contextRef="#ctx0" brushRef="#br2" timeOffset="125614.2529">2884 15602 2,'-13'-1'23,"13"1"-8,-11 1 1,11-1-4,0 0-2,-13 5 0,13-5-2,-2 11-2,2-11-1,0 0-1,-3 15 0,3-15-1,0 0 0,0 0-1,-9 11 1,9-11-1,0 0 0,0 0 0,-5 15 0,5-15 0,2 10 0,-2-10-1,3 10 0,-3-10 1,0 0-1,6 13 1,-6-13-1,5 10 0,-5-10 0,2 11 1,-2-11-1,5 11 0,-5-11 0,6 12 0,-6-12 0,0 0 0,16 11 0,-16-11 0,13 5 0,-13-5-1,18 5 1,-18-5 0,22 7 0,-8-4 0,3 2 0,-1-2 0,5 2 0,-1-2-1,0 1 1,-1-3 0,1-1-1,-2 1 2,3-3-2,0-1 0,1 1 1,1 1-1,3-1 0,2 3 1,-2 0-1,2-2 0,-1 4 1,-2-2-1,0 2 0,-2-3 1,0 0-1,-2-2 0,1 0 0,0-4 0,1 1 0,1-3 0,4 1 0,2-3 0,0 3 0,4-2 1,2 3-1,0 1 0,-2-1 0,0 2 0,-2 0 0,-1-1 1,-4-1-1,1 1 0,-2 0 1,-2-1-1,4 1 0,0 0 1,1 3-1,1-1 0,3 3 0,1 0 0,2 3 0,-1 1 1,-1 0-1,1-1 0,-1 1 0,-2-2 0,-2 0 1,-1-3-1,2 0 0,1-1 0,-1-2 0,1 0 0,2 0 1,1 0-1,1-1 0,-2 0 0,-1 0 0,-2-1 0,-2 1 0,0-1 0,-2 1 0,-1-1 1,0 1-1,-2 2 1,0-1-1,1 1 0,0 1 1,1-1-1,-1 2 0,2 0 0,1 1 0,-2-1 1,1 1-1,-2 1 0,0-1 0,-3-1 0,0 1 0,-4-1 0,0-2 0,-1 2 0,0-1 0,2 0 1,1-1-1,2 2 0,-3 0 0,2 0 0,1-2 0,-2 2 0,0-1 0,-2 1 0,0-1 0,-1 0 0,0 0 0,1 2 0,0-1 1,2 0-1,-2 0 1,2-1-1,-1 1 1,-2-1-1,0-1 0,-2-1 1,-2 2-1,0-2 0,0 1 0,-1 2 0,2-2 1,0 3-1,2 0 0,1 0 0,-1 0 0,0 0 0,-1 2 0,-1-2 0,0 0 0,-4 0 0,1-2 0,-11 2 0,20-1-1,-9 0 1,4 1 1,3-1-1,-1 1 0,3 1-1,-2-1 1,0-1 0,-3 1 0,-3 0 0,-12 0 0,17-2 0,-17 2 0,10-3 0,-10 3 0,14 0 0,-4 0 0,3 2 0,1-1 0,2 0 0,0 0 0,2 0 0,-2 1 0,1-2 0,-3 2 0,0-1 0,-1-1 0,0 1 0,-1 0 0,0 1 0,1 1 0,-1-1 0,4 0 1,-1 2-1,0-2 1,0 0-1,1 2 1,0-2-1,0 2 0,-1-1 1,-1 0-1,-2 0 0,-1-1 0,-11-2 0,17 5-1,-17-5 1,10 2 0,-10-2 0,11 1 0,-11-1 0,10 1 0,-10-1 0,13 1 0,-13-1 0,14-1 0,-14 1 0,0 0-1,11-1 1,-11 1-1,0 0 1,0 0 0,0 0-1,-11-9 0,11 9 1,0 0-2,0 0 0,-14-9-1,14 9-2,-11-8-6,11 8-15,-17-4-10,5 6-1,-14-12 1</inkml:trace>
  <inkml:trace contextRef="#ctx0" brushRef="#br2" timeOffset="129093.0529">4710 15261 12,'0'0'35,"-22"3"-1,22-3 1,-23-2-16,23 2-10,-17-5-1,17 5-1,-9-12-2,9 12-1,-6-18 1,6 18-2,-2-15 0,2 15-1,0 0 0,0 0 0,0 0-1,0 0 1,0 12-2,0-12 1,10 19-1,2-7 1,7 0-1,5 1 0,8 2 0,5 1 0,6 2 0,5 1 1,0 1-1,3 2 1,-2-1-1,0 1-1,-4-3 1,-1-2-2,-4 0 2,-4-2-2,-4-3 2,-7-1-1,-5-2 1,-9 4 0,-10 2 0,-12 4 1,-11 7-1,-11 6 1,-13 7-1,-7 6 1,-9 5-1,-4 0 0,-2 1 0,2-5 1,5-5-2,9-9 1,11-9-2,12-13-1,17-7-4,5-25-21,28 4-10,2-17-2,18 2-1</inkml:trace>
  <inkml:trace contextRef="#ctx0" brushRef="#br2" timeOffset="130075.8529">4188 14464 33,'-3'-19'34,"3"9"2,-6-3-2,6 13-21,-2-10-4,2 10-1,0 0-1,-9 15-2,1-5-1,-2 7-1,-5 3-2,-2 8 1,-6 5-2,-3 9 1,-6 4-2,-2 5 0,-1 2 1,1 1-1,2-3 1,6-5-1,7-9 1,11-10-1,12-10 1,12-13 0,12-11 0,11-9 0,8-5 0,8-4 0,5 1 0,2 0 0,-1 5 0,-2 8 1,-3 6-1,-7 7 0,-3 4 0,-7 4 0,-7 1 0,-6-1 1,-6-2-1,-9-5 0,-11-3 0,1-12 0,-11-4 1,-5-6-1,-7-6 1,-5-5 1,-4-4-1,-5-2 1,0 2-2,-2 2 0,3 6-1,2 2-2,9 15-12,-2-7-23,26 19 2,-6-21-3,23 16 1</inkml:trace>
  <inkml:trace contextRef="#ctx0" brushRef="#br2" timeOffset="130606.2529">4799 14464 60,'-8'-30'38,"10"7"0,-2-8 1,14 9-33,-7 0 0,8 7-2,-2 9-1,2 11-1,-1 7 0,0 13-1,-3 12 1,2 6-1,-1 8-2,4 8 2,-1 0-1,3-2-2,3-6 1,4-8 0,2-12 0,6-9-1,0-14 2,0-14-2,-2-12 4,-2-10 0,-5-10 0,-3-8 1,-8-8-1,-6-4 1,-6-1 0,-3 4 0,-3 2-1,-1 7-1,1 6 1,0 12-1,3 6 1,4 8-1,7 4-1,10 0 1,12-1-2,11-7 0,16-5-3,11-18-7,32 5-7,-3-27-7,34 11-5,-11-19-11,16 3-2,-5-3 1</inkml:trace>
  <inkml:trace contextRef="#ctx0" brushRef="#br2" timeOffset="136534.2529">4424 11880 36,'0'0'34,"-13"-7"0,13 7-1,0 0-18,-14-17-4,14 17 1,3-11-5,-3 11-1,0 0-1,14-11-1,-14 11-1,0 0 0,0 0-1,11 5-1,-11-5 0,-1 15 0,1-15 0,-4 20 0,4-7 0,4 4 0,1 4 0,6 6 0,4 3 0,5 8-1,5 4 1,9 3 0,5-1-1,9-4 0,7-10 0,10-13 1,9-17-1,8-13 0,9-17 0,0-12-2,1-5 0,-9-6-1,-5 4 0,-17 1-3,-8 17 0,-21-4-7,-2 20-24,-24-2 1,-6 17-2,-5-16 2</inkml:trace>
  <inkml:trace contextRef="#ctx0" brushRef="#br2">4918 11302 40,'-7'-17'32,"2"3"1,-5-2 1,10 16-24,-16-13 0,16 13-2,-32 17 0,11 6-2,-9 3-1,1 12-1,-7 4-1,6 9 1,-3 2-1,11 4 0,4-1-1,13 2-1,10-6 0,11-5-1,12-9 1,8-7-2,9-11 1,6-12-1,7-15 2,-3-11 0,-1-15 0,-3-9 0,-5-10 0,-6-8-1,-7-2 1,-12-2-1,-12 4 0,-9 6-1,-13 7 2,-12 10-1,-10 10 0,-9 13 1,-7 9-1,0 12 2,-1 8-1,6 6 0,8 5-1,15 5 1,18-2 0,16-3 0,23-4-2,14-10-3,25 4-17,1-22-17,20-1 0,-3-16-2,6-1 0</inkml:trace>
  <inkml:trace contextRef="#ctx1" brushRef="#br2">10557 16628</inkml:trace>
  <inkml:trace contextRef="#ctx0" brushRef="#br1" timeOffset="157921.8529">5039 10639 9,'0'0'23,"-5"-19"1,5 19 2,0-19-10,-5 2-4,5 17 0,-2-22 0,2 22-1,-3-16-2,3 16 0,0 0-1,0 0-2,-11-10-2,11 10-1,0 0-1,0 0 1,0 0-1,0 0 0,0 0 0,0 0 0,-9-10 0,9 10-1,0 0 0,0 0 0,0 0 0,0 0-1,0 0-1,0 0 0,0 0-1,0 0 0,0 0-1,0 0 1,0 0-1,1-12 1,-1 12 1,0 0 0,0 0 0,0 0 2,0 0-1,0 0-3,11 0-28,-11 0-1,0 0-1,0 0-2</inkml:trace>
  <inkml:trace contextRef="#ctx0" brushRef="#br1" timeOffset="159793.8529">5007 10358 35,'-3'-11'28,"3"11"1,-7-22-2,7 22-14,-9-19 0,9 19-5,-9-14 0,9 14-4,0 0 2,0 0-2,-14-12 0,14 12-1,0 0 0,0 0-1,0 0 0,0 0 0,0 0-1,0 0 1,0 0 0,0 0 0,0 0-1,0 0 2,0 0-3,2 21 3,0-8-3,2 3 2,0 2-3,3 4 3,1 4-2,2 1 1,0 2 0,2 3-1,-1 3 1,1-2 0,-1 3 0,1 0 0,-2 0-1,1-2 1,-2 0 0,3-3-1,-1 1 1,1 0 0,-2 2-2,3-1-1,-1 2 2,-1 3-2,-2 1 1,0 2-1,-2 0 2,-1 3-2,1-3 2,-1 2 1,1-4-1,4-3 0,-1-3 0,4-1 1,0-4-1,2 0 0,0 0 1,2-2-1,-3 2 0,-1 2 1,-3 3-1,0 3 1,-1 2-1,-3-1-1,1 2 1,-2-3 0,1 0-1,0-4 0,1-2 1,2-2-2,1-1 3,-1 2-1,1 0 0,-1 5 0,-1 1 0,1 3 1,-2 4-1,-1-1 1,-2 2-1,1-4 0,0-2-1,1-2 1,2-3-1,0-1 1,1-2 0,1 0-1,0 0 1,-1 2-1,1 3 2,-2 3-1,-1 4 0,-1 0 0,0 2 0,-1 1 1,-2-3-1,4 1 1,-2-4-1,5-4 1,-1-1-1,1-3 1,1-2-1,1 1 0,-1 1 0,-3 4 0,2-1-1,-4 3 1,0 2-1,-1 0 0,-2 0 0,0 2 1,0 1 0,0-3 0,1 0 0,1 0 0,1-1 1,1 0-1,1 0 0,-1-2 1,1 1-1,0-1 0,-1 0 1,-1 0-1,0 0 0,-2 3 1,1 1-2,0 1-1,0 2 1,0 2 0,0-1 0,3 5 0,-1-2 0,0-1 0,2 0 2,1-1-1,0-3 0,2-1 0,0 0 1,-2-2-1,3 1 0,-3 0 0,-1 1-1,1 4 1,-2 2-1,0 1-1,-1 0 0,1 1 0,-2-3 1,3 0-1,0-2 2,-1-3-1,1-1 0,0-3 2,0-2-1,2-2 0,-2-1 0,2-2 1,-2-1-1,0-3 0,-1 0 0,-1 2 0,0-2 0,-1 2 1,1-2-1,-1 0 0,0 0 0,-1-3-1,0-4 0,0-2 0,-2-3 1,-4-13-2,7 18 2,-7-18-2,7 20 2,-1-5 0,0 3 0,1 7 1,1 0-1,-1 1 0,0-1-1,-3-7 1,-4-18-3,0 0-3,3-13-27,-22-27-6,5-7 0,-17-30 0</inkml:trace>
  <inkml:trace contextRef="#ctx0" brushRef="#br1" timeOffset="160386.6529">5575 13225 48,'-5'-11'35,"5"11"1,0 0-1,9 10-25,-9-10-2,8 19-2,-1-5-1,7 7-2,-2 6 0,9 9 0,0 3 0,3 7-1,-1 0 0,2 0 0,-2-5 0,-1-9-1,-2-15 1,-4-19-1,-3-23 0,-2-23 0,-2-19 1,1-11-1,-2-10 0,-2-4-1,-1 6-1,-3 4-4,7 26-21,-11 2-12,7 24-1,-9 5-1</inkml:trace>
  <inkml:trace contextRef="#ctx0" brushRef="#br1" timeOffset="163849.8529">4867 10198 27,'0'0'21,"4"-11"2,-4 11 0,10-7-14,-10 7-1,11-5 1,-11 5 1,11 0 0,-11 0 0,11 3-1,-11-3-1,0 0 0,0 0-2,14 4-1,-14-4-1,0 0-1,0 0 1,0 0-2,0 0 1,0 0-1,-2 11 0,2-11-1,0 0 0,-8 16 1,8-16-1,-10 17 0,10-17 0,-12 20 0,12-20-1,-12 22 1,3-10 0,4 2-1,-2 2 0,0 3 0,-1 3-1,-1 1 1,3 6 1,-4 2-1,0 3-1,-1 3 1,-1 2 0,-1 3 1,-3 2-1,0 0 0,-4-1 0,-1 2 1,-1 1-1,-2 3-1,0-2 0,2 3-1,0-1 1,-1 3-1,4 2 1,-2 2-1,2 1 2,-1 3-1,1 2 1,-3 1 1,0 2-1,-4 0 1,1 1-1,-2 0-1,1-1 1,0 2-1,1 3 1,0 1-1,2 3 0,3 2 0,0 1 0,-2 2 1,2 1 0,-2 1 0,-3-1 0,0 0 0,-3 1-1,-3 0 2,-2 1-1,1-2 0,-2 2-1,2-1 1,2 0 0,1 1 0,2-2 0,3 0 0,4-3-1,2 0 2,-1-1-1,2-1 1,1 2-2,-2-4 0,1 0 1,-1 2-1,1 0 0,1 0 1,0-3 0,1 1-1,1-6 2,2-4 0,2-3-2,0-4 1,2-4-1,-1-3-1,0 2 1,-2 2-1,-1 1 0,-2 3 1,-1-1 1,-2 1-1,2-2 1,0-1 0,1-3 1,2-6-1,1-4 0,3-2 1,0-3-1,2 1 1,2-1-2,-1 1 0,2 0 1,-2 2-2,0 0 2,-1-2-1,1-6 1,0-4-2,-1-6 2,2-5 0,4-16-1,0 0 0,0 0-3,-12-21-2,22 13-21,-10-17-9,13 8-3,-9-10 1</inkml:trace>
  <inkml:trace contextRef="#ctx0" brushRef="#br1" timeOffset="164941.8529">3697 13475 15,'11'-21'29,"-9"10"0,-2 11 2,-3-16-19,3 16-1,0 0-1,0 0-2,-17 7-1,12 7-2,-7 0-1,3 8-1,-4 1 0,0 8 0,-3 5-1,-1 6 0,-4 2 0,0 6 1,-5-3-1,3 3 1,-2-8-1,4-2 1,1-13-1,6-7 0,14-20-1,-10-5 1,16-20-1,10-16 0,7-10 0,6-12 0,7-6 1,6-2-2,1 3 1,-1 6-1,-2 13 0,-8 10 0,-3 13 1,-5 14-1,-5 13 0,-5 13 1,-6 10-1,1 10 2,1 8-2,1 6 1,0 5 0,1 4 0,1-3 0,3-1-1,1-4-1,-1-9-2,3-1-4,-12-18-28,14 2-4,-21-23-1,23 9 0</inkml:trace>
  <inkml:trace contextRef="#ctx0" brushRef="#br3" timeOffset="183179.0529">10335 9059 35,'1'-16'32,"0"3"2,-1 13-1,-1-11-11,3 25-13,-9-1-2,7 19-1,-6 4-2,6 15 0,-3 9-2,7 12 1,-3 4-1,3 5 0,2 2 0,2 0 0,1-7-1,-1-7 0,0-11 1,-2-12-1,0-15 0,3-14 0,-9-17 0,13-14 0,-6-13 0,0-13 0,-1-9 0,2-7-1,2-4 0,-1 2 0,1 2 0,5 10 0,3 9 0,3 11 0,4 12 1,0 10-1,3 13 0,2 10 0,-3 8 2,-3 5-1,-6 5 0,-10 7 0,-13 3 1,-13 6-1,-12 1 1,-12-1-1,-8-2-1,-2-8-1,2-6-2,4-22-6,24-6-25,6-21-3,23-7-1,9-18-1</inkml:trace>
  <inkml:trace contextRef="#ctx0" brushRef="#br3" timeOffset="183709.4529">11024 9523 78,'0'0'38,"0"0"-1,3-13 0,-3 13-27,0 0-6,-10 23 0,1 1 1,-1 14-1,-5 10-1,-1 4 1,1-1-1,6-2 0,6-8 0,7-12-1,10-20 0,12-18-1,10-20-1,10-13 1,5-13-2,3-6 0,0-3 1,-3 2-1,-7 10 0,-7 12 0,-10 19 0,-9 17 0,-10 28 2,-9 24-1,-11 27 1,-5 25-1,-7 21 0,-4 14 1,-2 10-1,-2 0 1,-2-5-2,0-13 3,3-20-2,-1-22 1,5-24 0,1-24 1,2-27-1,6-23 0,7-27 0,6-20-1,10-21 2,8-15-3,12-11-1,9-6-3,17 15-10,-5-12-8,23 34-6,-12 1-10,16 25-2,-4 10-1,9 22 2</inkml:trace>
  <inkml:trace contextRef="#ctx0" brushRef="#br3" timeOffset="184271.0529">12714 9342 78,'8'-15'36,"-8"15"0,-15-3-2,-7 23-28,-12 2-1,-2 11-1,-4 4 0,4 5-1,4-7 1,12 0 0,11-10-1,14-6 0,13-13-1,15-8-1,9-8-1,11-1 1,1-3-1,1 5-1,-7 5 1,-8 10 0,-13 12 1,-12 11 0,-15 8 0,-12 8 0,-8 3-1,-4-4-2,2-1-1,1-15-5,21 0-19,0-28-11,17-3 0,9-22-1,15-8 1</inkml:trace>
  <inkml:trace contextRef="#ctx0" brushRef="#br3" timeOffset="184442.6529">13178 9478 89,'10'-6'36,"-10"6"0,-16 16 3,-1 4-34,1 12 0,-1 3-2,2 5-1,0 3-1,3-4-2,12 6-11,-5-22-21,17-5-6,1-17 1,10-9-2</inkml:trace>
  <inkml:trace contextRef="#ctx0" brushRef="#br3" timeOffset="185066.6529">13407 9285 100,'-22'14'40,"20"1"1,2-15-3,-4 14-34,12-2-1,4 8 0,0 5 0,-2 9-2,-3 5 1,-4 6 0,-5 4-1,-5 1 1,-2-1-1,-3-4 0,0-8-1,1-10 2,4-11-2,7-16 0,0 0 0,12-28 0,2-6-1,5-7 0,5-6 1,2-3-2,0 2 2,-3 6-1,-2 7 0,-4 10 0,-4 6 1,-13 19 0,14-7 1,-14 7-1,7 25 0,-5-7 0,3 5 0,2 1 0,2 1 0,5-5 1,4-3-1,7-9 0,4-10 1,4-6-1,4-10 1,4-9-1,-1-5 1,0-1-1,-4-1 0,-5 4 1,-6 7-1,-5 8 1,-6 14-1,-8 13 0,-6 14 0,-6 10 0,-1 9-1,0 3 1,1 5-2,3-7-1,9-3-3,0-23-10,27 4-6,-8-31-8,26 1-6,-4-20-4,11-3 1,-5-13 1</inkml:trace>
  <inkml:trace contextRef="#ctx0" brushRef="#br3" timeOffset="185222.6529">14435 9394 103,'-13'15'40,"-15"2"0,7 19-2,-7-1-33,9 6-1,2-1-3,11-2-1,9-3-2,6-16-4,21 4-14,-11-32-6,21 1-12,-9-21-2,10-5 0,-9-16 0</inkml:trace>
  <inkml:trace contextRef="#ctx0" brushRef="#br3" timeOffset="185363.0529">14472 8985 102,'-25'4'38,"9"5"-1,2-2-10,14-7-52,1-10-14,10-3 1,10 1-4</inkml:trace>
  <inkml:trace contextRef="#ctx0" brushRef="#br3" timeOffset="185690.6529">14787 8717 73,'-4'-14'40,"4"14"0,0 0 1,10 29-22,-12-1-13,6 20-2,-6 15 0,-2 19-1,-2 15-1,-3 9-1,0 4 0,2-7-2,7-2-2,3-22-6,23 0-14,-8-41-5,30-9-12,-3-29 2,17-11-4,-1-20 2</inkml:trace>
  <inkml:trace contextRef="#ctx0" brushRef="#br3" timeOffset="186299.0529">15307 9226 97,'-34'-11'41,"0"19"0,-17 2-1,5 14-33,-6 9-3,6 9 0,1 6-1,6 2 0,11 0-1,11-6 1,15-8-2,15-12 1,12-12-1,12-12-1,8-13 0,4-10 0,2-10-1,-3-4 0,-7-3 1,-9 0-1,-10 3 0,-11 6 1,-10 10 0,-6 9 0,-8 12 0,-3 10 0,-1 6 0,3 7 0,6 4 0,6 1 0,8-4 0,11-5 0,9-7 0,7-7 0,5-6 0,4-6 0,0-4 1,-2-3-1,-4-1 0,-7 3 0,-6 2 0,-4 6 0,-19 4 0,13 19 0,-17 2 1,-3 7-1,-1 7 0,-1 1 1,2 1 0,0-4 0,5-8 0,5-11 0,-3-14 0,21-11 1,-5-16-2,4-9 0,-1-10 0,3-4 0,0-6 0,1 3 0,-1 7 0,-1 2-2,2 12-1,2 3-2,9 14-8,-9-8-5,25 21-5,-12-18-6,25 18-5,-9-13-5,19 3-2,-2-4 2</inkml:trace>
  <inkml:trace contextRef="#ctx0" brushRef="#br3" timeOffset="187625.0529">17046 9080 56,'11'-17'36,"-3"-1"0,4 9 0,-7-6-21,6 16-6,-11-1-1,11 9-2,-13 6-1,1 12-1,-8 9-1,-4 13 0,-9 10 0,-6 13 0,-8 4 1,-1 3 0,-3 0-1,3-4 1,1-11-2,7-8 1,7-16-1,12-14 0,13-13-1,13-13-1,14-9 0,12-7 0,11-3 0,12-4 0,9 3 0,4 0-1,0 4 1,-8 4 0,-5 3-1,-8 2 1,-12-2-1,-11 0 1,-14-6 0,-11-4-1,-11-5 1,-7-7-1,-9-8 1,-10-9 0,-5-6 0,-6-4-1,-5 1 2,-1 3-2,2 4 0,4 6-1,6 14-2,6 1-5,27 29-11,-11-16-6,36 28-8,0-9-5,21 9-3,7-3 2</inkml:trace>
  <inkml:trace contextRef="#ctx0" brushRef="#br3" timeOffset="188093.0529">18154 9240 98,'-25'-2'39,"4"17"1,-15 0-2,5 11-32,-10 2-2,5 4 0,-1 1-1,11-1 0,7-6-1,16-4 0,15-9-1,18-5 0,12-9 0,11-1-1,6-2 1,4 4-1,-6 5 1,-9 9-2,-16 9 2,-16 11 0,-18 9-1,-13 5 1,-13 2-1,-7-2 0,1-5-3,1-20-10,22 4-8,-6-35-5,34 1-8,-2-24-6,26-3-3,3-14 2</inkml:trace>
  <inkml:trace contextRef="#ctx0" brushRef="#br3" timeOffset="188233.4529">18578 9623 121,'-22'23'42,"-8"-14"-3,8-9-7,6 1-53,1-22-8,25 9-10,-6-12-2,7 7-1,-1-8 0</inkml:trace>
  <inkml:trace contextRef="#ctx0" brushRef="#br3" timeOffset="191020.2529">2147 5352 28,'0'0'23,"0"0"-1,0 0-5,0 0-5,0 0-3,0 0-2,0 0-1,3 10-1,-3-10 0,-6 29-1,0-5 1,4 14 0,-6 6 0,3 16-1,-4 12 2,2 15-1,-5 11 1,4 16-3,-2 7 0,2 9 1,1 1-1,-1 5-1,-1-11-1,4-7 0,0-14 0,3-17 0,1-20-2,1-24-1,4-17-6,-4-26-21,18-36-3,-5-15-2,7-13 2</inkml:trace>
  <inkml:trace contextRef="#ctx0" brushRef="#br3" timeOffset="191737.8529">2702 5648 79,'0'-10'35,"0"10"1,-22 3-4,9 11-26,-10 0 0,4 9-2,-6 2-1,4 12 0,-1-1 1,6 5-1,2 0 1,9-3-2,6-5 2,10-6-2,11-11 1,7-11-2,13-8 0,4-4-1,4-2 0,0 1 0,-5 6 1,-7 10-1,-11 15 1,-13 16-1,-16 14 1,-14 9 0,-8 8-1,-6-2 1,-4-5-3,2-12 0,7-10-7,-2-37-13,27-4-11,6-39-5,13-13-2,7-23-2</inkml:trace>
  <inkml:trace contextRef="#ctx0" brushRef="#br3" timeOffset="193937.4529">12163 10298 53,'0'0'35,"-13"-11"2,-5 20 1,-12-4-19,1 14-10,-12-4-4,3 6 1,-4 0-3,5 5 2,1-3-2,8 3-1,6-3 0,10 1 1,6-2-1,13 0 0,10-4-1,12-2 0,13-2 0,8-3-1,6-1 1,5 4-1,-1 1 0,-5 4 1,-6 5-1,-10 6 0,-14 6 0,-14 5 1,-15 6-2,-14 2 0,-15 0 2,-10 0-2,-9-5 1,-2-7 0,1-10-1,7-9 0,12-13-2,9-13-3,25 8-15,9-38-9,26 13-6,-3-10-3,16 5-2</inkml:trace>
  <inkml:trace contextRef="#ctx0" brushRef="#br3" timeOffset="194623.8529">10991 11600 54,'0'0'36,"0"0"1,0 0-1,26 9-23,9-20-3,31 3-2,13-12-1,27 0-1,18-10-1,25 0-1,15-6-1,10 4-1,3 1-1,-5 8-1,-9 9-1,-15 5-2,-16 11-1,-24-1-2,-17 12-5,-31-12-19,-6 8-8,-24-9-2,-10-2 1</inkml:trace>
  <inkml:trace contextRef="#ctx0" brushRef="#br3" timeOffset="195372.6529">11900 11734 70,'0'0'37,"-10"18"-1,5 12-5,-10-4-23,10 16-3,-4 2 1,7 12-3,-5 1 1,6 6-1,-2-2 0,6-1 0,-2-7-1,3-9 0,1-13 0,3-12-1,-8-19 0,22-18 0,-8-15 0,0-10-1,-1-10 2,-3-6-2,0-4 1,0 1 0,-2 5 0,3 6 0,3 8 0,8 6 2,10 7-2,8 5 2,9 5-4,9 0-1,14 11-12,-9-17-8,23 16-7,-18-15-9,10 3-3,-10-10-4</inkml:trace>
  <inkml:trace contextRef="#ctx0" brushRef="#br3" timeOffset="196371.0529">4457 4967 67,'-10'-14'37,"10"14"-1,-19-1 1,19 1-29,-15 10-3,12 3 0,-3 1-1,5 10-1,2 2 0,4 10-1,-1 3 0,2 5-1,1 0 1,1-1-1,-1-5 1,1-6-1,-3-10 1,1-10-1,-6-12 1,11-17-1,-5-7 0,1-10 0,-1-5 0,-3-5 0,1-1-1,-1 3 1,1 3-1,0 7 1,3 6 0,6 4-1,8 1 1,13 2-2,13-1-1,6-8-7,22 12-11,-9-22-5,26 15-9,-12-13-6,10 6-3,-4-8 1</inkml:trace>
  <inkml:trace contextRef="#ctx0" brushRef="#br3" timeOffset="202564.2529">13588 11092 80,'-15'7'41,"8"3"-2,7-10 1,0 0-34,17-5-2,17-6-1,10-5 0,14-2 0,10-5-1,10 1 0,4 0-2,1 3 0,-2 9-4,-11 0-3,4 18-22,-29-6-9,-2 12-3,-20-5-1</inkml:trace>
  <inkml:trace contextRef="#ctx0" brushRef="#br3" timeOffset="202782.6529">13684 11320 83,'-48'21'41,"30"-3"-1,18-18 1,32-25-35,26-6-3,28-9 0,19-5-1,11-5-2,5 4-3,-4-5-9,4 27-15,-27-1-8,-7 18-5,-23 5-2,-12 10 0</inkml:trace>
  <inkml:trace contextRef="#ctx0" brushRef="#br3" timeOffset="212064.6529">15083 11452 49,'-26'-1'36,"0"-5"-1,6 3 1,-4-7-27,13 11-2,-5-6-1,16 5-2,0 0 0,0 0-1,11-3 1,16 2-2,11-5 1,15 1 0,13-2-1,19-1 1,14-2-1,17-1-1,10-4 1,9 0-1,1-2-1,6-3 1,-2-1-1,-6 1 0,-9-1 1,-13 2-1,-13 4-1,-12 4 1,-15 3-1,-18 3 0,-13 5-2,-16 1-1,-7 7-3,-18-8-9,0 0-21,-16 13-1,4-6 0,-7-6 1</inkml:trace>
  <inkml:trace contextRef="#ctx0" brushRef="#br3" timeOffset="215278.2529">15430 10564 61,'12'-20'38,"1"7"-2,-9-1 1,-4 14-21,0 0-13,0 0 0,0 0 0,-19 20 1,1 0-1,-2 10 0,-6 5 0,1 7 0,-6 6 0,-1 1-1,-1 0 0,3-2-1,3-3 0,6-9-1,5-8 0,10-7 1,6-20-1,17 12 1,9-16 0,9-4-1,10-3 1,7 1 1,7 2-1,4-1-1,3 5 0,1 2 0,-2 2 0,-5 2 0,-4 0 0,-7 1 0,-7-2 0,-9-2 0,-10-7 0,-11-7 0,-12-6 0,-10-9-1,-14-7 1,-12-7 0,-11-4 0,-5-1-1,-3 4 0,-2 5-1,8 9-2,4 1-5,28 21-19,1-8-10,26 14-1,10-5 0</inkml:trace>
  <inkml:trace contextRef="#ctx0" brushRef="#br3" timeOffset="215793.0529">16135 10661 95,'-6'-27'39,"14"4"1,1-14-2,8 7-33,4-3-1,7 6-1,-5 4-1,1 11 0,-5 9-1,-5 15 0,-10 16 0,-4 11-1,-6 12 1,-3 8 0,-1 7-1,-1 5 0,4-5-1,6-6 0,8-11 1,9-15-1,10-16 1,13-18 1,6-20 0,5-12 0,-1-15 1,-3-6 0,-9-10 0,-9 1 1,-12 0-2,-12 6-1,-11 6 1,-3 7-1,-1 8 0,3 4 1,8 10-1,7 5-2,14 8-1,6-4-6,27 16-11,-10-17-7,28 20-9,-10-12-4,15 9-3,-6-6 2</inkml:trace>
  <inkml:trace contextRef="#ctx0" brushRef="#br3" timeOffset="216604.2529">15323 11936 75,'10'-15'40,"0"-10"-1,7 4 3,-3-8-35,8 5 0,0-1-3,4 7 1,-4 6-3,-2 12 2,-2 11-3,-5 12-3,-8 13 2,-2 14-2,-6 12 2,-2 8-2,-1 4 2,1-1-2,4-8 2,8-5 1,10-15-1,13-16 1,14-23 0,12-20 0,9-20 0,4-17-1,1-13 2,-4-8-2,-12-7 1,-11 0 2,-17 1-2,-14 7 1,-13 10-2,-6 11 2,-5 9-2,0 7 2,7 9-2,12 7-1,14 3 1,15 3-1,20 4-4,10-8-9,29 15-9,-8-19-6,24 14-9,-9-11-6,9 4 2</inkml:trace>
  <inkml:trace contextRef="#ctx0" brushRef="#br0" timeOffset="260861.4529">4753 8217 46,'0'0'31,"0"0"1,0 0 0,0 0-23,0 0-2,0 0-2,0 0-1,11-2-2,-11 2 2,15-1-2,-4-3-1,6 2 1,4-4-1,4 2 1,6-4-1,3 0 0,4-2 1,7 3-1,2-1-1,7-1 1,7 0-1,7 0 0,4-4 0,5 0 2,7-3-2,4 0 1,5-2 0,4-1 0,4 1 0,2-1 0,-1 4 0,3 3 0,-2 2 0,1 2-1,0 4 1,1 1-1,-2 1 0,0 1 0,1-1 1,2-1 0,2-4 0,5 0 0,3-4 1,-3-1-1,1-1 0,0-1 1,-3 0-1,0 1 0,-1 0 0,-5 1-1,-4 0 1,-5-3-1,-3 0 1,-3-4-1,-3-4 0,-1-4 0,-3-3 1,0-2-1,-3 0 1,-2-2-1,-2 4 0,-7 5-1,-5 4 0,-11 4-1,-7 6-1,-14 2-2,-3 13-6,-18-7-26,3 7 1,-14-4-1,0 0 0</inkml:trace>
  <inkml:trace contextRef="#ctx0" brushRef="#br0" timeOffset="264527.4529">12292 10200 58,'-5'-13'33,"5"13"3,-15-5-3,7 35-28,-4 13 0,9 34 1,-10 27-2,4 34 0,-11 26-1,-2 26 2,-10 14-4,-3 8 0,-5-7 0,1-17-1,3-27-1,6-32-3,20-25-13,5-44-22,20-35 2,9-40-2,17-30 1</inkml:trace>
  <inkml:trace contextRef="#ctx0" brushRef="#br0" timeOffset="264886.2529">12728 10701 42,'-21'36'37,"-16"15"2,-4 27-4,-25 10-12,8 34-7,-19-2-5,10 15-4,1-8-3,12-9-5,18-14-4,10-37-18,40-20-15,13-37-3,27-28-1,21-34-1</inkml:trace>
  <inkml:trace contextRef="#ctx0" brushRef="#br0" timeOffset="265962.6529">14194 10793 70,'-28'15'38,"-6"9"-3,2 12 1,-6 5-32,7 7-2,0-2 0,8-1-1,7-8 0,11-8-1,12-14 1,13-14-1,13-15 2,17-13 1,7-10-1,4-4 1,-4 1-1,-7 5 1,-16 11-1,-19 18 1,-26 19-3,-24 19-1,-18 18 0,-12 10-1,-2 6-4,0-14-11,24 0-22,16-24 0,38-15 0,27-25 0</inkml:trace>
  <inkml:trace contextRef="#ctx0" brushRef="#br0" timeOffset="266352.6529">17694 10964 93,'0'0'40,"-3"-24"-1,27 7 0,9-4-36,18-6-3,8 3 0,4 1-3,8 15-26,-15 0-9,-8 15 1,-18 1-3</inkml:trace>
  <inkml:trace contextRef="#ctx0" brushRef="#br0" timeOffset="266524.2529">17734 11235 90,'31'-15'39,"28"-8"-1,15-18 2,21-7-40,27 7-19,3-15-16,20 10-1,-3 0-2,4 9 0</inkml:trace>
  <inkml:trace contextRef="#ctx0" brushRef="#br0" timeOffset="267148.2529">21344 10019 98,'-10'3'38,"-15"3"-1,-7 15 0,-14 0-31,-5 16-2,-7 0-1,4 5-2,4-3 1,15 0 1,14-7-2,21-4 1,21-8-1,21-9 0,17-2 0,9-3 2,6-1-4,-1 2 2,-8 2 0,-12 6 0,-19 6 0,-20 12 0,-21 4 0,-20 9-1,-14 3 1,-11 3-1,-10-2 0,1-4-1,5-5-1,11-14-1,16-3-4,7-26-12,32 8-8,-1-25-9,25-1-3,3-12-2,15-1 2</inkml:trace>
  <inkml:trace contextRef="#ctx0" brushRef="#br0" timeOffset="267709.8529">20285 11297 82,'1'17'40,"20"-17"0,25 1 0,15-8-34,37-8-1,21-9 0,25-4-2,14-3-1,17-3-1,9 3-1,4 1 0,-6 7-3,-18 2-2,-11 19-15,-37-8-8,-10 14-10,-38-1 0,-23 7-2,-33 0 1</inkml:trace>
  <inkml:trace contextRef="#ctx0" brushRef="#br0" timeOffset="268224.6529">21232 11512 82,'0'0'39,"-18"16"-2,12 5 2,-3 0-34,0 10 1,0 3-3,3 12 2,-3 2-3,3 1-1,3-1 0,0-3 0,3-6 0,3-6-3,-1-10 3,3-12-3,-5-11 3,10-12 0,-5-11 0,-1-7 2,0-8-2,-1-7 0,3-5-1,3-1 2,5-1-2,6 4 2,3 6-1,7 6-2,5 6 2,4 8-1,9 7-2,1-1-6,14 18-13,-12-17-5,20 16-8,-10-13-6,12 1-2,-5-9 1</inkml:trace>
  <inkml:trace contextRef="#ctx0" brushRef="#br4" timeOffset="276068.4529">21223 10066 71,'-4'-17'35,"-3"-7"0,4 5 1,-10-9-24,11 12-3,-10-6-1,8 9-1,-4 1-2,8 12-1,-11 10-1,11 12-1,0 10 0,4 16-1,-1 7-1,1 16 0,-3 11-1,-4 5 1,-4 6-1,-4-2 0,-4-1-2,-4-12 1,7-6-6,-6-23-20,17-9-10,2-22 1,17-15-1,5-25 0</inkml:trace>
  <inkml:trace contextRef="#ctx0" brushRef="#br4" timeOffset="276302.4529">21477 9989 92,'-24'-3'36,"14"27"1,-10 10 1,6 19-28,-8 16-6,3 16 1,-9 10-2,1 5 0,-1 0-2,4-7 0,4-10-4,3-22-5,19-7-27,3-24-4,18-12 1,7-21-3</inkml:trace>
  <inkml:trace contextRef="#ctx0" brushRef="#br4" timeOffset="276988.8529">21840 10415 104,'-12'-23'40,"15"12"-2,2-14 1,13 7-36,4-7 0,8 3 0,-1 0 1,-1 4-1,-4 6-1,-2 8 1,-5 8-1,-6 5-1,-10 12-2,-6 6 1,-6 10-1,-2 8 2,-3 8-3,-1 5 3,-1 4-3,5 1 2,6-1 0,8-6 0,10-7 1,10-12-1,12-15 2,8-15-1,9-20 0,7-15 1,1-17 1,-1-12-2,-8-13 2,-5-6-3,-12-7 0,-13 0 0,-12 0 0,-8 5 0,-6 6 0,-1 11 0,1 8 0,4 12 0,8 12 0,11 10 0,12 12 0,10 9 0,13 11-2,-1-6-11,19 24-11,-16-13-12,13 11-5,-11-8 0,4 7 0</inkml:trace>
  <inkml:trace contextRef="#ctx0" brushRef="#br4" timeOffset="279796.8529">22647 10763 62,'0'0'34,"0"0"-1,5 11 1,-5-11-15,0 0-13,0 0-2,0 0 1,0 0-1,0 0 0,0 0-1,0 0-1,15-4 0,-2-1 0,0-5 0,2 1-1,-2 0 0,-1 0 0,-12 9 0,18-15 1,-18 15-1,0 0 0,-14 6 1,0 5-1,-5 5 1,-1 4-1,-1-1 0,1 2 0,5-4-1,5-3 1,10-14-1,0 0-2,10 3-4,2-28-15,21 8-12,-9-13-5,9 5 0,-8-8-2</inkml:trace>
  <inkml:trace contextRef="#ctx0" brushRef="#br4" timeOffset="280608.0529">23391 10107 95,'6'-12'37,"-6"12"2,0 0-4,18 0-26,-18 0-2,-2 18-1,-2-4-3,0 7 0,-6 4-1,-2 5 0,-5 5-2,-5 6 2,-7 6-2,-4 9 1,-7 0 0,1 7 0,-2-1-1,2-2 1,2-5 0,8-6 0,7-9-1,10-9 0,12-8 0,7-9 0,9-8 0,12-5 0,9-5 1,7-1-1,7-5 0,6 1 0,2-1 0,2-1 1,1 3-1,-4 3 0,-6 0 0,-4 2 0,-6 3 0,-6 0 0,-7 0 0,-5 0 0,-2-4 0,-7-1 0,-1-4 0,-4-2-1,-2-4 1,-7-5 0,-2-6 0,-5-8 0,-6-4 0,-2-6 0,-4-3 1,-2-5-2,-3-4 2,0-1-1,0 2 0,-1 4 0,4 5 1,0 7-1,1 5 0,0 8 2,1 8-3,3 6 0,2 7-1,3 3-1,10 2-1,0 0-4,5 21-10,-5-21-11,37 8-10,-8-7 1,17 7-1,-2-7 2</inkml:trace>
  <inkml:trace contextRef="#ctx0" brushRef="#br4" timeOffset="281076.0529">24184 9976 78,'15'-24'39,"3"10"0,-7-2 1,1 12-19,-12 4-11,0 0-3,0 0-2,-4 29-2,-10-4 0,-3 13-2,-5 9 0,-4 9 1,-3 8-2,-1 4 1,2 3-1,4 1 1,8-4-1,8-5 1,10-8-2,14-7 2,14-11-1,11-11-1,10-9 0,5-11-1,5-6-2,-6-11-2,3 6-9,-23-20-10,7 12-12,-26-11-3,-3 5-1,-21-6 3</inkml:trace>
  <inkml:trace contextRef="#ctx0" brushRef="#br4" timeOffset="281310.0529">23828 10317 114,'-27'-3'42,"27"3"2,12 2-3,27-2-36,19-7-1,18 3 1,6-7-5,8 0 0,3-2 0,-5-1-3,-5 5-3,-15-10-9,3 25-9,-27-20-9,7 18-9,-17-9-2,3 6 3,-11-5 0</inkml:trace>
  <inkml:trace contextRef="#ctx0" brushRef="#br4" timeOffset="285522.0529">11186 12716 69,'-8'-12'40,"8"12"-1,-33 12-1,13 4-32,-16 0-2,-1 9 0,-4-2-1,8 4 0,6-5-1,10-2 0,11-8-1,14-1 0,12-3-1,11-3 1,7 3-1,2 3 0,0 4 0,-5 4 1,-7 8-1,-10 3 0,-11 5 0,-10-2-1,-8 2 0,-4-10-3,3 6-10,-8-30-16,20-1-8,6-22-2,17-6 0</inkml:trace>
  <inkml:trace contextRef="#ctx0" brushRef="#br4" timeOffset="285802.8529">11640 12692 78,'-16'15'40,"0"13"-1,-7 5 1,8 6-35,1 7-2,10 5 0,9-4-1,14-3 0,11-13 0,14-13-1,11-21 0,9-17 0,3-14-1,-2-14 1,-8-7-1,-15-5 0,-17 1-2,-20 1-1,-19 16-5,-28-6-14,7 29-10,-19 1-8,3 17-1,0 5 0</inkml:trace>
  <inkml:trace contextRef="#ctx0" brushRef="#br4" timeOffset="287144.4529">12992 12466 45,'0'0'37,"0"0"2,-9-15-2,9 15-14,0 0-18,-11-4-1,0 8 0,1 11-1,-10 3 0,-2 11-1,-9 4 0,-3 9-1,-4 3 0,1 4 0,0-3 1,5-4-2,12-6 0,8-7 1,18-11-1,15-11 1,16-9-1,13-9 0,10-6 0,9-4 0,5-2 0,2-1 0,-6 3 0,-5 4 0,-9 2 0,-10 1 0,-9 4-1,-12-4 1,-12-2-1,-10-4 0,-10-4 1,-11-6 0,-6-6-1,-9-2 1,-7-1-1,-2 1 0,2 5-2,1 1-4,17 18-18,-4-4-14,26 18 2,0 0-3,13-2 2</inkml:trace>
  <inkml:trace contextRef="#ctx0" brushRef="#br4" timeOffset="287643.6529">13745 12434 88,'-12'-9'41,"12"9"0,5-25-2,14 9-36,6-2 0,7 3-2,-1 3 1,0 6 0,-1 6-1,-4 9 0,-6 10-1,-8 12 1,-7 8-1,-6 7 0,-2 4 0,0 0 0,-1-2 0,6-7 0,5-10 0,8-13-1,8-15 1,7-12 1,5-13-1,5-13 1,0-8 0,-4-5 0,-9-3 1,-5 2-1,-12 3 1,-5 7-1,-6 5 0,0 10 0,1 4 0,8 5-2,14 4 0,12-1-1,21 10-9,2-21-8,36 21-7,-7-23-8,21 13-7,-5-9-2,2 11 2</inkml:trace>
  <inkml:trace contextRef="#ctx0" brushRef="#br4" timeOffset="288189.6529">12566 13103 68,'0'0'40,"17"-6"-1,17 5 2,11-10-32,25 4-2,14-9-1,24 1-3,19-7 0,19-2-1,13-4 0,6-3-1,4-3 0,4 0-1,1 1-1,-6 1 0,-9 8-1,-14 0-5,-3 23-13,-36-11-8,-8 22-10,-34 1-2,-17 11-2,-24-3 2</inkml:trace>
  <inkml:trace contextRef="#ctx0" brushRef="#br4" timeOffset="288766.8529">13415 13243 70,'31'-31'41,"12"4"-3,-1-6 2,12 11-33,-12 0-3,0 11-1,-10 9-2,-9 15 0,-11 15 0,-11 13-1,-9 11 1,-5 12 0,-3 6 0,3 1 0,4-5 0,9-7 0,12-18 0,14-15 1,13-22-1,12-19 0,6-16 1,6-16-1,-3-11 1,-4-5 0,-12-2-1,-12 4 1,-13 6-1,-10 7 0,-8 7 0,-3 9 0,1 6-1,3 7-1,17 4-2,8-7-8,30 18-10,-6-22-6,37 17-8,4-17-7,24 4-1,8-7 1</inkml:trace>
  <inkml:trace contextRef="#ctx0" brushRef="#br4" timeOffset="289422.0529">18079 12613 79,'0'0'40,"0"0"-1,24-11 0,12 0-35,14-6-2,11 0 1,8-1-4,-2 2 0,4 16-17,-20-6-15,-5 17-5,-24-3-2,-8 14 2</inkml:trace>
  <inkml:trace contextRef="#ctx0" brushRef="#br4" timeOffset="289578.0529">18163 12830 88,'0'0'39,"32"-13"-1,12-10 0,25-2-36,22-5-5,4-11-15,23 16-8,-9-11-11,9 9-3,-8-6 0</inkml:trace>
  <inkml:trace contextRef="#ctx0" brushRef="#br4" timeOffset="291996.0529">20949 12424 74,'-4'-12'38,"17"0"-2,4-12 2,13 2-34,5-7-1,8 5 0,-2-1-1,1 8 0,-8 8 0,-8 10-2,-11 13 1,-10 11 0,-13 11-1,-7 12 2,-9 8-2,-4 5 1,1 1-1,6 0 1,10-5 0,9-7-1,16-12 2,14-15-2,15-15 1,15-15 1,10-16-1,6-13 0,2-11 1,-4-10 0,-10-3 0,-11-1 0,-15 2 0,-15 5-1,-18 6 0,-11 7 0,-7 10-1,-5 9-1,3 10 0,5 2-3,12 10-6,0 0-12,47 12-8,-15-10-9,22 10-1,-1-8 1</inkml:trace>
  <inkml:trace contextRef="#ctx0" brushRef="#br4" timeOffset="292183.2529">22027 12611 103,'-19'13'38,"1"-19"2,18 6-4,-1-19-44,4-12-15,21 17-9,-6-12-6,8 7-2,-2-1 2</inkml:trace>
  <inkml:trace contextRef="#ctx0" brushRef="#br4" timeOffset="292947.6529">22859 12052 77,'11'-11'37,"-5"-3"-1,-6 14 0,0-11-29,0 11-3,-12 11 0,-3 8-1,-10 8-1,-4 12 0,-8 7 0,-4 8 1,-2 5-2,2 3 2,2-2-2,9-5 0,11-7 0,10-10 0,14-12-1,12-9-1,16-9 2,9-11-2,6-6 2,7-2 1,1-2-2,0 2 2,-4-2-2,-4 4 1,-9 1-1,-4 2 1,-6 4-1,-6-4-1,-6 2 0,-4-5 0,-6-3 0,-5-3 0,-5-6 0,-6-5 0,-8-7 0,-6-6 0,-5-5 1,-3-2-1,-2 0 2,0 3-2,4 4 1,4 5-1,10 9-3,4 0-10,23 23-12,-12 2-12,37-5 1,-8 5-2,16 8 1</inkml:trace>
  <inkml:trace contextRef="#ctx0" brushRef="#br4" timeOffset="293337.6529">23580 11934 64,'3'-19'38,"-9"0"-1,6 19 1,-18-14-22,7 23-10,-10 5 0,0 17-1,-7 6-2,0 15 0,-2 5-1,4 7 0,4 3-1,5 0 2,8-5-3,8-5 1,8-9-3,5-18-7,15 5-12,-13-28-11,16-2-6,-9-15-3,7-3 3</inkml:trace>
  <inkml:trace contextRef="#ctx0" brushRef="#br4" timeOffset="293509.2529">23315 12158 103,'-26'1'40,"4"-9"1,22 8-2,14-1-36,22-8-1,15-1-2,11-4-3,13 13-13,-6-20-8,21 21-9,-19-8-7,5 11-1,-18-1-1</inkml:trace>
  <inkml:trace contextRef="#ctx0" brushRef="#br4" timeOffset="294554.4529">20776 13101 48,'0'0'33,"0"0"0,0 0 0,-11-4-23,11 4-2,13 6-1,4-3-1,8-8-1,14 5 1,9-7-2,13 5 0,11-3-1,11 3 0,11-1-2,11 5 1,9-2-1,6 1 0,10-5 0,13-4-1,13-6 1,11-4 0,5-7 0,10-4-1,5 0 0,-1 0 1,-1 3-1,-9 4-1,-12 6 1,-9 3-2,-12 8 0,-17 1-2,-10 6-4,-25-10-20,0 12-9,-24-8 0,-10 6-1</inkml:trace>
  <inkml:trace contextRef="#ctx0" brushRef="#br4" timeOffset="295116.0529">22277 13359 51,'15'-6'35,"-15"6"0,14-3 0,-14 3-25,-5 21 0,-5-4-3,8 14-1,-8 4-3,2 11 0,-2 5-1,1 4 1,-2 0-2,2 2 1,1-8-2,1-7 1,4-9-1,3-13 1,0-20-1,14-2 0,0-20 1,2-12 0,2-8 0,2-6 1,-4-7 0,1-1 0,-4-1 0,-2 5 0,-2 6 0,2 7 0,3 4-1,5 10 0,8 2 0,13 7-1,13 3-1,10-1-1,15 12-8,0-14-12,24 19-7,-11-16-10,14 10-3,-9-7 2,6 7 0</inkml:trace>
  <inkml:trace contextRef="#ctx0" brushRef="#br2" timeOffset="307190.4529">23879 12130 72,'-17'-10'37,"17"10"-1,-3-25 1,15 14-29,-2-12-3,14 1-1,0-6-1,7 2 0,0 0-1,3 4-1,-5 4 0,-1 4 0,-6 6-1,-6 7 1,-16 1-1,12 21 1,-16 1-1,-5 6 0,-5 10 0,-5 11 1,0 4-2,-1 5 2,4 0-1,5-1 1,9-4 0,7-5 0,12-12-1,11-14 1,12-14-1,8-15 1,6-15 0,3-11-2,-4-12 1,-5-6 0,-11-3 2,-10 0-1,-15 2 0,-9 7 1,-13 6 0,-3 7 0,-5 7 0,8 3-1,6 3 1,16 1-1,18-2-1,16-1 1,17 4-4,4-7-5,22 19-29,-12-6-3,4 12 0,-16-1-1</inkml:trace>
  <inkml:trace contextRef="#ctx0" brushRef="#br2" timeOffset="308516.4529">14866 12399 54,'0'0'36,"1"-18"0,0 3 0,12 3-27,-3-11-3,12 4-1,1-5 0,6 5-1,-3 0-2,3 6 0,-5 5 0,-1 9-2,-7 9 1,-4 10-1,-7 10 0,-5 6 2,-2 9-2,-1 1 0,2 1 0,2-2 0,4-5 0,6-9 0,5-8 0,6-12 0,5-11 0,4-8 1,2-11-1,0-7 1,-1-8 0,-5-3 0,-2-5 0,-3 0 0,-6-1 0,-3 4-1,-4 5 1,-3 8-1,-3 7 1,-3 19 0,0 0-2,0 0-1,12 14-4,-10-4-31,21 7-1,4-14 0,19 1-2</inkml:trace>
  <inkml:trace contextRef="#ctx0" brushRef="#br5" timeOffset="316004.4529">23433 13187 40,'12'-10'32,"-1"3"2,-11 7-1,18-8-19,-18 8-3,0 0-1,0 0-3,-8 25-1,-6-6-3,0 5 0,-5 1-1,-1 5 0,-5-1-1,0 2 0,-3-2 0,-1 1 0,-3-3 0,1 0 0,1-1 1,2-2-1,6-2 0,8-5 0,10-2 0,11-3 0,14-7 0,11-2-1,12-6 0,9-2 1,9-2-1,1 1 1,1-1-1,-1 2 0,-7 4 0,-3 4 0,-9 1 0,-12 2-1,-5 0 0,-9-2 1,-5-4-1,-13 0 0,7-18 1,-14-3-1,-5-3 1,-3-7 0,-7-5 0,-3-4 1,-5-1-1,-4 1 1,-1 1-1,2 4 0,4 5-1,2 4-2,13 12-6,1-6-28,13 20 2,21-18-3,13 16 0</inkml:trace>
  <inkml:trace contextRef="#ctx0" brushRef="#br5" timeOffset="316425.6529">24236 13039 74,'-4'-13'37,"-5"-4"-1,9 17 2,-9-23-28,9 23-3,0 0-3,-13 10 0,2 7-2,-2 12 1,-8 8-2,-7 15 1,-4 7 0,-2 5-1,0 2 1,8-1-1,8-4 0,13-7-1,13-10 1,15-18-2,19-11 0,11-14-1,12-8-2,-3-13-4,10 0-28,-21-14-3,1 6 1,-22-8 0</inkml:trace>
  <inkml:trace contextRef="#ctx0" brushRef="#br5" timeOffset="316612.8529">23929 13239 93,'-60'11'38,"8"-9"1,26 8 0,26-10-32,21-9-2,30-6-2,23-4-2,15-5-3,11-7-3,18 8-31,-14-7-4,2 14 1,-24-1-2</inkml:trace>
  <inkml:trace contextRef="#ctx0" brushRef="#br5" timeOffset="317626.8529">14867 13027 58,'8'-11'38,"-6"-4"-1,-2 15 1,0-18-29,0 18-3,0 0-1,0 0-1,-7 19-2,-1 5 0,-4 6-1,-1 6 0,-6 6 0,-3 4-1,-2 3 0,-2-3 0,-2-4 1,5-4 0,0-10 0,6-3-1,3-9 2,14-16-1,0 11-1,13-13 1,11-5 0,8-3-1,12-1 1,5 1-1,9 1 0,1-2 0,2 2 0,2 2 0,-5 1 0,-4 1 0,-7-1 0,-6 0 0,-9-3 0,-9 0 1,-9-5-1,-9-6 1,-9-5-1,-9-6 0,-10-7 0,-10-5 0,-8-1 0,-8 0 0,-2 6 0,-2 8-1,2 7 1,2 11-1,11 8-1,8 4-4,28 12-31,2-12-1,24 11 0,9-15-1</inkml:trace>
  <inkml:trace contextRef="#ctx0" brushRef="#br5" timeOffset="318032.4529">15717 12761 68,'0'0'38,"1"-15"0,-1 15 1,-14 14-31,7 6-2,-10 7-2,1 13 1,-8 7-2,2 12 0,-1 4-1,2 7 1,5-2-2,7-3 0,11-7 0,11-9-1,13-11 0,9-14-2,11-10-1,2-19-2,10 1-14,-10-24-20,3-2 1,-18-12-2,-3 3 1</inkml:trace>
  <inkml:trace contextRef="#ctx0" brushRef="#br5" timeOffset="318204.0529">15534 13006 92,'-30'4'40,"30"-4"1,0 0-2,30-8-35,21-13-1,15-4-1,9-1-3,0-8-12,16 15-12,-15-8-16,4 12 0,-14-3-2,4 12 0</inkml:trace>
  <inkml:trace contextRef="#ctx0" brushRef="#br5" timeOffset="320263.2529">22512 12595 35,'-11'3'31,"-1"-4"3,12 1-1,-13-7-17,13 7-2,0 0-2,16-11-1,-2-4-4,16 0 0,10-11-2,17-4 0,12-12-2,19-6-1,12-4 0,6-5-2,2-1 1,-1 4-1,-12 7 0,-12 5 1,-17 11-1,-17 9 0,-17 7 1,-13 8-1,-19 7 1,0 0-2,0 0 1,-11 8-1,11-8-2,-21 11-1,19 4-9,-8-14-25,10-1 1,1 10-1,-1-10 0</inkml:trace>
  <inkml:trace contextRef="#ctx0" brushRef="#br5" timeOffset="321199.2529">23257 13611 31,'-15'0'30,"-1"-3"2,5 4 0,-7-9-18,18 8-2,-14-3-3,14 3-1,0 0 1,15-4-3,-1-2 0,16-3-1,9-8-1,19-5 0,16-9-1,21-6 0,17-10-1,12-5 1,6-4-1,6 0 0,-5 3-1,-11 7 0,-15 7 0,-22 8 0,-22 10-1,-18 8-1,-16 9-1,-17 4 0,-10 0-2,-9 11-1,0 3-4,-16-14-14,14 15-15,-11-12 2,10 9-1,-4-9 0</inkml:trace>
  <inkml:trace contextRef="#ctx0" brushRef="#br5" timeOffset="324631.2529">14978 12273 33,'-2'-15'34,"2"3"2,-6-1-1,6 13-20,-11-15-4,11 15 0,0 0-4,-11-8-2,11 8 0,0 0-2,-12-7 0,12 7-2,0 0 1,0 0-1,7-14 0,-7 14 0,15-7 0,-2 8 0,0 4 0,5 4 0,2 6 1,4 4-1,3 6 0,3 3 0,4 2-1,0 0 2,3-3-1,3-2 1,-2-3-2,0-3 1,-2-5-1,-2-5 2,-4-1-2,-4-2 0,-6-3 0,-4-1 0,-5 0 0,-11-2 0,0 0 0,0 0-1,0 0 0,0 0 0,0 0-2,-14 1-3,14-1-25,-10 3-8,10-3 0,-11 0 0</inkml:trace>
  <inkml:trace contextRef="#ctx0" brushRef="#br5" timeOffset="325380.0529">13792 13161 16,'-18'-12'32,"18"12"-1,-16-15 4,4-2-17,12 17-3,-17-17-3,17 17-3,-20-18 0,20 18-3,-18-16 0,18 16-2,-14-14-1,14 14 0,0 0 0,0 0-1,14 6 0,4 8-1,7 5 1,7 5-1,6 5 0,4 4 0,2 3 0,1-2-1,-2 0 0,-3-4-1,-3-1-1,-6-9-1,-1 3-3,-13-14-30,8 4-1,-13-10-1,9 2-2</inkml:trace>
  <inkml:trace contextRef="#ctx0" brushRef="#br5" timeOffset="326706.0529">13304 14605 49,'3'-21'24,"11"19"2,-19-9-4,5 11-3,-11 11-4,4 8-5,-14-4-2,-1 13-4,-7-1 0,0 8-2,-5-1 0,1 1 0,-3-1 0,5-1-1,1-4 2,7-4-3,5-5 1,8-3 1,6-5-1,4-12-1,25 11 1,4-11 0,7-1-1,9 0 0,5-1 0,5 3 0,1 0-1,3 1 1,1 3 0,-3 0 0,-3-1 0,-3 1 1,-3-3-1,-6-3 0,-5-1-1,-10-6 1,-7-4 0,-8-6-1,-11-4 1,-9-6-1,-11-7 1,-10-3 0,-8-1 1,-6-2-1,-2 3 0,-1 2 1,4 7-3,3 1-4,21 17-30,1-7-1,17 18-2,18-19 1</inkml:trace>
  <inkml:trace contextRef="#ctx0" brushRef="#br5" timeOffset="327283.2529">13999 14612 63,'-15'-14'38,"2"-9"-2,16 4 2,-1-6-34,14 3-1,6-2 0,7 8 0,-1 3 0,0 11-1,-4 8 0,-3 13 0,-8 10-2,-8 9 2,-7 9-2,-4 5-1,-3 3 0,3 4 1,2-5 0,4-3-1,8-8 1,13-10 0,10-13 1,9-13 1,7-13-1,5-14 1,0-10 0,-1-10-1,-6-5 2,-8-2-1,-13-1 1,-7 6-1,-14 3 0,-5 7 0,-6 6-2,0 9 2,0 3-2,8 14 0,3-14 0,13 10-2,11 6-1,5-5-4,20 15-25,-3-14-8,17 10 0,-7-7-1</inkml:trace>
  <inkml:trace contextRef="#ctx0" brushRef="#br5" timeOffset="327735.6529">13112 15369 54,'2'16'39,"13"-17"-1,20 5 2,8-22-32,26 8-2,12-9-2,15 1 0,11-4-2,5 0 0,5 1-1,6 2-1,-1 3-1,-8 2 0,-2 5-4,-12-5-5,2 11-28,-18-7 0,-5 11-1,-25-8 0</inkml:trace>
  <inkml:trace contextRef="#ctx0" brushRef="#br5" timeOffset="328312.8529">14119 15381 59,'0'0'37,"18"-3"1,-18 3-2,-12 15-33,0 3-2,-6 8-1,-5 8 2,-4 9-2,-5 6 3,-2 4-2,0 0 1,1 0-1,3-7 2,7-5-1,4-13 0,9-7 0,10-21-1,0 0 0,24-1 0,3-13-1,8-4 0,6-2 1,8 2-1,5 1-1,3 6 1,2 4 0,-1 4 0,-2 3 0,-4 4 0,-3 1 0,-7 1-1,-6-3 1,-7-2 0,-8-3-1,-6-6 1,-8-6-1,-6-6 1,-8-5 0,-7-5-1,-8-5 1,-5-3-1,-7-2 1,-2 5-2,-3 2 1,2 9-3,-2-2-2,20 19-12,-6-9-19,25 16 0,4-10-1,20 9 2</inkml:trace>
  <inkml:trace contextRef="#ctx0" brushRef="#br5" timeOffset="328671.6529">15024 15270 55,'-25'-21'38,"12"15"-1,-8-7-1,21 13-29,-29-12-1,14 13-2,-5 4 0,4 8-1,-2 7 0,0 11 1,-1 6-2,0 11-1,2 5 0,2 5 0,5 2-1,6-3 0,7-4 1,8-10-3,9-9 1,8-12-1,8-9 0,0-14-4,10 4-12,-8-25-21,2 6 0,-16-15 0,0 8 0</inkml:trace>
  <inkml:trace contextRef="#ctx0" brushRef="#br5" timeOffset="328827.6529">14755 15501 80,'-31'2'39,"22"12"-1,9-14-10,0 0-26,39-5-1,9-4 1,12 0-7,-2-11-31,21 6 0,-3-10-3,13 6 0</inkml:trace>
  <inkml:trace contextRef="#ctx0" brushRef="#br5" timeOffset="329295.6529">17071 14788 72,'-15'6'41,"16"4"-2,-1-10 1,30-14-38,9-1-2,12-3 2,8-2-2,3 1 0,3 1-3,-7 0-4,3 14-30,-22-3 2,-8 18-4,-31-11 1</inkml:trace>
  <inkml:trace contextRef="#ctx0" brushRef="#br5" timeOffset="329451.6529">17144 15046 76,'-25'18'39,"26"-3"-1,10-25-1,28-1-34,20-10-3,14-7-2,15 9-15,1-17-20,16 8 0,-5-3-2,10 10 0</inkml:trace>
  <inkml:trace contextRef="#ctx0" brushRef="#br5" timeOffset="330871.2529">18625 14475 58,'-12'-11'39,"21"-3"-2,3-14 1,13 3-26,1-4-10,9 2-1,0 1 0,0 7-1,-1 7 1,-6 9 0,-8 8 0,-5 8-1,-5 9 1,-7 10 0,-5 7-1,-4 9 1,-1 2 0,0 2 0,3-1 0,6-1 0,7-9-1,9-9 0,11-13 0,10-13 1,8-16 1,8-10-2,2-14 2,-2-11-1,-3-9 1,-5-2 0,-14-3 0,-7 3-2,-14 6 1,-10 5-1,-9 10 0,-4 7 0,-3 10-1,4 5 0,10 13 0,0 0-2,18-8-3,4-1-32,28 4 1,0-14-1,18 3-2</inkml:trace>
  <inkml:trace contextRef="#ctx0" brushRef="#br5" timeOffset="331245.6529">19715 13848 85,'-14'-2'39,"14"2"0,0 0 0,15-4-35,0 1-2,6 2 0,0 1-1,-1 3 0,-2 4 0,-4 4-1,-5 2 0,-7 9 1,-9 4-1,-5 2 1,-7 5 0,-1 0-1,-2-1 1,3-2-1,2-4 1,10-8-1,7-18 0,21 11-1,11-18-2,7-12-5,25 8-27,-6-16-4,16 10-1,-4-11-1</inkml:trace>
  <inkml:trace contextRef="#ctx0" brushRef="#br5" timeOffset="331838.4529">18482 15054 63,'0'0'38,"0"0"-1,0 0 1,28-1-31,14-9-1,18-3-2,15-6 0,18-2-1,10-3-1,12-1-1,5 1 0,2 0-1,-7 3-2,-3 2-1,-6 9-6,-18-5-29,5 12 0,-20-6-2,-1 9 1</inkml:trace>
  <inkml:trace contextRef="#ctx0" brushRef="#br5" timeOffset="332696.4529">19269 15328 46,'0'0'35,"-13"-18"1,13 18 0,-15-22-28,10 12-3,-2-5 2,7 15-3,-7-14-1,7 14 0,-3 18 0,2 7 0,-2 9-1,3 10 0,-2 7 0,1 7-2,-1-3 2,0-1-2,2-9 2,3-6-2,-1-14 1,4-12 0,-6-13 0,16-17-1,-4-13 2,3-11-1,0-9 0,1-6 1,-1-4-2,0-1 2,1 4-1,-1 10 0,0 9 0,3 12-1,3 10 1,8 7-1,10 3 0,10-1-1,12-1-2,10-9-4,24 5-19,-5-22-13,19 3-1,-8-14-2,8 4 1</inkml:trace>
  <inkml:trace contextRef="#ctx0" brushRef="#br2" timeOffset="337267.2529">14780 14145 5,'-37'-22'29,"-3"4"1,-4 3 2,3 11-18,-16-8-1,7 13-2,-16-8-2,6 10-3,-10-8 0,5 4-2,-4-7-2,3 2 0,-1-7 0,2 1-1,2-1 0,1 5 0,-2 3 1,-1 7-2,-2 3 1,-1 9 0,-2 9-1,2 8 0,-3 7 1,3 4-1,1 4 1,5 5 0,2 3 0,5 4 0,3 0 0,5 2 0,4 0 0,5 3-1,4-1 0,7 1 0,5 4 1,10 0-2,6 2 1,8 4 0,9-3 0,7 1 0,8-2 0,4 0 1,5-2-1,2 1 0,3-2 0,4 1-1,1 1 1,3 2-1,-1 1-1,3 2 1,1 3 0,4 0 0,0 0 0,1 2 0,-1 1 1,1 3 0,-2-1 0,-1-1 0,-4-1 0,-1 2 0,-4-2 0,-4-3 0,-2-3-1,-4-3 2,-1 1-1,-4-3 0,-5 1 0,-3-7 1,-6 4 0,-2-4 0,-6 2 0,-7-64-1,4 66 0,-4-66 0,4 73 1,-4-73 0,2 78 0,-2-78-1,10 86 1,-10-86 0,17 87 0,-17-87 0,36 86-1,-36-86-2,53 76 3,-53-76 0,79 63-1,-33-38 1,8-10 0,8-7-1,8-11 0,6-7 2,-14-10-1,111-38-2,0-28 1,1-15-1,-8-19 1,-7-12-1,-18-6 1,-19 1 0,-39 13-2,-4-6 2,-10-12-1,-8-4 2,-11-10-1,-12-3 0,-12-6 1,-7 2-1,-12 0 0,-11-1 1,-8 5-1,-9 1 1,-7 7-1,-6 3 1,-5 4 0,-4 1 1,-4 5-1,-4 6 1,-4 13-1,-5 12 0,-6 13 0,-9 20 3,-8 20-4,-9 24 0,-14 23 0,-7 18 0,-2 19-2,-5 9-2,12 21-13,-3-10-20,26 11 0,9-4-3,28 7 0</inkml:trace>
  <inkml:trace contextRef="#ctx0" brushRef="#br2" timeOffset="337875.6529">14947 16876 42,'-4'-17'38,"-10"-5"0,6 11-2,-17-1-26,3 5-6,-6 4 0,-1 10-1,-9 8-1,-2 9 1,0 7-2,3 8 2,2 8-1,8 5 0,6 1 0,12-5 1,10-7-1,17-6 0,9-17 0,16-16-1,13-15 0,12-17-1,5-13 1,1-12-1,-4-5 0,-9-1 0,-11 5 1,-12 10-1,-15 9 0,-14 13 0,-9 24 1,-12 10-1,-1 24 0,-1 11 2,4 11-2,3 8 1,9 4-3,6-5-3,19-1-12,-8-24-7,29-4-10,-4-27-8,21-13-2</inkml:trace>
  <inkml:trace contextRef="#ctx0" brushRef="#br2" timeOffset="341713.2529">15490 17091 46,'-13'0'36,"5"10"2,-9 1-1,7 8-28,-5 2-2,5 3-4,2 0 0,7-2-1,2 0 0,8-5 0,5-3-2,8-6 1,6-8-2,3-7-4,13 3-32,-11-12 0,8 0-3,-7-11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21T23:29:09.28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3273 1403 78,'5'-46'38,"-5"46"-3,0 0 4,-37-62-36,37 62 2,-56-25 0,56 25 0,-103 2 1,6 26-2,-3 17 0,-5 17-2,9 17 2,15 10-4,27 6 1,24-11 0,30-17-1,19-19 0,20-19 1,18-25 0,20-19 0,14-24 0,8-17 1,-46 21-1,1-4 1,-5-2-1,-1-3 1,-48 44 0,87-81-1,-87 81 0,63-68-2,-26 36 2,-12 21-1,-19 28-1,-12 22 0,-5 25-4,-1 19 0,12 13-9,5-4-25,25-13-3,2-18 2,22-7-1</inkml:trace>
  <inkml:trace contextRef="#ctx0" brushRef="#br0" timeOffset="234">4058 1877 104,'-25'0'42,"-12"4"-1,2 13-1,-7 4-37,1 8-1,3 2 1,9 2-3,10 1 2,13-1-3,18-8-1,14-10-2,25-3-19,3-19-17,24-2 0,-2-14 0,17-3-3</inkml:trace>
  <inkml:trace contextRef="#ctx0" brushRef="#br0" timeOffset="561.6">4917 1626 110,'0'0'42,"30"-2"1,17-6-3,4-11-38,17-3-1,9-4 1,5-1-4,2 4-1,-11 1-6,4 8-29,-25 9-2,-7 13 1,-22 5-2</inkml:trace>
  <inkml:trace contextRef="#ctx0" brushRef="#br0" timeOffset="733.2">5216 1926 119,'-50'24'41,"26"-4"1,11-24 0,24-10-38,31-8-2,22-6 0,17 0-3,14-2-3,28 6-27,-1-4-8,20 13-2,-4 2-1,16 11 0</inkml:trace>
  <inkml:trace contextRef="#ctx0" brushRef="#br0" timeOffset="1357.2">8033 1493 105,'0'0'40,"0"0"1,18-55-2,-18 55-36,0 0-2,59-52 1,-59 52-1,46-31 1,-46 31 0,0 0-2,65-30 2,-49 36-2,15 17 1,-7 17-1,-14 19 1,-14 16-2,0 13 1,5-1 0,18-3-1,12-21 1,15-13-1,16-20 1,11-16 0,8-25 1,7-15 0,-3-19 0,-2-15 2,-12-13-2,-71 73 1,60-88 1,-60 88-2,45-92 0,-29 44-2,-2-1 2,-14 49-3,26-84 1,-26 84 0,21-81-2,-21 81-2,36-65-2,-36 65-25,44-61-9,-44 61 1,77-47-3</inkml:trace>
  <inkml:trace contextRef="#ctx0" brushRef="#br0" timeOffset="1762.8">10078 776 107,'-58'-15'43,"58"15"2,-49-8-3,49 8-39,0 0-1,0 0 0,0 0 0,0 0-1,0 0 0,0 0-1,0 0 0,49 47 0,-49-47 0,0 0 0,37 56 0,-37-56 0,-6 50 2,6-50-1,-23 53 0,23-53 2,-24 52-3,24-52-2,0 0 2,7 55-2,-7-55-6,51 17-23,-51-17-11,92 3-2,-29-5 0,4-3 2</inkml:trace>
  <inkml:trace contextRef="#ctx0" brushRef="#br0" timeOffset="2558.4">7837 2382 86,'-23'14'38,"12"-7"0,33 5 0,30-12-32,39-1-2,39-12 0,39-4-1,35-12 0,31-4 0,28-7-2,16-1 1,1 1-2,-15 6 0,-22 8-2,-32 3-3,-21 16-32,-53-2-2,-41 16-1,-50-1 0</inkml:trace>
  <inkml:trace contextRef="#ctx0" brushRef="#br0" timeOffset="3120">8978 2789 78,'13'-8'36,"-13"8"1,0 0 3,-23 5-34,6 15 0,-6 8 0,-2 14-1,-1 6-1,0 12 0,2 7-1,4 8-1,4 0-1,4 1 1,5-10-2,7-5 1,4-11 0,4-10 0,5-17 0,2-15 0,1-15 0,2-15 1,-1-13-1,-3-10 1,-4-8-1,-2-7 0,-2-2 0,0 3 0,-1 1 0,6 8 0,6 4 0,12 5 0,15 4-1,16 2-1,16 3 1,14 0-1,13 5-1,7-4-4,15 18-11,-16-13-22,12 15-2,-17-6-1,-2 12-1</inkml:trace>
  <inkml:trace contextRef="#ctx0" brushRef="#br0" timeOffset="630614.2">3657 4123 73,'-28'-3'38,"-13"10"-2,-5 22 2,-12 14-33,-7 21-1,-15 15 1,-1 22 0,-3 5-1,10 5-1,10-5-1,16-5-1,22-12 1,22-14-2,32-19-1,26-23-2,29-13-3,11-20-2,24-7-2,-1-22-2,17 2-3,-16-20 0,-1 9 1,-25-12 5,-15 9 7,-20 4 3,-28 5 5,-14 14 1,-30 1 3,-6 24 3,-23-2 2,3 23-4,-15 5-5,7 14 0,1 1 0,11 7-3,8-3 1,16-2-2,15-8 0,20-9 0,15-15 0,14-17-2,9-14-1,5-11 2,4-14-2,-3-10 2,-6-8-3,-10-5 2,-12 0-1,-13 2 1,-11 7 0,-9 8 0,-12 10 0,-7 9 1,-7 14-1,0 7 1,2 9 0,3 2 0,6 4-1,9 0 1,1-11-1,30 13 0,0-12 1,10-1-1,6-3 1,5 3-1,0 2 1,-1 2-1,-5 4 1,-7 7 0,-8 9-1,-9 6 0,-13 8 0,-8 7 0,-5 4 1,-7-1-1,-3-2 1,0-6-1,1-9 2,5-14-2,9-17 1,11-17-1,10-18 0,9-11 1,8-12-1,5-3 1,4-3-1,-1 5 2,-7 10-1,-5 16 0,-10 18 0,-8 17-1,-9 19 0,-5 13 0,-5 10 0,-1 6-1,4 2-2,1-5 0,12-3-3,0-20-8,26 4-10,-8-29-11,23 0-3,0-22-2,12-3 2</inkml:trace>
  <inkml:trace contextRef="#ctx0" brushRef="#br0" timeOffset="630785.8">5469 4697 97,'0'0'39,"-34"14"0,15 16-1,-15 11-34,10 2-2,8 3-1,5 3-1,9 0-1,7-9-2,13-4-3,-5-26-26,20-3-6,-5-24 0,9-8-2</inkml:trace>
  <inkml:trace contextRef="#ctx0" brushRef="#br0" timeOffset="630910.6">5462 4312 108,'-34'-19'38,"13"24"0,6 4-15,8 3-59,27 12-1,9-8-2,28 7-1</inkml:trace>
  <inkml:trace contextRef="#ctx0" brushRef="#br0" timeOffset="631160.2">6255 4570 99,'-30'11'40,"-16"-8"1,3 15-1,-13-2-35,7 7-1,3 5-1,6 8 0,6 2-1,13 3-1,13 1-1,15-6-1,18-4-3,15-10-3,26 4-14,-7-27-7,27 6-12,-5-20 0,14 0-2,-13-14 1</inkml:trace>
  <inkml:trace contextRef="#ctx0" brushRef="#br0" timeOffset="631503.4">6635 4671 107,'-46'-1'41,"6"16"1,-12-3-2,7 13-36,3 7-1,8 8-1,3 1 0,15 2 0,10-4-1,12-4 0,13-11-1,12-10 0,8-13 1,5-10-1,3-13 0,-1-7 0,-5-7 1,-5-5-1,-9 1 0,-9 3 1,-8 6-1,-4 7 0,-8 14 0,2 10 0,-14 15-1,6 9-1,3 7-2,3-1-1,11 10-5,-2-18-11,29 8-5,-11-32-9,27-3-4,-2-25-2,16-8 3</inkml:trace>
  <inkml:trace contextRef="#ctx0" brushRef="#br0" timeOffset="631675">7336 4084 119,'0'0'41,"-35"18"0,8 38-2,-17 15-36,9 12-2,6 8-3,3 0-4,17 9-14,-9-27-5,36 5-11,-5-26-7,20-5 2,-2-21-1</inkml:trace>
  <inkml:trace contextRef="#ctx0" brushRef="#br0" timeOffset="632486.2">8363 4731 80,'7'-16'38,"-6"-6"-1,-1 22 2,5-24-34,-5 24-2,5 10 0,-3 16 0,-5 10 0,0 10 0,-3 6-1,3 5 0,-2 2 1,4-4-2,0-7 2,2-9-3,0-14 3,3-10-2,-4-15 0,11-12 1,-6-16-2,1-10 1,-2-13-1,1-9 1,2-11-2,1-4 2,4 1-1,1 2 0,3 10 0,1 8 0,3 14 1,3 12-1,1 16 0,1 15 0,-2 8 0,-1 11 0,-3 8-1,2 4 1,-6 6 0,-3 3 0,-9 2-1,-4-2 1,-8 1 0,-7-1-1,-7-4 1,-7-3 0,-4-5 0,-1-3-1,-2-2 1,2 2 0,2 3 1,5 7-2,1 12 2,5 10-1,3 15 0,1 6 0,2 8-1,0 3-1,7 1-1,-1-15-2,20 1-12,-14-37-7,28-5-14,-2-31 0,19-14-2,2-29 1</inkml:trace>
  <inkml:trace contextRef="#ctx0" brushRef="#br0" timeOffset="633172.6">8819 4866 88,'0'0'38,"4"24"1,-4-24 0,38 2-35,0-15-1,16-7-1,6-7 0,9-7 0,-2-6-1,-1-3 0,-8 1 0,-10-1 0,-16 4 0,-17 4 0,-14 5 0,-13 8 0,-11 10-1,-9 8 2,-10 13-2,-3 14 2,-2 11-1,3 11 0,5 4 0,9 7 1,10-2-1,19-5 0,18-7 0,18-14-1,15-12 1,14-14 0,8-12 0,5-12-1,3-8 1,-5-5 0,-9-3-1,-9 2 1,-13 4-1,-14 7 1,-12 9-1,-18 16 0,0 0 0,-20 20 1,-3 9-1,-4 7 0,2 4 0,3 3 0,4-4 0,9-4 0,10-11 0,13-16 0,10-15 0,11-14 1,7-11-1,4-11 1,4-8 0,-1-4 0,-5 2-1,-6 6 1,-8 10-1,-9 12 0,-9 16 0,-12 9-1,3 26 0,-6 5-1,1 10-1,4 4-2,11 6-4,0-11-6,29 10-7,-7-28-6,31 9-4,-10-23-8,20-1 1,-9-18 1</inkml:trace>
  <inkml:trace contextRef="#ctx0" brushRef="#br0" timeOffset="633515.8">10593 4631 103,'-31'-8'40,"-20"0"2,8 17-1,-15 11-36,12 3-1,8 7-1,9 4-1,9 2-1,14-4 0,17-4 0,12-8 0,13-12-1,12-15 1,8-14-1,4-11 1,2-12-1,-2-10 1,-6-12-1,-4-5 2,-8-7-2,-5 2 2,-10 6-2,-5 10 1,-12 13-1,-8 19 1,-2 28-2,-19 14 1,0 27-2,-5 16-1,4 17-1,-1-2-4,18 17-8,-4-23-6,31 12-4,-8-34-8,30 1-6,-6-24-1,17-10 3</inkml:trace>
  <inkml:trace contextRef="#ctx0" brushRef="#br0" timeOffset="633890.2">11154 4591 100,'-30'1'41,"8"17"0,-8-4-1,16 11-35,-2 3-1,10 3-1,5-2-1,10-5-1,8-4 0,9-7 0,3-8-1,4-9 1,0-7-1,2-6 0,-4-6 1,-3-5-1,-3-3 1,-5-1-1,-2-1 0,-1 1 0,-5 5 1,-4 5-1,-2 10-1,-6 12 1,-3 13 0,-5 11-1,-5 17-2,-5 7 0,2 8-1,2-3-1,12 1-2,3-21-5,24 3-9,-7-36-8,30-7-9,0-28 0,21-9 2,-5-21 0</inkml:trace>
  <inkml:trace contextRef="#ctx0" brushRef="#br0" timeOffset="634061.8">11967 3892 113,'-21'38'41,"-20"18"2,2 32-3,-3 5-37,4 9-1,11 1-3,5-9-3,16 3-10,-5-30-9,25 7-5,-10-32-10,15 2-3,-5-22-2,8-2 3</inkml:trace>
  <inkml:trace contextRef="#ctx0" brushRef="#br0" timeOffset="634654.6">12356 4523 89,'0'0'38,"-1"-19"0,1 19 1,-16 21-33,6 5-1,-5 6-2,3 8 0,-1 5 0,6 5 0,4-2-1,7-3 0,9-8 0,11-12-1,9-11 1,7-13-1,4-15 0,6-10 0,-1-14 1,-2-7-1,-4-7 0,-10-1 0,-9 4-1,-8 2 0,-8 12 1,-6 7-2,-8 15 1,-6 13 0,-3 17 0,1 11-2,3 9 0,3 7-1,8 8-2,2-6-2,21 9-8,-4-25-7,28 12-9,-11-27-7,16 1-1,-8-21 1</inkml:trace>
  <inkml:trace contextRef="#ctx0" brushRef="#br0" timeOffset="635169.4">13100 4571 92,'-7'-26'38,"7"26"0,-16-15 0,7 26-32,-6 6 0,3 13-1,-4 4-2,3 6 0,0 3-1,4 0 0,2-5-1,4-6 1,1-8-2,6-8 1,-4-16-1,18-1 1,-2-16-1,1-9 1,1-8-1,3-5 0,-3-4 1,0-1-1,-6 5 1,-1 4-1,-5 8 0,0 5 1,-6 22-1,0 0 0,0 0 0,-1 15 0,5 3 1,3 4-1,6-1 0,2-3 0,7-6 0,4-8 1,5-7-1,3-9 1,0-6 0,3-7 0,-2-4 0,1-2 0,-5 2 0,-4 3 0,-5 9 0,-5 8 0,-5 12-1,-6 15 0,-6 13 0,-5 8 0,-2 11-3,-1 4-2,9 12-9,-14-17-3,22 16-8,-18-30-6,27 7-8,-8-20-5,13-4 3</inkml:trace>
  <inkml:trace contextRef="#ctx0" brushRef="#br1" timeOffset="640083.4">5208 11046 32,'-16'-3'30,"-5"-1"3,3 4-1,-8-7-19,13 12-2,-4-8-2,17 3-4,-20 11 2,15 2-2,-2 0-1,6 7-1,1 2-1,6 2 0,3-1-1,9-2 1,3-5-1,7-6 0,5-8 0,2-8 0,-3-7-1,1-4 1,-7-4-1,-6-2 0,-9 1 1,-11 0-1,-10 6 0,-10 5 0,-7 5 1,-7 6-1,-3 7 0,-1 5 1,-1 6-1,8 2 0,4 2 1,12 0 0,10-3-1,9-5 1,12-8 0,13-6 1,10-10-1,7-7 0,8-10 1,-1-3 1,-6-4-2,-6-1 2,-14 3-2,-13 4 2,-14 9-2,-18 7 2,-15 12-2,-7 9-2,-5 9 1,-2 7-1,4 4 2,6 2-2,10-1 1,9-4-1,12-4 1,15-10 1,4-10 0,13-10-1,4-8 1,-1-5 2,1-3-2,-4 0 1,-6 1-1,-6 4 1,-7 9-1,-7 10 0,-6 12-3,1 7 0,-1 7-1,2 2-1,13 6-3,2-15-12,29 11-6,-8-26-11,24-3-3,1-16-2,19-7 2</inkml:trace>
  <inkml:trace contextRef="#ctx0" brushRef="#br1" timeOffset="643016.2">5393 11212 14,'-17'13'26,"6"-4"-1,2 4-5,-11-5-4,13 9-2,-11-9-4,11 11 0,-10-11-2,10 8 0,-7-12-1,10 9-1,4-13 1,0 0-2,-10 4-1,10-4 0,10-19-1,5 2-1,6-10 0,8-7-1,11-11 2,6-12 0,7-14-1,11-14 2,7-15-2,7-12 0,5-15 1,6-10-1,2-14 0,4-10-2,5-8 1,2-9-2,7-7 2,8-5 0,10-5-2,5-5 0,8 1 1,14-4 0,9-2 0,6 0 1,2-2-1,-3 5 0,-2 1 2,-5 4-1,-6 8 1,-14 8-2,-12 15 1,-13 16-2,-13 15 2,-12 14-3,-16 18 2,-15 15-2,-13 12 1,-10 12 0,-5 9 0,-6 5 0,-4 8-1,-1 4 2,0 4-2,0 4 2,1 7-3,-6-1-3,12 14-29,-18-4 0,5 12-1,-15 2-2</inkml:trace>
  <inkml:trace contextRef="#ctx0" brushRef="#br1" timeOffset="643733.8">8553 5953 32,'-32'-2'27,"-3"-1"1,6 3 1,-1 5-23,-4-5 3,14 10 0,-9-8 1,12 10-3,-5-10 2,22-2-2,-12 6 0,29-7 0,11-11-4,19-1 3,16-6-4,21-1 2,23 0-3,22 0 2,12 5-3,10 6 2,4 8-2,7 4 0,-1 5-1,-5 2 0,-9 3-3,-9-6-1,-1 2-4,-18-16-16,2 5-10,-22-8-2,-9 3 2,-21-5-1</inkml:trace>
  <inkml:trace contextRef="#ctx0" brushRef="#br1" timeOffset="644139.4">9214 5255 59,'0'0'34,"-13"2"-2,-16 14 1,-9 22-26,-18 6-1,-3 14-2,-13 6-2,0 10 0,2-1-2,8-4 3,13-5-5,13-15-2,30-4-25,12-20-2,24-8-3,17-22 2</inkml:trace>
  <inkml:trace contextRef="#ctx0" brushRef="#br1" timeOffset="644357.8">9742 5397 68,'0'0'34,"-26"25"0,-12 2 0,-1 14-31,-17 6-1,-2 12 0,-3 2-2,3-1 3,8-2-5,8-18-6,25-6-25,18-23 2,29-14-3,20-20-1</inkml:trace>
  <inkml:trace contextRef="#ctx0" brushRef="#br1" timeOffset="644529.4">10401 5394 66,'-15'27'34,"-17"4"-1,-9 13 0,-12 0-28,2 11-4,1 3-3,1-6-9,12 2-21,5-8 1,14-6-3,13-14 2</inkml:trace>
  <inkml:trace contextRef="#ctx0" brushRef="#br1" timeOffset="645028.6">10255 5714 79,'-16'-2'37,"16"2"0,-12 4-1,12-4-33,3 21-1,6-5 2,4 4-4,6 2 3,4 1-4,5-4 1,8 3-5,-2-14-9,9 0-22,-5-9 0,4-1-1,-10-12 0</inkml:trace>
  <inkml:trace contextRef="#ctx0" brushRef="#br1" timeOffset="645512.2">10506 5557 66,'24'9'37,"-12"-1"-2,2 8 0,-13-1-30,4 6-1,-5 0-2,0 0-3,5 6-4,-8-14-18,15 9-12,-2-12 3,10 2-4,-3-9 0</inkml:trace>
  <inkml:trace contextRef="#ctx0" brushRef="#br1" timeOffset="646011.4">9027 5566 59,'-15'-4'34,"15"4"0,-18 4 0,15 9-27,3-13-1,-1 29-2,3-10-1,9 6-2,4 2-1,3-3-3,9 10-4,-5-18-17,12 6-9,-5-14 0,8-6-1,-6-14-1</inkml:trace>
  <inkml:trace contextRef="#ctx0" brushRef="#br1" timeOffset="646167.4">9355 5274 63,'-16'0'35,"6"17"-1,0 2 0,10 14-25,4-3-6,11-1-5,16 7-28,0-8-3,12 1-2,0-8 1</inkml:trace>
  <inkml:trace contextRef="#ctx0" brushRef="#br1" timeOffset="647477.8">9184 6011 2,'0'0'3,"0"0"-3</inkml:trace>
  <inkml:trace contextRef="#ctx0" brushRef="#br1" timeOffset="647711.8">9192 5995 0,'0'0'18,"14"1"1,-14-1-5,0 0-2,12 4-3,-12-4-1,12 7 1,-12-7-1,10 10 0,-10-10 1,10 11-2,-10-11-1,0 0-1,11 10-2,-11-10-5,13 6-11,-13-6-13,10 3-3,-10-3 2,11 6-2</inkml:trace>
  <inkml:trace contextRef="#ctx0" brushRef="#br1" timeOffset="648070.6">9269 6046 18,'0'0'28,"0"0"0,12 8 2,-12-8-14,0 0-4,0 0-3,0 0-3,11 6-3,-11-6-3,0 0-8,13 11-15,-13-11-5,14 20-3,-6-6 2</inkml:trace>
  <inkml:trace contextRef="#ctx0" brushRef="#br1" timeOffset="648273.4">9449 6292 13,'15'17'27,"3"0"2,0 0 0,-5-6-13,10 10-2,-9-11-4,8 7-3,-4-3-4,3 2-2,2 0-2,-1-1 0,5 6-2,-5-5-1,9 10-3,-9-6-13,6 3-8,0 5 1,-5 0-1</inkml:trace>
  <inkml:trace contextRef="#ctx0" brushRef="#br1" timeOffset="648460.6">9978 6905 8,'11'31'25,"6"4"2,-3-5 1,1-3-11,5 7-2,-3-9-4,6 8-3,-2-7-4,3 3-1,-2 2-2,2-1-3,2 3-4,-4-1-13,0 0-9,5 4-1,-5-2 0</inkml:trace>
  <inkml:trace contextRef="#ctx0" brushRef="#br1" timeOffset="648928.6">10600 7927 48,'25'50'29,"-5"0"1,1-3-1,5 3-23,-10-7-4,6 0-3,0 1-5,-2-9-4,9 11-2,-8-11 0,10 13 0,-8-9 0,8 10 3,-8-4 4,4 1 8,1 4 3,-7-2 6,5 8-2,-7-10 2,5 10-1,-4-10 0,5 6-3,-1-6-3,3 3-1,0-7-2,4-2-2,3 3-3,-3-7-4,7 9-10,-6-8-2,5 9-2,-8-9 4,7 15 5,-11-6 4,5 2 6,-3 5 8,-6-6 9,4 8 6,-7-10-2,7 9 1,-11-14-6,10 10-4,-10-12-3,8 3-2,-3-6-3,4-4-1,2 1-6,-4-11-15,7 1-11,1-2-2,0-2 2,1 2-1</inkml:trace>
  <inkml:trace contextRef="#ctx0" brushRef="#br1" timeOffset="649131.4">12098 10360 39,'15'32'27,"-6"-5"4,3 2-2,0-4-24,-5-3-3,2-3-1,0 1-1,0-3 2,1-2 0,2 3 0,-2-5 0,2 2-1,1 0-3,-5-4-15,-8-11-11,23 19-3,-12-12 1,0-2-1</inkml:trace>
  <inkml:trace contextRef="#ctx0" brushRef="#br1" timeOffset="649287.4">12406 10739 66,'5'20'37,"-5"-20"-1,-2 13 0,2-13-28,-11-2-8,11 2-21,0 0-13,-13 0-1,13 0-2,-15-1 1</inkml:trace>
  <inkml:trace contextRef="#ctx0" brushRef="#br1" timeOffset="650348.2">12439 10785 20,'2'-13'25,"-2"13"1,0 0-11,0 0-2,0 0 0,-15-2-2,15 2-1,-13 2-2,13-2 0,-20 3-1,20-3-2,-24 9-1,13 0-1,-5 1 0,1 4-2,0 1 0,1 3 0,1 2 0,0 3 0,0 0-1,2 1 0,1-1 0,4 0-1,2-2 2,5-3-3,4 0 2,4-2-1,4-2 0,3-3 0,7 3 0,-1-3-1,3 4 1,-1-3 1,-1 1-1,-1-3 1,-1-3 1,-2-4 0,-1-6 1,-1-4 0,1-9 0,1-6-1,2-7 2,2-2 0,-2-6 0,1 1 0,-6-2-2,-1 4 2,-8 0-2,-4 5 2,-10 6-2,-6 5 0,-8 4 0,-4 8 0,-7 5 0,-1 7-1,-3 2 1,2 5 0,5 1-2,5-2-2,14 4-4,-2-10-26,12-6-2,21 10-2,8-7-1</inkml:trace>
  <inkml:trace contextRef="#ctx0" brushRef="#br1" timeOffset="651736.6">5618 11285 19,'0'0'22,"0"0"0,-7-16 0,7 16-5,9-17-3,4 12-5,-5-11-1,8 5-3,-1-8 0,9-1-2,-1-7 1,11-3-1,4-6 0,8-4 1,5-5-2,9 0 2,5-4-3,3 0 2,4-1-2,2 2 1,3 1-2,-1 0 0,3-1 1,0 4-1,3-1 0,3 2 0,1 1 2,1 2-3,2 2 3,3 2-2,0 3 2,1 3-1,2 1 0,3 2 0,-1 2 0,4 2 1,0 1-2,3 0 0,2 0 0,3-1 0,1-1 1,-1-3-1,1 2 0,0 2 1,1 2-1,0 1 0,-5 3 1,-3 5-1,-4 4 0,-4 3 1,-4 4-1,0-1 0,-5 4 0,1 1 1,-1 3-1,1 1 1,-1-1 0,-1 3 0,1 0 0,0 5 1,-4-1-1,0 4 0,-3-2 0,-1 5-1,-1-2 1,0 2-1,-2 0 0,-2 0 0,0 0 0,-1 0 0,-4 1 0,0 0 0,0 2 0,-1 0 0,0 1-1,4 2 1,-3 2-2,-1 0 1,-1 7-3,-7-4-1,4 15-16,-13-7-13,-5 7-2,-10-2-1,-1 5 2</inkml:trace>
  <inkml:trace contextRef="#ctx0" brushRef="#br1" timeOffset="652797.4">12290 10916 27,'0'0'27,"-12"2"1,12-2-4,-15 17-18,-2-9-1,3 5-3,-4 1 0,-3 3-2,-6 0 0,-4 5-1,-6-2 3,-6 5 0,-7 1 0,-4 4 2,-11 0-2,-7 4 2,-10 0-1,-5 5 1,-10-1-2,-5 5 0,-7-2-1,-5 2 0,-4 0-1,-3-1 1,-6 0-1,1-1 2,-1 0-1,-2-2-1,-4-1 1,-3 0-1,-5-2 2,2-1-2,-1-1 1,3-1-1,-8-2 1,3 1 1,-2-5-2,3 3 2,1-2-2,-3-2 0,-2-1 0,1-3 1,4-5-1,3-2 2,-1-6-1,4-3 0,-1-7 2,10-4-2,3-5 1,5-1-1,3-6 0,3-1 0,2-8 0,4-2-1,6-4 2,3-4-2,3-7 2,6-4 0,1-6 0,8-2 1,-1-3-1,4 1 0,-1-2-1,1 2 0,2 10-3,-2-2-6,13 11-26,-7-3-2,17 8-2,3-6 1</inkml:trace>
  <inkml:trace contextRef="#ctx0" brushRef="#br1" timeOffset="653374.6">8111 9878 42,'-23'-22'32,"5"1"1,2-2 1,6 8-14,-4-8-9,13 13-3,-5-5-1,6 15-1,0 0 0,19-6-2,-3 7 0,9 7-1,7-2-1,12 3 0,10-1 0,9 1 0,5-2-1,5 0 0,1 0-1,-4 1 1,-7 2 0,-10 1-1,-12 5 0,-15 8 1,-13 10-1,-19 6 0,-16 10 0,-15 9 0,-16 5-2,-7 3 2,-4 1-4,-2-16-8,15 1-28,7-18 3,23-11-3,21-24 1</inkml:trace>
  <inkml:trace contextRef="#ctx0" brushRef="#br1" timeOffset="653983">9197 11544 65,'6'-13'37,"6"5"-1,-6-2 1,-6 10-32,11-9-1,-11 9 0,7 17-1,-9 3-1,-10 6 0,-5 10 1,-9 7-1,-3 6-1,-3 3 0,1 2 1,5-4-1,8-3 0,10-8 1,16-6-3,16-14 3,17-8-1,12-11 0,17-6-1,8-3 1,7-3-1,2 3-1,-4-5-5,6 11-32,-16-3-1,-1 9-1,-16-4-1</inkml:trace>
  <inkml:trace contextRef="#ctx0" brushRef="#br1" timeOffset="654139">10297 12215 90,'-10'27'39,"-6"-15"-5,-2-14-31,8-9-41,4-19-2,8-5-1</inkml:trace>
  <inkml:trace contextRef="#ctx0" brushRef="#br1" timeOffset="655184.2">9197 11830 26,'0'0'30,"-23"2"1,9-4-9,14 2-9,-17 2-2,17-2-1,-10-4-1,10 4 0,0 0 0,0 0-3,-10-13 0,10 13-1,0 0-1,7 19-1,-1-1 0,4 9-2,6 3 1,3 4-1,6 3-1,6 1 1,8-6-1,6-7-1,10-6-5,-3-21-12,16 5-20,-1-11 0,9 1-1,-7-10 0</inkml:trace>
  <inkml:trace contextRef="#ctx0" brushRef="#br1" timeOffset="655823.8">12356 6165 82,'0'14'38,"7"7"-3,-3 3 2,6 15-32,-2-5-2,5 9-1,-4 4 0,1 6-2,-2 3 0,-1-4 0,3 1-7,-11-13-25,10-1-3,-4-13 1,3-10-3</inkml:trace>
  <inkml:trace contextRef="#ctx0" brushRef="#br1" timeOffset="656323">12245 6309 96,'-28'-8'39,"4"-5"0,24 13 0,-9-18-34,26 3-1,18-8 0,16 0-2,9-5 1,14 1-2,6 1 1,5 4-1,-3 5 0,-3 6-1,-11 8 1,-10 6-1,-13 10 0,-14 7 1,-13 11-1,-13 6 0,-11 9 0,-6 3 1,-8 5-1,0 1 0,-2-3 0,3-3 1,3-7-1,7-9 2,6-12-1,7-6-1,8-14 1,7-8 0,5-10 0,4-9 0,2-5 0,0-3-2,-1 0 2,-2 2-1,-5 5 1,-2 9 0,-8 11-1,-12 7 1,13 22-1,-13 7 0,-2 9-1,-2 5 2,3 4-3,4-1-1,7-2-3,0-14-5,24 4-17,-9-23-10,21-3-2,-4-17-1,12-3 2</inkml:trace>
  <inkml:trace contextRef="#ctx0" brushRef="#br1" timeOffset="656666.2">13449 6444 85,'-23'6'38,"10"9"0,1-5 1,19 11-16,7-13-21,17-1 1,11-8 0,9-4-1,5-7 0,0-4-1,-1-6 1,-6-1-1,-15-2 0,-12 2 0,-17 2 0,-13 6-1,-16 8 1,-11 8-1,-12 12 1,-5 9 0,0 10-1,4 9 0,5 4 0,13-1 3,19-2-4,22-10 0,26-6-5,10-25-12,42 8-8,6-27-12,34-2-2,4-13-3,21-3 3</inkml:trace>
  <inkml:trace contextRef="#ctx0" brushRef="#br1" timeOffset="657009.4">15333 5875 75,'-1'-62'38,"-4"16"-2,-19 7 2,-2 23-28,-22 10 0,3 27-3,-7 14-1,1 19-3,1 13 0,7 14 0,10 8-1,12 3 0,9 0-1,13-3-4,14-2-3,-1-20-24,19-3-10,-7-20 3,8-6-4</inkml:trace>
  <inkml:trace contextRef="#ctx0" brushRef="#br1" timeOffset="657820.6">14908 6362 106,'0'0'39,"0"0"1,12-5-2,20 11-33,7-8-3,12-1 1,7-1-1,5 0 0,0 1-1,-1-1 0,-4 2 0,-9 2-1,-9 1 0,-9 4 0,-13 3 1,-11 2-1,-10 5 0,-10 3 0,-10 4 0,-6 3 1,-4 4-1,0 2-1,1 0 2,8-1 0,7-2 0,11-6 0,13-7-1,15-10 1,13-9-1,9-10 1,7-7-1,1-5-1,1-7 1,-2-1-1,-10-2 1,-10 1-1,-12 7 1,-12 3 0,-11 7 0,-10 6 0,-7 8 0,-7 5 0,0 8 0,1 3 1,3 2-1,9 1 1,11-3-1,12-1 1,12-7-1,12-2 1,11-2-1,6-2 0,3-1 1,-1 2-1,-4 1 0,-7 4 1,-10 7-1,-11 2 0,-11 7 0,-8 4 1,-9 4-1,-5 1 1,-4 1-1,0-1 3,0-3-5,3-5 4,4-4-2,11-17 0,0 0 0,0 0 0,20-21 0,-3-4 0,4-10 0,0-4 0,1-6 0,1 0 0,-3-1 0,-1 6 0,-3 3 0,0 9 0,0 6 0,3 7-2,3 11 0,0 3-1,8 9-1,1-3-3,14 14-7,-10-16-12,22 15-14,-13-12 1,10 9 0,-9-10 1</inkml:trace>
  <inkml:trace contextRef="#ctx0" brushRef="#br1" timeOffset="658054.6">16617 6346 103,'-13'-18'38,"-1"17"1,-17-6 0,1 12-31,-14 2-1,-1 9-2,-5 6-1,2 7-1,4 3 0,9 5-1,9-1 0,13-4 0,18-3-2,15-8 0,19-5-3,14-15-4,21 6-10,-9-26-5,25 12-8,-18-17-14,8 3 4,-15-8-2,-4 4 3</inkml:trace>
  <inkml:trace contextRef="#ctx0" brushRef="#br1" timeOffset="658382.2">16793 6451 114,'-38'14'39,"12"6"1,3-10-1,17 1-36,6-11-1,28 9-1,1-9 1,9-4-1,8-7 0,1-3 0,1-4-1,-3-3 1,-9-1-1,-10 0 0,-9 2 1,-14 4-1,-11 5 0,-12 9 0,-12 10 1,-9 9 0,-4 9 0,-1 9 0,2 6 0,5 3 2,12-1-1,10-1-2,16-5 0,13-8 0,18-6-7,9-19-6,38 9-10,-2-29-9,34 5-9,6-16-1,25-1 1,7-9 0</inkml:trace>
  <inkml:trace contextRef="#ctx0" brushRef="#br1" timeOffset="659505.4">17786 6349 88,'-20'-16'37,"-1"21"0,-16 0 0,0 14-31,-8 1-1,8 6 0,0-1-1,10 4-1,10-5 0,16 0-1,13-9-1,15-6 0,14-5 0,10-1 0,4-3-1,1 1 1,-8 1 0,-8 6-1,-15 7 1,-15 7 1,-20 7-1,-15 6 1,-12 3-2,-4 0 1,3-1-3,2-11-2,21 7-19,1-23-14,26-3-3,10-19 1,22-3-3</inkml:trace>
  <inkml:trace contextRef="#ctx0" brushRef="#br1" timeOffset="660316.6">18937 6398 90,'-18'-4'38,"5"11"1,-8-1 0,5 11-25,-7 4-10,4 9-2,1 3 0,5 4 2,4-1-3,9-3 2,10-5-2,10-7 1,11-11-1,11-10 0,5-11-1,3-7-2,1-7 2,-5-5-2,-5-5 1,-10-1-2,-9-1 3,-12 1-1,-10 4 0,-9 4 1,-8 5 0,0 7 0,-5 4 1,1 8 0,5 4 0,16 0 0,-9 13 0,18-2 1,8-1-1,7 2 1,9 0-1,4 1 1,1 0-1,-3 2 0,-4 1 0,-7 2-1,-6 4 1,-8 4-1,-10 1 1,-7 2 0,-4 1-1,-6 0 2,1-3-2,2-3 3,3-5-3,11-19 0,0 0 0,14-1 0,13-23 0,15-9 0,7-10 0,8-5 0,3-4 0,0 2 0,-3 6 0,-9 11 0,-11 12 0,-10 16 0,-12 15 0,-8 12 0,-6 11 0,-2 7 0,3 4 0,4-3-2,16 0-7,4-19-7,33 5-7,-2-30-9,28-3-9,3-19 0,20-5 0,-4-16 2</inkml:trace>
  <inkml:trace contextRef="#ctx0" brushRef="#br1" timeOffset="660519.4">20943 5853 111,'-29'18'41,"-17"12"2,4 26-2,-11 19-36,12 1-1,7 10 0,4 4-4,7 4 2,5-4-3,11 0-8,-2-23-9,21 4-13,-10-27-8,11-7-2,-7-23 2,6-8-1</inkml:trace>
  <inkml:trace contextRef="#ctx0" brushRef="#br1" timeOffset="661034.2">20491 6441 121,'0'0'41,"3"-12"0,19 8-1,11-7-39,13-4 0,13-4-2,9-3 0,8-3-2,-2-6 0,3-1 0,-6-9-1,-4-1 1,-9-6 1,-14 2-2,-9 1 6,-15 3-3,-8 8 5,-10 8-3,-2 26 3,-24-6 1,1 31-1,-7 14 3,-5 17-4,-2 11 2,1 6-5,0 5 0,6 1 0,6-4 0,9-9 0,7-12 0,10-12 0,10-17 0,9-11 0,9-18 0,3-12 0,6-11 0,0-9 0,0-4 0,-2-3 0,-4 5 0,-8 7 0,-8 10 0,-6 12 0,-11 9 0,2 15 0,-6 9 0,-2 6 0,5 6 0,1-2 0,15 8-14,-9-19-6,27 11-6,-14-23-6,25 4-7,-9-20-2,10-1 3,-6-10 2</inkml:trace>
  <inkml:trace contextRef="#ctx0" brushRef="#br1" timeOffset="661377.4">21658 6456 124,'-22'5'40,"12"9"1,-4-6-2,5 4-36,9-12 0,26 18-1,0-15 1,8-3-3,7-5 0,1-5 0,1-5 0,-6-3 0,-7-3 0,-10-1 0,-13 3 0,-13 1 0,-16 8 0,-11 7 0,-8 7 0,-6 8 0,3 7 0,5 7 0,10 4 0,12 2 0,18-2 0,14-6 0,21-3 0,5-16-11,29 6-9,-11-27-4,26 8-9,-17-20-9,8 1 0,-14-13 1,-10-2 2</inkml:trace>
  <inkml:trace contextRef="#ctx0" brushRef="#br1" timeOffset="663545.8">12341 7702 25,'0'0'31,"3"-11"2,-3 11 0,-6-10-17,10 20-2,-4-10-2,-1 25-2,-4-6-2,6 12-2,-6 3-3,5 6 1,-2 3-2,2 4 0,0 3 0,2 2-2,2-2 1,0 2-1,2-1 1,1-3-2,-1-4 2,0-4-1,-2-13 0,1-6 1,-5-21 0,0 0 0,4-14-1,0-14 0,-2-12 1,4-10 1,1-11-2,1-7 1,2-7 0,3-3 0,2-4-1,-1 4 1,4 7 0,-1 8-1,1 11 0,2 9 0,1 16 0,1 13 0,1 10 0,0 10 1,1 7-1,-2 5 0,-3 3-1,-1 4 2,-7 3-2,-5 2 1,-10 2 0,-8 4 0,-10 1 0,-8 0 0,-7 1 0,-6-2 1,-1-2-2,-1-4 1,6-4-2,7-11-1,14-3-5,0-19-26,18 7-2,15-24-1,10 2-1</inkml:trace>
  <inkml:trace contextRef="#ctx0" brushRef="#br1" timeOffset="663826.6">12999 7335 68,'6'-17'38,"-6"17"0,1-12 1,-1 12-21,-14 21-14,5 9-1,-6 7 0,1 14-2,-4 10 0,1 6-2,2 5 1,3 0 0,6-2-3,5-10-2,15 0-12,-1-22-20,18-8 0,0-21-1,15-7 1</inkml:trace>
  <inkml:trace contextRef="#ctx0" brushRef="#br1" timeOffset="664185.4">13325 7627 88,'-15'3'38,"-8"5"0,4 17 1,-5 5-33,6 5-3,4 2 1,8 5-1,3-3 0,10-3-1,8-9 0,12-8 0,9-12 0,8-8-1,4-13 0,5-8 0,0-9-1,-3-5 1,-5-3-1,-7 1 0,-10 1 1,-8 6-1,-11 8 0,-8 10 0,-1 13 0,-20 12 0,3 12-1,0 6 1,0 9-2,3 2 0,10 4-2,4-8-2,16 4-7,-3-21-26,21 1 2,-1-16-2,14-4 1</inkml:trace>
  <inkml:trace contextRef="#ctx0" brushRef="#br1" timeOffset="664715.8">13976 7762 85,'0'0'36,"-23"-12"1,12 19 0,-7 0-32,8 12 1,-2-1-2,7 10-1,0 1 0,7 2-1,-1-2-1,5-3 1,2-3-1,0-6-1,5-6 1,-2-10-1,3-7 1,2-9-1,0-8 0,3-6 0,-1-5 1,0-4-1,-3-3 0,-1 6 0,-5 2 1,-3 8-1,-4 9 1,-2 16-1,0 0 1,0 0 0,-11 22-1,9-2 1,5 2-1,4-1 1,4-1-1,8-7 1,4-6-1,6-4 1,5-9 0,0-4 0,2-8 0,0 1 0,-3-4 0,-4 2 0,-5 0 0,-7 4-1,-4 7 0,-13 8 0,0 0 0,9 19 0,-11 4-1,0 2 0,-1 8-1,3 0 0,4 4-3,0-11-3,16 9-10,-20-35-12,41 22-10,-12-27 1,11-2 0</inkml:trace>
  <inkml:trace contextRef="#ctx0" brushRef="#br1" timeOffset="665183.8">14838 7295 97,'-17'-21'39,"6"22"-1,-10 8 0,4 24-32,-1 5-2,8 14-2,-1 5 1,9 10-2,2 0 0,6-2 2,0-3-2,3-6 1,0-6-1,-1-11-1,-1-9 1,0-14-1,-7-16 0,12-2 0,-6-15 0,1-9 0,0-6 0,2-4 0,1-5 1,3 2-1,-1 2 0,0 6 0,3 8 0,3 8 0,-1 9 0,4 9 0,2 11 0,-2 7 0,2 7 0,-2 5 0,-5 4-1,-5 0 1,-10 3-1,-10-2 1,-9-1-1,-11-5-1,-4-2 0,-10-8-3,5 1-7,-11-22-9,20 9-16,-7-20-2,15 1-1,3-15 0</inkml:trace>
  <inkml:trace contextRef="#ctx0" brushRef="#br1" timeOffset="666041.8">15468 7756 65,'1'-15'35,"-7"-2"0,0 5 1,-7 0-29,-3 9-2,-7 4 1,2 14 0,-7 4-1,2 11 0,-4 3-1,6 10 0,0-3 0,12 4-1,5-6 0,9-4-1,10-11 0,12-7-1,8-14 1,8-9-1,4-10-1,4-11 1,0-10 0,-3-4-1,-8-7 0,-10 0 0,-12 0 0,-12 5 0,-10 9-1,-12 7 0,-7 12-1,-7 9 0,-1 13 0,2 5-1,8 11-2,5-6-3,23 12-24,0-17-6,22 2 0,9-16 0</inkml:trace>
  <inkml:trace contextRef="#ctx0" brushRef="#br1" timeOffset="666541">16102 7196 103,'-26'-20'38,"5"17"3,-9 3-2,8 18-34,-3 7-2,5 12-1,0 8 1,5 14-2,2 8 1,5 9-1,4 2 0,2 3-1,4-7 1,1-2 0,4-10-1,1-10 1,4-12-1,-1-15 0,4-11 0,0-13 0,3-11 0,-2-10 0,0-7 0,-1-7 0,2-5 0,1-2 0,-2 1 1,2 6-1,-1 6 0,-1 8 0,0 11 0,1 13 0,-2 10 0,-5 7 0,-2 9 0,-4 5 0,-7 1 0,-5 1 0,-8-3 0,-7-4 0,-8-4-1,-6-7 1,-5-5-3,-2-10 0,3-4-3,-2-19-9,26 9-7,-8-27-13,26 3-5,6-16-1,24-1 1</inkml:trace>
  <inkml:trace contextRef="#ctx0" brushRef="#br1" timeOffset="667789">17607 7683 67,'-5'-12'36,"5"12"0,-26-15 0,10 19-25,-15-4-3,4 18-1,-11 1-1,1 15 0,-4 4-2,4 9 0,-1 1-1,8 7 1,4-7-2,14-1 1,9-9-1,15-10-2,12-16 2,12-14-1,12-15 0,7-14-1,4-9 1,-1-11-1,-5-7 1,-6 1 0,-11 2-1,-10 6 1,-9 10-1,-13 8 1,-7 12-1,-9 12 0,-3 13 0,-1 11 1,-3 9-1,7 6 0,2 5 0,9-1 0,9-3 1,13-5 0,12-9-1,13-10 1,11-7-1,6-10 1,3-7-1,0-3 0,-5-3 1,-8 2-1,-10 3 1,-12 2-1,-11 9 0,-20 5 0,2 18 1,-16 4-1,-7 10 0,-4 5-1,-5 4 1,1 6 0,1-2 0,7-5-1,6-8 1,9-10-1,6-22 1,18 4 0,2-20 0,7-11 0,3-10 0,-1-5 2,-1-6-2,-4-2 1,-3 5 0,-6 6-1,-4 7 0,-4 9 0,-3 9 0,-4 14 2,15-1-2,2 10 0,3 5 0,9 1 0,7-3 0,9-3 0,6-7 0,8-6 0,2-6 0,-5-6 0,-3-5 0,-7-4 0,-12-3 0,-16 2 0,-13 1 0,-19 6 0,-14 8 0,-10 9 0,-7 10 0,-5 11 0,3 8 0,5 9 0,10 4 0,14 2 0,17-1 0,15-6-2,24 1-7,8-19-5,29 7-5,-5-24-5,39 12-10,-3-18-6,24 3-1,0-11 2</inkml:trace>
  <inkml:trace contextRef="#ctx0" brushRef="#br1" timeOffset="668350.6">19952 7698 100,'22'-21'38,"-10"-3"1,0 15-1,-12 9-33,0 0-1,-23 14-1,1 15 0,-9 7 0,1 7 0,-3 6-2,6 0 1,2 0 0,8-2-1,5-10 0,10-5 0,4-14 0,11-13 0,3-9 0,4-11-1,3-12 1,3-11 0,0-7 0,1-9 0,2-1 0,-1 2-1,-4 2 1,0 8-1,-5 9 2,-1 11-2,-5 15 0,-13 8 0,13 27 0,-12 7 0,-1 7 0,-1 5 0,6 6 0,1-2 0,11-3-3,6-9 1,12-7-3,4-15-3,19-2-6,-7-28-6,20 6-11,-14-24-9,9-1 2,-13-15 0,-1 3 2</inkml:trace>
  <inkml:trace contextRef="#ctx0" brushRef="#br1" timeOffset="668647">20659 7612 112,'-37'7'38,"5"21"1,-8-1 0,11 16-33,1 1-2,12 3 0,7-2-1,13-1 0,11-7 0,11-10-1,6-8 0,8-11-2,2-10 0,1-10 0,-4-8 0,-8-5 0,-9-7 0,-8-3 0,-12-2 0,-9 3 0,-7 5 0,-6 5 0,1 5-3,-1 6 0,8 8-1,12 5 0,0 0-5,16-6-7,24 13-7,-5-21-12,24 5-4,1-14 0,15-1 1</inkml:trace>
  <inkml:trace contextRef="#ctx0" brushRef="#br1" timeOffset="668834.2">21383 7191 121,'-15'-1'40,"-13"9"0,1 27-3,-12 7-33,9 17-3,-2 10 1,5 11-2,2 5-1,9-1-2,6 2-3,0-22-5,17 9-21,-11-27-10,9-7 3,-7-22-2</inkml:trace>
  <inkml:trace contextRef="#ctx0" brushRef="#br1" timeOffset="669021.4">21003 7698 123,'14'-23'42,"3"-5"1,20 10-3,4-1-37,10 1-5,11 14-11,-14-12-8,10 27-7,-25-9-12,2 18-2,-20-3-1,-13 16 2</inkml:trace>
  <inkml:trace contextRef="#ctx0" brushRef="#br1" timeOffset="669817">12724 8677 78,'2'-12'37,"-2"12"1,0 0 0,1 32-32,-10 1 1,3 18-3,-4 8 1,-1 11-2,1 8 0,2 6 0,-2-2 0,5-5-1,2-10-1,4-7 0,3-13 0,3-10 0,2-15 0,3-15-1,2-16 1,3-12 0,0-13 0,3-8-1,0-9 1,2-4 0,1-3-1,1 1 0,-1 7 1,1 6-1,-1 10 0,0 11 0,0 12 0,-1 11 0,-2 10 0,-3 13 0,-4 7 0,-7 9 0,-6 5-1,-8 4 2,-10 0-1,-7-2 0,-8-4-1,-3-9 0,0-5-1,2-14-2,9-9-3,1-23-9,30 6-16,-2-21-8,23 3 0,3-14 1</inkml:trace>
  <inkml:trace contextRef="#ctx0" brushRef="#br1" timeOffset="670253.8">13641 9052 88,'13'7'39,"-33"-9"-1,-1 9 1,-18-4-32,-3 8-2,-6-1 0,-1 10-1,-3 3 0,4 10-1,7 2 0,8 5 0,9-2 0,12-1-1,13-6-1,14-3 0,11-11-1,13-10 0,8-8 1,5-10-1,3-7 0,0-7-1,-3-5 2,-6-4-1,-8 1 0,-9 0-1,-9 6 1,-9 6 0,-9 10 0,-2 11 0,-20 8 0,4 12 0,-1 8-1,0 3 1,7 4-2,5-6-1,15-5-2,7-20-4,25 0-7,-4-35-7,31 1-14,-6-28-2,18-4-2,-6-20 4</inkml:trace>
  <inkml:trace contextRef="#ctx0" brushRef="#br1" timeOffset="670441">14355 8459 99,'-36'34'39,"2"33"1,-13 7 0,5 16-36,4 5 0,8 3-3,12-3 0,10-11-2,14-7-2,9-19-4,28 1-24,-7-27-9,14-4 1,-4-20-1</inkml:trace>
  <inkml:trace contextRef="#ctx0" brushRef="#br1" timeOffset="671127.4">14635 9073 99,'-10'-8'39,"-16"0"2,1 19-1,-9 2-35,-8 15-1,-6 5 0,-2 11 0,0 3-1,5 4 0,8-4-1,11-3 0,14-9 0,15-11-1,20-13-1,15-13 1,12-14-1,13-11-1,2-11 1,2-5 0,-2-7-1,-9-1 1,-9 5-1,-12 3 1,-13 13-1,-17 11 1,-5 19 0,-18-2 0,-3 19 0,-3 11 0,-2 6 1,8 3-1,7 1 0,8-4 0,11-7 0,9-6 0,11-11 0,9-12 0,5-12 0,2-7 0,1-6 0,-1-4 0,-5-2 0,-6 0 1,-8 4-1,-7 4 0,-8 9 0,-10 16 0,0 0 0,-14 1 0,-1 15 0,0 8 0,1 5 0,1 4 0,4 0 0,3-3 1,6-7-1,6-7 0,8-10 0,6-12 0,3-9 1,6-9-1,3-10 0,3-4 0,2-3 1,-3 0-1,-3 6 0,-4 5 0,-6 6 0,-6 11 0,-5 11 0,-3 13-1,-4 11-1,-4 7-1,2 10-1,1 0-2,9 11-6,-3-15-3,21 11-6,-10-27-12,24 4-6,-3-21 0,15-5 1</inkml:trace>
  <inkml:trace contextRef="#ctx0" brushRef="#br1" timeOffset="671377">15825 9022 109,'-30'-7'40,"1"19"1,-15-2 0,3 13-37,-3 5 0,5 9-1,3 2-1,8 3 0,9-3-1,14-5 0,14-6-1,12-8-1,16-9-2,9-12-1,19 0-9,-1-22-3,25 12-8,-10-21-11,17 11-6,-7-9 0,7 10 2</inkml:trace>
  <inkml:trace contextRef="#ctx0" brushRef="#br1" timeOffset="671829.4">15965 9127 99,'0'0'40,"0"0"0,17 15-1,2-14-35,15 0-2,8-2 0,6-2-1,-1-3 0,2-1-1,-4-1 1,-8 0 0,-10 0 0,-9-1-1,-18 9 0,3-14 0,-17 9 1,-8 4-1,-7 3 1,-3 6 0,1 5-1,0 4 1,3 7 0,7 2 0,8 4-1,10-1-1,13 0-1,10-6-1,18-1-2,9-15-7,23 9-21,-4-21-7,14 3 1,-7-17 0</inkml:trace>
  <inkml:trace contextRef="#ctx0" brushRef="#br1" timeOffset="672172.6">16857 9073 100,'-36'-7'40,"1"19"1,-14-4-1,10 15-32,-4 1-4,11 6-1,7-1 0,13 1-1,13-6 0,14-8-1,13-10 0,12-11 0,8-11-1,6-10 0,2-14 0,-3-6 0,-3-8 0,-4-7 0,-5-3-1,-10 5 1,-4 3-1,-9 9 1,-8 12-1,-9 17 2,-1 18-1,-25 19 0,5 20 0,-6 11-2,1 15-2,-4-5-8,22 14-4,-7-23-9,32 9-13,3-18-2,27-4-1,7-16 2</inkml:trace>
  <inkml:trace contextRef="#ctx0" brushRef="#br1" timeOffset="672843.4">18461 8607 89,'0'0'38,"-14"-17"0,3 21 1,-16 7-33,5 11-1,-2 5 1,2 17-2,0 6 1,7 9-2,0 4 1,6 4-1,6-1 0,3-2-2,3-4 0,6-8-1,-5-8 0,4-7 1,-2-10-1,0-8 1,-6-19-1,0 0 1,10-8-1,-7-13 0,-2-7 0,3-5 1,3-4-1,3-1 0,4 2 0,1 6 0,5 7 0,0 7 0,5 9 0,-2 9 0,0 10 0,0 5 0,-3 6 0,-5 7 0,-7 4 0,-7 2 0,-9 0 0,-9-1 0,-9-2-1,-8-3 1,-4-3-2,-2-11-1,5-6-1,3-13-4,32 3-7,-21-27-7,37 11-15,0-15-2,25 6-1,3-11 2</inkml:trace>
  <inkml:trace contextRef="#ctx0" brushRef="#br1" timeOffset="673217.8">18803 9193 99,'-12'10'39,"10"6"0,2-16 0,0 0-31,26 6-4,5-12 0,8-7-1,8-4-1,2-4 0,1-6-1,-4-2 1,-6-1-2,-11 0 1,-12 1 0,-16 5-1,-10 3 1,-14 8-1,-8 7 0,-10 8 1,-6 12-1,-6 9 1,0 9 0,3 6 0,11 7 0,11 0 0,17-1 0,20-7-1,22-8-1,25-12-1,18-10-1,27-3-8,3-23-4,22 10-6,-18-26-11,14 10-9,-17-13 2,-4 8-2</inkml:trace>
  <inkml:trace contextRef="#ctx0" brushRef="#br1" timeOffset="673483">19924 8978 108,'-19'3'39,"-14"-8"2,9 10-1,-14-11-31,5 14-3,-5 2-2,1 9 0,-4 3 0,5 4-4,5 4 0,6 5 0,11-1 0,10 0 0,17-4 0,11-7 0,20-6-2,8-10-5,20 5-7,-7-25-5,22 13-8,-13-23-11,14 7-2,-11-14-1,-1 6 3</inkml:trace>
  <inkml:trace contextRef="#ctx0" brushRef="#br1" timeOffset="673841.8">20449 9027 90,'-17'-20'39,"-3"23"2,-18-5-1,2 16-10,-12 1-26,0 8-1,-8 5 1,4 8 0,1 2-4,10 1 0,9-3 0,11-4 0,15-8 0,14-6 0,16-14 0,12-12 0,9-8 0,6-9 0,2-8 0,-2-4 0,-6-2 0,-7 1 0,-10 7 0,-12 7 0,-10 6 0,-6 18 0,-11-4 0,-2 19 0,-5 6 0,2 7 0,3 7 0,3 1 0,8 2 0,3-6-2,14 3-10,-6-21-4,25 9-5,-13-33-5,24 8-12,-8-20-2,14-1 0,-7-13 4</inkml:trace>
  <inkml:trace contextRef="#ctx0" brushRef="#br1" timeOffset="674185">20786 9010 114,'0'0'38,"-16"6"1,-7 9-1,0 13-35,-1 6 0,2 8 0,0 1 0,5 3 1,4-6-2,9-4 1,6-13-1,12-10-1,9-18 1,9-12-2,8-11 0,5-10 0,4-6 0,-2-3 0,-2 3 0,-5 3-2,-9 11 2,-8 8 0,-10 12 0,-13 10 0,1 13 0,-9 6 0,-1 9-2,-3 3-1,6 8-5,-3-13-6,21 14-5,-10-28-11,25 6-10,-3-16 0,21-1 0,1-16 2</inkml:trace>
  <inkml:trace contextRef="#ctx0" brushRef="#br1" timeOffset="674497">21566 8959 78,'-15'-9'40,"-7"20"-2,-17 2 2,4 18-10,-6-7-25,4 5 0,3-1-2,9-2 1,10-5-2,12-6-1,15-8 0,10-8-1,9-5 0,5-1 0,2-5 0,0 4 1,-7 3-1,-6 3 1,-12 8 0,-8 10 0,-15 7 0,-6 6 0,-8 4-1,-3 1-1,2 2-3,-4-12-7,17 11-5,-5-28-7,30 9-12,-13-16-6,34-8-1,-1-11 2</inkml:trace>
  <inkml:trace contextRef="#ctx0" brushRef="#br1" timeOffset="674871.4">21830 9174 108,'-7'12'39,"7"-12"1,0 0-1,0 0-35,16 0-1,11-7 0,6-2-1,3-4-1,5-3 1,-2-2-1,-2-4-1,-7-1 1,-4 1 0,-12 0-1,-10 4 1,-12 5 0,-9 7 1,-14 7 1,-5 11 1,-7 6-4,1 11 0,2 5 0,8 10 0,10-1 0,12 1 0,16-5 0,16-4 0,15-9 0,9-9 0,16-3-3,-1-27-12,19 10-4,-14-32-6,23 12-6,-22-24-10,14 1-3,-8-12 3,0-10 6</inkml:trace>
  <inkml:trace contextRef="#ctx0" brushRef="#br2" timeOffset="682745.8">13053 10502 78,'12'-13'39,"-12"13"-1,0 0 1,10 24-32,-15-4-4,1 12-1,-2 7 0,-3 7-1,0 4-1,0-3-2,3 1-4,-4-23-17,14 3-15,-4-28 1,20-1-2,-4-28 1</inkml:trace>
  <inkml:trace contextRef="#ctx0" brushRef="#br2" timeOffset="682901.8">13107 10144 86,'-34'-19'38,"-3"4"-1,11 13 0,3 2-36,23 0-4,0 0-26,26 0-6,11-5 0,7-11-3</inkml:trace>
  <inkml:trace contextRef="#ctx0" brushRef="#br2" timeOffset="683089">13709 9840 70,'0'0'36,"-5"21"-1,-6 10 2,-7 8-23,4 16-9,-2 11-2,3 15 0,-1 8-1,2 9 1,1 0-3,0-4 0,4-5-5,-7-22-18,13-6-15,-2-22 1,7-15-1,-4-24 0</inkml:trace>
  <inkml:trace contextRef="#ctx0" brushRef="#br2" timeOffset="683245">13450 10480 93,'-42'-14'39,"13"11"2,5-8-2,24 11-33,21-17-3,25 0-3,27 6-17,8-17-23,21 8 3,5-10-5,12 9 3</inkml:trace>
  <inkml:trace contextRef="#ctx0" brushRef="#br2" timeOffset="683525.8">14633 10388 95,'0'0'39,"4"-19"1,-4 19-2,8 15-34,-5 7-2,-4 7-1,-1 8-1,1 8-1,-2-1-3,6 9-8,-7-17-26,12 1-1,-1-19 1,9-8-2</inkml:trace>
  <inkml:trace contextRef="#ctx0" brushRef="#br2" timeOffset="683681.8">14689 10074 60,'-20'-28'34,"9"13"0,11 15-3,0 0-24,20 0-36,8 8-2,12 3-3,8-4 0</inkml:trace>
  <inkml:trace contextRef="#ctx0" brushRef="#br2" timeOffset="683978.2">15197 10133 87,'-5'22'38,"-21"-4"0,-3 12 0,-17-7-30,10 7-3,-2-2-2,8 1 0,6-4-1,13-2 0,17-7-1,19-5 1,10-8-1,12-1 0,5-3 0,3 2-1,-4 3 1,-9 6 0,-13 9-1,-17 11 1,-17 4 0,-13 9 0,-11 1-1,-7-1 0,-1-2-1,1-9-2,9-3-5,-1-26-18,28-3-14,0 0 0,21-18-2,2-11 1</inkml:trace>
  <inkml:trace contextRef="#ctx0" brushRef="#br2" timeOffset="684617.8">16578 10375 74,'4'-21'37,"-15"-1"0,-6 18-7,-18-9-20,3 15-2,-13 1-2,1 13-1,-5 7-2,4 10 2,4 3-3,10 4 3,7 1-2,13 0 0,9-3-1,14-4 0,10-11 0,12-9-1,8-10 0,7-8 0,4-13 0,1-9-1,-1-10 1,-4-4 0,-7-3-1,-7 2 1,-8-1 0,-11 12-2,-9 10 2,-7 20-1,-12 4 0,-4 21 1,-5 15-1,-1 7 0,1 10-2,6-1 2,11 1-3,7-10-1,22-2-5,4-28-11,34 4-14,1-25-6,25-2 0,0-18 1</inkml:trace>
  <inkml:trace contextRef="#ctx0" brushRef="#br2" timeOffset="684851.8">17457 10406 97,'-22'-31'40,"1"16"-2,-14-7 2,5 12-31,-9 8-5,2 13 0,-4 10-1,2 11 1,-1 9-3,9 5 3,7 4-3,10-3 1,15-2-2,13-8-2,18-6-1,11-18-6,26 6-10,-10-30-7,26 9-14,-7-21 0,11 3-1,-10-14 2</inkml:trace>
  <inkml:trace contextRef="#ctx0" brushRef="#br2" timeOffset="685101.4">17945 10347 109,'-29'-7'40,"3"16"0,-13-4-2,3 16-33,-2 4-1,3 11 0,-2 3-1,7 5 0,5-4 0,13 1-1,8-7-1,15-6-1,13-10-1,15-9-2,18-4-3,4-17-11,24 12-6,-16-26-7,19 10-12,-11-14 1,-1 7-1,-15-10 3</inkml:trace>
  <inkml:trace contextRef="#ctx0" brushRef="#br2" timeOffset="688439.8">18265 10534 89,'-10'9'38,"-2"-3"-1,14 8 0,-2-14-32,20 18-1,5-11-2,10-1 0,6-7 1,9-5-1,4-8 0,7-4 0,-3-8-1,-4-2 1,-8-2-1,-7-2 0,-15 5 0,-15 3-1,-15 4 2,-17 10-2,-14 10 0,-14 10 0,-10 13 0,-5 13 1,-1 6-1,6 8 1,10 3-1,15-1 2,21-7-1,24-9 0,25-13-1,27-18-2,24-6-5,9-27-12,30 3-10,-5-24-9,12-2-1,-8-17-3,-2 3 5</inkml:trace>
  <inkml:trace contextRef="#ctx0" brushRef="#br2" timeOffset="688658.2">19364 9818 97,'-50'14'39,"7"26"1,-6 10-2,16 18-24,-1 7-11,12 9 0,5 1-1,7 5 0,9-9-3,7-7 1,8-6-5,4-19-6,20 3-14,-9-24-13,16-5-1,-4-22-2,10-2 2</inkml:trace>
  <inkml:trace contextRef="#ctx0" brushRef="#br2" timeOffset="689609.8">19409 10529 104,'-22'15'40,"16"5"-1,6-20 0,21 6-35,8-14-2,10-7 1,8-7-1,3-5-1,1-4 2,-3 0-2,-9-2 1,-11 3-2,-13 3 2,-11 7-2,-15 7 2,-11 7-3,-9 8 0,-10 9 2,-4 8-2,1 5 1,0 9 0,9 0 1,9 4-2,14-2 3,17-5-1,16-7 0,16-7 0,15-6 0,10-6 0,4-6-1,3-2 1,-4-3 0,-7 1-1,-10 2 0,-12 4 0,-11 5 0,-14 7 1,-9 7-1,-10 7 0,-7 5 0,-2 4 0,-3 1 0,2 1 0,1-4-1,6-6 1,5-9 0,6-18 0,0 0 0,23-25 0,-4-7 0,0-12 0,5-8 0,0-5 0,-1-1 0,0 3 1,-4 9-1,-3 8 0,-2 8 0,0 12 0,1 9 0,1 9 0,4 6 0,3 2-2,7 2 2,4 2 1,5-2-1,4-1 0,1-2 0,0-1 1,-5-5-1,-5 0 0,-9-2 0,-10-1 0,-15 2 0,0 0 0,-23 2 0,-6 6 0,-7 5 0,-4 4 1,-2 6-1,2 5 0,4 3 2,8 3-2,11-2 0,12-2 0,12-5 0,14-6 0,9-9 0,10-10 0,9-9 0,3-7 0,-1-10 0,-3-6 0,-6-5 0,-4-1 0,-9 0 0,-9 7 0,-9 6 0,-8 10 0,-3 15 0,-11 4 0,0 17 0,1 8 0,-1 5 0,8 6 0,4-4-3,13-1-1,9-17-5,26 1-7,-2-33-6,27 7-8,-6-27-10,16-4 1,-5-19-3,4-5 7</inkml:trace>
  <inkml:trace contextRef="#ctx0" brushRef="#br2" timeOffset="689781.4">21375 10006 101,'-27'17'38,"-16"18"0,0 28 0,-11 10-24,7 10-10,1 2-4,7 3 1,10-5-3,6-12-4,20 2-16,-8-22-15,15-3 0,-4-21-2,12-7 0</inkml:trace>
  <inkml:trace contextRef="#ctx0" brushRef="#br2" timeOffset="690093.4">20947 10516 106,'-10'-14'39,"10"14"2,17 2-1,9-1-33,4 0-2,9 2-1,6-6 0,4 2-2,-3-1 1,-2 2-2,-7 1 2,-9 5-3,-10 5 0,-10 7 0,-13 5 0,-7 4 0,-3 4 0,0 3 0,-1-1 0,2-4-4,7 1-5,-3-19-8,27 7-6,-12-31-7,25 2-11,-6-20 1,16-4 0,-6-15 2</inkml:trace>
  <inkml:trace contextRef="#ctx0" brushRef="#br2" timeOffset="690935.8">21521 10328 109,'0'0'41,"-24"12"-3,24 3 3,0-15-38,11 23 2,3-11-3,4 4 1,0-1 0,1 3-1,-5 1 0,-5 3 0,-6 4 0,-7 3 0,-6 3-2,-5 1 0,-3-1 0,0-1 0,2-3 0,5-7 0,7-10 0,4-11 0,22-8 0,3-12 0,10-8 0,7-8 0,4-4 0,1-2 0,-1 4 0,-7 7 0,-8 9 0,-10 10 0,-10 15 0,-9 9 0,-7 10 0,-3 6 0,1 3 0,3 3 0,6-2-2,7-7 0,15-4-2,5-12-1,15-4-2,-1-12-1,11-1 0,-6-12 2,-1-1 3,-8-4 2,-14-3 2,-10 5 2,-16-2 4,-6 8 1,-18-2 0,-2 12 0,-10 4-3,1 10-1,-2 7-2,3 5-2,5 7 0,9 4 0,10 2 0,11-1 0,10-5 0,8-5 0,8-9 0,7-8 0,1-7 0,2-10 0,-1-6 0,-7-3 0,-4-4 0,-3 4 0,-8 4 0,-6 8 0,-7 10 0,-10 13 0,-6 17 0,-10 13 0,-8 16 0,-9 9 0,-2 8 0,-5 0-3,3 0 0,0-7 0,7-10 0,5-13 0,11-12 0,5-16 0,8-11 2,11-7 0,-2-17 0,12-5 1,6-8 1,8-8 2,7-6-1,8-4 0,2-2-4,-2-6-5,9 11-6,-18-15-4,12 24-8,-30-14-11,-1 17-5,-21-2 0,-14 10 2</inkml:trace>
  <inkml:trace contextRef="#ctx0" brushRef="#br2" timeOffset="691388.2">17025 11207 83,'0'0'40,"-22"-5"-1,2 20 1,-19 9-35,2 22 0,-7 17-3,-2 23 3,-1 15-3,2 17 0,5 9-1,15 2 0,17-7-1,16-15-1,24-17-2,17-26-7,34-10-11,0-38-9,23-9-8,-6-27-3,9-6 2</inkml:trace>
  <inkml:trace contextRef="#ctx0" brushRef="#br2" timeOffset="691606.6">17514 11813 97,'-19'-2'40,"9"17"0,-7 0 0,12 10-36,-2 9-3,2 6-3,2 5 3,0 1-4,3-1 1,1-7-1,10-1-5,-9-27-16,18 5-14,-4-24 0,12-4-2,-6-19 2</inkml:trace>
  <inkml:trace contextRef="#ctx0" brushRef="#br2" timeOffset="692043.4">17548 11633 88,'-20'-35'40,"-7"3"0,13 16 0,-1 4-31,15 12-6,0 0-2,29 8-1,-4 4 0,7 4 0,2 7-1,3 5 3,-2 8-2,-4 4-1,-9 4 2,-8 4-1,-8 3 1,-7 1-1,-6-5 2,-3-1-3,-2-10 2,0-5 0,4-10 1,5-10-1,3-11 0,13-17-1,4-8 1,7-9-1,4-6 1,2-4 3,3-3-4,-1 3 3,-2 7-3,-4 8 4,-7 12-4,-5 12 3,-14 5-3,13 28-3,-13 3 3,-3 8-4,0 8 1,0 1-3,7 3 1,0-9-5,16 6-5,-9-26-8,27 6-13,-7-24-2,15-3 0,-2-19 1</inkml:trace>
  <inkml:trace contextRef="#ctx0" brushRef="#br2" timeOffset="692511.4">18457 11782 98,'4'-20'42,"-14"1"-2,10 19 2,-18 1-36,7 14-4,-2 7 2,3 9-4,-1 6 3,3 4-4,3 2 3,4-1-3,2-5 2,8-6-1,2-9 1,7-9-1,5-12 1,6-12-1,4-9 0,3-8 0,4-6-1,-1-4 1,-3-1 0,-4 2 2,-5 7-3,-7 9 4,-6 9-3,-14 12-1,10 5 1,-11 11 0,-2 11 0,1 5-3,3 5 3,4 0-2,3-1 2,5-4 0,5-6 0,6-7 1,2-11-1,3-9 1,0-13-1,0-8 1,-2-9-1,-2-7 0,-3-6 0,-4-2 2,-1 2-5,-3 0-1,3 11-6,-10-6-5,17 21-8,-18-9-6,17 20-11,-6-3-3,9 14 5</inkml:trace>
  <inkml:trace contextRef="#ctx0" brushRef="#br2" timeOffset="693665.8">19680 11744 100,'-12'1'38,"-5"-3"1,3 10 1,-9-5-35,-2 11-1,-8 1-2,-4 7-2,-5 3 3,2 6-3,-2 3 3,8 1-3,8 0 2,13-4-3,11-7 3,15-4-1,14-10 0,11-7-1,10-13 1,5-7-1,5-9 0,0-9 0,-2-4 0,-9-4 3,-8 2-3,-7 3 1,-14 3-1,-7 10 1,-12 6-2,1 19 4,-26-4-3,8 19 0,0 4 0,4 5 0,7 4 0,7 1-1,11-3 2,10-4-4,10-6 3,8-9-2,6-4 2,4-4 0,-1-5 0,-2-2 0,-6 1-1,-6 0 1,-7 3 0,-9 3 0,-18 1 0,9 12 0,-12 0 0,-6 5 1,-1 1-1,-1 3 0,3-2 0,1 0 0,6-5 0,1-14 0,8 10 0,5-17-1,4-7 1,5-6 0,1-8 0,4-2 3,-1-5-3,2 0 3,1 0-4,-1 6 4,-1 4-4,-2 5 4,1 10-4,-1 2 1,-1 9 0,2 5 0,-1 2 0,3 2 0,0 0 1,3 0-1,2-3 0,-2-4 0,4-4-1,-3-5 1,-3-1 0,-3-3-2,-8-3 1,-8 1 0,-7 1 1,-3 11 0,-26-11 0,0 13 1,-7 9-1,-6 13 3,-5 5-2,2 7-1,4 3 1,9 3-3,9-3 3,16-4-3,13-12 2,15-15-2,17-13 2,11-13 0,10-14 0,9-12 1,3-8-2,-3-7 2,-5-3-1,-8-1 0,-11 4 0,-11 9 0,-14 14 0,-17 15 0,-16 19-1,-9 15 1,-9 17 1,-3 15 1,0 9-3,4 1-1,11 4-1,10-8-2,21-4-4,4-18-6,31 6-3,-6-30-9,26 10-6,-10-18-5,12-1-3,-11-9 4</inkml:trace>
  <inkml:trace contextRef="#ctx0" brushRef="#br2" timeOffset="694071.4">21618 11615 90,'-13'3'40,"-12"-6"1,5 8-1,-11-1-26,5 4-9,2 0-2,3 5 2,2 0-2,9 2 0,8 0-1,5 0 0,8-2-1,5-1 2,4-2-3,0-1 0,1 0 1,-3 5-1,-3 0 2,-6 1-6,-6 2 5,-4 2-4,-5 0 4,-3 3-4,-4 0 3,-3-3-3,-1-1 2,1-4 0,4 0-3,0-11-5,12-3-6,0 0-5,18-2-7,-9-22-8,22 2-6,-2-15 0,14-3 3</inkml:trace>
  <inkml:trace contextRef="#ctx0" brushRef="#br2" timeOffset="694445.8">22013 11143 90,'25'4'39,"-5"-1"2,6 11-1,-16-2-32,14 11-1,-5 4-2,1 9-1,-4 5 0,2 9 0,-5 4-2,1 6 2,-6 1-3,-5 5 2,0-2-3,-4-5 0,-3-2-1,0-10-2,1-3-1,-7-15-12,16 4-2,-6-33-8,8 18-7,-8-18-8,25-11-2,-4-8 3</inkml:trace>
  <inkml:trace contextRef="#ctx0" brushRef="#br2" timeOffset="694601.8">22446 11903 115,'-36'8'43,"11"5"0,-7-15-2,16-9-41,16 11-9,-14-22-9,29 20-6,-13-21-6,17 16-12,-12-6-1,7 6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21T23:40:47.30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10840 1003 53,'0'0'32,"0"0"0,51-37-9,-51 37-13,0 0-2,0 0-3,0 0 0,0 0-1,0 0-1,0 0-1,0 0-1,0 0 0,0 0 0,-35 49 1,35-49-2,-53 52 1,9 6-2,-37 27 1,-11 16-1,-12 12 1,-11 15-1,-14 4 1,-8 11-1,-4 9 1,-1 3 0,-7 8 2,-13 10 1,1 7 0,-3 6-1,4 10 0,-4 1 0,-2 9 1,-4 4-2,-5 7-1,-10 9 0,-6 7-1,-13 6 2,-14 7-2,-6 11 3,-1 5-2,-9 2 2,1 3-2,7-3 3,3-2-1,4-5-1,11-5 2,6-8-4,3-8 2,2-11-1,3-5 2,1-9-2,4-7 0,3-16 1,9-15-2,13-20-5,13-29-28,38-25-3,22-38 0,34-32-2</inkml:trace>
  <inkml:trace contextRef="#ctx0" brushRef="#br0" timeOffset="1045.2">3668 9019 42,'11'6'30,"-11"-6"0,16-13 0,-8-1-15,4 5-9,-4-6-2,2 1-1,-4-1-1,1-1 1,-6-4 0,0 6 3,-9-4-2,2 4 1,-10-3-1,2 4 2,-9-3-2,2 7 1,-4 0-3,-1 2 1,-2-1 0,3 4 0,-3 1-1,0 1 0,-3 2-1,-2 5 0,-6 2 0,-2 10 1,-7 9 0,-2 7-1,-1 11 1,0 12-1,4 14 1,4 10-1,8 10 0,11 5-1,12 4-1,12 2 2,15-1-1,18-10 0,19-18 0,15-16 0,19-26 1,12-25-2,14-27 2,9-26-1,1-23 1,-8-19-1,-13-11 0,-13-6 1,-22 0-1,-19 3 1,-28 5-2,-23 7 1,-25 11-1,-20 9 0,-16 12 0,-12 8-1,-7 16-1,-4 8-2,6 24-5,-8-1-12,25 27-15,0 3 1,23 18-2,11 0 0</inkml:trace>
  <inkml:trace contextRef="#ctx0" brushRef="#br0" timeOffset="1934.4">3368 9269 72,'3'-14'36,"-6"-5"-2,3 19 3,-4-27-26,4 27-3,-3-11-1,3 11-3,-7 11 0,2 5-2,-3 5 0,-1 7 0,0 4-1,0 4 1,0-1-2,2 0 1,3-6 0,3-6 0,3-10-1,-2-13 0,17-6 1,-5-15-1,3-10 1,2-8 0,-1-5-1,0-1 1,-2-1 0,-1 5-1,-5 7 1,-1 8-1,-4 9 1,-3 17 0,0 0-1,0 0 1,-1 27 0,3-4-1,3 1 1,3 1 0,7-6 0,7-8 0,5-11 0,6-10 1,4-13-1,2-8 0,-1-4 1,-2-1-2,-8 5 1,-4 6 0,-8 11-1,-16 14 0,12 27 0,-15 15 0,-4 18-1,1 12-1,0 11-1,1 0-2,14 9-9,-3-24-8,29 1-8,-4-31-10,20-12 0,0-25-1,16-12 1</inkml:trace>
  <inkml:trace contextRef="#ctx0" brushRef="#br0" timeOffset="4477.2">17844 1286 53,'0'0'37,"37"-56"-2,-37 56 1,0 0-19,0 0-11,0 0 0,0 0-1,54-25 0,-57 41-3,21 31 3,-8 21-5,-2 12 3,-8 15-3,-1 11-1,-3 3-1,1-6-2,8-33-8,-3-25-26,15-13 1,-4-20-2,10-15 1</inkml:trace>
  <inkml:trace contextRef="#ctx0" brushRef="#br0" timeOffset="5007.6">17748 1357 98,'0'0'41,"-49"-50"-3,49 50 1,-32-50-39,32 50 1,0 0-1,0-58 1,0 58 0,0 0-1,71-35 1,-71 35 1,76-15 0,-76 15-2,90-13 1,-90 13 1,88 2 0,-88-2-1,79 22 2,-47 8-1,24 23 0,-24 8-2,-14 12 3,-19 2-4,-2 1 1,-4-10-2,6-11 2,1-22-2,4-8 3,4-13-1,4-9 0,5-11 1,2-10-1,1-6 1,0-4 1,-2-4-1,-2 0 0,-3 3 0,-2 6 0,-4 8 0,-7 15 0,0 0-1,8 20 0,-5 7-1,2 5 0,2 5-1,4 1 0,7 1-2,3-8-1,12-5-5,-5-15-10,25-2-13,-13-15-7,9-3 1,-9-12-2</inkml:trace>
  <inkml:trace contextRef="#ctx0" brushRef="#br0" timeOffset="5350.8">18713 1521 95,'-3'14'38,"-3"-1"1,18 7-1,0-5-34,8-2-2,6-4 1,5-5 0,2-8 0,-1-4-1,-3-8 0,-2-5 0,-9-6-1,-5-2 1,-13 29-1,0 0 0,0 0 0,-10-54-1,-15 39 1,-4 13 0,-9 15-1,-1 12 1,-3 15-1,1 5 0,8 6-1,19 6 1,19-11-3,14-10-1,32-10-11,3-21-9,38-2-10,9-12-7,24-9 0,4-10 0</inkml:trace>
  <inkml:trace contextRef="#ctx0" brushRef="#br0" timeOffset="5787.6">20397 1208 80,'57'-68'41,"-57"68"-3,45-74 3,-45 74-36,26-72-1,-26 72-1,10-62-1,-10 62 1,0 0-3,-25-50 2,25 50-1,0 0 0,-62 23 1,10 15 0,4 41 0,3 21-2,14 19 2,4 5-3,13-4 0,12-22-5,9-31-12,21-24-21,-9-21 0,10-10-1,-8-15-1</inkml:trace>
  <inkml:trace contextRef="#ctx0" brushRef="#br0" timeOffset="6536.4">20186 1433 104,'-24'-4'40,"2"1"1,22 3-1,31 9-38,5-13 0,-36 4 1,52-5 0,-52 5 0,61-5-1,-61 5 1,69-7-2,-69 7 1,66-11-1,-66 11 0,64-9 0,-37 5-1,17 8 1,-19 4-2,-4 12 2,-21 5-2,-6 10 1,-9 2-1,5 7 1,-2-3-2,5-2 2,4-2-1,7-9 1,6-6-1,8-8 1,4-11-1,1-6 1,3-10 0,-2-3-1,-5-12 2,-2-2-1,-6-6 0,-5-4 0,-6 40 1,0 0-1,-1-61 2,1 61-2,0 0 2,-5-57-2,5 57 2,0 0-2,0 0 2,9-54-1,-9 54-1,0 0 2,18-22-2,10 27 0,1 8 0,9 8 0,-6 4 0,2 7 0,-17 1 0,-3 4 0,-12-4 0,-4-1 0,0-6-2,-3-3 2,3-5 0,0-6 0,2-12 0,0 0 0,0 0 2,10-24-2,-3 1 0,0-6 0,2-5 0,-9 34 0,0 0 0,20-66 0,-20 66 0,0 0 0,25-67 0,-25 67 0,0 0 0,41-53 0,-41 53-6,0 0 0,57-37-6,-57 37-8,53-19-8,-53 19-10,67-9-1,-67 9 0,72-3 1</inkml:trace>
  <inkml:trace contextRef="#ctx0" brushRef="#br0" timeOffset="6770.4">21521 1353 110,'0'0'40,"0"0"2,15 17-4,-33-3-32,-13 9-1,-11 2-2,9 9 1,-3 0-3,15 8 1,5-2-2,17 0 1,9-8-2,13-9 0,14-8-2,9-11-2,22-7-9,-11-21-8,22 1-5,-20-12-13,8 2-1,-16-4 0,-4 3 2</inkml:trace>
  <inkml:trace contextRef="#ctx0" brushRef="#br0" timeOffset="7098">21841 1493 102,'-9'21'39,"6"-4"1,13-2-1,10-5-33,11-15-3,13 2 0,2-8 1,4-3-2,0-3 1,-4-1-2,-46 18 1,0 0-1,50-34 1,-50 34-1,0 0 1,0 0-2,12-49 1,-12 49-1,0 0 1,-42-7-1,-10 14-1,2 14 1,-10 6-1,11 12 1,4 6-2,21 10 2,18-5-4,31-16 1,26-11-5,10-25-8,35-3-10,-9-17-12,19-11-3,-58 12 0,5-4 3</inkml:trace>
  <inkml:trace contextRef="#ctx0" brushRef="#br0" timeOffset="7363.2">22611 1377 133,'-12'-6'45,"-7"-4"-3,-20 5-7,12 13-35,0 12 0,21 7 0,12-5 0,28 0 0,19-13 0,2 9 0,-6 1 0,-12 6 0,-16 6 0,-18 6 0,-16 4 0,-14 5 0,-9 3 0,-12-3 0,-2-1-4,-9-13-10,15 4-5,-18-19-7,21 7-9,-14-12-6,7 2-2,-10-8 1</inkml:trace>
  <inkml:trace contextRef="#ctx0" brushRef="#br0" timeOffset="8314.8">17390 2734 85,'0'-19'36,"0"19"2,-11-12-2,-5 19-33,-11 7 0,-2 10 3,-5 7-3,-1 14 1,-1 2-1,8 3 0,10-4 0,13-1-1,14-9 0,18-9-2,13-12 0,14-15-1,7-13 2,6-8-1,-2-9 0,-5-6 1,-10-3-1,-13-1-1,-13 0 0,-15 5 0,-16 7 1,-12 5-2,-7 8 1,-7 6-1,0 4 2,3 4 0,4 3 0,12 2 1,14-4 0,14 2 0,16-6 0,12 0 0,9-2 0,7 5-1,1 1 1,-2 7 1,-11 8-1,-10 11 1,-14 10-1,-13 6 0,-15 5-1,-10 3 1,-8-1 0,-3-5-2,2-8 1,3-12 0,7-11 1,15-13-1,8-26 1,16-6 1,11-11-1,9-5-1,1-2 1,2 2-1,-3 5 0,-6 12 0,-10 17 0,-7 14 1,-9 15-1,-6 14 1,-4 9-1,0 4-2,6 6-2,3-5-2,12 5-7,-4-24-9,30 12-4,-9-35-12,24 4-2,-3-20-1,18-5 2</inkml:trace>
  <inkml:trace contextRef="#ctx0" brushRef="#br0" timeOffset="8689.2">19241 2390 95,'0'-24'39,"0"24"1,0 0-1,0 0-36,-12 41-2,6 6 1,-5 14-1,-4 16 1,-5 12-2,-1 6 1,-2-1-3,5-5 0,8-6-7,-2-28-15,23 1-15,3-34 1,18-9-2,1-22 1</inkml:trace>
  <inkml:trace contextRef="#ctx0" brushRef="#br0" timeOffset="8876.4">19038 2846 109,'-27'9'39,"26"5"3,1-14-11,40-16-31,13-4 0,16-9-2,13-4 0,1-13-3,12 3-7,-16-19-24,10 12-1,-20-11-1,-4 11-1</inkml:trace>
  <inkml:trace contextRef="#ctx0" brushRef="#br0" timeOffset="9235.2">19811 2216 100,'-19'23'38,"-11"4"2,7 25-1,-3 5-35,0 13-1,-2 10 0,3 8 1,-2 1-2,4 0 0,1-8 0,5-8 0,7-13-1,4-13 0,5-12 0,8-17-1,7-12 1,4-12 0,7-12-1,0-5 1,3-7 0,0-4 0,-1 2-1,-2 2 1,-5 6-1,-2 9 1,-6 13-1,-12 2 1,14 26-1,-11 1-1,0 5 0,-1 4-1,7 1-2,-1-5-1,14 3-8,-6-31-7,28 13-5,-16-32-8,24 6-6,-11-20-2,6 5 3</inkml:trace>
  <inkml:trace contextRef="#ctx0" brushRef="#br0" timeOffset="9578.4">20092 2904 107,'-19'15'41,"16"10"1,1-13-1,11 0-39,13-8 0,11-4 0,3-6 0,1-6-1,2-6-1,-4-3 0,-5-3 0,-9 0-1,-10 4 0,-12 1-1,-10 7 1,-11 9 1,-9 7 1,-4 11-1,-6 9 0,3 5 1,2 5-1,10 1 1,14 0-2,14-6-1,21-6-2,13-20-8,32 8-9,-4-31-7,25 5-12,-1-17 0,14 3-1,0-9 0</inkml:trace>
  <inkml:trace contextRef="#ctx0" brushRef="#br0" timeOffset="10436.4">21372 2348 87,'7'-21'38,"-8"-4"-1,5 13 2,-7-1-33,3 13-2,0 0 1,-14 28-1,3 4-1,1 20 0,-2 8-1,-1 12 1,0 6-1,6 9 1,-1-2-2,6-5 1,2-8-1,5-13 1,3-12-2,1-9 0,2-10 1,-2-14-1,2-8 1,-11-6-1,18-12 1,-13-4 0,-1-9 0,0-5 0,2-3-1,1 1 1,4-1-1,0 4 0,4 5 0,5 5 0,1 12 0,2 6 0,-1 8 0,-1 8 0,-6 1 0,-5 9 0,-7 1 0,-10 2-1,-8-1 1,-9-1-2,-3-2 0,-7-9-1,2 3-1,-3-15-5,16 8-8,-6-25-7,25 14-13,4-22-2,17 8-2,4-13 3</inkml:trace>
  <inkml:trace contextRef="#ctx0" brushRef="#br0" timeOffset="10795.2">21861 2867 98,'20'0'37,"-20"0"1,13-6-2,-13 6-32,0 0 0,-25 5 0,7 11 0,-9 3 0,-1 9-1,-7 2 0,5 5 0,1 0 0,9 2-1,6-4 0,14-7 0,11-8-1,14-6 1,9-11-2,8-8 1,4-8-1,0-8 1,-5-7-1,-6-3 1,-12-2-2,-10 2 0,-12 3 0,-10 4-2,-7 9 0,-6 0-3,5 14-8,-8-15-8,25 18-7,-9-12-13,24 3 4,1-16-3,21 2 3</inkml:trace>
  <inkml:trace contextRef="#ctx0" brushRef="#br0" timeOffset="11278.8">22316 2115 112,'-8'-17'40,"8"17"0,-18 21 0,-1 11-38,5 8 1,4 20-1,-3 11 1,0 15-2,1 6 2,0 7-1,3-7-1,1-2 2,1-5-2,3-14 1,4-13-2,1-14 0,2-12 0,1-14 0,-4-18 0,20 3 0,-5-21 0,1-7 0,2-9 0,-1-5 0,4-5 0,2-3 0,0 3 0,2 7 0,-2 11 0,1 9-2,2 12 1,0 11 1,-3 12 0,-2 15 3,-2 6-3,-5 2 0,-6 5 0,-7-1 0,-10-2 0,-11-3 0,-9-6 0,-6-10 0,-5-4-3,-4-12-3,9 0-7,-7-24-7,31 12-6,-8-26-10,34 9-6,11-14 0,22 9 1</inkml:trace>
  <inkml:trace contextRef="#ctx0" brushRef="#br0" timeOffset="11434.8">22894 3127 128,'-27'16'44,"0"4"-4,-9-21-3,12-7-48,24 8-11,-27-22-6,27 22-12,5-22-3,7 16 0,-1-5 1</inkml:trace>
  <inkml:trace contextRef="#ctx0" brushRef="#br1" timeOffset="164086.6">3331 10385 30,'0'0'27,"6"-11"3,-6 11-1,0 0-19,0 0-3,0-13 1,0 13-1,0 0-2,0 0-2,0 0 0,0 0-2,0 0-1,0 0 1,0 0-1,0 0 1,0 0 0,0 0 0,0 0 0,0 0 1,12 10 1,-9 1-1,-2 0 0,3 7 0,-3 1-1,0 5 0,-1 4 0,1 3 0,-2 2 0,0 2 0,-1 3-1,2 2 1,1 0-1,0 3 1,2-1-1,1 1 1,-1 2-1,2 0-2,0-1 1,-1 1-1,-1-2 2,-1 2-2,-2 0 1,0 2-1,-1-4 2,0 1 1,-1 2-1,2 0 1,-1 1 0,2-1 0,1 1-1,1-1 2,0 1-2,1 2 2,-2-1-2,2 0 0,-2 1 0,-1 1 0,-1 0 0,0 1-2,-2-1 2,1-1 0,-2 0 0,1 0 0,1-1 1,0-2 0,2 0-1,0 1 0,3 0 0,-1 0 0,1 0 0,0 1 0,1 1 0,-2 1 0,1 1 0,-3 0 0,-1 1 1,0 0-1,-1 1 1,-2-1-1,1 0 0,0-2 0,-2 0-1,2-1 1,1 0-1,0-1 1,0 0-1,1-1 1,0-1 0,0 2 0,1-1 0,-1 2 0,1 2 0,0 1 1,-1 2-1,0 0 0,-1 4-1,0-1 0,-2 3 1,1 0-1,-1 2 1,1 1-1,0-1 1,1 4 0,1-3 0,1 2 1,1-2-1,2 1 0,1-3-1,-2-2 0,2 2-1,-2-2 1,-1 2 0,0 0 0,-4 1-1,-1 4 1,-2-2 1,-2-1 1,-1-4-2,-2-8 1,4-4-8,-10-21-25,14-6-3,2-20-2,-9-16 0</inkml:trace>
  <inkml:trace contextRef="#ctx0" brushRef="#br1" timeOffset="164570.2">3079 14567 35,'6'-18'33,"-3"0"2,3 4-2,-5-2-29,-1 16 1,7-17 0,-7 17-1,0 0-1,14 13 1,-11 1 0,7 12-1,-1 5-1,6 11-2,1 11 1,4 12-1,1 5 1,2 8-1,0-2 0,1-5 0,3-10 1,2-13 1,0-24 0,7-25 0,3-30-1,5-29 0,7-23 2,5-17 0,-1-14-1,2-7-1,1 4-3,-8-6-8,8 26-25,-18 3-1,0 20-5,-15 5 1</inkml:trace>
  <inkml:trace contextRef="#ctx0" brushRef="#br1" timeOffset="165521.8">4200 12694 54,'-3'-11'36,"-6"0"-1,9 11-4,-17 6-22,12 9-1,-4 3-3,6 12-1,-3 6-1,5 9-1,-2 6 0,6 4 0,1 1-1,5 1-1,2-4 0,4-5 1,4-7-1,0-11 0,3-14 0,3-11 1,-1-18 1,4-13 0,-3-15 0,1-9-1,-3-8 1,0-4-1,-3 5 0,-3 5 0,-3 8-1,-3 11-1,-3 14 1,-8 19 0,15 7 0,-8 17 0,1 11 1,0 5-1,3 4 0,6 2 1,2-4 0,5-7 0,1-13 0,4-14 0,2-18 1,4-13-1,-3-15 1,0-10-1,-6-11 0,-4-5 0,-7-1-1,-3-3-2,-3 8-1,-6 0-3,8 20-19,-13-6-13,12 21-1,-5 1 0,12 19-1</inkml:trace>
  <inkml:trace contextRef="#ctx0" brushRef="#br1" timeOffset="166270.6">5092 12881 48,'2'17'35,"-2"-17"1,21 13 1,-9-19-28,20 6-1,1-11-1,12 5-2,-2-9-1,3 2-1,-5-2-1,-6 3-1,-10 0 0,-9 1 0,-15 1 0,-11 3 0,-13 1-1,-10 3 1,-6-1 0,-4 5 0,-2 1-1,3 3 1,5 6 0,7 6 1,9 6-2,11 7 1,10 5 0,11 0-1,12 1 0,10-2-1,11-4-1,7-11-2,9-7-1,0-19-3,12 0-4,-13-27-12,11 9-4,-21-22 5,8 10 8,-22-14 4,-1 9 7,-14 2 5,-13 0 6,1 20 12,-19-6 7,11 26-5,-28-6-6,16 27-3,-12 1-5,9 17-1,-3 4-3,5 7-1,1 0 0,9-2-1,6-6-1,5-14-3,12-4-17,-3-31-16,15-12 1,-3-21-3,10-7 2</inkml:trace>
  <inkml:trace contextRef="#ctx0" brushRef="#br1" timeOffset="166426.6">5788 12444 83,'-16'20'37,"0"-2"-2,12-2-8,17 0-60,2-14-3,19 3-1,2-13-1</inkml:trace>
  <inkml:trace contextRef="#ctx0" brushRef="#br1" timeOffset="166863.4">6182 12587 68,'-28'24'38,"-6"-5"1,6 13 0,-12-5-32,16 10-1,1-2-1,9 4-1,7-4-2,8-2 0,7-7 0,7-7-1,7-11-1,5-11 1,5-12-1,2-11 0,0-7 0,-3-6-1,-2-3 1,-6-1 0,-3 6 0,-8 5 0,-3 9-1,-7 13 1,-2 10 0,-2 26-1,-4 16 1,-1 19 0,-2 17 0,-1 16 1,1 8-1,1 9 1,-4-1-1,3-7 1,-3-12-1,2-13 1,-2-18-1,1-19 0,-2-18 0,-1-18-1,3-20 0,1-19-1,9-11-2,-1-20-3,16-1-16,-10-22-15,18 5 0,-4-12-2,12 5 3</inkml:trace>
  <inkml:trace contextRef="#ctx0" brushRef="#br1" timeOffset="167269">6698 12057 92,'-17'50'41,"-10"1"-1,7 20 0,-7 2-37,5 7 0,0 4 0,4 0-2,3-8 0,6-7-1,8-14 1,6-12-1,7-18 0,6-17 1,6-16-1,7-14 0,0-11 1,1-6-1,-2-2 0,0 0 0,-5 6 1,-4 8-1,-5 13 0,-5 15 0,-2 12 0,-4 10 0,1 10-2,-1 3-1,6 5-1,0-6-4,15 7-14,-12-29-16,21-1-2,-6-25-1,16-5 2</inkml:trace>
  <inkml:trace contextRef="#ctx0" brushRef="#br1" timeOffset="167456.2">7314 12093 65,'7'-41'40,"-14"9"-2,7 32 1,-18 14-18,7 29-14,-9 12-3,5 17 0,-1 8-4,4 6-1,5 1-1,2-8-5,12 4-13,-11-27-19,17-5 0,-10-28-3,12-10 3</inkml:trace>
  <inkml:trace contextRef="#ctx0" brushRef="#br1" timeOffset="167627.8">7184 12399 97,'-10'-15'42,"-3"-1"1,13 16-4,16-10-36,6 0-3,16 4-8,2-19-18,30 13-14,2-11 0,20 10-2,-7-5 1</inkml:trace>
  <inkml:trace contextRef="#ctx0" brushRef="#br1" timeOffset="168033.4">8791 11898 76,'-2'-56'40,"-14"-3"-2,-4 17 2,-15 10-36,-2 12 0,-8 15-1,-2 25 3,-7 19-3,1 18-1,-1 19 0,9 14 0,6 8-1,11 9-1,10 0 1,13-5-5,14-4 2,7-14-3,17-2-13,-9-29-22,13-7 1,-10-26-2,4-8 0</inkml:trace>
  <inkml:trace contextRef="#ctx0" brushRef="#br1" timeOffset="168735.4">8244 12410 85,'-10'-3'42,"10"3"-1,11-3 0,12-4-35,20 5-1,11-6-2,9 1 0,7-3-1,2-1-1,-1 0 0,-5 1 0,-9 0-1,-9 5 0,-12 2 0,-12 4 0,-24-1 1,8 18-1,-21 0 0,-8 7 1,-5 8-2,-4 3 1,-2 4-1,6 1 0,6 1 1,8-4-1,12-8 1,12-10-2,12-14 2,11-8 0,8-12 0,3-13-1,1-8 1,-3-4 1,-8-5-1,-9 0 0,-12 2 0,-11 3 1,-9 6-1,-6 10 1,-6 5-1,0 4 0,1 6 0,5 2 1,11 6-1,0 0 1,25-15-1,1 8 1,9 0-1,3 1 1,4 3 0,-2 4 0,-5 7-1,-6 7 2,-8 9-2,-9 6 2,-10 7-2,-5 6 1,-7 1-1,-4-1-1,-1-2 1,-1-7-1,2-6 0,4-9 0,4-9 1,6-10-1,2-21 1,7-4 2,4-11-1,6-5 0,3-7 0,1 2 0,3-2-1,1 5 1,4 7-2,-3 6-2,5 11-2,-5-3-9,15 26-9,-18-14-11,17 20-7,-11-8-2,12 9 2</inkml:trace>
  <inkml:trace contextRef="#ctx0" brushRef="#br1" timeOffset="168985">9924 12161 99,'-30'-6'41,"3"19"1,-16-4-1,4 18-36,-5 6-1,5 10 0,4 3-3,8 4 2,11-4-2,16-6-1,15-10 0,16-13-2,18-10-1,6-15-3,21 0-9,-10-30-13,17 9-10,-16-15-4,2 5 0,-18-7 0</inkml:trace>
  <inkml:trace contextRef="#ctx0" brushRef="#br1" timeOffset="169312.6">10145 12329 96,'-15'17'40,"16"1"3,-1-18-2,15-1-36,6-13 0,10-4-2,3-10-1,5-6-1,1-2 0,-4-4-1,-7 1 0,-7 1 0,-12 5 0,-10 7 0,-12 12 0,-11 11 0,-9 12 0,-5 13 1,-5 14-1,4 10 1,5 6-1,11 3 2,12-2-2,12-4 0,18-11-1,13-15-2,29-6-10,4-33-7,36 6-10,-5-28-14,26-4 2,4-18-2</inkml:trace>
  <inkml:trace contextRef="#ctx0" brushRef="#br1" timeOffset="170108.2">11153 12433 88,'-20'28'39,"-1"9"0,-11 1 0,-2 6-41,10 5-4,-2-10-27,23 3-5,5-13 0,18-8-3</inkml:trace>
  <inkml:trace contextRef="#ctx0" brushRef="#br1" timeOffset="170701">11724 11647 85,'0'0'40,"0"0"1,-27 25-1,16 10-37,-10 10 1,1 15-2,-3 12 2,4 13-3,2 0 2,9-2-2,11-8 1,12-11 1,12-17-2,11-21 1,12-27-1,10-27-1,6-18 1,4-15-1,-3-11 0,-7-4-1,-6-1 2,-10 6 1,-12 12-2,-11 18 2,-13 17-2,-8 24 0,-10 9 0,-2 26 0,-2 17 0,3 14-2,4 6 2,8 2-2,9-2 2,10-9 1,10-12-1,12-17 0,4-17 1,4-20-1,0-18 1,-4-14-1,-4-15 1,-6-6-1,-9-8 0,-9-5 0,-5 1-3,-9-6-3,7 15-12,-17-13-10,19 21-12,-9-3-1,17 13-3,1 3 3</inkml:trace>
  <inkml:trace contextRef="#ctx0" brushRef="#br1" timeOffset="171106.6">13303 11883 82,'0'0'41,"0"0"-3,18-16 1,4 8-40,19 5-8,-1-10-27,16 8-2,-6-1 0,1 9-1</inkml:trace>
  <inkml:trace contextRef="#ctx0" brushRef="#br1" timeOffset="171278.2">13336 12120 87,'-36'15'39,"21"0"1,15-15 0,28-13-37,22-8-3,18-11-6,32 6-24,-3-10-8,18 4-1,4-4-1</inkml:trace>
  <inkml:trace contextRef="#ctx0" brushRef="#br1" timeOffset="171933.4">14516 11759 90,'9'-19'41,"-7"1"0,-2 18-1,0 0-37,-3 22-4,-16 10 3,-5 14-2,-7 9 3,-2 8-3,0-1 1,5-2-1,3-12 2,12-8-1,6-19 0,7-21 0,18-6 0,4-21 0,5-11-1,1-10 1,1-10-1,-3-2 3,1 1-3,-5 5 3,-5 9-3,-4 7 3,-3 10-3,1 12 2,-11 16-1,21 7-1,-10 13 1,1 5-3,4 5 2,4 2-2,5-1 3,7-4-3,9-9 2,6-10-2,9-10 3,7-8-1,3-13 1,-1-5 1,-4-7-2,-6 1 2,-10 0-2,-10 4 1,-13 7-2,-11 9 4,-11 14-3,-6 17 0,-8 10 0,-2 11-1,-1 10 0,2 6-3,8 5 0,5-12-11,22 12-9,-3-33-12,27 2-4,3-25-2,23-3 2</inkml:trace>
  <inkml:trace contextRef="#ctx0" brushRef="#br1" timeOffset="172370.2">15751 11770 102,'-33'-9'42,"-17"-3"-1,6 22 1,-8 0-38,2 11-3,4 6 2,8 8-3,6 1 3,14 1-5,13-4 4,12-6-4,14-9 3,12-9-1,8-11 0,8-8 1,3-10-2,0-6 1,-1-8 0,-5-4 3,-5 1-3,-6 0 2,-7 7-2,-9 7 2,-7 12-2,-12 11 3,2 27-3,-10 16-3,-5 22 3,-3 20-2,-6 14 2,-1 14-2,-3 4 2,-4 0-3,-2-4 2,-4-8 2,-3-17-2,-5-18 1,-2-20 1,-2-23-3,-2-17 1,0-20-2,6-14-2,-6-25-10,20-1-8,-14-33-12,22 2-6,-2-14-2,16 7 1</inkml:trace>
  <inkml:trace contextRef="#ctx0" brushRef="#br2" timeOffset="178313.8">3789 8567 26,'0'0'27,"0"0"0,0 0 3,0 0-17,0 0-2,0 0-2,0 0-1,15-8-1,-12-5-1,10 3 1,-2-10-2,7 2-1,1-9-1,5 0-2,1-4 1,6 0-1,-1-2 0,2 1-1,-1-2 1,1 2-1,-1-1 2,-1-2-1,2-2 0,2-1 1,-2-3-1,3 0 1,0-4-1,1-2 1,0-4-1,3 0 0,-1-3 0,3-1 0,1-2 0,1 1-1,1-1 0,0 2 0,-2-1 0,-1 5 0,-2 1 1,-2 2-1,-3 0 0,2-1 1,-1-3-1,-1 0 1,4-3 1,0-3-2,3-3 1,7-4 0,3-4-2,3 0 1,4 0 0,3-3-1,-1 2 0,0-1 0,-2 2 1,0 2-1,-4 2 2,-3 1-1,-1 3-1,0-2 2,-1 0-3,4 3 2,2-1-2,3 0 2,3-2-2,2-2 2,-1 2 1,-1 3-3,3 1 3,-4 1-1,-3 4 1,-5 2-1,-3 6-1,-4 2 3,-1 4-3,-1 2 2,-9 2-2,1 5 2,-6 3-2,-3 5 2,-7 4 0,-4 5-1,-4 2 0,-11 12 1,0 0 0,4-10-1,-4 10 1,0 0 0,-14 1-1,14-1 0,0 0 0,-10 5 0,10-5 0,0 0 0,0 0 0,0 0-1,0 0 1,0 0 0,0 0 0,0 0 0,0 0 0,0 0 0,0 0 0,0 0 0,0 0 0,2 10 0,-2-10 0,0 0 0,0 0 0,0 0 0,0 0 0,0 0 0,0 0 0,0 0 0,0 0 0,0 0 0,0 0 0,0 0 0,0 0 0,0 0 0,0 0 0,0 0 0,11 2 0,-11-2 0,0 0 0,0 0 0,0 0 0,0 0 0,0 0 0,0 0 0,0 0 0,0 0 0,0 0 0,0 0 0,10-7 0,-10 7 0,12-9 0,-12 9 0,17-12 0,-6 3 0,0 0 1,0-1-1,-1 2 0,0-3 0,1 1 0,-11 10 0,20-21 0,-12 11 0,0-3 1,0 3-1,-1-3 0,0 3 0,0-2 0,-7 12 0,13-19 0,-13 19 0,13-18 0,-13 18 0,17-16 0,-17 16 0,18-15 0,-18 15 0,19-16 0,-19 16 0,18-16 0,-18 16 0,15-17 0,-15 17 0,13-20 0,-13 20 1,9-17-1,-9 17 0,7-15 0,-7 15 0,6-11 0,-6 11 0,0 0 0,10-11 0,-10 11 0,0 0 0,16-11-1,-16 11-1,0 0-2,10-15-6,5 18-19,-14-15-6,11 8-1,-8-11-2</inkml:trace>
  <inkml:trace contextRef="#ctx0" brushRef="#br2" timeOffset="179359">6897 4961 51,'-25'15'31,"12"-4"3,2-13-2,11 2-22,13-21-2,12 2 0,2-16-2,14-1-2,3-11 0,11-3 0,2-6-1,6 2 0,-3-4 0,3 3 0,-1 2-1,-4 1 1,-6 3-2,-6 6 2,-6 0-2,-6 4 1,-5 3-1,-8 4-1,-6 3 1,-3 5-1,-5 4 1,-4 5-1,-2 4 1,-1 11-1,-3-11 0,3 11 0,0 0 0,-10 7-1,10-7 1,-6 13 0,6-13-1,-1 14 1,1-14 0,0 0 0,5 11-1,-5-11 1,0 0 0,0 0-1,0 0 1,0 0 0,0 0 0,0 0 0,0 0 0,0 0 0,0 0 0,0 0 0,0 0 0,0 0 0,0 0 0,0 0 0,0 0 0,-14-3 0,2 1 0,-7 2 1,-7 4-1,-8 2 1,-9 2 0,-6 3 0,-8 4 0,-5 4 0,-2 2 0,1-1 0,2 0 0,8-2-1,7-3 0,9-2 1,10-4-1,11-5 0,16-4 0,3-13 1,17-4-1,16-8 1,10-7 0,11-4 0,10-4 0,7-1-1,5 1 1,1 5 0,-3 3-1,-9 8 0,-8 8 1,-9 3-1,-9 8 0,-11 5 0,-8 5 1,-8 6-1,-7 4 0,-5 8 0,-8 7 0,-2 9 0,-4 11 0,-4 13 0,-6 10-1,-4 12 0,-4 15 0,-3 9 0,0 6 0,-1 0 0,2-4 0,2-13-4,10-9-1,0-30-12,26-5-10,-9-36-10,24-13 0,-1-30-3,17-8 2</inkml:trace>
  <inkml:trace contextRef="#ctx0" brushRef="#br2" timeOffset="180185.8">7508 5763 40,'-13'-21'35,"8"6"0,-7-6 0,12 21-9,-8-21-15,8 21-3,0 0-1,12 7-3,-8 15 0,5 15 0,-4 9 0,2 15-1,-3 12 0,-2 9-1,-5 6 0,-2 2-1,-3-4-1,0-7-2,4-7-3,-1-23-6,16-4-22,-9-26-4,16-11-1,-8-21-1</inkml:trace>
  <inkml:trace contextRef="#ctx0" brushRef="#br2" timeOffset="180404.2">7148 5837 70,'-45'-14'39,"18"18"-1,8-10 1,19 6-14,32 5-21,16-11 0,20-8-2,19-3 1,14 0-2,3-5-3,7 7-1,-4-2-6,2 20-17,-23-11-13,2 16 1,-20-6-3,-3 10 2</inkml:trace>
  <inkml:trace contextRef="#ctx0" brushRef="#br2" timeOffset="180622.6">8117 5903 94,'-11'-2'37,"11"2"2,15-10-3,10 1-32,6-6-3,6-1-4,5 10-3,-9-8-28,7 18 0,-14-4-4,0 11 1</inkml:trace>
  <inkml:trace contextRef="#ctx0" brushRef="#br2" timeOffset="180778.6">8002 6347 102,'0'0'38,"21"0"1,15-28-3,16-10-38,35 2-22,1-18-10,15 4-2,-5-7-1,14 6-2</inkml:trace>
  <inkml:trace contextRef="#ctx0" brushRef="#br2" timeOffset="181121.8">9071 5804 82,'-6'-27'37,"12"8"-3,-6-4 3,11 10-35,-11 13 1,12 13 0,-8 14-1,-3 16 2,-6 12-1,0 13-1,-4 8 0,1 4-2,4-2-1,-1-11-2,14 0-18,-4-24-15,12-12-1,-2-22-1,10-13 0</inkml:trace>
  <inkml:trace contextRef="#ctx0" brushRef="#br2" timeOffset="181324.6">8873 5843 105,'-39'-14'40,"18"14"-1,7-10 0,24 2-37,16-5 1,20-2-4,17-2 2,10-2-5,14 5 0,3-7-6,17 19-21,-16-7-9,3 14 2,-20-3-3</inkml:trace>
  <inkml:trace contextRef="#ctx0" brushRef="#br2" timeOffset="181979.8">9350 6196 100,'-8'32'38,"6"-17"2,20-1-2,3-15-33,16-8-2,10-12 0,8-3-1,0-9 1,2 0-1,-5-4-3,-8 0 2,-11 1-2,-12 5 2,-14 6-3,-14 4 3,-11 8-3,-14 10 3,-8 10 2,-5 11-3,-3 10 3,3 10-3,3 6 3,9 4-2,9 0 2,19-5-2,13-8 0,17-11 0,19-16-1,18-11 1,11-12 0,7-9 0,2-8-1,-3-2 1,-8-2 0,-7 4-1,-15 3 2,-19 6-2,-13 7 0,-17 16 0,0 0 0,-19 12 0,-5 13 0,-6 6 0,1 7 0,2 5 0,5-2 0,5-4 0,13-8 0,9-14 0,15-15 0,13-16 0,8-14 0,8-14 0,4-8 0,3-7 0,-4-2 0,-5 3 0,-8 6 0,-10 13-2,-11 15 0,-10 14 2,-8 10-1,-4 18-2,-2 10 2,-1 3-7,14 16-4,-5-19-5,31 15-4,-9-27-11,30 3-5,-2-19-3,18-3 3,-2-16 2</inkml:trace>
  <inkml:trace contextRef="#ctx0" brushRef="#br2" timeOffset="182276.2">10937 5844 89,'-39'8'39,"-18"0"-1,6 17 0,-9 3-22,12 2-10,10-1 0,15 3-4,16-4 3,18-4-4,18-8 2,11-5-3,11-5 0,2-4 0,-2-2 1,-7 1-1,-10 1 0,-12 4 0,-15 6 0,-12 4 0,-11 5 0,-6 3 0,-3 1-2,0 2 0,3-1-1,5-5-2,15 4-9,2-25-17,12 13-6,6-23-1,18-2-1</inkml:trace>
  <inkml:trace contextRef="#ctx0" brushRef="#br2" timeOffset="182447.8">11234 5925 105,'-26'8'37,"9"16"1,-12 4 0,5 12-35,2 5 2,8 4-4,7 0 1,7-4-4,14 0-9,-6-22-21,23-4-7,-5-23 2,14-8-4</inkml:trace>
  <inkml:trace contextRef="#ctx0" brushRef="#br2" timeOffset="182619.4">11376 5587 95,'-27'-1'37,"5"17"1,-5 1-3,4 6-37,25 14-18,-1-14-14,19 7-3,2-12 1,16 4-2</inkml:trace>
  <inkml:trace contextRef="#ctx0" brushRef="#br2" timeOffset="183196.6">11635 5976 103,'-35'35'40,"8"8"-1,0-6 1,17 2-37,3-4-1,12-3 0,10-8-2,8-5 1,8-9-2,3-10-1,3-8 0,-4-8 0,-2-7 1,-7-7-1,-8-1 1,-8-5 0,-5 1 1,-7 3 0,-1 3-1,-4 5 2,2 4-3,4 5 5,4 4-4,-1 11 4,21-15-4,1 10 4,5-2-1,4 3 2,1-1-2,3 3 0,-6 2 1,-1 7-2,-10 4 3,-5 9-3,-11 5 3,-5 6-4,-9 3 3,-2 2-4,-1-3 4,2-3-3,6-9 0,7-21 0,13 2 0,15-22 1,13-10-3,7-9 3,6-6-2,4-2 2,-5 4-2,-6 8 3,-11 14-4,-11 14 3,-14 14 3,-8 14-6,-7 11 2,-7 2-8,7 18-6,-16-14-6,22 18-3,-15-25-8,29 9-7,0-17-5,22-1 3,10-10 5</inkml:trace>
  <inkml:trace contextRef="#ctx0" brushRef="#br2" timeOffset="183664.6">14116 5266 76,'-37'-55'35,"-4"16"1,-14 7 0,2 27-25,-15 6-5,5 26-2,-7 19 2,5 24-4,2 18 2,8 17-2,9 8 3,11 8-3,13 2-1,10-5-1,18-8-4,1-24-15,23-4-14,-7-27-4,11-12-2,-7-25-1</inkml:trace>
  <inkml:trace contextRef="#ctx0" brushRef="#br2" timeOffset="184429">13399 5950 109,'0'0'38,"0"0"2,14 1-2,24-3-34,4 0-1,11-1-1,6 0-2,6 1 1,-1-1 1,-3 2-2,-6 4 2,-10 2-1,-10 3 1,-11 5-2,-11 3 2,-13 3-2,-10 3 1,-7 3-1,-5 1 0,-2 0 1,-1-1-2,4-1 1,4-1 0,9-1 0,10-4 0,10-8 0,9-5 0,8-6 0,7-8 0,5-7 0,3-8 0,0-7-1,-4-5 1,-7-3 1,-6 0-4,-7-2 4,-10 5-3,-9 4 3,-8 8-3,-4 6 4,-6 7-4,1 7 3,2 6-1,3 6 0,11-8 1,-4 22-1,15-9 2,8-1-2,12 0 2,6-1-2,3 3 2,3 0-2,0 2 2,-5 6-1,-5 4-1,-10 5 0,-9 4 0,-12 5 0,-8 0-1,-7 0 2,-5-2-1,-3-6 0,0-8 0,5-9 1,4-14 0,12-1-1,3-34 2,12 0-2,9-12 0,6-6 0,6-6 0,3-1 0,-1 6 0,-3 6 0,-6 9 0,-2 9 0,-5 10 0,-3 8 0,-1 9 0,-4 4-3,9 6-3,-5-7-8,20 16-3,-14-20-9,25 16-5,-13-16-9,16 5 1,-8-11 1,4 3 4</inkml:trace>
  <inkml:trace contextRef="#ctx0" brushRef="#br2" timeOffset="184647.4">15123 5814 109,'-29'1'38,"3"14"1,-17-2 2,9 19-34,-10-4 0,3 8-3,3 2 1,8 4-3,8 2 1,10-1-3,13-5 0,14-6 0,20-8-2,10-13-6,22-1-9,-6-27-4,26 8-6,-14-30-7,15 4-7,-17-12 0,-2 4 2</inkml:trace>
  <inkml:trace contextRef="#ctx0" brushRef="#br2" timeOffset="184990.6">15350 6025 114,'-23'34'39,"3"-14"1,23 1-1,-3-21-34,36 4-2,4-15-1,8-7-1,4-5-1,1-6 1,-6-3-2,-10-1 3,-10 2-3,-11 2 3,-16 5-3,-13 6 3,-12 6-1,-8 11 1,-7 9 1,-3 13-3,-1 8 2,4 10-2,8 6 0,12 1 0,16-1 0,15-7 0,21-9 0,14-12 0,21-10-6,3-22-8,21 2-5,-17-25-3,15 12-9,-27-20-5,-7 9-5,-27-6 0,-24 5 4</inkml:trace>
  <inkml:trace contextRef="#ctx0" brushRef="#br2" timeOffset="185505.4">9299 7088 111,'0'0'38,"0"0"1,-22 23-2,3 5-36,-3 10 0,1 7-2,-1 6 0,1 1-1,7 0-4,-1-20-19,22 1-12,0-19 0,17-10-3,1-24 3</inkml:trace>
  <inkml:trace contextRef="#ctx0" brushRef="#br2" timeOffset="185911">9301 6896 109,'-34'-13'36,"12"14"1,3-6-3,19 5-33,0 0 0,27 11 0,7-5-1,8 2 0,6 3 0,3 8 1,-4 5 0,-4 8 1,-9 9 0,-10 5 0,-13 3 0,-9 9-1,-10-3 2,-5-1-2,-2-11 1,0-5-1,2-12 1,7-12-1,6-14 1,16-26 1,7-8-2,8-10 1,5-7 0,8-1 0,-1 0-1,0 8 1,-5 13-2,-6 13 0,-7 16 0,-8 12 0,-5 14-4,-9 5-2,10 19-10,-17-16-8,22 17-8,-11-15-8,18 0 0,1-14-1</inkml:trace>
  <inkml:trace contextRef="#ctx0" brushRef="#br2" timeOffset="186347.8">10853 7062 109,'-22'-12'38,"7"15"2,-12-1-2,5 8-33,-8 13-1,3 9-1,1 2-1,6 8-2,7-7 2,13-1-2,12-11 1,16-5 0,13-12 0,10-6 0,7-6 0,1-3 2,-2 2-3,-9 0 3,-11 13-3,-15 4-1,-18 12 1,-12 6-2,-13 7 2,-7 0-3,1 2 0,-3-7-4,15 1-8,-3-28-9,31 2-10,2-23-5,29-11 0,8-19-1</inkml:trace>
  <inkml:trace contextRef="#ctx0" brushRef="#br2" timeOffset="186550.6">11616 6740 126,'-14'6'41,"-19"7"2,3 21-4,-13 8-36,8 10 0,4 9-3,5 6 0,4 6 0,7 0-5,9 0 0,3-12-5,17 5-11,-14-27-10,22 0-9,-11-19-2,13-11 2,-7-17 1</inkml:trace>
  <inkml:trace contextRef="#ctx0" brushRef="#br2" timeOffset="187003">11460 7088 119,'0'0'41,"-1"11"0,17-2 0,4-11-37,15-1 1,7-4-1,8 2-4,0-1 0,0 2 0,-6 6 0,-10 5 0,-9 9 0,-16 6 0,-10 6 0,-10 8 0,-5 2 0,-4 0 0,-2-1 0,3-2 0,4-8 0,4-5 0,8-7-2,3-15 4,11 0-2,6-12 0,5-13 0,3-5 0,3-6 0,2-5 0,-3-3 0,-3 3 0,-5 2 0,-4 4 0,-7 7 0,-3 8 0,-2 7 0,-3 13 0,0 0 0,13-1 0,5 13-5,-1-9-11,24 15-4,-10-19-7,24 13-12,-8-16-1,15 8 0,-10-11 3</inkml:trace>
  <inkml:trace contextRef="#ctx0" brushRef="#br2" timeOffset="187174.6">12429 7124 123,'-14'31'40,"-14"-5"1,7 13-4,2-6-33,3 1-3,3-3 1,7-7-4,9-4-1,-3-20-6,34 17-9,-17-37-5,15 9-9,-11-20-5,9 1-2,-10-16 0</inkml:trace>
  <inkml:trace contextRef="#ctx0" brushRef="#br2" timeOffset="188048.2">12487 6870 116,'0'0'39,"0"0"1,1 26-1,3-15-34,13 5-2,3 2 1,3 3-1,-2 2 0,1 3 0,-9 5-3,-5 6 0,-10 4 0,-8 4 0,-5 1 0,-3-3 0,-2-1 0,0-5 0,6-7 0,7-8 0,9-12 0,9-13 0,12-15 0,11-9 0,9-11 0,7-8 0,4-9 0,3 2 0,-4 3 0,-4 6 0,-10 10 0,-9 14 0,-10 13 0,-20 7 0,10 27 0,-12 1 0,-4 7 0,1 4 0,2 0 0,6-2 0,7-6 0,8-6 0,11-8-3,2-11-2,8-4 1,-1-13-1,4-3 0,-4-10 1,-2-1 2,-8-6 1,-7-2 2,-7 3 2,-10-1 2,-4 7-1,-10 1 1,-4 11 0,-8 6-1,-2 11-2,-7 9-2,0 10 0,1 9 0,3 7 0,4 3 0,8-1 0,7-2 0,12-8 0,9-7 0,11-11 0,6-12 0,4-12 0,6-9 0,0-7 0,1-6 0,-7-3 0,-3-2 0,-7 4 0,-5 6 0,-7 9 0,-12 18 0,0 0 0,-5 15 0,-7 16 0,-5 14 0,-5 10 0,-4 10 0,-4 7 0,-2 3 0,-3 4 0,-5-4-2,1-7 4,-3-8-2,1-7 0,-2-13 0,1-13 0,3-13 0,3-16 0,6-14 0,5-13 0,11-11-5,8-14-3,21 5-5,-3-14-5,30 15-1,-7-16-5,28 25-5,-9-12-3,22 24-5,-2 1 2,5 4 6</inkml:trace>
  <inkml:trace contextRef="#ctx0" brushRef="#br2" timeOffset="188251">13685 7389 131,'-5'25'45,"-15"-24"-2,8 1-7,12-2-36,-14-21 0,14 21-6,-9-29-9,25 25-4,-14-20-5,25 21-4,-22-20-1,20 19-6,-18-18-3</inkml:trace>
  <inkml:trace contextRef="#ctx0" brushRef="#br2" timeOffset="191667.4">19375 1039 79,'-50'-22'41,"50"22"-1,0 0 1,0 0-36,0 0-2,-46-48 0,46 48-1,0 0 1,0 0 0,0 0-1,61-49-1,-61 49 0,0 0 0,75-19 0,-75 19-1,59-3 0,-59 3-1,56 12 1,-56-12-1,49 28 2,-49-28 0,26 48 0,-26-48 1,3 60-1,-31 25 1,-18 6-2,-6 5 2,-11-5-1,5-3-1,-2-11 0,13-10 0,25-30 0,8-9 1,10-9 0,12-9 1,8-5-1,12-5 1,9-5 0,10-1 0,6-6-1,7 2 1,4-5-1,3 1 0,-2 1 0,-2 0 0,-7 3 1,-6 1-2,-7 3 0,-7 1 0,-7 3 0,-9 1 0,-8 1 0,-12 0 0,13 1 0,-13-1 0,0 0 0,0 0 0,0 0 0,0 0-2,0 0-3,-12-14-7,12 14-5,-4-18-4,14 17-7,-20-10-7,10 11-7,0 0 0,15 0 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21T23:44:36.61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3292 1652 94,'4'-21'40,"0"-9"1,10 2-1,-14 28-38,0 0 1,24-53-1,-24 53 0,0 0 0,45-54-2,-45 54 2,25-22-2,4 11 0,-3 16 1,-5 19-2,-7 14 1,-6 22-2,-6 17 2,-5 6-1,0-1 0,5-9 1,7-12 0,10-17 1,10-15 0,11-30 0,11-26 2,8-17-2,6-20 2,-1-18 0,-33 35-1,-1-6 1,0-3-3,-1-1 2,-3 0-3,-3-2 2,-1 8-2,-1 1 0,-21 50-1,36-88-1,-36 88-2,46-70-14,-46 70-21,49-53-2,-49 53 0,63-28-1</inkml:trace>
  <inkml:trace contextRef="#ctx0" brushRef="#br0" timeOffset="327.6">4753 1604 104,'-4'18'41,"4"-18"0,22 13-1,1-20-38,21-10 0,6-8 1,5-4 0,-55 29-1,53-34-1,-53 34 2,0 0-2,46-57 1,-46 57-2,0 0 2,-13-42-2,-33 33 0,-18 17 0,-16 16-1,-6 11 2,-5 9-2,14 10 1,16 3-1,45-1 1,32-9-2,23-12-2,32-5-9,8-18-26,32-1 0,3-15 0,17 1-1</inkml:trace>
  <inkml:trace contextRef="#ctx0" brushRef="#br0" timeOffset="546">5608 1500 124,'-28'-21'40,"-23"8"0,7 22-1,-11 7-37,1 17 0,1 16-1,3 11 1,9 9-2,13 3 0,23-8 0,21-12-1,30-19-1,25-20-2,28-21-4,10-29-29,36-16-2,-74 15 1,10-8 0</inkml:trace>
  <inkml:trace contextRef="#ctx0" brushRef="#br0" timeOffset="733.2">6437 1128 127,'0'0'43,"37"-61"-2,-37 61 1,-23 1-40,-5 38-2,-33 42 0,-7 49 0,-5 27 0,11 8-2,12-10-4,18-27-7,43-50-27,-5-33 0,22-20 0,-6-32-2</inkml:trace>
  <inkml:trace contextRef="#ctx0" brushRef="#br0" timeOffset="1450.8">6077 1462 94,'-44'-15'42,"19"21"1,7 5-1,33 9-8,36-18-34,22-2 0,13-7 0,6-5 0,-43 6 0,6 1 0,-55 5 0,94-15 0,-14 6 0,-20 7 0,-21 10 0,-23 7 0,-17 10 0,-15 12 0,-25 5 0,-1 8 0,-1 5 0,3 5 0,7-5 0,9 0 0,13-5 0,15-10 0,17-11 0,13-12 0,10-18 0,4-18 0,3-12 0,1-12 0,-5-12 0,-10-10 0,-9-1 0,-11 0 0,-10 11 0,-7 4 0,-9 14 0,-6 11 0,-3 16 0,0 11 0,5 11 0,6 8 0,9 5 0,9 4 0,12-1 0,9-2 0,11-3 0,5-3 0,0-3 0,-1 0 0,-6-6 0,-4 4 0,-9 0 0,-8-1 0,-11 3 0,-8 5 0,-5 1 0,-6 3 0,0-2 0,-2-1 0,2-6 0,1 0 0,5-5 0,4-12 0,11-9 0,5-10 0,6-5 0,3-7 0,7-5 0,4-7 0,2-3 0,2 0 0,1 6 0,-41 40-3,43-45-13,-43 45-6,52-43-7,-52 43-14,61-39 1,-61 39-3,94-38 5</inkml:trace>
  <inkml:trace contextRef="#ctx0" brushRef="#br0" timeOffset="2012.4">8932 1493 87,'0'0'39,"0"0"0,0 0 1,27-50-26,-42 35-8,-4 12-1,-20 11-1,-3 10-1,-9 4 0,0 5 0,1 6-2,19 1 1,9 2-1,12-4-1,15-2 0,12-7 0,14 1 0,9-4 0,11-6-1,5 0 1,1-5 0,-2 1 0,-8 0 0,-8 3 0,-15 4-1,-14 3 0,-17 4 1,-14 3-2,-7 1 2,-7-1-3,1 0 1,-1-5-2,11-5-2,0-18-16,24 1-18,7-16 0,22-6 1,6-14-1</inkml:trace>
  <inkml:trace contextRef="#ctx0" brushRef="#br0" timeOffset="2402.4">9565 1475 117,'0'0'41,"-11"-1"0,4 19 0,-19 6-39,9 3 0,-1 8 0,-1 5-1,-3 7 0,5 5 0,3 1 0,7-1-2,11-7 2,9-8 0,16-16 0,14-12 0,16-18-1,12-14 2,5-11-2,4-11 0,-2-9 0,-7-4 0,-10 1 0,-13 4 0,-15 11 0,-15 7 0,-14 18 0,-4 17 0,-26 15 0,-1 14 0,-4 14 0,-1 9 0,7 6-6,5 2 0,19-3-2,4-17-9,37-3-17,-2-17-8,25-5 2,-3-21-1</inkml:trace>
  <inkml:trace contextRef="#ctx0" brushRef="#br0" timeOffset="2886">10503 1689 105,'-12'-20'41,"2"10"1,-19 6-1,8 12-29,-8 6-8,1 8 0,2 4-2,3 8 0,5-3 0,5 2-2,9-5 0,6-6 0,9-11 0,7-7 0,6-12 0,4-12 0,2-9 0,0-11 0,-2-4 0,-1-7 0,-9 5 0,-4 3 0,-7 9 0,-2 6 0,-5 11 0,0 17 0,0 0 0,15 15 0,3 3 0,7 4 0,7-1 0,8 0 0,6-6 0,6-6 0,3-9 0,-2-7 0,0-11 0,-3-4 0,-3-7 0,-5 1 0,-8 2 0,-9 4 0,-7 10 0,-18 12 0,8 26 0,-19 8 0,-4 13 0,-2 12 0,2 9 0,-8 2-15,15 7-2,-12-20-7,23 11-16,-7-14-4,12-4-1,-1-13 2</inkml:trace>
  <inkml:trace contextRef="#ctx0" brushRef="#br1" timeOffset="8548.8">4041 3037 5,'0'0'22,"6"32"2,-4-2 0,-2-3-10,9 19 0,-12-1-1,11 20 0,-10-3-2,9 18-1,-9-4-2,7 16-3,-5-2 0,5 8-2,-3-1 0,3 2-2,-1 4 0,0 3-1,-3 4 1,2 7 0,-6 3 0,2 6 0,-5 3 2,-1 10-1,-2 3 1,0 7-1,-4 2 3,0 2-2,-1 4 1,2 1-2,-3 4 0,2-3 1,-2 1-1,1 1 1,-1-4-3,0 3 0,-1-2 0,-2 3 2,-1-2-2,-2-3 0,1-3-1,0-4 0,2-4 0,2-3 2,2-6-2,4-5 1,6-5 1,1 2-1,3-2 1,4 4 0,-1 4 0,4 3-1,-1 7 2,-2 10-1,-2 4-2,-1 3 1,-3-1-2,-1-3 3,1-8-3,-2-12 3,2-14-3,2-18 2,6-16-4,-1-21-1,14-8-29,-8-25-2,9-8-1,-8-20-1</inkml:trace>
  <inkml:trace contextRef="#ctx0" brushRef="#br1" timeOffset="8985.6">3453 10409 60,'-1'-32'34,"2"6"-2,-2-1 1,4 17-22,-3 10-4,0 0-1,19 18-2,-2 21 0,2 10-1,5 14 1,1 4-1,7 1 1,0-8-2,9-13 2,0-27-1,12-33 0,4-43 2,11-44-3,8-46 2,8-30-5,5-23-2,-12-22-24,8 10-10,-21 2-2,-4 29-3,-20 24-1</inkml:trace>
  <inkml:trace contextRef="#ctx0" brushRef="#br1" timeOffset="9921.6">4307 6800 81,'-4'-29'38,"-3"-1"-1,7 16 1,0 14-26,0 0-6,-7 17-2,6 11-1,-1 9-1,1 12 0,-1 6-2,5 7 1,0 3 0,5 0 0,3-7-1,5-6 0,5-9 0,4-11 0,3-13 0,2-11 0,-1-16 1,1-14 0,-1-12 0,-2-7 0,-4-8 0,-3-1 0,-6-1 0,-3 7 0,-3 6-1,-3 9 0,-1 11 0,-4 18 0,0 0 0,8 11 0,-3 13 0,5 5 0,2 6 0,3-2 0,4 1 0,2-5 0,3-9 0,2-10 1,0-16 0,2-13 0,0-12 0,-4-10 1,-2-10-1,-4-6-1,-4-1 1,-6-3-3,-4 6-1,-4 2-4,5 20-12,-10-5-19,13 22-1,-6 1 0,10 18 0</inkml:trace>
  <inkml:trace contextRef="#ctx0" brushRef="#br1" timeOffset="10498.8">5151 6980 91,'0'0'36,"5"16"0,-5-16 0,25-3-31,1-7-1,11-1 0,3-9 0,7-2-1,-2-6 0,-2-2-1,-6-2 0,-7 4 0,-12-1 0,-9 6-1,-14 3 0,-9 9 0,-10 4-1,-6 10 1,-5 9-1,-2 10 1,0 9-1,3 6 0,7 3 0,11 0 1,13 0-1,13-9 0,17-11-2,11-15-1,16-8-3,4-26-9,19 1-22,-5-19-1,8 1 0,-12-12-1</inkml:trace>
  <inkml:trace contextRef="#ctx0" brushRef="#br1" timeOffset="10670.4">5917 6552 104,'-14'23'38,"-6"4"0,10 12 0,-1 0-35,6 3 0,3-2-2,6 0-1,4-2-2,2-12-5,16-1-28,-11-19-3,10-8 0,-4-19-1</inkml:trace>
  <inkml:trace contextRef="#ctx0" brushRef="#br1" timeOffset="10826.4">5926 6260 102,'0'0'38,"-13"-1"0,13 1-4,15 20-42,-4-19-28,19 9 0,1-5 0,13 8-1</inkml:trace>
  <inkml:trace contextRef="#ctx0" brushRef="#br1" timeOffset="11294.4">6328 6491 86,'-17'22'38,"-13"-2"0,4 12 3,-8-7-31,10 17-3,-1-2-1,10 3-1,5-6-2,15-6 1,11-13-2,12-13-1,7-17 1,6-12-2,3-13 1,0-5-1,-4-5 0,-7-1 0,-8 5 0,-8 6-1,-9 13 0,-7 12 0,-1 12 0,-13 27 1,0 15 0,-2 15 0,1 21-1,1 13 2,5 9-2,1 5 2,5-5-1,1-6 1,2-15 0,1-14 0,-2-19 0,-5-18 1,-5-20-1,-4-21 1,-6-16-1,0-12-1,-2-16-1,1-9-1,3-7 0,8-6-2,10 5-1,4 2-2,22 14-9,-5-13-9,26 20-13,-2-8-1,18 10 1,2-13-1</inkml:trace>
  <inkml:trace contextRef="#ctx0" brushRef="#br1" timeOffset="11700">6976 5686 101,'-34'34'41,"7"23"1,-5 0-6,9 21-30,4 5 0,8 7-2,3-3 1,8-8-2,4-6-2,7-11 1,0-13-2,4-14 1,3-16-1,4-17 1,2-17-1,1-13 1,3-14 0,-1-12-1,1-8 1,-3-2 0,-1 0-1,-4 9 0,-2 11 2,-5 14-2,-2 20 0,-11 10 0,14 40 0,-12 9-2,-3 13 1,-1 6-1,3 5-1,1-5-2,10-5-3,-3-26-6,21-2-8,-9-37-10,19-6-7,-2-26 0,10-8 0,-7-23 3</inkml:trace>
  <inkml:trace contextRef="#ctx0" brushRef="#br1" timeOffset="11887.2">7537 5791 104,'0'0'37,"-27"17"4,17 23-4,-9 12-32,8 6-2,4 8 0,1 3-2,4 5-2,0-8-6,15 10-13,-17-25-8,15-2-11,-8-22 1,9-9-2,-12-18 3</inkml:trace>
  <inkml:trace contextRef="#ctx0" brushRef="#br1" timeOffset="12016">7461 6112 114,'2'-19'39,"-1"-4"2,18 14-3,-3-5-35,22-4-2,12 2-6,-3-14-12,22 15-8,-18-15-14,6 11-2,-20-3 0,-13 15 1</inkml:trace>
  <inkml:trace contextRef="#ctx0" brushRef="#br1" timeOffset="12446">5265 7502 102,'-5'-26'38,"-11"-3"0,0 14-1,-16 4-35,3 9 0,-5 13 0,-2 13 1,-5 14-1,4 14 1,0 11-1,7 8 1,6 4-2,8 5 0,7-4 0,9-5-2,9-7-2,7-13-2,7-2-5,-8-22-17,9 3-12,-10-22 0,6 0-1,-20-8 2</inkml:trace>
  <inkml:trace contextRef="#ctx0" brushRef="#br1" timeOffset="13226.4">4801 8062 103,'-24'-11'39,"1"-5"2,23 16-1,-6-19-31,21 1-5,13-1-1,10-7-2,11-1 1,5-3-2,8-2 0,4 1 0,1 0 0,-1 4 0,-4 2-1,-8 7 1,-8 3 0,-9 6 0,-10 4 1,-12 6-1,-15 10 0,-11 6 0,-10 9 0,-6 8 0,-6 6 0,-2 7 0,2 3 0,3-3 0,9-3 0,12-8 0,12-15 0,17-13 1,12-13-1,10-13 1,7-10-1,2-7 1,-2-5-1,-3-4 1,-8 3-1,-13 1 0,-7 6 0,-11 0-1,-7 7 1,-5 4 1,-2 4-1,-2 5 0,9 14 1,-16-12-1,16 12 1,0 0-1,0 0 0,0 0 1,18-5-1,2 4 0,4-4 0,6 1 0,3-2 1,-1 4-1,1 1 1,-3 4-1,-5 5 1,-3 5-1,-4 6 0,-9 4 0,-5 5-1,-2-1 1,-4 0 1,-1-3-2,-2-4 1,0-7 0,5-13 1,0 0-1,-5-30 0,10-2 1,0-11-1,2-7 2,0-2-2,0-2 0,-1 6 0,0 5 0,-4 12 0,0 6 0,0 11 0,-2 14-3,0 0-1,17-8-1,0 15-4,1-10-7,23 14-9,-8-17-14,19 6 0,-2-10-1,13 3 3</inkml:trace>
  <inkml:trace contextRef="#ctx0" brushRef="#br1" timeOffset="13460.4">6496 7344 91,'-14'10'38,"-3"5"1,-13-8 1,5 6-20,-8 1-14,4 7-1,0 1-1,6 7-1,2 1 0,8 3-2,6-1 0,11-2-1,8-4-1,9-9-2,14-9-3,2-19-8,20 4-7,-11-29-6,20 4-14,-10-19 0,6 4 1,-12-9 3</inkml:trace>
  <inkml:trace contextRef="#ctx0" brushRef="#br1" timeOffset="13788">6747 7312 107,'-18'29'39,"-4"-11"0,17 3 0,-5-12-34,25-11-2,9-13 0,11-8 0,5-10-1,6-8 0,-2-4-1,-5-2 0,-9 2 0,-10 6 0,-14 10 0,-13 12 0,-15 13-1,-8 16 1,-9 12-1,-1 14 0,0 8 1,7 5-1,7 1 1,12-4 0,20-9-1,15-13-1,21-15-2,10-23-6,23-3-7,-4-29-6,24 3-7,-11-20-13,11 0 0,-4-10 0,5 0 2</inkml:trace>
  <inkml:trace contextRef="#ctx0" brushRef="#br2" timeOffset="18780">3800 10810 10,'0'0'22,"-10"7"2,10-7 1,-15 0-12,15 0-3,0 0 0,0 0-2,-17 1 0,17-1 0,0 0-2,0 0-2,0 0-2,0 0 0,-9 10 0,9-10-1,0 0 1,-1 15 1,1-15-1,0 0 2,0 0 0,0 0 0,0 0-1,0 0 1,0 0-2,0 0 0,14-16-1,-14 16 0,19-17 0,-7 6 0,5-4 0,5-2 0,3-5 1,5-4-1,5-7 1,4-4-1,4-7 0,6-4-1,3-6 2,4-4-1,3-5 0,4-4-1,7-6 2,6-3-2,4-6 2,5-4-2,1-4 0,4-5-1,3-5 1,2-5 0,4-2 0,2-2-1,0 2 2,2 0-2,1 0 1,0 1 0,4-1 0,3 1 0,1 1-1,-1 1 1,3-6-1,5 0 2,1-4 0,9-3-1,0-2 1,0-1 0,3-2-1,4-4 2,4-1-2,5-3 1,2-2 0,-3 2-1,5 0 1,5-3-2,-2-2 2,2-2-1,-5 2-1,1 1 1,1-2-1,2-1-1,-3-2 2,-4-3-1,0 3-2,0 3 2,1-3 1,-5-1-3,-5 2 3,-1 3 0,-2 5-1,1 4 3,-5 2-1,-4 5 1,-8 6-1,-4 6 0,-6 8 0,-8 7 0,-3 4-1,-7 5 1,-5 4 0,-6 4-1,-2-2 1,-2 3 0,-4 2 0,-6 4-1,-10 6 1,-8 7 0,-10 9 0,-8 9-1,-10 11 1,-6 8-1,-6 5 1,-7 13-1,5-15 0,-5 15 0,10-16 0,2 6 0,2-1 0,3 0 0,2 1 0,-1 1-1,-2 2 1,-2 5-1,-14 2 1,14 7 0,-14-7-1,-8 15 1,8-15 0,-19 17-1,19-17 1,-19 13-1,19-13-1,-18 1-2,18-1-17,0 0-14,0 0 0,0 0-2,0 0 1</inkml:trace>
  <inkml:trace contextRef="#ctx0" brushRef="#br2" timeOffset="19638">10474 4096 72,'0'0'37,"-14"-3"-1,14 3 1,-2-13-28,2 13-3,18-17-1,7 7-1,8-2-1,15 0-1,13-4 0,10-1 0,9-4-1,8 0 0,1-1 0,-2 1 0,-7 2 0,-8 3 0,-17 8-1,-10 11 1,-17 13-1,-16 20 1,-22 16-2,-16 17 1,-17 14-1,-10 8 0,-5 5-1,2-7-2,11-3-4,0-26-28,32-10-2,10-31-1,28-13-1</inkml:trace>
  <inkml:trace contextRef="#ctx0" brushRef="#br2" timeOffset="20106">11424 4904 73,'2'-14'38,"-9"-3"-1,7 17 1,-4-16-30,4 16-3,0 0-1,2 14-1,-1 8-2,-1 12 1,-3 14 0,-3 12-1,-3 11 1,-4 10-2,0 6 1,-1 1-2,6-5 1,1-14-5,14-1-9,-1-27-23,15-8 0,-4-21-2,11-9 2</inkml:trace>
  <inkml:trace contextRef="#ctx0" brushRef="#br2" timeOffset="20402.4">11010 5002 82,'-23'-13'39,"3"-1"-1,20 14 2,17-3-33,20 1-3,20-6 0,19-1-1,12-9 1,14 0-1,6-6-1,5-3 0,3 0 0,-4 0-2,-10 4 1,-11 3-1,-14 5-2,-14 4 0,-11 7-2,-16 0-3,-8 19-12,-28-15-20,1 16 1,-17-11-2,4 7 2</inkml:trace>
  <inkml:trace contextRef="#ctx0" brushRef="#br2" timeOffset="21572.4">12465 5264 90,'5'-14'38,"9"7"-1,1-10-2,12 0-33,8 1-6,5-9-5,13 12-27,-7-5 1,3 14-3,-12-3 2</inkml:trace>
  <inkml:trace contextRef="#ctx0" brushRef="#br2" timeOffset="21728.4">12538 5486 89,'-28'17'36,"20"-3"1,8-14-1,26-23-34,21 2-7,11-14-28,20-1-2,1-10-1,11 4-1</inkml:trace>
  <inkml:trace contextRef="#ctx0" brushRef="#br2" timeOffset="22040.4">14085 4803 66,'-23'-7'35,"-6"-3"0,7 7 0,-6 0-28,14 14 0,-2 4-2,8 18 0,-2 10-3,5 16 1,-6 15-1,-1 14-2,-3 9 1,-2 1-4,3 1-1,-8-19-31,14-5 0,-2-24-1,15-21-2</inkml:trace>
  <inkml:trace contextRef="#ctx0" brushRef="#br2" timeOffset="22243.2">13744 4861 104,'-18'3'40,"5"-9"0,27 10-4,15-17-34,19-3-1,20-4-1,13-3-2,13 5-4,-6-5-30,12 18-2,-14-3 0,0 22-2</inkml:trace>
  <inkml:trace contextRef="#ctx0" brushRef="#br2" timeOffset="22867.2">14195 5413 91,'3'14'37,"23"-6"0,8-22 0,21-5-34,2-8 0,5-4 1,-4-6-4,-3 1 3,-13-3-3,-7 2 1,-17 2-1,-13 8 0,-13 6-1,-11 7 1,-10 11 1,-10 10-1,-7 10 2,-3 12 0,2 10 0,5 7 0,7 4 1,15 1-2,13-6 2,18-4-2,19-14 0,17-9 0,12-15-1,8-10 1,6-12 1,1-10-1,-4-7 0,-9-1 0,-10 0-2,-13 3 2,-10 5-2,-11 7 1,-11 12 0,-6 10 0,-22 17 0,1 11 0,-4 10 2,0 5-2,5 4 2,1 0-2,10-7 0,10-9 1,12-16-1,15-15 0,7-17 1,11-13-1,3-11 1,2-9-1,-1-4-1,-5 2 3,-8 6-4,-9 10 2,-10 12-1,-18 24 1,0 0-1,-3 17 0,-5 15 0,0 5-4,10 9-1,0-9-10,27 12-5,-5-25-16,26 1-3,-1-21 0,19-4 1</inkml:trace>
  <inkml:trace contextRef="#ctx0" brushRef="#br2" timeOffset="23210.4">15707 5146 107,'-43'-5'38,"7"16"1,-9-6-5,7 20-30,5 4 2,9 6-3,9-1 1,12 2-2,12-7 1,15-4-2,8-7-1,10-7 0,4-5 0,3-6 0,-3-3 0,-5-1 0,-8-1 0,-10 4 0,-8 5 1,-15-4-1,-4 20 0,-10-4-1,-3 8 1,-1-1-2,4 4 0,4-5-2,13 4-4,-3-26-8,34 24-8,-12-35-15,24 1 0,-4-20-1,12-2 2</inkml:trace>
  <inkml:trace contextRef="#ctx0" brushRef="#br2" timeOffset="23366.4">16161 5219 80,'7'-23'39,"-21"7"1,1 23 0,-16-3-16,1 28-21,0 7 1,2 10-4,3 7 2,6 3-3,12-3-3,5-11-3,19 2-12,-10-32-8,22 1-13,-6-27 0,10-8 0,-7-23 2</inkml:trace>
  <inkml:trace contextRef="#ctx0" brushRef="#br2" timeOffset="24084">16199 5000 85,'-2'22'36,"-3"1"1,14 13-1,5-6-33,9-4-3,7-2 0,7-9-2,9-3 1,0-9-2,4-1 1,-4-8 1,-5-2-1,-7 1 4,-10-4-1,-8 9 4,-16 2-1,-7 11 2,-15 5-1,-3 15-1,-6 7 1,1 9-2,1 7 0,5 4-1,6 0-1,9-3 0,9-7 0,9-9-1,9-11-1,3-13 1,5-12-1,1-13 1,0-10 0,-3-13-1,-2-10 2,-6-8-2,-1-5 2,-2 0-1,-4 3-2,-1 6 3,-2 6-3,1 11 3,1 11 0,-8 19 0,18-6 0,-7 15 0,1 5 2,3 3-2,2 1 2,4 1-3,-1-3 1,-1 2-1,-2-6 0,-4 2 0,-4 0 1,-4-1-1,-6-2 0,-1 1 0,2-12 1,-13 17-1,13-17 0,-9 10 0,9-10 0,0 0 0,18-12-1,-4 3 1,6-3 0,1-1 0,2 3 1,-1 4-1,-1 6 0,-4 9 1,-5 10 0,-4 8 0,-5 8-1,-1 2 0,0 5-2,-1-7-2,8 4-9,-7-22-5,21 5-5,-23-22-9,37-19-9,-16-9-1,6-7 0</inkml:trace>
  <inkml:trace contextRef="#ctx0" brushRef="#br2" timeOffset="24536.4">18567 4376 89,'3'-53'40,"-10"-1"-1,5 18 1,-12 10-37,-8 16-1,-12 21 0,-11 21 0,-9 20 0,-5 21-2,-4 18 2,2 16-2,3 9 0,10 7 1,13-1 1,16-6-2,16-7-1,13-16-4,22-3-9,-6-36-8,25 1-14,-18-29-2,10-5-4,-15-21 3</inkml:trace>
  <inkml:trace contextRef="#ctx0" brushRef="#br2" timeOffset="25238.4">17928 5189 94,'-24'-17'37,"24"17"4,8-20-4,28 3-34,7 1-2,15 0 1,9-4 0,8 4-2,4 1 1,-1 3-1,-7 4 1,-8 5 0,-14 5-1,-12 5 1,-15 6-1,-13 6 1,-14 4 1,-10 5-1,-7 6 1,-4 2 0,-2 3 0,0 1-1,7-2 1,7-3-2,10-4 0,10-7 0,10-9 0,10-8 0,7-7-1,5-12 1,4-5 0,-2-7 0,-3-5-1,-3-5 1,-9-1-2,-6-2 3,-6 1-3,-8 4 1,-5 3-1,-2 6 2,-2 3-1,0 6 0,2 4 2,2 10-2,11-7 2,3 6-1,7 1 1,3 2-1,5 1 1,3 2-1,-2 5 1,-2 3 0,-8 6 2,-7 5-2,-9 5 1,-8 6-1,-7 1 2,-4 1-2,-2-1 1,0-5-2,2-5 0,4-9 0,11-17 1,0 0-1,20-22 0,2-7 0,4-7-1,5-5 1,1-4-2,1 0 2,-4 3-2,-4 6 0,-3 8-2,-3 5 0,3 10-2,-9-3-6,17 21-7,-15-17-10,22 20-10,-6-9-2,18 9 3,-5-8 0</inkml:trace>
  <inkml:trace contextRef="#ctx0" brushRef="#br2" timeOffset="25472.4">19671 5015 83,'-50'7'40,"6"16"1,-16-6 0,9 12-29,-6 2-5,8 7-2,9-2 0,12 2-2,17-3 1,19-8-3,23-6 0,14-9-4,18-7-3,2-17-8,27 7-6,-15-28-6,22 6-16,-18-14 1,-2 5-2,-18-6 3</inkml:trace>
  <inkml:trace contextRef="#ctx0" brushRef="#br2" timeOffset="25815.6">19894 5185 111,'-33'23'41,"17"4"1,6-21-11,10-6-28,22 5-1,6-12 0,8-8-2,3-4 1,3-5-2,-2-2 1,-7-2-1,-6 0 0,-11 2 0,-10 4 0,-13 3 2,-8 10-2,-13 8 2,-7 9 1,-7 12 1,-1 10-1,1 10 1,7 8-1,8 4 1,11 0-1,15-2 0,16-8-2,16-7-3,12-17-6,25 3-6,-9-30-6,26 11-6,-16-29-9,21 5-6,-12-12-1,2 10 3</inkml:trace>
  <inkml:trace contextRef="#ctx0" brushRef="#br2" timeOffset="25940.4">20622 5300 111,'-27'3'42,"6"5"-1,-7-11-2,10-11-38,4 16-16,-13-18-7,27 16-9,-33-8-10,19 4-2,-13-7 1</inkml:trace>
  <inkml:trace contextRef="#ctx0" brushRef="#br3" timeOffset="37016.4">11745 3100 53,'0'0'33,"0"0"1,7-12-1,-7 12-19,0 0-3,0 0-3,0 0-1,0 0-2,0 0-1,0 0 0,0 0-1,-15 7-1,15-7 0,-18 8-1,6-3 0,-1 2 0,-2-3-1,0 2 1,-2-1-2,-1-2 2,-2 1-1,-1-3 0,-1-1 0,-1 0 0,-3 0 0,-3 1 1,-5 0-1,-1 1 0,-3-1 1,-3 2-1,-1-2 0,-2 1 0,0-2 1,-2-1-1,0-2 0,-3 0 1,-4 0-1,-2-1 0,-6 2 0,-4 1 0,-6 2 0,-6 1 0,-5 3 0,-3 0 0,-2-2 0,-3 1 0,-3-1 0,-2-1 0,-2-1 0,0-2 0,1-1 0,-2 0 0,2-1 0,0 1 1,-1 0-1,-2-1 0,3 2 0,-1 2 0,0 1 1,-1 0-1,0 0 0,-1-1 1,2 1-1,3-2 1,-2-3-1,2 0 0,-1-3 1,1-1-1,-1-1 0,2-1 1,-4 1-1,1 0 0,0 0 1,-1 2-1,-5 1 0,2 1 0,-4 0 0,-3 1 0,1-1 0,-3 1 0,2 0 0,-3-1 0,3 0 0,-2 2-1,-3-1 1,2 0 0,3 1 0,1 1 0,0-1 0,4 0 0,0 2-1,1-1 1,4 0 0,1 0-1,2 0 1,2-2-1,3 1 1,2 0 0,4-2-1,4 0 1,3 0 0,3 1-1,2-1 1,0 2 0,4 1 0,1 2 0,2 0 0,4 2 0,3 0 0,4-1 0,4 2 0,5-2-1,4 0 1,4 1 0,2-2 0,4 0 1,5-1-1,3 0 0,4-1-1,4 0-1,14 1-3,-19-18-22,19 18-12,10-18 0,9 11-2,0-11 1</inkml:trace>
  <inkml:trace contextRef="#ctx0" brushRef="#br3" timeOffset="38935.2">11731 3384 59,'0'0'34,"-15"2"-1,15-2-4,-11-2-17,11 2 0,0 0-3,0 0-3,-14-11-1,14 11-1,-16-4-1,6 4-1,-5 2-1,-3 2 0,-2 1 0,-4 2-1,-1 0 1,-3 1 0,-3-1-1,0-2 1,-5 0 0,-1 0 0,-4-3 0,-2 1 0,-2 2-1,-3-3 1,0 2-1,-2-1 0,-1 1 0,1-1 0,0-2 0,1 1 0,-1-4 0,0 0 0,-1-1 1,-1-1-1,1 0 0,-1-2 0,-2 0 1,0 1-1,0 1 0,0 1 1,2 1-1,0 1 0,0 1 0,1 0 0,0-1 0,0 0 0,-1-2-1,-1 1 1,-1-1 0,0-2 1,1 0-1,-2 1 0,1-1 0,0 2 0,2-1 0,2 2 0,0 0 0,0 0 0,0 1 1,0 1-2,-2 0 2,-1 1-1,-1 1 0,-1-2 0,0 1 0,-1-1 1,1 1-1,0 0 0,1 0 0,0 2 0,2-2 1,0 0-1,1 1 0,0-2 1,-2-1-1,0 0 0,2-3 0,-1 2 1,-1-1-1,-1 0 0,1 2 0,0 1 0,-2 4 0,1-1 1,1 2-1,-2 0 0,1 0 0,-2 0 1,-2-1-1,-1 1 0,1-3 0,-2 2 1,-1-3-1,-1 1-1,2 0 1,-2 0 1,0 0-2,3-2 2,-4 0-1,2-1 0,-4-2 0,-1 2 0,-2-1 0,2 1 0,-3-1 0,0 0 0,-2 1 0,1 1 1,-1-1-2,-1 0 1,-2 0 0,-4-2 0,1 1 0,-2 0 0,3-2 0,-2 1-1,0-1 1,1 1 0,0 1-1,1-1 1,-2 2-1,-2 2 1,-1 2-1,0-1 1,3 0 0,0-1-1,2 2 1,5-2 0,2-2 0,4-2-1,3-1 1,2-2 0,1-1-1,5-1 1,2-5 0,3 4 0,5-3 0,3 0-1,5 2 1,3-2 0,4 4 0,3 0 0,3 4 0,1-1 0,2 4 0,3-1 0,-1 1 0,4 1 1,0 0-1,2 1 0,0 1 0,2-2 0,10 0 0,-20 2 1,20-2-1,-19 4 0,19-4 1,-18 2-1,7-2 0,11 0 1,-17 1-1,17-1 0,-13-1 0,13 1-2,0 0-4,-19-8-24,19 8-9,4-12 0,7 9-2</inkml:trace>
  <inkml:trace contextRef="#ctx0" brushRef="#br3" timeOffset="39730.8">6467 2636 85,'-18'-34'35,"9"15"2,-8-1-3,7 18-28,-2-5-1,12 7 1,-15 11-2,15-11-1,-10 15 0,10-15-1,-5 10 0,5-10-1,3 10 0,-3-10 0,19 15 0,-2-3 0,5 4 0,5 1-1,5 6 0,4 2 2,6 1-2,3 2 1,5 2-1,3 1 2,6-3-2,6 0 1,5-2-1,6-2 0,2-2 0,2-1 0,0-2 0,-4 0 0,-4 3 0,-7 2-1,-11 4 1,-10 4 1,-14 6-1,-13 8 0,-16 7 1,-16 7-1,-15 6 1,-17 5-1,-13 4 0,-12 5 0,-10 2 0,-10-3 0,-3-3 0,0-7 0,4-10 0,6-10 0,14-11-1,7-15-1,17-13-1,14-19-5,28-3-28,1-20-4,21 3 0,7-14-1</inkml:trace>
  <inkml:trace contextRef="#ctx0" brushRef="#br3" timeOffset="40198.8">8851 2162 82,'0'0'39,"0"0"-3,12 12 2,-16 10-35,0 11-1,-3 10 1,0 17-1,-4 10 0,1 10-1,-3 3-1,1-4 2,2-3-3,1-5 0,4-8-6,-5-28-27,15-4-2,-5-31 0,16 3-3</inkml:trace>
  <inkml:trace contextRef="#ctx0" brushRef="#br3" timeOffset="40417.2">8770 2320 95,'0'0'39,"-15"-8"1,15 8-1,16 13-35,8-11-2,14-5 0,10-2-1,11-2-1,7-6-1,7 2-3,-3-11-5,9 15-29,-22-5-1,0 16 0,-23-2-1</inkml:trace>
  <inkml:trace contextRef="#ctx0" brushRef="#br3" timeOffset="40604.4">8791 2759 92,'-21'3'39,"21"-3"1,9-15-2,21-6-35,6-4-2,12-3-1,6 4-2,-2-12-16,12 25-20,-10-6-1,6 23 0,-15 0-1</inkml:trace>
  <inkml:trace contextRef="#ctx0" brushRef="#br3" timeOffset="41134.8">9623 2702 48,'0'0'37,"0"0"-1,-11-11 2,-2-2-11,13 13-17,-19-11-1,7 12-2,-6-1-1,-1 10-2,-6 6 1,-1 10 0,-3 7-2,4 8 1,1 3-1,8 0-1,7-4 0,14-6 0,13-17-2,16-16 0,18-14-2,10-17-4,16 4-7,-10-25-8,19 22-5,-28-19-12,9 19-4,-19-6-4,-5 15 5</inkml:trace>
  <inkml:trace contextRef="#ctx0" brushRef="#br3" timeOffset="43989.6">8753 7340 70,'4'-16'36,"-3"-1"-1,-1 17 2,2-14-25,-2 14-9,-3 20 1,7 3-1,-1 10 0,6 14-1,1 12 0,4 11 0,0 8 0,3 3 1,0-4-2,1-2 0,0-15 1,1-14 1,-4-20-1,3-22 0,2-23 0,4-21 0,4-22 0,7-16 0,0-12-1,3-7 0,4-2-1,-4 2-2,2 15-3,-7 8-4,3 31-28,-15 11-1,2 31 1,-12 8-4</inkml:trace>
  <inkml:trace contextRef="#ctx0" brushRef="#br3" timeOffset="44613.6">9484 7793 92,'0'0'38,"0"0"-1,16-20 1,-3-3-32,13-2-3,7-11 1,6-3-1,-1-5 0,3-1-2,-5 3 0,-7 0 0,-12 7 0,-10 8-1,-14 9 0,-13 13 1,-9 13-1,-11 15 0,-7 14 1,0 11 0,1 9-1,6 3 2,10-3-1,15-4 1,15-11-1,20-14 0,20-20 0,19-18 0,14-13-1,7-6 1,3-5-1,-4-3 1,-6 4 0,-10 5-1,-17 11 0,-14 14 0,-17 14 0,-14 12 0,-10 12 0,-11 13-1,-6 5 1,-3 1-1,-1 0 1,4-1 0,4-14 0,9-13 1,13-26 0,0 0 0,21-35 0,4-10 2,5-12-2,4-9 1,-2 1 0,0 2 0,-7 9-2,-3 9 0,-4 12 0,-3 13-2,1 9 0,1 4-1,10 4-1,3-6-2,17-1-3,2-21-15,23 4-15,-5-21 2,12 1-1,-11-20 1</inkml:trace>
  <inkml:trace contextRef="#ctx0" brushRef="#br3" timeOffset="44785.2">10914 6898 94,'-11'-19'35,"-2"32"1,-20 14-3,7 33-19,-14 9-6,10 18-4,0 8-1,6 9-3,6 2-1,6-9-5,14 3-21,-4-21-12,10-7 2,-5-19-2,7-11 2</inkml:trace>
  <inkml:trace contextRef="#ctx0" brushRef="#br3" timeOffset="45112.8">10625 7396 116,'10'-7'40,"-10"7"3,34 4-4,-8-5-34,12 2-1,8-9-1,6 2-1,5-9 1,2-1-3,1-1 0,-5 0 0,-6 4 0,-11 6 0,-10 11 0,-13 7 0,-14 15 0,-12 12 0,-12 13 0,-6 11 0,-4 11 0,2 0 0,4-2 0,10-6-3,12-12 0,12-20-2,23-14-7,2-39-7,29-7-8,-11-29-14,14-10 1,-11-24 0,0-2 2</inkml:trace>
  <inkml:trace contextRef="#ctx0" brushRef="#br3" timeOffset="45237.6">11303 7005 118,'-54'-16'38,"6"24"1,0 8-2,19 5-36,23 9-35,10-7-4,29 5 1,8-7-4</inkml:trace>
  <inkml:trace contextRef="#ctx0" brushRef="#br3" timeOffset="45502.8">11747 7456 111,'-61'35'40,"-13"-6"3,11 12-3,-1-4-34,14 5-1,15-4-2,21-3 0,22-6-3,23-9-2,25-9-3,7-19-10,33 8-7,-11-31-7,20 6-13,-13-14 1,1 1-1,-23-7 3</inkml:trace>
  <inkml:trace contextRef="#ctx0" brushRef="#br3" timeOffset="45814.8">12178 7426 112,'-35'12'39,"-16"0"3,5 21-2,-9 3-35,7 11-1,4 2-1,8 6 1,9-1-2,13-5 0,14-8 0,14-12-2,12-16 0,12-14 0,7-15 0,5-12 0,1-11 0,-4-6 0,-3-3 0,-6-1 0,-12 7 0,-10 5 0,-9 13 0,-7 13 0,0 11 0,-17 19 0,5 8-2,1 9 1,4 7-3,3-2-1,14 8-7,-2-24-6,25 9-8,-8-30-14,20-6-1,-2-27 0,15-10 2</inkml:trace>
  <inkml:trace contextRef="#ctx0" brushRef="#br3" timeOffset="46017.6">12808 6949 116,'-6'-14'41,"-20"16"0,0 35 0,-19 23-34,5 13-4,0 11-1,3 12-1,7 2-1,8-6-1,13-7-3,8-14-2,18-13-7,0-34-8,31-9-14,-3-36-7,17-14 2,-2-28-1</inkml:trace>
  <inkml:trace contextRef="#ctx0" brushRef="#br3" timeOffset="46204.8">13142 6873 124,'-8'10'40,"-24"24"2,2 36-4,-9 9-35,0 10-1,4 7-2,6 0-1,10-5-1,11-13-4,20-7-6,-4-30-6,27 3-11,-12-30-13,17-9 2,-5-23-1,8-3 2</inkml:trace>
  <inkml:trace contextRef="#ctx0" brushRef="#br3" timeOffset="46641.6">13250 7439 111,'-11'1'41,"9"9"0,2-10-1,-13 17-36,12-6-2,4 4-1,1 1 0,3 2 0,2-1-1,4-1 1,1-4-1,2-3 0,4-7 1,3-5-1,2-10 0,4-4 0,2-5 1,2-5-2,2 1 1,-3 0-1,-2 7 0,-4 6 0,-8 12 0,-8 12 0,-15 18-1,-16 20 0,-13 20 0,-10 16 2,-5 16-2,-5 5 1,0 3 0,2 0 0,10-14 1,10-14 1,11-24-1,10-21 0,8-25 0,3-11 1,18-33-1,1-9 1,4-14 0,4-8 0,4-6-2,-1-5 0,7 9-7,-11-13-14,17 16-17,-8-2 0,19 9-2,0-3 0</inkml:trace>
  <inkml:trace contextRef="#ctx0" brushRef="#br3" timeOffset="47062.8">14730 6894 103,'0'0'38,"-13"8"1,-2 20-1,-11 8-32,0 17-1,1 11-3,1 7-2,5 8 0,6 2-1,7-1-1,11-10-3,12 2-11,2-27-24,11-5 1,-4-18 0,5-8-2</inkml:trace>
  <inkml:trace contextRef="#ctx0" brushRef="#br3" timeOffset="47250">14461 7401 106,'-18'-2'42,"18"2"-1,15 0 1,21-11-37,12-12-3,18-8 0,14-6-4,6-10-2,15 6-25,-12-14-9,4 4-2,-17-5 1,-2 7-2</inkml:trace>
  <inkml:trace contextRef="#ctx0" brushRef="#br3" timeOffset="47608.8">15276 6755 128,'-32'40'40,"-11"2"3,8 18-10,-11 0-30,5 11 1,1 2-2,4 4 0,4-3-2,9-4 0,5-6 0,9-9-2,10-11 2,11-14-2,6-13 3,8-12-1,5-12 0,3-9 0,2-8 3,0-6-3,-2-6 0,-5 5 0,-2 2 0,-7 11 0,-6 9 0,-14 9 0,12 17 0,-9 3-2,0 15-3,-1-2-2,5 10-3,-1-15-5,23 12-8,-9-26-16,19 0-1,-1-19-1,14-4 2</inkml:trace>
  <inkml:trace contextRef="#ctx0" brushRef="#br3" timeOffset="47936.4">15667 7347 111,'-29'9'40,"11"11"1,-3-11-2,18 1-34,3-10-2,31 5 0,4-14 0,12-3 0,6-9-1,4-4 0,-2-5-1,-6-1 1,-11 0-2,-14 3 0,-16 7 0,-15 4 0,-16 11 0,-13 11 0,-10 10 0,-3 10 0,-1 7 0,6 6-2,10 4 1,13-2-1,20 0-1,16-12-2,23 1-5,5-23-5,30 7-8,-9-25-13,19 2-4,-6-18-1,4 2 3</inkml:trace>
  <inkml:trace contextRef="#ctx0" brushRef="#br3" timeOffset="48342">16326 7275 95,'-41'15'39,"6"14"2,-8-2-1,15 15-11,4-12-26,15 0-2,12-10-1,17-8 2,16-8-2,9-11 0,9-10 1,3-10 0,0-6 0,-3-2 1,-6 3-2,-10 3 0,-10 7 0,-12 14 0,-16 8 0,-4 30 0,-14 12 0,-11 21 0,-9 18 0,-10 16-2,-4 13 0,-5 1-1,5 0 2,0-4-1,2-10 1,10-19 0,7-21 0,11-22 0,12-23 1,10-12 0,2-37 1,12-10 0,9-18 0,3-19-1,9-12-3,-3-11-4,8 15-6,-11-8-7,22 28-10,-8-1-11,19 24-1,3 10 1,24 22 2</inkml:trace>
  <inkml:trace contextRef="#ctx0" brushRef="#br3" timeOffset="48856.8">17834 7241 71,'14'-13'39,"-7"-1"-2,-7 14 1,0-23-12,-10 24-21,-10 3-1,-2 12 0,-8 3 0,1 8-1,-2 1 1,4 3-2,6-2 0,7-2-1,11-5 0,10-6-1,10-4 0,10-4 1,7-2-1,1-1 0,1 0 1,-3 2-1,-8 4 0,-8 4 0,-14 4 0,-11 5 0,-11 2-1,-7 2 0,-4 1-1,-2-2-1,7-2-3,-1-18-10,26 5-22,0-12-2,28-20 1,6-10-1</inkml:trace>
  <inkml:trace contextRef="#ctx0" brushRef="#br3" timeOffset="49200">18377 7190 109,'0'0'40,"-26"4"0,0 21 0,-19-1-34,6 11-4,-3 4 2,6 7-2,6-1 2,12 3-2,10-6 0,15-8-1,12-8 2,16-10-3,10-14 0,10-11 0,5-12 0,5-10 0,-1-9 0,-3-6 0,-8-1 0,-10 1 0,-10 6 0,-11 8 0,-11 11 0,-11 21 0,-11 1 0,-9 21 0,-2 13-2,-2 3-3,8 10-3,-1-10-9,25 14-15,-3-22-10,25-3 3,2-21-1</inkml:trace>
  <inkml:trace contextRef="#ctx0" brushRef="#br3" timeOffset="49683.6">19026 7342 103,'-19'-2'39,"-8"9"0,5 17 1,-8-3-33,3 11 0,0-1-3,7 1-2,5-4 1,10-3-1,8-10-1,10-8 0,8-10 0,8-10 0,4-8 0,3-7-1,-2-7 1,-1 0 0,-5 1 1,-5 3-2,-8 5 0,-7 11 0,-8 15 0,0 0 0,0 0 0,-9 19 0,6 0 0,6 2 0,4-1 0,8-6 0,8-9 0,8-5 0,8-11 0,4-5 0,3-7 0,-1-3 0,-6 1 0,-2 3 0,-11 6 0,-10 11 0,-16 5 0,-5 24 0,-6 3 0,-4 5 0,3 9 0,2 0 0,12 11-7,-1-19-9,28 16-4,-7-27-5,27 11-13,-6-17-3,13-2-2,7-13 4</inkml:trace>
  <inkml:trace contextRef="#ctx0" brushRef="#br3" timeOffset="50011.2">20943 6647 120,'-9'27'41,"-7"14"0,7 20-1,-2 5-39,1 11 1,2 11-1,-1 3-3,1 2 1,1-3-3,5 0-4,-3-19-25,14 0-7,-2-19 0,11-13-2</inkml:trace>
  <inkml:trace contextRef="#ctx0" brushRef="#br3" timeOffset="50432.4">20721 7186 124,'-25'15'41,"21"11"1,10-11-1,24 4-38,19-6 1,19-3-4,9-5 0,8-3 0,2-4 0,-2-3 0,-12 0 0,-13-5 0,-18 2 0,-17 0 0,-14 0 0,-11 8 0,-25-9 0,-4 10 0,-9 6 0,-5 9 0,-2 6 0,3 6 0,6 6 0,11 2 0,15 0 0,14-4 0,23-6 0,18-11 0,15-10 0,7-8 0,6-9 0,-2-7 0,-8-7 0,-15 1 0,-18 1 0,-20-2 0,-14 14-13,-26-14-3,5 21-6,-24-17-12,13 15-8,-1-9 1,16 8 1</inkml:trace>
  <inkml:trace contextRef="#ctx0" brushRef="#br3" timeOffset="50947.2">22241 7175 125,'12'-2'42,"9"4"0,-5-11-1,22 1-38,-4-3-1,10 1-2,3-3 0,3 5 0,0 1 0,-4 7 0,-7 6 0,-13 8 0,-18 9 0,-20 10 0,-19 9 0,-15 4 0,-11 2 0,-4 4 0,0-2 0,8-4 0,13-6 0,16-9 0,26-8 0,23-8 0,20-8 0,14-11-2,19 1-11,-3-20-4,21 13-6,-19-22-12,10 8-6,-20-10-1,-2 8 3</inkml:trace>
  <inkml:trace contextRef="#ctx0" brushRef="#br3" timeOffset="51805.2">22879 7335 106,'-27'20'37,"3"-9"3,22 5-1,2-16-29,31 12-6,8-14-1,14-4 0,5-8 0,5-2 0,-1-6-2,-5-1 0,-12-2 0,-15-2 0,-15 1 0,-17 1 1,-17 7-2,-11 4 0,-12 7 0,-7 9 0,-5 10 0,1 11 0,5 7 0,9 6 0,15 2 0,14 1 0,21-4 0,20-5 0,18-9 0,15-11 0,10-8 0,9-7 0,-2-10 0,-2 2 0,-13-8 0,-12 0 0,-14 1 0,-15 10 0,-14 5 0,-11 5 0,-22 24 0,-6-1 0,-2 12 0,-4 8 0,2 4 0,2 1 0,6-5 0,9-3 0,8-13 0,9-12 0,9-14 0,8-16 0,4-12 0,4-14 0,0-10 0,3-8 0,1-1 0,-4 1 0,-2 6 0,-4 7 0,-3 11 0,-2 10 0,1 12 0,-1 8 0,0 11 0,3 5 0,3 4 0,4 1 0,7-1 0,4-1 0,6-5 0,2-2 0,3-6 0,-2-2 0,-6-3 0,-9-1 0,-12 0 0,-19 5 0,0 0 0,-33 7 0,-6 10 0,-7 7 0,-5 7 0,6 10 0,6 5 0,13 4 0,16-2 0,17-8 0,22-6 0,14-11 0,9-15 0,6-14 0,-2-15 0,-2-12 0,-14-11 0,-12-4 0,-19-2 0,-20-2 0,-12 13-2,-29-5-11,1 23-5,-36-7-5,10 32-6,-37-7-13,-9 18-1,-31 4 2,-30 7 7</inkml:trace>
  <inkml:trace contextRef="#ctx0" brushRef="#br3" timeOffset="52444.8">6976 8677 74,'3'-20'39,"7"10"0,-10 10 0,13 15-24,-15 17-8,3 19-4,-4 19 0,-4 18-2,-5 16 0,2 8-1,-1 2-1,3-8-1,9-6-7,-4-31-19,18-10-9,-1-35 0,11-19 0</inkml:trace>
  <inkml:trace contextRef="#ctx0" brushRef="#br3" timeOffset="52616.4">7028 9123 93,'-18'-4'39,"0"3"1,14 17-2,4-4-29,19 1-5,16-7 0,16-10-3,16-13-2,15-14-3,20-3-14,-5-31-19,11 3-1,-14-15-1,-3 4 0</inkml:trace>
  <inkml:trace contextRef="#ctx0" brushRef="#br3" timeOffset="52756.8">7818 8457 98,'-50'45'37,"-11"17"1,5 28-1,-4 11-33,9 11-4,13 7-2,6-11-9,29 2-24,9-20-2,28-11 1,10-27-3</inkml:trace>
  <inkml:trace contextRef="#ctx0" brushRef="#br3" timeOffset="53536.8">8073 9060 86,'-40'10'39,"-15"2"1,5 24 0,-8-1-19,12 14-16,5 1-1,17 2-1,13-6-1,18-8 0,16-11 0,18-13-1,11-15 0,9-13-1,4-15-1,1-10 0,-3-6 0,-6-5 0,-10-1 0,-12 0 0,-12 6 0,-11 4 0,-9 8 1,-8 8 1,-5 4 0,-4 7 0,0 5 0,14 9 0,-9-13 1,19 7-1,10-4-1,9 2 1,12-2 0,5 2 0,7 2 0,2 6-1,-2 6 1,-10 10 0,-11 12 0,-7 7-1,-16 13 2,-10 7-2,-12 6 0,-8 2 0,-3 0 0,-1-7 0,6-11 0,3-12 0,10-21 0,6-12 0,16-32 0,7-10 0,7-12 0,4-10 0,2-3 0,0 0 0,-3 6 0,-6 12 0,-5 9 0,-8 12 0,-1 12 0,-13 16 0,18-8 0,-6 10 0,4 5 0,7-7-3,8 0 0,8-5-1,6-5-3,0-5 2,2 1-1,-5 1 2,-4 5 0,-10 5 1,-8 14 1,-12 6 1,-9 15 2,-7 16 1,-7 6 1,-3 13-1,0 4 0,0 2 0,3-4 0,6-3-1,8-10-3,4-20-7,17 1-17,-8-30-12,14-7 1,-4-26-2,10-5 1</inkml:trace>
  <inkml:trace contextRef="#ctx0" brushRef="#br3" timeOffset="53692.8">9280 8729 112,'-20'-34'40,"-8"4"1,12 22-1,-5 8-34,21 0-4,-5 10-5,5-10-10,42 9-7,-18-13-14,23 9-7,-5-9-1,10 7 1</inkml:trace>
  <inkml:trace contextRef="#ctx0" brushRef="#br3" timeOffset="54036">9574 8787 102,'0'0'38,"-4"13"3,4-13-3,25-7-33,0 1 0,10 3-2,0-1 0,3 3 0,-7 3-2,-4 9 0,-14 6 2,-11 5-3,-14 7 2,-10 6-1,-9 7 0,-7 3 0,-4 3 1,0 1-1,5-3 0,6-1 0,10-6 1,11-7-2,11-9 0,14-9 0,13-10-2,11-15-2,16-1-3,0-23-8,22 9-5,-16-26-14,19 8-8,-12-10 1,2 7-1</inkml:trace>
  <inkml:trace contextRef="#ctx0" brushRef="#br3" timeOffset="54628.8">10136 8955 115,'-48'44'41,"9"14"2,-5-10-1,25 2-37,-2 1-2,16-3 0,9-9 0,11-9-3,11-13 0,9-13 0,4-13-3,-1-15 1,2-9-1,-7-9 0,-3-3 0,-7-6 0,-5 2 2,-7 1-1,-4 8 2,-2 5 1,-3 6 0,1 7 0,-1 6 0,-2 16 1,14-13-1,-3 13 0,1 4 0,3 2 0,1 2 0,1 2 0,-4 2 0,1 2 1,-3-1-1,-2 6 0,-2-1 0,-1 3 1,-5 1-2,-5 2 0,-1 3 0,-6 1 0,-2 0 0,1-1 0,-2-5 0,3-5 0,11-17 0,0 0 0,14-6 0,9-17 0,8-9 0,6-6 0,6-1 0,-3 0 0,-3 7 0,-3 8 0,-9 11 0,-7 14 0,-8 13 0,-8 12 0,-6 9 0,-2 9 0,0 7 0,0-4-4,9 2-3,-3-21-6,20 4-4,-8-36-8,29 0-15,-8-31-1,14-10-1,-5-24 3</inkml:trace>
  <inkml:trace contextRef="#ctx0" brushRef="#br3" timeOffset="54800.4">11074 8458 109,'-17'71'42,"-12"8"1,10 17-3,3-4-35,0-1-2,8-8-2,5-12-3,11-7-8,-6-33-20,14-4-12,-6-24 1,9-6-1,-12-19 1</inkml:trace>
  <inkml:trace contextRef="#ctx0" brushRef="#br3" timeOffset="54956.4">10927 8907 121,'-22'-20'43,"22"20"-1,-4-20-2,22 3-37,7 1-8,5-11-8,21 10-7,-8-18-10,21 12-13,-7-12 1,8 10-1,-9-5 2</inkml:trace>
  <inkml:trace contextRef="#ctx0" brushRef="#br3" timeOffset="55455.6">11738 8884 103,'-31'-5'39,"-10"2"2,7 15-2,-11 5-33,6 11-1,-4 12-3,2 2 1,1 2-1,5 2 0,6-4 0,12-6 0,9-13-1,13-11 0,15-12 0,11-12-1,11-13 0,8-8 0,2-5 1,-2-5-1,-4 2 0,-8 1 0,-7 8 0,-11 7 0,-9 11 0,-11 14 0,0 0 0,-15 30 0,2 1-1,1 5 0,6 5-2,3 1-1,14 4-6,-2-22-14,26 2-17,-1-23 1,21-6-1,-2-23 0</inkml:trace>
  <inkml:trace contextRef="#ctx0" brushRef="#br3" timeOffset="55658.4">12382 8321 107,'-29'-9'40,"1"38"1,-16 16 0,-1 27-36,1 15-1,9 10-1,6 4 0,11-1-3,14-6 0,11-17-4,16-8-4,-1-33-23,25-6-11,-3-31 2,14-11-3,-9-27 3</inkml:trace>
  <inkml:trace contextRef="#ctx0" brushRef="#br3" timeOffset="55830">12687 8355 103,'-17'-7'39,"3"39"1,-12 19-1,0 28-34,-3 12-1,3 8-3,5 5-1,5-7-3,11-2-5,-4-30-23,19-1-8,-1-30 0,19-12-2</inkml:trace>
  <inkml:trace contextRef="#ctx0" brushRef="#br3" timeOffset="56251.2">12814 8877 103,'14'-29'39,"-20"6"2,6 23-1,-20 7-33,4 11-2,1 8 0,1 5-2,5 0 0,8 0-2,8-7 0,8-9-1,7-10 1,6-8-1,3-10 0,2-8 0,1-5-1,-2-6 1,-1 0-1,-6 3 1,-5 7-2,-5 12 2,-15 10-1,6 24 1,-16 19 1,-12 18-2,-8 23 1,-9 15 0,-5 11 1,-1 1 0,2-2 0,3-4 0,5-16 0,8-18 1,8-24 0,11-26 0,8-21-2,5-18 0,8-20 0,6-16 0,8-13 0,4-9-5,9-2 0,-2-3-7,12 20-6,-16-12-17,19 21-7,-11 0 1,9 20-1</inkml:trace>
  <inkml:trace contextRef="#ctx0" brushRef="#br3" timeOffset="56422.8">13332 9127 117,'-5'49'42,"-17"-4"1,2 13-2,-12 2-37,3-8-3,8 0-6,-2-15-8,17 7-4,-8-27-14,20 4-13,-6-21 2,17 6-2,4-18 1</inkml:trace>
  <inkml:trace contextRef="#ctx0" brushRef="#br3" timeOffset="56890.8">14364 8403 68,'-6'-30'38,"6"30"1,-21-12-1,13 33-23,-18 5-6,7 20-2,-4 9-2,2 15-2,-1 7 1,3 3-2,6 2-1,2-5-1,9-6-2,-1-17-6,20-3-26,-13-25-5,14-2-1,-18-24 0</inkml:trace>
  <inkml:trace contextRef="#ctx0" brushRef="#br3" timeOffset="57046.8">14024 8956 106,'-37'-6'41,"17"10"0,2-10-1,18 6-34,29-16-3,13-6-3,19-6-4,11-13-3,23 8-22,-3-23-11,12 6-1,-9-16 0,3 8 0</inkml:trace>
  <inkml:trace contextRef="#ctx0" brushRef="#br3" timeOffset="57405.6">14808 8191 102,'-34'32'39,"-14"8"3,13 24-3,-13 3-35,10 11 0,1 6 1,6 5-2,0-1 1,8-5-2,9-9 1,7-12-1,9-11 0,6-12-1,8-18-1,8-12 1,6-15-1,5-10 0,2-8 0,1-7 0,-2-4 2,-3 3-2,-5 3 0,-9 9 0,-4 11 0,-15 9 0,13 12 0,-13 7-2,-1 11-1,3-1-1,7 9-4,0-15-6,19 12-4,-9-27-12,24 4-12,-5-17 2,12-3-2,-8-17 4</inkml:trace>
  <inkml:trace contextRef="#ctx0" brushRef="#br3" timeOffset="57733.2">15119 8849 99,'-15'22'39,"-3"-5"2,15 8-2,3-25-32,18 20-3,8-16 0,15-6-2,6-10 0,5-6 0,2-8-3,-4-3 2,-9-2-2,-8 0 2,-14 2-2,-13 5 1,-10 10-1,-14 7 1,-7 12 1,-9 15-1,-4 10 1,1 9-1,2 6 2,8 3-2,11 1 1,15-3-1,16-7-2,15-15 0,19-8-4,9-20-7,25 4-19,-10-22-8,12 0 0,-13-15 0</inkml:trace>
  <inkml:trace contextRef="#ctx0" brushRef="#br3" timeOffset="58154.4">15873 8796 104,'-19'4'39,"-16"-1"2,8 20-3,-2-1-30,6 8-4,5 0 1,9 4-3,12-5 0,11-5 0,10-9-1,7-7 0,6-11 0,4-7-1,-1-6 1,1-6-1,-5-7 0,-4 3 1,-4-2-2,-6 5 1,-3 4 0,-8 12 0,-11 7 0,5 20-1,-12 16 0,-9 13 0,-9 22 1,-6 12-1,-8 17 1,-6 5 1,-3 2-1,-1-3 1,7-11 0,2-11 0,8-22 0,7-19 0,11-25-1,14-16 0,-2-20 0,10-13 0,4-15 0,6-9-2,6-11 1,2-8-2,5 0-1,0-11-8,10 20-6,-15-12-17,16 16-6,-8 1 0,15 16-1</inkml:trace>
  <inkml:trace contextRef="#ctx0" brushRef="#br3" timeOffset="58638">17211 8709 103,'-15'8'39,"-13"0"3,4 16-4,-10-1-32,2 6-3,0 1 0,4 1-1,5-3 1,10-4-2,12-6 0,15-8 0,15-7 0,13-3-1,9-2 1,4 2-1,-1 3 1,-6 7 0,-11 8-1,-15 9 1,-19 6-1,-18 8 0,-11 2 0,-10-2-1,-1-1-1,2-12-1,13-2-6,2-27-19,35 2-13,7-24 1,25-4-1,1-17 1</inkml:trace>
  <inkml:trace contextRef="#ctx0" brushRef="#br3" timeOffset="59012.4">17665 8812 99,'-27'-3'40,"7"18"0,-11-2 1,10 5-27,-6 11-9,7 10-2,3 3 1,5 3-1,8-2-1,8 1 0,9-7 0,8-7-2,7-10 0,7-12 0,6-15 0,7-13 0,2-9 0,-1-10 0,0-3 0,-4-6 0,-4-1 0,-6 3 0,-10 7 0,-6 11 0,-8 9 0,-11 19 0,0 0 0,-16 24 0,0 8 0,-2 4 0,4 7 0,3-3-7,12 2 0,4-20-9,25 9-13,-8-26-11,19-2 0,-2-18 0,9 0 2</inkml:trace>
  <inkml:trace contextRef="#ctx0" brushRef="#br3" timeOffset="59496">18284 8900 96,'12'-16'39,"-15"-5"0,3 21 0,-13-9-26,13 9-6,-24 22-2,8 4 0,-4 8-1,2 4-2,-1 3 0,5-3 0,4-2 0,4-7-2,6-8 0,8-11 0,6-12 0,8-12 0,2-8 0,4-7 0,0-7 0,-1 1 0,-2-1 0,-5 4 0,-3 6 0,-6 9 0,-1 5 0,-10 12 0,0 0 0,13 17 0,-6-2 0,3 2 0,4 0 0,3-2 0,4-3 0,6-7 0,3-6 0,4-7 0,0-10 0,2-2 0,0-7 0,-2-2 0,-4-1 0,-5 3 0,-5 6 0,-8 13 0,-12 8 0,1 20 0,-12 9 0,-4 10 0,-2 13 0,-2 3 0,8 12-8,-5-14-7,20 11-2,-9-25-6,27 8-12,-4-24-7,27-6 0,7-18 2</inkml:trace>
  <inkml:trace contextRef="#ctx0" brushRef="#br3" timeOffset="59870.4">20129 8371 109,'-11'8'39,"-8"3"1,8 26-7,-6 1-29,3 16 0,-3 13 0,-4 12-2,2 7 0,1 4-3,8-2-1,-1-18-8,21 2-26,-8-24-4,15-8 1,0-25-1</inkml:trace>
  <inkml:trace contextRef="#ctx0" brushRef="#br3" timeOffset="60307.2">19795 8815 115,'-32'5'41,"22"12"1,6-7-1,30 3-36,10-3 0,21-2-3,13-4 0,11-2 0,6-4-2,-1 3 0,-4-1 0,-8 0 0,-11 1 0,-18 2 0,-18 3 0,-15-1 0,-12-5 0,-9 19 0,-9-5 0,-7 7 0,-4 4 0,3 6 0,1 3 0,9-2 0,10-1 0,13-7 0,15-9 0,11-10 0,12-12 0,8-14 0,5-7 0,-1-6 0,-9-3 0,-9 3 0,-16 2-2,-17 3-5,-7 12-7,-27-10-7,5 17-16,-20-8-4,11 5-2,-1-6 1</inkml:trace>
  <inkml:trace contextRef="#ctx0" brushRef="#br3" timeOffset="60712.8">21693 8396 114,'15'-17'41,"3"18"1,-18-1-7,-3 24-31,-9 15-1,-5 16 1,-9 14 0,-2 13-2,-1 5 0,3 7-1,9-6 0,8-7-3,16-9-1,8-26-12,28-5-22,-6-28-4,16-10 0,-6-26 0</inkml:trace>
  <inkml:trace contextRef="#ctx0" brushRef="#br3" timeOffset="60915.6">21621 8483 115,'-23'-17'41,"9"0"1,29 12-2,18-3-37,13 2-1,14 1-3,11 1-1,8 10-5,-9-10-21,10 19-12,-21-3-1,-5 11 0,-23-3 0</inkml:trace>
  <inkml:trace contextRef="#ctx0" brushRef="#br3" timeOffset="61071.6">21602 8834 113,'-24'18'40,"30"-1"0,14-13-1,27 5-37,18-12-3,8-8-9,13 10-28,-7-4 0,7 7 0,-16-3-2</inkml:trace>
  <inkml:trace contextRef="#ctx0" brushRef="#br3" timeOffset="61336.8">22490 8924 118,'-45'12'41,"-15"-3"3,5 15-2,-11 0-35,18 8-4,9 1-3,20 6 0,16-2 0,21-3 0,19-7 0,16-7 0,18-8 0,-2-16-11,20 5-7,-16-27-5,18 11-13,-19-18-7,2 7-2,-14-8 4</inkml:trace>
  <inkml:trace contextRef="#ctx0" brushRef="#br3" timeOffset="61477.2">22988 9156 126,'-7'13'42,"-4"-19"-1,11 6-3,6-12-47,-6-13-27,19 9-6,-12-6 1,6 6-3</inkml:trace>
  <inkml:trace contextRef="#ctx0" brushRef="#br4" timeOffset="74222.4">5237 3239 70,'0'0'35,"0"0"-1,-14 2 0,0 0-25,12 10-4,-5 0-1,6 12-1,-1 10-1,6 10 0,1 13 0,0 13-1,-1 11 0,-1 11 0,-3 10 0,-2 2-1,-5-3 1,-2-2-1,-1-9 0,2-9-1,3-12 1,2-11-1,4-14 0,4-11 0,3-10 1,3-7-1,-2-4 1,-9-12 0,15 12 0,-15-12 1,0 0-1,0 0 1,0 0-1,0 0 1,-23-6-1,3-1 0,-7-4 1,-8 1-1,-11-1 0,-9 2 0,-17 6 0,-15 6 0,-13 10 1,-11 8-1,-9 6 1,-1 9 0,-2 1 0,9-1 0,16-5-2,19-8-1,25-5-6,13-20-28,41 2-1,3-30-1,31 2-3</inkml:trace>
  <inkml:trace contextRef="#ctx0" brushRef="#br4" timeOffset="230045.0634">6607 10468 62,'4'-20'37,"-9"-6"0,-1 10 0,-12-7-25,6 11-6,-9-1 1,4 9-2,-5 4-1,1 13-1,-2 8-1,1 12 1,-1 7-2,4 8 2,3 0-2,9 0 1,7-5-1,12-9 1,10-16-1,11-17 0,14-16 0,7-14 0,7-10 0,3-7-1,-3-4 2,-4 1-4,-8 5 3,-10 8-2,-10 12 1,-11 11 0,-18 13 0,3 22 0,-13 7-1,-3 9 3,1 4-3,5-1 1,11-3-3,9-11 0,19-12-5,2-31-21,31-6-9,1-24-2,18-9 2,-3-17 0</inkml:trace>
  <inkml:trace contextRef="#ctx0" brushRef="#br4" timeOffset="230419.4658">7667 9741 101,'0'0'39,"-25"24"0,7 36 0,-14 18-33,4 19-1,-1 10-3,6 8 0,4-2-2,9-13-1,15-16-3,12-24 1,20-19-4,7-31-4,27-15-23,-5-28-4,13-11 1,-5-23-2,11-5 26,-17-23 2,0-3 7,-10-4 6,-18 0 27,0 17 6,-17 10 0,-5 28 4,-26 16-22,4 46-3,-24 19-3,4 36-3,-10 13-4,2 15 0,-1 5-3,5 1 0,9-4-4,4-13 0,12-3-10,-5-22-21,16-8-5,-4-22 0,6-9-2</inkml:trace>
  <inkml:trace contextRef="#ctx0" brushRef="#br4" timeOffset="230606.667">7941 10311 106,'-22'2'41,"13"15"2,5-7-5,26 1-33,13-9-5,20-4-4,25-1-2,3-17-21,24 9-10,-6-11-4,2 5 2,-14-6-2</inkml:trace>
  <inkml:trace contextRef="#ctx0" brushRef="#br4" timeOffset="231511.4728">8568 10362 90,'-38'35'39,"1"-10"-1,20 3 4,5-11-34,21-5-4,18-11-1,14-7-1,8-5-1,8-6-1,2-6 1,-2-4-3,-6-3 2,-12 1-1,-12 2 2,-15 3-2,-15 4 3,-12 5-2,-15 11 1,-9 6 2,-9 10-2,0 7 1,-3 8-1,7 7 1,7 3-1,13 5 0,15-5 0,20-3 0,15-8 0,19-9-1,14-10 0,11-9 0,4-9 0,1-6 0,-5-4 0,-11-2-1,-9 2 1,-14 3 0,-14 5 0,-22 13 0,0 0 0,0 0 0,-21 13 0,0 10 1,1 5-2,-1 3 2,5 1-1,5-1 0,6-5 0,8-8 0,9-10 0,5-13 0,3-10 1,2-6-1,-2-11 1,-1-4-1,-1-6 2,-3 2-1,-2 2 0,-2 3-2,1 5 3,2 7-2,3 5 2,4 5-2,4 4 1,8 4-1,3 0 1,2 5 1,1-1-2,1 1 0,-3 0 0,-4 3 0,-5 2 0,-7 2 0,-8 6 0,-6 2 0,-10 7 0,-3 4 0,-8 8 0,-5 2 0,-2-1-2,-1 2 2,1-6 0,6-3 0,6-11 0,9-17 0,0 0 2,21-24-2,2-6 0,7-10 0,6-5 0,1-5 0,0 2 0,0 5 0,-5 8 0,-6 11 0,-5 10 0,-8 13 0,-13 1 0,16 28 0,-10-3 0,0 3 0,5 4 0,2-4-5,11 3-4,-4-16-7,22 12-9,-16-25-4,24 8-8,-9-18-3,10 0 0,-10-10 0</inkml:trace>
  <inkml:trace contextRef="#ctx0" brushRef="#br4" timeOffset="232088.6765">10410 10185 107,'-18'-14'41,"-1"20"1,-13-4-1,0 19-32,-8-3-5,4 10 0,-1 4-2,5 4 1,5 2-3,7 0 2,7-4-2,13-5 0,9-9 0,7-10 0,9-11 0,5-9 0,7-12 0,5-9 0,4-10 0,-1-5 0,-4 1 0,-1 1 0,-8 8 0,-6 8 0,-9 14 0,-17 14 0,-2 15 0,-11 10 0,-5 10 0,-1 4 0,3 2 0,2-3-2,10-5-4,10-16-1,21 1-9,-3-30-8,30 7-4,-12-28-8,22-2-2,-6-25 11,10 3 21,-8-12 5,-6-14 13,5 12 8,-25-12 6,10 24 9,-23 1 5,0 30-14,-22 7-15,1 21-3,-21 41-3,0 9-1,-7 14-2,0 11 0,0 4-5,0 1 2,6-2-5,1-13-2,16 3-13,-15-31-4,21 4-9,-14-28-5,13-13-3,0 0 1</inkml:trace>
  <inkml:trace contextRef="#ctx0" brushRef="#br4" timeOffset="232416.2786">10779 10016 126,'-18'-12'44,"18"12"0,-18 12-3,22 2-41,9-4 0,13 2 0,8 0 0,7-4 0,8-3 0,4-3 0,2-2-4,-4-6 0,-2 1 0,-6-1 1,-7 1 1,-6 2 2,-8 6 0,-8 6 2,-10 9 0,-4 11 1,-6 8-2,-1 7 0,-4 3-1,3 3 1,2-1-3,2-6 2,4-6-3,5-15-1,10-8-3,-5-25-10,22 5-6,-19-33-8,21 2-3,-14-24-6,8-8 1,-8-13 1</inkml:trace>
  <inkml:trace contextRef="#ctx0" brushRef="#br4" timeOffset="232556.6795">11403 9812 115,'-15'11'41,"-9"-5"2,11 8-5,2 7-40,11-21-17,21 0-6,-3-12-14,29 8-3,6-9 0,24 5 0</inkml:trace>
  <inkml:trace contextRef="#ctx0" brushRef="#br4" timeOffset="233196.2836">11696 10216 86,'-6'-22'37,"4"5"4,-6-9-3,10 10-29,-9-4-3,6 10-2,1 10 0,0 0 0,-16 18 0,8 11-2,-4 7 0,2 7 1,-2 3-1,4 3 0,2-1-1,10-8 1,5-8-1,10-12 1,6-12-1,7-13 0,6-12 2,3-12-3,2-11 0,-5-10 0,-2-3-2,-6-2 0,-5 5-1,-7 2-3,0 15-3,-16-6-8,18 33-9,-19-12-6,16 25-7,-6-2-2,11 11 4,-5-2 0</inkml:trace>
  <inkml:trace contextRef="#ctx0" brushRef="#br4" timeOffset="233555.0859">12212 10241 94,'0'0'39,"4"14"1,-4-14 0,16 8-31,0-10-2,14 2-1,2-6-2,9-1-1,0-2-1,2-3 0,-3-2-1,-7-2-1,-9-1 0,-12 0 0,-12 1 1,-12 1-1,-11 2 0,-7 4 0,-7 7 0,-7 8 0,-3 13 0,-4 10 0,3 7-1,8 8 2,11 2-2,14 3 2,18-8-2,23-11 1,23-10-3,23-22-2,29-6-9,-3-32-10,23 6-2,-18-32-11,11 0-3,-18-13-2,-7-1 4</inkml:trace>
  <inkml:trace contextRef="#ctx0" brushRef="#br4" timeOffset="233742.2871">13201 9618 103,'-30'-5'41,"1"29"0,-14 13 0,8 25-32,-5 7-4,6 12-1,5 3-1,8 0-2,11-3-3,7-12-1,15-7-4,-2-25-11,26 3-8,-14-35-9,21-1-4,-6-25-3,7-3 3</inkml:trace>
  <inkml:trace contextRef="#ctx0" brushRef="#br4" timeOffset="234163.4898">13289 10059 113,'0'0'41,"-17"5"1,-1 6-3,7 12-33,-1 4-3,7 0 0,5 2-1,6-5-1,8-9 0,8-5 0,5-10-1,3-6 0,0-9 1,4-6-1,-2-3 0,0-3 0,-3 3 0,-4 3 0,-4 9-1,-8 11 1,-7 17-1,-9 15 0,-11 20-1,-13 19 2,-10 16-1,-10 12 1,-4 6-1,-3-4 1,2-6-2,4-11 3,7-17 0,13-25 0,13-24-1,15-17 1,12-34-1,10-12 1,13-20 1,7-15-2,5-9 0,4-4-1,-1 3 0,-5 3-6,3 22-7,-21-4-8,11 37-5,-25-4-8,14 24-6,-12 8-4,6 10 4</inkml:trace>
  <inkml:trace contextRef="#ctx0" brushRef="#br2" timeOffset="239342.723">16822 9947 20,'10'-6'28,"-10"6"2,0 0 0,13-5-12,-13 5-4,0 0-3,-16-6-4,16 6 0,0 0-1,-12 18-1,1-6-1,3 8-1,-6 4 0,-1 6-1,-7 3 0,-3 5-1,-5 1 0,-2 3-2,-2 0 1,-3 2 0,-2 1-1,-1 2 1,-2 4-1,-1 5 1,-2 4-1,-2 3 3,-1 5-3,-5 3 2,-1 6-1,-9 2-1,-8 3 0,-8 5 0,-9 5 0,-5 2 0,-8 6 2,-3 3-1,-8 2 1,-3 5 0,2 3 0,-1 4 0,-1 1 1,3 2-1,-4 1-1,-2 4-1,-1 4 1,2 1 1,-3-1-1,3 0 0,0 0 0,0 3-1,1 4 1,4-1 1,7 0-2,4-4 0,6 2 1,2 0-1,5-2 0,4-4 1,0-7-1,3-4 0,-2-6 0,2-2 1,1-7-1,2-5 0,3-3 2,4-6-2,7-4 2,9-4-1,10-8 1,8-10-2,11-8 0,8-17-7,19-5-30,-2-20 0,17-8-1,1-21 0</inkml:trace>
  <inkml:trace contextRef="#ctx0" brushRef="#br2" timeOffset="239919.9267">13751 12747 42,'-11'7'35,"11"-7"2,0 0-2,-4-22-14,27 7-16,9-13-1,16-4 0,12-10 0,19-3 0,8-3 0,9 2 0,-2 3-1,1 11 0,-10 9-1,-10 15 0,-16 15-1,-16 18 0,-18 13-1,-12 13 1,-14 9-1,-10 7 0,-5 4 0,-3 2-1,-1-3-1,-1-12-5,14 5-21,-5-22-11,18-6 1,2-18-3</inkml:trace>
  <inkml:trace contextRef="#ctx0" brushRef="#br2" timeOffset="240387.9297">13070 11969 72,'-8'-22'40,"8"22"-2,-8-12 1,8 12-33,-4 16-2,5 10 0,-2 9-1,0 15-1,-2 8-1,-2 7 0,-1 4-1,-1 2 0,3-5-3,-1-16-3,14-2-31,-6-24-1,12-12-1,-4-18-1</inkml:trace>
  <inkml:trace contextRef="#ctx0" brushRef="#br2" timeOffset="240575.1309">12798 11941 95,'-27'2'42,"14"-3"1,31 8-5,20-11-33,30-6-2,24-8-2,19-12-4,23 3-15,-12-18-6,16 16-12,-19-6-5,-2 10-2,-21 3 3</inkml:trace>
  <inkml:trace contextRef="#ctx0" brushRef="#br1" timeOffset="245317.5613">16881 10170 54,'-8'-17'32,"8"17"-1,-2-15 1,-4 3-26,6 12-1,5-21 1,-5 21 0,10-23 0,-10 23-2,7-23 0,-7 23-1,1-20-1,-1 20-1,-1-17 0,1 17-1,-2-12 1,2 12-1,0 0 2,0 0-1,0 0 2,0 0-1,0 0 0,7 18 1,-6-2-1,1 8 0,-2 6-1,-1 8-1,-1 7 0,-1 6 1,0 3-2,2 7 2,-2 1-2,3 5 2,1 1-2,3-1 3,1 1-2,0-1 0,2-1 0,0-2-2,0 1 2,1 0-2,-2 2 2,1-1-1,-1 5 0,0 0 1,-3 3 0,2 1 3,-4 0-3,1 1 3,-1-1-2,1 0-1,-1-1 1,0 1-1,-1 0 1,2 2-3,-1 0 3,2 0-2,0 1 1,2-1 0,-2 0-1,3-1 1,1 0 0,-1-1-1,0 2 1,-1-1-1,0-3 1,1 2 0,-2-1 0,1 0 1,0-3-1,-1 0 0,1-3 0,0 1-1,-2 0 1,2 0 0,-3 3 0,0-3 0,-1 3-1,-1-1 1,2-2 0,-2-2 0,0-3-1,0-3 1,1-2 0,2-3 0,1-3 0,-2-2 0,2 0 0,-2-2 1,-2 1-2,0-2 2,-4-1-2,0 2 1,-2-1-1,-1 1 0,-1-2 1,-1-1-1,1 0 0,-2-1 0,3-3 1,2-5-1,-1 0 1,2-5 1,2-1-2,1 0 1,1-2 0,0 1 0,1 1 0,-1 4 0,1-1 0,-1 4 1,0 0-1,1-1 0,-1-2 0,1-4 0,-1-4 0,2-6-1,-2-4 1,0-7-2,0-10 2,0 0 0,0 0-1,0 0 0,7-13 1,-7 13-1,8-11 1,-8 11-1,10-7 1,-10 7-1,10 1 0,-10-1-1,0 0-2,5-15-9,-5 15-10,0-30-8,1 9-9,-9-17 1,7-1-2</inkml:trace>
  <inkml:trace contextRef="#ctx0" brushRef="#br1" timeOffset="245941.5653">16712 13244 36,'-19'-10'33,"19"10"1,-13-17 0,3 2-27,10 15 0,-8-25 1,8 25 1,-4-21-1,4 21-2,-2-11 1,2 11-2,10 11-1,0 9 0,2 5-2,3 11 0,2 8 0,4 9-1,-1 6 0,5 5 0,-1 0 0,2-3-1,2-5 1,2-6 0,2-13 0,7-14 0,2-17 0,3-19 0,3-19 0,2-17-1,0-13 1,0-14 0,-3-8 0,-5-6 0,-7-6-1,-5 1 1,-3 7-1,-8 6 0,-3 10-2,-4 9-1,2 16-6,-10-1-10,20 32-12,-11-1-8,11 17-2,-6 1 0</inkml:trace>
  <inkml:trace contextRef="#ctx0" brushRef="#br1" timeOffset="246659.1699">17906 13040 71,'-1'-36'40,"9"12"-2,-5-6 0,8 15-31,-6-2-2,6 12 0,-11 5-2,15 15 0,-10 9-1,1 13 0,-3 11 0,2 12-1,0 11 0,0 7 0,0 3-1,3 2 1,3-9 0,4-9 0,5-16 0,6-17-1,8-23 1,6-20 0,6-21-1,3-17 0,2-12 0,-3-8 1,-3-5-1,-6 4 1,-6 7 0,-10 13 0,-6 14-1,-6 18 1,-11 18-1,2 20 0,-7 17 0,1 15-1,-1 11 1,4 6 0,5-3 0,9-6 0,10-12 1,13-20 0,7-21 0,7-19 0,3-21 0,-1-17 0,-4-15 0,-6-12 1,-9-8-2,-11-8 0,-8-1-2,-8-3-3,2 9-7,-13-6-8,17 24-6,-17-7-10,21 24-7,2 8 1,12 15-1</inkml:trace>
  <inkml:trace contextRef="#ctx0" brushRef="#br3" timeOffset="251573.2014">12548 15286 22,'0'0'24,"-13"7"-4,0-3-16,3 2 0,-5 0-1,2 3 1,-3-4 1,6 7 2,-5-10 0,9 8 2,6-10-1,0 0 1,-12 7-1,12-7-2,11 5 0,3-2-2,1-3-1,7 4 0,4-4-1,7 2 0,3-2-1,8 0 0,7-1-1,5 0 1,5-2 0,5 0 0,7-3-1,6 0 0,6 2 0,4-1 1,6 1-1,6 0 1,3-1-1,6 2 0,1 0 0,6 0 1,4 0-1,1-1 2,2 1-2,1-1-2,3 0 2,4-2 0,2 1 2,-1 2-2,-2 0 0,-1 0 0,-2 2 0,-1 2 0,-3 0 1,-6 4-1,-6-2 0,0 1 0,-5-3 1,2 0-1,-1-2 1,0-2-1,-4-2 0,-3-3-1,-4 2-4,-12-5-1,-3 14-9,-25-13-16,-4 14-5,-21-4 0,-3 11 2</inkml:trace>
  <inkml:trace contextRef="#ctx0" brushRef="#br3" timeOffset="252400.0067">12703 15586 30,'-27'7'32,"11"4"1,-6-9-9,20 11-8,2-13-6,0 0-3,13-1-3,13 0 0,8-6-2,12 3 0,8-6 0,10 1-1,12-2-1,11-2 0,13 1 0,11-1 0,7-2-1,7 1 2,8 1-2,6 1 2,3 3-1,2 2 1,-1 2-1,1 2 2,2 0-1,6 0-1,1 0 2,3 0-1,2-2 0,5 1 0,0-1 0,2 0 0,-7 1 0,-6 1-1,-1 2 0,-9 1 0,-7 2 0,-13 1 0,-7-1 0,-11 1 0,-6 0 0,-9-3-1,-9 2-3,-13-11-7,-1 8-24,-17-10-3,-4 6 1,-17-10-2</inkml:trace>
  <inkml:trace contextRef="#ctx0" brushRef="#br3" timeOffset="252946.0102">14723 14991 46,'-19'-16'33,"4"-2"2,15 18-11,-5-21-20,5 21 0,18-14 0,1 15 1,0 0-1,10 8 0,4 0-1,10 9 1,6 0-1,13 6 0,6 1-1,11 5 0,9 0 0,7 1-1,8 0 1,4-1-1,-3 0 0,-4 0 0,-9 0-1,-14 0 0,-20 4 1,-21 7 0,-29 4-1,-32 9 0,-31 6 1,-21 8-1,-21 3 1,-9 2-1,-9-1 1,1-7-3,10-6 0,18-19-7,42 1-18,14-30-12,42-11-2,22-23-1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21T23:56:58.47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2667 1423 94,'0'0'39,"0"0"2,0 0-3,0 0-36,0 0-1,-4-48-1,4 48 1,55-17 0,-55 17-1,80-24 0,-33 8 0,-47 16 0,94-44 0,-46 19 0,-1-3 0,-47 28 0,71-57 0,-71 57 1,36-52-1,-36 52 0,0 0 1,0 0 0,-67-28 1,47 43 1,-78 28-1,-10 14 0,12 21 0,23 11-2,44 1-2,52-10-8,42-27-29,65-37-2,11-17 1,25-12-1</inkml:trace>
  <inkml:trace contextRef="#ctx0" brushRef="#br0" timeOffset="421.2054">4065 1286 104,'32'-53'42,"-32"53"1,-42-1-4,-26 24-35,-29 19-1,-1 17 1,9 5-2,33 1 0,30-14-1,43-19 0,32-31-2,-49-1 2,69-20 0,-69 20-1,88-41 2,-88 41-4,87-57 2,-87 57-3,85-63 3,-85 63-4,67-60 2,-67 60 1,59-15 1,-25 27 0,-18 29-1,-15 38 2,-26 35-1,-8 38 1,-9 19-1,1 18-1,-3-24 0,-5-14 2,-5-20 0,-7-23 1,-3-25-1,-5-28 0,1-26-1,2-37-2,9-27-7,0-37-32,26-24-1,2-36 0,23-14-1</inkml:trace>
  <inkml:trace contextRef="#ctx0" brushRef="#br0" timeOffset="1107.6142">5884 899 77,'0'0'39,"-4"-61"0,4 61-1,0 0-27,0 0-8,0 0-1,0 0 1,51 40 2,-56-5-3,11 81 2,-15 22-2,-4 8 2,-2 5-2,2-3 1,-1-20-2,7-24 0,6-55 1,6-20-2,-5-29 2,19-2-1,-4-23 0,3-16 1,-1-13-1,4-19 0,-21 73 0,30-80 0,-30 80 1,36-84-2,-36 84 2,49-71-3,-49 71 2,51-53 0,-18 20-1,23 21 0,-1 26-2,-2 22 2,-7 18-1,-12 19 1,-22 3-1,-13 1 0,-20-16 1,-13-6-1,-13-13 0,-11-9-2,-2-13-2,-5-20-4,19-14-28,-7-16-2,27-6 0,6-12 0</inkml:trace>
  <inkml:trace contextRef="#ctx0" brushRef="#br0" timeOffset="1872.024">7051 1504 101,'0'0'38,"-14"3"0,-6-1 0,-20-2-33,0 7 0,-12 4 0,-1 8 0,-7 7-1,3 6-1,-1 4 0,8 5 0,10 3-1,14-2-1,17-8-1,18-6 1,19-13-1,17-8 1,17-10-1,8-11 0,6-11 2,-5-7-2,-3-6 0,-9-2 0,-15 0 0,-13 5 0,-14 3 0,-12 8 0,-12 10 0,-7 12 0,-8 14 0,-5 11 0,0 6-2,2 10 2,8 2-1,8 3 1,13-5-1,14-6 0,14-10 0,13-11 0,12-9 0,4-11-1,3-9 1,-1-8 0,-7-5 1,-8-3-1,-8-3 1,-11 1 0,-7 8 1,-8 1 0,-9 12 0,-5 14 0,-14 5 0,-2 15-1,-7 12 1,-2 9-1,-1 4 0,1 4-1,8-4 2,7-7-2,8-10 1,13-11 0,10-16 1,9-14 0,5-7 0,4-10 0,-2-6 0,0-3 0,-6 2 1,-4 4-2,-8 9 0,-7 10 0,-12 14 0,0 0 0,0 12 0,-3 9 0,3 5 0,4 0-4,14-2-1,6-15-5,29-3-28,-3-12-3,21-7 1,-5-19-2</inkml:trace>
  <inkml:trace contextRef="#ctx0" brushRef="#br0" timeOffset="2059.2264">8344 1227 114,'0'0'41,"5"-62"2,-5 62-2,0 0-37,-13-20-1,-1 47-1,-16 34-1,4 36 1,-6 16-3,17 11 0,6-5-4,12-14-6,18-34-28,-12-23-2,16-11 1,-4-26-2</inkml:trace>
  <inkml:trace contextRef="#ctx0" brushRef="#br0" timeOffset="2308.8296">8537 1505 120,'-27'-24'41,"1"19"1,-18 14-1,3 21-37,-7 4-2,9 6 0,6-1-1,7-2 1,12-3-2,10-2 0,12-6 0,10-1 0,13-8-2,7-7 0,8-4-1,0-8-2,10-1-7,-14-15-28,17 1-2,-15-11 2,7 3-2</inkml:trace>
  <inkml:trace contextRef="#ctx0" brushRef="#br0" timeOffset="2652.034">8793 1657 103,'-16'21'39,"-3"-7"1,19 1-1,0-15-33,26 9-4,9-10 0,12-2-1,10-5 0,5-2-1,3-4 0,-4-4-1,-9-3 1,-12-3-1,-15-4 0,-16 0 1,-22 2 1,-14 5 1,-17 7-1,-9 10 1,-7 12 0,-4 10 0,2 12-1,4 6 1,13 7-1,14 2 0,21-2-2,19-3 0,24-13-3,20-15-4,34-5-31,0-13-2,19-6 1,-4-14-1</inkml:trace>
  <inkml:trace contextRef="#ctx0" brushRef="#br0" timeOffset="2964.038">9643 1534 118,'-39'5'41,"-14"13"1,-6 9-1,0 10-37,12-1-1,12 1-1,15 0-1,15-8 0,21-5 1,18-14-2,14-10 0,13-12 0,6-9 0,5-16 0,0-16 0,-72 53 0,74-69 0,-74 69 0,63-88 0,-63 88 0,57-82-2,-57 82 2,30-67 2,-30 67-2,-1-23 0,-21 16 0,1 27 0,-12 19-8,-1 13-19,16 37-14,7 4-2,32 4 0,35-38-1</inkml:trace>
  <inkml:trace contextRef="#ctx0" brushRef="#br0" timeOffset="7706.4988">11251 1563 92,'20'-22'39,"-10"-1"1,4 10-1,-14 13-36,15 8-1,-17 17 1,-3 18-1,-7 13 0,-1 10-2,-1 5 1,1 0-4,10-5-3,-6-21-30,28-10-2,3-25-1,18-16 0</inkml:trace>
  <inkml:trace contextRef="#ctx0" brushRef="#br0" timeOffset="7878.101">11535 1375 85,'0'0'39,"-50"-70"0,50 70 0,-41-52-33,41 52-26,0 0-17,-25-55 1,25 55-2,0 0 0</inkml:trace>
  <inkml:trace contextRef="#ctx0" brushRef="#br0" timeOffset="8127.7042">12177 1506 99,'-20'-6'39,"4"4"2,-14-7-2,7-1-34,-11 8-2,-1 10 0,-5 12 0,-3 10-1,-2 9 0,3 5-1,5 7-1,8 0 1,10-1-2,16-6 1,20-12-3,19-15-3,31-8-30,2-15-4,22-7 1,-4-12-1</inkml:trace>
  <inkml:trace contextRef="#ctx0" brushRef="#br0" timeOffset="8673.7112">12526 1463 99,'11'-7'38,"-11"7"2,7 17-1,-12-4-35,2 8 0,-6 7 0,-1 3-1,-1 6-2,2-4 1,0 0-2,7-1 1,7-8-1,6-7 1,11-7 0,10-13-1,8-8 1,8-7 0,1-9 0,2-7 0,-2-3 0,-5-2-1,-7 0 1,-9 8-1,-7 8 1,-12 10-2,-7 24 1,-9 16-1,-10 23 0,-10 24 0,-7 18 0,-8 17 0,-2 11 1,-4 8-2,3-3 2,2-6-1,9-17 1,6-16 0,9-22 0,7-20-1,5-26 2,7-18-1,-3-30 0,7-13 1,0-13-1,5-15 1,1-11-1,6-9 1,6 0-2,8 0 1,9 9-5,0-7-16,19 20-18,0 8 0,24 16-1,7 7-1</inkml:trace>
  <inkml:trace contextRef="#ctx0" brushRef="#br0" timeOffset="9484.9216">14517 1667 95,'6'-17'38,"-6"17"1,0 0-3,0 0-32,-3 23 0,-5 0 0,-8 12-1,-1 8-1,-5 5 0,1 5-1,-1 0 0,6-2-1,3-6 1,8-8-1,6-15 2,7-12-1,9-16-1,3-13 2,6-13-2,1-10 2,0-5-1,4-10 1,-6-2-2,3-2 2,-5 5-2,-2 7 0,-5 10 1,-1 9-1,-1 8 0,-1 9 0,5 8 0,2 7 0,7 6 0,11-1 0,10 0 0,14 0 1,5-4-1,4-2 0,-1 2 0,-5-3 0,-8-2 0,-12 5 0,-16 1 0,-16 4-1,-17 6 1,-11 7 0,-12 2 0,-9 8 0,-6 5-1,0 4 1,1 3 0,8-3-1,12 0 1,14-7-1,19-6 2,17-12-1,16-14 0,14-13 2,9-12-2,2-8 2,-2-10-2,-7-6 1,-12-6-1,-13-5-1,-13 1-1,-17 5-1,-10 9 0,-14 6-1,0 13-3,-9 1-5,27 24-26,-25-11-1,28 22 2,5 1-2</inkml:trace>
  <inkml:trace contextRef="#ctx0" brushRef="#br0" timeOffset="9843.7262">16164 1553 118,'-37'-10'39,"2"8"2,-19-3-6,1 11-32,-8 6 1,6 12-1,-2 7-2,4 9 1,6 7-1,10 4-1,13 1 1,13-4-1,17-6 0,17-8 0,13-9 0,13-11-1,8-17 2,5-11-1,4-12 0,0-12 0,-5-5 0,-9-5 0,-7 2-1,-10-2 1,-10 14-1,-10 7 0,-12 14 0,-3 13 0,-22 17-1,2 5-1,7 9-3,-1-3-6,22 7-24,-4-7-4,26-1 2,5-14-3</inkml:trace>
  <inkml:trace contextRef="#ctx0" brushRef="#br0" timeOffset="10202.5308">16724 1606 111,'-42'-10'39,"4"17"1,-14 6-2,3 8-33,1 12-2,9 8 0,8 4-1,11 1-2,18-5 1,18-9 0,14-12-1,15-12 1,11-16-1,10-14 1,2-14 0,2-14 0,-5-11 0,-65 61 0,56-77 1,-56 77-2,54-76 2,-54 76-2,33-72 2,-33 72-2,18-33-2,-25 15 1,-7 19-2,-8 17-2,3 22-7,-11 8-18,16 23-12,11-4 2,42-23-2,10-20 1</inkml:trace>
  <inkml:trace contextRef="#ctx0" brushRef="#br0" timeOffset="10483.3344">17429 1527 112,'-9'-34'40,"-21"5"1,7 17-2,-12 7-34,15 20-2,0 8-1,19 7-1,9 1-1,10 2 0,8-3 0,4-2 1,1-3-1,-2-5 0,-6 0 0,-8 0 1,-11-1-1,-11 4 0,-11 0 0,-9 2 1,-5-1-2,-2-1-1,3-2-4,-7-17-18,26 5-15,-2-14-3,26-2 1,2-13-2</inkml:trace>
  <inkml:trace contextRef="#ctx0" brushRef="#br0" timeOffset="10966.9406">19267 976 80,'0'0'40,"-16"-65"0,16 65 0,0 0-35,-65-22 0,65 22 0,-89 66-2,6 28 0,-12 27-3,16 19 2,21 10-5,33-6 0,45-17-22,30-44-14,34-37 0,0-22-1,16-10 2</inkml:trace>
  <inkml:trace contextRef="#ctx0" brushRef="#br0" timeOffset="11372.5458">19501 1470 90,'0'0'41,"-26"-47"-1,-2 31 0,13 19-26,-11 11-12,9 18 0,-3-4-1,0 21 1,-4 0-1,2 4 1,-1-9-2,1-4 1,6-7-1,7-10 1,9-13 0,10-9-1,12-12 1,12-9-1,5-6 1,6-10 0,3-5 0,0-1 0,-2 0 0,-8 5-1,-8 10 0,-10 7 0,-6 14 0,-14 6-1,10 28 0,-11 0-1,1 7-1,0 5-1,9 3-7,-9-9-24,23 2-6,-2-17 1,15-1 0</inkml:trace>
  <inkml:trace contextRef="#ctx0" brushRef="#br0" timeOffset="11668.9496">20085 1462 108,'0'0'39,"-19"-16"1,0 25-1,-13 13-37,7 19 1,-9 6-1,15 12 0,5 3-1,19-10 0,12-14 0,13-9-1,10-18 1,8-8 0,3-13-1,3-15 1,-9-10 0,-8-11-2,-12-8 0,-25 54-1,7-60-2,-7 60-3,-7-55-5,7 55-20,-31-50-7,-1 16 0,1 10-1</inkml:trace>
  <inkml:trace contextRef="#ctx0" brushRef="#br0" timeOffset="12136.9556">21650 1180 85,'40'-65'38,"-40"65"-1,4-46 2,-4 46-36,0 0 2,-44-57-2,44 57 1,-62-15-1,62 15 2,-84 17-2,25 17-1,-33 32 0,9 26 0,7 18-3,17 13 0,18 3-7,17-24-24,29-13-8,5-38 1,12-13-1</inkml:trace>
  <inkml:trace contextRef="#ctx0" brushRef="#br0" timeOffset="12589.3614">20904 1554 108,'-18'9'40,"17"8"1,2-5-2,23-1-37,0 0-1,8 1 0,0 2 0,3 1 1,-3 0-2,-3 3 1,-6 0-1,-5 0 0,-9 3 0,-4 1 0,-6-3-1,-2 1 1,-3-3 0,1-2 0,-1-2-1,6-13 1,-8 12 0,8-12 0,6-10 0,3-5 0,4-2 0,2-5 1,2-3-1,2-5 1,-1 1-1,2 1 1,-6 4-1,-2 5 0,-4 1 0,3 4 0,-11 14 0,20-14-1,-3 12-2,2-5-1,13 6-5,-5-13-20,25 11-11,-6-8 2,17 7-2,-8-4 2</inkml:trace>
  <inkml:trace contextRef="#ctx0" brushRef="#br0" timeOffset="12776.5638">21885 1538 108,'-19'19'38,"-16"2"1,7 11-1,-5-3-36,-1 5 0,5 3-2,6 0-1,11-2-3,8-12-2,25-6-27,-2-16-6,22-3 2,-2-17-2</inkml:trace>
  <inkml:trace contextRef="#ctx0" brushRef="#br0" timeOffset="12901.3654">22012 1485 107,'0'0'39,"-18"-46"-1,18 46-3,0 0-35,-32-56-8,32 56-28,0 0-3,0 0 1,0 0-2</inkml:trace>
  <inkml:trace contextRef="#ctx0" brushRef="#br0" timeOffset="13119.7682">22335 1453 110,'-36'7'40,"7"10"1,-13 2-1,15 3-36,-14 3-1,6 8-1,2 3-1,5 0-1,9 1-1,12-4 0,18-4-2,11-13-4,35-4-29,-1-13-4,24-5 1,-1-14-1</inkml:trace>
  <inkml:trace contextRef="#ctx0" brushRef="#br0" timeOffset="13353.7712">22979 1192 103,'0'0'41,"0"0"2,0-46-1,0 46-35,-26 6-5,-8 40-1,-6 29 1,-1 10-4,2 3 1,9-3-6,4-13-13,14-6-20,-1-26 0,16-4 1,-10-20-2</inkml:trace>
  <inkml:trace contextRef="#ctx0" brushRef="#br0" timeOffset="13665.7752">22677 1468 116,'-10'10'40,"0"-2"2,20 6-2,14-9-38,3-4-1,12-3 1,6-1 0,3-1-1,3-1 0,-4 2-1,-8 3 0,-8 2 0,-7 6 0,-12 7 0,-8 6 1,-10 4-2,-7 3 1,-3 3 0,-1 0 0,0 0-2,1-5-1,10-3-3,6-23-23,6 17-11,8-19 0,16-4 0,-1-13-1</inkml:trace>
  <inkml:trace contextRef="#ctx0" brushRef="#br0" timeOffset="13821.7772">23237 1387 104,'-8'-48'36,"8"48"0,0 0-4,-16-53-42,16 53-13,0 0-5,0 0-8,0 0-1,0 0 3</inkml:trace>
  <inkml:trace contextRef="#ctx0" brushRef="#br0" timeOffset="14445.7852">23362 1590 107,'-32'29'40,"-12"-4"1,12 5-1,-2-7-34,11 0-2,9-3-2,15 0 0,13-5-1,15-5-2,13-6 1,4-4-1,6-5 0,-3-4 0,-4-5 0,-9-7 0,-7-1 0,-12-4 1,-8 0 0,-9-1 0,-4 1 0,-2 3 0,-3 6 0,3 4 1,6 13-1,0 0 1,0 0 0,0 0 0,18 9 0,-2 3 0,1-1 1,3 1-1,-1-3 0,2 0 0,-4 1 0,0-3 0,-6 0-1,-11-7 1,13 19-1,-15-6 1,-6 5-1,-7 3 0,-5 3 1,-2 4-1,1-2 0,1 0 0,8-7-1,7-5 1,5-14 0,31-6 0,4-7 1,8-12-1,4-6 1,4-6-1,0-1 2,-6-1-2,-9 9 0,-9 8 0,-14 8 0,-13 14 0,0 0 0,-16 22 0,2 4 0,2 3 0,7-1 0,8 0-5,16-3-5,0-18-16,32 0-13,-11-11-3,15-6 0,-11-12 0</inkml:trace>
  <inkml:trace contextRef="#ctx0" brushRef="#br0" timeOffset="14710.9886">24311 1226 112,'4'-77'42,"-4"77"1,9-60-2,-9 60-38,0 0-1,0 0 2,47-29-1,-37 61 0,13 42-1,-5 20-2,10 7 0,-14-4 0,-10 3 0,-26-9 0,-9-7 0,-11-19 0,-1-11-2,8-6-6,-7-21-21,32 1-12,-2-17-2,25-4 0,7-10-1</inkml:trace>
  <inkml:trace contextRef="#ctx0" brushRef="#br0" timeOffset="14820.19">24586 1910 116,'-41'-8'40,"-11"1"-12,-6-3-26,-1 0-40,-4 4-4,8 12 0</inkml:trace>
  <inkml:trace contextRef="#ctx0" brushRef="#br1" timeOffset="19749.8532">5909 11731 16,'43'-17'27,"14"-2"0,10-2-11,7-15-4,21 0 1,5-15-1,29-2-2,5-16-2,23 1-2,14-14 0,24-1 0,12-7-3,24 0 1,12-6-2,9 1 2,16-5-3,12-2 0,10-7 2,7-4-1,11-7 2,8-4-2,11-9 1,17 0-1,10-13 1,15 0-1,9-6-1,13-3 0,10-3-3,46-1 1,-28-2 1,8-6 0,4 5-1,11-6 2,30-7-1,-15 1 1,4-3 1,2-4 2,6-4-2,2 1 0,44-1 1,-47 5-1,-37 5-1,12 4-3,-23 17-4,-64 3-18,6 24-12,-45 13-1,-86 20-1,-7 11 1</inkml:trace>
  <inkml:trace contextRef="#ctx0" brushRef="#br1" timeOffset="22199.0846">10086 8757 25,'0'0'30,"0"0"3,0 0-2,0 0-13,7 21-6,7 9-3,-3 1-1,11 18-1,-3 6-2,6 14-1,0 5 0,1 9 0,-1-5-3,2 3 0,-2-5-2,-4-14-6,5-2-28,-4-16 1,3-7-2,-2-15 1</inkml:trace>
  <inkml:trace contextRef="#ctx0" brushRef="#br1" timeOffset="22776.292">10616 9637 63,'0'0'34,"24"-4"0,3-6 1,5-18-24,24 5-3,4-16-1,21-1-3,3-10-1,11-1-1,4-2-2,-3-3-4,2 14-11,-14-7-22,-8 11 1,-20 4-1,-11 12-1</inkml:trace>
  <inkml:trace contextRef="#ctx0" brushRef="#br1" timeOffset="23322.299">11402 8327 54,'0'0'35,"-13"-1"0,13 1 0,0 0-23,-14 2-5,22 14-1,2 5-1,8 16-1,3 10-2,6 12 0,-1 11 0,4 9-2,1 1 0,-6-3-3,4-3-2,-11-19-9,4-2-20,-4-18-2,3-7-2,-5-16 2</inkml:trace>
  <inkml:trace contextRef="#ctx0" brushRef="#br1" timeOffset="23712.304">11452 8389 20,'-25'-1'30,"3"4"0,-9 2 2,-11-5-12,-4 13-9,-22-9-3,-6 11-3,-23-3 0,-8 11-1,-18 2 1,-1 15-2,-7 2 1,7 14-1,3 0 1,16 3-2,23-5-3,23-16-26,36-13-5,23-25-3,42-9-1</inkml:trace>
  <inkml:trace contextRef="#ctx0" brushRef="#br1" timeOffset="24726.317">14435 7325 39,'-5'-13'33,"5"13"2,0 0-1,-6-15-14,12 25-11,-6-10-2,7 26-2,-2-7-2,5 17 1,0 3-1,5 17-2,0 5 0,3 8 1,-3 3-1,2 0 0,2-1-2,-2-9-1,4-1-3,-5-24-11,9-5-19,-2-17-2,6-9 1,-4-14-1</inkml:trace>
  <inkml:trace contextRef="#ctx0" brushRef="#br1" timeOffset="25178.7228">14491 7343 54,'-17'5'35,"17"-5"0,0 0 2,15-13-25,7-10-4,23-1 1,13-16-2,29-4 0,14-14-1,19-2-3,11-4 0,16-2-2,9 0-1,-4 1-3,-6 9 1,-18 2-2,-14 12-1,-20 3-1,-14 14 1,-28-1-3,-16 15 2,-22-2-1,-14 13-2,0 0-7,-18 0-15,-2 5-2,-1 3 3,0 0-1</inkml:trace>
  <inkml:trace contextRef="#ctx0" brushRef="#br1" timeOffset="25693.5294">16031 6636 70,'0'0'37,"0"0"-2,0 0 2,-15 3-29,15-3-1,0 0-3,0 0 0,0 0-3,0 0-2,-5 11-1,5-11-2,0 0-3,-13 9-2,13-9-1,0 0-3,-3 17-1,3-17-10,0 0-1,-10-4 0,10 4 5,0 0 3,0 0 8,0 0 8,-13-8 6,13 8 15,0 0 3,0 0 3,0 0 0,0 16-2,0-16-6,13 31-3,-10-6-5,12 16-3,-6 6-2,8 13 0,-6 3-3,5 5 1,-3 2-2,0 0-1,-3-3-1,0-5-2,-1 1 0,-3-8-2,3 5 0,-8-9-6,11 9-14,-8-16-10,8-5-1,-3-13 0,6-12 2</inkml:trace>
  <inkml:trace contextRef="#ctx0" brushRef="#br1" timeOffset="26099.1346">16058 7487 75,'-47'21'37,"-7"11"0,-19-2-1,-6 14-29,-19-2-2,-9 10-1,-18 0-1,-5 3-1,-3 0 0,4 1-1,13-9 1,17-7-2,22-11-2,21-22-20,41-5-15,24-17-1,35-10-1,20-19-1</inkml:trace>
  <inkml:trace contextRef="#ctx0" brushRef="#br1" timeOffset="27799.5564">11665 8661 10,'-13'8'28,"13"-8"0,0 0 3,0 0-14,0 0-5,0 0-1,0 0-1,13 3 0,4 5-2,-5-7-1,10 9-2,-3-2-1,9 5-2,1-3 0,6 1-2,6-4 1,6-3-1,9-4 1,5-3-1,5-3 0,6-3 0,2-2 0,1 0 0,3 2-1,0-3-1,5 2 0,2-6 0,7-6-1,8-14 1,16-8-1,9-12 1,9-5-1,3-12 1,4 4-8,-6-6-23,-6 6 1,-14 10-2,-19 8 1</inkml:trace>
  <inkml:trace contextRef="#ctx0" brushRef="#br1" timeOffset="28158.361">13166 8493 63,'23'-25'36,"19"-8"0,9-13-1,21 0-31,8-15 1,20 1 1,6-7-4,9 1 0,4 3-5,-7-7-4,4 13-19,-21-4-9,-9 14-1,-24 2 0</inkml:trace>
  <inkml:trace contextRef="#ctx0" brushRef="#br1" timeOffset="29234.7748">14374 7521 22,'-11'-1'24,"11"1"-4,0 0-7,0 0 0,0 0-5,0 0 0,0 0-2,0 0-2,0 0 1,-12-8-2,12 8-1,0 0 0,-15 9-1,15-9 1,-17 11 0,17-11 0,-15 12 0,15-12 1,-12 8 0,12-8 0,0 0 0,0 0 0,0 0-1,0 0 0,0 0 0,-6-16-1,6 16 1,-2-13-1,2 13 1,-10-10-1,10 10 2,-18-11-2,18 11 1,-21-8 0,11 5 0,-3-2-1,2 2 1,-4-3 0,2 3-1,-3-1 0,-1 2 0,-2-1 0,-2 2 0,-1 1-1,-3 3 1,0-2 0,-1 2 0,-2 1-1,0 1 1,-2-1 0,1 2 0,0-1 0,-1 1 0,-1 0-1,-1 1 0,-3 2 1,-2 2-1,-6 1 0,-1 2 0,-2 2 1,-3 3-1,2 1 0,0 1 0,9 1-2,5-7-1,15 6-7,2-15-27,16-6 2,0 0-2,28-17 0</inkml:trace>
  <inkml:trace contextRef="#ctx0" brushRef="#br1" timeOffset="29967.9842">11497 8646 11,'0'0'26,"-14"-8"1,14 8 2,-4-11-12,2-7-9,10 5 0,-3-14 1,12 5-1,-2-15 0,15 4-2,-2-12 0,10 6-1,0-8 0,4 7-3,0-1 0,3 1-1,-2 4 0,-2 6 0,0 4 0,1 4 0,1 3 0,3 1 1,1 2-1,1 5 1,3-4-1,5 1 0,1-5-1,-3-3-5,7 4-30,-10-3 0,-1 4-1,-9 0-1</inkml:trace>
  <inkml:trace contextRef="#ctx0" brushRef="#br1" timeOffset="31278.401">12549 7996 25,'0'0'31,"-12"7"0,12-7 2,-13-1-18,13 1-2,0 0-3,0 0-2,0 0-1,0 0-2,-12-8-1,12 8-2,-12-13 0,12 13-1,-15-20 0,7 6 1,-3-4-1,2-3 0,-4-4 0,1-4 0,-3-6 1,0-1-2,-2-4 1,1-1 0,0-1-1,2 2 1,1 1-1,3 2 0,2 2 1,2 2-1,2 2 1,3-4 0,0 2 1,1-2 0,-1-1 0,0-1 1,-1-2-2,0 0 2,0-1-2,1 4 0,1-1 0,2 2-1,3 4 0,1 4 0,3 1 1,1 2-1,3 2 0,2 3 0,3 0 0,0 3 0,2-3 0,1 2 0,2 1 0,1 2 1,0 2-1,1 1 0,-2 4 1,1 3-1,-1 2 1,1 6-1,-1 2 0,-1 1 0,1 1 1,2 0-1,2 1 0,3-1 0,1 0 1,3 1-1,-2 1 1,2 1-1,-3 3 0,-2 1 1,-3 2-1,-4 4 0,-3 2 0,-1 1 0,-3 2 0,0-2 1,0 2-2,4 1 1,0 1 0,0-3 0,-1 0 0,2 1 0,-3 1 0,-2 4-3,-1 2 2,-6 1 0,-1 4 0,-1 3-1,-2-1 1,-1 2-1,3-3 1,1-7 0,6-1-2,-1-13-4,19 3-29,-11-12 0,13 1 0,-7-9-3</inkml:trace>
  <inkml:trace contextRef="#ctx0" brushRef="#br1" timeOffset="31418.8028">13532 7656 91,'-11'-1'36,"11"1"0,-20-13-8,20 13-28,0 0-16,-16-17-19,16 17 0,-6-15-2,6 15 1</inkml:trace>
  <inkml:trace contextRef="#ctx0" brushRef="#br1" timeOffset="32011.6104">12475 7825 30,'0'0'32,"0"0"1,0 0 1,-3-17-16,21 22-5,-8-15-1,18 9-4,1-11-1,14 1-3,4-7 0,12-1-2,4-2-2,0-6-4,13 7-18,-11-10-14,1 5 0,-12-6-1,-3 4 0</inkml:trace>
  <inkml:trace contextRef="#ctx0" brushRef="#br1" timeOffset="32152.0122">13186 7463 85,'-20'13'37,"-3"-6"0,8 2-1,-7-7-32,22-2-4,0 0-5,0 0-29,27-15-2,-10 3 0,6 0-2</inkml:trace>
  <inkml:trace contextRef="#ctx0" brushRef="#br1" timeOffset="32932.0222">13899 6641 96,'0'0'39,"28"-25"0,25-13-3,24-32-31,33-16-2,24-20-1,26-15 1,14-14-2,10-4-3,4 2-1,-11-2-7,1 21-27,-26 5-1,-12 18-1,-28 9-3</inkml:trace>
  <inkml:trace contextRef="#ctx0" brushRef="#br1" timeOffset="33509.2296">17069 4347 67,'0'0'36,"-1"17"0,9-7 0,14 9-30,2 8-4,9 11 0,-1 7 0,2 13-1,-10 9 1,-6 8 0,-15 4-1,-13 5 1,-15 2 1,-12-2-1,-9-7 0,-4-8-1,0-11-2,-1-27-12,16-6-23,0-27 0,18-13-5,2-23 4</inkml:trace>
  <inkml:trace contextRef="#ctx0" brushRef="#br1" timeOffset="33680.8318">16683 4520 94,'0'0'40,"0"0"1,27 12-3,16-21-36,23-3-2,23-4-1,10-5-3,21 10-26,-4-15-8,6 14-1,-13-3-2</inkml:trace>
  <inkml:trace contextRef="#ctx0" brushRef="#br1" timeOffset="34024.0362">17602 4771 82,'-11'28'39,"4"-15"-2,22 6-4,7-22-31,19-3 0,5-6 1,5-2-1,-4-7 0,-2-2-1,-8-2 0,-8 1 0,-15 3-1,-16 5 1,-15 4-1,-12 9 1,-10 10-1,-11 8 1,-4 11-1,-4 10 0,4 8 1,10 3-1,13 4 0,17-5-1,21-7-2,22-12-1,34-4-9,8-26-26,27-2 2,-1-21-2,14-4 1</inkml:trace>
  <inkml:trace contextRef="#ctx0" brushRef="#br1" timeOffset="34367.2406">18432 4635 82,'-37'33'39,"-10"0"-1,6 16 1,-2-4-35,5 3-1,4-4-1,9-2-1,6-7 1,9-8-1,9-12-1,1-15 1,23-7 0,-1-14-1,8-11 2,3-9-1,2-7 0,4-4 1,-1-1-1,-3 5 0,-5 5 0,-5 8 0,-6 11-1,-4 12 0,-5 12 1,-2 12-2,-4 11 0,-2 7 0,2 9-2,-1 3-1,6 9-5,-9-16-30,19 7 1,-4-20-1,16-1-1</inkml:trace>
  <inkml:trace contextRef="#ctx0" brushRef="#br1" timeOffset="37799.2846">18711 4701 46,'0'0'35,"0"0"2,0 0-1,11 23-16,-16-4-17,3 11 1,-9 4-1,0 10 1,-9 2-1,2 4 1,-4-8-2,3-4 1,3-14-1,10-12 1,6-12-1,16-27 0,12-12 0,9-12 0,7-7-1,4-5 0,4-3 0,-2 5 0,-5 10-1,-9 11 1,-10 17-1,-6 16 0,-8 16-1,-7 13 1,-2 13-2,-4 6-1,4 8-1,-1-8-4,19 11-28,-6-20-2,17 4 1,-5-18-2</inkml:trace>
  <inkml:trace contextRef="#ctx0" brushRef="#br1" timeOffset="38220.49">19382 4688 78,'-14'-21'38,"-10"-2"0,8 14 1,-11 4-33,10 11-3,2 5 1,6 12-1,5 3 0,7 5-1,9-1-1,9-3 1,7-6-1,6-8 0,7-11 0,4-9 0,1-7-1,0-8 0,-4-3 0,-3-4 0,-6 2 0,-7 1-1,-5 9 0,-8 10 0,-13 7 0,5 30 0,-14 14 0,-9 18 0,-9 17 3,-7 13-1,-9 9 1,-4 3-1,-7-5 2,0-9-2,0-13 1,0-17-2,8-16-3,-2-32-22,18-7-14,0-24 0,17-10-2,4-21 2</inkml:trace>
  <inkml:trace contextRef="#ctx0" brushRef="#br1" timeOffset="38345.2916">19599 5038 71,'11'16'42,"-11"-16"-3,-16 23-1,2-26-21,-4-4-54,18 7-2,0-17 0,0 17-2</inkml:trace>
  <inkml:trace contextRef="#ctx0" brushRef="#br0" timeOffset="50638.2492">13523 10049 56,'8'-13'35,"-6"-3"0,-2 16 1,-2-28-22,2 28-5,-1-14-2,1 14-2,0 0 0,-4 13-2,1 6 0,2 13-1,-3 9-1,2 12 0,-3 7-1,3 12 2,0 3-2,3-4 1,2-8-1,8-7 1,5-16 0,7-14-1,8-24 1,5-22 0,5-20-1,1-12-1,0-10 2,0-6 0,-6-4 0,-5 5-1,-6 10 1,-7 12-1,-5 11 1,-5 12 1,-8 22-2,0 0 0,-1 28 0,-3 9 1,3 13-2,0 8 1,5 6-1,4 0 2,4-7-1,7-10 1,5-17-1,6-14 1,3-19 0,3-18 0,-2-15 1,2-13-4,-1-6 2,-6-7-3,-1 3-3,-19-9-32,12 12 0,-14-3-1,7 14-2</inkml:trace>
  <inkml:trace contextRef="#ctx0" brushRef="#br0" timeOffset="51340.2582">14352 10466 80,'14'-6'38,"-2"-6"-1,8 5 1,-9-5-33,12 1-2,0-4 0,5 2-1,-2-1 0,0 0-1,-2 0 0,-5 1-1,-3-1 1,-6 0 0,-9 3 0,-1 11 0,-20-10 0,-1 16 0,-6 4 0,-5 11 0,-4 5 0,3 11 0,0 5 0,8 3 0,6-4 0,11-1 0,12-8 0,11-10-1,13-10-2,9-13 0,11-8-3,2-17-3,10 4-3,-9-20-3,12 12-5,-20-16-1,10 15 4,-22-7 6,-2 11 7,-10 8 3,-15-1 7,-4 20 2,-10-6 6,4 24 3,-18-6-3,10 21-4,-8-2-6,7 10 0,-1 2-3,6 0 1,2-6-2,6-6 0,3-6-3,-1-25-4,27 1-29,-16-28 0,14-9-1,-6-14-4</inkml:trace>
  <inkml:trace contextRef="#ctx0" brushRef="#br0" timeOffset="51496.2602">14812 10070 94,'-26'-1'36,"8"12"1,4-1-1,18 0-36,9 4-19,4-16-18,16 5 1,2-6-2,12 8 1</inkml:trace>
  <inkml:trace contextRef="#ctx0" brushRef="#br0" timeOffset="51964.2662">15168 10247 92,'-23'28'36,"2"7"3,-8-5-1,3 7-33,1-8-3,8 1 2,0-5-1,10-2-1,4-8-1,3-15 0,18 7 0,0-12 0,5-7-1,2-5 1,3-4-1,-1-4 0,-2-1-1,-3 1 1,-4 1 0,-4 2-1,-6 6 1,-4 5-1,-4 11 1,-5 16-1,-4 18 0,-4 18 1,-5 19-1,-1 17 1,-5 13-1,1 9 0,-2 1 1,2-7 0,2-11 0,3-16 1,4-22 0,5-18-1,3-24 2,6-13 0,0-38 0,4-12-2,3-11 2,2-11 0,3-13-1,3-12-1,3 2 0,2 1 0,4 11-3,-1 4-1,10 18-24,-10-11-14,13 19 4,-8-2-2,8 8 2</inkml:trace>
  <inkml:trace contextRef="#ctx0" brushRef="#br0" timeOffset="52323.0708">15555 9848 81,'-6'25'40,"-13"-1"-1,9 18 1,-10-3-20,8 17-15,-5 5-2,3 9 0,-1 4-1,1 3 0,2-5-2,2-8 2,4-9-2,2-12 2,5-16-1,-1-27-1,25-8 0,-2-25 0,5-11 2,5-5-2,1-5 1,-1 1-1,-1 7 2,-5 14-2,-6 19 0,-8 18 0,-7 16-1,-7 11 0,-4 10-1,-1 3 0,2 3-3,-3-13-4,18 4-25,-10-26-7,19-4 1,-4-24 0</inkml:trace>
  <inkml:trace contextRef="#ctx0" brushRef="#br0" timeOffset="52494.673">15884 10157 102,'-15'39'38,"-7"0"-1,9 12-1,-1-4-36,2 2-1,12 5-10,-9-17-24,15 6-3,-10-16 1,10-1-2</inkml:trace>
  <inkml:trace contextRef="#ctx0" brushRef="#br0" timeOffset="52635.0748">15733 10373 103,'19'-18'38,"0"-11"3,14 2-11,10 6-64,-4-9-4,14 12 1,-7 0-4</inkml:trace>
  <inkml:trace contextRef="#ctx0" brushRef="#br0" timeOffset="53071.8804">14315 11196 89,'-23'-21'39,"2"2"-1,-12-17-4,1 12-31,-2 2-1,2 3 0,0 10 0,1 17-1,1 21 1,3 25 0,4 22-1,2 20 2,2 11-1,4 10-2,5 4 0,2-5-2,7-7-2,-3-31-12,15-4-23,-7-32-2,11-9 1,-15-33 0</inkml:trace>
  <inkml:trace contextRef="#ctx0" brushRef="#br0" timeOffset="53773.8894">13839 11802 93,'-16'-15'41,"16"15"2,16-25-3,17 9-36,9-11-3,18-1 1,9-2-3,6 1 2,3 5-1,-4 4-2,-6 10 2,-8 7 0,-12 10 0,-12 8 1,-15 7 0,-12 9 1,-13 8-2,-12 6 0,-7 5 0,-4 2 0,-2-3 1,4 1-2,8-7 1,9-11-1,12-12 1,15-12 1,13-16 0,11-13-1,7-10-1,2-8 1,-2-8-1,-5-3 3,-9 0-3,-10 3 1,-11 3-1,-13 2 1,-7 8-1,-6 7 2,-2 9-1,-3 6-1,2 5 1,14 7 1,-13-1 0,13 1 0,17 8 0,5-5 1,9-3-1,6 2 0,3 1-1,3 3 1,-2 6 0,-5 6 1,-10 12-2,-10 8-1,-11 7 2,-11 4-2,-9 0 1,-8 1-1,-1-9 2,-2-6-3,4-18 2,7-13 1,10-16-1,9-18 1,11-14-1,11-9 1,4-7 0,4-2 0,1 2-1,-2 7 1,-6 9-1,-2 12 0,-6 11-1,-5 9-1,1 10-1,-3 5-2,9 9-5,-8-12-18,21 15-13,-5-9 1,15 7-1,-6-11 1</inkml:trace>
  <inkml:trace contextRef="#ctx0" brushRef="#br0" timeOffset="53992.2922">15576 11535 93,'-20'-4'40,"-7"2"0,5 11 0,-10-3-34,-3 9-1,1 5-1,4 7 1,4 9-2,6 2-2,6-1 1,12 0-1,11-6-1,11-7-1,13-9-1,9-15-6,18 0-14,-5-23-20,18 0 1,-8-14-1,5 3 1</inkml:trace>
  <inkml:trace contextRef="#ctx0" brushRef="#br0" timeOffset="54429.0978">15738 11643 77,'-1'13'43,"1"-13"-3,1 15 3,-1-15-33,28-2-4,-2-8-1,10-2-2,2-7-1,5-5-2,-2-6 1,-4-1-2,-8-2 1,-10 1 1,-12 5-1,-10 6 0,-12 7 0,-11 10 1,-6 12 0,-9 12 0,-4 14 1,1 11 1,5 7-1,8 8 2,11-4-2,16-3-1,17-9 0,16-15-3,22-16-1,10-24-8,22 0-7,-7-32-18,19 1-7,-9-15 1,8-2-3</inkml:trace>
  <inkml:trace contextRef="#ctx0" brushRef="#br0" timeOffset="54553.8994">16462 11627 96,'-29'21'2,"4"-13"-1,13-7-2,12-1-43</inkml:trace>
  <inkml:trace contextRef="#ctx0" brushRef="#br2" timeOffset="59201.1634">13058 8224 26,'-4'-10'30,"4"10"3,0 0-2,-12-15-15,12 15-7,0 0-1,0 0-3,0 0-1,0 0-1,0 0 0,0 0 0,0 0 0,0 0-1,-8-10 0,8 10 1,0 0-1,0 0 0,10 6-1,-10-6 1,11 15-1,-4-4 0,0 0 0,2 4 0,-1 0-1,5 4 1,0 0 0,1 6-1,-1 0 1,4 6 0,-2 1-1,1 4 1,-1 2-1,-1 1 1,-1-1-1,-1 0 0,1 2 2,2-1-2,-2-2 2,0-3-2,2 1 2,0 0-2,1-1 2,3 3-2,-1 1 1,-1 1-1,1 3 0,0 3 1,1 1-2,-2 2 2,2 0-1,-1-2 0,1 0 0,2-3 1,0-1 0,-1 0 0,2-3 0,-1 0 0,1 0 0,-2 4 0,1 1 0,-3 4 0,0 2-1,-1 2 1,-1 1-1,1 1 1,-3-2-1,-1-3 1,0-4-1,2-4 1,0-7-1,1-2-1,0-5 2,0-4-1,0-1-1,1-2 1,0-1-1,-2 2 1,0 0-1,0 2 2,-3 0-2,2 2 2,-2 2-1,-2-1 0,1 0 0,-3-2 0,-1-1 0,1-1 0,0-1 0,0 0 0,1-1 0,1 0 1,1-1-1,1 1 0,1 0 0,-3-4 0,1-1 0,-11-15 0,11 15-2,-11-15-1,0 0-13,-8-15-21,1 1-1,-10-17 0,0 0-1</inkml:trace>
  <inkml:trace contextRef="#ctx0" brushRef="#br2" timeOffset="59825.1714">13500 9227 58,'-3'18'36,"-5"-7"-2,4 9 1,-7-11-25,8 14-4,-6-4 0,6 6-1,-5-2-2,6 7 0,-4-1 0,4 1 0,-4-2-1,2-2 1,1-6-1,2-5 0,1-15-1,0 0 1,-4-19-1,5-7-1,1-11 0,-1-6 0,0-5 1,1 2-1,2 3 1,-2 7-2,0 10 2,2 12 0,-4 14 0,16 9 0,-2 14 0,4 8-1,7 3 1,3 4-1,5-1 1,4-4-2,5-8 0,-4-11-4,12-1-31,-14-18-3,4 3 2,-8-12-3</inkml:trace>
  <inkml:trace contextRef="#ctx0" brushRef="#br2" timeOffset="66626.8586">14162 9083 51,'0'0'35,"-8"-10"0,8 10-12,-11-3-7,11 3-4,0 0-3,4 16-1,-3-3-3,9 11 0,-3 7-3,3 11 1,-1 10-2,2 9 1,-5 3-1,-2 0 1,-4-4 0,3-3 0,-6-12-1,2-11 1,-2-13-1,3-21 1,0 0-3,-4-24 0,4-10 1,0-9-1,0-13 2,-3-7-2,0-9 1,0-4 0,4 0 1,1 0-1,8 1 1,6 4-1,7 5-1,9 6 1,8 12-1,1 8 1,2 11-1,0 12 1,-5 14-1,-6 13 0,-9 13 3,-8 9-3,-9 11 2,-7 8-1,-11 4 1,-5 2-1,-10 0 1,-2-5-1,-5-4 0,1-7 1,2-9-1,5-6 0,5-9 0,10-5 0,11-12 1,5 11-1,13-5 1,7 2-1,5 2 1,4 6 0,2 4-1,2 4 1,-1 3-1,-2-2-1,-1 4-3,-7-12-3,13 6-30,-16-15-2,10 2 1,-11-17-3</inkml:trace>
  <inkml:trace contextRef="#ctx0" brushRef="#br2" timeOffset="66985.6632">14842 9209 79,'-12'1'39,"12"-1"-1,-3 12 1,16-11-27,4-1-9,14 0-1,3-6 1,8 0-1,1-5 0,0-3-2,-4-3 1,-3-2 0,-11 1 0,-9-1-1,-13 1 1,-10 1-1,-10 2 1,-10 4-1,-7 8 1,-3 6-1,-4 10 0,-1 10 1,1 8 0,7 11 0,7 5-1,11 2 1,11 1-2,16-5 0,18-8-2,13-13-2,26-2-8,-1-24-26,28-2 2,-1-20-2,15 2 1</inkml:trace>
  <inkml:trace contextRef="#ctx0" brushRef="#br2" timeOffset="67344.4678">15812 9110 88,'-33'-20'38,"0"12"1,-15-4 1,6 9-28,-8 6-7,5 11 0,2 7-1,6 14 0,1 4-1,10 6-1,9 0 0,10-2-1,10-5 1,12-9-1,12-12-1,10-14 1,13-13-1,4-12 0,4-9 0,1-7 0,-4-5 0,-9-3 0,-6 3 0,-13 5 0,-9 11-1,-11 9 1,-7 18 0,-17 6 0,1 16 0,-2 10-1,3 8-1,2 0-2,13 5-5,-4-20-22,26 8-9,2-21-1,21-1-1</inkml:trace>
  <inkml:trace contextRef="#ctx0" brushRef="#br2" timeOffset="67890.4748">16325 9048 79,'0'0'39,"-13"-11"-1,2 7 1,11 4-30,-20 13-2,5 7-1,-7 4 0,0 12-2,-1 2 0,2 2-1,5-2 0,9-3-1,10-13-1,16-9-1,16-17-1,12-14-2,16-9-4,-1-24-24,19 3-9,-9-17 0,10 0-1</inkml:trace>
  <inkml:trace contextRef="#ctx0" brushRef="#br2" timeOffset="68077.6772">16876 8463 99,'-16'8'39,"-12"12"0,6 25 0,-5 12-34,0 16-3,3 8 1,4 7-3,5 5 0,3-5-3,10 1-4,-8-17-29,15-5-3,-5-20 1,9-7-2</inkml:trace>
  <inkml:trace contextRef="#ctx0" brushRef="#br2" timeOffset="68389.6812">16600 8981 105,'-20'-7'40,"12"17"2,-4-2-2,17 13-34,2-9-3,14-1 0,8-5-2,10-4 1,5-5-1,5-3-1,1-3 1,-3-3-1,-4 2 1,-7 1-1,-6 3 0,-9 5 0,-9 5 1,-5 10-1,-7 9 0,-5 8 0,-5 7 0,0 6 0,0 3-1,0 0-1,7-2-5,-6-21-25,21-2-8,-12-22-1,35-11-1</inkml:trace>
  <inkml:trace contextRef="#ctx0" brushRef="#br2" timeOffset="68545.6832">17090 8694 98,'-22'-3'36,"9"14"2,0 1-4,13-12-44,0 31-25,12-18-1,14 7-1,2-9-1</inkml:trace>
  <inkml:trace contextRef="#ctx0" brushRef="#br2" timeOffset="69138.4908">17497 8869 97,'-10'16'40,"-5"15"0,-19-4 0,7 11-32,-11 0-5,7 3 0,2 0-1,8 0 0,11-4-1,9-5 0,11-10-1,10-9 0,8-11-1,4-11 0,5-11 0,-1-10 0,0-3 0,-7-7 0,-2-2 0,-8 2 1,-2 2 0,-6 7 1,-2 4 0,-3 9 0,-1 4 1,-5 14 0,13-8-1,-13 8 1,16 10 0,-7 0-1,0 1 0,2 2 0,-2-1 0,1 2-1,-1 0 1,-3 3-1,-1 0 0,-3 3 0,-2 2 1,-3 0-1,-2 1 0,-2-1 0,2-5 0,0-4 1,5-13-1,0 0 0,15-19 0,2-3 0,5-6 0,4-7 0,3-1 0,3 2 0,0 7 1,-2 8-1,-4 9 1,-5 13 0,-5 9 0,-4 14-1,-6 7 2,-6 5-2,0 7-3,-5-2-1,10 10-10,-13-21-17,19 9-10,0-18-1,18-1-1,2-17 1</inkml:trace>
  <inkml:trace contextRef="#ctx0" brushRef="#br2" timeOffset="69622.097">19211 8428 86,'-29'-24'38,"-13"-1"-1,3 14 2,-11 3-31,3 20-2,-5 10-1,4 17-1,-1 12-1,10 17 1,0 10-1,9 11 0,5 6-1,7 3-1,9-3-1,7-6-2,10-2-3,-2-28-22,16 1-13,-7-23 1,13-10 0,-10-24-2</inkml:trace>
  <inkml:trace contextRef="#ctx0" brushRef="#br2" timeOffset="70339.7062">18600 9076 112,'0'0'40,"-11"3"2,27-2-2,2-9-36,24-6-2,13-3 0,8-2-1,6 1 1,0 0-1,-2 5 0,-5 5-1,-10 3 0,-11 6 0,-12 6 0,-12 7 0,-13 5 0,-8 8 0,-11 4 1,-7 6-1,-5 3 0,3 4 0,-1-2 1,11-3-1,7-6 0,12-8 0,12-9 0,12-13 0,11-10 0,3-10 0,6-10 0,0-5-1,-4-7 1,-3-3-1,-12 1 1,-8-1 0,-13 3-1,-9 1 1,-7 7 0,-6 3 0,-6 9 1,-1 4-1,3 6 1,4 5-1,13 4 1,0 0 0,13 10-1,10-1 1,6-1 0,7 1 0,3 1 1,0 4-2,-2 4 0,-6 7 0,-8 5 0,-10 7 0,-10 4 0,-6 4 0,-6-1 0,-4-4 0,-1-5 0,1-10 0,4-14 0,9-11 0,6-21 0,9-11 0,7-11 0,4-8 0,6-3 0,1-4 0,1 4 0,-4 8 0,-6 6 0,-3 11 0,-3 7 0,-3 9 0,1 10 0,-3 0-8,13 17-13,-11-15-16,22 14-4,-4-13 0,17 11 0</inkml:trace>
  <inkml:trace contextRef="#ctx0" brushRef="#br2" timeOffset="70558.109">20330 8870 108,'-19'8'38,"-16"-1"3,2 14-2,-18 1-31,3 6-2,-1 4-1,3 5 0,7 1-2,11 1-1,12-6-2,15-3 0,16-9 0,17-12 0,17-3-4,4-19-9,23 6-22,-15-18-7,11 3 1,-13-13-1</inkml:trace>
  <inkml:trace contextRef="#ctx0" brushRef="#br2" timeOffset="70932.5138">20472 8984 119,'-26'14'41,"12"7"0,-1-13-1,15-8-36,16 10-1,6-12-1,7-5 0,4-6-1,6-3 1,-1-6-2,-2-3 0,-6-3 0,-5-1 0,-6-1-2,-9-2 1,-5 2 1,-11 4-1,-7 6 1,-7 11-1,-7 9 1,-6 15 3,-1 11-1,0 12-2,4 11 0,9 3 0,12 3 0,11-8 0,13-5 0,15-15 0,12-13 0,14-7-6,-5-24-11,20 2-9,-17-23-16,11 1-2,-13-14 0,-4 3 0</inkml:trace>
  <inkml:trace contextRef="#ctx0" brushRef="#br2" timeOffset="72149.3294">13694 8720 46,'0'0'34,"3"-13"3,-3 13-2,0 0-16,-4-12-9,4 12-3,0 0-2,0 0-2,0 0 0,0 0-1,0 0 0,13 8 0,-13-8-1,20 15 0,-9-4 0,3 2 0,0 3 2,0 3-2,-2 3 1,-2-1-1,-5 4 1,-3-1-1,-4 1 1,-3 1-1,-7 0-1,-3-3 0,-6 0 1,-3 1 0,-5-3-1,-2 0 1,-3-3 0,3-1-1,2-5 1,5-1-1,4-4 0,7-4 0,13-3-2,0 0-4,18-6-30,-8-9-3,13 6 0,-5-12-2</inkml:trace>
  <inkml:trace contextRef="#ctx0" brushRef="#br2" timeOffset="77859.0026">20854 15645 16,'0'0'30,"0"0"0,-10-16-6,10 16-12,0 0-4,0 0-1,-15-18-2,15 18 0,-6-17-1,6 17-1,-10-17 0,10 17 0,-12-15 0,12 15 0,-14-9-1,14 9-1,-17-9 0,17 9 0,-15-16 0,9 4 0,-1-6-2,1-1 3,1-6-2,-2 0 1,0-4-1,-3 2 1,0-3-1,-3 0 1,-2-3 0,-1-1-1,-3-1 2,1-3-2,-5-3 0,1-4 0,-3-3 0,1-1 0,-1-2 1,-2-3-2,-2 0 2,-1-1 0,0 2 0,-4 0 0,-3 0 0,-2 1 0,-2-1-1,-2 3 2,0-2-2,1-1-1,-1-2 1,2 1 0,2-1 0,3-3-1,-1-1 2,2 1 0,0 0 0,0 0 0,2 1 0,-2-1 0,-1 2 0,-1 2 0,0 3-1,-1 1-1,-2 3 1,2 1 0,-1 2 0,-1 0 0,2 0 0,1 3 0,2-1 0,2 1 1,2 0-1,-1 0 1,4 0 0,3 3-1,1 0 1,2 1-1,-2 4 0,2-1 0,2 2 0,1 3 0,2 2 0,0 1-1,2 3 1,4 4 1,2 1-1,2 5 0,2 2 0,5 11 0,0 0 0,-8-11-1,8 11-1,0 0-2,5 15-2,-5-15-8,0 0-20,5 12-1,2 0 0,-7-12 0</inkml:trace>
  <inkml:trace contextRef="#ctx0" brushRef="#br2" timeOffset="78436.21">18938 12768 53,'-8'-12'34,"0"-2"1,8 14-1,-15-15-26,15 15-1,0 0-2,11 7-1,-11-7-1,10 27 0,-5-7-1,0 9-1,-1 7 0,-2 8-1,-3 4 1,-2 5-1,-4 2 0,1-2 0,-1-7 0,1-7 0,1-10 0,3-13 0,2-16 0,0 0 1,13-34 0,-5-2 0,2-11 1,1-6-1,-1-5 1,2-1 0,-3 3 0,4 8-1,-3 10 1,3 14-1,2 13 1,4 15-1,3 13 0,4 11-1,8 6 1,6 3-2,15 4-2,5-10-5,19 6-28,-6-14-1,14 7 0,-4-11-4</inkml:trace>
  <inkml:trace contextRef="#ctx0" brushRef="#br2" timeOffset="78806.247">20063 12865 80,'11'-9'39,"-11"9"-2,12 22 0,-6 11-34,1 13-2,0 14 0,2 10-1,1 10 0,-3 6-1,0-2 0,1-8-1,4-4-4,-6-24-22,14-4-7,-7-22-1,9-12-2</inkml:trace>
  <inkml:trace contextRef="#ctx0" brushRef="#br2" timeOffset="79036.8551">20199 12943 92,'-26'-10'38,"16"14"0,10-4 0,0 0-35,30-17-2,8 1-2,13-2-2,6-8-6,17 11-27,-12-9 0,4 16-1,-17-2-2</inkml:trace>
  <inkml:trace contextRef="#ctx0" brushRef="#br2" timeOffset="79224.0575">20102 13380 82,'17'-2'39,"25"-8"-2,6-16-2,16-2-34,9-2-4,1-12-13,5 15-19,-14 2 0,-3 11-4,-17 3 3</inkml:trace>
  <inkml:trace contextRef="#ctx0" brushRef="#br2" timeOffset="80097.6687">20775 13312 36,'-18'6'28,"18"-6"1,-15 9-4,15-9-21,0 0-2,-11 5-1,11-5 0,0 0-1,0 0 1,0 0 2,15-2 1,-15 2 2,0 0 0,3-10 1,-3 10 1,0 0-1,0 0 2,2-10-4,-2 10 0,0 0-1,0 0-1,0 0-1,12-4 0,-12 4-1,7 20 0,-4-1 0,0 8-1,-3 7 0,0 8 1,-4 2-1,1 2 0,-2-2 0,3-6 0,-1-6 0,2-9 0,2-10 0,-1-13 0,0 0 0,18-24 0,-12-1 0,1-5 1,-4-5-1,-1-6 1,-3-1 0,-3-1 0,-2 0 1,-2 5 0,1 3 0,0 6 0,1 2 0,6 6 0,5 4 0,5 4 0,5 4-1,7 1 0,1 2 0,5 4-1,0 2 0,0 4 0,-4 4-1,-3 5 1,-5 5-1,-8 0 0,-3 5 0,-7 1-1,-7 2 2,-4 0-2,-5 1 2,-2-2-1,-2-1 0,-1 0 1,2-5 0,3-2 0,3-4 0,4-4 0,11-9 1,0 0-1,0 0 1,0 0 0,24-2 0,-6 0 0,2 2-1,2 4 1,0 6 0,1 1-1,-3 8 0,-2 2 1,-2 5-2,-3-1 0,0 2-2,-5-9-2,7 10-15,-15-28-18,19 14 0,-12-25-2,9 3 2</inkml:trace>
  <inkml:trace contextRef="#ctx0" brushRef="#br2" timeOffset="80862.0785">21394 8835 87,'15'-19'38,"7"4"0,-3-8 0,12 2-23,3-1-14,13 4 1,4-1-1,3 3-2,1 8-4,-14-4-28,4 16-5,-19-1 0,-5 12-1</inkml:trace>
  <inkml:trace contextRef="#ctx0" brushRef="#br2" timeOffset="81033.6807">21392 9096 106,'-23'20'38,"24"-7"1,17-17-2,25-12-35,31-14-2,20-15-5,23 0-31,-1-14-1,12 0-1,-6-4-1</inkml:trace>
  <inkml:trace contextRef="#ctx0" brushRef="#br2" timeOffset="81267.6837">22541 8315 102,'-15'-2'39,"-3"-4"1,18 6-1,-12 20-36,17 4 0,-1 12 0,2 13-1,-4 10-1,1 12 1,-5 7 0,-2 0-1,-3 3-2,-5-9-3,11 1-25,-8-23-10,12-6 2,0-26-3,16-8-1</inkml:trace>
  <inkml:trace contextRef="#ctx0" brushRef="#br2" timeOffset="81486.0865">22579 8348 109,'-32'-13'41,"2"3"2,30 10-3,0 0-36,26-19-2,30 0-2,18-6 0,8 5-1,6-1-3,7 8-5,-13-5-30,-4 15-1,-27 3 0,-14 16-1</inkml:trace>
  <inkml:trace contextRef="#ctx0" brushRef="#br2" timeOffset="81673.2889">22539 8706 106,'-16'19'40,"23"-3"2,12-21-2,32-9-36,8-4-2,11-3-3,6 0-2,-7-9-24,6 19-12,-15-4 0,-1 16-1,-18 0-2</inkml:trace>
  <inkml:trace contextRef="#ctx0" brushRef="#br2" timeOffset="82344.0975">23240 8849 95,'-11'19'38,"8"7"2,-8-4-2,8 10-31,-6-4-3,3 6 0,-5-1-1,2 2-1,0-4 0,2 0-1,0-6-1,2-4 1,3-7-1,2-14-1,0 0 1,12-7 0,-6-8-1,1-8 1,2-6 0,0-8 0,1-3 0,3-8 0,3-1-2,3-2 2,3 4-1,1 4 1,1 5-1,-2 9 1,-1 7-1,-5 13 2,-5 8-1,-11 1 1,2 16-1,-9-1 0,-6 5 2,-2 4-2,-4 3 1,-3 1-1,-2 1 1,1-1-2,0 0 3,5-4-3,4-4 1,4-5 0,8-3 0,2-12 1,15 8 0,1-8 0,5-3 1,5 0 0,0 0 0,3 3 0,-1 1 0,1 4 0,-3 2 0,0 3-1,-4 1-1,-1 3 0,-1 1-1,-5 0-2,2 0 0,-6-1-1,3 1-2,-14-15 0,22 19-2,-22-19 2,20 4 0,-20-4 2,20-7-1,-16-10-7,8 8-24,-8-6 3,0 2-1,-4-3-1</inkml:trace>
  <inkml:trace contextRef="#ctx0" brushRef="#br0" timeOffset="86119.3459">18988 12836 20,'0'0'30,"6"-16"0,-6 16 2,-5-11-18,5 11-3,0 0-4,0 0-1,10 13-3,-2-2 0,0 6-1,3 7 1,0 8-1,1 11 0,-3 7 0,1 13 2,-6 6-2,-1 9 0,-2 1 0,2 5 0,-2-3 0,3 2 0,0-5 0,3-3-2,1-1 0,1-2 0,-1-1 0,-1 0 0,-1 1 0,-4 2 0,-2-1 0,-1 2 0,-2-4 1,-1-3 0,2-4 0,1-3-1,1-6 0,2-5 0,2-1 0,1-4-1,1 1 1,-1 1-1,-1 2 1,0 2-1,-3 4 2,-1 1-1,-3 1 0,-1-2 0,-2-2 0,1-2 1,-2-6 0,1-5-2,0-6 2,3-7-1,0-2 1,2-4-2,1 1 2,1-2-2,0 2 1,2 2 1,-1 3-1,-1 0 0,-1 2 0,-1 0 0,-1 0 0,-2-2 1,1 0-1,-2-6 1,2-4-1,-1-4 0,1-3 1,3-10-1,0 0-1,-1-10-1,5-4-3,-2-13-5,12 11-27,-11-12 1,9 12-1,-9-8 0</inkml:trace>
  <inkml:trace contextRef="#ctx0" brushRef="#br0" timeOffset="86587.3519">18881 14753 28,'-11'-19'33,"11"19"0,0 0 1,0 0-23,0 0-5,0 0 0,0 0 1,5 16-1,1-2 0,6 9-1,1 3 0,6 14-1,-2 0-1,7 11 1,-3-3-2,5 2 1,-3-8-1,2-6-1,-2-15 1,3-15-1,-2-19 0,-1-19 0,3-17 0,-1-11-2,1-7 1,-2-4 0,3-1-2,-3 2-1,6 14-5,-11-2-27,13 23-2,-11 2-1,6 19 1</inkml:trace>
  <inkml:trace contextRef="#ctx0" brushRef="#br0" timeOffset="87117.7587">17489 14177 34,'1'-24'35,"8"11"1,-8-3 0,15 16-21,-16 0-3,17 16-2,-12 9-3,4 18-3,-6 10-1,-3 12-1,-5 6-1,-3 6 0,-1-1-2,-4-6-1,5-9-1,-3-17-3,14-6-8,-6-27-23,17-6 0,-2-27-2,11-5 4</inkml:trace>
  <inkml:trace contextRef="#ctx0" brushRef="#br0" timeOffset="87273.7607">17620 14159 68,'-14'-25'38,"11"11"-1,1-8 0,14 4-30,3-9-4,13 1-1,8-4-2,1 0-3,12 17-11,-10-5-22,6 21 0,-17 2 0,-1 18-2</inkml:trace>
  <inkml:trace contextRef="#ctx0" brushRef="#br0" timeOffset="87476.5633">17555 14432 81,'0'0'39,"0"0"-1,20-26 0,4 10-37,6-1 0,6-3-3,7 12-7,-9-6-27,10 15-1,-11-2-1,7 15 0</inkml:trace>
  <inkml:trace contextRef="#ctx0" brushRef="#br0" timeOffset="87975.7697">17891 14602 61,'-4'-26'39,"4"26"-2,-8-22 1,8 22-31,-13 0-3,13 0-1,-19 22 0,9 1 0,-3 2-1,4 5-1,1 1 1,3 0-2,5-3 1,8-5-1,5-8 1,7-8-2,6-9 2,7-7-1,1-10 1,5-3 1,-3-4-2,-4 0 2,-4 1-1,-6 4 0,-8 5 0,-6 6 0,-8 10-1,0 0 0,-1 14-1,-4 6 1,2 6 0,3 1-2,4 2 2,4-2-1,6-8 1,4-7-1,5-10 2,1-13-1,2-12 1,1-7 1,0-10 0,-4-2 0,-1-4-2,-4-4-1,0 4-3,-6-13-16,9 22-19,-15-7 0,11 17-2,-8-6 0</inkml:trace>
  <inkml:trace contextRef="#ctx0" brushRef="#br3" timeOffset="91766.6183">20683 15595 22,'12'4'30,"-12"-4"1,0 0-13,19 7-4,-19-7-4,11 2-2,-11-2-1,0 0-2,0 0 0,11-2-1,-11 2 0,0 0-1,-18-5-1,4 6 1,-8 0-1,-8 4 0,-8-1 0,-7 5-1,-8 0-1,-8 1 1,-9 1-1,-7 2 1,-7 0 0,2 1 0,-5-3 0,3 0 0,0-4 1,5-3-1,4-4 0,8-2 0,3-5 0,6-1-1,6-2 0,5-1 0,4 2 0,2 1 0,5 3 0,4 2 0,5 3 0,4 1 0,6 3-1,5-4-1,12 0-7,0 0-28,31 0 0,0-13-1,18 6-1</inkml:trace>
  <inkml:trace contextRef="#ctx0" brushRef="#br3" timeOffset="92406.2265">20472 15807 9,'0'0'24,"13"-11"-1,0 2-14,6 6-3,0-5-1,6 4 0,-4-7 2,6 7-2,-10-8 2,6 11 0,-11-8 2,3 10-1,-15-1-2,0 0 0,0 0 0,-9 15-1,-9-8-1,3 4 0,-5-4-1,-2 4 0,-4-6 0,3 1-1,-5-1 0,0-3 1,-4-3-1,-4 3-1,-8-1 1,-5 3-1,-8 0-1,-7 2 1,-8 1-1,-9 3 1,-6 2 0,-6 1-1,-5-2 1,0 0 0,-2-4 0,2-1-1,3-3 1,6-4-1,8-3-1,10-4 0,18 1-3,8-14-11,29 11-20,6-12-2,28 7-2,10-10 1</inkml:trace>
  <inkml:trace contextRef="#ctx0" brushRef="#br3" timeOffset="93014.6343">20030 15467 34,'29'-15'33,"1"7"2,-6-2-2,2 6-27,-13-1-2,5 7 2,-18-2-1,14 8-1,-14-8 0,-12 17 2,-2-5-2,-2 3-2,-7 0 2,-4 3-3,-6 1 2,-3 5-3,-6 0 2,-2 6-2,-8 1 2,2 3 0,-1-1 0,5 2 0,4-4 0,10-1 0,8-6-1,18-2 1,12-8-1,15-3 0,13-4 0,11-2 0,10-2 0,5 2 0,3-1 0,2 5-1,-2 4 0,-7 2 1,-4 7-1,-6 0-1,-5 2 0,-4-2 0,-2-2-3,-6-13-6,10 5-29,-15-15 0,12 3-2,-11-14 0</inkml:trace>
  <inkml:trace contextRef="#ctx0" brushRef="#br3" timeOffset="93155.0361">20539 16166 50,'-33'20'38,"7"-5"-5,7-13-31,2-15-17,16-1-23,4-13-2</inkml:trace>
  <inkml:trace contextRef="#ctx0" brushRef="#br0" timeOffset="139128.8255">13031 8262 8,'4'-11'21,"-4"11"1,0 0-14,8-18 0,-8 18 0,1-12 0,-1 12 1,-1-11-3,1 11 0,0 0 0,0-10 0,0 10 0,0 0-1,0 0 0,0 0 1,0 0-2,0 0 1,0 0-1,1 10 0,-1-10-1,3 15-1,-3-15 0,2 22 0,-2-8 0,1 3-1,0 3 0,2 4-1,-2 2 0,0 1 2,1 3-2,0 3 1,0 0-1,-1 0 1,-2 0-1,1-2 1,-1-1 0,-2-1-1,1-3 1,0 0-1,-1-3 2,1 0-2,1-1 2,0 0-2,1-1 1,0 0 0,1 0 0,0 0-1,1-1 0,0 4 1,-2-5-1,2 3 0,-2 1 0,0 0 1,0 0-1,0 0 0,-1 2 0,1-2 0,0 0 0,-1-3 0,2 1 0,-1 0 1,1 0-2,0-1 2,0 0-1,2 1 0,-1-2 0,1 4 0,0-1 0,-1 0 1,0-1-1,1 1 0,-2-2 0,0-1 0,-1 0 0,-1-1 0,0-1 0,-2 1 0,1-1 0,1-1 1,-2 0 0,2 2-1,1-1 1,1 0 0,-1 0-1,3 1 2,-1 0-3,0 1 2,2 0-1,-2 0 0,-1-1 0,2 2 1,-1-2-1,-1 1 0,2-1 0,-2 1 1,0 0-1,0-2 0,0 1 0,0-1 0,0-1 0,1 1 1,-2 0-1,1-2 0,0-2 0,0 1 1,0 0-1,0-1 0,2-2 1,-2 0-1,1 0 1,-1 2-1,-1 0 0,0 0 0,0 1 1,-1 1-1,0 1 0,-1-1 0,1 0 0,-2 0 0,2-1 0,0 0-1,1-2 1,0-1-1,1 0 1,0-1-1,0 0 1,-1-10-1,3 19 1,-3-9 1,0 2-2,-1 0 1,-1 2 0,1 0 1,-1 0-1,1-2 0,-2 1 0,1-1 0,2-12 0,-2 16 0,2-16 0,-1 10 1,1-10-1,0 11 0,0-11 0,3 15 1,-2-5-1,0 4 0,1 2 0,-2 1 0,-2 3 1,2-1-1,-2 0 0,0-3 1,0-3-1,-1-3 0,3-10 0,0 0-2,-1 12-7,-2-24-26,3 12-1,2-29-2,3 11 1</inkml:trace>
  <inkml:trace contextRef="#ctx0" brushRef="#br0" timeOffset="140548.4437">12939 9715 58,'0'0'34,"0"-17"0,0 17 0,-3-17-22,3 17-4,0 0-1,3-11-3,-3 11 0,0 0-1,0 0 0,0 0-1,0 0 0,0 0 0,0 0-1,0 0 1,6 21-1,2-1 1,0 4-1,4 7 0,0 5 0,2 4 0,0 3-1,0-2 1,0-3 0,-1-4-1,-2-7 1,1-5-1,-4-5 1,1-7-1,-9-10 1,13 3 0,-13-3 0,14-17 0,-9 0 0,3-3 0,0-5 0,1-4 0,1-6 0,1-3-1,0-2 1,0-2-1,3 2 0,-3 2 0,1 1 0,1 5 0,-3 6 0,1 7 0,-3 4 0,-8 15 1,10-13-1,-10 13-1,0 0 1,0 0-2,0 16-1,0-16-2,0 18-18,0-18-15,0 0 0,1-12-2,9 2 1</inkml:trace>
  <inkml:trace contextRef="#ctx0" brushRef="#br0" timeOffset="143559.2823">13098 10629 19,'0'0'30,"0"0"0,0 0 1,0 0-12,0 0-6,0 0-3,0 0-2,0 0-2,0 0 0,0 0-1,0 0-1,0 0-1,0 0 0,0 0-1,0 0 1,0 0-1,0 0 0,11-6 0,-11 6-1,0 0 1,0 0-1,0 10 0,0-10 0,-2 14 0,2-14-1,0 21 1,-1-9-1,2 5 0,-1 1 1,0 0-1,0 3 1,0-1-1,0-2 1,-1 0-1,0-6 0,1-12-1,-1 13-5,1-13-26,1-20-5,3-5 0,7 0-1</inkml:trace>
  <inkml:trace contextRef="#ctx0" brushRef="#br2" timeOffset="150750.9745">14144 10710 23,'0'0'25,"0"0"-2,0 0-7,0 0-3,0 0 0,0 0-4,0 0-1,0 0-2,0 0 1,0 0-1,0 0-1,0 0 0,0 0-1,0 0 0,0 0 0,0 0-2,0 0 1,0 0-1,0 0 0,0 0-1,0 0 1,0 0 0,0 0 0,0 0 0,0 0-1,0 0 0,0 0 0,7 13 0,-7-13 0,8 15-1,-8-15 0,11 17 0,-11-17 0,11 20 0,-5-10 1,-1 2-1,1 1 0,0-1 1,1 1-1,-4-3 1,-3-10 0,11 16-1,-11-16 0,0 0 0,0 0-3,15 0-5,-22-13-24,7 13-2,0-21-2,0 21 0</inkml:trace>
  <inkml:trace contextRef="#ctx0" brushRef="#br2" timeOffset="154666.6247">19651 16609 48,'0'0'38,"0"0"-1,10 8 0,-24 11-33,9 14 0,-3 8 0,2 12 0,-1 8-3,2 9 2,3 3-2,2 0 1,2 0-1,2-10-1,1-6-5,-5-12-27,11-10-5,-8-16-1,8-12 0</inkml:trace>
  <inkml:trace contextRef="#ctx0" brushRef="#br2" timeOffset="154916.2279">19680 16615 58,'-1'10'39,"1"-10"-1,16-14 1,2-8-35,16-1 0,5-7-2,8 0 0,0-1-1,3 0-4,5 16-17,-17-10-16,1 18-2,-16-5-1,-2 16 0</inkml:trace>
  <inkml:trace contextRef="#ctx0" brushRef="#br2" timeOffset="155119.0305">19680 16940 68,'-6'38'42,"1"-15"-3,17-2 2,0-18-39,15-6-1,9-7-2,5-6-5,14 7-30,-12-9-3,9 8 0,-8-3 0</inkml:trace>
  <inkml:trace contextRef="#ctx0" brushRef="#br2" timeOffset="155509.0355">20497 16929 63,'0'0'39,"-25"-23"-1,15 16 1,-12-4-33,0 11-3,-8 4 1,-3 14-1,-5 8 0,2 5 0,1 12 0,9 2 1,6 5 0,14-4-1,13-6-1,17-8 0,16-7 0,12-12-2,12-10-2,3-12-1,8-4-6,-9-15-11,16 5-19,-21-9-2,4 5-2,-19-8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22T00:13:25.33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3-22T00:13:53.819"/>
    </inkml:context>
  </inkml:definitions>
  <inkml:trace contextRef="#ctx0" brushRef="#br0">1527 9308 57,'0'0'34,"28"-7"-1,-10 2 1,-18 5-29,43-14 2,-18 6-3,18 10 0,5-4-1,17 2-1,10-1 0,14-3 0,15 1-1,10-5-1,13 0 1,6 0-1,12 3 1,3 1-1,2 4 1,4 8-1,2 1 1,3 5 0,5 2 1,11 5-1,6-1 1,3 6-1,11-2 1,11-1-1,17-4 1,8 1-1,5-4-1,2-2 0,9-1 1,5-4-1,5-2 1,-6 3-1,-3-1 1,10 0-1,-3 2 1,3-2-1,-1-2 0,8-2 0,3-1-3,-8-18-20,1 6-15,-24-18 0,-18-6-2,-26-9 1</inkml:trace>
  <inkml:trace contextRef="#ctx0" brushRef="#br0" timeOffset="1294.8">23031 5561 10,'-53'22'23,"-6"15"-5,-22 15 1,-24 8-1,-13 27 0,-34 8-4,-11 29-1,-35 7-4,-17 23 0,-30 10-5,-12 20 0,-30 8-2,-9 20-1,-25 5 1,-9 13-1,-17 7 0,-6 21-1,-17 4 2,-2 16 2,-5-2-1,-7 18 0,-12 10 1,3 11-1,-11 4 1,7-2 0,11-9-3,7-10 0,17-8-10,19-42-25,34-31-3,24-48 0,44-44-1</inkml:trace>
  <inkml:trace contextRef="#ctx0" brushRef="#br0" timeOffset="3463.2">18806 8537 5,'0'0'18,"0"0"-9,0 0 1,0 0 2,0 0 1,0 0 1,0 0-1,0 0-1,0 0-2,0 0-3,0 0-1,0 0-2,0 0-1,0 0-1,-14-12-1,14 12 1,0 0 0,-15-20 0,15 20 0,-9-20 0,9 20 0,-10-21 1,10 21-2,-16-25 1,16 25-1,-24-25 1,24 25-1,-28-28 0,28 28 0,-32-34 0,17 14-1,-3-8 1,6-1 1,-6-4-1,4 0 2,-4-2-2,3-1 1,-2-3-1,-1 0 0,-2 3 0,-3-1 0,3-4-1,-1-2 0,-4-3 1,1-4-1,-2-3 1,-1-3-1,-2-2 0,1 2 0,-5-2 1,1 1-1,-2 0 1,-3 1-1,-3 3 1,1 1-1,-2-1 0,-2-2 2,-2-1-2,0 1 2,-1 2-2,-2-1 1,-1 1 0,1 1 1,-2-1-2,2 3 1,1 0-1,3 0 0,-1 0 1,2 1 0,0-3-1,2 0 0,2 2 1,1 2-1,0 2 1,3 5-1,-1-2 0,2 8 0,2 3 0,1 3-1,6 10-2,-3-6-3,28 25-7,-34-18-20,34 18-1,0 0-1,0 0 0</inkml:trace>
  <inkml:trace contextRef="#ctx0" brushRef="#br0" timeOffset="6411.6">15929 4813 42,'-20'2'29,"-7"0"1,-3 7 1,-1 7-27,-15 2 3,1 14-3,-12 0 3,7 16-3,-9 0 3,11 12-4,-2-3 2,17 13 0,5-3-2,22 7-1,12 0 0,19 6 0,16 1-1,14-1 1,13-5-1,9-8 1,9-15-1,11-17 0,3-27 0,5-24 0,3-34 1,2-25-3,-4-27 2,-6-19-1,-18-9 1,-24-5 0,-32 7-2,-29 7 2,-35 17-3,-26 21 4,-31 29-5,-18 26 4,-12 26-3,-5 18-4,19 39-8,0 2-23,29 16 4,14 0-4,36-2 3</inkml:trace>
  <inkml:trace contextRef="#ctx0" brushRef="#br0" timeOffset="8127.6">15990 6047 4,'0'-16'20,"0"16"4,0 0-1,0-21-11,0 21-1,0 0-1,0 0 0,3-16-1,-3 16 0,0 0-2,16-7 0,-16 7 0,0 0-2,11-18-1,-11 18 1,0 0-1,0 0 0,0 0-2,0 0 1,0 0-1,0 0 1,0 0-1,12 21 0,-3 1 0,9 10-1,4 11-1,6 8 1,5 12-1,1 6 1,1 6-1,-3 3 0,-1 2 0,-6-7 0,-5-5 0,-1-11 0,-1-11 0,-2-12 1,2-18-1,2-10 1,-2-17 1,3-9-1,-3-14 1,2-7-1,-4-12 1,0 0-1,-4-8 1,-1-3-1,-2-4 0,0-3-1,0 2 0,-4 1-1,4 13-3,-16-13-13,12 29-19,-13 5 0,-1 18-2,-11 7 2</inkml:trace>
  <inkml:trace contextRef="#ctx0" brushRef="#br0" timeOffset="9438">16717 5364 36,'-30'-4'30,"30"4"2,-20-18 0,4-9-20,16 27-2,-2-33-1,2 33 1,0-29-3,0 29-1,-5-19-1,5 19-1,0 0 0,-18-4-1,18 4 0,-16 0-2,16 0 1,0 0-1,0 0 0,34 9 0,2 0 0,14 7-1,11 7 1,12 9 0,13 7 0,5 6-1,2 8 1,2 4-1,-6 4 0,-1-1 0,-6-5 0,-3 4-1,-4-7 2,-2-2 0,-5-9-1,-4-6 2,-8-4-1,-6-10 0,-11-5 0,-10-11 2,-13-3-4,-16-2 2,-16-12-2,-18 1 0,-14-2 1,-11 1 0,-15 0-1,-10 1 0,-2 0 1,-5 4-2,2 3 1,7 1 0,10 1-2,6-7-2,23 16-16,4-21-17,39 14 2,-18-28-2,43 10 2</inkml:trace>
  <inkml:trace contextRef="#ctx0" brushRef="#br0" timeOffset="14289.6">17114 6927 22,'0'0'13,"-3"-19"3,3 19 1,0 0 1,0 0-3,5-18-2,-5 18-1,0 0-3,0 0 0,0 0-3,0 0-2,0 0-2,0 0 0,0 0 0,0 0-1,0 0 0,23 12 0,-23-12 1,22 13-1,-22-13 0,27 25-1,-11-8 1,-2 3-2,2 1 2,2 4-2,0-1 2,2 0-2,1-2 2,4 5-1,-3-6 2,6 4 0,1-4-2,3 4 1,0 0 0,0 2 0,2 1-1,0 1 0,0 1 0,0-1 0,-2 3 0,-1 0 0,3-2 1,-2 4-1,0-2 1,2 0-1,-3 0 1,-1 0-1,2-2 1,-1 1-1,-5-1 1,-1-2-1,-3-1 1,-3 0-1,-2-1 1,-3 3-1,-3-2 1,-2 1 0,0-1-1,-2 0 1,-2-2 0,-1-1 0,3-4-1,2-2 1,-9-18-1,18 23 1,-18-23-1,19 12 0,-19-12-1,16 0 1,-16 0-2,0 0-1,0 0-1,9-24-2,-9 24-17,0 0-12,-5-27 1,5 27 0,-22-34 1</inkml:trace>
  <inkml:trace contextRef="#ctx0" brushRef="#br0" timeOffset="15194.4">17687 6407 48,'0'-18'30,"0"18"1,1-23-1,-1 23-18,6-21-4,-6 21-1,5-16 0,-5 16-2,0 0-1,0 0 0,4-18 0,-4 18-1,0 0-1,7 18 0,-7-18 0,12 27 0,-1-8-1,7 10 0,3 3 0,12 5 0,2 6-1,10 1 1,3 4-1,6 4 1,0-2-1,-3 2 0,-2-4 0,-6 3-2,-6-3 1,-6-3 0,-8-6 1,-3-5-2,-4-6 2,-4-6-3,4-8 1,-16-14-1,36 0-4,-25-25-7,14 13-22,-9-12 1,2 8 0,-6-7 1</inkml:trace>
  <inkml:trace contextRef="#ctx0" brushRef="#br0" timeOffset="15662.4">18520 6931 59,'-6'-18'34,"6"18"1,-19-23-3,5 28-19,-17-7-6,1 25-3,-13 4 1,2 12-3,-9-1 2,7 6-3,3-8 2,17-2-3,12-15 1,11-19 1,34-1-1,9-21 1,13-12-2,8-5 2,2-2-1,-5 2 1,-11 5-1,-12 11 2,-38 23-1,0 0-3,-24 11 2,-22 21-2,-15 5 1,-3 1-2,7 3-3,-4-18-29,34 0-4,11-23 3,34-2-4</inkml:trace>
  <inkml:trace contextRef="#ctx0" brushRef="#br0" timeOffset="16208.4">18075 8115 76,'0'0'39,"-22"2"-2,6-6 2,16 4-31,-18 4-5,18-4-1,0 0-1,9-16 0,7 7-2,7-5 2,6-1-1,7-1 0,0 2 0,-2 2 0,-6 5 0,-6 5 0,-22 2 1,3 21-1,-21 1 0,-10 11 1,-13 3 0,-6 5-1,-5-4 0,4-1 0,5-8 0,13-10 0,14-20 0,19-21 0,26-7-8,1-25-28,27-4-1,-5-14 0,14 4-1</inkml:trace>
  <inkml:trace contextRef="#ctx0" brushRef="#br0" timeOffset="23368.8">3724 5175 71,'-39'-38'35,"-9"17"-1,-13 7 2,-5 21-32,-11 11 1,4 21-1,-8 12-1,10 23 0,-3 7-1,14 21 0,11 7 1,22 13 0,26 10-2,26 5 2,30-1-2,27-3 1,27-13-1,27-17 0,23-25 0,13-31 0,7-42 0,-4-34 1,-7-42 0,-10-32-1,-24-32 1,-22-22-2,-40-14 1,-38-2-1,-47 2 1,-37 14-2,-48 19 2,-34 22-2,-27 32 2,-24 34-1,-10 36-1,-2 35-1,9 38-1,14 14-7,56 32-26,30-7-3,54 2 0,38-20-2</inkml:trace>
  <inkml:trace contextRef="#ctx1" brushRef="#br0">22599 13136,'-71'72,"-54"199,125-271</inkml:trace>
  <inkml:trace contextRef="#ctx0" brushRef="#br0" timeOffset="30045.6">4847 6949 44,'0'0'28,"-17"-6"1,17 6-1,-22 6-20,4-10-3,18 4 0,-25-7 0,25 7 0,-16-14 1,16 14 1,-7-27 0,7 27 0,5-37-1,4 20 1,-11-4-2,2 21-1,2-28-1,-2 28-1,0 0 0,0 0 0,-18-13-1,18 13 0,0 0 0,-10 29-1,10-29 1,-4 33-1,11-9 0,-1 2 0,4 3 0,-1 5-1,6 0 1,-1 1-1,5 4 2,-1 0-1,4-1 0,3 1 0,0-2 1,4 3-1,1 1 0,2 0 1,0 1-1,0 5 0,1 2 0,-3 5 0,-1 3-1,1 0 1,-3 2 0,7-1 0,-2-1-1,2-1 1,4-1 0,4 2 0,1 0-1,2 0 0,0 2 1,0 1-1,-3 2 1,-2 4-1,-3 2 1,-3-4-1,-3 0 1,3-1 0,-4-3 0,-1-3 0,1-3-1,0-5 1,-3-4 0,6-2 0,-3-6-1,-1-3 1,-3-2 0,-1-4 0,-3 1 0,-3-2 0,-1-1 0,-5 1 1,-2-2-1,-2 2 1,-2-4-1,-4-2 1,1-1 0,-1-4 0,-3-16-1,6 21 1,-6-21 0,0 0 0,14 18 0,-14-18-1,0 0 1,22 21-1,-22-21 2,12 16-2,-12-16 0,0 0 1,13 17-1,-13-17 0,0 0 1,0 0-1,0 0 0,0 0 1,0 0-1,17 14 1,-17-14-1,0 0 0,0 0 1,18 12-2,-18-12 1,15 16 0,-15-16 0,18 25 0,-8-7 0,-10-18-1,20 28 1,-8-11 1,-12-17-1,20 28-1,-20-28 1,18 21 0,-18-21-2,0 0-1,23 22-1,-23-22-5,27 10-21,-27-10-8,20-5 0,-20 5-1</inkml:trace>
  <inkml:trace contextRef="#ctx0" brushRef="#br0" timeOffset="32229.6">5209 8201 36,'0'0'29,"1"-16"3,-1 16-1,0 0-17,0 0-3,0 0-1,0 0-1,0 0-3,9 16-1,-9-16-1,15 21-1,-3-1 0,-1-1-1,5 10 0,-2-1 0,6 8 0,-2-1 0,3 4 0,-1 1-1,5 1 0,4-4 0,-1 2 0,3-7-1,-1 2 1,2-5-1,-1-3 0,-1-1 0,-3-2 1,-4-3-1,-3 1 0,-4-1 0,-4 1 0,-3 1 0,-3-1 1,1-3-1,-4 0 0,-1-2 0,-2-16 0,7 23 0,-7-23 0,0 0-1,0 0 1,0 0 0,18 5 0,-18-5 0,0 0 0,0 0 1,0 0-1,0 0 0,0 0 0,0 0 1,0 0-1,-14 16 1,-4-3 0,-7 3 0,-2 5 0,-5-1 0,0-1 0,0-1 0,3-2 0,2-3 0,6-5-1,5-4 0,16-4 0,0 0 0,0 0 0,0 0 0,0 0 0,34-18 0,-6 6 0,3-1 0,4-1 0,-1 0 0,-1 0 0,-5 1 0,-6 4 0,-22 9 0,21-5 1,-21 5-1,-9 16 0,-7-2 1,-4 2-1,-3 2 0,2 0 0,-3-2 0,5-4 0,19-12-1,-23 7 0,23-7-3,10-39-6,24 20-18,-14-28-9,19 5-1,-5-21-2,11 4 1</inkml:trace>
  <inkml:trace contextRef="#ctx0" brushRef="#br0" timeOffset="37627.2">6022 7599 56,'11'-16'33,"-2"-6"0,2 4-1,-6-10-19,-5 28-5,5-23-3,-5 23 0,0 0-2,-30 21 0,7 0 1,-2 13-1,-11 4-1,2 6 1,-4 1-1,3-2 1,2-8-1,7-5 0,2-6-1,24-24 0,-21 12 0,21-12 0,18-34-1,7 0 1,11-8-1,10-6 0,6-4 0,2 0 0,-1 6 0,-6 7 0,-12 12 1,-9 15-1,-26 12 1,0 17-1,-24 12 1,-11 8-1,-8 2 1,0 2-1,0-3 0,5-10-1,11-5-3,6-26-7,21 3-23,14-21-4,20-1 1,0-15-2</inkml:trace>
  <inkml:trace contextRef="#ctx0" brushRef="#br0" timeOffset="38329.2">5999 7784 43,'0'0'30,"5"-18"0,-5 18 2,-5-18-20,5 18-3,0 0 0,0 0 0,-18-16-2,18 16-1,0 0-1,-16 0-1,16 0-1,0 0-2,0 0 1,0 0-1,0 0-1,0 0 0,0 0 0,0 0 0,0 0 0,0 0 1,0 0-1,0 0 0,0 0 1,0 0-1,0 0 0,0 0 0,0 0-3,0 0-3,-2 20-13,2-20-17,0 0 2,0 0-2,0 0 1</inkml:trace>
  <inkml:trace contextRef="#ctx0" brushRef="#br0" timeOffset="38734.8">5997 7768 18,'0'0'24,"0"0"1,-16-7-6,16 7 0,0 0-2,0 0-4,0 0-2,0 0-2,0 0-2,0 0-2,-12-16 1,12 16-3,0 0 0,0 0-2,0 0 1,0 0-1,-6 16-1,6-16 0,0 0 0,0 0 1,0 0-1,0 0 1,0 0 0,0 0 0,0 0 0,0 0 1,0 0-1,0 0 0,0 0-1,0 0 1,0 0-1,0 0-2,0 0-2,0 0-9,0 0-20,6-18-1,-6 18 0,0 0 0</inkml:trace>
  <inkml:trace contextRef="#ctx0" brushRef="#br0" timeOffset="39358.8">5986 7673 25,'2'-25'29,"0"9"2,-2 16 1,-5-33-13,5 33-2,0 0-4,0 0-2,-18-11-3,18 11-2,-23 27-2,10-8-1,-5-1-2,6 3 1,-1-1-1,6 1 0,5-5 0,2-16 0,13 25-1,-13-25 1,32 13-1,-12-10 1,1-4-1,0-1 1,-3-4 0,-2-1 0,-16 7 0,18-23 0,-16 7 1,-2 16-1,-9-28 1,9 28-1,-21-27 1,21 27-2,-25-14 1,25 14 0,-24 0 0,24 0-1,-17 14 0,17-14 1,-11 25-1,11-25 0,-4 23 0,4-23 0,7 18 0,-7-18 1,0 0-1,24 0 0,-24 0 0,19-18 1,-19 18-1,16-23 1,-16 23-1,9-23 0,-9 23-1,0 0-1,0 0-1,-9-20-3,17 38-14,-8-18-17,-6 16 1,6-16-3,-2 20 2</inkml:trace>
  <inkml:trace contextRef="#ctx0" brushRef="#br0" timeOffset="40154.4">5543 7134 33,'0'0'29,"0"0"4,0 0-2,-4-23-12,4 23-7,0 0-1,18 7-1,-18-7-3,15 12-1,-15-12-1,30 34-1,-10-11 0,5 11 0,0 3-2,5 10 0,-5 3 0,6-1-2,-6 1 0,-4-2-1,-1 1-3,-8-17-4,13 5-26,-25-37-2,27 28-1,-27-28 0</inkml:trace>
  <inkml:trace contextRef="#ctx0" brushRef="#br0" timeOffset="40497.6">5046 7832 89,'-16'-13'37,"16"13"-1,0 0 1,0 0-31,-2 25-2,9-9 0,11 6-2,2 3-2,5 0 0,5 1-3,1-10-3,20 8-27,-15-16-4,11 5 1,-12-13-3</inkml:trace>
  <inkml:trace contextRef="#ctx0" brushRef="#br0" timeOffset="41854.8">4327 6860 46,'0'0'29,"0"0"3,0 0-3,0 0-17,0 0-5,0 0-1,-16-11-5,16 11 0,0 0-2,0 0 1,0 0 0,0 0 2,-16 5-1,16-5 1,0 0 2,0 0-1,0 0 0,0 0 1,0 0-1,0 0 0,0 0 0,0 0-1,0 0 1,0 0-1,0 0 0,0 0 0,0 0-1,0 0 1,0 0-1,-13-16 0,13 16 0,0 0-1,0 0 0,0 0 0,0 0 1,0 39-1,6-7 1,-1 9-1,2 7 1,6 13 0,1 1 0,6 2-1,1 2 1,2-5 0,4-6 0,2-5-1,-1-9 1,1-5-1,-2-8 1,-4-7-1,0-3 0,-5-5 1,-2-4-1,-16-9 1,20 8-1,-20-8 1,0 0-1,25-26 1,-9-3-1,4-10-1,5-7-2,-4-22-17,15 15-17,-11-11-1,6 14-1,-17-2 0</inkml:trace>
  <inkml:trace contextRef="#ctx0" brushRef="#br0" timeOffset="42478.8">4971 6209 56,'-22'-3'34,"22"3"-1,-23 5 2,18 13-17,-15-25-7,20 7-2,0 0-2,0 0-2,-16 2-1,16-2-1,0 0 0,20 12-1,-20-12 0,35 32 0,-8-5-1,7 9 1,2 6-1,7 6 0,-2 4 0,5 1 0,1-1 0,-1 2-1,3-8 0,-5-2 0,5-4 0,-5 1 0,-1-9 0,-5 1 0,-6 1 0,-9-2 0,-12 2 0,-13 2 0,-19 1 0,-15-3 1,-18 2 0,-14-4-1,-8-7 0,-8-6 1,3-6-1,6-12-1,18-4-2,14-13-2,43 16-10,-9-38-22,50 17-2,7-13 0,27 13 0</inkml:trace>
  <inkml:trace contextRef="#ctx0" brushRef="#br0" timeOffset="42603.6">5815 6990 114,'0'0'39,"-4"19"-1,-23-17-8,-14-16-63,18 3-5,-6-19-1,15-4-2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7846531"/>
              </p:ext>
            </p:extLst>
          </p:nvPr>
        </p:nvGraphicFramePr>
        <p:xfrm>
          <a:off x="214283" y="762000"/>
          <a:ext cx="8750332" cy="38100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Prove a= v squared upon 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the formula comes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conical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pendula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examples (banking…)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combine two ideas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HW, a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our work on the topic of circular motion.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49200" y="1098000"/>
              <a:ext cx="5167440" cy="4290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35880" y="1092240"/>
                <a:ext cx="5190120" cy="430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49720" y="1710360"/>
              <a:ext cx="7741800" cy="3142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2160" y="1697040"/>
                <a:ext cx="7752240" cy="316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0552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38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6722240"/>
              </p:ext>
            </p:extLst>
          </p:nvPr>
        </p:nvGraphicFramePr>
        <p:xfrm>
          <a:off x="533400" y="533400"/>
          <a:ext cx="8094663" cy="54885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2 – 4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1, Tues 19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How to succeed in the practical exam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1 pages 53 – 56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2, Wed 20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Y12 Mechanics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4 Fri 22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–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63040" y="272160"/>
              <a:ext cx="8375400" cy="2034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1160" y="257040"/>
                <a:ext cx="8403840" cy="205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4920" y="279000"/>
              <a:ext cx="8847360" cy="6217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8440" y="269640"/>
                <a:ext cx="8859960" cy="623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5890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06840" y="271080"/>
              <a:ext cx="7232400" cy="4182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91720" y="254880"/>
                <a:ext cx="7250040" cy="420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6349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78200" y="317520"/>
              <a:ext cx="7164000" cy="5184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62720" y="302760"/>
                <a:ext cx="7189200" cy="520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5863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85120" y="384120"/>
              <a:ext cx="7518960" cy="5388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75760" y="367560"/>
                <a:ext cx="7544880" cy="541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8827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54000" y="301680"/>
              <a:ext cx="7897320" cy="5940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38880" y="287280"/>
                <a:ext cx="7921440" cy="595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0441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772</TotalTime>
  <Words>279</Words>
  <Application>Microsoft Office PowerPoint</Application>
  <PresentationFormat>On-screen Show (4:3)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68</cp:revision>
  <dcterms:created xsi:type="dcterms:W3CDTF">2006-08-16T00:00:00Z</dcterms:created>
  <dcterms:modified xsi:type="dcterms:W3CDTF">2013-03-22T01:50:36Z</dcterms:modified>
</cp:coreProperties>
</file>