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3:03:11.74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11010 5072 59,'14'-14'37,"-1"8"-2,-13 6 1,10 18-33,-14 11 3,1 18-2,-5 5 3,7 13-2,0-3 2,18-2-2,16-19 2,31-21-2,31-36-3,39-36 3,40-40-4,33-26 0,24-22-3,4-22-3,4 3-25,-30-21-9,-19 13-1,-35 3-2</inkml:trace>
  <inkml:trace contextRef="#ctx0" brushRef="#br0" timeOffset="702">11379 7612 67,'9'-10'38,"3"10"0,-12 0 2,8 27-24,-11-1-12,4 6 0,-2-3 0,11-2 1,7-16-1,25-20 1,25-34-1,38-31 0,39-35-1,39-30-1,29-18-4,5-21-20,6 10-16,-29 1-4,-29 21 2,-48 19-5</inkml:trace>
  <inkml:trace contextRef="#ctx0" brushRef="#br0" timeOffset="1232.4">11744 8900 60,'4'-12'40,"-4"12"-2,0 0 1,4 13-17,-15 8-19,2 12 1,-4 3 0,4 2 0,1-3 0,11-8 0,16-22-1,31-25 1,30-33-2,35-31 0,40-28-2,31-17 0,21-16-5,2-19-17,1 19-19,-39 6 0,-32 29-2,-46 21 0</inkml:trace>
  <inkml:trace contextRef="#ctx0" brushRef="#br0" timeOffset="1840.8">11687 10424 63,'0'0'37,"0"0"0,7 12 2,-7 20-29,-9-4-3,3 15 0,-9-3-1,10 7 1,2-11 0,16-9-1,21-30-1,30-27-1,31-32 1,33-31-4,38-31-2,15-31-15,24-1-16,-20-18-12,-15 10 2,-33 0-4</inkml:trace>
  <inkml:trace contextRef="#ctx0" brushRef="#br0" timeOffset="3447.6">11924 14128 34,'0'0'34,"11"-13"3,-11 13-1,3-14-30,-3 14-1,0 0 0,15 17 1,-17 7-1,4 21 2,-11 9-3,0 16 1,-7-2 0,5 3 0,9-14 0,24-21-1,30-37-1,90-39 0,9-42 0,93-34-1,16-31-5,26-25-4,30-4-25,-21-15-9,-13 9-1,-85 10 0</inkml:trace>
  <inkml:trace contextRef="#ctx0" brushRef="#br0" timeOffset="86381.8">12302 12238 64,'0'0'39,"-2"-17"-1,-2 7-1,4 10-35,0 0 1,2 18 0,-2-1 2,5 9-1,-1-4 1,12 0 0,9-10 0,20-9 0,18-28 0,26-17-1,25-25-1,26-24-1,27-25-1,17-23-1,16-21-4,4-40-15,21-7-6,-20-49-8,10-11-2,-19-25-5,0 9-1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3:00:58.22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20T23:02:58.315"/>
    </inkml:context>
  </inkml:definitions>
  <inkml:trace contextRef="#ctx0" brushRef="#br0">5192 14844 20,'-12'-4'24,"-6"-2"-21,-6 0 1,0 4 0,-7-3 1,2 7 1,-8-7 1,4 6 0,-8-7 1,4 7-2,-10-6-1,4 5 0,-10-5-1,2 5-1,-7-2-1,-1 2-1,-3-1 1,-2 2-1,-2-1 0,1 1 1,-3-2-1,-2 2 1,-5-2-1,-2 2 1,-3-2 0,-1 2-1,-3-1 1,-1 2-1,-3-2 1,4 1-1,-3-1 1,2 0-1,-1-1 0,3-1 0,2 0 0,1 0 0,2 0 0,3 1-1,2 0 1,0 3-1,1 0 1,-1 2-1,-2 2 0,1 1 0,0 1 0,-2 2 0,1 2 1,1 0-1,1 3 1,0 1-1,0 2 1,0 2-1,0 2 1,1 1 0,2 3-1,1 3 0,4 1 1,5 3 0,3 1-1,5-1 1,5 0 0,5 0 0,6-2-1,5-5 1,7 0-1,5-4 0,7-3 0,8 1-1,6-2 1,7 1 1,6-2-1,4 1-1,6 0 2,6-2-3,2-1 2,4 0-2,4 0 2,3-2-2,1 0 1,4 0 0,3-1 0,5 0 1,3-2 1,6-2-1,4-3 0,6-2-1,4-2 1,7-2 0,4-2 0,5-1 0,4 1-1,-1 0 0,3 1 1,0 2 0,3 1 0,-1 2-1,1 1 1,-2 0-1,2 1 1,0-2-1,-1 2 1,3-3 0,1 2 0,-1-2 0,0 0 0,-2 3 0,1 0 0,-2 0 0,0 2 0,2 1 0,-2 2 0,0-2 0,0-1 0,3 0 0,-2-3 1,5 0-1,2-2 0,-2 0 1,-1-1-1,0 2 1,-3 0-1,0 2 0,-1 2 1,-2-2-1,0 2 0,0-1 0,1 0 1,1-1 0,1-3-1,3-2 1,2-2-1,1-1 1,-1 0-1,0 0 1,-2 0 0,0 1 0,-3 2-1,0 2 1,-3 1 0,-2 2-1,2 0 2,-4 0-2,1 1 1,1 0-1,1 1 1,-3-1-1,2-1 1,1 0 0,-2 1-1,-1-2 1,3 1-1,-2 0 1,2-2-1,0-2 1,3-1 0,-2-1-1,3-3 0,1-3 0,1-1 1,2-2-1,-2-2 0,2-1 0,-5-1 1,1 0-1,-4 2 0,-3-1 0,-1 0 0,-6 3 1,-2-2-1,-6 1 0,0 0 0,-5 0 0,-2-3 0,-2-1 0,-1-1 0,-1-4 0,0-4-1,3 0 2,-3-4-2,-2 0 2,-1-2-1,-1 1 0,-5-3-1,-6 2 2,-8 3-1,-8-2 0,-10 0 0,-8 0 0,-7-1-1,-14 1 1,-11 1 0,-9-1 0,-9 0 0,-10 0 0,-10 0 0,-9 2 0,-11 0 1,-9 2-1,-5-2 0,-8 3 0,-7 1 0,-8 1 0,-7 2 2,-6 2-2,-6 1 1,-5 2-1,-5 0 0,-7 2 0,-5 0 1,-3-1 0,0-1 0,0 3 1,-5-3-1,2 2 1,-3-1-1,0 2 1,1 0-2,-2 4 1,-2 1 0,0 2-1,2 3 0,1 2 0,-1 0 0,4 2 0,3 0 0,1 1 0,3-1 0,2 2 0,2-3 0,3 0 0,4 0 0,4 0 1,0-1-2,3 2 2,0 0-1,5 1 1,1 2-1,2 1 0,3 1 0,-1 2 0,1-1 0,3 0 0,5-1-1,3 0 1,2-3 0,6 1 0,4-3 0,5 0 0,5-2-1,3-2 1,4 2-1,2-1-1,8 5-5,-5-10-19,17 15-13,-4-8-1,13 3-1</inkml:trace>
  <inkml:trace contextRef="#ctx0" brushRef="#br0" timeOffset="2838.4">3247 16261 22,'0'0'29,"0"0"1,0 0-22,0 0-3,14-10-2,-2 13 0,-1-5 0,5 4 0,-1-5 1,6 4-1,-1-5 1,5 4 0,1-6-1,6 5 0,0-3-1,4 3 0,1-1-1,5 2 0,1 0 0,3 1 1,4 0-2,3 2 1,3-2 0,3 1 0,1 0 0,1 2-1,2-1 1,2 2-1,0-2 1,1 1-1,2-2 1,7-1 0,2-3 0,7 1-1,-1-4 1,5 1 1,0-1-1,4 0 0,-2 2 0,3-1 0,-2 3-1,-1 1 1,2 1-1,-2 1 0,2-1 1,-2-1-1,2-1 1,-1-1-1,1-6 0,-1 5 0,2-6 1,-2 4-1,1-5 1,-3 0 0,0 2 0,-3 2 0,-4 3-1,2 1 1,-4 1 0,-3 1-1,1 1 1,-4 4 0,-2-1-1,-2 2 1,-1-2 0,-3-2 0,1 2 0,0-1 1,-2-5-1,2 2-1,-1-1 1,0 1 0,-1 0 1,1-1-1,-2 0 0,1 0 0,-1 4 0,3-4 0,-1-1-1,-1-1 0,1-2 0,-4 1 0,3 2 1,-4 0 0,-1-5 0,-6 4-1,-2-2 1,-2 2-1,-3 1 1,2 0-1,-5-5 0,-1 0 0,-1 5 0,-1-5 0,-1 4 0,-3-4 0,-4 5 0,-1-5 0,-8 6 1,-3-1-2,-5-1 2,-4 2-1,-12 1-1,14-1 1,-14 1 0,0 0-1,0 0 1,0 0-1,0 0-1,0 0-1,0 0-4,0 0-27,-7 12-4,7-12-2,0 0 1</inkml:trace>
  <inkml:trace contextRef="#ctx0" brushRef="#br0" timeOffset="119293.0104">8551 14098 65,'0'0'40,"0"0"-3,-14 20-13,5 3-20,-2 2-2,4 10 0,2 2 0,2 3 0,6 3-3,-1-7-5,17 4-31,-11-8-1,7 2-1,-7-11 1</inkml:trace>
  <inkml:trace contextRef="#ctx0" brushRef="#br0" timeOffset="119792.2104">8327 14185 57,'-8'-12'39,"5"-2"0,12 4-1,2-6-35,18-1-1,8-2-1,8 0-1,7-1 0,0 4 1,1 2-1,-2 1 0,-4 4 0,-6 2 0,-6 4 0,-6 3 0,-10 3 0,-7 6 0,-7 5 1,-6 7 0,-7 7 0,-4 10 0,-4 2 1,-3 7 0,-2 2 0,3 0 0,1-4 0,4-4 0,5-9-1,5-10 0,7-11 0,7-9-1,6-12 1,5-7-1,2-4 0,2-2 1,-1-1-1,-1 2 0,-4 6 1,-4 8-1,-4 10 0,-5 9 1,-5 7-1,-1 5 0,-3 7-1,0 1 0,4 5-3,-3-9-4,18 5-31,-8-11-1,11 0 0,-1-11-1</inkml:trace>
  <inkml:trace contextRef="#ctx0" brushRef="#br0">9277 14331 63,'-3'-15'41,"3"15"-2,-18 10 1,8 1-36,-3 2-1,4 8 0,-1-2-1,2 6 0,1-1-1,5-1 0,4-3 0,2-1 0,5-5-1,7-4 1,3-6-1,6-8 1,2-5-1,5-5 0,-1-6 0,-2-3 1,-2-2-1,-5 0 0,-6 0 0,-5 6 1,-5 4-1,-6 15 0,0 0-1,-13 4 2,3 16-2,-2 4 1,1 5-1,3 1 0,3 1 0,4-5-1,6-3 0,3-11-1,9-3-2,0-12-1,12 0-2,-8-14-2,13 6 2,-12-12 0,7 6 3,-8-2 2,-4 4 3,-3 7 2,-14 8 4,0 0 0,0 0 1,-5 27 1,-9-10-3,7 7 0,-4-3-2,5 2-1,1-6 0,5-2 0,0-15-1,12 8 0,0-16 1,3-5-1,2-6-1,2-5 1,-2-5-1,3 0 0,-4-1 1,-2 3-1,-4 3 0,-3 6 0,-2 4 0,-5 14 0,7-14 0,-7 14 0,10 2 0,-10-2 0,23 5 0,-4-4 0,3 0 0,2-2 0,2-1 0,-2-2 0,-2 1 0,-5 1 0,-5-1 0,-12 3 0,10-2 0,-10 2 1,0 0-1,0 0 0,-11 6 0,11-6 0,-5 10 0,5-10 0,-1 21 0,1-6 0,1 1-1,1 1 2,2 1-1,1-2 0,0-1 0,1-4 0,-6-11 0,19 12 0,-19-12 1,19 2-1,-19-2 1,17-2-1,-17 2 0,0 0 1,0 0-1,2 14 0,-10-2 1,-4 3-1,-3 3 0,0 0 0,2 1-2,-1-10-5,16 4-31,-2-13-2,0 0 0,14-20-1</inkml:trace>
  <inkml:trace contextRef="#ctx1" brushRef="#br0">13847 19038</inkml:trace>
  <inkml:trace contextRef="#ctx0" brushRef="#br0" timeOffset="121352.2104">10604 14051 54,'12'4'39,"-12"-4"1,-1 25 0,-16-5-34,3 13 0,-7-1 0,3 9-2,-2-3 0,6 1-1,7-7 0,14-6-1,16-15-1,13-11 0,14-10 0,11-11-2,10-7-1,2-10-1,5 2-5,-22-14-18,9 15-15,-23-5 2,-7 12-3,-23 0 2</inkml:trace>
  <inkml:trace contextRef="#ctx0" brushRef="#br0" timeOffset="121523.8104">10819 14103 72,'-33'42'42,"-3"-3"-1,17 9 1,2-2-37,10 3-1,7-4-3,7-4 0,8 0-5,0-17-10,22 8-17,-9-19-9,11-3-1,-4-13-1</inkml:trace>
  <inkml:trace contextRef="#ctx0" brushRef="#br0" timeOffset="121835.8104">11279 13859 76,'0'0'41,"-7"15"1,-7-2-2,1 20-36,-7 7 0,-5 17-2,-5 8 0,-5 10-1,2 4 1,-1-2-2,5-6-1,6-10-3,18-2-16,-4-34-10,25-2-10,3-22-3,18-7 2</inkml:trace>
  <inkml:trace contextRef="#ctx0" brushRef="#br0" timeOffset="122303.8104">11391 14146 72,'0'0'40,"-11"10"0,3 15-13,-10-5-21,4 10-2,-5 1 0,3 6 0,-2-2 0,9 0-1,5-7 0,11-6-1,12-12-1,11-10 0,12-9 0,8-10-2,7-7-2,0-12-3,8 12-16,-20-21-15,5 13-3,-20-7-1,-1 10 0</inkml:trace>
  <inkml:trace contextRef="#ctx0" brushRef="#br0" timeOffset="122459.8104">11579 14166 80,'-25'53'40,"-6"-1"1,13 15-9,-1-10-28,7-2-2,6-1-7,-8-20-24,20 3-10,-2-19-1,14-3 0</inkml:trace>
  <inkml:trace contextRef="#ctx0" brushRef="#br0" timeOffset="122959.0104">11979 13854 53,'0'0'38,"-6"25"1,-4 2-1,8 20-28,-18 5-5,2 17-1,-7 6 0,0 9-2,-2-1-1,0-4-1,6-3-1,3-13-4,13 1-13,-3-27-22,16-5 0,-2-21-1,13-4 2</inkml:trace>
  <inkml:trace contextRef="#ctx0" brushRef="#br0" timeOffset="123723.4104">12091 14277 55,'0'0'40,"0"0"-2,0 0 1,-7 19-33,-1-2-2,2 9-1,-3 4-1,0 6-1,1 2-2,-2-1-1,8 6-5,-11-19-19,19 11-12,-6-15-3,12 0 3</inkml:trace>
  <inkml:trace contextRef="#ctx0" brushRef="#br0" timeOffset="124191.4104">12253 14302 58,'-5'12'40,"5"-12"-1,0 0 2,12-6-35,15-5-2,4-7-1,9 3 0,-2 0-1,1 4-1,-4 2 0,-7 9-1,-9 8 0,-12 6 0,-9 5 0,-10 8 0,-7 2 1,-4 1-1,-3 0 0,3-4 0,2-4 0,8-4 0,8-4 1,5-14-1,12 14 0,5-12 0,3 1 0,4 1 0,-1 3 0,-6 4 0,-3 4 0,-8 5 0,-9 6-1,-6 3 2,-10 4-1,-6-1-1,-3 1 0,-1-13-8,17 5-31,-9-16 1,21-9-2,0 0-2</inkml:trace>
  <inkml:trace contextRef="#ctx0" brushRef="#br0" timeOffset="124331.8104">12649 14603 75,'-20'9'15,"2"-15"-14,9-8-1,5-9-41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2:17:01.6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2237 956 7,'0'0'34,"0"0"0,0 0 1,19-51-15,-19 51-2,0 0-4,0 0-3,0 0-4,0 0-3,0 0-1,0 0 0,6 67-1,13-38 1,-30 48-2,4 12 1,4 6-2,2-1 1,1-5-1,1-14 0,0-19-1,4-30 2,-5-26-1,11-5 0,-11 5 1,0 0 0,13-58 0,-13 58-2,7-76 2,-5 27-1,-1-10 1,3-6-2,-1-5 3,4-4-1,-1-2 0,6-1 1,-1 2 0,7-1-1,0 7 1,4 2 0,0 7-1,4 11-1,-26 49 0,55-62 1,-55 62-1,55-7 0,-55 7-1,42 51 1,-42-51-1,25 90 0,-22-36 1,-4 3 0,-4 0-5,-5 1-14,0-5-20,-2-1 0,12-52-1,-22 80 0</inkml:trace>
  <inkml:trace contextRef="#ctx0" brushRef="#br0" timeOffset="390">3167 770 63,'0'0'38,"82"-37"-2,-82 37 2,56-12-32,-56 12 0,0 0 0,0 0 0,14 59-3,-14-59 2,-40 76 0,30-41 0,-53 66-3,2 9 1,1 6-2,11-1 1,15-16-1,25-18-1,19-30-1,25-34 1,5-16 1,4-10 0,-44 9 0,0 0-1,62-42 2,-62 42-3,0 0 2,36-64-3,-36 64 1,0 0-3,-7-65-1,7 65-5,0 0-26,-20-68-4,20 68-1,3-46 1</inkml:trace>
  <inkml:trace contextRef="#ctx0" brushRef="#br0" timeOffset="733.2">3630 1017 96,'81'-28'38,"-81"28"3,53-12-3,-53 12-35,0 0 1,0 0-2,0 0-1,-6 48 2,6-48-1,-36 46 0,36-46-1,-29 50 1,29-50-1,-5 47 0,5-47 0,22 47-1,-22-47 0,0 0 0,67 65 0,-40-33-1,33 9 1,-9-4-1,-9 1 1,-26 3 0,-18 6-1,-24 0-1,-5-1 1,-5-9-2,-1-12-3,16-9-29,-6-16-4,22-10 0,-1-16-1</inkml:trace>
  <inkml:trace contextRef="#ctx0" brushRef="#br0" timeOffset="936">3832 1168 105,'-11'-60'43,"11"60"3,-6-52-4,6 52-40,0 0 0,35-65 0,-35 65-1,57-30-2,-57 30-3,85-22-29,-29 11-8,6-6 0,6 5-2</inkml:trace>
  <inkml:trace contextRef="#ctx0" brushRef="#br0" timeOffset="1825.2">6022 940 51,'0'0'34,"34"-58"0,-34 58 2,0 0-11,0 0-18,0 0 0,0 0 1,-65-32-2,65 32 0,-60 25-2,60-25 1,-79 48-2,79-48 0,-72 61-1,-14 30 1,1 6-3,16 8 2,15-7-1,26-6 0,26-21 0,31-21-1,31-40 1,11-16 0,-71 6 0,87-24 0,-87 24 1,90-39-2,-90 39 2,91-44-2,-91 44 2,79-49-2,-79 49 1,66-43-1,-66 43 0,0 0 0,51-45-1,-37 45 1,-13 14-2,-10 16 0,-7 8-3,8 2-2,16 1-10,11-16-20,27-13-3,-2-18 1,-44 6 0</inkml:trace>
  <inkml:trace contextRef="#ctx0" brushRef="#br0" timeOffset="2168.4">6683 1245 98,'0'0'40,"0"0"0,30 3-2,-43 24-35,-9 20 1,-8 10-2,1 11 1,-4-4-2,18-3 0,5-12 0,10-20 1,2-13-1,-2-16 0,13-12 0,-1-15 0,-12 27 1,0 0-2,23-71 2,-23 71-3,18-66 1,-18 66-1,19-70 1,-19 70 0,18-70-1,-18 70 0,20-62-1,-20 62 1,28-53-2,-28 53-5,0 0-26,69-62-6,-69 62 2,63-24-2</inkml:trace>
  <inkml:trace contextRef="#ctx0" brushRef="#br0" timeOffset="2558.4">7239 1213 109,'0'0'39,"0"0"0,0 0-2,-4 47-34,4-47 0,0 0-1,0 0-1,71 25 0,-71-25 0,58-4-2,-58 4 1,61-18-1,-61 18 1,55-27-1,-55 27 0,0 0 0,0 0 0,40-48 3,-40 48-1,0 0 1,-51 1-1,22 8 2,-35 18-1,0 12 0,2 9 0,25 9-1,20-5-2,35-5 0,30-19-2,28-25-5,-25-8-30,-2-1-2,4-6 2,0-1-4</inkml:trace>
  <inkml:trace contextRef="#ctx0" brushRef="#br0" timeOffset="2948.4">7897 1289 106,'0'0'40,"0"0"1,0 0-2,0 0-35,0 0-2,0 0 1,0 0-1,0 0-1,52 9-1,-52-9 0,63-12-1,-63 12 0,66-28 1,-66 28-1,56-33 0,-56 33-1,0 0 1,34-49 1,-34 49 0,0 0 1,0 0 0,-73-18 1,73 18 0,-73 18 1,3 6-1,6 21 0,13 8-1,29 6-1,28-7-2,34-10-1,28-18-3,-68-24-6,97-2-28,-45-9 1,6-3-1,-6-4-1</inkml:trace>
  <inkml:trace contextRef="#ctx0" brushRef="#br0" timeOffset="3260.4">8558 1220 99,'0'0'42,"0"0"0,0 0 0,0 0-36,10-3 0,-46 39-2,2 18 0,-6 2-3,9 1 0,3-7 0,18-11 0,5-19-1,18-19 0,-13-1 1,0 0 0,0 0 0,61-56 0,-61 56-1,48-50 0,-48 50 0,47-56-1,-47 56 1,54-53 0,-54 53-1,0 0 2,66-60 0,-66 60 1,0 0-5,34-12 0,2 27-17,-14 9-20,0 18-2,-5 7 0,12 0-3</inkml:trace>
  <inkml:trace contextRef="#ctx0" brushRef="#br0" timeOffset="4009.2">10005 1004 77,'0'0'38,"-43"-48"1,43 48 1,0 0-29,-2-55-4,2 55-1,0 0-3,0 0 0,0 0 0,0 0-2,0 0 2,0 0-2,-17 62 1,-15-6-1,11 35 0,1 3 0,15-1 1,8-19-1,-3-74-1,0 0 1,52 49 0,-52-49-1,65-17 0,-65 17 1,79-53-1,-79 53 1,80-80-2,-80 80 1,75-89-1,-75 89 2,66-86-2,-66 86 2,52-68-2,-52 68 0,0 0 1,55-46 0,-55 46 1,0 0-1,41 51 1,-35 15-1,10 19 1,4-3 0,16-5 1,-36-77-2,50 50 1,-50-50 1,60 13-1,-60-13 1,61-28-2,-61 28 0,53-64-1,-53 64 0,45-83-2,-30 37-1,1-1-3,-16 47-4,24-88-22,-24 88-8,17-78 0,-17 78-1</inkml:trace>
  <inkml:trace contextRef="#ctx0" brushRef="#br0" timeOffset="4680">11200 1082 72,'59'46'43,"-59"-46"-2,0 0 1,44 52-19,-44-52-18,0 0 1,0 0-1,-34 61-2,21-46 0,-42 22-2,4-3 1,7 4-2,20 4 1,18-4-1,31-4 0,19-15-1,18-18 1,-62-1 0,72-14-1,-72 14 1,71-31 0,-71 31-2,66-45 0,-66 45 1,45-56-2,-45 56 2,27-57-1,-27 57 1,-6-52 0,6 52 2,0 0-1,-37-60 0,37 60 2,0 0-2,-47-38 2,47 38 0,0 0-1,0 0 1,0 0 0,0 0-1,0 0 0,0 0 0,62 49-1,-62-49 1,60 32-1,-30-2 1,37 11-1,-15 1 0,-17 2 0,-29-2 0,-9 3 0,-15-7-1,7-4 1,-3-13 0,7-9 0,7-12 0,3-10 1,-3 10 0,0 0 0,0 0 1,33-67-2,-33 67 2,29-49-2,-29 49 0,25-58-3,-25 58 3,38-57-1,-38 57-1,37-57-1,-37 57-3,49-52-11,-49 52-24,58-47-1,-58 47 1,66-40-3</inkml:trace>
  <inkml:trace contextRef="#ctx0" brushRef="#br0" timeOffset="4960.8">12405 690 106,'0'0'40,"-8"-52"4,8 52-2,0 0-38,0 0 0,0 0-1,0 0-1,-48 35-1,48-35 2,-10 90-2,4-33 0,-5-19 0,6 96-1,8 8 1,0-10-2,5-10-1,-2-18-4,2-27-2,14-29-32,-7-39-2,16-15 1,-3-19 0</inkml:trace>
  <inkml:trace contextRef="#ctx0" brushRef="#br0" timeOffset="5319.6">12769 1093 106,'14'-62'41,"-14"62"2,0 0-1,-20-53-38,20 53-1,-46 2-1,46-2 0,-69 30 1,69-30 0,-74 44 0,74-44 0,-64 50-3,64-50 0,-45 49 0,45-49 0,0 0 0,-17 65 0,17-65 0,0 0 0,37 50 0,-37-50 0,46 29 0,-25-6 0,44 6 0,-8-3 0,-3-1 0,-16 0 0,-3 2 0,-6-3-6,-7-18-29,11-3-8,-9-6 0,-24 3 0</inkml:trace>
  <inkml:trace contextRef="#ctx0" brushRef="#br0" timeOffset="6162">13073 743 72,'0'0'40,"12"-56"-1,-12 56 1,0 0-26,26-61-9,-26 61 0,0 0-1,0 0-1,0 0-1,0 0-1,30 53 2,-30-53-1,5 80 1,-5-32-1,-8-11 1,8 86-2,8 11 1,-6 0-1,6-6 0,-5-22 0,4-23-1,-6-26 0,2-31 1,-3-26 0,0 0 0,18-23 0,-18 23 0,0 0 1,19-73-3,-19 73 1,22-73 0,-22 73 0,27-81-2,-27 81 2,32-80-2,-32 80 1,33-70 2,-33 70-2,40-52 1,-40 52 1,47-28 0,-47 28 0,91 3 0,-43 33-1,-3 26 1,-11 7 0,-2 6 0,-18-5-1,-14-6 0,-27-17 0,-19-15 0,-13-9 0,-9-12 0,-7-11 0,1-13-3,7-9 0,10-11-3,57 33-6,0 0-27,-38-61-3,38 61 2,0 0-2</inkml:trace>
  <inkml:trace contextRef="#ctx0" brushRef="#br0" timeOffset="6583.2">14087 1258 86,'0'0'39,"0"0"2,51-26-1,-51 26-22,0 0-13,0 0 1,0 0-1,-67-15-1,67 15 0,-88 20-1,22 25 1,6-5-4,18 9 0,13 1 0,27-1 0,20-7 0,30-15 0,11-15 0,12-13 0,-71 1 0,83-17 0,-83 17 0,80-37 0,-80 37 0,73-50 0,-73 50 0,46-61 0,-46 61 0,25-60-3,-25 60 1,-3-57-1,3 57 1,0 0-1,-28-63-2,28 63-5,0 0-24,0 0-8,-26-48 2,26 48-1</inkml:trace>
  <inkml:trace contextRef="#ctx0" brushRef="#br0" timeOffset="6910.8">14541 1183 94,'68'-1'42,"-68"1"2,0 0 0,0 0-23,0 0-17,0 0 0,26 30-2,-65 2-2,-4 12 0,-5 16 0,19-6 0,10 0 0,23-4 0,15-12 0,18-19 0,6-14 0,3-12 0,0-10 0,-46 17 0,0 0 0,65-55 0,-65 55 0,35-52-2,-35 52 0,23-56-3,-23 56 1,7-49 0,-7 49-1,0 0-1,-9-60-9,9 60-22,0 0-3,0 0 3,-18-57-4</inkml:trace>
  <inkml:trace contextRef="#ctx0" brushRef="#br0" timeOffset="7222.8">15219 720 115,'25'-58'43,"-11"4"-1,-2 6 0,-12 48-39,1-70-1,-1 70 1,0 0-2,0 0 0,0 0 0,-61 34-1,61-34 0,-26 98 0,13-36 2,19-18-2,-27 103 0,0 11 0,12-4 0,3-23 0,10-29-3,6-33-4,4-42-27,-14-27-7,0 0-1,60-17 2</inkml:trace>
  <inkml:trace contextRef="#ctx0" brushRef="#br0" timeOffset="7675.2">15469 1066 88,'0'0'41,"26"-69"2,-26 69-1,1-56-16,-1 56-23,0 0 0,0 0 0,-63-43 0,63 43-2,-59 19 1,59-19-2,-66 33 0,66-33 0,-64 34 0,64-34 0,-55 33 0,55-33 0,0 0 0,-54 50 0,54-50 0,0 0 0,0 0 0,-7 57 0,7-57 0,0 0 0,48 38 0,-48-38 0,51 26 0,-51-26 0,61 26 0,-61-26 0,69 30 0,-69-30 0,69 33 0,-42-8 0,34 6 0,-10-2 0,-2-5 0,-13-4 0,-6-3 0,-13-11 0,-17-6-7,0 0-20,0 0-13,0 0-1,0 0 0,57-42 0</inkml:trace>
  <inkml:trace contextRef="#ctx0" brushRef="#br0" timeOffset="7831.2">15973 1312 99,'0'0'43,"0"0"0,0 0-1,0 0-14,0 0-30,0 0-3,0 0-24,0 0-13,0 0 1,0 0 0,0 0-2</inkml:trace>
  <inkml:trace contextRef="#ctx0" brushRef="#br0" timeOffset="11762.4">1989 2575 53,'-5'-43'33,"-10"12"-3,-11 14 2,-19 10-27,-5 29 0,-16 9 0,2 22 4,-13 9-3,5 23 1,0 3-1,17 14 0,14-3-2,23 1 1,21-12-3,27-11 0,26-24 0,24-24-1,17-29 0,12-25 0,3-31 0,0-19 1,-12-16-1,-13-11-2,-28-9 2,-21 3-2,-27 5 1,-21 7-2,-22 14 1,-14 10-2,-11 15 1,-8 15-2,8 23-2,-8 6-15,19 31-15,2 5 0,21 24-1,6 4 1</inkml:trace>
  <inkml:trace contextRef="#ctx0" brushRef="#br0" timeOffset="11949.6">2143 2982 77,'17'28'35,"-6"-2"0,-1 9-1,-5-5-30,4 4-2,1 3-2,4-3-2,7 1-5,0-17-10,15-3-15,1-18-2,13-8-1,2-17 1</inkml:trace>
  <inkml:trace contextRef="#ctx0" brushRef="#br0" timeOffset="12277.2">2840 2849 87,'-21'35'40,"-8"-2"-3,8 10 3,-1-6-36,10 2-1,6-4 0,12-4-1,8-8-1,9-9 0,6-11 0,7-7-1,3-10 1,3-7-1,-1-9 0,-5-6 1,-4-3-1,-2 0 1,-7 2-1,-5 6-1,-4 4 1,-6 9 0,-8 18 0,0 0 0,0 36-1,-7-1-2,2 12-1,-3-2-4,19 11-27,-6-12-3,19 0 1,5-25-3</inkml:trace>
  <inkml:trace contextRef="#ctx0" brushRef="#br0" timeOffset="12480">4081 2370 92,'-47'59'38,"6"19"2,-10 3-4,1 12-34,15 5-4,6-7-6,23 5-27,3-19-1,24-5-1,2-22-3</inkml:trace>
  <inkml:trace contextRef="#ctx0" brushRef="#br0" timeOffset="13743.6">5240 3000 87,'-18'-23'37,"2"15"0,-13 0 0,3 15-32,-11 6-3,1 16 0,-3 6-1,3 9 0,1 1-1,8 1 0,8-3 0,9-6 1,16-12 0,13-11 0,11-13 0,10-12 0,9-10 1,6-9-1,1-7 0,1-1 0,-7 1 0,-5 5-1,-10 4 1,-7 10-1,-12 10 0,-16 8 0,2 17 0,-15 8-1,0 9 0,-5 2 0,5 5-3,2-5-2,14 9-11,0-26-20,20 0 1,-1-25-2,15-5 1</inkml:trace>
  <inkml:trace contextRef="#ctx0" brushRef="#br0" timeOffset="14102.4">5353 2359 87,'-93'-10'36,"-2"46"0,-16 27 0,-5 40-31,7 27-3,12 30 2,11 16-3,21 5 1,27-8-1,33-17 0,38-25 0,32-32-2,33-38 2,31-41-1,24-39 1,13-28 1,4-34 0,-7-17 0,-18-15 0,-21-10 0,-29-7-1,-36-5-1,-36-5 1,-36 5-4,-30 16 2,-29 9-2,-23 16 0,-13 17-1,-5 25 0,0 14-10,14 39-22,11 12-1,24 23-1,20 5 0</inkml:trace>
  <inkml:trace contextRef="#ctx0" brushRef="#br0" timeOffset="15896.4">9928 4639 24,'176'4'15,"7"-3"0,10 6-2,3-6-3,9 7 0,2-6-2,13 6-1,-2-7-1,8 5-1,8-4-1,8 2 1,2-4-1,15 5 0,-2-5 0,8 6-1,1-3 1,8 5-1,-4-4-1,7 3 1,-2-1-1,8-2 1,3-6-1,7 4 0,4-8-1,9-2 1,2-5-1,3 0 0,1-4 0,-4 1-2,-8 1-1,-10-8-5,-5 10-24,-26-3-1,-21 3-2,-28 1 0</inkml:trace>
  <inkml:trace contextRef="#ctx0" brushRef="#br0" timeOffset="16926">9530 3214 2,'-17'-17'23,"17"17"0,-24-20 0,6 5-13,2 5 2,-9-9 0,7 10-2,-11-10-1,6 13-1,-11-6 0,4 12 0,-10-1-2,2 15 0,-10 3-1,0 14 1,-7 8-3,1 15 0,-1 8-1,5 8 0,5 4 0,11-2-3,16 2-4,8-14-29,22-6 0,11-18-2,19-11 1</inkml:trace>
  <inkml:trace contextRef="#ctx0" brushRef="#br0" timeOffset="17347.2">9587 3286 35,'-6'-20'28,"7"5"1,-1 15 0,14-18-20,6 22-3,0 0-1,12 15 0,1 6 0,10 17-1,-5 5 0,2 17-1,-10 6-1,-7 9-2,-11 9-2,-17-1-3,-7 6-9,-15-16-18,0-8-1,-3-18 0,7-17 0</inkml:trace>
  <inkml:trace contextRef="#ctx0" brushRef="#br0" timeOffset="18018">8691 4203 21,'0'0'27,"-18"-14"0,6 7 1,-1 6-18,-6-4 0,6 13-1,-10 0-2,5 18-1,-6 9-1,4 20 0,-3 11 0,8 24-2,1 11-1,11 15 0,6 7 1,11 5-6,13 1-3,3-17-26,23-14 0,11-25-3,18-26 2</inkml:trace>
  <inkml:trace contextRef="#ctx0" brushRef="#br0" timeOffset="18595.2">9580 4527 2,'3'19'5,"-1"-5"5,0 3 7,2 9 3,1 9-1,4 15-2,-5 0-5,6 16-1,-11 0-3,0 8-14,-5 2-16,-7 4-6,-9-8 2,-4-3-3</inkml:trace>
  <inkml:trace contextRef="#ctx0" brushRef="#br0" timeOffset="19234.8">8493 4322 51,'-40'-12'31,"-6"3"2,-5-2-2,4 8-22,-6-6-3,10 8-2,1-2-1,12 5 0,4-1-3,9 2 0,7 0 0,10-3 0,0 0-1,0 0 1,0 0 0,0 0 0,12 14 1,-5-4 1,-1 4-1,1 10-1,-5 6 2,-2 13-2,-4 9 1,-5 12-1,-7 10 0,-2 7-1,-8 1 1,0 1-1,0-5 2,3-6-2,6-3 0,3-14-3,13-1-4,-3-20-9,17 1-14,-1-10-2,4 0-1,-5-9 2</inkml:trace>
  <inkml:trace contextRef="#ctx0" brushRef="#br0" timeOffset="19453.2">8014 5377 25,'0'0'29,"-10"13"0,10-13 2,1 17-16,-1-17-5,9 14-3,-9-14-2,25 14 0,-6-11-1,6 4-1,4-8-1,7-4-1,7-4 1,7-4-2,6-2 2,6-1-4,4 4 0,-5-9-10,5 14-20,-6 0-1,-7 7-1,-12 0 0</inkml:trace>
  <inkml:trace contextRef="#ctx0" brushRef="#br0" timeOffset="20498.4">8785 5811 13,'0'0'19,"0"0"3,0 0-3,-5 12 0,5-12-5,0 0-2,-11 0-2,11 0-1,0 0-1,4 17-1,-4-17 2,14 32-5,-4-4 3,6 12-4,-1 7 2,3 10-4,0 3 2,-2 2-5,1 2-2,-5-10-3,11 0-14,-5-16-12,6-9-1,1-12 0,7-8 2</inkml:trace>
  <inkml:trace contextRef="#ctx0" brushRef="#br0" timeOffset="20810.4">9045 6460 41,'0'0'29,"-16"-5"2,16 5-2,-13 5-21,-3-4-1,7 12 1,-10-1-1,6 16 0,-9 4 0,3 16-1,-5 4-1,5 9-1,-1 3-2,1 1-3,9 1-7,-5-17-19,9-4-6,1-15-2,5-9 0</inkml:trace>
  <inkml:trace contextRef="#ctx0" brushRef="#br0" timeOffset="21574.8">9489 5660 21,'0'0'25,"0"0"0,-8 17-11,8-17-4,5 17 1,-4-2-1,14 14 1,-7 0 0,12 16-3,-5 3-1,5 13-2,-2 6-2,0 5-2,-2 2-1,-6-2-5,3 6-1,-8-9 1,6 2-14,-7-11-7,4-11-5,4-9 4,4-16-2</inkml:trace>
  <inkml:trace contextRef="#ctx0" brushRef="#br0" timeOffset="21964.8">9748 6511 15,'0'0'22,"0"0"1,0 0-10,-3 16 4,3-16-2,-16 32 0,-5-8-4,4 20 1,-16 2-3,3 20-1,-14 2-1,4 14 0,-9-1-3,5-1-6,5 3-11,2-11-18,9-13-2,6-14-1,10-17 1</inkml:trace>
  <inkml:trace contextRef="#ctx0" brushRef="#br0" timeOffset="22838.4">8776 7109 46,'-7'15'26,"-6"0"2,5 9-1,-4 11-24,1 4 0,0 13 0,-1 7 0,2 10 0,0 1 0,6 2-1,3-8-1,8-13-4,8-8-23,5-12-4,2-15 0,7-10 0</inkml:trace>
  <inkml:trace contextRef="#ctx0" brushRef="#br0" timeOffset="23103.6">8795 7766 64,'-10'14'32,"10"-14"1,10 12-1,12-3-27,6-4 0,19 6-1,8-3-1,12 1-3,9 3-5,-3-9-15,7 6-12,-6-4-1,-5 2-2,-14-3 1</inkml:trace>
  <inkml:trace contextRef="#ctx0" brushRef="#br0" timeOffset="23852.4">9499 7512 58,'0'0'32,"11"15"1,2-4-1,1 1-27,9 6 0,-1-2 0,5 6-2,-2 0-1,-2 2-2,-3 5-2,-7 1 0,-5 6-1,-10 2 1,-5 3 0,-7 2 1,-5 2-1,-1-9 0,4 1-20,2-17-8,3-11-1,11-9 0</inkml:trace>
  <inkml:trace contextRef="#ctx0" brushRef="#br0" timeOffset="23977.2">9766 7855 64,'-22'26'1,"-4"-8"-1,1-5 0,1-13-34</inkml:trace>
  <inkml:trace contextRef="#ctx0" brushRef="#br0" timeOffset="27034.8">8918 3742 20,'0'0'27,"-16"-6"-1,16 6 1,-20-1-11,20 1-5,-14 13-4,11-1-2,-3 3-3,5 7-1,0 5 0,1 3-2,3 6-2,1-5-3,10 9-8,-4-10-13,9-5-2,5-10 0,8-10 0</inkml:trace>
  <inkml:trace contextRef="#ctx0" brushRef="#br0" timeOffset="30513.6">19395 3890 11,'-5'-18'20,"3"8"-5,2 10-3,-11-17 0,11 17-3,-11-15 0,11 15-1,-13-14-1,13 14 0,-15-15 0,15 15 0,-13-19-1,13 19-1,-14-23 0,10 12-2,-4-5 0,3-1-1,-1-1 1,2 1 0,-2-3-2,4 2 2,-2-3-1,3 1 1,-1-2-2,4 4 2,-2-3-2,3 2 1,0-2-1,1 0 0,1 0 0,2-1 0,1-3 0,6-2 0,1 0 0,6 0 0,3-2 0,4 3 0,1-2 0,3 4 0,-2 2 0,1 6 0,-4 0-1,-2 3 1,-3 2-1,-4 3 1,-1 2-1,-1 2 0,-2 0 1,2 0-1,1 1 1,3-1-1,2 0 1,3 0-1,2 0 1,0 0 0,-2 2 0,1 2 0,-4 1 0,0 3 0,-4-1-1,0 2 1,-1-1-1,2 1 0,-1-2 0,4-2 1,1-1-1,3 0 0,0-1 0,1 0 0,-2 1 0,0 1 0,-3 2 0,-4 1 1,-1 2-1,-4 1 0,0 0 0,-2 1 0,-1 1 0,-10-9 0,21 16 0,-11-8 0,2-1 0,1 1 0,-1-1 1,0 2-1,1 0 0,-2-1 0,-11-8 0,20 19 1,-12-7-1,-1 0 0,-1 1 1,1 1-1,0 0 0,0 1 0,0 0 0,1 0 0,0 0 0,1 0 0,-2 1 0,1 1 0,-2 2 0,0 3 1,-3 1-1,0 1-1,-3 2 1,-3 2-1,2 0 0,-4-4-3,5 4-4,-10-13-27,12 3-1,-2-18 0,2 15-1</inkml:trace>
  <inkml:trace contextRef="#ctx0" brushRef="#br0" timeOffset="32463.6">19449 4279 10,'7'-14'14,"-7"14"-9,0 0-2,1-11-2,-1 11 1,0 0 1,0 0 3,0 0 1,0 0 2,-8 10 2,13 1 1,-5-11 3,3 30-1,-8-7 0,12 25-4,-16 8 0,7 25-4,-11 15-2,1 17-3,-3 13-3,-5-5-10,11 3-19,2-11-2,15-12 1,9-19 0</inkml:trace>
  <inkml:trace contextRef="#ctx0" brushRef="#br0" timeOffset="33633.6">19433 4421 26,'0'0'29,"-16"-8"3,0 22-6,-13-5-11,12 21-4,-10 0-2,12 21-3,-5 4 0,13 16-1,1 4-4,10 5 1,6 4 1,6 1-3,9-5 1,5-7-3,10-4-2,0-19-7,15-2-19,-3-12-3,7-8-2,-1-12 2</inkml:trace>
  <inkml:trace contextRef="#ctx0" brushRef="#br0" timeOffset="34632">20472 4382 20,'0'0'24,"1"-13"-2,-3 3-7,2 10-2,0-15-2,0 15 0,0 0 0,0 0 0,0 0-3,19 6 0,-16 10-2,7 18-2,-1 8 2,0 16-4,-5 10 1,1 12-3,-4 8 0,-4 1-1,-1 2-1,-6-10-7,8 7-11,-9-16-12,4-3-1,-2-9-1,4-7 2</inkml:trace>
  <inkml:trace contextRef="#ctx0" brushRef="#br0" timeOffset="35240.4">20603 4422 7,'0'0'12,"-10"-14"-10,10 14-1,0 0 2,-8-11 1,8 11 2,0 0 1,0 0 2,0 0-1,-14-7-1,14 7 0,0 0-2,0 0-1,-14 1 0,14-1-1,0 0 1,0 0 0,-13 2 1,13-2 0,0 0 2,0 0 0,0 0 0,0 0 0,0 0-2,0 0 1,7-17-2,9 13 0,-1-7-2,11 3 0,2 0-2,5 0-3,4 6-5,-9-8-13,3 13-10,-9 0-1,-3 6 0</inkml:trace>
  <inkml:trace contextRef="#ctx0" brushRef="#br0" timeOffset="35552.4">20800 4345 46,'0'0'31,"0"0"1,0 0-4,0 0-19,8 10-2,-8-10-1,8 32-3,-3-7 1,5 14-2,-4 8 1,3 17-1,-2 10-1,1 11 0,-5 5 1,-2 4 0,-3 3-1,-2-2 0,4-4 0,0-11-2,5-4 0,-5-18-4,16 1-9,-13-23-10,14-4-9,-6-10-2,3-4 2</inkml:trace>
  <inkml:trace contextRef="#ctx0" brushRef="#br0" timeOffset="35833.2">20835 5382 62,'-11'4'33,"-5"3"-1,-4 7 0,-7-7-28,-2 7 0,-8-6 2,2 7-2,-5-7-1,8 1-1,3-4-2,8-3 0,21-2-2,0 0-2,0 0-5,25-11-7,12 14-4,-10-14 0,19 14 1,-14-13 0,10 14 2,-16-7-9,-1-2 0</inkml:trace>
  <inkml:trace contextRef="#ctx0" brushRef="#br0" timeOffset="37346.4">19680 5615 29,'0'0'25,"0"0"0,2 14-10,-2-14-8,-8 16-3,-2-4 1,-1 10 0,-7 8-1,-2 15 2,-9 11 1,-2 17-1,-11 12 0,-2 13-1,-8 9-2,-3 7 0,-5-1-2,-4-3 0,3-8-3,2-17 0,15-12-17,7-22-8,10-25-4,16-15 2,11-24-1</inkml:trace>
  <inkml:trace contextRef="#ctx0" brushRef="#br0" timeOffset="38376">18981 7015 1,'8'-19'16,"11"13"0,-13-10 1,-6 16-13,15-14 1,-15 14 1,0 0 2,2-16 4,-2 16 0,0 0 2,0 0-1,-17-18-1,17 18-2,-6-13-2,6 13 0,-1-10-3,1 10-1,0 0-2,0 0 0,0 0-1,0 0 0,-12 10-1,12-10 0,0 0 0,-8 14 0,8-14 1,0 0-1,0 0 0,0 0 0,0 0 0,0 0 1,12 0-1,-12 0 0,0 0 1,15 3-1,-15-3 1,10 14 0,1-2 0,3 6 0,4 4 0,9 8 0,7 5-1,13 3 1,10 6-1,9 2-1,4 1 0,3 4 0,1 2 0,-2 1-1,-5 7 0,-9-1-2,-6 5 0,-12-10-10,-1 4-17,-2-8-2,1-11-1,2-10 2</inkml:trace>
  <inkml:trace contextRef="#ctx0" brushRef="#br0" timeOffset="39109.2">19923 7855 14,'-11'1'21,"11"-1"-1,0 0 0,-12 0-17,12 0-2,0 0 2,0 0 1,0 0-1,0 0 2,0 0 0,0 0 0,-6 11 0,6-11-1,0 0 1,-9 10-1,9-10-1,0 0 1,-17 16 0,10-3 0,-3 0-1,2 4 1,-3 5-2,-2 0-1,-3 5 0,-3 2-1,-2 1 0,0 1-1,-2 1 1,1-2-2,3-5 0,1-3-5,12-5-16,4-5-7,2-12 0,0 0 1</inkml:trace>
  <inkml:trace contextRef="#ctx0" brushRef="#br0" timeOffset="40653.6">20238 8141 14,'0'0'9,"0"0"-1,11 4 0,-11-4-2,1 12-3,-1-12-1,-7 17 2,7-17 0,-12 13 0,12-13-3,0 0-6,-15 0-12,15 0-1,11-13-1</inkml:trace>
  <inkml:trace contextRef="#ctx0" brushRef="#br0" timeOffset="40825.2">20362 8051 26,'-10'10'16,"11"1"-5,-1-11-3,0 0-29,0 0-3</inkml:trace>
  <inkml:trace contextRef="#ctx0" brushRef="#br0" timeOffset="41386.8">20572 7754 0,'0'0'2,"0"0"-2</inkml:trace>
  <inkml:trace contextRef="#ctx0" brushRef="#br0" timeOffset="44709.6">19829 7986 44,'0'0'26,"3"-12"-3,-6 2-4,3 10-3,1-12-6,-1 12-2,0 0-3,0 0-1,0 0-1,0 0 0,-16 14-1,5 2 0,-7 5 1,0 7 0,-3-1-1,3 7 0,-2-2 1,8 3-1,0-2 0,9 2-1,3-8 0,5 1 0,3-2 0,3 0-1,1-3 1,1-1 0,-3-1 0,2-2 0,-3-3 0,4 2 1,-2-7-1,4 1 1,0-5-1,3-1 0,1-1 0,2-1 0,0 0-1,-1 1 0,-2-1 0,-1 2 1,-1 1-1,-2 0 0,0-1 0,0-2 0,-2-1 0,3-2 1,2-2-1,-1-2 1,-1 0-1,1-2 1,-1 2-1,-1 2 1,-1 0-1,-13 1 0,16 5 0,-16-5 0,10 11 0,-10-11 0,6 11 0,-6-11 0,0 0 0,15-4 0,-3-8-1,-1-9-4,14 4-30,-9-12 0,7 3-2,-6-5-1</inkml:trace>
  <inkml:trace contextRef="#ctx0" brushRef="#br0" timeOffset="45052.8">20221 8521 32,'-14'4'31,"14"-4"1,-11-2 1,11-15-12,14 6-12,-2-18-2,16 3 0,-2-13-1,13 1-2,-2-6 0,6 1-2,-3 2-1,1-1 0,-4 5-1,-5 3 0,1 7-3,-8-3-4,10 11-18,-13-5-8,6 3 0,-5 0-1</inkml:trace>
  <inkml:trace contextRef="#ctx0" brushRef="#br0" timeOffset="46160.4">20741 7890 30,'-13'-12'28,"13"12"1,-10-9-1,10 9-16,-7-10-3,7 10-3,-6-12-2,6 12-1,-2-14 1,2 14 0,-5-16 0,0 5 0,5 11 1,-12-21 0,6 11-1,-7-3-1,2 0-1,-3-3 0,0-2-1,-2-6 0,-1-1-1,-1-6 1,0-2-1,0-4 0,-2-4 0,-2-1 0,-3-2 0,-4 0 0,-3-1 2,-3 1-2,-6 0 1,-2-1-2,-2-2 0,2 3-3,-7-5-22,9 5-7,0-3-1,5 3-1</inkml:trace>
  <inkml:trace contextRef="#ctx0" brushRef="#br0" timeOffset="46862.4">20075 6990 3,'0'0'22,"0"0"3,0 0 2,0-10-7,0 10-5,9-15 0,4 10-1,-8-18-3,13 4-1,-2-22 0,17-2-5,-1-22 1,14-9-4,4-16 1,6-16-9,8 2-24,-11 1-4,-9 11 1,-13 14-2</inkml:trace>
  <inkml:trace contextRef="#ctx0" brushRef="#br0" timeOffset="48460.6">20727 4420 15,'1'15'17,"2"-5"-1,-3-10 2,0 0-1,0 0 2,17-9-4,-10-7-2,18 10 0,-5-12-3,15 9-2,-3-5-3,10 9 1,-4 1-4,2 6 1,-8 5-1,-3 7-1,-7 5 0,-8 10-1,-7 8 1,-6 7 0,-6 3-1,-2 7 0,-2 2 0,0 0 1,1-1-3,0-4-1,6 1-4,-6-17-14,11 8-12,-6-7 0,6 2-2,-5-7 2</inkml:trace>
  <inkml:trace contextRef="#ctx0" brushRef="#br0" timeOffset="48616.6">21150 5186 59,'-6'12'38,"-1"9"-3,-9-4 1,2 11-15,-3-11-18,-1-3-6,11 6-29,-5-11-3,6 1-1,6-10-1</inkml:trace>
  <inkml:trace contextRef="#ctx0" brushRef="#br0" timeOffset="49849">21270 2470 54,'6'-13'35,"-5"0"-1,-1 13 1,0 0-21,11 31-7,-14 2-2,9 17 0,-6 7-1,5 16-1,-4 5-2,4 4 1,-2 1-2,1-7-1,3-3-2,-4-14-2,13 9-18,-8-29-12,11 0 0,-8-19-1,7-10 1</inkml:trace>
  <inkml:trace contextRef="#ctx0" brushRef="#br0" timeOffset="50098.6">20996 2456 94,'-49'-22'39,"14"20"1,3-6-2,20 13-34,12-5-2,28-12 0,16 4 0,16-4-2,17 0 1,13-2-2,17 3 0,6 0-3,8 10-2,-11-7-16,5 22-15,-19-3 0,-5 16-2,-18-4 1</inkml:trace>
  <inkml:trace contextRef="#ctx0" brushRef="#br0" timeOffset="50519.8">22068 2771 82,'-16'9'38,"-8"-11"-2,4 9 2,-8-7-32,-1 9 0,-8 3 1,-2 12-2,-8 6-1,-1 7 0,4 2-1,5 2 0,7 0-1,13-3-2,11-7 1,16-9-1,16-11 0,12-8 1,7-9-1,5-7 1,5-10-1,0-6 1,-5-4 0,-4-4 0,-9-3 0,-6 2-2,-8 0 2,-7 5-2,-6 8 1,-4 6-1,-4 19 0,0 0 1,-14 12 0,2 16 1,0 7-1,2 3 0,1 7-1,4 0-1,7 0-2,5-11-6,24 3-26,-7-21-3,19 3 1,-6-16-1</inkml:trace>
  <inkml:trace contextRef="#ctx0" brushRef="#br0" timeOffset="50878.6">22519 2911 103,'-18'-12'38,"4"28"0,-12-3-2,8 10-33,-4 2 0,2 5 0,1-1 0,6 0-1,3-5 0,7-5-1,4-7 1,-1-12-1,21 3 0,-2-13 0,5-10 0,3-7 1,1-10-1,4-3-1,-1-6 0,-2 0 0,-3 2 0,-4 5 0,-5 9-1,-3 8 0,-3 11 1,-11 11-1,14 14 1,-9 6-1,2 11-2,-2 5 0,10 9-1,0-6-2,12 9-5,-8-16-21,19 8-6,-6-20 2,16 4 0</inkml:trace>
  <inkml:trace contextRef="#ctx0" brushRef="#br0" timeOffset="51221.8">23169 2860 101,'-23'-23'36,"-2"18"2,-13-1 1,3 14-34,-7 5 1,5 11-1,1 4-1,4 4 0,8 1-1,9 2-1,9-5 0,11-2-1,10-8 0,9-10 0,7-8 0,5-6-1,3-12 1,1-8 0,-4-4 0,-2-5-1,-7-2 0,-6 1-1,-8 3 1,-4 6-2,-9 10 1,0 15 0,-19 5-1,-1 20-1,-2 15-1,-7 5-4,13 25-26,-17-4-4,16 19 0,-9-7-2</inkml:trace>
  <inkml:trace contextRef="#ctx0" brushRef="#br0" timeOffset="51518.2">22319 4164 100,'-20'15'36,"11"9"3,-12 0-4,2 16-34,-2 3 0,1 8 0,-1 3-1,2-3-3,11 6-8,0-19-26,18-4 1,6-19-2,15-5-1</inkml:trace>
  <inkml:trace contextRef="#ctx0" brushRef="#br0" timeOffset="51814.6">22554 4280 102,'-18'0'38,"-12"-1"1,7 14-1,-9-3-35,12 7-1,5-1 1,9 3-2,10-1 1,8 0-1,10-3 0,9-1-2,4-4 2,0 2-1,-1-2 1,-4 1-1,-7 5 0,-8 2 0,-8 6 0,-8 3 1,-8 2-2,-4 0 1,-2-1-1,-1-3-1,2-4-3,-1-14-4,15-7-28,0 0-2,4-15 1,1-13-1</inkml:trace>
  <inkml:trace contextRef="#ctx0" brushRef="#br0" timeOffset="52267">22636 4125 114,'-8'10'39,"-5"-6"1,14 13-7,-1-17-32,22 9 1,6-9 0,10-1 0,9-2 0,10-3 0,3-1-1,-1 0 0,-6-1 0,-8 2 0,-10 4 0,-12 4-1,-12 6 1,-17 8 0,-14 9-1,-8 8 1,-6 9 0,-6 8-1,1 7 1,2 3-1,7-1 1,9-3-1,14-5 1,13-13-1,12-11 0,13-12 1,9-15-1,10-16 0,1-11 1,0-14-1,-5-8 1,-8-5-1,-8-9-1,-11-1-1,-10 0 0,-12 8 0,-8 10-1,-7 9 0,-1 16-3,-5 3-3,24 18-22,-25 13-8,27 9 2,-2-10-3</inkml:trace>
  <inkml:trace contextRef="#ctx0" brushRef="#br0" timeOffset="52501">23538 3998 106,'3'-23'38,"-3"23"2,-6-17-2,6 17-32,-7 11-2,-1 13-1,-7 13-1,0 13 0,-3 7-2,1 14 0,-1 4-1,1 1-1,7 1-1,-1-17-7,23 4-23,-5-26-6,20-5 0,2-27-2</inkml:trace>
  <inkml:trace contextRef="#ctx0" brushRef="#br0" timeOffset="52750.6">23844 4210 108,'-27'1'40,"-16"2"1,6 15-1,-6 1-33,0 9-3,-1 0-1,7 7 0,4-4-1,11-1-1,12-4 0,10-4-1,15-5 0,14-7-1,14-3 0,5-9-1,12 0 0,-3-6-3,7 5-5,-15-15-25,10 14-7,-14-11 3,3 10-3</inkml:trace>
  <inkml:trace contextRef="#ctx0" brushRef="#br0" timeOffset="53171.8">24213 4385 83,'0'0'41,"-21"2"-1,-3-7 2,3 16-13,-8-7-25,1 6-1,-6 5 0,2 6 0,-4 8-1,7 3 0,1 5-2,11-2 1,5 0-1,11-6 2,12-8-2,7-11-2,12-11 2,6-14 0,6-7-1,1-5 1,-2-4 1,-2-2-1,-6 4 0,-4 6 0,-8 10 0,-7 11 0,-10 15 0,-8 14 2,-10 11-4,-6 11 4,-8 10-2,-4 7 0,-7 3 0,-8-1 0,-3-5 0,1-7 0,0-8 0,2-11 0,0-8-3,0-18-3,11 6-16,-12-25-18,10 1-1,-15-19-2,0-3 0</inkml:trace>
  <inkml:trace contextRef="#ctx0" brushRef="#br0" timeOffset="54185.8">8355 2312 69,'13'-14'35,"-13"14"0,22 0-1,-9 1-30,10 11 1,-1-2 0,8 11 0,-4 2-1,2 9-1,-4 5 0,-6 11 0,-9 3-1,-7 11 1,-13 1-1,-7 7 1,-9 2-2,-3-4 1,-4-5-1,3-12 0,2-11-1,2-13-1,4-14 0,1-19 0,0-14 0,-3-13-2,-2-11 0,-9-10-1,-1-5-1,-6-9-2,7 11-4,-11-9-25,19 16 2,0-3-2,18 15 1</inkml:trace>
  <inkml:trace contextRef="#ctx0" brushRef="#br0" timeOffset="54404.2">8433 2369 77,'0'0'37,"16"3"0,-16-3 1,-11-1-28,-1-8-3,10-2-2,0-5-1,12-7-1,8-3-1,11-2 0,13-2-2,9-2-1,14 4-5,-3-7-28,21 16-4,-8-1 1,8 12-4</inkml:trace>
  <inkml:trace contextRef="#ctx0" brushRef="#br0" timeOffset="54856.6">9341 2275 67,'-31'15'38,"-12"-6"0,1 13 1,-12-4-22,4 17-12,-3 5 0,4 10-1,4 1-1,9 2 0,10-3-1,17-5-1,13-11 1,15-14-1,15-14 0,12-13 0,8-16 0,5-6 0,1-9 0,-2-5-1,-7 0 1,-8-2-1,-10 5 0,-10 2 0,-8 11 0,-8 4 0,-8 13-1,1 10 1,-19 12-1,1 16 1,0 12 0,-1 7-1,4 5 0,3 2 0,9-1-2,8-9-1,17-6-5,2-31-19,23 3-10,-1-25 0,16 1 0,-7-24 1</inkml:trace>
  <inkml:trace contextRef="#ctx0" brushRef="#br0" timeOffset="55215.4">9773 2320 93,'-14'-4'37,"-14"1"1,10 21 1,-3 2-34,1 16-1,-2 2-1,5 9 0,1 2-1,5-1 0,3-4-1,5-4 1,4-10 0,5-10-1,6-15 0,9-16 0,2-15 1,10-11-1,3-10 0,4-8 0,1-2 0,-1-1-1,-2 4 1,-8 11 1,-6 14-2,-8 12 1,-16 17-1,12 8 0,-13 13-1,-4 13 0,1 9-2,2 4-1,8 4-1,1-6-2,16 8-15,-7-25-18,23 3 1,-9-24-1,11 1 2</inkml:trace>
  <inkml:trace contextRef="#ctx0" brushRef="#br0" timeOffset="55543">10223 2342 97,'-22'2'39,"23"10"0,-1-12-1,0 0-34,22 6-1,7-8 0,3-4-1,4-4 0,-1-2-1,-3-4 0,-7-6 0,-9 4 1,-13-1-2,-10 6 2,-12 6-2,-10 6 0,-8 8 1,-4 8-1,1 11 0,1 4-1,9 5 1,8 2-1,14-5 1,13-1 0,16-8-1,11-9-1,15-6-1,2-15-5,21 7-25,-16-24-6,6 8 0,-18-16-2</inkml:trace>
  <inkml:trace contextRef="#ctx0" brushRef="#br0" timeOffset="55964.2">8100 2334 92,'-18'1'37,"18"-1"1,0 0-2,0 12-30,14-15-1,16-1-2,10-11-1,17-5 1,12-4-3,9-8-2,15 5-20,-5-11-15,12 12-2,-11-3 0,2 16-2</inkml:trace>
  <inkml:trace contextRef="#ctx0" brushRef="#br0" timeOffset="56993.8">10545 3024 86,'0'0'37,"-18"2"0,15 11 0,-4-1-33,2 12-1,-1 8-1,2 13-1,-1 8 0,2 8-1,0 4-1,1-2-2,9-1-3,-4-22-15,18 4-17,2-27 2,13-10-2,-1-23 1</inkml:trace>
  <inkml:trace contextRef="#ctx0" brushRef="#br0" timeOffset="57383.8">10874 2907 72,'0'0'39,"-15"-7"0,15 7 0,1-11-13,11 5-24,6-3-1,6 1 0,5-2 0,6 1 0,2-1-1,2 2-1,0 2 1,-8 2 1,-2 4-1,-7 5 0,-7 4 1,-7 6-1,-13 9 0,-7 8 2,-9 7-2,-6 6 1,-5 8-1,-2 1 0,0 1 0,6 0 0,7-8-1,9-6 1,13-9-1,14-17-1,18-12-1,12-20-5,22 2-11,-1-28-18,14 3 0,-8-20-1,8 5 1</inkml:trace>
  <inkml:trace contextRef="#ctx0" brushRef="#br0" timeOffset="57649">11591 2857 95,'-28'21'37,"-15"1"2,8 17 1,-6 1-34,5 9-2,1 0 0,11 0-2,9-2 0,10-3 0,13-8-1,11-7 1,7-14-1,9-11-1,4-9 1,1-10-1,-2-11 1,-1-7-1,-6-6-1,-5-6 0,-7-3 0,-7-5-3,-6 6-2,-10-6-4,8 20-18,-18-10-12,12 18 2,-11-4-2,12 17 3</inkml:trace>
  <inkml:trace contextRef="#ctx0" brushRef="#br0" timeOffset="57883">12060 2516 86,'8'-10'38,"-15"-4"-1,7 25 1,-17 4-32,10 18-2,-4 11-1,5 10 0,1 12-2,2 6 1,6 2-3,2-5 0,13 0-6,-4-23-22,17 1-9,-3-23 2,12-12-3</inkml:trace>
  <inkml:trace contextRef="#ctx0" brushRef="#br0" timeOffset="58132.6">12337 2713 96,'-44'25'41,"-17"-2"0,7 17 1,-9-7-35,16 3-2,5-4-2,11-2 1,12-4-2,17-7 0,19-5-2,15-6-1,13-5-1,6-6 0,11-2-3,0-10-5,14 7-28,-18-12-2,5 8 0,-16-10 1</inkml:trace>
  <inkml:trace contextRef="#ctx0" brushRef="#br0" timeOffset="58538.2">12692 2751 101,'-31'-4'38,"4"12"3,-11-7-2,6 9-34,-4 4-1,7 7 0,0 3-1,7 6 0,7-3-2,11 4 1,9-5 0,10-5-2,9-10 1,7-10-1,6-9 0,1-11 1,0-3-1,0-9-1,-5-2 0,-2 0 0,-7 7 1,-4 3-1,-5 10 0,-3 10 1,-4 14 0,-7 17 1,-3 13-1,-5 12 1,-1 12 0,-5 8 0,-2 5 0,-6 2 0,-6-4 0,-2-8 0,-3-8-1,-5-12-1,0-11-3,-8-25-12,14 1-23,-9-25-2,12-3-1,-3-24-1</inkml:trace>
  <inkml:trace contextRef="#ctx0" brushRef="#br0" timeOffset="59349.4">9253 8705 74,'-3'37'36,"3"16"-1,1 13-1,1 15-33,3 12 0,2 6-2,3 8-3,-6-11-21,7-1-8,1-16 0,4-11-2</inkml:trace>
  <inkml:trace contextRef="#ctx0" brushRef="#br0" timeOffset="59895.4">8864 9395 68,'19'-6'34,"17"-11"-2,12-10-2,13 1-31,10-7-2,20 0 0,11-3-1,20 7 0,8-5 0,16 6 0,10-1 1,20 2 2,11-2 0,13 1 3,18 3 0,5-5 2,16 8 0,8-6 1,10 7 0,7-4 0,15 9-1,48-4 1,-32 10-2,5-4 1,14 8-1,0-2 1,16 9-2,-2-3 2,14 2-2,-42-2 0,50 2 1,1-1-3,8-1 3,2 1-2,3 1 1,-1 0-2,-4 1 2,-4-1-1,-7 0 0,-6-2-1,-13-5 0,-11 1-4,-21-9-3,-5 6-28,-35-7-2,-19 6 0,-29-4-2</inkml:trace>
  <inkml:trace contextRef="#ctx0" brushRef="#br0" timeOffset="60363.4">19980 8498 79,'-9'48'38,"-8"18"0,1 26-2,-6 3-31,6 13-2,1 1 0,7-7-6,15-4-7,3-23-27,18-16 2,10-25-2,15-15 0</inkml:trace>
  <inkml:trace contextRef="#ctx0" brushRef="#br0" timeOffset="60566.2">20311 8498 73,'-68'42'40,"-17"29"-1,-3 29-1,-10 22-27,-2 7-13,11 6-30,-1-17-3,22-13 0,8-26-3</inkml:trace>
  <inkml:trace contextRef="#ctx0" brushRef="#br0" timeOffset="61190.2">9517 8877 60,'21'-6'36,"-21"6"-1,13 9 0,-33 6-22,0 29-5,-18 12-1,-4 28-1,-12 18-3,-5 24 1,-4 12-4,3 0-6,16 3-29,6-16-1,20-19-1,13-30-2</inkml:trace>
  <inkml:trace contextRef="#ctx0" brushRef="#br0" timeOffset="61814.2">13599 7806 66,'0'0'36,"-19"-6"0,-6 22 1,-5 20-31,-11 17-1,-2 23-1,-11 14 0,2 17-1,0 0 1,13 1-2,11-13 0,18-9 0,15-23-1,18-18 0,16-25-1,12-22 1,8-16-1,0-12 0,-5-7 0,-7-6 0,-13-3 0,-14-1-1,-14 4 0,-17 3-1,-11 9 0,-9 6-1,-2 12-4,-10-4-12,14 17-19,2-4 1,17 5-2,10-1 2</inkml:trace>
  <inkml:trace contextRef="#ctx0" brushRef="#br0" timeOffset="61985.8">13956 8214 77,'-14'1'32,"14"-1"-3,-14-18-6,14 18-44,17-32-14,5 8 0,4-3 0,10-1 1</inkml:trace>
  <inkml:trace contextRef="#ctx0" brushRef="#br0" timeOffset="62251">14400 7949 83,'-25'34'39,"-10"2"-2,0 4 0,-3-4-32,9 0-3,7-6 1,14-2-2,11-9 1,19-7-2,10-5 1,12-2-1,5 1 1,0 3 0,-4 5-1,-6 7 1,-12 5-1,-13 9 1,-12 3-1,-9 1-1,-8-2-1,-5-9-3,8 2-24,-8-27-9,20-3-1,-7-32-1</inkml:trace>
  <inkml:trace contextRef="#ctx0" brushRef="#br0" timeOffset="62422.6">14571 7954 103,'-11'8'41,"-1"-8"0,12 0-6,14-2-36,6-15-7,18 3-29,-3-7-2,6 9 0,-6-3-3</inkml:trace>
  <inkml:trace contextRef="#ctx0" brushRef="#br0" timeOffset="62921.8">13997 8189 56,'-18'-3'36,"18"3"0,-11-1 0,11 1-26,0 0-3,-10 10-1,10-10-1,-15 20-1,6-8-1,2 3 0,-1-2-1,3 1 0,5-14-1,3 14 0,7-17 0,9-9-1,6-9 0,4-4 1,2-4-1,-2 0 1,-4 2-1,-10 2 1,-12 9 0,-3 16 0,-31 5 0,-4 11 0,-6 7 0,-3 4 0,3-2 0,7 0-1,12-5 1,22-20-5,10 13-18,13-25-16,23-2-1,2-13-1,14 1 0</inkml:trace>
  <inkml:trace contextRef="#ctx0" brushRef="#br0" timeOffset="63655">15264 8323 70,'0'-12'38,"0"12"-1,-10 3 1,-1 13-30,-10 4-5,2 12 0,-8 4-1,0 5 0,0 1-1,3-2 1,5-7-1,8-7 1,8-11-1,3-15 0,23-7-1,1-17 1,8-11-1,2-7 1,2-7-1,-2-1 0,-5 1 1,-6 5-1,-8 7 0,-7 11 1,-8 11-1,0 15 0,-20 5 1,4 13-1,0 6 1,2 4 0,7 0-1,8-2 2,12-7-1,14-11 0,10-11 1,15-9 0,6-9 0,10-6-1,2-3 1,-2-1 0,-10 5-1,-6 5 0,-11 7 0,-10 8-1,-10 13 1,-12 11-1,-8 9 1,-6 10-1,-1 7-1,-3 3-1,6 7-3,-2-13-12,17 7-21,1-17-3,18-1 0,5-18-1</inkml:trace>
  <inkml:trace contextRef="#ctx0" brushRef="#br0" timeOffset="63795.4">16433 8600 110,'-15'5'41,"-4"4"0,-17-10-5,-4-13-65,10 12-10,-3-13-1,7 7-3</inkml:trace>
  <inkml:trace contextRef="#ctx0" brushRef="#br1" timeOffset="71969.8">15931 4240 17,'0'0'25,"-1"-11"2,1 11-6,2-12-8,-9 2-1,7 10-3,-5-14-2,5 14 0,-13-15-1,13 15-1,-19-12 0,19 12 0,-23-9-1,12 7 0,-8-3 1,4 4-2,-5-1 0,-1 3-1,-3-1 0,2 4 0,-4 0 0,1 4-1,-1 0 1,1 4 0,1 1-1,1 6 0,0 2 0,1 4-1,-2 4 1,2 3-1,-1 4 0,0 2 0,-2 1 0,1 2 1,0-1 0,2 1-1,2-3 1,3-1 1,2-2-1,6 1-1,3-3 1,5 2 0,3-1-1,4 1 0,1 1 0,3 1 0,2-1-1,2 1 1,0-1 0,-2-1 0,2-3 2,0-2-2,0-2 2,1-1-2,2-2 2,0-4-2,2 1 2,5-2-2,2-3 0,5-1 1,5-1-1,5-2-1,4 0 1,3-3 0,1 1 0,0-2 0,0-3 0,-3-5 1,-2-7-1,1-8 0,0-11-2,3-12 4,3-9-4,2-9 2,2-8-1,4-4 1,-4-3-2,-4 1 2,-7-1 1,-8 6-2,-13-1 2,-10 2-1,-12 1 0,-12-2 1,-10 2-1,-7-4 0,-6 3 0,-5 4 0,-3 7 0,-4 9-1,-4 18-1,-3 11-2,-2 27-4,-12 3-28,12 28 1,-6 1-2,12 14-1</inkml:trace>
  <inkml:trace contextRef="#ctx0" brushRef="#br1" timeOffset="72328.6">15877 4350 68,'-5'-15'35,"-3"-1"0,8 16-1,-12-18-29,12 18-1,0 0 1,0 27-1,0-1 0,7 17-2,-2 11 0,4 16 0,-2 15-1,0 13 0,-3 9 1,-2 9-1,-5 2 0,-3-3 0,-2-4 0,-2-13-3,3-9-1,-2-26-10,13-7-23,-2-26-1,13-12-2,-1-23 1</inkml:trace>
  <inkml:trace contextRef="#ctx0" brushRef="#br1" timeOffset="72734.2">15415 4963 57,'-18'0'36,"-1"-6"-1,6 8 1,-3-11-25,16 9-4,-14-5 0,14 5-2,15-6-1,6 5 0,6-5-1,17 1-1,11 0 0,15-1 0,10-3-1,7 1 0,7-5 0,2 1-1,-1 0-1,-6-1 0,-6 3 0,-14-1-2,-6 8-1,-15-5-3,-2 17-7,-22-13-24,0 13 1,-24-9-2,0 0 1</inkml:trace>
  <inkml:trace contextRef="#ctx0" brushRef="#br1" timeOffset="73529.8">16177 4961 59,'0'0'36,"-22"-14"-1,8 14 1,-9-2-29,3 11-1,-9 1-1,2 13 1,-7 2-2,2 8 0,3-1 0,6 3-1,7-3 0,9-2-2,12-7 2,11-9-2,11-8 1,10-11-2,6-7-3,3-9 3,-1-8-2,-2-4 2,-6-3-2,-8 2 2,-11 2-2,-8 6 2,-11 7 0,1 19 0,-29-9 1,2 18-1,-5 11 0,-6 10 0,-2 7 3,-1 6-3,3 2 3,3-1-2,11-2 1,9-7-2,13-7 2,10-11-1,14-11-1,11-10 0,10-9 0,5-9-1,0-5 0,-2-5 2,-5 0-3,-8 1 2,-10 0-2,-11 4 2,-10 6-2,-9 6 2,-7 6 0,-7 8-1,-7 7 2,-1 9-1,-1 7 2,0 6-1,1 5 1,5 1-2,5-3 2,10-2-1,8-8 1,9-9-2,8-12 0,7-11 0,5-8-2,1-7 3,-1-4-2,-5-3 0,-6-2-1,-10 3 1,-7 5-4,-11 1 0,-2 17-12,-15-12-22,5 13 3,-9-7-3,9 10 1</inkml:trace>
  <inkml:trace contextRef="#ctx0" brushRef="#br1" timeOffset="74699.8">15779 4520 65,'-23'11'34,"-4"-1"0,2 9-2,1-4-27,3 8-1,-1-3 0,7 6 0,0-7-1,4 3 0,3-6-1,6-1 1,2-15-2,0 0 1,16 2-1,-3-15 0,1-4 0,0-5 0,-3-4 0,-1 0-1,-5-2 1,-2 2-1,-8 5 0,-6 7 0,-6 6 1,-2 7-1,-6 8 0,0 4 0,-1 8 0,1 1 1,3 2-1,4 0 1,7-1-1,6-5 0,10-4 1,9-8-1,9-5 0,7-5 1,6-6-1,3-6 1,-2-2-1,-1-3 1,-8-1-1,-9 0 1,-12 1 0,-12 4-1,-12 4 0,-10 3 0,-7 6 1,-4 5-1,0 7 0,-1 5 0,5 6 0,6 3 0,8 5 0,9-1 0,9 0-1,8-2 2,11-6-1,9-4 0,7-10 0,6-7 1,4-10-1,3-7 1,-3-6-1,-3-7 1,-9-2 0,-10-1 0,-13 2 0,-13 5 0,-13 5 0,-11 8 0,-9 9 0,-7 10-1,-1 8 0,1 8-1,7 4 1,5 3-1,11 2 1,12-2-1,15-4 1,14-9 0,15-6 0,14-8 0,9-8 0,5-5 2,-1-6-2,-3-1 1,-8-2 0,-14 2 1,-16 2-1,-17 5 0,-18 8 0,-14 3-1,-11 6 0,-6 6 0,-3 5 0,2 2 0,5 2-1,10-1 1,12-5-1,20-10 1,0 0 0,38-1 0,3-15 0,6-5 0,3-1 0,-3-1 0,-8 1 0,-11 2 0,-28 20 1,1-11-1,-30 19 0,-14 6 0,-8 5 0,-3 5-1,1-3 1,6 0 0,11-6 0,15-8-1,21-7 1,15-13-1,20-5 0,10-9 0,7 1 1,4-5-2,-3 5 1,-8 3-2,-10 13-1,-22 3-4,-10 24-19,-30-3-10,-6 17 0,-16-4-1</inkml:trace>
  <inkml:trace contextRef="#ctx0" brushRef="#br1" timeOffset="75386.2">16273 3013 71,'-10'-28'36,"-10"3"-1,-1 12 0,-11 0-28,1 20-2,-7 4 0,0 19 0,-8 8-1,-2 14 0,-4 7 0,6 10-1,1 0-1,7 0-1,11-2 0,12-4-1,15-10 0,13-13-4,25-11-1,7-21-3,28 1-22,-4-25-8,18 0 2,-9-17-2</inkml:trace>
  <inkml:trace contextRef="#ctx0" brushRef="#br1" timeOffset="76057">16231 3436 82,'-25'17'35,"14"4"0,11-21 1,10 13-32,13-13-2,14-3-1,8-8 1,7-1-1,4-9 1,-1-3-2,-5-3 1,-7 2 0,-13-1 0,-9 4-1,-16 3 1,-12 3 0,-16 8 0,-6 8-1,-11 7 1,-4 9 0,-4 7 0,1 4 0,4 6 0,9 2 0,10-1 0,12-4 0,14-6 1,18-7-1,13-10 0,17-6-1,8-6 1,7-6 0,2-5-1,-2 0 1,-5-2-1,-7 3 0,-14 1 1,-8 5-1,-15 5 0,-16 4 1,7 16-1,-16 2 1,-6 5-1,-6 1 0,0 5 0,-2-1-1,3-1 1,4-4 0,7-8 0,6-5 0,3-10 0,21-5 2,2-9-2,9-7 1,2-3-1,5-6 1,-1-2 0,0-3-1,-3 2 1,-4 3-2,-6 3 2,-8 9-1,-6 3 0,-11 15 0,12 0 0,-13 12 0,-4 14-1,-2 4 0,2 8-1,-2 1-2,7 7-2,-2-15-6,24 5-27,-7-22 0,25-4 2,-1-26-3</inkml:trace>
  <inkml:trace contextRef="#ctx0" brushRef="#br1" timeOffset="76275.4">17707 2680 82,'-29'24'43,"-13"11"-5,5 25 4,-7 7-36,10 6-4,2 5-1,8 4 0,7 2-4,2-7-3,13 8-14,-5-24-19,12 4 1,-7-21-2,9-3 1</inkml:trace>
  <inkml:trace contextRef="#ctx0" brushRef="#br1" timeOffset="76712.2">17349 3277 86,'0'0'38,"-6"-17"0,17 18 2,-11-1-33,31-7-4,-4 0 0,9 7-1,-2-4 1,5 4-1,-6 1 0,-3 6-1,-5 7 0,-7 6-1,-6 11 1,-10 6-1,-8 5 0,0 4-1,-6-1 0,-1 0 1,-2-6 0,3-8-1,1-10 1,6-9 1,5-12-1,4-13 1,5-9 0,4-9 1,2-10-2,2-6 2,0-4-2,0 1 1,0 0 0,-3 6 0,0 5-1,1 6 0,2 5 0,4 6-2,3 7 0,2 2-3,7 9-2,-5-10-17,13 20-16,-12-10 1,7 18-2,-14-8 2</inkml:trace>
  <inkml:trace contextRef="#ctx0" brushRef="#br1" timeOffset="77039.8">17961 3343 65,'-4'12'40,"15"6"-1,-11-18 1,34 14-16,-7-20-20,9-3 0,1-6-1,2-5-1,-1-3 0,-5-1-1,-6-3-1,-9 2 1,-10 3-1,-10 6 0,-11 4 0,-6 10 0,-10 9 0,-4 7 0,-4 10 0,1 11 0,3 3 0,6 4 1,11 1-1,11-4 0,16-3-1,11-8-2,15-1-4,-3-20-27,23 12-4,-9-16-1,5 11-2</inkml:trace>
  <inkml:trace contextRef="#ctx0" brushRef="#br1" timeOffset="77539">17511 4260 61,'-4'-30'39,"-2"11"-2,-11-1 0,4 17-26,-12-5-5,7 14 0,-6 2-2,3 8-2,-1 6 1,4 3-1,2 4 0,7 4-1,4-3 1,8-3-2,5-3 1,6-4-1,4-7 1,5-8-1,4-6 0,-2-8 1,1-6-1,-4-5 1,-4-5-1,-3-4 1,-5-3-1,-6 0 0,-6 2-1,-3 2-1,-3 7 0,-2 2-3,10 19-2,-19-19-3,19 19-27,0 0-1,24 18 1,-7-17 0</inkml:trace>
  <inkml:trace contextRef="#ctx0" brushRef="#br1" timeOffset="77773">18111 3850 70,'-20'-31'37,"-3"16"-1,-10-2 2,6 18-32,-13 8-1,5 20 0,-3 9-2,6 16 0,5 9-1,7 4-2,6 4-2,6-8-5,16 11-13,-2-22-17,11-2-1,-5-23-1,5-4 0</inkml:trace>
  <inkml:trace contextRef="#ctx0" brushRef="#br1" timeOffset="77913.4">17781 4223 88,'1'-21'40,"3"-9"-1,20 10 1,11-6-36,10 3-3,10 4-3,-3-5-27,10 18-9,-13-2-1,-2 15-2</inkml:trace>
  <inkml:trace contextRef="#ctx0" brushRef="#br1" timeOffset="78615.4">16449 5527 77,'0'0'38,"-21"-3"-1,5 18 1,-15 4-31,2 16-2,-3 5-2,4 11 2,-4 2-1,6 5 1,4-4-1,8-1-1,4-9 0,9-12-1,5-9 1,4-10-3,3-11 1,3-10-1,0-9-1,-1-9 2,-3-8-2,0-7 0,-2-6 0,-2-4 0,-3-1-1,1 4 2,-2 4 0,0 6-2,-2 9 2,1 11 1,-2 7-1,1 11 0,0 0 1,1 18-1,4-6 0,4 1 0,6-1 1,7-4-1,8-7 0,7-5 1,6-7 0,2-5-1,2-6 1,-4 1-1,-6-1 1,-6 3-1,-9 2 1,-6 6-1,-16 11 0,12 4 0,-14 16-1,-4 9 1,-2 8-1,0 10-1,1 8-1,0 2 0,9 7-4,-6-17-19,20 7-13,-4-18 2,18-3-2,-1-20 2</inkml:trace>
  <inkml:trace contextRef="#ctx0" brushRef="#br1" timeOffset="78974.2">17095 5715 88,'-22'-20'38,"5"17"-2,-14 2 2,3 15-33,-6 5 0,5 12 1,-3 5 0,4 6 0,4-1-1,6 2-1,7-6 0,11-7-1,9-13 0,11-9-1,8-11-3,6-10 1,5-8-1,-1-8 2,-1-5-2,-5 3-1,-6-3 1,-5 9-1,-11 3 2,-5 10-3,-5 12 2,-13 4 0,1 14-2,-1 1 2,4 11-2,-1-7-4,17 12-3,-7-20-23,27 5-5,0-18-2,21 0 1</inkml:trace>
  <inkml:trace contextRef="#ctx0" brushRef="#br1" timeOffset="79301.8">17560 5644 67,'-16'-18'40,"1"15"-1,-12-3 1,6 21-15,-7-6-21,4 12 0,-3 3-1,7 4 2,1 1-3,7 0 2,8-5-2,10-5 2,10-6-4,8-10 3,7-7-2,6 0-3,1-6 2,-5 4-3,-2-3 4,-9 8-4,-8 5 3,-14-4 0,-2 28 0,-12-11 2,-4 7-1,-2-4-1,0 3-1,1-8-2,10 7-13,-3-21-23,12-1-1,19-11 0,9-3-3</inkml:trace>
  <inkml:trace contextRef="#ctx0" brushRef="#br1" timeOffset="79660.6">18001 5527 93,'-27'-6'40,"8"13"1,-8-7-2,8 7-36,0 0-1,6 5 1,3 0-2,8 1 1,3 1-1,5 1 1,3-1-1,5-1 0,3 0 0,3 1-1,-1-1 1,2-1-1,0 3 1,-1 4-1,-3 2 0,-5 2 4,-8 2-4,-5 5 3,-10 2-1,-9 4 1,-7 1 0,-5-4-1,-2-3-1,1-5-5,7 0-4,-6-22-30,32-3-3,-20-9 0,26-9-3</inkml:trace>
  <inkml:trace contextRef="#ctx0" brushRef="#br2" timeOffset="95962.6">1649 9902 66,'1'-26'35,"-4"-7"0,4 11 1,-10-1-28,11 11-2,-5-1 0,3 13-1,4 13-1,1 11-1,-3 10-1,3 14 1,-3 9-2,1 11 0,-2 7-1,0 3 1,-1-5-2,1-2 2,2-11-2,2-10 1,1-11-1,4-13 2,2-11 0,1-9 0,1-12 0,-2-8 0,1-9 0,-1-6-1,2-4 2,1-4-1,3-2 1,2 2-2,5 3 2,3 4-2,3 7 2,3 6-2,0 8-1,-3 5 1,-5 9 0,-6 9 0,-12 8-1,-10 9 1,-14 8-1,-13 6 1,-12 3-2,-10 3 2,-4-1-3,-3-11-1,10-2-10,2-27-23,24-9-1,8-27 0,27-14 0</inkml:trace>
  <inkml:trace contextRef="#ctx0" brushRef="#br2" timeOffset="96352.6">1895 9240 90,'-69'-6'37,"-1"14"0,-14 4-1,2 17-33,-8 19-1,3 26 1,2 30-1,12 28 0,12 29-2,23 20 3,22 8-3,28 0 1,30-16-2,33-22 2,33-40-2,26-41 4,19-50-2,15-46 0,3-39 1,-7-32 0,-16-23 3,-25-17-3,-31-10 1,-33-3-3,-35 4 0,-40-1-4,-32 15-4,-36-2-27,-9 24-4,-24 14-1,2 28 0</inkml:trace>
  <inkml:trace contextRef="#ctx0" brushRef="#br2" timeOffset="97444.6">9212 8185 56,'0'-16'35,"-2"3"-1,2 13 0,0-14-23,0 14-4,13 15-2,1 7 0,-5 5-2,4 13 1,-5 7-2,1 10-1,-3 4-2,-5 0-1,4 6-6,-13-12-27,9 0 0,-3-15-3,6-7 2</inkml:trace>
  <inkml:trace contextRef="#ctx0" brushRef="#br2" timeOffset="98131">9217 8434 80,'-20'4'37,"20"-4"0,-15 3 1,15-3-33,21-8-1,13-1-1,13-5 0,19-1 0,15-5-1,19 0 1,15-2-2,16 2 1,15-2-1,15 1-1,7-1 1,2 1-1,-2 2 0,-5 3 0,-5 0-1,-15 1 1,-15 4 0,-22 3-1,-18 4 0,-19 1 0,-17 3 1,-15-1-1,-15-4 0,-22 5 1,0 0 0,1-19 0,-15 6 0,-6 1 1,-3-4-1,-4-1 1,-5 1-1,-4-3 0,-4-1 0,-5-2 1,-5-1-1,-5-2 0,-1 1 0,-7 3 0,0 3 1,4 7 0,5 3 0,8 8 0,11 4 1,14 7-1,16 2 0,23 2 0,19-2 0,21 0-1,21-4 1,14 1-1,10-4 1,6 2-1,-2 2 0,-11 0 1,-13 7-2,-19 11 1,-26 9 0,-26 9-1,-26 11 0,-23 7 0,-23 7 1,-17 1-1,-8 0 1,-2-11-2,6-8 0,7-19-6,26-8-29,7-25-3,32-13 2,13-23-3</inkml:trace>
  <inkml:trace contextRef="#ctx0" brushRef="#br2" timeOffset="98723.8">10710 7257 85,'15'-6'37,"-15"6"-2,13 1 3,-13-1-31,1 29-4,-4-5 1,3 12 0,-5 4-1,3 11-1,-3 1 0,3 6-1,0-7 0,3 0 1,1-9-1,3-9 0,0-13 0,-5-20-1,20-1 1,-7-22 0,-2-10 0,1-8 0,-4-8 0,-2-4 0,-3-6 1,2 2 1,0 3-2,2 5 2,4 4-2,10 6 2,8 3-2,12 4 1,14 8-4,9-5-9,19 14-27,2-9-2,18 10 0,0-7-1</inkml:trace>
  <inkml:trace contextRef="#ctx0" brushRef="#br2" timeOffset="99659.8">15839 6704 46,'0'-17'30,"-2"2"1,4 4 1,8 9-24,-10 2 0,9 18 0,-9 7 0,8 19-2,-6 8-2,3 16 2,-5 4-4,3 7 1,-3 2-3,2-5-4,3-1-4,-7-13-27,12-11 0,-1-12-2,6-10 1</inkml:trace>
  <inkml:trace contextRef="#ctx0" brushRef="#br2" timeOffset="100829.8">8967 7131 14,'-36'-2'26,"13"5"1,5 1-9,6-8-2,12 4-1,0 0-1,36-9-3,-2-1-4,21 3-2,9-5-1,15 3-1,14-1-1,17-1-1,16-2 0,17 2 1,13-4-1,20 0 2,19-1-2,16 1 1,18 0 0,12 6 0,9-3 1,13 6-1,5 3 0,6 6 1,3 0 0,8 2 0,-1-3-1,8-1 2,3-2-2,5-3 1,2-7-1,2-4-1,-5-5 1,-1-2-2,-11 0-1,-12-1-2,-15 6-3,-21-9-7,-12 13-23,-34-2 1,-20 5-3,-32-1 3</inkml:trace>
  <inkml:trace contextRef="#ctx0" brushRef="#br2" timeOffset="101609.8">13465 6377 72,'13'24'35,"-9"-2"-1,-1 6 0,6 10-27,-10-1-4,7 5 1,-5 0-2,3 1 1,-1-5-2,0-3 2,-3-8 0,4-5-1,-3-7 0,1-5 1,-2-10-1,0 0 0,11-8-1,-3-8 1,3-8-1,4-6 0,2-10 0,1-2 0,2-7 1,-1 3-2,-1 1 2,-1 6-1,-3 6 1,1 11-2,1 8 1,5 7-1,8 8-1,7 0-1,13 7-4,2-10-8,21 7-24,-2-9 0,10 3 0,-9-7-2</inkml:trace>
  <inkml:trace contextRef="#ctx0" brushRef="#br2" timeOffset="101828.2">13555 6136 108,'12'3'39,"22"-10"-1,25-5-8,31 0-66,15-6-3,19 6 0,-1 0 0</inkml:trace>
  <inkml:trace contextRef="#ctx0" brushRef="#br2" timeOffset="103247.8">3080 10173 60,'0'0'34,"0"0"0,-8-14-1,8 14-23,0 0-3,0 0-1,-4 20-2,9 2-1,-5 7-2,3 11 1,-1 8-2,0 12 1,-3 4-2,2 3 2,-1-4-2,0-6 3,0-10-1,2-8 1,1-15 1,2-13-1,-5-11 0,18-28 0,-8-7 0,1-6 0,-3-9 0,1-4-1,-4-5 1,1 3 0,-2 5 0,1 10 0,-1 6 0,5 10-1,5 4 1,7 8-1,11 5-1,2 5 0,9 0-2,5 0-1,6 5-6,-8-9-28,12 7-1,-12-7-1,0 5-1</inkml:trace>
  <inkml:trace contextRef="#ctx0" brushRef="#br2" timeOffset="103481.8">3164 9899 99,'-31'17'39,"10"-10"0,26 4-1,11-11-36,26-3-1,16-1-2,10-6-4,19 7-27,1-8-5,11 10-1,-4-2-1</inkml:trace>
  <inkml:trace contextRef="#ctx0" brushRef="#br2" timeOffset="103700.2">4273 10193 95,'-19'12'38,"2"-9"1,17-3 0,0 0-36,0 0-1,30-15-1,-3 5-3,8 7-3,-4-10-20,11 12-13,-9-3 0,2 6 0,-12-1-1</inkml:trace>
  <inkml:trace contextRef="#ctx0" brushRef="#br2" timeOffset="103871.8">4215 10525 101,'-24'34'40,"6"-17"1,23-7-2,12-18-37,20-9-1,19-7-3,5-11-12,21 8-23,2-10-5,12 8 2,-3-3-2</inkml:trace>
  <inkml:trace contextRef="#ctx0" brushRef="#br2" timeOffset="104636.2">5684 9963 75,'0'0'36,"0"0"0,0 0-5,-1 20-23,-8-4-1,5 12-2,-5 3-1,0 10-1,-3 3 0,2 6-1,-2-2-1,2-1 0,-1-6-1,4-6 1,0-8 0,5-11 0,2-16-1,0 0 0,13-29 2,-2-3-2,2-8 2,2-6-1,0-7 0,1-1-1,-1 4 1,-1 6 0,-2 8 0,-2 10-1,-3 8 1,-7 18-1,13-2 1,-7 12 0,1 7 0,0 1 0,3 0 0,6-1 0,6-7 0,6-5 0,7-8 0,5-6 0,4-6 1,4-3-2,-1-5 1,-1 2 0,-8 1-1,-6 5 0,-9 5 0,-5 9 0,-18 1 0,11 27 0,-12 1-1,-3 3-1,1 7 0,0 3-2,7 5-2,1-13-6,18 6-24,-5-16-5,15 0 4,-3-13-4</inkml:trace>
  <inkml:trace contextRef="#ctx0" brushRef="#br2" timeOffset="104807.8">6613 10243 88,'-6'25'37,"-8"-3"-3,4 8 3,-9-2-35,9-3-6,10 9-16,-1-13-13,10-1-4,4-12 0,11-4-1</inkml:trace>
  <inkml:trace contextRef="#ctx0" brushRef="#br2" timeOffset="105229">7056 10027 87,'-13'3'38,"13"-3"0,-13 24 2,3-12-33,5 19-2,-3 2-1,3 9-1,-2 3-1,3 4 0,-1-1-2,2-3 2,0-6-2,2-6 1,1-10 0,2-6 0,-2-17 0,0 0 0,18-18 1,-10-7-3,0-12 3,1-7-1,-1-8 1,-1-4-2,0-1 1,-1 5-1,-1 5 1,-2 8 0,3 7-1,2 9-1,5 10 0,2 7-2,10 10-1,2-4-4,16 17-24,-6-13-8,14 13 1,-7-9-1</inkml:trace>
  <inkml:trace contextRef="#ctx0" brushRef="#br2" timeOffset="105400.6">7536 10305 93,'-10'42'38,"-5"-6"-3,7 4 3,3-6-38,-1-10-6,13 4-29,-3-15-2,11 1 0,0-13-2</inkml:trace>
  <inkml:trace contextRef="#ctx0" brushRef="#br2" timeOffset="105743.8">8415 10108 90,'0'0'39,"-19"5"-1,18 7 2,-7 1-35,8 9-1,-4 6-3,1 8 1,-2 8-4,-2 3 0,4 8-7,-13-7-27,16 2-4,-3-13 3,10-2-3</inkml:trace>
  <inkml:trace contextRef="#ctx0" brushRef="#br2" timeOffset="105915.4">8369 10384 82,'-18'-14'41,"18"14"-2,-22-10 2,22 10-25,14-5-13,11 1-2,14-2-4,10-10-9,21 7-24,-1-11-5,17 6 3,-5-8-3</inkml:trace>
  <inkml:trace contextRef="#ctx0" brushRef="#br2" timeOffset="106414.6">9134 10196 99,'-30'5'39,"5"10"2,-7-6-4,3 9-31,-1 3-3,5 5 1,2-1-2,5 1 0,3-3-2,4-2 0,7-7 0,4-14 0,0 0 1,15-1-1,-1-15 2,1-8-4,2-9 4,0-5-2,0-7 1,-2-1-1,-1 0 2,-2 4-2,-2 7 0,-2 7 1,-4 11-1,-4 17 1,0 0-1,13 14 0,-8 5 1,3 5-1,6 2 1,4-3-1,8-5 1,4-6-1,8-8 1,3-6-1,1-6 1,2-3 0,-3-4-1,-5 0 1,-7 1-1,-6 3 1,-8 6-1,-15 5 0,12 10 0,-17 6-1,-3 8 0,0 6-2,0 6-2,0-3-3,12 15-27,-6-16-5,12 4-1,0-14 0</inkml:trace>
  <inkml:trace contextRef="#ctx0" brushRef="#br2" timeOffset="106757.8">9846 10231 88,'-22'19'40,"-2"-6"0,13 1 0,11-14-22,0 0-14,21-8-2,9 4 1,4-4-1,3 5-1,-1-3 1,-5 6 0,-8 7-3,-9 4 2,-15 9-1,-8 3 0,-12 8 0,-2 0 1,-6 5-2,2 0 2,3-4-1,7-4-1,12-6-1,8-11-2,19 1-7,-1-20-29,28 1-1,2-15 1,19 1-2</inkml:trace>
  <inkml:trace contextRef="#ctx0" brushRef="#br2" timeOffset="107506.6048">10503 10089 95,'-7'-19'39,"7"19"2,0-19-3,0 19-33,1-19-2,-1 19 0,0 0-1,0 0 1,4 12-2,-8 11 1,-4 8-1,-1 9-1,-2 8 0,1 6 1,-4 1-1,6 2 1,1-6-2,3-6 1,4-10 0,6-6 1,1-14 0,-7-15-1,20-6 1,-6-16-1,-1-10 2,2-11-3,-3-7 4,2-9-2,-2-3 1,2 1-2,-5 4 3,-1 10-3,-2 6 1,-3 11 1,4 10-2,3 7-1,6 11-1,5 0-1,11 8-2,5-5-4,21 16-18,-3-17-14,14 10 1,-5-9-2,5 5 3</inkml:trace>
  <inkml:trace contextRef="#ctx0" brushRef="#br2" timeOffset="107834.209">10992 10216 95,'-36'19'39,"10"3"2,6-13-2,20-9-35,0 0 0,19 5-1,6-11 0,6-1 0,0 0-1,0 2-1,-3-1 0,-8 6 1,-10 6-2,-10-6 0,-9 24-1,-8-6 2,-9 4-1,1 4 1,-4 0-1,4 0 1,5-5-1,13-2 1,14-9 0,16-6-2,20-7-1,10-13-6,29 4-31,-4-16-4,18 4 3,-6-12-4</inkml:trace>
  <inkml:trace contextRef="#ctx0" brushRef="#br2" timeOffset="108349.0156">11539 9505 75,'-13'-2'37,"13"2"0,18 20 1,12 5-32,13 4 0,15 16-1,2 7-1,5 15-1,-7 6-1,-8 9 0,-19 4-4,-19 1 0,-17 9-5,-29-13-9,-9 9-22,-19-13 0,-1-3-2,-9-14 1</inkml:trace>
  <inkml:trace contextRef="#ctx0" brushRef="#br2" timeOffset="108879.4224">5572 9342 74,'-36'63'39,"-14"21"-3,-2 29 3,-2 12-34,13 14 0,12-3-2,25 2-2,31-8-11,19-19-25,38-16-2,22-24-1,32-18-1</inkml:trace>
  <inkml:trace contextRef="#ctx0" brushRef="#br2" timeOffset="109425.4294">12850 9433 78,'-33'30'39,"-18"14"0,-10 24 1,-20 15-36,-7 19 0,-11 12-2,1 11 1,1 2-4,10-10-1,23-1-21,10-29-14,31-17-2,16-29-1,30-20 1</inkml:trace>
  <inkml:trace contextRef="#ctx0" brushRef="#br2" timeOffset="110018.237">12757 10079 78,'0'0'39,"-8"-13"-1,8 13 1,-14 6-31,12 9-2,-10 3-1,2 11 0,-5 1-4,2 3 2,0 2-3,2-3 1,0-4-1,7-5 1,1-9-2,3-14 1,17-1 1,-1-12-1,3-8 1,3-5-1,2-6 1,-1-2-1,-1-2 1,-4 4 0,-4 4-1,-3 6 0,-6 6 0,-1 6 0,-4 10 0,0 0 1,10 9-1,-1 3 1,2 3-1,5 1 1,5-1 0,5 0 0,3-5 0,8-1 0,1-8 0,2-4 0,1-6 0,-3-5-1,-2-3 1,-2-3-1,-8 2 1,-7 0-1,-6 7 0,-13 11 0,0 0-1,0 10 0,-8 10-1,-4 3-1,4 8-3,-3-5-3,14 11-6,-9-12-22,21 2-3,-1-14 0,17 1 1</inkml:trace>
  <inkml:trace contextRef="#ctx0" brushRef="#br2" timeOffset="110174.239">13569 10239 76,'0'0'38,"-6"22"0,-10-10 0,10 16-25,-13-8-6,7 7-3,-1-4-2,8-1-1,7-4-3,-2-18-5,39 8-31,-9-22-1,18 0 2,-1-15-5</inkml:trace>
  <inkml:trace contextRef="#ctx0" brushRef="#br2" timeOffset="110377.0416">14190 9938 96,'-16'31'40,"-14"2"1,4 14-2,0-1-36,1 3-2,3 4-2,5-2-2,5 4-4,-3-14-22,14 5-11,-2-14 1,6-1-2</inkml:trace>
  <inkml:trace contextRef="#ctx0" brushRef="#br2" timeOffset="110533.0436">13961 10251 72,'-6'-16'40,"-2"-1"1,8 17 0,2-18-18,11 11-21,12 1-6,6-7-4,22 12-25,-6-10-5,16 6-1,-4-7-1</inkml:trace>
  <inkml:trace contextRef="#ctx0" brushRef="#br2" timeOffset="111047.8502">14565 10073 90,'-27'12'39,"7"8"2,-9-2-1,7 10-33,-6-1-2,9 3-1,-1-3-3,6 1 1,5-5-1,6-7 0,3-16-1,17 8-1,1-17 1,3-8 0,2-7 1,1-8-1,1-4 1,-1-5-1,-5 0 0,-3 1 1,-6 5-1,0 6 0,-6 6 0,2 9 0,-6 14 0,0 0 0,2 22 1,2 0-1,3 3 0,2 1 1,6-2-1,2-4 1,8-8-1,1-6 1,7-11-1,0-5 1,1-9 0,2-5-1,-5-5 1,2-3 0,-6 0-1,-1 2 0,-6 3 1,-5 8-1,-7 8 0,-8 11 0,0 11 1,-9 8-1,-1 10-1,-1 4-1,3 9-1,-1-4-4,20 15-21,-9-17-15,18 4 2,-2-12-3,11 2 2</inkml:trace>
  <inkml:trace contextRef="#ctx0" brushRef="#br2" timeOffset="111391.0546">15240 10205 88,'0'0'39,"0"0"1,0 0 1,0 0-31,21-3-6,2-3-1,2-1-1,5 0 0,2 0 0,-3 3-1,-5 3 0,-8 3 0,-16-2 0,2 22 0,-17-3 0,-7 3-1,-7 5-1,-1 1 2,0 0-2,5-1 1,6-4-1,9-5 1,11-5-1,9-6 0,12-5-2,3-11-5,19 4-31,-10-15-4,16 2 4,-3-9-3</inkml:trace>
  <inkml:trace contextRef="#ctx0" brushRef="#br2" timeOffset="111718.6588">15656 9580 94,'13'6'39,"2"-1"3,18 12-1,-9 1-34,16 14 1,-3 6-4,1 9 1,-8 9-3,-6 8 2,-10 5-3,-9 7 0,-17-1-2,-11-1 0,-14-4-2,-12-5-1,-5-1-5,-17-20-27,13 5-7,-8-23 3,14 2-3</inkml:trace>
  <inkml:trace contextRef="#ctx0" brushRef="#br2" timeOffset="112217.8652">12807 9600 83,'-45'30'41,"-13"13"-1,-1 28 2,-10 13-34,13 21-3,7 6-2,21 11 1,19-1-4,26-8 0,31-9-7,16-28-31,35-14-3,10-26 2,15-13-2</inkml:trace>
  <inkml:trace contextRef="#ctx0" brushRef="#br2" timeOffset="113185.0776">4277 11489 75,'-19'2'39,"19"-2"-1,0 0 0,14-24-34,16 4-2,14-3-2,15 4-4,1-10-11,11 17-22,-8 2-1,-4 13 0,-15 3-1</inkml:trace>
  <inkml:trace contextRef="#ctx0" brushRef="#br2" timeOffset="113341.0796">4397 11783 86,'-22'24'39,"12"-18"-1,26-7-2,20-18-36,22-13-4,24 0-32,4-10 0,16 3-2,1-5 0</inkml:trace>
  <inkml:trace contextRef="#ctx0" brushRef="#br2" timeOffset="115072.7018">5719 11286 60,'3'-14'36,"-3"14"-1,0 0-2,11 2-27,-13 18-3,5 13 0,-4 10-1,1 9 1,-3 6-3,3 0-1,5 6-8,-4-11-26,11-8-1,2-15-1,9-8 1</inkml:trace>
  <inkml:trace contextRef="#ctx0" brushRef="#br2" timeOffset="115774.7108">6124 11338 77,'-13'10'40,"1"-8"-2,12-2 1,0 0-36,11-2 0,8-4-1,5 4 0,0-3-1,3 4 1,-3 0-2,-2 2 1,-4 4-1,-5 3 1,-6 4-1,-5 4 0,-6 3 1,-5 7-1,-6 2 0,-4 7 1,-4 3-1,-2 0 1,1 0-1,1-2 1,7-3-1,8-1 1,9-12-2,11-6 2,13-8-4,7-12-2,15-5-1,2-17-5,15 3-4,-10-26-7,17 13 1,-19-20-1,10 14 8,-19-10 5,-2 10 4,-13 5 7,-16 0 9,-1 20 3,-23-4 4,12 23 1,-37 4-4,15 20-2,-13 1-4,10 17-1,-5 2-2,8 6-1,2-1-1,11 0 0,5-8-1,12-5-1,9-13 0,8-10 0,6-13 0,6-9-1,2-13 1,0-6-1,-3-9 0,-4-5-1,-7-3 0,-9 0-1,-8 5 0,-9-1-2,-7 10 0,-10 4-1,4 12-3,-8-5-7,22 20-25,-20-7 1,20 7-1,13-2 1</inkml:trace>
  <inkml:trace contextRef="#ctx0" brushRef="#br2" timeOffset="116117.9152">7336 11217 66,'6'12'37,"-9"11"0,-19 3 1,-2 8-29,-12 6-6,-1 7 0,-4 2-1,2 3 0,2-3-1,5-7-3,10-5-1,2-15-4,19-1-12,1-21-17,0 0 0,19-28-2,0 6 2,-5-11 20,4 2 13,-5 1 6,-12-7 14,4 15 18,-12-1 4,3 10 0,-8 2 0,12 11-20,-16 4-9,18 7-4,-2-11-5,25 17-3,8 0-11,3-11-25,17 3 0,5-11-2,17 1 1</inkml:trace>
  <inkml:trace contextRef="#ctx0" brushRef="#br2" timeOffset="116414.319">7944 11218 86,'-38'7'41,"-3"16"-1,-12 2 1,3 16-36,1 1 0,12 9-1,6 1-1,14 0 0,14-6-1,17-6-1,16-12 0,12-11 0,9-9-1,2-11 0,1-10-1,-8-8 0,-7-7 0,-11-7-2,-8-1-2,-14-9-3,1 9-25,-20-12-8,6 9 2,-12-7-2</inkml:trace>
  <inkml:trace contextRef="#ctx0" brushRef="#br2" timeOffset="117662.335">5787 11001 41,'-16'-2'33,"1"-8"2,-1 0 0,-2-8-17,2 5-9,-6-4-5,-1 5 2,-8 1-2,0 6-1,-8-1 1,1 7 1,-5-1 0,7 5-1,-1-2-1,9 3 0,6 1 0,11 7-2,6 7 0,12 10-2,4 12 1,2 14-2,-2 17 2,-6 16-2,-8 11 2,-5 9 0,-4 2 1,-4 0-1,-3-5 1,6-9-1,6-14 0,11-14 1,12-15-1,12-15-1,7-16 1,7-11 0,6-12 0,5-11-1,3-9-1,-1-8-2,6 1-5,-8-11-29,16 10-1,-8-3-1,10 9 0</inkml:trace>
  <inkml:trace contextRef="#ctx0" brushRef="#br2" timeOffset="118208.342">8874 11093 61,'-9'-10'38,"9"10"-1,-2 21 2,3 13-30,-7 1-4,5 12-2,-4 6-1,1 7-2,-1 4-4,-8-11-15,7 3-17,-3-12-1,5-7-1,-2-15 0</inkml:trace>
  <inkml:trace contextRef="#ctx0" brushRef="#br2" timeOffset="118379.9442">8667 11500 91,'-16'-4'41,"-1"-10"-1,17 14 1,9-23-37,25 3-2,18-4-2,16-8-6,25 4-31,-2-7-4,12 9 1,-6-1-2</inkml:trace>
  <inkml:trace contextRef="#ctx0" brushRef="#br2" timeOffset="119471.9582">9714 11176 60,'13'-1'37,"-13"1"-1,3 23-2,-10-3-26,7 11-4,-3 5-3,1 8-1,3 6-4,-2-6-6,12 5-24,-2-9-2,11-4-1,4-12 1</inkml:trace>
  <inkml:trace contextRef="#ctx0" brushRef="#br2" timeOffset="119799.5624">10172 11165 70,'-18'-5'39,"3"12"-2,-2-1 2,5 9-33,2-1-3,10 3 0,8-2-1,8 1 0,7-1-1,6 1 0,5-1 0,1 3 0,-3 0-1,-2 4 1,-9 6-1,-7 2 0,-11 4 0,-6 0 0,-6-1-1,-4-2 0,0-3-4,-4-13-3,14-1-29,3-14-2,-4-12 0,7-11 1</inkml:trace>
  <inkml:trace contextRef="#ctx0" brushRef="#br2" timeOffset="120236.368">10197 11134 78,'-13'-5'40,"13"5"-2,25-7 1,6-2-35,7-1-2,11-1-1,5 1 1,7 1-1,-2 2 0,-3 2-1,-6 5 1,-9 5 0,-12 4-1,-13 7 1,-13 6 0,-11 7 0,-11 6 0,-7 6 1,-3 4-1,0 2 1,4 0-1,7-2 0,11-5 0,12-9 0,15-12 0,11-10-1,12-13 1,4-11-1,7-12 1,-3-6-1,-6-6 0,-8-4 0,-12 0-1,-12 1 0,-11 5-2,-10 0 0,-6 9-1,-9 2-2,5 11-3,-10-7-10,16 16-20,1-3 1,11 9-1,10-2 2</inkml:trace>
  <inkml:trace contextRef="#ctx0" brushRef="#br2" timeOffset="120439.1706">11364 11097 61,'2'15'37,"-10"7"-1,-16 3 2,-3 10-32,-11 3-2,2 8 0,-4 2-1,4 3-1,3-4-1,5-6-4,13-1-13,0-22-22,13-5 2,2-13-3,10-20 2</inkml:trace>
  <inkml:trace contextRef="#ctx0" brushRef="#br2" timeOffset="120595.1726">11130 11219 97,'0'0'40,"-20"5"1,19 15-8,1-20-29,11 20-3,16-13-3,11-6-3,19 2-4,0-15-29,27 4-1,1-12-2,11 1 1</inkml:trace>
  <inkml:trace contextRef="#ctx0" brushRef="#br2" timeOffset="120875.9762">11964 10961 96,'-42'20'39,"-9"2"1,6 22-5,-6-5-30,10 12-1,3 0-1,13 4-1,8-2 0,12-2-1,9-5 0,9-8 0,8-8-1,1-11 0,3-8 0,-3-11 0,-3-8-1,-6-8 0,-5-6 0,-8-7-1,-3-1-1,-6-6-2,5 10-6,-14-10-28,15 13-1,-5-5 0,12 10-1</inkml:trace>
  <inkml:trace contextRef="#ctx0" brushRef="#br2" timeOffset="121063.1786">12275 11167 41,'0'0'23,"-16"7"-22,16-7-2,0 0-28,0 0-2</inkml:trace>
  <inkml:trace contextRef="#ctx0" brushRef="#br2" timeOffset="121390.7828">12381 11114 92,'-25'16'41,"-1"-9"1,14 10-3,12-17-36,-3 15-1,18-7 0,9 2-1,5 0 0,6 3-1,2 1 1,1 2-1,-4 3 0,-7 3 1,-7 1-1,-8 5 1,-9 1-1,-5 1 0,-5-1 0,-5-3 0,1-2-1,-2-5-2,5-2-2,-5-20-17,13 3-19,0 0 1,5-16-2,-3-10 2</inkml:trace>
  <inkml:trace contextRef="#ctx0" brushRef="#br2" timeOffset="121562.385">12567 11066 110,'-7'11'42,"-4"-9"1,11 11-13,0-13-31,22-9-1,2 5-5,-7-6-31,15 5-3,-9-5 0,5 7-1</inkml:trace>
  <inkml:trace contextRef="#ctx0" brushRef="#br2" timeOffset="121827.5884">12117 11272 91,'-14'7'43,"-3"-9"1,17 2-2,-13 3-36,13-3-6,9-11-3,-2-3-23,10 13-15,-6-6 1,7 4-4,-2-6 2</inkml:trace>
  <inkml:trace contextRef="#ctx0" brushRef="#br2" timeOffset="122654.399">12717 10820 83,'-24'-15'39,"11"7"1,1-1 1,12 9-35,19 7-2,7 8 0,8 4 0,9 10-2,2 8 0,3 10-2,-2 9 1,-6 7-2,-12 6 1,-13 7-1,-15 3 0,-14-1 0,-15-2 1,-9-5 1,-5-7-1,-2-11-1,7-7-6,-5-23-32,23-10-1,9-20 0,21-9-2</inkml:trace>
  <inkml:trace contextRef="#ctx0" brushRef="#br2" timeOffset="123481.2096">13911 10740 65,'10'-13'36,"-10"13"1,0 0-1,-4 15-29,-24 17 0,-6 24-1,-27 12 1,-12 28-2,-19 13-1,-9 10 1,-11 6-2,6-4-3,3-9 0,13-15-1,24-14-5,13-32-23,33-12-11,15-24-2,28-16 0</inkml:trace>
  <inkml:trace contextRef="#ctx0" brushRef="#br2" timeOffset="128827.9009">14058 11119 72,'0'0'40,"14"-15"-1,17 2 0,9-7-34,9 2-2,4-2 0,2 5 0,-4 3-2,-6 6 1,-11 8-1,-14 11-1,-20 11 0,-17 10-1,-17 13 1,-16 9 0,-8 9 0,-6 5 1,1-1 1,5-3 0,10-7 0,16-9 0,20-14-1,22-12 0,23-16-1,17-13-2,17-7-3,4-20-18,18 7-16,-3-13 0,5 2-3,-9-10 1</inkml:trace>
  <inkml:trace contextRef="#ctx0" brushRef="#br2" timeOffset="129178.5074">14745 11098 85,'0'0'41,"14"8"-1,10-20 2,18 2-39,8-3-1,8 3 0,0-2 0,0 7-1,-6 2 0,-7 6 0,-10 2 0,-12 8-1,-11 4 1,-9 9-1,-10 4 1,-8 7-1,-7 4 0,-4 8-1,-4 1-1,1-1 0,8 3-5,1-21-12,20 7-20,5-21-1,23-3 0,6-23 0</inkml:trace>
  <inkml:trace contextRef="#ctx0" brushRef="#br2" timeOffset="129474.9112">15704 11039 86,'-20'-17'40,"-4"17"0,-15 4 0,-2 19-34,1 10-3,3 13-1,1 6 0,7 8-1,10-3 1,13-1 0,15-9 0,13-7-1,15-14-1,11-12 1,6-17-1,3-9 0,0-13 1,-3-9-1,-12-8 0,-10-4-1,-16-3-1,-15-6-1,-11 8-1,-16-3-3,3 22-24,-18-5-9,7 18 0,-9 4-1</inkml:trace>
  <inkml:trace contextRef="#ctx0" brushRef="#br2" timeOffset="130941.33">4279 12821 61,'0'0'39,"14"4"-2,3-4 0,-2-7-33,12 0-2,5 2-3,3-7-4,10 14-15,-9-10-16,2 7-1,-11-2 1,-2 7 0</inkml:trace>
  <inkml:trace contextRef="#ctx0" brushRef="#br2" timeOffset="131081.7318">4425 12988 60,'-38'40'38,"-1"-5"-2,15 1 1,5-13-29,29-6-5,22-10-6,20-16-32,36-9-1,13-12-3,20-4 1</inkml:trace>
  <inkml:trace contextRef="#ctx0" brushRef="#br2" timeOffset="140675.8548">5453 12583 55,'-13'-1'38,"13"1"-1,17-15 0,10 9-29,3-5-4,16 1 0,3-1 0,7 5-1,2-1-1,4 5 0,-3-3-2,-2 0 1,-5-2 0,-4 1 0,-5 1-1,-5 1 0,-5 6 0,-9 4-1,-6 9 1,-10 11 0,-8 10 0,-11 10-1,-5 8 1,-4 7 0,1 2-3,-2-7-1,10 5-10,0-21-23,19-8 0,6-21-2,17-12 0</inkml:trace>
  <inkml:trace contextRef="#ctx0" brushRef="#br2" timeOffset="141611.8668">5254 12419 41,'-10'-8'32,"-6"0"3,-1 6-2,-9-2-23,6 13-4,-11-4-1,1 14-1,-7 0 1,4 8-3,0-3 2,5 5-2,5-6 1,10 1-1,9-8 1,17-5-1,9-9 0,13-5-1,10-9 0,9-5 0,4-6 0,3-3 0,-7 2-1,-5 3 1,-10 5 0,-11 12 0,-14 11 0,-14 16-1,-14 16 0,-8 16 0,-6 12 1,-2 11-1,0 7-1,3-5 0,10-2-3,9-15-3,26-6-30,0-23-1,19-12-1,4-22-1</inkml:trace>
  <inkml:trace contextRef="#ctx0" brushRef="#br2" timeOffset="142220.2746">6638 12418 50,'7'-18'37,"-7"0"0,0 18 0,-20-5-27,11 17-4,-8-1-1,3 10-1,-2-2 0,6 4-3,0-1 1,10-1 0,7-4-1,12-2 0,7-2 1,11-3-2,5 1 1,6 1 0,-3 2-1,-2 6 1,-7 4-1,-11 7 0,-12 6-1,-13 3 1,-11 4-1,-8-3-1,-1-1-2,-5-15-4,16-2-30,-7-23 0,16 0-1,8-37 0</inkml:trace>
  <inkml:trace contextRef="#ctx0" brushRef="#br2" timeOffset="142423.0772">6781 12333 82,'-23'11'40,"18"7"0,5-18-1,25 1-36,17-11-3,15-10-2,20-3-3,1-19-12,19 9-21,1-12-1,12 3-1,-8-6 1</inkml:trace>
  <inkml:trace contextRef="#ctx0" brushRef="#br2" timeOffset="142610.2796">7849 12060 63,'-51'69'38,"-3"17"-1,-15 8 1,4 13-34,-10 5-1,3 5 0,-2-9-1,9-9-3,19-9-6,5-26-30,32-13 0,14-28-3,24-19 2</inkml:trace>
  <inkml:trace contextRef="#ctx0" brushRef="#br2" timeOffset="143031.485">7879 12537 70,'24'-8'41,"2"-11"-1,11 5 2,-7-6-38,11 4 0,-3 1-2,-2 7 2,-11 9-2,-6 10-1,-13 10 0,-12 10-2,-12 11 2,-9 7-1,-10 7 0,-4 5 0,1-1 1,1-3-2,10-6 2,11-9 0,15-12-1,16-13 0,18-12-2,12-18-2,21-1-6,-3-21-30,21 0 1,-6-15-3,6 1 1</inkml:trace>
  <inkml:trace contextRef="#ctx0" brushRef="#br2" timeOffset="143327.8888">8535 12491 80,'-6'18'40,"6"-18"2,19 5 0,4-15-37,15-7-1,9-7-1,7 2 1,-1-3-2,0 4 1,-8 5-2,-6 6 0,-13 9 0,-9 9 0,-14 9-1,-10 11 0,-8 8 0,-6 6-2,-1 5 0,-3 2-1,6 3-2,-2-13-7,22 5-28,-4-17-2,18 0 1,2-18 0</inkml:trace>
  <inkml:trace contextRef="#ctx0" brushRef="#br2" timeOffset="143608.6924">9321 12416 70,'4'-17'41,"-4"17"-1,-9 13 2,0 20-29,-8 3-7,3 13-3,0 5 0,5 4-2,6-4 1,6-2-1,9-12 0,12-10 0,7-16 1,9-14-2,2-16 1,4-12-1,-4-5 0,-3-11-1,-8-4-1,-14-6 0,-4 5-6,-22-9-29,2 17-4,-16-4 1,3 10-2</inkml:trace>
  <inkml:trace contextRef="#ctx0" brushRef="#br2" timeOffset="144809.9078">17683 10836 71,'-7'-11'38,"-8"-4"-2,0 9 2,-15 0-31,5 13-2,-7 8-1,1 13 0,-7 5-1,6 9-2,2-1 2,13 2-2,11-6 1,17-7-1,15-12 0,16-12-2,13-12 2,11-9 2,2-4-2,3-6 1,-8 1-1,-8 2 1,-11 4-1,-11 4 1,-14 10-2,-19 4-1,-2 21-1,-19 5 0,-8 8-1,-9 10-1,-2 11 0,-7 3-5,12 13-20,0-14-11,18 2 2,9-15-2</inkml:trace>
  <inkml:trace contextRef="#ctx0" brushRef="#br2" timeOffset="145418.3156">18209 10890 79,'0'0'39,"10"-2"-1,10-11 0,18 3-30,6-7-3,15 2-1,7-1-1,5 5-1,-3 4 0,-5 8-1,-13 10-1,-15 8 1,-17 15-1,-17 7-2,-17 9 1,-12 5-1,-8 5 0,-2 0-1,4 0-1,4-11-5,27-1-26,1-17-2,28-5-1,11-20-1</inkml:trace>
  <inkml:trace contextRef="#ctx0" brushRef="#br2" timeOffset="145730.3196">19255 10906 89,'-27'-13'38,"5"15"3,-8 1-2,13 15-32,-7 0-2,10 6-4,6-1 1,10 3-3,8-3 1,12-4-1,9-1 0,7-4-1,4-1 2,0 2 0,-6 2 0,-8 4 0,-11 5 0,-15 6-1,-12 4 1,-11 1-1,-8 0-1,-5-4 0,5 1-6,-6-19-30,18-4 1,5-19-1,17-5-2</inkml:trace>
  <inkml:trace contextRef="#ctx0" brushRef="#br2" timeOffset="145901.9218">19345 10928 107,'0'0'43,"8"-16"-2,18 13-1,-1-5-39,19-4-4,16 9-8,-4-9-27,16 11-2,-10-2 1,0 12-1</inkml:trace>
  <inkml:trace contextRef="#ctx0" brushRef="#br2" timeOffset="146167.1252">17782 11745 88,'21'-5'39,"41"-3"1,30-18 1,40-4-38,20-7-1,17 0-3,5 3-2,-10 0-6,-7 16-28,-30 5-1,-22 16-1,-39 4-2</inkml:trace>
  <inkml:trace contextRef="#ctx0" brushRef="#br2" timeOffset="146541.53">18117 12045 88,'0'0'41,"19"-7"0,-1-9-3,10 6-35,1 0-2,5 7 1,-9 4-2,-9 11 1,-12 9-2,-11 11 2,-14 11-1,-8 7 1,-9 5-1,-6 1 2,0 1-1,5-3 0,9-8 0,16-8 0,19-13-1,16-13-1,25-7-5,6-24-24,26 6-8,1-22-2,11 4 0</inkml:trace>
  <inkml:trace contextRef="#ctx0" brushRef="#br2" timeOffset="146837.9338">18585 12037 88,'-6'12'40,"6"-12"2,22 6-2,6-8-34,20-9-3,8-3 0,8-1-1,1 2-1,-5 1-1,-4 3 1,-13 7-1,-14 6 0,-13 10 0,-14 7 0,-12 6-1,-10 10 0,-8 4 0,-3 6-1,-4-1-2,7 4-3,-1-13-5,21 5-27,-2-15 2,20-2-3,4-17 1</inkml:trace>
  <inkml:trace contextRef="#ctx0" brushRef="#br2" timeOffset="147103.1372">19389 12067 85,'-13'-10'37,"-3"18"2,-16 3-1,11 19-30,-9 4-4,5 10 0,6 2 0,11 4-1,10-4-1,12-2 0,10-10-1,14-8 1,8-14-2,6-10 1,0-12 0,-4-9-1,-4-10 0,-6-9-2,-10-5-2,-16-17-14,-3 14-22,-16-10 1,4 11-1,-12-4-2</inkml:trace>
  <inkml:trace contextRef="#ctx0" brushRef="#br2" timeOffset="147898.7474">20107 11314 81,'0'0'39,"13"-10"-2,10 5 0,6-8-34,8 1-2,7 2-3,1-4-4,13 12-18,-15-6-12,1 8 0,-12-4-1,-7 9 0</inkml:trace>
  <inkml:trace contextRef="#ctx0" brushRef="#br2" timeOffset="148039.1492">20224 11436 85,'-44'24'37,"16"1"1,15-12-1,26-5-32,26-10-5,19-14-7,24 3-28,5-9-2,12 1 0,-1-5-3</inkml:trace>
  <inkml:trace contextRef="#ctx0" brushRef="#br2" timeOffset="154279.2292">21692 10788 72,'5'-13'36,"-5"3"-1,0 10 1,0 0-30,-14 26-1,0 3-2,2 14 0,-5 6-3,2 7-1,2 2-1,1-2-3,12 1-3,-2-15-22,21-2-5,3-17-2,12-5 1</inkml:trace>
  <inkml:trace contextRef="#ctx0" brushRef="#br2" timeOffset="154684.8344">22296 10760 50,'-7'-18'35,"-7"7"0,-12 7 0,-2 19-8,-9-6-20,5 13 0,-9-3-2,10 10 1,2-2-3,13 1 0,7-3 0,12-3-1,10-5-1,11-6 0,11-6 0,8-5 0,2-8 0,0-4-1,-1-3 0,-3-1 1,-7 1-1,-6 1 0,-10 4 0,-18 10 0,0 0 0,0 0 0,-20 29-1,-3-3 0,-2 8-2,-1 3-2,5 7-2,-3-11-15,20 9-17,1-11 1,17-1-2,5-15 2</inkml:trace>
  <inkml:trace contextRef="#ctx0" brushRef="#br2" timeOffset="154996.8384">22751 10881 88,'-5'-11'40,"-12"1"-4,2 13 2,-10 0-32,7 9-3,-1 0 1,9 7-1,3-2-1,7 6-1,7-6 0,9 4 0,7-2-1,3-1-1,0-1 1,1 3-1,-4 0 1,-4-1-2,-8 7 2,-8-1-2,-9 3 1,-9 0 0,-4 1-2,-4-5-1,3 2-3,-5-19-16,12 1-16,0-15 2,16-8-1,4-14 1</inkml:trace>
  <inkml:trace contextRef="#ctx0" brushRef="#br2" timeOffset="155152.8404">22744 10793 96,'-26'7'36,"11"8"0,5-3-2,10-12-39,26 16-29,1-18-1,18 1 0,5-7-2</inkml:trace>
  <inkml:trace contextRef="#ctx0" brushRef="#br2" timeOffset="155433.644">23277 10796 91,'-26'25'38,"-13"2"-1,4 13 3,-8-4-33,13 8-4,5-5 1,13 1-2,12-5 0,17-4-1,11-12 0,12-7-1,8-11 1,3-8 0,-1-11 0,0-4 2,-8-6-2,-10-3 1,-12 0-2,-12-1 0,-11 2-2,-13-1-1,-3 11-4,-20-8-12,8 19-20,-15-1 1,7 11-1,-5 0 0</inkml:trace>
  <inkml:trace contextRef="#ctx0" brushRef="#br2" timeOffset="156026.4516">21441 11740 55,'-14'0'35,"14"0"1,18-9-3,22-5-21,34 7-2,23-12-2,35 5-3,21-8 1,23 6-2,8-3 0,6 5-2,-7 5-2,-11 2-1,-19 11-5,-31-9-12,-13 18-19,-31-5-1,-15 9-1,-26-5 0</inkml:trace>
  <inkml:trace contextRef="#ctx0" brushRef="#br2" timeOffset="156650.4596">22154 11993 58,'14'-16'34,"0"4"-1,-6-1-1,-8 13-26,2-10-1,-2 10 1,-18 9-2,3 5 1,-8 1-1,2 9 2,-7-1-2,8 8 0,1-1 0,9 4-1,8-3-1,10-1-1,7-5 0,12-3 0,6-2-1,6-5 1,2-2-1,-5-2 0,-2 2 0,-11 3 1,-9 5-1,-12 3 0,-11 5 0,-13 2 0,-6 1-2,-2-6-2,2 0-4,-4-18-29,17-3 0,2-19-2,17-5 1</inkml:trace>
  <inkml:trace contextRef="#ctx0" brushRef="#br2" timeOffset="158257.2802">22139 11989 72,'0'0'39,"-16"4"-1,16-4 0,9-15-29,11 6-3,3-5-2,9 0-2,6 2-2,1 2-1,5 6-4,-7-6-18,9 12-14,-7-5 0,6 3-2,-5-6 1</inkml:trace>
  <inkml:trace contextRef="#ctx0" brushRef="#br2" timeOffset="158616.0848">22680 11945 63,'0'0'37,"0"0"-2,0 0 2,0 0-29,-24 20-2,12 1 0,-2 1-2,5 5 0,3 0-2,9 1 1,7-6-2,14-8 1,11-8-1,10-10-1,12-9-2,1-15-6,13 3-29,-13-12 1,3 4-2,-16-3-1</inkml:trace>
  <inkml:trace contextRef="#ctx0" brushRef="#br2" timeOffset="158787.687">22978 11943 80,'-33'45'37,"7"6"-5,0-6 2,7-5-35,17 5-13,5-16-20,16-4 0,7-11-2,16-6 0</inkml:trace>
  <inkml:trace contextRef="#ctx0" brushRef="#br2" timeOffset="159068.4906">23382 11987 83,'-23'17'40,"-7"-1"-2,8 17 2,-5 0-34,14 6-2,9-1-1,11 0-1,10-6-1,13-6 0,11-9 1,5-9-1,2-11-1,-4-9 1,-7-8-1,-11-9-1,-7-3-1,-13-9-3,-7 6-3,-18-15-10,7 13-20,-11-4 0,8 12-2,-6 1 3</inkml:trace>
  <inkml:trace contextRef="#ctx0" brushRef="#br2" timeOffset="159364.8944">23338 11992 65,'-13'-7'39,"-3"-6"-1,16 13 1,-16-16-26,16 16-4,2 13-1,7 5-2,3 2-2,7 6-1,3 3-1,7 4 1,1 1-2,0-1-1,0 0-1,-6-7-4,4 10-19,-15-17-16,2 8 2,-14-13-3,6 3 0</inkml:trace>
  <inkml:trace contextRef="#ctx0" brushRef="#br2" timeOffset="159879.701">23097 10843 77,'0'0'38,"-13"4"1,20 6 1,-7-10-27,25 23-4,-8-6-2,11 11-2,2 0-3,5 3-2,3 2-2,-2-4-5,8 3-30,-17-5-4,1 4 1,-7-8-3</inkml:trace>
  <inkml:trace contextRef="#ctx0" brushRef="#br2" timeOffset="160519.3092">20544 13541 77,'32'5'40,"0"-15"-2,21 2-1,11-12-36,10-8-6,12 5-31,-9-7-1,0 7-2,-17 0 1</inkml:trace>
  <inkml:trace contextRef="#ctx0" brushRef="#br2" timeOffset="160675.3112">20806 13732 83,'-34'42'40,"12"-20"-2,34-6-1,21-26-35,25-14-3,28-5-34,3-18-2,18-1-1,-2-9-2</inkml:trace>
  <inkml:trace contextRef="#ctx0" brushRef="#br2" timeOffset="167024.5926">22004 12888 64,'0'0'36,"-12"-4"-2,-1 25 0,-13 1-28,-1 18-1,-8 13-1,0 18 0,-5 6 0,3 10-1,1-2 0,12-4 0,7-10-2,17-10 0,14-21 1,14-17-1,14-18-1,8-17 0,4-8 0,-3-11-1,-5-6 1,-11-4-1,-12 3 0,-13 2 0,-14 5 0,-13 6-1,-8 8-1,-7 5 0,0 11-1,-4-2-7,14 14-19,-2-6-5,24-5-2,-11 10 1</inkml:trace>
  <inkml:trace contextRef="#ctx0" brushRef="#br2" timeOffset="167352.1968">22359 13107 68,'12'-12'37,"-16"-1"-2,4 13 2,-23-6-28,7 14-3,-7 1-1,2 8-2,0 3-1,5 3 0,3 1-1,11 1 1,6-5-2,13 1 1,7-6-1,10-3 0,3-1 0,3-2-1,1 1 1,-8 1-1,-4 6 1,-9 3-1,-13 5 0,-13 7 0,-10 3-1,-11 1 0,-1 1-2,-5-12-5,12 0-27,-4-18-1,25-7 0,-16-19 0</inkml:trace>
  <inkml:trace contextRef="#ctx0" brushRef="#br2" timeOffset="167523.799">22409 13065 89,'-25'-2'39,"-7"1"-2,17 18 0,2-11-30,13-6-3,28 11-3,7-12-2,15 2-5,0-11-22,17 10-10,-7-6 0,6 10-1</inkml:trace>
  <inkml:trace contextRef="#ctx0" brushRef="#br2" timeOffset="167726.6016">22915 13260 65,'-33'46'35,"3"7"-1,-4-4 2,13 0-31,-3-10-5,6-7-1,13-2-16,5-30-16,2 11-1,6-26-2,11-3 2</inkml:trace>
  <inkml:trace contextRef="#ctx0" brushRef="#br2" timeOffset="167851.4032">22809 13321 74,'0'0'38,"-22"-8"-1,22 8 1,0 0-29,11 4-5,12-6-4,8-8-9,15 8-28,-2-12 0,14 3-2,-4-7 2</inkml:trace>
  <inkml:trace contextRef="#ctx0" brushRef="#br2" timeOffset="168319.4092">23367 12929 78,'-31'7'38,"15"6"-1,4-12 1,12-1-31,24 0-2,6-4-1,9-3-1,6 2-1,3-3 0,3 1-1,-3 0 0,-6 4 0,-11 6 0,-14 6-1,-14 9 0,-16 8 0,-18 7 0,-12 6 0,-7 3-1,-2 3 2,7-6-2,10-7 2,20-11-2,22-9 2,25-13 0,24-9 0,19-6 0,14-6-1,3 4 1,-6 4 0,-16 11 0,-21 8-1,-29 16-1,-31 10 0,-29 13 0,-28 7-2,-16 10-2,-16-7-6,9 8-27,-5-17-1,25-3 1,9-18-3</inkml:trace>
  <inkml:trace contextRef="#ctx0" brushRef="#br2" timeOffset="168818.6156">21869 13840 45,'-23'14'37,"5"-5"1,18 6 0,10-15-14,30 9-16,24-10-2,37 1-1,29-9 0,28-1-1,28-11-1,21-5 0,13-7-1,12-4-2,-2-1-1,-12-1-1,-14 12-11,-29-8-26,-20 14 0,-40 1-3,-27 18 2</inkml:trace>
  <inkml:trace contextRef="#ctx0" brushRef="#br2" timeOffset="170659.4392">22148 14226 48,'-10'-7'35,"10"7"1,0 0-1,0 0-27,-12 17-3,15 6 1,-3 7-5,-1 8-1,2 15-9,-8-5-24,8 8-3,-5-8 0,7-2-2</inkml:trace>
  <inkml:trace contextRef="#ctx0" brushRef="#br2" timeOffset="171080.6446">22820 14073 51,'-15'-12'36,"-7"16"-2,-15 5 1,4 15-29,-14 3-1,6 14 1,-4-5-2,14 5 0,9-3-1,14-4-1,15-6 0,14-7-1,16-8 0,10-4-1,9-3 1,0 0-1,-7 5 0,-7 1 0,-13 8 0,-14 5 0,-15 5-1,-16 4 0,-12-1 0,-7-1 0,-3-5 0,-1-7 1,5-12-1,6-13 1,9-15 0,13-13 0,13-12 1,10-12-2,15-1 0,3-10-6,18 11-28,-9-3 0,10 16-2,-6 4 0</inkml:trace>
  <inkml:trace contextRef="#ctx0" brushRef="#br2" timeOffset="171439.4492">23353 14115 55,'0'0'36,"5"18"-1,-16-1-1,0 13-27,-16 5-3,-3 9-1,-7 3-2,-4 4-1,1-3-1,2-6-1,10-3-6,-1-23-7,23 1-16,6-17-1,0 0 11,13-32 11,5 5 6,-4 0 5,-6-8 6,6 14 10,-20-9 17,10 17 1,-16-9-10,12 22-12,-10-4-5,10 4-2,0 0-3,24 11-2,2-7-4,4-10-5,20 6-29,-5-12 0,16 3-2,-4-12 0</inkml:trace>
  <inkml:trace contextRef="#ctx0" brushRef="#br2" timeOffset="171891.855">23675 13958 66,'-24'0'37,"24"0"-1,-11-4 2,35 0-32,0-8-2,13 4 0,5-4 0,5 4-1,-3 2-1,0 3 0,-8 4-1,-10 9-1,-12 5 0,-17 8 0,-15 7 0,-10 2-1,-8 2 2,-3 0-2,2-3 1,8-7 0,11-5 0,18-19 0,15 7 0,14-12 0,12-3 0,4 0 0,0 3 1,-6 6-1,-10 10 1,-12 7-1,-19 11 1,-15 8-1,-14 5 0,-9 1 0,-5 1-2,-3-8-3,15 0-32,-4-24 0,23-6-1,4-22-3</inkml:trace>
  <inkml:trace contextRef="#ctx0" brushRef="#br2" timeOffset="172297.4602">23513 12981 51,'-7'-33'34,"2"-3"0,8 6 1,-8-6-23,14 16 0,-11-3-3,2 23-1,0 0-2,2 18 0,-9 15-2,4 19-1,-2 16-1,6 13-1,5 13 0,1 15-1,7 11 0,3 3 1,4 5-2,4-3-1,1-8 1,1-5-3,4-10-1,-4-22-6,12-5-27,-10-26-2,8-11 0,-9-21 0</inkml:trace>
  <inkml:trace contextRef="#ctx0" brushRef="#br2" timeOffset="173358.2738">20623 15465 43,'-12'19'36,"12"-19"1,0 0-2,0 0-32,26-2 0,-5-9-2,6-3-1,9 5-8,-7-6-24,8 9-4,-10-2 2,-4 12-1</inkml:trace>
  <inkml:trace contextRef="#ctx0" brushRef="#br2" timeOffset="173529.876">20590 15779 60,'-3'18'36,"3"-18"0,24 5-12,7-22-19,16-7-5,17 0-12,3-16-21,11 0-3,-1-9-1,5 3 0</inkml:trace>
  <inkml:trace contextRef="#ctx0" brushRef="#br2" timeOffset="173997.882">21619 15052 39,'-15'-15'35,"5"14"1,-11 2-1,7 7-27,-12-1-2,8 11-2,-7 4 0,5 11 0,-1 4-2,2 6 1,2 4-2,5 3 2,4 0-1,8-1-1,5-6 1,7-5-2,7-8 1,4-9-2,4-10 2,-1-7-2,0-11 0,-5-8 2,-4-5-2,-5-6 1,-9-2-2,-6-3 0,-6 5-1,-8-3 1,1 10-3,-5 0-3,6 14-1,-7-7-12,22 12-13,-13 7-3,13-7 3</inkml:trace>
  <inkml:trace contextRef="#ctx0" brushRef="#br2" timeOffset="174341.0864">21964 15195 40,'3'-15'33,"-3"15"3,-13-18-5,13 18-22,-27 5-2,13 9-2,-4-2 0,6 8 0,1-1-2,7 2-1,6-3 0,6-1 0,6-2-1,6-2 0,2-3-1,5 1 1,-1-1-1,-1 1 0,-4-1 0,-4 4 1,-5 1-1,-7 3 0,-7 4-1,-10 1-3,-3 5 2,-5-3-3,0 4-1,-6-15-11,10 7-17,-2-20-4,18-1 2,-9-27 0</inkml:trace>
  <inkml:trace contextRef="#ctx0" brushRef="#br2" timeOffset="174528.2888">22023 15034 57,'-11'-6'39,"-6"0"-2,17 6 2,-10 5-32,10-5-3,22-3 0,1-4-3,9 1-2,3-5-2,13 7-5,-8-14-17,16 17-12,-12-6-1,8 11 1,-9-6 0</inkml:trace>
  <inkml:trace contextRef="#ctx0" brushRef="#br2" timeOffset="174699.891">22505 15065 44,'-23'46'36,"-12"6"1,2 20 0,-11 3-25,3 15-6,-3 1-3,5-3-3,7-3-4,1-21-31,20-5-1,4-25-2,19-11 0</inkml:trace>
  <inkml:trace contextRef="#ctx0" brushRef="#br2" timeOffset="174918.2938">22503 15445 54,'-5'16'37,"-6"2"-1,4 15-1,-7 3-30,0 10-5,-3 6 1,-3-1-4,7 5-4,-8-13-26,18-2-2,-1-18-2,17-9 1</inkml:trace>
  <inkml:trace contextRef="#ctx0" brushRef="#br2" timeOffset="175308.2988">22809 15415 56,'-33'13'37,"4"11"-1,-7-4 0,14 6-29,-2-4-3,10 1-2,11-5 0,8-5-2,13-2 1,7-3 0,5-2 0,4 3 0,0 1-1,-3 5 1,-6 6 0,-5 4-1,-11 5 1,-7 5-1,-11 2 1,-7 0-1,-8-3 0,-4-5-1,1-7 0,0-8-1,3-11 1,7-12-1,7-13 0,7-15 0,10-10 1,8-12-1,5-5 2,1-3 0,2 7-4,-10-2-30,6 15-1,-9 6-1,0 16-1</inkml:trace>
  <inkml:trace contextRef="#ctx0" brushRef="#br2" timeOffset="176353.5122">4244 14002 54,'-15'13'40,"8"3"-3,7-16 2,12 5-35,12-21 0,20-5 0,13-8-1,13-2-1,10-1-2,-1 0-4,5 14-21,-20 3-11,-5 17-1,-24 2-2</inkml:trace>
  <inkml:trace contextRef="#ctx0" brushRef="#br2" timeOffset="176525.1144">4354 14294 62,'-1'14'38,"14"-20"-1,24-5-2,15-12-35,14-12-7,21 4-27,-4-8-1,10 3-3,-4-4 1</inkml:trace>
  <inkml:trace contextRef="#ctx0" brushRef="#br2" timeOffset="181891.5832">20692 16663 40,'0'0'34,"0"0"1,13 1-8,13-18-23,15 1 0,10-9-1,13 1 0,3-2-1,3 0-3,4 9-5,-12-9-16,1 20-12,-16-1-1,-6 14 0</inkml:trace>
  <inkml:trace contextRef="#ctx0" brushRef="#br2" timeOffset="182078.7856">20885 16768 25,'-48'32'33,"11"-9"1,18-2-1,19-21-27,17 2 0,19-17-2,19-7-2,10-8-5,0-6-28,9 1-3,-7-2 1,-8 6-2</inkml:trace>
  <inkml:trace contextRef="#ctx0" brushRef="#br2" timeOffset="182281.5882">20900 16178 63,'-30'18'39,"2"0"-2,8 7-8,14-1-63,4-14-5,25 5 0,6-11 0</inkml:trace>
  <inkml:trace contextRef="#ctx0" brushRef="#br2" timeOffset="182453.1904">21318 16906 58,'-40'34'39,"9"-7"-3,2-17-5,4-22-56,24-2-10,3-12-4,18-2 2</inkml:trace>
  <inkml:trace contextRef="#ctx0" brushRef="#br2" timeOffset="183123.999">22174 16041 30,'-7'-13'33,"7"13"2,-20-12-2,9 18-22,-11-4-5,4 19 0,-7 4-2,2 19-2,-6 10 2,1 17-1,-1 5 0,3 7-1,7-4 1,7-4-2,10-9 1,10-8-1,14-17 0,10-15-1,11-17 0,7-13 0,4-11 0,0-9 0,-7-7-1,-11-5-1,-13-1 1,-15-1-1,-12 7 0,-18 2-3,-8 11 3,-13 4-2,1 12 0,-1-2-2,10 15-1,-3-11-25,22 9-3,14-9 1,0 0-1</inkml:trace>
  <inkml:trace contextRef="#ctx0" brushRef="#br2" timeOffset="183482.8036">22782 15983 39,'-10'-10'33,"10"10"3,-35 11-4,9 18-24,-11 1-1,6 20-1,-12 5-1,8 16 0,-3 3-2,7 5 0,5-4-1,11-5 0,10-11-1,12-7 1,8-14-2,7-14 1,5-14-1,2-10 0,1-12-1,-4-7 1,-5-11-1,-7-5-1,-6-3 0,-7-3 0,-3 3-1,-8-3-3,1 12 0,-11-4-4,14 23-24,-13-8-2,19 18 0,-16-12 0</inkml:trace>
  <inkml:trace contextRef="#ctx0" brushRef="#br2" timeOffset="183888.4088">23204 15905 42,'0'0'33,"-18"30"2,-5 7-2,0 23-30,-20 17-1,-7 20-1,-11 14-1,-5 11 1,-4 1 0,4-6-1,8-13-2,13-22-7,21-20-24,14-32-1,27-22 0,13-30-1</inkml:trace>
  <inkml:trace contextRef="#ctx0" brushRef="#br2" timeOffset="184122.4118">23311 16444 37,'-11'7'35,"5"9"0,-9 1-1,2 16-29,-9 3-2,-1 9-1,-2 5-1,-2-5-5,14 9-27,-4-17-4,16-5 1,3-14-1</inkml:trace>
  <inkml:trace contextRef="#ctx0" brushRef="#br2" timeOffset="184543.6172">23497 16461 28,'-29'21'33,"-4"-5"3,10 9-2,-1-14-24,17 8-2,7-19-2,8 19-1,11-16-1,12 3 0,4 0-1,5 3-1,0 3 0,-5 5-1,-6 6-1,-7 5 1,-10 4-1,-10 5 0,-7 1 0,-9-2 0,-7-2 0,-2-7-1,-1-5 1,2-8 0,5-16-1,3-11 0,6-12 0,6-7 0,6-11 1,7-6-1,5-10 1,3 0 0,1 4-3,1-2-3,12 16-27,-16-4-2,7 16-3,-10 1 1</inkml:trace>
  <inkml:trace contextRef="#ctx0" brushRef="#br2" timeOffset="185339.2274">20766 17493 49,'20'-2'37,"8"1"-2,1-2-4,3 0-33,11 6-18,-5-6-14,4 0-2,-9-3 2</inkml:trace>
  <inkml:trace contextRef="#ctx0" brushRef="#br2" timeOffset="185495.2294">20982 17553 55,'-55'54'39,"47"-34"-1,12-8-4,16-8-33,15-7-23,12-9-12,15-11-6,5-6 1</inkml:trace>
  <inkml:trace contextRef="#ctx0" brushRef="#br2" timeOffset="189816.4848">4523 13662 65,'0'0'40,"-22"0"-1,22 0 0,-19-16-39,13 4-1,6 12-4,1-11-2,10 26-15,-11-15-14,16 30-1,-8-11 0,7 6 1</inkml:trace>
  <inkml:trace contextRef="#ctx0" brushRef="#br2" timeOffset="190393.6922">4829 14335 26,'0'-12'34,"-3"0"2,3 12-2,-10-18-19,10 18-14,-7-15 1,7 15 1,0 0 0,0 0 0,5-11 1,-5 11-1,13 2 0,-13-2 0,16 13-1,-6-5-1,-10-8 0,18 19 0,-18-19-1,14 18 0,-14-18 1,0 0-1,10 10 1,-10-10 0,0 0 0,9-22-1,-4 6 1,1-1 0,0-2-1,1 1 0,-2 1 1,1 4-1,-6 13 1,0 0-1,0 0 1,-5 15-1,-4-1 0,1 1 0,-1-1-2,9-14-2,-11 16-11,11-16-21,-2-21-2,3-2-1,9-3 0</inkml:trace>
  <inkml:trace contextRef="#ctx0" brushRef="#br2" timeOffset="191142.5018">5522 13436 66,'0'0'39,"2"-12"0,20-2-1,2-6-35,18-12-2,8-1 1,4 1 0,-1 5-1,-5 10 1,-8 10-2,-13 10 0,-10 14 0,-15 13 0,-13 11 0,-8 8 0,-8 5 0,-3 0-1,2-5 2,5-4 0,10-10-1,11-9 1,15-13 0,13-10-1,14-10 1,10-3-1,1 1 1,1 0-1,-5 5 1,-7 9 0,-13 12 0,-14 11 0,-19 10 0,-12 10 0,-12 6 0,-10 5-1,-3-2 0,1-7-1,2-5 0,8-10-2,13-8-3,5-31-14,29 2-19,4-24-2,19-2 0,3-16 1</inkml:trace>
  <inkml:trace contextRef="#ctx0" brushRef="#br2" timeOffset="191423.3054">6391 13763 82,'-18'4'42,"4"8"0,-9-10-1,7 2-40,3-3-3,3-8-4,10 7-33,9-12-1,6 8-1,0-10-1</inkml:trace>
  <inkml:trace contextRef="#ctx0" brushRef="#br2" timeOffset="192733.7222">7698 13561 64,'-18'5'40,"4"11"-2,-7-7 1,6 14-33,-7 0-1,4 12-1,-3 0-1,-1 8-1,0 0 0,2-1-1,5-7 0,0-5 0,9-10-1,6-20 1,0 0-1,22-15 0,1-16 0,6-10 0,1-4 0,4-4 0,-3-1 0,-3 7 0,-5 6 0,-5 11 1,-10 10-1,-8 16 1,0 0-1,-3 14 1,-1 4-1,1 1 1,5 0-1,6-3 0,8-5 1,7-9-1,8-6 0,10-8 1,1-5 0,2-2 0,-3-1 0,-4 3 1,-5 2-1,-8 5 0,-8 7 0,-16 3 0,6 24-1,-12-1 1,-3 9-1,-4 5-1,2 7 0,-2 1-2,5 5-3,-2-19-25,16 12-11,-1-17 1,15-2 0</inkml:trace>
  <inkml:trace contextRef="#ctx0" brushRef="#br2" timeOffset="192920.9246">8427 13904 90,'-17'27'42,"-9"-15"1,11 3-3,15-15-42,-16-16-27,16 16-12,2-26 0,8 11-2</inkml:trace>
  <inkml:trace contextRef="#ctx0" brushRef="#br2" timeOffset="214847.6894">6995 13171 24,'0'0'34,"14"-10"2,-14 10-1,-10 3-25,4 16 0,-15-4-1,5 18-2,-15 1-1,3 15-1,-8 8 0,1 15-1,-1 5 0,5 4-1,3-1 0,11-2 0,14-12-1,14-9 0,19-18-1,14-20 0,13-19-1,9-13 1,3-16 0,-1-8-1,-12-6 1,-13-3-1,-24 2 0,-20 6 0,-25 9 0,-21 12-1,-18 11 0,-11 9-1,1 12-2,-1-10-8,23 15-27,9-12 0,33 0-1,18-18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2:21:34.8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9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20T22:22:32.332"/>
    </inkml:context>
  </inkml:definitions>
  <inkml:trace contextRef="#ctx0" brushRef="#br0">19479 1447 49,'15'-55'36,"-15"55"-2,0 0 0,25-60-21,-25 60-7,0 0 0,22-51 0,-22 51-1,0 0-2,0 0 1,11 26 0,-5 22-2,-8 22 1,-7 21-4,-4 13 0,0 6-1,5-3-1,12-25-4,-6-28-19,19-9-10,-4-22-1,9-18-1,-5-24 1</inkml:trace>
  <inkml:trace contextRef="#ctx0" brushRef="#br0" timeOffset="187.2036">19259 1436 96,'-47'-37'41,"47"37"-1,-70-68-1,70 68-38,-33-60 0,33 60-2,23-48 0,-23 48-3,69-31-3,-16 22-26,14 7-6,12 6 3,9 0-2</inkml:trace>
  <inkml:trace contextRef="#ctx0" brushRef="#br0" timeOffset="624.012">20512 1475 95,'-29'-4'39,"-2"9"1,-15 0-1,1 0-36,-13 18 0,-1 12-1,-4 7 1,3 9 0,3 4-1,11 1-1,14 0 1,20-8-1,19-11 0,22-11 0,21-14 0,15-14-1,11-16 1,8-8 1,0-12-2,-6-8 1,-9-2 1,-16-1-1,-14 7 0,-15 5-1,-12 11 0,-15 11 0,-11 15 0,-6 12-1,-6 12 1,-1 14-1,4 5 0,5 10-1,7 1 1,12-5-2,17-7 1,10-9-3,17-5-1,5-20-5,23-4-19,-12-21-9,11-2 1,-15-14 0</inkml:trace>
  <inkml:trace contextRef="#ctx0" brushRef="#br0" timeOffset="967.2186">21073 1678 82,'-10'-21'37,"10"21"1,-30-3 0,15 23-24,-13 6-6,8 11-3,-1 4-2,5 6 0,1 0 0,9-4-1,5-6 2,9-6-3,9-13 2,6-15-1,6-13 0,4-14-1,3-10 0,-1-9 0,0-4-1,-3-6 1,-3 2-1,-5 5 1,-6 11-1,-4 8 0,-4 13 0,1 12 0,-11 2 0,18 23-1,-5 5 0,2 4-1,6 6-1,4 2-1,9 2-1,-1-9-3,17 2-3,-10-17-13,23 1-15,-11-18 1,12-5 0,-12-17 2</inkml:trace>
  <inkml:trace contextRef="#ctx0" brushRef="#br0" timeOffset="1294.8249">21927 1651 107,'-32'-14'39,"0"16"1,-19 5-1,10 9-32,-13 2-2,9 10-1,2 4-2,12 5 0,13-4-1,15 3 0,18-8 0,14-5 0,12-7-1,6-10 0,3-11 1,1-12-1,-3-7 1,-7-10-1,-8-4 1,-9-6 0,-5 1-1,-7 1 2,-4 7-2,-3 8 0,-3 9 0,-2 18 0,0 0 0,-7 24-2,6 7-1,-2 8-3,12 13-11,-15-6-7,24 15-4,-19-14-9,19 10-4,-6-8-1,5 9 2</inkml:trace>
  <inkml:trace contextRef="#ctx0" brushRef="#br0" timeOffset="1653.6318">20549 3630 29,'7'-40'34,"5"6"2,-7-3-1,9 19-17,-16-9 0,12 27-1,-10 0-5,-9 25-5,-5 8-1,1 14-4,-5 11 0,0 8-2,3 4 0,2-2-4,16 5-7,1-24-27,25-6 0,6-23 0,21-10-2</inkml:trace>
  <inkml:trace contextRef="#ctx0" brushRef="#br0" timeOffset="1981.2381">21185 3495 104,'-28'-8'39,"2"21"3,-11-1-4,13 5-35,-5 14 0,10 5-2,11 2 2,13 1-3,13-2 2,16-3-2,12-3 2,11-3-2,6-5 1,-1-3 0,-5-3-1,-9 3 1,-15 3-1,-14 6 0,-20 3 0,-17 5 0,-14 3-2,-8 2 1,-3-1-2,-1-10-3,10 3-6,-3-29-11,30 6-9,0-30-7,21-5-2,0-20 1</inkml:trace>
  <inkml:trace contextRef="#ctx0" brushRef="#br0" timeOffset="2433.6468">21202 3596 101,'-20'4'42,"-2"-6"-1,22 2 0,0 0-33,18 1-6,18-10 0,13-2-1,10 0 1,10 0-1,1 0-1,1 2 1,-7 2 0,-12 4-1,-10 3 0,-13 6 1,-13 2-1,-13 5 0,-13 5 1,-9 8-1,-4 5 0,-3 7 0,-2 7 1,1 5-1,7 1 1,8 4-1,11-6 0,13-4 1,14-11-1,12-11 0,12-13 1,5-16-1,3-11 1,-1-14 0,-7-8 0,-11-9-1,-12-3-1,-16-5 1,-12 2-2,-10 4 1,-7 8-2,-6 6-1,3 11-1,-2 5-1,13 20-7,-7-9-9,30 24-3,-13-15-11,38 10-1,-2-11-2,25 2 2</inkml:trace>
  <inkml:trace contextRef="#ctx0" brushRef="#br0" timeOffset="2652.051">22626 3277 116,'-11'-15'40,"11"15"0,-32 22-4,11 12-32,-3 14-1,4 15 0,1 14-1,6 7-2,7 7 0,6-2-1,11-3-3,3-14-5,20-1-11,-11-35-6,24 0-13,-8-31 1,12-5-2,-6-22 2</inkml:trace>
  <inkml:trace contextRef="#ctx0" brushRef="#br0" timeOffset="2901.6558">22920 3623 116,'-42'-12'40,"4"22"2,-15-2-2,5 10-33,6 2-3,9 2-1,6 2 0,12-2-3,14 0 0,14-5 0,11 1 0,6-3 0,7-2 0,3-1 0,3-4-4,-1-7-2,8 8-9,-17-20-8,16 14-4,-20-21-8,18 10-5,-9-12-1,8 6 2</inkml:trace>
  <inkml:trace contextRef="#ctx0" brushRef="#br0" timeOffset="3338.4642">23295 3694 118,'-14'3'39,"-11"-10"2,7 16-9,-9-10-27,1 7-1,-2 1 0,-1 9-1,-1 2 0,2 9-1,3 2 0,5 4 0,9 0-2,7-6 0,10-1 0,8-8 0,9-9 0,7-9 0,7-10 0,0-10 0,2-5 0,-3-3 0,-3-3 0,-4 0 0,-5 7 0,-7 5 0,-7 15 0,-10 4 0,-1 35 0,-12 12 0,-11 19 0,-7 16 0,-9 13 0,-5 6 0,-7 3 0,-6 0 0,-3-10 0,-3-15 0,1-19 0,4-19 0,6-16-5,1-29-7,22-3-7,-6-39-4,36 1-6,-7-39-5,31-7-7,9-26-2,20-3 2</inkml:trace>
  <inkml:trace contextRef="#ctx0" brushRef="#br0" timeOffset="4056.078">21106 2905 93,'-184'44'36,"12"13"3,1-5-7,16 18-28,11 5 0,22 10-2,16 8 0,19 14-2,18 18 0,21 13-1,18 19 0,17 13-1,18 15 1,15 5 0,28 2 2,25-2-1,31-8 2,28-13-1,37-24 3,34-24-1,39-31 1,35-23-1,29-29-1,15-30 1,11-32-2,1-29 1,-15-28-3,-19-25 1,-36-31 0,-39-30 0,-54-32 0,-51-25 0,-60-21 0,-55-19 2,-61-7 1,-61 14-2,-61 28 1,-56 46 0,-52 56-1,-40 58 0,-33 60-2,-16 53-4,11 52-12,7 1-7,55 24-7,36-21-13</inkml:trace>
  <inkml:trace contextRef="#ctx0" brushRef="#br0" timeOffset="5304.102">10100 3489 47,'0'0'33,"0"0"3,-19-15-2,19 15-20,-39 5-2,12 10-3,-19-2-3,0 13-3,-11 7 0,1 12-1,-2 10 1,6 12-1,7 11 0,14 12-2,16 5 2,17 5-1,20-4 0,22-8 0,21-15-1,19-21 1,15-28 0,12-26 1,6-33 0,-1-23-1,-9-22 1,-17-12 0,-21-6-1,-25-3-1,-25 6-2,-28 6-1,-24 15-3,-25 12-1,-7 24-6,-21 0-20,11 26-5,-1 3 0,18 15 0</inkml:trace>
  <inkml:trace contextRef="#ctx0" brushRef="#br0" timeOffset="5881.3131">8588 1947 63,'6'-15'36,"7"8"0,2 1 1,9 12-24,0 4-8,9 13 0,-3 5 1,3 14-3,-9 8 2,-3 12-4,-13 9 1,-11 13 0,-13 6 0,-12 5 0,-11-1 0,-6-3-1,-5-9-1,0-18-4,14-6-32,-9-38-3,18-19 1,1-34-4</inkml:trace>
  <inkml:trace contextRef="#ctx0" brushRef="#br0" timeOffset="6068.5167">8178 1824 101,'0'0'41,"-2"11"0,33 0-1,13-10-37,29-10-2,24 1-2,18-6-2,23 5-10,-5-7-25,16 19-2,-14 4 0,-4 19-1</inkml:trace>
  <inkml:trace contextRef="#ctx0" brushRef="#br0" timeOffset="6474.1245">9612 2183 96,'-37'16'40,"-13"-8"1,9 16-2,-19 9-35,8 1-2,-2 9 2,3 6-3,1 6 1,11-2-1,10-4 0,16-4 0,19-12-1,18-15 1,20-19-1,16-15 0,11-13 1,3-9-1,1-5 1,-7-3-1,-9 3 1,-13 3-1,-13 11 1,-15 7-1,-12 12 0,-6 10 0,-22 7 0,2 12 0,-3 9 0,2 10-1,4 7-1,5 4 0,12 1-2,11-5-1,20 3-10,2-31-7,34 8-5,-12-33-11,22-3-1,-8-27 1,8 0 2</inkml:trace>
  <inkml:trace contextRef="#ctx0" brushRef="#br0" timeOffset="6801.7308">10202 2260 101,'-18'2'39,"-12"1"1,7 19-1,-2 0-36,1 8 0,5 2-1,5 6-1,5-3 0,7 1-1,7-8 1,5-6 0,7-12 0,6-8 0,1-13 0,3-11 1,2-9-1,0-9 0,-1-8 0,-2-2 1,1 4-1,-5-1 0,0 12-1,-4 4 1,-1 12-1,-3 18 0,-4 17-1,-4 12-1,-3 13-2,-3 9-1,7 11-5,-8-10-10,25 17-5,-14-35-8,26 6-6,-2-27-1,21-7 2</inkml:trace>
  <inkml:trace contextRef="#ctx0" brushRef="#br0" timeOffset="7144.9374">10804 2228 98,'-22'9'40,"16"12"0,6-21-1,18 18-35,6-13-1,11-4-1,6-9 0,4 0 0,-3-9-1,-5-5 1,-6-4-1,-13-1 1,-12-1-1,-11 1 0,-12 8 0,-10 0-1,-8 15 0,-5 8 1,-6 17-1,-2 10 0,2 10 0,5 9 0,10 5 0,12 6-2,16-1-1,13-6-4,32 4-11,0-26-5,37 16-6,-5-22-9,23 8-3,-3-13 0,11 6 4</inkml:trace>
  <inkml:trace contextRef="#ctx0" brushRef="#br0" timeOffset="7488.144">9606 5228 83,'20'-45'39,"-10"2"-2,-3 20 1,-12 11-35,5 12-2,-19 28 1,6 10-3,1 12 3,2 9-3,6 8 0,7-7-9,17 6-26,2-17-1,20-6-1,4-22 0</inkml:trace>
  <inkml:trace contextRef="#ctx0" brushRef="#br0" timeOffset="7831.3506">10181 5180 91,'-24'2'41,"11"5"-1,0-11-2,19-9-31,7 2-8,9 1 4,8 0-4,2 3 2,-1 5 0,1 7-1,-7 8 3,-7 9-3,-11 8 2,-7 9-3,-10 4 3,-6 4-1,-5 3-1,-3-3 0,0-2-1,5-6 1,6-8-1,10-12 0,13-8-3,9-18-5,26 4-11,-6-31-9,26 8-9,-6-19 0,12 6-1</inkml:trace>
  <inkml:trace contextRef="#ctx0" brushRef="#br0" timeOffset="8080.9554">10731 5223 93,'-30'7'38,"8"19"2,-13 1-1,9 12-32,-1 2-2,12 5-1,8-2-1,10-2 0,14-9-2,9-11 0,13-15 0,6-13 0,7-17 0,-2-11-1,-3-11 1,-7-7-2,-10-5-2,-12-3 2,-10 6-5,-12 2 0,-7 18-4,-11 2 1,5 30-10,-18-5-16,15 23-2,-5-1-2,17 14 4</inkml:trace>
  <inkml:trace contextRef="#ctx0" brushRef="#br0" timeOffset="8314.9599">11271 4971 82,'0'-14'40,"-19"2"-2,6 19 3,-15 2-34,12 20-2,0 10 0,10 14-2,2 10 0,6 9-3,9 6 1,5-2-4,9 3-4,-7-24-13,22 7-12,-12-26-6,9-8-2,-5-26 0</inkml:trace>
  <inkml:trace contextRef="#ctx0" brushRef="#br0" timeOffset="8564.5647">11504 5084 93,'-35'11'39,"-10"2"4,11 20-4,-4-7-31,14 10-5,9-3 2,14 0-4,13-7 2,11-4-2,14-7-2,6-7 0,9-5-2,-1-12-2,7 6-4,-12-21-12,14 18-7,-22-18-8,8 10-3,-13-8 1,2 11 1</inkml:trace>
  <inkml:trace contextRef="#ctx0" brushRef="#br0" timeOffset="8938.9719">11887 5219 101,'-22'7'39,"7"10"1,-10-9-2,0 13-33,2 0-1,5 4 0,-1 3-2,5-1 0,6-4 0,7-2-1,4-3 0,9-9-1,7-8 1,4-7-1,6-10 1,2-3-1,3-4 0,0-4 0,-2 3 0,-5 4 0,-2 11 0,-7 10 0,-7 16 0,-6 15 0,-6 14 0,-6 13 0,-4 12 0,-8 6 1,-4 5 1,-5-5 0,-1-3 0,-3-8-1,-3-12 1,-1-12-2,3-18-2,-7-23-11,19-1-6,-13-36-4,23 1-9,-13-35-8,17-16-4,-2-31 3</inkml:trace>
  <inkml:trace contextRef="#ctx0" brushRef="#br0" timeOffset="9516.183">10150 2824 76,'-12'-32'37,"7"18"-2,5 14 1,-10 7-30,8 24-2,4 22 0,-2 15-2,1 20 0,-1 11-2,1 4-1,9 4-8,-5-17-27,12-6 0,-4-21-2,9-12 0</inkml:trace>
  <inkml:trace contextRef="#ctx0" brushRef="#br0" timeOffset="10171.3956">9943 3117 52,'20'2'34,"-20"-2"-1,21 5 0,-21-5-20,0 0-4,0 0-4,0 0-2,0 0-2,0 0 0,0 0 0,0 0 0,0 0 0,0 0 0,0 0 0,0 0 1,0 0-1,0 0 1,13 1-1,3 0 0,6-1 0,12 1 0,11-1 0,16 1-1,14-1 0,16 0 0,16 0 0,14 2 0,15-1 1,15-1-1,15 1 0,11-1 0,15 0 1,17-1 0,13 0-1,22-3 1,19 2 0,18 2 1,18 0-1,17 2 0,12 2 0,15 3 1,10-3-1,10 3 1,5-2-1,11-1-1,9-3 0,8-2 0,10-1 0,4 0 0,3-3-1,-1 3 0,-2 3-2,-19-8-11,-9 16-23,-29-6 0,-20 8-2,-32-5 1</inkml:trace>
  <inkml:trace contextRef="#ctx0" brushRef="#br0" timeOffset="11232.216">15795 2480 50,'22'-45'37,"-9"-1"-2,6 16 1,-14-3-11,4 18-18,-11 5-2,2 10 0,-13 13-2,-3 13 1,-9 3-2,0 10 1,-3 1-1,5 5 0,4-2 0,15-3 0,14-9-1,18-8 0,18-13-1,17-13-1,14-8-3,6-17-5,20 5-25,-19-19-4,6 8-1,-20-12-1</inkml:trace>
  <inkml:trace contextRef="#ctx0" brushRef="#br0" timeOffset="11388.219">16349 2257 80,'-49'23'37,"7"28"0,-2 2 0,9 18-31,7 4-3,13 3-1,8 5-7,0-13-28,20 0-3,4-19 0,16-9-3</inkml:trace>
  <inkml:trace contextRef="#ctx0" brushRef="#br0" timeOffset="11559.8223">16548 2739 86,'-23'-6'34,"6"4"-15,3-11-18,12-3-34,8-13-6,20-1 2</inkml:trace>
  <inkml:trace contextRef="#ctx0" brushRef="#br0" timeOffset="11918.6292">17016 2325 91,'-28'4'40,"14"3"-1,0-11-1,14 4-36,21-8-1,2 3 1,5-1-1,2 4 0,1 1 0,0 7 0,-6 4 0,-8 7-1,-11 6 1,-11 12 0,-11 5-1,-8 9 1,-6 1-1,-6 5 1,0-1-1,2-5 2,5-3-2,10-9 2,10-8-2,15-13 1,16-11-3,15-12-2,20-1-5,0-23-14,24 12-15,-9-17-1,11 9 0,-12-11-2</inkml:trace>
  <inkml:trace contextRef="#ctx0" brushRef="#br0" timeOffset="12402.2385">17602 2598 89,'-21'15'38,"7"16"1,-9-8-1,1 12-33,6 1-1,3 2 0,0-4-1,4-3 0,3-5-1,5-9 1,1-17-3,18-6-1,2-16 1,4-9-1,2-8 2,0-6-2,0-5 1,-4 3-1,-5 5 2,-6 5-1,-5 10 1,-6 10-1,0 17 1,0 0-1,-13 9 0,11 9 0,4 3 1,5 2-1,8-1 0,7-5 1,8-4-1,7-7 1,5-8-1,5-6 1,2-7-1,0 0 1,-4-3-1,-5 3 0,-5 4 1,-8 7-1,-8 12 0,-9 10 0,-9 13-1,-6 5 2,-2 9-3,-1-2-1,10 18-12,-7-25-5,30 17-6,-10-35-5,31 8-10,3-22-1,18-2 2</inkml:trace>
  <inkml:trace contextRef="#ctx0" brushRef="#br0" timeOffset="12527.0409">18609 2817 100,'-17'-9'37,"-5"0"-22,0-9-14,13 3-39,-7-9-5,14 8 3</inkml:trace>
  <inkml:trace contextRef="#ctx0" brushRef="#br1" timeOffset="16115.1099">21875 6070 64,'0'0'35,"0"0"0,5 37-1,-10 2-16,3 25-12,-10 13-2,-2 18 0,-8 13-3,-1 5 2,-1-4-3,2-8-1,14-4-21,2-24-12,16-16-2,9-21-1,14-24 1</inkml:trace>
  <inkml:trace contextRef="#ctx0" brushRef="#br1" timeOffset="16614.3195">22306 6521 67,'-26'2'30,"-4"0"0,-4 1-2,-9-1-26,-8-1 0,-4 2-1,-11-2 0,-9 1 0,-12-2 2,-3 1-1,-13-4 2,0 1-1,-12-4 1,-3 4 1,-10-7 0,2 5-1,-8-2-1,-4 3-1,-13-1 0,-3 4 0,-8 0-1,-4 2 0,-7 1-1,-4 0 0,-1 0 0,2-2 1,3-1-1,4-3 0,6-1 0,8-2 1,10-2-1,8 0 0,5 0 0,4 0 0,7 2 0,9 2-1,3 3 1,7 2-1,7 3-1,6-2-1,17 9-9,1-10-24,23 1 1,6-4-3,18-3 2</inkml:trace>
  <inkml:trace contextRef="#ctx0" brushRef="#br1" timeOffset="17066.7282">17398 6104 76,'11'-28'38,"3"18"-2,-14 10 1,13 33-30,-14 14-2,-1 26-1,-10 17-2,-4 17 1,-7 13-3,-3 3 1,3-5-4,1-18-1,20-10-31,-3-24 1,18-18-3,5-24-1</inkml:trace>
  <inkml:trace contextRef="#ctx0" brushRef="#br1" timeOffset="17285.1324">17676 6313 86,'-44'13'37,"-11"26"0,-20 20 1,-7 24-32,-14 6-4,1 6 2,5-2-6,14-18-9,24-4-26,19-21 2,35-17-2,25-24-2</inkml:trace>
  <inkml:trace contextRef="#ctx0" brushRef="#br1" timeOffset="18178.8205">16999 5072 60,'1'-14'35,"-1"14"-2,9-18 2,-9 18-31,0 0 2,12 14-3,-8 5 2,-1 11-3,-2 8 2,-1 10-2,-3 4 1,1 6-2,-2-3 2,2-2-2,-2-7 0,4-8 0,0-10 0,3-11-1,-3-17 1,14 1 0,-4-17-1,3-7 1,-1-10 0,2-4 1,-1-8-1,0-2 1,-4-1-3,2 6 4,-4 4-3,1 5 0,1 9-1,6 5 1,8 6-2,7 5 0,13 5-2,0-9-15,20 13-18,-6-9 0,9 7-3,-9-9 0</inkml:trace>
  <inkml:trace contextRef="#ctx0" brushRef="#br1" timeOffset="18529.0341">16997 4968 78,'-12'-7'39,"12"7"-1,21-13-2,15 6-33,15-3-2,12-3-3,15 11-17,-1-12-19,7 8 0,-9-2-1,-4 7 0</inkml:trace>
  <inkml:trace contextRef="#ctx0" brushRef="#br1" timeOffset="20104.6644">17409 2997 44,'-8'-20'31,"0"1"2,-5-5 0,4 5-27,-9-6 0,4 10 0,-8-7 0,3 14 1,-7 0-3,0 11 0,-6 5 0,1 18 1,-2 5-2,0 14 0,1 11-2,4 13 1,5 10-1,9 5 0,12 1-2,12-3 0,16-7 1,14-10-2,15-18 2,11-18 0,10-20-1,2-18 1,-1-19 0,-4-19 1,-8-13-1,-14-10 0,-15-4 0,-15-3-1,-15-3 1,-17 3-1,-11 10 0,-10 9 0,-9 16 0,-6 10 0,1 19-3,-4 1-7,15 28-24,3 1 0,15 11-1,8-2 0</inkml:trace>
  <inkml:trace contextRef="#ctx0" brushRef="#br1" timeOffset="20369.8695">17453 3005 77,'-10'-15'37,"-5"-3"-1,15 18-9,-17-5-22,13 20 0,-4 10 0,2 23-2,-4 16-1,-2 16-2,1 10-1,-2 4-2,4 4-1,-4-12-6,17 0-25,-7-20-2,10-13 0,-1-23 0</inkml:trace>
  <inkml:trace contextRef="#ctx0" brushRef="#br1" timeOffset="20588.2737">16983 3359 83,'-18'1'38,"18"-1"0,34-3-1,24-9-36,18-2-1,17-5-3,19 6-7,-2-11-26,8 10 0,-15-2-2,-9 14 1</inkml:trace>
  <inkml:trace contextRef="#ctx0" brushRef="#br1" timeOffset="21227.886">17528 3409 54,'-3'-12'36,"-4"-5"-2,7 17 0,-23-21-25,23 21-2,-27 5-2,11 7 0,-7 6-2,1 5-1,-1-1 1,4 3-1,4-2 0,7-1 0,6-7 0,8-3-1,6-8 0,8-5-1,4-6 0,3-4 0,1-7 0,1-1 0,-6-4 0,-4 2 0,-6 0 0,-6 6 0,-7 2 1,0 13 0,-19-2 0,-2 11-1,-2 5 1,-1 2 0,1 4 0,2-2-1,6-1 1,6-4-1,9-13 1,0 0 0,24 4-1,0-15 0,1-2 1,3-1 0,-5-2-1,-1 2 1,-9 3-1,-13 11 1,0 0-1,-13 7 0,-4 8-1,-6-1-1,4 5-2,-4-11-7,16 10-26,-5-16-1,12-2-1,0 0 0</inkml:trace>
  <inkml:trace contextRef="#ctx0" brushRef="#br1" timeOffset="21805.0971">17120 3123 45,'-18'-7'35,"18"7"0,-16-11 0,16 11-11,0 0-18,1 17-1,-4-6 1,2 9-2,-6-3-1,1 3 0,-1-1-2,1-3 1,2-3-1,4-13 0,0 0 0,13 2-1,5-13 0,3-4 0,2-7 1,4-1-1,-4-4 0,-4-3 1,-5 5-1,-8 1 0,-8 6 1,-9 7-1,-8 9 0,-7 6 1,-5 8-1,-2 7 1,1 3-1,3 5 0,6-2 1,5-1-1,10-4 1,13-7 0,10-11 0,12-9-1,7-8 1,8-6 0,0-5 0,-2-2 0,-6 0-1,-6 3 1,-14 5-1,-12 10 1,-15 7-1,-10 7 0,-7 5 0,-1 2 0,2 2 0,4-2 0,14-1-1,11-10-2,22 3-4,5-23-12,28 14-20,-6-12 1,11 8-2,-7-8 0</inkml:trace>
  <inkml:trace contextRef="#ctx0" brushRef="#br1" timeOffset="23240.3247">17178 3049 44,'-5'-20'34,"5"20"1,-3-26 0,3 26-20,-2-28-4,2 28-2,-2-23-5,2 23 1,-1-15-3,1 15 1,0 0-2,0 0-1,0 16 1,2-1-1,-1 4 1,2 4 0,-2 4 0,2 0-1,0 4 0,4-2 0,-2-5 0,4-3 1,2-7-1,3-9 1,5-9-1,0-8 1,3-8-1,-1-7 1,-2-8 0,-2-1 0,-4-4 0,-4 5 0,-5 1 0,-6 6 0,-2 8-1,-3 5 1,-5 11 0,-2 11-1,-2 9 1,-1 6-2,-2 6 2,-1 5-2,2 4 2,3 1-2,3-2 2,5-5-2,6-4 1,5-7 1,4-3-1,3-9 0,7-9 1,0-8-1,3-7 1,0-6-1,0-3 1,-3-4-1,0-2 0,-6 3 2,-2 2-2,-6 7 1,-2 3 0,-2 16 0,-11-9-1,1 15 0,-3 6 0,0 3-1,-2 7 1,2 1-1,2 5 2,3 1-2,3-3 1,6 2 0,4-4 0,3-3 0,5-4 0,2-6 0,3-8 1,1-8-1,-1-9 0,0-8 0,-4-8 1,-3-4-1,-5-5 1,-5 0 0,-4 2-1,-7 4 2,-5 7-2,-2 9 1,-5 9 0,-1 12 0,0 11-1,-1 10-3,8 9-2,-1-6-13,25 20-10,-6-17-13,19 5 0,2-18-3,20-2 2</inkml:trace>
  <inkml:trace contextRef="#ctx0" brushRef="#br2" timeOffset="29184.039">2191 6962 92,'-1'-14'36,"1"14"0,-4-14-2,0 24-30,-2 8-1,3 9 0,-3 9-1,3 14-1,-2 6 0,0 10 0,2 2 0,1 0 0,0-7 0,2-8 0,2-10 0,-2-12 0,2-14 1,-2-17-1,0 0 0,7-25 0,-6-11 0,4-7 0,-1-9-1,4-6 1,0-5-1,4 6 1,2 3-1,2 7 1,3 12 0,4 6-1,5 8 0,6 6-2,9 7-2,1-5-6,13 9-25,-9-9-3,7 6 0,-9-9-1</inkml:trace>
  <inkml:trace contextRef="#ctx0" brushRef="#br2" timeOffset="29449.2441">2230 6647 96,'-42'2'36,"14"3"2,5-10-2,23 5-32,18-17 0,20 4-2,17-4-1,16 2-1,16 3-3,5-6-16,18 18-18,-5 1 0,2 12-2,-12 0 2</inkml:trace>
  <inkml:trace contextRef="#ctx0" brushRef="#br2" timeOffset="29808.051">3202 7042 95,'0'0'37,"8"11"2,4-22-2,15 4-33,4-6 0,9 1-2,4-1-2,2-2-4,6 14-12,-9-9-21,-1 12 0,-14 2-1,-6 9 0</inkml:trace>
  <inkml:trace contextRef="#ctx0" brushRef="#br2" timeOffset="29964.054">3212 7325 106,'-33'15'39,"23"-4"0,14-21-2,18-7-34,30-11-3,11-11-9,18 4-26,6-6-3,16 1-1,-1-3 0</inkml:trace>
  <inkml:trace contextRef="#ctx0" brushRef="#br2" timeOffset="30775.2696">4717 6793 85,'-13'-14'37,"13"14"-2,-17 10 2,8 8-31,-6 4-3,5 14 0,-6 5-1,1 10 1,-4 2-2,3 2 1,1-6-1,4-7 1,3-8 0,6-12-1,2-22 1,0 0-1,22-15 0,-5-13 0,3-10 0,0-2 0,-2-6 0,1-3 0,-5 3-1,-3 5 1,-5 7 0,-2 9-1,-4 7 1,0 6-1,0 12 0,0 0 0,2 17 1,3-1-1,4 4 0,4 2 1,6 0 0,6-3-1,4-5 1,8-8 0,4-9 0,5-5 0,0-9 0,0-5 0,-3-2 0,-4 0 0,-6 2-1,-9 6 0,-8 8 0,-5 11 1,-8 13-2,-6 12 1,-4 10-2,-1 5 0,2 5-1,1 2-2,9 0-2,-1-15-11,24 7-13,-5-25-8,19-1 1,-1-16-1</inkml:trace>
  <inkml:trace contextRef="#ctx0" brushRef="#br2" timeOffset="30946.8729">5635 7040 94,'0'0'34,"-11"10"1,-1 12 0,-2 1-35,2 2-1,6 6-4,-2-13-13,16 6-15,2-11-2,16-6 0,4-12-1</inkml:trace>
  <inkml:trace contextRef="#ctx0" brushRef="#br2" timeOffset="31305.6798">6045 6791 88,'-11'-14'37,"0"16"-1,-7 9 1,3 12-28,-6 7-5,6 11 0,1 3-2,5 6 1,2-3-2,6-1 2,-1-7-2,6-5 1,-1-11-1,3-8 1,-6-15-1,15-11 0,-5-13 1,1-9-2,1-11 2,0-7-1,1-5 0,-1-1-1,-1 5 2,-3 7-1,-2 12 0,-1 6-1,1 10 1,-6 17-1,26-11 0,1 8-2,11 3-2,9-4-2,16 4-6,1-15-11,22 11-12,-12-10-5,6 7 0,-14-4 2</inkml:trace>
  <inkml:trace contextRef="#ctx0" brushRef="#br2" timeOffset="31508.4837">6621 6996 111,'-25'46'40,"-3"-11"0,12 4-1,6-5-38,6-6-2,11 1-6,-2-16-15,23 4-16,-3-13-2,16-6-1,4-13 0</inkml:trace>
  <inkml:trace contextRef="#ctx0" brushRef="#br2" timeOffset="31726.8879">7257 6721 108,'-13'21'40,"-10"4"1,7 10-3,-1 3-36,0 7-1,7 4-1,1-1-1,4 4-4,-3-15-20,13 6-14,-7-14 0,9-3-1,-7-26 0</inkml:trace>
  <inkml:trace contextRef="#ctx0" brushRef="#br2" timeOffset="31882.8909">7117 7025 109,'-8'-20'40,"8"20"1,9-22-1,15 7-36,4 4-4,6-10-11,20 17-11,-9-16-14,19 11-2,1-11-2,13 7-1</inkml:trace>
  <inkml:trace contextRef="#ctx0" brushRef="#br2" timeOffset="32569.3041">7900 6774 71,'10'-15'37,"-5"-2"0,-5 17 1,0 0-24,0 0-3,-1 27-4,-4 1-1,-5 3-2,-1 7-2,0 1 0,0 0-1,2-4 0,3-5-1,4-9 1,3-5-1,-1-16 1,12-3-1,-2-12 1,3-9-1,1-8 1,1-6-1,-2-5 1,1-3-1,-3 3 1,-2 4 0,-2 6 0,-1 6 0,-1 10 0,-5 17 0,0 0 1,0 0-2,8 20 1,-2 0 0,3 2-1,6 1 0,6-4 1,7-5-1,6-10 0,8-6 1,4-10 0,3-7 0,0-5 0,-4-5 0,-5-2-1,-7 4 0,-8 2 0,-7 7 0,-8 8 0,-10 10 0,-3 15 0,-8 9 0,-3 12 0,2 7 1,0 7-3,5 5 1,8 1-4,4-9-5,22 8-10,-9-25-3,28 6-7,-13-22-7,17-2-3,-7-19 0,3-4 3</inkml:trace>
  <inkml:trace contextRef="#ctx0" brushRef="#br2" timeOffset="32896.9104">8750 6866 114,'-9'10'39,"-5"-9"2,14-1-2,11 7-36,0-8 0,5-3 0,5 0-1,1-1 0,4 1-1,-2 2 0,-3 0 0,-6 5 0,-5 4-1,-9 3 1,-7 7-1,-8 6 0,-6 4 1,-2 4-1,-1 1 0,1-1 0,3 1 0,9-4 0,6-7 0,12-5-2,9-10-1,16 2-11,0-21-5,27 12-6,-8-23-8,25 7-6,-2-12-2,15 5 1</inkml:trace>
  <inkml:trace contextRef="#ctx0" brushRef="#br2" timeOffset="33442.9209">9201 6727 97,'23'-19'37,"-10"0"2,2 12-3,-15 7-30,0 0-1,1 15 0,-4 10-1,-7 5-1,3 7 0,-2 4-1,3 6-1,-1-2 0,5 0 0,2-5 0,3-7 0,4-9-1,3-5 0,0-11 1,2-8-1,-2-11 1,-1-7 0,-3-6-1,-2-6 1,-4-6 0,-1-6-1,-1-1 1,1-1 0,1 2 0,4 5 0,3 4-1,4 3 1,7 7-1,6 4 0,4 8-1,5 2-1,7 4-2,3 0-3,14 12-10,-10-11-7,19 18-5,-20-10-8,10 10-3,-13-5 1,-4 7 2</inkml:trace>
  <inkml:trace contextRef="#ctx0" brushRef="#br2" timeOffset="33739.3266">9601 6915 111,'-18'5'38,"18"-5"2,0 0-5,11 6-30,6-9-2,6 1 0,-1 2 0,0 2-1,-6 1-1,-5 8 0,-10 4 0,-10 6 0,-8 3 1,-3 4-1,-1 1 1,0 1-1,7-3 0,7-3 0,13-8-1,12-5-1,16-3-3,4-15-11,21 12-7,-12-21-4,20 12-8,-14-12-7,10 7 0,-14-7 1</inkml:trace>
  <inkml:trace contextRef="#ctx0" brushRef="#br2" timeOffset="34519.3416">10510 6296 66,'-42'-9'37,"2"0"-2,8 4 1,-4-5-27,23 9-2,13 1 0,0 0-2,18 5-1,18 15-1,7 6 0,11 13 0,2 11 0,2 13 1,-7 8-3,-9 9 1,-15 5-1,-15 5 1,-17-1-3,-12-4 1,-9-7-5,-11-16-20,5 2-14,-10-18 0,4-7-1,-8-18 0</inkml:trace>
  <inkml:trace contextRef="#ctx0" brushRef="#br2" timeOffset="35018.5512">5031 5927 66,'-44'13'36,"-3"18"-1,-14 12 2,1 27-27,-20 8-2,3 25-1,-4 14-1,11 21 0,10 9-2,26 14-2,31 1-4,32-12-21,44-1-15,29-21 1,40-21-5,21-28 2</inkml:trace>
  <inkml:trace contextRef="#ctx0" brushRef="#br2" timeOffset="35642.5632">11581 6213 80,'7'-14'38,"-7"14"-2,0 0 2,-27 18-31,-13 9-2,-10 21 0,-20 16 0,-11 20 0,-14 17-2,-6 12 1,-2 4-3,4-1 2,15-8-6,14-16 0,32-8-26,10-29-11,29-16 3,12-24-3,24-14 2</inkml:trace>
  <inkml:trace contextRef="#ctx0" brushRef="#br2" timeOffset="36250.9749">11490 6776 98,'-2'-12'38,"2"12"0,0 0 0,0 0-32,-11 23-1,2 4 0,-8 4-2,-3 9-1,-2 3 0,2 2-1,0-2-1,7-6 1,7-10-1,7-8 0,-1-19 0,28-1 1,-3-20-1,6-6 0,4-8 0,0-7 0,-3-3 1,1-3-1,-7 2 1,-1 3-1,-7 9 0,-5 7 1,-7 8-1,-6 19 1,0 0 0,0 0-1,-9 26 1,2 0 0,1 2-1,7 2 1,5-5 0,7-4 0,7-12 0,11-8-1,4-10 1,9-8 0,0-5 0,0-6-1,-3 2 1,-5 0-1,-7 8 0,-8 8 0,-10 11 0,-11 10-1,-8 13 0,-6 5-1,2 9-2,-5-1-2,13 14-11,-8-22-8,25 9-14,-3-17 0,19-1-1,1-14 1</inkml:trace>
  <inkml:trace contextRef="#ctx0" brushRef="#br2" timeOffset="36438.1785">12344 6935 97,'0'0'38,"0"0"2,-10 23-2,-4-4-25,4 4-10,0 0-2,5 1 0,6 0-4,3-11-4,19 2-29,-1-16-3,16-4 0,4-15 0</inkml:trace>
  <inkml:trace contextRef="#ctx0" brushRef="#br2" timeOffset="36625.3821">12873 6706 100,'-23'17'37,"3"14"0,-9 7 0,7 12-33,-6 4-3,4 2-3,7 5-2,-2-13-25,16 2-8,0-13-1,10-6 1</inkml:trace>
  <inkml:trace contextRef="#ctx0" brushRef="#br2" timeOffset="36781.3851">12663 7002 116,'-22'-19'40,"22"19"1,-11-26-2,15 12-38,23 0-2,10-8-7,22 7-29,-3-8-3,16 5 0,-3-6 0</inkml:trace>
  <inkml:trace contextRef="#ctx0" brushRef="#br2" timeOffset="37420.9974">13313 6692 109,'-17'7'39,"-5"-10"2,22 3-1,-20-2-35,20 2 0,0 0-1,14-8-1,-14 8 0,21 5-1,-21-5 0,14 25 0,-13-2-2,-7 7 0,-4 3 0,-4 8 0,-4-1 0,-1 2 0,3-4 0,1-5 0,3-7 0,6-8 0,6-18 0,0 0 0,18-12 0,-2-11 0,2-10 0,4-6 0,0-5 0,0-1 0,-4 3 0,-3 7 0,-7 7 0,-5 10 0,-3 18 0,0 0 0,0 0 0,-10 17 0,10 0 0,7 2 0,6-4 0,7-4 0,8-5 0,7-6 0,3-8 0,3-6 0,0-4 0,-1-7 0,-4-4 0,-4 4 0,-6-1 0,-5 5 0,-8 4 0,-13 17 0,0 0 0,0 0 0,-9 35 0,-7 2 0,-4 12 0,1 4 0,2 8 0,3-4 0,11 2 0,3-15-15,21 7-6,-8-30-3,28 6-6,-14-26-6,17-1-5,-6-16-1,4-3 5</inkml:trace>
  <inkml:trace contextRef="#ctx0" brushRef="#br2" timeOffset="37857.8058">13924 7053 107,'0'0'39,"-6"-11"2,6-1-1,13 4-35,-1-5 0,8 4-2,2-2 0,4 3-1,-1 0 0,-1 5-1,-4 1 0,-4 5 0,-16-3 0,11 21 0,-19-4-1,-5 5 1,-7 3-1,-2 3 2,-1 2-2,0-1 0,3-3 0,6-2 0,8-4 0,9-7 0,10-6-3,9-11-1,19 3-12,-4-23-6,26 9-5,-11-24-11,16 0-3,-6-14-1,6-1 1</inkml:trace>
  <inkml:trace contextRef="#ctx0" brushRef="#br2" timeOffset="38154.2115">14386 6264 108,'-23'7'41,"4"-1"0,23 10 0,6-1-38,19 7 0,9 0 1,9 6-1,0 5 0,1 6-2,-3 5-1,-7 8 2,-9 8-1,-12 6 1,-12 11-3,-18 3 4,-12 4-5,-13-3 4,-13 0-4,-10-7-4,-2-5-4,-12-22-12,21 4-4,-15-28-8,18-1-9,-3-16 0,14-8 3</inkml:trace>
  <inkml:trace contextRef="#ctx0" brushRef="#br2" timeOffset="38591.0199">11874 6394 85,'-31'-19'37,"-17"4"0,-3 17 2,-17 15-33,4 25-1,-12 18 1,9 24 0,1 16-2,12 13 1,14 3-2,21-2-2,22-9-3,19-22-3,39-10-28,5-30-7,27-15 1,10-27-4</inkml:trace>
  <inkml:trace contextRef="#ctx0" brushRef="#br2" timeOffset="39620.6397">2352 8458 70,'5'-16'35,"-7"-3"0,2 19 0,-7-22-24,7 22-2,0 0-3,-6 17-2,-1 3-1,1 11 0,-2 7-2,0 8 1,0 5-1,-1 2 1,1-3-1,1-3 1,3-12 0,3-6 0,1-14-1,0-15 0,13-7 1,-2-12-1,4-11-1,3-7 1,-4-6 0,2-4-1,-2-2 1,0 3 0,-2 5 0,1 5-1,2 6 1,4 6-1,7 6 0,6 5-2,9 6-1,4-1-5,18 16-12,-12-14-12,15 14-7,-8-9-1,8 5 0</inkml:trace>
  <inkml:trace contextRef="#ctx0" brushRef="#br2" timeOffset="39870.2445">2249 8198 98,'-23'1'38,"23"-1"1,37-14-2,15-2-34,20-6-2,15-2-1,15 9-5,-5-8-28,21 16-4,-13 1 0,-2 13-3</inkml:trace>
  <inkml:trace contextRef="#ctx0" brushRef="#br2" timeOffset="40088.6487">3466 8322 99,'0'0'39,"0"0"0,11-10-3,7-2-36,9 4-4,2-6-5,17 10-28,-12-3 1,7 8-2,-11 0 0</inkml:trace>
  <inkml:trace contextRef="#ctx0" brushRef="#br2" timeOffset="40244.6517">3555 8532 78,'-30'32'40,"2"-11"-1,20-2 0,8-19-13,25-7-26,22-6-4,9-13-27,24 6-8,7-10 1,15 2-3</inkml:trace>
  <inkml:trace contextRef="#ctx0" brushRef="#br2" timeOffset="41851.4826">4820 7768 51,'-9'-14'35,"-2"11"-1,-11 3 0,-1 14-17,-15 2-7,3 21-2,-13 11-1,2 20-1,-5 9-2,8 14 0,7 6-2,14 2-2,17-2-2,12-18-18,30-1-18,9-17 0,22-8-1,4-20-1</inkml:trace>
  <inkml:trace contextRef="#ctx0" brushRef="#br2" timeOffset="42584.6967">5163 8167 63,'-15'16'33,"4"9"-2,-2 10 1,-4 9-30,1 9-1,1 9-7,-6-5-15,9 3-10,7-7-1,9-10 1</inkml:trace>
  <inkml:trace contextRef="#ctx0" brushRef="#br2" timeOffset="42927.9033">5668 8089 87,'-19'-1'37,"-13"3"1,5 17-1,-6 1-33,4 7-1,1 3 0,7 1-1,9-1 0,11-2-1,13-5 0,11-6 0,12-6 0,11-4-1,5-4 0,1-2 0,-2 4 1,-5 4-1,-10 5 0,-10 9 0,-12 7-1,-13 6 0,-9 4 0,-9 0-1,-1 1-1,-6-12-2,12 3-10,-6-25-23,19-7 2,-6-23-2,14-7 1</inkml:trace>
  <inkml:trace contextRef="#ctx0" brushRef="#br2" timeOffset="43364.7117">5722 8058 95,'-22'-14'39,"9"16"2,0-5-3,13 3-33,0 0-1,30-8-2,0 2-1,9-2 0,9-2 0,8-2 0,7 1-1,3-1 0,-5 4 1,-2 2-1,-8 3 0,-8 4 0,-10 5 0,-12 7 0,-13 5 0,-13 11 1,-11 8 0,-6 7-1,-7 8 1,2 5-1,-1 3 1,10 2 0,10-2-1,14-9 1,14-11-1,15-10 1,12-17-1,7-13 0,4-15 1,-3-13 0,-5-10-1,-9-8 1,-12-3-2,-14-3 0,-13 0-3,-15-3-2,-3 12-11,-20-11-6,9 21-7,-19-3-9,7 14-1,-10 4 1,5 16 0</inkml:trace>
  <inkml:trace contextRef="#ctx0" brushRef="#br2" timeOffset="44534.7342">18912 6023 86,'-34'-2'36,"11"2"-1,-1-6 2,11 4-33,3-3 1,10 5-1,0 0 0,22 15-1,4-4 1,21 6 0,16-5-1,29 3 1,28-6-2,29-4 1,27-7-1,18-5 0,14-6 0,0 0-1,-3 0 0,-15 1-1,-20 4 1,-22 5-1,-31 4-1,-24 2 0,-20 5 0,-21-1-2,-14 6-2,-23-11-9,-7 13-24,-25-11-2,-6 4 1,-20-9-1</inkml:trace>
  <inkml:trace contextRef="#ctx0" brushRef="#br2" timeOffset="45033.9438">19321 5818 72,'25'-15'36,"-11"-4"0,-3 15-1,-20-8-27,-2 14-4,-18 3 1,-12 11-2,-13 4 0,-11 7 1,-14 6 0,-4 6 0,-5 1 1,7 6-1,5-2 0,19 0 0,15-5 0,23 2-2,29-8-1,24-3 1,24-6-1,21-3 0,14-1 0,12-4 0,5-1 0,-1-1-1,-7 2-1,-9 0 0,-9 3-3,-13-5-2,5 10-13,-21-19-8,7 8-13,-10-12 0,9-1-2,-2-9 2</inkml:trace>
  <inkml:trace contextRef="#ctx0" brushRef="#br2" timeOffset="46219.5666">7130 8124 54,'9'-15'36,"-6"-1"-1,2 5 1,-8-1-23,3 12-4,-10 16-3,0 7-1,-9 5-2,-2 10 0,-5 7-2,-3 4-1,0 3 0,0-6-3,6 2-2,-3-17-7,19 2-21,-5-17-2,12-16-2,0 0 1</inkml:trace>
  <inkml:trace contextRef="#ctx0" brushRef="#br2" timeOffset="46391.1699">6958 8307 69,'5'-18'38,"-11"-1"0,6 19 0,-7-16-24,7 16-6,11 9-2,4-2-3,7 0-1,9-2-2,11 0-2,5-8-3,17 9-24,-7-14-9,9 6 0,-10-9-1</inkml:trace>
  <inkml:trace contextRef="#ctx0" brushRef="#br2" timeOffset="47233.5861">7674 8096 58,'-8'-18'35,"8"18"-2,-23-12 2,9 24-24,-9-8-5,3 15 0,-5 0-1,3 14 0,-2 3-1,8 10 0,3-1-1,13 2 0,5-2-1,14-2 0,10-11-1,9-8 1,8-15-1,5-12 1,0-15-1,-3-9 1,-4-11-1,-10-6 0,-10-1 1,-11 0-1,-10-1-1,-13 4 0,-6 8 0,-7 5 0,-2 8-2,-1 4-1,8 9-3,0-8-9,18 16-23,0 0-1,31 5-1,-2-7 2</inkml:trace>
  <inkml:trace contextRef="#ctx0" brushRef="#br2" timeOffset="47451.9903">8359 8022 99,'-3'20'38,"-13"-5"-1,5 13 0,-1 2-35,-4 10-1,-4 6 1,2 7-2,1 5-1,3-7-2,9 3-4,-6-18-16,17 4-15,-2-18 0,14-6-1,-4-19 2</inkml:trace>
  <inkml:trace contextRef="#ctx0" brushRef="#br2" timeOffset="47623.5936">8301 8325 102,'-22'-25'40,"9"15"1,-5-5-1,18 15-34,-3-15-3,25 7-1,15-1-2,10-5-4,21 7-13,-3-18-8,26 10-15,-1-14 1,9 9-3,-2-9 1</inkml:trace>
  <inkml:trace contextRef="#ctx0" brushRef="#br2" timeOffset="48013.6011">8873 7844 89,'15'-15'37,"-8"1"0,-7 14 2,0 0-33,10 19-2,-7 7-1,-1 13-1,-2 8-1,0 6-1,0 7-3,1-3 0,5 5-6,-5-13-29,13-3 0,0-19 1,13-7-3</inkml:trace>
  <inkml:trace contextRef="#ctx0" brushRef="#br2" timeOffset="48684.414">9265 7826 106,'0'0'40,"-14"-5"0,14 5-2,12-8-35,6 3-1,4-1 0,6 3 0,-2 0-1,4 6 0,-4 1 0,-4 6 0,-6 3 0,-7 5-1,-9 1 1,-5 7-1,-8 1 0,-7 7 0,-3 2 0,-1-2 0,-3 2-1,4-2 0,5 0 1,5-4-1,7-5-1,10-7 1,13-6-1,9-8-2,16-5-1,4-13-4,18 0-1,-3-20-1,16 6 1,-11-13 2,0 6 2,-15-4 4,-11 4 3,-12 6 5,-22 1 2,-6 28 1,-24-18 1,1 27-1,-17 3-2,4 17-1,-4 6-1,5 10-1,4 2-1,6 4 0,10-5-2,13-1 0,11-8 0,13-13 0,13-11 0,9-11 0,6-11-1,2-9 0,-2-12 0,-5-6 0,-8-6 0,-10 0 0,-12 0-1,-12 1 0,-6 4-2,-10 3 0,0 12-3,-5-1-3,18 23-12,-19-18-10,19 18-6,13 0-1,11 7 0,4-7 1</inkml:trace>
  <inkml:trace contextRef="#ctx0" brushRef="#br2" timeOffset="48887.2179">10464 7916 78,'9'23'37,"-25"-6"-2,-2 15 2,-14 0-30,4 14-1,-8-2 0,5 8-2,-3-5-1,10-1-2,5-6-1,8-16-4,13 0-14,-2-24-19,19-6 0,-4-14-2,9-4 1</inkml:trace>
  <inkml:trace contextRef="#ctx0" brushRef="#br2" timeOffset="49043.2209">10267 8109 105,'-13'9'39,"-4"-1"3,15 13-2,4-6-35,17-6-4,17-2-3,9-20-14,29 17-6,-10-24-11,20 4-8,-3-9 0,7 2 1</inkml:trace>
  <inkml:trace contextRef="#ctx0" brushRef="#br2" timeOffset="49480.0293">10963 7897 78,'-2'-21'38,"2"21"-1,0 0 1,-12 2-28,-1 5-2,6 12-1,-3-1-1,10 6-1,0 1-1,10-1-2,9-5 1,9-4-2,11-5 0,12-7-1,10-8-1,4-8-1,7-5-4,-6-13-5,13 9-20,-21-16-9,1 7 1,-21-9-1</inkml:trace>
  <inkml:trace contextRef="#ctx0" brushRef="#br2" timeOffset="49636.0323">11514 7705 97,'-33'22'38,"-13"6"2,8 18-1,-6 2-32,11 11-3,3 0-1,7 1-2,12-3-1,11-9-2,17-4-4,6-20-11,23 5-23,-5-21 1,16-1-1,-2-15-1</inkml:trace>
  <inkml:trace contextRef="#ctx0" brushRef="#br2" timeOffset="49792.0353">11673 8124 106,'-24'15'40,"-4"-5"2,9 3-5,3-11-38,11-14-9,25 4-28,-3-10-2,16 1 1,2-8-2</inkml:trace>
  <inkml:trace contextRef="#ctx0" brushRef="#br2" timeOffset="50197.6431">11976 7905 92,'-24'3'40,"13"4"2,11-7-2,1-10-28,17-1-8,15 1-1,3-1 0,4 1-1,1 1 0,-2 3-1,-4 5 0,-10 5-1,-7 5 1,-11 5-1,-10 3 0,-6 4 1,-11 5-1,-6 7 0,-10 2 0,-4 3 0,0 0 0,-1 0 0,7-2 0,8-2 0,13-6 0,19-9 0,18-9-1,15-6-1,15-7-2,8-9-3,16 3-9,-11-25-7,19 11-6,-20-17-8,6 4-3,-15-8-1,-2 3 2</inkml:trace>
  <inkml:trace contextRef="#ctx0" brushRef="#br2" timeOffset="50899.6566">12630 7507 82,'-13'-9'40,"13"9"-1,6 17 1,15 10-32,-3 0-2,15 15-1,1 4-2,5 9 0,-2 4-1,-4 4-1,-7 1 0,-10 4 0,-14-3-1,-11-2 0,-13-2 0,-10-1-1,-11-5 1,-6-3-3,2-6 0,-2-20-9,20 6-13,-5-25-15,18-6 1,8-19-2,22-8 0</inkml:trace>
  <inkml:trace contextRef="#ctx0" brushRef="#br2" timeOffset="51383.2659">13945 7444 73,'-21'-5'38,"-8"20"-1,-8 23 2,-19 14-33,-5 23 0,-16 11-2,0 18 1,-7 3-3,5 4-1,9-5-2,11-17-5,27-11-31,8-23-2,29-12 1,12-24-4</inkml:trace>
  <inkml:trace contextRef="#ctx0" brushRef="#br2" timeOffset="51913.6761">13832 7974 76,'15'-10'40,"-5"-5"-2,6 9 2,-6-2-32,8 6-3,-2-3 0,5 6-2,-4 1 0,0 4-1,-2 1 0,0 1-1,-3 2 0,-3 2 0,-3 0 0,-4 1 0,-4 1 0,-4 7 0,-4-3 0,-4 7 0,-6 0 0,-2 4 0,-5 2 0,-2 1-1,-3 3 1,1-3-1,3 2 1,6-7-1,9-6 0,12-6 0,18-8-1,9-11-2,18-4-2,8-15-6,24 8-9,-12-25-9,22 12-11,-12-14 0,4 6-1,-13-6 3</inkml:trace>
  <inkml:trace contextRef="#ctx0" brushRef="#br2" timeOffset="52210.0818">14367 7961 99,'0'0'40,"27"-1"1,-1-14-3,18 3-34,4-6-1,9 2 0,-4-1 0,-1 5-1,-5 3-1,-9 8 1,-11 8-1,-16 8 0,-12 10-1,-13 11 1,-11 8-1,-7 4 0,-4 5 0,1-2-2,3-3 1,8-5-3,16-5-2,4-23-13,32 7-5,-5-30-7,31 3-9,0-15-1,20-4 0</inkml:trace>
  <inkml:trace contextRef="#ctx0" brushRef="#br2" timeOffset="52522.0878">15197 7915 104,'-21'7'41,"-17"6"0,4 21 0,-8 3-37,8 9-1,2 3 0,10 4-1,12-1 0,17-5-1,16-9 0,14-12-2,11-15 2,8-11-1,3-13 0,1-12 0,-8-13 0,-12-9 1,-14-6-2,-15-5 1,-15 0-3,-18 1 0,-10 9-3,-16-2-7,3 28-8,-21-11-4,19 30-8,-10-3-8,12 15 1,0 3 0</inkml:trace>
  <inkml:trace contextRef="#ctx0" brushRef="#br2" timeOffset="53348.9037">2387 9791 86,'0'0'36,"-13"6"1,12 14-1,-5 3-32,6 14 0,0 8-1,0 13-1,-1 8-1,1 6 1,-4-1-1,3 0 1,-4-9-1,1-10 0,-1-14 0,3-13 0,2-25 0,0 0 0,7-18 2,3-13-2,-2-12 1,2-7 0,-1-5 1,2 0-2,-4 2 2,0 8-2,-1 7 0,-1 8-1,6 9 1,5 6-1,8 4-1,9 2-1,12 1-2,6-14-6,21 12-11,-9-22-15,17 5-3,-10-12 0,3 5-3</inkml:trace>
  <inkml:trace contextRef="#ctx0" brushRef="#br2" timeOffset="53863.7136">2556 9689 107,'0'15'38,"11"-21"2,23-4-5,17-10-43,8-15-27,19 5-3,0-4-1,7 8-1</inkml:trace>
  <inkml:trace contextRef="#ctx1" brushRef="#br2">12658 15762,'0'0,"0"0,0 0</inkml:trace>
  <inkml:trace contextRef="#ctx0" brushRef="#br2" timeOffset="57904.1913">3621 9953 92,'0'0'38,"0"0"-1,0 0 0,13-14-32,9 6-2,4-1-2,6-3-4,8 10-6,-8-7-26,11 11-1,-10-3-1,-3 9-1</inkml:trace>
  <inkml:trace contextRef="#ctx0" brushRef="#br2" timeOffset="58075.7946">3617 10258 100,'-11'11'36,"11"-11"2,29-18-5,14-1-34,24-3-31,3-15-5,20 2 1,2-7-2</inkml:trace>
  <inkml:trace contextRef="#ctx0" brushRef="#br2" timeOffset="65829.1437">5206 9513 67,'0'0'38,"0"0"-1,-26 22 1,6 5-26,-14-5-3,3 9-2,-1-3-2,5 3 0,5-1-3,12 1 0,9-7 0,12-1-1,14-7-1,12-1 1,7-4-1,11-3 0,3 0 0,-1 0 0,-2 1 1,-7 4-1,-8 8 0,-14 4 0,-13 7 0,-14 4 1,-13 2-1,-8-1 0,-2-4-2,-2-6-1,4-2-4,-6-22-18,28-3-14,-16-13 0,26-9 0,0-18 0</inkml:trace>
  <inkml:trace contextRef="#ctx0" brushRef="#br2" timeOffset="66047.5479">5267 9522 97,'-12'8'41,"12"-8"-2,0 0 0,27-2-34,10-4-3,12-7-1,9-1-1,9-2-1,1-5-4,7 10-3,-13-11-20,6 17-11,-14-2 0,-1 13 1,-15-4-1</inkml:trace>
  <inkml:trace contextRef="#ctx0" brushRef="#br2" timeOffset="69183.2082">6256 9550 70,'-8'-10'35,"8"10"-1,-16-17 1,16 17-31,-21-13-2,9 15 2,-7 3 1,-3 12 0,-7 7-1,-2 12 0,-7 8 0,1 11 0,0 5 0,7 6-1,7-1-1,13-3 0,11-6-1,16-8-1,17-14 0,13-13 0,12-16 0,6-16 0,1-15 1,0-12-1,-6-15 1,-9-8-2,-11-8 1,-17-5-2,-13 2-1,-12-1-1,-8 10-1,-12 3-1,-2 20-3,-10 2-4,8 26-22,-7 6-1,8 18 0,3 3 0</inkml:trace>
  <inkml:trace contextRef="#ctx0" brushRef="#br2" timeOffset="69495.2142">6855 9432 83,'0'0'39,"-27"-2"-1,12 13 2,-15-3-34,8 10-1,-3 2 1,3 9-1,-1 2-1,5 5 0,3-2-1,11 2 0,9-6-1,15-6 0,15-11-2,13-9 1,13-8-1,6-9 0,10-6-1,1-9-1,1-2-3,-11-10-5,3 10-28,-24-11-3,-1 11 2,-19-8-3</inkml:trace>
  <inkml:trace contextRef="#ctx0" brushRef="#br2" timeOffset="69682.4178">7088 9380 101,'-39'40'41,"14"18"2,-3-5-3,11 10-34,5 3-3,8-2 1,3 0-3,2-8-3,10 7-18,-6-24-18,10 0-3,-6-19 0,11-4-2</inkml:trace>
  <inkml:trace contextRef="#ctx0" brushRef="#br2" timeOffset="70821.2397">8069 8986 75,'8'19'38,"-17"9"-2,-8 20 2,-22 13-31,-6 21-2,-15 13-1,-8 14 1,-9 5-1,1 5-1,-1-4-1,9-11-1,11-10-4,12-24-6,28-6-27,8-24-4,27-9 2,8-22-2</inkml:trace>
  <inkml:trace contextRef="#ctx0" brushRef="#br2" timeOffset="71180.0466">8146 9577 100,'-14'2'39,"14"-2"2,0 0-2,16-16-37,4 5-1,5 0 0,3 2 0,2 4 0,-3 6 1,-4 9-1,-13 8 0,-6 9 1,-16 6-1,-8 10 0,-9 6 1,-8 4-1,-3 4 1,0-3-1,6-2-1,5-6 1,10-7-1,12-8 1,13-9-2,13-11-1,14-9-3,8-19-8,18 3-26,0-16-1,13 1 1,-6-15-2</inkml:trace>
  <inkml:trace contextRef="#ctx0" brushRef="#br2" timeOffset="71507.6529">8675 9602 79,'-7'20'41,"7"-20"-2,29-11 0,-5-7-21,15 4-14,-1-4 0,7 5 0,-7-2-1,-4 8-1,-5 3-1,-7 9 1,-12 6 0,-8 8-1,-10 9 0,-8 5 0,-4 8-1,-2 4 0,-1 3-1,0-2-2,9 2-3,0-13-3,25 3-30,-5-17-1,18-1 1,4-20-1</inkml:trace>
  <inkml:trace contextRef="#ctx0" brushRef="#br2" timeOffset="71819.6589">9413 9505 97,'0'0'39,"-31"13"2,7 16-1,-16 6-33,6 15-2,-2 4-1,6 8 0,4 1 0,12-3-1,10-6-2,15-10 0,11-14-1,9-14 1,11-16 0,3-11-1,0-17 0,-3-9 1,-5-10-1,-8-7 0,-11-6-1,-8-3 0,-14 6-2,-6 1-1,-7 12-1,-8 2-8,5 23-26,-11 1-2,9 20 1,-1 2-2</inkml:trace>
  <inkml:trace contextRef="#ctx0" brushRef="#br2" timeOffset="83457.4827">18223 8524 62,'-7'-17'35,"-5"1"-2,-5 5 1,-5 2-31,-4 11 1,-4 5-2,0 12 1,-6 4-1,5 10 2,-1 1-2,13 3 1,5-6 0,14-2-1,10-12 0,16-9-1,10-15 0,10-10 0,7-12 0,4-7 0,-1-7 0,-3 2-1,-9 1 1,-6 6 0,-11 11 0,-9 13-1,-18 10 1,3 37-1,-17 10 0,-7 15 1,-5 14 0,-1 6-2,3 7-2,1-16-10,13-1-22,6-20-2,19-15 0,7-24-1</inkml:trace>
  <inkml:trace contextRef="#ctx0" brushRef="#br2" timeOffset="83738.2881">18587 8041 90,'29'26'38,"19"9"-1,4-3 1,14 8-37,0 3 0,0 10 0,-8 2 0,-10 7 1,-24 9-2,-19 11 1,-19 8-1,-19 5-2,-13 5-1,-16-10-4,8 5-20,-7-23-11,13-12 2,9-24-3</inkml:trace>
  <inkml:trace contextRef="#ctx0" brushRef="#br2" timeOffset="84159.4962">19522 8468 88,'-33'9'39,"-9"-1"0,4 10 1,-9-4-37,9 8-1,7 1 0,11 5 1,10-3-2,10 2 1,11-5-1,16-3 0,9-5-1,9 0 1,1-1-1,0 0 0,-5 1 1,-7 6-1,-7 4 2,-15 3-2,-8 3 2,-12 1-2,-7 1 0,-6-2-1,-1-2-1,-5-11-5,14 4-21,-5-19-10,18-2-1,-2-18 0,15-7 0</inkml:trace>
  <inkml:trace contextRef="#ctx0" brushRef="#br2" timeOffset="84611.9049">19625 8487 87,'0'0'38,"-23"8"0,16 5 1,7-13-33,0 0-3,18 3-1,12-6 0,8-5 1,7 1-2,5-3 1,4-3-1,-1 2 0,-7 3 0,-7 4 0,-10 5 0,-13 5-1,-10 9 1,-14 5 0,-8 9-1,-8 7 1,-2 4-1,-1 5 0,3 5 2,7-3-1,8-2 0,10-8 1,11-8-1,10-12 1,12-9-1,7-12-1,4-10 0,0-9-2,-1-6 2,-6-6-2,-8-2 1,-12 1-1,-14 0 1,-10 1 0,-12 4-1,-5 6 0,-4 4 0,3 7-2,-1 1-2,25 13-7,-16-4-26,30 7 2,6-5-1,17 4 0</inkml:trace>
  <inkml:trace contextRef="#ctx0" brushRef="#br2" timeOffset="84845.9094">20517 8465 94,'0'0'39,"13"0"1,-13 0 0,-16 8-33,4-1-2,3 8-1,-4 3-1,2 3 0,3 5-2,2-2 1,7 0-2,9-2 1,8-6-1,10-8 0,10-5-1,9-10-1,11-9-1,2-16-4,11 9-20,-16-18-14,1 5 2,-17-7-2,-7 11 2</inkml:trace>
  <inkml:trace contextRef="#ctx0" brushRef="#br2" timeOffset="84986.3121">20786 8494 92,'-51'50'37,"12"6"0,2-6 0,17-2-30,8-7-3,12-6-4,14 1-12,0-19-25,13-1 2,-2-13-2,8-3-2</inkml:trace>
  <inkml:trace contextRef="#ctx0" brushRef="#br2" timeOffset="85376.3196">18810 8361 69,'-40'-6'37,"12"-4"0,17 6 1,11 4-30,41-11-3,22 2-1,39 3 1,32-4-1,32 2 1,31-2-2,22 1 0,9 0-2,5 1 1,-5 2-3,-18-2-2,-18 6-3,-35-10-25,-23 9-8,-37-5 2,-21 2-3</inkml:trace>
  <inkml:trace contextRef="#ctx0" brushRef="#br2" timeOffset="86281.137">20150 7662 66,'7'-20'34,"-6"6"0,-1 14 2,-25 0-30,-6 7-1,4 9 0,-7-2-1,8 8-1,0-1 0,10 3 0,8-2-1,14 0-1,12 0 1,10-1-1,6 1-1,4 1 1,1 1 0,-2-1-1,-7 0 1,-7-1-1,-14 1 0,-13 2 1,-10 2-2,-9-4-1,-2-2-1,-7-10-5,15 5-28,-7-13-2,12-5 2,7-15-2</inkml:trace>
  <inkml:trace contextRef="#ctx0" brushRef="#br2" timeOffset="86452.7403">20169 7585 103,'0'0'39,"0"0"2,33-7-3,7-1-36,15-5-4,16 5-27,-2-10-8,10 4-2,-12 1 0</inkml:trace>
  <inkml:trace contextRef="#ctx0" brushRef="#br2" timeOffset="87029.9514">19476 9349 75,'-13'10'35,"-3"10"0,-9-5-5,0 18-22,-7-2-2,7 11-1,1-7-2,13 2 0,8-7-1,15-8 0,17-10-2,11-13-3,16-5-7,-5-18-26,13-3 2,-3-11-4,-1 0 3</inkml:trace>
  <inkml:trace contextRef="#ctx0" brushRef="#br2" timeOffset="87170.3541">19713 9339 64,'-37'51'35,"-1"3"0,9 9 1,6-13-23,16 4-8,11-5-10,4-16-26,23-10-3,8-13 1,13-12-3</inkml:trace>
  <inkml:trace contextRef="#ctx0" brushRef="#br2" timeOffset="87435.5592">20092 9428 76,'-25'-13'36,"0"12"1,-6 1 0,8 12-28,-1-5-3,13 10-1,4-2-1,12 5-1,5-2 0,9 2-2,5-1 1,3 3-1,-3 1 1,-2 4-1,-7 2-1,-9 4 1,-9 2-1,-9-2-1,-5 1-2,-7-14-3,14 0-30,-11-17-2,21-3 0,-14-24-1</inkml:trace>
  <inkml:trace contextRef="#ctx0" brushRef="#br2" timeOffset="87607.1625">20096 9327 104,'0'0'40,"10"2"0,9-1-2,18-5-34,4 0-6,8-9-6,15 10-27,-10-5-5,4 12 2,-16 2-2</inkml:trace>
  <inkml:trace contextRef="#ctx0" brushRef="#br2" timeOffset="87887.9679">19059 10269 94,'44'4'39,"23"-22"0,33-5 2,19-12-38,24-3-1,16-3-1,2-2 0,2 12-7,-23-3-29,-10 16-3,-27 3 0,-21 15-1</inkml:trace>
  <inkml:trace contextRef="#ctx0" brushRef="#br2" timeOffset="88636.7823">19978 10456 74,'-22'19'36,"-11"2"1,2 12 0,-7-7-29,11 7-1,1-9-1,18 3-1,7-13-2,17-6-1,13-9-1,14-5 0,8-1-1,4-1 1,-2 2-1,-7 7 0,-10 9 0,-14 7 0,-14 9 0,-15 7 0,-13 2-1,-9 2 1,-5-3-1,0-9-1,9-4-4,-4-19-28,29-2-4,-7-30 1,23-1-1</inkml:trace>
  <inkml:trace contextRef="#ctx0" brushRef="#br2" timeOffset="88792.7853">20099 10346 106,'0'0'38,"-17"-7"1,17 7-5,15-4-31,8-17-10,25-2-26,-3-11-6,15 0 3,-1-14-4</inkml:trace>
  <inkml:trace contextRef="#ctx0" brushRef="#br2" timeOffset="89791.2045">4060 11022 63,'-34'15'35,"8"1"-1,5-9 2,21-7-31,0 0 0,32-7 0,15-6-2,14-2 0,13 0-4,7-2 0,12 10-14,-16-4-19,-4 15 0,-18 2-4,-15 10 1</inkml:trace>
  <inkml:trace contextRef="#ctx0" brushRef="#br2" timeOffset="89931.6072">4261 11327 63,'-38'28'36,"7"-12"-1,18-1-1,13-15-27,23-6-4,23-5-6,11-17-23,32 1-8,9-12-1,17-2-1</inkml:trace>
  <inkml:trace contextRef="#ctx0" brushRef="#br2" timeOffset="90274.8138">5436 10863 76,'-34'3'36,"1"7"0,-9-3 1,4 8-31,1-3 0,11 6-1,1-1 0,8 3-3,6-1 0,15 1-2,7 0 1,15-1-2,8-3 1,12 0-2,6-1 2,2 0-1,-2-1 1,-5 2 1,-9 1-1,-9 5 0,-14 2 0,-13 5 0,-11 0-1,-10 2 0,-3 0-2,-7-7-2,7 4-5,-10-21-9,18 2-19,-1-19 0,16-4-1,3-17 3</inkml:trace>
  <inkml:trace contextRef="#ctx0" brushRef="#br2" timeOffset="90493.218">5668 10740 81,'0'0'37,"0"0"0,-14 7 0,14-7-31,0 0-4,18-2-1,-3-1 1,7-1-1,4 1-2,4-4-2,8 7-5,-8-11-26,14 9-2,-4-7-1,5 4 0</inkml:trace>
  <inkml:trace contextRef="#ctx0" brushRef="#br2" timeOffset="90696.0219">6189 10736 52,'0'0'28,"-12"9"2,12-9-2,0 0-27,11-8-1,-11 8 0,20-8 0,-20 8-5,23-6-10,-12 5-12,-11 1-3,20-3 2,-20 3-1</inkml:trace>
  <inkml:trace contextRef="#ctx0" brushRef="#br2" timeOffset="90976.8273">6311 10680 75,'0'0'36,"0"0"0,-12 14-8,4 12-13,-19-1-6,3 15-3,-12 8-2,4 9-2,-4 3 1,6 7-1,3-1 0,11 0-1,8-9 0,12-7-2,16-13 2,8-11 0,9-14-1,2-11 0,1-11 0,-4-8 0,-7-5-1,-12-2 0,-11-2-1,-16 1 0,-9 6-1,-14 2-3,1 11-6,-13-7-26,12 11 0,0-3-1,14 5-1</inkml:trace>
  <inkml:trace contextRef="#ctx0" brushRef="#br2" timeOffset="91725.6417">7177 10603 26,'6'-10'29,"-6"10"4,0 0-1,0 0-17,-5 22-1,-20 4-3,-2 26 1,-27 7-6,-10 22-2,-17 10-1,-9 14-1,-10 3-1,3 0-1,4-7 0,11-11-3,20-11-3,14-27-14,27-9-15,16-25-1,21-14 0,12-19-1</inkml:trace>
  <inkml:trace contextRef="#ctx0" brushRef="#br2" timeOffset="97279.3485">7080 11112 77,'0'0'38,"15"-23"-1,1 12-1,0-6-33,11 3 1,-3 0-2,3 7 1,-5 3-3,-5 6 0,-3 4 0,-4 4 0,-7 5 0,-5 3-2,-2-2 2,2 0-1,1-2 1,3-2 0,-2-12 0,24 13 0,-2-11 0,4-2 0,4 1 0,-1 1 0,-1 1 0,-7 6 0,-10 6 0,-11 10 0,-11 7 0,-13 7 1,-9 6-2,-4 3 1,-1 0-2,0-8-3,18 0-20,1-20-10,19-20-2,11-5-1,21-19 1</inkml:trace>
  <inkml:trace contextRef="#ctx0" brushRef="#br2" timeOffset="97591.3545">7821 11055 68,'-21'20'37,"-1"13"0,-10 4 0,8 10-32,-4 1-1,10 5 0,7-6-1,12-1 2,11-12-2,14-12 0,12-19-1,13-13 0,4-16 0,0-6-1,-4-8 0,-7-4 0,-11-1-2,-13 1-1,-15 8-1,-15 3-2,-4 12-3,-14-8-14,13 14-18,-3-2 1,18 17-1,-4-22 2</inkml:trace>
  <inkml:trace contextRef="#ctx0" brushRef="#br2" timeOffset="97840.9593">8672 10867 92,'0'0'40,"-3"-15"-1,3 15-1,26-22-35,-5 9-3,5 2-1,1 1-2,3 14-9,-15-4-26,4 11 1,-19-11-3,12 26 2</inkml:trace>
  <inkml:trace contextRef="#ctx0" brushRef="#br2" timeOffset="97981.362">8581 11105 82,'-8'10'40,"20"-2"-2,8-14-1,21-11-42,15-1-31,2-10 1,13-2-3,3-7 2</inkml:trace>
  <inkml:trace contextRef="#ctx0" brushRef="#br2" timeOffset="98433.7707">9617 10686 85,'14'-15'37,"5"-10"0,17 1 0,5-7-34,9 2-1,-1 2 1,0 12 0,-10 6 0,-7 16 0,-17 10-2,-13 14 1,-17 10-1,-10 8 1,-9 4-1,-1 3 1,2-6-1,5-4 0,13-9-1,16-9 0,20-12-3,12-17-5,29-6-28,-1-17-4,19-3 1,2-16-1</inkml:trace>
  <inkml:trace contextRef="#ctx0" brushRef="#br2" timeOffset="98768.5878">10516 10451 77,'-49'16'37,"-8"1"2,6 11-1,-1-3-29,15 8-3,7-6-1,17 2-1,13-8-1,18-4-1,13-7-1,14-2 1,7-3-1,5 2-1,-3 3 1,-4 3 0,-13 8-1,-12 6 0,-21 5 0,-12 3 1,-16 0-1,-9 0 0,-4-9 0,0-5 0,4-9 0,8-12 0,11-12 0,11-11 0,12-10 0,6-11-1,11-5-1,2-6-1,6 5-3,-9-10-18,12 18-14,-9-5 0,6 12-3,-2 0 2</inkml:trace>
  <inkml:trace contextRef="#ctx0" brushRef="#br2" timeOffset="98993.6103">11169 10287 92,'-23'43'41,"-15"5"-1,-3 18 0,-17 8-34,-1 12-1,-8 8-3,-3 4-1,0 0 0,5-6-3,14-3-5,3-21-22,29-4-12,7-20 0,27-7-1,8-21 2</inkml:trace>
  <inkml:trace contextRef="#ctx0" brushRef="#br2" timeOffset="99196.6306">11110 10915 94,'-10'-5'40,"-3"16"1,-13 6-2,3 10-34,-5 6-3,4 3-3,2 7-1,5-3-4,12 5-5,3-17-29,20-4 1,9-16-2,19-6 1</inkml:trace>
  <inkml:trace contextRef="#ctx0" brushRef="#br2" timeOffset="99511.0381">11529 10889 95,'-18'14'41,"-15"2"0,4 13-2,-7-5-34,11 6-3,2-1 1,9 1-3,10-5 1,13-2-2,10-4 2,9-4-1,6-1 0,0 0 0,1-1 0,-4 5 0,-6 1 0,-10 4 0,-8 2 0,-7-1 0,-5 1-2,-5-5-2,3 7-8,-13-20-27,20-7-2,-20 3 1,20-3-2</inkml:trace>
  <inkml:trace contextRef="#ctx0" brushRef="#br2" timeOffset="99682.6414">11581 10897 111,'0'0'46,"11"-9"-2,4 11-1,-15-2-39,24-7-4,10 0-3,3-9-9,14 9-28,1-9-3,13 4 1,-7-7-2</inkml:trace>
  <inkml:trace contextRef="#ctx0" brushRef="#br2" timeOffset="102896.3032">4139 12561 56,'0'0'38,"0"0"-1,19-19 0,11 4-31,4-7-1,15-1 0,4-4-2,12 2-1,2 5-2,-2 2-4,0 20-13,-15-1-18,-5 16-1,-16 2-2,-5 11 1</inkml:trace>
  <inkml:trace contextRef="#ctx0" brushRef="#br2" timeOffset="103130.3077">4256 12807 61,'-29'16'38,"6"-9"-2,23-7 1,0 0-31,20 1-1,21-18-2,18-5 0,13-8 0,12-4-3,7-4-1,0-5-3,5 2-32,-17-4 0,-8 7-1,-21-4-1</inkml:trace>
  <inkml:trace contextRef="#ctx0" brushRef="#br2" timeOffset="103301.911">4377 12068 75,'-41'10'39,"4"-2"-1,16 6 1,7-7-38,14-7-3,28 14-31,-1-14-3,15 8-2,2 1 0</inkml:trace>
  <inkml:trace contextRef="#ctx0" brushRef="#br2" timeOffset="103473.5143">4656 12933 85,'-26'21'40,"14"-4"0,2-22-4,10-8-42,22 3-31,-2-10-2,6 4-1,-3-1-1</inkml:trace>
  <inkml:trace contextRef="#ctx0" brushRef="#br2" timeOffset="107279.9875">5579 12154 13,'1'-14'32,"2"4"1,-3-5 1,0 15-13,5-27-6,-5 27-5,7-20-2,-7 20-1,10-3-1,-4 18-2,-5 12-1,0 16 0,-8 18-2,-3 16 0,-10 17 0,-5 15 0,-8 7-1,0-4 1,3-9-3,4-17-1,18-10-9,2-29-25,24-20 0,6-27-2,19-15 1</inkml:trace>
  <inkml:trace contextRef="#ctx0" brushRef="#br2" timeOffset="107513.992">6050 12583 81,'-10'19'42,"-2"-17"-1,12-2-1,-22 17-40,22-17-3,0 0-7,-9-19-28,24 9-1,-1-6-1,11 4-1</inkml:trace>
  <inkml:trace contextRef="#ctx0" brushRef="#br2" timeOffset="108309.6073">7112 12067 60,'-8'-17'36,"-6"0"-1,-2 2 0,-6-2-30,-3 9-2,-8 3-1,-2 11 0,-6 8 1,-2 13 0,-4 6 0,5 9 1,1-2-1,10 1 0,8-4-1,15-5 0,12-10-1,18-10 1,14-11-2,14-9 1,9-10 0,5-3-1,3-6 1,-1-1-1,-6 3 1,-10 3-1,-12 7 1,-11 10-1,-12 14 0,-14 15 1,-10 16-1,-12 18 0,-7 10 0,-7 14-1,-4 8 1,-2-3-1,7-3-1,6-12-3,14-9-2,4-29-32,25-11 2,7-28-4,20-14 1</inkml:trace>
  <inkml:trace contextRef="#ctx0" brushRef="#br2" timeOffset="109011.6208">7834 12332 54,'0'0'38,"0"0"-2,0 0 0,0 0-25,-6 14-6,-7 4-1,3 12 0,-6 2-1,2 5-2,-2 0 1,4 0-1,-1-5 0,6-5-1,4-8 1,5-7-1,-2-12 1,18-8-1,-1-12 0,2-7 2,4-8-2,1-5 2,0-5-1,2 0 0,-5 0 0,-3 7 1,-4 8-1,-3 7 0,-6 9 1,-5 14-1,0 0 0,-1 14 0,-1 5 0,0 3 0,3 1 0,3 0-1,8-4 1,6-7 0,8-9 0,8-9-1,7-8 1,3-4 0,0-4 0,-1 1 0,-3 0 0,-7 5-1,-7 7 1,-9 8 0,-9 11-1,-7 9 1,-5 7-1,-4 10 0,-4 4-1,-1 5-1,2 4-1,-1-7-4,12 12-11,-5-20-24,17 0 1,-4-15-2,18-3 2</inkml:trace>
  <inkml:trace contextRef="#ctx0" brushRef="#br2" timeOffset="109214.4247">8697 12686 92,'-14'11'42,"5"2"1,-10-14-2,19 1-40,-12-13-3,3-6-5,15 8-32,-13-8-2,7 19 1,1-25-3</inkml:trace>
  <inkml:trace contextRef="#ctx0" brushRef="#br2" timeOffset="483933.2569">2720 1733 70,'-3'-17'37,"-8"7"-1,-7 4 1,-14 3-31,-1 7-2,-12 1 1,1 11-2,-9 9 0,0 12-2,-1 4 1,6 9 0,3-2 0,11 2-1,11-2 0,9-6-1,13-9 1,15-7-1,15-8-2,12-12-2,24 0-21,1-14-12,20-3-2,1-12 1,11-4-2</inkml:trace>
  <inkml:trace contextRef="#ctx0" brushRef="#br2" timeOffset="484338.8647">3117 1312 81,'-59'-29'36,"-8"6"2,-9 13 2,18 24-38,-120 16 1,-10 34-2,3 42 2,15 42-2,31 30 1,35 21-3,46 6 1,65-40 0,31-18-1,42-33 2,37-36-2,34-51 1,28-40 2,14-49-1,7-29 1,-12-27-1,-13-20 2,-31-11-1,-33-11 1,-78 80-3,-7-9 0,-28-1 0,-12-3-2,-25 14 2,-11 1-3,-24 14 2,-7 3-1,-13 14 1,-5 8-5,-4 14-28,38 13-1,-129 1-5,10 30 0</inkml:trace>
  <inkml:trace contextRef="#ctx0" brushRef="#br2" timeOffset="529648.1806">4462 1716 97,'0'0'39,"0"0"0,-15 24-1,-11 8-37,-5 13 0,-7 11 0,-2 11 0,1 2 1,7 2-2,8-4 1,19-9-1,16-16 0,23-14-3,21-13-1,13-29-17,21 3-17,-6-18 2,8-1-4,-15-13 3</inkml:trace>
  <inkml:trace contextRef="#ctx0" brushRef="#br2" timeOffset="529819.7839">4714 1424 92,'0'0'42,"-80"-56"2,80 56-6,-68-44-23,68 44-41,-50-38-14,50 38 0,0 0 0,0 0-1</inkml:trace>
  <inkml:trace contextRef="#ctx0" brushRef="#br2" timeOffset="530084.989">4956 1149 95,'0'0'38,"49"-19"3,-49 19-2,0 0-36,57 17-1,-39 3 0,30 33 0,3 19 2,-1 11-4,8 17 1,-16 13-1,-14 8-1,-27-5 1,-28-18-1,-10-17-1,-6-17-4,10-13-30,-10-30-1,18-18-2,-2-29-1</inkml:trace>
  <inkml:trace contextRef="#ctx0" brushRef="#br2" timeOffset="530287.7929">4605 1150 104,'-187'29'42,"-7"58"1,0 63-3,28 86-38,39 57-2,53 1 0,70-27-7,64-75-30,109-29-2,-9-48-1,48-36-2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2:29:43.02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4455 1910 83,'-6'-25'39,"18"-1"-2,4-10 1,16 2-36,8-6-1,7 3 0,2 4 0,0 10-1,-7 9 1,-6 13 0,-8 12 0,-8 17 0,-9 14 0,-3 13 0,-5 10 0,0 6-1,2 6 1,3-1-3,7-5 3,9-10-2,9-16 3,7-16-1,7-22 1,8-15 1,7-24 0,4-14 0,-5-14 0,-8-12 1,-9-4-2,-9-6 1,-14 2-2,-11 3 1,-11 8-2,-8 9 0,0 10-1,4 9-3,16 11-2,-11 30-30,0 0-3,68-45 1,1 37-2</inkml:trace>
  <inkml:trace contextRef="#ctx0" brushRef="#br0" timeOffset="1856.4357">5668 2006 72,'0'0'35,"10"-11"-3,10-2 2,5-3-31,9-6-2,6-3 3,3-6-2,5 2 2,-5-2-1,-5 3 1,-8-1-1,-6 7 0,-12 3 0,-11 8 0,-14 8-1,-10 5 0,-10 11 0,-7 11 0,-8 10-1,-3 8 0,2 7 0,7 1-1,10 3 1,14-2-1,21-9 0,19-12-2,26-14 0,24-20-1,28-15-4,8-27-5,28-18-23,-5-19 0,-61 36 0,-2-7-1</inkml:trace>
  <inkml:trace contextRef="#ctx0" brushRef="#br0" timeOffset="1996.8384">6751 1444 42,'16'-49'34,"-16"49"2,15-73 0,-15 73-10,-14-35-8,-31 56-6,-22 22-5,-6 38-3,2 22-3,25 10-4,37 3-18,19-22-14,38-26-2,9-20-2,26-11 1</inkml:trace>
  <inkml:trace contextRef="#ctx0" brushRef="#br0" timeOffset="2355.6453">7664 1677 106,'-58'23'38,"3"16"2,-7-3-9,10 10-28,8 0 0,15 1-1,12-4 1,22-4-3,18-11 2,21-14-2,15-13 0,9-12 0,5-12 0,-3-10 2,-3-6-2,-10-9 1,-13 1-2,-18-1 2,-16 4-3,-13 6 1,-11 11 0,-8 9-2,-2 9-1,-1 3-2,25 6-14,-15 6-17,31 1-1,10-7-1,21-4 1</inkml:trace>
  <inkml:trace contextRef="#ctx0" brushRef="#br0" timeOffset="2574.0495">8574 1288 94,'37'-75'39,"-37"75"3,-2-59-1,2 59-37,0 0 0,-57-30-1,34 52-1,-56 28-1,-2 25 0,13 24-4,10 20-1,17 11-6,14-9-28,31-13-1,14-52 0,11-15-1</inkml:trace>
  <inkml:trace contextRef="#ctx0" brushRef="#br0" timeOffset="2730.0525">8154 1699 108,'-25'-23'42,"-1"1"0,19 5-1,4 6-38,23-8-4,25 3-3,11-11-34,30 1-2,-39 11 0,12 0-2</inkml:trace>
  <inkml:trace contextRef="#ctx0" brushRef="#br0" timeOffset="3307.2636">9945 1571 72,'-20'-15'38,"-3"9"-1,-15 4 1,-2 8-25,-11 8-10,4 12 0,-2 2 0,5 9 0,5 3-1,10 3 0,9 0-2,13-3-1,16-4-2,11-16-10,27 5-25,8-16-1,19-4 0,1-15 0</inkml:trace>
  <inkml:trace contextRef="#ctx0" brushRef="#br0" timeOffset="3978.0765">10159 1759 88,'-28'17'38,"4"-7"-1,19 2 2,5-12-37,33 1-1,6-5 1,12-5-1,8-6 1,5-3-1,-1-4 0,-1-1 0,-12-1 0,-11-1 0,-17 0 0,-17 2-1,-16 7 1,-14 5 0,-15 10-1,-8 8 1,-11 9 0,0 6 0,-1 9 1,8 7-1,9 2 0,16 0 0,15-4 0,20-4-1,21-10 0,19-2 1,19-12-1,12-8 0,5-11 1,4-5-1,-3-2 1,-5-5-1,-12 3 1,-13 2-1,-16 1 1,-14 5 0,-12 6-1,-13 6 1,0 0 0,-27 25 0,2-4-1,-5 8 0,-1 0 1,0 3-2,8-1 2,7-2-1,10-9 0,6-20 0,27 1 1,8-20 0,9-8-1,6-9 1,2-6 0,2-3 1,-5 2-2,-6 3 2,-10 12-1,-10 7 0,-11 12 0,-12 9-1,2 12 0,-10 8 0,1 4-1,4 4 0,6 1-1,10-5-2,18-8-4,6-18-12,26-2-19,-3-15-2,18-7 2,-8-15-2</inkml:trace>
  <inkml:trace contextRef="#ctx0" brushRef="#br0" timeOffset="4165.2801">11767 1381 104,'10'-47'39,"-10"47"3,-16-15-3,-5 26-35,-15 17-2,3 28-1,-6 29-2,0 14-4,9 9-4,1-13-29,32-23-1,-3-22 0,12-8-1</inkml:trace>
  <inkml:trace contextRef="#ctx0" brushRef="#br0" timeOffset="4586.4882">11578 1591 104,'-17'6'41,"15"8"1,4-4-2,22 5-36,5-8-2,11-3 1,6-1-1,3-1-1,-1 2 1,-3-1-1,-9 4-1,-11 4 1,-9 3-1,-12 6 1,-8 6-1,-9 4 0,-5 1 0,-1 3-1,-1-1 1,0-3 0,4-4 0,5-5-1,6-8 1,5-13 0,0 0 1,20-21 0,-5-6-1,5-7 2,1-8-2,4-6 1,-3-3 0,0-1 0,-5 6-1,-2 4 0,-2 9 0,-2 8-1,3 10-2,-1 4-2,10 15-6,-9-5-29,21 9-2,-6-1 1,15 5-1</inkml:trace>
  <inkml:trace contextRef="#ctx0" brushRef="#br0" timeOffset="4929.6948">12336 1688 101,'-19'21'41,"0"-7"-1,19 5 1,14-11-38,10-1 1,9-3-1,10-8-1,4-4 0,7-4-1,-6-6 0,-4-5 0,-13-2 0,-11-2 0,-14-3 0,-13 6-1,-14 7 1,-11 9 0,-10 10 0,-4 12-1,0 11 0,3 9 1,7 6-1,8 4 0,14 0-2,13-5-2,22-1-4,7-15-31,35 0-2,8-12 0,26-1-1</inkml:trace>
  <inkml:trace contextRef="#ctx0" brushRef="#br0" timeOffset="5413.3041">13604 1566 86,'2'-14'38,"-2"14"1,-29 4 1,2 21-29,-14-5-5,3 8-2,-4 4-1,5 7 0,6 0-1,11 2 0,13-5-1,16-2-1,17-8 1,16-7 0,12-8-1,6-12 1,5-11 0,0-9-1,-7-6 2,-6-8-1,-15-4 0,-16-2-1,-14 2 0,-11 2-1,-9 8 1,-9 5-2,-2 7 0,-1 6-2,7 7-1,7 2-2,24 2-21,3-7-12,24 1 1,7-9-1,22-3 2</inkml:trace>
  <inkml:trace contextRef="#ctx0" brushRef="#br0" timeOffset="5631.7083">14269 1181 101,'0'0'41,"0"0"0,-33-52-1,33 52-36,-63 5 0,-9 34-1,1 33-1,5 24-3,19 13 1,18 5-4,18-12-9,23-7-26,5-28-1,12-13 0,-7-21-1</inkml:trace>
  <inkml:trace contextRef="#ctx0" brushRef="#br0" timeOffset="5772.111">13857 1601 115,'-22'-23'41,"19"8"2,7 0-2,15-5-44,-19 20-34,56-21-2,-56 21 0,82-23-3</inkml:trace>
  <inkml:trace contextRef="#ctx0" brushRef="#br0" timeOffset="6505.3251">15000 1531 96,'21'-11'41,"-13"0"0,-8 11-1,-2 20-34,-12-1-3,-10 7-1,-2 4 1,-7 7-2,-1 4 0,0 2-1,3-1 1,5-7-1,9-3 1,8-13-1,10-3 1,-1-16 0,26-7-1,-2-9 1,5-11 0,0-9 1,1-8-1,-3-6 0,-1-2 0,-8 4 0,-4 7 0,-7 2-1,-4 12 1,-7 12 0,4 15-1,-11 12 0,6 10 0,3 10-1,6 2 1,9 4 0,9 0-1,10-4 1,11-9 1,8-7-1,8-8 0,4-10 1,-1-8-1,0-8 1,-7-6 0,-6-6-1,-7-2 1,-9-1-1,-9 4 1,-9 4-1,-6 8 2,-9 15-2,0 0 0,-21 21-2,1 9 2,-1 7-1,-1 8-1,5 7-1,4 0-2,13-2-1,8-13-6,33-1-25,-3-16-5,25-3 3,-1-19-3</inkml:trace>
  <inkml:trace contextRef="#ctx0" brushRef="#br0" timeOffset="6848.5317">16108 1573 115,'-27'-5'40,"-20"5"0,4 18 0,-7 2-37,-3 8 0,1 9-1,6 7-1,5 1 0,9 0-1,16-2 0,13-2-1,15-9 1,13-5 0,13-15 0,6-10-1,7-13 2,2-10 0,-2-9 0,-1-9 0,-8-1-1,-7-5 2,-7 6-2,-9 2 2,-10 9-2,-5 8-1,-4 20 1,-17-3-1,3 16-1,-3 9-1,6 8-3,0 0-5,22 5-23,-7-7-7,25 2 1,1-14-2</inkml:trace>
  <inkml:trace contextRef="#ctx0" brushRef="#br0" timeOffset="7176.138">16626 1481 102,'-44'-8'39,"4"16"1,-10 4 0,14 7-33,1 4-4,12 3 0,14 2-1,16 0 0,17-4-2,15-4 0,11-3 0,7-4 0,0-2 0,-3-2 0,-7 0 1,-13-2-1,-15 4 0,-14 5 0,-18 4 0,-14 5-1,-10 3 0,-9 3-1,1 2-1,-3 1-4,17 4-14,-4-18-18,32 2 0,3-22 0,37 6-1</inkml:trace>
  <inkml:trace contextRef="#ctx0" brushRef="#br0" timeOffset="7503.7443">17101 1527 100,'8'-54'40,"-10"21"0,-29 15 0,-1 24-36,-13 13-1,11 20-1,0 11 0,8 6-1,16-7-1,24-12 0,10-11 0,9-7 1,1-4-2,-1-7 1,-5 0 1,-5-3-1,-13 0 1,-10 9 0,-12 1-1,-13 8 0,-7 1 1,-5 8-2,-3-2 1,-1 1-3,5 3-2,-4-14-16,18 10-18,-4-15 1,19 2-2,-5-13 0</inkml:trace>
  <inkml:trace contextRef="#ctx0" brushRef="#br0" timeOffset="8143.3566">18068 1568 79,'7'-10'39,"-7"10"-2,0 0 1,-20 28-35,3-2-2,-2 8 0,-1 7 0,0 4-1,2 2-2,7-1-1,0-16-18,22 3-16,2-17 0,15-7 0,2-19 0</inkml:trace>
  <inkml:trace contextRef="#ctx0" brushRef="#br0" timeOffset="8299.3596">18185 1425 57,'0'0'37,"-38"-69"-1,38 69-2,-31-54-15,31 54-23,-21-49-14,21 49-16,0 0-2,0 0-1,49-48 3</inkml:trace>
  <inkml:trace contextRef="#ctx0" brushRef="#br0" timeOffset="8564.5647">18369 1265 61,'79'32'37,"-9"6"0,-29 3 0,-30 6-22,-32 0-7,-22 2-1,-12-10-3,20-8-1,8-3-1,15-5 0,10-1-1,15-4 0,9-1-1,8 0 0,3 0 1,2 1-1,-4 2 1,-5 2-1,-8 0 1,-9 1-1,-10 0-1,-8-1-1,-2-1-3,-8-18-18,19-3-16,-13 1 0,13-1 0,20-29-1</inkml:trace>
  <inkml:trace contextRef="#ctx0" brushRef="#br0" timeOffset="9110.5752">19720 1482 98,'-3'-51'38,"3"51"2,-11-21-9,11 21-28,-17 25 0,1 11 0,-1 16 0,-10 3-2,5 6 1,3-7 0,11-7 0,11-11-1,12-13 0,14-13 0,13-12 0,11-8 0,6-13 0,4-9 0,-1-6 0,-6-2 0,-7-2 0,-9 4 0,-12 3 0,-8 5 0,-9 9-1,-11 21 0,0 0 0,-17 7 0,3 17-1,2 7-1,-2 7-2,9 4-2,-1-6-7,25 0-25,-3-13-3,22-3 1,2-13 0</inkml:trace>
  <inkml:trace contextRef="#ctx0" brushRef="#br0" timeOffset="9469.3821">20521 1506 105,'-21'1'39,"-3"13"1,-4 11-5,1 5-33,4 8 1,0 2-1,4 2 0,3-1-1,6-4 0,4-10 0,6-4 1,6-11-1,6-9 0,7-7 0,3-14 0,3-7 1,4-7-1,3-6 0,-2-6 0,-1 3 0,-4 6-1,-4 2 1,-3 12-1,-5 10 0,-13 11-1,15 16 0,-9 9 0,1 7-3,1 2-1,11 10-6,-8-12-25,22 7-4,-3-13-1,20-4 1</inkml:trace>
  <inkml:trace contextRef="#ctx0" brushRef="#br0" timeOffset="9687.7863">21128 1579 100,'-41'0'39,"3"15"2,-11 5-2,10 5-34,1-1 0,12 7-2,11 0-2,20-3 0,19-6-2,18-12-2,22-3-4,2-16-27,25-3-5,1-15 0,13-9-1</inkml:trace>
  <inkml:trace contextRef="#ctx0" brushRef="#br0" timeOffset="10030.9929">21812 1263 107,'0'0'42,"-16"-26"2,-25 45-2,-12 21-38,-14 29-2,1 24 1,2 3-2,24 0-1,16-13 0,18-26 0,8-19-1,6-13 1,6-17 0,7-11 0,3-10 1,4-12 0,0-9 0,1-5-1,-1-2 1,-2 1 0,-5 8-1,-2 8 0,-7 8 0,0 13 0,-4 14-1,-3 8-1,1 9-3,-2 4-1,11 11-10,-9-11-24,21 4-1,-6-16 1,19-3 0</inkml:trace>
  <inkml:trace contextRef="#ctx0" brushRef="#br0" timeOffset="10405.4001">22159 1552 100,'-22'-4'40,"-16"2"1,4 16 0,-11 16-30,5-3-7,1 2-1,8 7-1,5 5 0,10 0-1,11-4-1,12-3 0,13-12 0,11-7 0,9-10 0,3-12 1,2-8 0,0-10-1,-6-6 1,-4-7 0,-9 1 0,-10 1 0,-8 7-1,-7 6 1,-7 9-1,-5 10 0,-4 11-1,-2 8 1,4 7-2,1 3 0,8 3-1,6-2-2,13 0-3,1-15-3,20 2-11,-10-13-17,22-2 0,-9-13 0,13-4 3</inkml:trace>
  <inkml:trace contextRef="#ctx0" brushRef="#br0" timeOffset="10748.6067">22604 1584 108,'0'0'37,"0"0"3,-27 8-2,11 11-32,-10 4-1,4 4-2,-2 1-1,5 5 0,3-1-1,6-3 0,5-5-1,6-4 1,6-10-1,5-5 0,6-9 0,3-9 1,4-6 0,1-10 0,3-6 0,2-6-1,1 1 1,0 0-1,-2 5 1,-4 5 0,-4 8-1,-5 11 1,-5 12-1,-9 16 0,-6 7-1,-8 6 0,1 7-2,-2 1-1,7 3-3,-2-7-3,19 0-19,-4-15-12,20-1 2,0-15-2,18-3 3</inkml:trace>
  <inkml:trace contextRef="#ctx0" brushRef="#br0" timeOffset="11185.4151">23101 1631 117,'-31'-19'40,"4"12"2,-18 1-2,10 14-33,-6 2-4,4 6 0,1 7-2,8 6 1,9 1-2,7 4 0,9-3 0,8-1 0,8-9 0,8-6 0,7-11 0,4-11 0,5-6 0,-1-10 0,1-5 0,-1-5 0,-3 3 0,-5 0 0,-8 9 0,-5 7 0,-15 14 0,0 0 0,-10 27 0,-14 12 0,-9 14 0,-5 12 0,-7 6 0,-4 10 0,-2-3 0,4-3 0,4-9 0,6-12 0,9-16 0,6-11 0,9-16 0,13-11 0,4-23 0,7-8-3,9-7-1,-1-14-3,11 0-7,-13-18-13,17 12-14,-15-5 2,11 14-2,-10 6 1</inkml:trace>
  <inkml:trace contextRef="#ctx0" brushRef="#br0" timeOffset="11575.4226">23211 1777 114,'0'0'40,"0"0"2,17-6-2,0 5-37,9 0-1,4 2 0,6-3 0,2-1 0,3 1-1,-1-5 0,-2-2 0,-3-6-1,-3-2 1,-5-5-1,-6 1 1,-7-4-1,-8 2 0,-8 3 0,-12 10 0,-12 6 0,-6 11 0,-10 9 0,-1 7 0,0 5 0,5 7-1,9 0 0,15-4-1,20-3-2,14-12-3,29-3-18,-1-14-15,27-3-1,2-14 1,15-2-1</inkml:trace>
  <inkml:trace contextRef="#ctx0" brushRef="#br0" timeOffset="11887.4286">24011 1616 123,'-40'12'42,"-23"3"1,9 13-2,-7 0-37,9 5-2,11 2-2,14 0 0,19-3 0,17-8 0,17-9 0,13-10 0,12-10 0,8-15 0,2-11 0,3-15 0,-3-11 0,-61 57 0,60-68 0,-60 68 0,60-64 0,-60 64 0,41-58 0,-1 19 0,-36 16 0,-4 23 0,-15 19 0,-1 19 0,-12 20-6,-13 4-18,15 13-14,3-11-5,21-5 1,-1-12-2</inkml:trace>
  <inkml:trace contextRef="#ctx0" brushRef="#br0" timeOffset="12792.246">4194 3431 79,'4'-11'40,"-12"-7"-2,8 18 1,-22-22-31,4 15-3,-11-1 0,-1 9-1,-10 6-2,-4 11 0,-4 14 0,-1 11-2,2 14 1,6 10-1,8 5 1,11-1-1,14-1 1,13-10-1,15-15 1,14-17 0,11-21 0,8-21 0,9-21 0,0-10 0,1-15 0,-4-5 0,-7-6 0,-8 4 0,-9 6-1,-10 14 1,-9 11-2,-9 18 2,-7 18-1,-12 26 0,-6 16 0,-3 13-1,1 15 0,0 3-2,12 7-1,5-13-4,27 3-15,7-34-16,34-8-1,9-30 1,26-8 0</inkml:trace>
  <inkml:trace contextRef="#ctx0" brushRef="#br0" timeOffset="13073.0514">5277 3434 100,'-15'-41'37,"-10"29"3,-28 4-4,-3 24-29,-7 6-2,7 11-1,5 1-2,11 3-1,12-4 0,18-5-1,20-8 1,18-8-1,14-3 1,9 3 0,2-1 0,2 4-1,-7 4 1,-6 4-1,-20 9 0,-15 6 0,-15 6 0,-14-1-1,-6 2 0,-6-6-2,6-2-4,-6-23-18,26 3-14,8-17-1,19-22-1,14-14 0</inkml:trace>
  <inkml:trace contextRef="#ctx0" brushRef="#br0" timeOffset="13478.6592">7222 2689 57,'5'-30'35,"-13"14"0,3 29 2,-14 17-14,1 40-13,-11 13-4,0 24-1,-4 13-2,4 9-1,3 1-1,4-7-2,9-11-2,1-22-22,20-5-11,0-28-1,16-15 0,-3-26 0</inkml:trace>
  <inkml:trace contextRef="#ctx0" brushRef="#br0" timeOffset="13665.8628">6832 3500 112,'-38'3'39,"23"10"1,15-13-2,12-15-37,43-9-2,20-14-1,21-6-3,11-14-3,24 5-24,-10-21-6,9 14 1,-16-13-4</inkml:trace>
  <inkml:trace contextRef="#ctx0" brushRef="#br0" timeOffset="14024.6697">7989 2611 96,'-30'34'40,"-12"6"0,8 29 2,-15 0-36,7 15-1,-1 9-1,3 11 1,-1 2-3,7 2 1,2-8-2,7-10-1,10-9 1,7-15-2,9-15 2,9-17-2,11-16 2,6-17-1,6-15 0,6-9 1,-1-11-1,0-5 1,-2-5-1,-6 5 1,-7 2-1,-4 10 1,-8 11-1,-11 16 0,0 0-1,8 32 0,-8 4-1,-1 3-4,8 12-1,0-12-9,22 13-22,-6-21-2,19 0 0,0-24 0</inkml:trace>
  <inkml:trace contextRef="#ctx0" brushRef="#br0" timeOffset="14679.8823">8390 3374 92,'-13'30'40,"-3"-8"1,16 11-2,1-9-23,15-8-14,10-9 0,9-7 0,2-9-1,3-7 0,-1-9 0,-6-6-1,-7-4 1,-10 0 0,-12-2 0,-9 4-1,-10 6 1,-10 9-1,-7 13 1,-6 11-1,-5 14 0,0 14 1,6 9-1,3 8 0,10 4 0,13 0 0,17-6 0,16-8-1,21-15-1,14-13-1,14-13-1,7-14 0,12-10-2,-6-13 1,1-4 0,-11-6 1,-14 1 2,-16 6 1,-18 5 3,-14 13 1,-20 12 1,-10 18 0,-16 14 1,-2 17-1,-3 11-1,3 8 0,6 6-1,5-1-1,10-4 1,7-7-2,8-12 2,7-11-2,5-15 1,6-16-1,3-16 1,2-10 0,2-14-1,-2-9 1,-1-7-1,-3-4 1,-2-2-1,-2 8 1,-4 8-1,3 4-1,1 12 1,6 7-1,6 12-2,2 1-3,16 23-12,-13-18-15,23 15-8,-9-7 0,10 8-1</inkml:trace>
  <inkml:trace contextRef="#ctx0" brushRef="#br0" timeOffset="15007.4886">9545 3495 112,'-17'15'40,"17"7"1,0-22-9,19 1-29,9-9 0,11-5-1,4-7-1,7-4 0,-1-8-1,-5-1 0,-9-2 0,-13 4 1,-18 5-1,-14 7 1,-20 11 0,-14 13 0,-13 13 1,-1 13-1,-2 11 0,6 6 0,12 5 0,16 2 0,19-5-2,20-9-3,26-3-5,6-27-19,39 5-13,6-23-1,27-1 1,5-19-1</inkml:trace>
  <inkml:trace contextRef="#ctx0" brushRef="#br0" timeOffset="17369.1786">11362 3419 56,'13'-11'34,"-6"-7"-1,4 7 2,-17-11-26,5 11 0,-17-5-1,1 15-1,-18 0 0,-2 14-2,-9 2-1,-2 10 0,0 6-2,2 7 1,7 4-2,7 2 0,8-1 0,12 0-1,11-4 1,10-5-1,12-9 1,11-9-1,7-11 1,12-12 0,7-16-1,5-9 2,2-15-2,-2-6 2,-3-7-2,-7 0 2,-8 6-2,-8 6 1,-13 10 0,-9 11 0,-10 17-1,-5 10 1,-14 33-1,-3 8 0,-3 4 1,2 9-2,3 0 2,6-1-2,11-6 1,12-12 0,13-15 0,15-16-1,10-11 2,8-14 0,5-7-1,1-7 1,-4-4 0,-8 3 0,-10 3-1,-9 5 2,-13 10-2,-9 11 1,-13 7-1,-17 25 0,-3 6 0,-7 7 0,-2 5-1,0 2 1,2 1 0,3-8-1,9-6 1,8-12 0,7-20 0,13 1 0,6-19 0,9-11 2,5-10-2,3-6 1,1-7 0,-3 1 0,-1 1-1,-6 11 1,-7 5 0,-3 11-1,-5 9 0,2 9 0,1 10 0,6 2 0,6 2 0,10-2 0,8-4 0,6-5 1,2-5-1,2-7 0,-3-4 0,-7-2 1,-11-2-1,-16 1 1,-14 5-1,-16 6 0,-13 9 0,-14 9 0,-9 13 0,-4 10 0,1 11 0,5 7-1,14 4 1,13 1-1,19-4 1,21-7-2,26-9-4,11-27-15,37 8-14,-3-26-6,24 1 1,0-22-2</inkml:trace>
  <inkml:trace contextRef="#ctx0" brushRef="#br0" timeOffset="18024.3912">14344 3079 98,'0'0'38,"0"0"1,-6 26-2,-2-8-35,0 11 1,-8 7 0,0 14 0,-7 5-1,-1 7 1,-2-4-2,1-2 1,2-9-1,6-8 0,5-15 0,12-24 0,0 0 0,30-26 0,5-15 0,7-9 0,5-10 1,4-5-1,2 1 0,-5 3-1,-5 12 1,-12 12-1,-9 16 1,-7 18-1,-8 17 0,-6 17 0,-3 12 0,0 11 0,2 6-2,6 2 0,10 0-3,5-12-2,22-1-10,-3-29-21,30-3 0,-2-27-1,15-3 1</inkml:trace>
  <inkml:trace contextRef="#ctx0" brushRef="#br0" timeOffset="18289.5963">15219 3119 104,'-42'-24'37,"2"25"2,-16 4-1,8 20-31,-2 11-2,9 16 0,6 7-3,16 4 1,15 0-2,19-5-1,15-8 1,14-11 0,10-16 0,5-14-1,1-17 1,0-14-1,-10-14 0,-12-10 1,-12-6-2,-14-5 0,-9-1-1,-11-1-2,-5 11-3,-14-4-9,16 29-18,-15-2-5,26 25 0,-21-12-1</inkml:trace>
  <inkml:trace contextRef="#ctx0" brushRef="#br0" timeOffset="18820.0065">16375 3240 96,'-12'15'39,"13"11"1,1-8-3,22 3-34,7 2-3,13 0 2,8-5-1,11-3 1,2-9-1,3-6 1,-1-14-1,-8-4 0,-9-9 0,-12-4 0,-13-3 0,-17-2-1,-16 1 1,-12 3 0,-12 7-1,-10 6 1,-10 10-1,-6 10 1,-6 16-1,3 12 0,4 15 0,7 9 0,11 9-1,11 3-1,22 3-1,18-10-4,32 2-14,8-28-18,33-4 0,7-27-2,25-5 2</inkml:trace>
  <inkml:trace contextRef="#ctx0" brushRef="#br0" timeOffset="19007.2101">17619 3102 65,'-78'52'37,"-15"10"-2,2 14 2,-5-2-23,9 3-14,17 3-5,5-17-28,28-5 0,12-23-4,25-12 1</inkml:trace>
  <inkml:trace contextRef="#ctx0" brushRef="#br0" timeOffset="19210.014">17144 3424 102,'-24'-14'39,"12"20"2,-4-6-2,10 10-37,27-1-1,22-2-1,19-5-1,21-10-2,21-4-2,13-18-3,20-1-3,-9-27-17,11 7-9,-19-23 1,-8 3-1,-25-18 0</inkml:trace>
  <inkml:trace contextRef="#ctx0" brushRef="#br0" timeOffset="19350.4167">18329 2578 85,'-43'28'39,"-19"22"-1,3 34 2,-11 7-32,9 19-4,4 6-2,11-3-1,13-2-6,4-23-23,27 4-10,1-24-1,18-8-1,-5-27 1</inkml:trace>
  <inkml:trace contextRef="#ctx0" brushRef="#br0" timeOffset="19537.6203">17824 3241 102,'-10'0'40,"10"0"1,10 13-2,21-6-38,20 1 0,15 0-4,12-4-1,17 12-19,-5-20-16,9 11 1,-17-14-3,1 9 1</inkml:trace>
  <inkml:trace contextRef="#ctx0" brushRef="#br0" timeOffset="20208.4332">18468 3406 100,'-32'23'40,"18"7"1,14-30-2,9 18-38,22-18 1,18-6 0,5-8-1,7-4-1,-1-9 1,-3-5-1,-10-4 0,-12-1 0,-15 1 1,-18 2-1,-16 4 1,-11 6-1,-13 8 0,-8 11 1,-6 10 0,-1 12 0,3 7-1,8 11 1,11 4 0,14 5-1,15-3 0,19-5 1,19-6-2,16-10 1,14-12 0,8-12 1,7-11-1,1-9 1,-5-6 0,-8-2 0,-13-3 0,-12 5 0,-14 4 0,-10 8-1,-20 18 1,0 0-1,-12 12 0,-5 13 0,-5 11-1,-2 4 1,4 6-1,0 2 0,4-5 0,5-4 0,4-9 1,7-11 0,0-19 0,18-1 1,-4-20 0,3-11 0,4-12 0,3-7 0,2-4 0,-2-1 0,-2 4-1,0 6 1,-4 9-1,1 8 1,-2 7 0,2 8-1,3 6 1,5 4-2,6 4 1,5 2-2,8 5-3,-2-6-5,12 22-15,-19-20-10,13 16-7,-17-15 1,4 11 0</inkml:trace>
  <inkml:trace contextRef="#ctx0" brushRef="#br0" timeOffset="20567.2401">19821 3155 105,'-18'29'40,"-17"-5"1,6 21-1,-12-2-34,4 10 0,-3 0-3,4 0-1,6-6-1,9-2 0,9-13-1,11-12 0,13-15 0,10-15 1,9-15-1,11-11 1,4-13 0,4-11 0,2-3 0,-2 5-1,-8 7 1,-9 8-1,-6 16 1,-12 14-1,-15 13 0,7 24 0,-13 7 0,-2 10-1,3 4-1,3 2-1,11 1-4,5-13-4,28 9-13,-9-29-13,28 7-2,-1-25-2,16 2 1</inkml:trace>
  <inkml:trace contextRef="#ctx0" brushRef="#br0" timeOffset="20910.4467">20521 3270 118,'-37'-19'41,"0"21"1,-18-3-1,15 14-37,-14 13-2,6 9-1,3 7 0,9 4 0,13 1-1,11-4-1,15-5 1,12-12 0,14-11 0,7-13 0,8-13 0,5-14 1,4-13-1,-1-10 1,2-3-1,-8-2 1,-5 5-1,-10 5 0,-10 11 0,-12 12 0,-9 20 0,-13 15 0,-3 12-1,1 8 0,2 7-1,7 1 0,11 0-4,8-16-8,29 8-13,-9-35-11,31 0-2,-2-29-2,22-6 2</inkml:trace>
  <inkml:trace contextRef="#ctx0" brushRef="#br0" timeOffset="21113.2506">21464 2622 122,'-15'4'42,"-27"16"-1,1 43 2,-21 13-41,12 11 0,3 16-1,5 2 1,11-2-4,11-8 0,13 2-14,-8-34-15,20 0-11,-12-26 0,10-7-1,-3-30 1</inkml:trace>
  <inkml:trace contextRef="#ctx0" brushRef="#br0" timeOffset="21830.8644">5272 4929 57,'19'-43'37,"-5"-10"-1,2 2 1,-14-9-25,-1 11-2,-18-3-3,-5 14-1,-17 10-2,-10 19 0,-8 19-1,-6 26-1,-7 21 0,3 24-1,6 20 1,9 17-1,9 16 0,16 9 0,12 5-1,12-6-1,14-8 0,6-15-6,14-1-14,-9-33-17,8-16 1,-13-29-1,2-20 1</inkml:trace>
  <inkml:trace contextRef="#ctx0" brushRef="#br0" timeOffset="22642.08">4505 5533 100,'-12'6'40,"12"-6"0,12 21-2,14-12-36,18-4-2,15-4 1,12-5-1,13-8 0,9-6 0,12-3-1,6-5 1,3-2-1,0 0-1,-3 4 1,-12 2 0,-14 7 0,-17 5 0,-21 5 1,-26 7 0,-21 9 0,-17 8 1,-23 8 1,-11 12-1,-14 8 1,-4 8 0,-2 7 0,10 4 1,9-4 0,12-3-1,21-9 1,22-9-1,26-17 0,20-15 0,17-20-1,11-13-2,9-16-1,3-10 1,-2-15-1,-7-3 1,-13-4-1,-10 2 0,-16 4 2,-15 8 0,-15 7 0,-15 13 0,-11 16 1,-10 10-1,-7 13 1,-1 11-1,3 5 0,5 6 1,14 2-1,13-6 0,17-4 0,19-4 0,15-6 0,12-2 0,7 1 0,2 1 1,-3 4-1,-8 8 0,-11 9 0,-15 6 0,-16 7 0,-13 5 0,-11 0 0,-9 3 0,-3-8 0,-4-3 1,1-11-1,3-11 0,5-13 1,7-12-1,9-13 0,7-15 1,4-10 0,9-11-1,2-4 1,2-4-1,1 2 1,0 5-1,-1 5 1,-2 9-2,2 11 1,-1 7-1,3 12-1,3 6-2,9 11-2,2-3-5,16 22-12,-12-16-11,20 17-5,-8-10 0,13 8 0</inkml:trace>
  <inkml:trace contextRef="#ctx0" brushRef="#br0" timeOffset="22876.0845">7572 5185 101,'-39'11'39,"-24"-3"1,3 19-2,-12 2-33,-1 12-1,-3 5 0,7 11-2,10 0 0,15 1-1,18-2 0,19-6-1,22-10-1,25-11-1,25-9-2,13-17-6,30 3-18,-9-23-12,16-3 1,-9-18-3,4 0 2</inkml:trace>
  <inkml:trace contextRef="#ctx0" brushRef="#br0" timeOffset="23234.8914">7783 5390 102,'-42'44'39,"4"-13"0,25 5-1,17-19-35,24-7 0,18-11-2,16-10 1,15-13-1,8-9-1,0-7 1,-5-4-1,-11-2 1,-17 2-1,-20 0 0,-16 7 1,-21 9-1,-18 10 2,-17 13-1,-13 12 0,-12 15 0,-6 13 0,2 9 1,5 9-2,11 4 1,16 0-1,20-3-1,24-9-1,27-10-2,20-20-4,37-2-15,-2-31-15,27-7-2,-3-26-1,17-4 0</inkml:trace>
  <inkml:trace contextRef="#ctx0" brushRef="#br0" timeOffset="23531.2971">8871 4851 113,'-57'13'40,"-17"1"1,11 30-6,2-9-33,15 6-1,12 1 1,17-2-2,18-6 1,17-5-1,17-7 1,10-6-2,5-4 2,2-5-1,-2-2 0,-5 2 0,-8 2 0,-10 6 1,-12 6-1,-9 6 1,-12 5 0,-7 7-1,-5 2 1,-6 1-1,0 0-2,1-6-1,9 5-8,-4-24-17,22 8-13,-4-25 0,31 13-2,1-18 2</inkml:trace>
  <inkml:trace contextRef="#ctx0" brushRef="#br0" timeOffset="23671.6998">9279 5614 108,'-36'6'35,"-3"-7"-20,6-3-14,-2-12-40,18 5-3,-2-12 1</inkml:trace>
  <inkml:trace contextRef="#ctx0" brushRef="#br0" timeOffset="45512.1198">2350 1744 87,'14'-12'36,"0"4"2,-13-4-11,-1 12-20,-13-18-1,-2 12 0,-16 3-1,-4 7-2,-13 4 1,-5 14 0,-7 7-1,1 10 0,0 3 1,7 6-3,6 2 2,8 1-2,13-3 1,12-5-2,14-9 1,13 0-1,18-12-2,9-8 0,18-10-3,10-13-7,21-1-27,-2-14-1,14 3-1,-8-15 1</inkml:trace>
  <inkml:trace contextRef="#ctx0" brushRef="#br0" timeOffset="45792.9252">3134 1740 105,'0'0'39,"-10"30"2,-10-3-4,4 8-36,-4 8 1,3 7-1,1 1-1,3 8-2,8-2-2,4-24-13,23 4-22,6-24-1,17-6-1,0-18 2</inkml:trace>
  <inkml:trace contextRef="#ctx0" brushRef="#br0" timeOffset="45964.5285">3510 1726 91,'-18'-7'41,"7"17"2,-10 8-3,9 14-24,-3 8-13,4 6-3,2 3 1,3 1-2,3-1 0,2-6-5,16 0-28,-7-25-7,17-4 1,-3-20-1</inkml:trace>
  <inkml:trace contextRef="#ctx0" brushRef="#br0" timeOffset="46151.7321">3615 1456 108,'-57'-69'42,"57"69"1,-60-56-2,60 56-47,-65-49-18,65 49-17,-53-34 1,53 34 0,0 0 0</inkml:trace>
  <inkml:trace contextRef="#ctx0" brushRef="#br0" timeOffset="46635.3414">3168 1445 80,'0'0'45,"0"0"0,0 0-4,0 0-10,-46-39-31,46 39-1,0 0-6,0 0-30,0 0-5,0 0 2,0 0-3</inkml:trace>
  <inkml:trace contextRef="#ctx0" brushRef="#br0" timeOffset="47009.7486">3741 1070 85,'0'0'40,"0"0"1,0 0 0,0 0-34,0 0-1,23 42-1,-7 27-1,0 22-1,-12 8-1,-4 11 0,-12 5-2,-9 0-1,-13-11-2,1-36-3,12-6-16,-6-22-18,16-5 0,-6-19-1,17-16-1</inkml:trace>
  <inkml:trace contextRef="#ctx0" brushRef="#br0" timeOffset="47290.554">3248 1064 90,'0'0'42,"-113"14"3,20 48-3,2 36-37,-3 30-2,15 21 1,17 0-1,27 2-2,33-19-1,40-26-3,28-14 1,22-16-6,35-14-30,0-24-4,15-7 2,-4-24-3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0T22:58:55.1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2188 1632 53,'4'-28'32,"-4"28"2,0 0-1,5-16-25,10 43 0,-14-1 0,12 31-2,-13 11-2,7 23-1,-7 7-2,2 10 1,-6 1-3,1-6-1,5-3-1,-8-25-4,19-2-19,-13-34-8,9-16-2,-9-23 0</inkml:trace>
  <inkml:trace contextRef="#ctx0" brushRef="#br0" timeOffset="202.8039">1902 1641 78,'-68'-46'38,"16"23"-1,2-2 1,33 14-32,4-5-1,36 6-1,18-5-1,26 6-2,17 1-2,14-3-1,22 11-4,-9-14-18,25 23-13,-13-8 0,4 14-2,-13-7 2</inkml:trace>
  <inkml:trace contextRef="#ctx0" brushRef="#br0" timeOffset="561.6108">3072 1827 82,'-54'49'38,"-7"-2"-2,11 13 2,2-6-34,10 10 0,8-2 0,19-1-2,8-8 0,13-1 0,15-18-1,18-9 0,9-16 0,9-13 0,7-14 0,0-14 0,-5-12-1,-8-12 1,-10-4-1,-17-1 0,-17-1 0,-16 5-1,-17 12 1,-12 13-1,-9 18 0,-7 12 0,7 17-2,0-1-3,36 27-18,2-22-14,33 5 1,14-23-2,33-6 1</inkml:trace>
  <inkml:trace contextRef="#ctx0" brushRef="#br0" timeOffset="780.015">4227 1048 76,'-32'11'35,"1"35"0,-12 18 1,2 34-32,-3 9 1,10 29-1,0 4-1,9 5-2,8-7-2,7-18-2,22-1-30,-3-33-3,14-19 0,1-35-2</inkml:trace>
  <inkml:trace contextRef="#ctx0" brushRef="#br0" timeOffset="1294.8249">3805 1893 94,'-29'3'38,"29"-3"1,0 0-4,49-3-33,13-6 0,22-6-1,13-1-2,10-3 1,7 4-2,-3-2 0,-7 11 0,-16 1 0,-15 7 0,-21 1 0,-18 8 2,-14 0 0,-20-11 2,-24 26 0,-8-10 0,-7 9 2,-13-1-1,0 9 1,-5-1-1,5 9 0,11 2 0,9 0-1,10-4-1,19-5 1,13-7-2,15-10 1,13-9 0,10-12-1,8-12 0,1-11 0,0-7 0,-7-5 0,-5-4 0,-9 1 0,-11 4 1,-7 6-1,-11 9 1,-7 23 0,0 0-1,-20 23 0,2 13 0,6 5 0,3 3-1,5-3 0,13-1-1,12-21-1,24-15-3,11-44-8,37-2-23,-2-38-3,18-6 1,-5-30 0</inkml:trace>
  <inkml:trace contextRef="#ctx0" brushRef="#br0" timeOffset="1450.8279">5631 1052 100,'-41'52'39,"-22"19"1,9 41-1,-10 6-34,12 17-3,7 6-2,8-10-7,31 12-30,-10-26-3,22 4-1,-8-24 0</inkml:trace>
  <inkml:trace contextRef="#ctx0" brushRef="#br0" timeOffset="2184.042">2533 3558 63,'8'-34'37,"2"14"0,-11-1 1,1 21-29,0 0-2,-17 14 0,-2 4 0,5 10-4,-6 6 1,4 7-3,-4 2 2,6 5-2,-1-3 1,5-3-1,3-6-1,3-8 0,6-10 1,-2-18 0,16-2-1,-2-17 1,6-13-1,1-11 1,1-9-1,1-5 1,-2-7-2,1 2 1,-2 5-1,-8 5 2,1 11-2,-3 8 1,-2 11 0,-8 22 0,0 0 0,0 0 0,17 39 0,-11-7 0,1 4 1,5 1-2,8-3 2,11-7-2,10-13 2,18-8 0,9-19-1,10-12 1,5-10 0,4-8 0,-5-7 0,-8 4 0,-10 5 0,-19 5-1,-13 15 0,-16 12 0,-16 9 0,-11 32-1,-12 9 1,-5 10-1,-3 12 0,-1 3-1,9 3-1,5-7-4,25 3-3,-7-28-25,39 4-4,2-29 0,24-1-1</inkml:trace>
  <inkml:trace contextRef="#ctx0" brushRef="#br0" timeOffset="3026.4582">3842 3547 67,'-16'-21'36,"-3"21"1,-19-2 2,8 27-28,-19-6-1,12 19-3,-2-1-2,12 9-2,3-1 1,17 0-2,9-8 0,12-3-1,17-11 0,10-9-1,7-10 0,6-13 1,3-11-1,-3-10 0,-2-7-1,-6-10 2,-10-1-2,-8-3 1,-6 1-2,-15 3 2,-5 8-1,-6 7 1,-6 7 1,-1 7-1,11 18 0,-18-16 1,18 16-1,0 0 1,21 4 0,8-2 0,10-2 0,10 0-1,6-2 1,2-2 0,-1 1-1,-4 1 1,-8 2 0,-10 7-1,-10 4 0,-12 10 1,-16 9 0,-3 8 0,-11 5 0,-3 3-1,-4 2 1,2-4-1,3-3 2,6-10-2,10-12 0,4-19 0,23-3 0,4-20 1,5-11-2,6-9 2,3-9-1,2-3 0,-5 0 0,-4 5 0,-9 6 0,0 12 0,-13 7 0,-12 25 0,0 0 0,16-2 1,-19 23-1,-1 9 1,0 4-1,1 2 0,1 1 1,4-3 0,9-5 0,3-8-1,11-14 1,5-10-1,13-13 1,6-11 0,8-11-2,-2-6 2,2-6-2,-5 4 2,-7 3-1,-11 9 0,-7 13 1,-27 21-1,16 3 0,-21 20 0,-10 13-1,1 10 1,1 6-1,3 1-2,8 3 0,5-14-4,26 8-6,-15-34-10,44 18-2,-28-43-6,34 15-6,-23-28-2,15 4 1</inkml:trace>
  <inkml:trace contextRef="#ctx0" brushRef="#br0" timeOffset="3650.4702">5486 3504 97,'-31'4'37,"31"-4"3,0 0-2,9 18-34,9-20 0,13-2-1,10-3-2,11-5 0,5-8 0,2-3 0,-4-4-1,-8-1 0,-8-1 0,-10 3 0,-15 2 0,-18 5 0,-12 8 1,-9 8 0,-10 10-1,-5 9 1,-6 10 0,1 10 0,2 3-1,9 9 1,11-3 1,12-2-2,17-6 2,13-10-2,19-11 0,10-11 0,9-10 1,9-11-1,-1-7-1,-3-4 1,-3-2-1,-10 1 1,-15 5 1,-8 3 0,-26 20-1,17-12 1,-17 12-1,-20 26 1,4-3-1,-2 8 0,0 1 1,4 2-2,5-2 2,7-9-1,2-23 2,30 12-2,-1-26 0,9-13 1,3-8-2,9-8 2,-2-7-1,2 2 1,-9 4-2,-5 10 2,-11 12-1,-9 13 0,-16 9 1,5 32-2,-13 4 1,-1 9-1,3 3 1,3 0-3,12-2 1,7-16-5,27-3-7,-9-43-8,42 9-6,-22-47-1,36 6-8,-19-37-3,15-6 1</inkml:trace>
  <inkml:trace contextRef="#ctx0" brushRef="#br0" timeOffset="3822.0735">7197 2623 101,'-48'35'41,"16"31"-1,-20 2 0,25 12-36,-12 20-3,6 3 0,12 0-3,3-12-3,22 11-12,-17-40-7,31 13-8,-18-36-8,14-5 0,-14-34 0</inkml:trace>
  <inkml:trace contextRef="#ctx0" brushRef="#br0" timeOffset="4305.6828">6823 3283 90,'-3'24'39,"3"-24"2,7 39-2,9-23-33,20-7-2,12-16-1,11-2 0,9-9-1,4-2 0,-5-5-1,-4 2 0,-13 4 0,-9 3 0,-14 7 0,-27 9 0,16 5 0,-28 11-1,-3 9 1,-4 7-1,-1 5 0,2 1 0,6 3 0,6-2 0,12-7 0,10-7 0,9-13 1,11-13-1,6-12 0,9-10 1,2-9-1,1-7 1,-2-4-1,-6 0 0,-3 6 1,-9 7-1,-11 8 0,-23 22 0,20-7-1,-24 23 1,-5 14-1,-3 6-1,-1 9-1,-1-1-1,12 8-2,-1-22-6,28 15-9,-25-45-6,61 23-4,-24-38-7,24 3 0,-7-25 1</inkml:trace>
  <inkml:trace contextRef="#ctx0" brushRef="#br0" timeOffset="4773.6918">8206 3258 106,'0'0'39,"-22"8"1,10 31-8,-17-11-27,4 11-2,-2 4 0,4 5-1,1-1 0,10-5-1,3-6 2,9-11-3,0-25 1,27 9 0,-4-25 0,2-11 0,6-12-2,1-7 2,0-6-2,-5 0 2,0 2-1,-11 9 0,-4 9 0,-1 13 0,-11 19 0,0 0 0,0 0 0,0 19 0,-2 3 0,4 1 0,1 0 0,6-3 1,-9-20-1,33 14 0,-8-18 1,3-6 0,3-8-1,1-5 1,2-4 0,-6 2-1,-1 4 1,-7 5-1,-4 12 0,-16 4 1,11 27-2,-15 3 1,1 9-3,-5 0-1,10 18-8,-13-26-6,28 22-6,-17-53-6,17 38-5,-17-38-7,45-11 2</inkml:trace>
  <inkml:trace contextRef="#ctx0" brushRef="#br0" timeOffset="5148.099">10602 2069 101,'30'-23'38,"22"14"1,5-14-4,4 1-39,30 19-8,-14-19-24,13 21-1,-22-14 0,-4 19-2</inkml:trace>
  <inkml:trace contextRef="#ctx0" brushRef="#br0" timeOffset="5319.7023">10573 2407 106,'-28'47'40,"15"-30"1,51-1-2,13-23-39,44-21-7,54 10-12,-15-34-6,37 15-12,-2-20-1,16 14-3,-9-10 0</inkml:trace>
  <inkml:trace contextRef="#ctx0" brushRef="#br0" timeOffset="6380.5227">12193 1380 68,'0'0'35,"0"0"-2,0 0 3,0 0-29,0 0-2,-9 21 0,9-21 0,-7 23-1,2 0 0,1 16-1,-3 13 0,2 16-1,-4 8-1,2 12 0,-1-1 0,5 0 0,-2-7-1,1-12 1,2-15 0,2-13 0,2-17 1,-2-23-1,0 0 0,11-25 0,-6-18 0,2-9 0,0-15 1,0-12-2,1-10 1,-1-7-1,0 2 0,-3 3 1,-3 11-1,-1 5 0,0 14 0,2 13 1,3 9-2,8 12 2,5 6-1,10 5 1,14 2-1,6 1 0,7 1 0,8 1 0,-2 4 0,-4 2-1,-9 7 1,-10 5 0,-20 10-1,-17 12 1,-17 8 0,-21 11-1,-11 8 1,-15 4 0,-9 6 0,-3 0-1,6-5 2,2-10-1,14-8-1,6-11-2,20-5-3,4-34-16,23 7-15,27-9-1,9-2-2,0-18 1</inkml:trace>
  <inkml:trace contextRef="#ctx0" brushRef="#br0" timeOffset="8127.7563">13027 2133 66,'0'0'36,"5"-18"0,-5 18 1,0 0-27,-11 32-1,0-7-3,6 21 0,-11 3-1,3 13-1,-6 0-2,3 6-1,0-6 0,3-8-3,8-3-1,-1-24-12,31 12-13,-25-39-12,56 16 1,-17-35-1</inkml:trace>
  <inkml:trace contextRef="#ctx0" brushRef="#br0" timeOffset="8580.165">15215 1428 83,'0'0'38,"15"21"-2,-26 11 1,-2 20-34,1 8-2,3 17 1,-2 5-2,0 3 1,4 3-2,0-10-2,9-1-3,-7-29-11,15 9-18,-10-25-1,13-6-1,-13-26 1</inkml:trace>
  <inkml:trace contextRef="#ctx0" brushRef="#br0" timeOffset="8736.168">15004 1948 94,'-28'-22'39,"-10"-6"0,20 21-3,9-9-30,25 1-3,20-1-1,25-5-2,23 3-3,14-14-6,44 18-20,-14-20-10,23 16 1,-17-12-2</inkml:trace>
  <inkml:trace contextRef="#ctx0" brushRef="#br0" timeOffset="9282.1785">16891 1219 93,'-16'-3'38,"7"28"1,-18-7-4,5 24-31,-4 12 0,6 17-2,-3 7 0,7 11-1,3 2 0,8 0 0,3-4-1,7-7 0,4-12 0,2-13 0,0-14 1,-1-16-1,-10-25 0,0 0 0,15-46 1,-19 0-1,-1-17 0,-2-13 1,0-15-1,1-12 1,8-1-1,3 1 1,10 7-1,4-2 1,12 14-1,8 13 1,6 14 0,3 21 0,2 15 0,4 14-1,-4 12 1,-5 11-1,-6 7 0,-11 8 1,-13 8-1,-13-2-1,-15 4 1,-17 0-1,-13 0 0,-13-4-1,-3 4-2,-14-14-9,28 21-10,-24-30-5,40 16-10,-1-20-2,37 9 1,-7-23 0</inkml:trace>
  <inkml:trace contextRef="#ctx0" brushRef="#br0" timeOffset="9656.5857">17467 1750 97,'-27'18'40,"-11"-18"0,20 12 0,18-12-36,0 0-1,0 0 0,18-10-1,11 8 0,10 2-1,1 0 0,4 5-1,-4 8 0,-8 3 0,-13 10 1,-17 8-1,-18 7 0,-16 7 1,-15 4 0,-6 3 0,-6-7-1,5-1 1,11-10-1,20-12 1,23-25-1,36 12 0,26-19-3,17-18-7,41 22-11,-20-35-4,39 33-6,-24-22-9,14 22-1,-27-11 0</inkml:trace>
  <inkml:trace contextRef="#ctx0" brushRef="#br0" timeOffset="10358.5992">1720 5143 91,'-22'-13'38,"22"13"0,-23-2 1,23 2-33,-18 15-2,9 8-1,-5 4-1,0 3 0,-1 4-2,5 1 1,4-1-1,8-4 0,9-5 1,10-2-1,15-5 1,9-2-1,10-3 1,6-3-1,-2 1 1,-4 2-1,-4 3 1,-14 1 0,-21 7-1,-16 4 1,-21 4-1,-15-2 0,-5 1-1,-6-8-2,6 0-2,-2-25-6,43 2-16,-7-19-11,39-8 0,8-25-1,29 4 3</inkml:trace>
  <inkml:trace contextRef="#ctx0" brushRef="#br0" timeOffset="10639.4046">2392 5221 80,'50'-28'37,"-28"-4"-1,-3 26 2,-31-12-25,3 36-5,-18 7-1,4 23-3,-7 11 0,4 14-1,1 4-1,13 4 1,8-6-1,17-5 0,8-24 0,17-19 0,7-24-1,6-21 1,1-21-1,0-12 0,-7-13-1,-13-8 0,-11 1-2,-13 5-1,-12 15-3,-16-5-6,20 56-11,-43-32-5,36 52-7,-16-8-5,21 24 0,4-6 1</inkml:trace>
  <inkml:trace contextRef="#ctx0" brushRef="#br0" timeOffset="11310.2175">4812 5150 88,'9'-54'39,"5"28"-1,-16 1 0,2 25-30,-9 30-3,2 22 0,-7 17-2,1 24 0,-3 21-2,2 16 3,-2 12-2,7 4 1,-4-3-2,11-19 2,-1-20-1,5-19 1,-1-23-2,3-22 1,-4-40-1,0 0 0,7-48 1,-5-11-2,-4-16 2,0-18-4,1-22 2,1-15-2,5-16 2,0-4-1,10 0 0,3 4 1,10 9-2,10 13 1,10 20-2,6 26 2,6 30-1,10 30 2,0 20 0,-2 17 0,-6 22 2,-10 16 0,-20 16 0,-19 11-1,-20 7 1,-24-2-1,-20 2-1,-16-4-1,-8-7 0,-3-16-1,10-9-3,3-26-6,38 10-11,-5-42-4,57 19-5,-1-29-9,40 4-2,9-12 2</inkml:trace>
  <inkml:trace contextRef="#ctx0" brushRef="#br0" timeOffset="11559.8223">5851 5914 100,'-9'25'41,"7"16"1,-16-6-1,9 13-26,-11 4-11,4 5-1,0 0-2,0-4-4,14 6-6,-8-36-14,42 11-5,-16-41-9,32-5-3,2-29-2,25-7 2</inkml:trace>
  <inkml:trace contextRef="#ctx0" brushRef="#br0" timeOffset="11793.8268">6929 5543 111,'-18'-3'41,"18"3"0,29-43-1,-3 11-39,24-7 0,20-2-1,9 0-1,10 0-3,19 21-13,-26-21-7,20 43-6,-34-11-9,0 24-2,-33 1 1</inkml:trace>
  <inkml:trace contextRef="#ctx0" brushRef="#br0" timeOffset="11981.0304">6997 5967 117,'-25'41'43,"25"-41"-2,28 16 0,37-37-40,22-11-3,24-4-3,4-23-14,33 24-6,-16-29-6,35 17-7,-13-6-4,15 14 1,-6-6 1</inkml:trace>
  <inkml:trace contextRef="#ctx0" brushRef="#br0" timeOffset="13556.6607">9599 4724 68,'1'-19'35,"-1"19"-1,6-32 1,-6 32-31,3-16 1,-3 16-3,0 0 1,-7 26 1,0-3 1,2 15-2,-2 10 0,3 16 0,0 14 0,3 18-1,1 11 0,3 2 0,1 3-3,1-3-1,8-1-3,-12-33-18,23 4-14,-10-35 0,13-14-1,-8-26-1</inkml:trace>
  <inkml:trace contextRef="#ctx0" brushRef="#br0" timeOffset="13931.0679">9650 4705 85,'4'-18'38,"-2"-11"-1,17 17 1,10-8-35,14 2 0,11 6-1,12 7 1,7 5-2,2 9 0,0 7 0,-5 14-1,-13 9 3,-19 11-2,-20 9 2,-25 7-2,-27 7 1,-20 1 0,-16-1 0,-8-7-1,-5-9-2,5-14-1,13-11-2,8-34-10,57 2-11,-16-19-13,52-13-1,8-24 0,30 1-1</inkml:trace>
  <inkml:trace contextRef="#ctx0" brushRef="#br0" timeOffset="14679.8823">10598 5670 85,'18'-20'39,"-18"20"-1,0 0 3,13-26-33,-13 26-3,0 0-1,7 33-1,-11-1 0,1 13 1,-5 7-3,3 10 2,-4 7-2,0 6 1,2 0-2,0-2 2,2-7-2,1-9-1,4-7-2,2-15-1,8-3-7,-10-32-13,22 4-13,-17-27-1,10 0-2,-8-18 2</inkml:trace>
  <inkml:trace contextRef="#ctx0" brushRef="#br0" timeOffset="14913.8868">10391 5764 102,'-22'-5'39,"-1"-8"2,23 13-1,11-19-33,19 10-4,13-4 0,13 1-1,15-2 0,13-2-1,13 0-1,3-4-3,9 6-1,-9-13-10,18 24-9,-36-26-7,10 20-9,-32-12-1,-10 12-2,-28-9 3</inkml:trace>
  <inkml:trace contextRef="#ctx0" brushRef="#br0" timeOffset="15709.5021">12070 5191 88,'0'0'39,"0"0"1,7 16 0,-7-16-31,45-6-3,-1-2-1,21 0-1,8-4-1,22 0 0,7-5-1,3 3-1,1 0 0,-6 3-1,-7 8 0,-14-1 0,-10 6 0,-17 2-1,-11-1 0,-17 1 0,-5-3-1,-19-1-2,0 0-1,-7-16-7,7 16-13,-27-14-7,27 14-7,-23-30-1,19 14 1</inkml:trace>
  <inkml:trace contextRef="#ctx0" brushRef="#br0" timeOffset="17815.5426">2979 3745 35,'-72'1'27,"-3"1"2,5 7-2,-3 11-17,-9-6-6,10 7-1,-1-3 1,14 5 1,-2-12 1,24 7 1,3-18 1,34 0 1,0 0-2,21-16 1,15-6-2,21 6-3,9-5-1,16 1-1,10 3 0,11 1-1,14 1 1,6 1-1,13 0-2,11-4 3,10-3-2,16-2 2,13-6-2,9-1 1,6 1-2,6 1 2,4 5 0,0 3 0,-2 11-1,-7 2 1,-7 5-1,-2 2 1,0 2 0,1 0 0,-5-2 0,-1 0 0,0-6 0,-1-1 1,1-3 0,2 1 0,-8 0-1,-5 3 1,-7 1-1,-7 5 1,-8 5-1,-6 4 0,-10 2 0,-5 2 0,-5-1 0,-2 0 0,-5-1 0,5-4 0,-2-5 0,2-6 1,1-1-1,-1-2-1,-3-2 1,-8-3-4,-2 12-5,-31-15-27,1 17-1,-31-9-2,-8 9 2</inkml:trace>
  <inkml:trace contextRef="#ctx0" brushRef="#br0" timeOffset="18408.354">2194 2359 54,'-45'-12'33,"11"-1"-1,14 1-2,20 12-23,-9-22-3,26 24 0,2-9 0,24 9 2,11-11-2,28 4 0,16-15 1,36 2 0,22-9-1,26 2-1,19-5-1,19 5-1,10 2 0,10 7 0,1 7-1,-3 4-1,-7 3 1,-4-1-1,-9-3 1,-10-5 0,-12-1-3,-15-13-3,-1 9-27,-28-20-3,-10 8-1,-30-13-1</inkml:trace>
  <inkml:trace contextRef="#ctx0" brushRef="#br0" timeOffset="19297.5711">7086 1351 72,'0'-19'37,"-7"-5"-1,7 24 2,-20-12-32,20 12-3,-19 27 2,12 6-3,-6 12 1,4 19-2,-3 16 1,3 20 0,-2 9 0,4 8-1,0-3-1,7-3 2,-2-17-2,5-10 1,3-26 0,-1-17 0,2-23 0,-7-18 0,11-27 0,-9-14-1,0-17 1,-1-21 0,-2-19 0,1-16-1,3-14 0,3-4 0,2-3 0,9 0 1,0 5-1,12 9 1,5 14-1,9 16 1,5 18 0,6 14-1,-2 18 0,7 18 1,-2 16-1,0 19 1,-7 15-1,-1 16 1,-12 12-1,-7 13 1,-15 8 0,-15 6-1,-18 4 0,-18-4 0,-19-2 1,-15-7-1,-5-11 0,-6-8-1,10-12-1,5-15-2,25 0-5,7-36-16,34 9-14,39-16 1,25 9-3,8-17 1</inkml:trace>
  <inkml:trace contextRef="#ctx0" brushRef="#br0" timeOffset="19547.1759">8002 2006 81,'0'0'38,"5"18"-1,0 13 1,-15-5-32,4 17 0,-10 3-2,2 11-1,-2 4-2,-2-4-2,4 2-1,-4-17-4,21 6-21,-12-30-11,9-18 0,17-3-2</inkml:trace>
  <inkml:trace contextRef="#ctx0" brushRef="#br0" timeOffset="19734.3795">7871 2085 103,'-32'-29'41,"32"29"1,-36-16-1,36 16-35,0 0-3,45-10-1,5 1-2,11-11-5,32 17-12,-9-37-7,45 32-6,-19-30-5,28 20-7,-13-8 0,11 11 1</inkml:trace>
  <inkml:trace contextRef="#ctx0" brushRef="#br0" timeOffset="21091.6056">14142 4708 68,'4'-32'35,"-4"32"-1,-13-18 0,13 18-25,-16 11-2,9 10-1,-2 1-3,2 15-1,-2 18 3,7 13-1,-1 12-1,3 15-2,0 6 2,3 2-3,-1-3 3,2-7-2,-4-15-1,2-14 1,-2-18 0,0-13 0,0-33-1,0 0 1,-11-17 0,4-20-1,5-18 1,-2-13-1,2-19 0,2-15 0,6-10-2,8-11 3,4 2-2,11 2-1,6 8 0,10 12 1,7 15-1,9 20 1,1 16 2,1 25-3,-4 16 2,-4 15 1,-10 14-1,-7 17 0,-15 9 0,-16 9 3,-16 9-3,-20 5 2,-17 2 0,-20 4 0,-11-2 0,-11-6-1,1-5-1,-1-16-8,33 6-22,-4-29-8,43 0-1,16-25-2</inkml:trace>
  <inkml:trace contextRef="#ctx0" brushRef="#br0" timeOffset="21497.2134">14811 5335 103,'-9'16'40,"9"-16"0,0 0-1,18-30-35,23 12-2,8-3 0,2 5-1,1 5 0,0 7 0,-7 11 0,-15 11-1,-17 14 1,-19 11 0,-20 12 0,-16 8 1,-13 2 0,-6 9 0,0-10-1,4 2 0,16-13 1,20-10 0,24-17-1,28-6-1,22-15 0,20-12-2,20 0-3,9-18-4,27 18-11,-23-25-8,24 30-3,-33-21-10,8 21 0,-26-7 2</inkml:trace>
  <inkml:trace contextRef="#ctx0" brushRef="#br0" timeOffset="21668.8167">15886 5955 126,'-11'23'45,"-12"-23"-4,23 0 2,0 0-43,-2-23 0,6 7-4,-1-6-2,-3 22-12,7-26-7,13 33-4,-20-7-8,0 0-4,-16-9 0,16 9 2</inkml:trace>
  <inkml:trace contextRef="#ctx0" brushRef="#br0" timeOffset="30482.9862">4415 8215 78,'9'-16'36,"-9"16"-1,0 0 0,0 0-32,5 32-1,-9 5 0,-1 10 1,3 15-1,-3 13 0,5 14 0,0 2 0,3 6 0,3-6 0,5-2-1,-1-10 0,1-12 0,-2-15-1,3-13 1,-4-16 0,-8-23 0,0 0 0,9-32 0,-13-12 0,4-15 0,-5-16 0,-3-14 0,7-16 0,1-7-1,1-9 2,12 1-1,8 6 0,12 6 1,10 10-1,12 14 0,9 18-1,8 18 1,1 23 0,4 16-1,-11 15 0,-9 19 0,-21 23 0,-21 12-1,-28 15 1,-23 7-1,-23 9 0,-14 0-1,-9-1-1,-6-13-5,24 5-13,-6-34-15,41-3-2,13-28-1,41-6-1</inkml:trace>
  <inkml:trace contextRef="#ctx0" brushRef="#br0" timeOffset="30826.1928">5541 8989 75,'13'-24'37,"5"8"-1,-6-4 1,4 16-29,-16 4-3,13 20 1,-15 7-2,0 15-1,-3 7-1,-1 6 0,-2 9 0,2-2-1,1-1-2,1-13-2,13 3-8,-9-27-25,16-3-1,-16-21 0,25-16-3</inkml:trace>
  <inkml:trace contextRef="#ctx0" brushRef="#br0" timeOffset="30997.7961">5448 9077 97,'-44'-34'38,"17"16"3,0-5-2,27 23-31,28-27-3,19 17-1,14-6-3,16-6-2,19 8-6,-3-23-15,34 22-6,-27-19-11,9 15-2,-10-13-2,-1 9 2</inkml:trace>
  <inkml:trace contextRef="#ctx0" brushRef="#br0" timeOffset="32167.8186">6038 9200 51,'0'0'34,"0"0"1,0 0-2,16-4-22,-16 4-1,-12 23-2,-1-7 0,6 18-3,-3-2-1,1 7-2,0 2 0,3-2 0,3-1 0,3-6-1,1-5 1,3-10-1,-4-17 0,0 0 1,0 0-1,13-30 1,-10-4-3,-1-7 2,0-5-1,1-6 0,1 1-1,1 1 1,2 5 0,4 10 0,2 8 0,3 7 0,2 10 0,5 4-1,4 10 0,5 0-1,7 4-2,1-2-2,13 6-3,-6-17-1,15 16-3,-19-22 1,11 14 4,-18-11 3,-4 4 3,-13 2 3,-19 2 4,0 0 3,-25-3 3,11 19 0,-22-9-2,13 18-2,-11-6-1,9 10-1,5-1 0,11 10-1,2-8 0,14 7-1,6-8 1,3-1-2,7-4 0,1-7-1,-3-2 0,-1-14-1,-1-6 0,-3-11 0,1-5-3,-3-8 1,0-3-2,-1-9 1,3 4-3,-7-6 0,9 18-5,-24-18-16,19 22-10,-10-8 1,10 10-1,-6-6 1</inkml:trace>
  <inkml:trace contextRef="#ctx0" brushRef="#br0" timeOffset="32417.4234">7074 8396 93,'-16'-7'38,"5"30"1,-12 6-1,-4 23-33,4 12-2,5 18-1,-4 7-1,6 10 1,0 1-2,7-5 1,6-10-2,6-16-1,15-13-5,-6-37-15,30-3-16,-8-32 0,19-7 0,-4-29-1</inkml:trace>
  <inkml:trace contextRef="#ctx0" brushRef="#br0" timeOffset="32604.627">7410 8505 79,'-5'-23'38,"-19"16"0,8 34 0,-16 6-29,7 39-3,-7 8-3,5 12-2,4 6-3,5-2 0,12 1-4,-6-24-29,28 3-1,-7-26 0,20-9-2</inkml:trace>
  <inkml:trace contextRef="#ctx0" brushRef="#br0" timeOffset="32947.8336">7476 9036 80,'-7'19'39,"7"-19"-2,12 16 1,-12-16-33,43-3-1,-5-13 0,10 0-1,2-11-1,4-1-1,0-6 0,-12 2-1,-11-2 1,-12 5 0,-13 4-1,-6 25 1,-27-17-1,-3 24 1,-10 11-1,-3 10 0,-1 11 0,1 6 0,7 6 0,11 1-1,16 0-1,14-11-1,22 0-2,7-27-11,32 7-20,-3-21-1,21-2-1,-9-17 0</inkml:trace>
  <inkml:trace contextRef="#ctx0" brushRef="#br0" timeOffset="33369.0417">8236 8934 85,'-20'15'37,"-12"-1"0,11 23 1,-8-8-32,15 10-1,-1-4 0,19 1-2,3-9-1,13-6 0,8-14 0,12-10-1,5-10 0,5-12 0,1-7 0,0-3-1,-5-6 1,-1 0-1,-10 3 0,-2 6 1,-12 9-1,-21 23 0,0 0 0,7 32 0,-25 22 1,-5 22 0,-9 17 0,-6 19 0,-5 9 0,-3 7 0,-4-3 1,-2-6-1,-2-14-1,1-21 0,-1-20 1,0-23-1,3-27-1,1-24-1,10-21-2,-1-31-5,25 7-12,-18-47-6,38 8-11,-6-25-1,21 5-2,3-11 1</inkml:trace>
  <inkml:trace contextRef="#ctx0" brushRef="#br0" timeOffset="34008.654">9636 8407 93,'0'0'40,"0"0"1,18 14-2,29-30-36,26-1-2,18-5-1,13-5-2,12 11-5,-11-19-15,15 28-16,-30 0-1,-17 17-1,-32 1 1</inkml:trace>
  <inkml:trace contextRef="#ctx0" brushRef="#br0" timeOffset="34195.8576">9747 8760 106,'-46'28'41,"26"-26"-1,56-9-4,37-23-35,41-13-1,37 2-6,6-18-15,49 24-6,-13-21-12,25 15 0,-20-3-2,8 14 0</inkml:trace>
  <inkml:trace contextRef="#ctx0" brushRef="#br0" timeOffset="35287.8786">12962 7654 77,'-19'-38'37,"-1"12"-1,-18-10 1,4 13-29,-25-2-3,-1 18 0,-16 5-1,-2 23 0,-15 13-1,-2 21 0,-3 13-1,10 19 1,2 20-1,13 14-1,14 11 1,19 11-2,28 1 1,32-3-1,31-10 0,30-11 0,39-31 0,23-23 0,28-33 0,23-33 0,8-32 1,-6-26-1,-15-24 1,-16-20-1,-31-15 1,-36-6 0,-43-5 0,-42-1-1,-43 1 1,-38 3-1,-36 10 1,-21 15-1,-18 25-1,-6 24 0,3 29-1,10 20-2,39 43-13,9-9-8,69 36-6,19-15-8,55 4-2,42-17 0</inkml:trace>
  <inkml:trace contextRef="#ctx0" brushRef="#br0" timeOffset="35911.8906">14720 8320 88,'-29'0'40,"29"0"0,20-9 1,28 0-33,11-14-2,27 9-2,16-9-1,20 6-1,6-6 0,10 11-1,-4-4-1,-7 10-1,-9 3-1,-12-8-2,-4 15-4,-33-26-13,14 35-10,-39-33-8,1 15 1,-22-16-2</inkml:trace>
  <inkml:trace contextRef="#ctx0" brushRef="#br0" timeOffset="36910.3098">17256 7422 61,'-11'-32'36,"4"7"-2,-6-3 1,13 28-22,-12-32-4,12 32-1,0 0-3,-9 32 0,-2 14-1,7 25 0,-5 17-2,2 20 0,-2 20-1,0 13 1,1 3-2,-1 4 1,3-11-1,3-12 1,1-20-1,4-18 1,1-30-1,6-26 1,-9-31 0,23-27 0,-12-27-1,0-24 0,0-22 2,1-19-1,-3-22 0,9-17 0,0-10 0,0-1 0,5 0 0,4 11 2,5 13-3,0 21 2,9 28-2,4 28 2,3 29-2,9 28 0,2 27 0,6 18-1,-3 17 0,-1 17 0,-11 12 0,-12 15 0,-22 8 0,-21 0 2,-28 2-1,-20-3-1,-19-6 0,-14-14-1,1-7-2,-7-25-1,24-1-8,-5-36-11,52 8-11,3-24-4,32 5 1,18-15-1</inkml:trace>
  <inkml:trace contextRef="#ctx0" brushRef="#br0" timeOffset="37269.1167">18423 8347 80,'-27'-4'40,"-23"-3"0,0 16 0,-25-13-32,4 24-2,-12 3-1,14 14-2,3 3-1,14 8 0,19 0 0,28-2-2,25-7 0,24-9-1,28-3-2,10-20-3,29 9-13,-18-39-8,27 13-12,-25-19 0,1 9-2,-24-8 2</inkml:trace>
  <inkml:trace contextRef="#ctx0" brushRef="#br0" timeOffset="37721.5254">18815 8405 67,'0'0'36,"0"0"0,0 0 1,-18 2-29,9 16-1,-12-6-1,6 17 0,-12-2-2,6 12 1,-8 2-2,10 5 0,-6 0-1,3 1-1,4-5 0,6-1 0,1-10-1,6-8 1,5-23-1,0 0 0,16-7 0,2-22 0,1-10 1,8-9-1,0-9 1,5-5 0,-1-1 0,1 4-1,-4 8 1,-4 12-1,-3 8 1,-3 17-1,-18 14 1,20 23-1,-17 13 0,-3 12 1,-3 11-1,3 7-1,-2 5 0,0 0 0,6-3-2,1-13-1,13 0-7,-18-35-10,34 12-9,-34-32-8,37-7-1,-22-24 0,6 1 1</inkml:trace>
  <inkml:trace contextRef="#ctx0" brushRef="#br0" timeOffset="37908.729">18869 8615 95,'-34'-1'38,"17"17"2,3-13-3,14-3-33,18 18-1,16-13-2,18-6-1,9-8-2,12-2-2,-1-17-4,22 15-16,-20-22-15,8 8 1,-20-12-1,-1 12 1</inkml:trace>
  <inkml:trace contextRef="#ctx0" brushRef="#br0" timeOffset="38064.732">19577 8368 64,'-24'12'39,"8"19"-2,-11-1 2,10 20-17,-8-6-17,8 13-1,3-1-3,7-3-1,7 0-4,-4-26-16,24 7-18,-2-25 0,14-2-1,-1-27 0</inkml:trace>
  <inkml:trace contextRef="#ctx0" brushRef="#br0" timeOffset="38267.5359">19983 8366 87,'-2'36'39,"-20"-8"0,10 15 0,-26 2-34,19 3-1,3 0-2,-1 0-2,5-4-1,1-10-2,13 7-8,-2-41-26,-9 27-1,9-27-1,0 0 0</inkml:trace>
  <inkml:trace contextRef="#ctx0" brushRef="#br0" timeOffset="38439.1392">19757 8500 88,'0'0'38,"-7"-22"1,7 22 1,0 0-34,27-3-3,-6 3-2,10-4-3,10 11-7,-11-21-18,28 14-12,-8-11 0,12 4-1,-5-12 1</inkml:trace>
  <inkml:trace contextRef="#ctx0" brushRef="#br0" timeOffset="39967.9686">22674 8567 110,'0'0'42,"-25"22"1,9-33-4,5-5-43,11 16-12,2-41-9,16 38-6,-27-28-4,9 31-9,9-37 2</inkml:trace>
  <inkml:trace contextRef="#ctx0" brushRef="#br0" timeOffset="47814.8865">20396 8450 63,'10'-20'38,"-10"20"-2,0 0 1,18-2-30,-18 2-1,0 0-1,0 0 0,20-3-1,-20 3-1,0 0 0,-2 20-1,-5 3 0,-9 3-1,-4 12 1,-7 3-1,-1 5 0,-3 2 0,5 0 0,2-5-1,8-6 1,9-5-1,12-5 1,12-5-1,8-6 0,7-6 0,4-3 1,5-3-2,2-6 1,-1-1-2,1-12 0,6 3-3,-10-17-4,16 22-19,-19-23-11,9 14 0,-16-11-1</inkml:trace>
  <inkml:trace contextRef="#ctx0" brushRef="#br0" timeOffset="48064.4865">21027 8475 71,'9'-16'38,"-9"16"-1,0 0 1,0 0-31,0 0-2,-25 28 0,3 6-3,1 14 0,-6 7-1,4 11 0,1 4-2,6-6-1,13 4-4,-3-29-11,24 3-21,4-26 0,21-5 0,1-25-1</inkml:trace>
  <inkml:trace contextRef="#ctx0" brushRef="#br0" timeOffset="48579.2865">21538 8559 71,'-23'10'37,"2"15"0,-13 0 1,0 14-33,-7 0-1,8 13 1,-4-6-1,3 6-1,2-7-1,7-6 0,5-9-1,15-14 0,5-16-1,21-14 0,6-15 1,9-10-1,3-11 0,6-7 0,1-3 0,-3-1 0,-5 8 1,-8 5-1,-7 10 0,-5 8 1,-5 12-1,-13 18 0,21 2 1,-12 21-1,0 9 1,3 14 0,3 6-1,6 7 1,6 0-1,9-2 1,3-9-1,4-9 1,4-16 0,3-14 0,-6-16 0,3-15 0,-8-13 0,-7-13 0,-7-7 0,-7-6-1,-5-1 0,-6-1-1,4 10-2,-11-8-11,23 35-8,-28-14-10,22 30-9,-17 10 0,38-2-1</inkml:trace>
  <inkml:trace contextRef="#ctx0" brushRef="#br0" timeOffset="48735.2865">22742 9006 105,'0'0'39,"-16"5"-3,12-25-30,-12-19-45,12 0 0,-5-11-3,6 2 1</inkml:trace>
  <inkml:trace contextRef="#ctx0" brushRef="#br0" timeOffset="52463.6865">4742 11818 61,'0'0'36,"0"0"-1,0 0 0,25-6-25,27 1-2,16-18-1,43 1-3,23-13 1,32-1-1,29-7-1,23 4-1,11 4 0,2 4-2,-10 10 1,-19 8 1,-12 10-2,-18 5-1,-19 5 1,-15-2 0,-16 1 0,-10-6 0,-13-2 0,-12-4 0,-12-4 0,-16-3 1,-16-1-1,-14-2 1,-15-4-1,-10-1 0,-15-4 0,-10-2 0,-15-3 0,-16-4 0,-14-3-1,-15 3 1,-10-2 1,-11 4-1,-5 0 0,0 7 1,3 4 0,15 7 0,12 3 0,21 6-1,22 5 1,34 0 0,16 19 0,34-4-1,27 1 1,24 3 0,17 3 0,14 1-1,2-2 0,-2 0 1,-12 4-1,-13 4 0,-24 5 0,-28 7 0,-35 10 0,-35 10 1,-42 12-2,-29 7 1,-24 5 0,-14 5 0,1-3-1,1-11-1,24-4-3,19-37-15,59 3-19,20-38 0,68-11-2,20-28 1</inkml:trace>
  <inkml:trace contextRef="#ctx0" brushRef="#br0" timeOffset="52869.2865">9667 11367 98,'0'0'40,"30"-12"0,20-17-2,36-5-36,16 2-5,7-11-5,20 22-28,-17-6-2,-3 17 0,-30 1-1</inkml:trace>
  <inkml:trace contextRef="#ctx0" brushRef="#br0" timeOffset="53025.2865">10074 11570 95,'-69'37'37,"13"-17"1,33-6-2,23-14-35,32-30-19,50 7-18,17-16 0,29-2-3,23-14 1</inkml:trace>
  <inkml:trace contextRef="#ctx0" brushRef="#br0" timeOffset="53555.6865">13164 10747 83,'-44'-35'38,"-1"17"-2,-16 4 1,-2 22-31,-10 16-2,3 24 0,-1 19-2,5 26 1,1 16-1,17 17 0,12 6-1,29 0 1,27-9-1,32-13 1,30-26-2,34-27 2,24-32-1,15-29 1,8-28 0,-2-25 0,-22-21 0,-17-13-1,-34-14 1,-35-6-2,-33-3 1,-29 2 0,-29 7-2,-19 11 0,-16 17 0,-8 13-1,3 25-1,1 9-5,37 38-16,-2-6-14,43 20-1,15-12-1,42 10 0</inkml:trace>
  <inkml:trace contextRef="#ctx0" brushRef="#br0" timeOffset="54210.8865">15097 11387 94,'0'0'40,"-16"0"1,16 0-1,0 0-32,54-16-2,5 3-2,28 1 0,17-6-1,16 5-1,7-3 0,9 2-1,-7 2 0,-11 3-1,-18 2 0,-23 3 0,-20 4 1,-16-2-1,-12 0 0,-29 2-1,21-7-1,-21 7-2,0 0-3,-16-17-12,30 33-9,-14-16-13,0 0 1,22 5-2,12 2 2</inkml:trace>
  <inkml:trace contextRef="#ctx0" brushRef="#br0" timeOffset="55006.4865">17781 11276 38,'-21'-2'32,"7"-3"2,-4-6 1,18 11-13,-33-21-10,33 21-3,-23-20 0,23 20-2,-21-16 0,21 16-1,0 0-1,0 0-1,0-17-1,30 13 0,18-3 0,26-2-1,26-5 1,29-4-1,28-5 0,36-6 0,20 1-1,10-2 0,6-3 0,0 3-1,-5 7 1,-15 2-1,-16 5-1,-30 3 1,-24 2 0,-24 4-1,-24 2 1,-20 1-1,-24 1 1,-20 1-1,-27 2 0,0 0 0,0 0-1,-23 14-1,1-1-2,-14-11-5,18 26-18,-17-23-11,8 13-1,-12-12 0,10 6 0</inkml:trace>
  <inkml:trace contextRef="#ctx0" brushRef="#br0" timeOffset="55755.2865">18633 10576 73,'21'-10'36,"-21"10"0,25-24 0,-16 3-29,9 12-2,-11-7-1,-7 16-1,16-9-1,-16 9 0,-11 18 0,-8 2 0,-14 5 0,-8 10 0,-16 6 0,-9 7 0,-18 2 0,-9 4 1,-14-1-2,-2 6 2,-6-6-2,8 6 2,5-9-1,16-2 0,18-5-1,22 1 1,28-8-1,28-6 1,28-7-1,30-5 0,23-6-1,24-4 1,17-8 0,15-4 0,12-1-1,5-2 1,-5 5-1,-5 2 0,-14 7 0,-21 9-1,-17 11 0,-21 6-1,-24 10-1,-25 2-2,-7 12-5,-28-22-11,19 19-15,-20-27-3,17-3-3,-13-24-1</inkml:trace>
  <inkml:trace contextRef="#ctx0" brushRef="#br0" timeOffset="55895.6865">19881 11616 100,'-16'27'41,"-20"-20"-3,4 6 1,-6-6-43,1-16-27,37 9-8,-17-5-2,17 5 0</inkml:trace>
  <inkml:trace contextRef="#ctx0" brushRef="#br0" timeOffset="61995.2865">5269 13823 57,'43'-13'37,"20"6"-3,3-5 1,22 15-25,1-10-5,20 7-1,13-3-1,19 3 1,13-6-2,12-4 0,9-10 0,11-5-1,6-9 1,-1-5-2,-9-4 2,-22 2-2,-26 2 1,-20 7-1,-28 7 1,-27 9-1,-29 7 0,-30 9 0,-18-1 0,-21 2 0,-16-1 0,-11-3 0,-11-8 0,-9-1 0,-2-10 0,6-3 1,7-3-1,10-1 1,15 1-1,15 3 0,19 4 1,21 3-1,22 5 1,25 6 0,23 2-1,23 1 1,18 2-1,13 6 1,7 0 0,-2 4-1,-11 9 1,-15 6 0,-26 14-1,-32 13 1,-34 16 0,-28 9 1,-37 10-2,-22 10 2,-15-3-3,-9-8-1,8-11-1,6-29-9,44-3-11,6-44-16,49-17 0,21-33-4,49-15 3</inkml:trace>
  <inkml:trace contextRef="#ctx0" brushRef="#br0" timeOffset="62385.2865">10627 13157 89,'-25'11'39,"25"-11"0,0 0 0,50-22-39,18 3 0,19 1-1,14-4-1,11 12-4,-10-13-11,11 24-21,-26-4 1,-8 17-2,-34-3 2</inkml:trace>
  <inkml:trace contextRef="#ctx0" brushRef="#br0" timeOffset="62525.6865">11040 13397 82,'-86'31'38,"27"1"0,16-29 0,43-3-33,38-23-4,35-13-3,45 8-16,9-24-19,36 10 0,10-12-2,33 15 0</inkml:trace>
  <inkml:trace contextRef="#ctx0" brushRef="#br0" timeOffset="63586.4865">13527 12781 57,'-27'-23'36,"-12"14"1,-22 0-1,-1 18-29,-17 2-2,2 17 0,-5 6-2,7 16 1,5 10-2,16 13 0,15 8 0,23 6 0,23-3-1,27-2 1,27-17 0,25-9-1,19-26 0,15-21 1,9-31-1,1-17 1,-3-23-1,-16-13 0,-23-10 0,-24-4-1,-30 5 0,-23 4 0,-34 14 0,-20 11 1,-20 17-1,-12 15-1,3 14-1,4 7-2,24 17-3,10-15-18,50 19-14,18-12 0,43 6-1,19-10 1</inkml:trace>
  <inkml:trace contextRef="#ctx0" brushRef="#br0" timeOffset="63867.2865">15349 12672 80,'0'0'40,"0"0"1,0 0-3,-25 38-33,6-4-2,3 12-3,-4 7 1,4 12-1,0 0 0,3-2-3,8 1-1,-1-20-4,23 15-21,-16-34-8,15-2-1,-16-23-1</inkml:trace>
  <inkml:trace contextRef="#ctx0" brushRef="#br0" timeOffset="64023.2865">15199 13089 73,'-32'-37'39,"12"15"0,-5-8 2,25 30-29,11-41-5,25 23-2,19-3-3,22 0-3,25 12-14,-5-22-9,33 21-11,-8-10-4,10 9-4,-9-1 3</inkml:trace>
  <inkml:trace contextRef="#ctx0" brushRef="#br0" timeOffset="64943.6865">16404 13068 55,'-17'2'38,"17"-2"-1,0 0 3,34 12-25,1-19-8,30 5-2,10-9 0,20 3-2,8-3 0,19 0-1,8 0 0,10 1 0,10-1-1,11 2 1,4 0-1,12-1 0,3-3 0,4-1 0,-1 1 0,-3-1-1,-15 2 1,-17 3-1,-17 0 0,-22 5 0,-23 3 1,-18 2-1,-22 3 0,-12-1 0,-14 3 0,-20-6 0,21 9 0,-21-9 1,0 0-1,0 0 0,20 5 0,-20-5 0,23-5 0,-5-1 0,0 1 1,-2 0-1,0-2 0,-16 7 0,0 0 0,4-20 0,-4 20 0,-41-16 0,3 7 0,-7-3 0,-8-3 0,-8-4 0,-5-6 1,-2-2 0,-2-1 0,2-1 1,5 1-2,8 4 2,9 5-1,12 8 0,12 8-1,22 3 1,9 17-1,20-1 0,17 6 0,15-1-1,11 4 1,8-2-1,8 0 1,3-3-1,-5 1 1,-8-1-1,-13 3 1,-15 2 0,-18 4 0,-21 4 1,-24 7-1,-28 8 0,-22 3 0,-19 8 1,-18 2-1,-5 1 0,1-5-1,9-9 0,20-7-3,16-29-7,48 15-10,-3-52-8,62 11-4,-1-36-9,28-3-2,3-19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443192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 of unit 4 on Mechanics AND set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idea to tackle multi-body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– 15 minutes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momentum of systems (using C.O.M)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a pair of ideas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topic summary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distill much into little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have some more HRT plus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3600" y="1510560"/>
              <a:ext cx="1289520" cy="372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7120" y="1504440"/>
                <a:ext cx="1300320" cy="374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0677992"/>
              </p:ext>
            </p:extLst>
          </p:nvPr>
        </p:nvGraphicFramePr>
        <p:xfrm>
          <a:off x="533400" y="533400"/>
          <a:ext cx="8094663" cy="5488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X Xxx XX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4987440"/>
              <a:ext cx="4579560" cy="186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560" y="4979880"/>
                <a:ext cx="4600080" cy="18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400" y="176400"/>
              <a:ext cx="8359920" cy="617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000" y="159840"/>
                <a:ext cx="8379000" cy="620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0600" y="406800"/>
              <a:ext cx="7917120" cy="526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560" y="392400"/>
                <a:ext cx="7946640" cy="529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32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9520" y="383040"/>
              <a:ext cx="8067240" cy="181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680" y="370440"/>
                <a:ext cx="8099640" cy="18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81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2040" y="285120"/>
              <a:ext cx="7615440" cy="475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7280" y="270000"/>
                <a:ext cx="7640640" cy="47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296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2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719</TotalTime>
  <Words>309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67</cp:revision>
  <dcterms:created xsi:type="dcterms:W3CDTF">2006-08-16T00:00:00Z</dcterms:created>
  <dcterms:modified xsi:type="dcterms:W3CDTF">2013-03-20T23:56:49Z</dcterms:modified>
</cp:coreProperties>
</file>