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1" r:id="rId5"/>
    <p:sldId id="282" r:id="rId6"/>
    <p:sldId id="283" r:id="rId7"/>
    <p:sldId id="284" r:id="rId8"/>
    <p:sldId id="28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19T21:27:31.81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3391 10745 48,'-2'12'34,"2"-12"2,0 0 0,0 0-23,19 0-1,-10-11-2,13 7-2,0-7-1,7 5-2,0-2-2,5 4 0,-2-1-1,4 4-1,-3 2 0,2 1-1,-5 3 0,-2 2 0,-1-1 0,-1 1 0,-1-3 0,-2 1-1,-3-2 1,-4 0-1,-1-1 0,-5-3-2,-10 1-1,0 0-2,15 8-16,-15-8-16,0 0 1,-16-12-2,16 12 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19T21:15:13.84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2601 1738 57,'0'0'35,"0"0"-1,0 0-2,3 22-24,-4 8 0,6 18-5,-5 22 1,5 27-2,-7 31 1,-2 30 0,-9 22 1,1 15-2,-10 6 2,1 2-2,-2-13-1,3-12 1,4-26-2,4-22-3,11-17-1,-1-28-5,17-7-26,-9-28-1,8-10-3,-6-28 2</inkml:trace>
  <inkml:trace contextRef="#ctx0" brushRef="#br0" timeOffset="811.2">2711 1619 71,'-25'-9'37,"4"6"-1,0 0 0,6 2-34,15 1 1,0 0 0,18 1 1,11 2-2,9 2 0,17 1 0,14 3 0,16 4 0,15-1-1,12 3 0,15-2-1,15-5 1,16-5-1,13-9 1,17-7 1,11-8-1,13-8 0,11-2 0,4 0 1,-4 5-1,-10 7 1,-10 10-2,-18 11 1,-18 11-1,-21 11 1,-21 7-1,-21 5 0,-15 2 0,-15 0 0,-9 3 1,-13-5-1,-8 1-1,-10-2 2,-5 1-2,-8 1 2,-6 8-1,-7 6 0,-10 12-1,-8 12 2,-5 19-1,-7 18 0,-4 17 2,-2 17-3,2 13 2,0 6-1,5 3 1,9-2-1,3-9 1,9-14-1,5-9-1,3-18 0,4-14 1,-2-18 0,0-13 0,-6-13 0,-5-14 0,-11-12 0,-11-12 0,-15-12-1,-16-13 1,-18-11 0,-20-9-1,-17-8 0,-20-1 0,-22 0 1,-16 5 0,-15 9 0,-17 13 0,-12 15 0,-12 11 1,-14 11 0,0 6 0,2 0 0,5-5 0,11-9-1,20-15-1,24-8-5,18-32-16,51 3-13,15-20-5,39-5-3,23-11 1</inkml:trace>
  <inkml:trace contextRef="#ctx0" brushRef="#br0" timeOffset="1669.2">4384 2816 66,'-4'21'38,"-6"6"-4,3 10 3,-9-4-32,5 10-1,-4-1-1,3 3-1,-2-9 0,5-3 0,0-14-1,5-6 1,4-13-1,8-13 0,3-11 0,5-10 0,1-8 0,3-4 1,-2-2-1,1-2-1,-5 5 1,-1 8 0,-5 6 0,-1 12 0,-6 8 0,-1 11 0,-3 12 1,1 6 0,1 6-1,2 3 1,5-2-1,8 2 2,4-11-2,14-9 0,11-15 0,10-11-1,7-14 1,4-9-1,1-7 2,-1-5-2,-3 2 2,-11 7-2,-12 7 2,-9 10-1,-11 19 0,-6 18 0,-9 20-1,-7 16 2,-8 17-2,-1 8 0,-2 8-1,3 1 0,5-1-3,4-18-3,21 1-15,-8-36-5,33 0-10,-4-26-3,22-5-3,0-15 3</inkml:trace>
  <inkml:trace contextRef="#ctx0" brushRef="#br0" timeOffset="2199.6">5348 3193 89,'0'0'39,"14"25"-1,-13-8 1,8 11-36,-11 10-1,-1 11-1,-6 4 0,-1 3-3,2 6-4,-7-15-30,19 0-2,2-24 0,20-11-2</inkml:trace>
  <inkml:trace contextRef="#ctx0" brushRef="#br0" timeOffset="3993.6">21519 2177 59,'-41'2'35,"-13"4"-1,-4 14 0,-18 3-24,3 16-2,-15 1-1,8 22-2,-3 7-1,12 14 0,7 7 0,18 10 0,17 5-2,22 7 0,21-1-1,23-8 0,22-10-1,20-14-1,18-21 1,22-21 0,23-26 0,12-23 0,8-27 2,1-19-2,-2-20 2,-10-12-2,-18-13 2,-25-11-2,-36-5 1,-31-5-1,-31-1 1,-29-4 0,-28 2-2,-25 2 1,-21 18-1,-19 20 1,-11 30-2,-6 20-1,6 36-6,-6 16-27,21 35-3,11 10-1,26 17 0</inkml:trace>
  <inkml:trace contextRef="#ctx0" brushRef="#br0" timeOffset="4680">21258 2545 80,'11'-3'38,"-11"3"-4,-10 32 3,-4-7-36,-4 10 1,-2 3 0,-1 6 1,-4 1 0,7 2 0,1-9-1,8-1 0,5-12 0,8-6 0,-4-19-1,25 7 0,-6-20-1,2-12-1,0-7 1,1-10 0,-4-8 0,-5-5 0,-3-3 0,-5 3-1,-2 5 2,-4 9 0,-3 6 0,-4 11 0,8 24 0,-12-7 0,8 17 0,3 9 0,4 3 0,9 3 0,5-1 0,9-2 0,6-8 0,7-5 1,7-10-1,2-9 0,4-10 1,-1-6-1,-2-4 0,-4-4-1,-8 4 1,-5 1 0,-9 10-1,-8 7 0,-15 12 0,-4 20-1,-13 11 1,-7 12-2,-3 9 0,-3 3-1,4 8-3,-3-13-11,25 16-13,-7-28-7,24-1-3,3-19 1</inkml:trace>
  <inkml:trace contextRef="#ctx0" brushRef="#br0" timeOffset="5054.4">21852 2668 99,'-24'10'40,"-1"-14"0,25 4-1,-11-3-37,22-3 0,10 0 0,5 0-1,0 3 1,1 3-1,-3 3 0,-4 7 0,-7 6 0,-11 5-1,-10 6 1,-8 5 1,-9 3-1,-5 3 1,-5 0-1,2-3 0,0-5 0,8-4 0,9-5-1,13-8 0,21-9 0,14-6 0,19-6-2,8-7-3,19 15-13,-12-22-6,22 24-9,-22-14-6,2 22-1,-18-8 0</inkml:trace>
  <inkml:trace contextRef="#ctx0" brushRef="#br0" timeOffset="5226">22431 3146 130,'5'18'43,"-5"-18"-1,14 1-10,-4-11-31,0-5-4,7 10-12,-18-19-8,14 23-5,-24-16-9,11 17-6,-22-7 0,6 11 0</inkml:trace>
  <inkml:trace contextRef="#ctx0" brushRef="#br0" timeOffset="6630">4670 4603 72,'-1'57'38,"-7"12"-1,7 23 0,-9 12-32,4 21-2,-6 11-1,3 8-2,0 2 1,-2-5-4,9-3-1,-5-27-18,21-8-14,2-30 0,14-17-1,-1-31 1</inkml:trace>
  <inkml:trace contextRef="#ctx0" brushRef="#br0" timeOffset="7332">4258 5414 62,'-13'2'37,"13"-2"-2,18-3-1,4-4-31,8 2-1,13 4-1,9-2 1,11 4 0,8-1-1,9 1 0,10 0 0,10 0 0,12-3-1,13-1 1,14-5-1,11-4 1,18-3-1,15-2 0,16-4 0,18-1 0,12 0 0,12 3 0,14-1 1,9 3-1,6 0 0,9 2 0,8 0 0,8 0 2,9-1-2,13-1 2,9-3-2,16 1 2,12-2-3,13 1 3,8 1-1,5 0-1,48 2 1,-34 1 0,6-1 0,2 1 0,9-2 1,4-1-2,5-2 1,44-2-1,-70-5 0,45 3-1,1 1 1,0-1-2,34 3 1,-41 5 1,-7 1-1,-41 4 1,23 7 0,-12 2 1,-14 2 0,-12 4 0,-54 3 1,27 1 0,-14 1 0,-13 2 0,-11-2 0,-11-1 1,-10-5-1,-11-1-1,-12-1-2,-19-9-3,-8 10-24,-36-16-11,-22 6 1,-36-10-3</inkml:trace>
  <inkml:trace contextRef="#ctx0" brushRef="#br0" timeOffset="7800">21459 4278 74,'4'44'38,"-9"13"-2,3 23 1,-11 9-30,4 17-2,-6 1 1,0 3-5,1-10 0,0-11-4,10-5-8,2-30-26,14-11 0,3-23-2,12-13 0</inkml:trace>
  <inkml:trace contextRef="#ctx0" brushRef="#br0" timeOffset="8018.4">21621 4368 91,'-83'69'40,"-28"24"0,-7 30 0,-14 12-34,10 11-3,13 2-3,15-20-11,36-2-17,14-43-11,35-28 0,21-37-4,25-29 0</inkml:trace>
  <inkml:trace contextRef="#ctx0" brushRef="#br0" timeOffset="8860.8">4887 5174 75,'14'24'38,"-18"12"-2,-13 23-1,-26 14-34,-18 18 0,-17 11 0,-13 7 0,-5-3 1,1-13-5,16-5-11,15-34-21,34-23 1,30-31-2,29-29-3</inkml:trace>
  <inkml:trace contextRef="#ctx0" brushRef="#br0" timeOffset="16451.2">13530 4182 79,'-9'-32'36,"0"7"0,-13-4 0,2 14-32,-17 3-2,-2 12 1,-5 13 0,-2 15-1,-4 12 1,2 16 0,0 7-1,11 8 0,8-1-1,14-3 0,17-17 1,20-14-1,21-28 1,24-29-1,20-32 1,16-25 0,8-22 0,4-16 0,-7-11-1,-10-3 1,-13-3-1,-20 9 0,-20 13 0,-17 21-1,-20 20 1,-13 34 1,-12 37-2,-12 42 1,-9 39 0,-5 33-1,0 22 0,8 10-2,16 11-12,3-32-8,37-5-6,2-45-9,32-16-5,9-36-1,17-13 0</inkml:trace>
  <inkml:trace contextRef="#ctx0" brushRef="#br1" timeOffset="24968.8">10724 5133 21,'0'0'22,"0"0"2,0 0-1,0 0-4,0 0-7,0 0-2,0 0-3,0 0-2,0 0 0,-1 11-3,1-11 1,0 0-1,0 0 1,-5 12-2,5-12 1,-5 11-1,5-11 2,-14 20-3,2-7 2,-1 4-2,-5 1 1,-3 7 1,-6 2-2,-4 3 0,-4 5 0,-3 4 1,-1 4-2,-1-1 1,1 0 0,4-2 0,4-2 0,4-3 0,5-5 0,6-6 0,2-4-2,5-3 4,1-4-4,2-3 4,6-10-2,-7 14 0,7-14 0,0 0 0,-8 11 1,8-11-1,0 0 1,0 0-1,-12 8 1,12-8 0,0 0 0,0 0 0,0 0 1,0 0-1,0 0 0,0 0 0,-2-13 1,2 13-1,8-13 0,-8 13 0,11-9-1,-11 9 1,10-6-1,-10 6 1,16 1-1,-2 3 0,5 0 0,7 2 0,10 0 0,13-2 0,10 0 0,8-1 0,8 0 0,8 0 0,1-1 0,1 4 0,-2 1 0,-6 1 2,-7 1-2,-5 0 2,-6 1-2,-5-3 2,-8 0-3,-6-5 3,-5-2-2,-8-2 0,-8-2 0,-7-5 0,-10-5 0,-9-1-2,-12-6 2,-10-2-3,-12-6 4,-7-4-4,-8-7 4,-8-2-4,-3-4 4,0-4 0,2-2 0,2-2-1,7 1 1,5 2 0,8 7-3,8 5 2,11 13-7,-2-1-27,18 15-2,1 0 0,7 12-2</inkml:trace>
  <inkml:trace contextRef="#ctx0" brushRef="#br1" timeOffset="32675.2">10918 6356 37,'-12'-6'32,"-3"1"0,1-2 0,-11-7-17,12 8-4,-11-9-3,8 5-1,-4-4-3,3 5 0,-5-2-1,3 8 1,-8-1-1,0 8 0,-6-1 0,-1 7 1,-5-2-2,1 2 1,-4-1-1,4 2 1,1-5-1,3 4-1,3-3 1,2 0-1,2 2-1,2 1 1,-2 5 0,2 2-1,-3 5 1,1 4-1,-1 1 1,0 6-1,2-1 0,4 0 2,1-1-1,4-1 1,3-1-2,3-1 2,4 0-1,5-1 1,1 2-1,1 2-1,2 3 1,-1 1-1,2 1 0,0 0 1,2-3-1,1-2 0,2-3 1,3-1-1,3-4 0,4-4 1,2-1-1,6-1 0,1 0 0,1 2 0,3-1 0,-1 1 1,1 0-2,1 2-1,2-4 2,0 2-2,0-2 2,7-3-1,3-3 1,5-1-1,3-5 2,2-2 0,4-3-1,1-4 0,4-4 0,-4-5 2,1-3-2,-1-4 1,-1-6 0,1-5 0,0-1 0,-2-7 1,-3-3-1,0 0-1,-5-2 0,-3-1 0,-8 0 1,-5-3-2,-6 0 1,-6-3-1,-8-3 1,-7-6-2,-9-3 2,-6-6-2,-10-1 2,-8 1-2,-12 3 2,-12 10-1,-10 12 1,-10 14-1,-7 17 0,-7 16-1,2 13-2,2 6-1,14 11-5,1-12-17,31 10-11,4-13 0,24 0-1,7-18 1</inkml:trace>
  <inkml:trace contextRef="#ctx0" brushRef="#br1" timeOffset="33018.4">10818 6387 76,'-13'-17'37,"5"5"1,-6-3 0,14 15-26,-22-12-7,22 12 0,-15 22 0,12 7-1,-2 11-1,3 15 1,1 13-2,1 16 2,0 14-3,-2 10 2,0 6-2,-1 1 0,-1-4-2,4-8-1,5-12-2,1-19-2,11-9-6,-7-33-20,19-12-8,-4-23 1,7-7-2</inkml:trace>
  <inkml:trace contextRef="#ctx0" brushRef="#br1" timeOffset="33424">10255 6868 59,'-21'-11'35,"4"7"-1,-5-3 1,6 11-15,-9-11-9,15 10-2,-6-6-2,16 3-1,-13-1-1,13 1-1,0 0-1,28-12 0,-1 5-1,14 0 0,15-2 0,18 0-1,13-2 0,13 1 0,8 1 0,5 0 0,2 2-1,-2 1-1,-4 5-1,-16-3-3,-5 9-2,-19-12-17,3 10-15,-20-7 0,-5 4-1,-15-8 0</inkml:trace>
  <inkml:trace contextRef="#ctx0" brushRef="#br1" timeOffset="34843.6">11001 6864 76,'0'0'35,"-22"-6"-1,10 5 1,-7-5-27,19 6-2,-25 0-1,14 6 0,-5 2-1,2 4-1,-5 3 0,5 6 1,0-1-2,5 2 0,2-4 0,7-2-1,0-16 1,21 13-1,0-17-1,7-6 1,1-5 0,2-3-1,0-5 1,-3 0-1,-5-1 0,-8 4 0,-7 2 0,-9 6 0,1 12-1,-25-6 1,-2 15 0,-4 6 0,-5 7 0,-1 8 0,1 3 0,5 3 1,6 0-1,10-4 1,12-5-1,11-4 1,14-9 0,9-9-1,9-7 0,4-7 1,3-7-1,1-6 0,-3-5 0,-5-1 0,-11-5 0,-9 2 0,-12 1 0,-11 4 0,-13 6 0,-8 7-1,-11 9 1,-6 7 0,-4 10 1,-2 9-1,3 7 0,6 2 0,8 2 0,9-2 1,14-3 0,14-6-1,14-9 1,12-9-1,13-11 1,9-8 0,5-5-1,5-7 0,-1-5 1,-7-2-1,-9 1 0,-10 1 1,-18 5-1,-15 5 0,-15 7 0,-18 9 0,-13 11 0,-10 10 0,-9 11 0,-5 10 0,1 7 0,4 5 0,9 2 1,10-2-1,12-6 0,14-6 0,18-12 0,17-12 0,13-12 0,12-11 1,12-11-2,7-8 1,2-6 1,0-3-1,-5-1 0,-10 1 0,-10 3 0,-13 6 0,-17 7 0,-12 8 0,-15 8 0,-13 9-1,-10 11 1,-9 9 1,-5 11-1,-4 6 0,0 5 0,4 1 1,9-3-1,9-4 0,14-9 0,17-12 1,15-14-1,18-12 1,19-14-1,15-9 0,10-9 1,5-4-1,0-4 0,-7 0 0,-8 6 0,-13 5 0,-17 6 0,-18 9-1,-18 9 1,-16 10 0,-15 11 0,-13 8 0,-8 9 0,-7 11 0,0 5 0,0 7 1,7 1-1,9-2 0,14-5 0,13-5 0,15-11 0,16-12 0,13-14 0,13-11 0,9-12 0,4-7 0,-3-4-1,-4-2 1,-9 1-2,-14 1-2,-11 13-4,-26-8-11,2 25-6,-27-11-10,1 17-3,-11-6-1,4 10 0</inkml:trace>
  <inkml:trace contextRef="#ctx0" brushRef="#br1" timeOffset="36653.2">10620 6634 69,'0'0'33,"0"0"0,-10-13-2,10 13-23,0 0-2,0 0 3,-16 13-2,10 1-1,-8-3-1,5 4 0,-4-3-1,6 1 0,7-13-1,-6 12-1,6-12 0,18-10-1,1-5-1,3-5-1,1-3 1,0-2-1,-1-2 0,-4 2 0,-8 3 0,-8 4-1,-6 6 2,-9 5 1,-7 6-1,-3 5 0,-5 5 0,1 6 0,-5 4 0,3 3 2,4 4-1,2-1 1,5 0-1,3 0 2,6-4-2,5-3 1,6-4-1,5-4-1,4-7 0,8-7 1,5-7-2,4-6 1,0-8-1,-1-5 0,-1-4 1,-4-1-2,-8-2 2,-8 4-2,-12 5 2,-7 5-1,-9 8 1,-7 8 0,-4 7 0,-3 8 0,0 6 0,2 6 0,3 2 0,5 5 0,8-3 0,5-1 1,11-5-1,9-4 2,7-8-2,10-5 0,6-7 0,6-6 1,2-7-1,0-1-2,-3-6 3,-7 2-3,-7-1 2,-13 0 1,-10 5-1,-13 3 0,-11 6 0,-8 6 0,-5 7 0,-5 4 0,0 8 0,1 5 0,6 3 0,6 4 0,8 1 0,6-1 1,9 0 0,10-6 1,7-2-2,7-6 2,7-4-2,6-8 1,5-7-1,2-5-2,-3-6 2,-1-1-2,-7-5 3,-6-1-3,-9 0 3,-11 3-2,-12 6 1,-10 4 0,-8 10 0,-9 4 0,-1 10 0,-7 6 0,2 8 0,2 4 1,7 2 0,5 0 1,10-3-2,8 0 2,10-6-1,12-7 0,9-7 0,8-6-1,7-8 0,4-5 0,1-6 0,2-6-2,-3-2 2,-8-4-2,-7 1 2,-11 3-2,-11 0 2,-10 4-2,-9 5 2,-10 6 1,-7 6-2,-3 5 1,-1 6 0,1 7 0,4 6 0,6 4 2,5 3-2,9 1 2,6-1-2,8 0 2,7-3-1,5-4 1,6-5-2,6-4 0,5-6 0,1-6 0,3-6 1,1-8-1,0-8-1,-2-3 0,-4-4 0,-5-2 0,-7-1 1,-7 2-2,-9 3 2,-7 7-2,-9 9 2,-7 7 0,-7 8 0,-1 10-1,-3 6 0,0 7 3,2 6-2,4 1 2,6-1-2,8 0 2,8-3-1,8-8 1,10-7-1,12-10-1,9-8 0,8-10 0,5-10 0,5-8-2,-1-7 2,-2-4-1,-6-1 1,-11-1-2,-13 3 2,-13 7-2,-12 10 3,-15 7-1,-10 13 0,-9 8 0,-4 11 0,-3 7 0,5 7-1,7 1 2,10 0-1,13-6 1,16-8-1,17-7 0,17-13 0,14-7 0,8-9 0,5-3-1,-2-1 2,-8 1-2,-16 5 2,-18 7-1,-18 11 0,-32 4 0,-12 10 0,-11 6 0,-3-3 0,0-1-2,15-2-4,11-16-8,32 2-7,12-19-6,32 3-9,7-17-4,21 3-1,2-8 2</inkml:trace>
  <inkml:trace contextRef="#ctx0" brushRef="#br1" timeOffset="38696.8">1587 7638 30,'-7'58'31,"2"15"0,5 20-6,-3 6-9,14 33-3,-11 3-3,12 23-3,-3 3-2,7 17-2,-3 2-1,4 4-1,-4 2 1,0-2-2,-4-5-1,-1-5 1,-4-10-2,-4-15 2,0-16-8,-8-27-23,9-25-3,0-34 0,6-28-1</inkml:trace>
  <inkml:trace contextRef="#ctx0" brushRef="#br1" timeOffset="39710.8">1047 8978 58,'0'0'30,"0"0"0,0 0-1,20 0-29,-1 2 0,4 0 0,8 2 0,4 3 0,6 0 0,3 0 1,7-1-1,6-1 1,11-3-1,10-2 1,7-1 0,8-4 0,6 2 0,7-2-1,9 3 1,6-1 1,2 3-1,0-1 1,4 2 0,3-3 1,10 1 0,1-5 1,1 2-2,-3-6 1,8 2-1,4-2 0,3 1 0,-4-2-1,-1 3 0,0-1 0,5 3-1,0 1 1,-2-4-1,-3 3 0,10-4 0,1 2 0,4-1 1,0-1-1,1-2 1,3 1-1,2 1 1,-2 2 1,-5 3-1,-1 0 1,0 4 0,-3-3 0,-3 5-1,-5-1 1,6 3 0,0-4-3,0-1 2,-3-2-1,3-2 1,4-3-2,0-2 2,-1-2-2,-4-4 2,-1 1 0,1 0 0,-2 1 0,-6 0 0,-8 1 0,-1 3 0,-1-1-1,-3 4 1,-6 0-1,-4 1 0,-6 0 0,-3 3 1,-2-1-2,-2 2 1,-6 0 0,-6 2 0,-5 0 1,-2 0-1,-4 0 0,-6-2 0,-6 0 1,-6-1-1,-7 0-1,-10-3-2,-2 7-4,-23-13-25,5 11-6,-19-7-1,-3 6 0</inkml:trace>
  <inkml:trace contextRef="#ctx0" brushRef="#br1" timeOffset="41598.4">2109 8163 9,'6'-16'28,"-6"16"3,3-12 1,-3 12-15,0 0-3,0 0 1,3 30-1,-8-12-1,9 14-6,-6 1-2,6 10 0,-2 2-2,2 6 0,-1-2-2,2 0 1,-2-4-2,2-5 1,-2-8-1,1-6 1,-1-12 0,-3-14 0,0 0 0,13-28 0,-9-4 0,-1-6 1,-3-10 0,0-2-1,-1-5 1,0 4-1,0 1 0,2 7 0,1 8 0,5 6-1,2 7 0,7 5-3,10 13-6,-5-3-26,18 11-4,1-3 2,12 7-3</inkml:trace>
  <inkml:trace contextRef="#ctx0" brushRef="#br1" timeOffset="42503.2">2644 8501 72,'0'0'37,"-14"-3"-2,14 3 2,0 0-30,0 0-1,11-2-2,5 1 0,10 0-2,8-4-1,11-3 1,11-3-1,10-4-1,7-4 1,5-1-1,-2-1 0,-2 0 0,-7 3 0,-7 0 0,-13 3 0,-11 4 1,-14 1-1,-10-2 0,-14 2 0,-9-1 1,-14 1-1,-8 2 1,-10-1 0,-7 0 0,-3 3 0,0 2 1,3 2 0,7-1-1,8 3 0,13 2 1,22-2-1,0 0-1,25 10 1,13-5-1,12 0 0,6 3 1,7 1-1,2-1 0,-2 1 0,-6 1 0,-8 4 0,-13 2 0,-11 5 0,-15 5 1,-15 7-1,-15 3 0,-13 4 0,-11 1 0,-7 0 0,-1-7-2,4-1-2,4-15-3,23 2-16,-1-21-16,22 1 1,18-25-3,13 3 2</inkml:trace>
  <inkml:trace contextRef="#ctx0" brushRef="#br1" timeOffset="43860.4">2204 8202 51,'0'0'32,"0"0"0,0 0-1,12-1-24,-12 1 0,22-4 1,-8-3-1,8 3-1,1-5-1,8 1-1,0-5-1,6 2 0,-1-2-1,1 3-1,-2 0 0,-4 5-1,-4 2 1,-6 6-1,-6 2 0,-6 6 0,-5 1 0,-3 2 0,-3-1 0,-2 0 1,-2-2-1,6-11 1,-11 11 0,11-11 1,-14-10-1,6 0 0,-4-4 0,-3-1 0,-6 0 0,-4 2-1,-4 4 0,-5 3 0,-2 9-1,-3 5 0,-2 7-2,0 1 0,7 8-4,-3-8-26,16 6-4,4-11 1,17-11-3</inkml:trace>
  <inkml:trace contextRef="#ctx0" brushRef="#br1" timeOffset="46013.2">4544 9383 60,'11'0'34,"-5"14"1,-3 10 0,3 22-24,-6 11-6,2 22 0,-3 14-2,1 16 0,-3 7-2,2 5 0,1-4-2,0-4 0,4-7-3,-1-15 0,6-4-4,-7-23-12,10 3-14,-7-14-1,3-5 0,-6-16 1</inkml:trace>
  <inkml:trace contextRef="#ctx0" brushRef="#br1" timeOffset="47183.2">2628 10522 77,'0'0'35,"0"0"-1,-13-9-7,13 9-23,0 0-1,3 16 0,-2-2-1,3 9 0,-1 6 0,1 10-1,-1 5 0,0 6 0,-2 0 0,2-1-1,-2-6 1,1-8-1,0-10 2,3-13 0,-5-12 0,12-21 1,-8-11-1,2-8 1,-2-13 0,-2-6 0,-1-3-2,-1 1 0,1 5 0,2 7-1,1 7 0,5 8 0,5 7 0,7 6 0,6 7 1,4 3-2,5 5-2,1-3-5,13 18-19,-14-8-12,4 15 1,-8-2-3</inkml:trace>
  <inkml:trace contextRef="#ctx0" brushRef="#br1" timeOffset="47432.8">3258 10740 99,'-3'17'40,"-8"-11"0,7 15-3,-11-1-34,2 4-2,-1 3-2,1-2-4,16 11-21,-9-18-15,17 1 3,1-16-4,15-4 2</inkml:trace>
  <inkml:trace contextRef="#ctx0" brushRef="#br1" timeOffset="48041.2">1902 10977 72,'-6'10'36,"-7"1"0,6 15-1,-11 9-31,10 17-3,-3 14 1,2 16-1,-3 12 0,1 8 0,2 3-1,0-4-3,9-3-6,-5-21-27,16-10 0,-2-25-2,12-9 2</inkml:trace>
  <inkml:trace contextRef="#ctx0" brushRef="#br1" timeOffset="48462.4">1690 11605 80,'-21'-9'39,"21"9"0,0 0-1,18-7-34,14 0-2,12-1 0,8-2-1,10-2 0,8 1-1,2 0 0,5 2 0,2 2 0,3 4 0,4-1-1,2 4 1,1-1-1,5 1 1,7-3 0,6-3 0,6-3-1,6-5 1,6-5 0,9-3-1,8-2 1,9-1-1,-3-2 0,0 7 0,-4-1-1,2 9 1,-5 2-2,-4 8 0,-11-1 0,-4 9 0,-9-4-1,1 8-1,-13-13-11,4 10-19,-15-8 0,-3 3-1,-13-6 1</inkml:trace>
  <inkml:trace contextRef="#ctx0" brushRef="#br1" timeOffset="48930.4">4650 10873 59,'2'-12'36,"-7"2"-1,5 10 0,-14 10-26,4 23-6,-5 15 1,1 25-2,-6 18 0,3 19-1,-3 11 0,7 5-3,6-1 1,5-13-6,17-7-24,-2-28-4,16-17-2,1-30-1</inkml:trace>
  <inkml:trace contextRef="#ctx0" brushRef="#br1" timeOffset="49117.6">4833 10991 83,'-60'65'41,"-16"26"-4,-2 26 1,-5 4-36,5 1-5,14-1-1,6-21-33,29-12 0,11-30-2,22-18 0</inkml:trace>
  <inkml:trace contextRef="#ctx0" brushRef="#br1" timeOffset="49570">2085 11377 67,'-22'21'39,"-18"5"-2,-6 25 1,-23 10-32,0 18-2,-4 6-2,6 2-5,15 9-23,4-21-11,25-5 0,12-22-4</inkml:trace>
  <inkml:trace contextRef="#ctx0" brushRef="#br1" timeOffset="50116">1809 12296 45,'-5'-15'34,"5"15"2,0 0-3,5 17-23,-1 21-8,4 21 1,-4 15 0,3 21-1,-4 11 1,-1 7-3,-2-2-1,-5-11-9,11-7-25,-6-19 1,7-14-3,0-26 2</inkml:trace>
  <inkml:trace contextRef="#ctx0" brushRef="#br1" timeOffset="50942.8">1723 12746 30,'22'-8'31,"-2"3"0,0-3 0,9 8-21,-7-7-4,11 11 0,-4-3-3,8 6-1,2 0-1,3 3 0,4 0 0,6-1-1,6 2 0,5-2 0,8-1 0,6-1 1,5-1-1,6-3 1,7 0-1,9-5 1,11-1 0,4-3-1,6-2 1,6 1-1,8 0 0,8 2 1,6 1-1,0 3 1,3 1 0,5 1 0,6-1 0,3 0 1,4-3 0,5-1 1,1-5-1,5 1-1,-1-2 1,2 0-1,-2 2 1,1 1-1,-5 2-1,1 2 1,-1 1-1,-3 1 0,0 0 0,0-2 0,2-1 1,3 0-1,-1-2 2,6 0-1,-2-3 0,4 3 1,-1-3 0,-2 4 0,-2-1-1,-2 1 1,-6 2-1,-4 1 0,-3 0-1,-6 0 1,-1 2-1,-7-1 1,-4 1-1,1-1 0,-4-1 1,-3-2-1,-8 2 1,-3-2-1,-5 0 1,-4 0-1,-9 2 0,-12 2 0,-9 2-1,-13 2 0,-6 1-1,-14 1 0,-7 3 0,-13 1 1,-6-1-1,-7-1 0,-2 1-2,-7-11-7,-1 10-27,-8-8 1,-11 0-2,0 0 1</inkml:trace>
  <inkml:trace contextRef="#ctx0" brushRef="#br1" timeOffset="51442">10951 11984 60,'7'-14'38,"-7"14"-2,0 0 2,8 34-33,-15 8-2,4 22 2,-8 18-2,0 21-1,-3 14-1,1 9 0,2 0-2,6-13-2,10-5-10,-2-26-26,16-20 2,4-26-2,13-22 1</inkml:trace>
  <inkml:trace contextRef="#ctx0" brushRef="#br1" timeOffset="51629.2">11204 12175 54,'-58'2'40,"-15"28"-3,0 36 2,-12 24-24,8 25-10,0 9-3,9-2-4,22-2-36,-1-14 1,16-14-2,8-24 0</inkml:trace>
  <inkml:trace contextRef="#ctx0" brushRef="#br1" timeOffset="52237.6">2268 12436 50,'0'0'33,"-14"-6"1,-10 24 0,-20 5-29,-5 19 0,-18 11-1,-6 21 2,-8 6-3,4 10 0,4 0-4,8-14-18,25 0-17,12-20 2,30-18-4,19-28 0</inkml:trace>
  <inkml:trace contextRef="#ctx0" brushRef="#br1" timeOffset="52908.4">6566 11884 77,'-24'-2'40,"24"2"-2,-19 10-2,12 8-33,1 7-2,4 13 1,2 11-1,0 11 0,0 8-1,0 8 1,1 1-1,-1-1 0,-1-6 0,-1-6 0,1-13 1,0-11-1,1-15 1,0-25-1,0 0 1,20-25-1,-6-18 2,4-12 0,1-15 0,2-12 0,-3-9 0,0 2 1,-5 6-1,-2 11 0,-5 11 0,-2 14-1,-1 18 0,5 14-1,4 15 1,13 6-1,12 4-1,10-1 0,15 1-2,8-6-2,16 5-8,-6-18-11,21 13-13,-19-11-3,2 7-3,-15-5 2</inkml:trace>
  <inkml:trace contextRef="#ctx0" brushRef="#br1" timeOffset="53828.8">6596 11475 77,'0'0'40,"14"3"-2,9 6 2,-1-8-34,22 2-2,10-3-1,12 0 1,7-7-1,9-1-1,3-7 0,0-1 0,-4-1-1,-6 1-1,-11 3 0,-10 6 0,-11 8-2,-16 4-2,-8 12-5,-19-17-17,3 29-13,-16-18-1,5 7-1,-6-13 1</inkml:trace>
  <inkml:trace contextRef="#ctx0" brushRef="#br1" timeOffset="55139.2">1940 14021 35,'0'0'35,"2"-13"1,-2 13 0,-1 14-23,2 10-8,-1 12-1,1 21 0,-2 15 1,1 16-4,-3 14 0,1 5-2,-3 3-1,0-6-2,5-5-4,-6-24-27,15-7-1,-4-25-3,13-11 2</inkml:trace>
  <inkml:trace contextRef="#ctx0" brushRef="#br1" timeOffset="56777.2">1674 14433 8,'11'0'24,"-11"0"0,21-3-16,-21 3-1,24-1 0,-12-1 2,8 9-3,-6-5 0,8 7-1,-3-5-1,7 3 0,-2-4-1,6 3 0,1-4-1,6 3 0,1-3 0,3 2-1,2-1-1,5 2 1,1-1-1,5 1 0,2-1 1,7-2 1,5-4 0,5-1-1,5-3 0,8 0 0,6-5 0,11 1 0,6-2-1,4 1-1,7 1 1,8 0 0,8 2 0,7-1 1,5 0-1,1-1 1,8 1 0,7 0 0,4 1 0,4 2 0,2 3 0,4 3 0,3 2-1,2 3 1,1 1-1,2 3 1,3 0-1,3 0 1,4-2 0,0 0 0,3-1 1,5-2-1,4 0 1,2-2-1,1-1 1,8-1 0,2 0 0,3 0-1,3 0 0,2 1-1,1 0 1,4 2-1,1-1 0,-3-1 1,0 0 0,4 0 0,-2-3 1,2 0 1,1-3-1,0 1 0,-2-3 0,7 3-1,-3-3 0,0 4-1,2 1 0,-1 0 0,-2 4-1,2-1 1,3 0-1,-5-1 1,6 0-1,-1-1 2,-2-4-1,5 2 0,1-4 1,0 0-1,1-1 0,-1 1 1,-5-1-2,2 3 1,-3-1 0,-3 2-1,-2 3 1,-2-3 0,-5 2 0,-1 0 0,1-1 0,-6-1 1,-2 0 0,0 1-1,-8-2 1,-5 4 0,-7 0 0,-6 3-1,-9 0 1,-9 2-1,-9 2 1,-9-1-1,-6 0 1,-5 0-1,-6-2 1,-5 2-1,-6-1 1,-4 3-1,-2-1 0,-5 2 1,-9 0-1,-8 1 0,-7 3 0,-5-3 0,-9 1 0,-6-1 0,-6 0 0,-5-1 1,-4-1-1,0-1 0,0-2 1,-3 1-1,-1-3 0,-2 0-1,-5 1 1,-9-3-2,-5 3-2,-15-5-3,-1 11-25,-20-9-5,-11 4 0,-11-8-1</inkml:trace>
  <inkml:trace contextRef="#ctx0" brushRef="#br1" timeOffset="57619.6">21560 13842 24,'0'0'30,"7"-15"3,-11 2-12,4 13-5,0 0-2,-5 11-3,-6 5-3,7 23-2,-8 13-2,6 23 1,-4 19-3,2 18 0,0 11-2,3 11 0,1 1-1,7-6-1,6-9-3,1-19-1,18-7-9,-7-28-21,15-11-1,-5-23 1,6-9 0</inkml:trace>
  <inkml:trace contextRef="#ctx0" brushRef="#br1" timeOffset="57853.6">21777 14148 64,'-49'55'40,"-17"18"-2,-4 27 0,-20 11-35,1 9-3,-2 1-2,2-13-6,21-4-30,2-29-1,24-15 1,11-31-2</inkml:trace>
  <inkml:trace contextRef="#ctx0" brushRef="#br1" timeOffset="58696">2296 14119 56,'-8'22'38,"-4"18"-1,-18 8-1,-14 15-31,-5 9-3,-6 6 0,-8 0-2,0-3-1,8-9-2,6-13-2,19-4-5,12-25-27,29-3 0,11-18-1,26 2-1</inkml:trace>
  <inkml:trace contextRef="#ctx0" brushRef="#br1" timeOffset="59491.6">12345 13576 49,'-3'24'38,"-5"-6"-2,5 10 1,-3 0-32,4 9 0,-3-2 0,5 8-1,-2-2-1,3 3 0,-2-5-1,2 0-1,-1-4 0,0-2-1,0-2 0,-1-6 0,-1-7 0,2-7 1,0-11-1,0 0 1,8-32 0,2-1 0,2-12 1,3-8 0,2-9 0,3-1 0,1-2 0,2 5 1,1 6-2,-3 8 0,0 7 1,0 9-2,-2 9 0,0 7 0,-1 7-2,1 2-2,5 9-4,-6-11-18,20 15-14,-2-6 0,14 5-1,-3-7 2</inkml:trace>
  <inkml:trace contextRef="#ctx0" brushRef="#br1" timeOffset="60817.6">12762 14026 48,'-11'4'39,"11"-4"-1,0 0 0,0 0-28,11-17-4,7 9-2,1-7 0,8 3 0,0-1-2,3 3 0,-1 2 0,-1 8-1,-6 6 0,-7 4-1,-5 10 0,-10 7-1,-7 6 1,-6 7 0,-7 4 1,-4 0 0,-4-1 1,3-2 0,-1-6 0,9-3 0,4-10 0,12-6 1,1-16-2,28 9 1,4-11-1,6-6 0,10 0-2,4-6-1,7 4-3,-9-16-13,18 23-7,-23-19-7,10 15-9,-12-6-2,2 10 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19T21:18:51.38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1475 5411 50,'0'-19'24,"0"19"0,4-24 1,-4 24-10,0-10-2,0 10-2,0 13-1,8 15-4,-3 11-3,7 20 1,-1 21 1,3 23-2,-6 27 1,-2 22-1,-9 16 0,-4 10 1,-5-5-2,-3-10 0,2-16-3,1-24-1,13-20-8,-1-34-25,19-25-2,-1-27 0,9-12-1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19T21:16:26.58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1587 1581 57,'0'0'35,"0"0"-1,0 0-2,0 7-24,0 2 0,2 7-5,-2 7 1,2 8-2,-3 10 1,0 10 0,-4 7 1,1 5-2,-4 1 2,1 2-2,-1-5-1,1-4 1,1-8-2,2-7-3,4-5-1,-1-10-5,6-2-26,-3-9-1,3-3-3,-2-9 2</inkml:trace>
  <inkml:trace contextRef="#ctx0" brushRef="#br0" timeOffset="1">1625 1542 71,'-9'-3'37,"2"3"-1,0-1 0,1 0-34,6 1 1,0 0 0,6 1 1,4 0-2,4 0 0,5 1 0,5 1 0,5 1 0,6 0-1,4 1 0,5-1-1,5-1 1,6-3-1,5-1 1,5-4 1,4-1-1,4-3 0,5-2 0,1 1 1,-2 2-1,-3 2 1,-3 3-2,-7 4 1,-6 3-1,-8 4 1,-6 2-1,-8 1 0,-5 1 0,-6 1 0,-2 0 1,-5-1-1,-3-1-1,-3 1 2,-2-1-2,-2 1 2,-3 3-1,-2 1 0,-4 4-1,-3 4 2,-1 7-1,-3 5 0,0 6 2,-2 4-3,1 6 2,0 1-1,2 1 1,2-1-1,2-2 1,3-5-1,2-3-1,1-5 0,1-6 1,-1-5 0,1-3 0,-3-6 0,-1-4 0,-4-3 0,-4-5 0,-6-3-1,-4-5 1,-7-3 0,-7-3-1,-6-3 0,-7 0 0,-7 0 1,-6 2 0,-5 2 0,-7 5 0,-3 5 0,-4 3 1,-5 4 0,-1 1 0,2 1 0,1-2 0,4-3-1,7-5-1,8-2-5,6-11-16,19 2-13,4-8-5,14 0-3,8-5 1</inkml:trace>
  <inkml:trace contextRef="#ctx0" brushRef="#br0" timeOffset="2">2206 1928 66,'-2'7'38,"-1"2"-4,0 3 3,-2-2-32,1 4-1,-2-1-1,2 2-1,0-4 0,0 0 0,1-5-1,2-1 1,1-5-1,3-5 0,0-2 0,3-4 0,0-3 0,1-1 1,-1 0-1,1-1-1,-2 1 1,-1 3 0,-1 2 0,-1 4 0,-1 3 0,-1 3 0,-1 3 1,0 3 0,1 2-1,0 1 1,2-1-1,3 0 2,1-2-2,5-4 0,4-5 0,4-3-1,1-4 1,3-4-1,-1-2 2,1-1-2,-2 0 2,-4 2-2,-4 3 2,-3 3-1,-3 6 0,-3 6 0,-3 7-1,-3 4 2,-2 6-2,0 3 0,-1 2-1,0 0 0,3 0-3,1-5-3,7-1-15,-2-11-5,10 1-10,0-10-3,7-1-3,0-5 3</inkml:trace>
  <inkml:trace contextRef="#ctx0" brushRef="#br0" timeOffset="3">2540 2050 89,'0'0'39,"5"8"-1,-5-3 1,4 4-36,-5 3-1,0 4-1,-2 1 0,-1 1-3,1 2-4,-2-5-30,7 0-2,0-7 0,7-4-2</inkml:trace>
  <inkml:trace contextRef="#ctx0" brushRef="#br0" timeOffset="4">8154 1722 59,'-14'1'35,"-5"1"-1,-1 4 0,-6 2-24,0 4-2,-4 1-1,2 7-2,-1 2-1,5 5 0,1 2 0,7 3 0,6 2-2,8 2 0,7 0-1,8-3 0,7-3-1,7-4-1,7-8 1,8-6 0,7-8 0,4-8 0,3-9 2,1-6-2,-1-5 2,-4-5-2,-5-5 2,-10-3-2,-12-1 1,-11-2-1,-10 0 1,-11-2 0,-9 1-2,-9 1 1,-7 6-1,-7 6 1,-4 9-2,-2 7-1,2 12-6,-1 5-27,6 11-3,4 3-1,10 6 0</inkml:trace>
  <inkml:trace contextRef="#ctx0" brushRef="#br0" timeOffset="5">8063 1841 80,'4'-1'38,"-4"1"-4,-3 10 3,-2-2-36,-1 3 1,-1 2 0,-1 1 1,0 0 0,2 1 0,0-2-1,3-1 0,1-4 0,4-2 0,-2-6-1,8 2 0,-1-6-1,0-4-1,1-2 1,-1-4 0,-1-2 0,-1-2 0,-2-1 0,-1 2-1,-1 1 2,-1 2 0,-2 3 0,0 3 0,2 8 0,-4-2 0,2 5 0,2 3 0,1 1 0,3 2 0,2-2 0,3 1 0,2-4 0,3-1 1,1-3-1,2-4 0,1-2 1,0-3-1,-1 0 0,-1-2-1,-4 1 1,-1 1 0,-3 3-1,-2 2 0,-6 4 0,-2 6-1,-4 4 1,-2 4-2,-1 3 0,-2 1-1,2 2-3,-1-4-11,9 5-13,-3-9-7,8 0-3,2-6 1</inkml:trace>
  <inkml:trace contextRef="#ctx0" brushRef="#br0" timeOffset="6">8270 1880 99,'-9'3'40,"1"-4"0,8 1-1,-4-1-37,8-1 0,3 0 0,2 1-1,0 0 1,0 1-1,0 1 0,-2 2 0,-3 2 0,-3 2-1,-4 1 1,-3 3 1,-2 0-1,-2 1 1,-2 0-1,0 0 0,1-3 0,2 0 0,3-2-1,5-3 0,7-3 0,6-2 0,5-1-2,4-3-3,6 5-13,-4-7-6,7 8-9,-7-5-6,1 7-1,-7-2 0</inkml:trace>
  <inkml:trace contextRef="#ctx0" brushRef="#br0" timeOffset="7">8471 2034 130,'1'6'43,"-1"-6"-1,5 1-10,-1-5-31,-1-1-4,3 4-12,-6-7-8,5 8-5,-9-6-9,4 6-6,-8-2 0,2 3 0</inkml:trace>
  <inkml:trace contextRef="#ctx0" brushRef="#br0" timeOffset="8">2305 2504 72,'0'18'38,"-3"4"-1,2 8 0,-2 3-32,1 8-2,-2 2-1,0 4-2,1 0 1,0-2-4,2 0-1,-2-9-18,8-3-14,1-10 0,4-5-1,0-10 1</inkml:trace>
  <inkml:trace contextRef="#ctx0" brushRef="#br0" timeOffset="9">2162 2765 62,'-5'1'37,"5"-1"-2,6-1-1,2-2-31,2 2-1,5 1-1,3-2 1,5 3 0,1-1-1,4 0 0,3 1 0,4-1 0,4-1-1,4 0 1,5-2-1,4 0 1,7-2-1,4-1 0,6 0 0,7-1 0,3 0 0,5 0 0,4 1 1,4 0-1,2 1 0,3 0 0,2 0 0,4 1 2,2-2-2,5 1 2,3-1-2,6-1 2,4 1-3,4-1 3,4 1-1,0 0-1,18 0 1,-12 1 0,2 0 0,0-1 0,4 1 1,1-1-2,2-1 1,15-1-1,-24 0 0,15-1-1,1 2 1,0-1-2,11 1 1,-13 1 1,-3 1-1,-15 1 1,9 2 0,-5 2 1,-4-1 0,-5 2 0,-18 1 1,9 0 0,-5 1 0,-4 0 0,-4 0 0,-4-1 1,-4-1-1,-3-1-1,-4 0-2,-7-3-3,-3 3-24,-12-4-11,-8 1 1,-12-3-3</inkml:trace>
  <inkml:trace contextRef="#ctx0" brushRef="#br0" timeOffset="10">8133 2399 74,'2'14'38,"-4"4"-2,1 8 1,-3 3-30,1 5-2,-3 1 1,1 0-5,0-3 0,0-3-4,4-2-8,0-9-26,5-5 0,2-6-2,3-5 0</inkml:trace>
  <inkml:trace contextRef="#ctx0" brushRef="#br0" timeOffset="11">8190 2428 91,'-29'22'40,"-10"8"0,-2 10 0,-5 3-34,4 4-3,4 1-3,6-7-11,12 0-17,4-15-11,13-8 0,7-12-4,9-9 0</inkml:trace>
  <inkml:trace contextRef="#ctx0" brushRef="#br0" timeOffset="12">2380 2688 75,'5'8'38,"-6"3"-2,-5 8-1,-9 4-34,-6 7 0,-6 3 0,-5 2 0,-2-1 1,1-4-5,6-2-11,5-10-21,12-8 1,10-10-2,10-10-3</inkml:trace>
  <inkml:trace contextRef="#ctx0" brushRef="#br0" timeOffset="13">5381 2368 79,'-4'-10'36,"2"2"0,-6-2 0,1 6-32,-6 0-2,0 4 1,-3 4 0,0 5-1,-1 4 1,0 5 0,1 2-1,3 3 0,3-1-1,4 0 0,7-6 1,7-4-1,7-10 1,8-8-1,7-11 1,6-9 0,3-6 0,0-5 0,-1-4-1,-4-1 1,-5-1-1,-6 3 0,-7 5 0,-7 6-1,-6 6 1,-5 11 1,-4 13-2,-4 13 1,-3 12 0,-2 11-1,0 7 0,3 3-2,5 4-12,2-10-8,12-2-6,1-15-9,11-4-5,3-13-1,7-3 0</inkml:trace>
  <inkml:trace contextRef="#ctx0" brushRef="#br1" timeOffset="14">4407 2674 21,'0'0'22,"0"0"2,0 0-1,0 0-4,0 0-7,0 0-2,0 0-3,0 0-2,0 0 0,-1 4-3,1-4 1,0 0-1,0 0 1,-1 4-2,1-4 1,-2 4-1,2-4 2,-5 6-3,1-2 2,-1 1-2,-1 1 1,-1 2 1,-3 1-2,0 1 0,-3 1 0,0 2 1,0 0-2,-1 1 1,0-1 0,2 0 0,1 0 0,2-2 0,1-1 0,3-3 0,0 0-2,2-2 4,0-1-4,1 0 4,2-4-2,-3 4 0,3-4 0,0 0 0,-2 4 1,2-4-1,0 0 1,0 0-1,-4 2 1,4-2 0,0 0 0,0 0 0,0 0 1,0 0-1,0 0 0,0 0 0,-1-4 1,1 4-1,3-4 0,-3 4 0,3-3-1,-3 3 1,4-2-1,-4 2 1,5 0-1,0 2 0,2-1 0,2 1 0,3 0 0,5-1 0,4 0 0,2 0 0,3 0 0,3 0 0,0 0 0,1 1 0,-1 0 0,-3 1 2,-1 0-2,-3 0 2,-1 0-2,-3-1 2,-2 0-3,-2-1 3,-2-1-2,-2-1 0,-4 0 0,-2-2 0,-3-1 0,-3-1-2,-5-2 2,-3 0-3,-4-3 4,-3 0-4,-2-3 4,-3-1-4,-2-1 4,1-1 0,0 0 0,2-2-1,1 1 1,2 1 0,3 1-3,3 3 2,4 3-7,-1 1-27,6 4-2,1 0 0,2 4-2</inkml:trace>
  <inkml:trace contextRef="#ctx0" brushRef="#br1" timeOffset="15">4474 3069 37,'-4'-2'32,"-2"0"0,2 0 0,-5-3-17,4 3-4,-3-3-3,3 2-1,-3-1-3,3 1 0,-3-1-1,1 3 1,-2 0-1,0 2 0,-3 0 0,1 2 1,-3 0-2,1 0 1,-2 0-1,2 1 1,0-2-1,1 1-1,1-1 1,1 0-1,1 1-1,0 1 1,0 0 0,0 2-1,0 1 1,-1 1-1,1 1 1,-1 1-1,1 1 0,1-1 2,1 0-1,1 0 1,1-1-2,1 0 2,2 0-1,1 0 1,1 0-1,0 1-1,1 1 1,-1 1-1,1-1 0,0 1 1,1-2-1,0 0 0,0-1 1,2 0-1,1-2 0,1 0 1,2-2-1,0 1 0,2-1 0,0 1 0,0 0 0,1 0 1,-1 1-2,2-1-1,-1 0 2,1 0-2,0-1 2,2 0-1,1-2 1,2 0-1,1-1 2,1-1 0,1-1-1,1-1 0,1-2 0,-2-1 2,1-1-2,0-2 1,-1-1 0,0-2 0,1 0 0,-2-3 1,0 0-1,0-1-1,-2 0 0,-1-1 0,-3 1 1,-1-1-2,-3-1 1,-2 0-1,-2-2 1,-3-1-2,-3-2 2,-2 0-2,-4-2 2,-2 1-2,-5 0 2,-3 4-1,-5 4 1,-2 4-1,-4 6 0,-1 5-1,0 4-2,1 2-1,5 4-5,0-4-17,11 3-11,1-4 0,9-1-1,2-5 1</inkml:trace>
  <inkml:trace contextRef="#ctx0" brushRef="#br1" timeOffset="16">4439 3079 76,'-4'-6'37,"1"2"1,-2-1 0,5 5-26,-8-4-7,8 4 0,-5 7 0,4 3-1,-1 3-1,2 5 1,-1 3-2,1 7 2,0 3-3,0 4 2,-1 1-2,0 2 0,0-3-2,1-2-1,1-3-2,1-7-2,4-3-6,-2-10-20,6-4-8,-2-8 1,4-2-2</inkml:trace>
  <inkml:trace contextRef="#ctx0" brushRef="#br1" timeOffset="17">4244 3233 59,'-8'-3'35,"2"2"-1,-1-2 1,1 5-15,-2-5-9,4 4-2,-2-2-2,6 1-1,-4 0-1,4 0-1,0 0-1,10-4 0,-1 2-1,5 0 0,6-1 0,5 0-1,6-1 0,4 1 0,2 0 0,2 0 0,1 1-1,-1 0-1,-1 2-1,-5-1-3,-3 2-2,-6-3-17,1 3-15,-7-3 0,-2 2-1,-5-2 0</inkml:trace>
  <inkml:trace contextRef="#ctx0" brushRef="#br1" timeOffset="18">4503 3232 76,'0'0'35,"-8"-2"-1,4 2 1,-3-2-27,7 2-2,-8 0-1,4 2 0,-2 0-1,1 2-1,-1 1 0,1 2 1,0-1-2,2 1 0,1-1 0,2-1-1,0-5 1,7 5-1,0-7-1,3-1 1,0-2 0,1-1-1,-1-1 1,0-1-1,-2 1 0,-3 0 0,-2 2 0,-3 1 0,0 4-1,-9-2 1,0 5 0,-2 2 0,-2 2 0,1 2 0,-1 2 0,2 1 1,3-1-1,3 0 1,3-3-1,5 0 1,5-4 0,3-2-1,2-3 0,3-2 1,0-2-1,1-2 0,-2-2 0,-1 0 0,-4-1 0,-3 0 0,-4 0 0,-4 1 0,-4 3 0,-4 2-1,-3 3 1,-2 2 0,-2 3 1,0 3-1,1 2 0,1 1 0,4 1 0,3-1 1,4-1 0,6-2-1,4-3 1,4-3-1,5-3 1,3-3 0,2-1-1,2-3 0,-1-1 1,-2-1-1,-3 0 0,-5 1 1,-4 1-1,-7 2 0,-4 2 0,-7 4 0,-4 2 0,-4 4 0,-3 3 0,-1 4 0,0 2 0,1 1 0,3 1 1,4 0-1,4-3 0,4-1 0,8-4 0,4-4 0,6-4 0,4-4 1,3-3-2,4-3 1,0-1 1,-1-2-1,0 0 0,-5 0 0,-2 2 0,-6 1 0,-5 3 0,-4 2 0,-6 3 0,-4 2-1,-4 5 1,-2 2 1,-3 3-1,0 3 0,-1 1 0,2 1 1,2-2-1,4-1 0,5-2 0,5-5 1,6-4-1,6-4 1,7-4-1,5-4 0,3-2 1,2-1-1,0-2 0,-2 0 0,-3 2 0,-5 2 0,-5 2 0,-7 3-1,-6 2 1,-6 4 0,-5 3 0,-4 3 0,-3 2 0,-2 5 0,-1 1 0,1 2 1,1 0-1,4 0 0,5-2 0,5-1 0,4-4 0,6-4 0,5-4 0,4-4 0,4-4 0,0-2 0,0-1-1,-2-1 1,-2 0-2,-6 1-2,-4 4-4,-8-3-11,0 9-6,-10-4-10,2 5-3,-5-2-1,2 4 0</inkml:trace>
  <inkml:trace contextRef="#ctx0" brushRef="#br1" timeOffset="19">4370 3158 69,'0'0'33,"0"0"0,-3-4-2,3 4-23,0 0-2,0 0 3,-5 4-2,2 1-1,-2-2-1,2 2 0,-1-1-1,1 0 0,3-4-1,-2 4-1,2-4 0,7-3-1,-1-2-1,2-2-1,0 0 1,0-1-1,-1-1 0,0 1 0,-4 1 0,-2 1-1,-3 2 2,-2 2 1,-3 2-1,-1 1 0,-2 2 0,1 2 0,-2 1 0,1 1 2,1 1-1,1 0 1,2 1-1,1-2 2,1 0-2,3-1 1,2-1-1,1-2-1,2-2 0,3-3 1,1-1-2,2-2 1,-1-4-1,1 0 0,-1-2 1,-2-1-2,-2 1 2,-3 0-2,-4 2 2,-2 1-1,-4 4 1,-2 1 0,-2 3 0,0 3 0,0 1 0,0 3 0,1 0 0,2 2 0,3-1 0,1-1 1,4-1-1,4-2 2,2-2-2,3-1 0,3-3 0,1-2 1,1-2-1,1-1-2,-2-1 3,-3 0-3,-1 0 2,-6 0 1,-2 1-1,-6 2 0,-2 1 0,-4 3 0,-2 1 0,-1 3 0,0 1 0,0 2 0,2 1 0,2 2 0,3-1 0,2 1 1,4-1 0,2-1 1,3-2-2,3-1 2,2-1-2,2-3 1,2-2-1,0-3-2,0 0 2,-1-1-2,-3-2 3,-1 0-3,-4 0 3,-3 1-2,-4 2 1,-4 1 0,-3 3 0,-3 2 0,0 3 0,-3 1 0,1 4 0,1 0 1,2 2 0,2-1 1,3-1-2,3 1 2,4-3-1,4-2 0,3-2 0,2-2-1,3-2 0,2-3 0,0-1 0,0-2-2,0-1 2,-3-1-2,-3 1 2,-4 0-2,-3 0 2,-4 2-2,-3 1 2,-3 2 1,-3 2-2,-1 2 1,0 1 0,0 3 0,2 2 0,1 1 2,2 1-2,4 0 2,1 0-2,4 0 2,1-1-1,3-1 1,1-2-2,3-1 0,1-2 0,1-2 0,1-2 1,0-2-1,0-3-1,-1-2 0,0 0 0,-3-1 0,-2 0 1,-3 0-2,-3 1 2,-2 3-2,-3 2 2,-3 3 0,-2 2 0,0 4-1,-2 2 0,1 1 3,0 3-2,2 0 2,1-1-2,4 1 2,2-1-1,3-3 1,3-3-1,5-2-1,3-3 0,2-3 0,2-3 0,3-3-2,-2-3 2,0 0-1,-2-1 1,-4 0-2,-4 1 2,-5 2-2,-4 3 3,-6 3-1,-2 3 0,-4 4 0,-2 2 0,0 3 0,1 3-1,3-1 2,3 1-1,5-2 1,5-3-1,7-2 0,5-4 0,5-3 0,3-2 0,1-2-1,0 0 2,-3 1-2,-5 1 2,-7 3-1,-6 3 0,-11 1 0,-4 4 0,-5 1 0,0-1 0,0 1-2,5-2-4,4-5-8,11 1-7,4-6-6,12 1-9,1-6-4,8 2-1,1-4 2</inkml:trace>
  <inkml:trace contextRef="#ctx0" brushRef="#br1" timeOffset="20">1234 3482 30,'-2'18'31,"0"6"0,2 6-6,-1 2-9,5 10-3,-4 1-3,4 8-3,-1 1-2,3 6-2,-2 0-1,2 1-1,-1 1 1,-1-1-2,0-1-1,-2-2 1,0-3-2,-2-5 2,0-5-8,-3-9-23,3-8-3,1-11 0,1-9-1</inkml:trace>
  <inkml:trace contextRef="#ctx0" brushRef="#br1" timeOffset="21">1047 3913 58,'0'0'30,"0"0"0,0 0-1,7 0-29,0 1 0,1-1 0,2 2 0,3 0 0,1 0 0,1 1 1,3-2-1,1 1 1,5-1-1,3-1 1,3-1 0,2 0 0,2 0 0,3-1-1,3 1 1,2 1 1,1 0-1,-1-1 1,3 2 0,0-2 1,3 1 0,1-2 1,1 0-2,-2-1 1,3 1-1,1-2 0,2 1 0,-2 0-1,-1 0 0,1 0 0,2 2-1,-1-1 1,0-1-1,-1 1 0,3-1 0,0 0 0,2 0 1,0 0-1,1-1 1,0 1-1,1 0 1,-1 0 1,-1 1-1,-1 1 1,0 0 0,-1 0 0,0 2-1,-3-1 1,3 0 0,-1 0-3,1 0 2,-2-2-1,1 0 1,2-1-2,0 0 2,0-2-2,-2 0 2,0 0 0,0 0 0,-1 0 0,-1 0 0,-4 1 0,1 0 0,-1 0-1,-1 2 1,-3-1-1,0 1 0,-3 0 0,-1 0 1,0 1-2,-1 0 1,-3 0 0,-1 0 0,-2 1 1,-1 0-1,-1-1 0,-2 1 0,-2-2 1,-3 1-1,-1 0-1,-4-1-2,-1 2-4,-8-4-25,1 3-6,-5-2-1,-2 2 0</inkml:trace>
  <inkml:trace contextRef="#ctx0" brushRef="#br1" timeOffset="22">1416 3651 9,'2'-6'28,"-2"6"3,1-3 1,-1 3-15,0 0-3,0 0 1,1 9-1,-3-3-1,3 4-6,-1 1-2,1 3 0,0 0-2,0 3 0,0-1-2,1-1 1,-1 0-2,1-2 1,-1-3-1,0-2 1,0-3 0,-1-5 0,0 0 0,5-9 0,-4-2 0,0-1 1,-1-3 0,0-1-1,0-2 1,-1 1-1,1 2 0,0 1 0,1 2 0,2 3-1,0 2 0,3 1-3,2 5-6,0-1-26,5 3-4,1-1 2,4 3-3</inkml:trace>
  <inkml:trace contextRef="#ctx0" brushRef="#br1" timeOffset="23">1602 3759 72,'0'0'37,"-5"-1"-2,5 1 2,0 0-30,0 0-1,3 0-2,3 0 0,3-1-2,3 0-1,4-2 1,3-1-1,4 0-1,2-2 1,2-1-1,0 0 0,-2 1 0,-1 0 0,-4 0 0,-3 1 0,-5 2 1,-4-1-1,-4 1 0,-5-1 0,-3 1 1,-4-1-1,-4 2 1,-3-1 0,-2 0 0,-1 1 0,-1 1 1,2 0 0,2 0-1,3 1 0,4 1 1,8-1-1,0 0-1,9 3 1,4-1-1,4 0 0,3 0 1,2 1-1,0-1 0,0 1 0,-2 1 0,-3 0 0,-5 1 0,-3 2 0,-6 2 1,-4 1-1,-6 1 0,-5 2 0,-3 1 0,-3-1 0,0-2-2,2-1-2,0-4-3,9 1-16,0-8-16,7 1 1,6-8-3,4 1 2</inkml:trace>
  <inkml:trace contextRef="#ctx0" brushRef="#br1" timeOffset="24">1449 3663 51,'0'0'32,"0"0"0,0 0-1,4 0-24,-4 0 0,7-2 1,-2 0-1,3 1-1,0-2-1,3 1-1,0-3-1,1 2 0,1-1-1,0 0-1,-1 1 0,-1 1-1,-2 2 1,-2 0-1,-2 2 0,-1 2 0,-3 0 0,-1 0 0,-1 0 0,0 0 1,-1 0-1,2-4 1,-4 3 0,4-3 1,-5-3-1,3 0 0,-2-1 0,-2-1 0,-1 0 0,-2 1-1,-1 1 0,-1 1 0,-2 3-1,-1 1 0,0 3-2,0 0 0,2 3-4,-1-3-26,6 3-4,1-5 1,6-3-3</inkml:trace>
  <inkml:trace contextRef="#ctx0" brushRef="#br1" timeOffset="25">2261 4044 60,'4'0'34,"-2"4"1,-1 4 0,1 7-24,-2 3-6,1 8 0,-2 3-2,1 7 0,0 1-2,-1 2 0,1-1-2,0-2 0,1-2-3,1-4 0,1-3-4,-3-6-12,5 1-14,-4-5-1,2-2 0,-2-4 1</inkml:trace>
  <inkml:trace contextRef="#ctx0" brushRef="#br1" timeOffset="26">1596 4411 77,'0'0'35,"0"0"-1,-5-3-7,5 3-23,0 0-1,1 5 0,0-1-1,0 4 0,0 1 0,1 4-1,-1 1 0,0 2 0,-1 0 0,1 0-1,-1-2 1,1-3-1,0-3 2,1-4 0,-2-4 0,4-7 1,-3-3-1,1-3 1,-1-4 0,0-2 0,0-1-2,-1 0 0,0 2 0,1 2-1,0 3 0,3 2 0,0 2 0,4 3 0,1 1 1,2 1-2,1 2-2,1 0-5,4 4-19,-4-1-12,1 4 1,-3 0-3</inkml:trace>
  <inkml:trace contextRef="#ctx0" brushRef="#br1" timeOffset="27">1815 4481 99,'-2'5'40,"-1"-3"0,1 5-3,-3-1-34,1 2-2,-1 1-2,0-1-4,6 3-21,-3-5-15,6 0 3,0-5-4,5-1 2</inkml:trace>
  <inkml:trace contextRef="#ctx0" brushRef="#br1" timeOffset="28">1344 4557 72,'-2'3'36,"-3"1"0,3 4-1,-5 3-31,5 6-3,-2 5 1,1 4-1,-1 4 0,0 3 0,1 1-1,0-2-3,3 0-6,-2-7-27,6-4 0,-1-7-2,4-3 2</inkml:trace>
  <inkml:trace contextRef="#ctx0" brushRef="#br1" timeOffset="29">1270 4760 80,'-7'-3'39,"7"3"0,0 0-1,6-3-34,5 1-2,4 0 0,4-2-1,2 0 0,3 1-1,1-1 0,2 1 0,1 1 0,0 1 0,2 0-1,1 1 1,0 0-1,1 0 1,3-2 0,2 1 0,2-2-1,3-2 1,1-1 0,4-1-1,2-1 1,3 0-1,0 0 0,-1 1 0,-1 0-1,1 4 1,-2-1-2,-2 4 0,-3-1 0,-2 3 0,-2-2-1,-1 3-1,-4-3-11,2 2-19,-6-3 0,-1 2-1,-4-2 1</inkml:trace>
  <inkml:trace contextRef="#ctx0" brushRef="#br1" timeOffset="30">2298 4524 59,'0'-4'36,"-1"1"-1,1 3 0,-5 3-26,1 7-6,-1 6 1,0 7-2,-1 7 0,-1 5-1,1 4 0,1 2-3,3-1 1,1-4-6,6-2-24,0-9-4,5-6-2,0-9-1</inkml:trace>
  <inkml:trace contextRef="#ctx0" brushRef="#br1" timeOffset="31">2361 4562 83,'-20'21'41,"-7"8"-4,0 9 1,-2 1-36,2 0-5,5 0-1,2-7-33,10-3 0,4-11-2,7-5 0</inkml:trace>
  <inkml:trace contextRef="#ctx0" brushRef="#br1" timeOffset="32">1407 4686 67,'-7'7'39,"-7"1"-2,-2 9 1,-8 2-32,0 7-2,-1 1-2,1 1-5,6 3-23,2-7-11,8-1 0,4-8-4</inkml:trace>
  <inkml:trace contextRef="#ctx0" brushRef="#br1" timeOffset="33">1312 4982 45,'-2'-5'34,"2"5"2,0 0-3,2 6-23,-1 6-8,2 7 1,-2 5 0,2 6-1,-3 4 1,1 3-3,-1-1-1,-1-4-9,3-2-25,-2-6 1,2-5-3,0-8 2</inkml:trace>
  <inkml:trace contextRef="#ctx0" brushRef="#br1" timeOffset="34">1282 5127 30,'7'-3'31,"0"2"0,0-2 0,3 3-21,-2-2-4,3 3 0,0 0-3,1 1-1,2 0-1,1 1 0,0 1 0,3-1-1,2 0 0,3 0 0,1 0 0,3-1 1,1 0-1,3-1 1,2 0-1,3-2 1,4 0 0,1-1-1,3 0 1,1-1-1,3 1 0,3 0 1,2 1-1,1 1 1,0 0 0,2 0 0,2 0 0,1 0 1,1-1 0,2 0 1,1-2-1,1 0-1,0 0 1,0 0-1,0 0 1,0 1-1,-1 0-1,0 2 1,-1-1-1,0 0 0,-1 1 0,1-1 0,0 0 1,1 0-1,0-1 2,2 0-1,-1-1 0,2 1 1,-1-1 0,-1 1 0,0 1-1,0-1 1,-3 1-1,-2 0 0,0 1-1,-2-1 1,-1 1-1,-3 0 1,0 0-1,0-1 0,-2 1 1,-1-2-1,-2 2 1,-1-1-1,-3-1 1,0 1-1,-4 0 0,-4 1 0,-3 1-1,-4 0 0,-3 1-1,-5 0 0,-2 1 0,-4 0 1,-2 0-1,-3-1 0,-1 1-2,-2-3-7,0 2-27,-4-2 1,-3 0-2,0 0 1</inkml:trace>
  <inkml:trace contextRef="#ctx0" brushRef="#br1" timeOffset="35">4485 4881 60,'3'-4'38,"-3"4"-2,0 0 2,3 11-33,-6 2-2,2 8 2,-3 6-2,0 6-1,0 5-1,-1 2 0,1 1-2,2-5-2,4-1-10,-1-9-26,6-6 2,1-8-2,4-8 1</inkml:trace>
  <inkml:trace contextRef="#ctx0" brushRef="#br1" timeOffset="36">4573 4943 54,'-20'1'40,"-5"8"-3,-1 13 2,-3 7-24,2 8-10,0 3-3,4-1-4,7 0-36,0-5 1,5-5-2,3-7 0</inkml:trace>
  <inkml:trace contextRef="#ctx0" brushRef="#br1" timeOffset="37">1471 5027 50,'0'0'33,"-5"-2"1,-3 8 0,-8 2-29,-1 5 0,-6 4-1,-2 7 2,-3 2-3,1 3 0,2 0-4,2-5-18,9 1-17,4-7 2,11-6-4,6-9 0</inkml:trace>
  <inkml:trace contextRef="#ctx0" brushRef="#br1" timeOffset="38">2963 4849 77,'-8'0'40,"8"0"-2,-7 3-2,5 3-33,0 2-2,1 4 1,1 4-1,0 3 0,0 3-1,0 2 1,0 1-1,0 0 0,0-3 0,-1-1 0,1-5 1,0-3-1,0-5 1,0-8-1,0 0 1,6-8-1,-1-5 2,2-5 0,-1-5 0,1-3 0,0-4 0,-1 2 1,-1 1-1,-2 4 0,-1 3 0,0 5-1,-1 6 0,1 4-1,3 5 1,3 2-1,5 1-1,4 0 0,4 0-2,4-1-2,4 0-8,-1-4-11,7 3-13,-6-4-3,0 3-3,-5-1 2</inkml:trace>
  <inkml:trace contextRef="#ctx0" brushRef="#br1" timeOffset="39">2973 4718 77,'0'0'40,"5"1"-2,3 1 2,0-1-34,7 0-2,4-1-1,4 0 1,2-2-1,4-1-1,0-2 0,1 0 0,-2-1-1,-2 1-1,-4 1 0,-3 2 0,-4 2-2,-6 2-2,-2 3-5,-7-5-17,1 10-13,-6-7-1,2 3-1,-1-4 1</inkml:trace>
  <inkml:trace contextRef="#ctx0" brushRef="#br1" timeOffset="40">1357 5538 35,'0'0'35,"1"-4"1,-1 4 0,-1 4-23,2 4-8,-1 4-1,0 6 0,0 5 1,0 5-4,-1 5 0,0 2-2,-1 0-1,1-1-2,1-2-4,-2-8-27,4-2-1,0-9-3,4-2 2</inkml:trace>
  <inkml:trace contextRef="#ctx0" brushRef="#br1" timeOffset="41">1265 5670 8,'4'0'24,"-4"0"0,7 0-16,-7 0-1,8-1 0,-4 1 2,3 2-3,-2-1 0,3 2-1,-2-2-1,3 1 0,0-1-1,1 1 0,1-1-1,2 0 0,0 0 0,1 0-1,1 0-1,2 1 1,0-1-1,1 1 0,2-1 1,2-1 1,2 0 0,1-1-1,2-1 0,3 0 0,2-2 0,4 1 0,1-1-1,2 1-1,3 0 1,2-1 0,4 2 0,1-1 1,3 0-1,0 0 1,2 0 0,3 0 0,1 0 0,2 1 0,0 1 0,2 1 0,1 1-1,0 1 1,1 0-1,1 0 1,1 1-1,0 0 1,2 0 0,0-1 0,2 0 1,0-1-1,2 0 1,2 0-1,-1-1 1,3 0 0,1 0 0,0 0-1,2 0 0,1 1-1,-1-1 1,2 1-1,1 0 0,-1-1 1,-1 0 0,2 1 0,-1-2 1,1 0 1,1 0-1,-1-1 0,-1 0 0,3 1-1,-1-1 0,1 1-1,-1 0 0,0 0 0,0 2-1,1-1 1,0 1-1,-2-1 1,3 0-1,-1-1 2,0 0-1,2 0 0,-1-2 1,1 1-1,0 0 0,0-1 1,-2 1-2,1 0 1,-2 0 0,0 1-1,-1 1 1,-1-2 0,-1 2 0,-1-1 0,0 0 0,-1 0 1,-2 0 0,1-1-1,-3 1 1,-2 1 0,-2-1 0,-2 2-1,-4 0 1,-2 0-1,-4 1 1,-3 0-1,-2-1 1,-1 1-1,-3-1 1,-1 0-1,-3 1 1,-1 0-1,0 0 0,-3 0 1,-2 1-1,-4 0 0,-1 1 0,-3-1 0,-2 0 0,-3-1 0,-2 1 0,-1 0 1,-2-1-1,1 0 0,-1 0 1,-1-1-1,0 0 0,-1 0-1,-2-1 1,-3 0-2,-1 1-2,-6-1-3,0 3-25,-7-3-5,-4 1 0,-3-2-1</inkml:trace>
  <inkml:trace contextRef="#ctx0" brushRef="#br1" timeOffset="42">8168 5480 24,'0'0'30,"3"-5"3,-4 1-12,1 4-5,0 0-2,-2 4-3,-2 1-3,2 8-2,-2 3-2,2 8 1,-1 6-3,0 7 0,0 2-2,1 4 0,1 1-1,2-3-1,2-2-3,1-6-1,6-3-9,-3-9-21,5-3-1,-1-8 1,2-2 0</inkml:trace>
  <inkml:trace contextRef="#ctx0" brushRef="#br1" timeOffset="43">8244 5579 64,'-17'18'40,"-6"5"-2,-1 9 0,-8 4-35,1 3-3,0 0-2,0-5-6,7 0-30,1-10-1,9-5 1,3-9-2</inkml:trace>
  <inkml:trace contextRef="#ctx0" brushRef="#br1" timeOffset="44">1480 5569 56,'-2'7'38,"-2"6"-1,-7 3-1,-4 4-31,-2 3-3,-2 2 0,-3 1-2,0-2-1,3-3-2,2-4-2,7-1-5,3-8-27,11-2 0,4-5-1,8 1-1</inkml:trace>
  <inkml:trace contextRef="#ctx0" brushRef="#br1" timeOffset="45">4969 5394 49,'-1'8'38,"-1"-2"-2,0 3 1,0 0-32,2 3 0,-2-1 0,2 3-1,-1-1-1,2 1 0,-2-1-1,2 0-1,-1-2 0,0-1-1,0 0 0,-1-1 0,0-4 0,1-1 1,0-4-1,0 0 1,3-10 0,1-1 0,0-4 1,1-2 0,1-2 0,1-2 0,0 0 0,1 2 1,1 2-2,-2 2 0,0 2 1,0 3-2,0 4 0,0 1 0,-1 3-2,0 0-2,3 4-4,-3-5-18,7 6-14,0-3 0,4 3-1,-1-3 2</inkml:trace>
  <inkml:trace contextRef="#ctx0" brushRef="#br1" timeOffset="46">5114 5539 48,'-4'2'39,"4"-2"-1,0 0 0,0 0-28,4-6-4,2 4-2,1-3 0,2 1 0,1 0-2,0 1 0,0 0 0,0 3-1,-2 2 0,-3 1-1,-2 4 0,-3 1-1,-2 3 1,-3 2 0,-2 1 1,-1 0 0,-2 0 1,1-1 0,1-2 0,2 0 0,1-4 0,5-2 1,0-5-2,9 3 1,3-4-1,1-1 0,3-1-2,2-1-1,3 0-3,-4-4-13,7 7-7,-8-6-7,3 5-9,-5-2-2,2 3 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19T21:16:47.474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10155 1075 73,'0'0'39,"2"-49"-1,-2 49 1,0 0-35,0 0-1,0 0 2,0 0-2,0 0 1,-22 35-3,9 34 3,-12 11-3,16 10 2,2 1-1,12 1 1,8-12-2,18-25 1,16-53-1,17-20 1,-64 18 0,80-43-1,-80 43 0,92-68-2,-44 28 2,2-3-1,-5-4 1,2-1-2,-47 48 1,82-87 0,-82 87 1,64-72-1,-64 72 1,48-32 0,-48 32 0,11 2 0,7 27-3,-11 29 0,-7 21-3,7 17 0,13 3-7,5-17-13,29-20-15,5-42 1,17-14 0,-4-19 1</inkml:trace>
  <inkml:trace contextRef="#ctx0" brushRef="#br0" timeOffset="296.4">11423 1420 96,'0'0'39,"0"0"2,-11-52-1,-3 46-33,-22-1-2,-16 9-3,1 14 1,-3 14-2,8 11 0,10-1-1,21-2 0,27-17-1,13-10 1,8-5 0,9-3 0,4-6 0,2 3 1,-4-3-1,-6 4 0,-9 6 0,-12 8-1,-14 8 1,-11 5-1,-9 5-1,-6-3 0,4 2-4,-2-8-1,17-4-11,4-20-21,11 1 1,8-17-2,20-8 1</inkml:trace>
  <inkml:trace contextRef="#ctx0" brushRef="#br0" timeOffset="483.6">11673 1471 77,'35'-50'40,"-35"50"-2,18-25 0,-18 25-18,0 0-17,-8 42-1,-14 5-1,-5 27-1,-3 3-2,6-1-2,23-19-20,1-24-15,16-14 1,5-23-2,14-13 1</inkml:trace>
  <inkml:trace contextRef="#ctx0" brushRef="#br0" timeOffset="904.8">11939 1250 73,'0'-62'43,"0"62"-1,0 0 1,-5-58-19,5 58-23,0 0 3,0 0-1,0 0 0,0 0-1,16 60 1,-8-1-1,10 5 0,-6 6 0,-2 3-2,-14-1 0,-7-1 0,-13-11 0,7-11 0,3-17 0,7-13 0,7-19-1,17-11 2,9-19-1,6-10 1,-32 40 0,42-53-1,-42 53 2,43-62-2,-43 62 2,50-59-3,-50 59 2,42-51-1,-42 51-1,34-29 1,1 10-3,5 22 1,-7 11-1,8 15-2,-1 9-2,3 2-3,15-4-22,-12-19-8,20-8 1,-7-14 0</inkml:trace>
  <inkml:trace contextRef="#ctx0" brushRef="#br0" timeOffset="1357.2">12842 1519 102,'46'-61'40,"-46"61"1,0 0 0,-33-44-32,-5 39-2,-18 12-2,6 15-2,-13 7-1,19 7 0,13 5-2,26 3 0,20-8 1,17-8-1,9-9 0,12-12 0,2-8 0,3-12 2,-3-9-2,-6-8 0,-49 30 0,0 0 0,70-74 0,-42 41 0,-18 3 0,2 18 0,-12 12 0,-11 34 0,-11 17 0,7 29-2,-13 16 0,-1 19 1,-2 6 0,0 2-1,1-10 2,4-6-1,4-21 1,3-16-1,0-22 2,2-22-2,-1-19 1,2-18 1,1-18-1,-1-21-1,3-18 1,5-19 1,9-12-2,9-10 1,16 4-3,5-4-4,27 8-30,-6 8-3,26 23 0,3 11-2</inkml:trace>
  <inkml:trace contextRef="#ctx0" brushRef="#br0" timeOffset="1700.4">14540 1036 88,'0'0'42,"0"0"-1,0 0-2,0 0-26,0 0-11,0 0-2,0 69 1,-19 30-2,-3 28 1,-5 11-3,1 0-5,12-6-30,5-28-2,23-48 1,0-22-1</inkml:trace>
  <inkml:trace contextRef="#ctx0" brushRef="#br0" timeOffset="2418">14286 1446 109,'-34'-16'42,"12"9"-1,22 7 1,18-2-40,-18 2-1,0 0 1,73-8 0,-73 8 0,78-4-1,-78 4 0,88-3 1,-58 4-2,57 2 1,-7 11-1,-13 6 0,-16 7 0,-20 8 0,-24 15 0,-28-1-1,-10 3 0,-2-2 1,6-7 0,6-2-1,10-5-1,15-11 2,14-15 0,15-12 0,13-13 0,9-10 1,4-11-1,0-10 1,-5-10 1,-54 56-2,45-62 1,-45 62 0,25-64-1,-25 64 1,10-55 0,-10 55 0,-8-47-1,8 47 1,0 0 1,-14-52-2,14 52 0,0 0 0,0 0 0,1-34 0,24 42 0,4 10 0,16 10 0,-1-2 0,3 9 0,-18-2 0,-11 7 0,-21-2 0,-7 0 0,-5-3 0,-4-2 0,1-8 0,0-6 0,6-8 0,12-11 0,-3-15 0,20-10 0,7-12 0,12-9 0,-36 46 0,43-52 0,-43 52 0,42-59 0,-42 59 0,48-53 0,-48 53 0,43-48-3,-43 48-3,50-37-4,-50 37-24,56-32-8,-56 32 1,68-15-1</inkml:trace>
  <inkml:trace contextRef="#ctx0" brushRef="#br0" timeOffset="5756.4">16010 1568 79,'17'-18'38,"-7"-3"-1,1 7 2,-10 2-30,8 1-2,-12 1-3,3 10-1,-14-13 0,-2 15-1,-9 8 0,-8 5 0,-10 8 0,-2 7 0,0 4 0,2 5-1,4 2 1,9 0-1,13-7-1,20-5 1,20-14 0,17-10-1,16-14 1,16-10-1,8-13 1,5-9-1,-2-4 1,-10 1-1,-13 6 1,-15 2-1,-16 13 0,-29 23 1,0 0-1,-30 37 0,-15 21 0,-15 19-1,-16 22 1,-9 17-2,-5 6 2,3 5-1,10-12 0,13-2 0,18-27 1,21-15-1,28-33 1,23-23-1,24-22-1,16-23-2,16-12-2,5-27-7,27-1-25,-11-18 0,13 10-1,-15-8-1</inkml:trace>
  <inkml:trace contextRef="#ctx0" brushRef="#br0" timeOffset="6193.2">16753 1557 101,'0'0'40,"0"0"1,-2 10-2,2-10-36,-8 28 0,-4-3 0,-1 6 0,-3 7-1,3 5-1,2-1 0,7-2 0,8-4 0,10-8-1,11-13 1,9-9-1,10-16 1,6-9 0,5-6 0,0-10 1,-1-4-2,-7-3 1,-6 6 0,-10 2-1,-7 12 0,-10 6 0,-14 16 0,-8 12-1,-11 12 1,-5 16-2,-4 5 1,1 8-1,1 2-1,4 0-2,15-9-2,5-16-9,26-1-23,2-22-1,22-6-1,0-16 0</inkml:trace>
  <inkml:trace contextRef="#ctx0" brushRef="#br0" timeOffset="6536.4">17464 1620 100,'-9'15'41,"-7"1"0,14 9-1,-5-8-37,19-4-1,10-7 0,13-4 1,10-8-1,12-8-1,6-7 0,4-6 0,-1-7 0,-4-3 0,-62 37 0,53-39 0,-53 39 2,0 0-3,37-60 2,-37 60-2,-17-37 1,-12 34-1,-26 7 0,1 20-1,-17 6 0,11 17 0,3 3-1,21 6 2,24-12-3,17-11-1,29-10-2,16-22-6,36-9-28,3-17-1,25-10 2,-57 10-3</inkml:trace>
  <inkml:trace contextRef="#ctx0" brushRef="#br0" timeOffset="6801.6">18426 1394 109,'0'0'42,"12"-34"0,-26 24 0,-28 9-39,-2 17 0,-19 13-3,9 15 2,17-6-2,38-2 1,39-17-1,11 3 0,3-1 1,0 6-1,-8 4 1,-12 8-1,-21 8 1,-21 6-1,-22 5 0,-16 0 0,-13-1-2,-8-7-2,5-3-12,-8-23-24,27-6-3,9-22 0,29-10-2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19T21:17:16.440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0070C0"/>
    </inkml:brush>
    <inkml:brush xml:id="br5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9941 2998 63,'0'0'35,"0"0"-2,0 0 0,7-25-30,6 5 1,9-1-3,2-6 1,9-2-1,4-6 2,7 3-2,4-4 2,8 3-2,0 1 1,4 7 1,-2 3-1,-2 12 1,-8 9-2,-6 10 1,-8 11-2,-7 4 1,-1 4-2,-4-3 1,4-3-1,4-9-1,12-9 0,5-16-3,16-5-2,-2-24-12,11 9-15,-6-12-2,-2 11 0,-18 2 1</inkml:trace>
  <inkml:trace contextRef="#ctx0" brushRef="#br0" timeOffset="421.2">10670 2924 45,'16'-25'29,"-3"-2"1,-2-1-3,2 10-20,-8-6 1,-5 24 0,-3-15 0,-5 30 2,-22 7-1,0 25 0,-19 10-2,-2 22-1,-7 9-1,5 10 0,6-5-2,13 0-1,23-17 0,20-16-2,29-19-2,21-27-3,30-10-31,0-24-3,16-1 1,-8-16-3</inkml:trace>
  <inkml:trace contextRef="#ctx0" brushRef="#br0" timeOffset="1419.6">11361 3337 62,'-10'-18'34,"10"18"1,-17-6-1,17 6-23,-24 13-4,9 5-1,-10-1-1,0 10-2,-2 2 0,2 3-1,5 0-1,6 1 0,9-5-1,12-1 0,14-4-1,10-7-3,17 6-10,-2-16-23,12 3 1,-7-11-1,6 3 0</inkml:trace>
  <inkml:trace contextRef="#ctx0" brushRef="#br0" timeOffset="2246.4">11767 3375 50,'4'-18'32,"-4"1"1,0 17 1,-9-18-23,9 18-5,-16 11 1,9 11-1,-7-3 0,5 13-1,-4-2-2,6 5 0,1-4-1,5-1-2,3-6 1,8-5-1,2-8 0,7-5 1,4-8 0,4-6 0,1-5 0,-1-4 2,0-3-2,-3-1 2,-4-2-2,-4 4-1,-4 0 1,-4 7 0,-3 1-1,-5 11 0,0 0 0,-4 20 0,-3 5 0,-1 7-1,0 6 1,2 2 0,0 0 0,6-3 0,6-12 1,8-11 0,9-15 0,10-13 1,5-16 0,4-7 0,2-9-1,-3-3 1,-4-2-2,-8 5 1,-8 8-3,-10 9-1,-11 29-5,-10-21-28,7 31-2,-10-5-1,12 11 0</inkml:trace>
  <inkml:trace contextRef="#ctx0" brushRef="#br0" timeOffset="2605.2">13116 3147 98,'0'0'38,"23"1"2,1-16-3,21-1-37,12-2-5,-1-15-29,20 14-4,-9-9 1,-5 18-3</inkml:trace>
  <inkml:trace contextRef="#ctx0" brushRef="#br0" timeOffset="2745.6">13175 3483 103,'-15'12'39,"27"-8"0,20-30-4,34-24-46,27 5-27,10-17 1,26 0-2,3-14-1</inkml:trace>
  <inkml:trace contextRef="#ctx0" brushRef="#br0" timeOffset="3244.8">14568 2909 79,'-5'13'36,"5"-1"0,0-12 1,21 0-31,1-13-3,19-2 1,7-12 0,16 2 0,4-6-1,6 2-2,-3 4 0,-7 7 0,-11 14 0,-11 12 1,-17 11-1,-12 14 0,-11 6 0,-4 1 0,1 2-1,4-5 1,10-11 0,14-11-1,12-16 0,16-15 0,12-11 0,8-6-1,4-4-1,-4-3-4,-2 17-22,-25-8-11,-8 21 2,-27 2-4,-13 8 1</inkml:trace>
  <inkml:trace contextRef="#ctx0" brushRef="#br0" timeOffset="3463.2">15277 3096 93,'-49'73'38,"-12"-3"2,10 19-3,1-9-32,13 1 0,14-9-2,20-14-2,30-17-7,14-32-31,36-9-1,14-24-1,27-7-2</inkml:trace>
  <inkml:trace contextRef="#ctx0" brushRef="#br0" timeOffset="5257.2">16668 3457 95,'-21'-2'40,"-11"-7"-1,5 16 0,-5-2-34,-2 11-1,-1 7-1,2 11-1,1 4 0,8 2-2,8 0 1,11-2-1,14-6 0,16-11-4,17-6 0,4-26-15,20 9-20,-5-21-1,9 3 1,-11-15-1</inkml:trace>
  <inkml:trace contextRef="#ctx0" brushRef="#br0" timeOffset="5694">16867 3487 98,'-14'14'40,"-5"-6"0,8 15-3,-3-4-34,6 7 0,0 4 0,3 2-2,1 2 1,3-2-2,2-1 2,5-3-2,3-7 0,7-10 0,5-10 0,6-6 0,4-12 0,4-3 0,1-8 0,-2-4 1,0 1-1,-6 2 1,-6 5-1,-6 5 1,-7 8-1,-9 11 0,0 0 0,1 13 0,-4 9 0,1 7-1,2 6 1,3 3-1,6 0 1,8-1 0,5-8 0,5-9 0,3-10 1,3-14 0,0-12 0,-1-12 0,-4-9-1,-5-8 1,-5-2-4,-7-7-2,7 12-28,-17-13-7,9 17-1,-10-6-1</inkml:trace>
  <inkml:trace contextRef="#ctx0" brushRef="#br0" timeOffset="10436.4">10962 3376 70,'8'-13'36,"-8"13"-1,0 0 0,0 0-28,-1 11-2,-10 11-1,-6 1 0,-2 12-2,-4 4 0,0 9-1,-4 2 1,4 1-1,0-3 0,6-4 0,0-7 0,6-7 0,3-11 0,4-8 0,4-11 0,0 0 0,12-33-1,1 5 1,3-12 0,3-6 0,5-7 0,1-4 0,1-1-1,0 5 1,-1 4 0,-3 9 0,-3 9 0,-3 9-1,0 9 1,-4 13 0,0 8 0,-2 12-1,-2 8 1,-1 6 0,-1 10-1,-1 6-1,-4 6 1,-2 2-2,-2 3 0,-1-4-2,3-1-2,-6-16-6,13 4-25,-12-22 0,9-3-1,-3-19-1</inkml:trace>
  <inkml:trace contextRef="#ctx0" brushRef="#br0" timeOffset="10592.4">10870 3625 92,'-20'7'38,"3"-7"0,23 12 0,9-16-34,19-5-2,21 0-22,10-22-17,17 3 0,1-10-3,3 6 0</inkml:trace>
  <inkml:trace contextRef="#ctx0" brushRef="#br0" timeOffset="13447.2">4476 2468 8,'4'-12'4,"3"-2"-3,-2 3 1,-2-5 0,2 3-1,-3-5-5,-2 18-8</inkml:trace>
  <inkml:trace contextRef="#ctx0" brushRef="#br0" timeOffset="14492.4">4278 972 48,'0'0'33,"0"0"3,12-48-2,-12 48-24,0 0 0,0 0 0,0 0-2,0 0-2,0 0-1,-11-50-1,11 50-1,0 0-1,0 0 0,-44-52 0,44 52 0,0 0-1,-59-48 0,59 48 1,-49-30-1,49 30-1,-60-23 1,60 23-1,-72-10 1,72 10-1,-80 2 1,80-2-1,-84 11 0,84-11 1,-84 27-1,84-27 1,-81 39-1,81-39-1,-79 58 1,79-58-1,-76 72 2,76-72 1,-73 86-2,37-21 1,-22 18-1,15-3 2,7-10-3,11-8-1,10-14-7,15-48-29,0 0-2,0 0 0,0 0-3</inkml:trace>
  <inkml:trace contextRef="#ctx0" brushRef="#br0" timeOffset="14882.4">3395 918 60,'0'0'37,"-49"-1"0,49 1 0,0 0-29,0 0-2,0 0-2,0 0 0,0 0 0,0 0-2,0 0 0,-53 64 1,53-64 0,-16 51 1,3 25 0,-2 1-2,5 2 2,4-3-2,10-8 1,10-20-2,-14-48 0,0 0 0,73 10 0,-73-10-1,84-30-2,-37 12-3,4-1-6,8-1-28,-5 2-2,3 0 2,0 2-1</inkml:trace>
  <inkml:trace contextRef="#ctx0" brushRef="#br0" timeOffset="15849.6">3222 2075 68,'0'0'37,"11"-19"-1,0-5 0,13-7-28,1-11-5,11 1 2,1-5-3,6 2 2,-1 6-3,-2 7 2,-3 10-1,-3 12-1,-8 11 0,-2 7 1,-7 7-1,-1 3 0,-1-2 0,6-4 0,3-9-1,12-9 1,9-12 0,6-9-1,6-6-2,-2-9-2,4 8-10,-16-3-24,-2 14 1,-20 8-3,-8 17 1</inkml:trace>
  <inkml:trace contextRef="#ctx0" brushRef="#br0" timeOffset="16130.4">3704 1770 83,'0'0'39,"-15"20"-2,6 9 1,-7 6-33,1 11-3,-3 2 2,4 7-2,3 0 0,7-6-2,10-15 1,15-14-1,17-14-4,9-25-15,22 0-19,-2-17 0,9-1-3,-8-7 2</inkml:trace>
  <inkml:trace contextRef="#ctx0" brushRef="#br0" timeOffset="18330">4069 2129 25,'0'0'30,"0"0"2,2 11-1,-2 11-14,-12-9-5,9 15-2,-10-5-4,7 9 1,-7-7-1,7 3-3,-2-10 0,5 0 1,3-18-2,-3 13 1,3-13-1,10-17 0,-2-1 0,2-8-1,2-6 1,0-4 1,1-2-2,1-1 1,-2 2 0,-1 4-1,0 3 0,-1 9 1,0 5-2,0 5 0,1 7 1,1 6-1,0 6 0,3 8 1,0 5-1,0 9 1,-1 5-1,-2 3-1,0 2 1,-4 2-3,0-1 1,-4-6-4,3 3-5,-11-21-28,10 0 2,-6-17-2,0 0 1</inkml:trace>
  <inkml:trace contextRef="#ctx0" brushRef="#br0" timeOffset="18501.6">4122 2237 80,'0'0'37,"-13"4"-1,13-4 0,11-5-35,3-8-2,14 1-11,-3-10-22,11 1-2,-2-7 2,5 6-3</inkml:trace>
  <inkml:trace contextRef="#ctx0" brushRef="#br0" timeOffset="18766.8">4450 2025 58,'-15'-4'39,"15"4"-3,-19 9 3,10 6-15,-4-3-20,3 8 0,0 3-1,2 1-1,1 1-1,6-1-1,3-4 1,7-4-2,6-5-1,5-7-3,10-1-12,-4-16-20,8 4-1,-8-8 1,5 4-2</inkml:trace>
  <inkml:trace contextRef="#ctx0" brushRef="#br0" timeOffset="19234.8">4618 1979 91,'0'0'36,"-21"10"2,16 6-5,5-16-29,-14 22 0,11-8-1,2 2 0,2 3-1,4 3-1,0-5 1,3 4-1,0-9 0,5 1-1,-3-7 1,4-6 0,1-6 0,-1-8 0,1 1 0,-1-5-1,-3 2 1,0-3-1,-2 7 0,-2 0 0,-7 12 0,0 0-1,0 0 1,12 8 0,-9 5 0,3 7 0,1-5-1,2 5 1,4-4 1,1-1-1,0-6 1,2-6 0,-1-6 0,-1-11 1,-3-2-1,0-10-1,-4-1 0,-3-9-2,2 3-6,-14-12-29,15 6-3,-8-3 0,7 6-2</inkml:trace>
  <inkml:trace contextRef="#ctx0" brushRef="#br0" timeOffset="20607.6">6345 936 40,'-57'45'29,"57"-45"0,0 0 2,-51 21-21,51-21-1,0 0 2,-51 6-2,51-6 0,0 0-1,0 0 1,-50-13-3,50 13 0,0 0-2,0 0 0,0 0-2,18-57 0,-18 57 0,0 0-1,56-54 0,-56 54 0,61-36-1,-61 36 0,74-35 1,-74 35-1,85-30 1,-85 30-1,90-20 1,-42 17-1,-1 2 1,0 3-2,-1 4 2,-46-6-2,89 17 1,-89-17 0,82 28 0,-82-28 1,76 34-2,-76-34 1,68 40 0,-68-40 1,60 45-1,-60-45 0,54 48-1,-54-48 2,44 51 0,-44-51 0,34 54-1,-34-54 1,29 59-1,1-12 1,-12 14-1,-2-2 0,-6-4-1,0 1 1,-9-7-1,0-3 1,-6-8 0,2-4 1,-2-6-1,0-5 0,0-5 0,-1-5 1,6-13-1,0 0 0,-14 2 0,14-2 1,-13-24-1,7 4 0,-6-2 1,-3-2-1,-3 1 1,0-1 0,-3 2-1,1 3 1,2 7-1,-1 3 1,4 2 0,5 3-1,10 4 0,-13 7 0,13 5 0,5 4 0,4 3 0,3 7 0,3-1 0,7 4 0,2-4 0,3-5 1,3-6-1,5-13 1,3-11 0,3-15 0,-41 25 0,49-35 0,-49 35 0,41-49-3,-41 49-7,38-53-30,-38 53 0,33-63-5,-33 63 0</inkml:trace>
  <inkml:trace contextRef="#ctx0" brushRef="#br0" timeOffset="22042.8">7798 996 87,'0'0'37,"0"0"2,0 0-1,0 0-35,0 0-1,0 0 0,0 0 0,0 0 1,0 0-2,57-20 0,-57 20 0,62-20 1,-62 20-1,76-23 0,-76 23-1,80-22 1,-80 22-1,78-18 0,-78 18 0,73-12-1,-73 12 0,65 0-1,-65 0-1,52 7-4,-52-7-3,0 0-28,65 14 0,-65-14-1,0 0 0</inkml:trace>
  <inkml:trace contextRef="#ctx0" brushRef="#br0" timeOffset="22292.4">8381 1010 89,'0'0'41,"-50"35"0,50-35-1,-49 40-35,49-40-3,-44 50 1,44-50-1,-47 73-2,20-18-2,11-13-3,19-2-2,23-13-15,-26-27-16,0 0 1,67 11-2,-67-11 0</inkml:trace>
  <inkml:trace contextRef="#ctx0" brushRef="#br0" timeOffset="22776">8776 1242 75,'0'0'38,"0"0"0,0 0-8,0 0-15,0 0-5,-42 36-2,25-12-3,-3 1-2,4 8-1,2 0-1,6-1 0,4-4-3,12-12 0,-8-16-5,0 0-26,51-16-6,-51 16 0,48-22 0</inkml:trace>
  <inkml:trace contextRef="#ctx0" brushRef="#br0" timeOffset="23306.4">8974 1318 82,'0'0'38,"0"0"0,0 0 1,0 0-32,0 0-3,0 0 2,0 0-2,0 0-2,0 0 1,-42 10-1,36 16 0,2-9-2,5 5 0,-1-1 0,6 2 0,1-4 0,7-6 1,1-13-1,5-7 0,-20 7 1,0 0 0,0 0 0,51-27 0,-51 27 0,0 0 0,0 0 0,50-44 0,-50 44 0,0 0-1,0 0-1,0 0 1,33-30 0,-33 30 0,16 20-1,-6 1 0,-2 3 1,7 3 0,1-6 1,7-7 0,-23-14 0,0 0 0,0 0 1,48-30-1,-48 30 0,0 0-3,29-62-2,-29 62-19,12-60-16,-12 60-4,5-69 1,-5 69-2</inkml:trace>
  <inkml:trace contextRef="#ctx0" brushRef="#br0" timeOffset="23977.2">8220 876 59,'0'0'35,"0"0"0,0 0 1,-42 49-27,42-49-1,0 0-1,0 0-1,0 0-3,-14 48 1,14-48-1,0 0 0,0 0 0,0 0 0,0 0 0,0 0-1,0 0 0,63 12 0,-63-12 0,0 0-1,68-20 0,-68 20-1,53-11 0,-53 11 0,58-8 0,-58 8 0,59-3 0,-59 3 0,61 0 0,-61 0 1,63 3-1,-63-3 0,67-3 0,-67 3 0,72-4 1,-72 4-1,72-7 0,-72 7-4,71-9-2,-71 9-31,59-14-3,-59 14 0,54-14-2</inkml:trace>
  <inkml:trace contextRef="#ctx0" brushRef="#br0" timeOffset="24445.2">8551 1100 49,'0'0'34,"0"0"2,0 0-1,0 0-23,0 0-2,-24-51-1,24 51-2,0 0-2,0 0-1,0 0 1,0 0-2,0 0 2,0 0-1,0 0-1,-47 31 0,47-31 0,-47 63-1,23-7 0,4 1-1,12-1-1,8-56-3,10 46-4,-10-46-26,0 0-5,77 14-4,-77-14 0</inkml:trace>
  <inkml:trace contextRef="#ctx0" brushRef="#br0" timeOffset="29499.6">9802 4693 40,'6'-12'34,"-6"1"2,0 11-1,3-29-15,5 18-12,-6-9-3,6 9 0,-6-4-1,4 4-2,-6 11 1,6-12-1,-6 12-1,0 0 1,0 0 0,0 0 0,-14 14-1,14-14 1,-8 10-2,8-10 1,0 0 0,0 0 0,0 0-1,0 0 0,12 3 0,-12-3 0,14-4 1,-14 4-1,12-4 0,-12 4 1,0 0-1,10-3 0,-10 3 1,0 0-1,0 0 1,0 0 0,0 0-1,0 0 1,0 0-1,0 0 1,0 0-1,0 0 0,0 0 0,0 0 1,0 0-1,0 0 0,0 0 0,3 18 0,-6 0 0,0 5 0,-4 4 0,0 9 0,-2 6 0,-1 6 1,-2 4-1,-1 4 0,2 2 1,3 1-1,0 0 2,2-6-3,3-6 3,1-8-2,2-8 1,3-9-1,-3-22 0,11 5 0,1-25-1,5-12 3,3-14-3,4-11 1,2-7-1,2-9 1,1-2-1,-2 5 2,-2 9-1,-4 11-1,-6 13 1,-3 14 1,-12 23-1,0 0 0,5 30 0,-10 8 0,-2 6 0,1 1 0,6 0-1,7-8 1,10-13 1,14-17-1,12-20 0,13-17 1,10-12 0,8-9-1,1-6 1,-2 1-1,-5 6 1,-13 11-1,-10 16 0,-13 23 0,-14 17 0,-14 21 0,-11 17-1,-6 12 0,-4 9 0,0 1-2,8 1 0,3-17-7,21 2-27,-2-25-1,17-6 0,0-20-3</inkml:trace>
  <inkml:trace contextRef="#ctx0" brushRef="#br0" timeOffset="29702.4">10985 5106 85,'-19'14'39,"5"12"-1,-8-1 2,7 10-37,-3 5 0,3 3-3,3 5-2,-1-9-7,13 7-29,0-14 1,17-4-3,0-18 1</inkml:trace>
  <inkml:trace contextRef="#ctx0" brushRef="#br0" timeOffset="30451.2">11634 4878 63,'-6'-15'38,"-13"-6"-1,5 11 1,-13-4-28,3 15-3,-8 5-1,2 13-1,-6 9-1,3 9-1,2 3 0,8 3-1,8-2 1,10-2-1,13-9 0,12-10-1,11-9 0,9-10 1,4-8-1,3-7 0,1-7-2,-7-5 2,-2-3-2,-8 0 1,-8 1 0,-5 4-1,-6 6 1,-6 6 0,-6 12 0,0 12-1,-3 17 2,-1 14-1,-1 22 1,1 15-1,-2 13 2,-2 12-2,0 3 1,-1 0 0,-4-6 1,-3-8-1,-6-17 1,-2-14-1,-5-15 1,-3-21-1,-2-16 0,-1-19-2,3-12-8,-6-31-17,19-2-16,-3-24 1,17-7-3,1-13 2</inkml:trace>
  <inkml:trace contextRef="#ctx0" brushRef="#br0" timeOffset="32775.6">3159 3396 61,'-11'-5'34,"-3"8"0,-8 1-1,0 11-28,-6 3 1,6 12-1,-5-3 1,6 11-1,2-8 0,10 4-2,8-16 1,14-6 0,7-20-1,18-13 0,8-19-1,8-11 1,4-13-1,4-6 0,-6-3 0,-3 3-2,-11 1 2,-11 8-1,-12 10 0,-10 9 0,-10 13-1,-7 15 1,-6 11-1,-4 15 1,-4 18-2,3 13 1,1 15-1,3 12 0,5 7-1,5-1-1,8 1-1,2-8-3,14 6-9,-5-23-22,14-2-1,-4-19-1,8-3 2</inkml:trace>
  <inkml:trace contextRef="#ctx0" brushRef="#br0" timeOffset="32978.4">3653 3510 91,'-14'2'37,"0"13"0,3 20-1,-4-5-34,1 3-3,2 7-1,1-10-7,10 8-28,-2-14 1,14-3-3,3-17 1</inkml:trace>
  <inkml:trace contextRef="#ctx0" brushRef="#br0" timeOffset="33852">2383 3238 77,'-4'-15'38,"-6"0"-3,10 15 1,-21-2-33,10 21-1,3 18-2,-2 17-1,-1 17 1,4 10-1,5 8-3,-1-4-7,14 6-24,1-16 0,10-13 0,2-17 0</inkml:trace>
  <inkml:trace contextRef="#ctx0" brushRef="#br0" timeOffset="34132.8">2220 3559 86,'-10'2'36,"10"-2"1,0 0-4,18 15-29,4-12 0,18-1-2,12-1-5,5-11-33,23 2 0,0-8-2,10 2-1</inkml:trace>
  <inkml:trace contextRef="#ctx0" brushRef="#br0" timeOffset="34866">4046 3551 38,'-13'5'31,"13"-5"1,-7 14 0,7-14-22,17 13-3,-1-12-1,17 6 0,7-11-2,15 1-3,12 1-11,6-9-21,9 1-1,-1-3-3,-1 5 2</inkml:trace>
  <inkml:trace contextRef="#ctx0" brushRef="#br0" timeOffset="37128">12402 4972 36,'0'0'33,"-2"-18"1,2 18 1,-16-24-19,16 24-9,-30-26 2,16 22-1,-14-4-1,6 11-2,-5 3 0,1 13 0,-2 6-2,5 10 0,3 2 1,8 3-3,7-4 2,9-4-3,11-12 1,8-9 1,8-16-1,10-13 0,3-17-2,4-10 3,1-14-2,-2-2 1,-4-8 1,-2 1-3,-8 0 3,-6 8-2,-7 10 1,-9 12-1,-7 19 1,-4 19-1,-16 16 0,-3 21-1,-2 17 0,-3 11 0,4 7-2,0 1-2,15 5-4,-3-20-27,24-2-3,1-22 1,19-6-1</inkml:trace>
  <inkml:trace contextRef="#ctx0" brushRef="#br0" timeOffset="37299.6">12919 5037 81,'-9'22'38,"-4"8"-1,-9 0 1,8 9-35,-4 4-2,2-8-10,10 10-25,2-13-3,16-4-1,3-16 1</inkml:trace>
  <inkml:trace contextRef="#ctx0" brushRef="#br0" timeOffset="37533.6">13467 4914 96,'32'-9'40,"-1"-11"-1,14 2-3,5 2-43,-6-8-31,15 13 1,-13-2-1,-3 17-2</inkml:trace>
  <inkml:trace contextRef="#ctx0" brushRef="#br0" timeOffset="37720.8">13561 5240 124,'0'16'41,"0"-16"1,43-20-10,8-4-34,13-13-6,27 6-28,-4-11-4,18 5-2,2-10 0</inkml:trace>
  <inkml:trace contextRef="#ctx0" brushRef="#br0" timeOffset="38469.6">15300 4549 94,'0'0'36,"0"0"2,-4 11-8,-1 4-27,0 10 0,-3 8 0,0 12 1,-6 6-2,2 4 1,-2-2-1,4-3 0,2-11-1,4-6 0,6-17 0,-2-16 0,22-15 0,-3-13-1,4-11 1,4-10 0,1-6-1,-3-4 1,0 2-1,-3 5 0,-6 9 1,-5 12-1,-4 10 0,-7 21 1,0 0-1,-3 28 0,-2 1 1,2 8-1,3 1 0,6 0 0,5-7 1,11-10-1,7-10 0,11-9 1,6-11 0,4-8-1,1-6 1,-3-1-1,-6 0 1,-6 6-1,-8 2 1,-10 9-1,-18 7-1,12 17 1,-14 7-1,-5 10-1,1 6-1,0 2-2,11 12-7,-8-19-21,24 8-7,-2-16 0,19-1-2</inkml:trace>
  <inkml:trace contextRef="#ctx0" brushRef="#br0" timeOffset="38797.2">16220 4839 83,'-22'5'41,"9"10"0,-3-15-1,16 0-31,0 0-6,11 4 1,8-6-2,5 2 0,3 2-1,3 2 0,-5 7 0,-3 5 0,-9 8 0,-12 5 0,-8 6-1,-7 0 1,-3 1 1,-1-2-2,2-4 2,6-7-1,11-10-2,13-8 1,15-10-1,10-7 0,12-3-6,0-15-7,19 14-16,-13-17-11,11 10 0,-10-6-2,8 8 2</inkml:trace>
  <inkml:trace contextRef="#ctx0" brushRef="#br0" timeOffset="39452.4">17411 4654 77,'-35'-1'39,"3"16"-1,-14-1-1,-2 17-32,-6 7-1,3 10 0,1 2 0,10 3-1,11-5 0,19-3 0,16-12-1,19-13 0,16-16-1,15-13 0,10-13 0,6-10 0,1-12 0,-2-5-1,-9-1 1,-11-1-1,-12 4 0,-13 4 0,-12 8 0,-11 13 0,-13 17-1,-9 15 1,-5 20 0,-1 22 0,-2 23 1,3 22 0,2 19 1,4 12-1,9 6 0,4 2 0,4-6 3,0-11-1,-2-15-1,-7-19 0,-6-20 0,-6-20 0,-10-19 0,-7-22-1,-1-16-4,-3-21-1,8-10-9,-4-32-11,24 4-19,0-18 0,25 8-1,6-7 2</inkml:trace>
  <inkml:trace contextRef="#ctx0" brushRef="#br0" timeOffset="40138.8">18374 4768 70,'-21'3'38,"-13"-2"-1,0 23 1,-11-1-32,3 19 1,-5 4-2,5 9 0,7-1 1,12 0-2,13-9 1,17-9-2,16-17-1,19-19 1,14-21-1,15-18-1,10-21-1,6-12 1,0-13-2,-6-6 2,-10-6 0,-12 2-1,-14 5 1,-15 12 0,-17 19-1,-18 16 1,-12 25-1,-10 25 0,-7 23-1,-1 22 0,1 23 0,4 11-1,10 13-1,11-2-1,18 2-2,4-21-13,32 5-20,-6-23 0,17-8-1,-6-24 0</inkml:trace>
  <inkml:trace contextRef="#ctx0" brushRef="#br0" timeOffset="40482">18967 4979 95,'-16'-2'40,"16"2"0,-11-5-7,11 5-30,12-11-1,5 9 0,0 0 0,5 5 0,0 1 0,-1 6 0,-7 2-1,-3 8 0,-10 4 0,-6 4 0,-8 3 2,-7 2-2,-1 3 1,-1-1-1,5-3 1,2-4 0,11-7 0,15-9-1,13-10-1,12-9 0,15-9-4,8-9-1,19 6-12,-14-21-16,13 12-10,-15-6 1,-3 13-3</inkml:trace>
  <inkml:trace contextRef="#ctx0" brushRef="#br0" timeOffset="41932.8">4477 4188 45,'1'-11'30,"-1"11"1,-6 24 1,-1 7-28,5 20 0,-6 8 1,7 18 1,-7 4-1,5 11-1,-1-6 0,4-2-4,3-6-9,-1-19-23,9-14-1,-2-18-2,9-13 1</inkml:trace>
  <inkml:trace contextRef="#ctx0" brushRef="#br0" timeOffset="42759.6">4468 4483 45,'24'-3'32,"4"0"0,2 1-1,2 1-27,4 4-3,1 1-2,3 0 0,3 0-2,-1-5 0,6 1 0,-2-5 1,4 1-1,-1-3 2,3 1 0,0 2 0,0 5-1,-2 3 0,-1 3 5,3 11 1,-4-2 0,8 6 1,-5-5-1,8 2 0,2-7 1,14-2 1,2-7-5,9-4-1,9-5 0,4-3 0,8-2 0,3 2 1,-1 1-1,2 2 0,0 3 0,1 1 1,-5 1 0,3 1 0,-4-1 0,2 0 0,-4-2 1,4 0 0,-5-3 2,-1 3-2,-5-3 1,-1 3-1,-6-2 0,1 2 0,-6-2 0,-2 2-1,-3-4-1,-3 0 0,0-4 1,-3 1-1,-5-3 0,-1 0 1,-5-4 0,-3 2 2,-7-1-1,-5 4 0,-6-3 0,-1 3 1,-7 1-2,-2 1 0,-8 5-1,-3-1-2,-5 2 0,-16 4-2,17-1-4,-17 1-9,0 0-18,-17-7-1,17 7 0,-22-2 1</inkml:trace>
  <inkml:trace contextRef="#ctx0" brushRef="#br0" timeOffset="43180.8">8192 4233 57,'21'-1'37,"-15"11"-2,3 20 0,-11 5-12,-2 22-22,-3 12-1,-1 13 0,-4 8 0,-2-1-1,5 1-4,-6-20-13,14-5-16,1-23 0,15-17-3,2-26 2</inkml:trace>
  <inkml:trace contextRef="#ctx0" brushRef="#br0" timeOffset="43399.2">8592 4193 80,'-51'64'38,"-21"7"-2,-1 13 1,-11 5-33,4-9-6,10-2-1,8-22-11,25-5-22,13-25 1,24-26-3,16-5 2</inkml:trace>
  <inkml:trace contextRef="#ctx0" brushRef="#br0" timeOffset="44085.6">4805 4380 59,'-12'15'34,"-9"16"-1,-12 6 1,-12 15-32,-11 5 0,-5 8 1,-11 2 0,1 1 0,2-8-3,11-12-2,23-11-31,13-20-1,22-17-2,23-5 0</inkml:trace>
  <inkml:trace contextRef="#ctx0" brushRef="#br0" timeOffset="44834.4">5987 4016 72,'-16'-1'36,"-8"-5"-1,3 16 0,-9-5-29,4 16 0,-7 3 0,4 13-1,-2 5 0,6 7-1,3-2-1,14-2 0,7-11-1,13-12 0,13-20-1,16-15 1,8-23 0,14-17-1,4-16 1,2-9 1,-5-6-1,-2 0-1,-10 4 0,-10 8 1,-13 12-2,-15 12 1,-13 21-1,-13 20 0,-10 21-1,-9 20 1,-4 21-1,-3 14-2,7 14 0,2 2-4,20 14-17,-1-22-16,25 1 0,2-22-1,18-5 0</inkml:trace>
  <inkml:trace contextRef="#ctx0" brushRef="#br0" timeOffset="45271.2">6358 4222 91,'0'0'39,"9"-20"-2,10 14 1,-6-6-35,8 0-1,-4 1 1,5 6-1,-8 5 1,0 7-1,-10 7 0,-5 8-1,-6 9 1,-8 7-1,-3 3 1,-3 2-2,2-3 1,0-2 0,8-6 0,10-13-1,11-13 1,17-14-1,12-13 0,11-8-2,12-1-5,-7-16-20,18 16-12,-13-4-1,3 15-2,-17 3 1</inkml:trace>
  <inkml:trace contextRef="#ctx0" brushRef="#br0" timeOffset="52338">11032 5825 51,'4'-25'36,"9"-20"1,20-10-1,13-33-11,27-5-17,12-25 0,24-3-3,8-13 0,8 4-2,-2 4-1,-9 13 1,-16 17-3,-17 16 0,-22 17 0,-20 19-1,-17 15-1,-16 8-1,-6 21-3,-11-10-10,12 23-23,-1-13 1,10 19-2,6-14 0</inkml:trace>
  <inkml:trace contextRef="#ctx0" brushRef="#br0" timeOffset="53118">17647 4620 47,'32'-29'34,"6"7"1,-9-5-2,4 16-22,-15-1-3,-4 24-1,-21 8-2,-13 24-1,-28 15 0,-17 16-1,-26 10 1,-17 12-2,-16 5 1,-1-4-2,4-9 1,15-16-2,26-15-2,24-34-21,52-8-15,29-26 0,41-17-2,19-15 0</inkml:trace>
  <inkml:trace contextRef="#ctx0" brushRef="#br0" timeOffset="55317.6">5049 7642 69,'-18'-9'37,"-3"-11"-1,-2 0 1,-16-12-30,-3-1-3,-19-13-1,-7 1 0,-9-8-1,-5 0 0,-2-3-1,3 2 1,8-1 0,12 0 0,21 5 0,20-3-1,19 0 0,21 0 0,19 1-1,17 3 0,12 8 0,7 10 0,-2 11 1,-7 20-1,-15 23 0,-22 22 0,-29 25 1,-29 23-1,-25 17 2,-19 16 0,-11 3 0,3-4 1,12-16-1,23-14 0,34-31-1,41-31 1,43-33-5,33-38-21,39-11-15,14-23-1,21-6-1,-1-10 0</inkml:trace>
  <inkml:trace contextRef="#ctx0" brushRef="#br0" timeOffset="55879.2">6064 7257 73,'-19'-9'37,"8"0"0,-8-2 0,4 3-26,-8 2-7,0 8-1,-7 5 1,-2 15-2,-6 6 2,5 9 0,1 1-1,9 3 1,10-4-1,13-3-1,12-11 1,15-14-1,17-16-1,12-17-1,13-13 1,5-13-1,1-7 0,-2-8 1,-6-3-1,-7 2 1,-14 6-1,-15 14 1,-12 9-1,-12 13 1,-7 24-2,-22 5 1,0 25-1,-5 14 0,-1 12-2,3 8 0,6 8-2,5-4-4,21 8-11,2-23-19,23-4 0,1-20-1,19-9 2</inkml:trace>
  <inkml:trace contextRef="#ctx0" brushRef="#br0" timeOffset="56050.8">6768 7320 68,'0'0'39,"-17"-1"-2,1 19 2,-10 0-16,0 16-20,0 6-1,3 2-3,9 6-5,-1-15-30,22-2-1,7-17-1,21-9-1</inkml:trace>
  <inkml:trace contextRef="#ctx0" brushRef="#br0" timeOffset="56284.8">7214 7139 102,'32'-14'41,"1"-10"0,16 6-2,1-5-36,-3 2-5,5 14-6,-15-1-30,-2 21-1,-22 1-1,-6 16-1</inkml:trace>
  <inkml:trace contextRef="#ctx0" brushRef="#br0" timeOffset="56456.4">7196 7502 115,'-15'20'42,"4"-14"2,26-4-2,7-11-40,28-11-2,23-2-3,10-12-11,16 15-25,-4-6-1,10 10-2,-13-1-1</inkml:trace>
  <inkml:trace contextRef="#ctx0" brushRef="#br0" timeOffset="60340.8">8656 6970 71,'0'0'36,"4"-11"-1,-4 11 1,-16 11-30,10 7 0,-7-1 0,7 13-1,-4 4-2,4 7 0,-1 7-1,4 5 0,-1-1-1,2 1 0,1-5 0,2-4 0,-2-8 0,2-6 1,-1-15-1,0-15 1,0 0 1,8-25-1,-2-7 0,0-6 0,-1-10 0,4-5 0,-1-7-1,4 2 2,1 1-2,7 5 1,1 6 0,5 7 0,8 7-1,6 8-1,10 9-3,1 2-3,16 14-32,-14-1-2,7 13 0,-13-5-2</inkml:trace>
  <inkml:trace contextRef="#ctx0" brushRef="#br0" timeOffset="60980.4">8571 6801 95,'-19'-1'38,"5"-7"2,14 8-3,11-16-33,17 8-1,11-3 0,12 5 0,10-1-3,9 1-1,11 8-8,-7-5-27,7 10-3,-11-4 1,-4 7-3</inkml:trace>
  <inkml:trace contextRef="#ctx0" brushRef="#br0" timeOffset="61245.6">9332 7141 111,'26'7'42,"0"-17"0,17 2-1,-2-13-38,13-1-2,7-1-2,4-4-4,8 13-32,-19-6-3,2 13 0,-14-2-1</inkml:trace>
  <inkml:trace contextRef="#ctx0" brushRef="#br0" timeOffset="61994.4">10455 6970 82,'0'-17'36,"-4"0"-1,4 17 1,-18-16-30,18 16-2,-11 13 1,7 6 0,-4 8-1,2 10 0,-3 5-1,2 7 0,0 3-1,2 3-1,-2-3 0,2-6 0,0-8 0,3-8-1,2-9 2,2-11-2,-2-10 1,13-19 1,-3-7 0,2-7 0,0-9 0,2-6 0,-1-9-1,1 0 1,4 0-1,3 4 0,2 5 0,5 6-1,4 9 1,3 10-1,4 11 0,2 10-2,3 8-1,-1 3-1,5 9-4,-6-6-6,11 13-25,-10-7-1,7 7 1,-11-9-1</inkml:trace>
  <inkml:trace contextRef="#ctx0" brushRef="#br0" timeOffset="62181.6">11115 7271 109,'-14'34'39,"6"9"1,-6-7-2,2 3-37,5-2-2,3-7-2,12 3-33,-7-12-3,14-2-1,-2-12-1</inkml:trace>
  <inkml:trace contextRef="#ctx0" brushRef="#br0" timeOffset="77298">11086 6440 72,'23'-14'37,"8"9"-1,3 1-1,14 15-27,3 1-2,15 18-1,3 6 0,6 14 0,-2 7-3,-2 10 2,-10 8-3,-10 5 2,-15 5-2,-16 2-1,-20 0-2,-22 2 0,-20 1 0,-20-2-1,-14-1-1,-14-8-3,0 4-6,-7-20-23,13-6-1,6-18 0,17-13 0</inkml:trace>
  <inkml:trace contextRef="#ctx0" brushRef="#br0" timeOffset="77828.4">8407 6418 79,'-44'47'40,"-9"17"-4,0 27 3,-7 16-37,3 20 1,7 12-1,11 6 1,14-4-2,18-10-1,27-17-1,30-24-2,39-19-5,29-35-28,48-17 0,20-23-2,32-12 0</inkml:trace>
  <inkml:trace contextRef="#ctx0" brushRef="#br0" timeOffset="78608.4">13383 7301 89,'-49'-33'38,"-2"-4"0,-8-13-2,-1-2-33,1-8-2,2-5 0,6-3 0,8 0-1,14 0 0,12 1-1,14 4 1,16 3 0,15 3 1,15 7-2,9 5 3,5 8-3,-3 11 3,-3 14-1,-13 16 0,-16 19 0,-22 20-1,-22 17 2,-23 17-1,-20 15 3,-16 11-3,-4 3 3,0-2-2,17-6 0,18-10-2,29-13 0,31-18 0,36-21-2,34-19 0,27-24-8,35-10-27,4-19-1,15-9 0,-6-15-2</inkml:trace>
  <inkml:trace contextRef="#ctx0" brushRef="#br0" timeOffset="79170">14300 6948 91,'-16'-14'36,"-13"-1"2,-2 11 0,-14 4-33,-2 14-1,-4 6 1,1 12 1,-1 3-2,7 6 0,9 0-1,14-2 0,13-9-1,17-11 0,16-14 0,22-15-1,15-21 1,15-13-1,8-16 1,5-9-2,-1-9 2,-6-1-3,-7 4 2,-16 8-3,-16 16 2,-19 15-1,-18 26 1,-15 23 0,-16 25-1,-12 22 2,-6 15-2,-1 10 1,6 7-4,6-2 0,23 2-24,3-22-13,28-10-1,7-22 0,20-11 0</inkml:trace>
  <inkml:trace contextRef="#ctx0" brushRef="#br0" timeOffset="79482">14765 7140 117,'-20'-4'40,"20"4"2,-3-20-5,21 10-34,8-4 0,8 3-1,1 2-1,2 6 0,-8 5-1,-8 8 0,-14 10 0,-14 4 0,-13 7 0,-9 6-2,-4 1 1,-6-2 0,6-2 0,6-8 0,16-7 1,11-19-1,37 5 1,10-19 0,18-4-2,7-10-4,22 4-31,-9-12-1,9 5-2,-14-8-1</inkml:trace>
  <inkml:trace contextRef="#ctx0" brushRef="#br0" timeOffset="79684.8">15751 6900 113,'0'0'41,"5"17"0,-5-17-2,32-11-36,-3 10-2,5-2-1,10-1-2,3-3-2,6 10-6,-8-13-28,6 13-2,-16-6 1,-6 11-2</inkml:trace>
  <inkml:trace contextRef="#ctx0" brushRef="#br0" timeOffset="79825.2">15771 7144 117,'-54'23'40,"24"-1"2,17-19-1,29-4-37,29-13-2,23-7-2,16-2-5,-4-11-32,21 5-4,-11-7 1,-2 10-1</inkml:trace>
  <inkml:trace contextRef="#ctx0" brushRef="#br0" timeOffset="81338.4">17122 6482 56,'0'-11'33,"0"11"1,-12 3-2,8 7-22,-8-3-2,9 10-2,-5 2-1,5 12 1,-4 2-3,5 11 3,-4 3-3,1 9 2,-4-2-2,2 3 1,-1-7-2,3-2 0,-1-12 0,6-7 0,1-16 0,-1-13 0,21-12 0,-4-12 0,1-13 0,0-8-1,1-7 1,-2-5-3,-1-3 2,-1 3-3,0 3 3,2 5-2,1 6 1,6 8-1,8 6 1,6 10-1,9 6-1,7 5-1,11 12-8,-6-7-26,11 11-2,-6-5-1,3 5 0</inkml:trace>
  <inkml:trace contextRef="#ctx0" brushRef="#br0" timeOffset="81931.2">17634 6912 100,'0'0'38,"0"0"1,0 0-2,0 0-32,14-3-1,3 7-1,2-3-1,3 3 0,-2 0 0,-1 1-1,-5 2 0,-2 2 0,-9 4 0,-7 3 0,-8 4 0,-5 4 1,-5 0 0,0 1-1,1-3 1,5-2-1,6-7 1,10-13-1,21 2 0,10-10 0,13-8-1,11-3 0,6-3-2,4-3-1,4 8-4,-13-11-21,6 16-11,-17-4-2,1 10 1,-17-4-2</inkml:trace>
  <inkml:trace contextRef="#ctx0" brushRef="#br0" timeOffset="83335.2">18473 6821 71,'0'0'35,"-13"4"0,13-4 1,-16-2-26,16 2-4,0 0-1,0 0-1,0 0-1,0 0 0,0 0-1,0 0 1,0 0-1,0 0 0,0 0 0,0 0 0,17-6 1,-2 6-1,6-3 0,14-1 0,9-2 0,14-4-1,10-1 1,10-1-1,4 0 0,1 1 0,-2 3-1,-6 2 0,-10 3 0,-10 2-1,-10 1 1,-11 1-1,-9 1 0,-8-1-1,-7 1 1,-10-2-1,0 0 1,0 0-2,0 0-1,-10-10-1,10 10-3,-9-11-6,9 11-23,0 0 1,10-11-1,-10 11 0</inkml:trace>
  <inkml:trace contextRef="#ctx0" brushRef="#br0" timeOffset="85597.2">19981 6589 65,'0'-23'35,"2"1"0,-4 3 0,3 7-24,-8-4-4,7 16-2,0 0 1,0 0-2,-13 19 0,10 8 1,-3 4-1,3 12 0,-3 5-1,0 6 1,0 3-2,2 1 1,-2-8-1,1-2-1,1-12 1,0-7-1,2-14 1,2-15-1,0 0 1,10-33-1,-3-3 0,4-9 0,0-10 0,4-6-2,4-3 1,4 3-1,4 5 2,3 6-3,3 9 3,7 8-2,6 11 1,4 8-1,7 9-1,1 1-2,8 12-8,-8-9-26,8 9-1,-12-8-2,3 6 0</inkml:trace>
  <inkml:trace contextRef="#ctx0" brushRef="#br0" timeOffset="85862.4">19851 6204 107,'-22'8'39,"22"-8"1,29-14-2,31-2-36,31-2-3,22-1-1,9-4-4,17 13-30,-14-4-2,-1 12 0,-23 0-2</inkml:trace>
  <inkml:trace contextRef="#ctx0" brushRef="#br0" timeOffset="86268">20609 5883 87,'7'-18'35,"15"13"1,8 1 2,23 12-33,5 3 3,14 16-4,0 6 3,3 17-4,-8 12 2,-6 8-2,-17 9 1,-19 7-4,-20 4 0,-17 3 2,-18-1-3,-11-6 2,-6-6-4,-2-12 1,5-4-7,-6-19-26,23-4-5,-2-18 1,12-8-2</inkml:trace>
  <inkml:trace contextRef="#ctx0" brushRef="#br0" timeOffset="86845.2">16955 6094 66,'-34'20'37,"-4"20"-1,-9 13 2,3 26-28,-15 5 1,10 23-1,-5 5-3,14 10 0,9-3-3,18-5 1,19-15-4,22-11 0,26-8-12,15-26-27,21-10-4,4-19 1,7-8-1</inkml:trace>
  <inkml:trace contextRef="#ctx0" brushRef="#br0" timeOffset="124956">1080 8735 91,'11'-6'39,"2"12"1,2-9-2,18 3-35,8-8 0,19-3-2,13-4 0,16-2-2,11 2-2,-3-4-6,0 17-28,-20 2 0,-12 16 0,-27 3-2</inkml:trace>
  <inkml:trace contextRef="#ctx0" brushRef="#br0" timeOffset="125158.8">1284 8984 97,'-29'0'38,"4"-8"1,25 8-3,0 0-33,0 0-2,37-8 0,6 6 0,19-5-2,19-7-1,18-1-4,4-17-14,16 5-17,-6-12 1,3 0-3,-18-7 1</inkml:trace>
  <inkml:trace contextRef="#ctx0" brushRef="#br0" timeOffset="125408.4">2006 8410 100,'15'3'41,"28"9"-1,8-11-1,13 9-37,13 7 1,4 9 0,-9 11 0,-15 11-1,-26 16 0,-24 6-2,-25 10 1,-23 2-2,-13-3 0,-10-3-1,0-7-2,-4-18-33,25-6-2,7-24 0,24-8-3</inkml:trace>
  <inkml:trace contextRef="#ctx0" brushRef="#br0" timeOffset="126937.2">3290 8741 71,'0'0'36,"8"-21"-2,-8 21 2,0 0-31,0 0-2,-18 19 3,7 9-2,-8 5 1,-1 8-3,-5 5 2,1 4-2,-1-3 1,6-2-1,4-7-1,4-9 0,7-12 0,4-17 0,15-3 0,4-19 0,4-13 0,3-7 0,1-8-1,-2-2 1,-2-2-2,-3 4 2,-6 8-2,-4 7 2,-4 11-2,-2 8 2,-4 16 0,0 0-1,0 0 1,4 16 0,4-3 0,6 2-1,7-4 1,10-3 0,9-7 0,7-6 0,6-8 1,5-6-1,-1-5 0,0 0 0,-7 0 0,-9 4 0,-8 5 0,-10 11-1,-10 12 0,-10 14 0,-6 13 1,-9 14 0,-2 7-1,-1 8-1,5 3-1,3-6-2,17-1-6,0-20-28,24-3-2,1-24 1,18-5-2</inkml:trace>
  <inkml:trace contextRef="#ctx0" brushRef="#br0" timeOffset="127093.2">4290 8923 108,'-23'42'37,"-13"0"1,7 12-8,5 3-38,1-13-27,21 1-2,9-18 0,17-7-3</inkml:trace>
  <inkml:trace contextRef="#ctx0" brushRef="#br0" timeOffset="128200.8">4941 8069 74,'-46'34'38,"-15"9"-1,2 20 1,-5 5-30,18 14-2,5-1-2,18 4 0,15 3-2,14-5-4,20 1-4,2-19-30,22-5-1,0-19-1,11-7 0</inkml:trace>
  <inkml:trace contextRef="#ctx0" brushRef="#br0" timeOffset="128575.2">5253 8551 90,'-20'26'37,"6"16"1,-8 0 0,6 12-34,-1 2 0,4 1-2,2-2 1,4-7-1,3-8 1,4-7-3,2-12 1,-2-21-1,15 3 1,-1-19 0,0-13 0,2-7 0,0-8-1,0-3 2,-1-2-2,-1 2 2,-3 4-1,3 5 1,0 6-2,6 7 1,5 5-1,8 4-1,8 4-2,3-4-4,21 5-31,-11-7-3,8 5 2,-11-9-3</inkml:trace>
  <inkml:trace contextRef="#ctx0" brushRef="#br0" timeOffset="128809.2">5214 8278 100,'-15'2'42,"30"-1"0,14-12-2,27-11-38,15 11-4,5-5-33,22 5-4,-6-2 1,10 7-4</inkml:trace>
  <inkml:trace contextRef="#ctx0" brushRef="#br0" timeOffset="129230.4">5832 8822 107,'0'0'41,"0"0"0,25 12-6,13-21-35,16-2 0,15-1-4,4-11-11,17 11-24,-1-8-1,8 6 0,-6-5-3</inkml:trace>
  <inkml:trace contextRef="#ctx0" brushRef="#br0" timeOffset="129888.6">6603 8570 74,'-7'11'37,"-4"-2"-1,5 9 1,-4 0-31,4 10-2,-3 4 1,1 11-2,-3 1 0,2 5-1,0-4 1,3-2-1,3-7 1,3-7-1,3-13 0,7-14-1,4-17 1,5-10 0,1-12-1,3-9 0,-1-9 0,1-8 0,-3-3-1,-1 2 1,-1 6-1,-2 8 1,-1 7 0,2 12-1,4 9 0,5 12 0,8 11-2,5 6-1,8 10-3,1-6-5,17 17-27,-9-9-2,10 8 2,-12-8-3</inkml:trace>
  <inkml:trace contextRef="#ctx0" brushRef="#br0" timeOffset="130124">7314 8771 94,'-12'28'39,"3"8"1,-10-4-2,2 6-36,0-3 1,3 2-3,2 0-3,1-16-12,14 8-23,3-15 1,15-2-3,2-14 2</inkml:trace>
  <inkml:trace contextRef="#ctx0" brushRef="#br0" timeOffset="130514">7535 8135 98,'6'19'39,"14"-4"2,17 16-5,4-3-33,10 10-1,3 6 0,-1 9 1,-11 5-2,-12 8 0,-16 6 1,-13 4-1,-17 0 0,-11-5-2,-9-4 0,-6-16-4,15 0-31,-8-25-3,20-8-1,15-18-2</inkml:trace>
  <inkml:trace contextRef="#ctx0" brushRef="#br0" timeOffset="130872.8">8647 8466 97,'0'0'39,"21"-5"2,5-3-3,7 1-36,18 2-3,6-1-2,9 13-7,-11-9-27,5 11-1,-16-1-1,-7 11 0</inkml:trace>
  <inkml:trace contextRef="#ctx0" brushRef="#br0" timeOffset="131028.8">8677 8748 101,'-32'24'40,"17"-14"1,31 0 0,20-16-39,40-8-3,32 4-25,7-17-12,16 6 0,-2-4-3,13 5 0</inkml:trace>
  <inkml:trace contextRef="#ctx0" brushRef="#br0" timeOffset="131933.6">10381 8311 71,'0'0'37,"-2"-14"-2,2 14 1,-15 6-31,5 10-1,-8 5 0,0 12 1,-8 4-2,1 8 1,-3-1 0,5 1-1,2-6 0,9-6-1,6-10 0,9-11-1,9-13-1,7-11 1,4-12-1,6-7 1,0-8 0,0-5-1,-2-3 1,-2-3 0,-4 5 0,-2 2-1,-6 9 1,-2 6 0,-5 7 0,-1 10 0,-5 11 0,0 0 0,11 16 0,-6 5 0,2 3 0,4 5 0,6 1-1,5 1 1,5-5-1,3-3 1,4-8-1,3-4 0,2-12 1,2-9-1,-1-7 0,3-7 0,-1-1 1,-2-3-1,-4 4 0,-3 4 0,-5 10 0,-9 11 0,-6 13 0,-13 11 0,-5 11 0,-5 8-1,1 5-1,-3 0-2,11 4-3,-2-18-26,22 6-7,3-19-1,21-4 0</inkml:trace>
  <inkml:trace contextRef="#ctx0" brushRef="#br0" timeOffset="132261.2">11357 8533 106,'-29'-1'40,"14"8"1,2-17-6,13 10-31,22-7-1,6 3-1,5 0 0,2 3 0,0-1-1,-2 7 0,-5 3-1,-8 5 0,-10 6 1,-10 4-1,-8 5 0,-7 1 0,-5 0 0,-4 0 0,-2-3 0,2-3 0,7-6 0,9-5 0,8-12 0,21 1 0,13-10-2,13-8-1,17 5-14,-1-19-22,19 4-2,-3-9 0,10 6-1</inkml:trace>
  <inkml:trace contextRef="#ctx0" brushRef="#br0" timeOffset="132573.2">12588 7867 82,'-12'-18'40,"-19"8"-1,-2 23 3,-21 13-34,-1 29 1,-15 11-2,5 23-2,2 9-1,13 9-1,19 0-1,19-7-1,27-9-3,21-23-6,37-5-31,10-26-2,31-10 0,4-21-3</inkml:trace>
  <inkml:trace contextRef="#ctx0" brushRef="#br0" timeOffset="134336">12912 8185 67,'0'0'38,"0"0"-1,0 0 1,14-3-30,-14 13-5,4 12 0,-7 6 0,1 12 0,-7 6 0,0 8-1,-4 0 0,2-1 0,0-5 0,4-8 0,2-11 0,8-12 0,-3-17 0,16-11-1,0-17 1,4-8 0,-2-10 0,2-6 0,-4-4-1,-1-2 0,-3 2 0,-3 5 1,-3 8-1,0 6 1,4 8-2,7 6 1,10 7-2,7 4-2,11 12-3,-1-10-25,21 22-10,-7-6 0,8 10-1</inkml:trace>
  <inkml:trace contextRef="#ctx0" brushRef="#br0" timeOffset="134679.2">13386 8320 91,'-10'10'40,"-4"-9"2,14-1-2,10 6-34,8-6-2,6-1-1,7 3 0,4 2-2,1 3 0,0 2 0,-6 4-1,-8 3 0,-10 5 0,-11 2 0,-13 2 0,-10 2 1,-8 0 0,-6-1-1,-2-2 1,2-2 0,6-5-1,10-4 1,20-13-1,0 0-1,36 4-1,13-6-5,1-19-20,23 14-14,-3-13 0,14 5-1,-7-11 1</inkml:trace>
  <inkml:trace contextRef="#ctx0" brushRef="#br0" timeOffset="134866.4">14301 8300 101,'0'0'42,"0"0"1,29 8-2,0-14-39,6-4-4,16 8-32,-8-11-6,11 8 0,-5-7-2</inkml:trace>
  <inkml:trace contextRef="#ctx0" brushRef="#br0" timeOffset="135443.6">15031 8064 77,'0'0'39,"0"0"-2,9 11 3,-13 4-31,3 7-6,-5 4 0,2 8 0,-5 4 1,3 7-2,-1 3 1,4-1-2,1-1 0,4-2 0,5-7 0,3-5 0,4-11-1,1-8 1,3-15 0,-2-10 0,-2-11 0,-3-10-1,-4-6 1,-2-8-1,-4-3 1,1-4-1,1 1 0,1 3 1,4 5-1,7 5 1,5 7-1,7 7 0,8 8-1,2 9-1,10 12-6,-5-4-31,18 11 0,-5-4-1,12 7 0</inkml:trace>
  <inkml:trace contextRef="#ctx0" brushRef="#br0" timeOffset="135880.4">14954 7913 99,'0'0'41,"42"-20"0,8-5-2,27-2-38,13 8-8,5-9-30,17 14-2,-9 2 0,-1 12-3</inkml:trace>
  <inkml:trace contextRef="#ctx0" brushRef="#br0" timeOffset="136332.8">15812 7617 85,'0'0'40,"0"0"0,14 11 1,4 6-34,12 15 0,3 6-2,7 13 0,-1 8-2,-5 13 0,-3 4-2,-11 7 0,-14 2 0,-12 6-1,-14-1 1,-11-1-1,-7-9 1,-1-11-2,1-12 1,5-13-1,12-11-4,6-33-26,15 0-10,21-25 0,8-3-1</inkml:trace>
  <inkml:trace contextRef="#ctx0" brushRef="#br1" timeOffset="694079.1558">2969 10096 75,'0'0'37,"3"-14"-1,-3 14 1,0 0-32,-6 15-1,1 0 0,0 14 0,-6 5-2,2 9 0,-5 4-1,2 4 1,-2-4-2,2-3 1,4-9-1,3-10 0,5-12 1,0-13 0,18-9-1,-2-13 1,1-9 1,5-8-1,0-5 1,-1-5-1,-1-1 1,-3 4-1,-3 6 0,-3 8 0,-3 8 0,-4 10-1,-4 14 1,0 0-1,11 11 1,-5 5-1,4 3 1,6-1 0,6 1-1,6-4 0,7-6 0,3-6 1,5-6-1,2-5 1,-1-6-1,-1-3 0,-4-6 1,-4 0-1,-6-3 1,-6 4-1,-5 3 0,-6 5 0,-12 14 0,12 2 0,-14 20 0,-2 13-1,-3 12-1,-2 5 0,3 7-3,0-5-1,12 3-6,-5-20-25,22-4-3,-3-25 3,21-7-3</inkml:trace>
  <inkml:trace contextRef="#ctx0" brushRef="#br1" timeOffset="694235.1578">3968 10257 99,'-14'36'37,"4"14"3,-12-3-4,8 5-33,-2-4-6,2-12-4,17 1-30,-3-18-1,16-1-1,-3-17-1</inkml:trace>
  <inkml:trace contextRef="#ctx0" brushRef="#br1" timeOffset="695185.4161">4501 10142 65,'0'0'36,"4"-16"-1,-4 16 2,-8-19-26,8 19-4,0 0 0,0 0-2,0 0-1,1 21 0,-1 1-2,1 7-1,-2 7 0,1 6 0,-1 4-1,-2 3 0,1-3 0,0-1 1,0-7-2,2-7 3,2-9-1,2-8 0,-4-14 1,13-13 0,-3-11-1,2-6 0,0-8 2,2-5-2,-1-1 1,4 1-2,-1 5 1,1 6-1,3 6 2,4 5-2,4 7-1,3 4-1,8 3-1,-1-1-2,13 11-13,-8-12-21,8 10 1,-12-6-3,0 7 1</inkml:trace>
  <inkml:trace contextRef="#ctx0" brushRef="#br1" timeOffset="695470.8392">4607 9882 101,'-30'3'41,"18"8"1,12-11-2,25-1-35,13-10-3,17-2-1,15-6 0,10 0-3,12 9-13,-4-14-23,7 14-3,-15-4 0,-2 14-2</inkml:trace>
  <inkml:trace contextRef="#ctx0" brushRef="#br1" timeOffset="695954.4454">5901 10258 90,'-11'13'41,"11"-13"0,12 2 0,4-6-35,21-8-3,13-7-1,10-3 0,11 0-4,3-10-7,13 12-29,-10-7-2,6 15 0,-17-2-2</inkml:trace>
  <inkml:trace contextRef="#ctx0" brushRef="#br1" timeOffset="696703.255">7080 10068 79,'0'0'38,"13"6"0,-13-6 0,-2 32-34,-10-5-1,-2 12 1,-8 2-1,2 10 0,-4-2-2,3-3 1,2-7-1,8-8 2,5-12-3,6-19 2,13-4 0,4-19-2,4-10 2,4-9-2,1-6 2,-2-2-1,-2-1 0,-3 5 0,-4 6-1,-5 10 2,-3 10-1,-7 20 0,0 0 0,0 0 0,3 20 0,-2-1 0,2 4 0,6-2 0,7-2 0,3-5 0,8-6 0,4-7 0,7-6-1,4-4 1,2-6 0,0-1-1,-3-3 1,0 1-1,-7 1 0,-3 2 0,-8 2 0,-5 9 0,-18 4 0,11 18 0,-15 5 0,-8 8 0,-2 9-3,-2 4 2,1 7-3,0-6 1,9 0-5,0-21-15,25 6-18,-2-20 2,19-2-2,-1-16 1</inkml:trace>
  <inkml:trace contextRef="#ctx0" brushRef="#br1" timeOffset="696874.8572">7898 10301 98,'-12'15'38,"4"8"4,-11-1-5,8 8-32,-4 1-5,4 0-1,8 5-3,-2-16-13,17 8-22,-1-15 0,16-1-1,0-17 1</inkml:trace>
  <inkml:trace contextRef="#ctx0" brushRef="#br1" timeOffset="697686.0676">8228 10094 79,'0'0'38,"9"-13"0,-9 13 1,0 0-32,14 4-1,-14-4-1,6 33-1,-10-6 0,3 8-2,-3 2 0,0 4 0,-3 0-1,2-3 1,0-6-2,2-8 2,2-8-1,1-16 1,11 0 0,0-17-2,4-12 2,5-6-1,2-10 1,1-4-1,0-2 1,0 3-2,-3 4 0,-2 10 2,-5 7-2,0 10 0,-1 9 0,2 4 0,2 8-2,4-1 0,7 5-2,5-10-5,17 10-28,-9-11-3,12 5-1,-11-7-1</inkml:trace>
  <inkml:trace contextRef="#ctx0" brushRef="#br1" timeOffset="697998.0716">8826 10256 90,'7'13'42,"-7"-13"-3,5 30 3,-7-13-36,5 7-1,-4 2-3,2 1 2,-1 1-5,-2-3-1,4 6-6,-11-13-30,13 3-3,-4-21 1,2 15-2</inkml:trace>
  <inkml:trace contextRef="#ctx0" brushRef="#br1" timeOffset="699776.4944">14329 10108 87,'16'10'42,"1"-15"1,13 5-1,-4-10-33,15 3-4,-1-2-1,6 3-1,-2 1-2,-1 3-2,-3 3-2,-5-6-6,8 14-30,-19-9-3,3 8 1,-15-8-1</inkml:trace>
  <inkml:trace contextRef="#ctx0" brushRef="#br1" timeOffset="699963.6968">14495 10315 103,'-21'20'41,"23"-1"2,11-15-1,15-6-39,23-7 0,14-3-3,10-5-1,3-11-9,14 8-28,-13-8-3,-1 9 0,-16-6-2</inkml:trace>
  <inkml:trace contextRef="#ctx0" brushRef="#br1" timeOffset="701102.5114">15847 9888 69,'2'-15'37,"3"5"-1,-5-3 2,0 13-30,1-16-4,-1 16 1,1 10 0,-1 15-1,-6 6-1,0 14 1,-6 4-1,1 9-1,-4-2 0,4-1-1,0-8 0,3-9 0,3-16 0,5-22 0,12 0 0,3-23 1,7-13-2,0-10 2,2-8-2,0-6 1,-1-1 0,-5 3-1,-4 8 0,-3 9 1,-6 11-1,-1 13 1,-4 17-1,0 0 1,0 17-1,2 5 1,6 0 0,8 0 0,9-4 0,8-6 0,11-12 0,11-10 0,3-6 0,5-6 0,-2-2 0,-5 0 0,-8 2-1,-10 5 1,-11 11-1,-12 9 0,-12 15-1,-11 9 1,-7 14 0,-4 5-1,-1 8-1,-1 1-1,8 3-3,-2-19-15,24 9-19,1-21-1,16 0 1,1-19-2</inkml:trace>
  <inkml:trace contextRef="#ctx0" brushRef="#br1" timeOffset="701430.1156">16777 10095 105,'0'0'40,"0"0"2,0-13-2,17 1-37,4-4 0,6 1-1,2 1 0,0 5-1,-2 5 0,-2 5 0,-7 9-1,-10 6 0,-6 7 0,-9 6 1,-6 5-1,-7 1-1,-3 0 1,-1-2 0,1-3-1,6-5 1,10-10 0,9-5-2,14-10 2,10-10-2,17 0-5,-2-18-24,23 9-8,-8-12-1,13 7-1</inkml:trace>
  <inkml:trace contextRef="#ctx0" brushRef="#br1" timeOffset="701835.7208">17511 9764 101,'-11'3'41,"7"13"0,-11-1-1,9 21-34,-8 1-3,2 9 0,-4 5-1,0 4 0,3-1-1,2-3-1,4-6 1,3-7-1,2-14 0,7-10 1,5-16 0,4-12-1,1-10 1,2-11 0,-2-9 0,-1-5 0,-4-4-1,0 0 0,-3 3 0,-1 5 0,0 7 0,4 7 1,4 8-1,4 6 0,5 9-1,2 3-2,8 10-2,-7-9-16,16 19-19,-11-6-1,8 11 0,-9-7-1</inkml:trace>
  <inkml:trace contextRef="#ctx0" brushRef="#br1" timeOffset="702178.9252">17828 10102 118,'-16'13'41,"0"-10"0,15 8-8,1-11-30,16-1-1,5-2 0,8 3-1,2 0 0,3 3 0,-3 4-1,-4 5 1,-12 5-1,-10 6-1,-13 5 1,-13 3 0,-7 2 0,-3-1 0,-2 0 0,5-5 1,10-6-2,10-7 3,8-14-1,30 6-1,6-13-1,7-6-3,12 6-11,-10-18-24,17 9-1,-10-9-4,7 8 3</inkml:trace>
  <inkml:trace contextRef="#ctx0" brushRef="#br1" timeOffset="706609.382">18442 10087 100,'5'24'39,"-6"-5"0,5 8-1,1-6-39,6-6-2,15-1-4,3-21-19,24 3-11,3-11 1,14 0-1,-1-8 0</inkml:trace>
  <inkml:trace contextRef="#ctx0" brushRef="#br1" timeOffset="707280.1906">19161 9918 90,'0'0'37,"0"0"-1,0 0 2,-6 23-34,1-5 1,3 8 0,-6 1-2,2 4 0,-3 0 0,2 0-1,-2-7 0,3-3 0,0-7-2,6-14 1,0 10-1,0-10 0,14-18 0,-2-1-1,0-6 1,3-4-1,1-4 1,-3-3 0,0-2 0,-2 0 0,-3 1 0,-3 3 0,0 8 0,-1 6 1,-2 9-1,-2 11 1,0 0 0,8 24 0,-5-3 0,4 4 0,3 1 0,5-5 1,4-6-1,9-8 0,8-10 0,6-6 0,3-9 0,1-2 0,0-5 0,-6 3-1,-4 3 1,-12 5 0,-10 11-1,-14 3 0,-1 22 1,-10 3-2,-6 8 1,0 4-2,1 6-1,-1-5-3,15 9-20,-6-18-12,16 3-1,-1-14-1,12-1 0</inkml:trace>
  <inkml:trace contextRef="#ctx0" brushRef="#br1" timeOffset="707670.1956">19818 10039 107,'-18'12'39,"15"1"2,-8-12-1,11-1-34,0 0-1,20 10-1,-9-11-1,5 0-1,1-2-1,3 0 0,3 0 0,0-1-1,-1 3 0,0 1 1,-4 2-1,-5 3 0,-13-5 0,10 19 0,-16-4 0,-6 2 0,-3 2 0,-4 4 0,-2 0 0,-1 0 0,3 0 0,3-1 0,3-2 0,6-4 0,6-4 0,1-12-1,22 8 0,0-13-2,9-1 0,2-12-9,12 10-26,-7-13-2,12 9 0,-9-8-1</inkml:trace>
  <inkml:trace contextRef="#ctx0" brushRef="#br1" timeOffset="708325.404">20523 9884 91,'0'0'37,"0"0"0,0 0 1,-11 3-32,6 13-1,-3 3 1,7 11-1,-7 2-1,3 8-1,1 3 0,3 5 0,0 0 0,2-4-2,-1-4-1,1-7 1,3-7-1,3-10 1,3-12-1,1-12-1,1-10 2,2-10 0,0-8 1,-4-5-1,1-9 0,-3-1-1,0 1 1,0 4 1,2 5-2,2 7 0,7 4 0,6 6 0,8 7-1,5 4-2,7 7-3,-3-10-18,11 20-15,-10-8-1,4 13 0,-14-8-1</inkml:trace>
  <inkml:trace contextRef="#ctx0" brushRef="#br1" timeOffset="708575.0072">20607 9625 91,'-7'16'41,"7"-16"2,31 24-3,7-26-12,20 5-26,12-3-2,5-11-6,11 8-32,-13-12-1,2 8-2,-16-8-2</inkml:trace>
  <inkml:trace contextRef="#ctx0" brushRef="#br2" timeOffset="715532.6964">21415 9881 90,'15'-10'35,"-4"-4"1,0 14 1,-11 0-30,7 15-3,-9 10-1,-2 12 1,-3 4-2,0 5 1,-1 0-2,0 1-1,5-1-1,-2-11-7,14 0-26,-11-12-5,7 0 1,-6-9-2</inkml:trace>
  <inkml:trace contextRef="#ctx0" brushRef="#br2" timeOffset="715704.2986">21303 10190 111,'-13'-8'40,"-3"-6"-1,16 14-4,0 0-30,7-11-1,12 3-2,10 0-2,11-1-2,6-9-8,21 7-26,-4-10-3,11 6 0,-4-9-1</inkml:trace>
  <inkml:trace contextRef="#ctx0" brushRef="#br2" timeOffset="716468.7084">22028 9869 83,'5'-17'36,"3"7"0,-9-1 0,1 11-27,0 0-2,0 0-1,0 0-2,-13 18 0,4 4-2,0 9 1,-2 5-2,0 8 1,-1 1 0,1 0-1,3-5-1,1-4 1,3-9 0,2-10 0,2-17-1,12-10 1,2-15-1,3-10 1,4-7 0,0-6-1,0-4 1,0 2-1,-4 2 1,-7 12 0,-3 9 0,-4 12-1,-3 15 1,0 0 1,-18 24-1,11 3 0,3 2 0,4 2 0,7-5 0,9-4 0,11-10-1,8-8 1,7-8 0,7-9 1,-2-4-2,1-3 0,-6-1 0,-9 3 0,-6 3 0,-9 3 0,-6 7 0,-12 5 0,3 13 0,-7 6 0,-1 11 0,-1 3 0,3 11-2,-1 1-2,7 12-5,-8-14-24,20 12-9,-4-17 3,12 2-4</inkml:trace>
  <inkml:trace contextRef="#ctx0" brushRef="#br2" timeOffset="716827.513">22724 10141 100,'-17'6'38,"17"-6"3,0 0-3,10 4-23,10-11-12,8 3-1,1-2 1,1 4-1,-2 2 0,-6 8-1,-9 3 0,-7 10 0,-10 4-1,-8 3 1,-6 2-1,-3-1 1,0-3-2,2-3 2,5-3-2,9-9 2,5-11-1,16 2-3,6-8 2,7-7-6,10 6-5,-1-18-28,17 5 1,-5-11-1,10 6-1</inkml:trace>
  <inkml:trace contextRef="#ctx0" brushRef="#br2" timeOffset="717233.1182">23419 9812 108,'0'0'40,"-15"4"0,14 9-1,-6 1-32,8 8-3,-2 5 0,2 8-1,-3 7-1,-2 4 0,-3 3-1,-1-1 0,-1 2-1,0-10 1,1-6-1,0-8 0,3-9 0,5-17-2,0 0 2,13-15 0,-2-10 0,2-7 1,1-10-1,4-4 1,0-4 0,2 4 1,-3 2-2,-1 7 0,0 5 0,3 6 0,1 7 0,0 4 0,9 7 0,-1-2-7,13 17-15,-11-18-18,16 10-2,-8-9 1,5 4-2</inkml:trace>
  <inkml:trace contextRef="#ctx0" brushRef="#br2" timeOffset="717498.3216">23435 9629 114,'-20'-1'41,"20"1"-1,11 3 0,18-2-36,20-1-3,11-2 0,9 7-8,-7-11-30,9 8-4,-15-5 1,-5 5-3</inkml:trace>
  <inkml:trace contextRef="#ctx0" brushRef="#br2" timeOffset="718247.1312">9253 10016 95,'16'-15'39,"-8"-2"2,5 13-2,-13 4-33,0 0-2,13 33-3,-11 4 1,-3 10-3,-2 8 1,-3 10-3,0-3 1,2 3-5,-2-19-14,10 5-19,-3-20 1,11-6-1,-12-25 2</inkml:trace>
  <inkml:trace contextRef="#ctx0" brushRef="#br2" timeOffset="718434.3336">9262 10260 103,'-31'0'40,"10"11"2,1-6-3,20-5-37,0 0 0,22-6-2,13-7-2,10-9-4,24 4-29,-4-13-5,13 3 1,-2-5 0</inkml:trace>
  <inkml:trace contextRef="#ctx0" brushRef="#br2" timeOffset="718995.9408">9862 10057 97,'0'0'39,"-24"1"0,24-1-1,-21 12-32,13 3 0,-4 5-2,2 8-2,0 3 0,0 2 0,3 1-2,0-3 1,4-5-2,1-5 2,3-8-2,-1-13 2,21-6-1,-7-9 0,2-8 2,2-5-2,-1-5 2,-1-4-2,-1-2 2,-5 0-2,-3 3 1,-3 6-1,-3 3 1,-1 7 0,-1 5-1,1 15 1,0 0 0,0 0-1,0 0 0,17 23 0,-3-8 0,2 0 0,5-2 0,5-3 1,2-7-1,6-6 0,1-8 0,1-5 1,-3-2-1,-1-4 1,-6 2-1,-3 1 1,-6 5 0,-17 14-1,0 0 1,5 11-1,-16 14 0,0 7 0,-1 7-1,0 5-1,4 4-1,1-2-2,13 7-11,-6-23-19,23 6-7,-4-17 1,14 0-3</inkml:trace>
  <inkml:trace contextRef="#ctx0" brushRef="#br2" timeOffset="719354.7454">10482 10251 96,'-11'7'40,"11"-7"2,13-17-2,13 9-31,1-13-4,7 5-1,0-1 0,1 5 0,-6 5-2,-4 10 0,-10 6-1,-11 11-1,-12 5-1,-10 7 2,-10 5-3,-3 2 3,-4 2-2,2-2 1,3-5-1,5-6 2,13-8-1,12-20 0,18 8 0,13-19-1,13-6-1,6-11-3,17 7-10,-8-22-21,13 13-4,-14-7-2,1 10 0</inkml:trace>
  <inkml:trace contextRef="#ctx0" brushRef="#br2" timeOffset="719791.551">11135 10010 107,'0'0'42,"4"-17"0,-4 17-1,5 13-37,-8 5-1,0 10 0,-3 9-2,0 7-1,-1 5 1,1 3-2,1-2 2,1-4-2,3-5 2,1-8-2,3-13 2,4-9 0,-7-11-1,22-16 1,-8-7-2,1-10 3,0-8-1,-1-6 1,-1-5-2,-1-3 3,-2 4-3,-3 3 2,3 7-2,0 6 0,2 8 0,5 6 0,4 10 0,5 10 0,2 5-2,8 7-5,-5-10-12,22 14-19,-11-12-5,14 2 1,-6-14-2</inkml:trace>
  <inkml:trace contextRef="#ctx0" brushRef="#br2" timeOffset="720165.9558">11288 9677 91,'-31'3'43,"16"6"-1,5-9 1,27 0-24,11-5-15,17 1-1,14-5-1,8 0-2,10 2-6,-4-12-18,14 13-17,-12-8-2,2 4 0,-8-6-3</inkml:trace>
  <inkml:trace contextRef="#ctx0" brushRef="#br2" timeOffset="721273.57">19174 10650 57,'11'-16'39,"18"-23"0,35-10 0,27-31-15,48-4-12,33-27-1,39-4-6,22-7 0,13 0-5,0 6 0,-18 10-3,-17 23-23,-43 2-14,-31 21 0,-41 4-1,-27 12 0</inkml:trace>
  <inkml:trace contextRef="#ctx0" brushRef="#br2" timeOffset="721835.1772">21918 10392 107,'59'-29'41,"29"-18"2,38-4-3,29-16-35,35-8-2,22-4-3,10-8-4,13 12-32,-21-6-6,-11 14 1,-32 1-3</inkml:trace>
  <inkml:trace contextRef="#ctx0" brushRef="#br3" timeOffset="750773.5482">2856 11370 51,'0'0'35,"4"16"-1,-10-4 0,5 12-26,-7-1-3,3 10 1,-3 0-3,1 4 0,-1-4 0,3-1 0,1-7-1,2-6 0,2-19 0,0 0 0,17-3-1,-6-19-1,2-9 1,0-9-1,0-3 1,-1-5 0,-1 0-1,-2 3 0,-2 6 1,-2 6-1,-2 9 0,-1 12 1,-2 12-1,0 0 1,3 16 0,-2 3 0,2 3 0,4 2 0,4-2 0,6-3 0,7-8 1,9-10-1,5-9 0,7-5 1,3-7-1,0-4 0,-2 1 0,-7 1-1,-7 3 1,-6 9-1,-10 10 0,-7 10 0,-5 11 0,-5 7-1,-1 6 0,0 2-1,6 3-1,-1-6-3,13 2-7,-5-21-21,20 3-3,-2-19-2,14 0 1</inkml:trace>
  <inkml:trace contextRef="#ctx0" brushRef="#br3" timeOffset="750929.5502">3817 11415 73,'3'29'38,"-11"-8"-1,1 11 1,-9-9-33,5 12-3,1-2-1,1-4-3,11 10-25,-4-18-10,12-2 0,2-11-2</inkml:trace>
  <inkml:trace contextRef="#ctx0" brushRef="#br3" timeOffset="751397.5562">4292 11326 55,'-5'-10'37,"5"10"-1,-2-13 0,2 13-26,0 0-3,8 12 0,-7 2-2,4 7-2,-3 5 0,2 5 0,0 1-2,-1 3 1,1-4-1,-2-3 1,1-5-1,-1-6-1,-2-17 1,7 10 0,-7-10 0,9-22 0,-4 1 0,2-6 0,-2-5 0,4-4 0,1-3 0,4 1 0,1 2 0,6 4-1,2 4 0,5 3-2,5 7-1,0 1-3,12 17-15,-16-10-13,10 14-5,-10-5-2,6 8 1</inkml:trace>
  <inkml:trace contextRef="#ctx0" brushRef="#br3" timeOffset="751647.1594">4505 10977 97,'-32'16'40,"2"-9"1,20 7-1,10-14-36,14 2-2,22-7-2,15-4 0,12 2-4,2-13-15,26 15-14,-8-11-6,9 10-1,-7-3-3</inkml:trace>
  <inkml:trace contextRef="#ctx0" brushRef="#br3" timeOffset="752957.5762">5714 11354 72,'0'0'39,"-16"-4"-1,16 4 2,-12-3-35,12 3-1,0 0 0,21-5-1,-1 3-1,8-1-2,9 0-2,6-7-5,19 10-30,-9-9-1,10 6-2,-7-5-1</inkml:trace>
  <inkml:trace contextRef="#ctx0" brushRef="#br3" timeOffset="753643.985">6847 11169 66,'-6'14'36,"-4"1"0,2 11 1,-9-1-34,5 10 0,-4-3 0,4 4-1,-1-5 0,7-2 1,2-10-1,5-6 0,-1-13-1,18-7 1,-2-9-1,2-6 0,1-6 0,-1-4 0,-1 0-1,-1-1 0,-4 4 1,-2 6-1,-5 4 0,-1 6 0,-4 13 0,0 0 1,0 0-1,2 13 1,2 1 0,4-2 0,4 0 0,8-5 0,7-6 1,6-7-1,7-4 1,4-6-1,0-3 1,-1 1-1,-6 0 0,-6 6-1,-7 4 1,-9 9-1,-15-1-1,9 23 1,-14 0-1,-3 6-1,0 3-1,0 0-1,9 10-6,-7-19-19,20 7-11,1-15 1,13-1-1</inkml:trace>
  <inkml:trace contextRef="#ctx0" brushRef="#br3" timeOffset="753831.1874">7638 11324 75,'-19'30'38,"-9"0"-2,5 3-2,2 4-38,-4-13-20,20 6-10,3-8-2,19-7-1,6-14 1</inkml:trace>
  <inkml:trace contextRef="#ctx0" brushRef="#br3" timeOffset="754236.7926">7987 11225 70,'-16'7'40,"6"6"-2,-5-3 1,7 9-33,-5-3-2,8 9 0,-2 1-2,2 5 0,2-1 0,1 1-1,2-5 1,4-4-1,1-7 0,-5-15 0,18 0 0,-5-14 0,1-8 0,0-6-1,0-5 1,1-4 0,-1-1-1,-1 1 1,1 2 0,1 4 0,3 2 0,3 3-1,3 4 1,1 4-3,6 5 0,-7-2-9,15 17-15,-21-8-13,9 11-1,-9-3-2,7 8 1</inkml:trace>
  <inkml:trace contextRef="#ctx0" brushRef="#br3" timeOffset="754408.3948">8557 11317 79,'-19'32'40,"5"9"-2,-4-6 0,6-3-38,6 9-7,-4-11-30,15 2 0,-1-11-3,11-4 2</inkml:trace>
  <inkml:trace contextRef="#ctx0" brushRef="#br3" timeOffset="756342.8196">9254 11098 66,'2'-14'39,"-2"14"-2,0 0 1,0 0-33,4 22-3,-5-1 1,-4 5-2,-1 8 0,-2 4-2,-2 0-2,1 4-1,-4-8-4,12 7-8,-12-19-13,15 3-6,-2-25-2,8 19 8,-8-19 13,14-16 9,-7 1 7,-8-12 11,6 10 15,-16-8 9,0 8 2,-12-8-6,6 20-11,-15-13-6,13 15-6,-4-4-2,23 7-2,-10-9-2,22 2-2,14-3-1,9-4-3,18 7-7,-1-11-27,13 7 0,-4-4-1,4 7 0</inkml:trace>
  <inkml:trace contextRef="#ctx0" brushRef="#br3" timeOffset="756904.4268">9764 11135 73,'-24'7'39,"13"1"-1,-6 0 1,6 3-34,-4 6-2,5 4 0,-3 3-1,4 2 0,1-2-1,3-1 1,3-3-1,4-6 0,-2-14-1,14 8 1,-2-16-1,1-6 0,3-8 1,-1-2-1,-2-5 1,0-1-1,-2-1 1,-3 3-1,-2 4 1,-1 3-1,-2 6 0,-1 5 1,-2 10-1,0 0 1,13 0 0,-13 0 0,14 21-1,-5-8 1,5 1 0,2 1 0,5-4-1,3-3 1,5-6-1,4-5 1,3-6-1,1-3 1,-2-4 0,-1 1-1,-4-1 0,-7 3 1,-6 6-1,-7 7 1,-10 0-1,-1 23 0,-4-3 0,-4 5-1,2 3-1,4 0 0,7 4-3,-3-14-11,24 12-14,-8-17-10,15 3 0,-1-12-1</inkml:trace>
  <inkml:trace contextRef="#ctx0" brushRef="#br3" timeOffset="757263.2314">10539 11237 81,'-20'0'40,"20"0"0,-14-5 0,14 5-36,0 0-1,8-13-1,-8 13 0,25-3 0,-13 1-1,5 6 0,-3 2-1,-4 4 1,-4 1-1,-6 6 1,-7 0-1,-5 3 0,-3 0 0,-3 2 1,-2-1-1,0-1 0,4-4 1,4-5-1,12-11 1,0 0-1,18 7-1,4-17-2,13 3-3,-5-17-15,18 14-17,-7-9-2,8 10-1,-12-6 0</inkml:trace>
  <inkml:trace contextRef="#ctx0" brushRef="#br3" timeOffset="757700.037">11072 11121 71,'0'0'40,"0"0"-1,0 0 1,-16 1-31,7 14-5,-2 5-1,0 7 0,-1 5-2,0 3 1,2 1-1,2 0 1,2-3-1,3-4-1,1-7 1,4-7 0,-2-15-1,11 0 1,-3-13-1,1-8 1,2-6 0,0-7-1,0-3 1,0-2-1,0 2 1,0 4 0,-3 5-1,2 4 1,-2 8-2,2 4-1,3 8-1,-2-1-4,15 16-16,-16-13-14,17 9-3,-6-8-1,10 2 0</inkml:trace>
  <inkml:trace contextRef="#ctx0" brushRef="#br3" timeOffset="758043.2414">11082 10928 96,'0'0'42,"0"0"-1,35-13-2,2-2-36,13 2-2,8-1 0,2 1-5,13 13-18,-19-8-17,10 7 0,-12-3-4,1 5 2</inkml:trace>
  <inkml:trace contextRef="#ctx0" brushRef="#br3" timeOffset="759104.055">15431 11224 88,'15'-7'42,"14"3"0,0-10-2,12 3-39,9-1-1,7 1-1,4 6-5,-8-6-17,5 18-16,-18-3 0,-3 10-2,-17-2 1</inkml:trace>
  <inkml:trace contextRef="#ctx0" brushRef="#br3" timeOffset="759260.057">15603 11382 83,'-23'3'41,"23"-3"-2,14 0 1,28 0-37,17-13-4,10-10-17,25 13-20,-1-10 0,12 6-3,1-3 1</inkml:trace>
  <inkml:trace contextRef="#ctx0" brushRef="#br3" timeOffset="760944.8786">16751 11088 62,'4'-12'38,"-2"-3"-1,-2 15 0,12-15-31,-12 15-3,10 1 0,-7 10-1,-6 2 0,-3 8 0,-4 3-1,0 4 1,-6 1-1,4 2 1,0-4-1,4-4 1,3-6-1,7-6 0,-2-11 0,15-1 0,0-14 0,3-7 0,1-5 0,3-6 0,-1-1 0,-3-1-2,-2 2 2,-1 3 2,-4 6-2,-3 6 2,-3 7-2,-5 11 1,0 0-2,-3 11 2,-3 3-2,5 3-1,2 1 1,4-2-1,7-5 1,7-5-1,9-8 3,10-6-2,9-7 2,3-5 1,-1-1-2,1 1 2,-7 2-2,-7 10 2,-13 9-4,-12 11 2,-15 13-2,-12 9-2,-6 7 1,-6 7-2,3 2 1,1-4-3,13 2-1,2-21-12,32 9-14,-4-20-5,20-2-2,0-14 1</inkml:trace>
  <inkml:trace contextRef="#ctx0" brushRef="#br3" timeOffset="761303.6832">17401 11282 85,'0'0'39,"-15"-2"1,15 2-1,18-10-34,4 2-4,1 0 1,6 3 0,-3 4-1,-1 5 0,-6 8-1,-6 5 1,-12 9-1,-8 5 1,-3 2-1,-7 2 1,-2-2 0,3-2-1,2-6 1,8-8-1,6-17 0,20 6-1,8-16-2,6-11-3,17 7-13,-8-19-18,17 7-1,-9-11-2,10 7 1</inkml:trace>
  <inkml:trace contextRef="#ctx0" brushRef="#br3" timeOffset="761678.088">18052 11093 78,'-15'-10'40,"15"10"-3,-19-2 2,19 2-33,-25 16-3,12 3 1,-3 7-1,-1 7-1,-1 4 0,3 3 0,3 0 0,1-1-1,8-7 0,0-5 0,5-9 0,-2-18 0,19 6 0,-2-18-1,0-8 0,1-9 1,0-6-1,-1-4 1,-2-4-1,-4 2 1,-3 3 0,-5 4 0,0 4 0,-2 7 1,5 5-1,2 4 0,10 5-2,2 3-1,12 6-6,-3-10-12,22 19-15,-8-12-6,9 10 0,-8-5-1</inkml:trace>
  <inkml:trace contextRef="#ctx0" brushRef="#br3" timeOffset="762052.4928">18327 11217 94,'0'0'40,"0"0"1,-2 11-2,2-11-35,24-4-3,-6 4 1,4 2-2,-2 3 0,-3 3 0,-5 4 0,-5 7 0,-8 1 0,-7 6 0,-10 2 1,-3 1 0,-4 0 0,2-1 1,1-4 0,10-3-1,10-6 1,14-9-1,15-7 0,15-9-1,17-3-3,6-13-8,21 11-10,-18-18-7,20 12-13,-10-7-1,2 12-1,-11 0 1</inkml:trace>
  <inkml:trace contextRef="#ctx0" brushRef="#br4" timeOffset="769010.182">11786 11052 51,'0'0'37,"6"-13"-1,-6 13 1,0 0-27,0 0-4,0 0-1,5 14-1,-3 6-1,-2 3-1,3 8 0,-2 3 0,1 6-1,-1-1 0,1 1 0,1-2-1,-1-4-2,5 1-5,-10-14-28,12 0-2,-9-21-2,13 9 1</inkml:trace>
  <inkml:trace contextRef="#ctx0" brushRef="#br4" timeOffset="769197.3844">11700 11288 75,'-31'-3'40,"14"7"-1,2-6 1,15 2-33,16-3-2,6-2-2,11-4-1,11-2-2,7 3-3,1-10-7,16 14-23,-9-9-5,6 7-2,-8-5-1</inkml:trace>
  <inkml:trace contextRef="#ctx0" brushRef="#br4" timeOffset="770164.5968">12457 11061 27,'4'-14'33,"-4"14"3,0 0-2,-4-16-20,4 16-3,0 0 0,0 16-2,0-16-3,-8 24-2,2-6-1,2 5-1,-3 1 0,1 4 0,-2-4-1,2 0 1,0-4-1,2-3 0,0-4-1,4-13 1,0 0 0,0 0-1,9-14 0,-2-5 0,1-4 1,2-3-1,-2-3 1,0-1 0,-1 2 0,-3 4-1,-1 4 1,0 7 0,-3 13 0,0 0 0,0 0-1,0 0 1,3 15-1,1-4 1,6 0 0,3-2-1,5-5 1,6-4 0,4-4 0,3-2 0,0-4 0,2-1 0,-5 1 0,-3-1 0,-3 0 1,-6 2 0,-3-3-1,-1 1 1,-3 0-1,-1 1 1,-8 10-1,13-14 0,-13 14-2,8 12 0,-8 6 0,-4 9 0,-5 7 0,-2 7-2,-2 3 1,0 1-1,7-3-2,2-11-2,18 3-11,-14-34-11,37 13-9,-10-23-2,12-2 1,-6-11 1</inkml:trace>
  <inkml:trace contextRef="#ctx0" brushRef="#br4" timeOffset="770351.7992">12995 11168 68,'-8'15'40,"6"8"-3,-2-3 3,8 9-31,-2-5-5,3 4-1,0-2-3,-2-3-4,10 8-21,-10-13-14,3 0 1,-6-18-2</inkml:trace>
  <inkml:trace contextRef="#ctx0" brushRef="#br4" timeOffset="770991.4074">13309 11048 68,'0'0'38,"-14"20"-1,14-20-1,-6 23-30,5-8-1,7 7-1,-2 2-1,3 6 0,-1 0-1,2 2 0,-2-3 0,0-3-1,-3-5 1,2-6-1,-5-15 0,10 5 1,-3-16-1,4-10 0,-3-6 0,1-4 0,-3-6 1,-1-1-1,-3 0 1,-2 4-1,-4 2 0,1 9 1,-1 6-1,4 5-1,0 12 0,21-6 0,2 9-1,7 3-1,9 2-1,0-4-5,13 10-9,-15-16-9,14 11-14,-16-8 0,0 6-1,-12-7 2</inkml:trace>
  <inkml:trace contextRef="#ctx0" brushRef="#br4" timeOffset="771163.0096">13791 11234 90,'-12'29'42,"6"5"0,-9-7-1,9 1-38,-4-1-3,1-4-4,12 12-17,-16-22-9,20 9-9,-3-12-3,12-2 0</inkml:trace>
  <inkml:trace contextRef="#ctx0" brushRef="#br4" timeOffset="772130.222">19345 11044 78,'13'-11'41,"-5"-5"-2,7 10-1,-7-6-31,8 9 0,-4 6-4,1 11-1,-6 7-1,-4 11-2,-6 6 0,-3 4 0,-3 6-1,-3-6-2,3 1 0,-3-11-3,17 3-28,-9-18-2,10-1-1,-6-16 0</inkml:trace>
  <inkml:trace contextRef="#ctx0" brushRef="#br4" timeOffset="772317.4244">19311 11205 86,'-27'-8'39,"13"9"0,-1-5 1,15 4-33,0 0-3,16-5-2,12-2-2,9-4-3,14 2-4,0-11-14,23 10-17,-6-5 1,10 7-3,-6-4 1</inkml:trace>
  <inkml:trace contextRef="#ctx0" brushRef="#br4" timeOffset="773237.8362">20015 11046 63,'0'0'39,"11"-3"0,-11 3-1,1 10-26,-1-10-5,-7 24-2,-1-5-1,0 6-2,-3 1-1,-1 3 1,-1-1-1,3-1 0,1-6 0,4-3-1,5-18 1,5 11-1,-5-11 1,25-21-1,-8 1 1,4-6-1,-1-4 0,-4-2 0,-1-3 2,-3 6 0,-5 1-1,-6 8 2,-6 9-2,5 11-1,-21-1 0,12 11 1,-1 5-2,4 2 0,5 3 0,5-4 0,10-2 1,11-6 1,6-5 0,7-4 0,4-6 0,1-2 0,-3-4 1,-1 1-1,-6-4 0,-7 3 2,-8-1-2,-5 6 1,-13 8 0,0 0-2,0 0-1,0 15 1,-8 5-1,-1 1-1,-1 7 0,2-1-2,5 4-1,-2-7-1,13 6-4,-8-16-12,24 10-10,-10-17-6,13 3-1,-5-11 1</inkml:trace>
  <inkml:trace contextRef="#ctx0" brushRef="#br4" timeOffset="773440.6388">20604 11247 78,'0'0'40,"0"0"-1,0 0 1,-2 12-24,2-12-14,-7 23 0,4-5 0,-1 1-2,1 6-1,-2-4-4,7 12-9,-9-19-10,15 10-14,-8-24-1,20 21-1,-5-25 1</inkml:trace>
  <inkml:trace contextRef="#ctx0" brushRef="#br4" timeOffset="773908.6448">21055 11103 80,'-23'5'39,"15"6"-1,-6-3 1,14 8-32,-12 2-3,4 9 0,-1 2-1,1 5 0,0 0-2,3 1 1,0-2-1,3-3 0,0-8 0,3-3 0,0-8-1,-1-11 1,0 0 0,0 0 0,15-27 0,-9 3 0,1-6 0,2-7-1,3-3 1,0-3 0,5 1-1,0 3 1,0 2 1,2 9 1,-1 1-1,1 10 0,-2 5 0,-1 8-1,2 4-2,-1 2-1,4 8-3,-4-3-4,9 14-8,-14-16-9,18 16-11,-14-12-3,9 4 0,-11-7 2</inkml:trace>
  <inkml:trace contextRef="#ctx0" brushRef="#br4" timeOffset="774111.4474">21486 11224 89,'-19'28'41,"5"12"0,-10-6-1,7 8-29,-4-2-9,3 2 0,3-4-2,3-6-4,12 3-13,-8-23-9,20 7-11,-12-19-3,20 4-1,-8-13 1</inkml:trace>
  <inkml:trace contextRef="#ctx0" brushRef="#br4" timeOffset="775187.8612">6520 11841 29,'0'0'31,"-10"-5"1,10 5 1,-2-10-25,2-4 1,17 4 3,3-14-1,27 0 2,15-21-4,27-6-1,21-14-2,25-8-2,19-4-1,14-1-2,4 2 0,-5 6-1,-13 10 1,-12 9 1,-20 11-2,-23 9 2,-22 5-3,-19 7 2,-15 4-3,-18 0 0,-5 9-9,-22-10-19,2 16-9,-2-15 0,2 15-1</inkml:trace>
  <inkml:trace contextRef="#ctx0" brushRef="#br4" timeOffset="776026.6934">12310 11467 44,'-16'7'36,"0"-7"2,16 0 0,-11-12-23,34 4-4,7-18-2,28-1-2,19-14-2,21-5-2,17-8 1,12-2-3,5-2 1,3 3 0,-7 5-1,-12 5 1,-18 11-3,-21 4 0,-15 13-5,-25-5-12,-1 19-20,-36 3-1,0 0-2,0 0 1</inkml:trace>
  <inkml:trace contextRef="#ctx0" brushRef="#br4" timeOffset="778745.3803">3051 12365 38,'0'0'34,"0"0"1,0 0 0,0 0-24,-7 15-4,7-15-1,-9 26 0,3-7-3,0 9 0,-3 2-1,1 4-1,-2 1 0,1 0 0,2-4 0,4-4-1,-1-7 1,7-7 0,-3-13 0,15-6-1,-4-11 1,5-8-1,1-5 1,-1-4 0,0-4-1,-2 1 1,-4 0 0,0 7 0,-4 5-1,-3 6 1,-2 8 0,-1 11 0,0 0 0,0 0-1,0 13 1,2 0 0,4 0 0,4 1 0,2-3 0,7-2 0,3-4-1,6-3 1,4-3-1,0-2 1,3-5-1,-2-2 1,-2-1-1,-4-3 0,-4 0 1,-4 2-1,-3 0 0,-6 4 0,-10 8 1,12 0-1,-11 12-1,-2 6 1,-3 10-2,-1 2-1,3 8-1,-3-4-4,11 10-5,-10-16-22,18 2-3,-3-16 0,13-2 0</inkml:trace>
  <inkml:trace contextRef="#ctx0" brushRef="#br4" timeOffset="778916.9825">3742 12489 67,'0'0'37,"0"0"-1,-2 12 1,1 8-33,-8 3-3,4 6 0,0 2-1,2 0-2,4 6-4,-2-16-24,14 4-5,-2-13-2,11-7 0</inkml:trace>
  <inkml:trace contextRef="#ctx0" brushRef="#br4" timeOffset="779338.1879">4137 12409 49,'-6'-13'40,"6"13"-2,0 0 0,-2 13-17,2-13-17,-4 28 0,1-8-1,5 6-2,-4 1 0,5 3 0,-2-3 0,0-3 0,1-4 0,3-7 0,-5-13 0,0 0 0,12-3 1,-7-12-1,2-6 0,0-3 0,1-5 0,3-1-1,0 0 1,3 2 0,3 2 0,1 5-1,2 3 0,3 3-1,5 4-1,0-4-4,12 13-14,-16-14-12,12 15-6,-10-8-3,4 8 1</inkml:trace>
  <inkml:trace contextRef="#ctx0" brushRef="#br4" timeOffset="779603.3913">4283 12135 80,'-18'-4'41,"18"4"-1,0 0 0,16-16-36,13 6-2,13-1 0,9 0-1,9-3-5,16 12-14,-12-13-14,17 12-6,-7-4-4,5 8 1</inkml:trace>
  <inkml:trace contextRef="#ctx0" brushRef="#br4" timeOffset="782271.0255">5411 12180 63,'0'0'38,"12"-5"-1,-12 5 1,5 39-33,-10-10-3,2 9-1,-3 6 0,1 2-2,2 2-1,-3-5-2,11 3-8,-10-15-23,14-4-2,-2-13-1,8-6 2</inkml:trace>
  <inkml:trace contextRef="#ctx0" brushRef="#br4" timeOffset="782427.0275">5358 12437 68,'-29'-3'40,"12"7"-3,1-5 1,16 1-33,0 0-3,32-5-2,9-2-7,-2-10-28,25 3-1,0-7-2,10 3 0</inkml:trace>
  <inkml:trace contextRef="#ctx0" brushRef="#br4" timeOffset="783004.2349">6199 12160 58,'-1'-14'38,"1"14"0,-14 0 1,14 0-27,-22 19-7,10 2-1,-5 4-1,1 6 0,0 1-1,1 2-1,2-3 0,3-4 0,2-5-1,4-6 1,4-16-1,0 0 1,20-3-1,-4-13 0,0-7 1,5-5 0,-1-4 0,-2-2 0,0 1-1,-5 4 1,-3 5 0,-4 5-1,-3 7 1,-3 12-1,0 0 1,0 0-1,9 17 1,-3-1-1,4 1 0,0 2 0,5-2 0,2-1 0,3-4 0,1-3 1,1-4-1,2-8 0,-2-5 1,3-6-1,-2-4 0,-1-4 1,-1-1-1,-2 0 0,-2 3 0,-6 7 0,0 8-1,-11 5 0,4 22 0,-7 2 0,-1 8-1,-2 2-1,5 7-2,-2-6-2,11 11-12,-8-24-11,18 6-9,0-17 0,11-2-1</inkml:trace>
  <inkml:trace contextRef="#ctx0" brushRef="#br4" timeOffset="783363.0395">6910 12295 74,'0'0'41,"0"0"-1,0 0 0,9-27-33,5 19-4,2-3 0,4 3-2,-3 2 1,2 6-1,-6 3 0,-2 8 0,-6 4-1,-8 5 1,-7 6-1,-3 3 1,-6 0 0,1-2-1,-1-1 1,4-2-1,6-7 0,8-5 1,1-12-1,22 4-1,5-8-1,5-10-2,14 1-3,0-18-8,18 17-12,-11-17-12,11 7 0,-6-11-2,3 6 3</inkml:trace>
  <inkml:trace contextRef="#ctx0" brushRef="#br4" timeOffset="783721.8441">7666 12031 73,'-20'17'41,"10"6"-2,-11-3 2,8 6-36,-5 5-1,6 6 0,1 0-1,2 2 0,4-2-2,2-2 2,3-6-2,4-5 1,-2-9-1,-2-15 0,14 6 0,-5-17 0,1-9 0,0-8-1,2-7 1,-1-5-1,3-2 1,1 0-1,4 1 0,0 6 1,6 5 0,0 5-1,5 10 0,3 5-1,6 5-1,2 1-3,8 11-7,-8-15-10,23 16-11,-13-16-8,11 3-1,-7-11 1</inkml:trace>
  <inkml:trace contextRef="#ctx0" brushRef="#br4" timeOffset="784361.4523">7595 11817 77,'-10'5'40,"-6"-5"1,16 0-1,-13 6-35,25-8-2,15-8-2,16-1 2,14-3-4,8-5-2,16 10-13,-3-14-14,18 14-9,-8-3 1,3 17-3</inkml:trace>
  <inkml:trace contextRef="#ctx0" brushRef="#br4" timeOffset="785313.0645">14581 12082 68,'-12'-6'41,"12"6"-1,14-4 0,6 2-28,2-5-8,9 4-2,7-3-1,5 0-1,4 4-3,-7-7-7,8 18-18,-20-9-11,-3 10 0,-25-10-2</inkml:trace>
  <inkml:trace contextRef="#ctx0" brushRef="#br4" timeOffset="785484.6667">14627 12259 86,'-23'14'41,"19"0"0,4-14 0,32-9-36,10-4-5,13-6-2,17 10-15,-7-18-10,18 14-12,-7-9-1,10 10-1,-5-3-1</inkml:trace>
  <inkml:trace contextRef="#ctx0" brushRef="#br4" timeOffset="786779.4833">16026 11981 50,'0'-14'38,"0"14"-2,1-17 1,-1 17-24,0 0-7,-2 14 0,-8 4-3,-2 10-1,-3 3 0,1 4-1,-2-2 1,4 1-1,1-9 0,5-4 0,6-21 0,0 0 0,12-4 0,1-14 0,2-6-1,3-6 1,-2-1-1,0-4 1,-2 1-1,-2 5 0,-4 3 0,-3 7 1,-3 5-1,-2 14 0,0 0 1,0 0-1,-7 10 1,10 5 0,3 1-1,5 2 1,6-5-1,6-2 1,7-7 0,7-6 0,4-6-1,1-5 1,-2-5 0,1-2 0,-5-1 0,-4 3 0,-9 2 0,-4 4 0,-19 12-1,12-3 1,-13 14-1,-8 9 0,-1 7-2,-4 5 0,6 5-1,-2-2-3,16 8-5,-6-20-13,29 8-13,-5-19-1,16-2-1,-4-14 1</inkml:trace>
  <inkml:trace contextRef="#ctx0" brushRef="#br4" timeOffset="786935.4853">16770 12047 82,'8'16'38,"-18"-1"-1,4 19-3,-5-10-30,6 5-2,1-3-1,4-4-4,15 5-17,-3-19-17,14-2 0,0-14-2,11 0 0</inkml:trace>
  <inkml:trace contextRef="#ctx0" brushRef="#br4" timeOffset="787387.8911">17237 11984 60,'0'-11'39,"0"11"0,0 0 0,0 0-22,0 0-13,-1 22-1,-5-4 0,1 7-1,-2 2-1,1 7 1,-1-2-2,4 2 1,-2-4 0,4-3-1,0-5 1,2-6-1,-1-16 1,0 0-1,18-8 1,-8-13 0,2-7 0,0-7 0,1-7 0,3-2 0,1 0 0,-1 1 0,0 7 0,-1 5 0,0 7 0,-1 7-1,2 7-1,-2 7-1,2 6-2,-4-3-9,15 18-11,-17-15-10,17 12-5,-8-9-2,10 5 1</inkml:trace>
  <inkml:trace contextRef="#ctx0" brushRef="#br4" timeOffset="787559.4933">17767 12095 86,'-4'35'39,"-13"-5"-1,7 8 2,-10-5-38,6 1-2,6 5-13,-8-19-12,17 6-12,0-14-2,13-3-1,3-12 0</inkml:trace>
  <inkml:trace contextRef="#ctx0" brushRef="#br4" timeOffset="787949.4983">19236 11995 75,'-11'-13'41,"11"13"-2,0 0 1,0 0-33,0 20-4,-2 5 0,-6 8-1,-3 9-2,-3 7-1,-2 0-2,1 7-4,-7-16-16,13 6-16,0-15 2,11-5-3,-2-26 1</inkml:trace>
  <inkml:trace contextRef="#ctx0" brushRef="#br4" timeOffset="788136.7007">19133 12192 93,'-31'-1'39,"15"9"2,1-9-2,15 1-35,12-5-4,18-4-2,18 3-4,-1-14-14,30 15-14,-11-11-4,11 10-1,-7-5 0</inkml:trace>
  <inkml:trace contextRef="#ctx0" brushRef="#br4" timeOffset="788651.5073">19803 12038 86,'-12'-12'39,"12"12"0,-14 0 0,12 14-32,-9-2-4,3 8 0,-2 5-1,-2 3 0,2 1 0,3 0-1,1-5 0,3-3 1,5-8-2,-2-13 1,23-8-1,-4-10 0,3-6 0,1-5 0,0-4 0,-1-5 0,-2 3 0,-8 4 0,-2 7 0,-7 5 0,-3 7 1,0 12-1,0 0 0,0 0 0,0 0 0,7 12 1,7-4-1,7-1 1,2 0-1,6-3 1,0-4 0,6-3 0,-3-1 0,2-5 0,-3-2-1,-1-1 1,-2-2-1,-3 1 1,-4 3-1,-4 4 0,-6 7 0,-11-1 0,5 25 0,-11-2 0,-2 6-1,-3 6-1,3 4-1,-3-4-5,14 8-9,-11-23-7,24 11-11,-6-20-5,15-1 0,-1-16 0</inkml:trace>
  <inkml:trace contextRef="#ctx0" brushRef="#br4" timeOffset="788994.7117">20515 12131 94,'-2'10'40,"2"-10"1,0 0-1,0 0-34,19 0-2,3-6-1,7-3 0,2-1-1,-1 0-1,-1 2 0,-5 3-1,-8 4 0,-16 1 0,1 21 0,-15 1 0,-6 4-1,-5 4 1,-1 4 0,0-2 0,8-2 0,6-6 0,12-7-1,12-11-1,12-5-2,1-18-10,23 11-8,-11-27-8,23 10-9,-7-11-3,15 8 1</inkml:trace>
  <inkml:trace contextRef="#ctx0" brushRef="#br4" timeOffset="789649.9201">21307 11962 87,'0'0'39,"5"-23"1,-5 23 0,7-12-34,-7 12-2,0 0-2,12 28 0,-16-2 0,-2 11-1,-6 7 0,-1 6 0,-2 0-1,2-1 1,3-7-1,5-6 1,3-11 0,7-11-1,6-15 1,4-9 0,0-11 0,2-7 0,-2-5 0,-1-6 0,0-5 0,-2-2 0,1 2 0,-1 1 0,0 8 0,1 3-1,-1 8 1,3 7-1,3 10-1,1 5-2,7 10-2,2-1-3,16 13-9,-7-14-8,24 14-12,-9-12-2,17 3-1,-10-9 1</inkml:trace>
  <inkml:trace contextRef="#ctx0" brushRef="#br4" timeOffset="790242.7277">21785 12180 76,'0'0'40,"0"0"0,0 0 1,0 0-25,10-12-9,6 4-2,2 1-2,1-1-1,2 3 0,0 3-2,-2 4 1,-5 8-1,-5 2 0,-6 9 0,-6 2 0,-5 6 0,-6-1 1,-4 2-1,-1 0 1,-1-5 0,0-4 0,6-4 0,5-4 0,9-13 0,6 10-1,9-11 0,10-4-1,10-2-1,10 0-2,4-6-3,15 8-5,-10-17-10,20 21-8,-16-14-9,6 11 1,-20-6-1,-1 12 3</inkml:trace>
  <inkml:trace contextRef="#ctx0" brushRef="#br4" timeOffset="790383.1295">22384 12372 102,'-12'-2'37,"12"2"3,0 0-4,5-20-36,-5 20-15,4-23-9,-4 23-14,5-21-1,-5 21-2,-7-17 1</inkml:trace>
  <inkml:trace contextRef="#ctx0" brushRef="#br4" timeOffset="793877.5743">3442 13329 38,'0'-10'34,"0"10"3,6-11-2,-10 1-23,4 10-4,0 0-1,11 9-2,-8 6-1,1 12-1,-3 7-1,3 14 1,-3 6-1,0 8 0,0 3-1,0-3 1,2-5-1,0-9 0,3-12 0,3-13 1,3-17 0,1-16-1,2-19 1,0-9-1,-1-11 1,-3-5 0,-2-5 0,-3-1-1,-1 3 0,1 8 0,-2 11 0,6 5-1,6 10 0,8 7 0,12 6-1,12 4-2,12 7-2,3-7-10,22 18-11,-13-12-12,12 7-3,-8-9 0,5 3-1</inkml:trace>
  <inkml:trace contextRef="#ctx0" brushRef="#br4" timeOffset="794579.5833">3705 13064 57,'-31'3'39,"-5"-1"-1,11 7 2,-4-7-31,14 5-1,2-6-2,13-1-1,14-2-2,15-5 0,13-7-1,14 0-1,11-1-1,9-1-2,5 6-3,-5-9-13,12 23-14,-22-6-7,0 11-2,-15-3 0</inkml:trace>
  <inkml:trace contextRef="#ctx0" brushRef="#br4" timeOffset="794953.9881">4972 12790 63,'0'0'39,"-18"10"-1,2 25 2,-16 8-32,-4 23-3,-8 8-1,3 15 0,1 5-1,8 5 0,13-4-2,15-7-1,20-12-1,18-19-3,28-2-15,7-36-9,36-2-10,8-22-4,23-10 1</inkml:trace>
  <inkml:trace contextRef="#ctx0" brushRef="#br4" timeOffset="795765.1985">5753 13118 43,'10'-10'37,"-9"-4"2,-1 14-3,-2-15-23,2 15-2,0 0-4,-12 22-2,-1 1-2,1 9-1,-5 4 0,1 4-1,-1 1 0,3-2 0,1-7 0,5-5-1,4-12 1,4-15 0,0 0 0,22-6 0,-5-12-1,0-7 1,2-5 0,-1-1 1,0-2-1,-6 2 0,1 3 0,-5 7 0,-3 5 0,-5 16 0,0 0-1,0 0 0,0 0 0,8 27 1,-4-12-1,6 3 1,5-4-1,6-1 1,4-8 0,8-1 0,3-8 0,3-6 0,1-2 0,1-3 0,-5-1 0,-5-1-1,-4 1 1,-6 1-1,-6 4 0,-15 11-1,14-3 1,-14 16-1,-4 10 0,-3 8-1,-2 10 0,-1 3-1,1 5 0,2-6-3,13 4-5,-6-28-10,26 8-9,-5-28-9,16-3-2,-5-17 2</inkml:trace>
  <inkml:trace contextRef="#ctx0" brushRef="#br4" timeOffset="796326.8057">6482 13312 54,'11'5'40,"-11"-5"-1,4 11 2,0 1-27,-8-2-10,4 5-2,-2 1-1,1 3-2,1 4-3,-3-11-7,11 10-28,-8-22 1,13 21-2,-13-21 0</inkml:trace>
  <inkml:trace contextRef="#ctx0" brushRef="#br4" timeOffset="796592.0091">7042 13005 64,'0'0'42,"0"0"-3,-6 19 1,-5-2-34,4 7-3,-2 10-2,5 5 0,-2 6 0,1 2-2,4 3-1,0-5-3,7 9-14,-8-21-20,12-2 0,-9-14 0,8-7-1</inkml:trace>
  <inkml:trace contextRef="#ctx0" brushRef="#br4" timeOffset="796794.8117">6925 13249 79,'-13'0'41,"-1"-4"0,14 4-3,0 0-35,19-2 0,6-9-3,5 0 0,13 0-3,2-6-3,15 10-17,-12-15-16,10 12 0,-7-7-3,6 5 3</inkml:trace>
  <inkml:trace contextRef="#ctx0" brushRef="#br4" timeOffset="797325.2185">7599 13018 71,'0'0'42,"-21"-4"-2,12 15 2,-13-2-37,5 9-1,-1 4 0,2 11 0,0 0-2,4 4 0,1-2 0,5-2-1,2-3 0,6-8-1,4-9 0,8-12 0,2-13 0,6-7 2,1-9-2,3-4 0,-2-4 0,-2-2 1,-4 3-1,-3 4 0,-7 9 0,-4 6 0,-4 16 0,3-13 0,-3 13 0,0 0 1,10 13-1,1-6 0,4 1 1,2 0-1,4-1 1,2 0-1,0-2 1,2-2-1,-3-2 1,0-4 0,-2-5-1,5-6 0,0-7 1,2-2-1,0-3 0,-1 1 0,0 3 0,-4 9 0,-5 9 1,-17 4-1,10 28 0,-13-2 0,-3 9-1,-3 3 0,3 1-1,-1-3-1,8-2-4,-2-21-10,24 14-6,-23-27-11,40 1-7,-16-13-2,11 7 4</inkml:trace>
  <inkml:trace contextRef="#ctx0" brushRef="#br4" timeOffset="797652.8227">8301 13130 75,'0'0'41,"-3"10"0,3-10 0,12-4-35,-1-2 0,7 2-2,1-4-2,3 4 1,0-3-2,-3 3 1,-4 4-1,-15 0 0,12 15 0,-17 3 0,-7 2 0,-7 6-1,-3 2 1,0 1-1,0-1 0,7-4-1,9-5 2,11-9-2,12-7 1,11-7-1,11-5-1,5-14-4,18 5-9,-15-23-7,23 15-9,-20-17-10,11 3-2,-9-12 2</inkml:trace>
  <inkml:trace contextRef="#ctx0" brushRef="#br4" timeOffset="797964.8267">8830 12567 85,'-22'8'42,"0"-8"2,22 0-1,14 7-40,7-1 0,10 2 1,7 9 0,3 4-1,6 10-1,0 6 0,-5 10 0,-11 9-1,-10 5 0,-14 3 0,-12 5 0,-14 2-1,-10-3 0,-9-2-2,-6-10-1,4-1-7,-8-20-7,24 10-7,-13-35-8,31 9-6,6-19-6,9-16 0</inkml:trace>
  <inkml:trace contextRef="#ctx0" brushRef="#br4" timeOffset="798838.4379">14159 12951 72,'-22'5'40,"22"-5"0,-11 5 0,26-10-34,10-5-2,14 1-2,9-1-2,6-2-1,11 8-5,-13-13-16,10 20-16,-16-6-1,-6 13-1,-16-6 0</inkml:trace>
  <inkml:trace contextRef="#ctx0" brushRef="#br4" timeOffset="798994.4399">14340 13106 87,'-3'12'39,"14"-14"0,25 1-2,16-12-38,14-16-17,29 8-18,-4-10-2,10 4-2,-2-8-1</inkml:trace>
  <inkml:trace contextRef="#ctx0" brushRef="#br4" timeOffset="799727.6493">15967 12859 53,'-17'-5'36,"6"2"0,11 3 0,-22 0-29,22 0-1,-12 9 0,6 4-2,-5 3 0,2 7 0,-5 2-1,0 3-1,-1-2 0,4 0 0,-1-7-1,6-5 0,6-14 0,0 0 0,17-13-1,0-5 0,4-8 0,0-3 0,2-2 1,-2-1-1,-4 2 0,-3 4 0,-4 4 0,-4 6 0,-6 16 1,0 0-1,0 0 0,-8 14 1,5 4 0,3 5 0,3 0 0,7-1 1,9-8 0,10-5-1,8-10 1,8-8-1,4-7 1,2-5-1,-1-4 0,-5 0-1,-8 3 1,-7 4-1,-10 8 1,-9 5-1,-11 5-1,-1 17 0,-6 5-1,-1 5-1,5 7-2,-1-3-3,17 14-9,-10-20-9,29 9-11,-5-14-1,16 3-1,-2-16 1</inkml:trace>
  <inkml:trace contextRef="#ctx0" brushRef="#br4" timeOffset="799899.2515">16795 13036 76,'0'0'39,"-7"11"-3,2 6 3,-17-3-35,11 5-1,1 0-2,4 1-2,7-2-2,-1-18-6,28 18-28,-6-19-1,14 0 0,1-12-1</inkml:trace>
  <inkml:trace contextRef="#ctx0" brushRef="#br4" timeOffset="800492.0591">17199 12793 70,'0'-15'40,"0"15"-1,0 0 1,0 0-31,-11 20-4,9 2-1,-3 5-1,-1 10-1,-2 6-1,1 3 1,0 0-2,2 0 1,1-7 0,2-5 0,2-11-1,3-12 1,-3-11 0,13-10 0,-4-11 0,3-8 0,-3-10 0,2-7 0,-2-5 0,-1-2-1,1 1 1,-1 5-1,3 4 1,-1 7-1,6 9 1,3 7-1,5 11-1,2 3-2,6 13-3,-6-7-9,18 23-8,-18-16-10,14 18-7,-11-10-1,7 6 2</inkml:trace>
  <inkml:trace contextRef="#ctx0" brushRef="#br4" timeOffset="800648.0611">17693 12976 67,'-4'38'40,"-9"-5"-1,6 8 1,-6-7-24,4-2-18,10 9-16,-11-20-11,12 8-9,-3-14-2,10 0 0</inkml:trace>
  <inkml:trace contextRef="#ctx0" brushRef="#br4" timeOffset="801069.2665">18571 12786 89,'8'-20'39,"-8"20"0,0 0-6,6 17-30,-8 6 0,-2 9-2,-1 8-1,-4 6 0,1 4-2,-2-3-1,6 4-5,-8-19-14,16 5-17,-6-15 1,12-5-2,-10-17 2</inkml:trace>
  <inkml:trace contextRef="#ctx0" brushRef="#br4" timeOffset="801209.6683">18520 13022 81,'-17'-10'41,"-5"-6"-3,22 16 3,-9-15-34,27 7-4,17 2-6,7-13-15,26 14-12,-4-12-8,13 3-3,-3-5 0</inkml:trace>
  <inkml:trace contextRef="#ctx0" brushRef="#br4" timeOffset="801849.2765">19393 12724 82,'-6'13'41,"-9"-3"-1,8 12 1,-13-6-36,5 13-2,-4 5-1,1 6 0,-3 0-1,0 1 1,4-4-1,5-4 0,8-10-1,7-9 1,8-12-1,7-11 0,8-12 0,3-8 1,-1-7-1,1-3 0,-4-2 0,-4 0 0,-6 5 1,-7 8-1,-7 8 0,-5 10 0,4 10 1,-15 4-1,7 10 1,3 6 0,3-1 0,9 2 0,12-6 0,9-7 1,10-6-1,9-5 0,4-10 0,5-3 0,-3-2 0,-5-3 0,-10 5 0,-9 2-1,-9 6 1,-20 8-1,0 0 0,-4 28 0,-9-4-1,-2 7 0,1 6-1,3 0-2,9 7-6,-2-18-6,25 11-8,-11-24-9,23 4-7,-4-19-2,14 2 2</inkml:trace>
  <inkml:trace contextRef="#ctx0" brushRef="#br4" timeOffset="802192.4809">20032 12944 86,'-5'10'40,"5"-10"-1,0 0 1,0 0-34,14-2-2,1-5-1,5 3 0,-1-3-1,0 3-1,-3 1 0,-3 4 0,-13-1 0,6 17-1,-18 1 1,-4 3-1,-6 5 0,-2 0 1,0 3-1,0-2 0,6-2 1,4-4-1,9-5 0,10-5 0,9-5-1,4-6-1,10 0-4,-4-15-8,22 14-8,-19-21-9,22 15-8,-5-9-2,18 12 1</inkml:trace>
  <inkml:trace contextRef="#ctx0" brushRef="#br4" timeOffset="802816.4889">20556 12791 59,'3'-21'38,"10"9"0,-9-7 1,8 15-26,-10-8-4,-2 12-2,10 10-3,-10 11-1,-7 8 0,1 13 0,-6 6-1,5 5 0,-3 0-1,4-1 1,0-7-1,9-6-1,2-12 1,4-12 0,4-13-1,3-12 1,3-12-1,0-8 1,-1-9 0,-3-5 0,-1-5 0,1-1 0,-3 4-1,-2 6 1,-2 5-1,2 6 1,1 10-2,4 3 1,5 9-2,5 1-1,10 7-2,2-4-3,18 13-9,-12-15-8,20 16-15,-13-11 2,10 9-2,-14-8 2</inkml:trace>
  <inkml:trace contextRef="#ctx0" brushRef="#br4" timeOffset="803222.0941">21098 12859 91,'-21'11'38,"-1"-12"1,22 1 0,-14 8-36,14-8-2,10 13 0,2-3 0,0 3-1,-1 4 1,-3 4-1,-3 2 0,-7 2 0,-7 2 1,-7 1 0,-2-1 0,-5-1 1,1-3-1,2-3 1,8-2 0,11-7-1,12-4 0,13-3 0,9-7-2,15 0-2,3-7-4,18 8-9,-10-18-7,21 15-12,-15-11-4,9 11 1,-14-5 0,-3 10 28,-15-2 10,-18-5 10,0 15 8,-24-8 12,-12-5 2,2 3-31,-8-4-2,-4-5-27,-1-7-6</inkml:trace>
  <inkml:trace contextRef="#ctx0" brushRef="#br5" timeOffset="810694.5899">3096 13921 5,'22'10'27,"-1"-1"1,4-4-5,10 7-5,-5-15-6,18 8-1,-3-12-4,14 5 0,-1-10-1,10 6 0,-2-3-2,11 6-1,0-1-1,5 4-1,-1 2 0,3 3 0,3-1-1,2-1 1,4-1-1,4-2 1,3-3 1,4-3-1,3-2 2,4 0-1,2-2-1,6 3 1,-4-1-1,0 3 0,-1 0 0,-3 3 0,-2 1-1,1-1 0,1 0 1,-1-2-1,0-2 0,1-2 0,0-2 0,4-2 1,4-2-1,1 2 0,-3-3 1,-1 3-1,-2 1 1,1 0-1,0 3 1,2 2-1,-4 1 1,-2-1-1,2 0 0,-2-1 0,4-1 1,2-1-1,1-4 1,-2 2-1,2-3 1,1 0 0,-1 0-1,4 1 1,0 3 0,-4 1 0,-4 2 0,0 0-1,-5 5 1,-1-2-1,-7 4 0,-2-2 1,-5 1-1,-5-2 0,-3-1 0,-4-1 0,-2-4 0,-4-4-1,0-1-1,-10-9-8,3 7-29,-14-3 0,-10 2-1,-22-1 0</inkml:trace>
  <inkml:trace contextRef="#ctx0" brushRef="#br5" timeOffset="811505.8003">5896 14260 39,'2'-17'35,"4"4"2,-6-3 0,0 16-30,1-18-1,-1 18-1,0 0 0,-2 19-2,-5-2-1,1 10 1,-3 5-2,0 5 0,-1 4 0,1 0-1,1-2 1,3-6-1,3-3 1,3-8-1,5-9 1,-6-13-1,21-9 1,-5-11-1,1-9 1,2-3 0,-2-7-1,0-3 1,-4 2 0,-1 3 0,-4 6 0,-2 7 0,-4 6 0,-2 18 0,1-11 0,-1 11 0,2 16-1,2-1 1,4-1 0,5 2 0,6-3 0,7-1 0,7-7 0,6-6 0,4-7 0,2-6 0,1-2-1,0-2 1,-7 1-1,-5 1 1,-9 6-1,-5 6 0,-9 11-1,-7 9 0,-5 11 0,-7 6-1,2 8-2,-2-3 0,9 5-5,-8-18-13,27 8-10,-8-23-6,17-1 0,-1-23-1</inkml:trace>
  <inkml:trace contextRef="#ctx0" brushRef="#br5" timeOffset="811646.2021">6752 14323 61,'0'0'38,"3"28"0,-15-6 0,4 11-33,-3 2-4,2-3-2,10 10-19,-8-17-15,15 0-3,-8-25-1,36 13 0</inkml:trace>
  <inkml:trace contextRef="#ctx0" brushRef="#br5" timeOffset="812051.8073">7435 14088 60,'0'0'39,"0"0"0,13 7 1,-23 10-35,4 12-2,-2 3-2,0 8 0,-1 6-1,-1 1-1,3 3-1,-1-8-2,9 1-6,-10-18-27,16 2-1,-5-17-2,-2-10 3</inkml:trace>
  <inkml:trace contextRef="#ctx0" brushRef="#br5" timeOffset="812223.4095">7268 14364 68,'-20'-10'40,"20"10"-1,-13-13 1,13 13-36,22-18-3,2 4-1,12 5-5,1-15-14,22 15-19,-1-9 0,11 8-3,-4-8 1</inkml:trace>
  <inkml:trace contextRef="#ctx0" brushRef="#br5" timeOffset="812769.4165">8046 14023 60,'-10'5'40,"-8"-3"0,8 12 0,-10-5-33,6 14-3,-1 3-1,2 8 1,-3 6-2,3 1 0,2-2-1,4-1 0,3-6 0,9-8 0,4-13 0,7-11-1,5-14 1,4-10-1,1-7 1,2-7-1,-1-2 1,-4-2-1,-3 3 1,-6 4-1,-6 8 0,-4 6 0,-3 7 1,-1 14-1,0 0 0,0 0 1,-8 12-1,11 1 0,2 1 1,7 0 0,4-3-1,6-6 1,4-4 0,5-4 0,3-6 0,0-3-1,-2 0 1,-3-1-1,-6 2 1,-4 5-1,-5 2 1,-14 4-1,10 16 0,-14 3-1,-2 5 0,-1 5-1,4 3-1,-3 3 0,7 0-2,-1-9-5,18 9-10,-18-35-9,30 21-11,-11-23-1,10-4 1</inkml:trace>
  <inkml:trace contextRef="#ctx0" brushRef="#br5" timeOffset="813128.2211">8727 14098 55,'0'0'40,"-3"-10"0,3 10 1,15-17-28,0 6-8,0-1-1,5 2 0,-4 2-1,2 5-1,-4 2 0,-2 4-1,-12-3 0,6 17 0,-11 1-1,-4 5 1,-4 5-1,-2 4 1,-1 2 0,1 3 0,3-3 0,6-3 0,8-8 0,10-9 1,10-10-1,12-9 0,9-9-2,9-8-2,15 7-10,-10-19-8,25 25-7,-16-16-7,16 20-9,-4 4 0</inkml:trace>
  <inkml:trace contextRef="#ctx0" brushRef="#br5" timeOffset="816841.0687">15927 12411 55,'-12'-1'37,"-2"0"-3,-2 7 3,-8 3-33,-2 18 1,-6 9-2,-3 22 1,-6 11-1,7 18 0,2 5 0,18 6-1,18-3-2,18-9-4,34-6-32,10-19-1,24-10-2,13-18 0</inkml:trace>
  <inkml:trace contextRef="#ctx0" brushRef="#br5" timeOffset="817574.2781">21821 12584 50,'0'0'35,"-15"-5"0,15 5 0,0 0-26,0 0 0,16 1-4,6 9 0,7 2-2,8 6 0,4 4-1,3 8 0,-3 2 0,-7 7-1,-14 5 0,-14 7 0,-23 5-1,-20 6 0,-22 1 0,-13 2 0,-8-2-2,-1-8-2,10 0-6,3-21-27,25-4 0,11-16-2,32-14 1</inkml:trace>
  <inkml:trace contextRef="#ctx0" brushRef="#br5" timeOffset="818432.2891">16157 13491 4,'12'0'28,"-12"0"2,14 1-1,-14-1-17,18 0-3,-18 0-1,23 9-2,-9-4-2,7 5-1,1-3 0,12 1-1,7-3 1,15-2-1,9-4 0,12-1 0,13-3 1,12 3-1,13-3 0,9 4 0,6 1 0,8 3 0,8 2 0,10 1-1,9-2 1,11 1-1,8-4 0,11-1 0,10-4 1,11-2-1,8-2 1,4-1-2,5-1 1,6 1 0,-1 0 0,4 2-1,-2 3 1,-2 3-1,-6 5 0,2 0 0,-7 3 0,-6 1 0,-6 2 1,-8-2-1,-7-1 0,-9-2 1,-10-1-3,-17-8-2,-4 8-28,-23-11-2,-18 2-2,-28-5 0</inkml:trace>
  <inkml:trace contextRef="#ctx0" brushRef="#br5" timeOffset="819227.8993">18636 13892 50,'0'0'35,"0"0"0,0 0-2,-10 9-29,-5 0 0,2 12-1,-8 3 0,0 9-2,-3 2 2,1 7-2,0-3 1,6 0 0,5-4-1,6-6-1,6-10 2,0-19-1,19 7-1,0-19 1,2-10 0,3-6-1,-1-8 1,2-3 1,-3-2-1,-1 1 0,-5 5 1,-2 3-1,-5 7 0,-2 7 1,-2 6 0,-5 12-1,0 0 0,11 4 0,-11-4 1,16 19-1,-3-7 1,4 0 0,5-1-1,3-3 0,5-2 0,1-3 0,4-3 0,2-2-1,0-2 1,-1 0-1,-2-2 1,-5 2-1,-4 4 0,-4 3-1,-5 5 0,-7 7 0,-4 6-2,-5 2 0,1 7-2,-4-4-2,4 10-4,-8-14-23,14 7-3,-3-16-2,13 1 2</inkml:trace>
  <inkml:trace contextRef="#ctx0" brushRef="#br5" timeOffset="819399.5015">19498 14079 85,'-6'14'38,"3"10"-1,-11-8-7,3 10-30,4 4-3,-4-10-16,13 10-18,-4-10 0,11 3-2,0-13 0</inkml:trace>
  <inkml:trace contextRef="#ctx0" brushRef="#br5" timeOffset="819773.9063">20108 13862 71,'11'-13'39,"3"10"-1,-14 3 1,0 0-34,0 0-2,1 17-1,-14 9-2,-3 9-2,-4 8 0,-2 4-1,3 6-2,-3-8-5,15 7-28,-4-16 1,16-3-2,-2-19 2</inkml:trace>
  <inkml:trace contextRef="#ctx0" brushRef="#br5" timeOffset="819961.1087">20030 14048 73,'-20'3'39,"-1"-8"1,21 5-1,0 0-35,18-4-2,14-4-3,10-5-3,18 10-21,-5-15-13,18 8 0,-2-7-1,13 5 1</inkml:trace>
  <inkml:trace contextRef="#ctx0" brushRef="#br5" timeOffset="820663.1177">20814 13955 62,'-15'-11'39,"15"11"-1,0 0-2,-11 4-29,11-4-2,-15 27-3,3-7 0,-3 3-1,-4 2 0,-1 3-1,-1-3 1,1-3-1,2-5 1,4-3-1,14-14 1,-12 8-1,12-8 0,11-18 0,4-3 0,6-7 0,2-4 1,4-3 0,0-1 0,-4 0 1,0 3-1,-6 7 1,-3 4-1,-3 11 1,-11 11-1,0 0 0,0 0 0,8 19-1,-8-3 0,3 6 1,1-2-1,6 2 1,5-5-1,8-2 0,5-8 1,7-5 0,4-8 1,5-9-1,1-2 1,-1-5-1,-5 0 1,-6 3-1,-7 4 0,-8 6 0,-18 9-1,0 0 0,1 30-1,-16-1 0,-2 7-1,-5 7 1,4 3-2,0 0 0,9 1-3,1-15-8,20 8-7,-7-27-8,22 5-9,-2-19-2,15-3 1</inkml:trace>
  <inkml:trace contextRef="#ctx0" brushRef="#br5" timeOffset="820990.7219">21480 14027 75,'-24'-6'39,"24"6"0,-6-13 0,19 5-34,2-3-1,7 2-1,1 1 0,2 1-1,1 5-1,-2 6 0,-8 4 0,-4 6-1,-10 3-1,-6 6 1,-10 5-1,-8 3 1,-4 4 0,-4-2 0,2 0 1,6 0 0,6-6 0,13-3 0,13-10 1,18-7-1,16-7-1,14-8 0,10-1-4,-1-14-9,18 18-8,-21-18-7,10 18-11,-23-5-3,-6 17 0</inkml:trace>
  <inkml:trace contextRef="#ctx0" brushRef="#br5" timeOffset="821864.3331">13022 16023 53,'-16'-7'40,"16"7"-1,0 0-1,18-11-32,7-1-3,13-2-1,10-2-2,9-1-1,4 2-3,-5-12-16,7 23-18,-13-4-2,-4 14 2,-17 0-1</inkml:trace>
  <inkml:trace contextRef="#ctx0" brushRef="#br5" timeOffset="822082.7359">13137 16198 57,'-29'29'40,"5"-17"0,24 4 0,14-17-38,19-7 0,18-13-2,20-9 0,15-2-3,2-16-5,14 9-31,-10-9 0,-1 7 0,-17-6 0</inkml:trace>
  <inkml:trace contextRef="#ctx0" brushRef="#br5" timeOffset="822332.3391">13697 15659 64,'0'0'41,"23"28"-1,1-16-1,10 12-35,4 4-1,1 6-1,-7 4 0,-10 6-1,-13 5 0,-9 5-1,-14 1 1,-7-1-1,-5-3 0,-5-7-2,2-6 1,2-13-3,10 1-6,-6-31-13,23 5-9,1-16-7,13-4-2,0-13 1</inkml:trace>
  <inkml:trace contextRef="#ctx0" brushRef="#br5" timeOffset="823315.1517">14658 15602 11,'0'0'29,"0"0"2,0 0-1,0 0-23,0 0-6,11-5-1,-11 5 0,0 0 0,0 0 1,9 12 1,-9-12 1,0 0 1,-2 13 1,2-13 0,0 0 0,0 0 0,0 0 0,-10-18-1,10 18-1,0-11 0,0 11 1,0 0-1,0 0 0,0 0 0,0 0 1,3 19-2,-3 5 0,-2 2 0,2 11 0,-1 8-1,0 8 0,0 5 0,1 5-1,1 0 1,1-1-1,2-6 1,1-7-1,0-13 2,2-8-1,1-14 1,-8-14 0,18-19 0,-9-8 1,-1-10-1,1-3 0,1-8 0,0 0-1,2-2 0,4 5-1,2 8 1,6 6-1,2 6 1,8 5-1,5 8-1,5 1 0,4 8-3,-2 0-2,7 16-8,-14-19-10,16 25-8,-21-17-7,6 12-1,-14-13 1</inkml:trace>
  <inkml:trace contextRef="#ctx0" brushRef="#br5" timeOffset="823595.9553">14619 15316 73,'0'0'43,"15"-1"0,15-11 0,32-4-39,10-1-3,13-1 0,10-1-2,3-1-1,4 8-3,-10-7-8,6 27-11,-33-15-8,-1 21-8,-24-6-2,-7 9 1</inkml:trace>
  <inkml:trace contextRef="#ctx0" brushRef="#br5" timeOffset="824407.1657">5670 13913 47,'-30'-5'39,"1"-6"-1,8 3 0,-4 3-33,12 6 0,-3 12-1,1 18-1,-5 18 0,0 23-2,-2 16 1,5 12-2,8 3-1,13 1 1,18-9-2,19-13 0,26-11-7,14-26-30,38-10-1,11-17-1,23-5 1</inkml:trace>
  <inkml:trace contextRef="#ctx0" brushRef="#br5" timeOffset="824875.1717">9589 13630 47,'-12'-12'40,"12"12"-1,-9-15 0,9 15-19,0 0-14,0 0-2,28 9-1,3 2-1,10 4-1,10 7 1,3 6-1,3 8 0,-5 11 0,-8 6-1,-16 10 1,-17 9-1,-19 3 0,-16 3 0,-10-3-2,-10-7-1,-1-8-3,-14-26-17,17 0-17,-9-25-1,7-7-1,-7-17 0</inkml:trace>
  <inkml:trace contextRef="#ctx0" brushRef="#br5" timeOffset="825296.3771">5968 14801 12,'-94'5'31,"14"-5"3,17-3 0,12-7-22,23 2-8,9-7 0,19 15 0,20-24 2,20 14 2,19-6-1,31 1 0,24-8-2,29 0 2,25-8-3,23-3 1,21-7-1,19-4-3,15-11 1,10-5-1,8-7 1,6-6-1,1-3 0,-3-5 0,-8 3-1,-14-2-1,-16 12-4,-35-7-13,-21 19-21,-39 6 0,-28 15-1,-39 1 1</inkml:trace>
  <inkml:trace contextRef="#ctx0" brushRef="#br5" timeOffset="825623.9813">6510 13439 73,'51'-15'42,"44"-8"-2,27-27 0,42-4-38,35-16 0,28-10-1,26-8-2,9-11-8,23 14-20,-10-11-10,3 11-2,-7 2 0</inkml:trace>
  <inkml:trace contextRef="#ctx0" brushRef="#br5" timeOffset="826466.3921">15461 15893 55,'0'0'41,"-8"-18"-2,29 9 1,10-9-38,15 0 0,11 1-2,6-2-2,7 15-21,-11-9-14,-1 18-2,-18-2 0,-7 16 0</inkml:trace>
  <inkml:trace contextRef="#ctx0" brushRef="#br5" timeOffset="826637.9943">15535 16188 66,'0'0'42,"15"-10"-3,28-8-1,14-15-37,11-6-2,15 9-13,-4-19-12,19 21-11,-13-6-4,10 18 1</inkml:trace>
  <inkml:trace contextRef="#ctx0" brushRef="#br5" timeOffset="827433.6045">16887 15551 19,'-4'-18'32,"-1"4"3,5 14-2,-8-18-24,8 18 1,-4-13 0,4 13-1,0 0-1,-1 22-1,-4-5-3,5 12 0,-6 6-3,4 8 1,-5 5-1,1 2 0,-1-2 0,3-6 0,3-8-1,3-11 1,-2-23 0,15-2 0,0-24 0,2-10-1,3-10 1,-1-3 0,-2-4 0,-5 1-1,-3 3-1,-2 8 3,-5 9-3,-2 7 3,-2 9-2,2 16 1,0 0-1,0 0 1,0 23 1,8-2-3,5 1 3,8 2-2,6-3 2,8-3-2,7-5 1,4-6 0,4-6 0,1-6-1,-1-6 1,-5-3-1,-4-4 1,-8 2 1,-6-1-2,-8 6 0,-3 6 1,-16 5-1,10 21-1,-12 7 1,-5 13-2,-4 5-2,3 7 1,-1-1-2,7 4-4,-5-23-11,24 12-5,-10-29-13,23-2 0,-2-23 0</inkml:trace>
  <inkml:trace contextRef="#ctx0" brushRef="#br5" timeOffset="827574.0063">17823 15774 54,'-9'39'37,"-10"-1"-1,10 11-2,0-7-34,-2-8-31,17 1-3,1-11-3,11-6 1</inkml:trace>
  <inkml:trace contextRef="#ctx0" brushRef="#br5" timeOffset="828307.2157">18125 15536 50,'0'0'39,"14"-5"-3,-14 5 2,0 0-33,0 0 0,0 0-1,0 0-1,0 0 0,-11 3-1,6 7 0,-2 1 0,1 4 0,-1 1-1,3 4 0,-1 0-1,4 1 1,0-1-1,3-2 1,1-2 0,2-3-1,-5-13 1,13 13 0,-13-13-1,13-4 1,-13 4 0,11-14-1,-6 4 0,-5 10 0,7-20 1,-7 20-1,3-16-1,-3 16 1,1-10 0,-1 10 0,0 0 0,3 14 1,-2-2-2,1 4 2,-2 5-1,1 6 0,-2 3 0,-1 1 0,-3 2-1,-2-3 1,0-2 0,-1-6-1,4-4-1,4-18 0,0 0 0,0 0 0,10-11 0,2-10 0,5 0 0,-1-2 1,0 0-1,-3 1-2,0 14-9,-17-14-7,4 22-15,0 0-3,-17-1 0</inkml:trace>
  <inkml:trace contextRef="#ctx0" brushRef="#br5" timeOffset="828868.8229">18165 15797 40,'0'0'35,"0"0"1,0 0-14,8 10-9,-8-10-3,0 0-4,-12 18-1,11-2-1,-5 1-2,2 4 0,-3 1-1,1 1 0,-2-1 1,1-2-1,-1-6 1,2-3 0,6-11 0,0 0 0,-12-18 1,12-2-2,4-11 1,2-4-1,2-10 1,2-3-1,4-4 1,2-3-2,4 1 1,3 3 2,1 3-3,5 5 2,0 9-2,-1 6 1,1 11-1,-2 6 1,-2 11-2,0 7-1,-1 11-1,-6 1-3,8 14-2,-9-10-12,20 22-6,-12-18-11,13 10-3,-7-15 1</inkml:trace>
  <inkml:trace contextRef="#ctx0" brushRef="#br5" timeOffset="829102.8259">18755 15765 61,'-15'16'39,"5"15"-1,-10-6 1,8 8-35,-7 4-3,3 2-1,3 5-4,-2-17-28,16 10-5,1-20-1,17 1 1</inkml:trace>
  <inkml:trace contextRef="#ctx0" brushRef="#br5" timeOffset="829446.0303">19504 15558 33,'-12'11'37,"-3"-6"1,8 16-1,-4-6-15,7 17-17,-2 5-1,4 9-1,-3 5-2,2 1-1,2 2-3,-6-12-8,10 6-26,-10-17 1,10-2-3,-3-29 1</inkml:trace>
  <inkml:trace contextRef="#ctx0" brushRef="#br5" timeOffset="829602.0323">19306 15813 78,'-17'-9'43,"17"9"-2,10-14 0,12 4-39,17-8-2,10-8-7,23 11-12,-9-22-9,23 15-11,-10-10-2,15 13 0</inkml:trace>
  <inkml:trace contextRef="#ctx0" brushRef="#br5" timeOffset="830241.6405">20143 15589 62,'-2'-10'39,"-7"-7"-1,9 17 0,0 0-34,-18 5-1,4 15 0,-2 11 0,-4 7 0,1 6-1,1 1 0,7 0 0,4-7 0,9-8-1,12-14 0,8-10 0,6-12-1,5-9 0,2-9 0,0-6 0,-5-3 1,-4-3-1,-9 0 0,-5 0 0,-6 2 1,-2 1-1,-5 7 1,0 4 0,-1 7 0,2 5 0,0 10 0,12-1 0,-2 9 0,6 3 0,1 2 0,5 1-1,2-1 1,3 0 0,1-5 0,2-2-1,2-6 1,2-7-1,1-6 1,-1-5-1,2-4 0,-3 0 1,-2 1-2,-7 5 3,-4 8-2,-5 12 0,-8 8 0,-7 15 0,-6 9 1,-4 4-3,-2 7 0,-1-2-2,5 5-3,-6-17-9,23 13-5,-15-30-6,28 12-9,-9-22-6,14 2 1</inkml:trace>
  <inkml:trace contextRef="#ctx0" brushRef="#br5" timeOffset="830616.0453">20881 15697 64,'0'0'40,"0"0"-1,21 2 1,-7-12-35,9-1-1,1 0 0,3 4-2,-3 1 1,-2 6-1,-4 5-1,-8 5 0,-5 6-1,-6 3 1,-7 1-1,-4 2 0,-3 0 0,-3 0 0,1-2 0,2-3 1,2-2-1,8-1 1,5-14-1,9 14 1,8-16 0,7-4-1,10-4-3,2-15-7,17 13-7,-12-24-8,20 18-6,-12-16-11,9 12 1,-8-7 0</inkml:trace>
  <inkml:trace contextRef="#ctx0" brushRef="#br5" timeOffset="831318.0543">21383 15460 71,'16'1'40,"-16"-1"-2,16 20-10,-18-3-25,-1 12 1,-5 7 0,-1 7-3,-2 4 1,-1 4-2,0-3 2,4-2-1,2-6 0,4-6 0,2-10-1,2-8 1,-2-16 0,0 0 0,11-2 0,-9-13 1,-2-7 0,-1-4-1,1-9 1,2-4 0,3-4-1,4-1 0,6 2-1,6 1 1,6 4-1,5 6 2,2 7-3,3 7 1,1 10-2,-4 1-5,6 16-9,-18-11-7,17 24-7,-20-16-11,10 14-1,-10-14 1</inkml:trace>
  <inkml:trace contextRef="#ctx0" brushRef="#br5" timeOffset="831661.2587">21763 15764 68,'-25'8'41,"18"7"-2,7-15 1,0 0-36,15-17-2,11 13 0,3-3-1,0 6 0,-1 2 0,-6 2-1,-7 8 0,-7 4 1,-12 8-1,-7 2 1,-10 6-1,-8 4 0,-5-1 1,2 5 0,1-8 0,10-1 1,12-13-1,9-17 0,39 0-1,13-22-2,24-2-10,1-28-8,30 21-6,-16-28-7,18 21-10,-14-6 1</inkml:trace>
  <inkml:trace contextRef="#ctx0" brushRef="#br5" timeOffset="832332.0673">16887 16404 49,'-14'10'39,"14"-10"0,0 0-2,17-7-29,16-3-8,17-2 1,13 1-1,15-1 0,15 2 0,12-2 2,19 2-1,17-2 1,15 3 0,10-3 1,19 2-1,8 1 0,12 1-1,12 2 0,4 3 0,6 3 0,5 3-1,5 2 0,1 3 1,5 0-1,4-1 1,3-3-1,6 0 0,2-4 0,2-6 0,0-2-1,-1-4 3,-9-1-3,-7-4 1,-14 2-2,-18-2 0,-17 4-4,-38-12-12,-11 25-8,-50-11-12,-26 13-2,-47-3 0</inkml:trace>
  <inkml:trace contextRef="#ctx0" brushRef="#br5" timeOffset="833002.8759">18672 16744 36,'0'0'35,"7"-18"1,-7 18-7,0 0-22,-14 21 1,-8-6-1,4 20 0,-13 0 0,5 9-1,-7 4-2,6 1 0,-2 1-2,7-4 0,4-6 0,7-12-1,7-8 0,4-20-1,0 0 0,23-15 0,-4-13 0,2-7 0,1-9 0,0-2-1,-3-1 1,-1 6 0,-5 2 0,-3 11 1,-4 7-1,-3 9 1,-3 12-1,0 0 1,3 25 0,-1-7 1,5 4-1,7-1 0,5-4 0,10-3 1,8-10-1,9-2 0,2-10 1,9 2-2,-3-7 1,-1 6-1,-8 0 1,-7 5 0,-9 9-1,-12 1 0,-6 13-1,-14-1-1,-5 15-1,-7 0 0,1 7-3,-4 0-3,16 7-11,-14-14-5,26 2-13,-4-19 0,18-7-1</inkml:trace>
  <inkml:trace contextRef="#ctx0" brushRef="#br5" timeOffset="833158.8779">19447 17060 68,'-21'30'39,"5"11"-2,-8-5-2,5-1-39,19 1-33,-3-10 0,13-4-2,3-12 1</inkml:trace>
  <inkml:trace contextRef="#ctx0" brushRef="#br5" timeOffset="833470.8819">19995 16826 58,'-12'17'41,"-4"-2"-2,9 13 1,-8 3-35,7 6-2,1 3-1,1 4-1,4 3-3,-3-7-3,12 8-26,-10-13-7,10-3-1,-6-17 0</inkml:trace>
  <inkml:trace contextRef="#ctx0" brushRef="#br5" timeOffset="833642.4841">19916 17025 71,'-17'-9'40,"17"9"0,-13-2 0,13 2-37,15 2-2,7-4-2,12 2-6,-1-10-15,29 9-14,-7-9-4,17 3 0,-4-13 0</inkml:trace>
  <inkml:trace contextRef="#ctx0" brushRef="#br5" timeOffset="834235.2917">20623 16911 64,'-13'-1'40,"11"11"0,-9-9-1,1 9-36,-2 5-1,1 6 0,-6 6 0,2 6 0,-3 2 0,1 0 0,0-4 0,7-5 0,8-11-1,2-15-1,16-2 1,1-15-2,5-10 1,1-8 0,3-5-1,-2 1 0,-3-4 1,-5 8-1,-2 1 1,-5 9 0,-2 3 1,-3 9-1,-4 13 0,0 0 1,0 0-1,11 14 1,-4 0-1,6-3 1,4-1 0,12-2 0,7-10 0,11-6 0,7-2 0,2-5-1,2-2 1,-3 2-1,-4 3 1,-9 3-1,-10 8 0,-11 9 1,-12 7-1,-7 2 0,-7 9-1,-4-1 0,-3 6-3,-2-6-3,12 13-10,-14-18-6,24 10-7,-12-17-11,19 1 0,-3-12 0</inkml:trace>
  <inkml:trace contextRef="#ctx0" brushRef="#br5" timeOffset="834656.4971">21517 16951 52,'0'0'41,"0"0"-2,0 0 2,0 0-32,13-3-4,2 3-1,8 1-1,3-1-1,1 2-1,1-1 1,-1 3-2,-5 0 1,-5 5-1,-10 1 0,-9 4 1,-10 3-1,-9 3 0,-5 2 0,-6 1 1,-1 0 0,3 0 1,3-2-1,7-3 0,10-2 1,10-4-1,13-5 0,11-6-1,14-2-2,10-9-2,14 6-7,2-15-7,26 10-7,-11-17-9,25 4-9,-3-11 1</inkml:trace>
  <inkml:trace contextRef="#ctx0" brushRef="#br0" timeOffset="840818.5761">15901 14474 41,'4'-41'33,"-8"0"-2,-7 2 0,-8 5-32,-11 1-1,-7 7 2,-12 6 0,-9 8 2,-5 7 0,-12 0 3,0 11 0,-13-1 0,1 10 0,-10 0 0,3 10-2,-4 6 0,-1 8 2,2 9-3,4 8 1,6 6-1,12 6 0,10-1-1,14 0 0,12-4 0,16-7-2,13-8 1,14-8-1,12-12 1,9-7 0,8-8 0,4-7-1,1-6 1,-4-3-1,-6 0 1,-9-1-1,-19 4 1,0 0 1,-7 21-1,-17 5 2,-13 8 0,-6 10-1,-9 10 1,-1 12 1,-2 5-2,3 11-1,5 4 1,5 0-2,11 1 1,11-2-1,15-3 1,13-3-2,18-5 1,12-12 2,14-10-2,11-8 1,5-9-1,3-9 0,-4-7 0,-6-10 0,-10-6 1,-12-4-1,-15-1 0,-24 2 1,0 0 0,-20 2 1,-13 12 1,-11 11-2,-13 14 2,-3 17-1,-6 11 1,3 9-1,4 12 0,9 2 1,13 1-1,16-5 0,22-4-1,21-13 1,24-6-1,22-12 0,22-13 1,23-11-1,18-11 1,13-12-1,7-10-1,3-7 1,-6-2-1,-6-2 1,-16 3 0,-20 2-1,-21 6 0,-24 6 1,-19 6 0,-21 8 0,-19 6 1,-16 9-1,-11 4 0,-9 9 0,-2 5 1,2 7 0,3 4-1,31-58 1,-15 66-1,15-66 0,22 72 0,-22-72 1,56 69-1,-5-39 1,10-1-2,16-8 3,11-4-2,87 2 0,54-17 1,28-14-1,4-19 0,0-16 0,-22-16 0,-25 3-2,-51 7 1,-45 16 1,-23 6-1,-24 12 1,-21 10-1,-23 15 0,-19 10 1,-12 8 0,-12 7 1,-2 6 0,1 2-1,17-39 1,0 0 0,4 63-1,-4-63 1,0 0-1,78 48 0,12-31 0,39-9 1,36-13-1,15-15 0,30-9 0,7-16 0,-1-3 0,-19-6 0,-28 6 0,-15-6 0,-17 10 0,-25 6 0,-19 12-1,-26 8 1,-19 16 0,-24 14 0,-18 10 1,-17 17-1,-6 8 1,-5 8 0,22-55 0,-15 57-1,15-57 0,13 60 0,-13-60 3,44 51-4,-44-51 0,96 40 1,12-18-1,50-12 0,26-13 1,22-16 0,10-12-3,-6-15 3,-16-5 0,-36-6-1,-35 2 1,-22 2-1,-26 7 0,-28 11 1,-24 15-1,-23 20 1,-20 3 1,-19 26-1,-8 12 1,-5 12 0,4 4 1,48-57-1,-26 60-1,26-60 1,9 44-1,40-10 0,29-16 1,30-20-1,25-18 0,27-20 0,14-18 0,9-17-1,-34 1 1,-13-5-1,-20-2 0,-21 3 0,-22 11 0,-29 6 0,-22 13 1,-23 11 0,-19 12-1,-10 10 1,-7 12-1,-3 5 1,3 5 0,8 0-1,12 0 1,17-7-1,13 0 2,19-14 0,17-13-1,17-14 0,14-18 0,11-14 0,5-13 2,2-13-1,-9-10-1,-12-3 1,-17-2 0,-22 4-2,-24 7 2,-29 10-1,-27 8-1,-26 14 1,-20 11 1,-17 14-2,-9 10 1,-7 9 1,3 9 0,7 4-1,15 3 1,18 3-1,19-3-1,20-3 2,18-3-2,17-7 1,15-6 0,11-7 0,1-6 0,-1-6 0,-5-7-1,-10-1 1,-15-4-1,-19 2 1,-19 0 0,-21 8-1,-20 4 3,-21 9-2,-15 11 2,-13 9-2,-10 12 2,-4 11-2,1 9 1,1 10-1,5 6-1,13 6 1,16-1-1,18-1 1,17-5-2,21-10 2,17-8 0,21-13 0,15-13 0,12-11-1,8-12 1,0-6 1,-3-6 0,-10 0-1,-11 0 2,-18 3-2,-19 8 2,-25 7-2,-19 12 2,-20 9-2,-18 11 0,-17 10 0,-10 7 0,-7 7 0,-1 5 0,6 2-1,10-1 0,9-3 1,17-6-1,16-7 0,21-7 1,13-10 1,17-10-1,10-10 0,8-6 1,4-8 0,1-4 0,-4-4-1,-10-2 0,-9-1 0,-16 6 0,-17 2 0,-17 9 0,-16 9 0,-14 10 1,-11 12-1,-8 11 1,-1 10-1,3 8 1,8 8-1,14 4 0,14 1 0,18-2 0,20-4 0,18-9-1,19-7 1,14-11 0,16-13 0,10-14 0,8-14 0,2-13 0,1-11 0,-7-8-1,-9-4 2,-17 1-2,-18 5 2,-20 12-2,-23 17 2,-22 18-1,-24 21 1,-16 18 0,-13 17 0,-4 13 0,0 4 0,7-1 0,17-9-2,20-18-2,34-12-8,14-37-7,42-3-5,-1-39-4,38-2-11,1-24-8,15-7 4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19T21:35:31.917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</inkml:brush>
    <inkml:context xml:id="ctx1">
      <inkml:inkSource xml:id="inkSrc26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3-19T21:36:43.382"/>
    </inkml:context>
    <inkml:brush xml:id="br2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2798 3466 50,'0'0'31,"3"-17"1,-3 17-2,11-20-27,1 8-1,5-3-2,8 0 0,5-1 1,4 0 0,9 5 0,4 0 2,9 5 0,6-1 0,7 7 0,8-1 0,12 4 1,9-4-2,16 1 0,8-3-2,11-2 1,13-3-1,16 1 0,14-3 0,9-2 0,15 1 0,5 0 0,12 3 1,15 2-1,11 2 0,5-1 1,13 1 0,9 0-1,9 1 1,9 0 0,6-1 0,3 1-1,3-2 1,11 0-1,-1 0 0,10 2 0,4-1 0,8 3 0,7 1 1,5 0-1,6-1 1,2-1 0,5-2 0,4-1 1,5-3 0,6-2-1,5-2 1,1-1-1,5-2 0,1 2 0,-1-1 0,-1 1 0,-6-1-1,-3 1-1,-2 2 1,-1-2-1,-2-1 0,-2 4 1,-2-3 0,-5 3 0,-5-3 1,-9 3 0,-10-2 0,-16 2 0,-17 2 0,-15-3-1,-21 3 0,-22 1 0,-23 3-1,-19-2-1,-20 5-2,-25-6-3,-8 21-12,-32-14-16,-12 13-1,-23-6 0,-13 11 0</inkml:trace>
  <inkml:trace contextRef="#ctx0" brushRef="#br0" timeOffset="530.4">21005 2870 28,'0'0'31,"0"0"-1,5 16 1,-3 4-15,-2-2-11,6 14 0,-7 0 0,3 13-2,-7 2-2,0 4-1,-6 2-3,-6-7-4,9 7-17,-10-10-7,2-5-1,2-9 0</inkml:trace>
  <inkml:trace contextRef="#ctx0" brushRef="#br0" timeOffset="1700.4">20945 3342 30,'-13'-9'29,"-1"6"0,1 3-1,-5 3-17,-5-6-9,2 6 1,-7-5 0,1 8-1,-7-1 0,-5 4 0,-9-1 2,-2 7-1,-13-5 1,-4 9 0,-14-6-1,-5 6 1,-9-5-1,-2 3 2,-8-4-3,-3 2 0,-8-5 0,-1 4 0,-4-5-1,-2 2 0,-5-2 0,-3-2-1,-4 0 1,-3-1-1,0-3 0,-1-1-1,-4-2 1,-3 0 0,-2-2 0,-1-1 0,-2-1 0,-6 1 0,-4 0 1,-5 2 0,-3 1-1,-6 3 1,-4 1 0,-2 2 0,-3 2 0,0 1 0,-2 1-1,2 0 1,1 0 0,3 1-1,1-3 2,2 3-2,2-3 1,0 3-1,0-3 1,2 1 0,-1 0-1,2-1 0,-2 0 0,0-2 0,-2 2 0,0-1 0,0 0 0,-2 0 0,1-1-1,0 1 1,3-2 0,-1 1 0,4-1 0,2-3 0,6 0 0,2-2 0,-1 0 0,-1 2 1,5-2-1,-2 0 0,-3 2-1,-3-1 1,0 1 0,-3 1-1,-1-1 1,-3 0-1,2 2 1,2-2 0,0-1 0,-1 1 0,5 1 1,1 0 0,5 0-1,1 0 1,-2 0-1,1 3 1,2 0-1,-2 0 1,-3 0-1,-1-1 0,-3 2 0,-2-2 0,-3-1 0,-1 0 1,0 1-1,0-1 0,-2 1 0,1-1 0,0 2 0,4 2-1,3 1 1,-2 2-1,5 0 1,1 1 0,7-1-1,3 1 1,4-1 0,0 1 0,11-2-1,3 2 1,6-2 0,5 1 1,2-3-1,6 2 0,6-2 0,6 0 0,3-1 0,5 0 0,4-1 0,2-2 0,7 2 0,5-3 0,6-1 0,5-3 0,8-2 0,7-2-1,12 0-1,3-8-5,21 13-19,-3-14-10,10 4-1,0-6 0</inkml:trace>
  <inkml:trace contextRef="#ctx0" brushRef="#br0" timeOffset="1996.8">3008 4004 59,'0'0'33,"1"-13"-5,-1-9-3,9-1-32,-5-16-2,10 4 0,-10-11 1,7 7 3,-8-4 4,-5 1 6,3 15 5,-14-5 0,9 19 1,-14 2 1,9 28-1,-12 5-2,9 26-3,-7 12-3,3 13-2,1 10-3,-4-5-27,12 5-5,4-16-3,12-17 1</inkml:trace>
  <inkml:trace contextRef="#ctx0" brushRef="#br1" timeOffset="10438">6860 3235 21,'11'-4'24,"-11"4"1,0 0-4,0 0-8,0 0-4,15-1-2,-15 1-1,0 0-2,12 15-1,-6-4 0,-5 4 0,2 5-1,-3 3 1,2 6 0,-6 0-1,3 7 1,-4 0-1,2 8-1,-4 2 1,1 4-2,-4 0 2,0 4-2,0 1 1,2 3-2,-3-2 2,4 1-1,2-3 0,2-2 1,5-1-1,2-5 0,4-2-1,2-6 1,2 1 0,-1-3-2,-1-1 2,1 0-1,-4 1 0,-2 2 0,-2 2 1,-2 3 0,-4-1 0,3 1 0,-1 2 0,0 0 1,1 1-1,0-1 0,1-1 1,0 1-1,1-2 1,0 3 0,-1-1 0,1 1 0,0-1 1,1 2-2,-1 0 1,2 3-1,-2 1 1,-1 1-2,2 1 1,-3 1 0,-2 0-1,1 2 1,-2 2 0,-2 1 2,2-3 0,-1 1-1,3-4 2,2 1-2,2-1 0,0 1 0,2-4 1,0 1-3,1 0 0,1 2 1,-1-2 0,0 1 0,-2 0 0,1-1 0,1 0 0,0-2 1,-1-3 0,2 1 1,0-2-2,1-1 2,-1 1-1,2-1 1,-3-1-2,1 2 1,0 1-1,-1 2 1,-2 3-1,-1 0 0,-2-1 0,-1 4-1,-1-1 2,1 0-1,-1-2 1,0-3-1,0-3 1,1-1-1,1-4 1,2-3 0,1-2-1,-1-1 1,2-1-2,-2-2 1,0 0 0,-1 0 0,-1 1-1,-2-2 1,0 1-1,-2-2 0,2-1-2,-2-9-4,10 3-25,-7-22-3,8 14 0,-8-14-1</inkml:trace>
  <inkml:trace contextRef="#ctx0" brushRef="#br1" timeOffset="11140">6101 7770 36,'0'0'30,"0"0"3,0 0-11,0 0-7,0 0-3,25 2-3,-13-8-2,14 6-1,-1-6-3,9 0 0,3-3-2,4 0 0,6 0 0,4 1-1,3 0 0,5 1 1,7 0-1,6 3 1,6-2 0,5 0 0,3-2-1,5 1 1,5-3 1,6-1-1,6-2 0,2 0 0,0-1 0,1 1 0,-2 1 0,-3 1-1,-5 4 0,-9 4 0,-11 2 0,-7 2 0,-8 3-1,-10-1-1,-5 6-5,-17-11-13,-1 9-15,-12-6 1,-5 5-2,-16-6 1</inkml:trace>
  <inkml:trace contextRef="#ctx0" brushRef="#br1" timeOffset="12122.8">8366 7614 53,'-4'-16'33,"4"16"-1,12-13-1,-12 13-24,13-8-3,-13 8-1,15 16 1,-12 5-1,3 15 0,-4 8-1,4 13 1,-5 13-1,5 9 0,-3 9-1,3 6-1,-2 8 1,0 3-1,-3 3 1,-4 5-2,-3-4 3,-3 2-1,-5 0 0,0 0 1,-1-6 0,1-4-1,4-6 1,4-8-1,4-8 1,4-8-1,3-8 0,0-8 0,3-9-1,1-5 1,-4-8-1,0-4 0,0-7-1,-3-6 1,0-6-1,-2-10 0,0 0 1,0 0-1,0-21 0,-1 6 1,0-2 0,-3-2 0,0 0 0,-3 3 0,-2 0 0,-6 3 0,-4 3 0,-6 4 0,-7 3 0,-6 3 0,-7 3 0,-8 3 0,-8 4 0,-4 2 0,-9 2 0,-7 1 1,-6-1-1,-4 3 0,-3-1 0,-3 2 0,-3 1 0,-2-1 0,-1 1 0,2-1 1,0 0-1,3 1 0,0-1 0,4 1 0,3-2 0,7-1 1,5 0-1,7-1 0,7-2 0,7-3 0,9-1 1,6-6-1,9-2 0,9-3 0,6-4-1,6-1 1,6-3 0,6-3 0,4-3-1,1-7 1,3-8 0,1-11 0,2-12 0,1-16 0,2-18 0,-2-18-1,0-19 1,-3-15 0,-1-14-1,0-8 1,-2-4-2,-3 3 2,0 10-1,-3 11 3,-1 16-3,-2 18 1,0 13 1,-2 15 0,1 8-1,4 8 1,2 7-1,5 6 0,2 9 0,1 5-1,2 12 0,-5 12-2,-6 13-5,-5 19-27,0 10 0,-10 0-2,5 8 0</inkml:trace>
  <inkml:trace contextRef="#ctx0" brushRef="#br1" timeOffset="14540.8">17573 2897 25,'5'-13'23,"-5"13"-6,0 0-1,6-20-2,-6 20-4,0 0-2,0 0-1,0 0-1,0 0-1,0 0-2,3 17 0,-9-1-2,0 6 1,-2 3-2,1 10 1,-3 3 0,1 9-1,-2 5 1,2 8 0,-1 2 0,5 4 1,-4 4-1,5 4 0,-1 1 0,2 4-1,-1 0 1,3 2-1,-1-1 1,2 2 0,-1-2 0,2-1 1,-1-5 0,3 0-2,0-5 2,3-2-2,-1-5 1,2 3 0,-2-4-1,0 2 1,0 0-1,-3 0 1,0 0-1,-2 0 1,-2-2 2,2-2-1,-1-3 0,1 0-1,1-5 2,2 1-2,0-1 2,2-1-2,1-3-1,-1 1 0,0 1 0,-1-1 0,-2 3-1,-3 2 1,-3 2 0,-3 3 1,-1 0 1,-1-2-1,0-2 1,2-3-1,2-4 1,3-7 0,2-6 0,2-3-2,3-5-1,0-2 2,0-2-2,0 1 1,-2 1 0,0 3 1,-1 1-1,-1 5 0,-2 0 0,1 3 1,-2 0-1,-1-1 2,0-2-2,0 0 1,0-1 0,2 0 2,-2-2-2,2 1 1,1 0-1,0 2 1,0 2-1,1-1 1,1 1-2,-1-2 1,-1 3-1,0 0 0,1 0 0,-2 1 0,1 1 0,-1 1 0,-2 2 0,0 6 0,-2-1 0,2-3-1,-2-2 1,0-4-1,3-6-1,-1-10-3,8-2-6,-5-19-26,0 0 2,12-23-3,-4 4 2</inkml:trace>
  <inkml:trace contextRef="#ctx0" brushRef="#br1" timeOffset="15196">16408 7422 16,'-45'-4'22,"14"9"1,0-5-15,4-5-1,10 4 0,-1-7 3,18 8 1,-18-12 0,18 12 0,-5-10 0,5 10 0,0 0 0,15 0-2,-15 0 0,22 5-3,-6-4-2,11 3 0,6-4-1,13 0-1,8-3 0,10-3-1,10-3 0,8-1 0,9-2 0,8 1 0,7-3 0,0 4 1,3 0-2,4 1 2,-1 1-2,3 0 2,4-1-1,0-2 1,-2 2-1,3-5 0,-3 1-1,1 1 1,-3-1 0,-2 1-1,-8 2 0,-8 1 0,-7 3-1,-11 3 0,-10 3-1,-11-1-2,-5 9-5,-25-11-16,0 14-11,-15-6-1,-6 8 0,-7-13 0</inkml:trace>
  <inkml:trace contextRef="#ctx0" brushRef="#br1" timeOffset="16615.6">18920 7155 72,'18'-10'35,"-18"10"-1,13-2 1,-13 2-31,5 12 0,-7 2-2,3 14 1,-5 5-1,3 11-1,-4 9 1,4 11-1,-1 6 0,2 8 0,0 5 0,2 4-1,-4 6 0,0 4 1,-5 2-1,-3 5 1,-5 0-1,-1 2 1,-5-1 2,2 3-2,0-5 2,5 1-1,1-3 1,6-2-2,3-4 1,4-3-1,0-2-1,2-5 0,-1-5 0,-1-4 1,1-9-2,-1-7 2,0-8-2,2-11 0,1-5-1,-1-11 1,4-3-2,1-6 1,4 1-1,-3-5-1,3 4 1,-1-3 0,2 4 0,-1-3 0,0 0 1,-11-14-1,22 17 0,-22-17 1,17 3 0,-17-3 0,8-12 1,-8 12 0,-5-18 0,-1 7 2,-5 0 0,-1 3 1,-7-1 1,1 3-1,-8-2 0,-2 5 0,-10-1 0,-4 3-1,-8-2 0,-6 2 0,-10-1 0,-3 3 0,-10-1 1,-3 2-1,-11 2 0,-6 3 1,-7 1-1,-6 2 0,-9 3 0,-6 1 0,-10-2 0,-2 4 0,-2-3 0,-1 2 0,-4-2 0,3 1 0,1-3 0,9 2 0,6-3-1,7-2 1,9-1-1,7-3 0,11-2-1,8-3 1,12-1-1,9-2 1,9-3 0,10-1-1,9-1 1,10-1-1,8 1 1,9-2 0,9 11-1,-5-17 1,5 17 0,9-11-1,-9 11 1,15-3 0,-15 3 0,13 0 0,-13 0 0,16-1 1,-16 1-1,11-14 0,-5-4 1,2-7-1,2-11 1,4-12-1,1-12 0,2-13 0,0-13 0,3-14-1,-1-12 1,0-13 0,-2-6-1,-2-4 0,-2-2 1,-2 0 0,-3 9-1,0 5 2,-4 8-2,-4 11 0,-1 6 1,-3 7 1,-5 7-1,0 5 1,-4 8-1,-2 11 0,-3 8 0,-1 7 0,0 9 0,-1 9 0,1 7 0,3 4 0,2 3 0,5 3-1,4-1 1,7 1 0,3 0 1,7-1-1,8-2 0,5 1 1,9-3 0,4 0 0,6 1 0,7 5 0,2 2-1,3 7 1,-3 7-1,0 5 1,1 7-1,0 1-1,4-1 0,5-9-1,10 0-5,-4-20-26,21 0-1,-2-15-4,9-3 0</inkml:trace>
  <inkml:trace contextRef="#ctx0" brushRef="#br1" timeOffset="16756">17429 7479 79,'16'15'13,"-4"-12"-12,-2-11 0,1-7-37</inkml:trace>
  <inkml:trace contextRef="#ctx0" brushRef="#br1" timeOffset="22418.8">6724 8479 59,'1'-10'36,"-1"10"-2,0 0 0,-15-1-30,10 17 0,-5 4-1,3 10 1,-4 4-2,3 5 1,-3 0 1,4 2-1,-1-6 1,5-1-2,-2-9 1,4-3-1,1-10 1,0-12-2,0 0-1,0 0 1,13-21-2,-8-1 2,0-6-1,0-4 1,-3-4-2,0-1 1,-1-1 1,1 6-1,-4 3 1,2 7-1,-1 8 1,1 14 0,0 0-1,3 15 1,0 5-1,3 1 1,3 2-1,6-1 1,4-5-1,6-7 0,5-8 1,6-8-1,2-9 1,4-5 0,-1-5 0,-2-4 0,-3-1-1,-5 2 1,-4 4-1,-7 6 1,-5 6-1,-3 8 0,-12 4 0,16 18 0,-11 4-1,-2 8 1,1 6-2,-1 1 0,4 4-2,-3-9-5,17 11-22,-9-20-8,12 1 2,-4-14-3</inkml:trace>
  <inkml:trace contextRef="#ctx0" brushRef="#br1" timeOffset="22574.8">7500 8642 90,'11'22'38,"-19"0"0,4 16-1,-7-2-35,-1 0-8,14 7-28,-6-9-1,13-1-2,3-12-2</inkml:trace>
  <inkml:trace contextRef="#ctx0" brushRef="#br1" timeOffset="23682.4">16698 8223 69,'11'-9'36,"-11"9"0,0 0 0,0 0-32,-14 26 0,2-5 0,3 10-2,-5 6 0,0 7 0,-1 1 0,3 0 0,2-6-1,3-2 1,3-10-1,6-10 1,-2-17-2,15-2 1,-3-17 0,3-6-1,2-8 1,0-5-1,-1-4 1,-1-1-1,-2 3 0,-1 2 0,-4 8 1,-2 5-1,-3 7 1,-1 8 0,-2 10 0,0 0 0,0 0 0,6 18 0,-1-5 0,4 1 0,5-2-1,8-2 1,3-7 0,7-4 0,5-6 1,5-3-1,0-7 0,2 0 0,-3-1 0,-4 1 0,-8 4 0,-4 5-1,-8 9 0,-17-1 1,9 30-1,-16 1 0,-7 12-1,-4 5 1,1 6-2,-1-2-1,10 2-3,-3-18-19,23 3-14,1-18 1,19-6-2,0-19 1</inkml:trace>
  <inkml:trace contextRef="#ctx0" brushRef="#br1" timeOffset="24025.6">17474 8441 96,'-16'-2'40,"16"2"0,9-19-2,13 3-35,10-1-1,6 0 1,1 2-1,-1 5-1,-7 8 0,-9 11-1,-16 11 1,-12 12-1,-18 10 2,-8 6-1,-9 4 1,0 2-1,1-5 1,9-7 0,11-11-1,19-13 0,20-16-1,20-12 0,21-10-3,11-13-5,22 8-18,-9-15-14,9 10 0,-13-5-2,2 16 0</inkml:trace>
  <inkml:trace contextRef="#ctx0" brushRef="#br1" timeOffset="27098.8">6868 1259 47,'0'0'28,"0"0"0,0 0 1,0 0-26,-30-47 1,30 47 1,0 0 0,0 0 2,-52 23-2,45 28 1,15 21-3,-2 25-1,6 22-1,-5 16-2,3 18 0,-8 3-5,7-7-4,-11-25-20,5-5 0,-2-26-3,5-15 1</inkml:trace>
  <inkml:trace contextRef="#ctx0" brushRef="#br1" timeOffset="27800.8">6596 1878 45,'0'0'31,"12"-6"1,3 3-1,6-6-15,9 6-13,5-4 1,13 3 0,3-2 1,9 3-2,5 0-1,9 1 0,5 2-1,8-1 0,6 0-1,8 0 0,8-4 0,8-2 0,8-2 0,8 0 0,10-1 0,4-2-1,6 0 1,4 3 0,8 1 0,4 2 1,2 4-1,6-1 1,4 3 0,8 2 0,5-1-1,7 1 1,4 0 0,6-2 0,9-2-1,3 1 0,-1-2 1,5-1-1,4 0 1,-1-1 0,-2 2 0,6 0-1,-1 2 2,-1 1-1,2-2 1,0 0 0,-5-2-1,5 0 1,0-3-1,-2-4 1,1-4-1,2-4 0,0-4-1,0-3 1,3 0-1,-7-3 0,-6 2-1,-4 3 0,-9 4-1,-14 5 0,-15 9 0,-12 3 1,-18 4-1,-12 5 0,-11 1 1,-16-2-1,-6 2-5,-19-9-28,1-4 0,-90 6-2,75-11 1</inkml:trace>
  <inkml:trace contextRef="#ctx0" brushRef="#br1" timeOffset="28456">17536 1124 51,'0'0'37,"0"0"0,0 0 0,0 0-24,0 0-6,29 41 1,-24 24-5,-1 18 1,-5 18-3,-3 11 0,-4 5-3,1-3-3,12-11-25,-2-38-6,17-15-1,3-20-2</inkml:trace>
  <inkml:trace contextRef="#ctx0" brushRef="#br1" timeOffset="28690">17702 1393 87,'-88'54'41,"-10"27"-2,-1 30 1,4 13-41,11 0-7,40-23-29,8-28-2,27-15-1,12-31 0</inkml:trace>
  <inkml:trace contextRef="#ctx0" brushRef="#br1" timeOffset="29501.2">7367 1551 59,'-29'1'34,"-8"12"0,-16 10 0,-7 20-24,-17 15-3,2 18-1,-12 14-1,9 4-7,16 5-30,3-9-2,23-7 0,15-23-4</inkml:trace>
  <inkml:trace contextRef="#ctx0" brushRef="#br1" timeOffset="30312.4">10188 1371 75,'0'0'37,"-21"-52"-1,21 52 1,0 0-33,0 0-1,-59-21 1,39 26-1,-24 14 0,-2 9-2,3 9 1,9 4-1,16 2 0,11-3 0,20-12 0,19-19 0,16-15 0,-48 6 0,62-26 1,-62 26 0,77-46-2,-77 46 1,85-64-1,-85 64 2,84-78-1,-84 78 0,75-86-1,-75 86 1,63-88 0,-63 88 0,53-79 0,-53 79-1,37-61 1,-37 61-2,0 0 1,0 0 1,0 0-1,0 0-2,0 0 0,-7 60-3,-2 11-2,16 13-11,-4-1-19,15-3-3,1-18 0,13-19 2</inkml:trace>
  <inkml:trace contextRef="#ctx0" brushRef="#br1" timeOffset="30624.4">11002 1253 97,'0'0'40,"0"0"1,0 0-3,0 0-38,0 0-1,0 0 1,0 0-3,50-40 1,-50 40-2,0 0 0,68-16-4,-68 16-10,48-12-20,-48 12 0,0 0 1,61-4 0</inkml:trace>
  <inkml:trace contextRef="#ctx0" brushRef="#br1" timeOffset="30796">10942 1468 97,'-8'20'41,"19"-18"1,-11-2-2,0 0-36,65-13-1,-65 13 0,69-21-3,-69 21-2,83-21-8,-35 8-23,-48 13-7,84-24 0,-84 24-2</inkml:trace>
  <inkml:trace contextRef="#ctx0" brushRef="#br1" timeOffset="70966">11469 2176 60,'-5'-23'36,"-5"4"-1,-13 1 0,-5 10-25,-14 3-6,-2 12 1,-11 8 1,0 13-1,-6 3 0,5 6-1,3-2 0,16 1-2,9-4 1,15-6-1,18-11 0,18-7-1,17-9 1,17-5-1,13-4 0,4-4 0,3-2 0,-3 0-1,-8 2 1,-11 2-1,-12 3 0,-14 3 0,-14 5-1,-15 1 1,4 16 0,-15 5-1,-4 8 1,-4 12-1,-6 10 0,-1 8 0,0 4-3,1-5-4,20 9-23,-4-23-8,21-5 1,7-25-3</inkml:trace>
  <inkml:trace contextRef="#ctx0" brushRef="#br1" timeOffset="71309.2">12104 2176 98,'-40'12'40,"3"11"-1,-10-5-1,5 4-36,11-1-1,11 1 0,12-3 0,15-3 0,14-3 0,14 0 0,9-1 0,4 2-1,2 2 1,-3 5-1,-7 6 0,-12 7 1,-13 7-2,-15 2 2,-13 4-1,-8-1 0,-9-1-1,-1-7 0,1-5-5,-6-24-18,25 5-12,-4-23-4,22-4 0,3-19 0</inkml:trace>
  <inkml:trace contextRef="#ctx0" brushRef="#br1">12139 2268 95,'-12'8'40,"-1"-7"2,13-1-3,19 9-33,16-21-5,20-5 0,14-4 1,12-3 0,10-2-1,4 1 0,-2 3 0,-9 4-1,-13 4 2,-15 9-2,-17 7 0,-18 7 0,-19 9 1,-17 6-1,-13 9 0,-6 7 1,-5 9 0,-1 6-1,3 7 1,7-1 0,12-2-1,16-6 1,18-7 0,15-15-1,15-12 1,10-21-1,9-15 1,2-14 0,-3-13 0,-6-8-1,-13-6 0,-14-4 0,-15-2 0,-16 11-1,-18 5-1,-10 15 0,-11 9-1,-4 17-2,-4 7-3,17 25-16,-10-6-8,30 15-6,3-6-1,25 5-1</inkml:trace>
  <inkml:trace contextRef="#ctx1" brushRef="#br1">15140 7922,'0'0</inkml:trace>
  <inkml:trace contextRef="#ctx0" brushRef="#br1" timeOffset="72292">13493 2303 99,'-19'-7'40,"3"17"0,-15 0 0,16 10-35,-17 7-1,3 10 0,1 1-2,2 7 0,6-4-1,9 1 1,6-10-1,10-5-1,7-15 1,13-13-1,5-12 1,6-12-1,0-10 0,2-6 1,-2-4-1,-4 0 1,-7 7-1,-8 3 0,-9 12 1,-7 7-1,-1 16 1,-15 0-1,5 12 0,2 5 0,4 4 0,7 3 0,6-3 0,7-1 0,10-6-1,4-6 2,3-9-1,0-7 1,0-6-1,-3-6 1,-2-5 0,-1-1 0,-6-3 0,-2 5 0,-6 5 0,-1 5-1,-12 14 0,0 0 0,-4 15-1,-9 10 0,1 10-1,-4 5-2,6 5-1,-1 0-3,19 8-9,-6-27-7,32 13-9,-8-28-6,24-1-1,-1-26 1</inkml:trace>
  <inkml:trace contextRef="#ctx0" brushRef="#br1" timeOffset="72806.8">14300 2296 115,'-37'-14'40,"14"26"1,-12-9-10,9 19-28,0 3 1,9 9-2,5-2 0,7 3-1,8-6 0,5-5-1,6-9 1,3-8-1,2-10 1,2-11-1,-2-6 1,0-9-1,-2-1 1,1-6-1,-6 2 1,0 2 1,-3 2-2,-2 11 2,-1-1-1,-6 20 0,10-12 0,-10 12 0,14 11-1,-14-11 0,21 21 0,-8-11 0,1 4 0,0-4 0,1-1 0,1-4 0,4-2 2,0-3-2,6-4 0,5 0 0,2-3 0,-1 1 0,-1 0 0,-3 4 0,-6 4 0,-8 7 0,-7 6 0,-9 10 0,-8 1 0,1 9 0,-5 2 0,3 2 0,-2 3-9,-4-12-6,17 13-6,-16-29-5,23 17-7,-20-28-4,13-3-5,-13 4 0</inkml:trace>
  <inkml:trace contextRef="#ctx0" brushRef="#br1" timeOffset="76582">4151 10739 66,'0'0'36,"-14"18"-1,3-8 0,3 8-28,-7 4-2,4 9-2,-3 4-1,1 5-1,-1 0 0,3 0-1,2-7 1,3-4-2,3-10 3,3-19-3,0 0 4,19-13 1,-6-15-2,3-3 2,1-8-2,-1-3 1,-2-1-1,-2 2 2,-2 6-3,-3 7-1,-3 7 1,0 7 0,-4 14-1,0 0 1,0 0-1,9 22 0,-3-5 0,2 2 0,3 2 1,6-1-1,4-5 1,5-5 0,8-8 0,6-9 0,8-8 0,4-7 0,2-7 0,1-5-1,-3 0 1,-6 4-1,-9 4 1,-7 6-1,-11 11 1,-19 9-1,9 23 0,-16 6-1,-2 9 0,-1 3-2,5 8-2,0-10-12,22 12-19,-5-19-4,17 0-1,3-17-2</inkml:trace>
  <inkml:trace contextRef="#ctx0" brushRef="#br1" timeOffset="77065.6">5251 10766 80,'-33'1'38,"2"14"-1,-11-2 1,4 15-30,-5-1-2,8 9-1,4-5-2,7 2-1,9-7-1,14-6 1,15-10 0,11-10-1,13-14 1,11-9-1,4-8 1,9-5 0,-4 0-1,-5 0 0,-9 5-1,-8 8 0,-12 10 0,-10 11 0,-13 14 0,-8 8 0,-4 9-2,-1 1-1,3 8-2,4-8-4,20 10-18,-4-23-13,20-1 1,-1-18-1,19-4 1</inkml:trace>
  <inkml:trace contextRef="#ctx0" brushRef="#br1" timeOffset="77362">5874 10601 91,'-22'11'38,"-16"3"0,4 19 1,-11-2-33,9 6-2,5-5-1,9-1 0,10-7-1,18-8-1,14-10 1,13-7-2,9-7 1,7-1 0,-1-2-1,-1 6 0,-7 5 0,-11 8 0,-13 9 0,-13 9 0,-10 6-1,-7 2-1,-5 2 0,-3-6-1,6-5-1,2-17-7,14-8-17,19-12-10,8-11 0,8-20-1</inkml:trace>
  <inkml:trace contextRef="#ctx0" brushRef="#br1" timeOffset="77674">6445 10495 97,'-20'8'39,"-9"3"2,3 12-2,-11-1-35,9 1-1,5-3 0,9 1 0,9-6-1,11-5-1,11-4 0,11-4 0,5-2 0,2 0 0,0 3 0,-1 1 0,-8 8 0,-7 5 0,-9 8 0,-12 6-1,-8 5 0,-7 1 1,-3 0-2,-5-1-1,4-5 0,1-7-3,10 0-11,-1-24-12,25 4-12,-4-17 0,17-3-1,-1-14 1</inkml:trace>
  <inkml:trace contextRef="#ctx0" brushRef="#br1" timeOffset="77861.2">6788 10653 98,'18'0'39,"-4"-8"1,13 5-3,1-9-34,4-2-2,5-1-1,0-5-4,9 17-24,-16-13-11,1 12 1,-15 1-2</inkml:trace>
  <inkml:trace contextRef="#ctx0" brushRef="#br1" timeOffset="78048.4">6810 10976 111,'-9'25'41,"9"-25"2,19 6-4,10-24-35,13-7-2,12-5-3,3-11-10,16 14-10,-17-14-7,16 15-13,-11 0-2,7 8-2,-4 3 2</inkml:trace>
  <inkml:trace contextRef="#ctx0" brushRef="#br1" timeOffset="86610.8">17368 10316 4,'-3'-11'30,"-6"-3"0,-4 0 4,-1 10-12,-12-12-5,6 17-1,-15-10-3,6 21-2,-12-5-4,5 16 0,-8-1-3,8 9 0,1-1-2,10 4 1,4-3-2,11-3 2,8-6-1,11-6-1,11-9 0,11-7 0,8-9 0,7-6-1,4-6 1,1-2-1,-4 1 1,-3 1-1,-8 5 1,-8 8-1,-12 10 0,-10 12 0,-9 15 1,-9 15-1,-8 14 1,-4 11-1,-6 9 0,-3 4 1,3 0-2,5-6-1,7-9-1,7-17-6,24-9-23,-1-24-7,21-10-1,0-22-3</inkml:trace>
  <inkml:trace contextRef="#ctx0" brushRef="#br1" timeOffset="86844.8">17815 10580 99,'-12'4'39,"-4"-10"1,6 4-4,-5 2-39,3-17-8,12 17-27,1-16 1,-1 16-1,14-16-1</inkml:trace>
  <inkml:trace contextRef="#ctx0" brushRef="#br1" timeOffset="87141.2">18216 10361 91,'-13'-2'37,"-7"2"2,0 11 0,-14 1-35,4 11 0,-5 6-1,5 9 2,-2 3-2,10 4 1,9-3-2,15-5 1,16-12-1,18-11 0,22-15-1,13-12-1,16-11-1,5-10 0,7-1-2,-6-9-5,2 16-14,-28-10-16,-5 15-1,-25-4-1,-10 11-1</inkml:trace>
  <inkml:trace contextRef="#ctx0" brushRef="#br1" timeOffset="87328.4">18438 10376 94,'-23'46'41,"-6"1"0,10 18-1,-1-2-36,6 7 0,1-4-2,9 1-1,6-6-3,5-17-9,21 0-20,-4-24-10,17-6 3,1-18-3</inkml:trace>
  <inkml:trace contextRef="#ctx0" brushRef="#br1" timeOffset="88607.6">19801 10339 92,'3'-18'41,"-3"18"-3,10-8 1,-2 20-35,-7 10-2,1 15 1,-7 10-2,-1 14 3,-4 6-5,-2 6 3,1-1-2,0-6 0,7-7-2,6-16-1,15-7-9,1-26-23,21-9-3,2-20 0,14-6-1</inkml:trace>
  <inkml:trace contextRef="#ctx0" brushRef="#br1" timeOffset="88872.8">20093 10453 102,'-38'23'38,"-9"0"2,8 11-2,0-6-32,7 3-3,7-8 0,9-1 0,9-9-1,8-2 0,-1-11-1,26 9 0,-4-5 0,4-1-1,5 2-1,1-2-1,6 7-2,-1-7-5,17 13-16,-14-15-13,12 7 0,-7-12-2,6 4 2</inkml:trace>
  <inkml:trace contextRef="#ctx0" brushRef="#br1" timeOffset="89309.6">20495 10571 101,'-23'-2'38,"-14"-5"1,2 16-1,-10-1-33,2 9 0,-2 4-1,3 8 0,3 3-1,8 0 0,8 0-1,12-4 0,12-3 0,16-8-1,9-8 0,9-8-1,8-8 1,2-4-1,1-8 0,-2-3 0,-5-2-1,-7 2 0,-9 4 1,-4 2-1,-9 8 1,-10 8-1,5 12 1,-12 13-1,-1 13 1,-6 10 0,1 14-1,-5 12-1,-2 11 1,-1 7 0,-3 0 0,-4-1 0,-3-6 1,-5-6-1,-1-14 2,-3-13 0,1-16-1,-2-20-2,5-14-3,-3-25-10,20 2-9,-13-31-16,17-8-1,-4-20-1,16-9 1</inkml:trace>
  <inkml:trace contextRef="#ctx0" brushRef="#br1" timeOffset="93209.6">7820 10377 77,'12'-13'35,"-5"-7"3,2 4-3,-13-2-31,10 2-1,-3 1 1,-3 15-1,0 0 0,-5 17 2,-8 11-3,-1 15 2,-5 6-2,-1 9 1,1 0-2,7 1 1,6-9 0,13-6 0,14-15 0,17-15-1,16-15 0,15-17 0,13-9-2,7-11-1,5-6-1,-5-14-6,6 7-25,-23-11-8,-5 7 4,-19-5-3</inkml:trace>
  <inkml:trace contextRef="#ctx0" brushRef="#br1" timeOffset="93396.8">8202 10294 98,'-48'82'39,"3"1"-1,17 8 1,7-7-38,14-2 0,18-7-6,7-21-18,24-2-16,4-22-2,19-9 2,2-20 0</inkml:trace>
  <inkml:trace contextRef="#ctx0" brushRef="#br1" timeOffset="93584">8594 10714 109,'-34'16'39,"11"0"-2,5-5-15,18-11-61,5-17 1,17-4-2,14-4 0</inkml:trace>
  <inkml:trace contextRef="#ctx0" brushRef="#br1" timeOffset="93958.4">9006 10375 96,'0'0'40,"0"0"0,13-22 0,9 12-36,5-2 0,3 5-1,-1 1 0,1 8-1,-5 3-1,-5 7 0,-8 6-1,-9 8 0,-9 6-1,-9 7 2,-8 6-1,-7 5 1,-4 2-1,2-3 1,1-3 0,7-5 0,11-8 0,9-8 0,16-11 0,13-8 0,15-9-2,6-9-1,11-1-2,1-14-10,18 8-21,-12-12-6,8 6 0,-11-13-1</inkml:trace>
  <inkml:trace contextRef="#ctx0" brushRef="#br1" timeOffset="94208">9645 10114 103,'-7'24'39,"-8"6"1,8 21 0,-10 0-37,7 15 0,1 9-3,4 2 1,3-1-3,5-8 0,15-2-11,-2-24-24,21-8-4,2-26 1,13-13-1</inkml:trace>
  <inkml:trace contextRef="#ctx0" brushRef="#br1" timeOffset="94473.2">9914 10323 104,'-48'36'43,"-10"-4"-3,9 11 3,5-13-41,14 2 1,13-9 0,14-5 0,17-11-1,16-5-1,12-9 0,9-4 0,2 2-2,2-5 0,-2 4-2,-5-1-2,-3 16-8,-22-14-20,8 15-9,-11-10 2,3 10-1</inkml:trace>
  <inkml:trace contextRef="#ctx0" brushRef="#br1" timeOffset="94878.8">10240 10441 102,'-19'2'40,"-13"-3"2,3 13-1,-10 2-36,4 8-1,0 4-1,9 1 1,4 2-2,9 1 1,9-6-1,11-3-1,8-9 0,10-10 0,5-7 0,2-2-1,2-4 0,-2-3 0,-3-1 0,-5 1-1,-1 5 1,-7 7-1,-5 4 0,-1 9 1,-5 14-1,0 9 1,-2 14-1,-1 7 1,-4 8-1,-3 4 0,-3 2 1,-6 2-2,-5-8 2,-4-5-1,-4-12 1,0-11-1,-1-15-1,0-15-2,13-5-10,-9-30-9,24 3-16,-9-21-4,18-3 1,-3-13 0</inkml:trace>
  <inkml:trace contextRef="#ctx0" brushRef="#br2" timeOffset="122412.8">7274 11483 31,'0'0'30,"0"0"3,9-13-2,-9 13-22,0 0-2,8 15-2,-4 4 1,10 18 1,-3 15-2,6 25-1,-4 21 1,2 26-2,-7 21 0,1 21-2,-8 11 1,-1 11-2,-2-8 1,0-8 0,1-19-2,1-21-3,13-17-13,-2-37-19,9-21-2,-4-26-1,5-14 1</inkml:trace>
  <inkml:trace contextRef="#ctx0" brushRef="#br2" timeOffset="123707.6">6725 12624 20,'14'-9'27,"-3"0"0,-1 0-20,9 9 2,-3-7 0,8 9-1,-5-6 0,11 6-1,-3-7-2,10 7 0,-2-7-1,11 4 0,2-5-1,10 0-1,4-3 0,11-4 0,8-3-1,9-1 1,6-1-1,7-1 1,4 2-2,5 1 2,5 2-1,3 6 2,-2-2-2,2 5 1,1-2 0,4 0 0,2-1 1,3 0-1,-3-3 0,4 2 0,1-2 0,6 3-1,0-1 1,-1 4-1,-3 0 0,0 3 0,2-2 0,-2 1-1,0-2 1,-6 1-1,0-3 1,-3-1-1,0-3 0,-1 2 0,-5 1 1,-5 0-1,-7 1 0,-2 2 0,-10 2 0,-5 2 0,-10 2 0,-6 0 0,-10 1 0,-8 2 1,-7-1-1,-11 2 0,-8-2 0,-6 0 0,-10-1 0,-14-2 1,0 0-1,0 0 1,-24-12-1,0 6 0,-6-4 0,-7 0 0,-8-3 0,-6 2 0,-6-2 0,-4 0 0,-4 2 0,-4-1 0,1 1 0,0 0 0,3-1 1,5-1 0,5 0-1,8 1 1,11-3 0,10 0 0,10-2 0,10 5-1,6 12 1,21-15-1,2 14 1,10 5-1,6 7 0,6 5 0,6 5 0,4 3 0,3 0 0,3 0 0,4-2 0,0-2 1,-2-3-2,-1-2 2,-5 0-1,-8-3 0,-8 3 0,-16 2 0,-14 5 1,-18 4 0,-17 5 0,-18 9 1,-15 1-1,-11 4 0,-11 0 0,-4 1 0,0-3 0,5-2-1,5-5 0,12-8-1,15-6-1,11-10-1,25 2-11,10-14-25,17-17-1,9-7-1,15-4 0</inkml:trace>
  <inkml:trace contextRef="#ctx0" brushRef="#br2" timeOffset="238121.2">13933 11880 53,'0'0'35,"0"0"-1,0 0-2,0 15-29,-7 10-1,-1 11 2,-7 7-1,3 8 2,-4 2-3,3 3 2,1-9-2,2-3 0,2-12 0,8-11-1,0-21 0,14 0-1,0-22 0,1-8 0,1-8 1,0-6-1,0-3 1,-4 0-1,-2 2 0,-7 7 0,-1 9 1,-3 8-1,-2 9 1,3 12 0,0 0-1,-11 15 2,10 2-1,5 0 0,4-1 0,8-2 1,8-7-1,11-7 0,7-8 0,8-6 0,3-5 1,1-1-2,-3-1 1,-6 1 0,-9 6 0,-8 8-1,-12 10 0,-11 12 1,-10 13-1,-9 13 1,-4 7-1,-2 7 0,3 2-1,4-2-1,12-2-2,3-24-17,23 3-17,4-20-1,20-5-1,1-17 1</inkml:trace>
  <inkml:trace contextRef="#ctx0" brushRef="#br2" timeOffset="238292.8">14926 12133 49,'-15'37'37,"-5"-1"-2,7 2 0,1-7-19,-2-7-30,11 6-20,4-9-1,9-2 0,0-11-1</inkml:trace>
  <inkml:trace contextRef="#ctx0" brushRef="#br2" timeOffset="238573.6">15336 11873 69,'13'-19'40,"11"9"1,1-6-2,12 7-32,2-6-6,4 2 2,1 6-5,-7-6-7,3 17-28,-11-5-3,0 9 1,-14-4-1</inkml:trace>
  <inkml:trace contextRef="#ctx0" brushRef="#br2" timeOffset="238745.2">15471 11982 75,'-5'18'40,"5"-18"0,12 12 0,9-13-35,17-6-3,8-3-1,6-5-4,9 9-20,-8-11-15,5 8-1,-10-4 0,-2 9-1</inkml:trace>
  <inkml:trace contextRef="#ctx0" brushRef="#br2" timeOffset="239291.2">16472 11724 56,'18'-20'37,"-1"9"0,-8-3-1,6 8-28,-15 6-4,0 0 3,-17 6-2,4 10 1,-4 5-1,1 8-3,1 1 2,5 3-3,6 0 2,11-2-4,10-5 2,10-5-2,8-8 1,12-9 0,5-6-1,8-8-1,6-7-2,-2-13-3,10 4-26,-16-13-4,1 4-1,-16-6-1</inkml:trace>
  <inkml:trace contextRef="#ctx0" brushRef="#br2" timeOffset="239431.6">16998 11625 68,'-42'31'38,"7"16"-1,-6 4 1,14 12-29,-2-1-3,13 4-4,7-4-1,11-9-8,24-5-29,-1-17 0,17-4-3,2-22 1</inkml:trace>
  <inkml:trace contextRef="#ctx0" brushRef="#br2" timeOffset="239587.6">17218 11955 82,'-33'7'39,"-3"-5"-3,13 1-1,6 2-67,17-5-5,15-15 0,11-2-2</inkml:trace>
  <inkml:trace contextRef="#ctx0" brushRef="#br2" timeOffset="239946.4">17560 11701 78,'-20'1'39,"20"-1"1,0 0-1,27-13-34,7 2-2,10 4 0,2-1 1,-1 3-3,-2 5 1,-11 4-2,-13 6 1,-16 9 1,-18 6-1,-16 6-2,-16 5 2,-10 5-1,-8 4 1,0 1-1,6-3 1,14-5-3,17-7 4,22-6-1,25-12-1,21-8 0,29-7-1,13-12-5,26 10-18,-13-13-15,6 8-1,-17-5-2,-8 14 2</inkml:trace>
  <inkml:trace contextRef="#ctx0" brushRef="#br2" timeOffset="240726.4">14146 13103 57,'0'0'39,"-13"-6"-3,13 6 3,-16 6-32,12 8-3,-7 6 0,1 11-1,-7 5 0,1 5-1,-2 1 0,3-1-1,0-6 1,6-4-1,6-14 0,3-17 0,15-2 0,2-14-1,4-10 0,4-5 1,-1-5 0,-1 0-1,-2-3 1,-4 4 0,-5 4-1,-6 4 1,-4 10-1,-5 6 1,3 11-1,-13-2 0,13 2 1,-12 20-1,12-6 0,4 2 1,7-3 0,10-1-1,9-5 1,8-5 0,5-4 0,5-4 1,-1-5-2,3-2 1,-5-4 0,-3 1-1,-7-2 0,-6 3 0,-5 4 0,-7 4 0,-3 7-1,-14 0 1,11 27-1,-16 1 1,-3 8-2,-2 4-1,3 8-1,-1-8-6,15 8-28,-7-14-1,16-1-2,0-18 1</inkml:trace>
  <inkml:trace contextRef="#ctx0" brushRef="#br2" timeOffset="241054">15022 13232 74,'0'0'40,"0"0"0,0 0-1,20-11-34,7-2-3,6-3 1,3 3-1,-3 4-1,-4 4 0,-7 9 0,-10 9 0,-14 7-1,-10 8 0,-12 6 0,-8 4 0,-6 2 1,1-2-1,2-5 1,10-5-1,11-8 1,15-10-1,16-10 1,15-9-2,16-4-3,2-17-15,21 12-20,-10-11 0,11 6-3,-5-7 2</inkml:trace>
  <inkml:trace contextRef="#ctx0" brushRef="#br2" timeOffset="241334.8">16053 13085 71,'0'0'40,"0"0"-3,37-3 1,-2-9-37,11-3-2,6 0-1,-2-7-11,2 14-23,-13-1-1,-3 10 0,-18 0-1</inkml:trace>
  <inkml:trace contextRef="#ctx0" brushRef="#br2" timeOffset="241475.2">16185 13235 58,'-20'27'38,"9"-13"-1,21-3 0,12-15-26,24-7-8,18-10-6,7-10-32,19-3-1,3-8-2,8-1 0</inkml:trace>
  <inkml:trace contextRef="#ctx0" brushRef="#br2" timeOffset="242224">17408 12769 44,'-10'-22'35,"-6"7"1,-15-4 0,-2 15-26,-12-5-4,3 12 2,-7 1-3,6 12 0,-1 3-1,10 11-1,4 4 1,10 4-2,7-2 0,11-2 0,8-6-1,10-7 1,8-10-1,10-10 0,6-11 0,7-10 0,2-4 0,1-4 0,-3 0-1,-5 1 1,-6 5-1,-8 7 1,-10 12 0,-18 3-1,4 32 1,-15 3-1,-10 11 1,-4 7-1,1 5-2,-1 1-1,10 4-5,-5-21-21,26 6-10,1-21-1,17-3-2</inkml:trace>
  <inkml:trace contextRef="#ctx0" brushRef="#br2" timeOffset="242395.6">17614 13126 80,'0'0'40,"-18"-22"-5,16-1-18,9 4-51,6-12-4,19 3-2,4-9 1</inkml:trace>
  <inkml:trace contextRef="#ctx0" brushRef="#br2" timeOffset="242660.8">18131 12746 74,'-27'12'40,"-7"-5"-2,7 9 2,-12 1-35,10 8-2,2 4 1,8 7 0,3-1-2,10 2 1,13-7-1,15-7 0,17-12-1,19-17-1,15-10 0,11-14-3,10-6-2,-6-17-18,7 10-17,-20-7 1,-5 12-1,-27-3 0</inkml:trace>
  <inkml:trace contextRef="#ctx0" brushRef="#br2" timeOffset="242785.6">18397 12739 83,'-55'66'40,"-2"-1"-1,17 10 0,6-4-37,11-14-12,19 4-28,4-18-1,19-7-1,3-21-1</inkml:trace>
  <inkml:trace contextRef="#ctx0" brushRef="#br2" timeOffset="244096">14450 14251 42,'4'-13'35,"-4"13"0,5-16-1,-5 16-29,-6 11-1,4 7 1,-6 4 0,3 12 0,-4 6-2,4 10 1,-3 1-2,3 3 1,1-4-2,4-2 1,0-8-2,3-7 0,1-13 0,3-8 1,-7-12 0,14-6 0,-10-12 1,2-9-1,-3-10 1,1-5 1,-2-9-1,1-3-1,-1-3 1,3 3-1,3 3 1,2 5-1,5 9 0,4 7-1,6 9 0,4 6-2,6 11-1,0-2-3,13 18-26,-10-12-6,10 12-2,-10-5 0</inkml:trace>
  <inkml:trace contextRef="#ctx0" brushRef="#br2" timeOffset="244314.4">15057 14383 50,'-15'32'41,"4"12"-1,-9-3 0,5 7-17,-3-6-22,3-2-3,4 0-2,-1-13-11,15 6-25,-2-13 1,17 0-2,0-12 1</inkml:trace>
  <inkml:trace contextRef="#ctx0" brushRef="#br2" timeOffset="244610.8">15755 14186 71,'14'-9'41,"13"8"-2,-3-12 1,3 4-39,9 0-1,2-1-1,1 5-2,-5-2-3,3 15-15,-14-12-16,1 11-1,-12-6-1,-2 11 0</inkml:trace>
  <inkml:trace contextRef="#ctx0" brushRef="#br2" timeOffset="244798">15776 14448 73,'-13'25'42,"13"-25"-2,6 13 1,14-25-37,17-8-2,13-7-1,9-4-3,13 0-2,-1-14-20,20 15-16,-6-6 0,12 12-1,-7-5 1</inkml:trace>
  <inkml:trace contextRef="#ctx0" brushRef="#br2" timeOffset="245250.4">17233 13889 62,'-48'-5'40,"4"14"0,-7 4-2,3 14-33,4 7 0,11 14-1,2 7-1,11 6 0,9 1-1,13 0 0,15-8-1,16-6 1,15-15-1,13-14 0,10-16-1,3-14 1,-1-15-1,-4-8 0,-11-9 0,-14-4-1,-16-1 1,-20 2-2,-15 4 1,-18 0-1,-12 11-2,-16 1-2,2 17-4,-14-6-18,15 22-10,-5-1-2,16 17 1</inkml:trace>
  <inkml:trace contextRef="#ctx0" brushRef="#br2" timeOffset="245921.2">14589 15504 30,'0'0'35,"-12"-13"3,12 13-1,-2-16-28,2 16 0,7-10-4,-7 10 3,11 10-5,-7 9 1,-5 7-2,-1 13 0,-5 4 0,1 9-2,-4 2 2,1 0-2,1-5 1,3-7 0,4-8 0,2-12 0,4-12 0,5-12 0,2-13 0,3-8-1,-2-12 1,1-5 0,-4-6 0,-1-4-1,-1 2 0,-1 2 1,-1 4-1,1 6 2,1 8-2,4 8 2,4 6-3,6 4 1,9 5-5,3-8-4,21 15-30,-4-15-1,21 11 0,-3-13 0</inkml:trace>
  <inkml:trace contextRef="#ctx0" brushRef="#br2" timeOffset="246404.8">15179 15722 42,'0'0'38,"24"-10"1,-13-3 0,12 7-30,-2-5-3,7 4-2,-3 1-1,1 5-1,-5 2 0,-5 6 0,-9 4-1,-4 7 0,-9 2 1,-8 5 0,-6 0-1,-1 3 1,-2-3-1,2-1 0,6-3 0,5-4 0,8-4 0,2-13-1,26 6 0,1-12 0,6-2-2,7-7-2,8 2-3,-5-20-19,21 19-13,-10-16-2,13 12 0,-6-15 1</inkml:trace>
  <inkml:trace contextRef="#ctx0" brushRef="#br2" timeOffset="246610.2">16084 15448 70,'0'0'42,"13"-25"-2,12 13 0,5-8-41,4-5-3,8 5-1,-4-4-4,12 19-15,-14-10-14,4 14-1,-13-5 1</inkml:trace>
  <inkml:trace contextRef="#ctx0" brushRef="#br2" timeOffset="246783.2">16170 15588 56,'-9'21'39,"9"-21"0,11 5-1,18-18-36,12-9-5,18 2-6,-2-13-27,21 8 0,-1-11-3,12 9 1</inkml:trace>
  <inkml:trace contextRef="#ctx0" brushRef="#br2" timeOffset="247271.2">17362 15166 42,'-22'-3'37,"-7"-8"1,6 11-1,-12-7-29,6 16-3,-6 2 1,4 13-2,-3 6-1,5 13 1,3 4 0,7 7-2,8 1 1,11 0-1,11-5 0,15-8-2,10-12 2,12-11-3,8-15 2,5-11 0,3-15-1,-1-10 1,-6-9-1,-7-9 1,-10-4-1,-13-2 1,-14 1-1,-10 3 1,-14 8-1,-11 6-1,-9 13 0,-6 13 0,-5 14-2,-1 6 0,10 14-3,-3-10-19,26 18-12,3-10-3,23 4 0,4-17 0</inkml:trace>
  <inkml:trace contextRef="#ctx0" brushRef="#br2" timeOffset="247468.8">17869 15307 66,'-21'-2'38,"7"2"-2,-3-8-3,8-11-50,9 19-20,-2-18-1,14 14 0,0-5 0</inkml:trace>
  <inkml:trace contextRef="#ctx0" brushRef="#br2" timeOffset="247952.4">18459 15034 45,'-29'-18'36,"1"8"1,-9-2 0,6 11-29,-9 0-3,6 9 1,-6 5-3,7 9 1,-2 3-1,11 7 1,4 1-2,8 0 0,9-5 0,10-3-1,9-8 0,11-8 0,10-13 0,7-9-1,4-7 1,6-6-1,-3-4 1,-2 0 0,-6 3-1,-7 2 1,-13 13-1,-9 9 0,-11 15 0,-13 13 0,-8 17 0,-10 10 0,-6 11-1,-3 6-1,1 3 1,4-6-4,15-4 0,6-24-8,26-4-25,5-27-1,25-9-1,5-24 2</inkml:trace>
  <inkml:trace contextRef="#ctx0" brushRef="#br2" timeOffset="248280">18867 15094 66,'-14'-10'39,"-15"-2"-1,8 17 1,-8 0-35,5 8 0,-1 1-1,8 6-2,3 1 1,8 2-1,9-1 0,7-2 1,7-4-2,9-5 1,4-1-1,2-4 0,2-1 1,-4 2-1,-2 0 0,-5 1 0,-6 5 0,-4 2-1,-8 3 1,-5 5 1,-5 3-1,-4 1 0,-4 1 0,-3-4-2,3-1-1,-4-12-7,16 2-27,-12-21-3,13 8 0,2-31 0</inkml:trace>
  <inkml:trace contextRef="#ctx0" brushRef="#br2" timeOffset="248467.2">18899 15072 57,'-18'-28'41,"11"16"-1,-5-6 0,12 18-20,12-20-16,8 5-3,12 0-2,9-3-1,16 2-2,7-10-7,25 15-27,-7-9-1,18 11-2,-4-4 1</inkml:trace>
  <inkml:trace contextRef="#ctx0" brushRef="#br2" timeOffset="249216">19632 15139 45,'0'0'36,"0"0"1,0 0-1,0 0-30,0 0-2,-12 18 2,5 5-2,-6 2 0,1 8 0,-3-2-1,3 2-1,0-5 0,5-4 0,4-8-1,3-16 0,0 0-1,13 3 0,-1-16 0,1-4 0,1-5 1,-2-2-2,0-1 2,-2 0-1,-1 3 0,-4 4 1,0 1-1,-3 7 1,-2 10-1,0 0 1,0 0 0,-4 16-1,2-1 1,4 2-1,0 2 1,4-2 0,3-1-1,5-5 1,3-7 0,6-4 0,4-7 0,2-3 0,0-3-1,-2 0 1,-2-1 0,-3 1-1,-4 4 1,-7 5-1,-11 4 0,14 7 0,-11 5 1,0 3-1,-2 6 0,-1 4-1,-1 4 0,-3 1 0,4 5-3,-7-11-13,15 16-10,-14-21-11,12 7-2,-6-26 0,19 11-1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19T21:40:10.415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2316 1424 58,'0'0'37,"0"0"-2,20-51 1,-20 51-15,0 0-18,7-13 0,-7 13-1,16 28 1,-5 5-2,0 9 2,-4 15-3,-1 7 1,-6 4-1,0-2 0,-1-6 1,-5-7-1,2-8 0,-2-8 0,2-8 1,0-11-1,4-18 1,0 0 1,-2-32-1,8-3 1,-1-12-1,4-13 2,-9 60-2,13-76 1,-13 76 1,17-88-1,-17 88 0,25-81 0,-25 81 0,30-72-1,-30 72 0,43-55-1,-43 55-2,55-48-1,-55 48-3,74-35-10,-74 35-25,91-28 2,-40 22-2,-4 5 1</inkml:trace>
  <inkml:trace contextRef="#ctx0" brushRef="#br0" timeOffset="343.2">2680 1114 76,'0'0'41,"-53"-10"-1,53 10 1,0 0-37,-46-12 0,46 12-1,0 0 0,0 0-2,0 0-1,74-23-5,-74 23-23,91-12-12,-34 8 1,6 0-4</inkml:trace>
  <inkml:trace contextRef="#ctx0" brushRef="#br0" timeOffset="577.2">3737 1181 89,'-26'47'40,"26"-47"-1,0 0 0,0 0-39,0 0-3,0 0-2,0 0-19,0 0-14,62 38 0,-62-38-1,47 8 3</inkml:trace>
  <inkml:trace contextRef="#ctx0" brushRef="#br0" timeOffset="733.2">3742 1518 77,'-53'41'41,"28"-9"1,8-11-1,29-9-18,19-16-21,25-9-3,24-3-10,-80 16-25,100-34-2,-36 15-1,12 0 0</inkml:trace>
  <inkml:trace contextRef="#ctx0" brushRef="#br0" timeOffset="1466.4">5563 1225 95,'0'0'39,"-15"-52"0,15 52-2,0 0-35,-31-46 1,31 46 0,0 0-1,-45 20 2,11 23-3,1 15 1,-3 9-1,3 6 2,0-3-3,11-8 1,9-18-1,17-14 1,5-18-1,9-11 1,7-14 0,1-13-1,-26 26 1,0 0 0,44-61 1,-44 61-1,28-52 0,-28 52-1,23-53 1,-23 53 0,19-49 0,-19 49-1,0 0 0,18-55 0,-18 55 0,0 0 1,0 0-2,0 0 2,47-28-1,-47 28 1,0 0-1,72-2 1,-72 2 0,69-2-1,-69 2 1,80-7-2,-80 7 1,83-11 0,-83 11 0,83-18-1,-83 18 0,71-18 2,-71 18 0,53-6 1,-53 6-2,9 15 0,8 16-2,-12 17 0,-9 9-2,4 4-5,18 5-18,-2-7-12,23-12-1,2-24 1,16-10-1</inkml:trace>
  <inkml:trace contextRef="#ctx0" brushRef="#br0" timeOffset="1653.6">6659 1421 115,'0'0'40,"-5"29"0,-11 2-6,5 10-34,-5 10-2,-3 0-3,19-6-30,-10-8-4,16 1 1,-2-14-2</inkml:trace>
  <inkml:trace contextRef="#ctx0" brushRef="#br0" timeOffset="2371.2">7078 1320 70,'17'-47'37,"-17"47"-1,0 0 1,0 0-23,0 0-10,0 0 1,0 0-1,5 22 0,-7 18-1,4 16-1,-5 3 0,3 3 0,-1-1-1,6-7 1,3-26-1,2-10 1,3-11 0,1-13-1,1-9 1,2-12 0,-17 27 0,0 0 0,20-67 0,-20 67 0,8-60 0,-8 60-3,9-66 2,-9 66-2,11-64 2,-11 64-2,17-62 0,-17 62-1,28-54 0,-28 54 1,41-47-2,-41 47-3,57-37-17,-57 37-17,66-20 0,-66 20 2,76 0-3</inkml:trace>
  <inkml:trace contextRef="#ctx0" brushRef="#br0" timeOffset="2558.4">7859 1318 107,'-4'40'39,"-9"0"0,-1 3-2,-2 5-37,1 1 0,6-3-3,-3-14-19,14 2-16,-4-12-1,14-2 0,-2-13-1</inkml:trace>
  <inkml:trace contextRef="#ctx0" brushRef="#br0" timeOffset="2932.8">8632 1219 83,'-47'-37'38,"47"37"1,0 0 1,0 0-35,0 0 0,0 0-2,0 0 0,4 43-2,-4 7-1,-4 16-2,1-1-3,9 0-25,-6-5-9,11-10 2,-2-29-2</inkml:trace>
  <inkml:trace contextRef="#ctx0" brushRef="#br0" timeOffset="3104.4">8626 1443 109,'0'0'41,"0"0"0,-56-48-4,56 48-33,0 0-4,0 0-16,0 0-22,37-55-3,-37 55-1,70-27-1</inkml:trace>
  <inkml:trace contextRef="#ctx0" brushRef="#br0" timeOffset="3790.8">9684 1169 87,'-52'-15'40,"52"15"0,0 0 0,-51-11-36,51 11-1,0 0 2,-36 26-2,20 16 0,-2 7-1,3 10 0,-6 2 0,3 3-2,-2-9 1,13-17-1,7-38 0,23-9 1,-23 9 0,0 0 0,35-49 0,-35 49-1,23-53 1,-23 53-1,21-64 0,-21 64 0,19-67 0,-19 67 0,12-62-1,-12 62 1,11-50 1,-11 50-1,0 0 0,14-47 1,-14 47 0,0 0 0,0 0 0,0 0 1,64 3-1,-64-3 1,54 18-2,-54-18-1,67 10 0,-67-10 1,79 3-1,-79-3 1,82-6 0,-82 6-1,80-17 2,-80 17 0,68-16-1,-68 16 0,50-6 2,-50 6-2,0 0 0,13 24 1,-7 12-1,-6 17-1,-9 11-1,3 4-2,7 5-12,4-20-9,25-12-13,-5-25-3,17-9-1,-6-16 2</inkml:trace>
  <inkml:trace contextRef="#ctx0" brushRef="#br0" timeOffset="4134">10491 1336 107,'0'0'41,"0"0"2,0 0-3,-2-46-37,2 46 0,0 0 0,0 0-2,0 0 1,50 3-1,-50-3-1,0 0 0,35 26 0,-23 4 0,-12 8 0,-3 7 0,-23 4-1,-12 5 1,-13-1 0,7-2 0,24-24 0,18-11 1,22-12-2,18-11 0,18-7 0,12-8-4,15-2-5,-83 24-13,88-41-9,-88 41-9,97-42 2,-97 42-2</inkml:trace>
  <inkml:trace contextRef="#ctx0" brushRef="#br0" timeOffset="4555.2">11225 1247 94,'20'-49'43,"-20"49"-1,0 0 0,0 0-38,0 0 1,0 0 0,0 0-2,0 0-1,-24 9 0,13 37-1,2 10 0,-3 3 0,7 5-1,-4-2-1,7-6 1,-1-15 0,9-13 0,1-14 0,-7-14 0,22-12 0,-10-8 0,-12 20 1,0 0 0,18-55 0,-18 55 0,10-53 0,-10 53-2,14-58 1,-14 58-1,19-60 1,-19 60-2,29-58 1,-29 58-1,39-54-1,-39 54 0,54-48-4,-54 48-12,64-43-10,-64 43-10,69-30-3,-69 30-1,69-15 2</inkml:trace>
  <inkml:trace contextRef="#ctx0" brushRef="#br0" timeOffset="4960.8">11782 1278 109,'-37'48'42,"37"-48"1,0 0-2,0 0-38,0 0-1,-50 46 0,50-46-1,0 0 0,0 0 0,0 0-1,0 0 0,0 0 1,0 0 0,36 13-1,-13-4 1,-9 3-1,-5 7 1,-17 7-1,-7 5 0,-12-2 0,7 4 0,-4-6 0,8-1 0,7-5 0,10-4 1,14-9-1,12-8 0,16-3-1,6-11 0,13-1-3,-3-15-8,14 3-9,-73 27-6,67-32-7,-14 10-7,-11 3-3,-8 6 2</inkml:trace>
  <inkml:trace contextRef="#ctx0" brushRef="#br0" timeOffset="11200.8">5325 2053 49,'-19'4'31,"2"1"0,2-3 0,15-2-22,-14 11-2,14-11-1,0 0 0,27 5-2,-7-8 1,13 2-1,1-4 0,6 4-1,2 0 0,2 2-1,0 4-1,0 1 1,2 1-1,0 3 0,5-4 0,6 1 0,10-3 1,10-4-1,9-2 0,6-3 0,6-1 0,6-1 0,5 0-1,2 3 1,1 0-1,-2 3 0,3 2 0,-1 2 0,0-2 0,4 1-1,4-3 1,-1 0 0,4-4-1,-1-1 1,1-1 0,1-1 0,0 0 0,-5 3 0,-5 0 0,-4 3 0,-6 2 1,-3 2-1,-4 1-1,1 2 2,-3 0-1,0-1 0,0-1-1,0-1 1,2-2 0,3-1 1,2-2-1,1-1 0,0 0 0,0 0 0,1-1 1,-1 0-1,0 3 0,-1 1 0,-1 1 0,-4 0 0,-2 0 1,-3 1-1,-3 1 0,-3 0 0,-2-2 0,-1-2 0,-5 2 0,2-2 0,0 1 0,-1-1 0,-3-2-1,0 2 2,-2-2-2,-7 1 1,-6 0-1,-10-1 1,-7 2-2,-9-1 2,-8 2 0,-7 0-1,-8 0-1,-12 1 1,16-5-2,-16 5 0,19-7 1,-6 3-1,4 0 1,2 1 0,3 2 1,-1 2 0,2 2 3,0 2-3,-1 2 3,0 2-3,0 3-4,-9-7-27,10 5-1,-6-9-3,5 1 0</inkml:trace>
  <inkml:trace contextRef="#ctx0" brushRef="#br0" timeOffset="12292.8">7683 2846 63,'0'0'35,"-5"10"-2,-2 10 1,-13 1-29,8 9 0,-5-1-1,3 9 2,-1-5-3,3 4 1,1-6-2,5-4 1,1-7-2,7-2 1,-2-18 0,10 11-1,-10-11 1,20-18-1,-6-4 1,2-6-1,-2-9 1,2-5-3,-2-6 2,0 1-1,-4 1 0,1 6 0,-4 5 0,-3 8 0,1 8 1,-3 8-1,-2 11 1,0 0 0,13 12-1,-4 2 1,5 0 0,6 1 0,6 0 0,8-5-1,8-4 1,4-7 0,3-9 0,4-6-1,-1-8 1,0-5-1,-5-4 1,-8 4 0,-8 0 0,-6 8-1,-9 9 1,-16 12 0,2 16-1,-12 11 1,-7 14 0,-1 8 0,1 7-2,0 1 0,9 5-3,4-15-6,22 9-21,-5-20-8,19 1-1,-3-21-1</inkml:trace>
  <inkml:trace contextRef="#ctx0" brushRef="#br0" timeOffset="12854.4">8813 2997 83,'0'0'37,"0"0"0,2 20 0,-10-3-33,2 7-2,0 4-2,2 3 0,3 2-3,2-7-2,16 0-31,-2-15 1,18-4-1,0-18-2</inkml:trace>
  <inkml:trace contextRef="#ctx0" brushRef="#br0" timeOffset="13057.2">9427 2627 82,'0'0'38,"-9"14"-1,-9 9-1,8 14-33,-5 9-2,1 10 1,2 5-3,1-1 1,2 3-4,-1-17-8,11 6-24,-3-15 0,9-3-1,-6-20 0</inkml:trace>
  <inkml:trace contextRef="#ctx0" brushRef="#br0" timeOffset="13244.4">9248 2943 97,'-20'-14'39,"20"14"1,-18-1-2,18 1-34,22-2-2,8-5-2,15 0-2,8-8-6,21 10-24,-7-19-8,17 12 2,-8-10-3</inkml:trace>
  <inkml:trace contextRef="#ctx0" brushRef="#br0" timeOffset="13821.6">10063 2670 85,'-23'10'37,"12"6"2,-10-3 0,4 10-33,-4 3-2,5 12 2,-6 2-3,3 2 1,1-1-2,3-2 0,4-6 0,6-6-2,5-8 0,0-19 1,24 2-1,-3-16 1,4-11-1,3-4 0,0-10 0,-2-2 0,-4-6 0,-3 2-1,-5 2 1,-6 7-1,-6 5 2,-1 8-1,-3 7 0,2 16 0,0 0-1,-13 10 1,13 9 0,4 0 0,5 4 0,8-2 1,8-2-1,5-7 0,6-6 1,3-5-1,2-4 1,-1-6-1,-1-4 1,-5-2 0,-4-2-1,-5 0 0,-6 2 1,-3 3-1,-5 5 0,-11 7-1,4 18 1,-11 7 1,-4 9-1,-2 10 0,0 9-2,1 0 0,7 6-4,3-15-8,25 11-14,-5-26-12,19 1-1,-1-22-1,15-2 2</inkml:trace>
  <inkml:trace contextRef="#ctx0" brushRef="#br0" timeOffset="14180.4">10856 2836 94,'-12'0'39,"12"0"2,13-7-2,2 2-37,6-1 1,4 4 0,-3 0-1,-1 4 0,-4 4 0,-7 3 0,-6 6-1,-10 6 1,-8 3-1,-7 4 0,-2-1 0,-2 2-1,0-2 1,6-2-1,7-5 1,12-9-1,14-5 1,11-6-2,14-4 0,6-4-3,13 6-4,-10-18-14,23 18-17,-18-11-1,6 12-3,-13-6 2</inkml:trace>
  <inkml:trace contextRef="#ctx0" brushRef="#br0" timeOffset="23259.6">2425 1135 36,'-46'-8'35,"46"8"2,0 0-2,0 0-22,0 0-1,0 0-1,0 0-2,0 0-3,0 0-1,0 0-1,-52-19-1,52 19 0,0 0-1,0 0-1,0 0 0,0 0-1,0 0 1,0 0-1,0 0 1,0 0-1,0 0 0,50-28 2,-50 28-2,55-5 2,-55 5-2,66-6 2,-66 6-2,78-5 0,-78 5 0,86-7-1,-86 7 1,94-10 0,-47 4 0,1-1 0,-48 7 1,84-12-2,-84 12 1,71-12 1,-71 12 0,55-10-1,-55 10 0,0 0 0,55-12 0,-55 12-2,0 0-1,0 0-4,0 0-20,0 0-13,0 0 0,0 0-1,48-8 0</inkml:trace>
  <inkml:trace contextRef="#ctx0" brushRef="#br0" timeOffset="24382.8">2815 4429 57,'3'-12'37,"-4"-2"-2,1 14 0,0 0-25,0 0-4,-7 19-1,5 10-3,-3 8 0,3 9-1,-1 10-1,2 1 0,1 3 0,3-2 1,0-5 0,2-6 0,0-10 0,2-8 1,-1-11 0,-6-18 0,11 7 0,-6-17 0,0-16 0,1-7 1,-3-10-1,2-7 0,-3-8 0,3-3-1,-2 3 1,2 5-1,0 9 0,2 7-1,5 7 0,8 11 1,9 5-2,7 4-1,11 4-3,4-7-3,18 11-30,-10-12 1,7 9-1,-12-10-2</inkml:trace>
  <inkml:trace contextRef="#ctx0" brushRef="#br0" timeOffset="24679.2">2873 4114 78,'-27'10'39,"3"-9"-3,24-1 2,0 0-34,23 1 0,21-16-2,18-2 0,17-2-2,8-2-2,11 3-1,-1-9-12,7 18-21,-10-2-1,-1 12-2,-16 1 1</inkml:trace>
  <inkml:trace contextRef="#ctx0" brushRef="#br0" timeOffset="24897.6">3864 4421 81,'0'0'40,"12"-1"-2,9-9-1,16-10-36,4 10-3,7-3 0,9 10-6,-8-8-23,6 17-5,-12-3-1,-5 11 0</inkml:trace>
  <inkml:trace contextRef="#ctx0" brushRef="#br0" timeOffset="25053.6">3922 4739 86,'-52'28'39,"22"0"0,14-25 1,34-2-36,24-19-1,22-7-2,20-7-3,9-13-18,23 11-18,-4-8 0,6 12-3,-10-1 1</inkml:trace>
  <inkml:trace contextRef="#ctx0" brushRef="#br0" timeOffset="26535.6">15987 1106 68,'0'0'36,"-11"-47"-1,11 47 1,0 0-33,0 0 0,0 0 1,0 0-1,0 0 2,0 0-1,0 0-1,0 0 0,-12 55 1,12-55-2,0 0 1,-15 62-1,15-62-1,0 0 1,-11 59-1,11-59 1,0 0 0,0 0-2,0 0 0,0 0 1,0 0-2,0 0 0,0 0 1,0 0 0,47-50-1,-47 50 2,0 0 0,24-58-1,-24 58 1,0 0 0,0 0-1,24-50 0,-24 50 0,0 0 0,0 0 0,0 0 1,55 1 1,-55-1-1,0 0 0,63 6 0,-63-6 0,51-2 0,-51 2 1,56-7-2,-56 7 1,57-9-1,-57 9 0,51-4 0,-51 4 0,0 0 0,54 14 1,-54-14-3,0 0 0,0 0-3,34 64-5,-34-64-17,19 48-10,-19-48-1,24 49-3,-24-49 3</inkml:trace>
  <inkml:trace contextRef="#ctx0" brushRef="#br0" timeOffset="26738.4">16899 1212 89,'0'0'41,"0"0"-1,0 0-3,48-28-36,-48 28 1,5 22-2,-13 13 1,-5 13-8,-4 1-27,13 0-5,2-5 2,15-11-3</inkml:trace>
  <inkml:trace contextRef="#ctx0" brushRef="#br0" timeOffset="26988">17368 1108 93,'27'-62'42,"-27"62"1,0 0-3,48-50-37,-48 50-2,50-25 1,-50 25-1,65-21-5,-65 21-1,75-17-26,-75 17-9,83-15-1,-83 15 0</inkml:trace>
  <inkml:trace contextRef="#ctx0" brushRef="#br0" timeOffset="27206.4">17726 1036 86,'-78'43'42,"78"-43"2,-65 37-1,65-37-26,0 0-12,0 0-4,-27 48 0,27-48-1,47 3-2,-47-3-4,83-7-12,-35 1-11,12-4-13,-4-2 2,3 2-4,-7 1 2</inkml:trace>
  <inkml:trace contextRef="#ctx0" brushRef="#br0" timeOffset="30919.2">18392 867 74,'0'0'40,"0"0"0,0 0-1,0 0-33,0 0-1,48-45 0,-48 45-2,0 0 0,0 0-1,0 0 0,0 0 0,0 0 0,0 0-1,-27 50 0,27-50-2,0 0 3,-47 70 1,47-70-1,-29 58 0,29-58 0,-12 60 0,12-60 0,16 56 2,-16-56-4,51 42-1,-51-42 0,83 23-1,-31-21-1,7-5-2,7-7-2,0-5-17,10-5-15,-9-2-1,2-5-2,-7 0 1</inkml:trace>
  <inkml:trace contextRef="#ctx0" brushRef="#br0" timeOffset="31122">19083 835 86,'-61'2'40,"61"-2"0,-68 30 1,68-30-36,-65 60 0,13 5-2,1 35 1,12 8-4,18-1-1,16-3-4,6-15-12,20-15-23,4-29 0,22-31-1,2-21 1</inkml:trace>
  <inkml:trace contextRef="#ctx0" brushRef="#br0" timeOffset="31278">19207 1375 102,'0'0'40,"0"0"0,0-47-5,0 47-56,0 0-18,0 0 2,0 0-3,0 0-2</inkml:trace>
  <inkml:trace contextRef="#ctx0" brushRef="#br0" timeOffset="31683.6">19651 1046 101,'0'0'41,"0"0"2,0 0-9,7-49-32,-7 49 1,0 0-1,0 0-1,0 0 1,46-15 0,-46 15-1,0 0-1,48 6 1,-48-6-1,0 0 2,0 0 1,31 52-2,-31-52 1,-10 47 0,8 0 0,-43 14-1,-1 7 1,-4-5-3,16-6 1,19-15 0,30-13 0,21-19-1,-36-10 0,58-3 0,-58 3-2,84-15-4,-84 15-16,94-38-11,-45 16-9,6-3 1,-8-5-2</inkml:trace>
  <inkml:trace contextRef="#ctx0" brushRef="#br0" timeOffset="31886.4">20378 942 92,'0'0'41,"0"0"1,8-51 0,-8 51-36,0 0-2,0 0-1,0 0 1,-33 51-1,33-51 0,-9 58-3,-2 29 1,0 5-5,7 0-1,15-5-16,-8-17-14,21-16-8,8-29 2,-32-25-2</inkml:trace>
  <inkml:trace contextRef="#ctx0" brushRef="#br0" timeOffset="32136">20639 1253 100,'0'0'44,"-44"-53"1,44 53-2,0 0-38,-70-24-1,70 24 0,-49 6-1,49-6 0,0 0-3,-48 35 0,48-35 0,0 0 0,0 0-1,29 50-3,-29-50-3,64 15-15,-64-15-11,81 5-9,-81-5 0,94 0 1</inkml:trace>
  <inkml:trace contextRef="#ctx0" brushRef="#br0" timeOffset="32557.2">20968 1250 118,'0'0'42,"0"0"1,0 0-9,0 0-31,-66 15 1,52-6-1,-35 15-1,7 8 0,-1-2-2,18 5 1,8-1-1,19-1 1,11-13 1,23-20-2,-36 0 0,0 0 0,64-23 0,-64 23 0,47-29 0,-47 29 0,0 0 0,64-49 0,-64 49 0,0 0 0,39-28 0,-19 41 0,-21 16 0,2 22-2,-16 17 1,-5 21 1,-9 5 0,1 4-1,-7-16 1,-6-8 0,-4-14 0,-4-10-1,-2-17 0,-1-14-4,5-8-8,-13-22-8,22 5-9,-16-20-11,16 0-2,-6-17-1,6-1 2</inkml:trace>
  <inkml:trace contextRef="#ctx0" brushRef="#br0" timeOffset="33462">16114 2802 81,'0'0'35,"-2"-21"2,2 21 0,0 0-31,-13 3-1,4 8-1,-1 12 1,-7 8-1,0 7-1,-4 5-1,1 2 1,2-2 0,2-4-2,4-7 1,6-9-1,6-23 0,0 0 0,25-12-1,-7-16 2,2-9-2,4-7 0,-3-9 0,1-4 0,-7-3 0,0 3-1,-7 5 1,0 10-2,-5 6 3,-2 9-1,0 15 0,-1 12 0,2 12-1,2 8 2,6 6-2,2 2 1,7 3 0,5-4 1,7-7-1,5-6 1,7-9-1,3-10 1,1-5 0,1-6 0,-5-4 0,-5 2 0,-7-2-1,-6 6 1,-9 6-1,-16 8 0,8 15 0,-14 8 2,-4 12-3,-1 6 2,1 9-2,2 1 0,3 4-2,4-7-2,13 6-8,-7-26-11,24 12-15,-9-25-1,14 2-1,-9-18 2</inkml:trace>
  <inkml:trace contextRef="#ctx0" brushRef="#br0" timeOffset="33820.8">16992 2965 94,'-10'10'40,"10"-10"0,0 0-1,17-17-36,2 10 0,-1-2 0,4 8 0,-2-1-2,1 6 0,-6 6 0,-3 4-1,-8 2 0,-4 5-1,-6 0 2,-3-3-2,-6 5 2,-1-3-1,-3-3 0,3 0 1,2-2-1,6-2 1,7-3-1,11-3 1,12-4-2,11-8-1,11 3-3,3-16-8,21 16-14,-12-20-13,17 5 0,-8-15-1,10 4 0</inkml:trace>
  <inkml:trace contextRef="#ctx0" brushRef="#br0" timeOffset="33992.4">17876 2848 97,'0'0'40,"22"-9"0,11 1-4,-6-7-36,14-6-5,6 11-7,-14-11-27,5 15 2,-18-4-2,-2 13 1</inkml:trace>
  <inkml:trace contextRef="#ctx0" brushRef="#br0" timeOffset="34148.4">17800 3042 92,'-22'14'40,"28"3"0,6-21-1,29-5-35,17-2-10,0-21-22,25 7-12,-2-8 2,12 4-3</inkml:trace>
  <inkml:trace contextRef="#ctx0" brushRef="#br0" timeOffset="34694.4">19206 2572 80,'-12'-44'39,"1"14"0,-17-5 1,7 16-34,-18 7-2,-2 21 1,-10 13-2,-2 15 0,-5 8-1,6 7 1,5 2-2,9-1 2,13-3-1,16-12 1,16-12-2,17-11 0,17-16-1,9-8 0,11-13 2,0-6-3,0-7 3,-4-1-3,-8-2 3,-9 5-2,-9 5 2,-12 8-2,-19 20 0,0 0 0,-3 24 0,-16 12 1,-7 15-1,-5 10 1,-1 12-3,1 4 2,3 2-3,6-6 0,15 2-7,2-28-11,33 12-7,-6-36-14,23-3 1,2-23 0,14-5 1</inkml:trace>
  <inkml:trace contextRef="#ctx0" brushRef="#br0" timeOffset="34834.8">19469 2939 106,'-25'-13'39,"8"10"-1,1-12-3,16-9-45,23 17-25,0-17-7,19 5 3,0-11-3</inkml:trace>
  <inkml:trace contextRef="#ctx0" brushRef="#br0" timeOffset="35084.4">19878 2626 95,'-43'25'40,"9"14"2,-6-12-3,7 10-32,11-5-2,16-1 0,16-8-2,20-8 1,22-10-3,19-11-2,17-10 0,9-11-2,10-6-3,-6-22-11,7 15-12,-26-18-13,-9 9 2,-31-7-1,-11 13 1</inkml:trace>
  <inkml:trace contextRef="#ctx0" brushRef="#br0" timeOffset="35240.4">20254 2610 110,'-47'81'41,"-2"-8"0,21 10-1,9-11-38,12-7-2,13-2-6,-5-22-13,29 11-14,-12-25-9,15 0 2,-9-16-3</inkml:trace>
  <inkml:trace contextRef="#ctx0" brushRef="#br0" timeOffset="35599.2">20897 2397 93,'10'-20'40,"-10"-2"1,0 22-1,0 0-35,-7 15-2,-3 18 0,0 17-1,-5 10-1,-1 11 1,3 11-3,1 1 0,11 1-4,1-17-9,28 5-22,-5-27-3,20-5-1,-1-23-1</inkml:trace>
  <inkml:trace contextRef="#ctx0" brushRef="#br0" timeOffset="35848.8">21092 2665 108,'-46'18'41,"-5"-5"-1,12 17-1,3-7-37,11 0 2,10-1-1,14-3 0,12-3-2,14-4 1,9 1-2,7-5 0,10 0-2,5-6-2,8 4-4,-10-18-15,15 14-17,-17-14-2,6 8 0,-13-12 0</inkml:trace>
  <inkml:trace contextRef="#ctx0" brushRef="#br0" timeOffset="36270">21471 2742 102,'-41'5'40,"8"17"3,-15-6-3,15 16-33,-10 0-3,8 6 0,5-2-1,9 1 0,13-6-1,12-7-2,16-6 1,9-15 0,9-11 0,5-6 0,1-6 0,0-7 1,-4-4-2,-7-1-2,-8 2 1,-8 4 0,-6 11-1,-11 15 2,0 0-1,-8 20 0,-3 17 1,-5 14 0,-2 14 0,-4 15 1,0 9-1,-3 3-1,-3-1 1,-5-5-1,-1-8 1,-7-10-1,-3-12 0,-6-17-3,-1-7-4,-10-25-10,16 6-7,-18-25-14,15 0-3,-6-16-1,10 0 2</inkml:trace>
  <inkml:trace contextRef="#ctx0" brushRef="#br0" timeOffset="37174.8">16332 4335 65,'4'-12'34,"-4"12"1,4-10-2,-4 10-25,0 0-2,0 0 0,0 15-2,-3 7-1,-5 4 1,2 11-2,-3 7 0,3 7-1,0 3 1,4 7-2,2-3 1,3-4 0,3-7 0,3-8 0,0-10 0,0-7 0,-9-22 0,16 2 1,-13-19-1,0-8 0,-3-13 1,-3-6-1,0-9 0,-1-5 0,2-2 0,2 2 1,3 2-1,7 5 0,5 6 0,9 7 0,10 6-2,7 5 1,10 10-5,1-7-9,21 19-16,-11-12-10,10 11-1,-10-6-1</inkml:trace>
  <inkml:trace contextRef="#ctx0" brushRef="#br0" timeOffset="38672.4">16852 4787 54,'13'4'39,"-13"-4"-1,-12 34-1,-3-16-14,1 13-21,0 6-2,1 0 0,4 5-3,3-16-6,16 2-28,5-19 2,17-9-4,8-18 1</inkml:trace>
  <inkml:trace contextRef="#ctx0" brushRef="#br0" timeOffset="38922">17651 4459 85,'16'-6'40,"0"-11"-1,13 3 1,-6-2-41,13-2-1,10 6-7,-9-5-28,12 16-1,-12-7-2,-2 15 1</inkml:trace>
  <inkml:trace contextRef="#ctx0" brushRef="#br0" timeOffset="39093.6">17749 4608 86,'-22'27'39,"4"-16"0,25 2 0,13-17-39,23-7-3,22-5-3,4-18-21,23 8-11,0-16 0,14 6 0</inkml:trace>
  <inkml:trace contextRef="#ctx0" brushRef="#br0" timeOffset="39421.2">18775 4165 91,'-32'27'40,"-17"-1"1,6 21-1,-5 0-34,8 6-3,9 0 0,13 3-2,15-6 1,19-8-1,19-10 0,16-16 0,13-15-1,7-11 1,2-14 0,-1-12 0,-9-9 0,-13-6 0,-18-3-1,-17 1 0,-19 1 0,-17 8-1,-15 10-2,-19 10-2,0 22-9,-22-10-12,22 29-14,-10-6-1,18 16 0,6-8-1</inkml:trace>
  <inkml:trace contextRef="#ctx0" brushRef="#br0" timeOffset="40622.4">16451 5789 83,'3'-15'37,"-3"15"-3,0 0 2,-7 11-33,-1 5 1,2 16-2,-6 7 2,2 14 0,-5 5 0,1 4-1,1-1 1,4-1-3,1-8 1,5-7 0,3-13 0,7-12-1,4-16 0,3-13 0,1-13 0,3-11-1,1-11 1,-1-8 0,1-8-2,-3-5 2,-2-3-2,0 3 0,-4 6 0,-2 8 0,1 10-1,0 6 0,7 11 0,3 4-4,12 13 0,0-8-10,21 15-24,-1-8 1,14 8-1,-5-6 1</inkml:trace>
  <inkml:trace contextRef="#ctx0" brushRef="#br0" timeOffset="40996.8">16912 6038 104,'0'0'39,"5"10"0,-5-10-1,29-14-37,-6 8 0,4 1 0,-2 4-1,-3 3-1,-4 5 1,-7 6 0,-8 5 0,-7 4 0,-7 5 0,-7 4 1,-3 0 0,-1-1 0,3-3 1,5-2-1,8-10 0,6-15 0,28 4-2,5-19-3,22 7-15,-4-21-20,17 3 0,-2-12 0,8 4-3</inkml:trace>
  <inkml:trace contextRef="#ctx0" brushRef="#br0" timeOffset="41152.8">17684 5923 103,'0'0'39,"17"0"-1,5-4 0,3-9-41,2-11-17,15 15-20,-7-5 2,0 10-1,-12-3-1</inkml:trace>
  <inkml:trace contextRef="#ctx0" brushRef="#br0" timeOffset="41308.8">17669 6127 111,'0'0'40,"11"8"0,16-24-2,11-9-41,32 6-20,-4-15-16,14 6 0,-5-6 0,11 9-3</inkml:trace>
  <inkml:trace contextRef="#ctx0" brushRef="#br0" timeOffset="42073.2">19141 5602 72,'-9'-14'36,"-10"1"-1,1 12 1,-13 1-32,-1 13 0,-9 5 1,-1 17 0,-8 3 0,7 12 2,-1 0-1,11 7 0,7-2-1,16 2 0,15-8-1,19-7-1,19-13 1,16-11-3,16-12-1,9-14 1,3-12-2,0-12 1,-7-11-2,-9-7 1,-16-6-1,-16 0 0,-22-1 0,-20 4 0,-18 0 2,-15 5-3,-9 7 3,-9 10-1,-1 9-1,0 7-1,14 14-5,-3-7-14,35 21-18,9-13 0,15 26-1,16-15 0</inkml:trace>
  <inkml:trace contextRef="#ctx0" brushRef="#br0" timeOffset="42229.2">19800 5800 90,'-18'-3'26,"5"-2"-25,7-5 0,10-7-39,10-8-3</inkml:trace>
  <inkml:trace contextRef="#ctx0" brushRef="#br0" timeOffset="42634.8">20413 5484 90,'-44'7'40,"-12"-3"1,10 14 0,-8 1-35,10 6-1,3 2-1,13 3 0,9 1-2,14-3 0,14-3-1,14-7-1,16-9 1,7-7-1,8-9 1,2-7-1,-1-5 1,-3-1-1,-11-2 1,-8 2-1,-12 4 1,-10 7-1,-11 9 0,0 0-1,-25 26 0,-1 6 0,0 10-2,-7 5 1,10 10-3,-5-11-10,26 15-13,-5-21-10,22 0-1,8-23 0,19-7 1</inkml:trace>
  <inkml:trace contextRef="#ctx0" brushRef="#br0" timeOffset="42931.2">20777 5604 107,'-22'15'40,"-7"-1"0,12 21-7,-1-11-30,10 7 0,7-2-1,12-3 1,11-4-2,12-3 1,5-4-2,5-3 2,2 0-1,-4-4 0,-4 4-1,-9 3-1,-13 3 3,-9 6-2,-11 2 1,-9-1-4,-2 5 0,-7-15-12,15 13-14,-12-19-11,19-9-1,-15-2 0,19-10 1</inkml:trace>
  <inkml:trace contextRef="#ctx0" brushRef="#br0" timeOffset="43102.8">20845 5618 110,'-3'-32'43,"18"13"0,4-7-1,20 12-38,5-3-6,6-2-3,17 18-13,-15-14-11,13 20-12,-13-6-1,8 11-1,-5-3 1</inkml:trace>
  <inkml:trace contextRef="#ctx0" brushRef="#br0" timeOffset="43695.6">21550 5691 94,'0'0'40,"-14"1"0,8 10 0,-20 0-33,14 10-3,-6 3-1,2 7 1,-1 0-2,2 1 1,3-2 0,4-3 0,4-8 0,6-8-1,-2-11-2,20-8 0,-1-12 0,3-5-1,0-6-1,1-5 0,-2-2 1,-1 1-1,-5 2 3,-4 8-3,-5 6 3,-2 7 0,-4 14-1,0 0 1,0 0-1,0 0 1,18 10-1,-2 1 0,5-2 0,6-1 0,4-1 1,3 0-1,2-4 0,-3 1 1,0-1-1,-6 2 1,-1 1-1,-6 6 0,-5 6 1,-4 3 1,-3 6-3,-4 3 1,-1 6 0,-5-3-6,7 12-9,-18-23-9,19 8-15,-11-16-2,10-2 0,-5-12 0</inkml:trace>
  <inkml:trace contextRef="#ctx0" brushRef="#br0" timeOffset="46160.4">5282 4126 72,'0'0'36,"0"0"-2,-16 0 2,0 10-33,2 10 0,-5 3 0,4 8 1,-2 0-1,6 7 1,7-3 0,14-3-2,13-11 1,19-9 0,12-15-2,12-8-1,13-12-2,0-14-4,7 2-14,-15-20-17,0 5 1,-19-11-3,-5 8 3</inkml:trace>
  <inkml:trace contextRef="#ctx0" brushRef="#br0" timeOffset="46316.4">5658 3911 92,'-40'71'37,"-5"3"0,15 16 0,8-4-35,8-1-2,11-4-2,8-17-6,21-7-28,-3-21-1,20-8-2,1-23 1</inkml:trace>
  <inkml:trace contextRef="#ctx0" brushRef="#br0" timeOffset="46488">5889 4396 91,'-23'19'37,"-3"-9"0,11 0-2,6 7-46,7-31-28,18 1 3,4-14-2,13 3 0</inkml:trace>
  <inkml:trace contextRef="#ctx0" brushRef="#br0" timeOffset="46862.4">6217 4178 85,'-16'9'39,"-3"-10"-2,19 1 2,0 0-31,12-15-6,12 0 1,7 3 0,2-1-1,0 5 0,-1 2 0,-5 7 0,-7 8-1,-10 8 0,-10 10 0,-8 6 1,-9 8-1,-6 4-1,-3 2 0,-1 0 0,1-2 0,5-6-1,10-4 0,8-13 0,15-9-1,12-16-1,20-7-3,5-21-6,27 7-17,-5-24-9,17 3 1,-3-11-2,6 9 2</inkml:trace>
  <inkml:trace contextRef="#ctx0" brushRef="#br0" timeOffset="47190">7017 4173 89,'-40'33'36,"2"13"0,-12-5 1,6 3-34,-1 3-2,4-1-1,7-3-1,4-11-4,18 2-9,-2-24-23,14-10 1,10 0-1,7-10 1,-6-16 17,5 5 17,-6-1 5,-11-11 10,6 16 25,-17-4 2,12 21-1,-25-18 2,25 18-17,-23 4-16,23-4-1,0 0-3,24 10-2,7-12-2,12-4-2,16 0-3,5-13-6,24 15-15,-13-18-14,12 13 2,-17-12-4,5 9 3</inkml:trace>
  <inkml:trace contextRef="#ctx0" brushRef="#br0" timeOffset="47486.4">7442 4194 101,'-29'-5'40,"6"15"1,-10-5-3,7 13-34,-4 5-1,8 12 0,-2 5-1,9 5-1,2 1 0,14 0-1,8-6 1,10-5-1,12-11 0,3-11 0,10-13 0,0-11 1,2-14 0,-2-10-1,-4-7 1,-8-7-1,-8-3-1,-11-2 0,-7 4-2,-13 1 0,-4 16-4,-15-4-5,10 28-14,-14-9-14,13 18 2,-1-6-1,18 6 2</inkml:trace>
  <inkml:trace contextRef="#ctx0" brushRef="#br0" timeOffset="47782.8">7778 3774 111,'-15'-1'40,"15"16"-1,0-15-8,12 29-28,8 0 0,7 10 0,1 6-1,2 10 1,-2 4-2,-5 6 0,-8 2-1,-8 1 0,-10 1-1,-13-3-1,-9-1-1,-11-5-2,-7 5-8,-21-21-12,10 9-15,-19-16 0,7 2-1,-9-17 1</inkml:trace>
  <inkml:trace contextRef="#ctx0" brushRef="#br0" timeOffset="48235.2">5573 3501 83,'-26'-9'39,"-24"14"-2,-5 36 0,-20 17-33,2 37-1,-4 24 0,8 22 0,8 7-1,20 8-1,19-6 0,22-12-3,26-17-1,26-32-10,39-14-24,13-30-2,29-11 0,16-25-1</inkml:trace>
  <inkml:trace contextRef="#ctx0" brushRef="#br0" timeOffset="48687.6">8427 4254 70,'0'0'37,"0"0"-1,-12 5 0,11 12-24,-7 6-10,1 12-1,-7 7 0,-1 11-2,0 5-1,-2-2-2,10 11-8,-5-17-25,15-4 2,-3-17-1,12-8 1</inkml:trace>
  <inkml:trace contextRef="#ctx0" brushRef="#br0" timeOffset="48828">8368 4611 71,'-13'-17'38,"-8"-5"-1,8 12 1,-8-4-30,21 14-3,-7-20-2,21 7-6,22 5-31,-2-13-2,20 1-1,2-11-2</inkml:trace>
  <inkml:trace contextRef="#ctx0" brushRef="#br0" timeOffset="49077.6">9268 3705 87,'-36'-10'38,"-1"24"1,-16 10 0,6 23-34,-10 18-1,2 15 1,1 10-2,5 9 0,11-1-1,12-2-2,18-5-2,14-13-2,21-8-7,5-27-17,29-2-12,3-20 0,13-4-1,-7-22 1</inkml:trace>
  <inkml:trace contextRef="#ctx0" brushRef="#br0" timeOffset="49454.2">9548 4081 79,'-9'-28'41,"-12"-3"-3,4 18 2,-14 4-29,3 20-5,-7 6-1,4 13-1,-3 2-1,8 4-1,6 0 0,8-1-1,12-7 0,13-9 0,11-12-1,12-9 0,7-9 1,2-5-1,3-7 0,-3 1 0,-7-1 1,-7 4-1,-8 7 1,-23 12-1,0 0 0,-5 28 0,-17 7 0,-5 6 0,-3 9 0,0 4-3,4 5 0,7-7-4,19 6-10,-3-27-10,32 6-14,-4-21-1,21 0 0,-1-18 1</inkml:trace>
  <inkml:trace contextRef="#ctx0" brushRef="#br0" timeOffset="49604.2">9819 4466 96,'-23'-2'37,"5"-7"-5,5-10-18,34 4-52,-6-14 0,21 9-1,0-12 1</inkml:trace>
  <inkml:trace contextRef="#ctx0" brushRef="#br0" timeOffset="50001.6">10252 4147 85,'-31'7'39,"6"16"0,-14-8 1,11 10-26,-4-1-9,13 5 0,7-5-2,17 1 0,16-12-1,18-6-1,17-9-1,10-10-1,9-4-1,4-11-3,2-2-1,-13-15-6,5 16-13,-31-16-15,-5 12 2,-23-7 0,-12 12 34,-15 8 4,-16 5 3,-2 23 6,-20-4 15,12 31 14,-13 3 1,10 20-1,1 1-33,11 6-2,11 1-2,12-6-3,15-1-3,8-23-15,34 6-13,-1-28-7,18-3-2,2-24 2</inkml:trace>
  <inkml:trace contextRef="#ctx0" brushRef="#br0" timeOffset="50360.4">11116 4189 103,'-35'21'41,"-15"-5"-2,6 22 0,-6-4-38,4 4-1,1 3-1,5-1 0,9 0-2,7-8-3,12 0 0,3-17-4,17 3-1,-8-18 1,22-8 0,-7-11 5,3-6 3,-1-4 5,-4-9 4,5 8 4,-13-7 1,10 15 1,-15-4-1,9 15-3,-9 11-2,12 3-2,-3 10-2,1 7-3,8 5 0,0 0-4,15 7-7,-5-18-9,26 12-6,-16-23-14,22-1-2,-3-16-1,12-2 2</inkml:trace>
  <inkml:trace contextRef="#ctx0" brushRef="#br0" timeOffset="53761.2">11797 4067 71,'-5'-15'35,"5"15"-1,-18-23 0,7 24-31,-7-3-2,-3 7 1,-5 4 1,3 13 1,-6 3 0,3 13 0,-3 4-1,8 10 1,0-1-2,12 5 0,5-3-1,10-5-1,10-7 0,11-10 0,10-14 1,8-14-1,7-15 1,5-12 1,0-13-1,-2-6 1,-7-8-1,-9-1 0,-12-2 0,-13 6 0,-13 2-1,-13 5 0,-10 9 0,-8 7-1,-1 10-1,-3 4-3,11 24-12,-2-8-21,17 15 0,3-6-1,21 13 0</inkml:trace>
  <inkml:trace contextRef="#ctx0" brushRef="#br0" timeOffset="53917.2">12237 4364 90,'-17'0'34,"4"-3"-2,13 3-22,-13-23-45,25 12-1,3-12-2</inkml:trace>
  <inkml:trace contextRef="#ctx0" brushRef="#br0" timeOffset="54322.8">12637 4063 89,'-27'5'37,"-13"-4"1,5 17 0,-7-4-33,7 8 0,1-1-1,8 5-1,8-2-1,13-2-1,11-5 0,11-5 0,11-8 0,8-6 0,6-7 0,3-4 0,0-5 0,-2-3-1,-6-1 1,-5 4 0,-7 3-1,-10 5 1,-15 10-1,0 0 0,-12 33-1,-10-2 1,-5 10-2,-3 5-1,4 10-1,-2-4-3,13 9-7,-5-19-25,27 2 1,1-22-3,22-5 2</inkml:trace>
  <inkml:trace contextRef="#ctx0" brushRef="#br0" timeOffset="54634.8">13049 4210 81,'-13'-15'38,"3"17"0,-13 1 0,7 14-26,-10 5-8,4 9-1,1 3 0,6 2-1,6 0-1,9-1 0,9-6-1,10-6 0,6-6-1,6-5 0,2-4 0,-1-5 1,-4 1-2,-8-2 0,-7 5-1,-13-7 0,-3 23 0,-11-11-1,0 7-2,-13-14-15,13 11-16,-7-15 1,21-1-1,-14-14 1</inkml:trace>
  <inkml:trace contextRef="#ctx0" brushRef="#br0" timeOffset="54790.8">13079 4179 100,'-17'-10'38,"17"10"1,0 0-2,18-20-38,8 14-7,-4-14-29,18 6 1,-5-11-2,14 6-1</inkml:trace>
  <inkml:trace contextRef="#ctx0" brushRef="#br0" timeOffset="55087.2">13448 3715 97,'-13'6'40,"23"10"-1,1-5-1,8 11-36,13 4 0,6 11 2,-1 7-2,-2 12 1,-6 8-1,-10 8 0,-14 8-1,-17 7 0,-18 2 0,-14 3-1,-10-4-1,-9-5-1,3-4-1,-2-18-8,20 3-15,-3-27-13,27-7-1,6-20-1,24-8 0</inkml:trace>
  <inkml:trace contextRef="#ctx0" brushRef="#br0" timeOffset="55960.8">13685 4905 68,'-39'0'35,"-1"4"-1,-5-5 0,-1 0-34,-5-2 1,-4 0-1,-6 1 0,-5-1 0,-8 2 1,-10 2 0,-9-1 1,-6 5 0,-9-1-1,-5 3 0,-8-1 0,-6 0 0,-5-1-1,-1-2 0,-2-1-1,0-1 1,-8-2 0,-3 1 1,-2-1 0,-1 0 0,-5 1-1,-6 1 1,-6 1 0,-3 3 0,-3 2-1,-1 1 0,-5 2 0,2 1 0,1-1 1,-1 2-1,3-2 1,2 0-1,6 1 1,1-1 0,1 1-1,0 0 2,-1 3-1,5 0-1,-5 2 1,1 0 0,-1-2 1,2 1-2,5-2 3,3-3-3,3-3 1,7-4 1,9-1-1,6-4 0,4 1-1,6-1 0,1 1 0,2 2 0,4 1 0,-2 4 0,3 1 0,-2 3 1,1 1-1,0 0 0,4 1 0,4-3 0,5 0-3,4-8-2,19 10-22,-3-17-11,21 3 0,7-8-2</inkml:trace>
  <inkml:trace contextRef="#ctx0" brushRef="#br0" timeOffset="56694">7696 5596 16,'0'0'31,"4"-14"2,-4 1-1,0 13-12,3-25-3,-3 25-3,4-24-2,-4 24-5,1-18 0,-1 18-3,0 0 0,-17 24 0,0 5-1,-1 10-1,-4 8 0,0 4 2,2 1-3,6-3 2,9-9-2,16-10 3,17-15-3,14-18 2,20-13-4,8-12-3,13-6 0,0-13-6,14 5-22,-21-12-9,3 10 3,-23-4-3</inkml:trace>
  <inkml:trace contextRef="#ctx0" brushRef="#br0" timeOffset="56834.4">8202 5451 64,'-55'46'38,"-10"4"-1,9 20 2,-2-3-21,15 8-12,11-4-2,14-3-2,16-2-5,12-19-28,26-2-5,8-20-1,18-5-3</inkml:trace>
  <inkml:trace contextRef="#ctx0" brushRef="#br0" timeOffset="57006">8413 5939 95,'-36'-5'34,"8"-1"-3,16-2-29,0-7-37,23 3-1,5-11-1</inkml:trace>
  <inkml:trace contextRef="#ctx0" brushRef="#br0" timeOffset="57380.4">8756 5641 74,'-10'-10'39,"10"10"-2,11-22 2,7 6-29,1 0-8,7 4 1,-2 2 0,0 7 0,-5 7-1,-5 6 0,-10 9-1,-5 5 0,-9 6 0,-5 7 0,-4 3 0,-2 2 2,1-3-2,0-1 1,7-3 0,7-4 0,9-8 0,12-11-1,10-5-2,12-10-1,15-4-1,8-9-2,10-1-5,-3-22-14,17 12-16,-11-11 1,4 5 1,-15-7-2</inkml:trace>
  <inkml:trace contextRef="#ctx0" brushRef="#br0" timeOffset="57520.8">9559 5593 72,'-24'19'37,"3"19"-2,-8 0 2,9 17-28,-1-6-6,5 2-2,6 1-3,-1-14-16,16 6-17,-1-18 1,9-3-1,-4-12-1</inkml:trace>
  <inkml:trace contextRef="#ctx0" brushRef="#br0" timeOffset="57676.8">9440 5879 104,'-11'-22'39,"11"22"0,7-31 0,14 19-37,7-4-4,4-13-20,30 11-15,-3-9-5,19 9 2,6-11 0</inkml:trace>
  <inkml:trace contextRef="#ctx0" brushRef="#br0" timeOffset="58222.8">10769 5499 71,'-11'-34'38,"-1"12"0,-16-2 1,6 16-31,-19 3-1,1 18-2,-7 9-1,2 14 0,-1 7-1,11 6-1,6-1 0,14 0 1,13-10-2,16-5 0,15-17 0,13-11 0,8-14-1,5-8 1,2-9-1,-2-7 0,-8 2 1,-9-1-1,-10 5 1,-9 10-1,-19 17 0,0 0 1,-14 22-1,-12 16 0,-7 13-1,-7 8 3,-3 7-1,3 3-1,10 1-2,7-12-4,25 1-11,0-32-9,34-3-13,3-21-1,26-9-1,1-18 1</inkml:trace>
  <inkml:trace contextRef="#ctx0" brushRef="#br0" timeOffset="58363.2">11074 5803 104,'-35'7'36,"11"-5"2,10 0-21,8-19-56,24 1 2,7-11-6,20 1 4</inkml:trace>
  <inkml:trace contextRef="#ctx0" brushRef="#br0" timeOffset="58597.2">11482 5533 91,'-41'21'39,"6"10"1,-5-14-5,11 13-31,7-4 1,16 6-1,13-10-1,20-5 0,17-10-2,16-7-1,12-8-1,5-12-3,9-1-3,-12-25-18,7 14-14,-19-14 0,-5 8-1,-25-11 1</inkml:trace>
  <inkml:trace contextRef="#ctx0" brushRef="#br0" timeOffset="58722">11813 5434 96,'-53'63'39,"-7"5"2,14 17-1,6-2-34,10-2-5,17 7-17,-2-24-16,23-1-6,2-21 0,16-5-2</inkml:trace>
  <inkml:trace contextRef="#ctx0" brushRef="#br0" timeOffset="59611.2">2833 7177 75,'6'-11'36,"-6"11"-1,0 0 1,14 2-29,-14-2-2,2 29-1,-5-4 0,3 10 0,-4 3-1,2 9-1,-3 3 0,3 6 0,-2-3-1,3-2-1,2-6 1,3-6 0,2-11 0,5-11 0,2-17 1,3-13 0,2-12 0,-1-10 0,-3-6 0,-3-3 0,-4-2-1,-4 3 0,-7 3 0,-2 10 0,0 5-1,-1 8 1,4 2-1,8 4 1,10-1-1,13 0-1,16 0-3,7-13-6,22 9-27,-7-15-2,11 6 0,-8-7-3</inkml:trace>
  <inkml:trace contextRef="#ctx0" brushRef="#br0" timeOffset="59876.4">2991 6834 111,'-22'5'41,"-4"-8"1,26 3-2,0 0-34,13-6-4,29-5 0,17-4-3,16 2-3,11-7-2,18 13-10,-4-10-22,14 14-2,-12-3 0,-3 16-2</inkml:trace>
  <inkml:trace contextRef="#ctx0" brushRef="#br0" timeOffset="60126">3915 7091 108,'-10'7'40,"10"-7"1,0 0-2,22-13-36,9 4-2,9-2-1,7 1-1,6 4-3,-4-5-10,5 15-24,-13-3-2,-5 14 1,-17-4-2</inkml:trace>
  <inkml:trace contextRef="#ctx0" brushRef="#br0" timeOffset="60282">3831 7456 115,'-13'15'42,"35"-4"1,21-22-3,20-7-41,30-5-5,5-16-15,30 12-11,-10-9-9,7 10 0,-11-3-2</inkml:trace>
  <inkml:trace contextRef="#ctx0" brushRef="#br0" timeOffset="70281.6">13090 4578 27,'0'0'30,"-13"0"3,13 0-3,-8-15-15,8 15-4,3-13-2,-3 13-2,6-11-2,-6 11 1,0 0-1,0 0-2,0 0 1,0 0-1,0 0 1,-5 12-2,5-12 0,-10 14 0,10-14-1,-9 12 1,9-12-1,0 0 0,-11 11 0,11-11 0,-12 12 0,12-12-1,-22 22 1,7-9-1,-2 0 0,0 1 0,1-1 0,1-3 1,1-4 0,3-3 0,1-7 0,10 4 1,-17-19-1,7 8 1,-2-4-1,-1 1 1,-2 1-1,-2 2-1,2 3 1,2 1-2,2 5-1,11 2-1,0 0-5,0 0-28,34-2-3,-9-5 1,16 9-2</inkml:trace>
  <inkml:trace contextRef="#ctx0" brushRef="#br0" timeOffset="70983.6">13165 4094 68,'-19'-1'35,"19"1"0,-17-4-1,17 4-25,0 0-2,0 0 0,-10-7-2,10 7-1,0 0-1,0 0 0,0 0-1,12 8 0,-12-8 0,25 11 0,-6-7-1,7 0 0,6-2 0,9-1-1,1-1 1,4-2 0,0 0-1,2-2 0,-7 2 0,-5-1 0,-6 2 0,-9-1 0,-4 2-2,-17 0 1,0 0-2,0 0-1,0 0-9,-17-5-24,17 5 1,-10-12-1,10 12-2</inkml:trace>
  <inkml:trace contextRef="#ctx0" brushRef="#br0" timeOffset="77254.8">5994 6763 83,'-3'-23'38,"-1"7"-3,-11-9-6,-1 18-23,-10 1-1,-2 9 0,-10 5-1,-1 7-2,-4 4 0,3 2 0,3-1-2,6 2 1,9-1 0,9 0-1,13-2 0,11-2 0,11 2 0,9 3 0,3 3 0,2 4 0,0 2-1,-3 3 1,-7 3 0,-8 2 0,-12 0 0,-8 2 0,-9-2 0,-9-3 0,-4-4 0,-3-7 0,-1-6 0,1-10-1,3-10 2,3-14-1,6-11 0,6-11 0,7-10 1,5-6-1,10-5 0,5 0 0,8 5-2,1-3-7,13 18-27,-3-1-1,9 17 0,-4 2-3</inkml:trace>
  <inkml:trace contextRef="#ctx0" brushRef="#br0" timeOffset="77457.6">6345 7049 91,'-20'0'36,"3"-2"-2,5-4-5,-1-5-62,16-1-3,5-5 0,13 1-1</inkml:trace>
  <inkml:trace contextRef="#ctx0" brushRef="#br0" timeOffset="77878.8">6878 6775 85,'-29'-3'36,"-8"-1"1,4 10 1,-10-2-33,9 10 0,4 1-2,6 5 0,6-2-1,11 2 1,10-5-2,12-4 1,9-8-1,11-6 0,7-5 0,5-5 0,1-3 0,-2-1-1,-8 2 1,-7 2-1,-7 5 1,-12 5-1,-12 3 0,-5 15 0,-13 3 0,-4 12 0,-6 11-1,-3 6 1,-1 7-2,2 1-1,10 7-7,-1-15-27,24 4-1,6-21-2,18-9 0</inkml:trace>
  <inkml:trace contextRef="#ctx0" brushRef="#br0" timeOffset="78362.4">7249 6741 90,'0'0'38,"-10"6"-1,20-4 1,3-3-34,15-2-1,5-2-1,7 2 1,-2-1 0,-1 4-2,-7 1 0,-1 2 0,-7 1 0,-7 2 0,-15-6 0,7 17-1,-15-6 0,-5 4 0,-2 0 1,-4 1-1,1 1 0,3 2 0,2-2-1,7-1 2,7-1-2,8-1 1,4 0 1,5 1-1,0 0 0,1 2 1,-4 1-1,-6 7 1,-8 1-1,-8 3 1,-9 1-1,-8 2 0,-5-1-1,-5-4 0,4-2-2,1-11-5,18 1-29,-2-17-1,13 2 0,21-22-3</inkml:trace>
  <inkml:trace contextRef="#ctx0" brushRef="#br0" timeOffset="79953.6">8626 6492 59,'-5'13'31,"-24"18"3,-21 13-5,-16 27-22,-27 16-1,-14 26 1,-27 6 1,-4 12-1,-5-9-1,13-2-2,15-17-4,23-24-5,36-19-29,25-31-1,31-29-2,40-8-1</inkml:trace>
  <inkml:trace contextRef="#ctx0" brushRef="#br0" timeOffset="90842.4">8417 7079 81,'9'-24'38,"3"8"-1,-11 0 1,-1 16-32,0 0-1,3 10-1,-7 14-2,-1 12 0,0 7 0,1 9-3,4 4 0,1 1-2,9 4-3,-4-14-28,16 0-3,-2-13 0,10-5-2</inkml:trace>
  <inkml:trace contextRef="#ctx0" brushRef="#br0" timeOffset="91341.6">8738 6981 92,'0'0'36,"-18"6"0,18-6 0,19-8-34,-1-1-1,12-5 1,10 0-1,3-2 0,4 3-1,1 3 1,-3 3-1,-7 7 0,-9 7 1,-14 8-1,-14 10 0,-14 6 1,-10 5-1,-7 1 1,-1 1-1,3-5 0,7-4 0,13-7 1,14-8-1,14-8 1,12-5 0,9-2-1,1 1 1,-2 1 0,-7 5 0,-12 7 0,-16 12-1,-17 7 1,-14 6-1,-11 4 1,-6-1-2,0 1 0,3-10-5,18 4-17,5-25-13,17-11-2,28-4-1,15-13 1</inkml:trace>
  <inkml:trace contextRef="#ctx0" brushRef="#br0" timeOffset="91482">9474 7221 97,'-23'8'34,"2"-2"-7,2-8-24,19 2-38,0-24-1,24 5-1</inkml:trace>
  <inkml:trace contextRef="#ctx0" brushRef="#br0" timeOffset="91794">10029 6859 100,'-43'41'38,"-8"2"0,7 12-2,-2 0-32,12 6-2,9-5 1,14 1-1,13-11 0,16-8-1,12-13 1,10-11-2,5-12 1,0-10 2,-4-7-3,-7-4 1,-8-5-1,-15-2 0,-12 2-2,-15 2 1,-14 8-3,-16-2-5,0 16-27,-17-1-2,4 14 1,-7-2-3</inkml:trace>
  <inkml:trace contextRef="#ctx0" brushRef="#br0" timeOffset="92605.2">2919 8713 66,'0'0'33,"-2"15"1,-7 1-1,2 17-26,-4 1-1,6 15-1,-5 0 1,5 11-1,-2-2 0,6 3-1,0-6-2,4-5-1,0-10 0,3-7 1,-1-15 0,-5-18-1,17 1 1,-7-19 0,-2-11 0,1-7 0,-2-5 0,0-7 0,-2 0-1,-2 2 0,1 3-1,-1 5 2,1 6-3,5 3 2,8 5-3,9 2 0,13 3-3,6-4-6,16 12-25,-3-10-4,11 8 3,-6-5-4</inkml:trace>
  <inkml:trace contextRef="#ctx0" brushRef="#br0" timeOffset="92932.8">3050 8517 95,'-16'-2'39,"16"2"0,0 0 0,4-15-35,26 0 0,14 0-2,8-5 1,10 1-2,6-1-1,3 0-1,2 8-2,-8-6-9,3 18-26,-12-3-1,0 9-1,-9-2-1</inkml:trace>
  <inkml:trace contextRef="#ctx0" brushRef="#br0" timeOffset="93276">3810 8822 93,'17'1'38,"10"-4"2,-2-14-4,9 8-31,5-4-3,4 2 0,0 0-1,-4 2-2,-1 7-4,-11-9-21,2 18-12,-15-2-1,-2 13 0,-15-1 1</inkml:trace>
  <inkml:trace contextRef="#ctx0" brushRef="#br0" timeOffset="93447.6">3884 9136 108,'-21'21'41,"23"-4"1,10-19-2,17-8-37,23-9-2,13-7-2,12-1-7,1-11-30,15 4-3,-12-9 0,6 8-2</inkml:trace>
  <inkml:trace contextRef="#ctx0" brushRef="#br0" timeOffset="101715.6">5514 8420 38,'16'-26'32,"-7"-1"2,-5 10-1,-12-5-23,8 22-1,-32-16-1,11 18 2,-13-1-4,1 9 0,-5-1-2,2 7-1,0 2-1,5 11 1,3 8-1,6 9-1,7 8 0,7 8 1,9 4 0,9 4-1,11-5 1,12-7-2,10-12 2,9-15-1,8-21 1,4-17-1,3-20-1,-1-13 1,-6-13-1,-9-10 1,-10-5-1,-14-1 1,-13 6-1,-14 5-1,-17 8 2,-11 10-1,-8 10 0,-3 7-1,2 9-2,1 2-2,17 15-18,7-9-14,22 10-2,9-3-1,19 8 1</inkml:trace>
  <inkml:trace contextRef="#ctx0" brushRef="#br0" timeOffset="101856">6285 8697 85,'-15'3'34,"-1"-8"-4,16 5-27,-14-30-39,17 9-2,7-7 1</inkml:trace>
  <inkml:trace contextRef="#ctx0" brushRef="#br0" timeOffset="102261.6">6985 8215 83,'-34'16'39,"-14"8"-1,-3 23 1,-7 7-35,1 13 0,3 4-1,11 6 0,10-3 1,16 0-2,18-13 1,18-13-2,18-14 2,17-14-3,10-16 2,4-8-1,-3-10-2,-5-6 0,-11-6 0,-16-2 1,-19-1-3,-21 0 2,-16 6-3,-15-1-1,0 4-1,-7-7-6,18 14-26,-4-9 1,23 8-1,9-5 0</inkml:trace>
  <inkml:trace contextRef="#ctx0" brushRef="#br0" timeOffset="102589.2">7400 8353 81,'0'0'39,"-2"-13"-1,-8 17 0,-13 0-31,2 9-1,-6 4-2,4 6-1,1 2-1,9 4 1,9-1-2,8-2 0,11-3 0,12-3 0,10-2-1,7-1 1,3 1-1,-1-1 1,-3 5-1,-6 3 0,-9 6 1,-11 8 0,-11 1 1,-10-1-2,-4-3 1,-6-5-2,-1-3-1,-1-13-4,15-1-31,-10-27-2,18-1 0,-4-18-2</inkml:trace>
  <inkml:trace contextRef="#ctx0" brushRef="#br0" timeOffset="102776.4">7413 8353 108,'-18'-8'42,"18"8"1,0 0-2,0 0-37,27-5-2,11-4-2,13 3-2,4-8-5,23 9-30,-7-10-3,13 12-1,-11-8 0</inkml:trace>
  <inkml:trace contextRef="#ctx0" brushRef="#br0" timeOffset="104882.4">8318 8222 25,'0'0'30,"0"0"1,-18 0 1,10 11-18,-18-5-2,9 18-1,-18-2-1,7 20 0,-11 4-2,5 15-1,-6 1-2,11 10 0,0-5 0,12 2-1,9-9-1,13-9-1,12-16 0,15-12-1,9-12 1,8-10-1,5-7-3,-3-8 3,-4-3-3,-8-1 2,-15-2-1,-12 2 0,-15 1-1,-15 1 1,-8 1 0,-7-3-2,2 3 0,-4-5-4,18 12-13,-3-10-17,19 6 0,5-6-2,19 6 2</inkml:trace>
  <inkml:trace contextRef="#ctx0" brushRef="#br0" timeOffset="105272.4">8953 8180 67,'-28'12'39,"-14"5"0,-4 19 0,-14 3-18,3 21-16,-3 6-1,9 8 0,7 0-1,15-2 0,13-7 0,17-9-1,20-17-1,15-13 1,11-15-1,9-8-1,-2-11 1,-2-5 0,-9-4-2,-12-6 2,-17 1-1,-17 1-1,-16 2 0,-14 3-1,-9 4 0,-5-2-2,3 8-2,1-10-10,20 14-22,5-10-1,18 12 1,23-17-2</inkml:trace>
  <inkml:trace contextRef="#ctx0" brushRef="#br0" timeOffset="107175.6">9601 8493 62,'0'0'34,"0"0"0,-6 22-1,-7-4-29,3 11 0,-4 0 0,4 9 0,-2-6 0,4 2 0,1-10-2,7-2 1,0-22-1,9 10 0,1-19 0,5-5-1,0-7 0,4-4 0,-2-4 0,0 0 0,-1 2-1,-3 2 1,-3 5 0,-3 6-1,-7 14 1,0 0 0,0 0 0,0 0 0,5 16 0,-2-2-1,2-1 1,6-2 0,5-5 1,10-3-1,5-6 0,7-4 0,4-7 0,3-3 0,-1-5 1,-2 2-1,-5 0-1,-6 5 1,-6 3 0,-8 10 0,-7 10-1,-6 10 0,-6 8 0,-3 5 0,-3 6-2,-1-2-2,5 9-5,-7-16-29,13 3 0,-6-13-2,9 1 0</inkml:trace>
  <inkml:trace contextRef="#ctx0" brushRef="#br0" timeOffset="108158.4">2667 10469 33,'0'0'32,"-2"-18"2,2 18-2,-16-13-11,6 20-11,-11-3-1,2 13-3,-8 3-1,4 8 0,-2 4-2,7 6 1,3-3-1,12 3-1,8-5 0,10-6-1,9-9 1,10-10-2,4-9 1,5-11-1,1-6 1,-5-7-1,-4-6 0,-7-1-1,-8-3 1,-6 3 0,-8 2 0,-7 4 0,-7 1 0,-1 6 0,-2 4 1,1 3-1,10 12 1,-13-6-1,13 6 1,2 13 0,8 1-1,1 3 0,4 4 0,0 3 0,3 3 0,-4 0 1,-3 3-1,-2 0 1,-2-2-1,-3-1 1,-3-5 0,-1-4 0,-2-5 0,2-13 0,0 0 1,0 0-1,1-22 1,5-5 0,-1-6 0,6-3-1,-1-3 1,3 1-1,0 3-1,1 6 0,0 7 0,1 7-2,3 9-1,2 0-2,9 10-4,-5-9-21,20 12-9,-6-11 2,13 6-3</inkml:trace>
  <inkml:trace contextRef="#ctx0" brushRef="#br0" timeOffset="108454.8">3638 10358 90,'0'0'38,"0"0"1,-3 17-1,-2-3-33,5 13 0,-3 8-2,-1 12 0,-2 9-1,-1 7 0,-1 3-1,0-2 0,1-3-1,1-6 0,3-12-1,3-9-1,5-14-1,-5-20-3,30 1-30,-15-24-3,11-2 1,-7-15-2</inkml:trace>
  <inkml:trace contextRef="#ctx0" brushRef="#br0" timeOffset="109063.2">3602 10819 66,'-14'25'37,"2"-10"-1,6 0 1,6-15-28,0 0-2,0 0-1,0 0 0,17-17-1,-3 0-1,2-12 0,5-2-1,1-10 0,4-1-1,0-3 0,2 0-1,-1 2 0,2 4-1,-1 6 0,-1 7 0,-2 8 0,0 5-1,2 4 0,1 3 0,2 4 0,-1-2-2,2 6-3,-4-11-12,7 14-21,-10-9 1,2 10-2,-10-6 1</inkml:trace>
  <inkml:trace contextRef="#ctx0" brushRef="#br0" timeOffset="109453.2">3737 10156 91,'-29'3'38,"11"9"1,0-9 1,17 10-31,1-13-2,24 13-1,5-12-2,13 2 0,5-3-1,9 0-1,2-2-1,1-3 0,-1 2-2,-3-2-1,-3 4-3,-10-8-7,3 11-26,-12-9-3,1 11 1,-9-10-2</inkml:trace>
  <inkml:trace contextRef="#ctx0" brushRef="#br0" timeOffset="109952.4">4579 10556 90,'0'0'39,"-11"-6"-1,25 3 0,5-9-34,14 1-1,9-3 0,11-1-1,9 0 0,7-1 0,4 0-2,3-1 0,-1 4-1,-3-1-2,0 10-5,-20-4-28,2 16-4,-20-3 2,-6 12-2</inkml:trace>
  <inkml:trace contextRef="#ctx0" brushRef="#br0" timeOffset="110170.8">4801 10712 81,'-39'15'37,"9"-7"-1,19 4 0,11-12-33,28-3 0,12-10 1,17-1-2,12-9 1,11-3-3,8-5-2,-4-11-9,6 8-26,-14-7 0,-7 9-1,-20-6-2</inkml:trace>
  <inkml:trace contextRef="#ctx0" brushRef="#br0" timeOffset="110326.8">5027 10222 96,'-50'3'36,"19"6"2,10-4-5,21-5-37,27 16-23,3-13-11,17 9 2,7-2-2</inkml:trace>
  <inkml:trace contextRef="#ctx0" brushRef="#br0" timeOffset="110467.2">5397 10778 79,'-39'34'44,"6"-2"-2,-4-18-1,11 0-17,10-13-32,5-19-31,21 0-1,0-12-1,18 4-2</inkml:trace>
  <inkml:trace contextRef="#ctx0" brushRef="#br0" timeOffset="112542">6533 9933 29,'2'-12'29,"-2"12"1,4-18-1,-9 6-17,5 12-2,-6-12 0,6 12-2,0 0-1,-10-2 0,10 2-2,-13 0-1,3-3 0,10 3-1,-21 10 0,9 0 0,-3 2-2,-1 8 1,-5 6 0,-2 8-1,-4 8 1,1 11 0,-5 6-1,3 8 2,0 3-2,7 1 2,7-1-2,8-7 1,11-9-2,8-8 1,8-10 0,5-11-1,4-10 0,1-8 0,-5-9 1,-2-4-1,-5-9 0,-5-6 0,-7-3 0,-7-5 0,-6-1 0,-4-1 0,-5 2-1,-5 1 0,0 8-1,-3 3-1,3 10-2,0-1-4,15 18-21,-6-9-7,16 10 0,-5-11-1</inkml:trace>
  <inkml:trace contextRef="#ctx0" brushRef="#br0" timeOffset="115209.6">7022 9897 25,'0'0'28,"0"0"2,-7 19 3,-6 7-17,-15-4-3,6 23 0,-16-3 0,7 20-1,-12-4-3,11 14 0,-5-7-3,15 4-1,5-7-3,14-5 0,11-14-1,13-8 0,10-12 0,6-9-1,5-13 1,0-10-1,-2-9 1,-4-6-1,-8-4 0,-11-2 1,-10-1-2,-11 0 1,-10 4-1,-8 4 0,-9 8-1,-4 5 0,-1 6 0,0 3-2,9 8-3,0-8-5,27 1-25,0 0 0,13 8-1,10-19-1</inkml:trace>
  <inkml:trace contextRef="#ctx0" brushRef="#br0" timeOffset="115584">7359 10084 94,'-20'3'37,"1"10"3,-11-5-6,3 21-29,-4 4-1,5 13 0,1 4-1,5 8 0,5 2-1,10-1 0,11-6-1,11-10 1,11-10-1,12-12 0,6-18 0,7-14 0,2-15 0,3-9 0,-6-12 1,-7-3-3,-10-6 2,-12 0-2,-13 2 1,-13 3-2,-10 7 0,-11 5-2,-4 12-1,-9 2-2,14 19-28,-11-3-4,18 15 1,1-4-2</inkml:trace>
  <inkml:trace contextRef="#ctx0" brushRef="#br0" timeOffset="116192.4">7905 10260 85,'0'0'39,"-25"8"-1,16 2 4,-8-2-37,6 11 1,-3 0-3,4 10 1,-4 0-2,4 5 2,0 0-3,3-2 1,5-5-1,3-7 0,5-8 0,6-11 0,4-9-1,5-10 0,1-8 1,4-6-1,1-4 1,-3-2-2,-2 1 2,-3 6-1,-4 5 1,-6 8 0,-4 8 0,-5 10-1,0 0 0,-1 10 2,2 4-3,2 0 1,4 2-1,6-3 1,5-4-1,8-6 1,5-5 1,2-5-2,1-4 2,4-4 0,-5-4 1,0 1-2,-8 0 2,-4 7-2,-7 1 1,-14 10 1,0 0-2,1 18 0,-11 3-1,-3 5 1,0 5-2,-1 3 0,5 4-2,1-6-1,12 4-6,-6-18-21,22 8-9,-6-18 2,16 0-2</inkml:trace>
  <inkml:trace contextRef="#ctx0" brushRef="#br0" timeOffset="116691.6">8612 10273 89,'0'0'40,"0"0"2,-16 18-5,8 1-31,-3 3-4,4 6 3,-3 1-3,3 3 2,3-3-3,1-2 1,3-5-1,3-3 0,0-9 0,-3-10 0,16-4-1,-4-11 1,1-6-1,1-7 1,-2-3 0,3-2-2,-3 1 2,1 4-2,-6 6 3,0 6-2,-7 16 0,0 0 1,0 0-1,4 23 2,-1-6-2,0 3 2,8-3-3,0-3 2,9-7 0,3-9 0,7-6 1,3-5-2,0-6 2,1-2-3,-3 1 3,-4 1-2,-7 6 2,-3 8-1,-17 5-2,9 17 1,-13 4-1,-1 6 2,-2 6-4,1-1 0,6 12-13,-10-19-22,18 3-5,-8-28 2,25 17-3</inkml:trace>
  <inkml:trace contextRef="#ctx0" brushRef="#br0" timeOffset="117190.8">10219 9311 79,'-11'9'38,"-16"17"-1,-6 33 0,-19 14-31,-3 25 0,-10 10-1,3 14 1,6-1-4,12 1 1,14-12-2,18-14 0,26-18-5,18-23-4,31-9-31,5-22 0,16-8 0,0-17-1</inkml:trace>
  <inkml:trace contextRef="#ctx0" brushRef="#br0" timeOffset="117580.8">10471 9914 97,'15'-19'39,"5"8"1,4-14-1,17 5-36,-4-3-1,6 4 0,-2 3 0,-1 8-1,-8 8 0,-8 11 1,-11 8-1,-10 12 1,-12 7-1,-11 11 1,-11 4 0,-7 5 1,-4 0-1,3-5 0,4-3-1,12-9 1,12-11-1,17-11-1,20-12-1,11-14-3,18 2-15,-2-20-20,15 5-1,-8-12-2,5 8 0</inkml:trace>
  <inkml:trace contextRef="#ctx0" brushRef="#br0" timeOffset="118048.8">11547 9903 94,'-39'7'39,"-6"0"1,7 9-2,-1-4-33,10 3-1,7-3-2,14 5 0,11-2-1,13-2 0,12 1-1,8 1 1,5 3 0,-2 2 0,-6 6 0,-6 4-1,-13 5 0,-9 2 0,-13 2 0,-7-2 0,-6-2-1,0-7 1,2-5-3,7-15 0,12-8-4,3-19-17,24 1-14,2-19-1,16-1 0,-1-14 0</inkml:trace>
  <inkml:trace contextRef="#ctx0" brushRef="#br0" timeOffset="118236">11928 9934 93,'0'0'38,"-11"29"3,-9-3-2,8 9-31,-14 5-3,7 4-2,0 0 0,5-1-1,5-5-2,6-7 0,8-5-3,6-16-5,20-2-29,-8-22-4,15-2 2,-3-16-1</inkml:trace>
  <inkml:trace contextRef="#ctx0" brushRef="#br0" timeOffset="118392">11973 9751 106,'-26'-8'39,"-1"3"0,15 21-5,7-3-35,9-2-5,26 9-29,-1-7-4,15 9 1,2-7-2</inkml:trace>
  <inkml:trace contextRef="#ctx0" brushRef="#br0" timeOffset="118813.2">12366 9963 93,'-26'-1'39,"0"9"1,-13-9 0,3 14-34,-6 0 0,3 13 0,0 5-2,3 9 0,5 1-1,11 0 0,11-4-1,13-6 0,15-10-1,10-8 0,10-16-1,8-8 1,0-9-1,2-6 0,-5-5 0,-8-3 0,-7 4 0,-8 3 0,-9 8-1,-12 19 1,0 0-1,-3 15 1,-11 22-2,-2 16 2,-2 18-2,0 16 2,-4 10-1,1 5 1,-1 2-2,-1-5 3,-3-6-2,0-11 0,-7-16 1,-4-17-1,-2-15 0,-2-17-2,3-14 1,0-20-6,10-3-8,-7-28-22,24-9-3,-2-22 1,20-7-2</inkml:trace>
  <inkml:trace contextRef="#ctx0" brushRef="#br0" timeOffset="119374.8">13051 9951 71,'13'-14'38,"1"7"-2,-9-5 2,-5 12-30,0 0-4,0 0 0,-12 1 0,12-1 0,-22 11-1,12-5 0,-2-3 0,12-3 0,-15 5-1,15-5 0,0 0-1,0 0 1,0 0-1,0 0-1,0 0 1,0 0-1,13 1 0,-13-1 1,0 0-1,13 6 0,-13-6 0,0 0-1,0 0 0,0 0-2,-4 11-3,-5-22-28,9 11-5,10-25-1,5 9-1</inkml:trace>
  <inkml:trace contextRef="#ctx0" brushRef="#br0" timeOffset="119702.4">13624 9450 85,'-29'-25'37,"-13"-6"1,1 9 0,-8 0-33,2 11-1,-2 9 0,2 15-1,2 12 0,3 21 1,4 14-1,7 14 1,4 12-1,5 12 0,1 7-1,3 3-1,3-3-1,3-9 2,4-8-4,3-14 1,10-15-4,4-28-6,20-9-29,-3-28 1,14-6 0,-4-22-4</inkml:trace>
  <inkml:trace contextRef="#ctx0" brushRef="#br0" timeOffset="119905.2">12923 9985 108,'-20'10'43,"21"3"0,12-16-2,25-4-38,13-8-2,14-5-1,12-2-3,1-4-3,12 15-13,-12-11-20,7 17-2,-18-5 0,3 13-1</inkml:trace>
  <inkml:trace contextRef="#ctx0" brushRef="#br0" timeOffset="120123.6">13745 9961 97,'-16'2'41,"8"11"0,-8-7 0,9 16-36,-5-5-1,3 9-1,-5 8 0,2 5-3,-1 4 0,0-2-1,8 1-3,2-13-5,19 1-31,-3-20-3,17-4 4,-2-21-3</inkml:trace>
  <inkml:trace contextRef="#ctx0" brushRef="#br0" timeOffset="120295.2">13814 9779 96,'-35'-30'38,"8"12"0,4 2-3,13 5-37,10 11-16,18-1-19,11 4 0,1-2-2,13 10 1</inkml:trace>
  <inkml:trace contextRef="#ctx0" brushRef="#br0" timeOffset="120747.6">14162 9957 96,'-16'4'39,"0"2"1,-11-13 0,3 7-36,-7 0 0,1 7-1,-4 6 1,4 13-1,-1 5 1,4 6-1,6 1 0,11-1-1,8-7-1,12-7 0,12-13 0,9-12-1,12-14 0,4-11 0,4-7 0,-2-9 0,-1-3 0,-8 0 0,-6 4 0,-9 7-1,-9 9 1,-6 15 0,-10 11-1,-10 32 1,-6 16-1,-5 20 0,-5 20 0,-6 14 2,1 9-2,-3 5 2,2-4-1,2-9 1,0-12-2,3-17 2,3-16-1,3-21-2,1-19 2,8-17 0,3-14-2,4-19-2,12-8-4,-6-27-19,23 4-14,-3-13 2,18 9-4,-6-7 0</inkml:trace>
  <inkml:trace contextRef="#ctx0" brushRef="#br0" timeOffset="120919.2">14537 10317 110,'-7'16'41,"0"5"2,-18-12-3,9 1-39,-7-1-5,-8-13-22,12 14-16,-10-10 2,8 6-3,-11-3 1</inkml:trace>
  <inkml:trace contextRef="#ctx0" brushRef="#br0" timeOffset="121215.6">12721 10705 108,'-21'-7'44,"6"9"0,-8-12-2,9 5-39,0-4-5,4-4-5,20 11-27,-6-14-8,17 10 1,1-11-1</inkml:trace>
  <inkml:trace contextRef="#ctx0" brushRef="#br0" timeOffset="121730.4">14687 9279 65,'-3'-19'39,"17"8"-1,8 2 1,16 16-31,8 3-1,17 22 0,-2 6-2,6 17-2,-5 12 0,-7 14 0,-12 11-1,-14 12 1,-20 6-1,-14 7 1,-20-3-2,-7-1 3,-6-8-4,0-14 0,6-10-7,-3-29-31,27-17-3,8-35 2,18 5-5</inkml:trace>
  <inkml:trace contextRef="#ctx0" brushRef="#br0" timeOffset="121870.8">15445 10487 101,'-30'23'36,"-6"-11"-33,10-10-2,11-17-39,10-5-4</inkml:trace>
  <inkml:trace contextRef="#ctx0" brushRef="#br1" timeOffset="128610">15206 6247 22,'12'-10'27,"-8"-3"1,2 2-5,-6 11-6,0 0-4,13-7-4,-13 7-3,0 0-1,-2 16-1,3 1 0,0 1-3,2 7 0,2 6-1,2 9 1,-1 6-1,-1 7 2,1 6-2,-1 5 1,-3 5-1,-1 4 2,-1 3-2,0 1 2,0 0 0,4-1-1,-3 2-1,5 0-1,0-3 1,2 4 0,-1 0 0,1 3-2,-2 2 2,2 4 0,0-3 2,0 5 0,0-2-1,4 2 0,0-5 0,3 0 0,3-1 0,1 1-1,0-1 1,1 0-1,-2 3 2,1 2-1,-4 2 0,-1 3 0,-5 3 1,-2 5 0,-5-1 1,-2 5-2,-2-2 0,-2 3 2,-1-3-2,0 0 1,2-4-1,-1-3 0,3 0-2,1-4 1,2-2-2,1-3 2,0-2-3,-2-7 0,6 3-9,-9-15-24,4-6 0,-3-15-1,1-9 1</inkml:trace>
  <inkml:trace contextRef="#ctx0" brushRef="#br1" timeOffset="129265.2">15433 10706 75,'-21'-4'36,"-4"-1"-2,-5 0 1,-10 5-37,-7 0 0,-12 7 1,-12 6 0,-11 5 2,-11 7 0,-11 1 2,-10 5 0,-14-2 0,-4 3-1,-7-4 0,-4 1-1,-11-4 1,-2-1-3,-4-3 2,-3-3-3,-1 0 2,-4-6-1,-2 0 2,-4-2-1,0-2 0,-3-1 1,-7-1-1,-5-1 0,-7-3 1,-2 1-1,-3 0 0,-4-2 1,-7 0-1,0 0 0,-3 1 1,-2 2 0,-2-1-1,-1 2 1,-7 1 0,-3 1-1,1 2 1,-6 1-1,-7 2 0,-3 2 0,-5 2 0,-1 2 0,2 1-1,-5 1 1,1 1 0,3-1 0,3-2 0,3 1 0,5-3 0,-2 0 1,-3-2-1,2-2 1,-5 0-1,0 1 0,4-1 0,-5 2-1,0 2-1,7-2-1,7 2-1,3-4-2,18 6-6,1-13-25,20 4 1,14-11-1,22-2 0</inkml:trace>
  <inkml:trace contextRef="#ctx0" brushRef="#br1" timeOffset="130340.4">15574 6732 54,'-8'-13'32,"8"13"0,0 0-1,14-15-23,2 14-3,1-5 0,12 4 0,3-5-2,10 4 1,5-4-1,10 2-2,6-2 2,8 4-2,7-3 1,7 3-1,8-3 1,11 1-1,7-3 0,9-2 0,11-4 0,14-2 0,11-3 0,10 1 0,5-4 0,11 2-1,6 4 2,4 1-2,6 5 1,0 3 0,4 4 0,3 3 0,5 2-1,-1 2 1,6 2-1,6 0 1,2-1-1,5-1 1,4-1 0,6-2 0,-1-1 0,7 0 0,2 0 1,-1 1-1,0 1 0,2 2 1,-5 1-2,1 2 1,0-1-1,-6 1 0,-3-2-1,-2-3-1,-5 0-2,-11-10-4,6 7-27,-29-8-4,-10 3 2,-24-4-3</inkml:trace>
  <inkml:trace contextRef="#ctx0" brushRef="#br1" timeOffset="131136.6">16296 7069 86,'-8'-23'37,"0"10"-1,-12-1 1,-2 17-32,-11 3-1,-2 14 0,-7 9-2,2 9 0,-2 6 0,6 4-2,7 2 1,12-3-1,12-3 1,14-6-2,16-7 0,9-10-3,17-9 0,6-14-4,21 1-12,-5-21-17,10-4 1,-6-14-1,1-1 2</inkml:trace>
  <inkml:trace contextRef="#ctx0" brushRef="#br1" timeOffset="131479.8">16808 7007 55,'11'-40'33,"-11"6"1,-4 13 1,-16 5-20,7 22-5,-15 5-1,8 23-1,-8 2-2,5 15-2,-4 3-2,5 9-1,-2-2 0,6 0 0,1-5-1,6-5 0,3-9 1,6-8-2,4-10 2,6-11 0,4-11 0,6-8 0,4-9 0,2-6 0,1-7 1,-1-1 0,-1 2-1,-2 1 1,-4 5-1,-3 11 1,-14 10-1,18-1-1,-15 15-1,-1 5-1,1 8 0,-1-1-2,5 8-2,-5-13-9,17 10-23,-7-16 1,12 1-1,-2-13-1</inkml:trace>
  <inkml:trace contextRef="#ctx0" brushRef="#br1" timeOffset="131854.2">17002 7325 89,'-10'11'37,"10"-11"0,-5 20 1,5-20-33,30 8-4,-1-14 2,15-2 1,4-6-2,8-3 1,0-4-2,-3-1 1,-6-2-1,-10 3 1,-12 3-1,-15 3-1,-10 15 0,-21-15 1,-9 17-1,-8 6 1,-8 6 0,-4 8 0,-1 6-1,4 2 0,7 0 0,10 0 0,15-4 0,14-4-2,18-5-1,15-12-3,23 1-4,-1-17-23,23 5-4,-2-15-2,8 3 1</inkml:trace>
  <inkml:trace contextRef="#ctx0" brushRef="#br1" timeOffset="132041.4">17764 7213 99,'-20'3'38,"-9"-1"0,6 9 1,-13-1-34,15 10-1,0 1 0,10 5-3,4-1 1,8 0-3,7-2 0,10-7-2,10-2-1,4-17-9,19-1-23,-5-16-3,15-1 2,-4-15-1</inkml:trace>
  <inkml:trace contextRef="#ctx0" brushRef="#br1" timeOffset="132228.6">18160 6855 93,'-14'6'37,"-7"12"0,4 20 2,-9 4-31,9 15-3,-2 2-2,7 4 0,6-1-4,6-5-3,15-1-9,-1-20-24,15-5-2,1-17-1,12-6 2</inkml:trace>
  <inkml:trace contextRef="#ctx0" brushRef="#br1" timeOffset="132493.8">18236 7105 110,'-35'20'39,"-8"1"2,11 10-3,3-4-33,11-2-1,9-3-1,10-1 0,10-9 0,11 0-2,9-7 1,7-3-1,5-2-2,-2-4 0,3 3-3,-5-4-2,2 14-18,-14-14-17,4 13 2,-17-8-3,6 9 2</inkml:trace>
  <inkml:trace contextRef="#ctx0" brushRef="#br1" timeOffset="134475">19061 7160 69,'10'-10'34,"-10"10"-1,0 0-1,0 0-26,0 0-2,-21 16 1,15 2-1,-8 1 0,4 4-1,-4 1-1,6 1-1,-1-3 1,5-1-2,3-6 1,3-4-1,-2-11 1,14 6-2,-3-14 2,6-5 1,-2-4-1,1-2 1,-3-6-1,-2 1 1,-3-1-1,-2 3 1,-6 2-1,-1 4 0,-5 5 0,6 11 0,-14-10 0,14 10 0,-12 11-1,8-1 1,4 2 0,5 0 0,4 0 0,6-1 0,4-5 0,5-1 0,3-5 0,4-3 0,-1-2 0,-1-1 0,-2-3 0,-3-1 0,-4 1 0,-3 1-1,-5 1 1,-12 7-1,12 0 0,-12 0 0,-2 24 0,-5-2 0,-2 7-1,-2 2-1,2 4 0,1-3-3,10 3-4,-5-16-23,22 3-6,1-16-1,15-4 0</inkml:trace>
  <inkml:trace contextRef="#ctx0" brushRef="#br1" timeOffset="134833.8">19607 7237 91,'-12'6'34,"12"-6"2,1 13 0,14-8-32,4-3-1,13-1 1,2-5-1,7 1 0,-2-6-1,-1-1 0,-3-2-1,-5-1 0,-9-2 0,-7 0 0,-11 0 0,-6 2 0,-10 3 0,-4 3 0,-10 5 0,-2 6 0,-6 6 0,1 7 0,-1 5 0,2 7 0,7 1 0,7 1-1,10-3 0,10-4-3,17-3-1,6-11-6,24 4-20,-2-20-10,16 2 3,-2-11-3</inkml:trace>
  <inkml:trace contextRef="#ctx0" brushRef="#br1" timeOffset="135192.6">20195 7159 102,'-25'0'39,"-11"0"0,6 10 0,-8 2-34,5 7 0,2 7-1,3 5-2,4 0 1,6 0-2,8-3 1,9-3-2,8-8 2,9-4-2,6-11 1,6-5-1,4-10 0,4-3 2,-1-6-2,-3 0 1,-3-3-1,-4 0 1,-5 1-1,-3 6 2,-7 5-3,-10 13 1,0 0-1,0 0-1,-12 30 0,2-7-2,4 8-2,-4-9-9,20 11-23,-4-15-2,20 2 1,-1-19-2</inkml:trace>
  <inkml:trace contextRef="#ctx0" brushRef="#br1" timeOffset="135504.6">20619 7161 104,'-19'4'39,"-10"-1"0,3 11-1,-7-10-32,7 14-3,2-3 0,8 3-1,7-3 0,9-2-1,12-3 0,7-3 0,6-1-1,4-3 1,1 1-1,-1 3 0,-5 1 0,-5 2 0,-12 4-1,-7 1 0,-8 2 1,-5 1-2,-4-1 0,0-6-1,5 1 0,1-14-7,11 2-27,14-14-3,8 2 3,3-12-3</inkml:trace>
  <inkml:trace contextRef="#ctx0" brushRef="#br1" timeOffset="135879">20919 7165 79,'0'0'39,"-18"-6"-1,18 6 2,-26 2-10,16 10-26,-4 1 0,5 12 1,-4 0-2,5 5-1,-1 1 0,4-1 0,4-2-1,4-4-1,7-7 1,7-9-1,5-6 1,5-8-1,3-8 1,1-5 0,0-7-1,2-2 2,-4-3-2,-5 1 0,-4 2 0,-5 5 0,-6 6 0,-3 7 0,-6 10 0,0 0-2,-11 19-1,2 2 0,2 6-2,-3-5-4,13 12-12,-9-13-18,18 2-2,-12-23 1,34 18 1</inkml:trace>
  <inkml:trace contextRef="#ctx0" brushRef="#br1" timeOffset="136206.6">21404 7193 108,'0'0'38,"-21"11"1,11 6 0,-10 4-34,8 5-2,0 0 0,3 4-1,1-4 0,5 0-1,0-6 1,4-4-2,-1-16 1,11 9 1,-11-9-1,17-17 0,-8-2 0,2-5 1,-3-5-1,0-4 1,-2 0-2,0 1 2,-2-1-2,1 6 0,-2 5 0,3 5 0,-6 17-2,18-17-2,-2 24-7,-16-7-19,25 10-10,-11-5 0,11 10 1,-6-8-2</inkml:trace>
  <inkml:trace contextRef="#ctx0" brushRef="#br1" timeOffset="136565.4">21669 7179 100,'-20'5'37,"15"5"3,5-10-2,0 19-29,0-19-3,27 22-1,-3-14-1,10 0-1,3-6 0,3-2-1,-1-5 0,-3-5-1,-5-4 0,-5-2-1,-9-3 0,-7-2 1,-8 0-1,-8 5 0,-10 5 0,-8 6 1,-8 8-1,-5 10 2,-6 9-2,1 9 0,3 6 0,8 0 0,9-1 0,12-4 0,20-4-2,9-12-6,26 2-17,-4-26-16,24-1 0,2-14 1,22 0-2</inkml:trace>
  <inkml:trace contextRef="#ctx0" brushRef="#br1" timeOffset="136986.6">22836 6729 110,'-12'-17'37,"-9"1"2,2 9-2,-14 7-35,4 13-1,-6 14 1,-3 14 0,-7 11 0,3 11 0,0 5 0,8 3-1,7-2-1,9-2 0,14-8-4,6-15-6,22-4-28,-4-16-3,10-5 3,-5-17-4</inkml:trace>
  <inkml:trace contextRef="#ctx0" brushRef="#br1" timeOffset="138203.4">22452 7107 117,'-19'3'40,"19"-3"1,14 6-1,12-5-36,3-2-1,8 0-1,2-3 0,2 2 0,-4-1-1,-4 2 0,-6 1 1,-7 4-2,-10 3 0,-8 5 0,-6 3 0,-8 3 0,-2 4 0,-2 0 0,1 1 0,0 1 0,3-5 0,5-1 0,7-18 0,3 13 0,-3-13 0,21-11-2,-9-2 2,5-9 0,-4-1 0,3-7 0,-3 1 0,0-2 0,-1 2 2,-1 1-2,2 4 0,1 3 0,3 5 0,3 3 0,2 5 0,2 5 0,2 3 0,-1 2 0,0 3 0,-2 2 0,-3 2 0,-4 1 0,-6 3 0,-4 1 0,-6 2 0,-5 2 0,-5 2 0,-5 2 0,-5 1 0,-1 0 0,2 0 0,-1-1 0,5-2 0,6 1 0,5-7 0,10-3 0,10-7 0,7-4 0,7-5 0,6-7 0,5-4 0,-2-8 0,0-2 0,-8 0 0,-7-2 0,-8-1 0,-8 4 0,-8 2 0,-9 4 0,-4 5 0,-4 6 0,0 5 0,0 4 0,6 4 0,11-5 0,-7 17 0,14-7 0,8 0 0,8-3 0,3-2 0,4 0 0,0-3 0,-1-1 0,-5 1 0,-3-2 0,-7 1 0,-4 1 0,-10-2 0,1 14 0,-6-3 0,-6 6 0,-1 2 0,-2 4 0,0 4 0,0-2 0,3 0 0,6-5 0,5-3 0,0-17 0,20 7 0,1-16 0,4-8 0,1-4 0,2-8 0,-1-1 0,-3-4 0,-7 4 0,-3 4 0,-9 5 0,-6 8 0,1 13 0,-20-2 0,7 13 0,-3 4 0,6 4 0,2 1 0,8 0 0,9-5 0,9-6 0,8-6 0,6-5 0,4-6 0,-1-5 0,2-2 0,-5-4 0,-3-1 0,-4 2 0,-6 0 0,-5 7 0,-14 11 0,14-5 0,-14 16 0,-2 8 0,-4 8 0,0 7 0,1 7 0,1 4 0,-2-8-4,18 12-19,-18-22-11,21 4-9,-7-15 0,10 0-2,-8-16 2</inkml:trace>
  <inkml:trace contextRef="#ctx0" brushRef="#br1" timeOffset="138952.2">16241 8009 68,'13'-6'37,"-1"5"-1,-12 1 0,-1 11-29,-18-2-1,1 16 1,-12 0-3,0 6-1,-2 1 0,7 1 0,4-4 0,14-3-2,8-6 1,12-10-2,12-9 1,9-7 0,4-5-1,3-4 1,-2-6-1,-4-2 1,-8-1-1,-9 2 1,-12 1-1,-8 5 1,-11 3-2,-8 8 3,-6 5-3,-4 8 1,2 4 0,1 0-3,11 3-1,5-12-5,26 9-23,0-18-7,24-2 2,8-14-4</inkml:trace>
  <inkml:trace contextRef="#ctx0" brushRef="#br1" timeOffset="139139.4">16791 7739 82,'-13'-7'38,"1"15"-1,-7 7 0,5 14-32,-5 11-2,4 10-1,0 7 0,2 4-3,7 4-1,1-8-4,13 3-25,-5-16-6,9-3 0,-4-16-1</inkml:trace>
  <inkml:trace contextRef="#ctx0" brushRef="#br1" timeOffset="139326.6">16587 8094 95,'-19'-9'40,"1"-5"-1,18 14 1,3-13-37,16 3-2,14-4-2,10-9-6,18 9-20,-6-15-11,15 5 1,-8-7-3,4 8 3</inkml:trace>
  <inkml:trace contextRef="#ctx0" brushRef="#br1" timeOffset="139685.4">17139 7731 90,'-24'-6'38,"13"17"0,-10 2 1,14 16-32,-13 3-3,6 11 1,-3 3-1,3 9 1,-1 1-2,4 0-1,1-4 0,5-3-1,3-8 1,5-5-2,6-11 0,3-11-1,6-10 2,6-10-1,0-7 0,3-8 0,-2-6 0,1-4 0,-4 1 0,-2 3 1,-6 5-2,-6 11 2,-8 11-1,0 0-2,1 13 0,-6 7-1,4 7-1,1-2-3,12 9-4,-9-19-17,25 10-11,-4-15 0,17-1 0,-4-11 2</inkml:trace>
  <inkml:trace contextRef="#ctx0" brushRef="#br1" timeOffset="140293.8">17570 8069 93,'-10'17'37,"-2"-6"3,15 6-2,-1-6-33,12-4-2,7-10 0,7-6-1,1-4 0,3-4 0,-1-3-1,-5-3 0,-7-3 0,-6 2 1,-7 3-2,-7 3 1,-8 2-1,-8 5 1,-4 7-1,-4 6 1,-4 7-1,-1 9 1,2 3 0,5 11 0,6-1 0,10 2-1,9-3 1,11-3 0,11-7-1,11-5 0,9-8 1,4-8-2,5-7 1,-3 0 2,-1-7-2,-6 5 1,-6-3-1,-9 7 2,-8 5-2,-9 7 0,-9 9 0,-4 0-1,-6 11 1,0 0-2,-2 6 2,3-3-1,0-1 1,3-3-1,4-6 1,5-6 1,-5-13-1,19-2 0,-7-12 1,1-8 0,2-7-1,0-9 1,2-3 0,1-3 0,0 0 0,1 3 0,4 3-3,0 1-1,12 17-11,-15-7-13,19 21-11,-8-2-3,9 12-1,-1 1 1</inkml:trace>
  <inkml:trace contextRef="#ctx0" brushRef="#br1" timeOffset="141120.6">18830 8163 85,'17'6'38,"0"-12"1,11 0 0,1-7-30,9-5-6,3-1-2,2-2 1,-5-2 0,-3 1 0,-8 0-1,-7 1 2,-12 6-2,-10 4 1,-12 1-1,-8 8 0,-12 4 1,-4 8-1,-6 4 0,0 9 1,3 3 0,8 5-2,11 0 2,14 1-2,16-4 1,16-5-1,16-4 0,13-10-1,8-5 1,4-4 1,1-5-1,-1-4 0,-6-3 0,-9-2 0,-8-3 0,-11 3 1,-10-1 0,-8 5 0,-11-1-1,-2 11 1,-20 2-1,1 7 1,-6 9-1,0 2-1,-1 6 0,3-1 0,7 3 1,7-7-1,8-2 0,9-5 1,9-9 0,8-6 0,7-9 1,4-6-1,1-5 1,0-6-1,-2-5 1,-3-1 1,-3-2-1,-6 5 0,-4 5 0,-5 6 0,-5 8-1,-9 11 1,2 17-1,-5 5-2,-2 9-1,0 2-1,8 8-1,0-7-3,13 9-6,-5-24-12,26 5-12,-5-16-1,15-2 0,-8-13 3</inkml:trace>
  <inkml:trace contextRef="#ctx0" brushRef="#br1" timeOffset="141463.8">19996 8156 97,'-6'-22'38,"-13"-3"1,1 11 0,-8 0-31,1 15-2,-5 4-2,5 11 0,-1 10-1,6 6-1,4 1 0,13 2-1,7-4-1,14-8 0,8-8 1,9-9 0,6-10-1,3-11 0,1-7 1,-2-9-1,-3-9 1,-3-7 0,-4-5 0,-7-2 0,-5 2 0,-6 4 0,-7 8 0,-9 10-1,-7 16 2,-8 14-2,-3 15 0,0 9-2,1 11 1,1 8-1,10 3-2,5-3-3,17 4-8,-6-21-12,26 11-10,-9-17-3,15-1-2,-4-16 2</inkml:trace>
  <inkml:trace contextRef="#ctx0" brushRef="#br1" timeOffset="141713.4">20564 7903 119,'-21'-5'42,"21"5"1,-28-6-2,18 7-38,-2 4-5,12-5-4,-2 24-19,-6-10-15,15 14-1,-6-10-1,13 14 0</inkml:trace>
  <inkml:trace contextRef="#ctx0" brushRef="#br1" timeOffset="141869.4">20508 8232 118,'-21'7'42,"7"1"0,-5-12-1,8-2-41,11 6-5,-8-24-21,20 18-15,-9-7-1,11 8 0,-14 5-1</inkml:trace>
  <inkml:trace contextRef="#ctx0" brushRef="#br1" timeOffset="147282.6">16046 8880 38,'0'0'30,"12"2"3,-14 8-1,-6 1-24,7 17 0,-8-4-1,8 13 1,-10-6 0,11 6-3,-6-7-1,8-1 0,-4-8-2,5-4 0,-3-17 0,7 13 0,-7-13-1,16-14 0,-7-2 0,2-4 0,-2-4 0,-1-4 0,-1 0-1,-1-1 0,-5 2 0,-3 3 1,-2 6-1,1 3 0,3 15 1,-8-15-1,8 15 1,0 0-1,0 0 0,6 11 1,-6-11-1,19 12 1,-5-8 0,2 0-1,3-4 1,0-1 0,3-3 0,2-2 0,-2-3 0,1 1 0,-2-2 0,-2 2-1,-3-1 1,-3 5 0,-13 4-1,18 8 1,-14 5-1,-1 7 1,-2 8-1,-1 7 0,1 3 0,1 2-1,5 3 0,-1-6-3,12 4-8,-6-17-25,15 3 0,-5-17 0,9 1-2</inkml:trace>
  <inkml:trace contextRef="#ctx0" brushRef="#br1" timeOffset="148983">16680 9098 50,'7'-10'35,"-7"10"1,0 0-6,0 0-15,5 11-1,-5-11-4,0 32-3,-2-9-4,1 8-1,0 2-2,-3 2-2,5 3-5,-8-16-14,12 9-15,-5-13-1,7 0 0,-7-18 0</inkml:trace>
  <inkml:trace contextRef="#ctx0" brushRef="#br1" timeOffset="149669.4">17167 8888 90,'21'-12'37,"0"-4"-1,4 4 2,2-1-37,0 3-1,1 3-2,-3-1-1,3 18-14,-11-5-19,2 5 1,-10 1-2,-2 4 0</inkml:trace>
  <inkml:trace contextRef="#ctx0" brushRef="#br1" timeOffset="149825.4">17183 9103 96,'-18'10'39,"18"-10"1,13 4-1,10-12-36,19-7-2,12-7-2,14 8-13,-2-14-24,9 8 0,-11-6 0,4 8-3</inkml:trace>
  <inkml:trace contextRef="#ctx0" brushRef="#br1" timeOffset="150293.4">17968 8737 49,'0'0'34,"0"0"0,0 0 2,-20 10-22,3 16-3,-13-4-1,8 10-3,-5-4 1,13 4-3,4-5 2,15-3-4,14-7 0,16-9-1,10-5-1,12-9 0,7-4-2,6-11-2,4 0-4,-10-12-5,3 7-27,-17-6 1,-4 3-2,-16-4 1</inkml:trace>
  <inkml:trace contextRef="#ctx0" brushRef="#br1" timeOffset="150465">18268 8706 83,'-36'38'40,"8"12"-3,-1 1 3,11 4-33,2 1-5,10 0-3,10-7-1,3-17-15,19-1-20,3-16 0,13-7-1,5-17 0</inkml:trace>
  <inkml:trace contextRef="#ctx0" brushRef="#br1" timeOffset="150621">18519 8968 103,'-23'10'38,"7"1"-1,5-8-5,-3-11-67,31 0-4,3-9 2,14 0-3</inkml:trace>
  <inkml:trace contextRef="#ctx0" brushRef="#br1" timeOffset="150964.2">18761 8728 90,'-16'2'38,"16"-2"0,0 0 1,13-10-36,10 0 0,11 2 0,1-2 0,4 5-1,-3 1 1,-5 5-1,-9 6-1,-9 7 1,-16 3-1,-8 10 1,-12 1 1,-6 4-1,-6 0 0,0 0-1,3-2 2,5-2-2,10-3 0,11-7-2,13-3-1,9-7-2,14 1-3,-2-14-23,19 9-10,-5-11 1,9 5-2</inkml:trace>
  <inkml:trace contextRef="#ctx0" brushRef="#br1" timeOffset="151120.2">19220 9020 95,'-21'30'37,"3"3"-2,-3 1-1,-1-4-38,14 6-31,-3-9 0,10-3-1,2-12-1</inkml:trace>
  <inkml:trace contextRef="#ctx0" brushRef="#br1" timeOffset="151900.2">19616 8833 86,'-10'-3'37,"0"19"-1,-9-1 1,4 10-32,-7 1 0,7 5-1,-4-3 0,9 2-2,0-8 0,10-3-1,6-8 0,7-6 0,4-7-1,4-6 0,3-9 1,1-3-1,-3-7 0,-2-4 1,-4 0-3,-4-3 3,-3 3-3,-5 2 2,-3 5-1,-1 6 1,-3 7-2,3 11 2,0 0 1,-12 4 0,10 6 2,4 8-2,2 0 2,4 2-1,2-2 1,7 1-2,1-4 2,6-3-2,2-4 0,2-5-1,-1-7 1,4-2 0,-4-4 0,1-4 0,-5 0-3,-4 2 3,-5-1-3,-4 4 3,-10 9-2,11-3 1,-11 3 0,-3 22-2,0-1 3,-1 3-2,1 7 2,-1 5-3,3 2 0,1-3-2,7 2-2,-4-15-20,13 5-12,-3-13 0,9-2-2,0-16 1</inkml:trace>
  <inkml:trace contextRef="#ctx0" brushRef="#br1" timeOffset="152259">20214 9033 102,'-18'7'39,"18"-7"0,0 0 0,0 0-35,17-5-2,-3 6 1,-2-1-1,0 5 0,-12-5 0,16 15-1,-15-4 0,-2 4 1,-7 1-1,-2 3 0,-5-2 0,1 4-1,0-3 1,4 0-1,6-5 1,4-13-2,14 13-1,5-15-3,17 5-18,-6-20-15,18 2-2,-5-15 0,10 3-2</inkml:trace>
  <inkml:trace contextRef="#ctx0" brushRef="#br1" timeOffset="152446.2">20703 8869 105,'-15'7'40,"15"-7"-2,0 0 0,0 0-35,27-5-4,-3-5 0,8 9-9,-10-11-26,11 6-3,-11-4 2,0 10-2</inkml:trace>
  <inkml:trace contextRef="#ctx0" brushRef="#br1" timeOffset="152602.2">20695 8986 111,'-31'21'40,"13"3"1,4-12 0,14-12-37,27 3-2,3-8-3,13-3-3,-4-12-29,19 5-7,-7-10 0,6 5-2</inkml:trace>
  <inkml:trace contextRef="#ctx0" brushRef="#br1" timeOffset="158670.6">21500 8660 57,'-18'-16'35,"-3"6"0,-9 0 0,-2 15-23,-11-6-4,8 14 0,-6-3-2,8 8-1,3 0-1,8 1-1,7-4 0,13 0-1,2-15 0,27 15-1,1-15 0,9 0 0,5-4 0,4-1 0,-2-2-1,0 0 1,-8 1-1,-7 2 1,-8 1-1,-9 5 0,-12-2 0,-7 20 1,-9 5 1,-6 8-1,-4 7 1,-3 10-2,1 8 2,2 0-3,6 1 0,6-9-8,23-4-27,1-19-3,19-9 0,3-19-1</inkml:trace>
  <inkml:trace contextRef="#ctx0" brushRef="#br1" timeOffset="158826.6">21812 8885 90,'-16'7'39,"-3"-4"-2,6-3-2,13 0-45,0 0-29,4-16 0,10-1-1</inkml:trace>
  <inkml:trace contextRef="#ctx0" brushRef="#br1" timeOffset="159091.8">22122 8671 91,'-26'10'38,"5"9"1,-6-2-1,8 7-32,2-3 0,10 6 0,6-4-1,11-3-3,14-9 1,12-5-2,11-9-2,11-9-2,10 0-6,-7-22-10,12 9-21,-14-10 0,0 9-1,-17-8 1</inkml:trace>
  <inkml:trace contextRef="#ctx0" brushRef="#br1" timeOffset="159247.8">22351 8684 100,'-47'48'39,"8"8"1,3-11-3,13 8-35,9-3-2,6-12-10,16 2-24,4-13-5,11-5 1,2-12-2</inkml:trace>
  <inkml:trace contextRef="#ctx0" brushRef="#br1" timeOffset="191836.2">16858 9796 10,'0'0'29,"8"-12"1,-8 0-7,0 12-3,2-12 1,-2 12-2,0 0-5,0 0-3,0 0-5,8 15-1,-10-1-2,3 8-1,-1 6-1,1 7 0,-2 6 0,1 4-1,-2 1 1,1-1 0,-1-7 0,0-2 0,0-10 0,2-7 0,0-19 0,2 10 1,3-22-1,2-5 0,0-12 1,2-6-1,-2-9 1,2-5 0,0-5 0,-3 2 0,1 4 0,2 5-1,-1 7 0,1 9 0,5 7-1,3 7-2,10 11-3,1-6-6,18 14-26,-4-4 0,11 7-1,-4-4 0</inkml:trace>
  <inkml:trace contextRef="#ctx0" brushRef="#br1" timeOffset="192085.8">17484 9931 90,'10'11'36,"-12"1"-1,2 13 2,-12 1-33,7 6-3,1 4-2,-1-4-2,9 8-12,-4-15-21,12-5 1,2-14-2,12-7 1</inkml:trace>
  <inkml:trace contextRef="#ctx0" brushRef="#br1" timeOffset="192257.4">17879 9790 89,'0'0'35,"22"-16"-1,-4 6-2,10 0-36,-4-8-10,14 5-21,-1 0 2,8 1-3,-6 2 1</inkml:trace>
  <inkml:trace contextRef="#ctx0" brushRef="#br1" timeOffset="192444.6">17983 9993 95,'-18'24'38,"6"-16"1,12-8-2,21-11-34,9-10-5,18 4-17,3-14-17,12 3 0,-1-4-2,8 6 0</inkml:trace>
  <inkml:trace contextRef="#ctx0" brushRef="#br1" timeOffset="192834.6">18859 9568 95,'-21'-8'39,"1"16"-1,-14 1 2,2 15-34,-3 6-2,4 13 1,-2 3-2,10 8 1,8-2-2,13-2 0,17-9-1,15-10 0,13-15 0,10-14-1,10-14 1,1-13-1,-2-11 1,-7-8-1,-13-2 0,-13-3 0,-16 5 0,-13 0-1,-14 6 1,-10 3-1,-9 7 0,-2 8-2,0 7 0,0 3-3,20 19-26,-6-8-6,20 13-1,2-4-1</inkml:trace>
  <inkml:trace contextRef="#ctx0" brushRef="#br1" timeOffset="192990.6">19318 9772 111,'-12'9'37,"-3"-8"-2,2-9-15,13 8-58,0-15 1,13 8-2,-1-6 0</inkml:trace>
  <inkml:trace contextRef="#ctx0" brushRef="#br1" timeOffset="193411.8">19906 9567 94,'-22'-7'37,"-12"1"3,3 14-2,-14 1-31,10 12 0,-3 2-1,6 7-1,5-1-1,12 0 0,11-9-2,13-6 0,12-10-1,13-8-1,7-9 1,6-4-1,1-5 1,-2 0-2,-7 3 2,-8 3-2,-9 8 2,-22 8-1,8 10 0,-17 12 0,-9 12 0,-6 10 1,-2 9-2,0 6 0,7 3-2,2-6-4,19 6-10,0-26-22,25-5 0,4-25-1,21-10 0</inkml:trace>
  <inkml:trace contextRef="#ctx0" brushRef="#br1" timeOffset="193739.4">20380 9620 111,'-12'-17'40,"2"20"-1,-14-1 1,3 15-35,-5 6-2,6 7 1,0 5-2,9 1 1,6-2-2,10-4 1,9-4-1,7-7-1,8-6 1,1-6-1,1-4-1,-3-3 2,-5 5-2,-6 2 1,-7 4 0,-8 8 0,-6 6 0,-5 5 0,-2 2-1,-2 2 0,1-3-2,1-11-3,14 5-19,-3-25-13,0 0-3,9-25 2,11-3-2</inkml:trace>
  <inkml:trace contextRef="#ctx0" brushRef="#br1" timeOffset="193911">20405 9659 133,'-13'-9'43,"13"9"-1,13-10-5,-1 0-37,19-4 0,9-2 0,7 3-2,-7-10-16,19 23-8,-19-12-10,7 17-6,-18-5 1,2 13-1</inkml:trace>
  <inkml:trace contextRef="#ctx0" brushRef="#br1" timeOffset="194067">20802 9900 127,'-16'44'43,"-11"-9"-2,7 8-1,-4-6-40,-2-7-6,15 13-22,-12-19-14,15 5 1,-3-16-3,12 0 2</inkml:trace>
  <inkml:trace contextRef="#ctx0" brushRef="#br1" timeOffset="195003">21375 9629 72,'0'0'34,"0"0"1,0 0 1,-2 15-27,4 11-1,-9 0 1,9 12-3,-6 2-1,9 9 0,-3-1-2,5 2-1,0-7-1,3-3 1,0-12-1,2-7 0,-1-13 0,1-10 1,-3-13-1,-1-9 1,-4-7 0,-3-6-1,-6-6 1,-3-2-1,-1-1 0,0 2 0,2 3 0,3 1-1,9 5 0,10 2-1,9 8 0,11 3-1,12 7-2,3-5-9,13 18-24,-8-4-3,6 14 1,-8-4-1</inkml:trace>
  <inkml:trace contextRef="#ctx0" brushRef="#br1" timeOffset="195408.6">21834 9840 106,'0'10'38,"0"-10"2,18 4-2,-1-9-32,9 3-3,0-2 1,2 5-2,-5 3 0,-2 4-1,-10 6 0,-4 7 1,-12 4-1,-7 4 1,-5 3-1,-3-1 0,-1-1 0,3-2 1,6-6-1,3-7-1,9-15 1,19 4 1,5-13-4,9-5 1,9-4-3,5-12-3,17 13-22,-10-17-10,11 8-2,-10-11 0,5 7-1</inkml:trace>
  <inkml:trace contextRef="#ctx0" brushRef="#br1" timeOffset="195642.6">22644 9688 122,'0'0'41,"0"0"2,0 0-3,13-14-38,4 2-1,8 1-2,1 0 0,6 4-2,-2 0-1,6 10-4,-16-10-24,9 14-9,-14-3 2,2 10-1</inkml:trace>
  <inkml:trace contextRef="#ctx0" brushRef="#br1" timeOffset="195814.2">22657 9862 114,'-24'23'39,"-1"-13"2,20 1-1,5-11-34,0 0-4,31-12 1,0-2-2,8-2-2,7-5-1,7 3-5,-11-10-27,16 10-7,-12-9 1,7 9-2</inkml:trace>
  <inkml:trace contextRef="#ctx0" brushRef="#br1" timeOffset="196282.2">23361 9541 98,'-14'-4'40,"14"4"1,-15-4-2,15 4-29,-19 9-7,4 5 1,-6 2 0,-1 12 0,-8 5-1,-1 11 1,1 3-1,3 4-1,6 0-2,9-5 0,10-4 0,13-10 0,15-11 0,11-12 0,9-11 0,11-9 0,0-12 0,2-8 0,-4-6 0,-6-6 0,-10-2 0,-8 0 0,-11-2 0,-11 1 0,-9 8 0,-11 5 0,-6 11 0,-9 10-2,-6 12 0,-8 8-2,5 18-8,-13-11-13,21 16-14,-4-12-1,17 3-1,14-22-1</inkml:trace>
  <inkml:trace contextRef="#ctx0" brushRef="#br1" timeOffset="199683">5875 12034 56,'4'-11'36,"-4"11"-1,4-12 0,-4 12-31,0 0 0,5 30-2,-7 0 1,-1 9 0,-3 6-1,3 7 0,-3-1-1,4 0 1,-2-6 0,6-8 0,-2-10 0,3-6-1,-3-21 1,13 8-1,-5-21 1,3-6 0,-1-11 0,1-2 1,-1-10-1,-1 0 0,-2 0 0,0 4 0,-1 4-1,-1 8 0,3 6 0,5 4-1,7 7-2,6-2-1,13 5-2,0-16-13,17 10-21,-3-12-1,12 1 0,-6-9 1</inkml:trace>
  <inkml:trace contextRef="#ctx0" brushRef="#br1" timeOffset="199995">6026 11716 83,'-15'9'41,"-2"-9"-1,17 0 1,17-9-37,13-3-2,11-5 1,12 1-2,6-1 0,7-3-2,7 6-3,-7-5-28,4 15-7,-13 1 0,0 10-1</inkml:trace>
  <inkml:trace contextRef="#ctx0" brushRef="#br1" timeOffset="200244.6">6809 11805 81,'-4'14'38,"4"-14"1,18 8 0,3-20-37,12 2 0,9-3-4,1-2 0,12 12-29,-14-9-6,-1 11-1,-15 0-1</inkml:trace>
  <inkml:trace contextRef="#ctx0" brushRef="#br1" timeOffset="200416.2">6859 12069 92,'-19'30'41,"5"-19"0,22 0-1,14-24-38,19-9-1,14-4-3,7-12-7,11 10-30,-4-12-1,15 6-1,-11-3-1</inkml:trace>
  <inkml:trace contextRef="#ctx0" brushRef="#br1" timeOffset="207498.6">8287 11249 12,'0'0'31,"7"-18"0,-12 5-4,5 13-6,-15-13-4,15 13-5,-30 5-4,10 10-2,-11 1 0,2 16-2,-6 9-1,2 14 0,-4 9-1,3 14 2,1 4-2,6 6-1,5 2 0,8-3-1,9-8-1,10-12-2,17-10-3,3-25-33,28-15 3,6-19-2,14-14 0</inkml:trace>
  <inkml:trace contextRef="#ctx0" brushRef="#br1" timeOffset="207857.4">8651 11474 63,'0'0'37,"-4"-17"-2,4 17 2,-16 2-33,8 8-1,-8 2 2,5 8 0,-4 0-1,6 8 0,0-3-1,7 4 2,6-4-2,9-2 1,5-4-3,9-4 2,5-6-4,4-4 0,7-8-2,0-7-3,8 0-4,-12-15-30,13 2 2,-8-11-3,3 0 3</inkml:trace>
  <inkml:trace contextRef="#ctx0" brushRef="#br1" timeOffset="208044.6">8938 11429 81,'-33'51'39,"10"11"1,-2-6-2,5 5-35,9-6-2,8-9-2,13-5-6,-6-16-31,24-8 0,2-21-3,15-5 2</inkml:trace>
  <inkml:trace contextRef="#ctx0" brushRef="#br1" timeOffset="208216.2">9261 11601 85,'-21'20'38,"-5"-5"-1,7-1-1,6 0-51,13-14-24,0 0 2,6-21-2,12 6 1</inkml:trace>
  <inkml:trace contextRef="#ctx0" brushRef="#br1" timeOffset="208590.6">9492 11470 95,'7'-13'40,"8"2"0,-1-15-12,9 11-24,0-3-1,4 6-1,-5 4 0,-3 8-1,-6 6 0,-7 9 0,-9 7-1,-7 7 1,-6 5 0,-6 5 0,-3 0 1,1 1 1,1-3-1,3-2 1,8-7-1,7-4 1,8-9-2,12-7 1,9-6-2,8-6-1,11-3-1,6-9-4,8 4-4,-6-15-31,14 11-1,-11-8-1,4 7 2</inkml:trace>
  <inkml:trace contextRef="#ctx0" brushRef="#br1" timeOffset="208855.8">10249 11481 59,'-15'8'39,"-10"1"0,2 11 1,-9-1-20,4 12-13,-4 1-3,2 7 1,0-2-3,4 0-1,5-4-1,6-7-2,7-5-1,8-21-8,0 0-28,15-9-2,-1-5 1,-3-12 2</inkml:trace>
  <inkml:trace contextRef="#ctx0" brushRef="#br1" timeOffset="209027.4">10022 11574 88,'0'0'41,"-13"-3"2,16 15-2,-3-12-30,7 23-6,9-9-1,13 1-2,7-2-2,6-3 1,7 0-3,2-7-3,13 7-28,-14-12-9,4 7 1,-18-9-3</inkml:trace>
  <inkml:trace contextRef="#ctx0" brushRef="#br1" timeOffset="211560">10941 11492 40,'3'-17'36,"-3"-5"0,-1 5 0,-12-10-21,9 12-6,-11-6-2,3 9-3,-6-1 0,0 10-2,-4 2 1,0 9-1,-4 5 1,1 12 0,-4 5 0,4 8-1,0 1 1,7 4 1,6-1-2,9-3 1,10-5-1,10-9 0,12-9-1,9-8 1,6-9-2,6-9-1,1-7 1,-1-8-2,-6-5 2,-5-2-2,-11-5 2,-9 3-1,-12-1 1,-12 5 0,-10 6 0,-8 3-1,-7 7 1,-5 6-1,1 8-1,1 2-2,12 13-6,0-10-29,21 5 0,0-10-2,34 13 2</inkml:trace>
  <inkml:trace contextRef="#ctx0" brushRef="#br1" timeOffset="211761">11491 11570 88,'-18'9'38,"0"-1"-2,-2-8-1,1-6-42,19 6-21,0 0-10,0 0 0,11-15-1</inkml:trace>
  <inkml:trace contextRef="#ctx0" brushRef="#br1" timeOffset="212135.4">11906 11382 73,'-19'-4'40,"-12"-2"0,1 13 2,-21-1-33,14 11-3,-4 1-1,8 5-1,1-1-1,10 1-1,7-1 0,13-5-1,12-6 0,10-5 0,9-8-1,9-5 0,5-5 0,4-1 0,-1-2 0,-8 1 0,-5 1 0,-8 6 0,-8 6 0,-17 1 0,5 21 0,-15 1 0,-7 9-1,-2 3 0,0 10-2,-2-5-4,14 10-24,-4-16-10,14 1 0,4-16-1</inkml:trace>
  <inkml:trace contextRef="#ctx0" brushRef="#br1" timeOffset="212431.8">12246 11417 83,'-26'11'41,"1"12"-1,-4-7 0,9 10-35,1-1-2,10-1 0,6-3-1,9-3-1,8-3 0,6-3 0,3 0-1,0 1 1,-1 1-1,-4 0 1,-6 3-1,-6 4 2,-7 1-2,-6 0-2,-3-2 1,-3-4-3,2 1-3,-8-14-32,19-3-2,-5-16-1,14-3 1</inkml:trace>
  <inkml:trace contextRef="#ctx0" brushRef="#br1" timeOffset="212619">12232 11417 92,'-8'12'41,"-2"-4"1,9 6-2,1-14-37,14 6-3,9-8-3,2-15-15,12 9-22,-2-10 0,10 1-1,-5-9 0</inkml:trace>
  <inkml:trace contextRef="#ctx0" brushRef="#br1" timeOffset="212915.4">12448 11177 93,'0'0'42,"-17"7"1,17-7-2,12 4-37,10-2-1,7 3-1,5 6 0,1 8 0,2 7-1,-5 11 0,-3 10 0,-10 10 0,-9 5 1,-11 7-1,-11 2-2,-9-1 1,-6-4-1,-1-7 0,-5-12-5,15 0-21,-5-25-17,16-8 2,7-14-2,4-16 1</inkml:trace>
  <inkml:trace contextRef="#ctx0" brushRef="#br1" timeOffset="213336.6">13168 11413 72,'0'0'39,"6"-16"0,-6 16 0,-1 10-34,0 7-1,-7 7 0,4 10-1,-7 4 0,-1 6-1,-1 3-1,2-3-4,3 1-2,-7-13-33,19-2-1,-5-14 0,12-3-2</inkml:trace>
  <inkml:trace contextRef="#ctx0" brushRef="#br1" timeOffset="213492.6">13066 11634 100,'-20'-6'41,"20"6"3,0 0-3,0 0-38,36-15-2,4 3-2,17-1-5,1-14-29,25 9-6,-1-11-1,13 7 0</inkml:trace>
  <inkml:trace contextRef="#ctx0" brushRef="#br1" timeOffset="214007.4">14066 11235 65,'0'0'37,"-14"-3"-1,3 13 2,-12 3-32,-1 11-1,-7 5 0,2 11-1,-4 4 1,7 6 0,2-2-1,12 2 2,9-8-3,15-5 1,14-13-3,12-10 1,13-14-2,8-11 1,3-11-1,-2-8-1,-7-8 2,-10-5-3,-12-2 2,-15-1 0,-14 3-2,-17 2-1,-7 7-3,-16-3-5,12 19-29,-16 3 1,11 14-2,-5 3 1</inkml:trace>
  <inkml:trace contextRef="#ctx0" brushRef="#br1" timeOffset="220699.8">14655 11009 51,'-15'6'38,"2"-5"1,13-1-2,-16 2-18,16-2-13,0 0-2,12-1-1,7-8 1,13-3 0,9-3-1,9-2 0,5-1-1,3 2 1,-3 1-1,-5 5 0,-11 9-1,-11 9-1,-17 10 0,-11 8-2,-11 10 2,-8 9-2,-3 8 2,0 6-2,4 2 2,3 3-1,9 3 0,6-3 2,8-3-2,6-6 3,2-4-1,1-6 1,-2-5-2,-4-2 2,-7-7-1,-5-4-1,-8-5 1,-5-5-3,-7-7 2,-3-4-2,-7-7 2,-2-4 0,-3-3 0,0-2 2,5 2-4,0-2 1,10 13-15,-6-10-22,27 7-1,-23 2-4,23-2 3</inkml:trace>
  <inkml:trace contextRef="#ctx0" brushRef="#br1" timeOffset="221604.6">7937 11356 52,'-6'-10'34,"-8"1"0,-2 5 1,-9 0-31,-1 6 1,-11-3 2,5 8 0,-9-5-1,6 5-1,-2-3-1,10 1 0,0-1-1,9-2-1,5-1 0,13-1 0,0 0 0,9 17-1,2-4 1,1 9-1,0 7 0,-2 12 2,-5 13-3,-8 11 1,-7 10-1,-4 6 1,-2 2-1,-2 0 0,3-6 1,4-7-3,6-14 3,10-11 0,8-14-1,7-12 0,7-9 0,4-10 0,3-7 0,2-6-1,4-3-1,1-7-1,9 5-3,-5-10-25,21 14-9,-2-2 0,17 11-1</inkml:trace>
  <inkml:trace contextRef="#ctx0" brushRef="#br1" timeOffset="222259.8">15777 11071 54,'18'-10'36,"-18"10"-1,0 0 0,-29 12-29,-5 18 1,-18 11-2,-5 21 1,-16 12-2,-1 10 3,-2 3-3,12 6 2,8-4-6,11-14-9,23-7-28,10-23 0,26-12-2,11-19-2</inkml:trace>
  <inkml:trace contextRef="#ctx0" brushRef="#br1" timeOffset="222478.2">15868 11468 74,'-11'-1'40,"-7"2"-2,1 15 2,-8 5-34,3 5-3,1 6 0,1 6 0,3 2-2,3 2 0,7 0-5,-1-12-26,21 2-9,1-11 1,11-2-2</inkml:trace>
  <inkml:trace contextRef="#ctx0" brushRef="#br1" timeOffset="222993">16084 11377 79,'-11'2'40,"11"-2"-1,22-15 1,1 7-36,6-2-1,4 3 0,-3 2-1,-2 5-1,-9 5 1,-7 8-1,-8 4 0,-8 6 0,-5 0 0,-1 0 0,-2-1-1,3 0 0,4-6 0,5-4 0,0-12 0,20 13 0,-4-8 0,2 0 0,-2 0 0,-2 2 1,-3 5-1,-5 1 1,-4 2-1,-5 1 1,-2 0-1,-3 0 0,-1 0 0,-1-1 2,-3-1-1,0 1 0,0 0 0,-1 2 0,2 2-2,-3-4-5,9 7-8,-6-13-27,17 1 1,-5-10-3,22-9 3</inkml:trace>
  <inkml:trace contextRef="#ctx0" brushRef="#br1" timeOffset="223149">16604 11567 87,'-17'11'38,"-9"-8"0,8 5 0,4-7-38,4-6-5,20 0-31,-1-9-2,19 0 1,4-10-3</inkml:trace>
  <inkml:trace contextRef="#ctx0" brushRef="#br1" timeOffset="223476.6">17144 11233 80,'-34'10'41,"2"14"-1,-13 2 1,3 15-34,-4 7-2,6 9 1,5 2-2,9 2 1,10-4-2,16-2 1,8-10-3,9-10-1,9-15 1,4-8 1,0-12-2,-2-8 0,-5-8-1,-10-6-1,-9-4 1,-8 0 1,-8 3-2,-10-3-4,-4 11 1,-12-6-20,7 18-14,-11-3-1,10 12-2,-4-3 1</inkml:trace>
  <inkml:trace contextRef="#ctx0" brushRef="#br1" timeOffset="224334.6">6081 13224 50,'0'0'38,"0"0"-1,12 6 0,-12-6-28,-2 25-3,0-4-1,7 8-2,-5 3 0,1 4-2,-2 3 1,1 2 0,-2-3 0,1-1 0,-3-6-1,3-5 0,0-7 0,3-9 0,-2-10 0,7-10 0,-1-9 1,1-6-1,-3-6 1,2-3-1,-1-1 1,-1-1-1,2 1 0,2 5 0,3 5-1,4 1-1,8 2-2,3-5-2,20 12-33,-9-11-1,10 6 0,-6-6-3</inkml:trace>
  <inkml:trace contextRef="#ctx0" brushRef="#br1" timeOffset="224584.2">6133 12873 78,'-30'7'41,"4"-12"-1,26 5 0,0 0-36,26-8-2,18-3-2,15-2-1,11 2-3,4-13-18,18 18-17,-3-8 0,6 11-2,-11-6 1</inkml:trace>
  <inkml:trace contextRef="#ctx0" brushRef="#br1" timeOffset="224787">6934 13019 51,'-13'16'39,"3"-12"-2,10-4 1,16-5-25,11 2-6,0-8-3,9 2-2,6 4-5,-6-11-19,3 20-15,-11-3-1,-6 14-2,-17 0 1</inkml:trace>
  <inkml:trace contextRef="#ctx0" brushRef="#br1" timeOffset="224958.6">6895 13413 91,'2'19'42,"-2"-19"3,36-5-3,14-16-40,2-11-3,14-1-4,-6-18-16,27 18-14,-6-12-7,16 9 0,-2-2-2</inkml:trace>
  <inkml:trace contextRef="#ctx0" brushRef="#br1" timeOffset="232977">8004 12648 62,'-1'-13'40,"8"-11"-1,20 2 1,10-7-35,17 4-1,12-1-1,5 8 1,-3 4-2,-2 7 0,-8 8-1,-10 10-1,-16 4 0,-13 7-1,-14 3 1,-9 4-1,-9 2 2,-2-1-3,-4 0 2,3-5-1,1-2 1,6-3 0,5-4 1,9-2-1,6-4 1,4-1 0,7-3-1,4 2 1,2-2 0,1 0 1,-2 1-1,-3 4 0,-7 5 0,-6 8 0,-11 7 0,-12 6-1,-9 8 1,-6 8 0,-6 2-2,0-5-1,5-3-1,5-15-4,25-7-33,-2-25 0,31-5 0,6-26-1</inkml:trace>
  <inkml:trace contextRef="#ctx0" brushRef="#br1" timeOffset="233133">9062 12883 74,'-21'3'39,"7"0"-3,14-3-1,2-31-52,22 16-19,5-13-2,11 3 0,4-8 1</inkml:trace>
  <inkml:trace contextRef="#ctx0" brushRef="#br1" timeOffset="233554.2">9791 12409 75,'-28'-7'40,"-14"-2"1,-1 11 1,-15 5-35,5 7-2,0 6-1,5 6-1,6 4-1,12 1-1,11-3 1,16-5-2,17-8 1,15-10-2,15-12 2,11-8 1,6-6-1,4-2 1,-3-3-1,-6 2-1,-10 2 1,-9 5 1,-12 7-2,-12 5 0,-13 5 0,-9 20 1,-7 3-2,-6 11 1,-3 12-1,-3 9 0,0 9 0,3 3-2,7 2-1,6-10-3,21 4-26,-2-23-8,22-7 0,3-22-1</inkml:trace>
  <inkml:trace contextRef="#ctx0" brushRef="#br1" timeOffset="233944.2">10398 12377 83,'-22'-21'42,"-2"12"0,-16 0-1,4 10-35,-10 9-2,0 13 0,2 7-1,6 7-1,6 2 0,12 2-1,12-5 0,15-6 0,11-9 0,14-13-2,8-9 2,7-9 0,2-10-1,-1-3 2,-6-2-2,-8 0 2,-9 5-2,-9 5 2,-16 15-2,0 0 1,-21 24 0,-3 9-2,-5 14 0,-5 8-1,-1 11 0,-1 0-2,13 9-5,-7-19-24,24 6-9,2-17 0,18-5-1</inkml:trace>
  <inkml:trace contextRef="#ctx0" brushRef="#br1" timeOffset="234365.4">11244 12041 72,'-3'21'39,"-33"29"-1,-17 31 1,-25 23-35,-12 25-1,-15 13-2,-2 8 1,4-3-3,8-19-6,25-12-31,17-27-1,31-27-1,24-34 1</inkml:trace>
  <inkml:trace contextRef="#ctx0" brushRef="#br1" timeOffset="235317">11207 12434 45,'21'-20'37,"-10"0"3,1 12-2,-12 8-23,0 0-5,4 21-3,-5 9-3,-4 4-2,1 9-1,1 7-1,0 3-2,3 2-3,-4-12-12,9 4-21,-1-11 0,11-5-1,2-16 0</inkml:trace>
  <inkml:trace contextRef="#ctx0" brushRef="#br1" timeOffset="235785">11592 12382 77,'-16'-1'39,"16"1"0,23-24-1,2 8-34,9-5-2,8 3 0,3 0 0,2 5-1,-4 5 0,-6 5-1,-8 8 1,-10 8-1,-14 6 1,-11 8 0,-13 5 0,-5 4 0,-3 1 0,3-4-1,3-3 1,12-7-1,12-7 1,17-7-2,13-4 1,11-6 0,6-1 0,1 3 0,-6 5 1,-10 6-1,-14 10 0,-16 9 1,-19 8-1,-16 8 0,-11 1 1,-4-1-1,1-3-1,6-10-3,18 0-15,7-29-21,28-10 0,12-20-1,25-6 0</inkml:trace>
  <inkml:trace contextRef="#ctx0" brushRef="#br1" timeOffset="235925.4">12371 12596 82,'-33'17'40,"3"0"-4,2-5-1,8-7-50,20-5-24,15-15 1,20-3-2,10-13 2</inkml:trace>
  <inkml:trace contextRef="#ctx0" brushRef="#br1" timeOffset="236206.2">13019 12238 79,'-35'10'40,"4"9"0,-15 4 0,-1 14-34,-3 8-2,4 10 0,0 5 0,8 6-1,9-2 0,15-4-1,15-9-1,15-9-1,14-14 1,11-13-1,5-13 0,0-12 0,0-8 0,-8-7-1,-12-4 0,-14-2-1,-15 3 0,-18-2-3,-9 11-3,-26-6-32,6 16 1,-15 0-2,4 12 0</inkml:trace>
  <inkml:trace contextRef="#ctx0" brushRef="#br1" timeOffset="236923.8">6224 14132 54,'11'-8'39,"2"11"-2,-13-3 1,-2 26-33,-3 0-3,1 13 0,-2 9 0,0 7-1,0 3 0,3 0 1,-1-2-1,3-6 1,1-6 0,4-10 0,-1-11 0,3-8-1,-6-15 1,14 4-1,-14-4 0,14-23 1,-9 5-1,1-5 0,-1-7 0,1-2 0,2-5 0,1-1-1,6-2 1,2 4-1,5-1 0,4 0-3,6 10-3,-8-4-33,14 15 1,-9-6-3,8 9 0</inkml:trace>
  <inkml:trace contextRef="#ctx0" brushRef="#br1" timeOffset="237204.6">6224 13931 69,'-25'5'42,"6"-10"-4,19 5 3,10-13-36,19 2-2,14-2 0,11-2-4,14 8-6,-3-5-32,19 11 1,-5-2-3,5 10 1</inkml:trace>
  <inkml:trace contextRef="#ctx0" brushRef="#br1" timeOffset="237407.4">7108 14095 69,'-11'5'41,"11"-5"-2,0 0 1,27-5-40,0-1-4,0-10-10,10 11-25,-3-3 1,3 7-2,-10-2 1</inkml:trace>
  <inkml:trace contextRef="#ctx0" brushRef="#br1" timeOffset="237547.8">7122 14330 74,'-27'27'42,"18"-3"-1,9-24 1,22 0-38,11-16-5,10-22-26,19 9-13,-6-8 0,9 4-3</inkml:trace>
  <inkml:trace contextRef="#ctx0" brushRef="#br1" timeOffset="242789.4">8426 13863 53,'-27'-9'37,"2"12"1,-13 0-2,2 13-30,-11-2-2,8 11 0,1 3 0,9 7-2,6 6 1,12 5-1,10-1 0,14 0-1,9-4 0,12-6 1,11-7-1,5-10 0,6-11 0,3-12 0,-3-10 0,-3-9-1,-7-9 1,-9-4 0,-11-7 0,-11-2 0,-9-1 0,-10-1 0,-6 5-1,-7 2 1,0 8-1,-1 5 1,4 12-2,2 7-1,12 9-4,0 0-27,7 32-7,6-10 0,14 8-2</inkml:trace>
  <inkml:trace contextRef="#ctx0" brushRef="#br1" timeOffset="242961">9063 14041 79,'-23'0'42,"2"2"-3,-7-11 0,5 1-42,23 8-33,-7-23-4,21 8 0,7-5 0</inkml:trace>
  <inkml:trace contextRef="#ctx0" brushRef="#br1" timeOffset="243397.8">9485 13852 81,'-18'-11'41,"18"11"0,12-24-2,4 10-37,7-1-1,7 1 1,3 1-1,-1 2 1,2 4-2,-5 6 1,-6 5-1,-7 7 1,-9 8-1,-10 8 1,-12 9-1,-9 8 0,-8 4 1,-3 8-1,-3 0 1,1 2 0,6-4 0,8-7-1,9-8 1,11-7 0,14-12 0,12-11 0,12-11-2,10-12-1,12-4-5,-8-17-27,20 8-8,-9-11 0,3 6-2</inkml:trace>
  <inkml:trace contextRef="#ctx0" brushRef="#br1" timeOffset="244115.4">10392 13815 46,'-10'-14'35,"10"14"4,-19-19-4,19 19-24,-32-10-2,13 9-2,-10-1-1,1 10-1,-8 0 0,5 9-1,-4 4-1,7 6-1,4 3 0,8 2-1,8-5 0,12-1-1,11-8 0,12-9 0,9-10 1,9-12-1,5-6 1,2-8 1,-1-4-2,-5-1 2,-6 2-2,-9 5 2,-10 11-2,-21 14 1,0 0-1,-8 38 0,-13 4 0,-8 16 0,-2 11 0,-4 6-1,2 5 0,6-6-1,7-3-3,1-24-13,18 6-23,1-21 0,14-9-2,2-16 1</inkml:trace>
  <inkml:trace contextRef="#ctx0" brushRef="#br1" timeOffset="248140.2">10860 13750 51,'0'0'38,"-19"9"-1,19-9 0,3-10-29,13 1-4,5-9 1,10 2-2,2-3 0,7 0-1,-2 2 0,-2 7-1,-5 5-1,-8 8 0,-8 9 0,-10 9 0,-11 6 0,-6 8 1,-9 2-1,-2 4 0,-2-1 0,6-3 0,3-6 0,10-7-1,9-7 1,13-8 0,11-7 0,10-8 0,5-3 1,2-1 0,-3 2-1,-4 7 2,-9 6-2,-10 6 0,-16 12 0,-14 8 1,-13 7-1,-9 4 1,-4 1 0,-3-5-1,6-4 1,3-7-1,11-9-1,9-13-3,12-5-9,17-12-26,11-6-1,0-11 0,10 1-1</inkml:trace>
  <inkml:trace contextRef="#ctx0" brushRef="#br1" timeOffset="248935.8">11771 13727 42,'4'-15'34,"-3"2"3,-1 13-1,-5-17-27,5 17-3,-14 8 1,5 9-2,-7 3 1,4 10 0,-3 1-2,6 8-1,0-2 0,9-1-2,6-6 1,10-8-2,9-13 1,15-9-2,13-11 0,10-15-1,11-5-1,-1-14-3,14 7-30,-16-11-2,-1 9-2,-19 0 1</inkml:trace>
  <inkml:trace contextRef="#ctx0" brushRef="#br1" timeOffset="249123">11950 13763 78,'-27'54'40,"14"9"0,1-7-3,9 4-36,9-3-2,3-7-3,20 0-35,-10-17 1,13-3-3,1-17 2</inkml:trace>
  <inkml:trace contextRef="#ctx0" brushRef="#br1" timeOffset="249809.4">12718 13832 68,'0'0'38,"0"0"-2,-7 13-4,-2 4-29,-1 12-1,-4 4 0,2 13 0,-6 3 0,3 3-1,1-5 1,6-3-1,5-13 0,7-10 1,8-14-1,7-13 0,6-13-1,5-7 1,3-10-1,1-4 1,-2-2 0,-3 2 0,-6 2 0,-5 8 0,-6 8 0,-8 9 0,-4 13-1,0 0 0,-17 20 0,10-2 0,1 2 1,9-2-1,6-4 0,9-6 1,9-10 0,11-10 1,9-6-1,2-5 1,2-2-1,-3-1 1,-5 2-1,-5 4 1,-8 7-1,-9 6-1,-6 9 1,-7 8 0,-4 12-2,-4 9 0,-5 9 0,-2 5-2,4 12-6,-11-11-31,15 6-1,-2-16-2,13-7 2</inkml:trace>
  <inkml:trace contextRef="#ctx0" brushRef="#br2" timeOffset="254224.2">16263 13664 39,'24'-31'36,"-10"-8"0,-6 6 0,-16-5-27,-4 15-1,-16-2 0,-6 15-2,-14 9-1,-3 16-1,-7 14-1,1 18 1,4 13-2,9 13 2,9 5-2,18 3-1,15-4 0,17-4 0,18-14-2,17-15 0,17-17-3,11-26-7,20-8-27,0-26-2,7-10 1,-4-20 0</inkml:trace>
  <inkml:trace contextRef="#ctx0" brushRef="#br2" timeOffset="254598.6">17010 13243 70,'-22'-3'39,"-13"12"-1,6 23-1,-6 8-31,6 18-2,0 8-1,5 10-2,0 3 0,3 1 1,5-5-1,3-4 2,4-8-2,4-14 0,5-12 0,5-13 0,6-15-1,8-12 0,5-14 1,6-10-2,1-7 2,3-2 0,-3-1-1,-2 6 1,-6 8 0,-5 12-1,-8 14 1,-5 10 0,-4 12-2,-3 6 2,2 6-3,2-3-2,8 4-2,-1-16-17,18 7-17,-2-15 1,14 0-1,-3-18 0</inkml:trace>
  <inkml:trace contextRef="#ctx0" brushRef="#br2" timeOffset="254941.8">17321 13815 69,'-2'10'39,"2"-10"-3,6 21 3,4-11-34,15-4-2,6-8 0,11-2 0,2-7-1,2-3 0,-3-6 0,-4-1 0,-9-2 0,-9 3-1,-12 0 0,-13 6 0,-14 6 0,-8 8 0,-9 9-1,-6 9 0,-3 7 0,2 6 0,3 5 0,8 2 1,10-1-1,13-4 0,14-5-1,11-10-1,19-5-1,7-12-3,14 2-3,-5-23-24,19 10-3,-11-15-2,7 6 0</inkml:trace>
  <inkml:trace contextRef="#ctx0" brushRef="#br2" timeOffset="255129">17967 13778 65,'-17'-16'36,"2"23"2,-15-3 0,9 16-24,-10-5-7,8 8-2,3-2-1,7 2 0,8-4-2,9-3 0,9-5-1,11-8-1,12-5-2,7-10-2,14 6-14,-10-24-21,18 3 2,-9-17-4,9 4 2</inkml:trace>
  <inkml:trace contextRef="#ctx0" brushRef="#br2" timeOffset="255316.2">18389 13296 81,'-17'-3'41,"-8"5"-2,6 22 1,-13 9-34,12 15-3,-1 8-1,5 8 0,4 4-4,3-6-4,14 9-25,-10-20-8,14-3 0,-2-19-2</inkml:trace>
  <inkml:trace contextRef="#ctx0" brushRef="#br2" timeOffset="255565.8">18428 13522 75,'-28'-9'40,"7"20"1,-9 2 0,10 12-28,-4 5-9,8 5 0,2-2-1,11 2-1,8-8 0,7-2-1,6-8 0,6-7-1,7-4-2,0-8-3,11 8-12,-22-24-10,17 16-13,-11-13-1,8 8-1,-8-6 0</inkml:trace>
  <inkml:trace contextRef="#ctx0" brushRef="#br2" timeOffset="256143">19723 13387 69,'0'-19'39,"0"19"-2,-25 2 1,5 15-31,-13 4-2,2 14-1,-6 8 0,3 11 0,4 3-1,11 4 0,14-5-1,15-5 0,17-9-1,16-15 1,15-16-2,11-17 1,8-16-1,-2-13 0,-5-10 1,-10-5-1,-14-6 0,-16 1 0,-18 3 0,-18 4 0,-14 8 0,-15 12-1,-8 8 1,-2 9 0,0 11-1,2 5-1,13 11-2,6-6-11,30 14-20,4-13-4,28 3-1,12-11-1</inkml:trace>
  <inkml:trace contextRef="#ctx0" brushRef="#br2" timeOffset="256299">20390 13681 97,'-42'20'40,"13"-4"-2,5-15-6,7-17-66,28 0-6,7-14 1,16 4-3</inkml:trace>
  <inkml:trace contextRef="#ctx0" brushRef="#br2" timeOffset="256689">20605 13412 77,'0'0'40,"0"0"0,11-14 0,7 3-32,17-3-4,3 0 0,9 3-1,-6 0-1,0 4 0,-7 5-1,-9 3 0,-12 5 0,-14 7-1,-14 4 1,-11 7 0,-6 5 0,-8 6 0,1 3 0,-2 3-1,7 1 1,5 0 0,10-5-1,11-3 0,11-9 0,12-8-1,12-7-1,9-13-3,17 3-8,-5-24-11,24 8-13,-9-16-3,17 4-3,-4-9 2</inkml:trace>
  <inkml:trace contextRef="#ctx0" brushRef="#br2" timeOffset="257219.4">21392 13337 62,'-5'-10'39,"-11"-6"0,3 11 0,-13-4-27,4 16-4,-10 2-3,2 13 0,-3 7-1,0 4-2,3 4 1,7-2-1,8-3 0,10-4 0,12-9-1,15-7 0,10-12 0,9-9-1,8-9 1,3-4-1,-1-2 1,-2 0-1,-9 2 0,-10 5 1,-9 10-1,-21 7 0,6 17 0,-21 12 1,-8 11-1,-7 10-1,-3 6 1,2 4-1,5-1-3,7-7-1,18 0-13,-3-29-8,33 0-13,2-24-1,25-6-2,0-22 1</inkml:trace>
  <inkml:trace contextRef="#ctx0" brushRef="#br2" timeOffset="257671.8">21699 13380 82,'-10'2'40,"21"4"0,4-13 0,18 1-34,7-4-2,8 1 0,-6 0 0,-2 2-2,-9 2-1,-5 4 1,-12 3-2,-14-2 1,5 14-1,-10-4 0,-2 2 0,-4 1 0,0 0 0,-3 4 0,1-1-1,0 1 2,2 0-1,0 2 0,4-4 0,6-1 0,5-4 0,-4-10 1,24 13-1,-3-10 1,1 1 0,-1 1-1,-5 5 1,-2 2 0,-12 6-1,-8 7 1,-9 4-1,-8 5 0,-5 1 0,0-2-2,6-1-1,3-11-3,19 2-10,0-23-9,22-6-14,4-19-1,20 0-1,-4-18 1</inkml:trace>
  <inkml:trace contextRef="#ctx0" brushRef="#br2" timeOffset="257937">22403 13254 92,'0'0'40,"0"0"2,-8 16-3,-15 5-32,2 9-3,-3 2 0,-1 8-2,2 0 1,6-4-2,11-4 0,12-4 0,14-10 0,17-10-2,18-9 0,12-10 0,11-7-2,2-8-3,7 4-8,-19-22-10,6 16-17,-26-10 2,-8 9-2,-23-6 2</inkml:trace>
  <inkml:trace contextRef="#ctx0" brushRef="#br2" timeOffset="258108.6">22649 13363 98,'-31'58'40,"-7"-7"1,15 8-3,0-9-35,5-7-4,11 6-16,-14-20-15,16 5-8,-6-12 0,4 6-2</inkml:trace>
  <inkml:trace contextRef="#ctx0" brushRef="#br2" timeOffset="260386.2">18791 14448 51,'-16'0'38,"16"0"0,-14-3 0,13 14-25,1-11-6,-5 14-1,7 5-2,1 11-2,-1 13-1,-2 7-2,-4 9 0,-3 1-3,1 4 0,-4-16-7,14 2-26,-8-22-1,12-10-1,-8-18 2</inkml:trace>
  <inkml:trace contextRef="#ctx0" brushRef="#br2" timeOffset="260542.2">18772 14736 65,'-41'-9'40,"6"15"-1,-8-5 0,15 11-32,8-6-2,20-6-1,38-1-3,12-15-3,30 2-25,1-18-12,20 3 1,-3-10-2</inkml:trace>
  <inkml:trace contextRef="#ctx0" brushRef="#br2" timeOffset="262367.4">19857 14422 41,'-12'-7'35,"-6"-2"1,-1 13-1,-14-3-26,9 17 0,-9 2-2,6 15-1,-2 3-3,10 11 0,1 1 0,10 0-2,8-3 1,12-7-2,8-10 1,12-9-1,6-13 1,6-16-1,4-13 1,0-11 0,0-13 1,-3-9-1,-7-9 0,-9-4 0,-10-1 0,-11 7 0,-9 6 0,-12 10-2,-8 15 1,-7 13 0,-2 17-2,-1 9 1,8 12-4,1-8-21,22 15-11,4-11-1,24 2-1,7-15 0</inkml:trace>
  <inkml:trace contextRef="#ctx0" brushRef="#br2" timeOffset="262507.8">20494 14398 74,'-21'14'36,"2"-4"-6,4-6-29,1-10-37,14 6-1,2-19-1</inkml:trace>
  <inkml:trace contextRef="#ctx0" brushRef="#br2" timeOffset="262866.6">20991 14109 71,'-35'22'38,"-11"1"0,3 16 0,-4 4-33,5 8-1,5 6-1,9 4 0,7-1-2,12-1 1,9-7-1,7-5 0,7-12 0,6-7 0,2-14-1,2-8 1,1-13-1,2-8-1,0-7 0,-4-10-1,-2 0 0,-7-6-1,-3 3 1,-7 3-2,-2 9 0,-12 0-3,10 23-17,-18-14-12,18 14 1,-17-4-3,17 4 2</inkml:trace>
  <inkml:trace contextRef="#ctx0" brushRef="#br2" timeOffset="263163">21252 14236 65,'14'-10'38,"-17"-2"-1,3 12 1,-19 1-31,1 10-2,-6 2-1,2 6-1,1 0-1,7 5 0,5-2 0,8 1-1,8-4 0,10-5 0,6-3 0,5 0-1,1-1 0,-1 1 0,-5 6 0,-7 2 0,-10 8 0,-9 3 0,-8 5-1,-5-1-1,-1-1-1,-2-7-2,9 2-23,-4-23-11,14-5 2,9-16-3</inkml:trace>
  <inkml:trace contextRef="#ctx0" brushRef="#br2" timeOffset="263350.2">21320 14204 83,'-22'-10'42,"-7"-1"-2,16 13 0,-3-2-34,16 0-3,29-5-2,9-5-2,18 1-4,7-16-16,27 14-17,-4-12-1,14 8-2,-7-9 1</inkml:trace>
  <inkml:trace contextRef="#ctx0" brushRef="#br2" timeOffset="263787">22045 14030 63,'0'0'38,"0"0"-1,-16 5-1,-13 3-28,1 16-2,-8 7-1,-1 13-2,-3 5 0,6 6 0,2 1 0,11 1-1,7-5 0,12-5 0,9-10-1,9-9 0,7-11 0,3-9-1,-2-7 1,-3-7-1,-5-5 0,-7-5 1,-5-5-1,-8-1 0,-3-2-1,-3 0 0,-1 3 0,2 0-2,6 7-1,0-2-3,18 15-25,-4-13-6,18 10-1,1-14-1</inkml:trace>
  <inkml:trace contextRef="#ctx0" brushRef="#br2" timeOffset="264099">22446 13970 81,'-23'17'42,"-21"0"-2,5 21-1,-17 10-34,8 10-1,1 7-1,6 7-1,7 0 0,9-4 0,15-9-1,11-10 0,15-15 0,12-17-1,11-17 1,3-12-1,-1-10 0,-4-5-1,-11-6 1,-9 1-1,-15 4 0,-17 4-1,-11 10-2,-12 4-3,3 24-18,-20-8-15,7 19 1,-8-3-2,8 11 0</inkml:trace>
  <inkml:trace contextRef="#ctx0" brushRef="#br2" timeOffset="264442.2">18666 15852 75,'34'-2'41,"-3"-19"-4,14 9-5,17-6-69,-7-9-1,12 10-2,-12-4 1</inkml:trace>
  <inkml:trace contextRef="#ctx0" brushRef="#br2" timeOffset="264598.2">18875 16022 75,'-48'33'42,"26"-3"-1,22-30-1,26-15-39,28-9-12,13-34-22,33 8-6,1-20-3,9 8 0</inkml:trace>
  <inkml:trace contextRef="#ctx0" brushRef="#br2" timeOffset="269418.6">20085 15490 40,'13'-19'36,"-19"0"1,-7 16-1,-20-1-27,2 17-2,-12 4-1,-1 14-3,-4 10 0,4 11-2,4 8 2,10 9-2,8 1 0,12 2 0,15-7 0,12-5 1,11-15-1,14-15 0,10-19 0,8-19 1,5-21-1,3-13 0,-4-13 1,-5-10-2,-10 0 1,-13-1-1,-15 2 1,-19 9 0,-18 8-2,-12 5 2,-7 11-2,0 6 0,5 6-1,8 1-2,22 18-6,3-20-29,35 19 2,3-7-3,23 8 1</inkml:trace>
  <inkml:trace contextRef="#ctx0" brushRef="#br2" timeOffset="270073.8">20492 15781 50,'-6'-23'38,"14"2"-1,-3-7-1,8 4-29,-9 1-3,5 7-1,-6 6-1,-3 10 1,0 0-1,-16 18 1,3-4-1,2 3-1,3-1 1,1 2-1,7-5 0,7-1 0,5-6-1,2-4 1,1-3-1,1-3 0,-3 1 0,-13 3-1,14-12-1,-14 12 0,-6-12-2,6 12-2,0 0-5,-5-19-25,20 19-2,0-10 1,18 9-1</inkml:trace>
  <inkml:trace contextRef="#ctx0" brushRef="#br2" timeOffset="270495">21258 15410 41,'-12'-18'35,"12"18"2,-32-22-1,10 25-27,-13-9-1,2 10-1,-8 2-1,-1 10-1,-2 2 1,5 8-2,0 0 0,10 1-2,9-1 0,9-3-1,16-8 1,14-10-3,16-9 1,9-8 0,8-6-1,6-3 2,0-1-1,-3 4 1,-9 6-2,-11 13 3,-17 17-1,-14 14-1,-15 18 1,-12 12-2,-10 10 2,-7 5-2,-3 1 0,3-5-3,12-10-2,4-27-11,26-4-21,-2-32-1,42-6-1,-2-27 0</inkml:trace>
  <inkml:trace contextRef="#ctx0" brushRef="#br2" timeOffset="270807">21685 15468 66,'0'0'41,"-30"0"-2,9 18 1,-13-2-32,7 6-8,2 1 3,9 3-3,6 0 2,9-2-2,6-6 1,14-2 0,9-5 0,6-5-1,7-3 0,1-2 1,-3 2-1,-4 1 0,-6 8 0,-12 5 0,-12 8 0,-11 9 0,-15 5 0,-7 2 0,-5 2-1,-2-6 0,6-6-4,0-24-16,29-7-18,-12-13 1,34-13-1,4-27-1</inkml:trace>
  <inkml:trace contextRef="#ctx0" brushRef="#br2" timeOffset="271009.8">21742 15305 87,'-38'16'42,"20"11"2,4-17-3,29-5-37,10-8-2,16-7-2,16-5-2,6-4-1,9 6-4,-9-11-15,21 21-17,-18-6-2,10 15 0,-11-3 0</inkml:trace>
  <inkml:trace contextRef="#ctx0" brushRef="#br2" timeOffset="272055">22899 14738 74,'-22'4'40,"4"25"-2,-14 6-4,4 31-30,-4 17-4,-3 13 0,2 12-3,-3 1-5,11 7-29,-4-14-1,18 1 0,-1-20-2</inkml:trace>
  <inkml:trace contextRef="#ctx0" brushRef="#br2" timeOffset="272367">22638 15954 70,'-37'-1'40,"12"8"-1,-5-9 0,14 8-37,2 0-1,14-6 0,-7 13-1,7-13 1,17 8-1,-2-9 0,4-4 0,0-3 1,-2-1 0,-5-1 0,-12 10 1,10-13-1,-10 13 0,-13 2 0,2 2 0,11-4-1,-12 18-3,12-18-10,16 1-25,-3-11-2,19-4-2,0-14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customXml" Target="../ink/ink3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customXml" Target="../ink/ink4.xml"/><Relationship Id="rId7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5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20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313893"/>
              </p:ext>
            </p:extLst>
          </p:nvPr>
        </p:nvGraphicFramePr>
        <p:xfrm>
          <a:off x="214283" y="762000"/>
          <a:ext cx="8750332" cy="50901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+ advertise a useful library book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the idea of the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centre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mass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centre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mass is.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List occasions when the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centre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mass is useful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When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centre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mass is useful to Physicists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Prove: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 = (m</a:t>
                      </a:r>
                      <a:r>
                        <a:rPr kumimoji="0" lang="en-US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</a:t>
                      </a:r>
                      <a:r>
                        <a:rPr kumimoji="0" lang="en-US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+ m</a:t>
                      </a:r>
                      <a:r>
                        <a:rPr kumimoji="0" lang="en-US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2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</a:t>
                      </a:r>
                      <a:r>
                        <a:rPr kumimoji="0" lang="en-US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2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)/(m</a:t>
                      </a:r>
                      <a:r>
                        <a:rPr kumimoji="0" lang="en-US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+m</a:t>
                      </a:r>
                      <a:r>
                        <a:rPr kumimoji="0" lang="en-US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2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formula means and where it comes from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1 of unit 4 on Mechanics AND set HW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the idea to tackle multi-body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220040" y="3854520"/>
              <a:ext cx="192960" cy="19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08160" y="3839760"/>
                <a:ext cx="217440" cy="46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21163100"/>
              </p:ext>
            </p:extLst>
          </p:nvPr>
        </p:nvGraphicFramePr>
        <p:xfrm>
          <a:off x="533400" y="533400"/>
          <a:ext cx="8094663" cy="548852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Units 2 – 4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1, Tues 19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How to succeed in the practical exam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Unit 1 pages 53 – 56 (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2, Wed 20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Revision of Y12 Mechanics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Unit 2 pages 57 – 59 (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4 Fri 22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Conservation of Momentum – in 1D and 2D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Unit 3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60 – 62 (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 Wed 27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Change of Momentum – in 1D and 2D (Vector Subtractions – and link with impulse)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Unit 4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64 – 66 (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X Xxx XX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Centre of mass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76920" y="542160"/>
              <a:ext cx="7912080" cy="4939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6480" y="527760"/>
                <a:ext cx="7928280" cy="4956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531000" y="1928880"/>
              <a:ext cx="25920" cy="6462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19120" y="1917360"/>
                <a:ext cx="50400" cy="663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02858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76920" y="542160"/>
              <a:ext cx="2747280" cy="15914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6480" y="527761"/>
                <a:ext cx="2763481" cy="160835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2" name="Ink 1"/>
              <p14:cNvContentPartPr/>
              <p14:nvPr/>
            </p14:nvContentPartPr>
            <p14:xfrm>
              <a:off x="3629160" y="369360"/>
              <a:ext cx="3022920" cy="557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614400" y="355320"/>
                <a:ext cx="3053880" cy="587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388800" y="255960"/>
              <a:ext cx="8328240" cy="61308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81240" y="241200"/>
                <a:ext cx="8349480" cy="615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23329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007280" y="365040"/>
              <a:ext cx="6643440" cy="5366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97920" y="349920"/>
                <a:ext cx="6656400" cy="5394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28212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33760" y="295920"/>
              <a:ext cx="8004600" cy="5495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23320" y="281160"/>
                <a:ext cx="8020440" cy="5523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16855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0989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669</TotalTime>
  <Words>310</Words>
  <Application>Microsoft Office PowerPoint</Application>
  <PresentationFormat>On-screen Show (4:3)</PresentationFormat>
  <Paragraphs>51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66</cp:revision>
  <dcterms:created xsi:type="dcterms:W3CDTF">2006-08-16T00:00:00Z</dcterms:created>
  <dcterms:modified xsi:type="dcterms:W3CDTF">2013-03-19T21:47:48Z</dcterms:modified>
</cp:coreProperties>
</file>