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57" r:id="rId4"/>
    <p:sldId id="258" r:id="rId5"/>
    <p:sldId id="2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8T20:20:20.70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7438 12829 5,'-29'-11'19,"0"6"-10,-5 3 0,-11-2 2,2 6 1,-11-6-3,4 6-1,-10-8 3,3 7-2,-8-11 0,11 6-2,-9-9-1,8 4-1,-6-4-1,6 1-1,-8-1 0,4 5-2,-4-1 1,-1 3-1,-6 2 0,-1 3-1,-5-1 1,-2 2-1,2 0 1,-1-1-1,0 0 1,2 0-1,2-1 1,4-1 0,0-1 0,3 0 1,-1 1-1,0 1 0,1-2 0,2 4 1,-1 0-2,0 2 1,0 2-1,2 0 0,2 1 0,1 1-1,0 0 1,-1-3 0,3 1 1,2-2-1,-2-1 1,1-1-1,-2-2 1,-3 2 0,-2-1-1,-2 3 1,-9-1-1,-3 4 1,-6-1-1,-3 3 0,-1 0 0,0 0 0,3-2 0,1-1 0,3 0 1,7-4-1,0-1 0,2-3 0,2 1 0,0-1 0,1 0 0,0 1 0,-2 2 0,-1 2 0,1 4 0,-3 2 0,-4 3 0,-3 3 0,-3 4 0,1-1 0,0 4-1,-2-1 2,4 2-2,2 0 2,5 0-2,2 1 2,0-2-2,3 3 2,-1 1-2,2 0 1,1-1 0,1 0 0,1 1 0,4-1 1,5-1-1,5 0 0,7-1 1,5-1-1,8 2 0,5 0 1,8 0-2,6 0 0,6 1 1,5-1-1,8 1 0,5-1 1,5-2-1,8-2 1,6-1-1,5 0 1,6-2-1,6 0 1,3-3 0,5 1 0,7-2 0,2 0 1,4 0-1,5 1 1,4-2-1,2-1 0,6 0 0,0-3 0,5-2 0,2-1 0,2 1 0,-1-1 0,0 1 0,0 2 0,-2 0 0,-3 3 0,0 1 0,-1 1 1,0 2-1,-2-1 0,2-1 0,0 1 0,-1-3 0,2 1 0,1 0 0,3-2 0,1-3 0,3 1 1,2-2-1,1-1 0,4 1 1,-1-1-1,-1 0 1,-3 1-1,-3 2 0,0-1 1,-2 4-1,-2-1 0,-3 0 0,-2 0 1,0 1-1,0-1 0,0-2 0,-1 1 1,1-3-1,1 1 2,-2-3-1,1 2-1,0-2 1,-1 0 0,-2 1-1,1-1 1,-1-1-1,2 0 0,-1-1 1,0 0-1,0-1 0,1-1 0,0-1 1,1 1-1,-2-1 0,2-1 0,-3 0 0,1-1 0,-1 0 0,1 0 0,2-2 1,0 0-1,2-1 0,-1 0 0,1 0 1,2 1-1,-2 0 0,0 0 0,-2 2 0,0 2 1,-3 2-1,-3 1 0,3 1 0,-3 0 1,-2 1-1,2-1 0,-3 1 1,2-1-1,4-4 1,-1 1 0,1-3 0,0-1-1,0-3 1,-2 1 0,-1-3 0,-2-1 0,-3-2-1,-1 1 1,-2-2-1,-3-1 0,-5-2 1,-4 1-1,-5-3 0,-3 0 0,-7-2 0,-6 0 0,-5-2 1,-6 0-1,-5-1 0,-6 1 1,-3-2 0,-8 1-1,-3 1 0,-5-1 0,-5-4 0,-6 0 1,-5 0-1,-6 0 1,-7-1-2,-6 0 2,-7 0-1,-7 0 0,-8 4 0,-6-1 0,-4 2 0,-5 1 0,-7-1 0,-4 4-1,-6 1 1,-3 1 0,-8 2 0,-2 0-1,-3 2 1,-4 1 0,-1 0 0,-2 2 0,-3-1 0,1 1 0,3 2 1,-2 2-1,-1-3 0,5 5 0,-2 0 0,2-1 0,2 2 0,2 0 0,-1-2 0,4 1 0,-1-1 1,-2 1-1,2-1 0,-1 3 1,0 1 0,2 4 0,1 4-1,0 4 0,6 7-4,-1-7-26,17 9-7,4-11-2,18-7-2</inkml:trace>
  <inkml:trace contextRef="#ctx0" brushRef="#br0" timeOffset="1700.4218">4354 14282 14,'-20'-6'17,"-3"-4"0,6 6 0,-9-5-4,10 9-1,-8-5-3,9 8-1,-6-7-3,8 9 0,-2-6-1,15 1-1,-16 3 0,16-3 0,0 0 1,0 0-1,0 0 1,9 12-1,-9-12 1,19 5-1,-7-2-1,5 2 1,0-1-2,4-1 1,2 1-1,1-1 0,2 0 0,3-1-1,0-1 1,3 1 0,2-2 0,2 1-1,2-1 1,3 0 0,1 0-1,5-2 1,0 0 1,3-3-2,2 1 1,3-1 0,-1-1 0,0 1 0,0 0 0,1 0 0,-1 2 0,2-1-1,-1 1 1,2 1-1,-1-2 1,2 0-1,0-1 1,2 1-1,1-1 1,-3 0 0,1 0-1,-1 2 1,0 0 0,2 0-1,-1 1 1,0 1-1,-1 0 1,1 1-1,-1 0 0,-3 1 1,1 0-1,-1 0 1,-2-1-1,0 1 1,-1-1 0,2 1-1,0-1 1,0 0 0,1 2-1,-1-1 1,0-1-1,-1 2 0,-2-1 0,-3 1 0,-1 1 0,0 0 0,-3 0 1,-1 0-1,-3 0 1,-2 1-1,-5-2 0,-1 1 1,-5-1-1,-6-1 0,-4 0 0,-4 0 0,-13-1 0,17 1 1,-17-1-1,0 0 0,0 0 0,0 0 1,0 0-1,0 0 1,0 0-1,0 0 0,0 0 0,0 0 0,-11-8 0,11 8 0,-12-2-1,12 2-2,-11 1-4,-3-7-31,14 6-1,0 0-1,0 0 0</inkml:trace>
  <inkml:trace contextRef="#ctx0" brushRef="#br0" timeOffset="167639.7492">4521 14970 34,'6'-18'33,"-9"-5"-11,16 15 0,-14-13-13,13 17-1,-12 4-1,10 7 0,-9 11-2,3 16-1,-8 10 0,1 12 0,-7 8-2,-1 9 0,-3 4-2,-2 2-1,-1 0-1,0-10-2,8-2-4,-5-23-26,20-5-3,2-23-2,15-14 1</inkml:trace>
  <inkml:trace contextRef="#ctx0" brushRef="#br0" timeOffset="168482.16">5394 14972 22,'-20'-1'34,"3"6"2,0-4-1,5 12-28,0-1-2,7 14 0,-5 5-1,5 12-1,-6 5-1,3 7 1,-3 0-1,3 1 0,0-7-1,4-7-1,5-12 1,7-13-2,7-12 1,10-13 0,5-10 0,5-12 0,2-6 0,2-6 2,-2 0-2,-2 1 1,-6 6-2,-6 5 1,-6 5-1,-3 10 1,-14 15-1,15-3 1,-10 14-1,-3 9 2,1 9-1,-2 8 0,2 7 1,2 5-2,0 1 1,1-2-1,4-4 2,2-8-2,6-13 2,4-16-1,1-19 1,5-15 2,1-16-2,-1-12 1,-3-9 1,-5-2-2,-5 3-3,-11 1-3,2 21-6,-17 0-26,5 22-1,-9 8 0,4 15 0</inkml:trace>
  <inkml:trace contextRef="#ctx0" brushRef="#br0" timeOffset="168856.5648">5998 15337 39,'11'10'38,"2"-10"0,12-2-1,-2-17-33,10 0-3,3-10 1,4-3 0,-6-5 0,0-1 0,-10 2-1,-6 4 0,-13 3 2,-7 9-2,-12 8 0,-8 11 0,-9 11 0,-5 12 0,-3 11 0,-3 8-1,3 7 0,4 5 2,8-1-2,11-2 1,15-8-2,11-8-1,17-11 0,10-16-7,20 2-14,-3-24-17,16 0 2,-7-16-1</inkml:trace>
  <inkml:trace contextRef="#ctx0" brushRef="#br0" timeOffset="169215.3694">6513 15197 47,'-31'22'39,"-8"-2"-2,5 12 1,-1-2-34,8 8 2,3-2-3,11 2-2,6-5 1,14-4-1,9-14 0,15-14 0,11-17 1,11-17-1,7-19 1,4-10 0,-3-12 0,-2-5 0,-11 1 0,-12 4-1,-12 8-1,-15 16 1,-13 17-1,-12 22 0,-11 26 0,-8 24 1,-1 23-1,2 14 1,3 12-2,11 2-1,13-1-2,9-22-10,28-4-26,5-28-1,19-14-1,2-24-1</inkml:trace>
  <inkml:trace contextRef="#ctx0" brushRef="#br0" timeOffset="181102.7218">7365 15095 28,'0'0'34,"-13"-4"2,11-7-1,12 4-27,2-13-3,12 6 0,3-6-1,9 2-1,-2 2 0,1 8-1,-5 3-1,-8 11 1,-11 9-1,-11 13 0,-14 9 1,-11 10 0,-8 3 0,-3 4 1,-1-2-2,3-3 2,7-7-2,8-8 1,12-9-1,13-10 0,12-7-1,10-7-1,9-3-1,4-5-3,11 10-15,-5-14-19,7 5 0,-13-6-1,2 4 1</inkml:trace>
  <inkml:trace contextRef="#ctx0" brushRef="#br0" timeOffset="181414.7258">7833 15092 43,'0'0'38,"17"3"1,3-16-1,12-3-31,3-1-4,8 0 1,2 0 0,1 6-2,-3 3 1,-7 6-2,-10 12 0,-10 12 0,-13 11 0,-8 10-1,-12 7 1,-5 5-1,-2 5-1,-1-4-3,5-1-1,-1-18-13,18 2-20,4-12-3,17-4 2,4-14-1</inkml:trace>
  <inkml:trace contextRef="#ctx0" brushRef="#br0" timeOffset="182225.9362">8764 15079 41,'0'0'36,"-3"13"0,-2 6 0,-5-1-32,0 12-1,-4 4-1,-1 6 1,-4-2 0,1 4 0,0-7 0,3-3-2,2-9 0,5-5 0,8-18-1,-1 10 1,9-20 0,5-8 0,3-10 0,4-8 0,-2-6 0,2-7 0,-1 3 0,-2 1-1,-5 6 1,-1 9-1,-5 7 0,-5 8 0,-1 15 0,0 0 0,-7 14 0,4-1 0,3 5 0,4-1 1,5-2-1,9-3 1,8-8 0,8-5 0,9-7 0,5-7 0,3-5 0,0-3 0,-4-2 0,-7 3 0,-7 2 0,-9 4-1,-11 6 1,-13 10-1,-4 11 0,-11 11-1,-7 13 0,-5 6 1,1 9-2,-3 3 0,5 5-3,0-12-4,28 8-24,-4-18-6,20-5-1,4-15 1</inkml:trace>
  <inkml:trace contextRef="#ctx0" brushRef="#br0" timeOffset="182865.5444">9376 15261 51,'-27'3'39,"-6"-2"-1,0 9 1,-3-3-33,7 8-3,-1 1 1,7 9-1,2 0 0,8 5-2,6 0 0,10-1 0,7-3 0,9-5-1,5-6 1,7-6-1,3-13 0,5-6 2,2-9-2,-4-5 1,-2-4-1,-4-4 1,-7 0-1,-3-1 1,-8 7 0,-7 2-1,-6 9 0,0 15 0,-15-11 1,2 18-1,-5 7 0,1 3 1,2 4-1,7 0 0,6-4 0,7-4 0,9-7 0,11-9 0,11-5 1,5-4-1,3-3 0,-2 0 1,-3 2-1,-5 5 0,-9 6 1,-8 7-1,-13 11 0,-10 8 0,-7 4 0,-5 6 0,-3 2 0,1-2 0,2-4 0,4-7-1,8-9 1,6-14 1,18-8-1,3-14 1,5-7 0,6-5 1,-2-4-2,-1 1 2,-4 1-1,-5 5 1,-5 5-1,-4 5-1,0 4-2,-2 0-1,11 8-4,-7-7-34,27 8 0,5-9-1,20 9 0</inkml:trace>
  <inkml:trace contextRef="#ctx0" brushRef="#br0" timeOffset="183583.1536">10679 15042 64,'12'3'40,"-12"-3"-1,3 20 0,-4-1-37,-1 10-1,-3 9-1,-1 11 1,-2 7-2,-2 5-1,0 5-2,-2-10-3,12 13-11,-2-24-20,11-6-2,2-20 2</inkml:trace>
  <inkml:trace contextRef="#ctx0" brushRef="#br0" timeOffset="184019.9592">10939 14984 62,'10'-12'41,"6"7"-2,3-8 2,8 3-39,7 0-1,5 2 0,2 5 1,-2 6-1,-6 5-1,-7 5 1,-9 9-1,-14 6 1,-11 4-1,-9 4 1,-8-1-1,-1-1 1,3-4-1,5-5 0,12-9 1,6-16-1,35 8 0,5-12 0,9-2 0,3 3 0,-1 4 0,-7 9 1,-13 10-1,-20 12 1,-22 11 0,-18 10-1,-18 1 1,-7 2-2,-2-4 0,-1-20-16,19-3-23,10-23-1,30-16-1,18-26 0</inkml:trace>
  <inkml:trace contextRef="#ctx0" brushRef="#br0" timeOffset="186328.7888">20652 13754 53,'0'0'35,"-1"-11"0,1 11-1,-13 6-29,13-6 0,-16 30 1,3-6-2,-1 11-2,-6 3 0,-1 8 0,-6 1-1,-2 3 0,-5-1 0,2 1 0,-1-7 0,8-5 0,4-6 0,10-5 1,14-10-1,13-8 0,19-9-1,15-8 1,17-6-1,13-2 0,9-4 1,4 1-1,-2 1 0,-6 5 0,-14 2 0,-11 4 0,-18 3 0,-15-1-1,-27 5 1,1-18-1,-23 2 0,-13-9 1,-12-7 0,-11-8 0,-5-9 0,-4-4-1,5 2-1,1-2 0,16 14-6,6-2-27,25 16-1,11 1-2,25 16 1</inkml:trace>
  <inkml:trace contextRef="#ctx0" brushRef="#br0" timeOffset="187046.398">21413 13764 65,'-14'13'36,"-5"-2"-1,5 12 0,-2-1-30,6 7-2,2 6 0,4 7-1,2 2-1,3 6 0,0-2 0,3 3 0,-1-5-1,1-3 1,-1-10 0,-1-6 0,0-8 0,0-7 0,-2-12 1,1-13-1,-1-9 0,1-9-1,-1-14 1,1-9 1,1-15-1,1-10-1,4-5 1,1-2 0,6 1 0,2 9 0,5 12-1,3 11 0,5 16 0,3 17 0,4 18 1,-1 10-1,1 12 0,-2 8 0,-4 8 0,-9 7 0,-11 4 0,-14 3 1,-15 0-1,-14 1 0,-13-4 0,-9-3-1,-5-5-2,-4-14-5,19 0-30,1-19 0,23-4-3,13-15 1</inkml:trace>
  <inkml:trace contextRef="#ctx0" brushRef="#br0" timeOffset="187498.8038">21867 13997 60,'0'0'36,"17"9"-1,11-18-2,14 1-34,12 4-14,2-6-17,3 3-2,-8-2 0,-6 5 0</inkml:trace>
  <inkml:trace contextRef="#ctx0" brushRef="#br0" timeOffset="187639.2056">21910 14164 58,'-40'23'37,"21"0"-3,13-12 1,22 0-28,15-12-6,18-13-7,22 1-27,3-11-1,12 0-2,-5-12 0</inkml:trace>
  <inkml:trace contextRef="#ctx0" brushRef="#br0" timeOffset="188044.8108">22604 13751 53,'-10'-25'34,"7"6"0,-1-5 0,13 9-25,-8-5-1,9 10-2,-3 0 0,5 10-2,-12 0 0,17 23-1,-13 3 0,-2 13-1,-7 8-1,-2 12 0,-5 4-1,-6 2-1,-2 0 0,1-5-3,4-3-2,-3-17-28,17-1-3,-2-20-2,18-4 2</inkml:trace>
  <inkml:trace contextRef="#ctx0" brushRef="#br0" timeOffset="188310.0142">22623 13680 78,'0'0'39,"2"-11"-1,8-4 0,15 0-34,4 2-3,8 0-2,7 7-3,-2-8-12,10 17-21,-10-6 1,2 14-1,-14-4-1</inkml:trace>
  <inkml:trace contextRef="#ctx0" brushRef="#br0" timeOffset="188512.8168">22576 13933 72,'-14'14'39,"17"1"1,-3-15-2,39 3-24,-3-9-14,8-6-2,9 9-8,-8-12-27,7 9 2,-12-2-4,-1 11 0</inkml:trace>
  <inkml:trace contextRef="#ctx0" brushRef="#br0" timeOffset="188809.2206">22981 14154 77,'0'0'42,"-23"8"-2,23-8 0,-18 12-34,18-12-9,0 0-21,0 0-14,10-5-1,-1-7-1,14 4 0</inkml:trace>
  <inkml:trace contextRef="#ctx0" brushRef="#br0" timeOffset="189370.8278">23523 13832 74,'-11'-5'38,"-4"-7"-2,15 12 1,-15-8-32,15 8 0,-13 10-1,7 5 0,-7 6-2,0 8 1,-8 5-1,-5 8-1,-5 2 0,-3 0-1,-2-1 1,4-1-1,3-7 1,8-3-2,10-11 1,13-4 0,14-10 0,13-6-1,14-6 1,9-5 0,8-2 0,5-4 0,0 0 1,-1-1-1,-6 3 0,-10 2 0,-8 4 0,-10 0-1,-8 2 1,-12 3 0,-10 3 0,0 0 0,-22-11 0,1 5 1,-5-6-1,-5-4 1,-4-4-1,1-4 0,1-2-1,1-4 0,7 2-1,2-2 0,10 9-4,0-3-6,13 24-24,4-20 0,10 21-2,-2-4 1</inkml:trace>
  <inkml:trace contextRef="#ctx0" brushRef="#br0" timeOffset="189729.6324">24279 13740 78,'-3'-11'38,"-7"-1"-2,10 12 1,-17 8-32,7 9 0,-5 5-1,0 11 0,-7 8-2,-1 10 0,-5 3 0,3 3-2,-2 1 2,5 0-2,2-4 1,8-5-1,7-6-1,10-9-1,10-8 0,7-9 0,8-4-1,0-13-3,9 7-12,-13-22-20,3 7 2,-19-16-2,-4 4 1</inkml:trace>
  <inkml:trace contextRef="#ctx0" brushRef="#br0" timeOffset="189885.6344">23687 14025 94,'-37'-7'41,"37"7"0,0 0-1,37-8-35,21-2-3,17-3-2,13 4-3,-2-12-33,12 17-3,-16-6-1,2 10-2</inkml:trace>
  <inkml:trace contextRef="#ctx0" brushRef="#br0" timeOffset="190072.8368">24345 14146 92,'-37'0'41,"12"0"-1,3-12-2,23-3-38,-1 15-6,0-29-31,13 24-1,-8-8-1,8 11-2</inkml:trace>
  <inkml:trace contextRef="#ctx0" brushRef="#br0" timeOffset="191492.455">14315 15339 60,'16'-14'36,"2"10"0,-12-11-9,-6 15-22,0 0-1,4 16 1,-14 0-3,-3 8 1,-9 5-1,-6 8-2,-6 6 1,-6 7-1,-2 5 1,-2 3-1,3 1 1,5-2-2,7-3 1,13-6 1,13-8-1,18-13 1,20-12-1,18-11 1,18-12-1,14-10 0,7-6 0,8-4 0,0-3 0,-5 2 0,-9 1 0,-11 3 0,-15 6-1,-14 4 1,-15-1 0,-16 1 0,-15 1 0,-15-2 0,-14-3 0,-13-4-1,-13-6 1,-6-4 2,-5-3-2,1 0 1,3 2-2,7 0 0,14 6-3,11-6-2,29 14-29,3-5-2,27 9-1,7-9-1</inkml:trace>
  <inkml:trace contextRef="#ctx0" brushRef="#br0" timeOffset="191773.2586">15417 15279 54,'-37'0'37,"13"6"0,4-9-1,20 3-29,0 0-4,30-13-2,8 2-4,6-9-8,14 9-24,-7-5 0,1 13-2,-19-2-1</inkml:trace>
  <inkml:trace contextRef="#ctx0" brushRef="#br0" timeOffset="191944.8608">15225 15656 62,'-22'23'39,"25"-4"-1,19-24 0,30-9-37,22-9-4,18-19-18,23 6-14,3-10-3,11 4 1,0-3-2</inkml:trace>
  <inkml:trace contextRef="#ctx0" brushRef="#br0" timeOffset="192522.0682">16360 15306 45,'11'-28'35,"4"7"1,-8-3-1,11 9-30,-16 1-1,-2 14 0,0 0 2,2 22-3,-10 6 1,1 13 0,-2 9-2,0 12-1,-3 6 0,4 6 0,-1 0 0,1-4-2,3-5 2,2-11-2,2-10 1,2-13 1,1-16-1,-2-15 1,9-21-1,-3-12 1,0-15-1,0-10 0,-1-15 1,2-11 0,1-7-1,5-2 1,3 6-1,4 4 0,6 9 0,1 11 1,6 14-1,3 16 0,1 17 0,-1 12 0,-3 11 0,-5 13 0,-6 7 0,-7 8 0,-10 5-1,-11 2 2,-11 0-2,-12-1 0,-10-2-1,-8-10-2,4 2-6,-10-17-27,18 3 0,2-13-3,22 2 3</inkml:trace>
  <inkml:trace contextRef="#ctx0" brushRef="#br0" timeOffset="192834.0722">17312 15407 52,'-22'-2'38,"-9"-11"-2,5 7 1,-14-4-29,10 7-4,-6 1 1,3 14-1,-3 6 0,2 15-2,-6 8 1,4 11-2,2 7 0,3 6-1,7 0 0,6-4-2,11-3-2,2-14-3,20 1-30,-6-22-1,12-1-1,-7-20 1</inkml:trace>
  <inkml:trace contextRef="#ctx0" brushRef="#br0" timeOffset="192990.0742">16733 15759 71,'-22'-9'40,"2"-11"-1,24 10 0,18-10-35,10-1-3,18 1-1,9-5-3,22 12-32,-4-12-2,15 15-2,-4-7 0</inkml:trace>
  <inkml:trace contextRef="#ctx0" brushRef="#br0" timeOffset="193302.0782">17983 15466 71,'-16'-12'41,"16"12"-1,8-12-1,19 4-36,9 1-5,8-4-3,19 14-15,-6-12-18,13 7 1,-7-6-3,8 8 2</inkml:trace>
  <inkml:trace contextRef="#ctx0" brushRef="#br0" timeOffset="193910.486">18649 15175 59,'2'-13'37,"-2"13"0,0 0-2,-1 12-30,-7 7-1,2 10 0,-4 6-2,0 10 0,-1 7 1,0 6-2,-1 2 1,0 3-2,3-4 2,1-4-2,3-7 1,2-9-1,1-10 0,4-9 0,-2-20 1,0 0-1,16-12 1,-8-16-1,0-10 1,0-10-1,0-11 0,-1-10 1,2-6-1,4-3 0,3 7 0,3 5 1,4 6-2,5 11 2,3 8-1,6 12 0,4 11 0,-1 9 0,2 5 0,1 5 0,-1 5 0,-4 6 0,-8 7 0,-8 7 0,-15 5 0,-13 5 1,-17 3-1,-19 5 0,-16 2-1,-9-2 2,-7-4-2,0-3 0,9-3-3,5-13-7,30 7-26,4-15-1,34 3-1,12-12-1</inkml:trace>
  <inkml:trace contextRef="#ctx0" brushRef="#br0" timeOffset="194128.8888">19210 15611 72,'-33'14'40,"8"10"-2,-12-9 1,5 7-37,8 1-1,7 4 0,5 1 0,10-2-2,12 1-2,4-14-6,21 7-29,-2-20 0,16 2-1,-2-19 0</inkml:trace>
  <inkml:trace contextRef="#ctx0" brushRef="#br0" timeOffset="194269.2906">19417 15262 59,'-51'-35'40,"7"16"-2,-1 3-2,11 2-43,20 16-29,14-2-2,16 2-2,19-3 1</inkml:trace>
  <inkml:trace contextRef="#ctx0" brushRef="#br0" timeOffset="194425.2926">19909 15592 81,'-35'39'43,"5"1"-2,-6-20 0,16-18-42,8 4-6,-3-16-31,25 6-2,-7-14-1,13 7-1</inkml:trace>
  <inkml:trace contextRef="#ctx0" brushRef="#br0" timeOffset="195142.9018">16222 16523 37,'-14'-16'36,"22"1"0,6-17-1,20 1-28,7-14-4,17 1 2,4-7-3,4 11 1,-4 4-2,-3 13 2,-12 11-3,-10 14 0,-16 10 4,-10 12-4,-8 4 2,0 1-2,2-2 2,10-8-3,10-7 2,12-11-4,27-2-33,2-16 1,22 4-2,2-12 0</inkml:trace>
  <inkml:trace contextRef="#ctx0" brushRef="#br0" timeOffset="195673.3086">18296 16440 47,'-14'17'35,"14"-17"1,12-7-1,8-11-31,24-5-1,13-4-1,12 0 1,6 2 0,1 5 0,-3 7-2,-4 8 1,-6 4 0,-4 6-1,-6 3 1,-3 4-1,-3-4 1,3-5-2,5 1-3,-5-15-33,16 6-1,-8-15-1,1 3-2</inkml:trace>
  <inkml:trace contextRef="#ctx0" brushRef="#br0" timeOffset="200103.7654">14847 15302 41,'9'-16'32,"2"15"-2,-11-12-6,11 13-14,-10-10-3,10 9-1,-11 1 0,0 0 0,0 0-2,13 10 1,-17 7-1,3 12-1,-5 7 0,2 11-3,-2 9 2,-1 6-2,0 6 0,2 0 0,1-5 0,2-4-2,1-9 2,1-10 1,1-12-1,1-11 1,-2-17 0,1-10-1,-2-11 1,-1-11-1,0-11 1,1-7 0,1-11-1,1-6 1,3-6-1,3-5 1,3 0-1,4 0 1,4 7-1,6 9 1,3 12-1,5 10 0,2 17 0,1 15 0,0 14 1,-2 12-1,-6 6 0,-7 9 0,-10 2 0,-10 7 1,-13-1-1,-9-1 0,-11-6-2,-7-4 2,-4-4-3,-4-11-1,7-2-3,-4-21-16,21 8-14,2-12-2,19-1 2,6-10-3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6788787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Translation Motion, unit 3 as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Workbook HW checked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does actually get around to checking HW.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9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894259"/>
              </p:ext>
            </p:extLst>
          </p:nvPr>
        </p:nvGraphicFramePr>
        <p:xfrm>
          <a:off x="533400" y="533400"/>
          <a:ext cx="8094663" cy="477529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X Xxx XX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6160" y="4562280"/>
              <a:ext cx="8348400" cy="138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4640" y="4551120"/>
                <a:ext cx="8367480" cy="140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728</TotalTime>
  <Words>250</Words>
  <Application>Microsoft Office PowerPoint</Application>
  <PresentationFormat>On-screen Show (4:3)</PresentationFormat>
  <Paragraphs>43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64</cp:revision>
  <dcterms:created xsi:type="dcterms:W3CDTF">2006-08-16T00:00:00Z</dcterms:created>
  <dcterms:modified xsi:type="dcterms:W3CDTF">2013-03-18T21:20:04Z</dcterms:modified>
</cp:coreProperties>
</file>