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80" r:id="rId5"/>
    <p:sldId id="281" r:id="rId6"/>
    <p:sldId id="282" r:id="rId7"/>
    <p:sldId id="283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1014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3-15T01:53:02.360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C00000"/>
    </inkml:brush>
    <inkml:brush xml:id="br2">
      <inkml:brushProperty name="width" value="0.05292" units="cm"/>
      <inkml:brushProperty name="height" value="0.05292" units="cm"/>
      <inkml:brushProperty name="color" value="#92D050"/>
    </inkml:brush>
    <inkml:brush xml:id="br3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2824 838 66,'0'0'40,"0"0"-2,29-50 2,-29 50-37,0 0 1,0 0-1,0 0 0,0 0 0,0 0-2,0 0 1,29 54-1,-29-54 2,2 100-2,2 2 0,-4 14-1,0 12 1,-2 1-1,0-7 0,-3-17-6,-4-37-16,17-26-17,3-24 0,12-18-1,5-18 0</inkml:trace>
  <inkml:trace contextRef="#ctx0" brushRef="#br0" timeOffset="296.4019">3034 901 83,'-66'-53'42,"66"53"0,0 0-1,0 0-37,0 0-1,6-57-1,-6 57 1,63-25-3,-63 25 1,88-26-3,-37 15-2,3-2-19,6 4-17,-3 2-1,3 1 0,-7 4 1</inkml:trace>
  <inkml:trace contextRef="#ctx0" brushRef="#br0" timeOffset="499.2032">3327 1090 89,'-47'35'42,"47"-35"2,-70 58-2,70-58-40,0 0 0,-34 54-2,34-54 0,0 0-6,63 14-17,-63-14-20,90-9 1,-32-3-1,4 4 1</inkml:trace>
  <inkml:trace contextRef="#ctx0" brushRef="#br0" timeOffset="920.4059">4097 1172 77,'0'0'42,"0"0"0,0 0 0,0 0-38,0 0 0,1-48 1,-1 48-2,65-26 1,-65 26-2,91-31-1,-40 15-2,6-2-3,1 3-13,-3 1-25,0 2 1,-5 1-1,-1 4 1</inkml:trace>
  <inkml:trace contextRef="#ctx0" brushRef="#br0" timeOffset="1216.8078">3898 1497 86,'0'0'41,"37"2"0,-8-9 1,16-2-34,-45 9-3,58-15 0,-58 15 1,83-22-4,-33 9 1,7 0-1,-3 1-1,4-2-3,0 3-3,1-2-16,-2 0-19,-3 2-2,2 0 1,-5 2-1</inkml:trace>
  <inkml:trace contextRef="#ctx0" brushRef="#br0" timeOffset="1934.4124">5346 1083 83,'0'0'40,"0"0"1,0 0-1,0 0-34,0 0-2,0 0 2,0 0-2,0 0-1,0 0 0,-19 32-1,-7 22-1,6 7 1,0 4-1,7 2 0,1-5-1,6-7 1,1-19-1,10-25 2,-5-11-1,0 0 0,0 0 2,29-49-3,-29 49 2,21-57-2,-21 57 1,19-75-2,-19 75 2,26-78-2,-26 78 0,18-78 1,-18 78 1,24-68-2,-24 68 1,22-53 0,-22 53 0,0 0 0,0 0 0,62-34 1,-62 34 0,49 18 1,-49-18-1,60 27 0,-60-27 0,72 23 1,-72-23-2,82 13 0,-82-13 0,88-3 0,-88 3 0,86-20 0,-86 20 0,77-30 0,-77 30 0,64-33 0,-64 33 0,0 0 0,52-32 0,-52 32 0,0 0 0,0 0-5,0 0-5,0 0-30,45 57-3,-45-57 2,0 0-1</inkml:trace>
  <inkml:trace contextRef="#ctx0" brushRef="#br0" timeOffset="2324.4149">6735 1107 89,'0'0'44,"0"0"1,47-52-2,-47 52-16,0 0-24,0 0 1,-59-18-4,59 18 0,-58 20 0,58-20 0,-57 40 0,57-40 0,-36 46 0,36-46 0,0 0 0,-8 61 0,8-61 0,0 0 0,54 24 0,-54-24 0,66-10 0,-66 10 0,77-26 0,-77 26 0,74-33 0,-74 33 0,58-29 0,-58 29 0,0 0 0,0 0 0,49-5 0,-64 14 0,23 31 0,-9 9-10,10 16-13,-9-8-7,24-4-12,3-21-1,-27-32-2,0 0 4</inkml:trace>
  <inkml:trace contextRef="#ctx0" brushRef="#br0" timeOffset="3166.8203">6165 1144 82,'0'0'38,"0"0"1,0 0-2,0 0-32,0 0 0,0 0 0,0 0-2,0 0 0,0 0 0,0 0 0,-21-47-1,21 47 1,0 0-1,0 0-2,0 0 2,0 0 0,0 0 0,51 10 0,-51-10 0,0 0-1,0 0 1,2 59 0,-6-11 0,0 6-1,-9 1-1,4 1 1,-7-9-1,4-4 1,-5-12-2,4-15 2,2-6-1,11-10-1,0 0 1,-7-15-1,11-2-1,-4 17 0,0 0-2,0 0-5,0 0-27,25-54-4,-25 54 0,0 0-1</inkml:trace>
  <inkml:trace contextRef="#ctx0" brushRef="#br0" timeOffset="3666.0235">6471 1523 121,'0'0'42,"-22"6"1,22-6-6,0 0-35,-13-6-2,13 6-3,-9-16-9,9 16-27,2-16-2,14 14-1,-3-2-1</inkml:trace>
  <inkml:trace contextRef="#ctx0" brushRef="#br0" timeOffset="4820.4309">1590 2325 46,'38'-13'32,"23"2"0,16-6-2,22-3-26,34 0 1,23-5-1,32 0 0,23-6 0,25 4 1,24-7 0,21 9 1,16-5-2,17 6 3,15-5-2,20 1 1,19-5-2,63-1 2,-18-4-3,26-3 1,46-7-1,-12-6-1,12-6-1,-222 30-1,14-3 1,-2 3-5,24 0-6,-35-1-28,18 0-2,-5 4 1,7 1-1</inkml:trace>
  <inkml:trace contextRef="#ctx0" brushRef="#br0" timeOffset="7254.0465">2694 2836 42,'0'0'30,"16"-17"4,-16 17 0,6-12-24,-6 12-2,0 0-3,0 0 4,-8 12-4,2 3 0,-8 2-1,-2 11 0,-11 8-2,-6 11 0,-12 8 0,-12 12 0,-10 9 0,-7 9 0,-6-1 0,1 0 0,5-6 0,11-6-1,15-8 1,17-12-1,21-14 0,17-13-1,20-9 0,13-9 1,15-6-1,8-4 0,9-3 1,5 0-1,-1-1 0,5 2 0,0 0 0,1 0-1,2 1 1,-2-3-1,2-2 0,-2-4 0,-5-3 0,-5-2 1,-9-2-1,-12-6 1,-13-3-1,-14-5 2,-19-9-2,-16-4 1,-15-8 0,-15-8 0,-13-4 1,-9-1-1,-5 1 1,-4 6-1,1 8 1,8 8 0,7 11-1,11 5-3,17 19-10,6-5-24,22 15-2,7-11 0,20 8-2</inkml:trace>
  <inkml:trace contextRef="#ctx0" brushRef="#br0" timeOffset="8470.8543">3761 2885 44,'1'-14'34,"-1"14"0,1-11 1,-1 11-22,0 0-3,0 0-3,0 0-1,0 0-1,0 0-2,0 11 1,-1 9-2,1 9 0,-1 5 0,0 12-1,-1 9 0,0 12 1,-1 5-2,-1 7 1,1-2 0,-1 1 0,3-4 0,4-4-1,0-8 2,3-13-2,0-10 1,3-10-1,-2-9 1,2-9-1,-9-11 1,0 0 0,8-23-1,-10-2 1,-2-11 0,-1-10-1,-1-14 1,-2-9-1,2-10 0,3-2 1,1-7 0,5 0-1,4 4 0,3 6 0,3 10 0,5 8-1,4 11 1,3 9-1,1 9 1,3 7-2,1 4 2,3 6 0,0 4 0,1 4 0,0 5 0,-2 7 0,-1 6 0,-2 7 2,-4 6-2,-5 6 2,-6 8-2,-8 4 1,-7 3-1,-9 2 1,-9-2 0,-11 0-2,-8-2 1,-10-5 0,-4-7 0,0-3 0,1-7-1,3-7-1,11-3-4,3-15-29,34 3-4,-4-13-1,31 2-1</inkml:trace>
  <inkml:trace contextRef="#ctx0" brushRef="#br0" timeOffset="9313.2597">2080 4319 62,'0'0'36,"0"0"-1,26 3 0,3-9-26,25 5-2,19-10 0,32-1-2,26-10 0,34-3-2,21-11 0,22-2-2,8-2 0,-3 0 0,-9 5-1,-15 5 0,-24 7 0,-26 6 0,-26 12-1,-26 2-2,-22 9-2,-28-8-11,-9 17-21,-28-15-1,-8 24-2,-20-12 1</inkml:trace>
  <inkml:trace contextRef="#ctx0" brushRef="#br0" timeOffset="10171.2652">3029 4772 59,'15'-18'36,"-1"7"-1,-8-1 0,-6 12-29,0 0-2,5 14-1,-14 3 2,1 9-1,-9 6-1,-2 10 0,-7 4-1,-3 8 1,-11 0 1,1 3-1,-5-2 0,1 0 0,0-6 0,5-5-1,7-10 1,10-6-2,15-11 0,17-9-1,21-11 1,20-10-1,20-6 1,16-6-2,14-2 2,8-2-2,2 1 1,-4 4 0,-9 4-2,-11 6 1,-16 6 0,-16 3 0,-14 1 0,-15 1 1,-14-3-2,-13-4 1,-15-5 1,-13-7 0,-11-11-1,-10-4 2,-9-10-2,-3-2 1,-3-2 0,3 2-1,5 6 0,6 0-4,18 19-4,0-5-28,28 15-1,8-1-2,21 10 1</inkml:trace>
  <inkml:trace contextRef="#ctx0" brushRef="#br0" timeOffset="10545.6676">4274 4403 78,'-4'-16'41,"4"16"-2,-18-3 2,5 25-34,-11-1-3,-1 15 0,-11 10-1,1 13-1,-7 10 1,6 5-2,3 3 1,8 1 0,13-3 1,15-8-2,17-9 0,16-13-2,16-10 1,8-11-3,12-9 0,-4-19-8,6 2-29,-18-17 0,-6 2-2,-25-13-1</inkml:trace>
  <inkml:trace contextRef="#ctx0" brushRef="#br0" timeOffset="10748.4689">3814 4730 94,'-32'11'42,"10"-10"1,32 6-1,27-8-39,15-5 0,21-5-2,13-1 0,15-2-4,6-12-9,14 15-27,-12-11-2,0 9-2,-16-7 0</inkml:trace>
  <inkml:trace contextRef="#ctx0" brushRef="#br0" timeOffset="13977.6896">6389 2967 47,'3'-13'32,"-3"2"2,0 11-1,0-20-21,0 20-3,0 0 0,0 0-2,0 0-2,-13 23-1,0 0-1,-1 12 0,-5 8-1,-3 13-1,-7 10 0,-4 8 1,-6 2-2,-4 3 1,-7 0 0,-2-3-1,-4-8 1,1-9-1,-5-11 1,2-9-1,3-11 1,3-12-1,3-11 0,3-10 0,3-10 0,4-8 0,5-9-1,5-6 2,6-6-1,5-3 1,7-3-2,8 0 2,6 2-1,8 3 1,6 6-1,6 1 1,5 9 0,2 6-1,4 7 1,3 4 0,0 8 0,0 7 0,1 6 0,0 11 1,3 4-1,4 7 0,3 5 0,4 7 0,4 2 0,7-2-1,5 1 1,8-2-1,4-4 0,3-7-2,7-2-1,-2-15-9,12 6-24,-10-17-4,5 1 1,-12-13-2</inkml:trace>
  <inkml:trace contextRef="#ctx0" brushRef="#br0" timeOffset="14929.2957">8300 2819 56,'9'-15'35,"-8"-4"0,4 8 1,-12-5-26,7 16-1,0 0-3,-10 28 0,1 7-1,1 12-1,-2 13-2,2 15 0,-1 12-1,3 11 1,-1 2-1,1 0-1,1-5-1,1-9-2,7-4-4,-8-26-19,15-5-11,-6-24-1,14-10-1,-4-23 2</inkml:trace>
  <inkml:trace contextRef="#ctx0" brushRef="#br0" timeOffset="15163.2972">8246 2781 85,'-14'-9'38,"2"-2"0,12 11 1,10-7-37,19 0 0,19-4-1,12 0 0,14-2-2,6-3-4,15 13-11,-6-14-22,3 14 2,-21-4-4,-8 11 2</inkml:trace>
  <inkml:trace contextRef="#ctx0" brushRef="#br0" timeOffset="15350.4984">8264 3192 102,'-21'43'40,"21"-22"2,37 0-3,28-17-37,16-10-2,21-3-2,3-16-12,17 13-24,-12-8-3,-3 13 0,-19-2-1</inkml:trace>
  <inkml:trace contextRef="#ctx0" brushRef="#br0" timeOffset="18252.117">11296 2854 74,'3'-15'39,"-3"15"-4,-21-14 2,-5 21-30,-16 6-3,-9 18 0,-14 13 0,-6 17 0,-10 14-1,3 11 1,4 1-2,14-1 1,17-6-2,22-11 0,25-18 0,24-18-1,21-21 1,21-18-1,14-18 1,9-13-1,2-12 1,-3-7 0,-12-5 0,-16 0-1,-15 4 1,-19 4-1,-21 10 0,-18 9 1,-16 10-1,-9 9 0,-3 5 0,0 6 0,6 5 1,10 2-1,21-3 0,2 13 0,26-6 0,14 0 1,11 2-1,5 6 0,6 3 1,-4 7-1,-7 8 0,-11 10 1,-17 8-1,-12 4 0,-13 0 0,-9 1 0,-11-8 0,-1-6 1,-2-16-1,5-18 2,8-22-1,10-16 1,12-14 1,9-13 0,8-6-1,5-7 0,6-1 0,3 4 1,2 8-3,3 7 0,8 7-4,3 2-3,13 16-8,-6-9-25,27 21-1,-2-8-2,22 19 0</inkml:trace>
  <inkml:trace contextRef="#ctx0" brushRef="#br0" timeOffset="30981.7917">12834 1846 85,'11'104'36,"-1"11"1,5 23-2,-3 13-35,7 18 0,1 21-2,-2 19 2,-1 14-1,-1 21 2,-4 14-1,1 10 1,-1 13 1,0 18-3,1 11 5,0 14-2,-3 14 2,1 11-1,-3 12-1,-2 12 1,-4 9-2,-2 12 1,-5 51-2,-2-26 0,-1 14 1,2 53-2,2-32 1,5 8 1,6 10-2,9 7 2,7-31-2,10 85 1,6-27-3,4-38 1,2 43 0,1 4 0,-2 1 0,-5-3-3,-5-16 0,-3-60-4,-14-208-16,0 15-17,1-12-1,3 14-2</inkml:trace>
  <inkml:trace contextRef="#ctx0" brushRef="#br0" timeOffset="32541.7917">7800 1184 72,'0'0'38,"0"0"-1,0 0 2,0 0-28,0 0-4,0 0 0,0 0-3,0 0 0,0 0-3,55-16 1,-4 5-2,7-3 1,19-2 0,10-3 0,13 0 0,4-2-1,7 1 2,3 1-2,2-1 0,0 2-2,-4-1-6,1-1-22,-13 2-11,-6 2 2,-15 2-3</inkml:trace>
  <inkml:trace contextRef="#ctx0" brushRef="#br0" timeOffset="33072.1917">8538 828 49,'-46'-33'37,"46"33"0,0 0 0,0 0-15,24-56-15,-24 56-1,0 0 0,0 0-2,49-24 0,-49 24 0,0 0-1,0 0-1,-39 46 1,39-46-1,-61 49 0,61-49 1,-80 64 0,80-64 0,-84 75 0,84-75-2,-75 77 1,75-77 0,-54 74-1,54-74 1,-14 61-2,14-61 1,33 49-1,-33-49 1,70 37 0,-23-21-1,4-1 1,3-3-1,3 0 0,47 4-1,4 6 0,-10-1-1,-23 2-1,-20 2-1,-19 2-3,-36-27-15,0 0-17,63 16-3,-63-16 0,33 0 0</inkml:trace>
  <inkml:trace contextRef="#ctx0" brushRef="#br0" timeOffset="35271.7917">3497 15238 17,'10'-12'34,"-4"-4"1,6 7-1,-10-9-24,10 14-3,-12 4-1,14 3-2,-11 13-1,-1 14 0,-3 9 0,1 11-2,-4 8 0,1 5-1,-1 3 0,1-3-3,6-3-2,-3-17-9,12-4-21,-2-21-2,10-8 1</inkml:trace>
  <inkml:trace contextRef="#ctx0" brushRef="#br0" timeOffset="35490.1917">3616 15189 45,'-18'-8'37,"18"8"2,-11-14-2,24-1-33,6-4-2,11-4-2,11-2-1,7-5-4,11 12-4,-9-8-18,10 20-9,-14-1-2,-1 17 2</inkml:trace>
  <inkml:trace contextRef="#ctx0" brushRef="#br0" timeOffset="35677.3917">3629 15444 44,'-14'4'37,"14"-4"2,0 0-2,28-13-32,0 0-4,10-2 0,12 3-6,1-14-10,14 15-21,-5-8-2,9 10 2</inkml:trace>
  <inkml:trace contextRef="#ctx0" brushRef="#br0" timeOffset="35895.7917">4292 15339 35,'-12'-1'36,"12"1"3,0 0-3,10-10-29,3-1-3,9 3-2,1 0-3,-1-2-3,6 12-6,-14-10-14,7 17-11,-21-9-2,16 21 1</inkml:trace>
  <inkml:trace contextRef="#ctx0" brushRef="#br0" timeOffset="36051.7917">4248 15464 38,'-21'16'35,"-2"-9"3,14 5-4,9-12-28,0 0-3,17-2-2,9-7 1,13-1-6,3-11 0,19 9-11,-8-14-19,15 5-3,-9-7 2</inkml:trace>
  <inkml:trace contextRef="#ctx0" brushRef="#br0" timeOffset="36582.1917">4804 15298 50,'-11'23'39,"-7"-5"-3,8 18-6,-6-12-25,5 5-2,-1-5 0,3 2-2,1-7 0,3-3-1,1-4 2,4-12-5,0 0 4,0 0-1,14-20 0,-4 2 3,-1-6-3,1-3 2,1-2-2,-2 3 2,-2 1-2,-2 6 2,-1 5-2,-4 14 0,0 0 0,0 0 0,15 3 0,-15-3-1,23 21 1,-5-9 0,3-2 0,2 1 0,5-6 1,3-2-1,0-8 1,3-4-1,-1-6 1,1-6 0,-2-4 0,0-1 0,-7 0-1,-2 2 0,-5 5 1,-7 10-1,-11 9 0,5 10 1,-10 11-2,-3 6 1,1 6-1,0 4-1,5 2-1,2-5-6,15 4-3,-6-19-26,20 1-2,-2-16 1,16 1 0</inkml:trace>
  <inkml:trace contextRef="#ctx0" brushRef="#br0" timeOffset="36925.3917">5684 15208 53,'0'0'40,"-32"-3"-2,15 21-4,-9-9-26,4 11-3,-5 1-1,4 7 0,2 0-2,9 2 1,5-6-2,10-2 1,8-8-1,9-8-1,8-10 0,7-6 0,2-8 0,-3-2 0,-1-2 1,-5 1-2,-7 4 2,-8 4 0,-13 13-1,0 0 1,-2 10-1,-8 10 0,-1 5 0,2 3-1,3 7-4,-5-14-30,19 12-4,-6-17-4,17 0 1</inkml:trace>
  <inkml:trace contextRef="#ctx0" brushRef="#br0" timeOffset="39015.7917">16044 17326 31,'0'0'34,"11"-6"1,-11 6 0,3-15-29,-3 15-2,0 0 0,0 0 0,0 0 0,0 0 0,5 19 0,-9-7-2,0 1 2,-2 0-2,1 2 0,-1-3-1,1 0 1,3 0-1,2 1 0,2 5 0,3 5-1,-1 10 0,-4-33 1,0 0-2,4 74 2,-4-74-1,-9 76 0,9-76 0,-18 90-3,9-43-3,9-47-23,-20 84-9,20-84-4,-9 63 2</inkml:trace>
  <inkml:trace contextRef="#ctx0" brushRef="#br0" timeOffset="39234.1917">16038 17357 56,'0'0'41,"14"6"-3,8-16 1,15-4-38,17-7-2,15-4-2,13 3-5,-7-5-19,10 11-10,-18 4-2,-2 15 1</inkml:trace>
  <inkml:trace contextRef="#ctx0" brushRef="#br0" timeOffset="39452.5917">16070 17571 54,'-17'5'40,"5"-7"-2,23 0 1,12-4-37,8-2-2,11-3 0,10 1-1,11 1-3,0 2-5,14 7-28,-12-2 0,4 5-2,-10 2 0</inkml:trace>
  <inkml:trace contextRef="#ctx0" brushRef="#br0" timeOffset="39655.3917">16916 17576 58,'-41'56'43,"41"-56"-3,0 0-2,0 0-45,0 0-30,0 0-1,-36 49-1,36-49 0</inkml:trace>
  <inkml:trace contextRef="#ctx0" brushRef="#br0" timeOffset="40372.9917">17369 17200 12,'14'-7'34,"2"7"0,-16 0 2,21 4-25,-21-4-3,2 16 1,-9-2-2,5 7-1,-10 3-2,4 2 0,-6 4 1,0 3-3,-5 0 1,-1 4-1,-6-2-1,-1 3 1,-2-6 0,1-1-1,2-4 0,4-7 1,7-7-1,15-13 0,-4 12-1,18-18 0,10-1 1,7-4-1,10-1 0,5 3 0,6 4 0,5 0 1,0 5 0,0 3-1,-4 2 0,-5 2 1,-4 3-1,-5-2 0,-7-8-1,-9 0 1,-5-5 0,-8-5-1,-5-6 1,-8-8 0,-5-2-1,-7-6 1,-6 2 0,-4-5-1,-8 4 0,-2 2-1,-2 7 0,-3 3-2,7 6-4,-7 3-27,19 6-4,0-6 0,21 10 0</inkml:trace>
  <inkml:trace contextRef="#ctx0" brushRef="#br0" timeOffset="40887.7917">18236 16967 36,'0'0'34,"11"21"3,-19-4-2,1 12-28,-11 6-2,3 9-1,-5 4 0,1 6 0,-1 2 0,5 3 0,1-4-2,9-2 0,5-10-2,4-9-2,11-4-3,-2-13-6,17-4-24,-13-14-3,8-8 0,-11-11 0</inkml:trace>
  <inkml:trace contextRef="#ctx0" brushRef="#br0" timeOffset="41059.3917">18135 17366 36,'-35'-15'37,"-8"2"2,13 6-2,-5-4-25,21 7-3,14 4-3,4-12-3,19 4-1,12-1-2,10 0-2,7-4-5,19 6-30,-10-6-1,14 6-2,-8-3 1</inkml:trace>
  <inkml:trace contextRef="#ctx0" brushRef="#br0" timeOffset="41324.5917">18723 17324 52,'-12'-3'38,"5"-9"0,20 3-2,3-6-33,13 1 0,7 0-2,3 3-4,5 6-2,-14 1-22,4 12-10,-15 4-1,-5 11 1</inkml:trace>
  <inkml:trace contextRef="#ctx0" brushRef="#br0" timeOffset="41480.5917">18536 17600 62,'24'-6'40,"6"-11"-2,21 1-2,9 1-45,-1-3-27,20 3-1,-4-2-2,11 6 0</inkml:trace>
  <inkml:trace contextRef="#ctx0" brushRef="#br0" timeOffset="42229.3917">20041 17010 40,'0'0'36,"4"13"-1,-9 3 0,-13 0-28,0 9-2,-7 2 1,0 6-3,-6 1 2,0 3-1,-3-2 0,2 0-1,-2-3 0,5-2-1,1-4-1,8-4 0,5-4 0,6-3-1,11-3 0,8-4 0,11-4 0,11-4 1,11 0-1,12-2 0,8-4 0,9 2 0,5 0 1,0 2-1,-3 4 0,-4 0 0,-9 1 0,-11 0 0,-12 1 0,-12-2 0,-12-5 0,-14 3 0,-1-25 0,-12 5 0,-8-6 0,-7-6 0,-8-4-1,-6-3 0,-4 1 1,-4 2-1,-1 5 0,0 6 1,4 5-2,3 4 0,13 8-3,3-5-11,28 13-19,-5-15-4,30 7 0,5-6 0</inkml:trace>
  <inkml:trace contextRef="#ctx0" brushRef="#br0" timeOffset="46176.1917">20653 17072 7,'15'-15'33,"-15"15"3,8-10-1,-8 10-15,0 0-13,0 0 0,0 0-2,2 10-1,0 1-1,4 5-1,0 5 1,2 9-1,1 3 0,-1 6 0,-4 6 1,0 3-2,-5-2 1,-2-1 0,-1-4-1,-3-10 0,0-5 0,0-9 0,7-17 0,-13-5 0,10-11-1,1-14 1,5-10-1,0-9 0,4-9 0,2-7 0,5-8 0,5 2-1,2-2 1,3 7-1,0 7 1,3 8-1,1 8 1,0 11 0,2 12 0,-2 9 0,-1 10 0,0 7 0,0 9 0,-4 10 0,-5 5-1,-5 4 2,-8 5-2,-11 2 2,-13-2-2,-11 0 2,-11-3-1,-10-8 1,-5-5-1,0-6 0,4-8-2,5-9-5,25-2-30,4-14-2,28-2 0,10-9-2</inkml:trace>
  <inkml:trace contextRef="#ctx0" brushRef="#br1" timeOffset="67641.8056">2296 6189 47,'9'-19'32,"-1"3"2,-1 5-1,-7-2-24,12 15 0,-12-2-1,11 24-1,-10 2-2,5 19-1,-5 8-1,4 13 0,-5 6-2,2 7 2,-1 2-3,1-2 0,2-3-4,-4-18-8,15-3-22,-2-19 0,12-12-3,2-21 2</inkml:trace>
  <inkml:trace contextRef="#ctx0" brushRef="#br1" timeOffset="67875.8071">2515 6075 94,'-19'2'38,"19"-2"0,0 0-5,10-13-31,23 3 0,12-2-2,11 0 0,6-3-2,11 8-6,-11-3-26,5 13-3,-13 2 0,-7 10-1</inkml:trace>
  <inkml:trace contextRef="#ctx0" brushRef="#br1" timeOffset="68031.8081">2640 6437 93,'-35'25'39,"20"2"0,10-17-1,23-2-35,18-9-2,17-9-4,24 3-25,5-14-9,16 4-1,-1-6-2</inkml:trace>
  <inkml:trace contextRef="#ctx0" brushRef="#br1" timeOffset="69872.6199">6210 3160 67,'29'-27'36,"-12"1"-1,-9 12-2,-20-2-28,-14 13 1,-24 3 0,-6 15 0,-24 4 0,2 7-2,0 0-1,14 4-1,15 0 0,28 0-1,27-9 0,32-7 0,38-10-1,28-5 1,17-4-1,14-2 1,0-4-1,-10-3 0,-18 6 0,-33 8 1,-43 12-1,-42 11 1,-43 11 0,-36 9 1,-30 6-1,-9 5 0,0-4 0,14-7 0,20-8-2,26-8 1,37-13 0,42-13 0,46-15-1,28-8 1,23-2 0,10 1 1,-1 1-1,-7 2 2,-20 11-1,-29 12 0,-44 17 0,-38 16 0,-44 10 0,-30 12 0,-13 3 0,-1 0-2,8-7 1,20-9-2,33-16 1,49-29-2,30 4-3,38-37-21,39 3-13,10-18 0,17 0 1,-8-12-1</inkml:trace>
  <inkml:trace contextRef="#ctx0" brushRef="#br1" timeOffset="70637.0248">6493 2262 63,'-25'3'33,"-6"5"-1,-11 0-5,3 17-20,-18-3-1,3 14 1,-11-4-3,0 12 1,-7-2-2,3 5 1,-1-6-2,9-1 1,9-9-2,8-4 1,8-10-1,10-11 0,9-9 0,10-11 0,9-9-1,6-8 0,8-5 1,8-6-1,3-3 1,7-2-1,4 5 1,3 3-1,-3 7 1,-1 7-1,-6 9 1,-3 6-1,-4 7 0,1 8 1,-3 6-1,1 9 0,0 10 0,4 9 1,2 6-1,6 5 1,6-2 0,6-1 0,8-6-1,8-8 1,6-14 0,7-11-1,2-14 1,-2-8-1,-7-4-1,-12-7 0,-17 2-4,-22-10-7,-5 17-24,-31-8 0,-5 13-1,-18-7-2</inkml:trace>
  <inkml:trace contextRef="#ctx0" brushRef="#br1" timeOffset="71682.2315">5961 2442 71,'-87'-7'37,"0"13"0,-11 0 0,15 9-32,3-3 0,18 4-1,14-5-1,29-4-1,29-8 0,32-7-1,39-9 0,34-5 0,21-3 0,18-1 0,4-2 1,-12 5-2,-20 5 1,-23 9 0,-32 7 0,-42 13 0,-36 6 0,-31 12 1,-27 4-1,-13 9 1,-6-2-1,6-1 0,10-5-1,18-6 1,27-11-1,23-17 0,46-4 1,20-15-2,16-8 2,10 0-1,2-3 1,-2 0 0,-16 4 1,-17 8-1,-21 7 1,-23 13-1,-15-2 0,-31 30 0,-10-4-1,-9 7-1,1 7-2,-8-3-6,17 18-28,-4-10-1,20 9-3,2-9 1</inkml:trace>
  <inkml:trace contextRef="#ctx0" brushRef="#br1" timeOffset="72883.4392">5595 4758 10,'-11'-22'28,"8"7"2,3 15-9,-5-25-2,5 25 0,5-22-2,8 19-4,-11-9-4,12 7 0,-4-6-4,10 5 0,2-6-2,8 3-1,3-2 0,4 1-1,3 1 0,5 3 0,-1 4-1,-1 3 1,-3 4-1,-5 5 1,-4 6-1,-4 6 0,-6 5 0,-2 5 1,-5 5-1,1 3 0,0 2 0,1 2 0,5-2 0,3-1 0,5-3 0,6-3 1,5-5-1,8-3 0,5-4 1,6-5-1,5-3 1,6-3-1,4-5 0,2-5 0,1-3 0,-7-6 2,-4-7-3,-4-4 2,-10-8-2,-6-5 2,-10-8 0,-9-6 0,-11-7 0,-2-3-1,-11-4 1,-4 0-1,-8 3 1,-6 3-1,-7 7 0,-4 6 1,-1 13-1,-8 8 1,-2 10-1,-3 11 1,0 10-1,-2 7 1,0 8-1,1 3 1,-1 8-1,-1 6 0,-1 10 0,-8 6 1,-5 10-1,-8 8 0,-8 6 1,-9 5-1,-4-1 1,-1-5-1,2-9 1,6-9-2,6-16 0,3-15 0,11-17 0,8-16 0,7-9-2,3-14-1,8-1-6,-5-19-27,24 6 0,5-10-2,19 8-1</inkml:trace>
  <inkml:trace contextRef="#ctx0" brushRef="#br1" timeOffset="74162.6474">4432 6100 22,'-8'26'31,"0"0"2,-3 2-1,4 7-17,-11-7-3,5 15 0,-17-7-3,1 11-1,-15-2-4,-4 6 1,-12-5-1,-3 1 0,-5-8-1,2-5 0,2-12-1,6-11 0,7-12 0,10-11-3,8-11 1,10-8-1,9-8 1,7-4-2,9-3 3,4 1-2,8 0 2,7 4-1,7 1 1,9 6 0,8 3 0,6 5 0,5 4 0,4 10 1,3 5-1,-1 9-1,0 12 1,-7 9-1,-5 13 0,-7 9 1,-6 8-1,-6 3 0,-3 2 0,1-5 1,3-8-1,11-14 1,13-14-5,3-27-20,22 0-13,5-20-1,11-6-1,-2-12-1</inkml:trace>
  <inkml:trace contextRef="#ctx0" brushRef="#br1" timeOffset="74942.6524">6238 5998 69,'14'-11'36,"-9"0"1,-5 11 0,0 0-30,-14 9-3,-6 12-1,-5 14 1,-9 8 0,-4 11-1,-6 6-1,2 6 1,-1-2 0,6 0-1,5-8 0,10-6 0,11-11-1,10-10 1,15-9-2,12-10 2,16-8-2,12-6 0,11-7 0,6 0-1,6-4 2,0 2-2,-2 0 2,-5 2-3,-9 5 2,-9 0-1,-8 2 0,-9-3 0,-12 0 0,-9-6 0,-9-4 0,-13-7 1,-11-11 0,-13-6-1,-9-9 2,-8-5-1,-2 0 0,-2 1 0,3 5 0,5 5-3,13 13-2,7 0-4,29 19-28,2 2 1,24 14-2,5-3 0</inkml:trace>
  <inkml:trace contextRef="#ctx0" brushRef="#br1" timeOffset="75473.0558">7151 6025 83,'-7'-12'38,"-6"-5"0,13 17-5,-21-3-26,12 17-1,-3 5-2,2 15 0,-4 7-2,2 11 0,-1 6-1,2 4 0,0-1 0,3 0 0,3-6-1,0-9 1,3-11-1,0-9 1,4-15-1,-2-11 0,4-15 1,0-12-1,-2-15 1,0-11-2,1-14 2,0-11-2,4-5 0,2-3 1,4 5-1,2 4-1,5 13 1,4 11 0,9 16-1,1 15 1,5 13 2,-2 17-3,-3 7 2,0 7 2,-5 5 0,-7 6 0,-12 0 0,-11 3-1,-15 0 1,-11-4-2,-9-2 0,-9-5-4,1 3-4,-15-16-25,21 9-6,-1-10 0,20 4-1</inkml:trace>
  <inkml:trace contextRef="#ctx0" brushRef="#br1" timeOffset="75816.258">5894 6948 99,'0'0'40,"44"-22"2,25 2-3,31-14-35,30-3-1,25-4-1,22 1-1,11 4-1,3 5-2,-4 10-2,-14-1-9,-6 20-25,-30-2-1,-19 10 0,-33-1-1</inkml:trace>
  <inkml:trace contextRef="#ctx0" brushRef="#br1" timeOffset="77688.27">6337 7278 30,'0'0'29,"-3"-15"2,3 15-2,0 0-18,1-14-4,-1 14-1,0 0 1,0 0-2,0 0 0,0 0-1,0 0 2,0 0-2,0 0 0,0 0-1,5-12 0,-5 12-1,0 0 0,10-6-1,-10 6 1,0 0-1,10-9 1,-10 9-1,0 0 1,0 0 0,0 0 0,0 0-1,0 0 1,-3 17-1,-5 1 1,-4 6-1,-3 6 0,-6 9 0,-5 8-1,-8 8 1,-8 6 0,-5 6 0,-4-4 0,0-1 0,0-5 0,6-5 0,5-10 0,13-7-1,9-11 1,14-6-1,4-18 0,30 12 0,3-14 1,15-6-1,11-5 0,8-5 0,8-5 0,5-4 1,1-4-1,-2 0 0,-5 0 0,-6 2 0,-9 2-1,-11 4 1,-11 3 0,-12 2-1,-15 3 1,-13-2-1,-14-3 1,-13-4 0,-9-4 1,-10-7-2,-2-6 1,0-1 0,4-2-1,6 2 0,11 5-2,7 2-4,23 10-28,2 4-3,23 10 2,2 0-3</inkml:trace>
  <inkml:trace contextRef="#ctx0" brushRef="#br1" timeOffset="78109.4727">7418 7070 87,'-17'14'36,"2"15"1,-7 9 1,5 17-35,0 4-1,1 10-1,1 6 0,2 3 0,4-3-2,3-8-1,9-5-9,-5-19-24,16-8-1,-2-20-2,5-13 1</inkml:trace>
  <inkml:trace contextRef="#ctx0" brushRef="#br1" timeOffset="78249.8736">7169 7457 104,'-31'-9'39,"4"-4"1,27 13-3,14-25-35,31-3-3,41 0-29,8-16-8,24-1 1,4-12-3</inkml:trace>
  <inkml:trace contextRef="#ctx0" brushRef="#br1" timeOffset="78624.276">7620 6214 81,'31'-5'38,"20"-1"-2,6-12 0,14 2-35,13 1-6,-8-7-24,7 11-6,-14-1 0,-9 11-2</inkml:trace>
  <inkml:trace contextRef="#ctx0" brushRef="#br1" timeOffset="78780.277">7707 6405 87,'-17'13'37,"17"-13"0,28 0 0,28-12-36,14-15-8,28 2-28,-2-5 0,6-1-1,-8-7-1</inkml:trace>
  <inkml:trace contextRef="#ctx0" brushRef="#br1" timeOffset="79061.0788">8134 5931 88,'-16'1'36,"16"-1"3,32 12 1,15-5-37,17-1 3,12 6-3,-1 2 2,-2 9-3,-13 8 2,-15 10-4,-23 10 1,-26 8-1,-27 7-1,-19 2 2,-11 1-3,-3-10 0,7-4-8,-2-23-26,25-4-3,14-22 1,32-10-2</inkml:trace>
  <inkml:trace contextRef="#ctx0" brushRef="#br1" timeOffset="79482.2815">9139 5816 79,'0'0'38,"0"0"-1,-17 26 2,1 13-38,1 12 3,1 12-1,-5 8 1,2 4-1,-3-2 0,5-1-3,6-6-1,3-13-3,17-7-24,-4-21-9,17-10 0,0-20-2</inkml:trace>
  <inkml:trace contextRef="#ctx0" brushRef="#br1" timeOffset="79669.4827">9127 5768 99,'12'2'37,"6"-5"3,18 10-7,9-11-34,8-3-4,14 13-21,-4-17-9,4 12-3,-14-5-3,0 12 2</inkml:trace>
  <inkml:trace contextRef="#ctx0" brushRef="#br1" timeOffset="79841.0838">9160 6084 100,'-52'21'40,"26"0"0,14-18-1,36-3-37,26-14-4,25-10-3,26 10-18,0-12-13,17 8-2,-8-4-1,-1 12 1</inkml:trace>
  <inkml:trace contextRef="#ctx0" brushRef="#br1" timeOffset="80012.6849">9918 6093 100,'-14'-3'38,"14"3"1,17-16-2,9 3-37,20 3-5,-3-10-23,10 15-10,-10 1 1,-2 10-2</inkml:trace>
  <inkml:trace contextRef="#ctx0" brushRef="#br1" timeOffset="80168.6859">9618 6441 107,'-14'7'40,"34"-4"0,25-22-1,31-6-40,29 2-23,1-15-13,13 5 0,-8-3-2,0 7-2</inkml:trace>
  <inkml:trace contextRef="#ctx0" brushRef="#br1" timeOffset="80621.0888">10694 5640 67,'20'-7'37,"-10"5"-1,2 15 0,-9 7-32,1 16 3,-8 8-1,0 11-1,-4 9 0,-1 7-2,1 2 0,0-1-3,7 0-8,-7-13-29,17-5 0,0-15-1,12-8-1</inkml:trace>
  <inkml:trace contextRef="#ctx0" brushRef="#br1" timeOffset="80933.0908">11003 5927 77,'-54'22'39,"-12"1"2,9 9-1,-2-7-17,16 3-19,13-6 0,20-1 0,17-7-1,19-1-1,16-5 0,14-1 0,7 0-2,7-2 1,2 5-2,-4-2-1,-3 5-1,-13 0-2,-3 9-3,-13-8-4,6 14-22,-18-9-6,6 7 2,-11-10-1</inkml:trace>
  <inkml:trace contextRef="#ctx0" brushRef="#br1" timeOffset="81837.8966">11967 5853 66,'23'-16'36,"6"7"-2,-6-5 2,9 12-30,-14-4 1,4 10-2,-22-4-1,5 21 0,-22 3 1,-10 3-1,-12 9 1,-8 5-1,-6 3 1,-2 5-4,3-2 3,7 0-3,10-6 0,13-4 0,17-6-1,13-9 1,15-9-1,15-6 0,13-6 0,12-4 0,6-5 0,4-4 0,0 1-1,-1-2 1,-7 2-1,-11-1 0,-12 2 1,-13-3-1,-13-2 1,-12-3-1,-11-5 1,-12-6-1,-9-5-1,-5-5 3,-6-1-4,-2 2 4,0 4-5,0 3 3,6 12-6,0-3-6,19 18-23,3 1-1,13 3 1,21 7-4</inkml:trace>
  <inkml:trace contextRef="#ctx0" brushRef="#br1" timeOffset="82415.1003">12523 5759 77,'0'-14'37,"0"14"-2,1-10 2,2 22-31,-6 2-2,3 11 1,-4 8 0,0 11 0,-3 6-1,2 11-1,-5 4 1,2-2-1,0-1 1,1-4-3,1-8 0,2-9 0,2-12 0,4-11-1,-2-18 1,12-12-1,-2-14 1,0-11-1,1-13 0,-1-9 1,0-9-3,1-9 3,0 1-3,0 2 1,2 8-1,0 9 1,5 11-1,4 11 1,3 14 1,3 18-2,1 11 2,0 11 1,-3 9-1,-2 4 2,-8 3-2,-7 3 1,-11-1 1,-12 0-1,-8-4-1,-8-10-1,1-1-4,-13-16-25,18 6-7,-1-14-1,14 2-3,11 0 2</inkml:trace>
  <inkml:trace contextRef="#ctx0" brushRef="#br1" timeOffset="82680.302">11842 6671 100,'0'0'42,"26"-1"-2,29-8-2,16-12-33,28 1-2,9-3 0,10 1-3,2 4-1,-8-1-6,-3 17-26,-29-1-6,-14 14 0,-27-2-2</inkml:trace>
  <inkml:trace contextRef="#ctx0" brushRef="#br1" timeOffset="83241.9056">12025 7079 81,'15'-7'38,"-15"7"-1,0 0 1,0 0-29,-9 15-2,-6-1-1,2 8-2,-7 2-1,-2 11-1,-7-1 1,-1 8-1,-3-1 1,-2 3-2,0-2 1,4-3-1,7-4 0,12-8 1,15-7-1,21-9 0,19-7 0,19-8-2,16-4 1,10-1-1,7 0 1,-1 1-1,-6 3 0,-14 3 0,-18 3 0,-17 2 0,-18 1 0,-21-4 0,0 0 0,-33-10 0,0-4 1,-8-7 0,-2-11 0,-1-10 2,6-4-2,7-4 1,9 2-1,7-2-1,12 9-2,4-1-7,20 24-23,-5-1-6,11 18 1,-5-1-1</inkml:trace>
  <inkml:trace contextRef="#ctx0" brushRef="#br1" timeOffset="83538.3075">12822 6890 108,'-17'2'39,"-17"1"2,5 20-3,-7 4-33,4 15 0,-2 8-1,4 11-4,3 4 2,7 5-2,8-1 0,9-8-2,11-5-1,6-14-5,19-1-18,-7-26-13,13-5-1,-11-18-1,3-5 0</inkml:trace>
  <inkml:trace contextRef="#ctx0" brushRef="#br1" timeOffset="83694.3085">12466 7152 119,'-19'-5'43,"7"1"0,25 7-2,2 2-36,29-3-4,16 0-3,9-2-3,15 12-19,-16-16-12,9 11-6,-15-10 0,1 2 0</inkml:trace>
  <inkml:trace contextRef="#ctx0" brushRef="#br1" timeOffset="86627.1273">10180 4848 61,'8'-34'37,"-7"4"-2,1 14 2,-10 6-34,8 10 0,-10 25 1,3 11 0,-5 8-1,1 11-1,-1 5 2,4 4-4,6-1-1,-1-12-8,18 2-27,-1-20 0,16-7-1,2-21 0</inkml:trace>
  <inkml:trace contextRef="#ctx0" brushRef="#br1" timeOffset="86876.7289">10604 4862 71,'-36'2'38,"-16"4"0,3 18-3,-7-7-28,8 10-1,0-4-1,14 1-2,7-4 0,14 0 0,17-7-1,19-6-1,15-4 0,15-1 0,10-2 0,3 1-2,3 0-1,0-3-1,-2 12-5,-25-10-27,10 16-2,-17-9-1,0 8-2</inkml:trace>
  <inkml:trace contextRef="#ctx0" brushRef="#br1" timeOffset="87095.1303">11128 4937 85,'-22'-10'39,"22"10"0,-12-15 0,12 15-37,29-23-1,2 11-2,10 2-2,0-7-8,13 15-26,-9-3-1,2 11-1,-16-1 0</inkml:trace>
  <inkml:trace contextRef="#ctx0" brushRef="#br1" timeOffset="87251.1313">11002 5179 90,'-9'17'39,"9"-17"0,21-1 1,19-15-41,15-10-2,15 6-27,-5-17-8,11 6-1,-8-10 0</inkml:trace>
  <inkml:trace contextRef="#ctx0" brushRef="#br1" timeOffset="87516.333">11927 4497 103,'0'0'41,"0"0"2,14 34-13,-11-8-24,2 15-1,-9 9-1,-3 11-1,-4 9-1,-4 3-1,0 4 1,-1-6-3,3-4 1,-1-11-4,9-7-1,-3-25-13,19 7-10,-11-31-12,18 1-2,-8-21 1,10-6-1</inkml:trace>
  <inkml:trace contextRef="#ctx0" brushRef="#br1" timeOffset="88639.5402">2345 8665 78,'3'-13'38,"-3"13"-1,0 0 1,10 13-32,-11 8-1,2 14-1,-4 9-1,3 10-1,-4 9 0,3 6-2,-1 6-1,-3-2-3,5 11-12,-6-20-22,10 1 2,-4-19-3,14-8 1</inkml:trace>
  <inkml:trace contextRef="#ctx0" brushRef="#br1" timeOffset="88857.9416">2560 8668 95,'0'0'39,"0"0"0,0 0-1,29-1-36,8-6-3,10 1 0,2-2-5,12 9-24,-10-4-8,1 11 1,-16-2-3</inkml:trace>
  <inkml:trace contextRef="#ctx0" brushRef="#br1" timeOffset="89045.1428">2531 8966 100,'-20'8'39,"20"-8"0,14 0-1,17-16-40,28 5-23,5-12-11,14 6-2,-4-7-2,9 6 0</inkml:trace>
  <inkml:trace contextRef="#ctx0" brushRef="#br1" timeOffset="89372.7449">3672 8823 96,'22'-1'40,"8"-7"-1,16 4-1,10-5-41,3-7-4,17 11-21,-6-8-11,4 10 2,-13-1-3</inkml:trace>
  <inkml:trace contextRef="#ctx0" brushRef="#br1" timeOffset="89544.346">3722 9143 99,'-32'18'40,"35"-5"-1,23-21-1,37-18-36,23 3-6,4-12-28,25 8-7,-2-7 1,8 5-3</inkml:trace>
  <inkml:trace contextRef="#ctx0" brushRef="#br1" timeOffset="90589.5527">6306 8483 57,'0'0'37,"10"-19"-1,-10 19 0,6-16-26,-6 16-2,0 0-1,11-1-2,-11 1-1,-12 26-1,-1-1 0,-5 9-2,-11 6 0,-6 10 0,-5 7 1,-6 3-1,0 0 1,1-4-1,3-4 1,9-8-1,9-9 1,16-6-1,15-10-1,18-9 1,16-8-1,16-5 0,14-4 0,10-2 0,8-4 0,5-1 0,0 3 0,-5-2 0,-7 4-1,-9-2 0,-13 3 0,-13-2-1,-16-4 1,-16-3 1,-17-5-3,-18-5 3,-14-6-1,-11-6 2,-7-10-2,-5-2 2,-3-3-2,2 3 1,7 3 0,6 4-3,13 12-2,4-4-18,24 25-14,11-1 0,20 18-3,9-1 1</inkml:trace>
  <inkml:trace contextRef="#ctx0" brushRef="#br1" timeOffset="91244.7569">7361 8359 47,'5'-11'35,"-5"11"2,5-11-1,-5 11-19,0 0-7,0 0-1,0 0-3,-4 15-1,4-15-1,-1 22 0,0-2-2,1 10 0,-2 7-1,0 8 0,-2 7 0,0 4 0,-3 4 1,-1 1-1,-1-6 1,0-3 0,-2-10 0,3-6-1,1-12 1,1-9-1,6-15 0,0-20 0,4-9-2,3-11 1,3-12-1,1-12 1,3-13-1,3-6 1,1 2-1,4 1 0,4 7 2,3 10-2,2 11 2,6 13-1,3 17 0,-1 15 0,-1 13 1,-3 9-1,-3 8 0,-5 7 0,-8 3 0,-10 5 0,-10-1 0,-12 2 0,-13-3-1,-11-5 0,-9-4-1,-10-9-2,2 0-4,-13-23-19,19 8-12,3-16 0,21 3-1,5-9 0</inkml:trace>
  <inkml:trace contextRef="#ctx0" brushRef="#br1" timeOffset="92055.9621">8777 7957 86,'-12'17'37,"-17"19"0,-23 9-2,-8 25-31,-19 14-1,-5 17 0,-10 6 1,-1 9-3,2-5 0,5-3-2,13-4-3,8-21-6,28-8-26,7-21-1,25-10-3,9-23 2</inkml:trace>
  <inkml:trace contextRef="#ctx0" brushRef="#br1" timeOffset="92633.1658">8921 8451 63,'19'-8'39,"-19"8"-2,11-2 1,-25 9-23,1 11-10,-14 5 0,-2 12 0,-11 3-1,-5 8 0,-9 4 1,-1 5-2,-3-3 1,5-1-2,4-7 1,12-5-2,14-8 2,17-9-3,21-12 1,24-10-1,20-6 0,17-4 0,14-5 0,7 1-1,7-2 1,-5 6-1,-9 5 1,-12 3-1,-13 4 0,-16 2 0,-15 4 1,-14-6-1,-20-2 0,0 0 1,-7-10-2,-11-5 2,-7-10-2,-5-7 2,-3-9-1,-5-8 1,0-5-2,0 3 2,2 3 0,3 1-2,4 11-3,0 1-4,20 25-26,-2-3-3,11 13 0,20 7-2</inkml:trace>
  <inkml:trace contextRef="#ctx0" brushRef="#br1" timeOffset="92976.368">9958 8232 78,'5'-18'40,"-5"18"-1,-2-12 1,2 12-28,-29 25-8,8 8 1,-7 10-2,-2 12 0,-4 10-1,3 5 0,1 3-1,6 3 0,5-5 1,9-9-2,7-9-1,5-14-5,16-3-16,-5-25-17,14-3 1,-10-27-2,8-2-2</inkml:trace>
  <inkml:trace contextRef="#ctx0" brushRef="#br1" timeOffset="93163.5692">9560 8468 109,'-28'-4'42,"5"3"1,25 11-1,19-6-37,31-2-3,24-3 0,17-6-3,18 2-2,-3-14-11,24 16-9,-16-20-8,8 17-9,-24-12-3,-5 4-1,-18-8 1</inkml:trace>
  <inkml:trace contextRef="#ctx0" brushRef="#br1" timeOffset="96595.5912">1207 9924 85,'0'0'37,"-16"-23"0,16 23 1,-13-7-33,13 7-3,-7 17 1,7 8 1,-2 8-1,-1 15 0,-1 9-1,-1 10 0,-1 3-1,0 4 1,2-3-1,0-3 0,2-10-2,1-8 2,2-13-1,1-7 1,2-12-1,-4-18 0,0 0 0,16-10 1,-10-12-1,2-7 0,0-3 0,4-4 0,1-2 1,7 2-2,2 7 2,1 5-2,5 7 2,0 6-2,1 9 1,-1 8-1,-5 8-1,-8 8 3,-10 6-2,-12 10 1,-13 4-1,-10 3 1,-10 1 0,-4-4-1,3-3-3,-1-14-3,22 1-21,2-29-9,30-1-1,9-23-1</inkml:trace>
  <inkml:trace contextRef="#ctx0" brushRef="#br1" timeOffset="96969.9936">1855 10314 78,'0'12'39,"-11"-6"-2,4 7 2,-5-3-33,3 6-1,-4 2 0,5 7-1,-2 2-1,4 4 0,0-1 0,5 0-1,5-4 0,4-4-1,8-11 1,7-11-1,8-13 0,6-10-1,5-7 0,1-6 0,1-2 2,-5 0-3,-4 6 3,-7 6-2,-7 10 0,-9 13 0,-12 3 0,9 30 1,-14 1-2,-2 6 1,-1 3-2,3-1 1,5-2-2,5-13-1,15-7-9,0-32-19,29-4-8,1-25 0,18-4 2</inkml:trace>
  <inkml:trace contextRef="#ctx0" brushRef="#br1" timeOffset="97125.9946">2688 9899 103,'-17'24'38,"-13"13"0,7 26 0,-11 9-35,9 4 0,3 1-5,4-2 0,10-1-7,-6-21-24,22 1-6,-5-22 3,11-5-3</inkml:trace>
  <inkml:trace contextRef="#ctx0" brushRef="#br1" timeOffset="97281.9956">2475 10246 101,'-16'-30'39,"-3"-4"3,23 14-2,1 1-35,21 1-8,26 11-26,-1-8-10,19 10 1,4-5-3</inkml:trace>
  <inkml:trace contextRef="#ctx0" brushRef="#br1" timeOffset="97671.9981">3844 9936 97,'3'-11'39,"-1"25"1,-7 2-1,7 16-34,-11 10-2,1 16-1,-4 8-2,-3 13 2,-2 3-3,2-4 1,5-3-3,3-14-1,14-5-6,-1-31-25,26-9-3,1-27 0,13-11-2</inkml:trace>
  <inkml:trace contextRef="#ctx0" brushRef="#br1" timeOffset="97859.1993">3775 9919 110,'0'0'40,"27"-3"1,15 1-2,12-11-37,9-2-2,12 1-3,-2-8-6,9 19-27,-22-3-3,-6 15 0,-21 2-2</inkml:trace>
  <inkml:trace contextRef="#ctx0" brushRef="#br1" timeOffset="98046.4005">3831 10317 103,'-35'14'41,"28"-2"0,15-24 0,35-5-37,12-10-2,16-3-2,10-1-3,1-9-13,16 18-21,-13-5-2,3 18 0,-15-4-3</inkml:trace>
  <inkml:trace contextRef="#ctx0" brushRef="#br1" timeOffset="98233.6017">4735 10181 104,'-15'2'40,"15"-2"1,0 0-3,31-19-36,9 3-2,10-2-2,9 5-4,-7-10-24,13 17-8,-17-1-1,-4 13-1</inkml:trace>
  <inkml:trace contextRef="#ctx0" brushRef="#br1" timeOffset="98389.6027">4676 10451 103,'-46'23'38,"28"-3"2,18-20-1,41-14-36,25-9-1,19-13-6,29 5-23,0-16-12,16 5 1,-9-5-3,2 9 1</inkml:trace>
  <inkml:trace contextRef="#ctx0" brushRef="#br1" timeOffset="99122.8074">6480 9825 73,'22'-21'37,"0"7"-1,-9-3 1,6 10-29,-14-5-2,-5 12-1,0 0-1,10 17 0,-17 0-1,-1 9 1,-8 3-1,-3 9 0,-7 6-1,-4 8 1,-7 2-1,-3 6 0,0-2-1,4 1 1,6-6-2,10-6 2,14-10-2,17-12 0,18-14 1,15-15-2,15-9 1,14-6-1,9-8 2,5-1-1,1 0 0,-5 2 0,-10 7-1,-8 4 2,-13 6-2,-14 2 1,-14 2-1,-24 5 1,0-16 0,-19 3 0,-14-6 0,-8-7 0,-9-7 0,-7-5 0,-1-5 0,3-2-1,5 5 0,6 1-2,15 9-1,6 2-3,23 28-20,11-17-12,17 21 1,6-4-1,18 8-1</inkml:trace>
  <inkml:trace contextRef="#ctx0" brushRef="#br1" timeOffset="99793.6117">7877 9315 77,'-22'20'38,"-12"13"-2,1 26 3,-13 12-34,4 22 0,-5 8 0,8 9 0,5-2-2,10-3 1,15-10-4,16-15 0,20-12-5,14-26-5,26-7-28,2-19 1,10-9-2,0-16-3</inkml:trace>
  <inkml:trace contextRef="#ctx0" brushRef="#br1" timeOffset="100355.2153">8173 9852 95,'-30'7'38,"7"16"2,-10-1-2,4 12-34,-2 0-1,6 7 0,-2-2 0,5 1-1,4-7 0,5-6-1,5-8 0,7-8 0,1-11 0,17-8-1,-2-10 1,5-9-1,1-5 1,2-6-1,-1-1 0,-1-1 1,-4 6-1,-4 4 0,-5 7 1,-2 9-1,-6 14 0,0 0 1,4 12-1,-2 4 1,2 2-1,8 2 1,6-3-1,11-5 1,12-10 0,10-6 0,4-6 0,6-6 0,0-6-1,-4-1 1,-7 0 0,-10 3-1,-11 4 1,-10 7-1,-19 9 1,10 2-1,-16 12 0,-4 9 1,-2 7-2,1 4 1,0 6-2,3-1-1,8 3-2,1-9-4,21 10-17,-7-23-16,14 5 3,-4-18-2,9 1 2</inkml:trace>
  <inkml:trace contextRef="#ctx0" brushRef="#br1" timeOffset="100807.6182">8952 9806 104,'14'3'40,"-4"-11"1,14 8-1,-8-11-36,13 2 0,1-1-1,1 3 0,-2 0-1,-4 7 0,-5 7-1,-7 7 0,-9 7 0,-6 8 0,-7 7-1,-4 6 1,-3 5-1,0 0 0,2 0 0,6-3 0,6-6-1,8-4 2,9-10-1,7-10 0,10-10 0,2-9 1,3-10-1,-1-10 1,-4-9-1,-6-7 1,-7-5-1,-6-3 1,-8-2-1,-3 1 0,-2 3 0,4 4 0,5 9 0,4 4-1,9 9-1,7 4-2,13 15-5,-4-10-14,26 19-14,-12-11-4,12 8-1,-9-12 1</inkml:trace>
  <inkml:trace contextRef="#ctx0" brushRef="#br1" timeOffset="101119.6202">9815 9204 106,'-9'18'41,"20"14"2,4-2-2,23 8-36,2 8-2,5 10 0,-3 3 1,-6 8-2,-11 6 0,-12 2 0,-14 3-1,-16 1 1,-10-3-2,-14-7 0,-6-5 0,-4-9-2,1-11-1,2-15-3,16 1-11,-6-30-12,38 0-8,-25-5-5,30-8 0,-3-13 0</inkml:trace>
  <inkml:trace contextRef="#ctx0" brushRef="#br1" timeOffset="101743.6242">6275 10866 87,'16'2'38,"20"3"1,9-11-1,29 0-36,15-6-1,23-3 0,21-6-1,22-3 1,22-2-1,18 1 0,17 0 0,9 4 1,7 4 0,4 4 0,1 5 1,-3 4 0,-13 2-1,-5 2 1,-13 1-1,-13-2 1,-17 1-3,-19-7-5,-11 6-28,-34-10-5,-17 6 0,-33-4-2</inkml:trace>
  <inkml:trace contextRef="#ctx0" brushRef="#br1" timeOffset="102492.429">8096 10992 46,'9'-11'37,"7"3"3,-4-2-2,4 10-21,-16 0-8,16 0 0,-16 0-4,-1 30-3,-10-5 1,-6 11-1,-7 4 1,-4 7-2,-5 0 1,-2 0-1,-1-3 1,5-4 0,4-6 0,8-4-1,9-10 0,14-6-1,14-10 1,17-4-1,16-7 0,14-5 0,12-2 1,9-2-1,3-1 0,2 0 0,-7 1-1,-6 1 1,-15 0 0,-12 0-1,-15-2 0,-14-1 1,-11-3 0,-15-4-1,-11-3 1,-11-2-1,-9-3 1,-6 1 1,-2 2-1,-2 2 0,5 7-1,3 2-1,16 8-6,0-6-17,21 17-13,21-11-1,14 9-1,5-7 1</inkml:trace>
  <inkml:trace contextRef="#ctx0" brushRef="#br1" timeOffset="102757.6307">9232 10826 87,'-1'-11'38,"1"11"2,-15-8 0,3 15-32,-14 1-3,-3 13 0,-9 9-1,-2 10-1,-4 9-1,4 7-1,3 3 1,8 2-2,13-2 0,15-8-1,15-10-1,15-12 0,14-9-2,2-20-5,15 2-18,-19-25-13,2-1-1,-19-14 0,-9 3 1</inkml:trace>
  <inkml:trace contextRef="#ctx0" brushRef="#br1" timeOffset="102898.0316">8851 11024 91,'-30'6'40,"11"-6"1,34 8 1,18-10-32,28-1-6,18-4-4,11-2-2,15 8-22,-13-13-17,6 8 2,-18-3-1,-9 8-1</inkml:trace>
  <inkml:trace contextRef="#ctx0" brushRef="#br1" timeOffset="107078.8584">2230 12107 47,'12'-1'35,"-12"1"1,18 12 0,-22 7-28,11 15-2,-6 6 2,5 14-2,-4 4-2,2 10-1,-4 2 0,2 4-1,-2-4-1,1-7-2,4-5-2,-3-16-6,16-7-26,-11-20-2,12-8-1,-5-23 1</inkml:trace>
  <inkml:trace contextRef="#ctx0" brushRef="#br1" timeOffset="107312.8599">2303 12118 75,'-4'-20'40,"20"13"-1,3-9 1,14 6-36,9-1 0,8 2-2,6 2-2,3 0-1,4 8-5,-7-8-9,4 21-22,-16-6-2,0 13 0,-16-5 0</inkml:trace>
  <inkml:trace contextRef="#ctx0" brushRef="#br1" timeOffset="107515.6612">2469 12410 81,'-11'-1'40,"21"4"0,8-12-1,19 0-36,10-5-2,9 0 0,9 1-2,1-4-4,10 15-12,-12-11-21,8 13 0,-11-2-3,-2 9 2</inkml:trace>
  <inkml:trace contextRef="#ctx0" brushRef="#br1" timeOffset="107749.6627">3309 12327 68,'0'0'42,"12"1"-3,11-6 2,1-12-31,12-1-7,5-6-1,4 2-1,2 2-3,-3-3-6,7 17-29,-19 1-2,-4 16 0,-20 1-1</inkml:trace>
  <inkml:trace contextRef="#ctx0" brushRef="#br1" timeOffset="107921.2638">3330 12605 82,'-14'8'42,"14"-8"-1,19-3 0,13-10-36,12-9-1,9-3-2,7-3-2,1-5-6,18 12-24,-16-9-10,7 13 1,-13-2-3</inkml:trace>
  <inkml:trace contextRef="#ctx0" brushRef="#br1" timeOffset="108794.8694">4834 12272 52,'-5'-26'37,"3"9"0,-6-1-1,8 18-24,-14-18-6,14 18-1,-15 3-1,8 11 0,-1 3-1,1 10 1,-4 6-2,3 3 0,-1 0 0,1 1-1,2-4 0,2-8-1,2-8 1,2-17 0,0 0 0,18-14 0,-6-12 0,6-9-1,-1-6 2,0-4-1,1-1 0,-2 1-1,-2 7 0,-4 8 1,-3 8 0,-2 9-1,-5 13 1,0 0 0,1 20 0,-1 0 0,4 2-1,1 0 1,8-3 0,9-7 0,8-9 0,10-9 0,7-9 0,8-7-1,1-3 1,1-3 0,-4 2-1,-6 4 1,-10 8-1,-8 6 0,-11 10 0,-7 12 1,-9 10-1,-5 8 0,-6 6 0,2 3-1,4 0-1,4-3-1,12 0-6,0-24-10,29 8-13,-9-21-8,21-1-1,-3-15-1</inkml:trace>
  <inkml:trace contextRef="#ctx0" brushRef="#br1" timeOffset="108966.4705">5908 12321 112,'-25'10'42,"10"3"0,-8-18-8,9 0-36,14 5-9,-5-21-18,24 17-12,-7-10-1,15 7-1,-1-8 0</inkml:trace>
  <inkml:trace contextRef="#ctx0" brushRef="#br1" timeOffset="109886.8764">6945 11726 61,'14'-12'38,"-1"6"-2,-13 6 3,16-2-33,-16 2-2,0 19 1,-8 1-1,-1 11-1,-10 5 0,-1 11 0,-11 5 0,-2 9-1,-7-2 0,3 1 0,-1-7 0,6-5 0,6-9-1,11-7 0,13-12 0,16-12 0,16-9-1,15-9 0,15-6 0,10-5 0,9-3 0,3-2 0,-1 2 0,-5 1-1,-8 6 0,-13 1 0,-11 4 0,-15 1 1,-11-2-1,-13-3 0,-12-6 1,-9-4-1,-8-6 1,-9-5 0,-4-7 0,-2 0 1,1 2 0,2 4-1,6 6-1,3 5-2,12 12-4,2-4-16,24 21-16,1-4 2,19 10-4,1-4 4</inkml:trace>
  <inkml:trace contextRef="#ctx0" brushRef="#br1" timeOffset="110448.48">7623 11793 64,'-13'1'39,"13"-1"0,0 0 2,28-8-31,-8-3-4,13 2 1,5-6-2,7 3 1,0 1-3,0 4 1,-7 7-3,-8 10 0,-11 8 0,-10 9-3,-9 6 3,-8 8-2,-3 4 1,-2 1-1,0-3 2,5-3-3,7-9 3,10-7 0,10-10-1,7-13 1,11-13-1,7-9 0,2-8 1,-4-7-1,-2-2 1,-10-2-1,-10 1 0,-10 3 3,-11 6-2,-8 6 1,-2 4-1,1 5 1,3 4-2,7 11 3,16-13-4,8 9 0,17 6-3,3-8-9,23 17-15,-12-13-15,11 11 1,-11-10-3,1 11 3</inkml:trace>
  <inkml:trace contextRef="#ctx0" brushRef="#br1" timeOffset="110791.6822">7097 12560 76,'4'-10'42,"17"-6"0,19 2 0,13-9-37,24 0 0,19-7-1,21 0-1,13-2-1,15 0-1,7 1 0,4 0-4,0 9-4,-29-10-23,-5 21-11,-32-2 0,-19 15-1</inkml:trace>
  <inkml:trace contextRef="#ctx0" brushRef="#br1" timeOffset="111540.487">7347 12859 43,'9'-16'36,"2"5"2,-5-4 0,8 12-26,-14-10-2,0 13-4,0 0-1,0 13-1,-13 8 0,-5 10-1,-7 8 0,-5 5 0,-5 6-2,1 6 2,0-2-2,5-6 0,5-5-1,9-7 1,9-8-1,17-10-1,11-8 2,14-10-2,11-4 1,11-4 0,9-6 0,5 2 1,4-2 0,-4 5 0,-4 1-1,-8 5 1,-10-1-1,-11 4 1,-14-1-1,-11-2 0,-14 3 0,-9-22-1,-11 1 0,-6-9 0,-5-6 0,-2-10 0,-4-2-1,3-7 0,5 8-1,2 0-1,12 13-2,-2-4-11,22 27-21,-9 0-1,20 17-1,-4 2 1</inkml:trace>
  <inkml:trace contextRef="#ctx0" brushRef="#br1" timeOffset="112211.2913">8483 12682 42,'-3'-12'30,"3"12"-2,-1-18-2,1 18-6,-1-14-6,1 14-4,-3-10-2,3 10-3,-12 6 0,3 8-1,-6 6-1,-2 16 1,-7 9-1,0 14 1,-4 4-2,4 9 2,4-3-2,12-2-1,9-9 0,15-12 0,17-15-1,8-15-3,16-8-3,-9-27-23,12 5-12,-16-13 1,-6 4-1</inkml:trace>
  <inkml:trace contextRef="#ctx0" brushRef="#br1" timeOffset="112367.2923">8115 13024 74,'-11'-12'42,"36"3"-1,22-14 1,27-11-31,13 7-13,7-14-10,18 18-26,-17-1-2,-4 15-1,-22 2-1</inkml:trace>
  <inkml:trace contextRef="#ctx0" brushRef="#br1" timeOffset="113303.2983">2099 13942 56,'-1'-19'39,"1"19"-2,-18-17 1,1 18-35,-10 5 0,-2 10 0,-4 3 0,0 9-1,0 0-1,6 3 0,5-2 1,9-4-2,10-3 0,10-7 0,8-5 0,7-1 0,7-4 0,2 1-1,1 2 1,-1 5 1,-7 5-1,-9 10 0,-10 7 0,-11 7 0,-10 5 1,-6 0-1,-2-2-1,0-11-2,8-5-3,2-29-18,27-2-13,4-27-1,21-8 0,6-20 0</inkml:trace>
  <inkml:trace contextRef="#ctx0" brushRef="#br1" timeOffset="113584.1001">2535 13972 58,'-7'26'38,"-13"-13"-1,3 9 0,-12-2-32,14 9-1,1 1-1,6 7 0,4 3 0,6 5-1,5-1 0,7-2 1,4-9-1,8-9 1,4-15-1,6-16-1,3-19 0,2-14-1,-2-12 0,-2-8 0,-7-2 0,-10-2-2,-8 10-1,-17 5-3,-5 24-8,-23 2-19,9 29-5,-12 1-2,14 15 1</inkml:trace>
  <inkml:trace contextRef="#ctx0" brushRef="#br1" timeOffset="113880.502">3433 13965 64,'0'0'41,"-18"-11"-1,18 11 1,-17 20-37,13 6-1,-3 15 0,2 15-1,-3 12-1,1 10-2,1 3 1,2-3-1,4-6-4,2-15-1,17-8-26,-8-30-6,17-15-2,-4-27 0</inkml:trace>
  <inkml:trace contextRef="#ctx0" brushRef="#br1" timeOffset="114067.7032">3442 13906 80,'0'0'45,"0"0"-4,32 0 2,-2-6-40,21-2-1,8-2 0,9 0-2,3 3-2,-4 1-4,-1 17-16,-25-7-17,-1 16-2,-27-4-1,-5 10 0</inkml:trace>
  <inkml:trace contextRef="#ctx0" brushRef="#br1" timeOffset="114239.3043">3485 14131 57,'-25'8'42,"24"3"-2,1-11 2,41-11-26,6-1-13,16-4-3,13 0-2,2-7-6,23 12-26,-9-10-5,13 10-2,-6-6 0</inkml:trace>
  <inkml:trace contextRef="#ctx0" brushRef="#br1" timeOffset="114535.7062">4928 14018 71,'0'0'41,"0"0"-1,22 8-4,12-17-34,14-3-1,10 5-4,1-4-2,15 14-31,-20-3-2,0 14-3,-24-3 1</inkml:trace>
  <inkml:trace contextRef="#ctx0" brushRef="#br1" timeOffset="114722.9074">4907 14314 58,'-19'5'41,"19"-5"0,23-10 0,21-8-28,12 0-12,11-6-4,17 8-5,-9-8-28,16 13-3,-5-4-1,8 11 0</inkml:trace>
  <inkml:trace contextRef="#ctx0" brushRef="#br1" timeOffset="115331.3113">6250 14072 62,'-16'1'41,"16"-1"-1,-19 8 1,13 2-37,-8 10-1,0 12 0,-7 3-1,1 6 1,2 0-1,0-2 0,3-7-1,7-10 0,8-22 0,0 0-1,27-25 1,-4-11-1,1-7 0,4-6 0,-1-4 1,-3-1 0,-2 3 1,-6 8-1,-4 10 0,-3 10 1,-3 8-1,-6 15 1,0 0-2,17 17 0,-6 1 0,4 2 0,7 1 0,7-3 0,8-4 0,8-9-1,7-6 3,4-9-2,5-7 2,0-4 0,-6-3-1,-3 0 0,-9 0 1,-8 3-1,-10 6 0,-5 5 0,-20 10-1,12 10 1,-11 10-2,-2 7 1,-3 9-1,1 4-1,2 5-1,2-2-3,14 4-9,-8-26-8,29 10-6,-13-31-8,28-3-7,6-22 2</inkml:trace>
  <inkml:trace contextRef="#ctx0" brushRef="#br1" timeOffset="116766.5205">7819 14035 40,'11'-30'38,"-8"-2"2,-1 7-2,-18-5-27,7 13-1,-17-2-3,0 9 0,-13 5-3,0 7 0,-6 4 0,1 11-1,0 7-1,4 8 0,3 7 0,7 4-1,9 2 0,9 1 0,9-4-1,14-7 0,9-12 0,18-12 1,11-13-1,10-13 0,7-13 0,6-8 1,-2-7 0,-5-1 0,-9 2 0,-12 5 0,-12 11 1,-11 12-1,-21 14 0,3 16-1,-18 14 0,-2 10-1,-3 8 0,3 1-2,12 3-4,-1-17-11,27 10-12,-7-28-8,26-2-6,2-18 2</inkml:trace>
  <inkml:trace contextRef="#ctx0" brushRef="#br1" timeOffset="116906.9214">8402 14287 91,'-25'5'42,"10"2"-1,1-17-3,5-16-58,29 14-16,-4-15-6,15 9-1,-1-4 0</inkml:trace>
  <inkml:trace contextRef="#ctx0" brushRef="#br2" timeOffset="121758.5525">8529 11749 41,'0'0'32,"-10"-13"-1,5 0 1,-1-2-28,-3-5-3,-2 1 0,-2 0-1,-7 1-1,-7 1 2,-5 3 0,-11-1 1,-3 5 0,-10-1 1,-1 4 0,-9-3 1,2 4-1,-6-3 0,1 2 0,-5-1-1,4 2 1,-6-2-1,2 3-1,1-1 1,0 2-1,0 2-1,4 0 1,0 2-1,3 2 0,4-1 0,3 1 0,1 1 0,1 3 0,7 1 0,2 2 0,2 4 0,5 3 0,3 6-1,2 3 2,4 7-1,3 4 1,5 7-2,2 2 1,5 5-1,4 3 1,6 1-1,5 5 0,5 2 0,5 0 0,6 2 0,4 1 2,1 2-2,4-1 0,3 2 1,1 1-1,-1-1 1,3 0-2,0 2 2,1-1 0,3-1 0,0-2 2,3-3-1,4-4 0,1-5 0,6-1 0,4-8 0,3-3-1,3-5 1,5-3-1,2-2 0,3-1 0,3 0 0,-1-3-1,1-1 1,-2 1 1,3-2-1,1-2 0,1-4 1,3-4-1,4-7 0,7-6 1,3-7-1,5-7 0,2-10 1,3-6-1,3-7 1,1-5-1,-2-7 1,-2-7 0,-3-10-1,-3-8 2,-6-11-2,-7-12 2,-11-15-1,-12-11 2,-18-14-1,-15-6 0,-23-1 0,-20 6 0,-23 11 0,-22 17 1,-22 19-3,-20 27 2,-13 33-4,-12 20-3,2 36-17,-12 11-17,10 25 0,2 12-3,17 19 2</inkml:trace>
  <inkml:trace contextRef="#ctx0" brushRef="#br2" timeOffset="122335.7562">7632 14578 5,'29'-10'34,"-4"4"2,-11-2 0,3 12-18,-17-4-4,0 0-2,-17-5-4,17 5-1,-17 1-2,17-1-2,-12-4 0,12 4 0,0 0-1,26-15 0,0 10 0,11 0-1,7 0 0,8 3 0,7 2-2,1-1-3,9 9-6,-11-8-28,13 6-1,-9-7-2,1 1 2</inkml:trace>
  <inkml:trace contextRef="#ctx0" brushRef="#br2" timeOffset="123786.5655">9377 13893 38,'-30'0'32,"-10"-3"3,-2-1-3,-7-4-25,-1-3-9,-7-8-1,1 1 2,-6-7-1,-1 0 2,-4-3 0,-2-2 2,-4 4 0,-10-3 1,-3 7 1,-11 0 0,-7 8-1,-10-1 1,0 7-1,-13-2 0,-2 2-1,-3-2 0,0-1 1,-2-3-1,2 1 0,-5-7-1,3 0 0,3-3 0,-1 0 0,1 0-1,1 0 0,-2 1 0,1 3 0,-1 0 0,-1 3 0,-6 3-1,-3 4 1,-3 2 0,-4 2 0,-3 2 1,-3 2-1,-3 0 1,0 2 0,0-1 0,3 0 0,-2 1 0,-1 0-1,4 3 1,3 1-1,0 3 0,-3 3 0,0 3 0,3 4 0,5 3 0,4 3 0,-2 3 0,4 3 0,5 3 0,7 3 1,4 3-1,5 4 1,2 3-1,4 5 1,9 0-1,9 5 1,6 1-1,10 2-1,8 2 0,9 0 0,11 3 1,9 3-1,6 2 1,7 4 0,5-1 0,4 4 2,3-1-2,5 0-1,4-1 1,5-1 0,5-4-1,7-2 1,9-5-1,7-3-1,12-5 2,12-5-1,13-8 0,15-5 1,13-10-1,12-4 1,13-4-2,10-8 2,12-4 0,4-2 0,6 0 0,1-2 0,6 2 0,5-3 0,3 1 0,3-1 0,2 0 0,7-3 0,4-1 1,2-3-1,3-3 0,4-3 0,-1-2 1,2-2-1,-1-2 1,-1-2-1,-1-2 1,-2-2 0,1-2 0,-3-1-1,2-2 1,0-2 0,-2 1 0,0-1-1,-2 2 2,-2 1-2,-5 3 2,-5 1-1,-7 5-1,-4 2 1,-8 3 1,-6 2-2,-9 4 1,0 2-1,-7 2 1,-3 3 0,-6 0 0,-6 3-1,-3 0 1,-2 2 0,-1-1 0,-5 0-1,-2-2 1,1-2 0,-2-3-1,0-2 1,-1-4-1,-1-3 0,-5-5 1,-5-2 0,-5-4-1,-9-3 2,-9-4-2,-7-2 1,-12-6-1,-11-4 2,-11-3-2,-11-4 0,-15-3 1,-17-1-1,-25 0 0,-22 0 0,-26 3 1,-28 1-1,-25 1 0,-20 0 0,-11 4-1,-5 0-2,15 13-13,1-12-18,34 17-6,16 0-3,26 12 0</inkml:trace>
  <inkml:trace contextRef="#ctx0" brushRef="#br2" timeOffset="145798.3066">21497 2457 113,'0'0'42,"-16"-7"-1,16 7-4,29-10-43,-21-11-20,27 19-15,-6-11 1,18 12-1,-1-6 0</inkml:trace>
  <inkml:trace contextRef="#ctx0" brushRef="#br2" timeOffset="149698.3316">20150 4576 102,'-44'0'39,"8"2"-3,7-1-23,-12-14-52,41 13-2,0-21-1,22 8-1</inkml:trace>
  <inkml:trace contextRef="#ctx0" brushRef="#br2" timeOffset="160883.6033">10552 8770 39,'-17'0'19,"-2"-5"0,19 5 1,-26-8-7,26 8-1,-18-7-4,18 7-1,-13-6-2,13 6-2,0 0-1,0 0-1,-11-10 1,11 10 0,0 0 0,0 0 0,0 0 1,16-5 1,-16 5 0,27-7 1,-5-3 0,13 3-2,3-8 1,13 0-1,7-8-1,12-3 0,10-9-1,11-3 0,11-4-1,8-4 0,13-3 1,8-3-2,10-4 2,7 1-1,7 1 0,0-1 1,2-3 0,8 1 0,2-5 0,3-2 1,1-3-1,7-1 0,0-3 1,5 0-2,2-5 3,2 1-1,-1 1 0,1 2 0,-5 2-1,-2 1 1,-3 3-1,-6 3 1,-11 6-2,-14 3 0,-14 7 1,-14 4-1,-21 8 0,-21 8 0,-20 4 1,-17 3-1,-16 6 0,-9 5 0,-14 9 0,2-10 0,-2 10-1,0 0-1,0 0-3,0 0-13,14 2-20,0 0 1,3 4-3,-5-4 1</inkml:trace>
  <inkml:trace contextRef="#ctx0" brushRef="#br2" timeOffset="161273.6058">15226 6548 5,'7'11'10,"-7"-11"-8,0 0-11</inkml:trace>
  <inkml:trace contextRef="#ctx0" brushRef="#br2" timeOffset="161585.6078">15240 6583 46,'0'0'30,"0"0"-2,-3 11-4,3-11-6,5 15-4,-5-15-2,36 12-4,0-13-2,24 5 0,18-11-1,21 2-2,12-6 0,10 0-2,-4 1 0,-7 6 0,-16 10 0,-22 15 0,-32 15 1,-26 18 0,-30 17-1,-25 18 2,-28 14-2,-18 10 1,-14 2-1,-1-2 0,4-9-2,11-18-3,20-6-18,13-36-16,43-22-1,26-28-1,34-19-1</inkml:trace>
  <inkml:trace contextRef="#ctx0" brushRef="#br2" timeOffset="165048.83">17159 6437 46,'0'0'31,"11"-17"3,-11 17-2,12-12-23,-12 2-1,0 10 0,0 0 0,11-10-4,-11 10 0,0 0 0,0 0-1,0 0 0,0 0-1,0 0 0,0 0 0,0 14 0,0 4 0,2 8-1,-2 11 1,1 13 1,-4 8-2,-2 13 2,-1 5-3,-2 5 3,-1-2-2,0-3 1,3-8-3,1-11-3,13-2-20,-6-23-13,9-5 0,-11-27-2,28 13 1</inkml:trace>
  <inkml:trace contextRef="#ctx0" brushRef="#br2" timeOffset="165360.832">17222 6475 85,'0'0'38,"4"-27"-1,10 15 2,-6-8-33,21 4-3,7-1 1,9 4-1,8 1-2,4 6 0,6 1-1,2 1-3,2 11-7,-16-5-27,2 7 0,-20-1-1,-11 5-2</inkml:trace>
  <inkml:trace contextRef="#ctx0" brushRef="#br2" timeOffset="165548.0332">17199 6802 102,'6'11'40,"29"-7"1,12-15-1,21-4-35,6-6-4,7-1 0,3 3-4,-16-7-21,1 16-14,-18 1-1,-3 11-1,-17 0 0</inkml:trace>
  <inkml:trace contextRef="#ctx0" brushRef="#br2" timeOffset="167092.4431">20455 6350 91,'14'-3'37,"-14"3"0,0 0 1,-18 3-34,4 10-2,-8 4 1,-3 10 0,-10 5-1,-3 12 0,-7 3 0,-3 5 2,0 0-1,2 0 0,6-5-1,7-2 1,13-7-3,15-7 3,18-8-3,20-8 1,21-8-1,16-5 0,16-6 0,10-5 1,8-3-1,1-3 0,-5 1 0,-10-1-1,-13 2 0,-15-1-1,-17 0 0,-20-3 1,-18-1-1,-17-5 0,-18-4 1,-17-6-1,-11-5 1,-12-1 0,-5-1 1,0 3-2,6 3 2,8 4-3,18 13-2,11-4-16,30 21-16,22-7 1,24 12-3,15-4 0</inkml:trace>
  <inkml:trace contextRef="#ctx0" brushRef="#br2" timeOffset="167685.2469">21438 6294 92,'-3'-20'38,"1"10"0,-8-2 1,10 12-30,-13-3-6,9 14 0,-1 7 1,4 8-1,-1 8-1,3 6 0,0 10 0,0 5 1,-1 3-2,0 3 2,-1-2-2,0-2 1,-1-6-1,0-6 0,0-10 0,2-8 0,1-14-1,-1-13 1,7-12-1,-2-11 1,1-10-1,-1-11-1,2-10 1,0-12-2,0-7 2,1-4-2,1 0 2,2 2-2,3 5 2,6 10 0,4 7 0,10 13 0,6 15 0,5 12 1,3 13-1,-2 11 0,-2 5 0,-7 8 0,-9 7-1,-15 5 1,-17 1 0,-14 1 0,-16 0-1,-11-6-2,-6 1 0,-9-13-5,12 7-18,-7-17-13,19 2 0,3-11-1,23 4 0</inkml:trace>
  <inkml:trace contextRef="#ctx0" brushRef="#br2" timeOffset="168044.0492">20096 7334 105,'-36'5'40,"36"-5"2,15-2-2,46-15-34,28-2-2,39-6 0,31-2-1,27-4-1,18 1-1,8 1-1,-5 8-1,-13 4-2,-18 16-6,-41-5-21,-20 18-10,-40-1 0,-24 10-1,-33-6 1</inkml:trace>
  <inkml:trace contextRef="#ctx0" brushRef="#br2" timeOffset="168699.2534">20737 7619 86,'-1'11'37,"-2"3"0,-8-2 0,1 14-32,-12 3 0,-1 11-1,-14 5 0,-3 6 0,-8 0 0,3 4-1,-3-6 0,9-4-1,9-8 0,14-7-1,20-12 0,23-6-1,19-14 0,21-5 1,19-6-1,10-4 1,6-1 0,0 0 0,-7 1-1,-9 2 1,-16 6-1,-18-3-1,-19 2 1,-19 1 0,-18-2 0,-13-4 0,-14-4 0,-13-5 0,-10-8 0,1-6-1,2-4 1,5-2-1,9 3-1,8-3-2,16 10-2,6-5-12,31 23-19,-4 1-2,17 13 0,0-1-1</inkml:trace>
  <inkml:trace contextRef="#ctx0" brushRef="#br2" timeOffset="169073.6558">21655 7591 79,'9'-17'38,"6"5"0,-3 1 1,4 7-25,-16 4-10,15 16 1,-18 5 0,-5 12-1,-11 6 1,-1 8-1,-5 4-1,-1 3 1,1-1-2,3 0 0,6-3-1,9-8-1,8-6-1,13-9-1,14-9-1,5-15-4,17 4-13,-14-27-14,12 2-6,-14-10 1,-1-2-2</inkml:trace>
  <inkml:trace contextRef="#ctx0" brushRef="#br2" timeOffset="169245.2569">21455 7803 116,'-18'12'41,"18"-12"1,30 4-1,21-13-37,27-1-2,16-5-4,4-12-11,17 16-15,-20-17-13,0 5 0,-20-7-3,-8 4 1</inkml:trace>
  <inkml:trace contextRef="#ctx0" brushRef="#br2" timeOffset="172708.4791">18804 6753 110,'31'-4'40,"4"-7"1,16 3-4,-6-3-37,14-2-3,15 8-6,-11-8-28,5 12-2,-15-4 1,-7 10-1</inkml:trace>
  <inkml:trace contextRef="#ctx0" brushRef="#br2" timeOffset="172880.0802">18896 7088 119,'-5'18'42,"37"-9"1,23-25-1,28-7-40,27-4-6,0-17-16,22 14-8,-19-12-12,-3 9-1,-22 2-2,-12 16 0</inkml:trace>
  <inkml:trace contextRef="#ctx0" brushRef="#br3" timeOffset="176187.3014">22235 7034 120,'0'0'41,"-22"-1"-1,22 1-4,-12 8-42,12-8-31,0 0-4,20-1 2,0-1-3</inkml:trace>
  <inkml:trace contextRef="#ctx0" brushRef="#br3" timeOffset="176764.5051">23200 6334 101,'14'-6'38,"-14"6"1,11-6-1,-11 6-34,0 0-3,-20 20 1,6 2 0,-10 6 1,-9 11 0,-10 6 0,-5 7 1,-10 3-2,-2 3 1,2-3-2,5 1 2,9-8-3,12-6 2,16-8-3,17-6 1,19-10 0,17-6 0,15-4-1,13-3 0,8-3 1,5-1 0,4 0 0,-2-2-1,-4 1 1,-5-3-1,-8-3 0,-9-5 1,-9-5-1,-9-7 0,-10-6 1,-11-6 0,-11-8-1,-12-9 1,-12-3 0,-10-3-1,-9 4 1,-7 2-1,-1 8-1,1 6-3,12 19-7,-1-3-17,35 22-9,0 0-1,16 5-1,18 3 1</inkml:trace>
  <inkml:trace contextRef="#ctx0" brushRef="#br3" timeOffset="177216.908">24254 6099 90,'21'-13'39,"0"10"-1,-21 3 1,11-2-31,-24 8-2,-5 15-1,-14 6-1,-4 12 0,-10 6-1,-1 11 0,-2 10-1,3 5 1,6 0-1,11 0 0,13-2-1,10-5 0,13-5-2,7-10 0,14-6-3,3-17-5,19 1-13,-20-27-7,13 0-12,-13-16 1,1-6-1,-15-11 2</inkml:trace>
  <inkml:trace contextRef="#ctx0" brushRef="#br3" timeOffset="177388.5091">23752 6418 123,'-11'0'41,"25"-2"1,38 12-3,28-14-37,28-1-3,19 6-5,-3-11-13,15 19-7,-28-11-9,-6 12-7,-30 0-2,-21 9 2</inkml:trace>
  <inkml:trace contextRef="#ctx0" brushRef="#br3" timeOffset="178355.7153">17919 6729 57,'12'-2'33,"-2"2"1,3 2-1,-13-2-20,18 3-3,-18-3-1,11 7-2,-11-7-2,-4 14 1,-7-5-2,1 7-1,-7 3 0,-3 6-1,-5 4-1,-2 7 0,-3 3 0,0 5-1,2-2 1,-1 0-1,7-5 1,5-4-1,8-5 1,9-6 0,10-7 0,13-4-1,11-4 1,12-2-1,9-4 0,5-1 1,2-2-1,1-2 0,-5-3 0,-8 0 0,-11-4 0,-11-4-1,-14-5 1,-11-5 0,-10-5 0,-9-5-1,-7-6 1,-6-7 0,-2 0 0,-2 2 0,1 4 0,3 5-1,6 10-2,1 1-5,22 26-27,-7-15-2,18 21-1,4-3-1</inkml:trace>
  <inkml:trace contextRef="#ctx0" brushRef="#br3" timeOffset="178667.7173">18568 6572 77,'0'0'36,"-13"1"1,-8 15 0,0 16-27,-16 4-4,4 13 1,-7 6-2,4 9 0,2 1-2,6-3 1,7-4-4,8-6 0,11-8-3,8-13-2,16-5-28,-4-21-5,12-3 1,-3-17-2</inkml:trace>
  <inkml:trace contextRef="#ctx0" brushRef="#br3" timeOffset="178808.1182">18424 6812 97,'0'0'37,"-14"-11"1,25 15-2,5 0-33,9-11-19,16 11-20,-1-2 0,3 6-1,-7-2-1</inkml:trace>
  <inkml:trace contextRef="#ctx0" brushRef="#br3" timeOffset="179104.5201">17668 7274 101,'0'0'44,"2"-11"-2,-2 11 1,0 0-30,0 0-13,-8-11-3,6-2-12,14 19-9,-12-6-11,19-6-5,-2 3-1,16 4 0</inkml:trace>
  <inkml:trace contextRef="#ctx0" brushRef="#br3" timeOffset="179931.3254">15481 9309 89,'-4'-16'40,"4"16"1,1-14-2,-1 14-34,3 11-2,-1 11 0,-3 10-2,0 15 1,-3 13 0,0 12 0,-1 7-1,1 9 1,1 1-2,3-9-1,6-2-4,-5-28-15,17 2-19,-6-26 0,11-10-1,-7-28-2</inkml:trace>
  <inkml:trace contextRef="#ctx0" brushRef="#br3" timeOffset="180134.1267">15391 9376 108,'-17'-26'40,"18"13"2,7-8-8,21 7-31,18-4-1,19 1-2,14-1-1,4 1-2,12 12-5,-10-7-24,7 21-7,-20-2 0,-8 15-2</inkml:trace>
  <inkml:trace contextRef="#ctx0" brushRef="#br3" timeOffset="180336.928">15463 9825 105,'-7'24'42,"20"-21"0,30-5-2,11-6-38,17-17-3,15 2-5,-5-11-18,11 15-15,-12-4 0,0 13-2,-16 0 0</inkml:trace>
  <inkml:trace contextRef="#ctx0" brushRef="#br3" timeOffset="180633.3299">16537 9795 109,'-21'4'41,"6"6"0,-6-11-2,0-4-41,21 5-8,0 0-28,13-10-2,-2-1 0,12 4-2</inkml:trace>
  <inkml:trace contextRef="#ctx0" brushRef="#br3" timeOffset="181241.7338">17324 9218 73,'0'0'39,"14"7"-1,-14-7 1,4 19-29,-14-6-4,0 16 0,-14 2-1,-2 12-2,-13 7 0,-2 7 1,-7 3-2,-1 1 2,2-3-2,6-3 2,11-7-2,11-7 1,13-12-1,17-9-1,16-12-1,17-7 1,10-7-1,10-3 0,5-3 0,0 0 0,1 4-1,-9 1 0,-4 4 0,-11 0 0,-5 2-1,-7-3 0,-5-1 0,-7-7 0,-4-5 0,-6-8 0,-5-6 1,-7-7 0,-5-6 0,-9-7 0,-7-8 1,-5-1-1,-1 2 1,-5 5 0,1 9-1,3 6 0,6 13-2,2 4-5,20 21-23,0 0-7,24 19 0,0-11-1</inkml:trace>
  <inkml:trace contextRef="#ctx0" brushRef="#br3" timeOffset="181569.3359">18313 9093 99,'-13'-14'41,"13"14"0,-33 5-1,6 21-34,-12 10-2,-4 19 1,-9 8-1,-2 15-2,1 2 1,7 5 0,7-5-2,15-4 1,18-11-3,20-14 1,22-13-4,9-22-4,22 2-13,-13-33-4,18 5-10,-18-22-6,-4-3-1,-22-12 1</inkml:trace>
  <inkml:trace contextRef="#ctx0" brushRef="#br3" timeOffset="181756.5371">17881 9427 119,'-47'3'42,"9"-3"0,38 0 0,13 10-39,29-15-2,23-2 0,17-4-2,12 0-4,-1-13-12,23 16-6,-22-22-6,12 17-8,-20-10-5,3 7-1,-7-6 1</inkml:trace>
  <inkml:trace contextRef="#ctx0" brushRef="#br3" timeOffset="182271.3404">19075 9644 110,'0'0'42,"40"-6"0,4-11-2,18 3-39,18 1-3,6-2-5,16 13-30,-20-3-1,-4 16-2,-26-2 0</inkml:trace>
  <inkml:trace contextRef="#ctx0" brushRef="#br3" timeOffset="182442.9415">19240 10006 116,'-51'14'41,"30"-3"2,24-21-3,51-9-36,26-8-4,27-11-4,31 7-14,-2-20-6,23 17-9,-9-8-6,-1 8-4,-15 0 2</inkml:trace>
  <inkml:trace contextRef="#ctx0" brushRef="#br3" timeOffset="183222.9465">21296 9117 70,'17'-14'38,"-10"0"-1,-7 14 1,2-17-24,-2 17-5,-17 10-3,2 6-1,-9 5-1,-3 14-1,-8 9 0,-2 12 0,-8 7 0,-1 11 0,-2-1-1,4 3 1,7-7 0,9-7-1,13-13 0,16-11-1,20-15 0,19-14-1,19-11 1,15-6-1,9-6 0,8-1 0,5 0 0,-1 2 0,-6 3 0,-6 4-1,-12 5 0,-12 1 0,-13 0 0,-13-2-1,-13-4 1,-16-6 0,-11-4 1,-11-7-2,-14-7 2,-8-7-1,-5-10 1,-6-6-1,-1-5 1,-2-3-1,5 2 0,3 4 0,10 7-1,7 5-1,13 14-3,2-2-17,25 21-16,5-1 1,19 10-1,8-2-1</inkml:trace>
  <inkml:trace contextRef="#ctx0" brushRef="#br3" timeOffset="183800.1502">22304 9070 102,'0'-17'40,"-10"0"1,10 17-2,-12-7-34,4 21-2,-5 8 1,-2 19 0,-4 11-1,-2 15 1,-2 10-2,0 9 1,0 1-2,3 0 3,3-5-4,5-12 0,4-11 0,3-15 0,5-18 0,0-26 0,11-4 0,-2-27 0,2-14 0,-3-14 0,1-15 0,3-11 0,-1-11 0,2-3 0,1 2 0,3 6-2,2 9 2,4 10 2,5 16-2,6 17 0,8 16 0,3 15 0,2 13 0,-2 10 0,-2 6 0,-3 4 0,-11 7 0,-11 2-2,-21 3 1,-18 1 1,-19-2-1,-17-4 0,-9-3-3,-10-12-2,8 4-12,-10-30-4,32 6-8,7-23-11,34-5-1,22-16 1,30-6 1</inkml:trace>
  <inkml:trace contextRef="#ctx0" brushRef="#br3" timeOffset="184564.5551">20291 8139 63,'-49'9'39,"17"2"-2,15-6 3,33 3-30,19-12-1,43-1 1,32-19-3,41-8-1,32-18-1,32-6-1,12-10-2,0-6-2,-5 1-1,-14 0-4,-16 20-22,-38-2-13,-28 18 0,-41 4-1,-21 10 0</inkml:trace>
  <inkml:trace contextRef="#ctx0" brushRef="#br3" timeOffset="185063.7583">22474 7173 88,'0'0'40,"21"-27"-1,15 9 2,17-17-30,48-2-2,35-16-2,47-2-4,36-9-1,29-1-3,18-1-3,-1-7-11,-3 18-24,-34 1-2,-35 16 1,-50 3-3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3-15T02:03:48.812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FFC000"/>
    </inkml:brush>
    <inkml:brush xml:id="br2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3352 1876 59,'-2'-13'37,"2"13"1,0 0-2,0 0-30,3 28 0,3 13-3,-4 16 2,4 19-4,-2 26 1,-1 23-1,-4 21 2,0 14-1,-3 10-1,0 8 1,-3-1-1,1-3-1,1-13-1,1-18-3,7-16-3,-4-39-16,15-19-14,1-43-1,13-31-3,2-38 2</inkml:trace>
  <inkml:trace contextRef="#ctx0" brushRef="#br0" timeOffset="811.2">3351 1810 88,'-16'0'38,"16"0"0,0 0-4,19 7-34,5-4 1,11-2 0,15-5 0,21 0 0,22-3 1,22-5-1,23-3 0,27-1 1,24-1-1,16 2 0,17 1 0,10 3 0,2 0 0,7 3 0,-1 2 0,-8 1 0,-9 0 0,-5-1-1,-16 2 0,-12 0 0,-16 1 1,-20 1-1,-22 1 0,-21 5 0,-21-2 0,-21 4 0,-20 1 1,-17 3 0,-12 6 0,-7 8 0,-9 12 0,-1 13-1,-3 13 2,1 18-2,1 12 1,-1 23-2,1 12 1,1 15 0,0 1 0,2 7 0,3 2 0,1 0 0,3 0 0,5-11 1,2-10 0,3-9-1,-1-11 1,-3-8-1,-5-11 1,-6-13-1,-11-16 0,-11-10 1,-12-12-1,-14-15 0,-13-13 0,-17-13-1,-14-15 1,-10-8 0,-11-3 0,-9 0 0,-10-1 0,-7 4-1,-13 7 2,-9 6-1,-10 7 0,-11 6 0,-14 0 0,-12 6 0,-5 5 0,-12 7 0,-2 4 0,1 6 0,4 3-1,5 2 0,19-1-2,14-13-5,37-1-31,22-26-2,43-11 0,31-26-2</inkml:trace>
  <inkml:trace contextRef="#ctx0" brushRef="#br0" timeOffset="3759.6">4575 2374 27,'0'0'28,"-20"11"4,-9 11 1,-2 19-26,-21 6 1,6 25 3,-15 3 2,13 23 1,-8-5-5,18 11-1,6-13-5,14-3 1,16-16-2,15-8-1,14-21-1,12-18 1,13-19-1,6-13 1,1-14-1,-2-10 0,-11-6 1,-12-6-2,-18 3 0,-21 3-1,-14 12 0,-17 2-2,-3 16-7,-10-6-25,15 8-1,6-5 0,21 0 0</inkml:trace>
  <inkml:trace contextRef="#ctx0" brushRef="#br0" timeOffset="4414.8">5199 2532 82,'2'-12'37,"-2"12"0,-44 18-1,-1 10-33,-7 9-1,-3 11 1,-2 10-1,4 11 2,6 4-3,11-3 1,16-6-1,19-5 1,18-13-1,21-13-1,19-19 2,13-19-2,13-17 2,7-15 0,0-12-1,-8-10-1,-13-8 0,-16-3-1,-21-2 0,-20 5-1,-24 8 0,-19 12-1,-14 14 2,-12 14 0,-3 17 1,-1 11 0,9 11-1,10 5 1,18 4 0,18-6 0,21-5 0,26-12-1,20-9 2,16-11-1,10-5 0,9-4 1,-2-2 0,-5 2 0,-15 2 1,-16 7 0,-21 11-1,-16 12 1,-22 15-1,-16 12 1,-13 11-1,-7 14 2,-6 9-3,3 3 2,4 1-2,9-5 1,18-7 0,18-12 0,19-14 0,16-16-1,15-18 1,13-14-1,3-15 1,2-12 1,-10-10-1,-11-7-2,-22-9 2,-17-2-2,-22-6 1,-21 4-2,-13 7 1,-12 6-2,0 8 0,-1 6-2,16 20-8,1-3-24,35 25-1,0 0 0,33 3-1</inkml:trace>
  <inkml:trace contextRef="#ctx0" brushRef="#br0" timeOffset="4695.6">6446 2405 86,'6'-11'37,"-6"-3"0,12 14 2,-12 0-34,10 30 0,-8 5-1,3 19 0,-7 9-1,0 10 0,-3 5-2,-3 2-1,1-4-2,-3-14-2,18 3-23,-8-32-10,20-4-1,-1-23-1,18-6 0</inkml:trace>
  <inkml:trace contextRef="#ctx0" brushRef="#br0" timeOffset="4929.6">6828 2633 98,'-42'16'40,"-20"0"0,7 17 1,-10-4-36,15 1 0,7-2-2,19-2 1,16-5-2,16-4 0,18-4-1,16-5-1,8 0-1,9-3 0,6-1-2,-5-5-2,5 9-7,-18-15-25,10 12-3,-16-13-1,6 7 1</inkml:trace>
  <inkml:trace contextRef="#ctx0" brushRef="#br0" timeOffset="5319.6">7075 2762 107,'-30'2'40,"-17"-5"0,12 15 0,-7-1-36,5 7 0,3 3-1,7 10 0,5 0-1,10 3 0,11-2-2,9-2 0,9-6 1,8-5-1,6-9 0,4-10 0,2-10 0,0-9 0,-1-6 0,-5-3 1,-4-2-1,-6 2-1,-5 3 1,-6 8 0,-10 17 1,0 11-1,-9 19 0,-7 18 0,-6 18 0,-8 14 1,-5 11-1,-5 5 0,0-2 0,-2-6-1,-3-11 1,0-13-1,2-18 1,0-19-3,6-12-1,-8-28-13,17 0-22,-12-25-2,12-5-1,-4-23 1</inkml:trace>
  <inkml:trace contextRef="#ctx0" brushRef="#br0" timeOffset="9640.8">1135 3146 85,'-22'-9'37,"9"3"1,-4-6 0,17 12-33,-14-8-1,14 8-1,17-3 0,9 5 0,13-2-2,18 0 1,23-5-1,24 1 0,23-7-1,16 0 1,11-8-1,5 3 0,-1-4 1,-7 0-1,-12 3 0,-20 1 0,-20 2 0,-18 1 0,-20 4 0,-14-5 0,-20-1-1,-11-2 0,-19-4 0,-14-3 0,-16-2 1,-13 1-1,-15 1 1,-12 5-1,-8 7 2,-2 8 0,3 4 0,11 7-1,13 5 0,19 5 2,28-1-2,28-1 2,29-3-2,24-3 1,17 0-1,11 1 2,3 2-2,-3 4 1,-12 8-1,-21 7 0,-30 13 0,-28 9 0,-31 8 2,-21 6-2,-17 0-1,-10-7 0,-1-3-4,-3-24-14,23 2-20,4-27 0,28-7-1,9-24-1</inkml:trace>
  <inkml:trace contextRef="#ctx0" brushRef="#br0" timeOffset="10327.2">859 1093 73,'0'0'38,"41"-46"0,-41 46 1,0 0-32,48-15-3,-48 15-1,17 44 0,-10 22-2,-4 19 2,-9 14-2,5 7 1,0 5-3,9-10 1,8-18-8,0-33-29,18-18 1,-1-24-2,9-9-1</inkml:trace>
  <inkml:trace contextRef="#ctx0" brushRef="#br0" timeOffset="10545.6">1276 1237 96,'-38'-77'42,"38"77"0,-28-70-1,28 70-38,-6-67-3,6 67 0,22-49-1,-22 49-5,55-31-9,-55 31-25,76-20 1,-76 20-2,91-19 1</inkml:trace>
  <inkml:trace contextRef="#ctx0" brushRef="#br0" timeOffset="10732.8">1524 1094 71,'-47'36'41,"-4"-1"0,51-35 2,-81 61-19,81-61-22,0 0 0,-49 54-4,49-54-2,0 0-17,64 12-19,-64-12 1,96-15-3,-36 1 0</inkml:trace>
  <inkml:trace contextRef="#ctx0" brushRef="#br0" timeOffset="10951.2">2118 1150 97,'-5'49'42,"5"-49"0,0 0-2,0 0-41,0 0 0,0 0 0,0 0-1,0 0-4,47-2-8,-47 2-25,0 0 1,60-14-1,-60 14-1</inkml:trace>
  <inkml:trace contextRef="#ctx0" brushRef="#br0" timeOffset="11138.4">1912 1613 98,'-48'56'40,"48"-31"2,16-22-2,29-15-36,30-16 0,-24 7-3,6-2-3,4-2-8,10-4-28,-5 0-2,6-1 2,-5 4-3</inkml:trace>
  <inkml:trace contextRef="#ctx0" brushRef="#br0" timeOffset="11949.6">1323 996 90,'-60'-9'41,"7"-1"1,5 2-2,48 8-40,-80-12 1,80 12-2,-56-7 2,56 7-1,0 0 1,0 0-3,0 0 2,0 0 1,56-16-1,-56 16 1,76 9-1,-76-9 1,72 35 0,-29 14 2,-14 30-1,-19 11 0,-37 3 0,-28 9 1,-22-3-2,18-13 2,37-43-2,22-43 0,68-20 0,3-13-2,15-7 2,19-12-2,4-1 1,10-3-3,-6 4 3,-8 5-1,-14 8 0,-17 11 2,-57 32 0,34-8 2,-50 28-2,-35 23 3,-77 33-2,-34 22 1,6-8 0,56-33-2,83-61-2,72-21-2,5-9-3,5-5-26,26-2-11,-1 3-1,4 1-1</inkml:trace>
  <inkml:trace contextRef="#ctx0" brushRef="#br0" timeOffset="12433.2">1179 4460 89,'12'-24'39,"1"18"0,-13 6 0,-1 33-35,-15 11-2,-2 20 1,-14 16-1,-3 12-2,-3 8 1,3 2-1,4-4 0,9-12-3,20-6-6,2-31-29,30-13 2,5-29-2,22-13-2</inkml:trace>
  <inkml:trace contextRef="#ctx0" brushRef="#br0" timeOffset="12636">1181 4527 102,'0'0'41,"0"0"0,41-15-2,9-1-38,30-6-1,15-3-1,12 3-4,-9-5-32,9 19-3,-24 4 2,-12 18-2</inkml:trace>
  <inkml:trace contextRef="#ctx0" brushRef="#br0" timeOffset="12807.6">1169 5007 101,'-32'21'41,"32"-21"0,35-24-2,38-17-37,31-7-3,24-3-2,4-12-13,11 15-22,-11 0-1,-2 17-1,-28 4-2</inkml:trace>
  <inkml:trace contextRef="#ctx0" brushRef="#br0" timeOffset="13026">2052 4984 97,'0'0'41,"0"0"0,37-21-1,9-8-39,23-4-2,11-3 0,3-1-2,3 14-6,-20-1-29,1 20 0,-28 4 0,-14 21-1</inkml:trace>
  <inkml:trace contextRef="#ctx0" brushRef="#br0" timeOffset="13166.4">1998 5307 96,'-24'14'41,"35"-9"0,19-22 0,40-5-36,19-16-5,13-10-6,16 7-31,-9-7-3,5 11-1,-14 0-1</inkml:trace>
  <inkml:trace contextRef="#ctx0" brushRef="#br0" timeOffset="15709.2">3561 4578 36,'0'0'33,"-28"8"2,5 9-2,-13-2-22,3 20-1,-11 0-2,6 15 0,-6 3-3,12 11 0,1-2 0,14 5-2,6-5 1,13-3-2,9-8 1,11-9-2,6-12 2,6-9-2,1-13 0,3-12-1,-3-13-3,-5-11 1,-5-7-5,-16-12-1,0 11-11,-25-14-12,3 15-6,-20-1 0,2 17 2</inkml:trace>
  <inkml:trace contextRef="#ctx0" brushRef="#br0" timeOffset="16099.2">3992 4819 30,'28'-18'35,"-18"1"0,-10 17 0,-26-9-15,5 29-5,-18-4-6,5 16-3,-7 3-1,6 7-1,1 1-1,11 2 1,10-5 0,13-3-2,11-8 1,16-9-1,11-13-1,9-10 0,7-12 1,3-9-2,-1-12-1,-4-4 1,-10-6-2,-13-2 1,-14 0-1,-14 4-1,-10 11 0,-12 2-1,-2 15-2,-10-3-6,19 19-25,-3-3 1,17 13-1,0-10 0</inkml:trace>
  <inkml:trace contextRef="#ctx0" brushRef="#br0" timeOffset="16567.2">4647 4736 71,'8'10'38,"-25"4"-1,-2 14 2,-13 3-34,-2 12-1,-7 4 0,1 8 1,0-2-1,5-1-1,4-8 0,8-6-1,7-10 1,11-13-2,5-15 1,17-13-2,2-13 0,7-10 1,6-13-1,0-7 1,2-9-1,1 3 1,-6 3 0,-1 8-1,-7 12 0,-4 14 0,-4 21 0,-2 19 0,-2 20 0,0 12 0,4 11-1,2 7 1,8-1 1,5-2 0,7-10 0,5-13 0,4-14 1,3-16-1,1-17 1,-1-18-1,-6-13-1,-1-13 2,-8-11-2,-6-10 0,-6-4-2,-5-4-1,-2 9-3,-13-7-21,12 29-13,-12 0 0,10 23-3,-5 4 2</inkml:trace>
  <inkml:trace contextRef="#ctx0" brushRef="#br0" timeOffset="17394">6824 4467 75,'-23'-32'39,"-19"2"0,0 16-2,-13 5-32,4 17 0,-7 12 0,8 21-2,0 15 0,7 14-2,5 11 0,8 6-1,9 4 1,6-1-3,9-2 0,3-17-6,13 3-18,-6-28-13,11-6 1,-7-21-2</inkml:trace>
  <inkml:trace contextRef="#ctx0" brushRef="#br0" timeOffset="18064.8">6210 4986 85,'-31'-17'38,"12"11"0,3-3 0,16 9-34,14-2-1,18-2-1,15-2 0,14-1-1,10-3 0,9 1 0,2-2 0,-2 2-1,-10 1 0,-7 6 1,-16 3-1,-14 6 0,-16 7 0,-13 4 1,-16 8-1,-6 5 1,-9 2 1,-1 4-2,0 1 2,5-2-2,7-5 1,11-3-1,16-9 2,12-8-2,12-10 0,10-9 1,3-8-2,5-7 2,-5-9-2,-5-1 1,-10-4-1,-14-1 2,-11 2-3,-11 5 3,-9 6-1,-5 5 0,-5 7 0,2 8-1,3 5 1,17 0 0,-11 16 0,21-3 0,11-1 0,8 0 0,6-1 1,8 2-1,1-1 0,-3-1 1,-5 4-1,-7 1 0,-12 4 1,-10 3-2,-10 3 3,-11 1-3,-6-1 2,-1 0-1,-1-4 1,1-5-2,6-5 2,15-12 0,0 0-1,15-15 1,10-6-1,6-7 1,5-6-1,4-5 2,2-2-3,-3-1 0,1 7-4,-11-8-7,11 21-24,-15-4-3,14 16-1,-4-2-1</inkml:trace>
  <inkml:trace contextRef="#ctx0" brushRef="#br0" timeOffset="18610.8">8424 4555 62,'20'-24'37,"-8"1"0,1 11 1,-13 12-31,0 0-1,-18 14-1,3 15 1,-10 5-2,1 11 0,-2 4 0,6 4-1,10-6-1,16-4 1,18-16-2,21-14 0,21-16-2,15-18-2,17-10-1,5-18-3,9 7-8,-22-18-24,0 10 1,-28-8-1,-15 15 2</inkml:trace>
  <inkml:trace contextRef="#ctx0" brushRef="#br0" timeOffset="18766.8">8828 4458 93,'-57'58'38,"3"2"1,19 13-1,9-3-34,22 1-2,15-5-2,15-8-3,17-1-10,7-21-24,16-1-1,1-22 0,12-3-3</inkml:trace>
  <inkml:trace contextRef="#ctx0" brushRef="#br0" timeOffset="19078.8">9479 4607 94,'-56'8'42,"9"13"-1,-8-9-1,1 7-38,20 0 0,13 4-1,13 2 0,13-1 0,12 0-1,10 3 0,7-1 0,2 4 0,-4 0 0,-5 1 1,-9 0-1,-11-2 1,-9-2-1,-13-4 0,-3-4 0,-9-6-1,5-4-3,-4-11-2,26 2-22,-17-16-13,24 3 2,4-16-2,19 7 1</inkml:trace>
  <inkml:trace contextRef="#ctx0" brushRef="#br0" timeOffset="19437.6">9678 4872 86,'-15'9'39,"15"7"0,0-16 1,0 0-37,35 6 0,9-12-1,9-7 0,7-6-1,5-6 1,2-6-1,-5-5 0,-8-3 0,-15-1 1,-16 5-1,-18 2 0,-13 8 0,-16 8 1,-17 12-2,-14 12 1,-5 14 0,-6 10 0,3 10-1,7 7 1,12 1-1,19 0 0,20-7-1,30-7-2,18-12-2,28-6-2,10-21-7,32 4-22,-8-23-4,16 3 1,-17-14-1</inkml:trace>
  <inkml:trace contextRef="#ctx0" brushRef="#br0" timeOffset="19609.2">10669 4663 87,'-33'-1'39,"-21"-1"0,3 16 1,-16 0-31,7 7-4,6 5-2,9 4-1,9 2-1,15-1-1,18 0-1,18-5-3,25-2-3,11-21-11,29 10-21,-2-19 0,18 4-1,-6-18 1</inkml:trace>
  <inkml:trace contextRef="#ctx0" brushRef="#br0" timeOffset="20217.6">11009 4727 94,'-38'-11'39,"-3"24"1,-19-4-1,15 13-33,-13 6-2,7 8-2,7 1 0,15 4-1,13-1 0,16-3-1,14-6 0,11-5 0,10-11 0,8-7-1,3-10 0,-3-10 0,-2-6 0,-9-11 0,-4-4 1,-10-5-1,-3 0 0,-6-1 1,-4 6 0,-1 0 1,-1 8-1,3 3 1,5 7 0,5 5 0,5 5-1,5 3 1,4 2 0,3 3 0,-3 2-1,-1 4 1,-8 3 0,-7 4-1,-11 2 1,-9 8-1,-10-1 1,-5 6-1,-4 1 1,-2 0-1,2-4 0,5 0 0,7-6 0,11-7 0,2-15 0,25 1 0,1-14 0,7-8 0,5-9 1,1-7-1,0-3 1,-3-2 0,-3 5-1,-8 5 1,-6 7-1,-8 12 0,-11 13 0,0 0 0,-1 32-1,-5 0 0,4 8-3,0 2 0,11 8-3,1-14-5,25 15-13,-11-29-9,24 6-5,-6-22 0,12-2 1</inkml:trace>
  <inkml:trace contextRef="#ctx0" brushRef="#br0" timeOffset="20529.6">11799 4836 107,'-36'-22'40,"3"20"1,-15-8-6,4 22-32,1 9 0,9 8-2,6 6 0,12-1 0,17-2 0,15-5 0,13-11-1,13-11 1,10-13-1,6-12 1,3-13 0,2-15-1,-3-7 1,-2-8-1,-4-4 1,-5 1-1,-9 7 1,-9 10-1,-14 16 0,-11 18 0,-6 15-1,-32 29 1,5 14-2,-4 10-1,5 11-3,0-6-8,29 15-13,-7-28-9,33 3-4,4-23-1,18-6 1</inkml:trace>
  <inkml:trace contextRef="#ctx0" brushRef="#br0" timeOffset="20794.8">12492 4704 102,'-9'-26'39,"9"26"1,-29-11-2,11 19-34,0 9-1,6 11-1,2 5-1,7 8 0,5-1-1,1 3 1,6-3 0,-2-2-1,0-4 1,-4-3 0,-7-5-1,-9-2 1,-5-1 0,-8-2-1,-3-2 1,-4-4-5,3 4-3,-9-20-18,23 11-10,-8-21-4,17-2-3,-2-17-1</inkml:trace>
  <inkml:trace contextRef="#ctx0" brushRef="#br0" timeOffset="21637.2">14567 1825 92,'-51'-56'38,"-7"16"-1,-15 14-5,0 25-27,-6 24 0,7 24-1,-1 20-1,7 24-1,9 19-1,10 24-1,8 11 1,10 8-1,5-4 1,8-6-2,7-5-3,0-21-4,13-4-28,-11-39-1,10-15-1,-9-34-2</inkml:trace>
  <inkml:trace contextRef="#ctx0" brushRef="#br0" timeOffset="21840">13466 2683 103,'-30'-17'41,"30"17"1,-13-15-1,39 10-38,14-7-1,23-1-1,16-4-3,12-4-1,20 10-6,-5-14-26,18 22-4,-14-11 0,4 17-1</inkml:trace>
  <inkml:trace contextRef="#ctx0" brushRef="#br0" timeOffset="22042.8">14627 2567 100,'-29'15'40,"9"18"2,-5-3-3,17 3-35,-9 16-2,7 7 2,2 1-4,2-3 0,8-2-3,2-15-3,21-1-30,-5-26-3,17-2 0,-2-28-1</inkml:trace>
  <inkml:trace contextRef="#ctx0" brushRef="#br0" timeOffset="22479.6">14723 2241 87,'-30'-30'40,"16"25"0,2 4 1,23 10-24,7 11-15,16 6-2,8 5 1,3 13 0,-1 6 0,0 9 0,-9 5-1,-10 6 2,-12 2-1,-13 5 1,-12-4 0,-5-7 0,-4-11-1,-1-12 1,4-11-1,4-11 0,14-21 0,0 0-1,26-28 0,7-3 0,8-13 0,8-9 0,5-8 0,4-1 0,-3 4 0,-8 9-1,-8 9 1,-10 16 0,-12 19 0,-9 17 0,-10 19 0,-6 9 0,-2 12 0,1 5-1,7 6-2,6-10-3,17 4-5,0-27-14,34 7-14,-5-24 0,25-1-2,-5-27 3</inkml:trace>
  <inkml:trace contextRef="#ctx0" brushRef="#br0" timeOffset="22822.8">15937 2642 117,'-21'-13'40,"-22"3"0,5 29-6,-11 4-30,2 14 1,4 9-3,7 8 2,13-3-3,15-3 1,17-11-1,19-13 1,16-17-2,14-16 1,9-19-1,11-18-1,0-21 1,2-16-1,-1-15 1,-6-8 0,-10 3 0,-10 4 0,-11 14 0,-17 12 1,-11 29-1,-16 29 1,-17 31-1,-14 32-2,-10 23 2,-1 21-2,2 16-3,4-2-9,20 18-11,-4-26-6,32 6-10,6-27 0,26-9-4,3-24 3</inkml:trace>
  <inkml:trace contextRef="#ctx0" brushRef="#br0" timeOffset="25396.8">17902 2164 51,'3'-20'35,"-4"-2"-1,4 11 2,-6 0-29,3 11-2,0 0 2,-3 26-2,-4 6 1,4 16-2,-3 11-1,2 18-1,-4 13 1,1 9 0,-4 5 0,0-1-1,-2-7 1,0-7-1,2-13 0,0-16 0,2-17 0,4-13-1,5-30 0,0 0 0,17-32-1,-4-11 0,1-15 1,1-14-2,-2-17 2,0-10-2,-4-9 1,0-2 0,1 4 1,0 1 0,4 11-2,7 9 3,9 18-3,6 14 2,9 20-1,7 13 0,5 17 0,1 10 0,-2 11 1,-4 10-2,-11 6 2,-9 11-1,-17 2 1,-21 8-2,-20-2 1,-14 4 0,-18-2-1,-10-4-2,-3 0-2,-6-23-16,24 11-18,5-22-1,26 4 0,11-19-2</inkml:trace>
  <inkml:trace contextRef="#ctx0" brushRef="#br0" timeOffset="25771.2">18886 2732 74,'-4'-37'39,"-18"-3"0,-1 20 2,-12 4-36,-8 17 0,-9 15 0,0 19 1,-4 17-3,3 11 0,4 11-1,6 7 0,10 0-1,8 4 0,11-4-3,5-6-2,9-5-4,-4-23-22,13 6-9,-9-24 0,8-3-1</inkml:trace>
  <inkml:trace contextRef="#ctx0" brushRef="#br0" timeOffset="25927.2">18202 3205 98,'-10'-25'40,"27"15"3,7-6-3,33-1-36,9 6-3,16-3-3,19 9-6,-7-12-29,21 13-3,-11-8 1,3 10-3</inkml:trace>
  <inkml:trace contextRef="#ctx0" brushRef="#br0" timeOffset="27736.8">7861 1282 72,'0'0'38,"0"0"-1,0 0 0,0 0-27,0 0-5,37-59-1,-37 59-1,0 0-1,55-48-1,-55 48-1,0 0 1,63-43 1,-63 43-1,0 0 0,64-18 1,-64 18-1,0 0 1,44 38-1,-20 20 1,-15 15-1,-9 16 1,-11 7-1,5 8-1,3-12 1,22-19 0,20-45 0,15-18 0,8-21 0,9-15 1,-71 26 0,78-53 0,-78 53 1,72-81-3,-39 35 1,2-5 0,-11-2 0,3-2-2,-9 2 2,4 0-2,-11 3-1,1 2 0,-12 48-2,18-75-3,-18 75-14,10-53-20,-10 53 0,0 0 0,0 0 2</inkml:trace>
  <inkml:trace contextRef="#ctx0" brushRef="#br0" timeOffset="27955.2">9039 1649 98,'-20'13'40,"3"5"1,-13 5-2,8 1-37,-6 17 0,1 5-1,0 3 0,5 2-2,9-2 0,7-4-3,17-6-4,1-21-29,28-4-3,6-18 1,16-8-1</inkml:trace>
  <inkml:trace contextRef="#ctx0" brushRef="#br0" timeOffset="28142.4">9304 1378 111,'0'0'39,"-48"-71"3,48 71-9,-52-64-34,52 64-4,-33-49-13,33 49-21,0 0-1,-26-47-2,26 47 1</inkml:trace>
  <inkml:trace contextRef="#ctx0" brushRef="#br0" timeOffset="28345.2">9511 1265 122,'0'0'42,"59"10"2,-59-10-11,0 0-33,57-11-2,-57 11-2,47-8-18,-47 8-18,52-4-2,-52 4 1,49 15-1</inkml:trace>
  <inkml:trace contextRef="#ctx0" brushRef="#br0" timeOffset="28532.4">9510 1650 108,'0'0'42,"0"0"0,34-23-2,11 1-39,18-3-2,8-5-3,16 3-9,-87 27-25,92-34-1,-41 20-1,9 0-2</inkml:trace>
  <inkml:trace contextRef="#ctx0" brushRef="#br0" timeOffset="28844.4">10605 1270 100,'0'0'43,"0"0"1,0 0 0,-15-19-38,-45 45-2,-6 20 0,-6 15-1,16 13-1,12 1-2,33 3 1,24-16-1,41-20 0,20-20 0,17-19 0,9-23 1,3-15-1,-54 9 1,2-4 1,-51 30-2,75-79 0,-75 79-2,49-84 0,-49 84 0,-1-81-5,1 81-13,-36-68-16,36 68-8,-63-57 3,63 57-1</inkml:trace>
  <inkml:trace contextRef="#ctx0" brushRef="#br0" timeOffset="35958">1597 6925 81,'0'0'36,"-17"-6"0,17 6 0,24-27-32,4 8-2,9-5 0,5-1-1,3 1 1,-1 5-2,-2 7 1,-8 11 0,-11 15-1,-7 12 1,-11 15-1,-6 14 2,-6 13-1,0 10 0,-2 5 1,4 0-1,7-3 0,7-6 0,7-13 0,12-13-1,8-19 2,8-17-2,6-19 1,5-14 0,-2-19 0,4-11 1,-6-14 1,-6-4 0,-9-6-1,-7-1 0,-10 1 0,-9 5 1,-4 8-1,-6 7-2,-2 10 1,-1 7-3,9 12-1,2-1-7,20 17-28,-2-5 0,15 11-2,-1-4 0</inkml:trace>
  <inkml:trace contextRef="#ctx0" brushRef="#br0" timeOffset="36722.4">2396 6977 85,'-90'24'37,"2"0"-1,14 5 0,11-8-35,27-1 0,36-20 0,11-4 0,40-22 0,26-13-1,20-8 1,11-2-1,0 1 2,-9 11 0,-24 17 2,-26 27-1,-44 26 1,-36 30 0,-42 19 0,-21 14 1,-11-1-2,3-1 1,16-17-2,27-18-1,37-31 0,49-30-1,46-28 0,33-17 0,19-8 0,3-1 0,-12 7 1,-22 15-1,-37 27 0,-47 28 1,-53 30-1,-43 24 0,-26 14 0,-8 0-2,9-3-3,15-26-11,46-16-22,36-37-3,64-27 0,41-34-2</inkml:trace>
  <inkml:trace contextRef="#ctx0" brushRef="#br0" timeOffset="37206">4809 6409 87,'-37'-19'38,"-16"13"0,-5 23 3,-20 15-35,4 21 0,-1 9-1,8 10 0,11 0-1,18-3 0,19-13-2,28-11 2,27-19-3,26-20 0,23-23 0,18-15-1,8-16 0,5-10-1,-3-7 1,-7 1-1,-19 0 1,-18 9-1,-19 9 0,-20 14 0,-16 17 2,-14 15-1,-19 27-1,-5 16 3,-5 16-2,-2 11 1,7 11-2,4 0-1,21 2-6,7-23-23,40-5-9,12-26-1,28-14-1</inkml:trace>
  <inkml:trace contextRef="#ctx0" brushRef="#br0" timeOffset="37393.2">5997 6634 109,'-38'5'40,"16"10"2,8-14-2,33-13-38,23 1-2,22-8-3,20 1-1,5-6-4,13 14-11,-14-9-21,-6 16 2,-33 3-3,-21 19 2</inkml:trace>
  <inkml:trace contextRef="#ctx0" brushRef="#br0" timeOffset="37533.6">6034 6903 108,'-66'41'39,"12"-20"2,36-6-1,18-15-35,45-27-5,28 3-8,11-18-29,21 4-4,4-11 2,15 8-2</inkml:trace>
  <inkml:trace contextRef="#ctx0" brushRef="#br0" timeOffset="37970.4">7580 5895 90,'11'-5'38,"-11"5"-3,0 0-4,4 20-24,-8 11-5,-7 12 3,-3 15-3,-6 12 2,-1 7-4,1 5 3,4-3-3,11-4-3,5-18-3,27-8-30,-2-27-2,19-11 1,0-22-3</inkml:trace>
  <inkml:trace contextRef="#ctx0" brushRef="#br0" timeOffset="38173.2">7710 5925 76,'-14'-7'42,"14"7"-4,0 0 3,29-18-21,16 9-19,15 1-1,8-3-3,8 10-10,-11-9-25,1 15 1,-21 0-2,-8 11 0</inkml:trace>
  <inkml:trace contextRef="#ctx0" brushRef="#br0" timeOffset="38329.2">7645 6249 99,'-28'17'40,"17"-17"1,29-1-2,23-14-36,27-3-4,20 0-2,6-9-12,15 17-23,-11-2 1,2 14-2,-20 1-1</inkml:trace>
  <inkml:trace contextRef="#ctx0" brushRef="#br0" timeOffset="38563.2">7357 6866 101,'56'0'40,"23"-17"-1,27 2-4,7-11-33,12 0-2,0 5-3,-17-2-22,-8 22-13,-33 2 0,-17 14-2,-28 4 1</inkml:trace>
  <inkml:trace contextRef="#ctx0" brushRef="#br0" timeOffset="39078">7731 7138 90,'-13'8'40,"-7"0"-2,8 11 3,-6-2-36,1 14-1,-4 2 1,1 7-1,0-2-1,2 1 0,8-8-1,5-3-1,6-11 0,11-12 1,6-11-2,9-14 0,3-9 0,3-6 0,-2-8 0,-1-3 1,-5 1-1,-5 2 0,-8 5 0,-9 13 0,-4 9 0,1 16 0,-14-5 0,5 15 0,4 7 0,5 2 1,8 1-1,10-3 1,12-4-1,9-6 1,8-6 0,5-6 0,1-3 0,-1-5 0,-6 1-1,-5-1 1,-12 4-1,-9 4 0,-10 10 0,-8 9 0,-9 9 0,-5 13-2,-5 9 1,-3 4-3,3 16-6,-8-16-21,18 11-10,-2-16 0,17 0 0,2-20 0</inkml:trace>
  <inkml:trace contextRef="#ctx0" brushRef="#br0" timeOffset="39655.2">5771 8755 71,'-45'-15'37,"-19"-3"0,-3 17-4,-15-2-25,4 17 2,-3 5 0,9 17-3,0 4 0,15 8-3,13-3 1,19 0-3,18-9 1,22-7-2,17-16 0,24-12 0,14-12 0,8-11-1,3-9 0,3-5 1,-8-2-2,-10 3 1,-14 6 0,-16 9 0,-17 9 0,-19 11 1,2 28-1,-16 4 0,-5 11 1,0 5-2,4 4 0,7-1-4,18 1-5,4-28-22,35 0-8,6-24-1,28-7 0</inkml:trace>
  <inkml:trace contextRef="#ctx0" brushRef="#br0" timeOffset="39842.4">6501 8793 102,'0'0'40,"-11"-4"0,11 4 0,13 1-37,7-5-2,11-2-2,5-2-1,8 5-3,-6-9-7,10 15-26,-18-4-1,-4 17 1,-18-5-2</inkml:trace>
  <inkml:trace contextRef="#ctx0" brushRef="#br0" timeOffset="39982.8">6418 9101 102,'-29'15'40,"20"-3"1,9-12-1,30-22-35,17-3-6,11-15-16,19 11-21,2-9-2,11 12 0,-3-5-1</inkml:trace>
  <inkml:trace contextRef="#ctx0" brushRef="#br0" timeOffset="41402.4">7920 8359 57,'0'0'35,"-20"-14"-1,0 11 1,4 13-29,-21 3 0,0 22 0,-15 6 2,-1 21-1,-11 10 1,5 14-1,0 2 0,10 4-2,11-8 0,18-9-2,17-14 0,21-14-2,20-23-1,16-18 0,7-17 1,5-14-1,-3-10 0,-9-7-1,-12-5-1,-19 1 0,-20 5-2,-20 4 1,-13 9-1,-11 4 0,2 11-3,-2 2-1,22 12-5,1-8-25,32 7 3,12-8-3,26 3 2</inkml:trace>
  <inkml:trace contextRef="#ctx0" brushRef="#br0" timeOffset="41667.6">8286 8661 92,'-33'16'40,"-4"18"2,-16 0-1,12 9-35,-6 6 0,14 8-3,13-3 2,17 2-2,20-14-1,22-12 0,21-17-1,14-14 0,10-16-1,0-14 1,-5-14-2,-12-7 1,-18-4-2,-20-1 0,-23 6-4,-25-8-7,-3 20-26,-29-3-3,2 23 2,-11 1-1</inkml:trace>
  <inkml:trace contextRef="#ctx0" brushRef="#br0" timeOffset="42088.8">7361 9603 78,'43'-15'37,"17"-11"0,25-1-1,10-12-28,24 6-2,3-4-2,7 8-1,-9 6-2,-13 6-4,-9 18-32,-31 2-3,-15 18 0,-28 2-2</inkml:trace>
  <inkml:trace contextRef="#ctx0" brushRef="#br0" timeOffset="42588">8109 9754 79,'-28'-17'38,"2"25"0,-13 6 1,-3 17-30,-18 12-3,0 19 0,-12 9-1,2 12 1,1 1-3,13 1 1,10-9-2,16-7 1,21-17-2,24-15 0,17-18-1,15-16 0,8-12 0,2-12 0,-4-9 1,-6-7-3,-13-3 3,-17-1-2,-15 1 2,-15 3-3,-11 6 2,-8 7-2,0 7-1,-1 5 1,11 10-3,7-3-3,27 17-13,5-16-18,28 9 1,8-11-1,21 4 1</inkml:trace>
  <inkml:trace contextRef="#ctx0" brushRef="#br0" timeOffset="43165.2">8331 10067 98,'0'0'38,"-36"12"2,4 7-1,-24 1-31,11 9-2,0 3-3,10 8 1,5 2-2,14 0 1,12-1-3,16-4 2,14-11-3,15-10 2,11-12-1,6-13 0,4-13 1,1-12-1,-6-7 0,-7-8 0,-11-5 0,-10-2 0,-8-1 1,-7 6-2,-9 7 1,-1 6 0,-2 10 0,2 7 0,3 10 0,3 10 0,4 8 0,6 5 1,2 2-1,7 2 1,4-4-1,5 0 0,4-6 1,2-4-1,-1-4 0,-4-2 1,-4-3-1,-8 3 0,-11 3 0,-16 1 0,-7 25 0,-15 0 1,-9 15-1,-3 7 1,-2 8-2,5 4 2,8 1-2,12-6 3,16-9-3,16-13 2,17-19-2,13-16 2,9-20 0,2-17-1,-4-13 3,-9-9-3,-13-6 0,-18-2-4,-22 9-2,-33-8-17,-4 36-10,-32 3-8,-10 30-1,-21 10-1</inkml:trace>
  <inkml:trace contextRef="#ctx0" brushRef="#br0" timeOffset="43726.8">5864 11527 78,'-24'-4'40,"-8"1"-2,2 11 1,-11 4-34,3 11 0,-4 9-1,3 12 1,3 1-2,9 4-1,10-4 1,15-3-1,11-13 0,18-12-1,11-16 0,13-17-1,7-11 1,4-10 1,2-6-1,-5-3 0,-7 1 0,-8 5-1,-10 7 1,-9 13-1,-12 13 0,-13 7 0,-6 32 0,-8 2 1,0 9-2,3 3 0,6 1-2,11-8-2,21-1-6,3-27-18,31-2-12,4-24-1,17-5 1,-3-16 1</inkml:trace>
  <inkml:trace contextRef="#ctx0" brushRef="#br0" timeOffset="43914">6663 11561 102,'-13'18'40,"-2"-11"0,17 8-8,-2-15-30,34 0 0,0-6-2,5-2-2,8 2-3,-7-10-21,5 16-13,-17-4 0,-6 15-1,-22-11 0</inkml:trace>
  <inkml:trace contextRef="#ctx0" brushRef="#br0" timeOffset="44054.4">6584 11882 95,'-12'21'37,"12"-21"4,19-4-3,15-16-38,13-14-8,19 5-32,-1-6 2,10 7 0,-3-3-3</inkml:trace>
  <inkml:trace contextRef="#ctx0" brushRef="#br0" timeOffset="44553.6">7899 11400 63,'-19'-6'39,"-12"7"-2,0 22 3,-16 2-31,5 23-1,-8 9-2,8 10-2,1 1 1,14-2-1,9-8-1,23-11 0,17-16-1,19-16-2,13-19 1,14-17 0,5-12 0,0-11 1,-7-7-1,-15-3 0,-15-1-1,-20 3 1,-20 4-1,-19 11 0,-14 10-1,-9 8 0,0 12-2,0 3-3,20 19-18,1-11-16,27 11 0,8-8-2,30 3 2</inkml:trace>
  <inkml:trace contextRef="#ctx0" brushRef="#br0" timeOffset="44694">8392 11616 102,'-33'25'42,"-11"-15"-2,15-3-1,3-3-44,11-30-29,37 5-6,7-18-2,24 3 1</inkml:trace>
  <inkml:trace contextRef="#ctx0" brushRef="#br0" timeOffset="44881.2">8858 11244 100,'-19'16'42,"2"23"1,-14 1-1,6 12-36,-3 5-4,7 8 1,2 2-4,5-3-2,10 7-8,-7-23-29,19 0-2,-2-22-1,13-5-1</inkml:trace>
  <inkml:trace contextRef="#ctx0" brushRef="#br0" timeOffset="45864">9218 11384 66,'7'13'38,"-9"4"-1,-10-1 1,1 11-32,-8 0-2,3 9-1,-3-4 0,6 3 2,0-6-3,6-3 2,6-10-2,1-16 0,18 4-1,2-19 0,4-9 0,3-9-2,1-6 2,-1-2-3,-3 1 3,-5 5-1,-5 5 0,-4 9 1,-7 10 0,-3 11 0,-5 12 0,1 6 0,-1 6 0,5 2 1,4-1-1,5 0 0,8-7 0,8-6 0,4-8 0,5-7-1,2-9 1,1-2 0,-2-5-1,-4 2 1,-6-1-1,-8 8 0,-7 5 1,-10 5-1,-4 19 0,-8 4 0,-4 8-1,-4 3 2,3 6-3,1-6-1,11 2-7,-1-21-24,28 0-7,4-21 1,22-6-1</inkml:trace>
  <inkml:trace contextRef="#ctx0" brushRef="#br0" timeOffset="46051.2">10147 11046 91,'-32'20'39,"-4"22"-1,-13 17 1,-5 15-41,3 12-3,-2-6-18,18 11-15,5-10-1,22-6 0,8-16 0</inkml:trace>
  <inkml:trace contextRef="#ctx0" brushRef="#br0" timeOffset="46332">10303 11453 86,'-21'7'40,"-12"3"0,7 17 1,-7-3-36,17 6-2,7-3-1,11-1 0,10-4-1,8-4 0,8-4 0,2 0 1,-1-1-1,-8 3 1,-8 2-1,-12 4-2,-10 4 2,-9-1-2,-4 2 0,-4-7-5,7 2-3,-4-21-32,23-1 0,5-19 1,20-7-1</inkml:trace>
  <inkml:trace contextRef="#ctx0" brushRef="#br0" timeOffset="46706.4">10740 11028 89,'0'0'41,"-22"3"1,22-3-2,-15-3-36,15 3 0,0 0-2,13-3 1,1 1-1,8 3 0,3 0 0,4 3-1,-1 0 0,-1 3-1,-9 2 1,-5 4-1,-14 6 1,-11 0-2,-10 4 1,-10 4 1,-2-1-1,-2 2 0,6-4 1,11-2-1,12-6 0,7-16 1,32 13-2,9-18-2,15 6-14,-5-19-18,20 5-7,-8-9 0,10 6-2</inkml:trace>
  <inkml:trace contextRef="#ctx0" brushRef="#br0" timeOffset="48968.4">13423 5065 66,'0'0'37,"-15"-15"-2,22 2 2,6-15-31,21 2-1,8-11-1,12 0-2,4-3 0,4 4 0,-4 5-1,-6 11 0,-14 13 0,-12 18 0,-16 15-1,-12 18 1,-13 16 1,-8 13 0,-6 8 1,0 7-1,6-3 0,9-3 1,13-14 0,17-12-1,16-22 0,17-19 1,15-24-1,14-20 0,7-19-1,1-15 2,-8-9-3,-11-4 2,-15-3-3,-16 3 2,-17 6-2,-15 8 1,-10 9 1,-5 5-2,5 10 1,6 5-1,15 9 0,11 2-1,19 11-3,6-6-12,24 18-21,-8 0-2,7 12 0,-12-3-2</inkml:trace>
  <inkml:trace contextRef="#ctx0" brushRef="#br0" timeOffset="49202.4">14717 5161 87,'0'0'37,"9"-11"2,-2-2-1,17 5-34,-1-3-1,9 4 0,4-2 0,9 3-4,6 1-1,1-3-5,12 12-25,-14-10-5,3 12-1,-13-6 0</inkml:trace>
  <inkml:trace contextRef="#ctx0" brushRef="#br0" timeOffset="49405.2">14804 5447 102,'-15'25'40,"15"-25"1,16 4-1,20-22-37,20-5-2,10-5-3,4-9-8,10 13-27,-9-7-2,1 11 0,-18-1-2</inkml:trace>
  <inkml:trace contextRef="#ctx0" brushRef="#br0" timeOffset="50060.4">14385 5563 41,'3'-14'30,"2"0"3,1 1-3,-7-6-20,1 19 0,5-22-1,-5 22 0,0 0-2,0 0 1,-12 11-2,3 11-1,-7 1-1,-1 10 1,-7 2-2,-1 12 0,-4-1-1,4 2 1,-1-1 0,7-3-1,6-5 0,8-6-2,16-7-2,5-22-16,21 3-19,-2-17 0,12-1-3,-5-11 0</inkml:trace>
  <inkml:trace contextRef="#ctx0" brushRef="#br0" timeOffset="50497.2">14561 5573 55,'13'-8'35,"0"2"-1,-1-3 0,5 6-25,-7-8-1,4 8-2,-9-9-1,-5 12 0,7-20-1,-8 7 0,-10-3-1,-2 2 0,-7-1 1,-2 6-1,-6 4 0,-2 15 0,-7 11-1,0 17 0,-6 16 0,0 12 1,-3 9 0,2 8 0,-1 7-1,2-3 0,6-7 0,4-7-2,13-12 0,6-14-4,14-6-4,-4-26-26,23-3-6,-5-19 1,9-2-1</inkml:trace>
  <inkml:trace contextRef="#ctx0" brushRef="#br0" timeOffset="50668.8">14023 5974 119,'-14'-11'40,"14"11"1,0 0-7,33-7-29,2 4-4,13-2 0,16-1-3,8-5-2,16 11-22,-4-15-11,10 9-4,-9-8 2,3 7-2</inkml:trace>
  <inkml:trace contextRef="#ctx0" brushRef="#br0" timeOffset="51292.8">15593 5148 37,'12'-10'32,"-12"10"4,11-5-4,4 9-10,-12-16-8,13 10-6,-16 2-4,21-12-2,-21 12 0,17-9-2,-17 9 0,0 0 0,0 0-1,0 0 1,0 0-1,0 0-1,-1 13-23,1-13-9,0 0-1,0 0-4</inkml:trace>
  <inkml:trace contextRef="#ctx0" brushRef="#br0" timeOffset="51916.8">15624 5104 77,'-16'2'37,"16"-2"2,-16 1-1,30-3-34,-3-11 1,17-1-2,5-6 1,9-3-3,6-5 2,3 0-2,0 1 0,-4 2 0,-4 3 0,-8 6-1,-7 5 1,-9 5-1,-7 7 0,-12-1 0,2 26 0,-9-2 0,-5 12 0,-3 9 1,-2 8 1,0 9-1,3 2 2,7 3-2,8-3 2,11-5-2,15-13 2,10-11-2,12-18 0,13-19 0,7-21-1,7-16 1,-1-15-2,-6-12 1,-10-9 0,-10-4 0,-13-1-2,-13 4 2,-12 14-2,-11 8 0,-6 12 1,-2 13-1,8 29-3,0 0-3,3 26-16,0 2-16,14 17 0,-4-1 1,13 13 0</inkml:trace>
  <inkml:trace contextRef="#ctx0" brushRef="#br0" timeOffset="52104">16788 5401 88,'-18'13'38,"5"12"0,-11-5 2,12 8-36,-9 4-2,6 1 0,5 3-2,5-6-1,17-1-7,-1-19-29,30-4-1,2-20 0,18-4-1</inkml:trace>
  <inkml:trace contextRef="#ctx0" brushRef="#br0" timeOffset="52244.4">17061 5141 77,'-34'-26'39,"-6"0"-1,12 13 0,-2 2-29,16 0-11,14 11-27,18-14-9,12 9 0,2-10-2</inkml:trace>
  <inkml:trace contextRef="#ctx0" brushRef="#br0" timeOffset="52478.4">17723 4956 80,'-19'27'42,"-15"2"-1,5 19 0,-11 9-37,6 13-2,1 8 1,5 3-4,7 2-3,-1-17-19,22 3-16,-2-24 0,18-9-1,-4-26 1</inkml:trace>
  <inkml:trace contextRef="#ctx0" brushRef="#br0" timeOffset="52618.8">17493 5330 100,'-22'-36'42,"17"13"0,10-6-3,25 7-36,16 7-7,9-11-29,29 12-8,-3-8 2,14 9-5</inkml:trace>
  <inkml:trace contextRef="#ctx0" brushRef="#br0" timeOffset="53227.2">18841 5211 70,'2'-21'35,"-2"5"1,-15-3-1,-2 13-31,-18-5-3,-6 11 2,-12 6 2,-2 13-1,-8 5 2,5 12-1,3 3 1,12 6-2,8-4 1,19 3-3,14-8 0,17-8-1,16-12 1,15-11-1,15-11 0,7-11 0,6-9 0,-3-8-1,-5-4 1,-7 0-1,-13 1-1,-10 6 1,-14 6 0,-12 9 0,-10 16 0,0 0 0,-19 27 0,3 7-1,-2 9 2,3 5-3,6 4-1,8-5-2,18 0-5,2-26-21,34-2-9,8-30 1,27-8-2</inkml:trace>
  <inkml:trace contextRef="#ctx0" brushRef="#br0" timeOffset="53430">19873 4498 89,'-43'36'39,"-19"20"0,3 29 0,-6 12-35,6 10-2,6 6 1,12 0-3,14-7-1,10-15-5,25-3-25,-6-28-7,18-11-1,-9-24 0</inkml:trace>
  <inkml:trace contextRef="#ctx0" brushRef="#br0" timeOffset="53601.6">19289 5108 96,'-6'-26'39,"28"14"1,11-4-1,22 5-39,23 0-3,8-12-21,23 14-15,-5-12 0,11 10-1,-13-9 0</inkml:trace>
  <inkml:trace contextRef="#ctx0" brushRef="#br0" timeOffset="55099.2">13532 7478 64,'-14'2'37,"14"-2"-2,0 0 1,11-10-31,8-6-1,15 1-2,3-5 1,7 2-1,-2 1 0,-2 4 0,-6 5 0,-7 11 0,-12 12-1,-8 13 1,-11 11-2,-7 14 1,-9 11 0,0 6 1,-1 1-1,5 0 2,8-8-2,13-9 2,13-14-1,17-17 0,12-20 1,15-16-1,3-16 0,6-14-1,-5-11 1,-5-7-1,-17-3 0,-11 1-1,-16 3-1,-13 4 0,-6 13-1,-10 6 0,3 14-2,-3 4-2,12 19-12,14 0-20,14 13 0,2-3 0,15 10 0</inkml:trace>
  <inkml:trace contextRef="#ctx0" brushRef="#br0" timeOffset="55504.8">14797 7554 82,'-24'-10'39,"2"9"-1,-11-3 0,2 16-33,-6 5 0,2 18-1,-4 6-1,1 12 0,-2 7-1,6 6 0,2 7-1,4-1-1,6-3-1,5-7-2,9-5-1,1-14-3,14 1-5,-12-21-27,17-7 1,-12-16 0,20-5 0,-18-14 24,8 0 8,-8-11 4,-7-9 8,6 8 27,-16-5 4,6 11 1,-10-3 1,15 13-22,-9-7-6,13 22-3,21-21-1,11 12-3,18-5-5,11-5-4,28 2-31,-2-12-3,15 4 1,-6-9-2</inkml:trace>
  <inkml:trace contextRef="#ctx0" brushRef="#br0" timeOffset="55723.2">15369 7514 107,'0'0'40,"0"0"1,34-2-10,-2-8-30,9-1-3,6 3-2,-8-7-9,7 16-25,-16-2 0,-1 12 0,-20 1-2</inkml:trace>
  <inkml:trace contextRef="#ctx0" brushRef="#br0" timeOffset="55863.6">15327 7811 95,'-20'13'40,"26"-3"1,10-18-2,34-7-35,11-5-4,13-16-11,15 9-26,-5-7-1,5 6-1,-10-4-1</inkml:trace>
  <inkml:trace contextRef="#ctx0" brushRef="#br0" timeOffset="57517.2">16822 7162 62,'-14'-17'35,"-3"9"-1,-3 7 0,-12-3-24,5 13-2,-9 0-2,5 11 0,-7 2-1,6 16-1,-1 4 0,8 8-1,5 5 0,11 5-1,11 0 1,15-2-2,15-9 1,17-13 0,15-18-1,12-14 0,11-18 0,3-15-1,-2-14 1,-8-12-2,-14-5 1,-19-5 0,-22 2-2,-24 1 0,-19 5-1,-21 4 0,-11 13-1,-12 9 1,3 17-2,0 3-3,22 25-23,3 1-4,25 13 0,15 2-1</inkml:trace>
  <inkml:trace contextRef="#ctx0" brushRef="#br0" timeOffset="57766.8">17745 7168 97,'-7'-12'38,"7"12"0,-19 13-1,0 15-36,-4 9 1,-3 16-2,-5 8 1,-1 9-2,-2 3-1,3-6-3,11 3-15,-1-24-16,16-8-1,0-19-2,15-14 2</inkml:trace>
  <inkml:trace contextRef="#ctx0" brushRef="#br0" timeOffset="57907.2">17504 7494 100,'-18'-17'41,"18"17"0,-8-24 0,32 11-33,15-1-7,21-4-4,28 5-28,1-11-8,16 5 1,-3-2-2</inkml:trace>
  <inkml:trace contextRef="#ctx0" brushRef="#br0" timeOffset="58640.4">18740 7068 71,'-18'-20'36,"-5"10"-1,-10 2 2,4 12-27,-11 1-3,7 16 0,-4 3-2,7 13 0,-1 8-1,11 8-1,5 1 0,13 5-1,9-4 0,16-3-1,12-9 0,13-10-1,9-16 1,7-14 0,3-16-1,-1-16-1,-6-12 1,-9-11 0,-15-5-1,-15-4 2,-16-1-2,-16 4 1,-15 7-1,-13 13 2,-7 11-2,-3 11 0,4 14-1,5 7-2,23 18-22,8-4-11,28 9 1,11-6-3,24 4 0</inkml:trace>
  <inkml:trace contextRef="#ctx0" brushRef="#br0" timeOffset="58796.4">19379 7334 110,'-39'5'39,"7"-3"0,0-10-5,12-9-44,19 2-27,8-11-1,20 4-1,5-5 0</inkml:trace>
  <inkml:trace contextRef="#ctx0" brushRef="#br0" timeOffset="59014.8">19738 6962 104,'-16'0'41,"3"18"0,-12 5-2,6 7-29,-7 13-9,4 11 1,1 6-1,3 2-1,6 3-2,5-6-2,17-1-5,-5-14-30,26-1 0,1-22-1,18-5 0</inkml:trace>
  <inkml:trace contextRef="#ctx0" brushRef="#br0" timeOffset="59217.6">20535 6940 110,'-19'11'39,"-18"9"1,-6 19-2,-9 7-37,-7 12-1,-6 4 1,4 6-2,2 0 0,4-9-5,17 4-15,2-23-18,19-8 1,2-19-2,15-13 1</inkml:trace>
  <inkml:trace contextRef="#ctx0" brushRef="#br0" timeOffset="59373.6">20089 7298 109,'0'0'42,"14"1"0,-5 10-2,20 7-33,7 3-4,10 1-4,14 1-2,1-9-9,9 8-27,-7-14-1,3 3-1,-14-8 0</inkml:trace>
  <inkml:trace contextRef="#ctx0" brushRef="#br0" timeOffset="60013.2">21110 7078 92,'26'-31'37,"-8"1"-1,-1 6 2,-15 2-33,-1 11-3,-11 9 1,-5 14 1,-13 7 0,-1 11 1,-7 4-1,7 7 0,4 1 0,13 3 0,15-10-2,19-5 0,24-11-1,15-11-2,22-8-4,6-16-7,16 2-26,-7-18-2,1 6 1,-19-9-2</inkml:trace>
  <inkml:trace contextRef="#ctx0" brushRef="#br0" timeOffset="60153.6">21526 7012 116,'-56'72'39,"-4"7"1,15 16-2,5-1-37,15 1-5,21 2-30,0-19-6,16-3 1,-3-18-1</inkml:trace>
  <inkml:trace contextRef="#ctx0" brushRef="#br0" timeOffset="61074">13705 9231 75,'9'-15'38,"12"0"-1,7-12 0,11-1-35,4-2 0,7 2-2,0 4 2,-6 4-2,-9 9 2,-6 11-1,-11 11 0,-10 16 1,-12 11 0,-2 14 0,-8 5 1,2 9-1,-1 0 0,7-1 0,6-8 0,12-7 1,9-17-1,13-13 0,10-19 0,10-15-1,7-17 1,4-13-1,-2-11 0,-3-8-2,-11-4 2,-9-1-1,-13 4 0,-13 4-1,-10 11 0,-9 9-1,-3 16-1,-8 7-2,16 17-2,-23 2-9,27 24-23,-3 0 2,19 11-2,2-4 2</inkml:trace>
  <inkml:trace contextRef="#ctx0" brushRef="#br0" timeOffset="61323.6">15079 9168 79,'-21'-21'38,"0"8"-1,-10-2 0,3 15-31,-8 5 0,4 18-1,-6 8-1,4 16-1,0 7 0,4 7-1,3 4 0,8-4-1,7 1-4,4-15-3,18 0-31,-7-19-1,11-3 0,-14-25 0</inkml:trace>
  <inkml:trace contextRef="#ctx0" brushRef="#br0" timeOffset="61479.6">14704 9550 77,'-16'-12'40,"-3"-8"0,15 7 0,5-13-17,24 7-20,15-4-1,18-7-5,22 12-23,0-18-13,15 11 1,-5-6-3,4 9 1</inkml:trace>
  <inkml:trace contextRef="#ctx0" brushRef="#br0" timeOffset="61682.4">15797 9138 101,'0'0'40,"15"-22"1,13 9-3,-2-3-41,15-5-6,15 11-28,-14-3-2,4 11-1,-14-3 0</inkml:trace>
  <inkml:trace contextRef="#ctx0" brushRef="#br0" timeOffset="61822.8">15774 9364 111,'-13'6'41,"29"-6"0,19-23-11,22-9-36,25 3-31,0-12-2,10 5 0,-4-5-2</inkml:trace>
  <inkml:trace contextRef="#ctx0" brushRef="#br0" timeOffset="63429.6">17225 8690 52,'23'-11'36,"-5"-1"-1,-2 4 0,-14-2-22,-2 10-7,0 0 0,0 0-1,-10-8-1,10 8-1,0 0 0,0 0 0,0 0-1,0 0 0,0 0 0,15 8-1,-15-8-1,18 3 1,-18-3-1,18 4 0,-18-4 1,0 0-1,10 2 1,-10-2 0,0 0-1,0 0 1,0 0 0,0 0-1,-11-7 1,11 7-1,0 0 0,-10-10 1,10 10-1,-14-7 0,-2 5 0,-6 5 0,-8 5 0,-7 7 0,-7 9 2,-6 13-1,-4 10 1,0 13-1,5 8 2,7 8-2,11 0 2,16 1-2,16-9 0,20-12 0,23-17 0,23-17 0,21-22 0,14-19-1,9-17 1,1-15-1,-3-10 0,-13-9 0,-21-2-2,-28 1 2,-26 3-3,-29 3 2,-27 9-1,-22 7 0,-18 13-1,-13 14 0,2 13 0,3 6-2,20 21-11,10-5-22,36 12 2,18-5-3,35 4 1</inkml:trace>
  <inkml:trace contextRef="#ctx0" brushRef="#br0" timeOffset="63585.6">17999 8960 111,'-36'15'39,"-4"-10"-1,12-9-6,28 4-69,-6-26-2,33 5-1,8-8 0</inkml:trace>
  <inkml:trace contextRef="#ctx0" brushRef="#br0" timeOffset="63819.6">18477 8721 92,'-29'22'40,"-12"1"1,4 11-3,-4-3-32,11 7-1,6-2 1,17 1-3,13-4 1,21-5-2,21-11-1,19-9-1,21-9-2,8-13-2,17 1-8,-11-20-26,9 2-3,-17-12 2,-6 4-2</inkml:trace>
  <inkml:trace contextRef="#ctx0" brushRef="#br0" timeOffset="63975.6">18847 8741 101,'-75'78'41,"14"17"0,6-4-1,26-5-37,14 1-5,9-18-35,31-10-1,7-22-1,19-13-1</inkml:trace>
  <inkml:trace contextRef="#ctx0" brushRef="#br0" timeOffset="64771.2">19583 8893 85,'0'0'37,"-3"-20"1,3 20 0,-10-8-33,10 8 0,-23 17-1,9 0-1,-7 6 1,1 5-1,-3-1 1,3 1-1,5-4-1,8-3 0,7-8 0,0-13-2,27 2 1,-4-14-1,4-4 1,2-6-1,0-2 0,-4-1 0,-4-3 0,-5 3 1,-3 3-1,-5 4 0,-3 7 0,-5 11 1,0 0-1,0 0 1,-6 17-1,5-1 0,3 2 1,3 1-1,3-1 1,5-7-1,5-4 1,8-4-1,3-6 1,3-4 0,0-7-1,4 0 1,-2-4-2,-2-2 2,-3 3-3,-6 2 3,-4 4-1,-6 8 1,-13 3-1,2 23-1,-11 5 3,-7 11-3,-5 6 1,-4 6-3,7 4-2,1-12-6,23 4-21,3-27-7,25-5-1,8-28 0</inkml:trace>
  <inkml:trace contextRef="#ctx0" brushRef="#br0" timeOffset="64974">20748 8507 108,'-66'69'41,"-5"19"0,-16-2-7,4 10-33,8 1 0,13-10-3,25-1-8,14-26-26,31-12-3,18-27 1,30-11-2</inkml:trace>
  <inkml:trace contextRef="#ctx0" brushRef="#br0" timeOffset="65286">20931 8841 110,'-33'8'40,"-12"5"1,8 10-1,-8-2-35,20 4-4,11-2 1,14 1-1,10-2 0,12-1 0,7-1 0,5-2 1,-2-2-1,-1 0-1,-5-1 1,-8-1 0,-7 1-1,-10 4 0,-8 0 0,-6 4 1,-6 3-1,-6 1 0,-5 3 0,-2 2 0,-1-4 0,0-3-2,6-5-3,-1-20-15,28 0-19,-19-5-2,25-10 0,0-17-2</inkml:trace>
  <inkml:trace contextRef="#ctx0" brushRef="#br1" timeOffset="69248.4">12055 10370 61,'18'-19'38,"-10"3"1,-8 16-1,3-11-22,-3 11-11,-11 25-1,5 5 0,-1 12-3,3 14 1,6 11-1,1 12 0,4 5-1,3 5 0,3-3 0,-1-5 0,-2-11 0,-2-12-1,-3-15 2,-2-15-1,-3-28 1,0 0 0,3-24 1,-2-16 0,1-17 0,3-12 0,1-14-1,2-11 0,2-4 1,4-2-2,3 5 2,3 6-3,4 11 2,4 13-1,5 18 1,1 17-1,5 18 1,-1 18 0,-1 14-2,-2 11 2,-8 9-2,-10 8 1,-13 8-1,-12 3 1,-16 2-1,-13-2 1,-8-2-1,-6-6 0,2-5-3,3-13-2,18 6-11,4-20-22,27 2 1,10-13-2,22 2 1</inkml:trace>
  <inkml:trace contextRef="#ctx0" brushRef="#br1" timeOffset="69498">12982 10754 69,'-2'-25'38,"-2"5"-1,-9 0 1,13 20-30,-34-10-1,10 24-2,-8 8 0,2 13 0,-5 7-2,5 11 0,-1 5-1,4 3-2,5 3 0,5-3-2,6-1-1,1-11-5,15 2-27,-11-16-5,12-3 1,-9-19-1</inkml:trace>
  <inkml:trace contextRef="#ctx0" brushRef="#br1" timeOffset="69700.8">12618 10985 93,'-14'-22'42,"15"10"1,4-3-1,23 7-35,12-4-5,16-4-3,18-2-4,5-6-3,23 11-19,-7-11-13,13 11 1,-15-5-2,-1 11 2</inkml:trace>
  <inkml:trace contextRef="#ctx0" brushRef="#br1" timeOffset="69872.4">13341 10858 90,'-12'6'40,"12"-6"-2,25-14 2,12 0-36,22-8-2,8-3-2,4-1-2,1 9-4,-20-6-21,-4 23-10,-22 2-1,-13 17-2,-26 0 1</inkml:trace>
  <inkml:trace contextRef="#ctx0" brushRef="#br1" timeOffset="70012.8">13340 11114 89,'-19'22'39,"19"-22"3,26-1-2,24-20-35,24-11-1,16-1-13,0-12-27,16 6-2,-5-7-1,8 7-2</inkml:trace>
  <inkml:trace contextRef="#ctx0" brushRef="#br1" timeOffset="71104.8">14788 10456 52,'8'-11'35,"-3"-3"1,-5 14 0,2-15-24,-2 15-3,-1 20-2,-3 7-1,-8 2-2,-1 13 1,-7 3-1,3 5 0,-3-3-1,4-3-1,3-9 0,7-7 0,6-12 0,0-16-1,22-7 0,0-15-1,5-13 1,2-7-1,1-7 1,-1-4-1,-3-1 0,-4 4 1,-5 7-1,-6 7 0,-5 12 1,-5 10-1,-1 14 1,0 0 0,-16 21 0,13 1 0,2 1 0,6 1 0,9-4 0,12-6 1,11-10-2,10-10 1,9-7 0,6-9 0,1-5 1,-2 2-3,-5-2 3,-10 7-3,-10 7 2,-11 11-1,-13 12 0,-11 14 1,-6 13-2,-7 6 3,-5 10-4,2 3 3,1 1-3,5-5-3,11 2-8,-2-23-21,28 2-7,-1-19 0,21-2-1</inkml:trace>
  <inkml:trace contextRef="#ctx0" brushRef="#br1" timeOffset="71245.2">15818 10699 110,'-28'-9'39,"6"10"0,-2-10-4,-2-10-47,26 19-26,14-23-2,14 12 0,-2-11-1</inkml:trace>
  <inkml:trace contextRef="#ctx0" brushRef="#br1" timeOffset="71728.8">16162 10480 98,'-7'-19'41,"18"6"0,4-15 1,17 4-39,4-3 1,7 5-2,-1 3 1,0 6-2,-7 3 1,-4 8-2,-10 7 0,-8 9 1,-12 8-1,-6 8 1,-6 8-1,-4 7 1,-4 7-2,2 3 3,4 1-2,6 0 0,9-4 0,11-10 0,10-7 0,10-12 1,9-15-1,6-14 1,3-13 0,5-16-1,-4-13 1,-7-10-1,-5-7 1,-7-5-3,-11-2 4,-7 2-2,-9 6 1,-6 11-2,-6 11 2,1 10-3,3 16-2,-4 3-5,15 29-24,-9-16-10,22 37 1,-8-15 1</inkml:trace>
  <inkml:trace contextRef="#ctx0" brushRef="#br1" timeOffset="72462">17327 10640 50,'15'-28'37,"0"4"0,-10-7 0,1 11-13,-17-8-15,3 7-3,-13 1-1,-3 10-2,-7 5 1,-3 13-1,-3 8-1,3 12 1,1 9-1,5 10 0,4 6 0,5 5-1,8 2-2,2-3-2,8 0-4,-8-15-20,14 5-13,-9-16 1,9-3-2,-10-16 1</inkml:trace>
  <inkml:trace contextRef="#ctx0" brushRef="#br1" timeOffset="72618">16922 10885 89,'-8'-20'43,"1"-7"-2,22 8 0,11-7-30,30 6-6,15 0-5,7-10-18,19 20-19,-7-4-3,-1 13 0,-18 1-3</inkml:trace>
  <inkml:trace contextRef="#ctx0" brushRef="#br1" timeOffset="73366.8">12331 11839 73,'-13'-7'40,"13"7"-2,0 0 0,0 0-35,0 0 0,9 25 0,-7 6 0,-1 15 0,-4 7 0,1 12 0,-3 0 0,1 2-1,-2-8 0,1-7 1,1-13-2,1-14 0,3-25 0,0 0-1,7-26 1,3-12-1,-1-9 0,6-11 0,2-8 0,4-6 0,2-5-1,5 2 2,2 6-1,0 6 1,4 9-2,-2 11 2,-1 13-1,-4 13 1,-3 16-2,-5 12 3,-7 16-2,-8 6-1,-9 9 2,-8 3-2,-8 2 2,-6 0-2,-5-4 1,-5-4-2,2-10 2,2-8-2,7-8-1,4-14-4,22 1-20,0 0-13,15-19 0,7-3-1,20 7 1</inkml:trace>
  <inkml:trace contextRef="#ctx0" brushRef="#br1" timeOffset="73678.8">13259 11880 76,'-7'-14'40,"-9"-2"0,1 17 0,-13-3-35,3 13 1,-6 9-2,1 14 0,-4 11-1,3 9-1,0 6 0,4 4-1,8-1-1,1-4-1,9-5-4,0-16-2,17 4-27,-8-25-7,12-2 0,-12-15-1</inkml:trace>
  <inkml:trace contextRef="#ctx0" brushRef="#br1" timeOffset="73834.8">12923 12204 88,'-13'-16'40,"-2"-9"0,17 14 1,8-6-33,15 5-5,16-3-1,11-6-5,18 10-11,1-16-26,22 11 1,-6-9-2,9 4 0</inkml:trace>
  <inkml:trace contextRef="#ctx0" brushRef="#br1" timeOffset="74022">13897 11889 90,'-16'0'41,"16"0"0,0 0 0,24-17-38,5 6-3,8-1-2,10 2-4,-12-7-24,16 16-11,-18-4 2,-4 12-2</inkml:trace>
  <inkml:trace contextRef="#ctx0" brushRef="#br1" timeOffset="74162.4">13767 12138 106,'-26'14'42,"30"-3"0,22-30-9,32-4-32,24-11-1,15-10-6,21 8-33,-11-9-2,9 8 0,-15-4 0</inkml:trace>
  <inkml:trace contextRef="#ctx0" brushRef="#br1" timeOffset="75410.4">15473 11226 37,'0'0'35,"-25"-1"2,-4 4-1,3 18-20,-20-7-2,9 20-4,-11 3-4,4 16 0,-4 4 0,11 10-1,6 2-1,8 1-2,10-4 0,11-5-2,11-10 1,11-11-1,7-12 0,8-12-2,4-16 3,6-12-1,-3-12-1,-2-10 1,-7-7-1,-9-5 0,-12-1 0,-12 1 0,-11 7-1,-15 6 1,-9 13-1,-6 7 1,-2 11-1,3 5 0,12 11-2,8-5-3,29 11-18,10-13-12,30 1 1,14-12-1,27 1 1</inkml:trace>
  <inkml:trace contextRef="#ctx0" brushRef="#br1" timeOffset="76034.4">15997 11491 82,'-26'12'40,"-23"-2"-1,0 14 2,-7-2-36,2 8 1,1 4-2,10 5 1,8-1-2,17 1-2,16-3 1,19-6-1,16-8 0,16-8-3,10-13 3,6-11-2,3-9 1,-3-8 0,-4-8-1,-14-7 1,-11-3-1,-13-1 1,-11 1-1,-12 2-2,-12 5 3,-8 9 0,-6 9 0,-5 9 1,-1 9-1,3 8 1,7 6-1,12 5 1,13-1-1,16-1 0,14-6 0,16-6 0,14-3 0,5-2 0,3-3 0,-4 0 0,-9 0 1,-11 2-1,-14 4 1,-16 7-1,-16 7 1,-14 4-1,-11 11 1,-6 11 2,-5 6-3,-1 6 0,6 2 1,9 0-1,12-6 1,16-6-1,15-13 0,14-15-2,10-15 2,9-13 1,2-14-1,-4-11 1,-7-10-1,-10-4 2,-13-5-3,-13-4 2,-12-1-3,-8 2 1,-4 11-3,-6 3-2,6 18-6,-5-7-14,19 35-15,8-19 1,15 25-1,6-2 2</inkml:trace>
  <inkml:trace contextRef="#ctx0" brushRef="#br1" timeOffset="76393.2">17325 11446 98,'17'-1'40,"-9"11"1,-29-4-2,-4 11-35,-19 8-2,-5 6 0,-6 7-1,-1 7 1,3 3-3,3-4-3,12 0 0,3-14-6,19 2-12,-4-21-19,19 1 13,-10-27 13,15-2 9,-4-7 5,1-7 2,3 3 8,-8-12 12,15 13 17,-11-8-7,18 23-16,-4-2-6,14 12-2,7 4-1,10 8-2,6 5-1,4 6 0,4 2-4,-2-1-2,5 9-12,-21-16-14,10 13-13,-20-12 0,5 2-2,-14-8-1</inkml:trace>
  <inkml:trace contextRef="#ctx0" brushRef="#br1" timeOffset="78202.8">18165 11424 66,'4'-30'37,"1"1"-2,-9-2 0,1 1-33,-12 11 0,-2 9 1,-10 10 1,-4 15 0,-9 10 1,1 13 0,-6 7 0,6 9-1,4 1-1,11 2 2,13-5-2,17-5 0,16-8-1,16-11 1,14-13-3,10-12 1,10-11-1,0-9-1,-6-8 1,-8-8-2,-15-4 1,-15-1-1,-19-2 2,-12 0-1,-16 4 0,-6 1-2,-4 6 0,-3-2-4,15 14-27,-3-5-4,19 12-1,2-3-1</inkml:trace>
  <inkml:trace contextRef="#ctx0" brushRef="#br1" timeOffset="78343.2">18585 11477 90,'-16'5'30,"-1"-12"-28,13-5-5,6-9-35,20-1 0</inkml:trace>
  <inkml:trace contextRef="#ctx0" brushRef="#br1" timeOffset="78577.2">19112 11228 86,'-23'11'39,"-2"10"0,-11-2 2,10 11-37,-4 1-1,9 8 2,5-1-2,13 3 0,15-8-1,15-6 0,16-11-2,15-13-2,13-9-4,0-24-21,16 5-12,-7-18 0,0 5-2,-15-11 2</inkml:trace>
  <inkml:trace contextRef="#ctx0" brushRef="#br1" timeOffset="78717.6">19479 11233 89,'-55'61'39,"-9"5"0,13 12 2,0-5-35,15-3-8,19 4-33,0-16-4,14-7 1,1-17-4</inkml:trace>
  <inkml:trace contextRef="#ctx0" brushRef="#br1" timeOffset="79950">12592 12911 24,'-3'-19'33,"1"7"3,-6-2-1,8 14-22,-18-10-2,18 10-2,-12 15 0,11 10-2,-5 1-2,7 13-1,-1 6-1,3 11 0,0 3-2,-1 2 0,0 0 0,-1-2 0,-1-9 0,0-6 0,-1-12 0,1-11 0,0-21 1,0 0-1,5-31 1,1-5-1,0-11 0,0-10 0,1-7-1,-1-8 1,0 0-1,1 1 0,0 8 0,2 5 0,3 9 0,4 6-1,6 11 1,7 9 0,6 10 0,2 6 0,1 7 0,-3 5 0,-4 6 0,-8 8 0,-12 8-1,-17 8 1,-14 7-1,-13 2 1,-11 5-2,-6-4 0,2-1-3,-3-18-12,21 5-20,8-18-2,28-3 1,11-15-1</inkml:trace>
  <inkml:trace contextRef="#ctx0" brushRef="#br1" timeOffset="80277.6">13341 12937 67,'-13'-18'39,"-12"-1"-1,-2 13 1,-12 4-34,2 13-1,-5 6 0,5 15 0,0 6-1,4 12 0,6 5-1,6 4-1,7 1 0,5 0-2,5-1-1,4-6-1,5-3-1,-4-11-2,6-5-6,-7-34-16,0 17-10,0-28-1,6-4 3</inkml:trace>
  <inkml:trace contextRef="#ctx0" brushRef="#br1" timeOffset="80449.2">12962 13240 77,'-14'-30'40,"10"14"0,-4-8-10,19 21-17,2-10-6,18 4-3,12-7-1,13-5-3,12 0-2,10-7-3,14 12-7,-11-11-27,16 13 1,-16-6-3,6 12 2</inkml:trace>
  <inkml:trace contextRef="#ctx0" brushRef="#br1" timeOffset="80636.4">14071 12818 75,'14'-1'38,"1"-7"0,11 4-1,6-8-35,8 0-1,5-1-2,-1-7-5,10 10-30,-15-5 1,2 8-3,-16-1 1</inkml:trace>
  <inkml:trace contextRef="#ctx0" brushRef="#br1" timeOffset="80792.4">14077 13087 95,'14'13'41,"13"-25"1,29-6-5,11-18-36,12-9-3,15 7-29,-14-13-9,3 13 1,-16-1-3</inkml:trace>
  <inkml:trace contextRef="#ctx0" brushRef="#br1" timeOffset="81946.8">15645 12536 70,'16'-2'41,"12"-15"-2,18 2 1,4-9-36,15 2-1,2 0-1,3 4-1,-4 5 0,-13 9 0,-13 7 0,-17 13 1,-19 8-1,-15 13 0,-18 7 2,-12 8-1,-11 6 0,-2 3-1,0-6 0,15-4 0,12-8 0,20-15 1,26-13-2,21-15 0,23-11-2,12-13-2,20-1-5,-8-17-17,15 10-13,-13-9 0,1 9-2,-20-9 2</inkml:trace>
  <inkml:trace contextRef="#ctx0" brushRef="#br1" timeOffset="82149.6">16857 12410 68,'-23'9'40,"1"18"1,-12-2-2,6 12-23,-4 2-12,7 5-1,7-3 0,13-1-2,15-10 1,17-12-3,22-8 0,14-16-3,21-5-3,1-21-11,19 7-21,-9-16 1,3 7-3,-20-9 2</inkml:trace>
  <inkml:trace contextRef="#ctx0" brushRef="#br1" timeOffset="82305.6">17265 12366 85,'-70'26'37,"11"19"1,-2-1-1,15 15-34,14 3-4,12-12-10,25 6-26,10-15-2,27-6 1,7-20 0</inkml:trace>
  <inkml:trace contextRef="#ctx0" brushRef="#br1" timeOffset="82602">17723 12410 82,'-47'12'41,"4"19"0,-9 2-1,15 25-32,0-4-4,12 5 0,15-4-1,17-3-2,18-13 1,17-12-1,15-19-1,8-16 1,5-17-1,0-14 0,-10-8-1,-14-8 1,-15-6-1,-20-4-1,-14 5-2,-21 3-1,-4 13-2,-16 0-6,10 24-25,-11 2-2,15 18 0,1 2 2</inkml:trace>
  <inkml:trace contextRef="#ctx0" brushRef="#br1" timeOffset="83304">18453 12228 43,'-10'-24'36,"5"9"3,-5-5-1,10 20-11,-14-3-17,15 18-3,-2 10-2,5 17 0,0 11-3,-1 10-1,0 9 0,-2 2-1,0 1-1,-2-9-2,3-2-3,-3-24-13,15-2-19,-1-23 1,14-7-2,3-24 1</inkml:trace>
  <inkml:trace contextRef="#ctx0" brushRef="#br1" timeOffset="83553.6">18770 12338 91,'-45'5'39,"5"18"3,-10-2-5,9 11-30,4-3-4,13 1 0,7-4-1,12-2-1,11-5 1,15-1-3,13-6 2,13-4-3,12-1 1,10-3-1,9 2-2,0-5-2,5 8-4,-17-11-17,9 13-12,-17-8 1,-1 6-1,-16-9 2</inkml:trace>
  <inkml:trace contextRef="#ctx0" brushRef="#br1" timeOffset="84037.2">19367 12502 80,'-16'-28'39,"5"10"-1,-14-2 1,6 17-29,-11 4-4,-1 14-1,-5 7-1,-1 11-1,-2 1-1,7 4 0,7-1 0,13-3-1,12-9 0,13-10-1,11-9 0,15-11 0,10-8 0,4-5-1,2-7 1,-3-2 0,-4-1-1,-8 6 2,-7 2-2,-12 9 1,-21 11 0,0 0-1,-4 31 1,-14 4-1,-8 16 1,-4 10-1,-2 14 0,-3 4 0,2 3 1,1 1 0,2-3 0,2-10-1,1-9 1,4-15-1,2-14 1,5-14-1,3-16 1,6-12 0,5-14 1,6-11-1,6-12 1,6-12-1,7-11 1,11-7 0,5 0-1,5-1-3,5 10-4,-8-7-14,17 24-19,-12 4 1,5 22-3,-13 3 2</inkml:trace>
  <inkml:trace contextRef="#ctx0" brushRef="#br1" timeOffset="84786">20258 12484 67,'1'-14'39,"-1"14"-2,0 0 1,0 0-30,0 0-2,-15 32-2,-5-6 0,1 8-1,-5 0 0,5 0 0,1-4-1,7-4-1,7-11 1,4-15-1,26-1-1,2-17 1,4-7-1,4-7 1,1-4-1,-3-3 1,-4-1 0,-6 5 0,-8 5-1,-5 6 2,-7 9-2,-4 15 1,0 0-1,-12 1 0,6 11 1,3 6-1,3-3 1,7 2 0,7-5-1,11-6 1,8-6 0,9-5 0,3-6 0,1-5 0,2 0 0,-4-2-1,-6 4 1,-9 4 0,-10 10-1,-8 12 1,-11 11-2,-8 12 1,-8 8-1,-6 9 0,0 3 0,1-4-2,8-3-2,5-23-6,28 0-16,5-33-13,32-9 0,8-27-1,25-6 2</inkml:trace>
  <inkml:trace contextRef="#ctx0" brushRef="#br1" timeOffset="84957.6">21607 11906 100,'-75'57'39,"0"32"1,-14 7-3,8 4-39,3 10-1,7-11-9,27 4-26,10-22 0,29-13 0,12-29-3</inkml:trace>
  <inkml:trace contextRef="#ctx0" brushRef="#br1" timeOffset="85269.6">21774 12186 99,'-50'22'41,"-11"4"0,8 13 0,-4-4-38,16 0-2,17 0 0,22-5 0,16-6 0,18-4 0,14-6 0,9-2 0,2-3-1,-3 4 1,-10 1 0,-13 4-1,-18 7 0,-21 6 0,-19 5 0,-12 4-1,-11 4 1,-2-7-3,7-1-1,0-16-12,25 3-22,5-18-3,30-3 0,9-19-1</inkml:trace>
  <inkml:trace contextRef="#ctx0" brushRef="#br1" timeOffset="85441.2">22135 12724 116,'-21'8'42,"7"3"0,-8-17-3,9-6-43,13 12-15,-12-24-18,12 24-6,-3-26 1,3 26-1</inkml:trace>
  <inkml:trace contextRef="#ctx0" brushRef="#br2" timeOffset="90885.6">3018 14028 19,'0'0'27,"4"22"2,-11 7-15,-14-3-3,4 20 0,-17-3 0,4 15-2,-14-3-1,7 10 1,-7-10-2,9 4-2,0-8-1,11-5-1,7-7-2,10-7 1,8-6-2,12-8-2,11-6 1,11-9 1,11-5 1,12-6-1,13-9 2,10-3-2,6-3 1,2-3 1,-2 2-1,-5 3-2,-8 3 1,-14 4 0,-13 4 1,-17-1-1,-15-1 0,-15-6 0,-15-7 0,-10-10 0,-10-8 0,-9-11-1,-11-5 1,-5-6 0,0 4 0,3 4 0,5 12-1,2 5-5,19 24-28,-3 3-1,20 17-2,14-4 0</inkml:trace>
  <inkml:trace contextRef="#ctx0" brushRef="#br2" timeOffset="91618.8">4071 13857 54,'6'-13'36,"-6"13"0,0 0-2,0 0-32,11 19-1,-6 8 1,0 7 0,2 16-1,-3 10 1,2 10-1,-2 6 0,-1 4 0,-3-5 1,-1-5-1,-1-11 1,0-9 0,-2-17 0,2-12 0,2-21-1,-6-15-1,5-18 1,3-14-2,2-11 1,1-11-1,4-10 2,0-7-1,6-1 1,5 1 0,2 7 0,2 9 0,3 11 0,0 14 1,2 16-2,3 16 1,-2 17-1,-4 15 0,-2 12 1,-6 11-1,-6 5-1,-8 5 0,-8 1 1,-9-1-1,-9-4-1,-5-6 0,-4-4-3,-4-20-10,9 3-21,-2-16-2,17-3-1,6-12 0</inkml:trace>
  <inkml:trace contextRef="#ctx0" brushRef="#br2" timeOffset="91993.2">4743 14095 61,'27'-2'41,"-3"-11"0,15 5 0,-9-4-35,13-2-1,5-2-3,4 4 0,3 4-4,-4 2-2,3 12-7,-18-4-27,8 13-1,-16-7-3,1 10 2</inkml:trace>
  <inkml:trace contextRef="#ctx0" brushRef="#br2" timeOffset="92164.8">4858 14320 69,'-31'15'43,"26"1"-1,5-16 1,42-13-38,10-5-2,16-4-1,12-2-2,4-7-5,12 10-35,-17-6 1,-2 17-4,-21-2 2</inkml:trace>
  <inkml:trace contextRef="#ctx0" brushRef="#br2" timeOffset="94863.6">6232 13857 47,'8'-11'36,"-8"11"0,0 0-5,0 0-24,5 31-2,-5-2-1,3 18-2,-5 12 1,1 12-2,-4 10-1,2 2-2,3 2-5,-6-22-12,13-3-17,1-23-1,8-18 0</inkml:trace>
  <inkml:trace contextRef="#ctx0" brushRef="#br2" timeOffset="95066.4">6226 13842 65,'0'0'41,"13"-10"-3,22 7 2,6-11-36,15 1-4,9 0-2,-3-6-10,7 14-25,-15-1-2,-6 14 0,-23-1 0</inkml:trace>
  <inkml:trace contextRef="#ctx0" brushRef="#br2" timeOffset="95238">6333 14145 61,'-6'19'40,"6"-19"-1,24 9-1,6-16-35,16-5-4,14-1-4,-3-9-31,14 7-2,-5-3-1,4 10 0</inkml:trace>
  <inkml:trace contextRef="#ctx0" brushRef="#br2" timeOffset="95409.6">7124 14266 64,'-12'17'43,"-12"-11"-3,4 1 0,-4 2-38,5-22-13,19 13-28,-1-24 0,21 10-2,1-8 1</inkml:trace>
  <inkml:trace contextRef="#ctx0" brushRef="#br2" timeOffset="95971.2">7702 13829 56,'18'-10'39,"-18"10"-1,0 0-1,0 0-31,-10 20-2,-6-4 0,-4 13-1,-5 3-1,-5 9 0,-8 4-1,-1 6 1,-3 0 0,3 0-1,5-4 1,10-8-1,8-9 0,15-8 0,15-14 0,18-12-1,18-11 0,10-6 0,10-3 1,7-2-1,0 2 0,-6 5 0,-5 6 0,-15 8 0,-12 6 0,-13 5-1,-12 3 0,-14-9 0,-13 13-1,-6-13 1,-6-6-1,-4-10 0,-1-7 0,-1-14 0,2-4-1,1-8 1,9 5-4,-6-9-9,13 19-21,-5 2-1,9 14-1,-3 9 0</inkml:trace>
  <inkml:trace contextRef="#ctx0" brushRef="#br2" timeOffset="96298.8">8447 13672 65,'6'-11'40,"-6"11"-2,-12 8 1,-9 12-36,-1 13 0,-7 14 0,0 10 1,-3 7-2,4 4 1,4-3-1,10-1-1,9-10-2,10-12-3,18-2-18,-3-26-18,14-8-1,-4-18 0,5-4-1</inkml:trace>
  <inkml:trace contextRef="#ctx0" brushRef="#br2" timeOffset="96439.2">8254 13952 87,'-10'-16'43,"27"8"0,15-15-6,16 0-35,20 5-8,-1-8-33,14 12-1,-9-1-2,1 15 0</inkml:trace>
  <inkml:trace contextRef="#ctx0" brushRef="#br2" timeOffset="97406.4">3871 14998 10,'16'-14'34,"3"7"1,-9-2 2,2 13-24,-12-4-4,0 0-3,-22 24-2,4 6 0,-9 6-1,-3 14 0,-5 8-1,0 7 1,3 2-1,6 0-1,9-7 1,11-9-2,14-15 2,16-14-4,17-14 2,13-14-2,12-8 2,11-2 2,5-5 0,1 0 0,1 3-2,-6 4 2,-10 4-2,-8 4 2,-12 2-2,-13-1-1,-10-1 1,-15-6-1,-11-4 0,-14-9 0,-9-7 0,-12-10 0,-9-8 1,-8-5 0,-2-3 0,-2 2-2,4 5 2,4 7-1,9 11-1,6 4-6,34 29-27,-17-16-2,32 24-2,9-2 1</inkml:trace>
  <inkml:trace contextRef="#ctx0" brushRef="#br2" timeOffset="98092.8">5243 14706 31,'0'0'39,"-22"5"0,16 17-2,-12-2-26,15 22-4,-5 4-3,2 17-1,0 10-2,2 9 0,0 6 0,1 3 0,-1-3 0,3-2-1,-1-10 1,1-11-1,-1-17 1,1-13-2,-3-19 2,4-16 0,-10-21-1,7-14 2,2-17-2,0-16 2,2-15-2,2-13 1,4-8-1,2-2 1,3 5 1,1 9-1,1 12 1,1 16 0,3 19 0,4 18 1,6 18-3,7 16 3,4 10-4,4 8 0,3 5 0,1 4-1,-4 4 1,-6 5-1,-14 0 2,-15 0-2,-17 1 2,-18-2-1,-16-4 0,-10-8-2,-3-4-4,-9-23-14,17 4-17,1-20-2,25 1 1,13-14-1</inkml:trace>
  <inkml:trace contextRef="#ctx0" brushRef="#br2" timeOffset="98420.4">5976 15282 55,'25'-10'43,"8"-9"-3,19 4 1,4-5-38,8 3-2,4 4-1,-5 0-5,9 15-33,-23-4 0,-4 14-2,-17-4-1</inkml:trace>
  <inkml:trace contextRef="#ctx0" brushRef="#br2" timeOffset="98592">6115 15425 59,'-46'16'42,"22"2"-1,24-18 0,18 5-36,26-19-4,20-9-2,17 1-5,0-12-32,21 9 0,3-8-3,10 10 1</inkml:trace>
  <inkml:trace contextRef="#ctx0" brushRef="#br2" timeOffset="100713.6">7601 14682 21,'-16'2'34,"-10"13"3,-7 16-3,-15 9-26,5 23 0,-10 4 2,10 23-1,-5-5-3,9 7 2,8-9-5,17-5 1,13-18-2,17-14-1,14-22 0,17-17 0,12-18 0,7-9-1,0-10 0,-6-7 0,-10-2 0,-14-2 0,-18 3-1,-19 2-1,-17 9 0,-16 3 0,-9 6 0,-3 2-1,4 9-2,3-8-4,23 16-12,5-14-16,23 4-1,12-11 0</inkml:trace>
  <inkml:trace contextRef="#ctx0" brushRef="#br2" timeOffset="101056.8">8000 14791 46,'0'0'37,"-14"-1"2,-5 13-1,-13 3-32,2 10 0,-5 4-3,5 11 1,-2 4-1,9 8 1,4 2-1,7 0 0,10-3-2,10-4 1,10-7-1,15-10 0,9-12 0,7-13 0,9-14-1,1-13 0,-1-11 0,-4-11 0,-8-6 0,-15-4 0,-11-1 0,-16 3-1,-14 7 0,-17 4-1,-7 11-2,-16 2-4,12 18-29,-12-7-2,20 10-2,5-7 0</inkml:trace>
  <inkml:trace contextRef="#ctx0" brushRef="#br2" timeOffset="101680.8">8603 14914 53,'-2'-14'41,"2"14"-2,-1-12 2,1 12-35,0 12-3,-7 6 0,-5 5-1,-2 15 0,-4 9-1,-2 8 1,-2 3-1,3 0 1,7-5-1,5-6 1,8-13-1,8-14 1,9-20-1,8-16 0,7-18 1,0-10-1,2-10 1,-3-4-2,-4-2 1,-3 1 0,-6 3 0,-5 10-1,-3 13 0,-4 10 0,-7 23 0,12 0 0,-2 20 0,2 16 1,5 11-1,3 9 0,8 1 0,7 2 1,4-6-1,6-9 1,2-13 0,-1-14 0,0-17 0,-3-16 0,-4-16 0,-7-12 0,-7-8-1,-7-9-2,-3-2-2,-7-13-5,9 18-24,-11-11-10,9 16 2,-8 1-2</inkml:trace>
  <inkml:trace contextRef="#ctx0" brushRef="#br2" timeOffset="102008.4">10065 14938 54,'-15'21'38,"-1"14"-1,-11 3-2,-5 14-33,-9 8-4,-6-3-2,6 12-13,-8-16-19,11-7-2,3-17 2</inkml:trace>
  <inkml:trace contextRef="#ctx0" brushRef="#br2" timeOffset="102195.6">9916 15077 64,'10'-24'43,"-10"24"-1,0 0 1,-1 20-36,-11 1-2,10 5-2,9-1-2,11-3-2,23-6-3,9-20-10,24 6-27,4-16 0,14 3-2,-4-10 1</inkml:trace>
  <inkml:trace contextRef="#ctx0" brushRef="#br2" timeOffset="102538.8">10971 14832 43,'-16'-6'39,"0"-4"2,4 7-2,-9-4-28,21 7-3,-23 19-2,10 5-1,-4 6-1,3 12-1,-3 1 0,4 7 0,3-2-1,8-3 0,15-11 0,11-11-1,16-17-1,14-16-1,18-8-3,6-19-4,17 4-29,-12-20-4,3 6-1,-15-7 0</inkml:trace>
  <inkml:trace contextRef="#ctx0" brushRef="#br2" timeOffset="102694.8">11327 14869 55,'-69'65'44,"9"18"-3,0-2 2,15 4-25,8-6-16,16-10-4,19-7-5,4-22-33,28-10-1,7-24-2,23-4 1</inkml:trace>
  <inkml:trace contextRef="#ctx0" brushRef="#br2" timeOffset="103209.6">11851 14881 61,'0'0'42,"6"11"-2,-6-11 2,0 0-39,-13 17-1,5 3 0,-6 3 0,-2 10 1,-2 3-2,0 5 2,4 0-2,6-3 1,7-6 0,13-9-1,10-9 0,10-9-1,11-9 0,6-2 1,-3-2-1,-2 3 0,-9 5 0,-14 9 0,-19 12 0,-16 11 1,-15 9-1,-10 4 0,-1 3-1,0-5-1,10-2-3,5-24-14,28 3-22,8-26-1,30-4 0,7-20 0</inkml:trace>
  <inkml:trace contextRef="#ctx0" brushRef="#br2" timeOffset="103568.4">12809 14992 73,'0'0'43,"40"-3"-1,-1-11 0,10-2-43,23-2-5,-2-8-33,18 9-1,-14-8-1,-1 15-1</inkml:trace>
  <inkml:trace contextRef="#ctx0" brushRef="#br2" timeOffset="103755.6">12850 15322 72,'-19'15'42,"19"-15"-1,27-21 1,37-10-40,11-11-4,19 2-5,0-6-32,19 11 0,-10 1-2,3 13 0</inkml:trace>
  <inkml:trace contextRef="#ctx0" brushRef="#br2" timeOffset="104176.8">14298 14911 60,'0'-18'41,"13"-11"-1,23 6 0,10-7-38,13 7 2,1 5-2,-2 8-1,-12 11 0,-13 12 0,-18 10-1,-16 12 2,-18 9 0,-10 7-1,-10 5 2,-3 4 0,0-4-1,10 0 0,9-9 0,18-9-1,18-13 0,19-12-2,19-13-1,15-15-4,24 4-16,-1-28-19,15 5 1,-3-18-2,12 6 1</inkml:trace>
  <inkml:trace contextRef="#ctx0" brushRef="#br2" timeOffset="104410.8">15391 14805 66,'-84'39'43,"12"11"-4,0-10 4,28 7-37,13-8-2,25-4-1,24-10-1,27-10-2,25-7-2,17-12-2,19-1-2,1-15-2,13 8-8,-21-21-14,8 13-10,-24-12 1,-6 4 1</inkml:trace>
  <inkml:trace contextRef="#ctx0" brushRef="#br2" timeOffset="104566.8">15813 14757 61,'-75'46'40,"-4"6"-1,13 18 0,2-1-33,16 2-5,16-3-4,11-16-9,28 2-25,10-24-2,28-6 0,12-26-1</inkml:trace>
  <inkml:trace contextRef="#ctx0" brushRef="#br2" timeOffset="104832">16165 14856 57,'-46'20'41,"-14"4"0,10 25 0,-5 0-33,17 13-3,12 0-1,20 2-2,17-9 0,21-10-1,17-14-1,16-19 0,11-19 0,8-18 0,-4-18 0,-8-13 0,-15-7 1,-23-11-3,-19-2-3,-34-10-20,-9 27-15,-35 9 3,-11 33-5,-26 14 1</inkml:trace>
  <inkml:trace contextRef="#ctx0" brushRef="#br2" timeOffset="114769.2">16959 14704 2,'0'0'30,"-3"-13"1,3 13 2,0 0-19,-1-17-5,1 17 0,0 0-3,0 0 0,0 0-2,13-9 0,-13 9-2,0 0 1,0 0-1,0 0-1,8-11 1,-8 11-1,0 0 0,0 0 0,0 0 0,5-11 0,-5 11 0,0 0 0,0 0 0,0 0 1,0 0 0,0 0-1,0 0 0,0 0 0,0 0 0,0 0-1,0 0 1,0 0-1,0 0 1,0 0 0,3-11-1,-3 11 0,0 0 1,0 0-1,0 0 0,0 0 0,0 0 0,0 0 1,0 0-1,6-10 0,-6 10 1,0 0-1,0 0 1,0 0-1,0 0 1,0 0-1,-1-10 0,1 10 1,0 0-1,0 0 0,0 0 0,-4-13 0,4 13 0,0 0 0,0 0 0,0 0 0,0 0 1,0 0-1,0 0 0,0 0 0,0 0 1,0 0-1,0 0 0,0 0 0,0 0 0,0 0 0,0 0 1,3 13-1,-2 0 0,1 7 1,0 6-1,1 8-1,-4 9 2,-3 11-2,-3 9 0,-3 9 0,-6 7 1,-3 2-1,-4 1 0,1-4 2,3-9-3,8-15-2,14-8-16,-3-46-15,30 5-2,0-35-2,18-12 1</inkml:trace>
  <inkml:trace contextRef="#ctx0" brushRef="#br2" timeOffset="115112.4">17484 14602 51,'-25'19'37,"-15"-3"-1,-3 13 0,-9-3-32,-4 10 0,-8 1 3,2 10-3,-3 0 0,8-2-2,11-7 1,16-4-2,13-12 1,23-11-1,17-12 0,21-11 0,14-9-1,10 0 0,1 3 0,1 3 0,-4 11-1,-13 11-1,-7 15-1,-16 11 0,-8 15-3,-12-2-3,6 15-28,-15-14 1,11 3-2,-4-20 1</inkml:trace>
  <inkml:trace contextRef="#ctx0" brushRef="#br2" timeOffset="115533.6">17779 14862 53,'-43'17'39,"4"15"-2,-8-3 1,16 9-29,-5-3-4,11 3 0,5-6-2,13-2-1,10-9 0,16-10-1,10-12 0,13-11 0,9-13-1,4-9 1,4-8-1,-3-3 0,-7 3 0,-8 4 0,-12 8 0,-11 8 0,-13 11 0,-5 11 0,-13 23 0,-6 15 0,-1 20-1,-3 18 2,-1 21-1,-3 18 0,-1 13 0,-2 7 0,-2-1 0,1-5 1,-3-17-1,3-16 1,2-25-1,3-33 0,7-25-5,-4-44-23,23-11-9,-1-36-2,18-11-1</inkml:trace>
  <inkml:trace contextRef="#ctx0" brushRef="#br2" timeOffset="116079.6">18438 14907 68,'0'0'40,"-15"15"-1,-6-11 0,7 9-35,-5 0-2,2 4 1,0 3-2,4 2 1,2-3-1,7-2 0,8-2 0,-4-15-1,17 10 1,-3-15-1,4-9 0,2-8 0,2-4 0,-3-5 0,-1-3 1,0 3-1,-3 2 0,-1 6 0,-4 7 1,-10 16-1,17-5 0,-11 17 1,-2 5-1,0 4 0,2 0 0,1 1 0,3-5 0,3-8 1,2-9-1,7-9 0,3-7 1,2-6-1,0-3 0,-2-1 1,-3 3 0,-3 6-1,-6 10 1,-13 7-1,1 23 1,-12 6-1,-4 10 0,-2 4-1,1 4-1,1-7-5,16 10-23,-10-25-10,18 1 0,-9-26-2</inkml:trace>
  <inkml:trace contextRef="#ctx0" brushRef="#br2" timeOffset="116656.8">19315 14710 53,'0'0'38,"-1"18"-3,-18-2 2,-4 14-33,-5 0 0,3 5-2,-1-4 2,5 0-2,4-9 1,9-3 0,8-19-1,8 11 1,9-18-2,10-3 0,6-3 0,0 1 0,1 4 0,-3 5 0,-7 9-1,-6 11 1,-14 8-1,-8 11 0,-11 7 0,-7-1-1,0 2-3,-4-12-3,17 1-30,-5-28-1,14-5-1,16-19 1</inkml:trace>
  <inkml:trace contextRef="#ctx0" brushRef="#br2" timeOffset="116844">19659 14605 80,'-3'16'42,"3"-16"-3,-2 15 1,2-15-40,24-14-3,6 1-3,1-17-9,18 9-22,-3-17-1,15 3-1,-5-14 1</inkml:trace>
  <inkml:trace contextRef="#ctx0" brushRef="#br2" timeOffset="117000">20209 14134 72,'-26'55'39,"-13"9"0,7 14-1,-11 4-37,11-10-10,11 8-28,1-12-1,12-4-3,1-21 1</inkml:trace>
  <inkml:trace contextRef="#ctx0" brushRef="#br2" timeOffset="118045.2">13904 16502 44,'-19'-7'36,"-11"1"2,0 25-8,-8-5-26,3 15 1,-3 7-1,9 16 0,4 5-1,10 8 1,8 0-1,15-5-1,10-11 0,17-10 0,9-17-1,8-17-1,6-21 1,5-15 0,0-14 0,-2-10-1,-10-7 0,-7-4 0,-13-2 1,-11 4-1,-11 6 0,-12 9 0,-8 9 0,-9 15 0,-2 15 1,-2 14-1,3 15 0,5 6 0,7 6 0,9 0 0,11-1 1,12-3-1,12-8 0,10-7 1,7-6-1,4-2 0,-2 4 0,-1 4 0,-8 9 0,-11 10 0,-8 11-1,-13 8 1,-11 10 0,-8 0 0,-5 1 0,-4-7 0,1-9 1,1-17 0,2-19 0,11-9 1,2-40 0,10-7-1,3-17 2,6-5-2,-3-13 1,0 2 0,-2 4-1,-3 14 0,-4 10-1,0 13-2,1 14-2,-1 0-6,20 30-26,-7-13-4,19 21-2,3-19 1</inkml:trace>
  <inkml:trace contextRef="#ctx0" brushRef="#br2" timeOffset="118560">15345 16444 53,'-5'-28'40,"22"-1"1,8-23-1,16 1-37,19-2-1,13 3 2,3 8-2,-1 21 0,-11 14 0,-8 19-1,-18 22 0,-17 26 0,-23 16 1,-19 13-1,-17 9 1,-13 5-1,-8 0 1,0-7 0,4-13-1,9-17 1,12-15-1,19-15 0,21-19 0,24-19 0,22-20 0,16-7-1,17-10-1,9-6 0,9-8-1,4 0-3,5 5-5,-18-17-20,8 24-10,-21-14-1,-1 16 0</inkml:trace>
  <inkml:trace contextRef="#ctx0" brushRef="#br2" timeOffset="118825.2">16609 16216 67,'-37'27'42,"9"25"-2,-6-8 2,5 9-39,10 1 1,11 2-1,9-6-1,12-5 0,14-12-1,14-14 0,12-17-1,13-11 0,11-20 0,4-9-1,7-10-2,-5-7-1,2 3-5,-23-19-19,7 24-10,-29-13-1,-2 20-2</inkml:trace>
  <inkml:trace contextRef="#ctx0" brushRef="#br2" timeOffset="118981.2">16899 16317 75,'-42'83'41,"-3"-14"-2,18 9 1,8-12-37,10-8-4,22 7-18,-1-32-21,21-1 0,1-20-2,16-3 0</inkml:trace>
  <inkml:trace contextRef="#ctx0" brushRef="#br2" timeOffset="119418">17466 16297 47,'-10'-6'41,"-7"-4"1,9 23-1,-9 4-21,3 26-17,-2 12-1,0 16 0,2 11 0,4 1-1,9-2 0,12-10 0,12-12 0,15-24 0,12-21-1,10-17 1,6-23-1,-1-11 0,-6-10 0,-11-5 0,-17-9 0,-22 0-1,-16 0 0,-19-1-2,-15 6-2,-11 3 0,3 16-5,-10-6-19,24 29-11,3-5 0,32 19 0</inkml:trace>
  <inkml:trace contextRef="#ctx0" brushRef="#br2" timeOffset="120151.2">18387 16156 65,'1'18'39,"-16"-3"-2,-1 20 0,-8 0-36,-8 14-2,-5 10 3,-2 12-1,-5 5 2,6 5 0,6-11-1,14-4 1,10-21-1,14-20 0,13-25-1,15-20 0,9-29 0,4-19-1,3-9 1,-3-10 1,-6-3-1,-7 5 0,-12 7 0,-10 10 0,-6 18-1,-8 22 2,2 28-2,-14-2-2,7 31 3,5 16-1,5 13 0,11 13 0,7 6 1,11-2-1,10-1 1,9-6 0,7-10-1,3-12 1,1-13 0,-4-13 0,-6-12 0,-8-13 0,-11-12 0,-11-13 0,-10-17 0,-10-9 0,-6-10-1,-3-9 1,2-7-2,0-1 0,5 5-2,0 5-4,15 29-15,-13-5-12,16 32-6,-6 2-5,10 29 3</inkml:trace>
  <inkml:trace contextRef="#ctx0" brushRef="#br2" timeOffset="120322.8">19316 16609 86,'-16'45'42,"-14"-23"0,8-6-6,7 8-61,-3-46-17,22 3 0,0-16-1,16 6 0</inkml:trace>
  <inkml:trace contextRef="#ctx0" brushRef="#br2" timeOffset="120822">19886 16189 59,'-24'1'39,"1"14"-2,-15-3 2,1 11-36,-5 0 2,2 5-3,4-2 1,11 2-2,12-6 2,16-3 0,18-7-2,15-4 2,12-2-2,9 2 1,-2 0-1,0 9 1,-11 7-1,-14 9 0,-18 8 1,-15 7-1,-17 6 0,-9 1 0,-9-2-1,-1-10 1,3-7-2,5-12-1,13-8-5,-2-26-19,34 6-15,1-23 0,21 2-2</inkml:trace>
  <inkml:trace contextRef="#ctx0" brushRef="#br2" timeOffset="121056">20433 16834 77,'-4'18'44,"-10"-18"-3,14 0-2,-23 7-59,2-34-20,14 3-1,-5-10-2,11 5 1</inkml:trace>
  <inkml:trace contextRef="#ctx0" brushRef="#br2" timeOffset="131664">20477 15064 27,'0'0'36,"0"0"1,0 0-1,0 0-15,-4-21-14,4 21 0,-4-14-2,4 14 0,0 0-2,-8 29 0,1 4-1,-1 16 0,-4 12 0,-1 13-2,-2 12 1,-1 9-2,0 7 1,-4-4-3,5-1-2,-5-22-15,20 8-7,-9-32-9,16-13-3,-7-38 0</inkml:trace>
  <inkml:trace contextRef="#ctx0" brushRef="#br2" timeOffset="132272.4">20852 15180 43,'-3'-15'34,"3"15"2,-15-2-2,9 12-26,-5 0-3,6 14 0,-5 4 0,3 15-2,-1 7 0,1 12-2,-3 6 1,-1 6 0,-2-2 0,-1-2-1,-1-12 2,2-7-3,2-19 2,4-15-1,7-17 0,4-30-1,6-15 1,8-18-1,1-12 0,2-11 0,4-9 0,-1 2 1,-2 6-2,-1 12 2,-5 17-1,-4 18 0,-4 24 1,-8 16-1,7 35 0,-6 9 0,1 9 0,4 4 1,8-4-1,10-6 1,11-15-1,9-15 1,12-19 0,6-15-1,5-17 1,0-10 0,-4-5 0,-6-4-1,-10 2 1,-7 5 0,-15 10 0,-9 13-1,-16 23 0,0 0 1,-8 40-1,-7 9 0,-2 17 0,-3 10-1,4 10-1,0 4-2,11 6-9,-5-28-9,25 8-3,-11-31-14,23-9-1,0-29 0</inkml:trace>
  <inkml:trace contextRef="#ctx0" brushRef="#br2" timeOffset="132771.6">21863 15144 61,'-19'19'39,"6"19"-2,-4-1 0,10 10-30,-3 11-5,7 10-2,-2 8 3,2 7-2,-2 0 0,1-2 0,-1-8 1,1-8-1,1-13 0,2-19 1,2-21-2,-1-12 1,14-35-1,-4-7 1,3-17-1,-1-16 1,-2-14-1,2-10 1,-1-7-1,1-2 2,-1 8-2,3 10 2,1 13-2,3 19 1,1 18 0,8 23-1,0 18 1,-1 16-1,1 13 0,-3 8 0,-3 8-1,-7 5 0,-8 5 1,-15 3 0,-15 4-1,-14 1 0,-15 0 1,-10-8-2,-3-8 0,-1-20-10,21 0-8,-3-35-5,49 7-9,-8-39-7,45 2 1</inkml:trace>
  <inkml:trace contextRef="#ctx0" brushRef="#br2" timeOffset="133302">22306 15111 60,'1'-19'38,"-1"19"0,0 0-1,-2 26-30,-10 4-4,2 15 1,-4 11-1,0 13-1,-1 8 1,3 4-1,7-3 0,7-7 0,8-13 0,13-13-2,11-24 1,11-20-1,7-23 1,6-23-1,1-16 0,-1-12 1,-6-10-1,-5-3 2,-13 1-1,-5 7 1,-11 10-1,-7 16 1,-7 17-1,-6 22 0,2 13-1,-21 42 1,6 16-1,-5 19-1,0 19 0,1 5-3,12 11-8,-5-22-8,27 8-5,-11-38-5,30-6-12,3-33 0</inkml:trace>
  <inkml:trace contextRef="#ctx0" brushRef="#br2" timeOffset="133863.6">23245 15118 44,'7'-24'37,"-10"-8"1,5 16-1,-13-2-20,11 18-10,-14-12 0,14 12-1,-12 12-1,9 4-1,-3 4-1,2 11 0,-1 6-1,-4 11 0,-2 10 0,-8 10-2,-4 6 1,-1 7-1,-4 2 2,1-4-2,7-8 1,9-8-1,10-16 0,20-17 1,15-17-1,16-15 1,14-15-1,11-9-1,6-8 0,0-4-4,8 9-8,-22-11-6,7 26-6,-29-17-4,7 23-13,-18-7-2</inkml:trace>
  <inkml:trace contextRef="#ctx0" brushRef="#br2" timeOffset="134284.8">23990 15061 64,'-24'-9'41,"-22"-1"-2,-1 22 1,-16 3-31,3 15-3,4 5-3,8 5 1,13 2-2,15-4-1,18-4 0,22-8-1,20-12 0,14-9 0,10-2 0,1-3-1,-2 2 1,-7 5 0,-14 8 1,-16 13 0,-19 10-1,-17 11 0,-16 7 1,-7 5-1,-7 1 0,1-6-1,4-4-1,4-16-4,19 1-8,-2-35-8,29 11-3,-10-35-12,25 1-6,-1-20 2</inkml:trace>
  <inkml:trace contextRef="#ctx0" brushRef="#br2" timeOffset="134550">24348 15130 74,'0'0'42,"13"-1"-1,-13 1-1,-1 18-34,-4 5-2,-1 12-1,-3 10-1,-2 10-1,-1 6 0,-1 2-2,3 3 0,-1-4-2,7 0-5,-7-26-12,24 10-5,-15-35-6,16 0-9,-5-22-1,12-6 1</inkml:trace>
  <inkml:trace contextRef="#ctx0" brushRef="#br2" timeOffset="134784">24338 15134 85,'-15'16'41,"-4"-11"-1,22 5-2,-3-10-34,35-16-2,6-1-1,15-6 0,10-3-1,5-3-1,4 5-1,-5 1-2,2 18-11,-31-10-8,6 27-3,-47-12-14,15 29-1,-31-8 1</inkml:trace>
  <inkml:trace contextRef="#ctx0" brushRef="#br2" timeOffset="135033.6">24422 15478 83,'-29'27'41,"-2"-18"0,17 2 1,0-16-38,26-11-3,16-7 0,13-2 0,12-4-1,9 1 0,4 2-1,4 3 0,-6 4-1,0 5 0,-9 6 0,-15 1-2,-7 11-3,-33-4-11,24 5-5,-40-5-14,2 15-2,-24-6-1,-2 9 2</inkml:trace>
  <inkml:trace contextRef="#ctx0" brushRef="#br2" timeOffset="135220.8">24356 15798 82,'47'14'44,"7"-30"0,21-3-2,-3-13-37,14-11-2,3-4-1,-4-1-3,-5 7-5,-15-9-10,7 29-7,-29-14-5,15 29-5,-24-6-12,4 13 1</inkml:trace>
  <inkml:trace contextRef="#ctx0" brushRef="#br2" timeOffset="136110">20915 16133 8,'0'0'31,"-4"21"3,4-21 1,15 24-19,-3-27-3,25 15-1,0-17-2,26 5-2,7-10 0,26 5-4,16-5 0,15 4-3,17-3 1,14 6-2,15 3 1,10 3-1,8 5 1,10-1 0,4 1-1,9-6 2,4-2-1,2-3 0,1-9 1,0-3-1,-3-3 0,-8-2 1,-17 2 0,-17 4-2,-23 5 1,-27 2-1,-28 9 0,-31 8 0,-24 8-1,-27 0 0,-16 5-1,-15-3-1,-6 5-4,-17-18-14,19 15-3,-17-24-15,14 2-1,-4-15-2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3-15T02:10:15.800"/>
    </inkml:context>
    <inkml:brush xml:id="br0">
      <inkml:brushProperty name="width" value="0.05292" units="cm"/>
      <inkml:brushProperty name="height" value="0.05292" units="cm"/>
      <inkml:brushProperty name="color" value="#C00000"/>
    </inkml:brush>
    <inkml:brush xml:id="br1">
      <inkml:brushProperty name="width" value="0.05292" units="cm"/>
      <inkml:brushProperty name="height" value="0.05292" units="cm"/>
      <inkml:brushProperty name="color" value="#00B050"/>
    </inkml:brush>
    <inkml:brush xml:id="br2">
      <inkml:brushProperty name="width" value="0.05292" units="cm"/>
      <inkml:brushProperty name="height" value="0.05292" units="cm"/>
    </inkml:brush>
    <inkml:brush xml:id="br3">
      <inkml:brushProperty name="width" value="0.05292" units="cm"/>
      <inkml:brushProperty name="height" value="0.05292" units="cm"/>
      <inkml:brushProperty name="color" value="#FFC000"/>
    </inkml:brush>
    <inkml:brush xml:id="br4">
      <inkml:brushProperty name="width" value="0.05292" units="cm"/>
      <inkml:brushProperty name="height" value="0.05292" units="cm"/>
      <inkml:brushProperty name="color" value="#00B0F0"/>
    </inkml:brush>
    <inkml:brush xml:id="br5">
      <inkml:brushProperty name="width" value="0.05292" units="cm"/>
      <inkml:brushProperty name="height" value="0.05292" units="cm"/>
      <inkml:brushProperty name="color" value="#7030A0"/>
    </inkml:brush>
    <inkml:brush xml:id="br6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2842 1173 65,'0'0'39,"-17"-59"-1,17 59 1,-37-53-35,37 53 1,-58-34 0,58 34-2,-76-8-1,29 15 1,47-7-1,-97 37 0,27 5 0,-27 28-1,14 11 3,11 4-4,23 4 2,16-4-1,23-12-1,21-21 1,25-23 0,16-16-1,15-8 0,8-11 1,4-8 0,1-7 0,-1-7-1,-7-3 1,-9 0-1,-12-1 1,-14 6-1,-10 5 0,-8 10 0,-9 11 0,-9 15 0,-4 12-1,-5 9 1,-1 6-1,1 4-1,6 3 0,2-5-2,14-5-5,0-20-24,25-7-5,5-16 0,18-8-1</inkml:trace>
  <inkml:trace contextRef="#ctx0" brushRef="#br0" timeOffset="327.5979">3338 1535 85,'27'-72'37,"-29"53"1,-11 10-1,-2 13-32,-5 15-1,1 13-1,6 7-1,2 5-1,8 3 0,0 3 0,5-2 0,-1-4-1,2-6 1,-1-8 0,2-7 0,-4-23 1,0 0-1,14-18 1,-4-17-1,2-13 1,1-11-1,-13 59 1,16-68-1,-16 68 1,11-74-2,-11 74 2,15-65-3,-15 65 0,12-55-3,-12 55-5,23-50-28,-23 50-4,44-46 0,-44 46-1</inkml:trace>
  <inkml:trace contextRef="#ctx0" brushRef="#br0" timeOffset="686.3956">3872 1558 91,'-28'39'39,"25"-17"1,28-9-1,14-18-36,21-12 0,-60 17 1,76-31-1,-76 31 0,87-45-2,-87 45 2,84-51-1,-84 51-1,62-55 0,-62 55 0,33-48-1,-33 48 0,-13-18 0,-27 16-2,-17 20 3,-18 14-1,-13 21 0,-4 10-1,18 12 1,24-5 0,53-23 0,34-16-3,25-21-5,38-12-20,2-15-11,28-7 0,-2-13-1,9-3 0</inkml:trace>
  <inkml:trace contextRef="#ctx0" brushRef="#br0" timeOffset="1045.1933">4749 1520 103,'-51'30'39,"27"-5"2,12-12-1,12-13-38,40-2 1,12-15-1,11-6 0,-63 23 0,73-30 0,-73 30-1,80-34 1,-80 34-2,69-44 2,-69 44-2,52-42 2,-52 42-2,0 0 0,0 0 0,20-42 0,-61 45 1,-16 15-2,-9 8 2,-14 11-2,12 14 2,12 2-2,33-3 1,46-21-2,26-15 0,27-8-7,4-27-15,33-2-15,-63 6 1,7-3-1,-2-1-2</inkml:trace>
  <inkml:trace contextRef="#ctx0" brushRef="#br0" timeOffset="1341.5914">5493 1410 121,'26'-9'39,"-19"24"1,-26 9-8,-9 12-30,-7 15 1,-5 4-2,5 3 1,15-14-1,12-10 1,10-11-1,11-11 1,10-18 0,9-12-1,2-16 1,8-11 2,-42 45-4,53-54 0,-53 54 0,52-61 0,-52 61 0,55-54 0,-55 54 0,32-36 0,7 17 0,-10 18 0,-3 20 0,-13 5-18,14 21-10,-22 3-4,13 9-11,-6-17 0,21-6 1,2-11 1</inkml:trace>
  <inkml:trace contextRef="#ctx0" brushRef="#br0" timeOffset="2074.7867">7208 992 86,'0'0'38,"0"0"0,-46-44 3,46 44-35,0 0 0,0 0-2,0 0-1,0 0 1,0 0 0,-22 46-2,22-46 1,2 45-1,-3 28 0,0 3-1,14 1 0,4-9-1,-17-68 0,38 50 0,-38-50 1,57 19-1,-57-19 0,73-10 1,-73 10-1,78-35 0,-78 35-1,67-47 0,-67 47 0,64-45 0,-64 45 0,46-38 0,-46 38 2,0 0 0,49-23-1,-49 23 1,39 11-1,-33 16 1,4 12 0,3 5 0,10 0-1,-23-44 1,0 0 0,58 31 0,-58-31 1,57-19-1,-57 19-1,60-46 0,-60 46-1,56-67 0,-56 67-1,47-77 0,-47 77-2,37-71-1,-37 71-5,33-60-15,-33 60-15,0 0-1,39-54-1,-39 54 3</inkml:trace>
  <inkml:trace contextRef="#ctx0" brushRef="#br0" timeOffset="2745.5824">8542 1255 101,'53'30'40,"-53"-30"0,0 0 0,0 0-34,-1 47-1,-44-26 0,-21 3-2,2 10 1,8-2-3,23 7 1,19 1-1,32-3-1,17-10 0,10-10 0,11-9 0,6-13 0,2-10 0,-4-12-1,-60 27 1,55-41 0,-55 41 0,35-54 1,-35 54-2,22-59-1,-22 59 2,0-57-1,0 57 1,-11-49-1,11 49 2,0 0-1,-32-55 2,32 55 0,0 0 0,0 0-1,0 0 1,0 0 0,0 0-2,0 0 0,52-15-2,-52 15 2,52 29 0,-53-14 0,55 27-2,3 8 2,-15 0-1,-13 4 0,-26 0 0,-12 4 1,-15-7-2,-3-10 2,8-11 0,8-9 0,11-21 0,0 0 1,24-17 0,6-17 0,-30 34 0,41-49 1,-41 49 1,40-61-3,-40 61 0,44-65 0,-44 65 0,34-65 0,-34 65 0,34-58 0,-34 58 0,27-52 0,-27 52 0,41-46-2,-41 46-14,49-45-11,-49 45-6,68-40-10,-68 40 0,79-42-1,-33 17 2</inkml:trace>
  <inkml:trace contextRef="#ctx0" brushRef="#br0" timeOffset="2948.3811">9788 880 107,'0'0'41,"0"0"2,0 0-1,0 0-38,19 40-1,-47 50-1,-6 24 0,12 14-1,14 0-3,12-8-1,13-18-15,-4-39-8,22-26-14,-8-23-1,19-14-1,-2-19 0</inkml:trace>
  <inkml:trace contextRef="#ctx0" brushRef="#br0" timeOffset="3244.7792">10227 1355 116,'0'0'44,"0"0"1,-59-53-1,-38 48-38,56 16-6,-11 16 0,13 13 0,13-8 0,44-9 0,18-12 0,20-4 0,-5-4 0,1-3 0,-3 3 0,-6 5 0,-6 5 0,-8 5 0,-6 8 0,-7-1 0,3 3-5,-11-5-10,20 0-11,-28-23-5,40 13-8,-16-20-4,11-10-1,-3-12 3</inkml:trace>
  <inkml:trace contextRef="#ctx0" brushRef="#br0" timeOffset="3977.9745">10691 1143 90,'-10'-75'41,"10"75"2,-5-67-2,5 67-37,0 0-1,1-57 1,-1 57 0,0 0-2,0 0 1,0 0-1,-19 90 0,18-9 0,-4 14-1,8 12 1,-4 2-2,9-1 2,-1-22-3,6-18 2,-2-32-1,2-14 1,-2-18-1,1-15 1,-2-12 1,-2-14-1,-8 37 0,10-51 0,-10 51 1,4-68-2,-4 68 0,15-67 0,-15 67 0,17-67 0,-17 67 0,31-51 0,-31 51 0,0 0 0,46-52 0,-6 51 0,-3 17 0,-1 26 0,-19 11-2,-11 10 1,-25-9 1,-10-2-1,-13-15-1,-2-7-1,6-12-2,8-18-7,30 0-11,4-32-6,40 4-13,8-10 1,32-1-1,-37 17 3</inkml:trace>
  <inkml:trace contextRef="#ctx0" brushRef="#br0" timeOffset="4648.7702">11446 1388 111,'51'-18'42,"-51"18"0,0 0-1,0 0-37,-27 7-1,-20 10-1,-2 12 0,-1 2-1,10 7 0,4 1 0,15 8-1,21-6 0,13-4 1,12-8 0,16-12 0,12-9-1,10-12 0,3-10 2,0-13-2,-5-6 0,-9-10 0,-52 43 0,40-48 0,-40 48 0,12-53 0,-12 53 0,-6-47 0,6 47 0,0 0 0,-54-51 0,54 51 0,0 0 0,-61-29 0,29 22 0,12 6 0,20 1 0,13 24 0,24-9 0,27-2 0,9-8 0,-2 0 0,-12-5 0,-9 2 0,-50-2 0,38-1 0,-23 0 0,-3 6 0,-24 1 0,0 11 0,-17-1 0,7 14 0,-12 0 0,8 10 0,7 0 0,8 0 0,13-5 0,12-7 0,14-8 0,13-13 0,8-12 0,7-13 0,-1-11 0,-5-12 0,-50 41 0,43-52 0,-43 52 0,20-61 0,-20 61 0,4-59 0,-4 59 0,-19-51 0,19 51-4,0 0-12,-27-55-8,27 55-5,0 0-9,0 0-4,0 0-2,22-53 4</inkml:trace>
  <inkml:trace contextRef="#ctx0" brushRef="#br0" timeOffset="4867.1688">12512 1142 111,'58'-60'43,"-58"60"0,34-52 0,-34 52-39,0 0-2,0 0 1,0 0-1,-17 6-1,-3 64 0,-1 19-2,23 17 0,3 6-5,5-10-8,21-14-13,-8-35-5,20-30-11,-4-23 1,15-9-1,-8-24 3</inkml:trace>
  <inkml:trace contextRef="#ctx0" brushRef="#br0" timeOffset="5132.3671">12936 1409 121,'-48'-60'44,"48"60"2,-67-31-2,15 32-44,-8 8 0,7 28 0,13 7 0,41 0 0,26-9 0,31-7 0,8-9 0,8-5 0,-2-3 0,-1-6 0,-7-1 0,-13-2 0,-3-1-13,-26-8-9,11 7-7,-33 0-5,25-8-9,-25 8 0,17-6 1</inkml:trace>
  <inkml:trace contextRef="#ctx0" brushRef="#br0" timeOffset="6083.961">14416 1265 83,'24'-54'40,"-24"54"1,0 0 0,30-59-35,-30 59-2,0 0-1,0 0 0,0 0 1,0 0-1,18-9 0,-29 63-1,2 12 0,-2 6-1,2 9 1,-1 0-1,4-4 0,-2-17-1,7-20 1,1-20 0,0-20 0,5-17 0,-2-16 0,-3 33 1,2-54-1,-2 54 0,-3-81-2,1 34 2,4-5-2,-4-3 1,3-2 0,2 3-1,5-1 0,-1 3 1,8 1 1,-15 51-1,42-84 0,-42 84-1,51-69 1,-51 69 0,59-40 0,-59 40 0,56-6-1,-56 6 0,0 0 0,47 52 2,-47-52-1,1 55 0,-1-55-1,-19 63-3,19-63-9,-30 55-12,30-55-11,0 0-7,-50 55-1,50-55 0</inkml:trace>
  <inkml:trace contextRef="#ctx0" brushRef="#br0" timeOffset="7799.95">15976 999 74,'-4'-51'40,"4"51"-3,0 0 1,0 0-34,-63-31 1,63 31 0,-60 17 1,60-17-2,-61 51 0,-30 26 0,8 20 1,2 9-3,22 10 1,20-5-2,34-11 0,27-21-1,33-44 1,12-24 0,6-18-1,-3-14 1,-11-11 0,-17-8 0,-18-3 0,-24 43 1,0 0-2,-42-77 1,-6 54-1,-15 2-1,5 11-2,1 2-1,57 8-5,0 0-20,0 0-10,0 0-1,0 0 0,0 0-1</inkml:trace>
  <inkml:trace contextRef="#ctx0" brushRef="#br0" timeOffset="8018.3486">16283 1095 97,'49'-25'41,"-49"25"2,68-43-2,-68 43-38,0 0-2,0 0 2,0 0 0,0 0-1,28 52-1,-56 13-1,-3 12 1,1 9-3,7 3-1,16-1-20,7-23-15,31-22-3,13-21 1,20-9-2</inkml:trace>
  <inkml:trace contextRef="#ctx0" brushRef="#br0" timeOffset="9032.3421">17723 1280 82,'0'0'41,"35"-51"-2,-35 51 3,0 0-37,0 0 0,0 0 1,0 0-1,-59-17-1,59 17-1,0 0 1,-57 32-3,58-13 1,-1-19-1,0 0 0,0 0-1,-7 49 1,7-49-1,0 0 1,51 19 1,-51-19-2,55-4 2,-55 4-2,62-12 2,-62 12-3,61-18 1,-61 18 0,0 0-1,26 6 1,-15 15-2,-21 19 2,-27 16-1,-8 17 1,-14 12-2,3 13 1,-1-4 1,17-20-1,9-15 1,7-9 0,10-15 1,13-12-1,16-22 1,16-17 0,15-15 0,16-14-1,11-7-1,6-14-2,11-1-3,-90 67-11,90-81-9,-90 81-9,94-73-5,-94 73-2,84-67 2</inkml:trace>
  <inkml:trace contextRef="#ctx0" brushRef="#br0" timeOffset="9453.5394">18510 1297 100,'0'0'43,"0"0"1,44-47-2,-44 47-37,0 0-1,-20 20-1,2 11 0,-9 11-2,4 9 1,-3 1-2,12 2 1,5-3-1,20-13 1,16-29 0,15-19-1,-42 10 1,59-25 0,-59 25 2,63-45-3,-63 45 0,69-56 0,-69 56 0,62-59 0,-62 59 0,55-49 0,-55 49 0,0 0 0,41-37-2,-28 48 4,-9 16-2,-4 19-4,-4 16 0,9 1-7,20-1-9,2-26-7,34-13-8,-6-15-8,23-8 0,1-13 0</inkml:trace>
  <inkml:trace contextRef="#ctx0" brushRef="#br0" timeOffset="9937.1363">19872 1019 99,'0'0'44,"0"0"2,0 0-4,-27-56-40,27 56 0,50-19-1,-50 19 1,71-12-2,-71 12 1,81-6 0,-81 6-1,70 7 0,-70-7 1,47 24 1,-47-24-1,8 49 2,-47 2-1,-6 34-1,-33 7 0,-5 7 3,-1-2-4,31-7 0,38-24 0,60-19 0,43-30 0,24-8 0,17-11 0,5-9-5,9-4-9,-22-14-7,8 11-8,-43-3-7,-7 12-8,-33 5 0,-10 10 2</inkml:trace>
  <inkml:trace contextRef="#ctx0" brushRef="#br0" timeOffset="10108.7352">20915 1716 118,'0'0'43,"0"0"2,-10-27-3,16 3-39,-6 1-5,-6-8-5,8 6-12,-28-8-8,17 10-11,-25 2-5,-2 6-1,-18-1 1</inkml:trace>
  <inkml:trace contextRef="#ctx0" brushRef="#br0" timeOffset="12043.1228">3025 5622 44,'-10'-19'35,"-9"-2"0,0 4 0,-11-6-17,2 10-10,-13 0-2,1 11-3,-11 7 0,0 16 0,-8 9-1,-4 15 1,1 15 1,0 13-2,7 14 1,8 10-1,15 3 1,20 2-1,23-6 1,25-7-1,24-17-2,22-17 0,24-23 0,20-24 1,10-24-1,7-22 0,-5-21 1,-8-16-2,-15-11 0,-16-9 0,-26-4 0,-28-1 0,-26 2 0,-28 5 0,-20 12-1,-17 9-1,-15 19 0,-11 6-5,11 26-29,-7 6 0,23 21-2,13 3 0</inkml:trace>
  <inkml:trace contextRef="#ctx0" brushRef="#br0" timeOffset="13166.3156">4283 6265 50,'16'5'32,"-6"-5"1,3-3-2,1-1-27,6 3-1,4-4-1,5 4 1,3-4-2,9 3 0,6-3 0,9 2 1,5-3-1,7 1 1,9-4 0,6 3 1,6-3-1,11 2 0,3-2 0,6 3 0,6-1 0,5 4 0,4 2-1,7 2-1,3 0 1,1 4-1,-1-1 1,6 2-1,5-1 1,2-1 0,5 0 0,-3 0 0,4-1 0,4 0 1,-2-1-1,3 3 1,-8 0-1,1-1 1,-3 1-2,-1 1 1,-6-1 0,-5 0 0,-4 1-1,-2-3 0,-4-2 1,-6-1-1,-7-3 1,-8 0-1,-9-7 1,-6 0 0,-13-4-1,-12 0 1,-14-2-1,-13 0 0,-12-2 1,-15 0-2,-12 0 1,-13 0 0,-12 0 0,-13-2 0,-10 2 0,-10-2 0,-11 0-2,-2-1 4,-2-1-4,1 1 4,6 3-4,9 0 4,9 3-4,12 3 4,15 1-2,22 11 0,-2-11 0,26 7 1,20 2-1,15 0 0,13 2 1,13 2-1,6 5 1,3 6-1,-5 7 2,-11 13-2,-22 15 3,-23 14-3,-27 13 2,-27 10-2,-26 7 3,-22 2-1,-15-1-2,-7-10 1,3-12-2,6-21-6,25-9-30,7-21 1,28-14-3,14-21-1</inkml:trace>
  <inkml:trace contextRef="#ctx0" brushRef="#br0" timeOffset="16301.8955">906 4600 75,'0'0'37,"-13"3"-2,-5 8 2,2 12-34,-5 4 0,4 8 0,0 0-1,3-1 0,2-4-1,7-3 1,7-8-1,3-6 0,6-8 0,5-6 0,0-8-1,3-6 1,2-4-1,0-8 0,-3-7 1,1-4-1,-3-6 1,-2-1-1,-2 3 0,-1 7 0,-5 5 1,-5 10-1,-1 20 1,0 0-1,-19 14 1,11 10-1,1 1 1,4 3 0,9-4 0,10-5 0,12-10 0,10-7 0,9-10 0,8-4 0,2-6 0,-2-1-1,-3-3 1,-7 1-1,-6 3 0,-9 3 0,-8 2 0,-7 4 0,-5 4 0,-10 5 0,14 10-1,-13 9 1,-2 12-2,-6 7 1,0 13-3,-5-2-5,13 13-28,-12-13 1,15 1-1,-1-18-2</inkml:trace>
  <inkml:trace contextRef="#ctx0" brushRef="#br0" timeOffset="16504.6942">1833 4614 82,'0'0'39,"0"0"-1,25-15 1,-4 0-32,15-3-6,4-1-1,1-5-9,4 13-27,-12 0-1,0 12-1,-16 0-2</inkml:trace>
  <inkml:trace contextRef="#ctx0" brushRef="#br0" timeOffset="16676.2931">1859 4857 92,'-27'17'38,"15"-1"2,12-16-3,4-16-37,25 9-12,7-17-24,17 1-1,3-10-2,17 2 0</inkml:trace>
  <inkml:trace contextRef="#ctx0" brushRef="#br0" timeOffset="17003.891">2526 4449 90,'-39'3'39,"6"11"-1,-8-2 0,7 13-34,0 5 0,9 9-1,2 4-1,9 4 1,9-3-1,12-2-1,13-9 1,12-10-1,10-16 1,9-9-1,3-15 0,1-8 0,-4-9 0,-7-7-1,-13-2 0,-15 0 0,-13 3-2,-14 1-1,-10 6-1,-8 1-1,3 17-8,-16-4-25,21 16-1,-1-4 2,22 7-3</inkml:trace>
  <inkml:trace contextRef="#ctx0" brushRef="#br0" timeOffset="17175.4899">2944 4594 100,'-4'15'39,"-10"-13"1,14-2-4,0 0-39,-6-19-16,27 10-18,-6-14-1,15 5-2,-3-9 2</inkml:trace>
  <inkml:trace contextRef="#ctx0" brushRef="#br0" timeOffset="17378.2886">3306 4314 97,'-21'17'38,"4"16"2,-12-1-2,4 12-34,1 6-2,7 6 0,3 0-1,7 2-3,10-5-2,6-15-4,23 3-24,-8-26-7,19-5 1,-6-22-2</inkml:trace>
  <inkml:trace contextRef="#ctx0" brushRef="#br0" timeOffset="17690.2866">3591 4321 96,'0'0'39,"-32"-12"3,12 34-1,-8 1-35,3 10-3,3 0 0,7 5-1,5-3 0,12-2-2,10-9 0,10-6 0,8-9 0,5-3 0,1-5-1,-2-1 1,-2-1 0,-7 3 0,-7 5 0,-8 7 0,-8 6-1,-5 5 1,-3 5-1,-3 0 0,2 3-1,-2-4-3,9 5-11,0-34-7,7 26-9,-7-26-7,23-11-2,-14-12 1</inkml:trace>
  <inkml:trace contextRef="#ctx0" brushRef="#br0" timeOffset="18127.0838">3719 4353 100,'-15'-3'41,"14"15"0,1-12-1,0 0-36,15 4-2,9-5 1,10-6-1,9-4-1,7 0 0,3-3 0,-2 2-1,-5 2 1,-6 1 0,-9 5 0,-11 7 0,-20-3 0,4 19 0,-16 1 0,-6 3 0,0 4-1,-2 2 0,3 1-1,2 3 1,6-3-1,9-3 1,9-2-1,7-6 1,5-1 0,5-5 0,1 0 0,1 0 0,-2-1 0,-6 6 0,-4 2 0,-8 5 0,-4 2 0,-8 2-1,-1-1 0,-2-2-1,-4-5-2,8-4-4,-8-21-10,23 10-6,-16-33-7,21 4-9,-12-23-1,10-1 0</inkml:trace>
  <inkml:trace contextRef="#ctx0" brushRef="#br0" timeOffset="18283.0828">4157 4325 117,'0'0'44,"-26"-4"-1,26 4 0,16 2-40,9-9-2,13-1-2,9-6-3,19 9-12,-8-21-5,25 19-7,-20-23-6,12 15-8,-16-9-3,2 6 3</inkml:trace>
  <inkml:trace contextRef="#ctx0" brushRef="#br0" timeOffset="18797.8815">4842 4093 73,'8'-21'38,"-7"3"-1,-1 18 0,-3 14-33,0 20 0,-5 14-1,2 16 0,-4 9-2,1 13-1,2 1 0,3-4-4,12 5-11,-2-23-22,21-11 1,2-25-1,16-12 0</inkml:trace>
  <inkml:trace contextRef="#ctx0" brushRef="#br0" timeOffset="19063.0815">5244 4252 83,'-51'15'40,"-13"0"-2,7 18 2,-4-1-30,11 1-7,8-3 0,13-2-2,11-3 1,18-3-1,15-7 0,14-5-2,13-3 1,6-1-1,9-2-1,2 0-2,5 5-5,-13-14-16,9 16-14,-12-11 1,0 8-1,-12-11 1</inkml:trace>
  <inkml:trace contextRef="#ctx0" brushRef="#br0" timeOffset="19453.0815">5546 4411 74,'-35'-12'40,"2"16"0,-12-4 1,6 12-22,-5 6-15,8 4-1,4 2 0,10 0-2,8 0 1,13-4-1,10-7 0,12-5 0,9-8 0,7-5-1,3-4 1,0-5-1,0-2 0,-6-1-1,-4 3 0,-9 1 0,-7 7 0,-14 6 0,8 13-1,-12 10 1,-6 13 0,-4 12 0,-2 9 0,-3 7 0,-5 3 1,-5-1 0,-5-3 0,-6-7 1,-3-13-1,-4-10 0,-1-14-1,-3-18-5,17 2-12,-7-31-6,30 4-11,4-22-5,23 0-1,13-19 0</inkml:trace>
  <inkml:trace contextRef="#ctx0" brushRef="#br0" timeOffset="20139.4815">5937 5412 90,'25'-36'40,"17"6"0,-3-10-1,2 4-37,8 4-1,0 6 0,-6 10-1,-9 10 0,-12 12 0,-13 11 0,-11 15 1,-9 10-1,-6 12 0,-4 10 1,0 5 0,5 2 0,7-1-1,13-3 1,15-14-1,13-10 1,17-16 0,9-13 0,4-14 0,1-9 0,-3-13 1,-6-12-1,-12-5 0,-9-8 0,-15-3 0,-7-3-1,-8 0 0,-4 2-1,-4 7 0,-3 5-3,6 17-5,-10-3-11,24 30-12,-12-5-7,22 12-2,-2 0 2</inkml:trace>
  <inkml:trace contextRef="#ctx0" brushRef="#br0" timeOffset="20326.6815">7098 5654 88,'-17'26'38,"3"12"1,-13-9 0,9 1-34,-2 1-3,7-1 0,7-3-2,8-9-1,16-1-6,0-27-22,29 5-8,-3-21-1,15 0-1</inkml:trace>
  <inkml:trace contextRef="#ctx0" brushRef="#br0" timeOffset="20498.2815">7257 5277 75,'-37'-12'41,"-2"-2"-2,17 16 0,4-8-18,18 6-28,20 2-16,0-8-15,19 11-1,-2-7-2,16 7 1</inkml:trace>
  <inkml:trace contextRef="#ctx0" brushRef="#br0" timeOffset="20763.4815">7761 5424 100,'-29'-3'43,"29"3"-1,-1-25-1,33-9-40,12 10-2,13 2-2,11 10-5,-10-7-14,16 27-12,-19-7-5,-5 21-2,-25-5 1</inkml:trace>
  <inkml:trace contextRef="#ctx0" brushRef="#br0" timeOffset="20935.0815">7868 5713 104,'-32'25'42,"9"-21"0,34-3-2,11-30-35,27 2-7,22-3 1,11-12-12,20 17-8,-15-18-7,16 17-10,-19-7-4,-2 9 0,-17-6 0</inkml:trace>
  <inkml:trace contextRef="#ctx0" brushRef="#br0" timeOffset="27143.8815">8852 5074 76,'36'-19'36,"13"2"-2,3-8-7,4 7-28,4 7 2,-3 7 0,-9 9 0,-13 14 1,-18 8 1,-14 15-1,-21 8 1,-11 10-1,-12 6 2,-7 4-2,-4 1 1,3-4-2,3-8 0,8-6 0,12-12 0,15-9-1,16-12 0,22-13-1,23-12-2,14-14-3,28-1-26,2-17-5,16 1-1,-2-11 1</inkml:trace>
  <inkml:trace contextRef="#ctx0" brushRef="#br0" timeOffset="27565.0815">9908 5042 64,'-22'-10'35,"-11"1"0,-2 14 1,-19 2-31,10 11-1,-4 2 3,8 6-3,-1 1 2,13 3-2,6-4 0,17 0-2,13-10 2,17-5-3,13-8 0,16-7 0,7-6-2,5-5 4,1-5-4,-3-1 2,-8-1-2,-12 6 1,-13 3-1,-16 11 2,-15 2 1,-14 29-3,-15 7 3,-7 10-2,-8 13 2,-2 4-3,-3 10 2,5-5-3,8 1-2,9-13-2,23 3-25,4-27-5,26-6-3,5-19-2</inkml:trace>
  <inkml:trace contextRef="#ctx0" brushRef="#br0" timeOffset="27721.0815">10211 5322 88,'-28'-11'38,"10"6"-2,4-6-3,13-13-63,15 10-7,9-8 0,20 0-3</inkml:trace>
  <inkml:trace contextRef="#ctx0" brushRef="#br0" timeOffset="28064.2815">10908 4960 71,'-31'19'40,"-16"3"-2,-3 15 2,-16 3-31,3 14-5,0 3 2,5 10-2,2 0 1,12 0-3,13-6 1,18-6-1,18-9-2,17-12 0,16-15 0,12-12-1,8-12-1,2-10 1,-1-8-1,-9-7 0,-12-6 1,-15-2-2,-17 1 2,-18 2-2,-16 9 1,-13 3-1,-4 12-4,-13-6-23,18 20-7,2-5 0,23 9-2</inkml:trace>
  <inkml:trace contextRef="#ctx0" brushRef="#br0" timeOffset="28594.6815">11230 5263 80,'0'0'38,"-24"0"0,7 15 1,-10-1-35,0 9 1,-5 3-2,2 8 0,2-2 0,6 0-1,5-3-1,9-5 1,8-9-1,0-15-1,27 6 1,0-16-1,4-9 0,4-5 1,1-6-1,1-3 0,-5-1 0,-3 3 0,-7 5 1,-5 3-1,-9 6 1,-4 7-1,-4 10 0,0 0 1,0 0-1,0 0 0,10 17 0,2-7 0,8 1 0,1-2 0,6 1 0,0-5 0,1 0 1,-1-3-1,-2-4 0,-2-3 0,-3-4 1,1 1-1,-5-1 0,-2 1 0,-14 8 0,14 1-1,-16 14 0,-8 4-1,-3 11 0,-8 2-2,5 6-2,-8-16-20,21 8-13,3-30 1,18 15-2,13-32 1</inkml:trace>
  <inkml:trace contextRef="#ctx0" brushRef="#br0" timeOffset="28813.0815">12432 4727 93,'-47'48'40,"-18"4"0,1 18-1,-11 3-36,5 10-3,5 4 2,8-4-3,13-2-2,7-17-14,28 4-20,7-18-3,24-9-1,4-19 1</inkml:trace>
  <inkml:trace contextRef="#ctx0" brushRef="#br0" timeOffset="29140.6815">12406 5193 75,'-22'-6'42,"1"19"-3,-12-4 2,6 9-21,-2 1-17,9 4 0,9-4-1,10 2 0,9-2-1,8-2 0,8 0 0,5-2 0,-1 2-1,-2 2 1,-10 2 0,-7 1-1,-10 3 1,-6-1 0,-7 1-1,-7 0 0,-1-3 0,-1-5-3,7 5-7,-7-22-9,23 15-9,-11-20-14,23 2 1,1-12-1,16 3 1</inkml:trace>
  <inkml:trace contextRef="#ctx0" brushRef="#br0" timeOffset="29265.4815">12512 5557 111,'-43'-3'28,"-4"-21"-10,14-10-21,7-2-37,19 7-3,5-6 1</inkml:trace>
  <inkml:trace contextRef="#ctx0" brushRef="#br1" timeOffset="33773.8815">11812 6510 10,'-12'-22'26,"12"22"0,-20-22 1,4 10-19,3 6-1,-8-2 0,0 8 0,-10-2-1,0 10-1,-10-2 2,-1 11-1,-16 2 1,0 13 2,-14 0-2,5 12 1,-7 3-3,2 11-1,0 1-1,10 6 1,7-2-2,15 2-1,12 0 0,18 0 1,14-1 0,22 0-2,18-4 1,19-3-1,16-4 0,13-4-1,10-7 0,3-6-2,5-13 2,3-10 1,-1-13-1,-4-14 1,-5-18 0,-4-17 2,-5-18-1,-5-17 1,-10-17 0,-13-10-1,-18-8-1,-19-3 1,-22 4-1,-21 9-2,-26 13 1,-26 17-3,-21 26-1,-21 10-7,-5 33-21,-11 12-2,8 19-2,5 7 1</inkml:trace>
  <inkml:trace contextRef="#ctx0" brushRef="#br1" timeOffset="34850.2815">11469 7950 59,'0'0'33,"0"0"2,0 0-2,10 25-29,0 9 0,5 16-1,-2 14 1,4 23-1,-8 16 0,-1 23-2,-9 14 2,-5 18-1,-8 11 2,-4 8-1,-5 2 0,-2-2 0,3-10-3,6-17 0,9-12-8,-3-28-27,14-19-3,0-26 1,8-17-1</inkml:trace>
  <inkml:trace contextRef="#ctx0" brushRef="#br1" timeOffset="35224.6815">11072 9621 61,'-12'5'35,"12"-5"1,-11 7-1,11-7-17,10 14-13,3 6-1,9 17 1,0 11-1,8 19 0,-1 15-2,2 15 1,-3 7-3,1 3 1,-4-10 0,4-13 1,0-25-1,4-27 1,6-36 1,10-35-2,7-37 2,9-25-2,6-20-1,-3-24-8,16 5-28,-17-11-4,7 19 0,-10 9-1</inkml:trace>
  <inkml:trace contextRef="#ctx0" brushRef="#br1" timeOffset="36035.8815">12294 8932 74,'-5'-24'39,"8"3"-2,1-9 1,14 1-32,4-9-3,13-1 1,6-6-3,10 4 1,0 3-2,1 7 1,-6 7 0,-7 15-1,-9 14 1,-9 13-1,-13 13 1,-11 16 0,-9 8 0,-5 10 0,-2 6 1,-2 3-2,1 2 2,6 1-1,8-3 1,10-7-2,10-11 1,14-11-1,11-17 1,11-14 0,7-21-1,5-15 1,2-18 0,1-15-1,-6-7 1,-10-9-1,-10-2-1,-9-2 0,-11 2-1,-9 1 0,-7 7-2,-8 5-2,6 26-24,-13-3-9,10 21 2,-5 5-4</inkml:trace>
  <inkml:trace contextRef="#ctx0" brushRef="#br1" timeOffset="36379.0815">13734 8887 79,'-29'-2'39,"-12"-4"-1,3 11 1,-4-2-32,5 15-2,-2 4-1,6 13 0,0 11-1,3 11-1,4 10 0,8 7 0,1 3-1,7 1-1,7-2-1,0-9-2,10-2-4,-4-25-7,14-2-24,-11-22 0,10-5-1,-8-22 0</inkml:trace>
  <inkml:trace contextRef="#ctx0" brushRef="#br1" timeOffset="36535.0815">13339 9324 87,'-18'-25'40,"-4"0"-1,22 25 1,-18-21-31,28 17-3,11-1-4,16-5-2,15 5-3,7-15-7,24 9-27,-6-13-2,14 7 0,-7-11-2</inkml:trace>
  <inkml:trace contextRef="#ctx0" brushRef="#br1" timeOffset="36737.8815">14283 8873 105,'0'0'40,"0"0"1,32-2-8,-5-9-32,6-3-1,8 1-3,-4-10-10,8 13-26,-13-6 0,0 11 0,-16-3-3</inkml:trace>
  <inkml:trace contextRef="#ctx0" brushRef="#br1" timeOffset="36925.0815">14201 9053 107,'11'19'42,"16"-19"1,26 2-5,11-16-38,6-8-5,16 11-16,-16-19-11,5 13-9,-19-5 1,-3 10-3</inkml:trace>
  <inkml:trace contextRef="#ctx0" brushRef="#br1" timeOffset="40700.3263">15402 8462 66,'10'-16'38,"-10"16"-1,0 0 1,-19 17-33,-10 8 0,0 17-1,-8 3 2,0 12-3,2 2 2,9 4-2,10-7 1,16-5-2,20-12 2,19-9-3,23-14 0,20-12-1,15-8-1,7-15-3,15 4-10,-12-21-23,2 2-1,-15-11-1,-8 3-2</inkml:trace>
  <inkml:trace contextRef="#ctx0" brushRef="#br1" timeOffset="40871.9307">16157 8386 56,'-61'15'38,"-1"23"0,-9 12-2,3 29-10,0-1-21,14 12-2,8 0-1,13-2-2,21-9-3,13-20-24,33-8-9,13-20-1,25-14-1</inkml:trace>
  <inkml:trace contextRef="#ctx0" brushRef="#br1" timeOffset="41246.3403">16580 8487 93,'-61'0'39,"1"23"2,-7 4-2,5 10-35,11 1-1,17 4-1,18-1 1,19 0-2,19-3 2,20-3-3,14-1 2,7 1-2,2 1 2,-4 1-2,-10 2 0,-16 0-1,-17-1 1,-21 3 0,-20-6 0,-13-4 0,-12-9 0,-6-11 0,0-12 0,4-13 0,10-16 0,11-15 0,18-14-1,15-9 0,19-1-1,13-5-3,19 16-14,-8-11-12,15 21-9,-7 4 1,5 21-1</inkml:trace>
  <inkml:trace contextRef="#ctx0" brushRef="#br1" timeOffset="41417.9447">16870 8856 104,'-20'22'41,"-4"-12"0,10-3-5,0-7-43,7-16-28,26 2-4,3-11 0,14 1-3</inkml:trace>
  <inkml:trace contextRef="#ctx0" brushRef="#br1" timeOffset="41745.5531">17238 8576 97,'-19'9'42,"7"-12"-1,23 2 0,9-11-38,20 2-1,13-2 0,5 4 0,-2 3 0,-4 9-1,-11 9 1,-16 8-1,-20 12-1,-19 9 1,-19 9 2,-13 5-2,-9 2 1,0 2-2,2-4 2,11-3-1,18-9 0,18-11 0,24-10-2,19-13-1,22-8-4,1-22-14,32 6-6,-14-24-11,21-1-5,-8-12 0,8 2 0</inkml:trace>
  <inkml:trace contextRef="#ctx0" brushRef="#br1" timeOffset="42478.7719">18218 8841 90,'-13'21'38,"-5"-5"0,1 9-1,-5-5-33,4 7 0,-5-3-1,3 3-1,1-3 0,7-4 0,5-7 0,7-13-1,0 0 0,24-12 0,-2-9 0,2-7-1,3-7 0,-4 0 1,-3-2-2,-5 3 1,-5 4-1,-3 6 1,-4 7-1,-3 17 2,-4-11-1,4 11 1,-4 25 1,5-7-2,5 0 2,7 2-1,9-6 1,9-3-1,7-8 0,8-8 0,2-4-1,0-3 2,-1 0-3,-8 0 3,-8 3-3,-10 5 2,-10 10-1,-11-6 0,-7 24 1,-5-5-3,-2 2 2,3-1-4,6 3 0,5-23-13,25 20-12,0-27-10,23-4 0,2-17-1,20-3 0</inkml:trace>
  <inkml:trace contextRef="#ctx0" brushRef="#br1" timeOffset="42650.3763">19324 8269 102,'-37'46'40,"-22"17"1,-3 25-1,-14 9-36,1 13-2,3 4-1,8-8-7,27 6-17,3-27-16,27-6 2,11-26-3,31-12-1</inkml:trace>
  <inkml:trace contextRef="#ctx0" brushRef="#br1" timeOffset="42962.3843">19521 8721 101,'-49'28'41,"-6"-4"2,15 10-2,3-9-36,25 3-2,19-8 1,20 1-1,15-5 0,10-3-2,4 2 0,-3-4-1,-8 4 0,-15 5 0,-19 2 1,-23 6-1,-20 2 0,-13 0 0,-7-2 0,-3-1-2,9-3-5,1-18-12,34 8-8,2-25-12,33 1-2,9-13-2,20-1 2</inkml:trace>
  <inkml:trace contextRef="#ctx0" brushRef="#br1" timeOffset="46316.4703">14644 6152 74,'0'0'39,"0"0"-2,7-14 2,-7 14-29,0 0-3,-10 18-2,-1-2-2,2 10-1,-5 6-1,-2 9 0,-5 7-1,-3 4 1,-4 7-1,-4 0 2,-3-3-2,0-4 2,1-6-1,7-7 1,6-6-2,13-7 2,13-10-1,17-5-1,17-7 1,13-4-1,12-3 0,6-3 0,8-1 0,-1-2 0,-2 0-1,-8-3 1,-10 0-1,-13-2 1,-14-2-1,-14-6-1,-15-2 2,-14-3-1,-10-3 0,-8-2 0,-6-4 1,-1-1-1,0 1 1,3 3-2,6 6-2,1-8-10,17 15-23,4-4-1,17 8 0,5-5-1</inkml:trace>
  <inkml:trace contextRef="#ctx0" brushRef="#br1" timeOffset="46659.6791">15757 5936 88,'-40'14'38,"-2"21"-1,-10 9 3,1 19-34,-1 5 1,10 12-4,5 2-1,16 2 1,13-5-3,14-8-1,17-8-5,4-21-20,22-2-12,-7-18 1,7-9-3,-14-17 2</inkml:trace>
  <inkml:trace contextRef="#ctx0" brushRef="#br1" timeOffset="46815.6831">15424 6424 94,'-16'-12'39,"10"-5"0,26 10-1,13-9-33,31 6-5,22 6-20,6-13-17,17 4 0,-1-5-2,5 5 1</inkml:trace>
  <inkml:trace contextRef="#ctx0" brushRef="#br1" timeOffset="47002.8879">16395 6292 104,'-18'2'40,"18"-2"0,19-9-3,19-1-35,15-3-1,14-4-1,8 4-2,-4-8-4,11 13-30,-27-6-2,-9 13 0,-28 0-2</inkml:trace>
  <inkml:trace contextRef="#ctx0" brushRef="#br1" timeOffset="47158.8919">16370 6495 110,'-58'43'43,"13"-14"-2,34-2 1,11-27-38,52 8-3,20-17-4,13-19-13,30 9-8,-6-20-10,24 5-6,-2-10-2,9 7 0</inkml:trace>
  <inkml:trace contextRef="#ctx0" brushRef="#br1" timeOffset="47689.3055">17655 6108 95,'-16'-4'37,"-10"0"2,1 16-2,-13-7-33,-1 21-2,-4 5 1,1 13-1,-6 3 1,10 7 0,7 3 0,16 2 0,16-4-1,22-6 3,23-10-4,24-14 1,19-16-1,14-11 0,5-17 0,-4-13 0,-10-13-1,-15-7-2,-23-9 2,-23-2-1,-29 0 0,-24 1-1,-22 10 0,-16 6-1,-8 17 0,-6 10-1,6 24-10,-3-3-13,28 22-13,11-1 2,30 9-2,20-3 1</inkml:trace>
  <inkml:trace contextRef="#ctx0" brushRef="#br1" timeOffset="47845.3095">18409 6448 113,'-24'-10'37,"4"-3"-20,-1-11-13,25-2-43,-5-9-2,18 7-1</inkml:trace>
  <inkml:trace contextRef="#ctx0" brushRef="#br1" timeOffset="48687.7311">18746 5957 90,'34'-2'39,"3"-9"-2,15 7 2,0-9-36,8 6 1,-4-3-3,-4 4 1,-8 2-1,-10 2 0,-15 6-1,-19-4 0,-9 19 3,-15-1-3,-11 2 2,-4 4-2,2 0 3,4 2-3,10 0 3,18-3-3,18-3 0,16 0 0,13-3 0,6 0 1,3 0-1,-2 2 1,-10 3 0,-15 6 1,-21 5-1,-19 2 0,-22 4 0,-16 4 0,-13 0 0,-7-1-1,0-1-1,3-9-1,19 2-13,0-22-11,36 3-13,16-15-1,12-10 0,15-15-1</inkml:trace>
  <inkml:trace contextRef="#ctx0" brushRef="#br1" timeOffset="49420.9499">19797 5935 85,'-18'-11'35,"-6"-2"0,-1 8 1,-14 0-35,1 10 3,-10 2 4,-1 12-5,-3 0 4,5 10-4,8 2 3,15 5-4,19-1 2,24 0-3,21-2 0,22 0-1,13 2 0,9-2 1,0 2-1,-5 1 0,-16 2 0,-19 1 0,-24 1 0,-23 2 0,-25-4 0,-19-5 2,-13-5-2,-8-9 1,-1-12 0,8-10 0,10-14 0,19-16 0,20-15-1,20-14-2,21-11 1,14-8-2,16 7-6,-6-10-19,13 20-13,-11-1 2,-1 20-2,-14 8 2</inkml:trace>
  <inkml:trace contextRef="#ctx0" brushRef="#br1" timeOffset="49982.5643">20600 6019 100,'-33'-1'37,"-5"12"1,-14-9-7,1 19-27,0-1-1,9 7 1,9-2-1,20 3 1,16-3-1,22 1-1,15-4 0,11 2 0,5-1-1,-1 2 1,-9 3 0,-14 3-1,-20 1 0,-18 2 1,-19 0-1,-9 1 0,-9-6 0,-4-1-1,6-5-2,5-14-4,23 7-15,-3-26-7,26 4-12,5-18-1,21-1-1,3-11 1</inkml:trace>
  <inkml:trace contextRef="#ctx0" brushRef="#br2" timeOffset="87657.3207">13207 6074 55,'-14'-14'32,"14"14"0,-1-22 0,8-5-29,13 7 3,9-20-1,27-5 1,16-25 0,33-14 0,26-30-2,39-14 1,30-24-1,31-12-2,20-10 0,11-2 1,6 2-3,-1 8 2,-16 11-1,-18 14-1,-22 15-1,-28 12-1,-26 19-4,-33 3-7,-22 30-23,-41 8 0,-21 27-2,-40 8 3</inkml:trace>
  <inkml:trace contextRef="#ctx0" brushRef="#br2" timeOffset="88078.5288">13487 6177 47,'-45'33'32,"4"-2"1,8-6 1,15 2-24,18-27-1,22-5 1,29-39-3,44-24 3,38-42-4,46-27-1,32-31-2,35-18 0,19-16-2,9-1 0,0 8 0,-14 18-2,-28 22 0,-27 21-1,-30 23-1,-37 17-5,-23 34-28,-46 8-1,-27 29 0,-40 8-2</inkml:trace>
  <inkml:trace contextRef="#ctx0" brushRef="#br2" timeOffset="88546.5378">14590 4331 80,'47'-33'37,"2"14"-3,-10 4-5,-3 18-28,-4 13-1,-12 16 2,-14 15-1,-12 19 0,-18 17 0,-12 21 2,-16 16 1,-7 16-1,-8 6 1,3 4-1,8-10 2,18-9-1,23-27 0,30-25-1,30-37-1,40-29 0,33-34-1,27-21 0,17-17 0,12-10-2,0-1-2,-12 3 0,-8 20-11,-35-2-23,-10 23-3,-29 4 2,-12 17-4</inkml:trace>
  <inkml:trace contextRef="#ctx0" brushRef="#br2" timeOffset="90714.9795">17148 3669 55,'4'-12'33,"-4"12"-1,6-14 0,-6 14-28,-5 22-1,3 8 0,-4 11 1,3 19 0,-5 11 1,3 14-2,-4 4-1,3 4 0,1-6 0,4-8-1,0-14 0,1-13 0,1-19 1,1-18-2,-2-15 2,9-33-1,-6-12 1,1-15 0,-3-18-1,0-9 0,-1-12 0,1-2 0,1 7 0,2 7 0,2 11-1,6 13 2,8 11-2,10 15 1,7 14-1,5 10 0,3 12 0,0 9 0,-1 10 0,-7 12-1,-10 10 1,-13 8-1,-15 10 1,-15 4-1,-13 6 1,-12-2-2,-3 0-1,-5-13-2,13 5-16,-3-25-15,25-5 0,14-28-2,15 6 2</inkml:trace>
  <inkml:trace contextRef="#ctx0" brushRef="#br2" timeOffset="91026.9855">17811 3974 69,'-8'26'37,"-15"1"-1,1 13 1,-13-6-33,7 12-2,0 1 1,4 5 0,0-4 0,8-2-2,1-9 2,7-6-2,0-10 2,8-7-2,0-14 1,13-10 0,-2-13-1,0-8 2,5-10-2,-3-6 0,5-10 0,-4-3 0,0 2-1,-2 2-1,1 8-1,0 5-2,5 13-2,-1-6-18,17 24-14,-1-6 0,15 16-1,-2-7 1</inkml:trace>
  <inkml:trace contextRef="#ctx0" brushRef="#br2" timeOffset="91401.3927">18143 4103 75,'-13'23'39,"13"3"-2,0-26 1,20 15-35,9-19 0,10-4 0,3-10-1,4-5 0,-1-3-1,-4-3 0,-9-1 0,-10 1-1,-15 3 1,-12 4-1,-14 6 0,-11 9 0,-13 8 1,-6 12 0,-6 12 0,-1 12 0,1 10 0,9 10 1,10 3-1,15 0 0,21-6-1,19-10-1,27-16-1,20-18-2,28-10-11,3-33-23,20-5 1,-8-26-2,7-2 2</inkml:trace>
  <inkml:trace contextRef="#ctx0" brushRef="#br2" timeOffset="91572.996">19008 3536 92,'-30'40'39,"-12"15"0,10 31-1,-15 10-33,15 6-4,6-1 1,10 0-2,9-10-2,8-12-1,15-11-1,2-26-8,21-7-26,-6-31 0,16-6 0,-9-26 0</inkml:trace>
  <inkml:trace contextRef="#ctx0" brushRef="#br2" timeOffset="91728.999">19171 4022 86,'-18'-11'37,"3"27"1,-13 9 0,7 25-29,-6 0-6,8 9-1,4 1-3,7-2-2,13-4-2,2-20-25,21 1-9,-2-20 1,13-5-2</inkml:trace>
  <inkml:trace contextRef="#ctx0" brushRef="#br2" timeOffset="92384.2116">19337 3729 77,'-16'-4'34,"5"6"-2,11-2-2,0 0-33,5 21-3,7-12 1,10 7-1,-5-3 3,6 4 2,-1 4 2,-7 0 2,1 7 3,-12-2 2,4 15 3,-17-4-1,8 15 0,-13-3-3,3 7-1,-4-3-2,2 4-1,-1-8 0,5-5-3,1-9 2,5-9-2,1-13 1,2-13 0,18-16 0,-1-13 0,5-13 0,1-10 0,2-8 0,0-3 0,-2 3 0,-3 8-1,-6 10 1,-7 13-1,-6 16 0,-1 13 0,-14 27 1,4 2-1,2 8-1,4 4 2,8-2-1,8-4 0,13-10 0,9-14 0,13-11 1,5-11 0,5-13 0,-1-9-1,-2-5 1,-6-2-1,-7 1 1,-7 5-1,-12 8 1,-9 10-1,-13 16-1,-5 16 1,-9 13 0,-7 9-1,1 10 0,1 3 0,5 4-2,6-5 0,16-5-3,8-21-8,33 6-11,-7-31-12,24 0-2,-3-22-1,11-3 2</inkml:trace>
  <inkml:trace contextRef="#ctx0" brushRef="#br2" timeOffset="92524.6143">20478 3970 102,'-16'11'39,"-18"0"1,9 24-2,-10 3-34,13 6-3,8 4-1,9 1-3,16 9-15,-5-22-18,21 6-3,-3-20-2,13-2 0</inkml:trace>
  <inkml:trace contextRef="#ctx0" brushRef="#br2" timeOffset="92961.4227">20653 3855 111,'-28'-20'42,"28"20"0,-22-3-1,22 3-40,0 0 0,16 16 0,1-2-1,1 4 0,-1 10 0,1 9 0,-7 8-1,-6 6 2,-8 5-2,-10 2 2,-2-2-1,-4-3 0,1-9 1,3-8 0,5-15-1,10-21 1,17-6 0,12-21 0,8-13 0,8-13 0,6-5-1,6-6 1,-1 3-1,-6 8 1,-9 12-1,-10 16-1,-13 18 1,-11 18-1,-7 17-1,-5 10 0,0 12-3,3 1-1,12 11-9,-4-24-8,30 14-8,-8-27-9,19 0 0,-5-20 1,11-4 3</inkml:trace>
  <inkml:trace contextRef="#ctx0" brushRef="#br2" timeOffset="93944.2416">21415 4009 98,'-27'-1'39,"-17"1"1,5 26-1,-10-1-31,8 15-2,1 1-1,11 3-2,11-3 0,12-1-2,14-8-1,13-9 1,11-11-1,8-9 1,4-13-1,1-7 0,-2-8 0,-3-11 0,-5-4 0,-6-3 0,-7 4 0,-6 1 0,-5 8 0,-5 7 0,-6 9 0,0 14-1,-10 10 1,5 10-1,-1 6 0,3 6 1,5 0-1,5 0 0,8-2 0,5-9 0,8-7 0,7-10 0,4-6-1,2-8 1,1-5 0,-4-4 0,-5-3 0,-5 4 1,-7 0 0,-7 6 0,-14 12 1,0 0 0,0 0-1,-23 26 1,4 2 0,2 3-1,-2 5 0,4 1 1,5-3-1,3-4 1,8-8-1,4-7 0,5-14 1,4-7 0,2-14-1,1-9 1,-1-8 0,0-7-1,-2-4 1,-3 2 0,-2 8-1,-4 4 0,-2 11 0,-2 13-1,-1 10 1,6 10 0,1 11-1,4 1 1,5 0-1,9-1 2,2-6-1,7-10 1,3-7 0,1-8-1,2-10 1,-3-3 0,-1-2 0,-7-2 0,-5 3-1,-4 3 0,-9 7 1,-11 14-1,0 0 0,-10 14 0,-3 7 0,-3 5 0,1 7 1,3-1-1,4 3 0,8-7 1,7-5-1,9-8 1,8-10 0,7-8-1,5-9 1,5-4 0,2-6-1,-1 1 1,-4 2-1,-4 3 0,-11 9 0,-10 11 0,-16 16 0,-16 14-1,-18 18 1,-17 17-2,-11 17 1,-12 12-2,-3 11-3,-8-1-2,13 6-7,-15-25-7,28 6-7,-13-32-7,19-9-5,-3-27 0,6-10 4</inkml:trace>
  <inkml:trace contextRef="#ctx0" brushRef="#br2" timeOffset="94490.2521">20780 5212 79,'4'-26'40,"-12"-7"-2,4 14 2,-19-4-33,10 14 0,-6 6-5,0 14 1,-4 7 2,1 11-3,-1 5 1,3 6-2,5 0 2,6-1-2,6-5 1,10-10-1,8-11-1,11-13 1,7-11-1,6-8 1,2-9 0,3-4-1,-2-2-1,-2 2 1,-6 5-2,-6 10 3,-7 11-1,-8 17 0,-9 16-1,-7 20 1,-10 16 2,-7 11-2,-6 16 2,-6 4 0,-3 2 0,-3-7-1,3-9 1,0-14-1,7-16-3,0-27-8,19-7-7,-12-36-8,25 1-11,-9-34-4,13-14-4,-1-28 1</inkml:trace>
  <inkml:trace contextRef="#ctx0" brushRef="#br2" timeOffset="95098.6638">21351 5260 82,'0'0'39,"14"-2"-2,-14 2 2,0 0-34,0 22 0,-9 5 1,-9 4-2,1 7 0,-2 0-1,4 4 0,2-6 0,13-3-1,9-15 0,12-10-1,15-14 0,9-11 0,6-12 0,7-8 0,-4-6 0,-3-3 0,-8-1-1,-8 6 0,-12 4 0,-8 10 1,-11 12-1,-4 15 0,-17 4-1,4 17 1,0 11-2,-2 4 0,8 10-4,1-5-3,21 15-14,-10-23-12,24 6-5,-2-20-1,15-3 2</inkml:trace>
  <inkml:trace contextRef="#ctx0" brushRef="#br2" timeOffset="95441.8704">21964 5340 101,'-16'15'40,"14"7"0,2-22 0,19 13-36,8-17-1,10-1 0,6-8-1,3-3-1,1-4 0,-2-4 0,-8 1-1,-9 0 0,-11 1 1,-10 2-1,-10 4 0,-10 5 0,-6 5 0,-7 7 0,-5 9-1,-2 11 1,-2 11-1,3 6 0,5 7-1,10 2 0,11 2-4,9-15-8,30 5-22,2-21-4,26-5 2,4-20-1</inkml:trace>
  <inkml:trace contextRef="#ctx0" brushRef="#br2" timeOffset="95753.8764">22748 5089 100,'-39'-4'40,"-1"21"0,-14 0 1,16 12-34,-6-1-1,15 7-2,11-5-1,14-1-1,20-7-1,16-7 0,14-6-1,6-3 0,2-4 1,-5 0-1,-6 1 0,-12 6 0,-16 7 1,-15 7 0,-16 7-1,-11 4-1,-5 2 1,0-2-1,3 0-3,7-14-3,26 0-11,4-32-7,40 3-9,3-27-6,24-3-2,7-21 2</inkml:trace>
  <inkml:trace contextRef="#ctx0" brushRef="#br2" timeOffset="96003.4812">23372 5065 117,'-43'7'43,"3"20"0,-13 1-1,13 0-37,1 12-2,16 0-1,15-1-2,17-3 0,19-1 0,9-4 0,3-2 0,-2-2 0,-6 2 0,-14-1 0,-17 2 0,-19 0-2,-15 1 0,-17-4-4,-6 7-8,-26-19-8,10 15-5,-26-21-9,10 4-6,-12-12-2,4-1 3</inkml:trace>
  <inkml:trace contextRef="#ctx0" brushRef="#br2" timeOffset="98093.9214">1925 7252 66,'5'-23'35,"-2"0"-2,3 7 3,-6-5-31,7 8 1,-6-2 0,-1 15-1,6-10 0,-6 10-1,0 0 0,3 15-1,-3 0-1,4 13 0,-1 10 0,3 14-1,-1 13 1,3 13-2,-1 5 1,0 3 0,-2-3 0,0-10 0,0-12 0,-2-14 1,-2-19 0,-1-28 0,0 0-1,11-37 0,-3-10 0,2-12 0,3-11-1,0-12 0,1-7 0,3-2 0,0 4 0,0 8 0,0 8 0,-2 13 0,0 11 0,1 19 1,2 18-1,-3 17 0,-2 16 0,-4 12 0,-7 12-1,-7 6 1,-7 7 0,-8 0 0,-9-2-1,-3-6-1,-1-5-2,-2-15-8,17 0-24,1-20-3,17 0 1,0-12-2</inkml:trace>
  <inkml:trace contextRef="#ctx0" brushRef="#br2" timeOffset="98343.5262">2613 7592 77,'0'0'38,"-1"20"-1,1-20 1,-9 22-26,-3-6-7,5 12-1,-5 2-2,4 7 0,3 1-1,5 0-2,7-1-3,3-17-13,17 0-20,3-19 0,13-10-2,-1-19 1</inkml:trace>
  <inkml:trace contextRef="#ctx0" brushRef="#br2" timeOffset="98499.5292">2699 7182 106,'-48'-22'38,"11"14"0,9 4-10,12-1-61,28 2-5,13-8-1,20 4-1</inkml:trace>
  <inkml:trace contextRef="#ctx0" brushRef="#br2" timeOffset="98671.1325">3258 7268 114,'-14'10'41,"14"-10"-1,17-12-9,9-4-31,18 2-5,-2-13-23,15 16-11,-12-3-1,-2 14 0</inkml:trace>
  <inkml:trace contextRef="#ctx0" brushRef="#br2" timeOffset="98827.1355">3211 7595 113,'-29'11'41,"29"-11"0,8-17-2,38-19-41,26-1-20,0-22-17,17 5-1,-1-7-1,13 3-2</inkml:trace>
  <inkml:trace contextRef="#ctx0" brushRef="#br2" timeOffset="99482.3481">2018 5352 59,'9'-11'36,"13"8"0,8-5 0,22 11-24,18-15-5,35 1-1,28-13-1,34-4-1,29-11-2,25-4 0,15-4-1,8 1-1,-7 5-2,-13 3-1,-17 20-10,-39 3-25,-25 19 0,-39 3-2,-30 13 1</inkml:trace>
  <inkml:trace contextRef="#ctx0" brushRef="#br2" timeOffset="100511.9679">9437 6023 73,'0'0'37,"0"0"1,29 10-1,0-7-28,34 5-4,19-5-1,26 1 0,21-8 0,28-3-1,19-8-3,15-3 3,9-6-3,10-3 2,3 2-2,-5 0 1,-18 8-4,-22 3 3,-26 9-4,-26 1-2,-20 14-7,-43-5-26,-20 7 2,-33-12-4,3 15 4</inkml:trace>
  <inkml:trace contextRef="#ctx0" brushRef="#br2" timeOffset="157593.4656">4324 6915 72,'10'-20'37,"0"-5"-1,1 7 0,-8 1-31,7 1-1,-4 1 0,-6 15-1,0 0 1,4 31-1,-14 6 0,-5 12 0,-4 7-1,2 8 1,0 3-1,7-2-1,9-10 1,16-10-1,18-20 0,22-16-1,19-14-1,13-15-1,13-11-1,1-15-4,9 4-29,-15-12-2,-6 6-1,-24-6 0</inkml:trace>
  <inkml:trace contextRef="#ctx0" brushRef="#br2" timeOffset="157749.4686">4884 6868 93,'-56'67'38,"0"8"1,12 11-2,7 0-35,13-1-1,16 3-5,8-20-17,22 0-16,7-17-1,19-13-1,7-18 0</inkml:trace>
  <inkml:trace contextRef="#ctx0" brushRef="#br2" timeOffset="157921.0719">5229 7310 100,'-18'1'39,"2"-3"-5,3-4-28,13 6-45,7-17 0,15 7-1</inkml:trace>
  <inkml:trace contextRef="#ctx0" brushRef="#br2" timeOffset="158529.4836">6364 6749 87,'12'-13'40,"-21"2"0,-1 15-1,-14 7-27,2 13-8,-3 9-2,4 13 0,-1 9-1,6 9 0,6 5-1,6 1-1,11-1-2,5-12-6,19-2-28,-2-23-3,19-6 1,-1-23-2</inkml:trace>
  <inkml:trace contextRef="#ctx0" brushRef="#br2" timeOffset="163802.385">5719 6974 63,'4'-10'36,"-4"10"-1,0 0 1,-15 14-25,-9 5-5,2 15-2,-9-1 1,2 9-1,-3-2-1,9 0 0,6-5-1,13-2 1,13-6-2,14-7-1,16-8 1,10 0-1,5-2 0,3 3 0,-4 1 1,-8 1-1,-10 4 0,-15 7 0,-17 7-2,-13-2-2,-5 8-6,-16-13-26,6-5-2,-4-16 1,11-10-3</inkml:trace>
  <inkml:trace contextRef="#ctx0" brushRef="#br2" timeOffset="163973.9883">5709 7011 100,'-23'7'39,"0"2"1,12 11-7,8-5-30,19-2-3,18-8-4,14-20-14,28 5-20,6-12 0,14 4-1,1-8 0</inkml:trace>
  <inkml:trace contextRef="#ctx0" brushRef="#br2" timeOffset="164582.4">6612 6923 57,'-8'-11'33,"-4"-5"1,2 4 0,-11-3-26,5 11 1,-11-4-1,2 16 0,-13-3-2,3 16 0,-11 3-2,1 9-1,-5 1-1,3 4 0,2-1-1,6-2 1,11-2-2,12-4 1,18-7-1,21-6 1,21-5-1,18-5 0,11-1 0,11 1 1,0 1-1,-1 1 0,-10 5 0,-17 6-1,-17 8 2,-22 5-2,-18 5 2,-17 3-1,-14 3 0,-13 1 0,-10-6 0,0-7 2,0-13-2,5-13 0,10-18 1,10-20-1,10-19 0,14-16 1,11-15-1,9-4 1,7 0-1,3 4 1,2 9-3,-3 12-2,9 19-33,-13 7-1,5 22-1,-7 3-2</inkml:trace>
  <inkml:trace contextRef="#ctx0" brushRef="#br2" timeOffset="165237.6126">7320 6948 68,'-7'-13'37,"-4"8"-1,-12 0 0,1 12-26,-18 1-3,-1 11 0,-11 2-2,2 8-2,3 0 0,9 3-1,11-1-1,15-2 0,18-5-1,18-2 1,19-2-1,12-1 0,7 1 0,2 4-1,-2 0 2,-6 4-1,-12 1 1,-14 4-1,-19 2 1,-16 1-1,-18-1 0,-13-2 1,-12-6-1,-4-5 0,-1-9-1,4-10 1,10-13-1,12-14 1,20-15-1,17-13 1,18-9-1,12-8 0,11 0-1,2-6-5,11 12-28,-13 2-2,-3 14 0,-10 4-2</inkml:trace>
  <inkml:trace contextRef="#ctx0" brushRef="#br2" timeOffset="165814.8237">8023 6923 74,'9'-20'37,"-5"-1"0,-4 21 1,10-14-30,-4 28-2,-6 9-2,1 17 0,-6 9-1,1 10-1,-3 8-1,2-1-2,3 0 0,-1-8-5,13 1-10,-3-22-21,11-6 0,1-16-1,12-10 0</inkml:trace>
  <inkml:trace contextRef="#ctx0" brushRef="#br2" timeOffset="166080.0288">8371 7027 81,'-19'-7'39,"-14"6"-1,3 19 1,-9 7-28,5 7-6,2 0-2,7 3 0,8-5-1,9-2 0,9-8-1,12-2 1,8-8-1,8-3-1,7-3-1,4-3-1,7 0-3,-2-7-4,11 10-16,-9-14-13,7 8 1,-7-8-2,1 6 3</inkml:trace>
  <inkml:trace contextRef="#ctx0" brushRef="#br2" timeOffset="166516.8372">8782 7203 69,'-20'-2'37,"-3"5"-1,-2 8 3,-13-5-25,6 17-6,-8-3 1,7 7-3,-2-1-2,9 1-1,7-4-1,11-1-1,10-7 1,13-7 0,11-9-1,7-4-1,8-9 0,0-5 1,3-5-1,-3-1 1,-5-2-2,-7 2 1,-5 4-1,-10 6 0,-14 15-1,0 0-1,-1 36 2,-14 8 0,-6 18-1,-6 19 1,0 13 1,-5 12-1,2 3 0,3-4 1,4-9 0,4-10 0,4-18 0,4-17 0,2-22 1,9-29 0,0 0 0,-7-35 2,10-14-2,3-12 0,1-18-1,1-12 0,5-3-2,0-2-2,6 17-8,-9-4-25,12 17-1,-7 4 0,11 19-2</inkml:trace>
  <inkml:trace contextRef="#ctx0" brushRef="#br2" timeOffset="167047.2474">9170 7227 100,'-18'7'38,"7"12"0,-10-6 0,5 10-34,-3-2 0,4 4-2,1-2 0,6 0-1,2-5 0,9-7 1,-3-11-2,25 6 2,-5-16-2,3-7-1,1-3 1,1-7 1,0-1-1,-4 0 1,-5 0-1,-3 5 1,-5 6 0,-3 5 1,-5 12-1,0 0 0,0 0-1,-4 13 1,4 1-1,2-2 0,3 2 0,4-4 0,4-1 0,4-6 0,4-5 0,5-4 1,-1-4 0,3-3-1,-2-2 1,-3 0 0,-5 2-1,-2 4 1,-5 7 0,-11 2-1,3 13 0,-7 7-2,-4 4 2,2 2-3,2 4 0,2-8-7,16 4-28,-4-16-2,20 0 0,-1-21 0</inkml:trace>
  <inkml:trace contextRef="#ctx0" brushRef="#br2" timeOffset="167234.451">10073 6838 113,'-36'51'40,"-17"5"1,3 15-2,-1 1-37,6 2-2,8 1-2,6-9-5,24 0-30,1-17-3,26-4 1,3-19-3</inkml:trace>
  <inkml:trace contextRef="#ctx0" brushRef="#br2" timeOffset="167546.457">10167 7193 107,'-38'6'39,"1"15"0,-10-4 0,13 4-36,2 4 0,13 3-1,8-4 0,14-2-1,9-5 0,11-6 0,8-1 0,3-3 0,-1 0-1,-3 1 1,-8 4-1,-9 4 0,-9 3 1,-8 6-1,-9 3-1,-4 1 1,1 2-3,-6-12-7,14 5-28,-4-17-3,12-7 2,0 0-3</inkml:trace>
  <inkml:trace contextRef="#ctx0" brushRef="#br2" timeOffset="168607.2774">6376 8019 72,'9'-10'38,"13"0"-1,6-8-1,10 10-31,7-3-2,11 6 0,5 1 0,7 3-1,4 1 0,1 4-1,-1-2 0,2 1 0,-3-2-1,-2-2 1,-6-3-1,-8-2 1,-7-2-1,-8-4 1,-11 0-1,-11-4 0,-12-2 0,-13 1 0,-14-2 0,-10 2 0,-9-1 1,-4 3-1,-3 1 1,1 6 0,4 2 0,6 6 0,9 2 1,13 6-1,14-8 0,14 22-1,16-8 1,12 2 0,10 3-1,6 2 1,0 3 0,-3 2 0,-8 4 0,-12 7 0,-20 2 0,-17 2-1,-18 3 0,-19-3-3,-8 2-3,-17-12-7,4 7-26,-4-17 0,16-4-2,9-16 0</inkml:trace>
  <inkml:trace contextRef="#ctx0" brushRef="#br2" timeOffset="177561.8496">13170 9978 61,'0'20'35,"-2"5"-1,2 10 1,-4 4-30,8 14-1,0 2-1,6 12 2,-3-2-2,4 3 0,-2-8-1,3-5 0,-4-13 0,1-8 0,-2-12 0,-2-10 0,-5-12-1,-3-15 0,-4-8 0,-3-10 0,-3-8 0,-1-12-3,-3-11 3,3-7-2,3-5 2,8 0-2,8-2 3,6 3-3,11 6 2,11 8 1,8 10-2,8 11 1,3 12 0,-1 10-1,-5 11 0,-6 10 1,-11 12-1,-16 12 0,-16 11-1,-16 9 1,-13 9-2,-12 2 0,-1 11-6,-12-12-30,14 0 1,4-15-3,17-7 3</inkml:trace>
  <inkml:trace contextRef="#ctx0" brushRef="#br2" timeOffset="177967.4574">14057 10166 74,'-17'-36'40,"1"13"-1,-8 0-1,6 15-33,-7 7 0,7 17-1,-4 10 0,7 14-2,0 8-1,4 12 2,3 11-3,7 6 2,0 4-1,3-2 0,3-2-3,-3-7 2,5-7-6,-9-20-6,11-4-26,-14-22 0,10-6 0,-5-11-2</inkml:trace>
  <inkml:trace contextRef="#ctx0" brushRef="#br2" timeOffset="178123.4604">13741 10608 81,'-19'-19'40,"1"-1"-1,18 20 1,-2-33-31,27 21-3,10-7-4,13-3-2,16 2-5,0-12-26,21 9-7,-4-6-3,6 8 2</inkml:trace>
  <inkml:trace contextRef="#ctx0" brushRef="#br2" timeOffset="178310.664">14737 10168 95,'0'0'41,"0"0"0,0 0-1,0 0-34,21-13-5,8-2-3,5-6-4,20 8-30,-14-6-3,9 12 0,-12-3-2</inkml:trace>
  <inkml:trace contextRef="#ctx0" brushRef="#br2" timeOffset="178466.667">14793 10316 101,'-42'35'42,"7"-16"-2,23-1 1,12-18-38,38-7-3,18-11-3,9-13-34,24 8-1,3-11-2,13 5 0</inkml:trace>
  <inkml:trace contextRef="#ctx0" brushRef="#br2" timeOffset="186407.2197">15662 9939 68,'0'0'38,"-11"-7"-1,11-4 0,10 2-30,8-8-1,15 2-2,6-7 0,9 4-1,10-5-1,7 2 0,1 0-1,0 3 0,-2 5 0,-5 4 0,-7 8-1,-8 6 0,-12 15 0,-10 11 1,-11 15-1,-10 13 0,-11 12 0,-7 9-1,-6 8 0,-2 1 1,0-3-3,5-13 0,14-2-12,5-29-22,20-13-1,8-25 1,18-11-1</inkml:trace>
  <inkml:trace contextRef="#ctx0" brushRef="#br2" timeOffset="186594.4233">16761 10170 95,'-19'7'37,"9"3"2,-4-9-4,14-1-37,0 0-4,-11-20-21,25 15-9,-2-8 0,12 4-2,1-7 1</inkml:trace>
  <inkml:trace contextRef="#ctx0" brushRef="#br2" timeOffset="187015.6314">17098 9827 66,'0'-14'36,"0"14"-1,1-12 2,-1 12-27,0 0-4,0 0 1,-11 12-2,6 8 0,-7 4-1,2 11-1,-4 3 0,2 7 0,2 1-1,6-2 0,8-5 0,11-7 0,14-16-1,16-10 0,13-15 0,8-11-2,9-7-2,1-13-3,5 6-7,-14-16-24,-2 10-2,-19-6 0,-4 8-1</inkml:trace>
  <inkml:trace contextRef="#ctx0" brushRef="#br2" timeOffset="187156.0341">17494 9855 95,'-44'62'38,"8"8"1,0-5-4,14 4-33,7-5-2,9-11-4,20-6-30,-1-18-1,17-4-3,4-16-1</inkml:trace>
  <inkml:trace contextRef="#ctx0" brushRef="#br2" timeOffset="187530.4413">17837 9839 103,'0'0'40,"0"0"0,0 0-1,29-18-36,4 6-2,11 0 1,4-1 1,2 5-1,-4 6-1,-2 6 1,-6 5-1,-10 9 0,-12 10 0,-9 8-1,-10 6 1,-9 8-1,-5 2 0,-4 3 0,-2 3-1,0-5 0,4-2-4,1-11-3,18 1-31,-6-16 1,15 0-3,-9-25 1</inkml:trace>
  <inkml:trace contextRef="#ctx0" brushRef="#br2" timeOffset="188014.0506">18828 9751 51,'7'-28'36,"3"11"-2,-10 17 0,0 0-11,2 31-16,0 14-1,-8 9-2,5 14 0,-3 4-2,3 4 0,4-2-4,2-13-2,11 0-15,-2-26-17,9-10-1,0-18-1,10-9 3</inkml:trace>
  <inkml:trace contextRef="#ctx0" brushRef="#br2" timeOffset="188263.6554">19124 9843 89,'-31'4'37,"4"15"0,-7 1 1,12 9-30,-4-4-3,7 3-2,5-4 0,10 0-1,5-1-1,6-2 0,9-2-1,6-6-1,7-1 0,7-10-3,11-1-3,2-19-9,18 8-20,-3-15-1,6 6 0,-5-8 0</inkml:trace>
  <inkml:trace contextRef="#ctx0" brushRef="#br2" timeOffset="188716.0641">19579 9932 93,'-29'7'37,"-9"-4"0,4 17-1,-11-5-28,7 15-2,-5 0-1,7 8-1,4 0-1,7 0-1,10-6 0,9-4 0,13-13 0,11-9-1,7-13 0,11-8-1,4-8 1,2-6-1,0-2 0,-1-2-1,-5 5 1,-6 6-1,-6 13 1,-8 11-1,-10 18 0,-9 17-1,-9 16 0,-8 15 2,-5 15-2,-5 9 3,-3 5-3,0-3 2,3-5-1,3-12 3,4-12-2,5-14 1,6-17 0,4-18-1,8-16 1,-4-19-1,10-15 0,3-12-1,5-13 0,3-11-2,8-4 2,0-8-7,10 13-1,-10-7-29,14 18 2,-7 1-1,9 15-1</inkml:trace>
  <inkml:trace contextRef="#ctx0" brushRef="#br2" timeOffset="189262.0746">20097 10010 103,'0'0'39,"0"0"0,-12 7-1,-5 6-33,1 10-1,-9 4-1,1 6-1,-1 1 0,1-2-1,5-2 0,5-7-1,7-10 0,7-13 1,14-6-1,8-10 0,4-7 1,6-5-1,-1-3 0,3 0 1,-4 3 0,-4 6-1,-7 6 0,-5 4 0,-14 12 1,10 0-1,-11 11 1,-1 3-1,-3 3 1,3 4-1,1-1 0,2 2 0,1-3 0,5-2 0,3-7 1,7-5-1,5-11 0,4-10 0,7-9 0,3-11 0,3-4 1,2-4-1,-2-1 0,-4 6 1,-7 6-1,-10 14 1,-18 19-1,5 15 0,-18 18 0,-8 17 0,-6 12 0,-2 5-1,3 4-2,5-4 0,15-4-6,3-28-22,28-5-10,6-27 0,23-10 1</inkml:trace>
  <inkml:trace contextRef="#ctx0" brushRef="#br2" timeOffset="189480.4788">21131 9563 118,'-30'43'41,"-21"9"1,0 25-1,-5 1-38,1 6-1,6-1-2,9-3-1,11-4-4,12-14 0,20-2-8,5-27-25,26-6-4,-1-20 1,18-8 1</inkml:trace>
  <inkml:trace contextRef="#ctx0" brushRef="#br2" timeOffset="189823.6854">21217 10027 115,'-16'-6'39,"16"6"2,-28 13-2,13-1-36,5 2 0,4 5 0,1-2-1,3 4 0,1-2 0,1 2 0,1-3-1,1 1 2,0-5-3,1 1 0,1-5 0,1 2 0,1-2 0,0 0 0,-3 3 0,1 1 0,-6 4 0,0 1 0,-4 1-2,-1 0 2,-1-1-2,0-4 3,1-2-5,7-13 0,-7 15-8,7-15-27,0 0-2,4-23 1,10 14-2</inkml:trace>
  <inkml:trace contextRef="#ctx0" brushRef="#br2" timeOffset="189979.6884">21450 10347 116,'-4'11'40,"2"1"4,-11-12-2,13 0-39,-1-16-3,-2-5-10,9 9-27,-11-11-6,8 5 5,-5-6-5</inkml:trace>
  <inkml:trace contextRef="#ctx0" brushRef="#br3" timeOffset="194347.7724">2788 10837 68,'14'-4'37,"-14"4"-1,-16 19-1,-1-1-31,-1 8-1,-9 8-1,-2 7-2,-7 7 2,-3 12-2,-9 6 1,2 8 0,-5 0 1,4 2-1,3-10 1,7-5 0,9-11-1,14-8 1,16-13-2,18-12 1,18-8 0,17-8 0,13-3 0,12 0-1,8-3 1,6 1-1,4 0 1,-3 1-1,-7-1 0,-9 0 0,-12-2 1,-9-6-1,-12-8 1,-13-12-1,-15-8 0,-13-8 0,-14-11 1,-10-7-1,-10-7 1,-5 1 0,-9 1 0,-3 9 1,-1 8-2,-2 7 2,5 11-3,5 6 1,10 15-6,0-5-26,29 20-5,-14-11-1,29 10-2</inkml:trace>
  <inkml:trace contextRef="#ctx0" brushRef="#br3" timeOffset="195174.5883">3939 10969 56,'0'0'36,"-8"-19"-1,8 19 0,-1-12-26,1 12-2,12 10-2,-1 11-1,-6 6-1,3 13-2,-3 7 0,0 9-1,-3 4 1,1 4-2,-3-3 2,2-3-1,0-9 1,0-8 0,0-10-1,1-11 1,-3-20-1,0 0 1,5-11-1,-5-17 0,-3-11 1,-3-11-1,-3-10 1,-2-11-1,2-7 1,3-3 1,4 1 0,5 4 0,10 5-1,8 7 1,11 12-1,8 12 1,4 12-1,3 12-1,1 9 0,-4 10 1,-6 8-1,-7 9 1,-11 5-1,-13 8 1,-14 6-1,-11 0-1,-9 1-1,-7-1 0,1 1-5,-7-17-29,18 4-2,3-16-2,19-11 1</inkml:trace>
  <inkml:trace contextRef="#ctx0" brushRef="#br3" timeOffset="195377.3922">4631 11015 81,'-10'22'38,"10"0"-2,0-22 1,10 14-36,15-18 0,10-5 1,9-2-5,-1-9-9,12 10-24,-11-3-2,-2 8-1,-13-2 1</inkml:trace>
  <inkml:trace contextRef="#ctx0" brushRef="#br3" timeOffset="195533.3952">4575 11323 85,'-29'26'40,"12"-19"-1,33-8 0,12-17-39,27-18-10,26 1-27,4-10-1,16 3-2,2-8 0</inkml:trace>
  <inkml:trace contextRef="#ctx0" brushRef="#br3" timeOffset="196141.8069">5515 10660 78,'6'-19'38,"-8"0"0,2 19 0,0 0-34,0 0 0,-5 30-1,2 5 1,0 11-2,-1 10 0,3 8-1,5 8-1,0 1 0,4 0 0,4-3 0,2-8-1,1-10 1,5-10-1,-3-9 2,-1-14-1,-1-14 0,-3-14 0,-4-10 0,-7-7 0,-4-8 1,-7-8-1,-1-13 0,-4-5 2,-3-3-1,3-3 1,6 2-2,6 0 2,7 7-1,9 4 1,9 8-2,10 11 1,6 12-1,1 8 0,0 10 1,-3 6-1,-7 10 1,-9 8-1,-13 9 0,-14 5 0,-12 5-1,-7 1 0,-4 5-3,-7-9-5,11 8-29,-2-15-3,22-1 1,8-13-2</inkml:trace>
  <inkml:trace contextRef="#ctx0" brushRef="#br3" timeOffset="196469.4132">6432 10897 77,'-11'-19'41,"-12"-3"-4,1 13 2,-11 0-33,5 13 0,-5 9-2,3 14-1,-3 9 0,5 11-2,3 7 0,5 8-1,4 1 1,6 3-3,7-3 0,3-7-2,11-2-2,-3-17-4,17 1-21,-12-23-7,9-3 0,-8-19-2</inkml:trace>
  <inkml:trace contextRef="#ctx0" brushRef="#br3" timeOffset="196609.8159">6167 11309 70,'-17'-14'40,"-9"-4"-1,15 11 1,-6-8-26,17 15-6,27-16-4,3 3-2,14-2-4,5-13-10,18 10-27,-1-11 1,9 8-3,-8-2 0</inkml:trace>
  <inkml:trace contextRef="#ctx0" brushRef="#br3" timeOffset="196812.6198">6927 11029 107,'0'0'43,"0"0"-1,14-5-9,9-9-33,7-3-1,14 8-22,-4-13-15,8 8-2,-4-7 0,7 7-2</inkml:trace>
  <inkml:trace contextRef="#ctx0" brushRef="#br3" timeOffset="200431.8894">8027 10704 61,'3'-15'38,"-9"2"-1,6 13 1,-15 6-24,8 12-9,-3 5-1,7 12-1,0 4-1,4 11-1,0 4 1,5 6-2,0 3 1,1 1-1,1-5 0,-1-3 0,0-10 0,1-9 0,-4-14 1,-4-23 0,0 0 0,11-24-1,-10-11 1,-1-9-1,-4-11 1,2-12 1,-1-8-2,3-4 2,4-4-2,8-1 2,8 3-1,9 3 1,10 7 0,11 12-2,5 14 1,3 15-1,-1 17 1,-8 17-1,-12 17 0,-15 14 0,-20 17-2,-19 11 2,-17 8-1,-10 3 1,-7 1-2,-5-6-1,10-4-4,-1-18-29,26-3-3,8-19-1,23-8-1</inkml:trace>
  <inkml:trace contextRef="#ctx0" brushRef="#br3" timeOffset="200650.2936">8728 10876 91,'-8'19'39,"-9"-3"-1,2 14 0,-5 2-36,3 8-2,-3 3 2,3 5-2,3-2-1,6-7-2,15-3-5,2-25-30,20-8-1,7-22 0,16-12 1</inkml:trace>
  <inkml:trace contextRef="#ctx0" brushRef="#br3" timeOffset="200806.2966">8970 10506 103,'-44'-1'40,"-3"3"-1,11 8-6,23 4-69,-4-12-3,17-2-2,13 1-1</inkml:trace>
  <inkml:trace contextRef="#ctx0" brushRef="#br3" timeOffset="203427.147">4639 12210 72,'19'1'41,"-19"-1"-2,25-3 1,-25 3-39,26-13-2,3 6-2,0-7-3,10 14-18,-11-12-12,4 13-1,-12-2-2,-2 12 2</inkml:trace>
  <inkml:trace contextRef="#ctx0" brushRef="#br3" timeOffset="203551.9494">4689 12366 55,'-43'27'39,"1"-10"-2,15 0 2,9-12-21,18-5-15,41 2-8,-1-14-30,29-1-2,6-8-2,15 2 1</inkml:trace>
  <inkml:trace contextRef="#ctx0" brushRef="#br3" timeOffset="207296.0214">6009 12015 66,'4'-13'39,"-4"-10"0,8 3-1,-6-5-35,11 4-1,-4 3 1,5 11 1,-14 7-1,19 27 0,-16 17 0,0 21-1,-7 20 0,-2 20-1,-2 17 0,-2 11-1,-4 4 0,2-4-1,4-9-1,2-14-2,10-12-4,-6-27-3,20-1-16,-13-31-11,12-5-2,-9-17 1,4-5 0</inkml:trace>
  <inkml:trace contextRef="#ctx0" brushRef="#br3" timeOffset="207608.0274">5832 12889 69,'-19'10'40,"8"13"-1,-2-4 0,9 9-34,6 1-1,11 6-1,1 1 0,5 7 0,3 4-1,3 1 0,-2-4-1,4-4 0,-2-10 0,5-13-1,3-18 1,5-18 0,4-18 0,3-14 0,3-11-1,0-9-2,2 1-3,-12-11-28,9 20-7,-12-1-1,5 14-2</inkml:trace>
  <inkml:trace contextRef="#ctx0" brushRef="#br3" timeOffset="208216.4391">6892 12401 29,'-1'-15'36,"1"15"2,0 0-1,-16-14-16,16 14-9,0 0-3,3 14-2,8-13-2,13 5 0,8-4-2,15 3 0,5-2-1,9 3 0,3 0-1,2 0 0,-1 0 0,-5 1 0,-4-1-2,-5-4 0,-1-2-1,-6-9-1,2 2-6,-16-15-30,12 3 1,-12-11-3,3 3 1</inkml:trace>
  <inkml:trace contextRef="#ctx0" brushRef="#br3" timeOffset="209620.4661">8494 12101 38,'-11'-2'35,"11"2"0,-15 6 0,-2-9-26,17 3-1,-18 6 0,18-6-1,-16 5-1,16-5-1,0 0-1,0 0 0,0 0-2,0 0 0,22 10 0,0-3-1,4-1 0,10 2 0,7-1 0,7-2 0,8-2-1,7-6 1,9-5 0,7-5-1,3-6 1,3-4-1,3 0 1,-2-1-1,-4 4 1,-5 3-1,-10 7 0,-6 3 0,-11 8 0,-7 5 0,-9 3 0,-8 3-1,-6 2 1,-5 0 0,-2-2 0,-2-3 0,0-1-1,1-3 1,0-2 0,1-4 0,0 0 0,-2-3 0,-3 1 0,-10 3 1,0 0-1,6-18 0,-18 8 0,-6-1 0,-7-4 0,-5-4 0,-7 0 0,-6-2-1,-3-2 2,-7 2-1,-1 0 0,1 3 1,-2 2-1,2 4 0,4 4 1,6 1-1,7 5 0,10-1 0,10 2 0,16 1 1,0 0-1,26-2 0,11 1 0,10 0 0,12 0 1,8 2-1,9 2 1,2 3-1,1 2 0,-3 4 0,-9 1 0,-7 5 0,-9 1 0,-10 2 0,-13 2 0,-11 4 1,-15-1-1,-10 3 1,-16 2-1,-12 4 0,-13-2 1,-9 3-1,-6-3 0,-2-2 0,3-5 0,6-5 0,9-8 0,14-11-2,16-6-1,11-22-13,25 6-23,4-12 0,16 4-2,2-10 0</inkml:trace>
  <inkml:trace contextRef="#ctx0" brushRef="#br3" timeOffset="210587.6847">4652 14256 49,'22'-2'39,"6"-4"-2,3-13 1,23 1-34,-5-7 0,7 1-3,-1 2-3,-7-6-16,0 19-19,-15 3-1,-7 13 1,-15 2-1</inkml:trace>
  <inkml:trace contextRef="#ctx0" brushRef="#br3" timeOffset="210759.288">4738 14479 60,'-12'16'40,"12"-16"-1,0 0 0,32-16-38,11-8-1,18-1-5,0-9-32,23 5 0,0-4-2,11 8 0</inkml:trace>
  <inkml:trace contextRef="#ctx0" brushRef="#br3" timeOffset="211258.4976">6151 13968 58,'9'-28'40,"-7"3"0,5 12-1,-7 13-34,0 0-3,4 16 0,-2 16-1,-3 14 0,2 16 0,-1 16 0,2 17 0,0 11-2,0 6 0,-2 7 1,1-3 0,1-4-2,3-14-1,4-11-2,-3-25-7,17-9-25,-11-27-1,10-9-2,-8-22 0</inkml:trace>
  <inkml:trace contextRef="#ctx0" brushRef="#br3" timeOffset="211586.1031">6019 14858 59,'-22'-9'40,"22"9"-2,-20-10-10,20 10-23,0 0-3,4 19 0,0-1 0,4 7 0,0 7-1,3 11 2,-1 5-1,6 5 0,2-1-1,5-2 1,4-9-1,5-6 1,5-13-1,8-17 0,4-19 0,4-14-1,3-12 2,-3-11-2,-1-7 1,-3-4-3,-3 0 0,-6-5-6,7 14-32,-17-4 1,7 17-1,-7-3-1</inkml:trace>
  <inkml:trace contextRef="#ctx0" brushRef="#br3" timeOffset="212132.0996">7507 14091 44,'6'-21'39,"-6"21"1,4-19-1,-4 19-28,0 0-5,4 20 0,-7 9-3,4 16 0,-6 11-2,3 11 1,-3 6-2,3 3 0,0-3-1,2-6-1,3-6-5,-4-26-17,11 1-15,-4-22-2,7-5 0,-13-9 2</inkml:trace>
  <inkml:trace contextRef="#ctx0" brushRef="#br3" timeOffset="212288.0986">7456 14540 54,'-26'-16'40,"7"9"0,-1-5 0,20 12-31,-2-10-2,21 3-3,8-4-2,14-2-1,9-2-1,8-4-2,11 4-4,0-12-26,14 16-6,-7-5-3,10 9 1</inkml:trace>
  <inkml:trace contextRef="#ctx0" brushRef="#br3" timeOffset="212896.4947">8725 14309 25,'-34'4'36,"3"-2"1,9 0 0,-6-7-24,28 5-3,-25 2-2,25-2 0,0 0-3,0 0-1,14-6-1,4 6 0,4-3-1,7 3-1,6-3 1,6 3-1,8 0 1,7-1-2,6 1 2,8-1-2,7-3 1,9-5 0,8-2 0,8-4 0,6-5 0,4 1 0,2-3-1,-2 1 1,-6 4-1,-6 2 1,-11 7-1,-12 3 0,-15 6-1,-13 4 0,-12 3 0,-13 0-1,-7 7-4,-17-15-14,-2 21-20,-13-10 0,-3 7-2,-11-8 2</inkml:trace>
  <inkml:trace contextRef="#ctx0" brushRef="#br3" timeOffset="213411.2914">8970 13990 16,'26'-25'34,"-2"2"1,-4 4 0,-11-2-26,5 16 1,-19-8-1,5 13 1,-13 10-3,-3 8-2,-10 1 0,-3 10-3,-8 3 0,-4 10 0,-7 0 0,-1 8 0,-2-5 0,6 1 1,3-5-1,11-3 0,10-7 0,17-4 1,15-8-2,14-8 1,12-4-1,14-2 0,7-4 0,7 0 0,2 0-1,-1 3 1,-1 0-1,-2 4 0,-2 5-1,-3-2-2,5 7-6,-15-11-30,21 8 0,-3-9-3,10 4 1</inkml:trace>
  <inkml:trace contextRef="#ctx0" brushRef="#br3" timeOffset="215142.8803">20242 12463 41,'-5'-19'32,"3"0"1,1 2-2,6 5-25,-5-3-1,0 15 0,7-16-1,-7 16 1,0 0-1,11 17 2,-15-4-1,5 13 0,-6 1-1,2 11-2,-4 4 1,4 7-2,-2 7 1,2 7-1,-2 6 0,3 5 0,1 3 0,1 6 0,-2 3-1,1 4 1,-1 1-1,-1 5 0,-3 2 0,-1 2 0,-4 0 0,4-1-1,-1-1 1,4-2 0,1-3 0,3 1 0,3-5 0,0-1 0,3 0-1,-3 3 2,1 3-2,-5 2 0,-4 4 1,-2 2-1,-2 1 0,-2 1 1,1 1 0,1-3-1,3 0 1,1-1 1,3-3-1,4-2 0,1-3 1,4 3-2,-2-3 1,1 0-1,-2 0 2,0 2-2,0-2 2,-3-1-2,0-1 2,1-2-1,1-3-1,1-3 3,2-4-3,2-6 2,0-3 0,0-5 0,2-4-3,-9-16-4,10 6-31,-17-16-2,8-6-1,-13-13 0</inkml:trace>
  <inkml:trace contextRef="#ctx0" brushRef="#br3" timeOffset="215922.8753">20261 17251 56,'4'-11'38,"6"0"-2,-2-11-14,9 6-17,-6-2-3,7 3 2,-6 2-4,0 3 2,-12 10-2,11-15 2,-11 15 1,0 0-1,-11-5-1,11 5 1,-24 1-1,8 0 0,-4 0 0,-2 1 0,-5-2 0,-4-3 0,-5 1-1,-6-1 1,-5 0-1,-6-1 1,-7-1-1,-6 2 0,-9-1 1,-7 3-1,-9-1 0,-5 0 1,-6 2-1,-7 0 0,-5 0 0,-6 0 0,-5 0 0,0 0 0,-2 0 0,-2 0 0,-6-1 0,0 2 0,-4 1 0,-2 1 0,-2 2 0,-3 3 0,-5 1 0,-3 5 1,1 1-1,-1 0 1,-4-1 0,4 3 0,2-2 0,5-4 0,7 0-1,7-3 1,2-2 0,9-1-1,12-2 0,9-3 0,11 0 0,11-1 0,11-2-1,10 1 0,15 1 0,7-4-2,14 8-3,-2-12-14,24 9-19,-14-4-1,14 4 0,13-20-2</inkml:trace>
  <inkml:trace contextRef="#ctx0" brushRef="#br3" timeOffset="217108.4677">19735 14364 49,'-8'-26'36,"1"-8"0,13 5-2,-1-9-28,9 7-1,-3-2 1,4 9-3,-3 2 1,0 10-2,-12 12 1,15 0-2,-11 12 1,0 12-1,0 12 0,4 13 1,3 11-2,4 10 2,2 6-1,6 6 0,3-1 0,6-3 0,2-11 0,5-13-1,4-16 2,5-16-2,4-18 1,6-25-1,2-18 2,6-17-1,0-16 0,-2-13 1,-3-6-2,-5-3 0,-8 3-1,-7 8-1,-6 18-6,-23 3-29,8 31-1,-19 9-2,-1 22 0</inkml:trace>
  <inkml:trace contextRef="#ctx0" brushRef="#br3" timeOffset="217748.0636">18597 16587 49,'16'0'38,"-1"14"-2,-15-14-6,-6 34-27,-15 1 0,-5 11 0,-16 5-2,-8 4 1,-9 0 0,-5 2 2,-4-6-2,3-2 2,5-9-1,10-9 1,12-8-1,15-5 1,15-6-1,8-12-1,32 15 0,7-10-1,10 5 0,8 4 0,5 4 1,7 3-2,0 4 1,4 4 0,1 3-1,-1-1 0,5 0-1,2-4-2,8 2-9,-7-8-29,13-3 1,-8-8-3,5-4 0</inkml:trace>
  <inkml:trace contextRef="#ctx0" brushRef="#br4" timeOffset="222724.4317">20295 12414 36,'9'-11'32,"-9"11"2,12-4-12,-12 4-6,0 0-4,0 0-5,0 0-1,0 0-1,-1 10-2,1-10-1,-10 17 0,0-3-1,-3 8 0,-6 6-1,-8 5-1,-4 6 1,-8 6 0,-2 5-1,-5 6 1,-2 6 0,-9 3 0,-2 4 0,-6 4 0,-9 7 0,-8 5 0,-13 7 0,-7 10 1,-11 5-1,-5 6 1,-9 2-1,-3 5 1,-1 1-1,1 3 1,3-2-1,3-3 1,0-2-2,4 0 0,4-2 1,5 3-1,2-1 1,3-1-1,1 0 0,-2 1-1,1-3 2,-1 1 0,1-1 0,-4-2-1,-2 0 1,-1-4-1,-3-4 2,1 1 0,2-5-1,4 1 1,1-7-1,5-1 1,3-8 0,5 0 0,3-2-2,6-5 2,4-5-2,5-6 2,7-5 0,6-5 0,10-7 0,7-11-1,12-5 1,8-8-2,7-7 0,5-6-3,10 0-6,5-13-27,0 0-2,20-23-2,15-5 2</inkml:trace>
  <inkml:trace contextRef="#ctx0" brushRef="#br4" timeOffset="223504.4267">20139 12961 34,'-4'-11'32,"4"11"2,0 0-2,0 0-21,0 0-4,0 0-2,1 14-1,-3 5 0,-10 3-2,-2 12 1,-12 5-1,-8 12-1,-11 6 0,-9 11-1,-11 8 1,-11 12 0,-14 8 0,-7 9 0,-7 2 0,-8 6 0,-6 5 0,-5 5 0,-8 1-1,-3 1 0,-1 1 0,-1 2-2,-6 4 1,0 4 1,0 0-1,3-1 1,2 0-1,4 1 0,2-1 1,0-2-1,4-2 1,3 0-2,0-2 2,-3 0-3,-3-2 3,-4-5 0,2 1 2,0-4-1,1-7 0,2-4 2,1-7-2,9-10 2,10-7-2,12-8 1,9-11-3,13-9 0,16-6-5,6-17-20,25-9-12,5-14-2,23-10 0</inkml:trace>
  <inkml:trace contextRef="#ctx0" brushRef="#br4" timeOffset="224097.2229">17846 14480 30,'-2'-13'36,"-4"-7"0,9 7-2,-8-12-21,12 13-3,-10-8-2,3 20-1,5-20-2,-5 20-3,0 0 0,0 0 0,9 22 0,-8 4-1,-3 10 0,-4 8 0,-5 12 0,-6 9-2,-6 11 1,-5 7 0,-3 8 0,0 2 0,3-3 0,8-5 0,12-13 1,21-12 0,22-21 0,25-20 0,25-26 0,22-17-1,18-14 1,14-9-1,6-4 0,-2-2-1,-11 4 0,-18 3-4,-10 18-7,-30-4-26,-11 16 0,-26-4-2,-9 11 0</inkml:trace>
  <inkml:trace contextRef="#ctx0" brushRef="#br4" timeOffset="225454.4142">16671 12974 11,'14'-24'33,"-1"-2"0,2 6 2,-10-9-14,12 19-6,-13-10-5,6 15-2,-10 5-2,0 0-2,-8 11-1,-5 11-1,-8 8-1,-4 9 0,-9 10-1,-7 14 1,-7 6-1,-3 9 0,-4 4 1,0 3 0,3-2 0,4-4-1,9-10 1,9-11 0,10-14-1,16-13 1,13-15 0,18-16 0,18-13 0,16-8-1,12-3 1,13-2 0,5-2-1,5 3 1,-1 4-1,-7 5 0,-9 5 0,-10 4 0,-13 3 0,-12 0 0,-12 0 0,-13-4-1,-12-3 0,-11-6 0,-14-3 0,-11-7 0,-8-7 0,-9-7 1,-10-3 0,-4-3 1,-5-2-1,-2 2 1,2 2 0,4 6 0,7 6-2,9 3-1,19 10-4,8-9-14,29 17-16,10-4-1,24 5-1,10-7-1</inkml:trace>
  <inkml:trace contextRef="#ctx0" brushRef="#br4" timeOffset="226016.0106">17677 13052 61,'-17'-19'39,"-7"-5"-3,8 10 3,-8 2-32,6 16-2,-1 6 0,6 15-2,-1 10 0,5 14-1,-2 8 0,3 9-1,3 5 0,0 6-1,0-3 1,2 0-1,1-8 1,0-8-1,2-12 0,3-13 1,2-18-1,6-19 1,2-19 0,3-17-1,1-13 1,-1-12-1,1-13 1,-3-9-1,-1-6 1,-2 1 0,2 7-1,-4 8 1,4 10-1,2 10 1,7 15-1,5 13 0,7 17 0,5 11 1,2 8-1,2 8 0,-1 3 0,-7 7 1,-9 3-1,-14 6 0,-22-1 0,-18 3 0,-17-1 0,-16-4-1,-10-5-1,-6-8-3,9 3-23,2-21-11,26 2 0,14-15-3</inkml:trace>
  <inkml:trace contextRef="#ctx0" brushRef="#br4" timeOffset="227451.2014">20973 13582 37,'10'-15'33,"-4"-4"1,4 4-1,-10-7-20,11 14-4,-10-7-2,-1 15 0,4-10-2,-4 10-1,0 0 0,-5 18-1,0-4 0,4 10 0,1 9-1,2 9-1,3 9 0,1 5 0,2 6-1,0 0-1,-1 3 0,-1-4 1,-4-6-1,-3-5 1,-4-8-1,-2-5 1,-4-10 1,-4-9 0,-3-9-1,1-10 1,-2-10-1,5-12 0,5-14 1,4-13 0,10-12 0,7-11-1,10-6 1,5-4 0,7 1 0,2 5 0,1 7 0,-2 12-1,-4 14 0,-3 13 0,-6 14-1,-6 12 1,-4 12 0,-5 11 0,-5 7 0,-4 10 0,-4 7 0,-3 3 0,-3 3 0,-4 0 0,-4 0 0,-4-4-1,-3-5 0,-3-6-1,-1-5 0,-1-12-3,8 1-4,-5-18-24,29 1-3,-17-1-2,17 1 1</inkml:trace>
  <inkml:trace contextRef="#ctx0" brushRef="#br4" timeOffset="227809.9991">21639 13793 57,'-17'-27'36,"5"9"1,-13-2-1,7 20-25,-10-3-4,5 14-2,-1 9-1,-1 13 0,1 10-2,3 8-1,4 4 0,4 6-1,4 1-1,5-2-1,4-1-1,1-11-5,13 1-28,-11-13-2,6 0 0,-8-18-1</inkml:trace>
  <inkml:trace contextRef="#ctx0" brushRef="#br4" timeOffset="227965.9981">21320 14201 75,'5'-20'41,"14"13"-3,2-6 2,13 6-35,6-1-5,8-7-6,15 9-31,-7-8-1,5 8-3,-12-3 1</inkml:trace>
  <inkml:trace contextRef="#ctx0" brushRef="#br4" timeOffset="228917.592">17479 17961 36,'0'0'40,"0"0"2,0 0-2,-46-5-28,46 5-5,0 0-2,0 0-1,0 0-1,47-22-1,-47 22-1,52-14 0,-52 14-3,69-13-1,-69 13-4,84-7-16,-33 2-17,-2 0-1,5-2 0</inkml:trace>
  <inkml:trace contextRef="#ctx0" brushRef="#br4" timeOffset="229603.9876">18581 17647 47,'-6'-13'38,"-5"0"-2,1 7 0,-4 1-30,14 5 1,-14 9-1,14-9-2,0 0-1,0 0 0,0 0-1,0 60 1,0-60-1,4 51 0,-4-51 0,1 70-3,-1-70 3,0 86-3,-1-37 2,1-49-1,-2 92 0,2-92-1,4 88 1,-4-88 0,1 68 0,-1-68 1,0 0 0,1 51-3,-1-51 3,0 0 1,0 0-3,2-58 4,-2 58-2,25-105 0,-23 6-1,7-2 1,-3 3-1,6 20-1,-2 10 1,11 20-1,1 15 1,9 16 0,4 8 0,2 2 0,4 5 0,-1 2 0,1 9 0,-3 7-1,-3 4 1,-35-20 0,0 0 0,0 0 0,41 61 0,-41-61 0,0 0 0,-23 64 0,23-64 1,-48 46-2,48-46 1,-65 40-2,65-40 2,-72 30-1,72-30 0,-65 20-3,65-20-17,-49 15-17,49-15-1,0 0-1,0 0-1</inkml:trace>
  <inkml:trace contextRef="#ctx0" brushRef="#br4" timeOffset="230056.3847">19226 17921 39,'0'0'39,"0"0"2,0 0-2,0 0-25,0 0-9,0 0 0,0 0-1,0 0-2,0 0 0,0 0-2,0 0 2,-38 58-3,38-58 3,0 0-3,-5 59 0,5-59 0,0 0-3,21 48-2,-21-48-33,0 0 2,59 21-5,-59-21 1</inkml:trace>
  <inkml:trace contextRef="#ctx0" brushRef="#br4" timeOffset="230243.5835">19316 17549 73,'-28'16'42,"4"-4"-2,16 1-1,11 1-47,-3-14-31,36 0-2,-8-13-2,7-6 0</inkml:trace>
  <inkml:trace contextRef="#ctx0" brushRef="#br5" timeOffset="289383.1885">20834 14645 40,'-3'-10'36,"3"10"0,0 0-1,22-3-28,-10 0-2,11 5 0,4-6 1,10 1-2,3-5-1,8 1 0,3-3-1,2-1 0,-3 1-1,-3 3 0,-6 5 0,-7 6-1,-11 8 0,-9 10 0,-9 9-1,-8 9 0,-9 7 1,-4 8-2,-5 5 2,-1 2-2,1 3 0,1-10-3,11 4-30,-4-21 0,16-3-2,3-20-1</inkml:trace>
  <inkml:trace contextRef="#ctx0" brushRef="#br5" timeOffset="289570.3885">21606 14917 61,'-23'12'39,"8"4"-2,-3-12-3,18-4-42,0 0-26,-7-12-2,18 5-2,-4-8 1</inkml:trace>
  <inkml:trace contextRef="#ctx0" brushRef="#br5" timeOffset="289913.5885">21926 14696 23,'-14'-11'33,"1"6"3,13 5-2,-25-2-21,20 17-1,-10-4-3,8 11-3,-7 0 0,7 8-1,-2-3-1,7 4-2,2-3 1,10-5-2,6-7 0,10-6 0,9-8 0,5-7 0,5-5-1,1-5-2,-2 0-1,-9-5-3,5 11-24,-20-12-6,-1 11-2,-13-9 2</inkml:trace>
  <inkml:trace contextRef="#ctx0" brushRef="#br5" timeOffset="290085.1885">22114 14723 58,'-25'35'36,"-5"-3"1,9 12-2,-3-1-29,8-1-5,5 3-3,2-12-12,17 8-21,-1-13 0,12 0-2,-2-17 1</inkml:trace>
  <inkml:trace contextRef="#ctx0" brushRef="#br5" timeOffset="290428.3885">22279 14733 64,'0'0'40,"19"8"-3,-1-16 2,7 1-34,14-6-2,6 1 1,-1-1-1,-3 2 0,-5 3 0,-7 5 0,-11 5-1,-8 11-1,-12 5-1,-7 9-1,-8 8 1,-8 8-1,-7 7 0,-3 3 0,-1 3-1,0-7-5,18 5-23,-10-20-8,18 0-1,-2-23-2</inkml:trace>
  <inkml:trace contextRef="#ctx0" brushRef="#br5" timeOffset="293017.9885">22852 14417 47,'4'-11'34,"-4"11"1,8 20-3,-5 17-27,-8 10-2,2 14-1,-4 7-1,1 6-2,3 4-2,-1-14-14,12-2-17,1-15-1,11-10 0</inkml:trace>
  <inkml:trace contextRef="#ctx0" brushRef="#br5" timeOffset="293314.3885">23196 14646 48,'-28'13'32,"-2"10"2,-10-1-1,3 8-28,-6-5-1,9 4-1,-1-7 0,9 0-2,8-7 2,9-1-1,6-4 0,3-10-1,23 13 0,1-9-1,1 1 0,6-3-1,5 1-2,1-5-2,9 10-9,-11-13-20,11 6-3,-9-7 2,8 1-1</inkml:trace>
  <inkml:trace contextRef="#ctx0" brushRef="#br5" timeOffset="293782.3885">23581 14825 48,'14'3'33,"-14"-3"2,-9 13-1,-7-7-29,1 8 0,-8-4-2,3 5 0,-4-2-1,4 2 2,0-6-1,7 1-1,13-10 0,0 0 0,0 0 0,22-2 0,0-7-1,6-3 0,1 0 0,2-2 0,-3 2-1,-5 3 0,-4 4 0,-5 5-1,-14 0 1,9 21-1,-12 3 0,-8 7 1,-3 12-1,-4 8 1,-4 9-2,-5 6 2,-3 4-1,-4 5 1,-4 0 0,-2 2-1,-3-7 2,0-3-2,0-10 2,4-10-1,3-11 1,7-13-2,8-19 2,11-15-1,10-17-1,8-18-1,12-7-3,0-20-7,17 4-23,-7-13 0,11 11-3,-9-2 2</inkml:trace>
  <inkml:trace contextRef="#ctx0" brushRef="#br5" timeOffset="294375.1885">23889 14814 50,'0'0'35,"0"0"1,-12 27-3,-1-12-28,0 7 0,-5-2-1,3 1 0,0-3-1,3 0-1,4-7-1,8-11 0,0 0 0,0 0-1,21-10 1,-3-6-1,3-2 0,1-4 0,-2 0 1,-3 0-1,-3 1 1,-3 5 0,-7 3 0,-4 13-1,0 0 1,-14 2 0,3 8 0,0 5 0,3 1-1,5 0 0,6-3 1,8-4-1,11-8 1,7-4-1,8-8 1,4-1-1,2-2 1,0 1 0,-6 5 0,-7 8 0,-12 11 0,-10 12-1,-13 9 0,-9 7 0,-5 6-1,-9 0-2,2 0-3,-2-23-21,19 1-10,9-23 0,0 0-2</inkml:trace>
  <inkml:trace contextRef="#ctx0" brushRef="#br5" timeOffset="294546.7885">24649 14418 67,'0'0'37,"-27"48"0,-15 5-1,-2 15-32,-8 10-3,2 3-3,14 5-33,-3-19-1,18-3-2,2-18 0</inkml:trace>
  <inkml:trace contextRef="#ctx0" brushRef="#br5" timeOffset="294858.7885">24736 14665 74,'-26'18'40,"-14"4"-4,4 11 0,-1-1-35,8-1-2,10-6 1,14-4-1,14-9 1,12-3 0,9-7-1,5 0 1,-1 0 0,-7 5 1,-7 4-1,-14 6 1,-13 7-1,-13 4 0,-9 4-1,-11-2-4,4 7-32,-15-10 1,6 3-2,-10-12 0</inkml:trace>
  <inkml:trace contextRef="#ctx0" brushRef="#br5" timeOffset="299835.1885">19801 17720 58,'0'0'39,"0"0"0,0 0 0,0 0-34,0 0 0,-31-18-5,44 11-5,5-3-4,-18 10-29,0 0 0,57-8-1,-57 8 0</inkml:trace>
  <inkml:trace contextRef="#ctx0" brushRef="#br5" timeOffset="300006.7885">19817 17854 52,'0'0'42,"0"0"-3,-56 43 1,56-43-35,0 0-4,0 0-5,0 0-31,0 0-1,0 0-2,66 15 0</inkml:trace>
  <inkml:trace contextRef="#ctx0" brushRef="#br5" timeOffset="300443.5885">20444 17491 51,'0'0'38,"0"0"-1,0 0 0,0 0-34,-12 24 1,12-24-2,0 0 0,-27 50 1,27-50 0,-23 46 0,23-46 1,-14 49-1,14-49 0,0 0 0,14 58 1,-14-58-2,0 0-2,62 29 3,-51-29-2,57-2-4,13-6-1,13-13-4,-4-9-21,-2 4-9,-24 6-1,-17 9-3</inkml:trace>
  <inkml:trace contextRef="#ctx0" brushRef="#br5" timeOffset="300708.7885">20717 17541 75,'0'0'41,"0"0"-1,-18 56-10,18-56-27,-16 52-2,16-52 2,-14 60-3,14-60 1,-10 60-1,10-60-2,-1 58-8,1-58-29,12 53-1,-12-53-1,0 0 0</inkml:trace>
  <inkml:trace contextRef="#ctx0" brushRef="#br5" timeOffset="301067.5885">21254 17622 79,'0'0'43,"-45"49"-1,45-49 1,0 0-41,0 0-8,0 0-30,0 0-3,0 0-4,0 0 2</inkml:trace>
  <inkml:trace contextRef="#ctx0" brushRef="#br5" timeOffset="301582.3885">21603 17368 47,'0'0'39,"-15"1"-1,-6 6 0,4 8-29,-9 2-4,3 8-1,0-4-1,5 6-1,8-3 0,9-2 0,8-4-1,12-3 1,10-1-1,12-7 0,4 1 0,3-3-1,-1 1 0,-47-6 1,0 0-1,61 18 0,-61-18 0,0 0 0,0 0 0,40 46 3,-40-46-3,0 0 1,-16 52-2,16-52 1,0 0-3,-37 57-5,37-57-31,0 0-4,-36 50 4,36-50 1</inkml:trace>
  <inkml:trace contextRef="#ctx0" brushRef="#br5" timeOffset="301816.3885">21647 17394 61,'-13'2'40,"-3"-7"-1,16 5 0,3-12-33,15 3-2,6-3-1,10 2 0,4 0-2,4 3-1,3 1-2,-1-1-5,11 9-32,-14-5 1,8 6-3,-14-6 1</inkml:trace>
  <inkml:trace contextRef="#ctx0" brushRef="#br5" timeOffset="302377.9885">22360 17309 31,'-19'2'37,"-11"0"1,2 8-3,-10 0-19,5 7-11,-2-1-2,6 3 0,6-1 0,9 1 0,10-5-1,12-4 1,9-4-1,14-4 0,9-1 0,9 2-1,1-1 1,1 5-1,-5 5 0,-10 7 0,-12 7-1,-24-26 0,0 0 3,2 56-3,-2-56-1,0 0 4,-47 68-3,47-68 2,-47 39-1,47-39 1,-31 12-2,-8-12 1,0-20-1,22-8-2,5-18 2,24-12-3,19-8 2,16 3-5,7 26-10,-11 5-23,4 18 1,-16 0-2,1 11 0</inkml:trace>
  <inkml:trace contextRef="#ctx0" brushRef="#br5" timeOffset="302923.9885">22941 17371 30,'-11'-8'34,"11"8"2,-25-19-1,16 9-26,-13-5-3,4 7 1,-8-1-2,5 5 0,-6 2 0,5 7-1,-1 2-1,5 5 0,5 6-2,4 1 1,9 3-1,9 0 0,6-2 0,7-4 0,4-2 0,6-4-1,0-4 0,0-2 1,-1 0-1,-7-1 1,-4 6-1,-5 4 0,-8 4 0,-6 5 0,-1-22 0,0 0-1,-16 47 1,16-47 2,0 0 0,-34 51-2,34-51 0,-26 19 3,1-9-3,3-11 0,6-14 0,4-11-2,10-18-1,15-12 2,9-9 0,3 10-4,10 6 0,-7-3-20,12 19-13,-10 0 0,9 18-1,-14 1 0</inkml:trace>
  <inkml:trace contextRef="#ctx0" brushRef="#br5" timeOffset="303267.1885">23296 17206 12,'-4'-40'34,"4"9"3,-8 2 0,9 15-19,-15 5-6,14 19-2,-8 10 0,7 12-5,-2 8-1,3 10-1,1 9-1,3 3-2,1 3-2,-5-65-9,3 63-25,-3-63 0,10 62-4,-10-62 0</inkml:trace>
  <inkml:trace contextRef="#ctx0" brushRef="#br5" timeOffset="303547.9885">23463 17143 47,'-38'16'39,"3"13"-1,-10-2-1,15 4-28,-6-2-2,12-1-2,6-5-1,15-6 0,9-6-1,14-9 0,11-5-1,9-6-1,5 1 1,3-2-2,-1 1-1,-4 1-2,-5 7-2,-12 2-7,2 11-28,-20-1 1,5 4-1,-13-1 1</inkml:trace>
  <inkml:trace contextRef="#ctx0" brushRef="#br5" timeOffset="304062.7885">23688 17308 55,'-17'0'38,"-9"-7"0,11 7-2,-7-5-29,6 5-1,-7 1-1,5 8-2,-3 6 0,5 6 0,0 5-1,6 5 0,5 0-1,10-1 0,8-7 0,8-5 0,7-12 0,6-8 0,3-10-1,3-9 1,1-7-1,-9-2 0,-4-1 1,-5 1-1,-5 4 0,-9 9 0,-6 5 0,-3 12 0,-11 8 0,0 17 1,-3 15-2,14-40 1,-19 59 0,19-59 0,-21 84 0,7-36 1,-5 5-1,3 4 0,-6 2 1,-1 0-3,-6-1 2,4-1-2,-5-4 2,30-53-1,-65 83 0,65-83-1,-59 54-3,59-54-17,-56 16-16,56-16 1,0 0-5,-51-67 1</inkml:trace>
  <inkml:trace contextRef="#ctx0" brushRef="#br5" timeOffset="304795.9885">24106 17403 45,'-15'1'37,"15"-1"1,-17 15-2,10 3-29,-9 3 0,4 6-3,-4 2-1,3 0-1,1-3 0,5-1 0,6-14 0,1-11-1,18-1-1,0-14 1,4-12-1,5-1 0,1-7-1,-3 0 1,-2 5 1,-4 3-1,-8 4 1,-2 7 0,-9 16 0,2-11 0,-2 11 0,-11 14 0,6-4 1,1 3-2,2 0 1,3 1-1,4-3 1,5-5 0,5-7 1,6-5-1,3-4 0,4-3 1,0-2-1,-1-2 1,-3 2-1,-2 5 0,-7 8-1,-15 2 1,12 22-1,-17 0 1,-4 9-1,-5 6 0,14-37-2,0 0 2,-27 67-3,27-67-8,0 0-29,-18 58 1,15-42-2,3-16 0</inkml:trace>
  <inkml:trace contextRef="#ctx0" brushRef="#br5" timeOffset="304983.1885">24920 16975 61,'-10'29'39,"-10"12"-2,-16 6 1,-2 22-35,-10 1-3,-5 7-1,53-77-3,-54 95-24,27-49-7,1 2-4,26-48 2</inkml:trace>
  <inkml:trace contextRef="#ctx0" brushRef="#br5" timeOffset="305310.7885">24915 17293 43,'-40'9'38,"2"12"1,-11-2 0,9 16-15,-4-9-23,14-1 2,7 0-2,12-4 2,15-5-2,13-8 1,13-8-1,12-5 1,5-4 0,2 2 0,-3 0 0,-6 6 0,-11 4 0,-13 12 0,-18 11-2,2-26-1,0 0 0,-41 54 1,41-54-1,0 0-5,-57 58-29,57-58-4,-29 18-1,-7-13-1</inkml:trace>
  <inkml:trace contextRef="#ctx0" brushRef="#br5" timeOffset="319849.9885">18125 12677 66,'0'0'37,"0"0"-1,-11-17-11,22 13-16,2-10-2,15-2-3,10-11 0,14-4 0,11-5 0,11-2-2,5-1 0,1 3 0,-6 6-2,-9 6-1,-12 15-2,-18 2-4,-6 20-14,-29-13-16,7 22 0,-24-10 1,2 7-1</inkml:trace>
  <inkml:trace contextRef="#ctx0" brushRef="#br5" timeOffset="320146.3885">18189 12878 77,'0'0'40,"30"-11"-1,0-13-1,15-1-34,12-3-2,11-5 1,8 0-1,5 1-1,0-1-1,-5 3-1,-3 1-1,-7 2 1,-6 6-3,-14-2-1,-4 9-2,-18-5-4,1 15-25,-25 4 1,0 0-2,0 0 2</inkml:trace>
  <inkml:trace contextRef="#ctx0" brushRef="#br5" timeOffset="358959.1885">19653 11768 59,'-4'-23'35,"-1"2"1,-4-1-3,1 12-25,-8 1-3,1 11 1,-11 5-1,-4 16 0,-9 3-1,-2 10-2,-4 4 1,1 5-2,3-2 1,7 0-2,11-5 1,14-5-2,11-9 2,17-3 0,13-8-1,13-3 1,10 0 0,5-1 0,4 2-1,-2 5 1,-4 5 0,-7 5-1,-10 5 0,-15 3 1,-13 5-2,-10 2 2,-15-3-2,-9-1 2,-8-8-1,-4-10 0,-5-10 0,3-13 0,3-18 0,9-18 0,8-17 0,10-14-1,15-6 2,8-4-2,9 0 1,4 4 1,3 14-5,-8 8-4,3 25-29,-17 8 3,-12 22-3,0 0-1</inkml:trace>
  <inkml:trace contextRef="#ctx0" brushRef="#br5" timeOffset="359177.5885">19943 11993 99,'-21'2'42,"6"3"-2,-4-13-3,-3-6-44,30 3-31,-2-8-1,16 4-1,0-7 0</inkml:trace>
  <inkml:trace contextRef="#ctx0" brushRef="#br5" timeOffset="368646.7885">20174 11679 75,'0'-13'38,"0"13"-1,6-17 1,-6 17-34,0 0 0,13-5-2,-13 5 0,22 2 0,-5-7 1,8-2-1,5-6-1,5-2 1,5-6-1,5-4 0,0 0 0,-2 3 0,-4 5 0,-7 6-1,-8 9 1,-6 12-1,-11 15 0,-12 10 3,-9 18-3,-6 9 0,-5 6 0,-3 5 0,2 0-1,1-7-2,9-5-2,-1-20-33,25-5 0,2-24 0,16-10-1</inkml:trace>
  <inkml:trace contextRef="#ctx0" brushRef="#br5" timeOffset="369005.5885">20803 11440 88,'-6'11'39,"6"-11"-1,18-14 1,8-1-37,-2-2 0,7-4 0,3 1 0,-4 1-1,0 4 1,-5 3-1,-3 6 1,-6 6-1,-6 12 1,-5 9-1,-7 13 0,-3 12 0,-3 6 1,-4 8-1,0 6 1,0 0-2,-1-4-3,6-6 0,0-16-8,14-5-26,-2-16-4,14-5 2,-3-24-3</inkml:trace>
  <inkml:trace contextRef="#ctx0" brushRef="#br5" timeOffset="369473.5885">21370 11132 59,'7'-19'36,"-7"2"-1,0 17-1,-6-12-23,7 22-3,-7 7-3,5 14 0,-2 7-2,3 9 0,1 4-1,2 5-1,4 3-2,2-6-1,6 0-7,-8-16-27,15-7 0,-3-15-1,10-8 0</inkml:trace>
  <inkml:trace contextRef="#ctx0" brushRef="#br5" timeOffset="369738.7885">21692 11151 72,'-34'15'38,"-7"3"0,6 16 1,-8-10-29,12 8-3,2-5-2,13 1-1,5-11-2,12-4 1,11-9-2,9-3 0,9-6 0,7-4-2,8-1 0,4-4-2,4 5-3,-7-12-13,8 17-19,-13-8 1,6 11-2,-17-6 2</inkml:trace>
  <inkml:trace contextRef="#ctx0" brushRef="#br5" timeOffset="370222.3885">22007 11192 77,'0'0'36,"-21"-12"0,11 16 1,-13 2-27,8 13-3,-12 3-1,5 12-1,-6 1-2,4 5 0,1-3 0,8-1-1,5-9-1,10-5 0,10-10-1,6-11 0,8-8 0,3-7 0,2-5 0,2-6 0,-3 1 0,-5 1 0,-3 2 0,-6 4-1,-14 17 1,10-8 0,-13 20-1,-8 12 0,-4 14 0,-4 11 2,-3 18-1,-3 9-2,1 6 2,-3 1-1,4-1 1,2-7 0,1-9 0,4-12-3,1-17 4,5-12-1,0-14 0,10-11 0,-9-21 0,9-8 0,4-14 0,2-11 2,7-12-2,5-11-1,5 0-1,0-3-2,11 11-7,-12-5-26,16 17 0,-6-2-2,10 16 0</inkml:trace>
  <inkml:trace contextRef="#ctx0" brushRef="#br5" timeOffset="370768.3885">22467 11074 65,'0'0'39,"-26"15"0,14 3 0,-9-8-12,5 17-22,-3 1-2,3 5-1,2-1-1,1 1 0,7-7 0,5-4-1,5-8 0,6-9 0,6-11 0,4-9 0,6-8 0,0-6-1,0-4 2,-2-4-1,-3-4 1,-4 5 1,-4 5 0,-5 11 1,-4 3-2,-4 17 0,0 0 0,0 0 0,1 11-1,2 0-1,4 2 0,-7-13-1,23 16 2,-4-13 0,2-5 1,2-1-1,-2-2 0,0-2 1,-5 2-1,0 0 1,-4 2-1,-12 3 1,12-3-1,-12 3 0,0 0 0,6 14 0,-6-2 0,-1 3 0,-4 3-1,2 4 1,-2 1-2,-2-1-1,5 1-4,-8-15-24,18 4-9,-8-12 2,19-14-3</inkml:trace>
  <inkml:trace contextRef="#ctx0" brushRef="#br5" timeOffset="370971.1885">23206 10424 97,'-20'43'39,"-2"26"2,-12 3-3,12 13-31,-10-2-5,7 1-2,5-4-5,-1-22-20,17-3-14,-2-19 0,14-6-2,-1-20 2</inkml:trace>
  <inkml:trace contextRef="#ctx0" brushRef="#br5" timeOffset="371283.1885">23350 10725 100,'-23'14'40,"6"14"2,-11 2-3,10 3-30,-2-3-5,8-1-2,6-7-1,8-5 0,8-6 0,6-5-1,3-3 1,4-2-1,-2-1 1,-2 1 0,-5 4 0,-6 5 0,-8 5-1,-7 5-1,-8 4 1,-5 3-2,-4 3 0,-4 0-3,5 3-4,-12-12-31,16 6-1,-5-12 2,15 2-3</inkml:trace>
  <inkml:trace contextRef="#ctx0" brushRef="#br5" timeOffset="372843.1885">18918 14305 11,'0'0'28,"-6"-14"1,-7 2-9,13 12-5,-21-9-2,21 9-2,-21-8-3,21 8-1,-17-3 0,17 3-2,-10-3 0,10 3-2,0 0 0,0 0-1,0 0 1,1 18-1,0-8-1,1 4 1,3 4-1,2 8 1,3 3-1,4 5 1,6 3 0,9 3 0,7 3-1,9 1 1,10-1-2,11-4 0,10-5 1,8-4-1,4-4 0,0-4-1,2-7 0,-3-7 0,-4-6 1,-4-8 1,-5-8-1,-4-5 1,-2-5 0,-2-4 0,-6 0 0,-7 3 0,-8 4 0,-8 6 0,-10 8-1,-12 5-2,-15 2 0,2 10-2,-8 3-2,-13-14-11,9 12-20,-9-10 0,9 3 0,-8-12-1</inkml:trace>
  <inkml:trace contextRef="#ctx0" brushRef="#br5" timeOffset="384792.7885">19779 13782 22,'0'0'28,"0"0"1,6-10-6,5 10-11,-9-15-1,12 10 0,-7-14-1,15 5-1,-2-15-1,17 1 0,8-15-3,20-7-2,12-13 0,15-7-2,10-2-4,0-14-13,8 15-16,-14 2-3,-12 16-1,-23 8 0</inkml:trace>
  <inkml:trace contextRef="#ctx0" brushRef="#br5" timeOffset="385697.5885">21082 12697 71,'0'0'36,"-12"-1"0,24-3-2,6-8-33,13-2 0,9-2 1,5 0-1,0 0 0,0 3 0,-5 3 0,-7 5-1,-8 5 1,-10 7-1,-11 7 0,-8 8 1,-8 4-1,-5 5 1,-3 2-1,1-2 0,6 0 0,2-6 1,10-5-1,9-5 0,11-6 0,6-3 1,6-3 0,4 5-1,-2-2 1,-2 6 0,-7 2 0,-8 5 0,-12 4 0,-10 5 0,-10 4-1,-7 0 0,-4 3-2,-2-7-1,7-1-3,0-21-9,22-6-20,0 0-2,23-36 1,10-10-1</inkml:trace>
  <inkml:trace contextRef="#ctx0" brushRef="#br5" timeOffset="385884.7885">21883 12543 61,'7'-13'37,"-7"13"-1,-17 4 1,-5 9-26,4 22-4,-4 7-3,5 11-1,-2 5-1,8 6-2,2 0 0,5-4-3,10 1-5,-5-16-28,18-5 2,-2-18-4,10-9 1</inkml:trace>
  <inkml:trace contextRef="#ctx0" brushRef="#br5" timeOffset="386477.5885">22019 12795 72,'10'-12'36,"-10"12"0,0 0-8,0 0-21,0 0-3,-9 18 0,1-6-1,1 0-1,0 0-1,4-1 1,3-11 0,4 13-1,-4-13 0,22-3 0,-8-5-1,2-1 1,-1 0-1,-2-1 1,-4-1-1,-9 11 0,6-11 0,-6 11 0,0 0-2,-19-1 0,19 1-5,-17 0-28,17 0-1,7-13-1,9 0 0</inkml:trace>
  <inkml:trace contextRef="#ctx0" brushRef="#br5" timeOffset="386851.9885">22685 12289 67,'0'0'37,"-3"-14"-1,-6 26 1,-17 6-27,1 18-4,-11 8 0,0 17-1,-6 9-1,3 12 0,3 1 0,10 5-1,8-7-1,13-8-1,12-10 0,11-12 0,9-15 0,5-14-1,3-13 0,0-11 0,-5-9 0,-7-7 0,-7-5 0,-10-3 0,-10-4-1,-8-3 0,-9 2 0,-5-3-2,0 4 0,-2-6-3,11 13-6,-5-11-26,19 10 0,2-6-1,18 6 1</inkml:trace>
  <inkml:trace contextRef="#ctx0" brushRef="#br5" timeOffset="387273.1885">23045 12034 75,'-8'11'38,"-9"-2"-1,0 19 0,-8-3-30,4 12-1,-3-1-1,7 4-1,5-2-1,8-2 0,9-7-2,9-10 0,9-8 0,7-11-1,4-11 1,3-5-1,-4-12 0,-1-2 0,-10-2 1,-10-1-2,-9 0 1,-11 6-1,-9 4 0,-8 3-2,-1 13-1,-5 0-3,16 16-31,-10-3 1,15 13 0,1-3-2</inkml:trace>
  <inkml:trace contextRef="#ctx0" brushRef="#br5" timeOffset="387491.5885">23308 12916 101,'-22'10'42,"3"-5"-2,-7-12-4,5-9-69,7 7-7,-6-14 0,15 7-2</inkml:trace>
  <inkml:trace contextRef="#ctx0" brushRef="#br6" timeOffset="435352.3885">24079 6121 31,'-38'6'30,"-7"-4"2,-5 0 1,3 8-19,-20-10-2,5 11-2,-14-6-5,2 7 0,-11-4-1,0 6-2,-5-5 0,2 3 0,-1-6 0,3 1 0,2-4 0,5-1-1,1-3 1,6 0-1,-1-3 0,0 2 0,0 1 0,-2 1-1,-1 1 0,-3 5 1,0 0-1,2 2 0,2 0 0,8-1 0,5-1 0,8-2 1,7-1-1,10-3 1,8-1 0,8-1 0,5 0-1,16 2 1,-16 6-1,16-6 0,-5 18 0,1-2-1,-1 4 1,-5 5 0,-4 3-1,-4 1 1,-2 2 0,-3-1 0,-4 2-1,0-1 2,-3 1-1,-2 0 1,-1 1 0,-3 3 0,-7 1-1,-2 0 0,-4-1 0,-2-1 1,-3-4-1,-3-4 0,-1-4 0,-1-6 1,1-4-1,0-5 1,-2-3-1,-2-2 0,-2-3 0,-4 1 0,-5-3 0,-5 3 0,-8-2 0,-9 4 0,-6-1-1,-8-1 1,-7 1 0,-9 2 0,-6 0 0,-5 1 0,-5 2 0,-3 1-1,-12 1 1,-2 1 0,-6 3 0,2 0 1,-2-2-2,-2 1 1,3-3 1,3-2-1,7-4 0,6 0 0,1-3 0,2-1-1,8 1 1,2 1 0,5 0 0,4 2 0,2 3 0,6 0 0,9 2 0,11 0 0,9 0 1,11 1-2,10-1 1,13 3 0,10-1 0,10 2 0,6 2 0,6 3-1,2 4 1,2 5 0,1 5 0,-1 5-2,-2 3 2,-2 6-1,-2 4 0,-1 6 0,-2 7 0,-1 0 0,-2 5 1,1 1 0,1-1 0,3-1 1,3-5 0,3-3 0,5-10 0,6-5-1,6-10 1,3-5-2,3-5 2,3-4-1,-3-5 0,4-3-1,-8-11 1,10 17 0,-10-17 0,3 15 0,-3-15 0,4 13 1,-4-13-1,10 9 0,0-9 1,8-1-1,6-1 0,6-2 1,7-2 0,10 2-1,4 0 1,4 2-1,7 0 1,6 3-1,7-2 0,11 1 1,7-1-1,7-3 0,10-2 1,13-1-1,13-2 0,4 0 0,7 1 1,2 1-1,7 2 0,0 3 0,-1 3 0,-2 4 1,-6 1-1,0 3 0,-3 1 0,-4 2 0,-4-1 0,-5 2 0,-3 0 0,-3 2 0,-2 0 0,-6 0 0,-7 2 0,-4 0 0,-10 3 0,-8 1 0,-8-1 0,-10 2 1,-9 0-1,-10-1 0,-9 0 0,-7-2 0,-7-1-1,-6-1 1,-5-3 0,-5-3 0,-12-11 0,13 17 0,-13-17 0,0 0 0,1 12 0,-1-12 1,0 0-1,0 0 0,0 0 0,-11-16 0,11 16 0,-4-16 0,4 16 1,-8-19-2,8 19 2,-10-16-1,10 16 0,-9-11 0,9 11 0,0 0 0,0 0 0,-11-11 0,11 11-1,0 0 1,0 0 0,-3 13 0,3-3 0,-1 4 0,0 6-1,-2 4 2,0 7-1,0 6 0,-1 3 2,2 6-1,0 3 1,0 2-2,1-1 2,1 3-2,-2-2 2,-1-2-2,-2-1 0,-2-3 0,-2-2 0,-3-3 0,-1-2 1,1-6-1,-1-4 0,2-1 0,2-8 0,2-3 0,1-3 0,6-13 0,-4 13 0,4-13 0,0 0 0,0 0 1,0 0-1,0 0 0,0 0 0,0 0 0,0 0 0,4 10 0,-4-10 0,0 0 0,0 0 0,18 2 0,-8-2 0,6 0 0,6-1 0,6 0 0,9 0 0,8-1 1,8 0-1,9 0 0,10 0 1,8-2-1,10-1 0,11-1 0,9-2 0,6 0 0,9 0 0,6 1 0,4 1 0,7 2 1,1 4-1,3 4 0,0 2 0,5 4 1,1 2-1,2 1 0,2 1 0,1-1 1,5 0-1,1-3-1,3-3 1,1-1 0,-1-4 0,1-1-1,-1 0 1,-5-1-1,-6 1 0,-6 2 1,-6 1-2,-12 1 1,-12 3-3,-12-11-11,-5 10-23,-19-12-1,-6-1-1,-17-15 0</inkml:trace>
  <inkml:trace contextRef="#ctx0" brushRef="#br6" timeOffset="444759.1885">16605 7425 74,'15'-15'37,"1"9"-1,-16 6 0,6 15-33,-10 13-1,-2 18 0,-8 14 0,0 14 0,-4 8-1,-1 8 1,4-1-2,2-6-2,13-6-5,-3-22-27,18-12-1,4-21-2,9-16 2</inkml:trace>
  <inkml:trace contextRef="#ctx0" brushRef="#br6" timeOffset="444993.1885">16604 7576 95,'-19'-1'39,"19"1"1,-2-10-2,19-2-35,20-7-2,15-3 0,10-3 0,9 2-2,3 5-3,-7-1-24,4 17-10,-19 2 1,-7 14-3</inkml:trace>
  <inkml:trace contextRef="#ctx0" brushRef="#br6" timeOffset="445180.3885">16622 7830 100,'-19'2'39,"19"-2"1,11-8-3,13-2-35,19-5-2,11-6-2,13 9-8,1-8-26,11 8-2,-4-4 1,5 10-4</inkml:trace>
  <inkml:trace contextRef="#ctx0" brushRef="#br6" timeOffset="445367.5885">17334 7964 106,'-20'11'40,"-2"-11"0,22 0-2,-9-10-41,10-16-19,21 10-15,-1-7-2,12 5 1,-4-4-3</inkml:trace>
  <inkml:trace contextRef="#ctx0" brushRef="#br6" timeOffset="445960.3885">17911 7573 81,'18'-11'39,"-7"-1"-1,2 7 0,-13 5-29,0 0-4,0 0-1,0 0 0,-4 10-2,-5 11 0,-6 7 0,-4 9-1,-5 8 0,-4 7 0,-2 3 0,0 1 0,1-2 0,7-7 0,9-10-1,13-10 1,16-13 0,18-10-1,16-9 1,11-4-1,8-4 1,4 0-1,-2 1 0,1 4 0,-9 2 0,-11 4 0,-10 2-1,-11-2 1,-8 1-1,-8-3 0,-15 4 1,4-22-1,-17 2 1,-7-6 0,-8-9 0,-6-6-1,-10-4 2,-4 0-2,-4 0 2,0 5-1,3 6-1,5 5-2,16 17-7,1-6-13,27 18-15,13-1 0,19 7-2,8-5 1</inkml:trace>
  <inkml:trace contextRef="#ctx0" brushRef="#br6" timeOffset="446537.5885">18907 7412 80,'2'-13'38,"-2"13"-2,-4-13 3,4 13-33,-21 17-1,6 11 1,-11 6 1,0 21-2,-7 7-2,1 9 1,0 4-1,5 3 0,7-6-1,9-1 0,13-14-2,13-14-1,17-17-2,9-17-4,19-4-13,-13-22-13,10-1-7,-10-19 0,-6 1 0</inkml:trace>
  <inkml:trace contextRef="#ctx0" brushRef="#br6" timeOffset="446693.5885">18575 7745 121,'-32'6'39,"30"6"1,17-22-8,30-1-31,26-5-4,14-14-11,23 14-10,-7-12-14,16 9-1,-10-4-1,-1 11 0</inkml:trace>
  <inkml:trace contextRef="#ctx0" brushRef="#br6" timeOffset="447005.5885">19541 7647 102,'0'0'39,"15"1"1,9-11-3,14-3-36,8 3-4,1-5-4,15 10-29,-15-5-1,2 10 0,-11-2-2</inkml:trace>
  <inkml:trace contextRef="#ctx0" brushRef="#br6" timeOffset="447192.7885">19734 7885 100,'-52'27'39,"16"-1"2,6-14-2,30-12-31,0 0-4,38-12-1,16-11-2,16-7-3,23 8-16,-6-19-7,15 12-14,-13-1-1,-1 12-1,-12 1 0</inkml:trace>
  <inkml:trace contextRef="#ctx0" brushRef="#br6" timeOffset="447941.5885">21373 7224 75,'0'0'37,"0"0"0,-10 11 0,2 12-12,-9-3-23,0 9-1,-7 8 1,-4 12 0,-8 5 1,-1 12-2,-5-2 1,5 2-1,5-5 1,7-7 0,7-7-1,12-11 0,13-10-1,13-14 1,14-5-1,12-7 1,7-2-1,10-3 0,4 2 1,5-2-1,-2 1 0,1 0 0,-5 0 0,-9-2 0,-8-2 0,-10-5-1,-12-6 1,-14-6 0,-14-6 0,-15-3 0,-14-6 0,-11-5 0,-7-2 0,-7 1 0,0 3 0,0 5 0,7 7-1,7 5-3,18 16-11,2-6-16,21 16-9,19-2 2,16 8-2</inkml:trace>
  <inkml:trace contextRef="#ctx0" brushRef="#br6" timeOffset="448471.9885">22176 7337 93,'0'0'39,"-11"-18"2,11 18-2,-15 16-22,8 1-14,-3 15-1,3 10 0,-3 11-1,1 8-1,-3 9 1,2 0 0,-2-1 0,4-4 0,-1-9-1,4-11 1,3-13-1,2-14 0,0-18 1,11-13-1,1-15 0,-2-12 0,4-15 1,-4-11-1,-1-10 1,-2-8-2,-3 0 2,0 4 0,-1 10 0,2 6-1,2 16 1,8 11 0,6 15-1,9 14 2,5 10-2,4 7 0,0 6 0,0 6 0,-7 6 0,-13 3-1,-19 3 0,-21 5 0,-20 1 1,-18 2-2,-11-2 1,-7-7-3,4 1-4,-1-22-12,35 9-7,5-23-13,34 3-1,32-27 0,28 4 1</inkml:trace>
  <inkml:trace contextRef="#ctx0" brushRef="#br6" timeOffset="449002.3885">22751 7194 92,'11'-6'39,"-11"6"0,13-11 0,-13 11-27,0 0-4,-2 22-1,1 8-3,-6 5 0,6 6-2,2 0 1,9-1-1,14-14 2,23-21-4,28-25 0,26-27 0,29-25 0,21-23 0,23-17 0,4-33-17,29 3-9,-27-21-5,9 26-9,-20 3-6,-9 24 0,-24 17 1</inkml:trace>
  <inkml:trace contextRef="#ctx0" brushRef="#br6" timeOffset="450406.3885">16410 14118 61,'0'0'39,"17"8"0,15-4 0,15-11-34,32-5-1,25-9 0,33-4-1,25-5 0,15-2-1,14-4-1,0 4 0,-5 2 0,-15 5 0,-24 9 0,-25 5-1,-30 2 1,-22 4-1,-24 3 1,-18-1-1,-13 2-1,-15 1-1,0 0-3,0 0-6,0 0-25,-17-11-1,17 11-2,0 0 1</inkml:trace>
  <inkml:trace contextRef="#ctx0" brushRef="#br6" timeOffset="452371.9885">18182 8244 47,'-21'2'30,"5"3"2,0-2-1,0-4-27,16 1 2,-20 4 0,20-4 0,-12 4 2,12-4-1,0 0 0,0 13-1,0-13-1,19 4 0,-1-4 0,16 2-1,9-6-1,15 1 0,11-4-1,15 0 1,6-2-2,5 2 0,-1 0 0,-7 2 0,-6 1-1,-12 1 0,-11 3-1,-14-1-1,-9 1 0,-12-5-1,-4 2-3,-16-13-13,-3 16-19,-5-23 1,-4 11-2,-7-8 1</inkml:trace>
  <inkml:trace contextRef="#ctx0" brushRef="#br6" timeOffset="452839.9885">18348 8446 51,'3'-16'38,"-3"16"-1,12-13 0,-3 27-9,-7-4-22,5 11-1,-3-2 0,4 8 0,-1-6-2,7-4 0,4-12-1,11-16 0,13-16 0,12-18-3,15-12-2,0-27-16,25 2-10,-11-23-9,7-7-1,-9-9-1</inkml:trace>
  <inkml:trace contextRef="#ctx0" brushRef="#br6" timeOffset="453526.3885">18066 6852 64,'-23'1'34,"6"-3"-1,5 2 0,2-8-24,10 8-3,19-6 0,10 8-1,10-4 0,17 7-1,14-4 1,24 6-2,16-6 0,17 2 0,11-7-1,13-2 1,7-7-1,6-2 0,-2-4 1,-7-3-1,-11 0 0,-11 2-1,-14 4 0,-17 6 0,-22 5-2,-17 5 0,-21 6 0,-14 3-1,-14 6-1,-16-1-1,-5 3-2,-12-8-6,9 8-25,-12-11 1,6 4-2,-4-9 1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3/15/2013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3/15/2013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3/15/2013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3/15/2013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em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>
                <a:solidFill>
                  <a:srgbClr val="FFFF00"/>
                </a:solidFill>
                <a:latin typeface="TheSansBold-Plain" pitchFamily="34" charset="0"/>
              </a:rPr>
              <a:t>7</a:t>
            </a:r>
            <a:r>
              <a:rPr lang="en-NZ" sz="3200" dirty="0" smtClean="0">
                <a:solidFill>
                  <a:srgbClr val="FFFF00"/>
                </a:solidFill>
                <a:latin typeface="TheSansBold-Plain" pitchFamily="34" charset="0"/>
              </a:rPr>
              <a:t>Px 15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Pout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ū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-te-Rangi</a:t>
            </a:r>
            <a:r>
              <a:rPr lang="en-NZ" sz="3200" dirty="0" smtClean="0">
                <a:solidFill>
                  <a:srgbClr val="FFFF00"/>
                </a:solidFill>
                <a:latin typeface="TheSansBold-Plain" pitchFamily="34" charset="0"/>
              </a:rPr>
              <a:t> 2013</a:t>
            </a:r>
            <a:endParaRPr lang="en-AU" sz="4000" dirty="0">
              <a:solidFill>
                <a:srgbClr val="FFFF00"/>
              </a:solidFill>
              <a:latin typeface="TheSansBold-Plain" pitchFamily="34" charset="0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29381204"/>
              </p:ext>
            </p:extLst>
          </p:nvPr>
        </p:nvGraphicFramePr>
        <p:xfrm>
          <a:off x="214283" y="762000"/>
          <a:ext cx="8750332" cy="411480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Discuss Newton’s Second Law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happens when Momentum changes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Prove a formula (new to some)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F.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  <a:sym typeface="Symbol" panose="05050102010706020507" pitchFamily="18" charset="2"/>
                        </a:rPr>
                        <a:t>t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  <a:sym typeface="Symbol" panose="05050102010706020507" pitchFamily="18" charset="2"/>
                        </a:rPr>
                        <a:t> = P means (in 2D)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Use squash ball as an example and then do the preliminary question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tackle exam-style questions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Set Translation Motion, unit 3 as HW, set a due date and have some HRT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influence our own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workstream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Get our Workbook HW checked off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That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Mr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H does actually get around to checking HW.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01263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7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31189538"/>
              </p:ext>
            </p:extLst>
          </p:nvPr>
        </p:nvGraphicFramePr>
        <p:xfrm>
          <a:off x="533400" y="533400"/>
          <a:ext cx="8094663" cy="4775291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Prac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Units 2 – 4 (inclusive)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1, Tues 19 Mar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How to succeed in the practical exam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Motion – Translational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Unit 1 pages 53 – 56 (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incl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2, Wed 20 Mar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Revision of Y12 Mechanics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Motion – Translational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Unit 2 pages 57 – 59 (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incl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4 Fri 22 Mar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Conservation of Momentum – in 1D and 2D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Motion – Translational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Unit 3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pp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60 – 62 (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incl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X Xxx XX Mar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Change of Momentum – in 1D and 2D (Vector Subtractions – and link with impulse)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408240" y="249120"/>
              <a:ext cx="8530200" cy="620748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93120" y="242640"/>
                <a:ext cx="8550720" cy="62175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074060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09240" y="325440"/>
              <a:ext cx="8782560" cy="583128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00600" y="320760"/>
                <a:ext cx="8795160" cy="58492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837142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78280" y="316800"/>
              <a:ext cx="8707680" cy="624780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64600" y="300960"/>
                <a:ext cx="8735400" cy="62773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077001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05248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776</TotalTime>
  <Words>291</Words>
  <Application>Microsoft Office PowerPoint</Application>
  <PresentationFormat>On-screen Show (4:3)</PresentationFormat>
  <Paragraphs>47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60</cp:revision>
  <dcterms:created xsi:type="dcterms:W3CDTF">2006-08-16T00:00:00Z</dcterms:created>
  <dcterms:modified xsi:type="dcterms:W3CDTF">2013-03-15T03:38:44Z</dcterms:modified>
</cp:coreProperties>
</file>