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317" r:id="rId8"/>
    <p:sldId id="2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>
      <p:cViewPr varScale="1">
        <p:scale>
          <a:sx n="79" d="100"/>
          <a:sy n="79" d="100"/>
        </p:scale>
        <p:origin x="9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3:22:54.97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1191 4789 14,'10'7'4,"2"0"0,5-1 9,5 1-1,2-4-3,8 3-1,0-2-3,7 2-4,3 0 4,8 3 0,2 2-6,6 0 0,7 2 1,3 2 1,11-1 0,9 3 2,6-6 1,12 4 0,6-5-1,9 0 0,8-3-1,14 1 0,6-2-2,7 0 1,7-3-1,10-1 0,5-1 1,11 3 1,2-5 1,12 3 1,3-4 1,12 4 0,3-5 1,10 5-1,3-4-1,16 2 0,6-4-2,9 1 1,9-3-2,8 0 0,10-1 0,6-1-1,4 0 1,2 0 0,2-1-1,4 2 1,1 0-1,7 2 1,2 0-1,9 0 1,2 1 0,10 2 0,2-1 0,2 0 1,3 0-1,2-1 1,2 1 0,4 0-1,2-1 1,1 3-1,5-1 1,1 3-1,3 0 0,2 2-1,2 2 0,-1 0-1,2-1 1,6 1-1,0-3-1,8-2 1,1-2 1,7-2-1,2-3 1,5 1 1,45-4 0,-45 2 2,40 0-1,-43 5 0,-2 0 0,-5 7 1,-5 1-1,-2 4 1,-48 2 0,43 2-1,-42 0 0,36-3-2,6 4-7,-16-12-29,8 2 0,-17-8-3,-11-2 1</inkml:trace>
  <inkml:trace contextRef="#ctx0" brushRef="#br0" timeOffset="1606.8">3330 4320 31,'0'0'21,"-14"-21"-1,14 21 0,-17-17-3,17 17-3,-26-14-1,10 16-4,-13-4-1,1 13-3,-12 4 0,-1 14-2,-6 5 2,2 13-2,-3 6 0,8 10-1,5 3 1,13 8-2,11-3 1,16-3-1,16-6-1,15-12 1,17-14-1,13-20 1,11-24 0,6-22-1,3-26 2,-3-17-1,-6-15 0,-11-6 1,-20-3-1,-16 2 0,-20 13-2,-22 11-1,-14 24-2,-17 14 1,-5 28-2,-13 7-3,10 31-10,-3 2-18,17 11 2,13 1-1,18-1 1</inkml:trace>
  <inkml:trace contextRef="#ctx0" brushRef="#br0" timeOffset="2074.8">4223 4265 86,'-14'-9'39,"-5"2"-2,2 21-2,-8 5-33,-2 11-1,-3 11 1,0 16-2,-1 11 0,3 9 0,6 5 0,10-1 0,14-7 0,14-9 0,15-13 0,17-20 1,15-24-1,16-22 0,8-22 1,3-19 0,-5-12 0,-11-5 0,-15-7 0,-22 2-1,-23 8-1,-27 8 0,-17 14-3,-20 3-2,2 21-8,-9-5-23,15 21 1,9 0-3,33 7 3</inkml:trace>
  <inkml:trace contextRef="#ctx0" brushRef="#br0" timeOffset="3057.6">7356 4430 44,'-12'-22'34,"12"22"1,-22-16-2,8 19-15,-13-2-11,5 11-4,-8 2 1,5 12-1,-5 6-1,2 11-1,2 3 1,7 6 0,9 1-1,12 0 1,9-6-1,16-5 1,11-15-1,13-12 0,10-17 0,8-12 0,1-17 0,0-11 0,-5-11 1,-12-5-2,-14-6 2,-13 3-1,-18 3 0,-17 5-1,-12 11 0,-10 8 0,-8 13-1,-2 11 0,3 16-3,0 4-1,14 24-9,3-6-23,21 14 1,5-6-2,18 5 2</inkml:trace>
  <inkml:trace contextRef="#ctx0" brushRef="#br0" timeOffset="3385.2">8054 4426 73,'-28'8'37,"-8"2"-1,3 19-1,-7 2-30,6 14 1,0 7-2,10 8 0,7 0-2,13 0 0,11-7-1,16-10 0,13-17 0,14-15 0,10-22 0,6-13 0,0-15 0,-1-11-1,-10-5 1,-11-5-2,-16 5-1,-16 0-1,-17 15-4,-23-6-17,2 22-14,-18-1 1,8 17-2,-5 1 2</inkml:trace>
  <inkml:trace contextRef="#ctx0" brushRef="#br0" timeOffset="4945.2">12738 4328 43,'-17'-3'31,"-2"5"2,-9-2-1,5 10-21,-14-8-3,9 14 0,-7-4 0,7 11-4,-3 2 0,7 12-2,2 7 1,9 8-2,6 7 0,7 5 0,8 1-1,8-4 0,11-4 1,9-14-1,8-13 1,6-15 0,5-24 0,5-17 0,1-20 1,-1-13-1,-6-12 0,-7-7 0,-10-5-1,-13-1 0,-13 6-1,-17 9-1,-12 16-1,-13 13 1,-9 17-1,-9 14-1,5 22-4,-8 5-27,18 20 1,5 2-1,19 6 0</inkml:trace>
  <inkml:trace contextRef="#ctx0" brushRef="#br0" timeOffset="5366.4">13589 4317 85,'-35'7'36,"-1"14"2,-11 1-1,4 13-33,-8 10 0,5 13-1,0 7-1,9 6-1,8 1 1,13-3-2,14-7 0,16-12 1,18-19-1,18-16 0,16-22 1,7-18-1,5-14 1,-3-13-1,-7-11 1,-10-2-1,-15-4 0,-19 0-1,-14 10-2,-18 2-2,-5 21-14,-16-4-17,6 19-1,-5 0-1,14 16 1</inkml:trace>
  <inkml:trace contextRef="#ctx0" brushRef="#br0" timeOffset="6146.4">17419 4304 67,'-17'2'36,"2"0"-2,3 12 2,-12 0-32,1 10-2,-8 5 2,3 10-2,-3 4 1,4 7-2,3 2 1,9 4-1,11-6 0,13-2 0,13-10-1,10-11 0,12-15 1,9-13-1,5-15 1,4-14-1,-2-13 1,-6-9 0,-6-8 0,-12-3 0,-13-2 0,-13-1 0,-12 5-2,-14 7 2,-11 14-2,-10 11 1,-5 15-1,-3 12-1,6 18-5,-2-1-20,20 22-10,10-6 0,22 6-1</inkml:trace>
  <inkml:trace contextRef="#ctx0" brushRef="#br0" timeOffset="6442.8">18180 4275 64,'5'-19'38,"-5"19"-2,-18-8 1,-3 23-29,-18 5-3,2 16-1,-12 6 0,5 14-1,0 1 0,9 4-1,11-5 0,15-3-1,18-15 0,16-11 0,17-16 0,11-16 0,6-12 0,6-11 0,-3-10-1,-8-8 1,-9-2-2,-15-4 1,-12 3-3,-16 0-3,-5 18-10,-25-6-22,5 21 1,-16-3-2,9 19 1</inkml:trace>
  <inkml:trace contextRef="#ctx0" brushRef="#br0" timeOffset="7129.2">19500 4325 66,'-31'-9'37,"2"8"0,-9-5 0,4 10-26,-6 3-8,3 11 0,-2 5 0,1 11-2,0 4 1,5 8-1,6 3 0,10 3 0,11-2 0,12-5-1,15-9 0,18-11 1,13-10 0,11-15 0,8-12 0,1-11 0,-3-9 0,-6-7 0,-10-6-1,-15-4 0,-14 2-1,-17 0 0,-11 4-2,-11 4-1,-2 11-2,-10-2-4,12 21-27,-7 0 0,22 9 0,-14 10 0</inkml:trace>
  <inkml:trace contextRef="#ctx0" brushRef="#br0" timeOffset="7472.4">20146 4334 79,'-14'-4'40,"-19"-1"-2,3 15 1,-16 6-34,2 8-3,-1 7 2,4 11-2,4 0 0,11 8 0,10-5 0,13-2-2,13-10 2,16-10-1,13-10 0,11-12-1,7-10 1,2-12 0,-3-8-1,-3-7 0,-9-5-1,-14-2 0,-13 1-4,-20-12-5,0 16-28,-25-8 1,5 16-1,-10-1-2</inkml:trace>
  <inkml:trace contextRef="#ctx0" brushRef="#br0" timeOffset="8361.6">23169 4395 71,'0'0'35,"6"-13"-1,-6 13 0,4-12-28,-4 12 0,0 0 0,0 0-1,0 0-1,-9 13 0,-8 4 0,-2 9-2,-5 3 1,-2 8-2,0 2 1,4 3-1,4-1 0,10-7 0,8-5-1,10-5 1,13-6-1,8-13 0,10-6 0,5-8 0,3-9 0,0-4 0,-1-7 1,-4-8-1,-8-6 0,-10 2 0,-9-3 0,-10 2 1,-11 4-2,-9 7 1,-9 9-1,-8 11 1,-3 12-2,-4 7-1,5 15-3,-2-4-19,20 17-13,3-6 1,23 6-2,5-9 1</inkml:trace>
  <inkml:trace contextRef="#ctx0" brushRef="#br0" timeOffset="8689.2">23892 4458 94,'-22'-1'38,"-18"1"1,2 15-1,-13 3-35,5 12 0,3 7 0,7 12 0,5 3-1,12 2-1,15-4 0,14-2 0,16-12 0,14-12-1,11-15 1,9-16-1,4-14 1,-1-12-1,-7-10 0,-9-9 0,-14-3-2,-14-8-2,-12 8-5,-28-7-27,4 17-2,-18 0 0,2 17-1</inkml:trace>
  <inkml:trace contextRef="#ctx0" brushRef="#br0" timeOffset="10592.4">24246 2864 71,'-10'2'33,"10"-2"-2,0 0 1,-4 15-28,4 0 0,6 10 0,-6 1 0,5 16 1,-6 1-1,2 12-1,-5 6-1,2 9 0,-5 0-2,0 3 1,0 2 1,1 1-1,2-2 0,4 0 0,2-5 1,3-2 0,2-3 0,1 0-1,0-4 0,-1 0 0,-1-3 0,-4-4 0,-1-6-1,-1-4 0,0-7 0,-1-6 0,1-6 0,0-8-1,0-5 1,0-11-1,1 12 1,-1-12 0,0 0 0,0 0 0,0 0 0,0 0 0,0 0 0,0-11 1,0 11 0,-3-10-1,3 10 0,-7-12 1,7 12-1,-13-16 0,13 16 0,-20-15 0,6 10-1,-2-1 1,-5 1 0,-3 1 0,-5 0 1,-3 2-1,-7-2 0,-2 2 1,-7-1-1,-3 0 0,-6 0 1,-4-1-1,-4 2 0,-4 0 0,-7 1 0,-4-1 1,-4 2-1,-5-1 0,-3 0 0,-3 1 0,-1-1 0,-3 0 0,1-3 0,-3 1 0,2-2-1,0 0 1,2-1 0,-2-1 0,2 1 0,0-1 0,-3 0-1,2 1 1,-2 1 0,3-1-1,-1-1 1,2 2-1,0-2 1,1 2 0,0-2 0,-1 1-1,0 1 1,-3 3 0,-1 1-1,-1 2 1,-1 3 0,-2 0 0,-1 3-1,2 0 1,3 2 0,1 0 0,2 1 0,3 0-1,2-2 1,4 1 0,4-2 0,3 1 0,3-1 0,4-1-1,3 0 1,5-3 0,5 2 0,2-2 0,8 1 0,3-3 0,7 0 0,2-1 0,7-2-1,3-1 1,2 0 0,8 0 0,1-2 0,3 0 0,2 1 0,1 0 0,0 2 0,2 0 0,10 2 0,-18-1 0,18 1-1,-14-2 1,14 2 0,0 0 0,0 0 0,0 0 0,0 0 0,0 0 0,0 0 0,14-12 0,-14 12 1,0 0-1,12-12 0,-12 12 1,0 0-1,0-14 0,0 14 0,-4-16 1,3 2-1,1-3 0,1-6 0,2-5 0,-1-3 0,2-5 0,0-4 1,1-5-1,-2-1 0,1-2 0,-2-2 0,-1-1 0,-1-5 0,-1-2 1,-1-4-1,-1-4 0,0-1 0,0 0 1,0 4-1,1 1 0,2 5 0,1 5 0,0 11 0,0 6 0,1 9 0,-1 5 0,-2 2 0,-3 8 1,1 0-1,3 11 0,-12-11 0,12 11 0,-12-6-1,12 6 1,0 0-1,-12-2-1,12 2-4,0 0-22,0 10-11,0-10 1,5 11-1</inkml:trace>
  <inkml:trace contextRef="#ctx0" brushRef="#br0" timeOffset="13135.2">18367 3117 32,'0'0'31,"-4"-10"0,4 10 0,4-12-21,-7-1-2,3 13 0,2-12-1,-2 12-1,0 0-2,0 0 1,0 0-1,0 0-2,0 0 1,1 14-1,-2-2-1,1 3 0,-1 5 0,0 5 0,1 2 0,0 6-1,-1 5 1,0 7 0,-1 0 0,1 4 0,0 1 0,0 0-1,0-1 1,1-2-1,0-6 0,1-4 0,0-2 1,0-4-1,0-4 1,1 0 0,-1-2-1,0 2 1,-1-3-1,0 3 1,0-2-1,1-1 1,0-2-1,2 0 1,-1-2-1,0-3 0,0-2 0,2-2 0,-4-13 0,5 19 0,-5-19 0,2 14 0,-2-14 0,0 0 1,2 10-1,-2-10 1,0 0-1,0 0 0,0 0 1,0 0-1,0 0 0,0 0 0,0 0-1,0 0 1,0 0 0,-3 11 0,3-11 0,0 0 0,0 0 0,0 0 0,0 0 0,0 0 0,0 0 1,0 0-1,0 0 0,0 0 0,0 0 0,-1 11 0,1-11 0,0 0 0,0 0 0,-5 11 0,5-11 0,0 0 0,0 0 0,0 0 0,0 0 1,-1 10-1,1-10 0,0 0 0,0 0 0,0 0 0,-11 9 0,11-9 0,0 0 0,-10 12 0,10-12 0,0 0 0,0 0 0,0 0 0,-10 10 0,10-10 0,0 0 0,0 0 0,0 0 1,0 0-1,-12-6 0,12 6-1,-15-2 1,15 2 0,-21-2 0,9-1 0,0 1-1,-2 0 1,0-2 0,-2 1 1,-4-1-1,-3 1 0,-5 1 0,-6 2 0,-4 1 0,-7 2 0,-5 2 0,-4 1 0,-3 2 0,-4 1 0,-2-1 0,-2 0 0,-2 1 0,0-3 0,-3 0 0,0 0 0,-5-4 0,3-1 0,-3-2 1,1 0-1,-1 0 0,0-3 1,-2 2-1,1 0 0,-4-2 1,-4 3-1,0-1 1,-4 1-1,0-3 1,0 2-1,-1-3 1,-1 1 0,0-2-1,1 0 1,0-1-1,-1 0 1,5 0-1,-5 1 1,5 2-1,-2-1 0,2 2 0,-2 2 0,2 0 0,-2 1 1,-1 0-1,0 1 0,1 0 0,0 1 0,-1 2 0,2-1 0,0 2 1,-2-1-1,0 4 0,3-1 0,-2 1-1,1 0 1,2 0 0,0 1 0,2-3 0,2 1 0,0-1 0,2-1 0,3-1 0,1 0 0,3-1 0,2 1-1,5-1 1,2 0 0,2 0 0,4-2-1,0 1 1,3 1 0,3-2 0,2 0 0,4-1 0,2 0 0,3-1 0,3 0 0,5-2 0,2-1 0,5 0 0,3 1 0,3-2 0,1 2 0,5-1 0,-1 1-1,1 2 1,2 1 0,-4 1 0,1 1 0,-1 1-1,2 0 1,-1 0-1,0 1 1,3-2 0,10-2 0,-15 4 0,15-4 0,0 0 0,0 0 0,-12-8 0,12 8 0,-2-11 0,2 11 0,-4-12 0,4 12 0,-3-13 1,3 13-1,-3-11 0,3 11 0,-1-12 0,1 12 0,1-19 0,1 5 0,0-4 1,0-4-1,0-3 0,1-5 0,-2-4 0,0-3 0,-1-2 1,0-2-1,-1-1 0,0 0 0,0-3 0,1-2 1,0-1-1,1-3 0,2-2 0,1-2 1,-1 0-1,2 0 1,-2 3-1,1 5 1,-3 3-1,0 7 0,-2 5 0,-1 7 0,-1 4 0,1 4 0,0 3 0,1 0 0,1 14 0,-3-17 0,3 17 0,-1-11 0,1 11 0,0 0 0,0 0-1,0 0 1,0 0-1,0 0-1,5 13 1,-5-13-1,0 0 1,16 8-1,-16-8 1,20-3 0,-9-1 0,0 0-1,-11 4-1,14-13-9,-4 16-23,-10-3 1,0 0-3,0 0 0</inkml:trace>
  <inkml:trace contextRef="#ctx0" brushRef="#br0" timeOffset="14430">18389 3142 39,'0'0'34,"0"0"1,-10 7-1,10-7-12,-13 4-15,13-4-3,-11-1 1,11 1-1,-17-4-2,6 3-1,-5-4 0,-4 3 0,-4 0-1,-7-1 0,-9 0 0,-10 2 0,-9-2 1,-9 2 0,-11 0 0,-10 0 0,-13-1 0,-12 2 0,-11 1 0,-5 1 1,-7-1-1,-8 3 1,-12-1-1,0 2 1,-4-2 0,1 2 0,-6-2-1,1 3 1,0-1-1,1 1 0,0 0 0,0 1 0,-1 1-1,1-1 0,10-1 1,1-1 0,2-4-1,6-1 1,8-2-1,5-3 1,5-1 0,7 2-1,-1-2 1,4 0-1,6 1 0,6 0 0,2-1 0,5-1 0,7 0 0,4-1 0,6-1 0,6 1 0,2-2 1,5 1-1,7 2 0,4 2 0,5 0 0,6 3 0,6 2 0,4 3 0,9 2-1,1 2 1,5 1-1,4 0 0,4-1 1,3 0-1,10-7 1,-13 8-1,13-8 0,0 0-2,0 0-6,2-15-18,16 10-11,-3-10 1,15 6-2,2-10 1</inkml:trace>
  <inkml:trace contextRef="#ctx0" brushRef="#br0" timeOffset="15974.4">19115 3176 10,'-14'9'16,"-10"-11"2,4 2-15,2 3 2,-3-5 6,10 10 4,-8-12 0,19 4-1,-21 6 1,21-6-4,0 0-2,-3 14-3,3-14 0,10 4 0,-10-4 0,19 2 1,-5-3-2,7 4-1,0-3-1,5 2 0,4 0 0,6 1-2,5-2 1,9 2-1,4-6 0,10 2 0,5-1 0,9-3 0,4-1 0,6 2-1,6-2 1,4 1 0,4 3-1,3 1 1,2 0 0,2 2 0,2-2 0,6 2 0,2-1 0,1-1 0,-2 0-1,4 1 1,-3-2 0,3 2 0,1 0 0,-2 2 0,-4 0 0,-1 1-1,-4 2 1,1 0 0,-2-1 0,-1 2-1,-2-1 1,-5-1-1,0 1 1,-2-3 0,-3 0-1,-2 0 1,-4-1-1,-3 0 1,-6 0-1,-1 0 1,-8 0-1,-5 2 0,-3 0 0,-7-1 1,-3 3-1,-6-2 0,-3 2 0,-2-1 0,-1 0 1,-1-2-1,-3 0-1,0 0 1,-3-1 0,-1-1 0,-5 0 0,-4 1 0,-5-2 0,-3 3 0,-3 1 0,-3 2 1,-2-1-1,0 3 0,-1-1 0,2 2 0,-1-3 0,2 1 0,-3-1 0,-10-5 0,17 3 0,-17-3 0,0 0 0,12 1 0,-12-1 0,0 0 0,0 0 0,0 0 0,0 0-1,12-8 1,-12 8-1,15-2 0,-5 2 1,3-1 0,1 2-1,1 0 1,0 2 0,0-2 0,-1-1 0,0 0 0,-1-3 0,1 2 1,-2-3-1,1-1 1,1-1-1,-2 0 1,0 2-1,-12 4 0,20-7 0,-20 7 0,11-2 0,-11 2-1,0 0-1,0 0 0,-7 10-2,7-10-5,-7 10-24,7-10-4,0 0 0,-17 3 0</inkml:trace>
  <inkml:trace contextRef="#ctx0" brushRef="#br0" timeOffset="17690.4">14115 3559 73,'0'0'36,"2"-12"-2,-2 12 1,-15 7-30,7 8-2,-8 2 3,1 12-2,-6 0 1,2 6-2,-2-1 1,6 2-1,3-4 0,7-1-1,7-9-1,11-6 0,10-8-1,13-10-1,13-6-2,6-13-1,15 4-9,-7-21-25,8 6 2,-10-12-1,0 9-1</inkml:trace>
  <inkml:trace contextRef="#ctx0" brushRef="#br0" timeOffset="17877.6">14382 3635 95,'-34'24'37,"11"9"1,-3-8-1,11 2-35,6-3-1,10-2 0,10-1-3,5-9-4,18 7-30,-6-14 1,11 4-2,-5-11-1</inkml:trace>
  <inkml:trace contextRef="#ctx0" brushRef="#br0" timeOffset="18252">14665 3632 89,'0'0'37,"-27"15"0,15 5-1,-7-3-32,3 11 0,-4 2 0,4 6-1,2-1-1,7 2 1,4-3-2,7-5 0,8-9 1,9-9-2,8-11 1,6-11 0,4-8 0,1-9-1,-1-6 1,-3-3-1,-11-1 0,-9 1-1,-11 3 0,-11 7 0,-9 5-1,-7 4 1,-2 9-4,-5 1 0,13 17-23,-4-11-9,20 2 0,-5 10-2,20-5 1</inkml:trace>
  <inkml:trace contextRef="#ctx0" brushRef="#br0" timeOffset="19765.2">15338 3639 69,'0'0'35,"-15"-12"-1,15 12 1,-31 4-27,17 9-3,-8-3 1,3 12-2,-5 1 1,2 7-2,-2 1 0,5 4 0,4 0-1,9-1 0,6-4-1,12-4 0,9-7 0,10-7-1,8-9 0,7-7 0,2-9 1,1-9-1,-5-5 0,-6-1 0,-7-6 0,-11-2-1,-9 3 1,-14 2 0,-8 4-1,-10 5 1,-6 5-1,-2 7 1,-1 4 0,2 7 1,5 4-1,7 3 0,16-8 1,3 17-1,21-13 1,10-4-1,14-4-1,13-5 2,6-4-2,5-2 2,-2-2-1,-9 2 1,-10 3-2,-13 4 2,-15 5 0,-23 3-2,-9 18 2,-19 3 0,-11 7 0,-5 4 0,-2 4 0,2 2-1,4-1 1,10 0 0,13-7 0,17-9-1,12-7 0,17-10 0,12-9 0,9-8 0,5-7 1,2-8-1,-1-5 1,-6-4-1,-9-2 0,-11-1 0,-11 2 0,-10 3 1,-11 2-1,-7 7 0,-9 6 0,-1 6 1,-6 8-1,0 8 0,2 5-1,2 5 1,8 4 0,8 2-1,11-2 1,10 0-1,12-3 1,10-3-1,8-3 0,1-2 0,2-4 1,-4 0-1,-7-1 1,-5-1 0,-10 0 0,-12 4 0,-11-3 1,0 14-1,-11 0 1,-8 4 0,-5 6 0,-3 5-1,-1 5 1,2 0 0,3 3-1,8-3 1,6-4-1,13-6 0,11-6 0,8-10-1,10-7 1,5-10 0,1-7 0,2-8 0,-4-6 0,-7-5 0,-7-4 0,-9 0 0,-9 0-1,-8 3 1,-6 6-1,-5 3-1,0 9-1,-2 3 0,16 15-5,-22-10-11,31 20-18,-9-10-1,25 7-1,-7-9 1</inkml:trace>
  <inkml:trace contextRef="#ctx0" brushRef="#br0" timeOffset="19983.6">16743 3436 91,'-2'-19'38,"2"19"0,-9-20-1,4 31-31,-7-2-3,4 13-1,-1 9 1,1 10-3,1 9 1,1 4-3,4 5 1,1-5-3,8 5-4,-7-20-26,17 3-5,-2-24 2,14-2-3</inkml:trace>
  <inkml:trace contextRef="#ctx0" brushRef="#br0" timeOffset="20248.8">16951 3562 86,'-40'-2'38,"7"18"1,-14-6 1,13 13-27,-4-2-8,11 3-2,6-2 1,10 0-3,10-5 0,9-2 0,12-2-1,9-7-1,6 0 0,3-5-2,7 0 0,0-6-3,9 6-7,-14-15-18,17 12-9,-15-13 2,9 11-2</inkml:trace>
  <inkml:trace contextRef="#ctx0" brushRef="#br0" timeOffset="20638.8">17275 3652 103,'-22'12'38,"-14"-9"2,8 20-9,-5-9-27,4 2 0,2 1-1,7 2-1,4-2 0,10-1-1,8-4 0,8-5-1,7-7 1,10-5-1,5-5 1,5-6-1,3-4 0,-1-1 0,-1-1 0,-2 5 0,-5 4-1,-8 10 1,-7 10 0,-7 14-1,-7 15 1,-7 14 0,-8 15 0,-4 7 0,-7 10 0,-6 1-1,-3-2 1,-6-3 0,0-11 0,-1-11-1,-1-14 0,0-13-1,7-14-1,-1-23-7,16 1-11,-12-29-14,22-4-4,-3-26-3,16-12 1</inkml:trace>
  <inkml:trace contextRef="#ctx0" brushRef="#br0" timeOffset="21262.8">19727 3668 79,'0'0'37,"4"-15"0,-4 15 1,0 0-34,-1-10-1,1 10 1,-13 9-1,1 6 1,0 8-1,-5 5 0,3 4-1,2 3 0,5-2 0,8 1-1,9-10 0,15-8-2,9-12 0,16-8-1,8-12-2,17-3-5,-6-19-22,17 6-8,-10-12 1,2 6-1</inkml:trace>
  <inkml:trace contextRef="#ctx0" brushRef="#br0" timeOffset="21450">20172 3571 101,'-50'28'39,"13"13"0,-2-7-1,8 7-37,13 3 0,9 4-2,9-1-2,3-7-3,18 11-11,-3-20-21,20-1 0,-2-17-1,15-4 1</inkml:trace>
  <inkml:trace contextRef="#ctx0" brushRef="#br0" timeOffset="21762">20452 3609 94,'-30'18'39,"-12"4"0,7 17-2,-6 0-32,9 7-2,5-1 0,13 1 0,12-7-1,15-4 0,13-12-1,14-8 0,11-13 1,5-10-1,2-9 0,-2-10 0,-6-5-1,-9-7 0,-10-4-1,-14-1 0,-12 3-2,-14 2 0,-6 10-2,-10 2-2,3 23-11,-14-8-21,15 20 1,-2-2-2,20 11 3</inkml:trace>
  <inkml:trace contextRef="#ctx0" brushRef="#br0" timeOffset="22854">21178 3597 76,'-21'-6'39,"2"12"0,-11-4 1,5 22-21,-11-4-15,2 7-1,-2 5 1,6 6-2,1 0 0,9 3 0,10-2-1,14-6-1,11-6 1,12-6-1,12-12 0,6-9 0,6-10 0,3-10 0,0-8 0,-9-7-1,-5-7 0,-10-5 1,-12 1-2,-9-1 2,-10 4-2,-10 5 2,-5 5-2,-4 10 2,-2 6 0,2 12 0,2 7 0,4 7 0,9 6 0,7 2 0,9 2 1,11-2-1,9-3 1,7-2-2,8-7 2,6-4-1,0-4 1,-2-3 0,-6-3-1,-6-2 1,-9-3-1,-8 1 2,-10-2-2,-11 3 1,-11 3 0,-6 3-1,-7 6 1,-7 7-1,-2 7 0,-4 8 0,1 6 1,1 3-1,7 4 1,7-1-1,11 0 1,9-3-1,12-7 1,14-7-1,11-9 0,10-7 0,8-7 0,6-11 0,-1-7-1,-3-5 1,-5-5 0,-9-2 0,-13-1-1,-12 5 1,-12 1 0,-13 6 0,-9 7 0,-8 8 0,-4 5 0,-1 8 1,1 7-1,6 2 0,7 5 0,10 0-1,12 1 1,10-2 0,12-2 0,9-3-1,9-6 1,6-2 0,4-7 1,-2-2 0,-1-4 0,-8 0 0,-7-2 0,-8 2 0,-13 2-1,-17 8 1,0 0-1,-24 15 0,-5 6 1,-3 4-1,-2 8 0,2 7 0,5 1 0,10 3 0,12-4 1,13-4 0,12-8-1,10-6 1,7-13 0,5-9-1,1-12 1,-2-10 0,-6-6 0,-9-8-1,-8-3-1,-7-4 0,-10 3-1,-8 1-1,-4 8-2,-8-1-6,19 32-8,-34-30-14,34 30-6,-21-2-1,22 14 0</inkml:trace>
  <inkml:trace contextRef="#ctx0" brushRef="#br0" timeOffset="23306.4">22625 3538 70,'2'-26'38,"4"9"0,-9-5-1,3 22-18,0-26-12,0 26-1,0-11-1,0 11-2,-3 26 0,1 4-2,-4 10 2,-1 9-2,-2 8 0,0 4-1,1 4-1,2-5-1,6-4-2,2-19-6,20 5-27,-7-23-2,17-1 1,-2-23-2</inkml:trace>
  <inkml:trace contextRef="#ctx0" brushRef="#br0" timeOffset="23556">22823 3697 97,'-47'17'38,"-8"-4"2,9 11-1,-2-11-27,14 4-9,12-3 0,15-1-1,7-13 0,28 16-1,7-12 0,8 0-1,10 1-1,4-3-1,6 2-1,-3-2-3,3 7-3,-15-14-17,7 14-13,-13-9 1,2 6-1,-13-10 2</inkml:trace>
  <inkml:trace contextRef="#ctx0" brushRef="#br0" timeOffset="23992.8">23228 3753 104,'-35'-9'39,"3"13"0,-12-7 0,10 10-33,-7 0-2,6 6 0,2 0-2,10 3 1,7-1-2,10 2 1,11-2-1,9 0-1,7-2 1,5-4-1,7-3 0,3-3 0,2-5 1,-1-5-1,0-5 0,-5-1 0,-3-4 0,-2 1 0,-6 1 0,-6 3 0,-15 12-1,10-8 1,-10 8 0,-14 30 0,-3 1 0,-3 15 1,-5 9-1,-1 9 1,-1 2-1,-1 6 0,-2-5 1,2-4-1,-1-7 0,0-14 0,1-9 0,0-13-2,5-9-1,0-17-3,23 6-9,-24-36-11,33 13-13,-6-18-2,22 0-1,1-9 2</inkml:trace>
  <inkml:trace contextRef="#ctx0" brushRef="#br0" timeOffset="24148.8">23369 4111 115,'0'0'39,"0"0"0,-4-15-4,10-7-44,5 15-22,-10-15-8,7 8 0,-6-8-2</inkml:trace>
  <inkml:trace contextRef="#ctx0" brushRef="#br0" timeOffset="25162.8">18389 4212 50,'0'0'33,"-10"10"2,10-10 0,0 0-26,14-12-1,8 6-1,1-10-1,12 4-2,3-7 0,8 3-1,0-1 0,-1 3-2,-7 2 1,-6 5-1,-12 3 0,-10 4 0,-10 0 0,-20 9 0,-8-2 1,-8 0-1,-8 1 1,-6 0-1,-4-1 0,0 0 1,1-1-1,6-2 0,7-2 0,8 2 0,7-3-1,12 1 0,13-2 0,10 0 1,17-2-1,12-3 0,13 0 0,11-3 0,10-2 1,2-1-1,-1-1 1,-8 3-1,-10 1 1,-13 1-1,-19 3 1,-24 4 0,-13 3 0,-23 4-1,-16 2 1,-10 4-1,-10 2 1,-5 0-1,4 1 0,7-2 0,15-3-1,14-4 1,22-3-2,15-4-2,33-6-9,3-18-10,30 13-16,-2-12-1,18 7-1,-4-9 0</inkml:trace>
  <inkml:trace contextRef="#ctx0" brushRef="#br0" timeOffset="28048.8">8549 3383 54,'0'0'28,"0"0"2,0 0-6,2-10-18,-2 10 0,0 0 0,14 2 0,-14-2 1,9 14 0,-8-2-2,5 13 0,-7 0-1,3 10-2,-3 5 1,0 6-2,-1 4 0,1 2 0,-2 3 0,3 3-1,0 1 1,3 2 0,0-2 0,0 2-1,1-2 1,-1 1 0,0-6-1,-2 0 1,-1-6 0,-1-4-1,-2-6 0,1-5 0,0-7 0,1-5-1,-1-6 2,2-5-2,0-10 1,0 11 0,0-11 0,0 0 0,0 0 0,0 0 1,0 0-1,0 0 1,0 0-1,-2-11 0,2 11 1,0 0-1,0 0 0,-8-14 0,8 14 0,0 0 0,-7-10 0,7 10 1,0 0-1,-10-10 0,10 10 1,-14-3-1,14 3 1,-22 1-1,7 1 0,-2 0 0,-2 0 1,-1 1-1,-3-2 0,1 1 0,-2-1-1,0 0 1,2 0 1,3-1-1,-1-1 0,1 0 0,3-1 1,0 0-1,1-1 0,1 1 1,-4 0-1,-2-2 1,-2 3-1,-2 0 0,-3 0 1,-4 0-1,-4-1 1,-2 1-1,-3-2 1,-1-1-1,-8 1 1,-4 1-1,-9-2 1,-3 2-1,-5-1 0,-7 2 0,-5 1 0,-4 1 0,-4-1 0,-4-2 0,-3-1 0,0-1 0,-2-4 0,0 1 1,0-3 0,1 0 0,-2-2-1,0 2 1,1-2-1,-2 3 1,-1 2-1,0-1 0,-1 2 0,-4 3-1,0-1 1,0 1 0,2 0 0,0 1-1,3-1 1,1-1 0,1 1 0,1-1 0,3 2-1,1 2 1,1 0 0,1 2 0,0 3 0,-1-1-1,1 5 1,-2 0 0,2-1 0,0 2 0,0 1 0,2-1-1,0-1 1,2 0 1,2 0-1,5-4 0,0 2 0,4-3 0,-1-1 1,3-1-1,1 1 0,1-1 0,-1 1 0,4 1 0,2-1 1,1 2-1,3-3 0,4 2 1,3-2-1,4-1 1,7-2-1,6-2 0,8 0 0,5-1 0,8-1 0,5 0-1,4 2 1,11 3-1,-11-6 1,11 6 0,0 0 0,0 0-1,0 0 1,0 0 0,0 0 0,0 0 0,0 0 0,0 0 0,0 0 0,6-11 0,-2 0 1,1-2 0,3-9-1,2-7 1,0-8-1,4-6 1,-4-10 0,2-6 0,-3-6 0,-2-6 0,-1-3-1,-2 0 1,-2-1-1,0 1 1,2 2-1,-2 5 0,3 3 0,0 6 1,1 5 0,1 7-1,1 4 0,-1 7 1,-1 7-1,0 7 1,-2 9 0,-4 12-1,0 0 0,0 0 0,-2 11-1,-3 2 0,4 2-1,-1 0-2,8 9-5,-6-24-12,16 24-18,-6-19-1,11 3-1,0-12 1</inkml:trace>
  <inkml:trace contextRef="#ctx0" brushRef="#br0" timeOffset="29640">8691 3480 55,'0'0'36,"-17"0"-1,17 0 0,-13-8-19,13 8-10,-8-10 0,8 10-1,0 0-1,-7-13-1,7 13 0,0 0 0,-14-13-1,14 13 1,-15-3-2,5 3 1,-3-2-1,-2 2 0,-4-2 0,-2 1 0,-2 0 0,-3 0-1,-3-1 1,-4-2-1,-4 2 0,-6 2 1,-7 0-1,-4 2 0,-7 3 1,-5 1 0,-7-1-1,-6 5 1,-6-2 0,-3-1-1,-4-2 1,-3 0-1,-4-2 1,-2-1-1,-3-4 0,-2-1 0,-1-2 1,0-2-1,1-2 0,0-1 0,2-2 1,-1-2-2,-2 2 1,2 0 0,0-2 0,0 3 0,1 1 0,-2-1-1,-1 1 1,-2 2 0,2 0 0,1 2-1,0 1 1,0 2-1,-1 0 1,-1 3-1,1 4 1,-2-1-1,2 2 1,2 1-1,0 3 1,4-2 0,-1 1 0,2 0 0,4-2 0,2-2 0,5 1 0,1-3 0,2-1 0,3 2 0,3-2 1,3 0-1,3 1 0,3 0 1,2 1-1,3-3 1,2 1-1,4-1 0,4-1 0,4-2 0,7-2 0,4-1 0,6 0 0,3 0 0,2-1 1,6-1-1,1-1 1,1 3-1,1-1 1,3 1-1,2 0 1,3 0-1,13 6 0,-18-8 1,18 8-2,0 0 1,-10-4 0,10 4 0,0 0 0,0 0 1,-11 1-1,11-1 0,-17 4 0,5 0 0,-1-1 0,1 0-1,0 0-1,0-4-1,12 1-5,-13-14-14,13 14-17,7-18 0,-7 18-2,2-14 0</inkml:trace>
  <inkml:trace contextRef="#ctx0" brushRef="#br0" timeOffset="31402.8">4043 3793 76,'-19'-1'40,"7"5"-2,-2-10 0,14 6-32,-3-10-3,15 2 0,5-2-1,8-1 0,6 0 0,6-1-1,1 3 0,0 4 0,-3 3-1,-5 8 1,-10 8 0,-9 9 0,-12 8-1,-9 7 1,-11 7 0,-5 3 0,-3 1-1,0-3 1,3-5-1,6-5 0,10-9-1,8-10 1,16-10-1,13-13-2,14-5-1,7-13-2,17 5-3,-2-19-6,19 14-6,-16-20 1,10 20 2,-20-13 4,1 17 6,-18-4 4,-9 4 4,-9 9 6,-20-9 8,-1 20 1,-11-21 1,11 21-3,-35-7-2,14 13-2,-13-4 0,6 16-1,-13 1-1,6 14-2,-3 1-1,7 8-1,5-2 0,13 3-1,10-6 0,15-7 0,14-12-1,16-12 0,8-14 0,8-9 0,2-12 0,-1-8-1,-6-7 1,-4-1-1,-14-1 0,-13 1 0,-12 5-1,-10 4 1,-9 6-1,-6 6-1,-3 7-1,-4 6-1,10 12-3,-5-6-9,22 19-22,-5-14 1,22 26-3,-1-16 2</inkml:trace>
  <inkml:trace contextRef="#ctx0" brushRef="#br0" timeOffset="31777.2">5390 3752 74,'9'-10'37,"-16"-7"0,7 17 0,-18-23-27,6 25-3,-11 3-1,2 13-1,-8 6-1,2 11-1,1 4-1,5 3 0,3-1-1,11 1 1,12-7-1,12-7-1,14-11 1,9-9-1,6-10 1,4-8-1,1-11 1,-4-9-1,-6-6 0,-8-5 0,-11-1-1,-13-1 0,-9 3-1,-9 2 1,-5 8-2,-8 8 1,-1 9-2,-3 5-1,10 16-5,-6-10-17,25 19-10,-3-17 0,24 29 0,0-22 0</inkml:trace>
  <inkml:trace contextRef="#ctx0" brushRef="#br0" timeOffset="32432.4">5957 3689 100,'0'0'37,"-14"-7"2,-2 20-7,-15-6-26,0 9-1,-6 5-1,1 7-1,0 6-1,7 2-1,7-2 0,11 1 0,11-6 0,17-8 0,8-8-1,12-8 1,7-11-1,3-7 0,0-7 0,-1-8 1,-10-4-1,-4-2 0,-10-4 0,-10 1 0,-8 1 0,-5 4 1,-10 4-1,-3 7 1,-2 6 0,-2 9-1,-1 7 1,2 8-1,4 6 0,5 5-1,8 2 1,8 1-1,12-4 1,14-3 0,12-3 0,9-7 0,9-6 0,5-5 0,2-3 1,-5-4-1,-8 0 1,-12 1-1,-12 1 1,-12 6-1,-22 4 0,-7 12 0,-16 8 0,-7 6 0,-5 7 0,0 6 0,4 2 0,7 4 1,11-4-1,13-8 0,15-9 0,16-12 1,10-12 0,5-12-1,3-9 1,-1-12 0,-3-6 0,-6-4-1,-11 1 1,-13 0-2,-8 6-1,-11 4-2,-2 11-4,-12-4-7,18 25-11,-28-10-13,28 10-1,-19 5-1,23 6 1</inkml:trace>
  <inkml:trace contextRef="#ctx0" brushRef="#br0" timeOffset="32853.6">7142 3773 89,'4'-20'37,"-4"20"0,6-20 2,-6 20-32,0 0-3,-6 22 0,-5 4-2,1 10 0,-3 9-1,1 7 0,1 4-2,2 2 0,8-3-3,0-14-6,23 0-25,-4-20-4,15-4 2,-1-24-2</inkml:trace>
  <inkml:trace contextRef="#ctx0" brushRef="#br0" timeOffset="33103.2">7418 3815 105,'-39'19'39,"-13"-1"0,9 14-2,-4-6-34,9 5 0,6-4 0,10 0-1,8-4-1,18-4 0,13-5-1,9-5 0,11-3 0,10-7-2,9-4-2,7-6 0,12 0-4,-7-12-5,11 13-23,-16-12-1,2 12 0,-16-8-1</inkml:trace>
  <inkml:trace contextRef="#ctx0" brushRef="#br0" timeOffset="33493.2">7824 3944 73,'-22'8'38,"-13"-10"-2,5 11 3,-11-9-19,9 12-11,-9 0-3,8 8-1,-1-1-2,7 4 0,9 0-1,10 2 0,7-7-1,10-3 0,8-8 1,10-8-1,5-8 0,5-9 0,4-6-1,-1-6 1,0-3 0,-1-2-1,-3 3-1,-6 3 1,-5 8 0,-7 8 0,-8 15-1,-6 13 1,-10 16-1,-7 14 1,-6 12 0,-3 11 0,-7 6 0,-4 3-1,-4-2 1,0-4-1,-1-12 1,1-11 0,1-12-1,0-14-2,6-12 0,2-19-3,18-2-9,-9-30-9,27 5-14,-5-22-2,17-5-2,0-20 3</inkml:trace>
  <inkml:trace contextRef="#ctx0" brushRef="#br0" timeOffset="34554">4469 3059 48,'-13'-7'33,"1"5"1,-4-12-9,16 14-7,-26-6-3,26 6-4,-20-2-2,20 2-3,-14 0-1,14 0-2,0 0 0,0 0 0,23 2-1,4 0 0,12-2 0,16 0 0,12-2 0,17 1 0,13-3 0,14 0 0,15-3-1,8 3 2,5-2-2,-2 4 0,-4 0 0,-3 4 0,-8 1 0,-11 2-1,-17 3 0,-14-2 0,-17-1 0,-12 0 1,-11-3-1,-11-1 1,-12-3-1,-17 2 1,12-15-1,-17 2 1,-5-2 0,-7-2-1,-9-2 1,-7-3-1,-8-1 1,-8-1-2,-2 4 1,-2 0-1,4 1 1,4 2-1,10 4 1,6 1-1,12 4 1,17 8 0,0 0 0,15 0 0,13 9 0,11 3 1,9 3-1,7 3 1,7 4 0,-1 2 0,-3-1-1,-6 4 1,-10-4 0,-11 2-1,-15-1 0,-17 2 0,-20 2 1,-16-3-1,-14 5 0,-9-5-1,-3 2 0,0-3-1,6-2-2,6-14-6,27 7-7,3-27-12,37 8-12,8-19 1,27 1-3,11-15 3</inkml:trace>
  <inkml:trace contextRef="#ctx0" brushRef="#br0" timeOffset="38594.4">4677 2080 86,'-10'0'37,"10"0"-1,22-19 0,5 5-33,7-3-1,13 0 0,2 0 0,2 3 0,-2 4-1,-4 6 1,-8 7-1,-9 11 1,-12 6 0,-15 16 0,-16 6 1,-11 9-2,-14 6 1,-6 5-1,-10-1 1,0 4-1,0-10 0,7-6 0,9-11 0,14-5 0,15-12 0,18-11 0,17-13 0,17-10-1,17-5 0,10-6 0,11-3-1,4-4-2,6 6-2,-6-9-7,8 23-20,-20-10-7,-5 13-1,-16-4 0</inkml:trace>
  <inkml:trace contextRef="#ctx0" brushRef="#br0" timeOffset="39109.2">5646 2197 109,'-27'6'42,"13"10"0,-12-19-3,17 16-38,9-13-3,-8-11-3,30 15-18,-14-20-16,20 10-1,-5-12 1,13 10-2</inkml:trace>
  <inkml:trace contextRef="#ctx0" brushRef="#br0" timeOffset="39499.2">6123 1963 101,'-14'3'38,"-11"3"2,4 15-2,-7 3-33,1 13-1,-2 4 0,6 8-2,4 0 0,8 4-1,10-7 0,14-4-1,13-11 1,13-12-1,10-14 1,9-10 0,4-16-1,-2-11 2,-3-9-1,-8-8 0,-11-3 0,-14-3-1,-14 2 0,-13 3 0,-11 9-3,-8 9 1,-5 10-2,-5 7-3,12 19-14,-12-2-14,21 15-6,1-1 2,19 9-1</inkml:trace>
  <inkml:trace contextRef="#ctx0" brushRef="#br0" timeOffset="40045.2">6877 2139 112,'-32'9'41,"7"13"1,-9-9-3,7 5-37,7 2 0,9 1 0,1-1-1,8 1-1,7-3 1,9-8-2,3-4 2,7-4-1,3-7 0,0-4 1,-1-7-1,-1-6 1,-3 0 0,-4-2 0,-4 2-1,-5 2 2,-2 3-2,-3 3 1,-4 14-1,0 0 0,0 0 0,0 0 0,12 16 0,-3-4 0,4-4 0,5 2 0,5-5 0,3-4 0,1-4 1,5-6-1,-5-2 1,4-4-1,-6 1 1,-2-2-1,-4 6 0,-4-1 0,-2 7 0,-13 4 0,11 7 0,-12 9-1,-1 6 1,-2 3-2,2 5-1,-2 0-1,8-1-2,-2-9-5,19 3-11,-7-29-13,23 1-4,2-22 0,20-7-2</inkml:trace>
  <inkml:trace contextRef="#ctx0" brushRef="#br0" timeOffset="40248">8026 1700 103,'-47'61'40,"-2"20"1,-13 3-2,11 6-36,0-4-1,9-2-4,19-3-7,1-28-18,28 0-12,5-24-1,22-9-1,2-23 1</inkml:trace>
  <inkml:trace contextRef="#ctx0" brushRef="#br0" timeOffset="40575.6">8199 2081 77,'-22'19'41,"-16"-3"1,6 14-1,-6-10-11,9 6-28,5-3 0,8 0 0,8-5-1,8-3-1,11-6 1,8-6-2,5-2 2,3-1-1,0 0 0,0 0 0,-3 4 1,-3 2 0,-6 3-1,-7 6 1,-5 1 0,-7 4 0,-3-1 0,-4 2-1,-1-4-1,-2-4-1,4 1-5,-5-18-9,21 15-10,-15-24-15,20 5-1,-2-14-1,13 5 1</inkml:trace>
  <inkml:trace contextRef="#ctx0" brushRef="#br0" timeOffset="151476">6661 7734 44,'11'4'29,"-13"11"1,2 16-2,-1 11-26,-3 20-2,3 18 0,-2 21 1,0 17-1,-3 13 2,3 5-2,-1 0 2,3-7-4,5-11-7,-1-22-19,2-28-1,5-19-1,0-32 0</inkml:trace>
  <inkml:trace contextRef="#ctx0" brushRef="#br0" timeOffset="152536.8">6717 7965 20,'-21'-19'27,"21"19"-1,-20-19 1,20 19-16,-17-19-8,17 19 1,-11-15 1,11 15 0,0 0-1,-10-10 1,10 10-1,0 0-1,23 9 0,-6-7 0,11 3 0,9-5 0,13 2 1,6-5-1,13 3-1,7-4 1,9 4 0,7 0-2,10 3 0,6-1 0,6 2-1,5 0 1,9 0 0,9-3 0,9-1-1,6-5 2,3-2-1,10-2 1,10-1-1,5-3 1,8 1-1,5 1 0,5 0 0,5 3 0,3 4-1,-2 1 0,-6 3 0,-5 2 0,-10 1 0,-14 2 0,-13-1-1,-16 1 1,-18-2 0,-20 0 0,-15-2 0,-19-1 0,-12-1 0,-15-2 0,-8 1 0,-10 0 0,-7-1 1,-3 1-1,-13 2 0,14 0 0,-14 0 1,0 0-1,1 11 1,-1-11 0,-8 23 0,4-3 0,3 9 0,0 12 0,6 10-1,-2 7 0,4 11 0,2 6 0,2 6 0,0 1-1,1 0 1,-2-8-1,1-4 2,-3-3 0,-1-8-1,-2-8 1,-4-6 0,-2-8 0,-5-3-1,-2-8 2,-3-3-2,0-8 0,-4-5 1,-4-6-1,-2-5 0,-3-5 1,-5-4-1,-6-6 0,-8-5 0,-15-1-1,-11 1 1,-14 3-1,-16 5 1,-19 7 0,-19 8 1,-18 8-1,-14 12 0,-18 7 2,-11 6-1,-10 5 1,-10 1-1,-3-4 0,1-4 0,1-7 0,2-8-1,7-10 1,9-9 0,3-7-1,10-7 0,9-2-1,9 0-1,14 5-2,10-4-6,28 15-27,9-4 0,29 7-2,20-3 1</inkml:trace>
  <inkml:trace contextRef="#ctx0" brushRef="#br0" timeOffset="153207.6">12449 7901 34,'-12'7'28,"2"-3"3,3 6-1,0 7-24,-6 8 2,10 17-1,-10 7 1,9 21-2,-9 7 1,8 17-2,-6 1-2,4 7-1,-1-4-1,1-8-2,3-5-4,-5-21-16,8-11-12,0-15-2,3-16 1,-2-22 0</inkml:trace>
  <inkml:trace contextRef="#ctx0" brushRef="#br0" timeOffset="154299.6">12400 8010 76,'0'0'38,"-10"-15"-3,10 15 2,0 0-37,15-5 0,6 5 0,9 0 0,8-1 0,10 3 0,7 1 0,10 4 0,7 1 0,8 2 0,9 4 0,6 7 0,8-2 1,12 2-2,7-4 1,10-2 0,10-6 1,17-6-2,6-7 1,9-7 1,9-3 0,7-2 0,4-2 0,0 2 0,0 1 0,-3 5 0,-8 4 0,-5 4-1,-12 2 1,-11 3-1,-11 3 0,-9 2 1,-11 3-1,-12 2 1,-9 1 0,-6-1-2,-6-2 2,-1 0-1,-5-2 1,0-1-1,-4-2 0,0-5 0,-4-1 0,-6-2 0,-6-4 0,-6-1 1,-9 0-1,-9-2 2,-10-1-2,-6 0 2,-5-1-2,-5 2 2,-4 2-1,-11 7 0,10-10 0,-10 10 0,0 0-1,0 0 1,0 0-1,-6 17 1,3 0-1,0 7-1,3 10 2,2 9-2,2 9 2,2 11-2,2 5 2,4 2-2,2-1 1,1 0 0,2-4 2,2-4-2,0-6 1,3-6-1,1-5 1,-1-6-1,0-5 1,-1-3-1,-3-3 0,-3-7 0,-5-4 0,-3-2 0,-7-14 0,0 16 0,0-16 0,-22 6 0,1-7 0,-5 0 0,-7-3 0,-7 2-1,-12 0 1,-13 3-1,-16 2 1,-14 4-1,-15 1 1,-16 3-1,-15-1 1,-15 2 0,-12-3-1,-12 0 1,-9-2 0,-6-1 0,-10-3-1,-6 1 1,-8-1 0,-4 1 0,-4 1 1,-3 1-1,-1 2 0,0 3 0,-6 3 0,3 1 1,7 3-1,1 0 0,9 0 0,13-4 1,17-4-2,18-11-2,36 3-14,18-23-21,35-3 1,28-14-3,41-6 1</inkml:trace>
  <inkml:trace contextRef="#ctx0" brushRef="#br0" timeOffset="154939.2">18684 8140 65,'4'12'34,"-6"-2"1,1 7-2,0 5-28,5 16-2,-1 11-1,5 16 1,-5 12 2,2 15-2,-5 7 0,0 6-1,-5 0-1,1-8-1,1-5-3,-4-22-8,17-4-23,-7-19-1,7-11-1,1-14 0</inkml:trace>
  <inkml:trace contextRef="#ctx0" brushRef="#br0" timeOffset="156000">18835 8077 66,'-15'-19'37,"3"3"-1,12 16 1,-14-15-28,14 15-8,16-13 1,6 11-1,7 1 0,9 4 1,6 3-1,9 7 0,8 2-1,9 6 0,14 2 0,12 1 0,12 0 1,11 0-2,15-2 2,16-5-2,11-3 2,11-3 0,8-3 0,8-2-1,4-4 1,5 0 0,2-2-1,-1-1 0,0-1 1,-1-1-1,-3 0 1,-7-1-1,-6 2 0,-7-1 1,-14 2-1,-8-2 0,-13 2 0,-10-1 0,-17-1 0,-8 2 1,-15 0-1,-11 1 0,-10 1 0,-13 3 1,-10 3-1,-6 3 1,-9 4 0,-6 3 0,-4 5 0,-2 5 0,-1 3-1,0 3 1,1 3 0,0 1-1,-1 0 0,4 1 1,-1 0-1,-1-1 0,0 3 0,-5 0 0,-5 4 2,-3 3-2,-7 5 1,-6 1 0,-5 2 0,-3-2-1,-2-3 2,-2 0-2,2-6 0,2-5 1,4-7-1,3-5 0,3-8 0,2-2 0,3-5 0,0-12 0,0 0 0,0 0 0,0 0 0,11 1 0,-11-1 0,-8-12 0,-3 4 0,-5 0 0,-6-2 1,-7 5-1,-8 0 0,-12 5 0,-12 2 0,-14 4 0,-14 3 0,-15 2 0,-14 1 0,-16 1 0,-17-3 1,-12 0-1,-12-5 1,-12-2-1,-7-4 0,-9-3 0,-7-3 1,-6 0-1,-6-1 0,-1 0 0,-9-1 0,-3 2 0,0 0 0,0 0 0,0 0 0,4 0 0,7 0-1,7 0 1,16 2 0,15 0-1,18 2-1,18-4-2,30 8-29,12-13-5,33 5 0,17-9-2</inkml:trace>
  <inkml:trace contextRef="#ctx0" brushRef="#br0" timeOffset="157107.6">7492 8376 68,'0'0'37,"20"-20"-2,10 8 1,4-6-32,10 4-2,0-3 1,5 5 0,-4 2-1,-5 4-1,-8 6 0,-8 7-1,-13 9 1,-11 8 0,-11 7 0,-10 11 0,-9 3 0,-4 4 1,-1-1-1,5-3 0,7-6 0,10-7 0,14-9-1,15-11 0,16-9-3,10-12-2,18 1-4,-4-21-15,16 4-10,-2-12-2,6 3 0,-8-7 1</inkml:trace>
  <inkml:trace contextRef="#ctx0" brushRef="#br0" timeOffset="157388.4">8393 8331 56,'0'0'32,"-24"-6"0,-8 9-4,-1 20-15,-15-2-2,6 18-3,-8-1-2,11 12 0,2-4-1,13 7-1,8-7-1,17-1 0,12-10-1,15-10 0,11-11-1,13-11 0,5-11 1,2-10-1,0-12-1,-4-5 1,-9-6-2,-10-3 0,-10 1-1,-15 0-2,-7 11-1,-12-2-3,3 21-13,-11-6-16,16 19 1,-21-6-2,21 6 2</inkml:trace>
  <inkml:trace contextRef="#ctx0" brushRef="#br0" timeOffset="158090.4">9261 8258 69,'0'0'36,"5"-15"0,-5 15 0,-8 17-29,4 6-2,-4 7-1,5 13-1,-2 5-1,3 7 0,-1 3-1,4 0 0,2-3-1,0-4 0,3-8-2,-4-15-3,9 4-18,-11-32-14,10 8 2,-6-22-3,3-6 2</inkml:trace>
  <inkml:trace contextRef="#ctx0" brushRef="#br0" timeOffset="158277.6">9010 8281 92,'-32'-4'39,"2"1"1,30 3-1,0 0-32,14 4-2,23-9-2,19-3 0,13-5-1,14-2-2,11-1-1,3-7-6,19 7-30,-18-4-2,2 10-1,-16-2-1</inkml:trace>
  <inkml:trace contextRef="#ctx0" brushRef="#br0" timeOffset="159260.4">13649 8465 61,'14'-18'35,"-5"6"-2,-9 12 1,-11 0-33,-3 14 1,-2 11 3,-9 4-2,4 12 1,-6 0 0,5 9 0,1-5 1,12 1-1,7-10 1,17-5-2,12-14-1,17-9 0,16-16-2,14-12-1,17-5-6,-5-19-26,14 4-5,-9-11 0,-3 4-1</inkml:trace>
  <inkml:trace contextRef="#ctx0" brushRef="#br0" timeOffset="159447.6">14036 8540 78,'-46'59'40,"12"7"-3,4-7 2,15-3-38,13-10-2,11-16-6,27-6-27,4-18-1,25-9-3,5-20 1</inkml:trace>
  <inkml:trace contextRef="#ctx0" brushRef="#br0" timeOffset="159759.6">14648 8425 70,'-50'36'40,"-11"4"-1,6 17 1,-4-2-22,15 8-13,10-5 0,20-3-3,18-9 1,17-11-1,17-12 0,14-13-2,10-13-1,4-15 2,0-10-3,-5-8 2,-8-7-2,-10-4 0,-13-1-2,-15-4-1,-8 9-2,-17-1-2,-1 18 0,-14-4-3,10 23-24,-11-1 0,11 14-1,4 4 3</inkml:trace>
  <inkml:trace contextRef="#ctx0" brushRef="#br0" timeOffset="159993.6">15552 8461 86,'0'0'38,"0"0"0,-25 16 0,1 9-34,-8 9-2,2 8 0,-3 7 1,-1 7-2,4 2 0,4-5-4,11 0-2,-2-16-29,20-3-3,-1-14-1,12-7-2</inkml:trace>
  <inkml:trace contextRef="#ctx0" brushRef="#br0" timeOffset="160149.6">15241 8484 103,'-22'-16'41,"22"16"1,0 0-2,36-6-36,11 2-3,22-3-4,24 9-32,4-14-5,21 10 1,1-7-3</inkml:trace>
  <inkml:trace contextRef="#ctx0" brushRef="#br0" timeOffset="160945.2">20037 8617 76,'22'-13'37,"-7"-4"-2,-3 9 0,-12 8-30,0 0-2,0 0 1,-23 18 0,-1 4 0,-2 8 0,-2 1 0,2 6 0,2-2 1,11 3-1,8-6 0,19-7-2,17-11 1,23-8-2,16-8-2,12-8-3,13-3-5,-6-14-28,11 5-3,-14-8 1,-5 7-3</inkml:trace>
  <inkml:trace contextRef="#ctx0" brushRef="#br0" timeOffset="161132.4">20437 8622 94,'-42'43'39,"-2"1"1,12 6-3,9-1-34,8-2-3,13-1 1,10-10-6,23-3-3,3-18-21,25-5-8,7-16 0,13-3-1</inkml:trace>
  <inkml:trace contextRef="#ctx0" brushRef="#br0" timeOffset="161428.8">20992 8702 80,'-27'0'39,"-19"4"-2,3 15 4,-11 3-29,11 13-4,-2 1 0,13 7-3,6-1 0,16 1-2,13-5 0,17-2-3,13-13 0,15-7 0,8-8 0,4-10 0,1-8 0,-3-10-1,-6-9 1,-9-6 0,-13-1-3,-14-6 0,-10 3-3,-14-1 1,-4 8-4,-12 1 0,6 21-15,-12-5-16,12 13 4,1-1-3,17 3 4</inkml:trace>
  <inkml:trace contextRef="#ctx0" brushRef="#br0" timeOffset="161694">21852 8705 98,'-24'6'40,"-11"-2"0,3 11 0,-7 2-35,6 10-2,1 6 1,6 6-2,2 3 0,8 2-2,9 1 0,5-8-7,16 7-18,-4-21-14,15 0 0,-7-15 0,6-3-2</inkml:trace>
  <inkml:trace contextRef="#ctx0" brushRef="#br0" timeOffset="161881.2">21482 8743 103,'-25'-11'40,"9"-3"1,16 14 0,27-14-33,22 5-6,21 1-3,14-4-4,22 10-31,-9-7-5,9 10 1,-11-4-2</inkml:trace>
  <inkml:trace contextRef="#ctx0" brushRef="#br0" timeOffset="162708">23478 9447 65,'-23'2'35,"-1"6"0,-10 1 0,2 11-24,-15-3-3,6 14 0,-7-3-1,6 10-1,0 0 0,10 6-1,7-4 0,18 2-1,17-8-2,20-4 0,16-10-1,16-11 0,11-12 0,6-10-1,0-10 0,-7-6-1,-12-7 0,-16-5 0,-20 2-2,-23 1-1,-17 6-2,-20-1-2,-2 15-19,-18-8-12,8 15 1,-7-2-2,14 8 4</inkml:trace>
  <inkml:trace contextRef="#ctx0" brushRef="#br0" timeOffset="163737.6">22374 9534 75,'-19'4'36,"-8"4"0,3 11 1,-6 1-30,6 15 1,-5 0-1,9 13 0,-2-6-3,12 8 1,9-10-1,15-3-1,13-14-1,14-9-1,13-15 0,8-15 0,4-10-1,3-11 1,-9-5 0,-13-6-2,-12 1 0,-18 0-1,-18 9-2,-18 2-2,-12 18-4,-26-3-28,4 16-1,-10 0 0,4 11 0</inkml:trace>
  <inkml:trace contextRef="#ctx0" brushRef="#br0" timeOffset="164439.6">19130 9492 83,'-11'-7'36,"0"2"-1,-2 7 2,-7-2-32,-1 10-2,-5 1 1,-1 12 0,-8 4 0,2 10-1,-3 2 1,7 7-1,3-2 0,10 0 0,9-8-1,12-7 0,10-13-1,11-10 0,12-15 0,3-11 0,6-8-1,-3-9 0,-5-4-1,-7-3-1,-7 6 0,-13 1-2,-6 12-1,-13 0-3,7 25-6,-26-18-25,26 18 2,-20 4 1,20-4-2</inkml:trace>
  <inkml:trace contextRef="#ctx0" brushRef="#br0" timeOffset="164736">19578 9519 88,'0'0'36,"-24"-4"2,-9 5 0,1 14-31,-9 1 0,5 13-1,0 3-1,11 10-1,6 0 0,15 2-1,14-4-1,14-4 0,14-13-1,7-10 0,7-15 0,1-16 0,-1-11 0,-5-11-2,-10-7 0,-15-10-4,-7 11-12,-23-13-22,-7 14 0,-25-1-2,-6 14-1</inkml:trace>
  <inkml:trace contextRef="#ctx0" brushRef="#br0" timeOffset="165282">17094 9345 82,'-24'8'38,"-8"-1"-2,3 15 2,-7-1-32,7 10-2,-1 2 1,10 9-1,4-2-1,11 3 0,10-5 0,13-1-1,12-11 0,15-5 1,11-14-2,4-8 0,2-13 0,-2-9-2,-8-9 1,-11-8-2,-15-2 0,-18-5-1,-15 4-4,-20-9-7,-2 19-24,-18-4 0,4 15 1,-7 1-3</inkml:trace>
  <inkml:trace contextRef="#ctx0" brushRef="#br0" timeOffset="165781.2">16344 9439 74,'0'0'37,"0"0"-1,0 0 2,-27 0-28,11 9-4,-11-1-2,2 8-1,-5 4 0,1 8-1,-2 6 1,7 6 0,3-1 0,13 2 0,6-5-1,12-7 0,9-10 0,14-16 0,11-13-1,9-15 0,3-13 0,-1-7-2,-7-7 2,-7-2-2,-14 2 0,-19 2-3,-14 13 0,-24 6-5,-4 19-28,-27 2-2,-8 19 0,-17 2-2</inkml:trace>
  <inkml:trace contextRef="#ctx0" brushRef="#br0" timeOffset="166405.2">12529 9496 66,'0'0'38,"-14"0"-3,14 0 3,-16 9-25,8 9-8,-7 1 1,2 16-1,-4 5-1,2 10 0,-2 2 0,8 2 0,4-6-1,10-5 0,8-14-1,12-15-1,14-20 0,7-16-1,11-16 1,3-12-1,-2-8 0,-5-5-2,-9-1 1,-16 3-1,-18 11-1,-18 10 0,-16 15-1,-16 13 0,-5 15 0,-6 6 0,8 16-2,3-6-4,27 17-18,6-13-7,28 1 0,15-10-2</inkml:trace>
  <inkml:trace contextRef="#ctx0" brushRef="#br0" timeOffset="166686">13252 9463 77,'-12'-6'38,"-17"1"-2,-4 15 3,-16 0-31,2 19-1,-9 3-1,6 14 0,0 1-1,16 5 0,9-3-1,19-7-1,17-13-1,19-15 0,17-15-1,14-14 0,6-14-2,-1-8 0,-6-9 1,-10-3-1,-16-1-1,-21 0-2,-14 12-7,-30-4-28,-8 17 0,-24-2-1,-6 15-1</inkml:trace>
  <inkml:trace contextRef="#ctx0" brushRef="#br0" timeOffset="167247.6">10806 9309 92,'-7'18'38,"-5"-3"-1,2 12 1,-6 4-35,4 11 0,-4 4 1,7 7-1,2-1 0,10-1 0,9-10 0,11-10-1,17-16 0,9-18-1,10-17-1,7-14 0,0-12-1,-3-11 1,-11-3-1,-11-3 0,-19 2 0,-18 3-1,-16 12 0,-19 7-1,-13 14 0,-14 13-1,0 19-2,-7 1-5,15 22-27,3-1 1,17 5 1,11-2-3</inkml:trace>
  <inkml:trace contextRef="#ctx0" brushRef="#br0" timeOffset="167575.2">11423 9347 91,'-32'-9'38,"6"13"0,-9-6 0,6 20-33,-1 4 0,9 15-1,3 2 0,7 7 0,10-2-1,14-4-1,10-11 0,12-11 1,6-18-2,7-15-1,3-16 0,-1-13 0,-8-10 0,-13-6-1,-11 0-1,-18-2-3,-12 15-4,-33-4-23,-1 25-7,-26 4 0,-3 22-2</inkml:trace>
  <inkml:trace contextRef="#ctx0" brushRef="#br0" timeOffset="168277.2">6921 9388 80,'-15'-4'38,"-9"-1"-1,3 7 1,-9 0-32,4 10-1,-1 3-2,3 12 1,3 6 0,6 8-1,7 3 0,11 1 0,8-4-1,15-4 1,10-10-1,9-12-1,5-15 0,4-12-1,-1-12 0,-4-12 0,-8-10 0,-11-6 0,-14-4-1,-10-3 1,-16 3-1,-8 0 0,-11 10 1,-6 7-1,-3 15-1,1 8 0,4 13-1,8 9-1,17 11-2,8 2-2,25 13-7,1-12-22,26 6 0,2-11 0,15 4 1</inkml:trace>
  <inkml:trace contextRef="#ctx0" brushRef="#br0" timeOffset="168526.8">7429 9352 64,'13'-1'37,"-13"1"-2,-12-2 3,-20-1-21,10 21-5,-14-5-5,6 15-1,-2 6-1,6 8-1,6 3 0,14 4-1,8-4 0,14-4 0,12-7 0,9-11-1,8-15-1,5-13 1,-2-15-1,-5-11-1,-10-11 0,-10-7-1,-12-7 0,-12-7-3,-8 7-7,-18-10-28,8 17-1,-11-4-1,13 19-1</inkml:trace>
  <inkml:trace contextRef="#ctx0" brushRef="#br0" timeOffset="169150.8">11702 8870 64,'-29'15'37,"-5"-6"0,8 9 1,-2-14-26,14 11-2,1-11-1,13-4-2,22 8-2,12-5-1,13-6 0,21 0-2,14 0 0,12-2 0,4 0-2,3 0 0,-4 1-1,-8 0-1,-6 5-4,-24-7-28,-4 11-6,-20-10 1,-5 8-2</inkml:trace>
  <inkml:trace contextRef="#ctx0" brushRef="#br0" timeOffset="169977.6">17787 9121 43,'-34'-1'33,"3"-2"2,7 5 0,-2-10-20,26 8 0,-23 6-3,23-6-3,8 10-1,15-1-1,11-6-1,24 4-1,15-6 0,21 0-2,11-3 0,12-1-1,8 0-1,-1-2 0,-7 3-1,-17 1 0,-18 2-1,-19 1-1,-19 6-1,-21-4-1,-23-4-1,-8 15-1,-13-1-3,-16-11-5,8 10-24,-13-11 1,11 5 0,-2-7 0</inkml:trace>
  <inkml:trace contextRef="#ctx0" brushRef="#br0" timeOffset="172052.4">13853 7438 56,'21'-3'36,"11"2"-1,11-6 0,22 5-23,7-8-5,22 4-1,8-3-2,15 4-1,11-2 0,12 5-1,6-2 0,8 3 0,7 0 0,9 0-1,-2-2 1,0-2 0,-11-5-1,-5-1 1,-17-2-1,-14 1 1,-23-1-1,-20 0 1,-19 4-2,-14 0 2,-15 4-1,-11 1-1,-19 4 1,0 0-1,-13-14 1,-10 8-1,-7-2 0,-8-1 0,-8-4 0,-7 0 1,-6 0-1,-4-1 1,-4-2 0,1 2 0,4-1 0,8 2 0,8 3 0,14 1 0,15 2 0,17 7-1,25-4 0,18 9 0,17 2 0,14 4 1,14 5-1,7 3 1,0 2-1,-3 2 1,-14 1 0,-12 4 0,-18-1 0,-20 2-1,-28 1 1,-24 0-2,-20 0 1,-16 1-1,-12 0 1,-10-3-2,0-2 1,2-4 0,12 1-3,10-11-5,28 6-28,4-14-2,26-4-1,19-6-1</inkml:trace>
  <inkml:trace contextRef="#ctx0" brushRef="#br0" timeOffset="172754.4">17133 7108 50,'8'-31'36,"-11"-4"-1,2 9 2,-8-9-14,11 16-8,-8-13-4,18 13-3,1-5-2,16 5-2,4 2-1,9 3 0,2 6-2,-1 8 1,-4 8-1,-5 10 0,-11 12-1,-9 12 1,-12 8-1,-8 6 1,-7 7-1,-4 3-1,1-1 1,3-4 0,6-8 0,10-8 0,9-12 0,15-10 0,9-13 0,9-16 2,6-14-1,2-10 1,2-12 0,-3-9 0,-4-10 0,-9-3 0,-6-4-1,-6 3 1,-6 2 0,-4 7-2,-4 7 0,-1 9 0,-2 11 0,4 7 0,5 11 0,4 7-3,9 9-1,1 2-2,14 14-8,-8-11-24,26 13-2,-4-9 1,13 5-2</inkml:trace>
  <inkml:trace contextRef="#ctx0" brushRef="#br0" timeOffset="172957.2">18488 7015 111,'-16'17'38,"5"-11"1,23 1-2,16-11-34,11 0-3,13-3 0,7 0-2,7 6-5,-9-9-23,4 16-7,-17-1 0,-8 12-1</inkml:trace>
  <inkml:trace contextRef="#ctx0" brushRef="#br0" timeOffset="173113.2">18486 7316 110,'-71'21'38,"22"3"1,17-16-2,32-8-34,30-10-3,25-12-4,39-1-31,5-12-1,25 0-2,3-9-1</inkml:trace>
  <inkml:trace contextRef="#ctx0" brushRef="#br0" timeOffset="173440.8">19380 6568 115,'-30'-4'41,"8"-11"0,33 7-1,21-7-37,19 1-1,10 0 0,11 4 1,-3 3-1,-2 4-1,-4 6 0,-13 5 0,-13 7 0,-14 9-1,-16 7 2,-15 7-2,-12 6 0,-10 10 0,-13 2 0,-8 7 0,-3 0 0,2 0 0,8-2 0,11-6 0,19-1-8,4-19-23,34 9-8,7-18-3,26 5 1,0-14-3</inkml:trace>
  <inkml:trace contextRef="#ctx0" brushRef="#br0" timeOffset="173596.8">19813 7567 129,'-51'29'43,"-2"-18"-1,23-1-1,30-10-43,-8-22-9,38 9-28,-4-11-3,15 4 0,1-10-2</inkml:trace>
  <inkml:trace contextRef="#ctx0" brushRef="#br1" timeOffset="180008.4">1770 6145 21,'15'-38'30,"0"2"2,-5 2 2,3 11-13,-12-11-2,14 22-4,-16-9-4,1 21-2,0 0-4,13 3 0,-12 19-2,4 17-1,-3 13-1,1 15 0,2 12-1,0 9-1,0 5 1,1-2 1,2-6-3,2-15 0,4-6-4,-8-27-23,12-8-8,-3-25 4,3-10-5</inkml:trace>
  <inkml:trace contextRef="#ctx0" brushRef="#br1" timeOffset="180242.4">1465 5986 92,'-28'-8'37,"6"0"1,22 8 1,0 0-36,40-4 1,11 1-2,17-1 1,13-4-2,13-4 1,12-3-4,6-1-1,8 8-2,-13-11-23,3 20-10,-20-1 0,-6 15 1</inkml:trace>
  <inkml:trace contextRef="#ctx0" brushRef="#br1" timeOffset="180585.6">2516 6192 97,'-22'7'36,"-8"-1"2,6 22-5,-3-5-29,7 10-1,0 5 1,8 7-1,3 1-1,15 3 0,9-9-1,14-5 1,8-13-2,12-10 1,5-13 0,10-9-1,-3-11 1,-5-7-1,-7-6 0,-12-3-2,-12-1 1,-14 0-1,-14 3-1,-13 1 0,-2 6-1,-8-2-2,6 12-3,-5-14-22,20 10-4,5-7 0,21 2-2</inkml:trace>
  <inkml:trace contextRef="#ctx0" brushRef="#br1" timeOffset="180835.2">3407 5626 88,'-2'-19'37,"2"19"1,-22 0 1,4 24-35,-9 8-1,2 18-1,-3 11 2,2 15-2,1 9 0,3 8 0,6-1-1,5-3-2,9-3 0,3-17-5,18 2-21,-11-29-10,13-8-1,-4-24-1,6-8 1</inkml:trace>
  <inkml:trace contextRef="#ctx0" brushRef="#br1" timeOffset="181350">3147 6063 98,'-18'-7'37,"2"2"0,16 5-1,11 5-34,21-1 0,12-3-3,13 1 0,9 3-1,5-3 0,8 3-1,-3-2-1,-3 4 1,-8-1 0,-6 3 0,-13-2 3,-11 0 0,-12-1 2,-23-6 0,0 0 2,-16 11 1,-9 0 0,-14-1 0,-2 12 0,-9 1 0,3 10 0,0 3-2,8 3 0,7-1-1,11-1 0,14-5-1,13-9 0,15-11-1,12-9 0,11-12 0,5-8 0,6-10 1,0-6-1,-6-3 1,-5 1-1,-9 1 1,-7 7-1,-12 7 1,-7 10-1,-9 10 0,-10 18 1,-1 5-1,-1 6-1,2 4 0,4 1 0,10 0-3,6-10-1,19-7-4,3-29-24,26 0-7,-3-24 0,17-5-1</inkml:trace>
  <inkml:trace contextRef="#ctx0" brushRef="#br1" timeOffset="181521.6">4513 5626 101,'-13'-3'37,"-15"17"3,2 35-1,-9 12-32,4 19-3,0 9 0,9 6-2,9 3-2,6-9-4,17 3-19,2-29-17,15-4 1,-3-25-2,13-5 0</inkml:trace>
  <inkml:trace contextRef="#ctx0" brushRef="#br1" timeOffset="182364">5398 5916 85,'0'0'38,"-11"-12"-1,11 12-2,-8 21-31,6 5-2,-5 10 3,2 14-3,-2 7 1,2 8-3,-1 3-1,4-3 0,5-3-2,3-15-2,17-1-16,-4-27-15,13-11-1,-1-22-1,9-9 1</inkml:trace>
  <inkml:trace contextRef="#ctx0" brushRef="#br1" timeOffset="182566.8">5515 5840 67,'-24'-11'38,"-3"1"-1,13 14 0,14-4-13,0 0-22,22-9 0,17 3-2,15-2 0,7-2-1,11 2-2,1-6-5,9 12-28,-19-5-2,-8 13 0,-20-2 0</inkml:trace>
  <inkml:trace contextRef="#ctx0" brushRef="#br1" timeOffset="182754">5525 6137 94,'-38'30'35,"13"-13"1,22 5-2,17-21-32,21-5 0,17-9-1,13-4 0,10-2-3,2-6-4,12 8-30,-20-5 1,-4 9-1,-21 0-1</inkml:trace>
  <inkml:trace contextRef="#ctx0" brushRef="#br1" timeOffset="182925.6">5570 6362 91,'-52'36'36,"11"-13"0,24-4 1,17-19-34,32-1-2,20-14-1,20-11-3,21-2-3,4-15-30,20 2 1,-6-9-1,5 5-1</inkml:trace>
  <inkml:trace contextRef="#ctx0" brushRef="#br1" timeOffset="183268.8">6562 6013 80,'-38'31'38,"-5"18"-2,-17 5 2,3 12-29,-8 0-5,8 5 0,8-5-1,8-7 0,12-12-3,13-15 0,16-14-3,0-18-3,38-11-4,-15-17 0,11-1 1,-9-14 0,2 0 5,-10-3 2,-7 4 4,-7 9 5,-16 0 4,4 21 0,-15-1 0,10 18-2,-6 2-2,14 9-2,9 1-2,13-1-1,16-5-2,17-7 0,17-10-3,12-13-2,21-4-4,-5-20-23,16 2-6,-10-16 0,4 3-1</inkml:trace>
  <inkml:trace contextRef="#ctx0" brushRef="#br1" timeOffset="183471.6">7256 5560 69,'-15'-15'38,"-18"14"0,3 32 2,-15 13-15,3 27-18,-5 9-2,8 14 0,1 4-2,11 1-1,8-6-1,9-10-2,14-11-2,3-20-8,20-6-27,-11-24-2,13-8 1,-13-24-2</inkml:trace>
  <inkml:trace contextRef="#ctx0" brushRef="#br1" timeOffset="183643.2">6850 6026 106,'-32'5'40,"15"12"1,5-10-1,32-8-36,10 2-2,20-4-1,16-4-1,9-4-2,12 5-7,-5-14-28,9 11-3,-21-9 1,-1 11-3</inkml:trace>
  <inkml:trace contextRef="#ctx0" brushRef="#br1" timeOffset="184516.8">7251 6187 105,'-25'38'40,"4"-16"1,27-2-1,6-14-37,27-10-1,13-13-1,13-3 1,4-9-1,2-4 0,-4-2-1,-11-1 1,-13 3-1,-16 1 1,-16 7-3,-19 5 2,-18 10 1,-11 8 0,-10 8-1,-7 11 1,0 6 0,3 8-1,8 4 3,12 3-2,15-3-1,16-3 0,19-7 0,17-9 0,15-8 0,11-9 0,7-8-1,3-6 1,-3-6 0,-3-1 0,-9 1 0,-12 2 0,-10 3 1,-9 4-1,-10 9 0,-16 3 0,6 17 1,-16 5-1,-2 8-1,-4 4 1,-1 7 0,1 1-1,0-1 0,2-7 1,6-6 0,3-11 0,5-17 0,0 0 0,12-18 0,2-9 0,1-11 1,3-3-1,3-6 1,1-2-1,1 4 1,0 4-1,3 5 1,-2 7-1,3 8 1,1 5-1,-1 8 1,1 5-1,-1 4 1,1 3-1,-3 7 1,-2 4-1,-8 5 0,-5 7 1,-9 5-1,-6 6 0,-5 3 0,-7 3 0,-1-3 1,-1-4-1,4-5 0,6-6-1,7-11 1,2-15 0,23-11 1,1-11-1,9-9 0,6-9 0,4-6 1,1-2-1,-1 1 2,-4 7-2,-6 6 0,-8 11 0,-6 13 0,-8 11 0,-3 13 0,-3 7 0,0 9-3,-1 4 1,8 7-4,2-6-3,18 10-16,-9-22-10,19 5-6,-3-16 1,14-3-1</inkml:trace>
  <inkml:trace contextRef="#ctx0" brushRef="#br1" timeOffset="184891.2">9121 6094 104,'-19'-5'40,"-20"-3"2,-2 19-2,-15 1-24,0 12-11,2 5-2,2 6-1,4 5 1,11 1-3,13-2 0,13-3 0,14-7 0,13-9 0,10-10 0,11-10 0,6-12 0,5-8 0,0-10 0,0-7 0,-5-4 0,-5 1 0,-9 2 0,-8 8 0,-11 10 0,-10 20 0,0 0 0,-12 10 0,1 13 0,2 4 0,8 3-2,5-4-1,17-4-3,6-20-6,25 4-12,-9-33-9,23-1-7,-7-20 0,14-4-1</inkml:trace>
  <inkml:trace contextRef="#ctx0" brushRef="#br1" timeOffset="185031.6">9700 5641 110,'-8'13'39,"-24"15"2,3 29 2,-4 10-37,0 10-1,4 8-2,6 0-1,12-2-3,5-17-7,23 2-8,-8-28-17,22-1-9,-1-21 1,17-6-1</inkml:trace>
  <inkml:trace contextRef="#ctx0" brushRef="#br1" timeOffset="185671.2">10374 5848 86,'13'-26'36,"-8"4"0,5 21 1,-10 1-33,4 32-1,-6 4 2,2 13 0,-3 7-1,0 10-2,-2 2 1,0-4-1,1-2 0,-1-6-3,4-6-2,-1-13-2,10-3-8,-10-20-24,19-6 1,-6-19-1,11-6-1</inkml:trace>
  <inkml:trace contextRef="#ctx0" brushRef="#br1" timeOffset="185874">10495 5954 92,'-23'-36'36,"9"15"2,-7 2-2,21 19-27,-9-13-2,21 11-3,10-4 0,15 1-3,10-4-1,7 3-4,9 3 0,-2-10-6,10 17-26,-19-3-3,-3 9 2,-22-1-3</inkml:trace>
  <inkml:trace contextRef="#ctx0" brushRef="#br1" timeOffset="186045.6">10408 6211 101,'-34'15'38,"26"-1"0,8-14-1,44-12-34,10-3-2,14-3-2,14-2-1,4-5-2,10 11-8,-13-9-23,5 10-1,-22-3-1,-5 11-1</inkml:trace>
  <inkml:trace contextRef="#ctx0" brushRef="#br1" timeOffset="186638.4">11104 6099 88,'-30'16'36,"-9"-3"1,5 10 1,-12-4-30,16 14-1,-2-6-2,11 8-1,4-4-1,15 0 0,11-5-1,14-8 0,13-7-1,13-11 0,8-7-1,6-10 1,3-8-1,-4-5-1,-8-6 1,-8-1-1,-12-1 1,-15 0-1,-14 4 1,-12 4 0,-8 8 0,-8 3 0,-1 7 0,1 5 1,2 6-1,8 4 1,13-3-1,6 14 1,12-6 0,11 2 0,6 1-1,3 1 1,3 1 0,-1 1 0,-5 3-1,-7 5 1,-9 5 0,-10 3-1,-9 3 0,-6 2 1,-7-1-1,-3 0 0,-2-5 0,-1-6 1,4-8-1,5-10 0,10-5 0,3-20 1,10-6-1,5-5 1,7-7-1,4-5 1,2 1-1,0 0 1,-2 4-1,-3 5 0,-2 6 0,-1 4 0,0 7-2,-2 2 0,3 7-2,0-1-3,8 11-4,-10-13-15,19 16-14,-11-8 2,13 8-1,-8-9 2</inkml:trace>
  <inkml:trace contextRef="#ctx0" brushRef="#br1" timeOffset="186856.8">12170 5995 102,'0'0'36,"-21"-11"2,6 20-1,-13-1-30,2 14 0,-10 4-3,1 12 1,-5 4-2,6 5 0,2 2-1,7-1-1,10-3 0,14-8-1,16-9-1,16-12-1,19-7-3,6-19-9,21 5-20,-6-19-6,8-2 1,-12-10-2</inkml:trace>
  <inkml:trace contextRef="#ctx0" brushRef="#br1" timeOffset="187184.4">12324 6244 113,'-23'29'40,"1"-15"0,22 3-1,0-17-35,30-4-2,7-7 0,8-4-1,7-4 1,4-4-2,-2-2 1,-5 0 0,-11 1-1,-11 1 1,-14 3 0,-12 4-1,-12 3 1,-12 8 0,-8 3 0,-7 9-1,-6 8 1,-2 8-1,5 6 0,4 6 0,8 4 0,11-1 0,15 0-1,14-8-1,22-2-3,11-16-4,28 6-19,-6-23-12,21-2 0,-6-18 0,8-2-1</inkml:trace>
  <inkml:trace contextRef="#ctx0" brushRef="#br1" timeOffset="187496.4">13160 5984 125,'-45'8'42,"0"7"-2,7 4 0,6 9-38,-68-5 0,107 0-1,12-2-1,14 0 1,7-2-1,1 0 2,-3-1-2,-4 4 0,-11 0 0,-8 2 0,-15 3 0,-9 2 0,-11-2 0,-4 1 0,-5 1 0,-3-6 0,6-1 0,-2-7-7,15 4-8,-8-20-13,21 1-12,0 0-1,28-16-1,-6-12 0</inkml:trace>
  <inkml:trace contextRef="#ctx0" brushRef="#br1" timeOffset="187855.2">13985 6165 113,'0'0'40,"0"0"0,0 0-1,27-13-37,8 0-2,13 0-1,9-2-2,9 3-1,0-3-4,12 13-27,-18-6-3,0 11 0,-22-2-1</inkml:trace>
  <inkml:trace contextRef="#ctx0" brushRef="#br1" timeOffset="188026.8">14036 6340 101,'-44'30'36,"19"-13"1,27-2-2,20-9-35,29-12-3,28-2-6,4-16-26,27-4 0,2-10-1,10-1-1</inkml:trace>
  <inkml:trace contextRef="#ctx0" brushRef="#br1" timeOffset="188292">15074 5956 108,'-49'27'39,"-18"6"2,1 22-2,-11 6-32,15 9-2,12 0-1,24-1 0,21-7-2,27-11 0,24-16-1,23-17-1,15-17 1,8-14-1,-1-17 0,-6-11 0,-16-10 2,-16-5-4,-23-5 1,-23-1-1,-18 4-2,-19-1-3,0 22-22,-26-3-8,11 17-5,-2 0 2,18 12-2</inkml:trace>
  <inkml:trace contextRef="#ctx0" brushRef="#br1" timeOffset="189103.2">16391 5938 86,'13'-7'38,"-14"-5"-2,1 12 1,-21-6-29,0 16-4,-14 2 2,-2 12-3,-7 4 1,2 4-3,5 4 2,11 1-1,12-5-2,14-4 1,15-6 0,16-7-1,12-6 0,7-2 0,-1-5 1,-3 2-1,-10-1 1,-10 5-1,-16 6 1,-17 6-1,-15 3 0,-11 1 0,-3 4 0,-2-4-3,9 3-2,3-19-14,27 3-19,9-17 0,31-3 0,12-16-2</inkml:trace>
  <inkml:trace contextRef="#ctx0" brushRef="#br1" timeOffset="189399.6">16874 6059 105,'-43'25'38,"-9"-3"2,13 11-3,2-4-33,16 3 0,15-5-1,20-3 0,16-9-1,15-7 0,11-8-1,4-5 0,-1-6 0,-6-4 0,-13-3-1,-16-1 0,-19 2-2,-17 1 0,-12 4-2,-15 0-3,6 13-18,-14-13-13,15 10-1,2-8 1,30 10-3</inkml:trace>
  <inkml:trace contextRef="#ctx0" brushRef="#br1" timeOffset="190382.4">17991 5665 62,'0'0'36,"-7"22"-1,-6-2 2,11 11-26,-17 0-3,5 11-1,-8 0-1,4 6-1,-3-7 1,4 1-1,0-12-1,7-4-3,1-9 1,4-6-1,5-11 0,0 0 0,16-14 0,-4-4-1,1-7-1,3-6 2,1-7-3,2-4 0,-1-5 1,-1 2-1,-4 3 0,0 4 0,-2 7 3,-4 5-3,-3 12 2,-4 14 0,0 0 1,3 15-1,-1 1 0,2 6 1,5 0-1,2 3 0,8-4 1,6-4 2,6-12-2,8-5 0,5-7 0,2-10 0,3-5 0,-3-5 0,-3-3 0,-5 2-2,-8 5 2,-8 7 0,-9 5-1,-13 11 1,-1 11-1,-12 9 0,-7 13 0,-2 5 2,-1 7 0,2 1-2,7 2-1,5-5-3,15-2-1,3-17-10,29 1-17,-4-18-8,17 0 2,-3-14 0</inkml:trace>
  <inkml:trace contextRef="#ctx0" brushRef="#br1" timeOffset="191224.8">18764 5831 96,'-12'-13'35,"-12"-5"2,3 21-3,-10-6-28,4 13-1,-4 7-1,3 8 1,1 5 0,7 5-1,5 2-1,10-3 1,7-3-1,9-2-3,10-9 3,9-6-2,9-11-1,4-7 0,3-9 0,1-8 0,-3-5-2,-2-7 2,-7-4-3,-10-2 1,-8 1 0,-12 5 0,-9 2-1,-9 5 2,-8 7 1,-3 5-2,-2 8 2,2 6 0,4 5 1,8 4-1,12-9 0,9 14 0,13-11 1,11-1-1,10-3 0,7 0 1,2-3-1,-1-3 1,-4 2 0,-9 2-1,-8 4 1,-8 7 0,-12 4-1,-10 6 2,-8 4-2,-6 4 3,-7 3-1,-1 3 0,-1-1 1,1-4-2,3-4 2,5-5-4,4-6 3,10-12-2,12 0 0,5-13 1,7-5-4,4-6 4,4-10-3,3 0 0,-3-3 0,-4 4 0,-5 5 0,-6 5 0,-4 6 3,-13 17-3,0 0 2,0 0 1,-10 22-1,-1-1 2,2 2-2,2 0 2,5-1-3,6-2 3,8-5-2,9-10 3,7-6-3,5-6 0,3-6 1,1-5-3,0-1 2,-3-2-1,-5 0 1,-6 3-1,-7 4 1,-16 14-2,13-8 2,-14 18 0,-6 7 0,-4 5 1,0 6 0,-2 2-1,3 6-1,0-4-2,13 4-3,-2-21-10,23 14-12,-10-24-8,20 3-3,-5-13 0,12-2 1</inkml:trace>
  <inkml:trace contextRef="#ctx0" brushRef="#br1" timeOffset="192082.8">19800 5876 105,'-10'13'38,"-7"-8"1,13 9-1,-8-10-33,23 3-2,5-3 0,8-2-1,4-3 0,6-3-1,1-3 0,0-2 0,-2-6 0,-6 2-2,-7-5 1,-6 0-1,-8-2 1,-8 3-2,-6-1 3,-7 6-3,-5 6 2,-3 5 0,-3 11 0,-2 7 2,2 6-2,5 5 2,2 3 0,11 0 0,6 1 0,10-7 0,11-5 1,11-7-3,10-6 3,7-6-3,5-6-2,1-6 3,-1-3-3,-1-3 2,-7 0-2,-8 1 3,-8 2-3,-10 4 3,-18 10-1,0 0 0,0 0 3,-15 17-4,-3 1 4,0 2-3,0 2 3,3 0-5,4-3 4,8-5-2,3-14 0,20 7 0,2-15-2,4-6 2,4-5-2,3-6 3,0 1-3,-4 0 2,-3 4-2,-6 6 3,-8 6-1,-12 8 0,11 7 0,-12 6 0,-3 4 2,1 4-3,4 0 2,3-2-4,12-1 1,2-11-6,18 2-5,-8-23-13,25 7-11,-9-24-1,15 8 10,-15-27 10,13 4 6,-13-10 8,-5-10 10,3 15 14,-22-9 12,4 20 3,-20-7-8,6 33-11,-24 1-2,4 27-6,-14 11-2,1 17-2,-6 10-2,0 8 1,3 7-1,1-1-2,8 4-2,-2-10-3,19 6-19,-15-21-11,17-3-3,-7-21-2,10-3-1</inkml:trace>
  <inkml:trace contextRef="#ctx0" brushRef="#br1" timeOffset="192535.2">20713 5885 117,'0'0'41,"-13"6"-1,26 9-7,6-15-30,11 0-1,8-2 1,7 0-2,4-2 1,0 2-1,-3 0-1,-7 1 1,-9 2 0,-10 3-1,-20-4 1,6 21-1,-18-7 4,-5 4-4,-5 3 3,-1 5-1,2 1-2,5 1 0,8 1 0,9-3 0,9-4 0,10-5 0,9-7 0,7-9 0,5-10 0,6-9 0,-1-6 0,-2-6 0,-2-2 0,-6-2 0,-7 4 0,-7 6 0,-8 8 0,-14 16 0,0 0 0,0 0 0,-13 23 0,1 0-5,6 7 1,-2-9-13,19 16-10,-9-22-10,21 6-3,-1-19 0,18 2-1</inkml:trace>
  <inkml:trace contextRef="#ctx0" brushRef="#br1" timeOffset="193034.4">21744 5957 117,'-13'6'39,"-14"-4"2,6 14-2,-15 4-32,9 5-3,2 1 0,3 5-2,5-2 0,7-2-2,7-2 0,4-8 0,-1-17 0,24 8 0,-5-17 0,5-9 0,0-6 0,1-5 0,-2-5 0,1-2 0,-2 1 0,-1 2 0,-3 5-2,-2 6 2,-4 7-2,-12 15 2,12-3 4,-13 14-6,-6 9 4,0 3-2,-1 3 0,2-1 0,5-3 0,7-6 0,7-9 0,11-9 0,8-8 0,5-7 0,2-4 0,1-3 0,-4 0 0,-6 3 0,-6 7 0,-9 7 0,-15 7 0,4 13 0,-12 8 0,-2 4 0,0 7 0,-4-2-4,13 13-11,-11-21-11,25 13-9,-5-22-6,19 4-1,3-14 0</inkml:trace>
  <inkml:trace contextRef="#ctx0" brushRef="#br1" timeOffset="193393.2">22724 6024 89,'35'-11'38,"-12"-4"3,3 13-1,-16-3-22,2 18-9,-17 4-2,-2 9-2,-8 4-2,1 7-2,0 1-1,4 0 0,5 0-3,4-9-2,12 2-6,-11-31-21,34 21-7,-12-27 0,11 0-1</inkml:trace>
  <inkml:trace contextRef="#ctx0" brushRef="#br1" timeOffset="193814.4">22940 5825 111,'0'0'37,"0"0"1,23 6-2,1 3-40,2-12-2,21 17-18,-9-13-13,13 11 1,-8-9-1,7 12 21,-13-8 12,-5-1 5,-4 4 6,-28-10 18,19 5 13,-19-5 0,-14 11 2,-13-13-19,8 14-13,-14-2-1,3 5-3,-1 1 0,5 4-2,9-1 0,10 2-2,13-2 0,11 1 0,13-4 0,7 2 0,4-1 0,-3 2 0,-4 0 0,-12 3 0,-13 5 0,-17-1 0,-15 5 0,-14-2-2,-5 4-4,-14-13-12,17 11-15,-17-15-8,17 3 1,-4-12-2</inkml:trace>
  <inkml:trace contextRef="#ctx0" brushRef="#br1" timeOffset="194266.8">20996 6687 99,'13'-15'37,"-16"-3"2,3 18-2,-28-20-31,10 18-1,-9 2 1,-1 9-1,-5 4-1,0 7 0,2 3-2,6 6 1,7 2-3,9 1-1,12-2-1,14-7-2,17-3-2,9-16-7,23 5-21,-5-18-5,13 0 1,-8-14 1</inkml:trace>
  <inkml:trace contextRef="#ctx0" brushRef="#br1" timeOffset="194828.4">21331 6680 106,'-13'-6'36,"-14"-1"4,4 14-3,-14-1-29,8 14-1,-2 1-3,5 10 1,7 0-2,7 3 0,7-1-2,11 0 0,8-6 0,10-5 0,6-10-1,4-6 0,2-7 0,0-8 0,-1-5-1,-5-8 1,-6-3-1,-7-3 0,-4 0 1,-5-1 0,-3 2 0,-4 4 0,-2 3 0,1 3 0,0 5 1,0 12-1,12-15 1,0 12 0,2 3 1,4 2-2,-1 4 0,0 3 0,-3 3 0,-5 6 0,-5 3 0,-8 4 0,-6 2 0,-5 0 0,-4 2 0,0-5 0,0-2 0,4-6 0,15-16 0,0 0 0,0 0 0,20-17 0,6-7 0,8-4 0,4-3 0,3-1 0,-2 2 0,-3 3 0,-6 10 0,-7 7 0,-6 7 0,-7 9 0,-4 7 0,-6 4-2,3 10-6,-7-11-12,20 16-12,-11-14-6,19 6-2,-1-16-1,19 0 3</inkml:trace>
  <inkml:trace contextRef="#ctx0" brushRef="#br1" timeOffset="195156">22257 6621 116,'-32'2'40,"3"13"2,-9-4-2,12 17-32,-6-8-4,12 6 1,5-4-5,8 0 0,11-4 0,8-3 0,9-5 0,7-3 0,3-3 0,-3-1 0,-3 0 0,-6 1 0,-19-4 0,5 18 0,-18-3 0,-8 0-2,-3 2 0,-2-3-2,8 6-4,-5-15-19,25 5-11,-2-10-3,30-4 1,-1-11 0</inkml:trace>
  <inkml:trace contextRef="#ctx0" brushRef="#br1" timeOffset="195998.4">22467 6815 95,'-23'16'40,"-6"-8"2,11 7-2,5-14-9,13-1-29,22 3 0,9-9-1,7-4 1,6-4-2,-1-2 0,-2-4 0,-8 0 0,-12 1 0,-13 2 0,-11 3 0,-15 3 0,-8 6 0,-12 3 0,-4 7 0,-2 4 0,1 7 0,3 2 0,9 4 0,11-1 0,15 3 0,15-6 0,14-1 0,12-6 0,9-4 0,9-6 0,5-4 0,-1-3 0,-6-3 0,-8 1 0,-8 1 0,-10 2 0,-9 5 0,-17 0 0,1 14 0,-12-1 0,-4 7 0,-2 3 0,-2 2 0,1 2 0,2-3 0,4-4 0,5-3 0,7-17 0,0 0 0,20-2 0,-3-14 0,3-10 0,1-3 0,1-5 0,-3-3 0,-2 3 0,-6 4 0,-4 5 0,-2 6 0,-2 6 0,-3 13 0,11-6 0,-11 6 0,21 10 0,-2-3 0,7-1 0,2 0 0,3-1 0,4-4 0,-4 0 0,0-1 0,-4 0 0,-8 1 0,-6 5 0,-13-6 0,8 23 0,-12-2 0,-7 4 0,0 5 0,0 4 0,1 2 0,1 1 0,4-5 0,5-4 0,5-7 0,6-10 0,5-9 0,3-12 0,2-8 0,3-9 0,-2-6 0,1-9 0,-1-3 0,1 2 0,-3-1 0,3 7 0,-4-2 0,13 17-17,-10-9-5,20 25-8,-14-11-7,20 17-3,1-4-2,18 8 2</inkml:trace>
  <inkml:trace contextRef="#ctx0" brushRef="#br1" timeOffset="196669.2">23600 6897 104,'-12'-16'39,"12"16"1,-5-13-1,5 13-33,0 0-1,10-11-1,-10 11 0,29-6-2,-6 1 0,10 2-1,4-4 0,5 1-1,1-2 1,0 0-1,-5-1 0,-5 1 1,-11-2-1,-9 0 0,-13 10 0,-15-16 0,-9 11 0,-8 2 0,-10 5 0,-5 6 0,-3 6 0,-1 7 1,6 4-1,7 3 0,10 2 0,10 0 0,17-1-1,16-6 0,21-5-4,16-12-2,27 8-14,-5-21-15,26 3-3,-6-15 0,12 3 0</inkml:trace>
  <inkml:trace contextRef="#ctx0" brushRef="#br1" timeOffset="196996.8">24446 6775 105,'-32'-16'38,"-5"14"2,-24 1-2,5 19-28,-11 3-3,7 13-1,3 3-2,11 4 0,13 1-1,22-4-3,18-8 0,23-10 0,20-15 0,16-14 0,12-11 0,9-10 0,0-9 0,-6-7 0,-8-5 0,-11-2 0,-16 1 0,-13 6 0,-16 5 0,-14 12 0,-14 11 0,-11 14 0,-12 14 0,-8 17 0,1 17-2,-3 5-3,17 21-9,-6-17-12,38 16-9,-1-15-7,29 1 1,7-14-2</inkml:trace>
  <inkml:trace contextRef="#ctx0" brushRef="#br1" timeOffset="197106">24799 7183 123,'-18'-13'38,"-6"-4"-8,-7-10-25,-6 3-44,4-10-2,3 6 0</inkml:trace>
  <inkml:trace contextRef="#ctx0" brushRef="#br1" timeOffset="198026.4">1669 10132 85,'-5'-15'36,"5"15"0,-1-21 1,1 21-32,0 0-1,0 0 1,-3 21-1,2 13 0,-3 13-2,5 19 1,0 14-2,4 12 1,2 9-3,3 1 2,5-4-3,2-6 3,-1-11-2,-1-15-1,-1-16 0,-4-14-2,0-15 0,-10-21-2,0 0-8,-2-34-22,9 2 1,-10-21-1,7-3-1</inkml:trace>
  <inkml:trace contextRef="#ctx0" brushRef="#br1" timeOffset="198525.6">1846 10129 21,'0'0'25,"15"-8"2,-15 8-9,0 0 0,0 0 1,0 0-2,0 0-1,-18-6-2,18 6-4,-17-2-3,17 2 0,-4-11-2,11 0 0,6-6-1,7-2-1,7-5 0,7 1-2,4 0 1,2 6-1,2 6-1,-1 11 1,-4 13-1,-6 10 1,-9 14-1,-10 10 0,-12 10-1,-12 5 2,-11 3-2,-13 0 2,-9-1-1,-7-5 1,-4-11-2,4-9 2,4-11-1,8-12 0,12-11-2,11-16-2,20-1-8,4-22-20,26 4-7,-2-11-1,20 3 3</inkml:trace>
  <inkml:trace contextRef="#ctx0" brushRef="#br1" timeOffset="199118.4">2885 10378 75,'-18'-29'38,"-1"10"-3,-6-5 2,0 11-32,-2 3 0,2 11-1,-1 5-1,2 13 2,1 11-3,4 13 1,0 11-2,3 9 1,1 8-1,5 3 1,2 1-2,6-4-1,4-1-3,1-12-3,7-1-6,-9-24-25,13-4 1,-14-29-4,16 12 2</inkml:trace>
  <inkml:trace contextRef="#ctx0" brushRef="#br1" timeOffset="199290">2517 10837 92,'-11'-4'38,"-2"-7"0,13 11 2,0 0-32,33-17-4,2 3-2,14-4-2,13-4-3,6-12-6,24 8-27,-7-11-3,10 8 0,-11-7-1</inkml:trace>
  <inkml:trace contextRef="#ctx0" brushRef="#br1" timeOffset="199492.8">3638 10405 100,'-11'6'40,"11"-6"0,0 0-2,23-10-37,5 0-1,9-3-3,10 3 0,0-10-12,10 16-23,-11-3 1,-2 10-1,-19 1-1</inkml:trace>
  <inkml:trace contextRef="#ctx0" brushRef="#br1" timeOffset="199648.8">3658 10691 103,'-35'28'39,"18"-3"1,17-25-2,0 0-36,37-14-2,13-12-5,24 0-31,-5-12-2,16 6 0,1-9-2</inkml:trace>
  <inkml:trace contextRef="#ctx0" brushRef="#br1" timeOffset="200335.2">4830 9983 93,'0'0'38,"0"0"1,-2 26-1,-17 11-32,7 13-3,-5 6 0,5 10 0,-2 6-2,6 2 2,2 0-2,6-2 1,3-8-2,3-7 1,5-10 0,-1-9 0,2-10-1,-2-11 1,-10-17 0,16-9-1,-11-15 1,-4-10 0,-3-11-1,-3-9 0,0-12 1,1-9-1,3-5 1,3-2-2,5 0 2,6 4-1,4 6 1,5 10-1,7 11 0,5 13 1,4 15-1,0 14 0,3 9 0,-2 11 0,-1 9 0,-3 5 0,-6 9 0,-12 4 0,-9 3 0,-10 5 0,-12 2-1,-11-3 0,-9 1-1,-4-8-1,2 0-4,-3-17-10,18 9-19,-2-21-3,23 3 0,0-12-3</inkml:trace>
  <inkml:trace contextRef="#ctx0" brushRef="#br1" timeOffset="200569.2">5601 10303 93,'-11'13'37,"3"12"5,-11 1-5,7 16-30,-10 0-4,6 8 2,0-1-3,10 2 0,4-4-2,10-9-2,14-3-8,-1-29-27,25-6-3,-2-23 1,11-7-2</inkml:trace>
  <inkml:trace contextRef="#ctx0" brushRef="#br1" timeOffset="200709.6">5865 10019 115,'-30'-7'42,"-9"-1"-1,16 14-2,0-10-41,9-4-22,14 8-14,17 4-3,10 3 0,-5-8-2</inkml:trace>
  <inkml:trace contextRef="#ctx0" brushRef="#br1" timeOffset="215482.8">1336 11625 51,'4'-10'32,"-4"10"1,8-20-10,-8 20-14,0 0-2,0 0-1,8 10-2,-6 5 1,-2 5-3,3 11 2,-3 6-2,0 10-1,-3 7 0,-1 9-1,-5 5 1,-2 4-1,-4 0 0,-1-5 0,-2-6 0,3-9 2,0-12-1,5-11 1,10-29 0,0 0-1,-5-23 0,17-14 0,2-14 0,2-6-1,4-10 1,-1-9-1,2-3 0,0 3 1,-2 3 0,-5 7 0,-4 6 0,-1 9 1,-2 8-2,-2 14 2,-3 9-1,-1 9-1,-1 11 1,6 13 0,-1 6-1,4 7 2,4 6-2,4 6 2,6 5-1,7 0-2,6-5 2,8-5-1,5-8 1,4-7-2,2-13 2,-1-10 0,-1-8 0,0-7 2,-9-5-2,-6-3 1,-9 1-2,-6 1 2,-7 6-2,-4 3-1,-4 6 1,-8 11-1,0 0 2,2 16 0,-2 13-1,-2 11-1,0 12 2,-3 10-2,-2 12 1,1 5 0,-2-2 0,3-5-3,3-8 1,1-16-3,10-5-6,-4-28-27,20-8 0,-7-24-2,14-3 0</inkml:trace>
  <inkml:trace contextRef="#ctx0" brushRef="#br1" timeOffset="216309.6">2504 12125 53,'0'0'38,"0"0"-2,0 0 0,-15 4-25,15-4-6,-5 21-3,2-10-3,8 10-14,-4-11-19,9 3-2,-10-13-1,28 2 0</inkml:trace>
  <inkml:trace contextRef="#ctx0" brushRef="#br1" timeOffset="216871.2">2722 11834 69,'8'-20'39,"-8"20"1,7-20-1,3 12-31,-1-6-6,4 1 2,6-2-2,5 0-1,4-1 0,3 2-1,1 0 1,-2 6-1,-4 4 0,-2 9 1,-8 9 0,-6 10 0,-7 9 0,-6 8-1,-4 6 1,-2 4-2,0 2 2,1-4-3,4-5 3,5-6-3,7-10 3,6-10-1,9-11 1,10-12 0,4-12 0,5-9 0,-1-6 0,0-9-1,-5-3 2,-4-1 1,-10 1-2,-8 1 2,-9 6-3,-5 6 3,-5 4-3,1 8 2,-1 4-2,6 4-2,-1 11 1,24-10-3,3 11 0,3-8-6,21 11-27,-7-12-3,12 8 0,-6-10-2</inkml:trace>
  <inkml:trace contextRef="#ctx0" brushRef="#br1" timeOffset="217261.2">3529 11314 73,'15'-12'39,"7"17"-1,0-3 1,7 13-34,7 5-1,6 11 0,-5 8 0,0 10-1,-9 10-1,-8 12 1,-15 5-3,-12 8-1,-11 4-1,-11-1-1,-3-2 0,-10-12-6,11-3-27,-11-25-5,14-10 2,1-28 0</inkml:trace>
  <inkml:trace contextRef="#ctx0" brushRef="#br1" timeOffset="217822.8">1485 11271 25,'-16'-29'32,"-2"14"2,-12 6 1,2 27-17,-18 5-2,8 34-2,-17 11-5,7 25 0,-9 11-3,10 19-1,8 9-2,17 3-1,17-6-2,22-10-2,26-7-5,14-25-32,40-6 1,16-27-2,30-16 1</inkml:trace>
  <inkml:trace contextRef="#ctx0" brushRef="#br1" timeOffset="218368.8">4143 11763 90,'0'0'39,"0"0"-1,0 0-5,23-6-30,10 2-2,9-2-2,12 3-2,2-11-12,14 12-23,-5-8 0,4 9-1,-16-5-1</inkml:trace>
  <inkml:trace contextRef="#ctx0" brushRef="#br1" timeOffset="218524.8">4314 12000 80,'-37'23'39,"25"-3"-3,12-20 2,38-6-38,22-9-3,13-15-32,24 3-1,4-10-2,12 5 0</inkml:trace>
  <inkml:trace contextRef="#ctx0" brushRef="#br1" timeOffset="220521.6">5736 11000 46,'-23'0'34,"-3"8"1,-5 2 0,0 18-26,-11 3 0,4 24 1,-8 12-2,5 20-3,2 3 1,5 12 0,9 0-3,13-1-1,16-7-2,15-13-2,19-12-2,10-28-15,20 1-19,3-20-2,9-6 0,-7-15 1</inkml:trace>
  <inkml:trace contextRef="#ctx0" brushRef="#br1" timeOffset="223204.8">9837 10110 77,'2'-18'38,"-2"18"-1,1-17-1,-1 17-31,-8 19 0,8 10 0,-6 8-2,4 14-1,-1 8-1,-1 9 0,-2 2-1,3 1 2,-3-6-3,4-7 3,-1-10-1,2-8 1,0-14-1,3-13 0,-2-13 0,11-15 0,-3-12 0,1-10 0,2-9 0,1-11-3,5-10 4,0-7-2,3-1 1,1-1-1,2 3 2,1 5-3,2 9 3,0 11-1,0 12-1,-1 18 0,-1 14 0,1 15 1,-2 12-1,-3 8 0,-3 8 0,-5 6 0,-4 2 0,-7 0 0,-8-3-1,-9-3 0,-4-5-2,-4-9 0,3 1-6,-7-19-27,28-9-5,-17-2 1,27-11 1</inkml:trace>
  <inkml:trace contextRef="#ctx0" brushRef="#br1" timeOffset="223392">10530 10222 101,'-7'17'40,"7"-17"-1,-11 19 0,11-19-38,16 3-1,9-4-3,6-9-4,14 15-23,-4-11-11,3 8 4,-5-4-5</inkml:trace>
  <inkml:trace contextRef="#ctx0" brushRef="#br1" timeOffset="223594.8">10540 10441 73,'-21'17'39,"8"-8"-1,13-9 1,26-1-20,10-6-18,15-2-4,2-13-19,19 6-15,1-6-3,7 2 1,-4-4-1</inkml:trace>
  <inkml:trace contextRef="#ctx0" brushRef="#br1" timeOffset="224109.6">11381 10275 96,'-31'26'39,"-7"-3"0,6 9 0,-4-5-35,9 3 1,1-5-3,8 1 1,5-6-1,6-3-1,7-17-1,0 12 1,0-12-1,22-15 0,-7-1 0,3-6 0,2-4 1,1-3-1,-3-1 1,0 1-1,-4 4 1,-3 5-1,-1 4 1,-10 16-2,10-8 2,-10 8-1,7 16-1,-1-3 2,3 3-1,6-1 1,5 0-1,5-5 1,5-3-1,7-5 1,3-5 1,2-4-2,-2-5 2,-2-1-3,-2-5 2,-4 1-1,-6 1 1,-5 2-1,-6 3 0,-3 6 0,-12 5 0,0 0 2,-3 26-3,-8-2 1,-3 4-1,-2 3 0,3 4-2,1-4-1,11 6-6,-2-21-22,22 8-8,2-15 0,15 0-2</inkml:trace>
  <inkml:trace contextRef="#ctx0" brushRef="#br1" timeOffset="224562">12060 10338 98,'-13'0'40,"13"0"1,0 0-1,34 0-36,-7-5 1,9 2-2,3-2 1,2 3-2,-5 1 0,-3 4-1,-11 3 0,-10 6 0,-8 5-2,-9 6 2,-7 5-2,-6 6 1,-2 3 1,0 2-1,2-1 0,7-2 0,5-5 0,9-8 0,9-9 1,10-10-1,5-10 0,4-10 1,4-10-1,-2-7 0,0-7 1,-4-3-1,-4-3 1,-5 1-2,-2 1 2,-1 5-1,-2 5 0,0 8-1,1 7-1,0 3-4,10 20-19,-11-8-15,12 11-1,-6-6-2,9 8 2</inkml:trace>
  <inkml:trace contextRef="#ctx0" brushRef="#br1" timeOffset="224858.4">12865 10036 105,'-1'13'42,"1"-13"0,18 23-1,7-13-35,13 7-2,-1 3-1,6 4 0,-5 6-1,-7 5-1,-10 5-1,-13 8 0,-12 5 0,-16 6 0,-10 2-2,-12 1 1,-5-4-2,-7-8-1,7 2-8,-12-23-24,19-1-6,0-18 1,15-3-1</inkml:trace>
  <inkml:trace contextRef="#ctx0" brushRef="#br1" timeOffset="225388.8">9779 9741 85,'-34'7'38,"-4"23"0,-20 11 0,-2 27-30,-6 11-3,10 17 3,4 6-4,17 7 0,17 0-4,23-11-1,25-6-8,11-22-28,32-8-3,4-19 0,12-9-2</inkml:trace>
  <inkml:trace contextRef="#ctx0" brushRef="#br1" timeOffset="227775.6">5749 11546 79,'0'0'39,"23"-15"-1,-8-4-2,12 3-34,3-3 0,7 3 0,0 3 0,-1 8-1,-7 6-1,-6 9 1,-10 12-1,-11 8 1,-14 8 1,-10 8 1,-6 3-2,-1-1 1,1-4 0,6-6-1,10-9 0,17-12 0,17-13-1,18-15-2,16-4-3,1-14-32,15 5-1,-8-8-1,6 4-2</inkml:trace>
  <inkml:trace contextRef="#ctx0" brushRef="#br1" timeOffset="230583.6">6601 11432 32,'-2'-15'29,"2"15"3,-2-11-3,-6-3-21,8 14 0,-6-15-1,6 15 0,-11-9-1,11 9-1,-13-4 0,13 4 1,-21-3-2,9 5 0,-4 0-1,1 5 0,-4 3-1,1 3 0,-3 2-1,1 8 1,-1 2 0,1 5 0,0 1 0,2 3 0,2 1-1,5 1 2,4 1-1,8 0-1,7-5 0,12-3 0,7-6 0,11-5-1,7-6 0,8-8-1,4-11 1,3-8 2,-2-5-1,-5-7-1,-8-4-1,-6-5 1,-14-3 0,-11-1-1,-15 0 1,-11 1-3,-9 4 2,-8 0 0,-2 7-1,-5 4 0,6 11-2,-2 5-2,12 22-11,-3-4-20,12 15 0,2 0-2,10 5 2</inkml:trace>
  <inkml:trace contextRef="#ctx0" brushRef="#br1" timeOffset="231160.8">7262 11308 61,'0'0'37,"1"19"-1,-9-2 1,1 16-29,-8-1-4,4 12 1,-4 1 0,3 7-1,-4 2-2,5 0-1,4-2-2,0-7-2,7-2-4,-7-14-29,16-5-1,-2-13-3,8-7 1</inkml:trace>
  <inkml:trace contextRef="#ctx0" brushRef="#br1" timeOffset="231394.8">7017 11286 88,'-29'-1'40,"14"11"0,3-6 1,12-4-36,22 10-3,8-9 0,14-1-1,8 1 0,7 0-3,3-2-2,10 13-13,-10-11-22,4 12-1,-15-5-1,-5 10 0</inkml:trace>
  <inkml:trace contextRef="#ctx0" brushRef="#br1" timeOffset="231613.2">7596 11794 103,'-27'25'44,"-12"-14"1,13 1-6,-14-16-40,27-7-2,13 11-6,4-28-31,16 14-2,-3-7 0,16 3-1</inkml:trace>
  <inkml:trace contextRef="#ctx0" brushRef="#br1" timeOffset="233360.4">7992 11332 49,'-9'-13'32,"9"13"2,-3-14 0,3 14-29,-6-10 0,6 10-1,0 0 0,0 0 1,0 0 0,12-2-1,2 4 0,2-5-1,14 0 1,8-7-2,14 0 1,10-4-2,6-1 1,4 1-2,-3 2 0,-6 7 0,-13 6-1,-17 11 0,-21 9 1,-22 13-1,-21 9 2,-17 10 0,-14 6 1,-7 2 0,2 2 3,2-8-3,15-2 2,14-14-1,26-10 0,21-15-2,26-12-1,21-9-2,8-12-6,19 0-29,-9-13-5,3 7 3,-19-6-4</inkml:trace>
  <inkml:trace contextRef="#ctx0" brushRef="#br1" timeOffset="233968.8">7815 11516 66,'11'-12'35,"-1"4"1,-4-4-2,-6 12-30,0 0-1,-6 16 0,-13 4-1,-9 9 2,-12 5-2,-2 9 1,-8 1-2,0 2-1,2-5 0,6-5-1,8-6-3,7-12-4,19-3 0,8-15-5,1-14 3,5-8 1,9 0 4,-4-7 4,0-3 2,-1 3 4,-12-7 4,7 17 2,-13-10 1,8 16 0,-11-1-3,11 14-2,0 0-1,13 15 1,3 2-4,12 8 2,8-1-4,9 4 2,11 0-5,4-7-5,17 6-29,-10-15-6,13 5 1,-8-16-2</inkml:trace>
  <inkml:trace contextRef="#ctx0" brushRef="#br1" timeOffset="234405.6">8910 11433 95,'-16'-2'40,"16"2"1,-23-3-4,23 3-41,0 0-5,-13-16-30,28 14 0,-5-6-1,10 6 0</inkml:trace>
  <inkml:trace contextRef="#ctx0" brushRef="#br1" timeOffset="234748.8">9236 11317 80,'-21'18'40,"-8"1"0,6 10 0,-2-2-35,8 9-1,4-1 0,12 0-1,7 0-1,10-5 0,11-9-1,5-7 0,6-12 1,4-7-2,0-10 1,-3-7 0,-5-8-1,-8-3 0,-7-4 0,-9-1-1,-7 1-1,-10 0 0,-3 7-1,-6 3-2,1 14-2,-8-3-9,8 18-23,-2-1 1,10 10-2,1-1 1</inkml:trace>
  <inkml:trace contextRef="#ctx0" brushRef="#br1" timeOffset="235092">9762 10949 85,'-6'-13'40,"17"13"3,2 3-3,4 11-36,11 3 0,7 11-1,-1 4 0,0 9-2,-5 4 0,-5 7-1,-12 4 0,-9 2-1,-12 2 1,-10 1 0,-10-1-1,-8-7-1,2-3-4,-6-20-17,17 2-16,1-18-2,23-14 0,0 0 0</inkml:trace>
  <inkml:trace contextRef="#ctx0" brushRef="#br1" timeOffset="235482">10499 11236 78,'0'0'40,"0"0"-2,-10 5 1,-6 11-33,3 13-4,-2 5 0,0 8-2,0 5 0,-1 1-3,5 2-3,-5-17-13,15 6-19,-4-16 0,10-4-1,-5-19 1</inkml:trace>
  <inkml:trace contextRef="#ctx0" brushRef="#br1" timeOffset="235622.4">10349 11504 79,'-15'-26'39,"8"10"1,3-3 0,17 8-31,8-4-6,17 3-2,19 12-15,2-12-23,13 7-2,1-4-2,6 5 2</inkml:trace>
  <inkml:trace contextRef="#ctx0" brushRef="#br1" timeOffset="236043.6">11463 10940 57,'-14'-2'40,"-11"10"-3,-4 10 0,-13 4-19,3 14-13,-8 2 1,10 14-2,2 0 1,11 8-2,13-3 0,15 2-2,16-5-2,13-9-2,16-1-5,-2-22-15,20 7-16,-5-18-1,7 0 0,-9-15 0</inkml:trace>
  <inkml:trace contextRef="#ctx0" brushRef="#br1" timeOffset="236277.6">11887 11136 86,'-24'32'40,"-6"-2"0,8 8 0,0-5-35,13 3 0,6-6-2,14-3-2,12-9 0,10-7-2,14-9-3,3-9-2,11 5-6,-10-20-27,13 2-1,-12-10-1,-1 3 2</inkml:trace>
  <inkml:trace contextRef="#ctx0" brushRef="#br1" timeOffset="236449.2">12111 11177 81,'-44'41'40,"9"8"-1,0-2 1,20-1-36,4-6-3,13-8-3,21 2-13,5-20-23,14-3 0,-1-14-2,13-4 1</inkml:trace>
  <inkml:trace contextRef="#ctx0" brushRef="#br1" timeOffset="236730">12400 11228 99,'-23'30'41,"-6"-1"1,8 16-7,1-8-32,8 2 0,7-2-1,11-2 0,6-8-1,7-6 0,6-8 0,3-9-1,-1-8 1,1-8-2,-4-7 1,-4-7-1,-2-3 0,-7-4-2,1-2-2,-6-6-3,6 13-9,-8-9-24,7 14 2,-7-3-2,9 12 1</inkml:trace>
  <inkml:trace contextRef="#ctx0" brushRef="#br1" timeOffset="236979.6">12863 11202 81,'17'-13'40,"2"5"-1,-11-6 2,-8 14-36,10-11-1,-10 11-1,-3 12 0,-4 9-1,-4 8-1,-2 7 1,-3 4-2,0 5 1,0 1-2,1-3-2,5 1-5,-7-17-30,19-1-2,-5-16 0,3-10-1</inkml:trace>
  <inkml:trace contextRef="#ctx0" brushRef="#br1" timeOffset="237182.4">12718 11161 113,'-12'1'42,"2"-4"2,21 10-12,13-9-29,11-2-2,15 0-1,11-2-2,6 2-3,-4-11-24,13 14-13,-13-6 1,8 8-1,-8-4 0</inkml:trace>
  <inkml:trace contextRef="#ctx0" brushRef="#br1" timeOffset="237556.8">13780 11173 69,'9'-14'40,"3"8"-3,-12 6 3,0 0-33,-4 11-3,-11 12 0,-14 4-2,-4 10 1,-8 1-2,0 5-1,-1-2-1,1-2-1,12-1-4,2-20-7,18 2-25,9-20 0,0 0-2,12-6 2</inkml:trace>
  <inkml:trace contextRef="#ctx0" brushRef="#br1" timeOffset="237712.8">13541 11271 99,'0'0'40,"-24"-12"1,25 25-10,-1-13-26,27 9-3,8-1-1,8-3-3,16 4-4,-1-13-13,17 14-20,-6-10 0,8 7-3,-12-8 2</inkml:trace>
  <inkml:trace contextRef="#ctx0" brushRef="#br1" timeOffset="238180.8">14460 11134 56,'-20'-14'39,"4"17"-1,-15 3 2,3 15-26,-14-2-6,9 15 1,-9-2-3,10 10 0,0-2-2,14 3-1,10-5-1,12-4 0,15-8-1,10-8-1,11-10 1,6-9 0,2-10-1,-1-9 0,-2-7 0,-6-3 0,-8-4-1,-10-5-1,-6 2-1,-9-3-3,2 14-6,-19-5-27,12 12-1,-12 0 1,11 19-3</inkml:trace>
  <inkml:trace contextRef="#ctx0" brushRef="#br1" timeOffset="238524">14767 10813 92,'23'8'41,"-7"5"1,15 10-1,-4 2-36,6 10-2,-3 4 0,-1 7-1,-9 4-1,-7 6 0,-9 2-1,-8 3-1,-9-1 2,-8-2-1,-6-3 0,-3-5-2,1-5-2,-2-14-2,14 6-24,-6-24-11,13 4 1,-4-16-2</inkml:trace>
  <inkml:trace contextRef="#ctx0" brushRef="#br1" timeOffset="239116.8">11638 11745 69,'-35'0'38,"15"1"-1,15-14-10,37 9-13,25-23-6,50 2 1,40-20-3,56-4-1,50-9-1,52-2-1,42-4 0,31 3-1,15 5 1,5 5-2,-4 10-1,-22 8-1,-33 5-2,-37-2-3,-45 15-10,-59-11-25,-42 9 2,-53-7-1,-42 6 0</inkml:trace>
  <inkml:trace contextRef="#ctx0" brushRef="#br1" timeOffset="241503.6">1383 13055 36,'3'-14'34,"-3"14"0,4-13 0,-10 2-22,6 11-3,0 0-2,5 23-2,-9-1-1,2 13-1,-6 8-1,1 11 0,-5 6 0,-1 5-1,1 1-3,-1-9-1,12 8-19,-3-26-13,16-3-1,1-19-2,13-9 0</inkml:trace>
  <inkml:trace contextRef="#ctx0" brushRef="#br1" timeOffset="242455.2">1853 13124 20,'-1'-12'32,"1"12"2,-6-21-1,6 21-12,-17-15-9,17 15-3,-25-4-2,10 12-1,-10 1-1,2 12-1,-6 5-1,1 12 1,-2 4-1,4 10 0,2 1-1,9 4 1,7-4-2,13-3 1,10-9-1,12-14 0,15-13 0,9-15 0,7-14 0,5-11-1,-2-10 1,-3-11-1,-9-5 1,-10-2-1,-11 0 1,-13 1-1,-13 4 0,-10 3 1,-9 4-1,-7 10 1,-3 8-1,-2 6 0,1 9 0,5 7 1,6 7-2,17-5 2,-2 17-1,20-8 0,10-2-1,12-2 1,10-4 0,6-2 0,4-2 0,-3 0 0,-6-1 0,-9 2 0,-11 3 1,-10 5-1,-13 4 1,-12 9-1,-14 6 0,-6 9 1,-4 6-1,-2 6 0,1 3 0,6 0 1,7-2-2,13-6 2,14-9-1,17-14 0,11-9 1,10-14-1,5-9 0,2-8 1,-5-10-1,-8-4 0,-11-2 1,-13-1 0,-16 2-1,-12 1-2,-10 3 0,-7 2-2,-1 8-3,-7-10-19,19 19-14,-1-6 1,16 20-2,12-23 1</inkml:trace>
  <inkml:trace contextRef="#ctx0" brushRef="#br1" timeOffset="242689.2">3052 13107 73,'-10'-3'39,"10"3"1,-12 12-2,21 3-32,-14 3-2,1 10-1,-1 4-2,1 4-1,0 4-3,-1-4-3,9 6-29,-10-17-2,13-1-1,-7-24-2</inkml:trace>
  <inkml:trace contextRef="#ctx0" brushRef="#br1" timeOffset="242876.4">2943 13036 89,'-14'-9'41,"3"-4"1,11 13-2,0 0-36,34 4-1,2-6-3,7-2-3,15 14-15,-2-13-22,9 12 1,-11-5-3,5 10 1</inkml:trace>
  <inkml:trace contextRef="#ctx0" brushRef="#br1" timeOffset="243032.4">3569 13262 89,'-28'16'41,"6"2"-3,-2-11-5,-2-11-71,26 4-1,-15-9 0,15 9-4</inkml:trace>
  <inkml:trace contextRef="#ctx0" brushRef="#br1" timeOffset="243656.4">4091 13048 71,'0'-12'40,"0"0"-1,12 2 1,-1-10-34,12 1-3,5-3 0,4 4 0,-2 2 0,-3 6-1,-4 8 0,-7 13-1,-12 9 0,-7 10 1,-9 10-1,-3 4-1,-2 6 0,3 1 0,4-2 0,8-5 0,12-8 0,9-10 0,13-11 0,12-11 1,4-14 0,7-9 0,-2-11 2,-3-6-2,-5-6 1,-7-3-1,-9-4 1,-8 2-1,-4 2 0,-3 4-1,0 4 0,0 4-1,7 7-1,3 3-3,11 17-8,-11-7-25,22 16-3,-11-5 0,13 9-2</inkml:trace>
  <inkml:trace contextRef="#ctx0" brushRef="#br1" timeOffset="243874.8">5371 12973 80,'-2'13'41,"2"-13"-2,13-2 1,3-3-38,16-8-1,9 0-2,2-2-1,4 11-7,-16-6-29,5 16 0,-18-2-1,-9 14 0</inkml:trace>
  <inkml:trace contextRef="#ctx0" brushRef="#br1" timeOffset="244030.8">5292 13288 92,'0'0'40,"14"2"0,13-24-10,15-1-28,14-5-4,-2-7-35,12 6 0,-8-2-2,4 10-1</inkml:trace>
  <inkml:trace contextRef="#ctx0" brushRef="#br1" timeOffset="247665.6">6623 12670 44,'0'0'34,"15"-18"3,-15 18-3,10-15-28,-10 15-1,0 0 1,13-7 0,-13 7-2,0 0-1,-6 20 1,1-2-1,-7 7 0,-1 8 0,-6 5 0,1 7-1,-2 1 1,4 2-1,4-7 1,10-2-1,13-11 0,19-12-1,19-15 0,17-12 0,13-10-2,9-9-2,7-5-1,-2-10-2,2 13-9,-20-12-25,-7 14 0,-21-2-1,-10 11 2</inkml:trace>
  <inkml:trace contextRef="#ctx0" brushRef="#br1" timeOffset="247868.4">7056 12665 65,'-16'28'39,"-2"6"-1,5 15 1,-7 1-36,8 8 0,0 1-1,6-1-1,8-4-4,3-17-6,28-3-28,-1-18-1,20-8-1,5-16 0</inkml:trace>
  <inkml:trace contextRef="#ctx0" brushRef="#br1" timeOffset="248149.2">7711 12686 65,'-9'-21'40,"-19"8"0,0 20 0,-17 11-33,9 17-1,-1 11-1,6 16-1,3 3-2,11 8 1,13-5-1,15-7-1,14-14 1,12-11-1,11-20 0,6-16-1,4-16 1,-2-15-2,-7-13 1,-10-8 0,-14-3-2,-14-9-2,-10 7-3,-21-14-17,2 22-16,-16-1 0,5 21-2,-9 6 2</inkml:trace>
  <inkml:trace contextRef="#ctx0" brushRef="#br1" timeOffset="253827.6">1442 13778 4,'0'0'26,"-11"10"1,11-10-2,0 0-13,0 0-4,0 0-3,0 0-1,0 0-1,0 0-1,11 9 1,-11-9 0,0 0 0,15 18 1,-15-18-1,16 11 1,-5-7-1,7 3 0,2-5-1,5 3 0,4-4-1,6-1 0,3-3 0,5 1 0,0-3 0,3 1 1,-1-3-1,4 1-1,-1 0 1,-2 1-1,-2 1 0,-1 2 0,-1 1 0,-3 0 0,1 2 0,0 0 0,0-1 1,4-1-1,3-2 1,4 0 0,2-3-1,4 0 1,3 0-1,1-3 0,3 1 1,0 1-1,2 1 0,1-1 0,3 1 0,3 0 0,-2 0 1,2 2-1,-1 0 0,2 0 1,-3-1-1,1 3 1,-4-2-1,-1 1 1,2-1-1,-1 2 1,-1-3-1,0 2 1,-1-1-1,-2 0 1,0-1-1,-2 2 1,-4 0-1,0 0 0,-1 2 2,-1-1-2,-1-2 0,1 2 1,-2 0-1,0-2 0,-5 2 0,-1-1 1,-5 1-1,-4 1 1,-3 0 0,-2 2-1,-4 1 1,1 1 0,-2-1 0,0 1-1,-2 1 0,-4 0 1,-2 0-2,-6-2 0,-3 3-3,-12-5-6,0 0-22,0 0-4,0 0-1,-24-21 1</inkml:trace>
  <inkml:trace contextRef="#ctx0" brushRef="#br1" timeOffset="254763.6">8208 12727 49,'16'-17'36,"-5"14"-1,-11 3 0,18 8-28,-13 4-2,5 16 0,-7 5-2,1 11 0,-5 4-1,2 2-1,-1 1-3,-4-10-5,8 1-29,-7-13-1,3-6-1,0-23 0</inkml:trace>
  <inkml:trace contextRef="#ctx0" brushRef="#br1" timeOffset="254950.8">8060 12742 82,'-21'-8'41,"6"-3"-1,15 11-10,30-11-26,21-3-1,20-5-1,16-5-4,17 6-8,1-9-28,9 8-1,-15 1-2,-9 12 1</inkml:trace>
  <inkml:trace contextRef="#ctx0" brushRef="#br1" timeOffset="255372">6958 13409 56,'19'4'40,"18"4"-2,8-10 3,21-2-34,15-6-2,23 1-1,20-7 0,23-4-1,24-7-1,9-3-2,6 1-2,-8-2-2,1 13-33,-30-3-2,-20 14-2,-38 2 1</inkml:trace>
  <inkml:trace contextRef="#ctx0" brushRef="#br1" timeOffset="255746.4">7230 13797 63,'0'0'40,"-18"19"-3,6 2 3,-4-4-37,3 11-1,2 0-2,4 4-1,7 0-2,2-8-7,20 0-27,-1-10-1,13-5-1,3-13 1</inkml:trace>
  <inkml:trace contextRef="#ctx0" brushRef="#br1" timeOffset="256386">7711 13752 59,'-28'33'40,"-8"-1"-2,6 12 1,-8-6-33,17 6-2,4-6-1,15-1 0,9-9-1,15-3-1,9-14 0,8-7 0,6-11 0,4-8-1,1-11 0,-4-7 1,-3-5-1,-9-2 0,-8-4 0,-7 1 0,-10 2 0,-5 4 0,-8 7 0,-3 7 0,-3 6 0,10 17 0,-19-12 1,19 12-1,0 0 1,20 11 0,4-6 0,10-2 0,10-3 0,7-1-1,4-2 1,1-2 0,-4-1 0,-6 2-1,-7 0 1,-12 3 0,-11 2-1,-16-1 1,-4 15-1,-14 1 1,-7 6-1,-4 6 1,-2 5 0,-1 6-1,6 2 1,8-2-1,9-2 0,14-6 0,10-8 1,13-8-2,10-9 2,5-9-1,1-12 1,-2-5 0,-5-6 0,-7-4-1,-10-3 1,-10-1-2,-8-1 0,-7-2-1,0 7-2,-6-1-2,10 11-3,-6-11-12,18 20-19,-4-5 0,19 10 0,-1-3 2</inkml:trace>
  <inkml:trace contextRef="#ctx0" brushRef="#br1" timeOffset="256573.2">8932 13651 72,'0'0'41,"12"28"-1,-22-11 0,0 11-34,-5 2-2,0 12-1,-2 3-1,-1 0-2,3 1-2,2-8-2,10 2-5,-9-22-26,20 0-5,-8-18-1,17-15 1</inkml:trace>
  <inkml:trace contextRef="#ctx0" brushRef="#br1" timeOffset="256744.8">8766 13584 89,'-16'-22'41,"16"22"2,11-22-3,18 14-36,12-1-2,11-3-5,15 10-7,-10-11-30,8 15-1,-16-5 1,-11 14-3</inkml:trace>
  <inkml:trace contextRef="#ctx0" brushRef="#br1" timeOffset="257166">2889 13952 52,'22'2'40,"-10"-5"-1,4 7 0,-16-4-31,11 15-1,-13-2-2,-1 11-2,-6 6-1,-4 8-1,0 7-3,-2 0-2,4 6-3,-3-18-29,20 5-1,2-19-2,20-8 0</inkml:trace>
  <inkml:trace contextRef="#ctx0" brushRef="#br1" timeOffset="257493.6">3391 13901 71,'-22'26'39,"-11"0"-2,6 18-1,-4-1-31,9 7-2,6-1 0,11 0-1,11-6 0,12-7-1,13-9 1,6-10-1,7-12 0,2-9 0,-1-11 0,-4-7-1,-8-6 1,-6-6-1,-11-5-1,-8 0 0,-7-2 0,-5-1 0,-2 8-1,-4-1-2,4 10-2,-2-4-6,15 18-25,-4-3 0,17 15-1,1-5 0</inkml:trace>
  <inkml:trace contextRef="#ctx0" brushRef="#br1" timeOffset="257805.6">4158 13914 72,'0'0'41,"-17"-13"0,5 14 0,-5-1-36,-3 8-1,-3 7-1,2 10-2,2 6 1,5 6-1,4 2 0,9 0-1,9-3 0,7-6 0,11-9 1,5-11-1,4-10 1,1-9 0,-3-9-1,-4-7 0,-5-7 0,-9-4 1,-6-1-1,-9-1-2,-1 6-2,-10-4-5,12 19-21,-13-7-10,12 24 1,-16-17-3</inkml:trace>
  <inkml:trace contextRef="#ctx0" brushRef="#br1" timeOffset="258226.8">4644 13909 68,'17'-2'38,"6"7"1,-23-5-7,22 8-23,-17 5-5,2 11-2,-8 3 1,0 8-2,-5 4 0,-1 5-1,-2 0-1,-1-4-1,3-2-2,-3-9-4,16 2-25,-11-21-5,5-10-1,14-2 0</inkml:trace>
  <inkml:trace contextRef="#ctx0" brushRef="#br1" timeOffset="258414">4593 13961 58,'-34'-25'42,"14"13"0,-3-3 0,23 15-21,0 0-15,22-5-3,12-1-2,10-1-3,13 3-3,1-13-15,16 16-20,-6-8 0,3 10 0,-16-5-2</inkml:trace>
  <inkml:trace contextRef="#ctx0" brushRef="#br1" timeOffset="258991.2">1501 13545 39,'-17'-7'30,"4"-2"2,1-6-1,12 4-27,-8-4 2,8 15 1,-6-19 0,6 19-1,2-12 3,13 12-1,7-9 0,25-1-2,19-11-1,24-7 0,21-9 0,28-5-1,19-9-1,17-2 0,7-4-1,-1 5-1,-8 6-1,-13 9 1,-17 9-2,-26 8-1,-23 12-1,-28 7-1,-21 11-1,-27 1-1,-12 12-6,-25-14-25,5 12 0,-12-13-3,6 1 2</inkml:trace>
  <inkml:trace contextRef="#ctx0" brushRef="#br1" timeOffset="259662">2936 14287 42,'0'0'37,"11"-19"2,15 12 0,8-10-28,34 5-1,19-9-3,31 1-1,26-7-2,24 1-1,16-3-1,13 2 0,0 0-2,-5 2 2,-13 5-2,-21 2 0,-23 9-3,-29-5-5,-12 18-31,-41-7 0,-18 14-3,-35-11 1</inkml:trace>
  <inkml:trace contextRef="#ctx0" brushRef="#br1" timeOffset="260488.8">4710 15324 48,'-12'-21'39,"26"6"0,3-10-1,17-1-37,3-1 0,7 6 0,0 4 2,-2 9-2,-7 8 0,-8 10 1,-8 10-1,-7 11 0,-10 8 1,-3 10 0,-6 5-1,3 2-1,-2 1 1,9-3-1,5-7 1,9-9-1,12-13 1,7-15-1,9-15 1,6-11 0,1-14 1,-2-8 0,-5-6-1,-6-4 1,-9 0-1,-8 0 1,-8 4-2,-5 6 2,-3 5-2,1 4-1,4 6 1,5 1-2,13 6-1,7-5-3,21 15-21,0-15-12,18 7-2,-2-8 1</inkml:trace>
  <inkml:trace contextRef="#ctx0" brushRef="#br1" timeOffset="260707.2">5993 15271 54,'-15'17'41,"15"-17"-2,19-8 0,28-11-38,7-8-2,10 0 0,7-3-3,7 9-3,-17-6-29,7 18-2,-22 2-1,-11 16 3</inkml:trace>
  <inkml:trace contextRef="#ctx0" brushRef="#br1" timeOffset="260847.6">6306 15363 52,'-38'30'39,"2"-13"-2,23 0 1,13-17-32,23-9-4,20-8-2,15-10-7,27 3-28,5-13-3,20 3-2,4-8 1</inkml:trace>
  <inkml:trace contextRef="#ctx0" brushRef="#br1" timeOffset="261877.2">8103 12575 22,'-11'-7'31,"-1"-1"3,12 8-7,-25-11-6,25 11-7,-14-5-6,14 5-1,0 0-3,0 0 0,0 0-2,0 0 0,0 0 0,0 0 0,21 23 0,-2 9 1,7 10-1,11 15 0,11 13 0,13 9 0,10 10 0,9 3-1,7 1 0,4-1-1,2-3 1,-6-8-1,-7-2 0,-10-5 0,-12-9 0,-11-2 1,-10-10-2,-11-8 2,-8-8-1,-5-11 0,-3-10-1,-10-16 1,20 7-2,-10-15 0,4-2-1,-5-6-2,9 9-7,-15-10-27,-3 17 2,11-17-3,-11 17 3</inkml:trace>
  <inkml:trace contextRef="#ctx0" brushRef="#br1" timeOffset="262860">7970 14689 24,'-17'-9'36,"2"6"0,-2 8 1,-10-2-27,4 17-1,-12 0-1,9 16-3,-10 7 2,9 14-3,-1 4 1,12 9-2,8-1 0,14-1 0,12-7-1,21-6 1,11-17-2,15-14 1,13-20-1,5-16 1,2-17-1,-3-14-1,-8-11 2,-13-9-2,-19-4 0,-16 0 0,-21 2 0,-21 4-1,-14 9-1,-11 7 1,-6 13-2,-4 4-1,10 16-4,-3-7-21,20 24-10,12-4-2,18 11 2</inkml:trace>
  <inkml:trace contextRef="#ctx0" brushRef="#br1" timeOffset="263047.2">8834 14933 75,'0'21'42,"-15"-13"-3,1-1 0,0-6-45,-4-19-9,20 5-25,-1-10 0,14 3-1,2-7 1</inkml:trace>
  <inkml:trace contextRef="#ctx0" brushRef="#br1" timeOffset="263343.6">9298 14647 66,'0'0'41,"-9"12"-1,-5-5 1,6 8-36,-9 1-1,3 9 0,-5 5 0,2 7-2,-1 1 1,7 3 0,0-3-1,9-3-1,9-4 1,13-6-1,18-13-1,19-9 1,23-10-1,16-8-1,18-6 1,12-3-1,7-2-2,-1-2-1,-1 15-13,-26-10-25,-10 15 0,-29-8 0,-16 9 0</inkml:trace>
  <inkml:trace contextRef="#ctx0" brushRef="#br1" timeOffset="263546.4">9870 14681 80,'-40'52'43,"6"21"-1,-11 1 0,-5 10-41,17 1 1,7-4-2,12-4-2,10-15-4,25-3-32,2-28-3,23-7-1,4-21-1</inkml:trace>
  <inkml:trace contextRef="#ctx0" brushRef="#br1" timeOffset="264279.6">10729 14829 49,'1'-11'42,"-3"24"-2,-12 4 2,0 21-24,-7-8-15,0 8 0,-2 1-1,2 2 0,3-6-1,5-2 0,6-10 0,6-7-1,1-16 1,22 4-1,-1-16 1,3-7-1,4-7 1,0-5-1,-2-3 1,-1-2-1,-3 2 0,-6 3 1,-4 3-1,-2 6 0,-6 5 1,-1 5 0,-3 12-1,0 0 0,0 0 1,2 19-1,0-3 1,6 5-1,2 3 1,4 0-1,3 3 1,4-5-1,3-3 1,7-8 0,3-9-1,4-10 1,6-11-1,3-7 0,1-8 1,1-4-1,-3-1 0,-4 6 0,-6 4 0,-9 10 0,-9 15 0,-10 15 0,-10 17 0,-10 13 0,-7 13 0,-5 7 0,1 3-2,-1-3 0,12-5-3,7-23-5,31-2-24,0-35-8,28-10 0,6-29 0</inkml:trace>
  <inkml:trace contextRef="#ctx0" brushRef="#br1" timeOffset="264451.2">12190 14262 81,'-42'49'43,"-20"21"-3,-4 28 1,-10 13-39,1 7-1,6 6-3,8-11-4,30-1-33,-1-24-2,25-10 0,10-31 0</inkml:trace>
  <inkml:trace contextRef="#ctx0" brushRef="#br1" timeOffset="264763.2">12096 14849 66,'-13'5'42,"-15"5"-1,4 19 1,-10 3-33,10 0-5,5-2-2,10 2 0,8-7-1,11-3 1,10-9-1,8-5-1,6-7 1,-1 2-1,-2 0 1,-5 1-1,-10 4 1,-9 6 0,-12 3-1,-10 6 0,-7 3 0,-7 1 0,3 1-2,-2-5-1,11 4-8,-10-20-25,21 8-4,6-15-3,0 0 2</inkml:trace>
  <inkml:trace contextRef="#ctx0" brushRef="#br1" timeOffset="265605.6">12765 15027 64,'-41'-4'40,"17"7"-1,14-9 2,29 2-37,14-3-1,22 3-1,20-2 0,20 0-1,18-1 0,21 0 0,13-1 0,10 1 0,10-1-1,7 0 0,1 0 1,-3 2-1,-6 1 0,-4 0 0,-9 0 0,-10 1 0,-17-1 0,-14 1-1,-19-1 1,-17-1 0,-19 0 0,-22 0-1,-22-3 1,-13 9 0,-32-16 0,-12 8 0,-17 1 0,-14 0 0,-11 3 1,-6 1-1,-1 2 0,0 1 1,8 0-1,13-1 1,16-1-1,20-5 0,20-1 1,21-4-1,22-1 0,21 0 2,15-1-3,16 6 3,8 3-2,3 6 0,-1 8 0,-5 7 0,-10 7 1,-11 4-3,-17 6 3,-17 2-3,-16 3 3,-18 2-1,-18-1 1,-17 0 0,-16 1-1,-15 1 1,-8-1 0,-8 1-1,-2-5 1,5 1 0,7-7-1,15-5 0,20-8-4,12-23-15,30 6-19,19-23-3,24-1-1,9-18-1</inkml:trace>
  <inkml:trace contextRef="#ctx0" brushRef="#br2" timeOffset="427391.6">6194 880 77,'0'0'37,"19"-58"-1,-19 58 3,0 0-35,0 0 0,0 0 0,0 0-1,0 0 0,0 0-2,0 0 2,0 0-2,12 76 0,-16-43 1,-19 63-1,1 15 2,-1-2-3,7-3 2,0-24-1,12-25 0,4-57 1,0 0-1,0 0 0,0 0-1,54-60 2,-54 60-2,39-85 2,-18 34-2,-2-4 0,3-2 1,-4 1 0,0-1-1,0 4 1,0 1-1,-18 52 0,27-84 1,-27 84-1,22-52 0,-22 52 0,0 0 1,0 0-2,0 0 2,61 7-2,-61-7 1,0 0 0,76 71 0,-76-71 1,70 48-1,-70-48 1,84 37-1,-38-27 1,2-7 0,0-6-1,1-5 1,-3-5 0,-46 13-1,84-31 2,-84 31-1,67-32-1,-67 32 1,0 0-1,54-16 1,-54 16-1,0 0 0,0 0-1,-3 60-2,3-60-5,-10 55-15,10-55-7,7 65-10,-7-65 1,21 70-3,-21-70 2</inkml:trace>
  <inkml:trace contextRef="#ctx0" brushRef="#br2" timeOffset="428280.8">7614 1100 76,'39'-46'40,"-39"46"0,0 0-1,0 0-24,0 0-8,0 0 1,-51 6-3,48 12 0,-42 40-3,8 16 1,9-2-1,28 0-1,22-18 0,29-19 0,-51-35 0,76 3-1,-76-3 1,85-35-2,-85 35 2,88-53-3,-88 53 2,68-73-2,-68 73 2,51-82-1,-51 82 0,20-82 1,-20 82 0,-3-70 1,3 70 0,-19-65-2,19 65 1,-26-50-1,26 50 1,0 0 0,-24-47-1,24 47 0,0 0 1,0 0 0,0 0-1,75-5 1,-75 5 0,73 19-1,-73-19 1,83 28 1,-83-28 0,76 42 1,-76-42 0,60 51-1,-60-51 1,41 61 0,-41-61 0,17 66-1,-17-66-1,1 61 0,-1-61 1,0 0-1,-6 52-1,6-52 1,0 0 0,0 0 0,0 0 0,23-73 0,-23 73 0,23-75 0,-23 75 2,26-78-2,-26 78 2,23-65-2,-23 65 0,0 0-2,21-60 2,-21 60-1,0 0 0,0 0 1,0 0 0,0 0 0,62 34 0,-62-34 0,50 30 1,-50-30 0,61 19 1,-61-19-2,69 5 0,-69-5 0,77-16 0,-77 16 0,76-27 0,-76 27 0,64-19 0,-64 19 0,0 0 0,58 5 0,-58-5 0,0 0 0,17 59 0,-17-59 0,-14 79 0,14-79-7,12 72-9,-12-72-9,22 61-7,-22-61-11,32 49 0,-32-49 0,47 16 3</inkml:trace>
  <inkml:trace contextRef="#ctx0" brushRef="#br2" timeOffset="428499.2">9319 995 111,'0'0'42,"34"-51"0,-34 51 0,0 0-38,0 0-1,0 0 1,-7 66-2,10-6-1,-20 28-1,1 1-1,1-6-2,6-15-6,15-21-11,-6-47-8,0 0-11,0 0-2,0 0 1,0 0 1</inkml:trace>
  <inkml:trace contextRef="#ctx0" brushRef="#br2" timeOffset="428717.6">9412 1086 86,'0'0'43,"-4"-53"2,4 53-3,8-51-14,-8 51-25,27-49 1,-27 49-2,47-42 0,-47 42-2,68-39-2,-68 39-1,78-34-5,-30 19-12,-48 15-8,85-26-11,-85 26-4,71-10 0,-71 10 3</inkml:trace>
  <inkml:trace contextRef="#ctx0" brushRef="#br2" timeOffset="428951.6">9671 1064 114,'0'0'41,"-55"35"1,55-35-9,0 0-31,0 0 1,0 0-1,0 0 0,0 0-2,0 0 0,70-2-2,-70 2-3,56-20-16,-56 20-5,54-14-12,-54 14-3,0 0 0,0 0 0</inkml:trace>
  <inkml:trace contextRef="#ctx0" brushRef="#br2" timeOffset="429092">9480 1368 115,'-45'47'42,"15"-16"2,30-31-2,0 0-37,0 0-3,69-9-1,-69 9-7,94-30-13,-39 11-8,12 1-8,-4-3-9,9-1-1,2 0 1</inkml:trace>
  <inkml:trace contextRef="#ctx0" brushRef="#br2" timeOffset="429918.8">10461 964 88,'0'0'40,"0"0"2,0 0-3,0 0-33,0 0-1,-46-20-1,46 20-1,0 0 1,-60 71 0,36-23-1,-16 21-1,3 6 0,-5-2 0,12-3 2,3-18-4,17-21 1,10-31-1,0 0 1,0 0 1,0 0-3,30-61 2,-30 61-2,22-60 2,-22 60-2,22-68 2,-22 68-2,21-65 0,-21 65 2,20-57 0,-20 57-1,0 0 1,0 0 1,0 0-2,52-35 0,-51 61 0,38 28 0,5 12 0,13 9 0,6-7 0,10-11 0,-3-28 0,-70-29 0,78 4 0,-78-4 0,66-28 0,-66 28 0,50-51 0,-50 51 0,38-69 0,-38 69 0,21-82 0,-21 82 0,13-81 0,-13 81 0,0-79 0,0 79-3,4-62-3,-4 62-5,7-52-8,-7 52-8,0 0-11,0 0-3,49-41-1,-49 41 3</inkml:trace>
  <inkml:trace contextRef="#ctx0" brushRef="#br2" timeOffset="430137.2">11331 989 93,'0'0'40,"56"8"1,-56-8 0,0 0-36,57 27 1,-57-27 0,0 0-2,9 55-1,-3-13 0,-18 19-1,2 9-1,-4 3-1,6-2-2,2-4-5,3-24-10,20-18-9,-17-25-10,32-12-5,-32 12 0,0 0 1</inkml:trace>
  <inkml:trace contextRef="#ctx0" brushRef="#br2" timeOffset="430355.6">11375 1150 116,'0'0'44,"-50"-52"2,50 52-2,-47-46-41,47 46-1,0 0-2,-26-58 0,26 58 0,0 0 0,51-27 0,-51 27 0,73-8-9,-20 1-10,-1-2-8,14 1-7,-11 1-8,9-1-2,-4 0 2</inkml:trace>
  <inkml:trace contextRef="#ctx0" brushRef="#br2" timeOffset="430776.8">12046 882 104,'0'0'42,"0"0"3,0 0-3,0 0-36,1 57-1,-1-57-1,0 0-1,-43 56 1,43-56-4,-33 54 0,27-31 0,-7 47 0,-10 3 0,13 4 0,7-5 0,18-6 0,13-18 0,20-18 0,-48-30 0,68-5 0,-68 5 0,74-33 0,-74 33 0,82-54 0,-82 54 0,76-77 0,-76 77 0,73-82 0,-73 82 0,53-80 0,-53 80 0,40-56 0,-40 56 0,0 0 0,0 0 0,0 0 0,0 0 0,2-16 0,-11 58 0,4 18-5,5 8-11,0-68-7,8 55-6,-8-55-9,0 0-4,0 0 0,65 35 1</inkml:trace>
  <inkml:trace contextRef="#ctx0" brushRef="#br2" timeOffset="431354">12761 1176 112,'0'0'42,"55"-52"2,-55 52-1,0 0-37,0 0-1,0 0-2,14 26-3,-24 20 0,-16 11 0,1 6 0,-4-6 0,10-4 0,7-20 0,15-21 0,-3-12 0,0 0 0,0 0 0,36-47 0,-36 47 0,29-47 0,-29 47 0,27-61 0,-27 61 0,32-58 0,-32 58 0,24-56 0,-24 56 0,0 0 0,29-56 0,-29 56 0,0 0 0,0 0 0,0 0 0,0 0 0,0 0 0,52-9 0,-52 9 0,0 0 0,0 0 0,62 21 0,-62-21 0,47-8 0,-47 8 0,63-28 0,-63 28 0,68-36 0,-68 36 0,65-34 0,-65 34 0,57-18 0,-57 18 0,0 0 0,39 43 0,-14 8 0,-16 17 0,-5 15 0,-11 3 0,4-3 0,5-19-7,-3-37-12,17-18-6,-20-22-6,4 13-9,0 0-3,0 0 1,4-57 4</inkml:trace>
  <inkml:trace contextRef="#ctx0" brushRef="#br2" timeOffset="431900">13992 1409 115,'0'0'41,"0"0"2,0 0-2,0 0-40,0 0-2,77-41-1,-77 41-8,89-21-13,-37 7-11,10 1-7,0 3 0,6-4 1</inkml:trace>
  <inkml:trace contextRef="#ctx0" brushRef="#br2" timeOffset="432305.6">15192 1042 105,'0'0'41,"0"0"2,0 0-2,0 0-37,0 0-1,0 0 0,0 0 0,0 0 0,0 0 0,0 0 0,-50 44 0,50-44-3,0 0 0,7 64 0,-7-64 0,0 0 0,0 0 0,59 49 0,-59-49 0,49 0 0,-49 0 0,57-19 0,-57 19 0,58-37-2,-58 37-2,54-45-2,-54 45-9,0 0-10,58-65-6,-58 65-11,0 0 0,0 0 1,0 0 1</inkml:trace>
  <inkml:trace contextRef="#ctx0" brushRef="#br2" timeOffset="432524">15325 1230 123,'0'0'41,"-20"62"1,9-29-12,5 4-27,-5 2-1,4 8 1,-4-4-3,9 4-1,3-9-3,20-20-4,18-8-12,-8-19-9,23-4-11,-7-11 0,-47 24-1,63-31 3</inkml:trace>
  <inkml:trace contextRef="#ctx0" brushRef="#br2" timeOffset="432742.4">15817 1185 92,'0'0'43,"0"0"0,0 0 0,0 0-24,0 0-16,-22 34 0,1 26 0,-1 8-3,5 10-1,12-11-4,6-13-7,20-11-12,-21-43-6,39 12-11,-15-22 0,12-6 0,-6-13 1</inkml:trace>
  <inkml:trace contextRef="#ctx0" brushRef="#br2" timeOffset="433148">16071 1212 111,'27'-58'44,"-27"58"0,0 0-2,0 0-39,51-45-1,-51 45 1,0 0-1,54-10-1,-54 10 0,48-4-1,-48 4 2,49 0-2,-49 0 0,0 0 0,60 26 0,-60-26 0,-8 48 0,3 5 0,-24 6 0,-6 6 0,-16-4 0,5-1 0,-1-12 0,19-10 0,16-13 0,19-11 0,21-8 0,16-12 0,20-7 0,12-10 0,-28 9-12,0-5-9,9-3-5,-5-2-9,8 1-6,-1-2-2,-2-2 3</inkml:trace>
  <inkml:trace contextRef="#ctx0" brushRef="#br2" timeOffset="434084">17599 1078 86,'0'0'39,"-17"-47"2,17 47 0,0 0-37,0 0 1,0 0 0,0 0-1,-50 45-1,21 16-1,6 15 1,0 1-1,9 9 0,-1-3-2,10-6 1,-1-16-2,8-30 2,0-12 0,-2-19-1,10-13 1,-3-17-1,-7 30 1,0 0-1,13-75 2,-13 75-3,13-79 1,0 31 0,-5-5 0,3-2-1,2-1 1,3 0 0,-4 3-2,3-1 2,2 5 1,4 2-1,-21 47 0,42-82 0,-42 82-1,48-61 1,-48 61 0,48-30-2,-48 30 2,0 0-1,54 21 0,-54-21 1,14 46-1,-14-46 2,-1 60 0,1-60 2,-16 67-2,16-67 0,-30 66 1,30-66 0,-37 58 0,37-58-2,-43 51 1,43-51 0,0 0 1,-45 60-1,45-60 0,0 0 1,0 0-2,11 53 0,-6-34 0,45 4 0,2 7-3,9 8 1,-2 2-3,-3 1 0,-6 2-9,-14-12-6,8 0-8,-18-10-14,16-8 2,-8-17-2,11-9 2</inkml:trace>
  <inkml:trace contextRef="#ctx0" brushRef="#br2" timeOffset="434505.2">18388 1229 97,'-46'-17'43,"46"17"2,0 0-3,0 0-37,0 0-3,0 0 1,0 0 0,0 0-1,0 0-2,71 32-1,-71-32 1,63-8-1,-63 8 0,64-24 0,-64 24 0,0 0 0,58-44 2,-58 44-2,0 0 2,0 0 1,0 0 1,-82-28 0,82 28-1,-86 19 0,82-6-1,-78 26 2,7 9-3,34 9-1,29-2-2,37-2 1,33-14-2,30-10-2,17-18-5,-58-17-9,12 0-7,-9-1-12,5-2 0,-55 9-3,93-32 5</inkml:trace>
  <inkml:trace contextRef="#ctx0" brushRef="#br2" timeOffset="434817.2">19050 1243 96,'14'-47'42,"-14"47"2,0 0-2,0 0-34,0 0-2,-35 19-1,13 24-1,6 15 0,5 1-4,1 5 2,2-3-3,19-7 2,5-20-2,17-15 2,5-16-1,6-18 2,-44 15-2,53-34 0,-53 34 0,50-52 0,-50 52 0,53-62 0,-53 62-3,40-69-4,-40 69-5,37-63-8,-37 63-6,24-59-9,-24 59-8,0 0 1,39-56 4</inkml:trace>
  <inkml:trace contextRef="#ctx0" brushRef="#br2" timeOffset="435269.6">19778 1214 99,'0'0'44,"0"0"1,0 0 0,0 0-39,0 0-2,-4 33-1,-14 5-1,-6 7-1,1 13 0,4-9-1,11-2 0,0-11 0,10-7 1,-2-29-1,20-1 0,-20 1 1,0 0 0,0 0 1,50-55-2,-50 55 0,0 0 0,57-67 0,-57 67 0,40-47 0,-40 47 0,0 0 0,58-55 0,-58 55 0,0 0 0,30-16 0,-5 28 0,-13 14 0,-5 15 0,-7 9-11,-4-9-5,11-3-8,-12-23-5,18-12-14,-13-3 2,0 0-1,0 0 4</inkml:trace>
  <inkml:trace contextRef="#ctx0" brushRef="#br2" timeOffset="435456.8">19892 984 110,'-67'-63'41,"67"63"2,-64-33-6,64 33-51,0 0-8,-59 8-7,59-8-7,-4 52-4,4-52-1,36 66 1</inkml:trace>
  <inkml:trace contextRef="#ctx0" brushRef="#br2" timeOffset="435612.8">20457 1622 120,'-27'3'41,"10"-2"0,-1-7-11,5-8-50,23-4-8,-16-6-9,17 11-6,-8 0 0,9 6 1</inkml:trace>
  <inkml:trace contextRef="#ctx0" brushRef="#br2" timeOffset="745070">12067 10978 18,'3'-10'30,"-3"10"3,0 0-1,0 0-21,1-15-3,-1 15 3,0 0-2,0 0 0,0 0-2,0 0 0,0 0-2,-11-6 0,11 6-1,-14 2-1,2-1-1,2 4 0,-4 0-1,-1 4 0,-1 0 0,0 2-2,-4 2 2,1 1-2,-2 1 2,2 2-1,-6 1 0,3 0 0,-2 1 2,2 1-1,0 1 0,2 0 0,2 1-1,4 0 1,4 0 0,4-1-1,3 1 0,7-2 1,4 0-1,6-2 0,6-4 0,6-4 0,10-4 0,7-7 0,8-10 0,5-6 0,3-6 1,-1-8-1,-2-5 0,-5-1 0,-9-2 0,-10 0 0,-11 1 0,-11 2 2,-13 5-2,-9 3 2,-12 8-2,-7 6 2,-9 7-2,-9 10 1,-2 10-3,-5 1-6,18 13-29,-6-5-2,17 6 0,8-8-2</inkml:trace>
  <inkml:trace contextRef="#ctx0" brushRef="#br2" timeOffset="745678.4">11953 11405 53,'0'0'36,"1"-12"0,-1 12 0,-12-13-25,12 13-3,-12-9-2,12 9-2,-16-6 0,5 9-1,-1-1-1,-1 7 0,-2 3 0,-1 9-1,-2 4 0,1 8 1,-3 7-1,3 2 2,2 4-2,3 2 1,6-6 0,8-4-2,10-9 1,14-12-2,14-13 2,16-14-2,10-13 1,4-13-1,1-9 1,-2-5 1,-13-5-1,-14 1 1,-20 2-1,-22 6-1,-20 9 1,-15 9-1,-16 12 1,-9 9-1,-3 14-1,-2 8-1,12 21-16,-4-9-19,23 10 0,8-10-3,21-3 1</inkml:trace>
  <inkml:trace contextRef="#ctx0" brushRef="#br2" timeOffset="747706.4">12526 11164 20,'-12'-8'30,"12"8"2,0 0 1,-8-12-18,8 12-5,0 0-1,0 0-2,0 0 0,0 0-2,0 0 0,-13-2-1,3 9-1,-1 6-1,-4 7 0,1 7-1,-4 5 0,2 7 0,-1 3 0,8 1 1,2-1-1,7-2 1,2-7-1,8-6 0,5-8 0,6-9 0,3-11 0,3-6 0,2-11-1,1-7 1,-1-8 0,-2-5-1,-6-4 1,-5-3-1,-7 0 0,-9 3 0,-10 6 0,-6 3 0,-6 11-1,-7 4-2,2 15-2,-6-4-14,10 17-19,0 1 1,9 6-2,2-4 2</inkml:trace>
  <inkml:trace contextRef="#ctx0" brushRef="#br2" timeOffset="887872.4">15527 12256 44,'-1'-15'35,"-3"1"1,4 14 0,-11-19-30,11 19-1,0 0 0,0 19 0,2 4-1,4 16-1,1 10-1,2 10-1,-1 11 0,1 8 0,0 4 0,0 0 0,-2-5-1,0-5 0,-1-14 0,0-8 0,0-14 1,0-14-1,-6-22 1,10-16-1,-7-17 1,-2-12 0,-3-11 0,-4-12-1,-3-11 1,-2-8-1,2-6 1,1 3-1,3 4 0,5 4 0,7 6 1,9 10-1,7 12 1,8 14-1,4 11 0,4 13 1,0 9-1,-3 9 0,-5 12 1,-5 11-1,-10 10 1,-10 11-1,-13 7 0,-11 6 1,-9 2-1,-8 0 1,-4-6-3,-4-12-1,8-5-6,-8-22-27,23-9-1,6-18-3,20-8 3</inkml:trace>
  <inkml:trace contextRef="#ctx0" brushRef="#br2" timeOffset="888184.4">16915 11499 77,'-16'-4'39,"-20"10"-2,-8 24 4,-14 18-37,-12 24-2,-9 28 2,1 26 0,-1 19-1,7 14-1,12-2 0,18-1-3,25-14 0,24-22-2,31-21-6,11-36-30,36-21 0,9-33-1,21-10 0</inkml:trace>
  <inkml:trace contextRef="#ctx0" brushRef="#br2" timeOffset="888605.6">17329 12007 58,'0'0'37,"-16"-10"-1,13 31 1,-3 15-26,6 15-7,0 10-3,7 13 3,2 6-3,3 7-1,0 2-2,0-11-4,11-2-29,-9-17-1,8-10-1,-2-22-1</inkml:trace>
  <inkml:trace contextRef="#ctx0" brushRef="#br2" timeOffset="888917.6">17712 12085 83,'-37'20'40,"2"21"-1,-14 2 1,11 10-35,-6-2-3,8 0 1,4-7-1,12-3 1,10-13-2,12-4 1,12-13-1,12-9 0,10-5 0,7-6-1,3-1 0,2-1-1,-1 5 0,-3-1-3,1 10-1,-13-3-5,14 13-28,-16-8-1,10 7 0,-8-10-2</inkml:trace>
  <inkml:trace contextRef="#ctx0" brushRef="#br2" timeOffset="889370">18159 12276 86,'-29'0'39,"-16"0"0,2 18 2,-13 1-36,5 15 0,0 5-2,8 7 0,6 3-1,12-1-1,12-4 0,17-8-1,12-11 1,16-15-2,12-13 2,8-13-1,6-11 0,3-9 2,-5-5-1,-4-3-1,-8 1 1,-11 6 0,-11 5 0,-8 8 0,-8 11-1,-6 13 0,-7 14-1,-4 18 1,-1 15-1,-4 14 0,3 14 0,-3 13 0,1 7 0,-1 2 1,0-4-1,-3-4 0,-1-9 1,-5-15 0,-5-12 0,-6-17 0,-7-17 0,-2-17-1,-1-17 0,1-17-1,6-17-2,2-19-3,21 0-20,-2-21-12,21 11 0,2-4-2,19 14 2</inkml:trace>
  <inkml:trace contextRef="#ctx0" brushRef="#br2" timeOffset="889588.4">18545 12592 106,'-15'25'41,"-14"-14"2,4 1-3,13-12-40,-9-8-4,10 2-3,-4-16-16,15 22-18,7-27 1,7 15-3,-6-4 3</inkml:trace>
  <inkml:trace contextRef="#ctx0" brushRef="#br2" timeOffset="890321.6">18847 12279 78,'0'0'40,"0"0"-2,3 20 1,-16 6-33,3 8-2,-5 4-1,1 7-1,-4 3 0,0 0-1,2-6 1,3-5-1,3-9 0,5-9-1,5-19 1,0 0-1,15-15 1,0-13-1,3-8 1,2-5 0,-2-6 0,1-2 0,-1 2 0,-3 7 0,-2 4-1,-4 12 1,-2 7-1,-7 17 0,12-5 0,-12 5 1,11 25-1,-4-4 0,3 3 0,0 4 1,3-3-2,3 2 2,4-8-1,-1-3 0,3-6 0,3-10 1,0-10 0,3-9-1,1-8 1,0-7-1,0-6 1,1-1-1,-2 1 1,-2 5-1,-2 7 0,-4 13 0,-6 14 0,-6 16 1,-6 14-2,-8 12 1,-1 9-2,-4 1-1,6 2-1,-5-10-7,18 5-18,-6-23-11,16-3 0,0-21-1,14-1 0</inkml:trace>
  <inkml:trace contextRef="#ctx0" brushRef="#br2" timeOffset="890774">19621 12624 89,'-8'11'39,"8"-11"0,0 0-1,0 0-39,3-15-6,16 9-29,-7-8-1,10 4-1,-3-6-1</inkml:trace>
  <inkml:trace contextRef="#ctx0" brushRef="#br2" timeOffset="891148.4">20243 12092 82,'-25'-4'40,"3"13"-2,-11-3 1,3 12-30,-7 6-7,4 6 1,4 5-1,6 0 0,3 1-1,10-4 1,11-5-1,12-12 0,12-11 0,14-8-1,8-7 0,4-1 1,1-1-1,-3 5 0,-6 6 0,-10 11 1,-15 14-1,-15 12 0,-16 7 0,-9 4-1,-7 2 0,-2-8-1,3-3-2,3-15-3,19-5-26,-3-28-6,24-4 0,0-20-1</inkml:trace>
  <inkml:trace contextRef="#ctx0" brushRef="#br2" timeOffset="891382.4">20688 11860 99,'-8'19'40,"-9"-10"1,10 8-3,-7-11-36,14-6-3,19-8 0,6-8-3,17 5-9,0-14-25,17 3 0,-2-8-1,10 2 0</inkml:trace>
  <inkml:trace contextRef="#ctx0" brushRef="#br2" timeOffset="891585.2">21277 11478 94,'-21'28'39,"-8"-1"0,10 8 1,-2-3-38,6 3 1,7 7-2,3-4-7,14 8-28,-6-9-4,11 2 1,-4-11-5</inkml:trace>
  <inkml:trace contextRef="#ctx0" brushRef="#br2" timeOffset="892022">21598 11186 92,'-15'11'40,"22"6"1,-3 1-1,14 10-36,-2 11-2,7 12 0,2 11 1,-1 13 1,-4 5-2,-5 7 0,-6 0-1,-4 1-1,-6-4 0,-6-1-1,-5-8 1,-2-10-4,-3-8 1,-4-9-1,4-2-9,-14-23-24,18 0-2,-12-18 0,12-2-1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3:39:27.66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22871 4949 37,'-16'-3'30,"-4"-1"1,3 2-1,-3 4-17,-4-5-8,3 8-1,-3-2-1,-1 5 0,-4-1-1,4 6 1,-6-2-1,4 5 1,-3-1 1,2 5 0,-3 0-1,2 5-1,0 1 1,1 7-2,-1 0 1,1 5-1,1 5 1,1 3-2,2 2 1,2 3-1,-1 1 1,2 2 0,1 0-1,2 4 0,1-1 0,3-1 3,3 1-1,2-2 0,2 0 0,1 4 0,1-1 0,4-2 0,0 1 1,1 0-3,2 0 0,2-1 1,3 0-1,2-2 0,4-2 0,4-1 1,3-3-1,3 2 1,3-3 0,5 1 0,1 1-1,4-4 1,5 0-1,3 0 1,3-3-1,4-1 0,3-3 0,4-2 0,1-6 0,5-2 1,1-2-1,2-5 1,3-4-1,3-3 0,-1-4 1,0-2-1,1-3 1,2-4-1,-5-3 1,2-4-1,-2-5 1,-1-1-1,-1-6 1,2-2-1,-1-5 1,-3-1-1,1-3 0,-5-2 0,-3-1 0,-3-3 1,-4-3-1,-5 0 0,-3-1 1,-2-3-2,-3 0 2,1-6-2,-2 1 1,-1 0-1,-1-2 1,-1 0 0,-4-1-1,-3 1 1,-5-3 1,-3 4-1,-7-2 0,-4-1 0,-5 0 1,-2 0-1,-5 1-1,-1-1 2,-4-2-2,-2 1 1,-1 0-1,-2 1 1,-2 1-1,-3 0 1,-1-1 0,-3 2-1,-3 3 2,-1 0-1,-3 1 1,-1 0-1,-4 2 1,-1 0-1,-2 3-1,-1 1 1,0 1-1,-2 2 1,-1 1-1,-2 1 1,-1 0-2,-1 2 2,1 1 1,-1 1-2,-2 0 1,1 1 1,0 2-1,-2 4 0,2 2 1,-4 2-2,-2 5 1,0 3 0,-3 3 0,-2 5 0,-3 3 0,-2 3 0,0 1-1,3 2 2,0 0-1,3 0 0,5 0 0,3 1 0,5 5 0,4 4-1,-4 14 0,-4 10 0,-6 18 1,-12 15-2,-4 15-2,-12-4-16,12 12-16,0-16-2,21-11 0,14-25-1</inkml:trace>
  <inkml:trace contextRef="#ctx0" brushRef="#br0" timeOffset="1341.6">21955 2222 68,'-1'-16'37,"-5"-2"-1,6 18 2,-6-27-31,6 27 0,0 0-1,-8 12-2,-1 6-1,-2 13-2,-1 11-1,-3 12 0,0 8 0,3 7 0,4 2 0,6-4-1,6-5 1,9-7 0,9-12-1,9-16 2,7-14-1,5-12 1,1-15 0,4-9 0,-4-10 0,0-9 0,-7-3 0,-7 1-1,-8 4 1,-5 5-1,-7 7 1,-6 9-1,-4 19 0,0 0 0,-8 21 0,5 10 0,0 10 0,7 5 0,3 3 0,9 3 2,8-4-1,8-9 2,5-13-2,4-11 1,3-19 0,3-16 0,-1-20 0,-1-12-1,-4-13 0,-8-5-1,-4-9 1,-8-2 0,-6 6-2,-5 5 1,-7 16-1,-8 6-3,7 14-4,-12-1-25,18 19-6,-2 1 2,14 11-1</inkml:trace>
  <inkml:trace contextRef="#ctx0" brushRef="#br0" timeOffset="1762.8">23271 1934 81,'0'0'38,"-5"-20"-1,5 20 1,-18 16-22,6 4-13,-3 10 2,-1 15-1,-3 7 0,-3 11-2,-1 4 1,1 7-1,0-3-1,2 1 0,5-9 0,5-7-1,4-10 0,7-9 0,9-14 0,8-13 0,10-14 1,7-10-1,4-9 0,2-5 0,0-3 1,1-1-1,-7 4 0,-6 5 0,-10 8 1,-5 6-1,-14 9 0,13 9 0,-13 8 0,-3 11-1,-1 4 0,-1 6-1,4 4-1,0-2-1,8 5-4,-5-22-22,22 10-9,-5-23 1,18 1 0</inkml:trace>
  <inkml:trace contextRef="#ctx0" brushRef="#br0" timeOffset="1950">23775 2490 105,'-19'-16'37,"4"22"1,-10-1-1,10 18-33,-7 7-2,4 10 0,4 5-2,2 5-1,8 3-2,2-10-4,20 3-29,-7-23 0,15-1-1,-1-23-3</inkml:trace>
  <inkml:trace contextRef="#ctx0" brushRef="#br0" timeOffset="2106">23864 1980 103,'-16'-28'34,"8"6"-6,13 6-27,13-2-38,14 5 0,3-5-3</inkml:trace>
  <inkml:trace contextRef="#ctx0" brushRef="#br0" timeOffset="2308.8">24296 1795 78,'-11'11'38,"1"13"1,-12 0 0,7 17-19,-6 1-15,5 15-1,-5 4 0,4 10-2,-1 3 1,3 10-3,4-1 1,-1 0-3,5-2-4,-3-22-23,17 4-10,-6-22 0,15-5-1,-4-28-1</inkml:trace>
  <inkml:trace contextRef="#ctx0" brushRef="#br0" timeOffset="2511.6">24100 2256 104,'-14'18'41,"2"-8"0,19 8-2,-7-18-39,38 16 0,1-9-2,3-7-3,14 10-18,-10-16-15,11 9 0,-11-10-3,5 6 2</inkml:trace>
  <inkml:trace contextRef="#ctx0" brushRef="#br0" timeOffset="2886">24386 2418 96,'-13'22'38,"17"6"2,5-16-2,18 3-34,11-9 0,12-4-1,5-7-1,2-7 0,0-4-1,-5-6 0,-8-1 0,-8-3-1,-15 0 1,-14 1 0,-15 4 0,-15 6-1,-19 9 1,-13 11 1,-15 11-1,-8 19 0,0 8 0,2 14 1,11 4-2,17 5 1,22-5-1,30-5 0,33-9-4,25-19-2,40 4-24,1-30-11,19 0 1,-7-18-3,9 2 2</inkml:trace>
  <inkml:trace contextRef="#ctx0" brushRef="#br0" timeOffset="5756.4">22444 3426 71,'0'0'35,"0"-13"0,0 13 0,0 0-29,0 0-1,0 0 0,0 0 0,-7 21-1,7 4-1,-2 9 0,0 9-2,-2 6 1,-1 6 0,-2 4 0,0 0-2,-1 0 2,1-6-2,1-7 0,2-8 1,1-7-1,3-7 1,0-10 0,0-14 0,0 0 0,4-11 0,-6-11 0,-1-10 0,0-9 0,-3-12 0,1-8-1,4-8 0,4-6 0,3-1 0,8 2 0,5 4 0,4 5 0,7 11 0,4 8 1,2 10-1,2 12 0,-1 7 1,-2 7-1,-1 8 0,-2 8 1,-8 9-1,-8 9 0,-8 11 0,-11 7-1,-9 8 1,-10 3 0,-10 2-1,-6 1 1,-4-5-1,0-4 1,3-12 0,5-7 0,8-8 0,7-9 1,19-11-1,0 0-1,14-11 0,14-2 0,8 0 1,7 2-1,5 3 1,3 5 0,-1 8 0,-5 9 1,-7 5 0,-10 9 0,-9 4 0,-13 5 0,-13 5 0,-14-2-1,-7-1 0,-9-2 0,-5-3 0,-3-8 0,1-5-1,5-7-1,5-13-1,18-2-6,1-15-28,27 2-1,6-15 1,24 5-3</inkml:trace>
  <inkml:trace contextRef="#ctx0" brushRef="#br0" timeOffset="6193.2">23300 3629 96,'-18'-5'37,"-14"-3"2,2 15-1,-20 1-31,6 8-3,-5 6 1,3 8-1,1 3 0,6 5-2,8 0 1,11 1-1,10-6-1,14-2-1,15-10 1,13-8-1,11-11 0,9-8 0,5-9 1,0-8-1,-1-7 0,-6-3 1,-8-2-1,-10 4 0,-10 4 1,-10 5-1,-9 8 0,-3 14 0,-16-4 0,0 16 0,-3 10 0,2 3-1,3 6-1,6 0-1,10 4-4,5-17-18,24 10-13,2-20-2,21 0 0,1-20 1</inkml:trace>
  <inkml:trace contextRef="#ctx0" brushRef="#br0" timeOffset="6442.8">24017 3225 113,'-21'-12'38,"4"24"3,-16 4-3,4 20-34,1 9-1,5 12 1,-1 7-1,2 8-1,2 3-1,3 0 0,4-1 0,2-8-1,2-3-2,5-11-1,8-9-2,0-20-7,25-3-27,-6-25-1,19-5 0,-5-23-1</inkml:trace>
  <inkml:trace contextRef="#ctx0" brushRef="#br0" timeOffset="6723.6">24298 3240 114,'0'0'41,"-3"21"1,-12-4-1,6 16-37,-9 7-2,2 10 2,-7 7-1,0 9-2,-4 1 2,0 0-3,4-3 0,1-5 0,6-5 0,6-8 0,7-6-3,6-10-1,7-5-1,0-15-6,19 7-25,-14-21-6,12 4 2,-11-15-1</inkml:trace>
  <inkml:trace contextRef="#ctx0" brushRef="#br0" timeOffset="50247.6">20503 7875 80,'-17'28'37,"-6"-1"-2,3 12-2,-3-5-27,10 4-3,3-7 1,8-1-2,4-8 0,7-6-2,5-10 1,9-17-1,4-8 1,1-8 0,-2-7 0,-3-4 0,-3-5 0,-5-1 1,-7 2-2,-6 6 1,-6 6 0,-3 7 0,-5 8-1,0 9 1,-1 8 0,3 9 0,3 6 0,5 5 0,6 1 0,9 1 1,9-4 0,11-5 0,11-9-1,13-6 1,7-11 0,3-7 0,4-10-1,-2-4 1,-4-6-1,-8 1 0,-11 0 0,-10 6 0,-10 4-1,-10 9 1,-16 18 0,0 0-1,0 24 1,-13 7-1,0 8 0,2 4 0,1 7-2,5-3-1,8 2-3,4-15-4,22 5-29,-5-17-1,15 2 1,-5-15-3</inkml:trace>
  <inkml:trace contextRef="#ctx0" brushRef="#br0" timeOffset="50419.2">21503 7926 109,'0'0'39,"16"-13"0,6 7-3,6-3-35,6 1-2,5 4-1,-2-3-6,7 13-27,-16-1-3,0 9 1,-17 0-3</inkml:trace>
  <inkml:trace contextRef="#ctx0" brushRef="#br0" timeOffset="50575.2">21477 8152 80,'-20'12'37,"8"-4"-1,12-8-1,19 8-27,6-14-15,25 2-28,-1-5 1,11 1-3,1-5 2</inkml:trace>
  <inkml:trace contextRef="#ctx0" brushRef="#br0" timeOffset="50949.6">22223 7861 100,'-28'1'39,"-12"1"1,6 11-1,-2 1-34,2 11 0,1 5-1,6 8-2,4 4 0,9 2-1,9 0 0,11-1-1,8-5 1,9-5-2,9-13 2,9-10-1,5-11 0,5-11 0,1-13 1,-2-9 0,-5-6-1,-6-6 0,-12-3 0,-10 1 0,-13 1-1,-9 5 1,-13 12-1,-10 7-1,-3 11 0,-6 6-4,13 17-25,-6-4-8,16 13 1,2-5-2</inkml:trace>
  <inkml:trace contextRef="#ctx0" brushRef="#br0" timeOffset="51121.2">22678 8050 113,'-27'9'41,"-3"-10"-3,14 1-1,16 0-51,-6-14-25,29 6 1,2-12-1,10 8-2</inkml:trace>
  <inkml:trace contextRef="#ctx0" brushRef="#br0" timeOffset="51480">22901 7920 108,'-20'-4'40,"20"4"2,-10-13-2,28 2-37,8-4-1,10 4 1,2-2-1,3 4-1,-3 1 1,-2 4-2,-7 3 1,-7 3-1,-8 5 1,-14-7-1,7 23 0,-14-4 0,-7 3 0,-4 8 1,-8 3-2,-3 3 0,0 1 0,2-4 0,7-1 0,8-5-2,14-5-1,15-17-3,25 4-22,1-20-11,19 3 2,-4-17-3,12 3 3</inkml:trace>
  <inkml:trace contextRef="#ctx0" brushRef="#br0" timeOffset="51745.2">23489 7929 94,'-22'6'39,"-15"-2"1,5 13 0,-6-6-19,10 10-17,6-5-2,10 7 0,8-2-1,11-2-1,13-1 0,9-4-1,7-1 1,1-3-1,-1 3 1,-4-2-1,-7 0 1,-8 6 1,-14 1-1,-10 3-1,-6 2-1,-5-2 0,1 2-4,-8-16-14,14 10-20,-2-16 0,13-1 0,12-13-1</inkml:trace>
  <inkml:trace contextRef="#ctx0" brushRef="#br0" timeOffset="51916.8">23471 7933 117,'-3'-12'42,"-6"-2"0,9 14-1,19-7-37,0 6-1,5 1-2,4-1-2,6 4-2,-3-10-10,10 14-26,-9-10-3,6 8 2,-10-11-3</inkml:trace>
  <inkml:trace contextRef="#ctx0" brushRef="#br0" timeOffset="52135.2">23918 7723 101,'0'0'40,"-15"-6"1,11 20-1,-15 10-34,10 7-1,-4 7 0,-1 14-1,-1 6-3,4 4 0,3 0-2,2-4-1,12-2-5,-3-20-21,24 2-13,-1-23-1,17-4 0,-5-17 1</inkml:trace>
  <inkml:trace contextRef="#ctx0" brushRef="#br0" timeOffset="52384.8">24099 7981 115,'-50'3'41,"5"17"2,-8-7-3,14 6-36,1 0-2,12 0 1,6-3-2,12-1 0,15-3-1,14-7 0,8-3-1,7-1 1,5 0-1,6-1 0,1 3-1,-2-2-2,-2 7-2,-12-6-6,10 13-29,-19-6 1,7 7-1,-13-9 0</inkml:trace>
  <inkml:trace contextRef="#ctx0" brushRef="#br0" timeOffset="52821.6">24515 8031 107,'-24'-19'44,"-2"11"0,-13-1-3,-2 16-33,-5 0-4,7 9 0,-2 3-1,9 4-3,6 3 0,12-1 0,6-1 0,13-6-2,10 0 2,4-7-1,7-6 1,3-5 0,2-3 0,0-5 0,0-4 0,-4 0 0,-3 0 0,-5 2 0,-3 3 0,-4 4-1,-12 3 1,8 18 0,-14 1 0,-5 11 0,-9 9-1,-7 8 2,-5 4-1,-11 6 0,-3-2 0,-5 0 0,-2-7-1,-2-9 0,4-10-3,-1-17-4,17-1-20,-6-26-14,15-3 1,-2-22-2,14-5 0</inkml:trace>
  <inkml:trace contextRef="#ctx0" brushRef="#br0" timeOffset="54132">20799 5672 65,'16'-5'34,"-3"0"0,-13 5-1,13-10-28,-13 10-3,0 0 1,-19-6 1,6 9-1,-6-2 0,1 4 0,-3-5 0,4 2-1,-4-4 1,5 1-1,-3-4 0,0 2-1,-6-2 0,-1 3-1,-9 1 1,-4 2 0,-11 2 0,-7 2 0,-10 1 0,-8 1 0,-8 1 0,-7 0 1,-6-1-2,-5 1 1,-9-1 0,-5 0-1,-4 1 1,-5 1-1,-5 0 0,-3 0 0,-7 3 0,-1 2 0,0 1 0,2-1 2,0-1-2,3 0 3,3-1-3,8-4 2,10-1-2,10-7 2,9-2-1,12-2-1,11-5 0,13 2-2,11-6 2,11 3-2,9-2 2,10-1-3,10 1 3,9-1-3,14 2 3,12-7-1,12 1 1,12-4 0,10-1 0,9-2 0,5-2 0,3-1 0,-2 2 1,-9 2-1,-8 3 0,-10 4 1,-12 4-1,-13 5 0,-12 5 0,-12 2 1,-16 14-1,-10 0 1,-12 5-1,-11 2 0,-10 4 1,-7 1 0,-8 3-1,-3-2 1,-1-1 1,4 0-1,3-5 0,10 0 0,8-9 0,12 2 0,12-7 0,14 0-1,15-7 1,13 5-1,15-2 1,12 2-1,10 4 0,3 3 3,5 5-3,-1 2 2,-5 8 0,-7-2 0,-7 6 0,-8-3 0,-2 0-2,-3-5-4,8 0-2,-6-18-28,20 3-7,-3-15 2,17-1-3</inkml:trace>
  <inkml:trace contextRef="#ctx0" brushRef="#br0" timeOffset="54927.6">16934 4192 73,'5'-21'38,"10"5"0,-2-13 0,11 6-31,-2-7-3,8 2-1,-1-2 1,4 6-1,-5 2-1,-3 6 0,-4 7-1,-5 8 0,-16 1 0,7 24 0,-15 2-1,-5 12 1,-5 9 0,-2 7 0,-1 5-1,3 2 1,6 1-1,11-6 0,8-5 0,15-10 0,14-14 0,10-12 0,11-12 0,8-16 2,-2-11-1,-1-10 1,-5-10-1,-12-2 1,-13-5-1,-10 2 0,-13-2 0,-7 8 0,-8 3-1,-1 6 0,-1 6 0,7 5 0,6 3 0,10 5-1,14 6-3,7-3-3,25 16-26,-12-12-7,17 12 0,-11-7-1</inkml:trace>
  <inkml:trace contextRef="#ctx0" brushRef="#br0" timeOffset="55114.8">17976 4232 89,'0'0'38,"20"-8"0,7-10-3,16-6-40,16 12-17,-7-11-15,5 12 1,-15 2-2,-9 17 1</inkml:trace>
  <inkml:trace contextRef="#ctx0" brushRef="#br0" timeOffset="55286.4">17888 4543 90,'-31'15'41,"25"-2"-1,6-13-1,44-18-36,12-1-4,15-11-5,16 11-32,-6-13 1,13 9-1,-8-3-3</inkml:trace>
  <inkml:trace contextRef="#ctx0" brushRef="#br0" timeOffset="60075.6">18976 3796 48,'0'0'34,"0"0"2,0-14-1,0 14-25,0 0-1,0 0-2,0 0-2,0 0-1,3-11 0,-3 11-1,0 0-1,6-11 0,-6 11 0,0 0-1,3-10 0,-3 10-1,0 0 1,0 0-1,0 0 0,0 0 0,0 0-1,0 0 1,0 0 0,0 0 0,0 0 0,0 0 0,0 0 0,5 10 1,-6 8-1,0 8 2,-5 10-2,0 14 1,-6 8 0,-3 10 0,-4 4-1,-1 3 0,-3-6 0,3-8-1,6-7 0,5-16-4,15-4-6,-6-34-28,31 14 1,-9-26-1,14 2 1</inkml:trace>
  <inkml:trace contextRef="#ctx0" brushRef="#br0" timeOffset="60325.2">19279 4210 88,'0'0'40,"-9"-15"-1,-3 21 0,-10-7-35,1 3-4,5 3-2,1-4-2,13 10-11,2-11-23,0 0 0,23-17-1,7 9 0</inkml:trace>
  <inkml:trace contextRef="#ctx0" brushRef="#br0" timeOffset="60715.2">19821 3833 87,'-4'-16'38,"4"16"0,-19-15-1,0 22-33,-8 8 0,-3 15 0,-11 9-1,-1 13 0,-4 9-2,2 8 2,2 0-2,10 2 0,9-7 0,13-6-1,18-13 0,13-14-1,18-14 1,8-12 0,11-13 0,1-11 0,0-8 0,-8-7 1,-9-4-1,-16-1 0,-12 3-2,-17 3 0,-16 8-1,-11 4-1,-5 13-1,-9-3-4,13 22-23,-6-11-6,17 10 2,9-8-2</inkml:trace>
  <inkml:trace contextRef="#ctx0" brushRef="#br0" timeOffset="61292.4">20223 4033 92,'-21'3'39,"5"14"2,-9-5-2,8 5-35,-7 9-2,3 3 1,0 1-1,3 2 0,3-5-1,5-4-1,8-5 1,2-18-1,18 10 1,1-16-1,4-8 1,5-3-1,-1-6 1,-1-2-1,-2-3 1,-5 3 0,-5 0-1,-3 6 1,-6 2-1,-2 5 1,-3 12-1,1-12 0,-1 12 0,0 0 0,3 13 0,-3-13 0,14 16 0,-2-6-1,3-2 2,3-4-1,3-1 0,4-6 1,1-6-1,1-5 0,1-2 1,1-5-1,-1 0 1,-4 0-1,-3 3 1,-5 2-1,-3 7 1,-13 9-1,0 0 0,3 23 0,-13 6-1,-5 7 1,-2 5-1,1 1-2,5 3-1,0-10-3,22 6-17,-11-41-17,39 16 3,-7-31-3,22-2 2</inkml:trace>
  <inkml:trace contextRef="#ctx0" brushRef="#br0" timeOffset="61510.8">21224 3636 74,'-16'-1'42,"-6"30"-1,-21 7-1,1 26-12,-10 4-26,1 14 0,-1 5-1,2 2-1,11 0-2,6-7-3,21-3-5,-3-20-28,30-4-2,0-27 0,21-5-1</inkml:trace>
  <inkml:trace contextRef="#ctx0" brushRef="#br0" timeOffset="61838.4">21268 4009 105,'-17'10'40,"-15"-1"1,5 15-1,-7-3-37,6 5-1,7 0 0,9-1-1,7-1 0,11-4 0,9-4-1,7-3 0,3-2 0,1 1 1,-3-2-1,-3 3 1,-10 2 0,-6 6 0,-10-1 0,-6 6 0,-5-1-1,-4-2 0,0 0-1,-1-5-3,8 4-6,-7-19-28,21-3-4,0 0 0,14-9-1</inkml:trace>
  <inkml:trace contextRef="#ctx0" brushRef="#br1" timeOffset="103693.2">9424 5085 45,'-11'-16'30,"-4"1"1,-3-1-1,2 7-24,-6-6 0,3 8-3,-8-5 2,4 9 0,-10-3 0,2 6-1,-7-1 0,0 6-1,-8 0-1,1 6 0,-6 0 0,0 5 1,-1 3-1,1 4-1,-2 1 2,1 4-2,0 1 2,1 3-1,1 0 1,0 3-4,0 1 2,3-1 0,0 3 0,3 0-1,0 3 0,4-1 0,3 1 0,2 0 0,5 2 0,-1 2 0,3 0-1,2 0 4,4 0-1,1 0-1,2-2 1,1 2-1,3-2 1,4-1-1,0-1 1,3-1-3,1 1 0,1 0 1,3 0 0,1-1 0,0 0 0,1-3 0,2 0-1,1-1 2,0-1-2,-1-1 2,3 1-1,1-2 1,1-2-1,0 0 2,1-1-2,1 0 1,0-1 0,1-2 0,1-2-1,-2 2 0,1-2 0,-1 3 1,3-4-1,-2 2 0,0 1 0,0 1 0,1-1 0,0 1 0,-1 0 0,3-1 0,0 1 0,1 0 0,2-3 0,3 0 0,2 1 0,2-2 0,1-1 1,3 2-3,6 2 3,2-2-1,3 1 1,3-2-2,2 1 2,3 0-1,0-1 0,4-1 2,-2-1-2,1-3 0,0 1 0,4 0 0,2-3 1,5-1-1,3-3 1,3-2-1,3 0 0,3-2 1,3-2-1,-1-2 0,1 0 0,1-1 1,-4-1-1,5-2 0,-1-2 0,0-2 1,1-3-1,0-2 0,0-4 1,1-4-1,-1-1 1,1-6-1,-2-2 0,4-2 0,-2-2 1,0-2-1,-3-4 0,-3 1 1,-3-3 0,-2 1 0,-7-1 0,-6-1 0,-4-2 0,-3-3 0,-3-1 0,0-2-1,-2-5 1,-4-1-1,0-2 1,-1 0-1,-4-2 0,-3 0-2,-2 0 2,-6 3-1,-5 1 1,-5 0-2,-5-1 2,-5 1-2,-5-2 3,-4 0-1,-5-4 1,-3-1-1,-3-1-2,-3 1 3,-3-3-2,-4 1-1,-1 3 1,-4 1-1,-2 1 1,-2 4 0,-6 0 1,-1 3-3,-2 4 4,-1 1-1,-4-1 0,-3 2 0,-4 1 1,-1-1-1,-2 2-1,-1 0 1,-1 2-1,0 1 2,-1 2-2,-1 3 1,3 3-1,-5 3 1,0 3 0,-4 4 1,-2 3-1,-1 1 0,0 2 1,-1 3-1,2-1 1,2 2-1,3-1 1,0 3-1,1 5 0,-5 5 0,-6 15-1,-8 13 0,-6 25-1,-15 17-2,-10 27-2,-15 6-6,10 26-25,-6-8-1,20 2 0,11-19-1</inkml:trace>
  <inkml:trace contextRef="#ctx0" brushRef="#br1" timeOffset="104691.6">9319 5277 42,'-22'-20'35,"-2"6"0,-11-1 0,-4 13-16,-12-4-11,1 19-2,-12 10-1,1 21-1,-11 16-2,-4 23 1,-9 16 0,-2 17-1,-5 15 0,0 5-1,4 0 0,5-5-2,11-7 1,13-20-2,27-12-10,16-32-22,36-22-1,19-34-2,29-24 0</inkml:trace>
  <inkml:trace contextRef="#ctx0" brushRef="#br1" timeOffset="104956.8">9756 5219 79,'-12'-6'38,"-21"9"-1,-9 17 0,-23 18-35,-6 12 0,-16 17-1,-11 24 1,-13 22 1,-11 25 1,-8 18-1,-5 14-1,-2 6 1,11-2 1,19-11-3,23-25-1,32-27-5,26-43-5,48-32-27,26-47 4,43-31-4,26-35-4</inkml:trace>
  <inkml:trace contextRef="#ctx0" brushRef="#br1" timeOffset="105206.4">10157 5382 76,'-39'8'40,"-14"30"-2,-26 15 2,-6 21-28,-16 26-7,-3 22-1,-15 15 0,-8 16-1,-4 2 0,8 1 1,14-12-2,16-19-2,23-23-5,24-34 1,46-27-10,27-46-20,49-25-5,16-34-1,37-18 1</inkml:trace>
  <inkml:trace contextRef="#ctx0" brushRef="#br1" timeOffset="105456">10455 5748 90,'-81'82'42,"-18"28"0,-31 7-1,-1 16-36,-11 12 1,0 4 0,4-5-4,14-6 2,13-14-4,23-17 0,33-21-2,26-28 1,36-24-4,26-34-3,41-14-16,14-37-15,33-12 2,5-25-3,18-7 3</inkml:trace>
  <inkml:trace contextRef="#ctx0" brushRef="#br1" timeOffset="105658.8">10495 6206 99,'-51'49'39,"-24"18"0,-8 24 1,-14 11-37,-3 15 2,-5 7-3,7 3 0,8-9 0,17-12-2,24-21-3,22-32 0,43-26-4,26-49-14,49-16-13,18-36-1,33-10-2,6-18-1</inkml:trace>
  <inkml:trace contextRef="#ctx0" brushRef="#br1" timeOffset="105986.4">10977 6453 99,'-22'8'38,"-12"26"1,-28 9 1,-3 23-30,-20 9-4,-1 13-1,1 4-3,8 1 2,11-5-3,15-10-2,23-15-1,26-25-1,32-22-2,22-32-3,34-15-2,4-32-6,27 0 2,-7-22 5,12 5 0,-18-4 4,-14 11 6,-21 15 2,-31 15 7,-12 28 4,-40 8 0,-10 32-1,-32 13-3,-8 26-3,-15 9-3,-3 9-2,6 5-6,-5-13-27,27 9-9,7-18 0,20-8-2</inkml:trace>
  <inkml:trace contextRef="#ctx0" brushRef="#br1" timeOffset="106782">8945 8751 58,'-27'4'37,"-8"4"-1,-4 14 0,-10 3-25,8 17-2,-10 1 1,8 20-3,-6 4 0,11 12-2,2 0-1,16 2 0,11-7-1,16-3-1,16-15 0,16-16 0,15-21 0,13-19-1,7-21 0,6-19 0,-2-17 0,-4-14 0,-10-9-1,-11-6-1,-14-2 0,-15 2 0,-20 6 0,-15 11 0,-16 13-2,-12 17 2,-11 18-2,-6 16 1,-2 22 1,4 10-3,12 14-1,6-5-15,28 11-17,14-11-1,29-2 0,14-14 0</inkml:trace>
  <inkml:trace contextRef="#ctx0" brushRef="#br1" timeOffset="108732">9602 9199 97,'-18'49'38,"-5"-5"2,8 9-3,-3-8-33,4 5 0,1-10 0,4-2 0,2-9-1,4-8-1,3-21 0,11 0-1,2-21 0,4-11-1,3-11 0,0-7 0,0-5 0,0-4-1,-4 4 1,-2 4 0,-4 7 1,-1 10-1,0 8 0,5 9 0,3 8 0,9 7-1,8 5 0,9 2-1,12 3 0,4-5-1,10 2-1,2-5-1,5 0 1,-6-6 0,-2 0 1,-10-3 0,-10 0 2,-11 0 0,-15-2 2,-12 7 1,-10 4 1,-23-2 1,-7 12 0,-6 7 1,-12 7-1,-1 14 1,-5 5-1,6 6 0,1 1-1,11 1 0,10-5-1,14-6-1,18-11 0,16-14 0,16-16-1,13-12 0,11-13 0,6-11 0,1-7 0,0-6-1,-9 0 1,-10 2 0,-13 7 0,-10 7 0,-16 11 0,-10 11 0,-1 12 0,-24 13 0,5 11 0,0 8 0,1 7 0,3 5 0,8 1 0,7-4-1,13-5-1,9-9 0,13-9-1,7-14-1,10-10-1,2-14 0,7-5 1,-5-10 0,-1-2 1,-9-4 1,-8 2 1,-8 3 2,-9 5 0,-9 8 2,-9 8-1,-3 15 1,-11-2 0,-2 19-1,-7 8 1,2 11-1,-6 4 0,4 6 0,-1-2 0,3-1 0,3-8-1,7-5 1,8-13-1,0-17-1,24-7 1,2-15 0,5-13-1,7-6 0,5-8 0,4-3 1,-1 2-1,-1 3 0,-4 11 0,-5 8-1,-9 14 1,-5 12-1,-4 13-1,-7 8 1,1 8-2,-3 5 0,9 4-1,-2-6-1,13 0-2,0-17-3,18 6-8,-10-28-11,14 5-8,-8-19 0,5 0 0,-16-14 26,1 2 9,-9 5 6,-21-9 11,5 19 13,-21-6 11,-4 17-1,-14-2 3,8 21-25,-15-2-7,4 11-3,-1 7-2,5 6-1,4 2-2,9 5 1,6-1-1,6-2 0,9-2 0,7-6-1,5-10 0,10-6 0,2-11 1,2-10-1,3-10-1,1-9 1,1-7 0,-2-5 0,-3 1 0,-4 2 0,-4 7 0,-7 10 0,-15 20 0,0 0 0,2 27 1,-17 21-1,-4 16 0,-7 17 0,-4 10 1,-2 10 0,-2 2-1,1-3 1,3-10 1,3-11-2,2-17 0,6-17 0,3-20 0,6-17 0,4-19 0,5-16 0,3-14 0,4-13 0,3-12 0,5-6 0,3 0 0,5 0 0,2 8 0,3 6-2,5 10 1,5 10 0,5 11 1,3 6-1,5 10-1,1 0 0,4 6-2,-3-6-3,5 8-3,-14-18-10,13 16-9,-23-18-11,6 5 1,-16-11-1,0 7 4,-13-4 28,-4 1 11,0 15 12,-20-11 10,14 21 12,-23-7 0,9 20 3,-8-6-1,10 13-26,-2-5-7,7 3-1,5-4-2,8-1 1,7-7-2,8-6 0,3-6 0,6-7-1,1-9 1,2-5-1,-3-4-1,-2-6 1,-8-3-1,-4 0 1,-10 5-3,-9 10 3,-11 11-1,-8 14 0,-10 15 1,-5 17 0,-4 15 1,4 15-2,2 4 0,10 1 0,13-3 0,14-8 0,18-11 0,18-16 0,19-9-3,10-27-10,31 1-4,-6-31-4,30 11-3,-15-33-10,16 8-7,-11-14-2,-2-3 2</inkml:trace>
  <inkml:trace contextRef="#ctx0" brushRef="#br1" timeOffset="109714.8">8948 10326 77,'-8'-17'40,"8"17"-5,-9-13 5,9 13-36,-14 2 1,12 11 2,-6 5-3,4 14 2,-5 10-3,2 12 2,-2 9-4,2 9 2,0 1-2,2 5 1,1-6-2,2-5 0,2-11 0,3-11 0,0-12 0,3-11 0,-6-22 1,0 0 0,12-12 0,-10-14 1,-1-12 0,0-9 0,0-13-1,3-12 0,0-6 0,7-5-2,3 1 3,3 5-2,6 6 1,4 10-1,2 13 2,5 13-2,4 13 1,1 13-1,3 7 0,2 5 1,-1 6-1,0 6 0,-6 5-1,-4 5 1,-12 6-1,-13 6 1,-16 8-2,-14 4 2,-15 1-1,-14 1 1,-6-2 0,-4-7 0,4-7 0,10-10 0,11-11 0,15-9-1,21-5 1,18-16 1,19 2-1,11 0 0,8 2 0,4 4 0,-5 8 1,-2 9-1,-14 11 0,-15 7 0,-14 8 0,-15 7 0,-15 3 0,-13 3 0,-9 0 0,-8-5-2,0-3 0,0-9-2,10-5 0,4-12-4,21-1-2,3-22-15,37 9-11,-1-19-5,23 3 2,8-11 1</inkml:trace>
  <inkml:trace contextRef="#ctx0" brushRef="#br1" timeOffset="110151.6">9942 10712 79,'3'-17'39,"-3"17"0,-25-13 1,8 20-29,-21-3-2,2 15-3,-11 4 0,3 8-1,-1 2-1,4 5-1,6-1-1,8-1 1,10-6-2,12-4 1,14-7-1,16-9 0,13-9-1,13-8 1,8-5-1,6-9 0,2-4 1,1-6-2,-4-6 1,-8 0 0,-10-1 0,-11 3-1,-9 6 1,-11 4 0,-9 9 0,-6 16 0,-11 0 0,-3 17 0,-6 12 0,0 7 0,1 5 0,1 5 0,7 0-2,3-4-1,12-5-1,8-14-5,19-1-9,-4-30-11,28 0-8,-2-25-5,15-7 1,-2-22 2</inkml:trace>
  <inkml:trace contextRef="#ctx0" brushRef="#br1" timeOffset="110370">10973 9910 113,'0'0'41,"-36"34"2,0 30-2,-19 17-37,5 17 0,-3 11-3,6 9 1,6-3-2,11-7 0,13-13-2,15-16 1,16-18-3,10-25-2,23-17-8,-3-37-13,23-9-14,-3-26 0,12-10 1,-9-24-1</inkml:trace>
  <inkml:trace contextRef="#ctx0" brushRef="#br1" timeOffset="110526">11280 10157 106,'-3'-37'41,"3"37"1,-34 18-9,14 42-20,-17 15-7,0 15-2,3 8-3,3 0-1,11-1-5,1-20-9,21 7-19,-7-26-10,14-8 1,-2-19-3</inkml:trace>
  <inkml:trace contextRef="#ctx0" brushRef="#br1" timeOffset="111368.4">9296 11956 73,'0'0'40,"-4"-11"-1,4 11 1,-4-10-36,1 20 0,-2 9-2,-2 14 1,-7 10-1,-4 11 1,-4 3 0,0 2-1,2-8 0,3-6 0,5-13 0,8-15 0,4-17-1,15-20 0,6-13 0,6-10-1,3-9 1,0-5-1,1-2 0,0 0 0,-4 7 0,-3 9 0,-7 11 1,-3 10-1,-7 12 0,-7 10 0,0 0 0,11 24 1,-6-4 0,1 0-1,6 1 1,4-4 0,10-6 0,9-9 0,6-8-1,9-7 1,5-8 0,3-3-1,-4-4 1,-2 3 1,-8 1-1,-10 11 1,-8 6-1,-9 9-1,-12 11 0,-5 11 1,-4 9-1,-2 5-3,3 7 2,1-1-3,12 0-2,-1-16-9,27 10-13,-7-23-15,18-4 2,0-19-2,13-2 1</inkml:trace>
  <inkml:trace contextRef="#ctx0" brushRef="#br1" timeOffset="111571.2">10654 11838 94,'-7'16'41,"7"-16"2,10 3-3,5-10-38,11-2-1,8-2-2,7-3-2,9 13-12,-12-8-24,7 11-1,-15-1-1,-3 10-1</inkml:trace>
  <inkml:trace contextRef="#ctx0" brushRef="#br1" timeOffset="111742.8">10592 12181 110,'-14'16'42,"14"-16"1,19-8-13,19-21-30,20-8-3,21 5-6,-4-12-28,25 13-4,-7-6 1,9 14-3</inkml:trace>
  <inkml:trace contextRef="#ctx0" brushRef="#br1" timeOffset="112086">11755 11711 88,'-29'-5'43,"4"15"2,-13 0-2,6 16-36,-11 4-1,5 14-3,-1 3 1,6 8-3,11-1 1,11-1-2,14-5 1,16-10 0,14-15 0,15-13-1,12-16 0,8-13 0,2-12 0,-5-12-1,-8-3 1,-12-6 0,-12 0-1,-14 1 3,-18 6-3,-11 5 1,-11 10-2,-6 6 1,2 12-5,-9-3-9,21 28-13,-11-6-14,20 10 0,2-4-2,18 4 2</inkml:trace>
  <inkml:trace contextRef="#ctx0" brushRef="#br1" timeOffset="112257.6">12333 11892 105,'-30'17'44,"1"0"-1,-6-11-2,17-8-45,18 2-10,-19-10-24,36 1-4,2-11 0,18 3-2</inkml:trace>
  <inkml:trace contextRef="#ctx0" brushRef="#br1" timeOffset="112632">12692 11671 106,'-12'6'44,"1"-13"0,24 2-1,4-9-41,17 2-2,8-2 2,3 2-3,0 3 2,0 3-1,-4 4 1,-9 7-1,-9 5 0,-10 7 1,-11 10 0,-9 5-2,-11 7 1,-9 7-1,-9 3 2,0 2-2,0-4 1,9-4-2,9-9 1,14-8 0,16-14-1,16-13-2,22-7-4,2-24-12,27 8-12,-8-23-9,13 2-1,-7-10 0</inkml:trace>
  <inkml:trace contextRef="#ctx0" brushRef="#br1" timeOffset="112897.2">13539 11617 79,'-23'1'44,"-9"9"-2,1 18 2,-9-8-19,9 10-23,3 1 1,7 1-2,8-2 0,12-2-2,11-5 1,10-7-2,8-6 2,6-2 0,1-3-1,3-2 1,-5 0 0,-3 1 0,-7 4 0,-6 4 0,-9 4 0,-7 3-1,-7 2-2,-9-3-4,12 11-17,-22-20-13,18 3-4,-5-15-2,12 3 1</inkml:trace>
  <inkml:trace contextRef="#ctx0" brushRef="#br1" timeOffset="113068.8">13478 11544 109,'0'0'45,"3"-21"-1,17 21-1,8-4-41,9-1-2,10 2-2,7-5-4,20 10-16,-9-17-13,23 10-8,-5-11 0,12 6-1</inkml:trace>
  <inkml:trace contextRef="#ctx0" brushRef="#br1" timeOffset="113536.8">14170 11467 82,'13'-29'40,"1"7"0,-9 0 0,3 12-36,-8 10-1,0 0-1,-8 33 1,-2 7 1,-3 8-1,1 13 1,-2 5-2,5 5-1,3 0 0,6-6-2,8-5-2,8-15-6,25 0-23,-5-29-11,18-5 3,-2-24-1</inkml:trace>
  <inkml:trace contextRef="#ctx0" brushRef="#br1" timeOffset="113802">14642 11501 88,'-44'7'42,"-13"4"0,5 15 0,-13 0-35,14 5 0,4-2-3,12 1 1,9-5-2,16-2 1,19-8-2,19-5 0,20-6-1,12-4-1,9-2-2,7-5 0,6 2-3,-6-4-3,7 15-15,-27-16-13,8 14-7,-21-9 3,1 8-2</inkml:trace>
  <inkml:trace contextRef="#ctx0" brushRef="#br1" timeOffset="114254.4">15028 11646 91,'-22'2'42,"-13"-2"0,5 10 1,-15 1-36,11 9-1,-1 5-1,2 4-3,0 2 1,8 1-1,7-2 0,13-6-3,10-7 1,13-12-1,12-7 1,10-9 0,8-9 0,5-6 2,2-4-3,-4-2 1,-5 0-1,-7 3 1,-9 5-1,-8 6 1,-6 11-1,-16 7 0,8 18 1,-12 12 2,-5 11-2,-2 15-1,-5 10 2,0 13-2,-5 4 2,-1 2-2,-2-3 1,-3-5-1,-4-9 0,-3-10 2,-3-13-1,-1-14 0,-3-14-2,-1-11-1,2-6-3,-8-22-12,21 14-7,-18-25-15,16 4-1,-6-15-3,10 3 3</inkml:trace>
  <inkml:trace contextRef="#ctx0" brushRef="#br1" timeOffset="115923.6">9446 13056 63,'0'0'38,"0"-20"-1,0 20 2,-1-12-36,1 12 0,0 0 0,0 0 0,0 0 0,0 0 0,-7-11 0,7 11-1,0 0-1,0 0 1,3-11-1,-3 11-1,0 0 1,0 0-1,3-11 1,-3 11-1,0 0 1,0 0-1,0 0 1,0 0 0,0 0 0,0 0 0,0 0 1,12-11-1,-1 0 0,6 1-1,3-3 1,5 3 0,3 2 0,0 2-1,-1 6 0,-1 6 1,-7 7-1,-5 7 0,-9 13 0,-7 8 1,-8 10-1,-6 11 0,-2 7 0,-6 6-1,5 1 1,1-3 0,9-8 0,10-13 0,11-17 0,12-16 2,13-24-1,12-19 0,6-19 0,8-16 0,1-12 0,-5-9 0,-9-1 0,-10 2 0,-14 5 0,-11 11 0,-12 10 0,-8 14 0,-5 10 0,1 9-1,4 8 1,5 12-1,20-15 0,8 6-1,15 5-1,9-8-3,18 18-14,-7-20-14,17 19-10,-12-6 1,0 13 0</inkml:trace>
  <inkml:trace contextRef="#ctx0" brushRef="#br1" timeOffset="116126.4">10503 13277 88,'-1'27'40,"-5"-3"2,4 16-3,-3-4-37,2 9 0,4 2-1,0-2-2,9-3-4,3-25-8,18-1-27,3-25 0,15-10-2,2-25 2</inkml:trace>
  <inkml:trace contextRef="#ctx0" brushRef="#br1" timeOffset="116266.8">10833 12859 88,'-45'-19'40,"-3"3"-1,13 12-3,9 5-39,9-9-26,17 8-10,25 1-1,11 0-1</inkml:trace>
  <inkml:trace contextRef="#ctx0" brushRef="#br1" timeOffset="116485.2">11369 12908 96,'-20'18'43,"0"-18"-1,20 0-5,10-13-35,20-4 0,18-4-2,8-3-2,10 5-4,-5-10-23,13 21-12,-16-1 0,-5 14-1</inkml:trace>
  <inkml:trace contextRef="#ctx0" brushRef="#br1" timeOffset="116672.4">11357 13278 86,'-32'19'41,"27"-9"0,15-27 1,32-9-39,23-11-3,16-10-1,19 4-8,1-16-30,20 7 0,-10-5-3,5 12 1</inkml:trace>
  <inkml:trace contextRef="#ctx0" brushRef="#br1" timeOffset="116984.4">12471 12726 89,'-54'49'43,"-14"5"1,7 17-2,-3 5-38,19 7-1,13-3 1,22-3-2,21-12 0,24-17-2,21-21 1,21-21-1,11-26 1,7-17-1,-4-16 0,-8-12 1,-18-6-1,-19-5 0,-24-1 0,-22 3 0,-22 10-1,-20 10 1,-12 16-1,-9 15 0,-4 17 0,-3 12-2,13 26-12,-7-9-14,26 19-13,5-9 0,20-2-2,12-18 1</inkml:trace>
  <inkml:trace contextRef="#ctx0" brushRef="#br1" timeOffset="120322.8">17597 4696 72,'5'-15'38,"-5"15"-1,-3-18-9,3 18-21,0 0-2,-17 4 0,2 5-1,0 9-1,-6 7 0,2 6-1,0 3 0,1 2-1,8 1-1,4-4-1,8 0-2,4-14-2,15 3-7,-6-19-25,16 0 0,-5-12-3,6 0 3</inkml:trace>
  <inkml:trace contextRef="#ctx0" brushRef="#br1" timeOffset="120603.6">17667 4566 70,'0'0'40,"-11"-1"-1,11 1 1,0 0-32,0 0-3,0 0-1,0 0-4,-3-14-4,14 19-33,-11-5-1,0 0-2,0 0-1</inkml:trace>
  <inkml:trace contextRef="#ctx0" brushRef="#br2" timeOffset="312873.6">2483 1875 89,'-17'-17'39,"17"17"3,-8-27-2,9 6-34,-3-9-1,6-5 0,1-13-1,-5 48-1,10-62 1,-10 62-4,18-76 2,-18 76-3,18-85 2,-18 85-2,25-86 1,-25 86 0,18-85-1,-18 85 1,21-76 1,-21 76-1,15-69 0,-15 69 1,15-54-1,-15 54-1,0 0 1,0 0 0,0 0 0,0 0 1,-52-3-1,26 45 1,-43 23-1,-6 16 2,-13 7-2,-4 6 1,-6-2-1,13-7 0,13-19-1,27-19 1,11-11 0,18-13 0,16-23 0,23 11 0,17-17-1,14-4 1,11-3 0,8 2 0,4-1 0,-3 2-1,-8 10 1,-14 13-1,-21 14 2,-18 14-2,-25 13 1,-19 13-1,-18 8 2,-12 8-3,-6-1 4,1-5-3,6-11 2,11-5-1,16-16 0,23-12 0,20-18 0,26-15-1,22-11 0,20-15-2,18-3-1,7-21-10,20 15-11,-18-21-6,17 21-8,-15-7-2,0 12 0</inkml:trace>
  <inkml:trace contextRef="#ctx0" brushRef="#br2" timeOffset="313560">3411 1531 86,'0'0'38,"6"-46"1,-6 46 0,0 0-35,12-53 0,-12 53 1,0 0-2,7-19-1,-7 19 0,-3 34-2,2 8 1,-4 17 0,2 20-1,-5 10 0,4 11 0,2-12 1,3 1-1,-1-11 1,4-11-2,-2-14 2,1-12-1,1-15 1,2-13-1,-6-13 1,11-30-1,-7-6 1,-1-11 1,-2-16-1,-2-11 2,-3-11-3,-2-11 3,4 47-2,2-3 0,-3-1 1,6-2-2,0 2 0,6-2-1,-1 3 2,5-1-3,-13 53 2,38-88-2,-38 88 2,46-77 0,-46 77 0,55-47 2,-55 47-1,23-4-1,19 23 0,-8 30 2,-18 21-3,-14 15 1,-20 12-3,-11 5 0,-10-7-4,-2-35-9,26-3-10,-10-30-7,25-3-6,0-24-3,27 2 2</inkml:trace>
  <inkml:trace contextRef="#ctx0" brushRef="#br2" timeOffset="313825.2">4081 1897 96,'-6'24'39,"-9"-2"2,4 11-2,-12 1-35,7 6-1,-1 1-1,3 1-1,5-2-1,7-7-2,13-7-1,7-20-8,26 1-19,-2-26-9,16-3-1,-6-16 2</inkml:trace>
  <inkml:trace contextRef="#ctx0" brushRef="#br2" timeOffset="313981.2">4153 1567 109,'-47'-19'40,"14"13"1,1 1-3,32 5-39,-5-11-9,14-6-24,29 5-6,3-2 0,15 4-1</inkml:trace>
  <inkml:trace contextRef="#ctx0" brushRef="#br2" timeOffset="314184">4914 1588 109,'-20'0'42,"20"0"0,12-23-1,11-6-38,6 7-4,7-6-5,15 10-20,-13 1-12,7 13-2,-14 7 0,2 10-2</inkml:trace>
  <inkml:trace contextRef="#ctx0" brushRef="#br2" timeOffset="314355.6">4797 1972 109,'-32'36'41,"13"-21"1,19-15-1,27-12-39,23-14 0,27-9-6,5-13-14,31 4-12,-7-7-8,16 6-1,-10 1-3</inkml:trace>
  <inkml:trace contextRef="#ctx0" brushRef="#br2" timeOffset="316274.4">6425 1338 56,'17'-55'34,"-17"55"2,0 0 0,0 0-15,0 0-11,0 0-2,8-46-2,-8 46-1,0 0-2,-11 16-1,4 19-1,3 5 1,-7 7-2,2 3 1,-4 3-1,3 0 1,-1-11-1,8-12 1,2-12-1,1-18 1,0 0 0,17-9-1,-6-14 1,0-7 0,-11 30 0,0 0 0,18-63 0,-18 63 0,12-56-1,-12 56 0,14-57 0,-14 57 0,13-55 0,-13 55 0,0 0 1,18-60-1,-18 60 2,0 0 0,0 0-1,0 0 0,15-9 0,6 33 0,0 5-1,-21-29 1,0 0-1,59 39 1,-59-39 0,59 11 0,-59-11 1,69-5-1,-69 5 0,68-16 0,-68 16-1,65-22 1,-65 22-1,54-16-1,-54 16 0,73 0 0,-45 17-1,-15 19-1,-18 19-3,-5 5-9,11 11-11,-8-6-9,19-2-4,5-18-2,15-7 1</inkml:trace>
  <inkml:trace contextRef="#ctx0" brushRef="#br2" timeOffset="316461.6">7469 1523 96,'-22'16'37,"4"10"0,-7 1-3,8 7-39,13-9-30,-1-5 0,13 1-2,3-7-1</inkml:trace>
  <inkml:trace contextRef="#ctx0" brushRef="#br2" timeOffset="316976.4">7853 1345 116,'0'0'42,"-11"-50"-1,11 50-5,0 0-34,0 0-2,12-54 0,-12 54 1,0 0 0,0 0-1,0 0 2,61-21-1,-61 21 0,10 17 0,24 13 0,-4 16-1,-11 12-1,-3 9 1,-10 0-1,3 0 1,-1-11-1,7-21 1,5-16 0,5-12 0,3-15 0,1-11 1,2-14 0,-31 33 0,27-47 1,-27 47-1,30-59 1,-30 59-1,21-71-1,-21 71 0,21-72 0,-21 72-1,13-69 0,-13 69-1,16-60-1,-16 60-1,16-48-3,-16 48-12,0 0-7,39-49-10,-39 49-4,0 0 0,61-7 0</inkml:trace>
  <inkml:trace contextRef="#ctx0" brushRef="#br2" timeOffset="317179.2">8717 1531 110,'-14'37'42,"5"-1"1,-8-4-2,16-3-40,-5-1 0,8-1-2,6 2-6,-7-14-13,23 8-6,-24-23-11,34 23-3,-15-17-2,10-1 1</inkml:trace>
  <inkml:trace contextRef="#ctx0" brushRef="#br2" timeOffset="317631.6">9508 1227 91,'0'0'41,"0"0"1,0 0-2,-29-6-37,20 43-2,4 20 2,-3 12-3,4 2 0,-6 8-4,-2-2-2,4-4-10,-7-23-22,15-2 0,-7-18-2,13-11 2</inkml:trace>
  <inkml:trace contextRef="#ctx0" brushRef="#br2" timeOffset="317818.8">9332 1524 111,'-26'-2'41,"15"11"1,-3 1-3,14-10-36,21 2-1,16-12-2,18-7-3,-55 17-7,80-30-16,-32 15-12,9 0 0,-1-1-4,3-1 2</inkml:trace>
  <inkml:trace contextRef="#ctx0" brushRef="#br2" timeOffset="319363.2">10309 1262 77,'0'0'38,"0"0"-1,0 0 3,12-52-36,-12 52 0,0 0-1,0 0 1,-12 16-2,6 14 2,-7 8-2,0 6-1,1-2 0,4 1 1,1-10-1,10-12 0,-3-21 0,0 0 1,0 0-1,0 0 1,0 0 0,41-59-1,-41 59-1,0 0-1,24-69 1,-24 69-1,12-52 1,-12 52-2,14-46 2,-14 46-1,0 0 2,15-56 0,-15 56 0,0 0 2,0 0-3,0 0 3,0 0-1,55-35-1,-55 35 1,0 0 0,59 15-1,-59-15-3,48 10 3,-48-10-3,54 6 2,-54-6-1,55 1 1,-55-1-1,54 0 1,-54 0 2,0 0-1,63 15 1,-63-15-1,44 36-1,-38 1-1,-4 9-1,0 7-6,-6-7-10,23 6-11,-8-11-10,15-16-2,5-15-1,13-5 1</inkml:trace>
  <inkml:trace contextRef="#ctx0" brushRef="#br2" timeOffset="319722">11083 1437 104,'-18'4'41,"18"-4"1,0 0-2,0 0-38,0 0 0,0 0 1,0 0-1,0 0 0,46-19-1,-12 15 0,0 9 0,-5 4-1,-3 12 1,-10 7-2,-9 9 2,-20 4-1,-6 3 1,-6-5-1,2-7 0,6-2 0,5-10 1,12-7-2,13-11 0,14-8-1,8-8-3,20-2-10,-9-14-10,26 6-6,-14-6-9,9 3-2,-11-1 1</inkml:trace>
  <inkml:trace contextRef="#ctx0" brushRef="#br2" timeOffset="320377.2">11791 1207 94,'0'0'42,"-50"-23"0,50 23 0,0 0-40,0 0-1,0 0 0,0 0 2,0 0-1,0 0-1,33-47 0,-33 47-1,0 0 1,0 0 1,60-21-1,-60 21 0,0 0-1,0 0 1,54 9 1,-54-9-1,0 0 0,35 62 0,-41-13 0,2 9-1,-3-1 0,8 6 1,2-10-2,17-9 1,7-20 0,10-15 0,5-14 1,0-11 0,-42 16 0,49-30 0,-49 30 2,43-49-4,-43 49 2,43-61 0,-43 61 0,33-72-2,-33 72 2,32-73-2,-32 73 1,23-73 1,-23 73-1,29-66-1,-29 66-2,28-58-2,-28 58-10,0 0-11,57-61-5,-57 61-12,0 0 0,67-19-1</inkml:trace>
  <inkml:trace contextRef="#ctx0" brushRef="#br2" timeOffset="320767.2">12647 1262 114,'0'0'42,"-62"42"2,62-42-2,0 0-40,0 0-1,0 0 0,0 0 0,0 0 0,0 0 0,0 0-1,0 0 0,4 50 0,19-36 0,-13 6 0,-6 12 1,-20 4-1,-7 8 0,-11-1 0,7-3 1,7-10-1,15-9 1,17-9-1,17-10-1,18-10-2,12-11-2,22-6-12,-81 25-7,80-39-7,-80 39-8,94-42-2,-94 42 0,94-49 1</inkml:trace>
  <inkml:trace contextRef="#ctx0" brushRef="#br2" timeOffset="321219.6">12886 624 95,'0'0'40,"0"0"3,0 0-2,52 7-37,-52-7-1,47 32 1,-47-32-2,59 57 0,-59-57-1,60 81 1,-31-32-1,-10-12-1,24 79 1,-16 8-3,-23 2 0,-19-4-7,-25-22-13,0-11-11,-16-21-8,7-28 0,-10-11-2</inkml:trace>
  <inkml:trace contextRef="#ctx0" brushRef="#br2" timeOffset="321672">10315 837 58,'26'-74'38,"-26"74"-1,16-58 2,-16 58-26,0 0-1,0 0-3,0 0-3,-53 5-1,53-5 0,-61 113-1,-13 14-2,2 20-1,19 23 0,18 10-1,26-6-2,30-26-4,24-39-13,29-30-20,4-30 0,24-14-1,2-29-1</inkml:trace>
  <inkml:trace contextRef="#ctx0" brushRef="#br2" timeOffset="322467.6">8527 863 56,'0'0'32,"0"0"-1,0 0-7,0 0-9,0 0-7,0 0 0,0 0-3,0 0 0,0 0 0,0 0 0,0 0 0,0 0 0,0 0 0,0 0-2,0 0-1,0 0 0,0 0-1,50 0 0,-50 0-2,60 39 1,-60-39 0,76 56 0,-76-56 0,91 104-2,-18-2 2,-12 12-2,-11 6 2,-22 1-1,-27-3-2,-31-8 0,-23-19-8,4-17-26,-2-23 1,14-18-3,6-25 0</inkml:trace>
  <inkml:trace contextRef="#ctx0" brushRef="#br2" timeOffset="323044.8">6633 1030 56,'10'-52'35,"-10"52"0,2-52 1,-2 52-26,-10-47-2,10 47 1,0 0 0,-53-36-1,53 36-2,-64 18 1,64-18-3,-104 86 0,25 21-1,12 29 0,11 22-4,21 9-3,40 2-21,17-25-13,43-22-2,23-42-2,20-18 1</inkml:trace>
  <inkml:trace contextRef="#ctx0" brushRef="#br2" timeOffset="323606.4">4945 2992 97,'0'0'40,"14"-8"0,7-14-4,13 1-33,15-6-4,6-3-5,16 13-28,-14-7-5,0 20 1,-22 3-1</inkml:trace>
  <inkml:trace contextRef="#ctx0" brushRef="#br2" timeOffset="323778">4938 3427 99,'-6'24'39,"6"-24"-1,35-1-1,15-23-37,22-18-6,29 2-28,5-14-3,11 4-1,-6-4-1</inkml:trace>
  <inkml:trace contextRef="#ctx0" brushRef="#br2" timeOffset="330033.6">6404 2296 81,'0'0'37,"-28"-21"-1,10 19 1,-11-3-32,4 11-1,-8 4 0,3 15 0,-8 13-1,1 22 1,-7 13-2,1 20 2,2 7-3,4 8 2,7 1-3,11-4 1,14-12-3,17-19-1,27-12-10,5-35-18,29-8-7,3-24 0,16-10-1</inkml:trace>
  <inkml:trace contextRef="#ctx0" brushRef="#br2" timeOffset="330408">6754 2536 97,'-37'-14'38,"6"23"1,-14-1-2,-5 20-33,9 11-2,3 12 2,1 4-1,7 7 0,8 1-2,10-4 1,16-10-1,17-11 0,14-14-1,13-13-1,11-17 1,6-12 0,1-11 0,-1-7-1,-11-6 1,-13-1 0,-18-3 0,-19-1-1,-16 2 1,-16 0-3,-8 5 2,-6 1-1,4 7-3,-2-6-11,26 24-16,-2-8-6,16 22 1,22-7-2</inkml:trace>
  <inkml:trace contextRef="#ctx0" brushRef="#br2" timeOffset="331344">7192 2803 109,'-13'11'41,"-4"-12"-2,17 1-9,-16 6-31,16-6-3,15 4-21,-15-4-12,23-2-1,-9-3-2,9 6 2</inkml:trace>
  <inkml:trace contextRef="#ctx0" brushRef="#br2" timeOffset="332014.8">7456 2493 89,'0'0'37,"10"-28"-1,2 24-1,0-11-31,8 2-1,5-1-1,5 4 0,1 3-1,2 5 0,-2 3 0,-4 9-1,-5 9 1,-9 11-1,-10 9 0,-10 8 1,-9 10-1,-8 4 2,-8 3-1,1 3 1,-3-3 0,5-9-1,5-8 0,11-6 1,12-10-1,16-13-2,18-9 0,8-13-1,16-8-4,3-18-9,19 7-21,-9-16-3,6 4 1,-12-11-3</inkml:trace>
  <inkml:trace contextRef="#ctx0" brushRef="#br2" timeOffset="332342.4">8198 2506 90,'-27'-3'38,"7"16"0,-7-8 1,7 9-35,-1 3-1,5 5-1,2 0 0,6 1 0,5 0-1,9-2 0,7-4 0,10-3-1,6-3 1,6 1-1,0-2 0,2 3 1,-3 2-1,-3 3 1,-9 5 0,-10 7 0,-10 4-1,-7-1 2,-6 1-3,-5-5 1,1-4-3,-5-14-7,18 6-17,-11-34-10,20 2-1,-4-18-4,12 0 4</inkml:trace>
  <inkml:trace contextRef="#ctx0" brushRef="#br2" timeOffset="332514">8193 2514 98,'-15'1'39,"-2"-8"1,17 7-1,0 0-36,0 0-1,36-5-1,1-4-3,12 8-7,-3-15-17,17 17-12,-7-7-1,8 17-1,-10-8-1</inkml:trace>
  <inkml:trace contextRef="#ctx0" brushRef="#br2" timeOffset="332763.6">8908 2583 77,'-23'10'37,"2"19"1,-13 0 0,6 16-31,-9 1-2,3 12 0,-1-3-2,4-2-1,5-4-2,6-12-2,13-5-6,7-32-22,4 15-8,4-34 2,14 0-3</inkml:trace>
  <inkml:trace contextRef="#ctx0" brushRef="#br2" timeOffset="332904">8695 2783 92,'-13'-17'39,"13"17"1,-14-1-1,24 8-32,2-1-3,11 3-1,10-2-4,10-2-3,20 10-17,-8-22-15,18 11-1,-10-11-5,9 5 2</inkml:trace>
  <inkml:trace contextRef="#ctx0" brushRef="#br2" timeOffset="333450">9329 2485 93,'0'0'39,"0"0"-1,6 23-7,-15 7-29,0 14 0,-5 7 0,1 11 1,-1 6-3,3 1 1,5-1-4,1-17-14,20 4-20,-2-19 1,16-4-4,1-19 2</inkml:trace>
  <inkml:trace contextRef="#ctx0" brushRef="#br2" timeOffset="333606">9588 2864 102,'-33'-5'40,"13"8"1,-6-11-6,11 2-40,15 6-13,8-18-21,19 4 2,6-13-4,21 4 2</inkml:trace>
  <inkml:trace contextRef="#ctx0" brushRef="#br2" timeOffset="333949.2">10212 2415 96,'-37'15'39,"2"20"2,-17 0-4,5 18-32,-7 8-2,8 10 3,1 1-3,10 1 0,11-7-1,15-10 0,16-10-1,15-12-1,16-14 0,9-14 0,9-13 0,-2-9 0,1-8-1,-10-6 1,-9-2-1,-15-3-1,-14 2-1,-14 3 0,-13 5 0,-9 3-3,0 11-1,-10-14-16,20 19-10,-6-15-5,21 6 0,5-14-1</inkml:trace>
  <inkml:trace contextRef="#ctx0" brushRef="#br2" timeOffset="334261.2">10442 2147 101,'-13'0'40,"12"14"0,1-14-1,5 23-37,17-2 0,11 4-1,4 6 1,5 9 0,-2 5-1,0 10 0,-10 11 0,-7 6 1,-14 7-1,-13 11 1,-14 0-2,-10-2 1,-4-1-2,-4-13 0,4-8-5,-1-24-10,26 3-12,-4-38-10,28-4-1,4-26-3,21-6 1</inkml:trace>
  <inkml:trace contextRef="#ctx0" brushRef="#br2" timeOffset="334479.6">11137 2459 98,'0'0'41,"0"0"0,-29 20-1,17 10-36,-4 9-2,2 10 1,0 5-1,1 10 1,4 1-4,2-2 1,6-1-5,0-15-5,16 10-16,-13-27-13,14 0 1,-16-30-3,26 12 2</inkml:trace>
  <inkml:trace contextRef="#ctx0" brushRef="#br2" timeOffset="334635.6">11044 2917 105,'-8'-10'40,"-7"-5"1,15 15-2,0 0-35,11-14-2,16 7-3,9-7-6,23 12-17,-9-16-15,18 6 1,-2-9-4,13 6 2</inkml:trace>
  <inkml:trace contextRef="#ctx0" brushRef="#br2" timeOffset="335056.8">11928 2087 94,'-18'5'38,"-14"10"1,0 25-4,-12 9-32,2 24 0,-2 14 0,7 13 1,5 4-1,15 6-1,15-11-2,13-9-2,28-3-17,1-37-12,27-6-9,3-25 0,13-6-1</inkml:trace>
  <inkml:trace contextRef="#ctx0" brushRef="#br2" timeOffset="336554.4">12286 2369 51,'-20'1'34,"-1"9"0,-8 2-1,6 16-24,-11 2 1,10 17-2,-5-2-1,13 10-1,4-4-3,14 2 1,9-8-2,15-7 1,10-14-2,11-13 1,7-14-1,7-12 1,-3-14-1,-3-5 0,-7-13 0,-11-1-1,-14-3 2,-15 4-1,-14 3 0,-13 4-1,-12 8 0,-4 4-1,-3 9 0,3 3-2,8 13-5,-1-10-21,28 13-9,0 0 1,27 12-2</inkml:trace>
  <inkml:trace contextRef="#ctx0" brushRef="#br2" timeOffset="336710.4">12829 2630 100,'-22'10'38,"-6"-15"-1,7-2-5,21 7-61,-18-29-9,32 10 1,1-13-3</inkml:trace>
  <inkml:trace contextRef="#ctx0" brushRef="#br2" timeOffset="337069.2">13039 2393 82,'-14'2'40,"2"-10"-2,12 8 1,19-18-23,7 4-15,9 1 0,6 2 0,-3 2 1,-1 7 0,-7 6-1,-6 5 1,-11 6-1,-8 8 0,-12 5 0,-5 7 1,-9 3-1,-1 6 0,-2-1 0,2-2-1,5-3 0,7-4-1,12-9-1,9-13-3,20-2-6,2-32-17,31 11-9,-4-24-2,16 3-1,-7-14 2</inkml:trace>
  <inkml:trace contextRef="#ctx0" brushRef="#br2" timeOffset="337334.4">13755 2355 100,'-32'-12'38,"11"20"2,-11-4-3,5 10-32,2 1-1,6 8-1,5-3-1,10 5-1,7-3 0,12-2 0,12-5-1,7 1 0,6-4 0,6-1 1,0 0-1,-5-1 0,-5 4 0,-9 3-1,-11 9 1,-10-2-2,-12 7 0,-10-3-2,-3 5-1,-7-13-9,12 12-16,-13-23-9,16 2 1,-4-18-2</inkml:trace>
  <inkml:trace contextRef="#ctx0" brushRef="#br2" timeOffset="337521.6">13813 2312 114,'-17'-2'41,"17"2"-1,0 0-5,0 0-36,37 4-2,2-11-2,17 9-7,-4-15-17,26 13-10,-3-9 0,10 9-1</inkml:trace>
  <inkml:trace contextRef="#ctx0" brushRef="#br2" timeOffset="337708.8">14530 2347 104,'-31'15'39,"-1"16"2,-18-2-3,3 14-35,-4 5-1,4 4-1,5 1-2,4-3 0,14-2-3,7-13-2,21 1-10,-4-36-18,20 13-3,-4-28-1,11 1 0</inkml:trace>
  <inkml:trace contextRef="#ctx0" brushRef="#br2" timeOffset="337833.6">14257 2547 94,'-8'-25'38,"-13"-3"1,11 17 0,-10-1-32,20 12-3,0 0-2,3 14-2,22-1-5,5-16-15,29 17-14,-1-18-5,19 4 0,3-17-1</inkml:trace>
  <inkml:trace contextRef="#ctx0" brushRef="#br2" timeOffset="338145.6">15032 2311 112,'-53'15'42,"0"19"0,-9-4-1,9 14-39,9 2-1,12 6 1,12-2-1,14-2 0,17-5-1,13-12 1,12-9-1,7-12 0,3-15 0,4-11 1,-4-14-1,-3-10 0,-7-6 0,-8-6 0,-7-1-1,-10-1-1,-4 9-1,-10 4-1,-3 16-3,-13 0-10,19 25-10,-30-3-10,23 13-2,-6-3-1,16 7 0</inkml:trace>
  <inkml:trace contextRef="#ctx0" brushRef="#br2" timeOffset="338457.6">15280 1850 112,'0'0'41,"0"0"2,6 11-3,18 8-38,1 6 0,7 7 0,4 6 0,7 5 0,0 7-1,1 3-2,-4 1 2,-7 5-1,-11 1 0,-11 4 0,-13-2 0,-14 3-2,-10-5-1,-13-7-3,2 8-12,-23-23-7,16 9-10,-14-22-6,12 2-2,-7-17 1</inkml:trace>
  <inkml:trace contextRef="#ctx0" brushRef="#br2" timeOffset="339050.4">5248 4254 66,'-16'3'40,"1"-5"-3,15 2 2,0 0-16,20-19-22,18 5-1,11-5-2,10 5-4,-2-9-19,9 16-11,-12 0 0,-4 18-2,-21 0 1</inkml:trace>
  <inkml:trace contextRef="#ctx0" brushRef="#br2" timeOffset="339190.8">5276 4562 92,'-25'21'37,"11"-14"1,24-3-2,20-10-38,12-16-24,30 4-12,2-10 1,11 4-3</inkml:trace>
  <inkml:trace contextRef="#ctx0" brushRef="#br2" timeOffset="339705.6">6762 3903 96,'-7'-11'38,"-13"-3"0,1 22-4,-11 5-31,-6 18 0,-7 14-1,-1 15 2,-2 11-2,3 10-1,6 1 0,13 1 0,10-7 0,23-8-1,15-15 1,18-16-2,16-18 1,15-18 1,10-16 0,4-19 0,0-11 1,-8-11 0,-11-9-1,-15-2 1,-19-1-1,-21 5 0,-24 6-1,-15 9 0,-17 8 0,-10 7-2,-2 13-1,-2 3-5,19 25-12,-7-12-11,28 19-8,17-15-1,11 27-1</inkml:trace>
  <inkml:trace contextRef="#ctx0" brushRef="#br2" timeOffset="339892.8">7645 4171 107,'-13'2'40,"-7"-11"-3,4-4-8,1 6-58,6-17-9,20 8-1,0-9-1</inkml:trace>
  <inkml:trace contextRef="#ctx0" brushRef="#br2" timeOffset="340142.4">8110 3915 100,'-19'21'41,"-16"-6"0,8 11-1,-12 0-36,20 1-1,7 0 1,14 2-1,16-7-1,19-6-1,20-9 0,17-11-2,11-9 0,4-11-3,5-1-5,-11-21-13,5 12-13,-27-15-5,-8 9 1,-25-8-2</inkml:trace>
  <inkml:trace contextRef="#ctx0" brushRef="#br2" timeOffset="340298.4">8450 3822 108,'-47'78'40,"-4"2"2,16 14-3,7-6-37,13-5-4,24 0-16,-3-30-9,29-6-13,-1-27 0,17-9-3,-3-21 0</inkml:trace>
  <inkml:trace contextRef="#ctx0" brushRef="#br2" timeOffset="340704">8943 3627 88,'0'0'38,"0"0"0,3 34 2,-12 7-36,6 9-3,1 14 1,1 12-1,0 7 0,1 1-1,1 0-3,4-10-3,13 3-20,-9-25-12,17-7 0,-3-23-1,12-8 0</inkml:trace>
  <inkml:trace contextRef="#ctx0" brushRef="#br2" timeOffset="340969.2">9285 3848 91,'-31'8'39,"3"19"-1,-13-4 2,2 11-35,4 0-2,8 1 1,3-1-1,9-2 0,8-6-1,12-2 0,15-10-1,14-5-1,10-9-1,8-5-1,11-3-2,5-10-4,16 12-15,-18-21-13,14 11-3,-15-10-1,3 8 1</inkml:trace>
  <inkml:trace contextRef="#ctx0" brushRef="#br2" timeOffset="341468.4">9784 3890 93,'-34'15'39,"-12"-5"2,9 16-2,-11 0-33,10 10-2,0 2 0,6 4 0,7 0-2,11-3 0,9-6-1,12-8 0,13-14 0,9-12-1,9-13 1,7-10-1,2-8 0,0-7 1,-3-6-1,-3 0 0,-8 2 0,-6 7 0,-8 10 0,-8 8-1,-11 18 0,-1 15 0,-9 21 0,-6 17 0,-2 17 0,-2 12 0,-1 9 0,1 7 0,0-5 1,2-7-1,3-10 1,1-12 0,1-17 0,-2-14 0,-1-16 1,1-16-1,2-12 0,-1-14 1,3-13-1,4-12 0,7-8 0,8-7 1,11-3-1,11-1 0,13 2-3,6-7-8,18 24-9,-14-12-7,19 22-12,-10-4-1,6 16-1,-11-2 0</inkml:trace>
  <inkml:trace contextRef="#ctx0" brushRef="#br2" timeOffset="342201.6">10511 3946 88,'-9'10'37,"-2"14"0,-14-3 0,-2 13-32,-2 0-2,5 5 1,-2-4-1,6 0-1,6-9 0,10-7 0,4-19-1,18 2 0,1-17 0,8-7 0,3-8 0,2-3-1,0-3 1,-3 1 0,-5 3-1,-5 6 1,-8 6-1,-5 7 0,-6 13 1,0 0-1,-15 20 0,4 0 0,3 1 0,1 4 0,6-1 0,7-1 0,8-9 0,9-8 1,10-10-1,5-7 1,6-7-1,3-5 1,2-6 0,-4-3 0,-3 0 0,-6 1-1,-6 3 0,-6 6 1,-5 3 0,-9 4-1,-10 15 0,0 0 0,5 29 0,-14 6 1,-7 11-2,-1 7 0,2 6-2,2 0-1,11 5-9,-5-27-9,28 6-10,-4-29-8,23-6-1,0-22 1</inkml:trace>
  <inkml:trace contextRef="#ctx0" brushRef="#br2" timeOffset="342919.2">11557 3953 62,'8'-22'37,"-8"22"0,-6-22 1,6 22-23,-12-15-4,12 15-3,-18-8-1,18 8-2,-17 2-2,17-2 0,-19 22-1,11-1 0,-1 3-1,1 5-1,1 3 1,3 1-1,3-1 0,5-4 0,5-5 0,6-6 0,5-7 0,4-3 0,-1-4 0,3-3 1,-7 1-1,1 2 0,-9 6 1,-8 5-1,-8 6 0,-6 4-1,-4 3 1,-4 1-1,3 2-1,-2-8-3,8-1-2,-3-23-14,27 6-9,-8-23-9,20 0 0,-3-20-2</inkml:trace>
  <inkml:trace contextRef="#ctx0" brushRef="#br2" timeOffset="343106.4">11800 3681 108,'-15'16'40,"-4"-13"1,16 9-3,3-12-38,15-3-2,12-3-1,2-9-8,21 14-18,-9-14-10,13 7-1,-8-9 0</inkml:trace>
  <inkml:trace contextRef="#ctx0" brushRef="#br2" timeOffset="343387.2">12304 3418 100,'0'0'41,"-12"-4"-1,12 4 0,0 0-34,-12 21-3,8-2-1,1 10-2,-3 9 0,-2 4-3,3 16-9,-8-17-12,16 15-13,-8-19-3,14-2-2,-3-16 2</inkml:trace>
  <inkml:trace contextRef="#ctx0" brushRef="#br2" timeOffset="344604">12943 3539 68,'19'-9'37,"-19"9"-2,0 0 3,0 0-25,-2 29-8,-7-7 1,4 12-2,-4 8 0,-1 8-3,-2 7 1,1 7-2,-1 3-1,-1-2-1,6 3-6,-8-17-22,16 3-7,-2-17 0,12-4-1</inkml:trace>
  <inkml:trace contextRef="#ctx0" brushRef="#br2" timeOffset="344994">13187 3962 90,'-15'11'37,"10"9"-1,-3-8 1,10 4-33,-2-16-1,25 17 0,-1-17 0,10 0-1,5-5 0,2-5-2,2-4 1,-2-2 0,-3-1-1,-5 0 1,-9-1 0,-9 2-1,-12 0 1,-8 1 0,-10 4 0,-9 1 0,-7 4 0,-4 3 0,-4 6 1,1 5-1,4 3 0,6 8-1,8 2 1,11 5-1,13 2-2,15-3 0,18 3-4,7-20-14,29 16-11,-7-23-8,18 1 0,-3-17-1</inkml:trace>
  <inkml:trace contextRef="#ctx0" brushRef="#br2" timeOffset="345212.4">14094 3289 93,'-36'-12'36,"-11"12"1,5 38-2,-7 7-28,8 22-3,-1 9-1,9 11-1,8 3-3,8-3-3,19 9-15,-4-23-18,20-2 0,-4-21-1,9-3 0</inkml:trace>
  <inkml:trace contextRef="#ctx0" brushRef="#br2" timeOffset="345399.6">13670 3980 105,'-23'-15'39,"23"15"1,-13-14-1,33 3-36,8-4-2,16-3-2,12-2-3,6-13-12,24 12-16,-10-15-7,10 10 0,-11-12-2</inkml:trace>
  <inkml:trace contextRef="#ctx0" brushRef="#br2" timeOffset="345618">14433 3319 99,'-11'-3'39,"-10"0"0,11 20 0,-9 8-35,9 9 0,-2 9 0,3 12-1,-4 9-1,3 6-1,-2 5-1,-2-4-4,8 11-11,-13-25-12,17 7-12,-10-23 0,14-3-2,-5-26 1</inkml:trace>
  <inkml:trace contextRef="#ctx0" brushRef="#br2" timeOffset="345820.8">14184 3817 88,'-9'-14'41,"-8"-3"2,17 17-3,-10-11-11,10 11-25,32-3-2,2-2-2,12 1-3,3-8-3,20 11-13,-11-21-9,18 14-12,-11-14-2,5 9-1,-10-6 1</inkml:trace>
  <inkml:trace contextRef="#ctx0" brushRef="#br2" timeOffset="346616.4">14677 3803 85,'0'0'37,"-3"-15"-1,3 15 1,-19 6-33,13 5 0,-6 3 0,4 10 0,-2 3-2,0 4 1,2-1-1,6 4 0,3-6-1,4-1 0,4-8 0,5-5 0,2-9 0,4-7-1,2-8 1,0-6 0,1-7-1,-3-3 1,-3-2 0,-1-1-1,-3 3 1,-2 5-1,-6 5 0,-2 5 0,-3 11 0,0 0 0,-8 25 0,3-5 0,1 5 0,4 2 0,3 0 1,3-1-1,4-6 1,7-6 0,5-10 0,5-7 0,2-9 0,1-7 0,0-8-1,-2-5 0,-1-3-1,-6-4-2,-2 7-2,-7-5-6,8 20-13,-19-10-12,13 19-3,-12-5 0,11 15 0</inkml:trace>
  <inkml:trace contextRef="#ctx0" brushRef="#br2" timeOffset="347614.8">15380 3773 95,'0'0'37,"-21"-11"2,6 15-2,-14-3-31,2 10-2,-4 0 1,1 8-2,-4 4 0,5 4 0,2 3-1,7 2-1,7-5 0,10-1 0,11-8 0,9-8-1,12-7 0,5-8 0,5-8 1,3-3-1,-2-4 0,-5-4-1,-5 0 1,-8 1-1,-7 2 1,-7 4-1,-4 4 1,-4 13-1,-16-10 1,2 16 0,-4 7 0,2 4 0,1 4 0,3 0 1,6 0-1,9-2 0,11-9 0,8-6 0,10-9 0,5-7-1,4-3 1,2-3 0,-4-1 0,-5 2 0,-8 3 0,-5 5 0,-10 5 1,-11 4-1,-1 10 0,-9 4 0,-2 2 0,-1 1 0,-1 3 0,1-4-1,3-1 1,4-4 0,6-11-1,0 0 1,12 3 0,-1-14-1,3-2 2,1-2-1,1-4 0,2 1 0,-1-1 0,-1 1 0,1 3 0,-1 1 0,0 1-1,0 4 1,3 1 0,0 1 0,1 2 0,-1 2 0,-1 2 0,-2 1 0,-2 0 0,-2 2 0,-12-2 0,13 4 0,-13-4 0,0 0 1,-11 17-1,-2-4 0,-5 4 1,-3 5-1,-4 4 1,1 2-1,1 0 1,7-1 0,7-6-1,9-5 1,10-9 0,12-11-1,11-14 1,5-8 0,8-11 0,4-8-1,0-6 0,-4-4 0,-5-4 0,-8 2 1,-6 7-1,-9 6 0,-6 10-1,-10 11 2,-2 23-1,-18 3 0,2 20 0,-4 12-1,3 12-2,-2-1-3,12 14-5,-6-19-9,31 13-9,-7-26-10,23 3-1,-3-23 0,17-2 2</inkml:trace>
  <inkml:trace contextRef="#ctx0" brushRef="#br2" timeOffset="347911.2">16486 3571 98,'-23'8'40,"-15"-2"1,6 18-2,-5-3-31,12 1-4,6-1 0,11-2-3,13-4 1,11-3-1,10-4-1,7-3 0,2 0 0,-3 2 1,-6 4-1,-12 6 0,-14 6 0,-14 7 0,-13 3 0,-8 3 0,-2 0-2,-4-5-3,9 6-8,-4-24-8,26 12-9,-8-25-9,18 0-1,0 0-1,2-14 1</inkml:trace>
  <inkml:trace contextRef="#ctx0" brushRef="#br2" timeOffset="348488.4">13531 4591 81,'-17'2'38,"17"-2"-2,-18 5 2,30-1-32,1-5-1,16 1 1,12-6-1,18 1-1,15-7 1,19 2-1,15-5-1,10 0-1,6 1 0,5 3-2,-1 5 1,-2 3-1,-4 7 0,-7 1-1,-10 6 1,-10 0-1,-8 2-1,-11-3 0,-8 0-1,-14-7 0,-10 1-2,-13-13-2,-3 8-10,-24-18-13,-4 19-8,-13-30 1,-6 17-3</inkml:trace>
  <inkml:trace contextRef="#ctx0" brushRef="#br2" timeOffset="349081.2">13726 4497 81,'18'-15'38,"-6"-7"-2,4 11 2,-10-6-35,4 5 1,-4-1-1,-6 13 0,8-12 0,-8 12 1,0 0-1,0 0-1,0 0 1,-17 8-2,4 0 1,-4 3-1,-8 5 1,-6 5-2,-8 6 1,-5 5-1,-6 0 1,-1 1 1,1-1-1,6-3 1,6-5-1,11-2 0,13-6 0,14-4 0,14-6 0,15 4 0,12-6-1,8 7 0,8-1 1,3 4-1,4-1 0,0 4 0,0 2 0,-5 1 0,-3 0 0,0-2 0,1-1-1,-3-4-1,3 0-4,-10-12-7,11 14-9,-22-21-10,8 13-8,-15-10 0,5 8-1</inkml:trace>
  <inkml:trace contextRef="#ctx0" brushRef="#br2" timeOffset="349190.4">14411 5007 107,'-4'10'39,"-8"-12"0,12 2-4,0 0-47,0-26-12,19 13-14,-10-11-1,13 4-2,-2-7 0</inkml:trace>
  <inkml:trace contextRef="#ctx0" brushRef="#br3" timeOffset="370468.8">17258 9473 54,'19'-28'33,"-4"4"0,-3 5 1,-7 0-24,-5 19-6,2-11 1,-4 21-1,-10 7-1,-2 18 0,-9 8 0,1 15 1,-4 10-2,2 18 2,-1 7-2,1 7 0,2 2-1,6-5 1,5-12-2,5-11 2,1-19-2,9-19 2,-4-36 0,25-8-1,0-37 2,3-17-2,4-20 1,2-13-1,2-12 1,-2-8-3,0-3 1,-4 4 0,-2 10 0,-4 12 0,-2 14 1,-2 15-1,-3 17 1,1 18 0,-1 23 0,1 21 0,1 17-1,-2 17 1,0 16 0,4 14 0,-1 13 0,1 13 0,-1 3-1,-4 2 0,0-2-1,-1-6-1,2-8-5,-8-25-12,10-2-19,-13-29 1,4-11-4,-10-28 0</inkml:trace>
  <inkml:trace contextRef="#ctx0" brushRef="#br3" timeOffset="370640.4">17400 9983 104,'-17'-9'38,"17"9"0,19-15-2,20 3-35,20-6-3,18-12-4,29 7-20,-1-17-10,18 3-1,0-11-1,9 0 2</inkml:trace>
  <inkml:trace contextRef="#ctx0" brushRef="#br3" timeOffset="370905.6">18951 9011 95,'-30'-44'36,"-17"2"0,0 16 1,-11 5-33,3 22-1,-2 18-1,5 25 2,-1 27-2,5 25 0,2 19 2,10 18-2,5 5-1,10 7 1,8-4-3,8-12 0,13-12-7,-1-33-18,26-8-13,-9-31-1,13-16 1,-8-25-1</inkml:trace>
  <inkml:trace contextRef="#ctx0" brushRef="#br3" timeOffset="371077.2">18183 9977 114,'0'0'39,"0"0"1,36-13-5,12-10-35,21-11-1,17-12-2,15-3-5,-8-19-21,17 8-8,-10-13-1,1 7-1</inkml:trace>
  <inkml:trace contextRef="#ctx0" brushRef="#br3" timeOffset="371280">19177 9037 99,'-29'11'38,"-7"13"1,10 24-2,-5 13-30,11 17-4,2 9-1,8 12 1,-1 6-1,7 6-1,1 0-3,0-10-1,8 4-17,-10-25-15,13-4-4,-4-24-1,7-14 0</inkml:trace>
  <inkml:trace contextRef="#ctx0" brushRef="#br3" timeOffset="371482.8">18872 9773 110,'-18'6'40,"1"-4"0,14 10-1,3-12-37,20 6-1,19-12-1,15-8-1,15 0-4,-1-17-17,24 12-15,-10-5-1,7 4-1,-11-3 0</inkml:trace>
  <inkml:trace contextRef="#ctx0" brushRef="#br3" timeOffset="372621.6">19382 9856 102,'-11'29'38,"6"-17"1,22-1-1,5-26-33,18 1-3,6-11 1,5-5 0,-2-5-1,-3-2-1,-7-1 0,-10 2-1,-12 6 0,-15 6-1,-14 8 1,-11 10-1,-13 9 1,-9 10 0,-8 12 1,-2 8 1,1 9-1,6 0 1,12 2 0,17-4 0,20-7 0,22-8-1,21-12 0,16-11 0,17-9 0,9-6 0,3-6 0,-1-2-1,-11 2 1,-13 4-1,-12 3 0,-14 9 0,-17 7 0,-13 9 0,-13 12 0,-10 9 0,-6 7-1,-4 5 1,0 5 0,1-3 0,4-4-1,6-5 1,8-11 0,7-14 0,-1-14-1,25-16 1,-5-14 0,4-11 0,-3-10 0,-2-11 0,-1-2 0,-5-2 0,-3 4 1,-6 8-2,1 8 2,-4 9-1,5 9 0,3 12 1,4 8 0,7 7 0,5 5 0,8 1 1,5 3-2,5-1 0,1 1 0,6-5 0,-3 1 0,-3-4 0,-5-1 0,-5-2 0,-7-1 0,-7 1 0,-6 0 0,-14 3 0,0 0 0,0 0 0,0 0 0,-14 22 0,2-2 0,-3 5 0,0 7 0,0 7 0,1 3 0,2 2 0,5-3 0,7-3 0,6-8 0,7-11 0,5-14 0,8-14 0,4-11 0,3-13 0,3-7 0,-2-9 0,-3-2 0,-1 1 0,-2 4 0,-6 8 0,-3 9 0,-7 12 0,-12 17 0,12 7 0,-12 17 0,-2 12 0,-4 7 0,1 9 0,2 4 0,2-3 0,4-5 0,6-8 0,5-10 0,7-13 0,5-14 0,3-16 0,4-11 0,1-12 0,-2-9 0,-2-7 0,-3-3 0,-4-1 0,-3 1 0,-4 8 0,-2 7 0,-3 6 0,2 11-2,-1 7-4,8 16-5,-20 0-7,37 12-6,-24-10-7,20 19-7,-9-12 1,13 7-2,-4-7 5</inkml:trace>
  <inkml:trace contextRef="#ctx0" brushRef="#br3" timeOffset="373885.2">21561 9558 111,'-30'-3'40,"-1"17"0,-18-1 0,0 14-32,-4 4-2,4 12 0,1 3-2,10 4-4,9-3 0,14-2 0,15-7 0,15-8 0,11-12 0,10-9 0,7-13 0,2-9 0,2-7 0,-3-10 0,-6-6 0,-8-4 0,-5-1 0,-5 3 0,-8 4 0,-7 6 0,-5 11 0,0 17 0,-16-6 0,6 18 0,-3 9 0,3 6 0,5 2 0,6-1 0,11-3 0,9-7 0,10-9 0,9-8 0,8-9 0,2-7 0,2-3 0,-3-5 0,-7 1 0,-2 1 0,-12 5 0,-8 5 0,-20 11 0,12 4 0,-17 10 0,-5 11 0,-3 5 0,-2 6 0,2 1 0,2 2 0,4-5 0,3-7 0,7-8 0,-3-19 0,18 3 0,-2-17 0,0-9 0,2-9 0,2-6 0,-2-4 0,1 2 0,-1 2 0,0 6 0,-2 4 0,5 8 0,0 8 0,3 6 0,6 6 0,4 2 0,4 4 0,4-1 0,0-1 0,0-1 0,-1-6 0,-5-2 0,-9-2 0,-6-6 0,-8-2 0,-8-1 0,-9 2 0,-10 1 0,-7 10 0,-4 7 0,-2 9 0,-6 12 0,1 12 0,5 6 0,6 2 0,10 0 0,11-7 0,11-7 0,11-15 0,14-17 0,8-18 0,10-17 0,3-10 0,1-14 0,0-13 0,-3-11 0,-4-5 0,-8 6 0,-8 8 0,-12 14 0,-12 16 0,-13 24 0,-10 27 0,-12 27 0,-7 21 0,-2 12 0,2 8 0,8 3 0,12-6 0,15-7 0,7-24-9,28-2-7,-3-33-5,29 4-4,-14-36-6,21 5-1,-19-25-7,6-3 3,-9-6 5,-11 2 39,-4 13 8,-34-10 7,4 34 6,-34-4 4,5 34 6,-26 2 4,3 25 0,-7-7-37,13 14-6,10 1 0,13-3 0,18-8 0,16-7 0,19-7 0,12-7 0,4-3 0,-1-5 0,-5 1 0,-10 4 0,-18 4 0,-19 6 0,-19 5 0,-20 6 0,-11 4 0,-14-3 0,-2 13-8,-19-21-9,13 16-7,-22-27-3,17 18-6,-24-23-4,3 6-5,-12-8 3</inkml:trace>
  <inkml:trace contextRef="#ctx0" brushRef="#br3" timeOffset="374712">18263 11093 67,'2'-23'39,"4"8"1,-6-6 0,0 21-26,4-20-5,-4 20-1,0 0-4,-8 10 0,-1 12-3,1 14 0,-2 12-1,1 13 0,-3 14 0,4 7 1,-1 5 1,3 1 1,2-5-1,6-8-2,0-12 1,4-16-2,2-12 2,1-16-1,-9-19 0,17-4-1,-13-18 1,-3-10 1,-3-11-1,-4-13 1,-2-15-2,0-12 2,0-7-1,5-7-3,6 1 4,6 2 1,7 5 0,11 12 0,8 14-1,4 17 2,4 19-2,1 15 2,0 13-3,-5 13 0,-4 14-1,-11 10-1,-10 13 1,-10 7-1,-14 8 1,-10 4-1,-14 2 1,-7-3-1,-5-7 1,-4-10 1,5-11-2,3-17-1,13-13-2,3-23-8,25 1-6,-7-26-5,31 12-6,-9-18-5,20 10-5,0-1 1</inkml:trace>
  <inkml:trace contextRef="#ctx0" brushRef="#br3" timeOffset="376053.6">17631 10887 90,'11'-8'38,"0"-10"-1,4 5 0,-3-7-34,6 0-1,0 0 0,3 4 0,-2 1-1,-3 6 1,-4 8-1,-12 1 0,-3 22 0,-12 2 0,-13 9-1,-11 9 0,-10 8 0,-6 5-2,-9 4 2,0 3-1,-3 1 0,5 0 0,6-4 0,13-6 1,8-8 0,14-6 1,16-10-1,15-11 0,18-9 1,10-8 0,8-7-1,7 0 0,-5-1 1,0 5 0,-12 5-1,-13 10 1,-16 9-1,-13 8 1,-15 8-1,-10 4 3,-7 1-2,-3 3 2,4-5-2,7-5-1,11-9 2,15-7-2,14-12 1,17-6 0,17-9-1,9-8-1,14-2-3,6-8-3,18 10-12,-13-15-6,20 16-8,-15-10-9,12 9 1,-6-6-1</inkml:trace>
  <inkml:trace contextRef="#ctx0" brushRef="#br3" timeOffset="376490.4">19109 11416 77,'-12'-8'38,"10"-2"-2,13 4 1,6-9-33,15 1-2,9-4 0,10-4-4,10 8-9,-5-6-24,3 6-1,-12 2-1,-7 9 0</inkml:trace>
  <inkml:trace contextRef="#ctx0" brushRef="#br3" timeOffset="376662">19102 11641 86,'0'0'36,"19"7"0,15-23-3,19-11-38,23 0-30,0-10 0,11 0-1,-2-4 0</inkml:trace>
  <inkml:trace contextRef="#ctx0" brushRef="#br3" timeOffset="377052">20049 11039 87,'-39'8'38,"-12"1"1,7 16 2,-3 3-37,2 16 0,5 5 0,10 8 0,7 1-2,13 2 1,17-8-1,18-9 0,14-15-1,17-14 0,13-17 0,10-15-1,1-14 1,-1-9-1,-10-7 1,-10-5-1,-16 1 0,-19 2 0,-20 4 1,-22 4-2,-13 11 1,-12 7-2,-3 10-1,-3 5-1,12 13-6,-1-8-11,36 19-9,2-15-5,26 17-5,11-12 0,20 1 1</inkml:trace>
  <inkml:trace contextRef="#ctx0" brushRef="#br3" timeOffset="377192.4">20706 11171 90,'-14'3'35,"-2"-4"-3,4-10-6,15-1-61,4-7 0,17 3-3,2-6 1</inkml:trace>
  <inkml:trace contextRef="#ctx0" brushRef="#br3" timeOffset="377442">21060 11002 94,'-27'23'37,"-10"-1"3,4 12-2,-5-14-30,14 14-2,6-7-2,20 1 0,13-7-1,19-7-1,16-11-1,19-10 0,9-7-3,10-11-1,7-6-2,-10-15-9,9 10-9,-31-17-8,5 10-6,-29-7-1,-5 6 0,-24-5 2</inkml:trace>
  <inkml:trace contextRef="#ctx0" brushRef="#br3" timeOffset="377582.4">21443 10898 107,'-53'70'37,"12"10"1,2-5-2,14-2-35,16-3-8,6-21-16,26-1-10,0-20-4,20-9-3,0-17 0</inkml:trace>
  <inkml:trace contextRef="#ctx0" brushRef="#br3" timeOffset="378300">21873 10819 83,'15'-35'36,"3"9"1,-7 3 0,6 15-31,-17 8-1,8 17 0,-15 12 0,-1 17-2,-7 9 0,0 10-3,-1 3 1,2 1-1,5-2-1,4-8-2,11-6-4,-2-24-16,27-1-14,-2-22 0,16-8-3,1-19 3</inkml:trace>
  <inkml:trace contextRef="#ctx0" brushRef="#br3" timeOffset="378549.6">22203 10867 113,'-56'29'39,"-7"0"0,10 15-7,2-12-27,16 3-3,9-8 1,17-1-3,19-9 2,15-8-2,12-3 1,12-5 0,9-2-1,4-1-2,3 0 0,-3 1-3,-2 6-2,-12-10-13,11 17-9,-22-14-8,9 7-2,-12-9 0,5 1 0</inkml:trace>
  <inkml:trace contextRef="#ctx0" brushRef="#br3" timeOffset="379064.4">22657 10966 108,'-32'-6'41,"7"14"3,-15 0-8,6 10-33,-6 6 1,4 10-2,-3 3 0,8 2-1,6-1 1,11-3-2,14-8 1,12-7 0,15-10-1,9-10 0,10-9 0,3-7 0,2-6 0,0-5-1,-5 1 1,-6 0 0,-8 5-1,-6 4 1,-8 11-1,-7 8 1,-7 11-1,-8 13 1,-7 14-1,-5 16 0,-5 11 0,-3 10 3,-4 6-3,-1 5 3,-1-2-2,1-5-1,2-12 1,2-11 0,0-15 0,6-13-2,0-15 2,4-15-2,2-16 2,5-9 2,6-13-2,7-12 0,7-12 0,9-8 0,8-5-1,9-1 1,9 6-2,-1 1-4,8 18-7,-11-5-7,16 29-5,-22-5-8,16 18-6,-13-1-2,7 8 2</inkml:trace>
  <inkml:trace contextRef="#ctx0" brushRef="#br3" timeOffset="379672.8">23233 11053 100,'-25'-14'41,"25"14"2,-22 2-3,12 11-34,-7 4-1,-2 11-1,-5 7-2,-3 2-2,2 3 1,0-2-1,8-7 0,5-4 1,10-14-1,2-13 0,30-8 0,-1-11 0,8-10 0,1-6 0,2-2 0,-3-4 0,-5 3 1,-5 3 1,-9 8-1,-6 9 1,-12 18-2,0 0 0,0 0 0,-14 7 1,9 9-2,3 3-1,4-2 2,7-5-2,6-3 2,5-3 0,7-5 0,2-2 1,1-3 0,-2-2 0,-3 0 0,-3-3-1,-4 3 1,-5-1 0,-3 3 0,-10 4-1,0 0-1,5 24 1,-11-1-1,-3 12 0,-4 5-1,-1 5-1,2 3-2,2-9-3,13 3-8,-5-25-5,28 2-6,-10-34-6,29-2-6,-1-21-1,16-7 3</inkml:trace>
  <inkml:trace contextRef="#ctx0" brushRef="#br3" timeOffset="379860">24239 10484 112,'-19'34'41,"-20"19"1,-3 24-1,-21 3-36,3 14-4,0 4-2,4-4-2,8-2-3,2-23-13,33 5-7,-8-33-8,34-6-6,1-23-1,23-10 1</inkml:trace>
  <inkml:trace contextRef="#ctx0" brushRef="#br3" timeOffset="380187.6">24275 10987 109,'-28'1'42,"10"15"0,-11-5-3,-1 12-34,4 1-4,5 4 0,3-2 0,6-3-1,5-3 0,9-3 1,7-4 0,7-4 0,4-2-1,2-1 1,-1-1 0,-3 0 0,-3 5 0,-7 2 0,-8 3-1,-5 5 0,-6 2-1,-4 1-1,0 3-2,-5-8-5,11 10-9,-14-22-5,23 15-6,-16-23-7,16 2-5,0-13 0,8 0 1</inkml:trace>
  <inkml:trace contextRef="#ctx0" brushRef="#br3" timeOffset="380905.2">24615 11109 56,'4'-11'38,"-4"11"-2,1-10 2,-1 10-19,0 0-7,0 0-4,0 0-2,24-3-1,-4 3-1,19 3 0,13-3-1,16-2 0,17-1-1,18-2-2,10-5 1,7 2 0,6-4 0,-6 4 0,0-3-1,-8 3 1,-6 0-1,-16 5 1,-10 2-1,-12 2 0,-13 6-2,-13-1-1,-11 7 0,-16-2-1,-8 6-2,-7-17-9,-11 28-9,-11-27-9,0 9-6,-16-12 0,-3 1-1</inkml:trace>
  <inkml:trace contextRef="#ctx0" brushRef="#br3" timeOffset="381357.6">25046 10783 100,'18'-7'39,"-3"-6"0,5 9-1,-6-4-36,-3 7 0,-11 1 1,0 12-1,-16 3 1,-7 6 0,-14 3-1,-5 5 0,-8 2-1,-2 7 1,-2-2-1,2 1-1,2-2 1,8-2-1,12-1 1,13-2-1,16-4 1,17-6-1,15-2 1,19-3 0,12-4 1,9 0-1,5-3-1,6 0 1,-5 0-1,-4 0-1,-8 2 0,-12-1-1,-2 4-3,-7-5 0,4 5-5,-15-15-9,22 14-6,-18-21-9,16 9-4,-9-11-3,3 2 2</inkml:trace>
  <inkml:trace contextRef="#ctx0" brushRef="#br3" timeOffset="382668">17275 12412 46,'-3'-23'40,"4"12"-2,-1 11 0,0 0-13,-15 23-22,10 9-1,-4 11 1,3 16 0,-5 8-1,5 13 1,-3 4-2,6 4 0,-2-6 1,5-4-1,0-8 0,3-12 0,-1-13 0,0-13 0,2-16-1,-4-16 1,0 0 0,14-30 0,-7-5 0,0-9-1,1-5 1,2-3-1,4-2 1,2 2-1,5 7 0,2 8 0,4 10 0,1 12 0,1 12-1,-2 10 2,-1 12-1,-6 11 0,-9 11 0,-8 5 0,-13 7 0,-11 5 0,-11 0 0,-9-2-1,-5-7 0,0-11-1,4-9-1,4-18-3,19-5-7,0-31-11,32 8-6,-4-20-7,22 5-2,-1-11 2</inkml:trace>
  <inkml:trace contextRef="#ctx0" brushRef="#br3" timeOffset="383042.4">17572 13074 79,'10'7'39,"13"1"0,1-12 0,23-4-35,-2-8-1,13-4 0,2-10 0,4-2-2,-5-5 1,-6-1-1,-10-1 0,-12 3 0,-17 3 0,-17 6 0,-19 7 0,-12 8 0,-10 6-1,-6 9 1,-4 11 0,-2 10-1,5 11 1,7 6 0,13 7 0,10 1 0,14 0-1,16-6 0,17-6-1,18-14-3,20-4-2,4-23-8,27 9-9,-9-25-9,18 9-5,-9-16-2,9 5 2</inkml:trace>
  <inkml:trace contextRef="#ctx0" brushRef="#br3" timeOffset="383292">18797 12776 70,'-24'-1'37,"-13"-5"0,2 13 2,-13-4-29,7 16-3,-6 1-2,3 14 0,0 3-2,10 7 0,1 2-1,14 0 0,9-6-1,15-6-2,16-9-1,15-16-3,25 0-10,-4-27-8,27 9-8,-12-21-7,15 3-1,-8-12 0</inkml:trace>
  <inkml:trace contextRef="#ctx0" brushRef="#br3" timeOffset="383728.8">19077 12787 79,'-35'-3'40,"3"12"-1,-7-6 1,8 14-32,-8 1-2,9 11-1,1 3-1,10 5-1,4 0 0,9-1-1,9-6-1,10-4 1,9-8-1,10-10 0,7-14 0,5-8-1,3-11 1,0-6-1,-1-8 0,-3-1 0,-5-3 0,-8 3 0,-8 5 0,-7 7-1,-8 10 1,-7 18 0,0 0 0,-13 16 0,1 14-1,-3 7 1,3 5 0,3 1-1,5 0-1,7-8-1,13-6-4,0-22-7,27 3-7,-10-31-6,24 7-5,-9-21-7,13-3-1,-9-13 3</inkml:trace>
  <inkml:trace contextRef="#ctx0" brushRef="#br3" timeOffset="384087.6">19708 12595 73,'-24'20'42,"6"21"-2,-11-1 2,8 16-17,-6-2-21,9 2-1,5-2-1,9-4 0,7-11-1,13-12 1,11-18-2,12-18 0,9-17 1,5-14-2,6-12 2,3-9-2,-5-2 1,-3-1 0,-9 8 0,-9 10 2,-12 12-2,-9 17 0,-15 17 0,-8 18 1,-8 16-1,-6 13 1,-1 13-1,-4 3-1,6 5 1,4-5-2,11-5-2,5-18-7,23-2-6,-5-33-5,30 4-6,-9-36-6,24-1-7,-5-18 0,7-6 3</inkml:trace>
  <inkml:trace contextRef="#ctx0" brushRef="#br3" timeOffset="384524.4">20498 12612 79,'0'0'39,"5"-25"1,-5 25 0,-12-15-32,12 15-2,-26 8-1,5 7-2,-6 5 0,-2 9 0,-1 2 0,4 5-2,6-2 1,9-4-1,12-5-1,10-5 1,14-10-1,11-7 1,5-6-2,3-3 1,-1 0 0,-4 3 0,-8 4 0,-11 6-1,-14 8 1,-12 7 0,-11 6 0,-6 2-1,-1 1-2,-3-7-1,9 2-6,-4-23-7,29 7-6,-10-31-8,28 5-6,-5-20-3,16 4 1</inkml:trace>
  <inkml:trace contextRef="#ctx0" brushRef="#br3" timeOffset="384867.6">20732 12734 88,'-5'16'39,"5"-16"1,-5 19 0,5-19-34,21 7-2,6-12 0,10-1-1,6-4 0,5-4-2,2-3 1,-2-5-1,-8-1-1,-6-4 0,-13-1 0,-13-2 1,-13 1-1,-13 6 1,-14 5-2,-6 11 2,-10 12-1,-6 11 1,2 15-1,1 13 0,7 10 1,11 5-2,13 0 1,16-7-1,21-5-1,21-16-3,29-2-9,0-29-6,34 7-6,-12-29-6,22 7-6,-14-15-4,0 2 1</inkml:trace>
  <inkml:trace contextRef="#ctx0" brushRef="#br3" timeOffset="385725.6">16668 14238 65,'21'-13'39,"-1"-17"0,11 1-1,-3-11-33,6 0-1,-1-1-1,0 7 1,-6 5-2,-6 10 1,-10 9-1,-11 10 1,-10 21-2,-10 8-1,-10 8 0,-7 10 0,-7 9 0,-6 11 0,-4 1 1,2 0-1,1-4 1,8-7 1,7-7-1,8-9 1,11-12-1,12-14 0,16-12-1,12-14 1,13-8 0,7-8-1,6-3 0,5 0 0,-1 4 0,-8 6 0,-11 13-1,-15 15 1,-15 18-1,-17 16 1,-16 14-1,-15 10 0,-13 9 1,-2 4-1,3-2 2,3-4-2,12-11 2,15-11-1,22-18 1,20-16 0,24-14-1,18-16 0,15-9-2,11-15-2,14 3-8,-5-19-5,13 18-6,-23-17-4,10 21-7,-24-10-6,0 11 1</inkml:trace>
  <inkml:trace contextRef="#ctx0" brushRef="#br3" timeOffset="386115.6">17408 14271 71,'0'0'39,"3"19"-1,-1 11 1,-7 4-36,-2 13-1,-2 8-1,-4 9 1,-1 7-2,0 1 0,4-4-1,2-11-2,10-10-1,1-27-16,22-3-13,-5-30-5,14-6-1,-2-24 1</inkml:trace>
  <inkml:trace contextRef="#ctx0" brushRef="#br3" timeOffset="386334">17441 14255 85,'-11'-14'41,"11"14"-1,11-15 0,8 5-37,11-5-2,11-2-2,6 1 0,6-1-1,2 9-4,-6-4-7,9 23-13,-26-7-8,2 19-4,-21-4-2,-6 14 1</inkml:trace>
  <inkml:trace contextRef="#ctx0" brushRef="#br3" timeOffset="386490">17486 14562 89,'-11'1'41,"23"3"1,2-17-3,14 1-37,11-4-1,11-1-3,8 4-2,-3-8-11,21 23-10,-20-17-6,16 16-8,-14-8-2,6 9 1</inkml:trace>
  <inkml:trace contextRef="#ctx0" brushRef="#br3" timeOffset="386989.2">18100 14795 65,'-14'14'40,"13"8"-2,0-12 1,14 4-35,6-8-2,6-3 0,7-6 0,5-3 0,1-6 0,-1-2-1,-3-5 1,-5-1 1,-8-2-2,-8 3 1,-11-1-1,-12 4 1,-9 3-1,-7 9 1,-5 4-2,-5 7 1,-1 8-1,1 9 0,6 5 0,6 8-1,7 2 1,10-1-1,12-1 1,10-8-3,16-8 0,9-15-2,16-2-7,-1-30-10,25 9-8,-12-27-7,13 5-2,-10-13 2</inkml:trace>
  <inkml:trace contextRef="#ctx0" brushRef="#br3" timeOffset="387301.2">18789 14644 64,'-42'22'36,"3"16"-1,-12-2 2,8 14-31,-3-6-3,6 1-2,9-6-1,8-8-1,8-8-1,15-23-1,-5 12-2,11-26-2,10-3 1,-2-13 1,4 1 1,-3-3 3,-4 2 1,0 6 3,-10 3 3,-1 21 1,-3-12 2,3 12-2,-8 20-1,9-1-2,2 0-1,10-2-2,11-4-2,9-12-3,20 0-13,-8-28-14,22-1-5,-4-18-2,8-5 0</inkml:trace>
  <inkml:trace contextRef="#ctx0" brushRef="#br3" timeOffset="387472.8">19148 14184 80,'-29'14'41,"7"26"-2,-6 7 0,-1 18-36,10 12-3,5 5-1,6 2-2,2-7-3,17 4-15,-11-27-12,19-5-5,-7-26-3,6-13 1</inkml:trace>
  <inkml:trace contextRef="#ctx0" brushRef="#br3" timeOffset="387644.4">18936 14583 91,'-24'-19'41,"24"19"1,-9-21-2,32 11-37,1-3-4,12-3-3,16 8-9,-6-16-9,26 22-8,-14-16-7,20 15-3,-8-9-1</inkml:trace>
  <inkml:trace contextRef="#ctx0" brushRef="#br3" timeOffset="388003.2">19706 14319 77,'7'11'42,"5"-11"-1,16 7 0,0-16-37,11 2-2,9-2 0,8-3-1,3 1-2,3 0 0,-2 4-3,-6-2-2,3 16-13,-22-15-11,3 18-7,-23-4-3,-8 10 1</inkml:trace>
  <inkml:trace contextRef="#ctx0" brushRef="#br3" timeOffset="388190.4">19803 14665 86,'-12'18'40,"24"-1"2,7-20 0,32-12-37,3-6-2,15-7-2,8 1 0,-2-4-4,4 6-1,-9-6-8,10 22-10,-23-15-8,7 20-5,-19-12-6,4 7 1</inkml:trace>
  <inkml:trace contextRef="#ctx0" brushRef="#br3" timeOffset="388580.4">20822 14071 80,'-37'-4'41,"5"20"-1,-12 2 2,11 17-37,-6 14-2,4 15 1,5 9-1,8 11 0,8-1-1,14-4-1,13-11-1,12-14 0,17-21 0,13-18 0,14-23 0,7-22 0,3-17 1,-6-11 0,-6-8 0,-9-5 1,-16 0-1,-17-1-1,-20 5 0,-17 11 0,-14 15 0,-13 14-1,-8 14 0,-5 13-1,-1 15-2,0 7-1,15 15-8,0-16-5,31 13-7,-7-27-5,35 6-7,1-21-4,17-3 1</inkml:trace>
  <inkml:trace contextRef="#ctx0" brushRef="#br3" timeOffset="388798.8">21466 14627 100,'-32'10'43,"10"-1"-1,-8-18-3,6-6-43,14 5-10,-7-20-8,17 30-7,-9-29-6,9 29-7,17-18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3:46:47.67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7176 9287 24,'0'0'27,"-20"-15"2,11 3-9,9 12-7,-21-21-2,21 21 0,-20-16-1,20 16-4,-22-7 0,11 10-2,-5 0-2,1 7 0,-5 3 0,-1 5-1,-4 3 1,-4 4-2,-5 3 1,-1 3 1,-4 0 0,0 5 0,-1-3 0,3 4 1,2-2 0,6 2-1,2-1 0,5 1 0,3-2-1,4 3 1,2-2-2,4 1 0,1 0 1,2 1-1,3-1 0,0 1 1,2 0-1,1 0 0,0 0 0,1 1 0,2-1 0,-1 0-1,0 0 1,1-1 0,-1-1-1,1 0 2,1 0-1,-1-1 0,1 0 0,-1 0 2,2 0-2,-1 0 1,1-1-1,1 0 1,0-1-1,1-2 0,1-2 0,2-2 1,2-3-1,3 0 0,1-3 0,3-1 1,1-2-1,1-1 0,2 1 0,2-1 1,0 0-1,3-1 0,0-1 0,1 2 1,1-4-1,2 1-2,3-1 2,1-3-1,1-1 1,5 0-2,1-4 2,1 1-1,2-1 1,3-2 0,-1 1 0,3-2 1,0 0-1,3 1 0,0-3 0,2-3 0,2 0 0,-1-4 0,3-2 1,2-5 1,-2-2-1,1-3 2,-1-3-2,0-2 1,0-2-2,0-2 3,0-2-3,-3-2 0,-1-2 1,-1 0-1,-4-4 0,-2-2 0,-1-4 1,-4-2-1,-4-1 0,0-3-1,-3-1 2,-4-2 0,0 1 0,-4 1-1,-5 3 2,-2 0-2,-4 2 2,-3 1 0,-4 0-2,-3 1 0,-2-3 0,-2-1 0,-3-2 1,-2-1-1,-1-2-1,0 1 1,-4-1-1,-1 1 1,-3 3 0,-3 3-1,-2 0 1,-5 2-1,-2 1 2,-3 2-1,-4 3 0,-3 1 0,-4 1 0,-1 2 0,-5 3 0,-1 1 0,-6 5 1,-2 2-2,-2 3 2,-1 2-1,-3 3 0,-3 2 0,2 3 1,-3 1-1,2 0 0,0 3 0,-1 1 0,-1 4 0,-5 3 1,-3 4-1,-6 7 0,-3 10 0,-5 5 0,-7 12-1,-2 3-1,-2 2 0,7 0-2,2-11-2,22 4-17,-3-28-15,27 2 2,6-19-2,23-1 0</inkml:trace>
  <inkml:trace contextRef="#ctx0" brushRef="#br0" timeOffset="1731.6">6350 11304 2,'0'0'23,"0"0"-6,-2-15 0,2 15 0,2-10 1,-2 10-3,0 0 0,0 0-3,4-10-2,-4 10-3,0 0-1,0 0-3,8-12 0,-8 12-1,0 0-1,0 0 2,0 0-1,10-7 0,-10 7 0,-1 10-1,1-10 1,-12 22 0,3-7 0,-1 2-1,-5-1 0,0 2 1,-6 1-1,-1 2 0,-4 0 0,-3 2 1,-3 2-1,-3 2 0,-4 3-1,-4 2 2,-2 2-2,-3 3 2,-1 2-2,1 1 0,-4 2 0,0-1-1,-1 2 1,0 1-1,-2-1 1,-1-1-1,-2-1 1,-2 0 0,1-1 1,0 2-1,-2-1 1,2 1 0,0 0-1,2-1 1,1 2-2,1-2 2,2 2-2,1-3 0,0 2 1,0-1-1,1 0 0,1-1 1,0 0 0,1 1 0,3-1 0,0 2 0,4-4 0,3 0 0,4-5 0,6-5 0,5-4 0,6-7-1,8-2-2,10-15-2,1 15-22,-1-15-9,21-15-1,-10-3-3</inkml:trace>
  <inkml:trace contextRef="#ctx0" brushRef="#br0" timeOffset="2293.2">4527 12378 47,'0'0'34,"-16"-7"0,16 7 0,-2-16-30,9 5-1,0-2 1,4 3 0,-4-2-1,-7 12 2,12-14-2,-12 14 0,0 0-1,5 18 0,-17 2-1,-3 9 0,-5 5 0,-6 9 0,-5 4 0,-4 6 0,-6 4 0,2 2 1,1-2 0,4-1-1,3-7 1,7-4 0,4-8-1,8-6 1,11-10 0,13-6 0,12-10 0,15-8 0,14-5-1,11-3 1,11-4-1,6 0 0,1-1-1,-1 3 0,-3 4-1,-8 2-2,-6 8-1,-8-7-5,9 15-21,-17-16-8,10 5-1,-7-15-1</inkml:trace>
  <inkml:trace contextRef="#ctx0" brushRef="#br0" timeOffset="2418">5713 12675 58,'0'0'2,"-12"7"-2,1-15 0,-1-7-39</inkml:trace>
  <inkml:trace contextRef="#ctx0" brushRef="#br1" timeOffset="10498.8">6959 6117 20,'-18'-18'28,"5"9"1,-1 4-11,-9-11-1,10 13-2,-12-14 0,10 16-3,-13-11-3,9 9-2,-6-5-2,4 7-1,-4-2-1,0 3-1,-1 1 0,0 2-1,-2 3 0,-1 1 0,-2 1 0,1 1 0,-1 2 0,1 1 0,-2 1 0,2 2 0,-3 0 0,4 2 0,0 1 0,0 2 0,0 1-1,2 2 1,-1 1-1,3 1 1,0 0-1,3 1 0,2 1 0,-1-1 1,2 2-1,1 0 0,1-2 0,4 3 0,-2 0 0,2 1 2,1-1-2,3 1 2,0 1-2,1 1 2,-1 2-2,3-1 2,0 2-2,0-1 1,1 2-1,1 0 0,1 0 0,1-2 0,2 0 0,0-2 0,2-2 0,2 1 0,0-5 0,2 1 0,1-2 0,2 0 0,1-2 0,0-1 0,1-1 0,1 4 1,2-2-2,-1-3 1,2 1 1,0-1-2,2-2 2,2-2-1,2 1 0,1-6 0,1 1 0,3-1 0,1-2 0,1 1 1,2-2-2,0 1 2,2-1-1,-1-1 0,2 0 0,2-1 0,-1 1 0,1-1 0,0 0 0,3 0 0,0 0 0,1 1 0,1-2 0,2 2 0,1-2-1,1 1 1,0-3 0,2 1 0,-2-2 0,-2-2 0,1 0 0,-1-2 0,1-2 1,0-2-1,-2 0 0,2-3 1,1 0-1,0-1 0,1-2 1,2 1-1,-1-2 0,0 0 0,2 0 0,-1-4 0,1 0 0,-2-2 0,1-7 0,-5-2 1,2-3-1,-3-3 1,-2-4 0,-2-2 0,-1-1 0,-1-3 0,-4 3 0,2-3 0,-5 1 0,-1-1-1,-1 2 0,-1-1 1,-3 1-1,-2 1 1,-1 1-1,-4 0 0,-4 0 0,-3 0-1,-1 0 1,-7 1-1,0 0 1,-1 0-1,-5-2 1,-1 1 0,-2 1 0,-2 0 0,-4 0 1,0-1-1,-4 1 0,-2 1 0,-2 1 1,-3 0-1,-1 3-2,-5 0 4,-2 2-4,-3 1 3,-4 2-3,-3 1 3,-6-1-2,-2 3 0,-6 1 1,-3 0-1,-4 2 1,-2 4-2,-6 0 3,-1 4-3,-5 9 2,-6 8 0,-5 8 0,-9 13 0,-3 13 1,-8 10-1,3 12 0,-2 4-2,9 2-3,3-15-15,32 0-17,7-22 0,26-11-4,13-23 2</inkml:trace>
  <inkml:trace contextRef="#ctx0" brushRef="#br1" timeOffset="12168">6402 5612 16,'0'0'29,"0"0"2,0 0 2,0 0-18,-13-10-3,13 10-2,0 0-1,0 0-2,-9-18-2,9 18 1,-7-15-2,7 15-1,-8-22 0,3 9-1,-1-2 0,-1 0-1,-3-3 1,0-1-1,-2-3 0,1 0 0,-3-2 0,0 0 0,-1-2 0,0 0-1,-3-2 1,0 1 0,-2-1-1,-2 0 1,-1 1-2,-2-2 2,-2 0-1,-1 2 1,0-1-2,-1 0 2,2-1-1,-1 1 1,-1 1-1,0-1 1,1-1-1,-3 0 0,-1-1 0,1 0 0,-1 2 1,-2-2-1,1-2 0,-1 2 0,-1-2 0,5 0 1,-2 0-1,0-3 0,0 0 0,1 1 0,2-2 1,-3 1 0,1 1-1,1 0 1,0 1-1,1 1 2,1-3-2,1 2 1,2-1 0,2 1-1,1-2 0,1 2 0,1 0 1,2 2-2,-2 1 1,4 2 0,-2 0 1,1 2-2,1 2 1,1 4 0,0-2 0,0 2 0,2 3 0,-1-1 0,2 3 0,1 2 0,-1 0 0,2-1 0,-1 1 0,2 1 0,0-1 0,0 3 1,1-3-1,-2 1 0,2 2 0,1 0 0,-1-1 0,8 11 0,-13-17 0,13 17 1,-10-15-1,10 15 0,-8-12 0,8 12 1,0 0-1,0 0 0,-11-2 0,11 2 0,-4 13 0,0 1 0,-1 6 0,-2 7-1,-4 9 1,-4 8 0,-3 9 0,-4 7-1,0 4 1,-3 2 0,3 0 0,2-6 0,4-6 0,7-9 0,4-7 0,5-12 0,4-10 0,-4-16 0,21 4 0,-6-19 0,1-9 1,1-11-1,0-9 1,0-6 0,-3-8 0,-1-4 0,-4-2 0,-2 1-1,0 4 0,1 4 2,1 7-2,4 7 1,2 8-1,5 12 1,3 9-1,3 13 2,3 10-1,4 8-1,3 8 1,3 5-1,5 3 0,8-4 0,11-2-2,7-11-2,16 4-10,-8-22-16,21 8-8,-4-11 0,11 9-2</inkml:trace>
  <inkml:trace contextRef="#ctx0" brushRef="#br1" timeOffset="12963.6">6012 5691 18,'0'0'30,"-21"-11"1,5 2 1,1 5-21,-13-13 0,7 12-1,-15-13-1,3 10-2,-12-6-3,-1 8 0,-12-1 0,-7 5-2,-12 2 0,-7 6 0,-7 0 0,-4 3 0,-6-1 0,-2 0 0,-6-3 0,4-3 0,-1-5 0,5-6-2,4-4-1,2-11-8,15 5-26,-2-7-1,17 4-1,4-2 1</inkml:trace>
  <inkml:trace contextRef="#ctx0" brushRef="#br1" timeOffset="13462.8">5459 4722 57,'-10'-8'34,"-11"16"0,-16 8-1,0 15-28,-15 11 0,0 20 0,-4 13 0,6 17-1,4 8 0,12 3-3,16-2-1,12-17-11,27-8-23,11-24-2,25-15-2,8-26 1</inkml:trace>
  <inkml:trace contextRef="#ctx0" brushRef="#br1" timeOffset="13759.2">5583 5231 78,'-14'5'38,"14"-5"-1,0 0 1,15-11-37,25-11 2,15-9-3,22-8 1,15-7-4,10-14-5,19 4-28,-6-7 1,-1 7-2,-10-1 0</inkml:trace>
  <inkml:trace contextRef="#ctx0" brushRef="#br1" timeOffset="14133.6">6949 4433 67,'-5'-23'38,"5"23"-1,-18-10 2,5 16-26,-10 2-7,4 12-1,-6 2-1,3 8-2,0 1 1,6 6-1,8-1 0,13-3 0,14-5-1,14-6 1,15-7-2,12-10 0,11-7-1,6-12-2,13-4-3,-8-21-18,14 7-14,-16-15 0,5 2-1,-18-11 2</inkml:trace>
  <inkml:trace contextRef="#ctx0" brushRef="#br1" timeOffset="14320.8">7537 4211 92,'-60'86'38,"-9"0"-1,12 14 0,7-4-35,10-2-2,16-9-1,13-14-4,27-3-20,10-31-12,28-10 1,10-26-3,20-11 1</inkml:trace>
  <inkml:trace contextRef="#ctx0" brushRef="#br1" timeOffset="14601.6">8070 4389 96,'-39'18'38,"6"16"1,-4-10-2,10 11-33,5-4 0,12 0-2,11-7 1,15-3-2,10-7 0,11-4-1,4-3 0,4-1 1,-2-2-1,-4 2-1,-8 3 1,-7 1-1,-10 3 0,-11 0-2,-5 7-3,-16-16-17,11 12-15,-12-13 0,19-3-2,-20-8 1</inkml:trace>
  <inkml:trace contextRef="#ctx0" brushRef="#br1" timeOffset="14773.2">8308 4088 76,'0'0'31,"0"0"-22,16-8-7,4-4-33,4 2-5</inkml:trace>
  <inkml:trace contextRef="#ctx0" brushRef="#br1" timeOffset="15116.4">8805 3860 100,'-25'46'39,"-2"-8"1,17 8-3,6-12-33,13-2 0,12-14-2,14-9 0,10-14-1,7-13 0,5-11 0,-4-9 0,-6-4 0,-6-6-1,-14 3 1,-15 2-1,-14 8 0,-18 10-1,-11 14-3,-16 4-6,3 32-18,-21-6-11,7 22-1,-5-1 0,11 16-1</inkml:trace>
  <inkml:trace contextRef="#ctx0" brushRef="#br1" timeOffset="16021.2">6562 10171 15,'13'2'30,"-13"-2"2,10 1 0,-10-1-12,0 0-1,0 0-3,-21-7-4,21 7-6,-26-10-2,6 3-2,-5 0 0,-4 1-2,-7 3 1,-6 2-1,-9 3 0,-8 4 1,-8 1 0,-4 2 1,-7 0 1,-5 3-1,-6-4 1,-4 3 0,-6-5-1,-2 2 0,-2-2-1,1 0 0,-1-2 0,1 2-1,3 4-1,1-3-3,7 7-2,1-13-20,19 12-13,1-7 1,18 4 0,6-11-1</inkml:trace>
  <inkml:trace contextRef="#ctx0" brushRef="#br1" timeOffset="16473.6">4924 10310 54,'0'0'35,"10"12"1,-5 20-1,8 32-24,-12 16-6,5 30 0,-9 24-4,0 25 1,-12 19-2,-5 14-1,-5 5 1,-5-4-2,0-13 1,2-19-3,10-18-9,2-36-22,18-30-1,5-34-1,15-34 1</inkml:trace>
  <inkml:trace contextRef="#ctx0" brushRef="#br1" timeOffset="18205.2">5493 10344 29,'0'0'32,"0"0"1,4 11 1,-4-11-15,3 20-12,-2-2-3,8 13 0,-1 6-2,5 8 1,2 4-2,2 6 2,-1-2 0,1 0 0,-8-8 0,-1-4 1,-11-10-1,-5-6 1,-17-7-1,-9-1 1,-15-8-1,-7-1 0,-7-5-1,-2 0 0,-4-7 0,8 0-1,7-1-1,10-3-2,18 6-3,8-12-12,18 14-20,0 0-1,33-7 0,-4 5-1</inkml:trace>
  <inkml:trace contextRef="#ctx0" brushRef="#br1" timeOffset="19968">6259 10300 14,'-9'-29'26,"2"9"3,-8 5 3,-7 4-19,2 20 1,-16-1-2,8 25 2,-15 2-4,11 28 1,-9 5-4,14 19 0,4 4-3,15 10-2,13-2-1,17-1-2,18-4-4,9-19-12,17 0-19,3-14-2,9-4 1,-4-14-1</inkml:trace>
  <inkml:trace contextRef="#ctx0" brushRef="#br1" timeOffset="20358">6286 10955 74,'0'0'35,"12"14"-2,-6 0 1,8 12-31,1 3-1,10 7-2,4 3 0,4-1-7,12 6-26,-8-2-1,3 5-2,-3-4 0</inkml:trace>
  <inkml:trace contextRef="#ctx0" brushRef="#br1" timeOffset="20904">6727 11811 55,'0'0'36,"11"-15"0,-11 15 0,0 0-31,0 0 1,0 0-2,-8 11 1,0 4-1,3 9-1,1 3 0,4 5 0,3 2 0,11-1 0,8-6-1,15-8 0,11-11-1,11-12-2,10-11-1,5-15-3,10-3-6,-12-20-21,6 6-5,-13-8-2,-7 9 2</inkml:trace>
  <inkml:trace contextRef="#ctx0" brushRef="#br1" timeOffset="21091.2">7133 11752 95,'-37'70'38,"12"8"0,4-11-13,11 4-23,14-10-2,11-14-3,17-11-1,7-26-5,26-4-25,-2-22-3,16-8-1,-1-16 0</inkml:trace>
  <inkml:trace contextRef="#ctx0" brushRef="#br1" timeOffset="21372">7720 11753 70,'-55'31'41,"5"12"-1,-4-3 1,14 7-25,5-7-12,18-5-3,18-9 2,20-7-1,17-8-1,13-4-1,10-4 1,2 0-1,-1 4 1,-4 7-2,-13 8 1,-15 9-1,-14 5 0,-14 3 0,-10 2-3,-8-7 0,2 1-9,-16-27-20,20-2-5,-5-25 0,12-7-2</inkml:trace>
  <inkml:trace contextRef="#ctx0" brushRef="#br1" timeOffset="21528">7759 11703 95,'0'0'41,"0"0"0,0 0-2,27-15-40,2-3-6,24 6-23,-5-13-9,17 4 2,-2-8-5</inkml:trace>
  <inkml:trace contextRef="#ctx0" brushRef="#br1" timeOffset="21840">8492 11403 85,'-26'19'40,"-9"-4"0,7 13 0,-2-3-34,9 10 1,1-1-3,13 2 1,11-2-3,11-6 2,14-7-3,9-11 0,8-12 0,6-12 0,0-11-1,-2-12-1,-7-7 2,-9-4-3,-12-4 1,-13 1-1,-9 6-1,-14 6-2,-2 19-6,-20-1-16,10 28-14,-12 5 1,9 18-1,-2 3 1</inkml:trace>
  <inkml:trace contextRef="#ctx0" brushRef="#br1" timeOffset="22027.2">8852 12088 104,'-14'30'42,"-12"-15"1,3-4-5,23-11-55,-35-11-13,35 11-12,-13-28 0,15 11-1</inkml:trace>
  <inkml:trace contextRef="#ctx0" brushRef="#br2" timeOffset="50185.2">2591 1338 74,'0'0'40,"61"-60"-3,-61 60 3,0 0-25,70-64-12,-70 64-1,53-55 1,-53 55-2,56-62 1,-56 62 0,51-61-1,-51 61 1,43-56 0,-43 56-3,31-51 2,-31 51 0,0 0-1,0 0 1,0 0-1,0 0 0,0 0 1,-59 10 1,59-10 0,-82 88-2,-11-3 0,3 6 1,3-5 0,17-7 0,12-18-2,21-11 1,16-17-1,31-12 2,15-9-1,17-6 1,17-7-1,10-4 0,11-3 0,7-2 0,-3 2 0,-10 3 0,-13 10 0,-18 9 0,-24 14 0,-24 12-1,-24 15 2,-24 12-1,-23 8 1,-13 5-1,-8 1 2,4-4-3,11-9 3,19-4-2,24-14 0,31-15 0,38-22 0,36-17-1,37-16-3,22-17 0,27-6-12,-3-20-22,22-4-3,-14-8 2,4 7-3</inkml:trace>
  <inkml:trace contextRef="#ctx0" brushRef="#br2" timeOffset="50731.2">4144 1165 80,'0'0'45,"-12"-51"-2,12 51 0,0 0-23,0 0-17,0 0 0,-30 9-1,16 51-2,3 29 2,-4 12-3,7 18 2,-2 3-2,7 1 0,-2-22-1,7-26 2,3-20-1,3-17 1,3-20 1,1-22-1,1-20 1,-2-17 1,-3-14 0,-2-18 0,-6 73 0,0-97-2,-5 37 2,3-5-1,-1 2 0,3-4-1,-4 1 1,5-2-3,3 7 3,7-2 0,0 3-1,6 1 0,5 7 0,6 3 0,-28 49 0,58-76 1,-58 76-1,62-33-1,-62 33 0,50 13 1,-50-13 0,25 46 1,-25-46-2,-4 68-1,-34-9-2,-7 21 1,-16 2-21,61-82-15,-74 68-3,4-12 1,70-56-2</inkml:trace>
  <inkml:trace contextRef="#ctx0" brushRef="#br2" timeOffset="51152.4">5041 1498 95,'0'0'40,"10"-66"0,-10 66-1,0 0-31,-23-44-2,-2 44-1,-9 19-3,-4 18 0,-12 13-2,10 24 0,1 9 0,21 7 0,7-4 0,11 1 0,6-5-1,6-7-1,4-7 0,0-14-2,5-6-4,-16-21-29,11-3-3,-16-24 0,0 0 0</inkml:trace>
  <inkml:trace contextRef="#ctx0" brushRef="#br2" timeOffset="51339.6">4600 1955 109,'-25'-13'40,"3"3"3,22 10-2,0 0-36,26 6-1,17-12-1,13-8-1,15-5-1,8-4-3,14 0-8,-7-8-28,20 8-4,-13-1 1,-1 8-2</inkml:trace>
  <inkml:trace contextRef="#ctx0" brushRef="#br2" timeOffset="51651.6">6078 1334 115,'0'0'42,"-53"-3"0,53 3-2,0 0-39,0 0-1,0 0-3,0 0-3,54-33-32,-54 33-2,72-11 0,-72 11 0</inkml:trace>
  <inkml:trace contextRef="#ctx0" brushRef="#br2" timeOffset="51807.6">5945 1680 119,'-33'35'41,"15"-20"1,34-10-2,15-18-40,32-17-2,34-10-24,-46 15-12,12-1 0,4 0-3,9-1 1</inkml:trace>
  <inkml:trace contextRef="#ctx0" brushRef="#br2" timeOffset="52540.8">7695 1092 99,'-61'-40'40,"61"40"1,-48 4-1,48-4-35,-58 29-1,44-8-1,-48 41 0,10 18-1,4 10 0,26 4 0,19-2-2,28-4 1,23-21 0,25-35 0,5-23 0,3-21 0,3-23 1,-84 35-1,81-60 1,-81 60-2,75-82 0,-48 35 0,-6-5 0,-9 1-1,-5 0 1,-11 2-1,-9 2-1,13 47 0,-36-76-1,36 76-6,-46-63-23,46 63-9,0 0-1,-57-58-1</inkml:trace>
  <inkml:trace contextRef="#ctx0" brushRef="#br2" timeOffset="52712.4">8456 1110 109,'58'12'39,"-58"-12"-5,0 0-31,0 0-45,0 0 1,0 0-2</inkml:trace>
  <inkml:trace contextRef="#ctx0" brushRef="#br2" timeOffset="53617.2">9775 703 98,'0'0'40,"0"0"1,0 0-1,55-36-37,-55 36-1,0 0 0,36 73 1,-32-37-2,14 76 1,-9 17-2,0 14 1,2 4-4,2-9-2,10-24-33,-8-37-1,21-54-1,1-31-1</inkml:trace>
  <inkml:trace contextRef="#ctx0" brushRef="#br2" timeOffset="53929.2">10396 1055 104,'-8'-67'42,"8"67"2,0 0-1,-69-48-38,69 48 0,-73 3-1,73-3 0,-77 33 0,77-33-4,-62 60 0,62-60 0,-34 69 0,34-69 0,4 56 0,-4-56 0,41 50 0,-41-50 0,77 39 0,-27-24 0,3 1 0,-6-7 0,68 23-6,-3-3-12,-25-4-22,-9 8-4,-22-3 2,-11-3-3</inkml:trace>
  <inkml:trace contextRef="#ctx0" brushRef="#br2" timeOffset="54381.6">11125 1358 102,'-13'-58'42,"13"58"3,0 0-2,-61-36-31,61 36-8,-56 7 0,-19 15-1,-8 12-3,11 16 0,2 4 0,24 9 0,13-4 0,32-10 0,36-37 0,14-15 0,11-19 0,-60 22 0,68-38 0,-68 38 0,77-57 0,-77 57 0,68-69 0,-68 69 0,63-64 0,-63 64 0,47-59 0,-47 59 0,46-13 0,-19 22 0,-9 33 0,-13 27 0,-15 30-2,-4 28 4,-10 13-4,0 10 0,-4-32 3,-11-9-2,-8-23 1,-5-14 0,-7-24-1,-5-18-3,2-17-6,-7-36-7,21-8-13,-8-32-12,16-15-1,-1-22 0,12-10 0</inkml:trace>
  <inkml:trace contextRef="#ctx0" brushRef="#br2" timeOffset="57439.2">8855 1110 77,'0'0'38,"12"-50"-1,-12 50 0,15-49-33,-15 49 1,0 0 1,25-59-1,-25 59-1,0 0-1,0 0-1,0 0 1,0 0 0,0 0-2,-19 49 1,19-49 0,-33 51 0,-6 19 0,5 7 1,-2-1-2,11 0 1,8-17-1,22-23 0,-5-36 0,0 0 0,64-6 1,-64 6-1,84-34 0,-34 12-1,-2-4 1,6 1-3,-1-1 2,2 0-1,-5 0 0,2-2-3,-2 5 2,0-1-4,-50 24-2,83-43-14,-83 43-8,69-31-10,-69 31 0,0 0 0,0 0 1</inkml:trace>
  <inkml:trace contextRef="#ctx0" brushRef="#br2" timeOffset="57751.2">9301 1038 92,'0'0'41,"-47"-21"1,47 21-1,0 0-36,0 0 0,0 0 2,-45 80-3,28-7 0,-10 13-2,7 9 1,-4 0-2,7 8 1,-5-11-4,11-17 1,10-32-3,10-23-2,24-9-13,-11-27-6,25 1-8,-13-17-8,13-6-2,-5-8 2</inkml:trace>
  <inkml:trace contextRef="#ctx0" brushRef="#br2" timeOffset="58749.6">11846 1347 73,'0'0'40,"0"0"-1,0 0 0,0 0-16,0 0-21,-17-30 0,8 53 1,-6 13-1,1 13 0,-8 4-1,7 5 1,-5-3-1,8 0 1,6-25-2,7-15 2,-1-15-1,22-29 1,-22 29-1,0 0 1,37-70 0,-37 70-1,30-59 1,-30 59-1,31-65 0,-31 65 0,29-62 0,-29 62 0,25-53-1,-25 53 0,0 0 1,31-46 0,-31 46-1,0 0 1,0 0-1,0 0 1,0 0 1,63-5-2,-63 5 0,48 7 0,-48-7 0,58 7 0,-58-7 0,62 6 0,-62-6 0,63 0 0,-63 0 0,64-2 0,-50 5 0,33 8 0,-21 12 0,-13 18 0,-17 9 0,-1 7-3,1 4-3,0-10-11,24-7-8,-11-21-4,30-5-7,-4-14-6,21-9 0,3-11 1</inkml:trace>
  <inkml:trace contextRef="#ctx0" brushRef="#br2" timeOffset="59248.8">13173 1233 100,'0'0'43,"0"0"0,0 0-1,0 0-37,0 0-1,0 0 0,0 0-2,-58 12 0,58-12-1,0 0 1,-33 47-2,33-47 1,0 0 0,-11 40 0,25-12-1,18 3 1,7-6-1,7 3 1,-10-2-1,-8 8 2,-24 3-4,-21 3 2,-5 0 0,-1-5-2,1-6-2,2-10-1,20-19-13,-10-3-6,31-13-8,-8-15-5,26-4-4,-39 35 0,43-51 3</inkml:trace>
  <inkml:trace contextRef="#ctx0" brushRef="#br2" timeOffset="59467.2">13598 1181 82,'0'0'46,"0"0"-1,38-64-1,-38 64-13,0 0-29,0 0-1,41-47-2,-41 47-1,0 0-3,56-17-8,-56 17-10,59-20-8,-59 20-6,75-25-5,-75 25 0,90-30 1</inkml:trace>
  <inkml:trace contextRef="#ctx0" brushRef="#br2" timeOffset="59701.2">14399 665 117,'0'0'44,"-1"-54"1,1 54-2,0 0-41,0 0 0,0 0 0,-54 27-2,54-27 0,-25 59-4,25-59-8,-12 72-10,12-72-6,9 79-6,-9-79-7,15 78-4,-15-78 2</inkml:trace>
  <inkml:trace contextRef="#ctx0" brushRef="#br2" timeOffset="61183.2">14959 1455 99,'0'0'40,"0"0"1,14 0-1,14-1-36,17 3 0,13 0-1,22-1 1,16-4-2,25-1 1,-53 0-1,17-1 0,1-6 0,15 0 0,6-3 0,9-1-1,-3-4 1,7 1 0,-7 2-2,4-1 0,-14 0 0,3 1 0,-13 5-3,2-1 0,-18 2-1,-3-1-3,-10 3-10,-64 8-10,76-14-6,-76 14-5,0 0-2,0 0 1</inkml:trace>
  <inkml:trace contextRef="#ctx0" brushRef="#br2" timeOffset="61682.4">15405 1255 88,'0'0'38,"0"0"-1,-22-60 3,22 60-35,0 0 0,55-49-1,-55 49 1,0 0-2,54-27 1,-54 27 1,0 0-2,0 0 1,0 0-1,-53 45 0,-22 4-1,-11 12 2,-13 0-2,8 5-2,2-1 0,28-8 0,36-16 0,60-21 0,22-13 0,22-8 0,16-3 0,11-4 0,3-5 0,1 1 0,-7 7 0,-10 5 0,-12 9 0,-14 7 0,-9 7 0,-12 5 0,-3 3-2,-8-4-5,5 1-11,-15-13-5,21 1-7,-18-15-5,22 1-7,-6-11-1,15-2 3</inkml:trace>
  <inkml:trace contextRef="#ctx0" brushRef="#br2" timeOffset="61791.6">16610 1709 90,'-18'1'29,"-2"-3"-26,-3-2-2,-2-4-25,2-4-17</inkml:trace>
  <inkml:trace contextRef="#ctx0" brushRef="#br1" timeOffset="109824">22729 8616 69,'0'0'34,"-6"-10"-1,6 10-9,0 0-17,0 0 0,-10 0-2,10 0-1,0 0-1,0 0-1,0 0-1,0 0 1,-11 9 0,11-9-1,0 0 0,0 0 0,0 0 1,0 0-1,0 0 0,-7 12 0,7-12 0,0 0 0,0 0 0,0 0-1,-9 10 1,9-10 0,0 0-1,-12 8 1,12-8-1,-10 4 1,10-4-1,-11 1 0,11-1 1,-12-3-1,12 3 0,-16-2 1,16 2-1,-18-2 1,18 2-1,-18-2 1,18 2-1,-19-5 0,19 5 1,-17-8-1,17 8 1,-15-13 0,15 13-1,-19-17 1,9 6-1,-3 0 1,-2-1 0,0-1-1,-5-1 0,-1-2 1,-1-3-1,-1-2 0,-1-3 1,-2-1-1,1-4 0,-1-1 0,0-1 0,-1-3 0,-2 2 0,0 0 0,-3 0 1,-1 0-2,0-1 2,-2 0 0,-2-1-1,-1 1 1,-3-2 0,0-2 0,-1-1-1,-1-1 2,-2-1-2,-1-2 0,0-2 0,0-1 0,-2-1 0,1 0 0,2 1 1,-4 0-2,1 2 2,1-4-1,-1 1 0,2-1 1,0-2 0,-2 0-1,1-4 1,0 0 0,0-3 0,1 4 0,-2-1-1,-1 0 0,2 1 1,-2 2-1,4 0 0,-2 2-1,0-4 1,1 1-1,1-1 1,0 0-1,-3-1 1,2-1-2,-5-1 3,3-2-2,-4 2 2,0 1-1,0-1 1,-1 3-1,2 1-2,0 0 2,2-1-2,0 0 1,3 1-1,2-1 0,0 1 0,2-4 1,-2 1 1,1-1-1,-2 1 1,2-1 0,-1 3 1,-1-1-1,0 4-1,0 0 1,1 1-1,0 2 0,2 2 0,-1 0 0,3-1-1,1 3 1,1-2 2,2-1-3,0 3 2,3 1 0,0 0 1,2 5-1,1 1 0,1 3 0,0 3 1,4 3-1,0 3 0,3 4 0,3 3 0,2 2 0,3 5 0,3-1 0,11 10 0,-14-7 0,14 7 0,0 0 0,0 0-1,0 0 1,-9 12 0,9-12 0,1 18-1,0-4 1,0 7 0,-1 3 0,0 6 0,-2 5 0,0 5-1,-1 5 1,0 2-1,-2 2 1,0-2-1,2-2 1,0-2-1,1-6 1,1-7 0,1-6 0,0-6 0,1-5 1,-1-13-1,0 0 1,0 0 0,0 0-1,-3-25 1,-2 0-1,-1-7 1,-2-7-1,1-7 0,0-3 0,3 0 0,2 3 1,2 4 0,2 8-1,2 8 1,5 11 0,2 13-1,7 10 1,4 9-1,5 7 0,7 5 0,8 5 1,9-1-1,9-1 0,8-2 0,9-4 0,6-4 0,5-4 0,2-2-1,-2-2-3,2 10-11,-24-19-7,8 20-6,-30-12-9,-2 5-4,-18-4 2</inkml:trace>
  <inkml:trace contextRef="#ctx0" brushRef="#br1" timeOffset="111274.8">20762 4998 69,'-6'-15'37,"6"15"-1,-8-22 1,8 22-35,-6-12 1,6 12-1,-2 22 1,2 8 0,0 11 1,2 14-2,0 12 1,2 12-2,1 8 1,-1 2-2,2-5 2,1-3-2,0-10 0,1-13 3,-1-12-2,0-15 2,-1-18-1,-6-13-1,10-18 1,-5-13-1,-5-17 1,-3-10-3,0-18 3,-2-10-3,2-9 0,2-5 1,2-5-1,5 3 1,6 7-1,10 8 1,7 13-2,8 13 2,5 16 0,7 15 1,2 15-1,4 12 0,1 10 1,-4 10-1,-3 12 0,-8 8 1,-8 11-1,-13 6 1,-20 9 1,-21 7-2,-21 7 2,-21-1-2,-13-1 1,-7-6-1,1-7-2,6-20-8,32 2-13,6-34-7,38-10-9,29-9-1,30-10 0</inkml:trace>
  <inkml:trace contextRef="#ctx0" brushRef="#br1" timeOffset="112366.8">21433 5640 68,'-2'-17'35,"2"17"-1,0 0 1,-15 2-30,5 6-1,3 12 1,-5-1-1,5 15 1,-3-1-1,5 6 1,0-2 0,6 0-1,1-6 1,5-4-2,5-8-2,5-9 2,5-10-3,3-6 1,4-8-2,1-4 2,-2-9-3,1 1 1,-4-2 1,-5 4-1,-6 3 1,-3 5-2,-7 5 2,-4 11-2,2 11 2,-6 5 3,2 5-3,1 3 2,3 0-2,4 3 2,3-2 1,5-7 0,3-6-2,4-5 0,2-8 1,0-6-1,1-10 1,-2-6-3,-3-7-1,-4-5 0,-1-2-1,-6-9-6,9 11-12,-21-17-9,16 17-9,-11-7 0,9 10 0,-4-6 0</inkml:trace>
  <inkml:trace contextRef="#ctx0" brushRef="#br1" timeOffset="112788">22181 5167 100,'0'0'38,"-19"4"1,9 12-3,-6 7-33,-1 13 0,-3 11 0,0 13 0,-3 7-2,2 7 1,0 2 0,5-2 1,4-8-2,5-8 2,6-13-2,7-10 2,5-15-1,6-10 1,4-17-2,3-7-2,0-8 2,3-5-1,-2-3 1,-1 2-3,-4 2 3,-2 4-3,-4 11 2,-4 5-1,-10 6 1,10 18-1,-7 3-1,-4 3 2,3 4-3,-2-1 1,7 4-4,-5-14-7,20 10-11,-22-27-7,33 10-7,-12-16 0,10-2 0</inkml:trace>
  <inkml:trace contextRef="#ctx0" brushRef="#br1" timeOffset="112944">22512 5630 114,'0'0'38,"-23"1"1,11 17-1,-6 2-36,4 9 0,2 4-2,5 2 1,7 2-4,5-7-2,19 5-15,-11-22-9,22 0-10,-7-22 2,12-4-1</inkml:trace>
  <inkml:trace contextRef="#ctx0" brushRef="#br1" timeOffset="113100">22638 5340 97,'-22'-47'35,"-4"3"1,7 12-2,12 10-40,-1 1-27,22 11-1,2-4 0,14 6-3</inkml:trace>
  <inkml:trace contextRef="#ctx0" brushRef="#br1" timeOffset="113287.2">22904 5039 98,'0'0'36,"0"0"2,-1 31-1,-6-3-32,1 14-1,-2 8 1,1 13-3,-1 6 2,0 5-2,3 1-1,-1-3-2,7 4-8,-11-23-13,19 5-16,-9-19 1,9-5-1,-5-22-1</inkml:trace>
  <inkml:trace contextRef="#ctx0" brushRef="#br1" timeOffset="113490">22828 5516 116,'-15'3'39,"15"-3"2,0 0-4,23 3-37,6-1-2,7-7-2,14 13-15,-8-21-9,18 12-11,-7-9 0,6 5-1,-8-5 2</inkml:trace>
  <inkml:trace contextRef="#ctx0" brushRef="#br1" timeOffset="113848.8">23298 5474 105,'-25'25'39,"2"-8"1,15 4-2,6-6-35,13-2-1,11-7 0,9-3 0,7-6-1,1-5 0,-1-6 0,-3-5 0,-7-4 0,-10-1 0,-12-3-1,-9 1 0,-12 3 1,-9 6-1,-7 9 1,-8 10 0,-8 13 0,1 13 0,1 10 1,8 6-1,10 4 0,13 0 0,18-4-1,18-9-1,22-10-2,11-18-5,28 4-12,-13-28-6,24 8-7,-16-20-8,4 3-1,-14-10 2</inkml:trace>
  <inkml:trace contextRef="#ctx0" brushRef="#br1" timeOffset="115190.4">22233 8692 29,'0'0'26,"1"-10"0,-1 10 2,1-13-18,-2 2-6,1 11 1,1-22 2,-1 22 1,3-17 0,-3 17 0,-3-14-1,3 14 1,-14-7-2,4 7-1,-11-2-2,-3 4 0,-11-3-2,-4 2 0,-9-3 0,-9-1 0,-14-5 0,-12-1 0,-13-5-1,-14-1 1,-10 1-1,-16 4 0,-12 6 0,-11 9 0,-2 9-1,-3 9 1,1 7-1,8-1-7,23 7-26,16-10-2,29-6 0,26-16-2</inkml:trace>
  <inkml:trace contextRef="#ctx0" brushRef="#br1" timeOffset="115642.8">21430 7523 72,'8'-17'35,"-8"17"-2,-12-11 1,-6 28-26,-15 8-4,-1 22 1,-13 14-2,-2 25 1,-7 9-2,5 13 0,8 1 0,16-2-2,22-4-7,12-23-30,35-16 1,17-25-1,25-18-2</inkml:trace>
  <inkml:trace contextRef="#ctx0" brushRef="#br1" timeOffset="115939.2">21402 8107 101,'0'0'39,"21"-27"1,33-28-1,35-19-35,29-19-2,26-15-1,18-6-1,6-1 0,-2 12-5,-20-1-20,-10 31-12,-31 13 0,-20 22 0,-34 15-2</inkml:trace>
  <inkml:trace contextRef="#ctx0" brushRef="#br1" timeOffset="116313.6">22987 6963 110,'-20'9'39,"1"17"1,-11-1-2,2 9-34,5 3-1,9 4 1,4-6-1,15 1 0,14-11 0,20-6-2,17-13 0,13-9-2,13-9-1,8-11-2,8-2-5,-11-22-16,11 12-8,-19-14-7,-2 6 2,-22-6-1</inkml:trace>
  <inkml:trace contextRef="#ctx0" brushRef="#br1" timeOffset="116469.6">23537 6915 117,'-78'48'38,"8"14"1,-3-2 0,19 10-36,6-6-3,20-4 0,19-7-3,13-19-13,29 7-12,1-23-11,27-3 0,4-20-1,20-7 2</inkml:trace>
  <inkml:trace contextRef="#ctx0" brushRef="#br1" timeOffset="116812.8">24040 6951 106,'-37'-7'39,"0"18"0,-7 1 0,7 14-35,0 1 0,8 9 0,5 0-1,11 2 0,12-2-2,13-5 0,8-5 0,8-3-1,2-3 0,2-4 0,0-1 0,-5 2 0,-5 1 0,-8 2-1,-10 2 1,-9 3-1,-8 0 1,-5 1-1,-5 0 1,-3-7-3,5 0 0,-1-14-7,25 6-15,-11-22-10,24-2-4,1-18 0,19-3-1</inkml:trace>
  <inkml:trace contextRef="#ctx0" brushRef="#br1" timeOffset="116937.6">24022 7003 115,'0'0'37,"-17"8"0,17-8-8,41-3-64,-6-9-3,16 3 1,2-10-2</inkml:trace>
  <inkml:trace contextRef="#ctx0" brushRef="#br1" timeOffset="117234">24658 6762 108,'-22'-2'38,"-9"10"2,2 17-2,-8 4-35,3 10 0,0 4 0,10 6 1,6-1-2,16-3 1,12-10-1,16-8-1,11-13 0,8-14 0,5-15-1,1-11 1,-2-9-1,-8-10 0,-6-3 0,-11 0-1,-11 4 0,-13 6-1,-10 16-3,-18 0-10,7 29-12,-24-3-8,11 16-5,-5 4-1,10 7 0</inkml:trace>
  <inkml:trace contextRef="#ctx0" brushRef="#br0" timeOffset="121180.8">18608 4724 29,'0'0'31,"0"0"1,12 2 0,-10-14-22,-2 12-5,12-8 0,-12 8 0,0 0-2,0 0 0,0 0-1,-8 13 1,-9-2-1,-1 5 0,-5 3 0,-3 3-1,-2 1 0,1 1 2,-2 4-2,2 0-1,-3 1 1,1 2-1,0 2 1,-1 5-1,-5 2 2,-3 7-1,-6 6 1,-8 6-1,-6 6 1,-7 4-2,-6 4 2,-5 1-2,-5 4-1,-1-1 4,-4-2-1,1 0 0,0 0 0,-2 1 0,0 1-1,0 4 1,0-4 0,0 4-3,-2 2 0,-1 1 3,-4 1-3,-2 1 3,-3 0-2,-4 1 1,1 2-1,-3-2 1,-4 2-1,-1-1-2,1-1 1,1-2 0,0 0 0,2 1 0,-2 1 0,0 1 0,2-4 0,4-2 2,3 1-1,8-4 0,3-5 0,4-7 0,6-5 0,5-3 0,3-2 0,1 1 0,-3-6 0,-1 1 1,-2-1-1,-2-2 1,2-3 0,2-2 0,6-5-2,8-10-2,19 6-17,5-19-16,22-3 0,13-14-3,0 0 2</inkml:trace>
  <inkml:trace contextRef="#ctx0" brushRef="#br0" timeOffset="122304">14256 8179 60,'16'-30'36,"4"3"0,-4-5-2,7 11-24,-7-5-5,6 14 1,-9-1-2,3 8 0,-16 5-1,15 9-1,-17 11 0,-5 10-1,-8 9 1,-7 13-1,-9 12 0,-6 11 1,-6 5-1,3 2 1,1-8-1,13-6 2,13-14-2,23-17 1,25-23 0,24-23-1,26-22 0,17-14-2,16-6-1,6-11-5,14 14-15,-26-11-9,3 23-8,-20 3-1,-12 17-1</inkml:trace>
  <inkml:trace contextRef="#ctx0" brushRef="#br0" timeOffset="123271.2">18196 4811 24,'0'0'29,"0"0"0,0 0 1,-17-13-22,-2 21-2,-13-7 0,-2 9 0,-12-7 0,-2 6-1,-12-6 0,-1 6-1,-14-4-1,-2 3-1,-12 0 0,-8 1-1,-11 2-1,-7 6 1,-9 0 2,-5 2-1,-6 2-1,-3 3 1,1 1-1,6-2 0,12 1-4,4-11-19,22 0-12,13-9-2,23-4 1,16-9-1</inkml:trace>
  <inkml:trace contextRef="#ctx0" brushRef="#br0" timeOffset="123708">16829 5316 36,'6'-52'28,"0"7"5,-10 1-12,9 21-4,-18-1-8,13 24-1,-22 8-2,6 27-3,-9 17 4,2 21-3,-2 21 2,2 19 0,1 8 1,9 8-1,7-6-2,17-8-1,17-20-2,19-23-3,34-26-31,15-30-4,25-21-1,5-25 0</inkml:trace>
  <inkml:trace contextRef="#ctx0" brushRef="#br0" timeOffset="124410">16655 4192 61,'0'0'35,"0"0"0,0 0-1,-7 11-26,-9 7-4,4 8 0,-4 1-1,7 5 0,3-1-1,11 0-1,8-9 1,13-6-2,17-9-1,9-14-4,22 0-25,-2-18-6,9 0-1,-7-15 1</inkml:trace>
  <inkml:trace contextRef="#ctx0" brushRef="#br0" timeOffset="124597.2">17100 4019 71,'-57'25'37,"5"19"0,-1 2 1,12 11-31,4 5-4,11 4-1,7-3-3,8-8-4,20 4-11,2-23-21,23-7 0,5-22-1,20-6 0</inkml:trace>
  <inkml:trace contextRef="#ctx0" brushRef="#br0" timeOffset="124878">17407 4157 71,'-49'7'36,"4"13"1,-6-4-1,11 9-30,3-5-1,16 3-2,8-5 0,19 0-1,12-6-1,14 2-1,7-1 1,4 2-1,0 1 0,-4 2-1,-3 3 1,-9 0-3,-9 1 1,-10-6-4,2 7-17,-10-23-14,0 0 0,0-13-1,5-6 1</inkml:trace>
  <inkml:trace contextRef="#ctx0" brushRef="#br0" timeOffset="125002.8">17342 4150 75,'0'0'37,"-6"-10"-5,20-7-8,15-3-56,13-11-3,16 0-2,3-11 1</inkml:trace>
  <inkml:trace contextRef="#ctx0" brushRef="#br0" timeOffset="125299.2">17899 3682 77,'-37'22'39,"-6"0"-1,13 15 0,6 0-35,5 6 0,10 1 1,14 4 0,8-8-2,13-6 1,9-14-1,9-13-1,5-14 1,0-11-2,-3-11 1,-9-12 0,-11-2-1,-15-5-2,-15 6 0,-15 2-3,-7 22-15,-20 0-17,1 22-2,-11 8 0,11 21-1</inkml:trace>
  <inkml:trace contextRef="#ctx0" brushRef="#br0" timeOffset="126219.6">18107 5596 22,'-16'-17'31,"9"7"-1,7 10-10,-13-20-1,13 20 1,-15-20-3,15 20-3,-16-16-5,16 16-1,-16-15-3,16 15-1,-12-10-1,12 10-1,0 0-1,0 0 0,8 21 0,5-3-1,5 7 0,3 7 1,6 7-1,0 6 1,4 5-1,-3 2 2,-1 0 0,-4-1 0,-2-3 1,-3-4-1,-5-6 0,0-8 0,-5-8 0,2-6-1,-6-5-1,-4-11 0,0 0 0,13-1 1,-13 1-1,-4-15 0,4 15 1,-8-19-1,8 19 0,-10-16 0,10 16 1,-11-10-1,11 10 0,12-19 1,9 1-3,17-7 3,21-11-3,19-9 1,16-8-1,13-6 1,9-5-2,0 2 1,-2 6 1,-17 6-5,-13 19-4,-33-5-15,-5 23-14,-29 1 2,-5 14-3,-12-2 1</inkml:trace>
  <inkml:trace contextRef="#ctx0" brushRef="#br0" timeOffset="126360">19437 5532 80,'16'-7'39,"2"2"-2,-10-8-2,-4-8-46,3 8-27,-9-8 1,4 6-2,-7-3 0</inkml:trace>
  <inkml:trace contextRef="#ctx0" brushRef="#br2" timeOffset="131554.8">22263 8572 36,'0'0'32,"0"0"2,-13 4 1,-4-12-18,17 8-5,-21-2-2,21 2-2,-20-5-3,20 5-2,-18-7-1,6 4-1,-3 0 0,-3 3 0,-8 1 0,-2 3-1,-4-1 1,-6 2 0,-5 0-1,-5-1 1,-6 0 0,-2-2 0,-3 0 0,-6 1-1,-3 0 1,-4 0-1,-4 1 0,-4 2 0,-5 1 0,-6 1 0,-4 0 0,-4 0 0,-4-1 0,-5 0 0,-2-3 0,-3 0 1,-5-3-1,0-1 0,-4-2 0,-2-1 0,-6 0 1,-3 1-1,-5-1 0,-2 3 0,-2 0 0,-6 3 0,-3-1 1,-5 2-1,1 0 0,2-1 0,-2 0 0,-1-2 1,0-1-1,4-1 1,2-2-1,-2 1 1,-2 1-1,-1 0 0,3 0 1,1 1-1,-5 1 0,1-1 0,2 1-1,4-2 1,3 0 0,2-3 0,2 0-1,4-3 1,6-1 0,7-1 0,1 0 0,3 2 0,1 0 0,2 3 0,4 3 0,1 1 0,1 2 0,1 1 1,2 1-1,3 0 0,5-1 1,7-3-1,6-4 1,10-3-1,10-2-1,8-8-5,22 10-14,-1-17-17,26 5-1,6-5-1,23 6 0</inkml:trace>
  <inkml:trace contextRef="#ctx0" brushRef="#br2" timeOffset="132631.2">22451 8865 64,'0'0'35,"2"11"-2,-15-8 1,-4 3-22,-10-4-9,2 3-1,-9-5 0,-1 2 0,-10-3 0,-3 1 0,-11-2 1,-4 1 0,-12-2-1,-9 4 1,-14-1-1,-8 5 1,-11 0-2,-4 2 1,-14 1-1,-5 2-1,-5-1 1,-4 2-1,-4-2 0,-6 0 0,0-2 0,-4 0-1,0 0 1,-5 0 0,-5 0 0,-3 2 1,-5 2-1,-7 3 0,-4 1 0,-5 5 1,-6-1-1,-1 1 1,1-1-1,4 1 1,0-4-1,5-1 0,4-3 0,10-5 1,5-4-1,3 1-1,3-4 1,4-2 0,5-1 0,2-3 0,2 1 0,1-1-1,5-2 1,8-3 0,3 0 0,7-3 0,4-3 0,9-1-1,10-1 2,6-2-1,7 0 0,4 2 0,6 0 0,4 3 0,1 2 0,2 4 0,1 2 0,2 3 0,3 2 0,5 2 1,5 0-1,9 1 0,10-2 0,8-1 0,12-2 0,6-7-3,18 12-12,-3-26-17,25 9-6,4-11 0,25 1-2</inkml:trace>
  <inkml:trace contextRef="#ctx0" brushRef="#br2" timeOffset="133364.4">17540 8201 61,'14'-19'34,"-2"-3"1,3 6-1,-9-8-23,9 15-2,-10-3-3,-5 12 1,0 0-3,9 20-1,-20-1 0,-3 6-1,-9 5 0,-6 7-1,-11 5 0,-9 4-2,-11 4 2,-8 9 0,-4 5-1,-4 3 2,0 3 0,5-1-1,7-3 2,15-7-2,14-10 1,20-7-1,15-10 2,18-7-2,19-9 0,17-4 1,12-2-1,8 2 1,7 3-1,2 6 0,0 3 0,-2 12 0,-6 6-1,-6 7 1,-4 1-1,-1 6 1,0-2-1,1-2 0,4-3 0,2-5 0,5-6 1,1-3 0,-1-4-1,-4-3 0,-8-2 0,-10-4-2,-10 4-2,-15-14-10,0 16-9,-29-28-6,14 16-12,-14-16 1,0 0-1,-7-20 2</inkml:trace>
  <inkml:trace contextRef="#ctx0" brushRef="#br2" timeOffset="134612.4">16629 10333 80,'1'-15'38,"-1"15"-4,0 0 3,0 0-33,-7 30-2,3 7 0,0 11-1,0 14 2,0 12-2,1 10 3,-1 5-3,0 4 0,0-1-1,1-3 1,1-9-1,1-11-1,0-14 1,1-12 0,0-16 0,0-14 1,0-13 0,2-28-1,-1-7 1,-1-16-2,0-16 2,2-16 1,3-15-1,3-10 1,4-10 0,4-1 0,6 2 0,6 6 1,6 8-1,6 17-2,4 18 2,3 21-1,2 21 0,3 22-1,-2 19 1,-3 15 0,-6 18-2,-5 10 2,-12 10-2,-11 4 2,-15 3-2,-16-3 1,-16-7-1,-16-5 2,-12-11-1,-6-11 0,2-12-2,3-15-1,18-5-7,6-26-12,38 10-8,8-17-8,31 9-1,12-9-1</inkml:trace>
  <inkml:trace contextRef="#ctx0" brushRef="#br2" timeOffset="134986.8">17803 10903 90,'-21'-28'40,"-9"1"-2,4 15 4,-14 8-37,4 12-1,-2 11 0,2 16-2,-2 10 0,3 11-2,2 9 1,6 6-1,7 5 0,6 2-1,9-2 0,6-7-2,9-4-1,3-18-6,18 2-14,-16-29-10,14-4-4,-9-22-3,1-4 3</inkml:trace>
  <inkml:trace contextRef="#ctx0" brushRef="#br2" timeOffset="135158.4">17290 11320 100,'-12'-4'40,"10"-9"1,26 7-2,19-7-36,19-7-3,25 1-6,6-14-14,30 13-7,-13-15-7,17 8-6,-8-9-2,5 5 3</inkml:trace>
  <inkml:trace contextRef="#ctx0" brushRef="#br2" timeOffset="135345.6">18579 10866 125,'-32'2'40,"18"6"2,14-8-12,5-13-30,26 6-2,11-5-3,18 13-15,-13-14-8,21 14-10,-15-5-1,1 11-1,-20-2 1</inkml:trace>
  <inkml:trace contextRef="#ctx0" brushRef="#br2" timeOffset="135486">18502 11115 111,'-69'37'38,"7"-17"4,35-2-3,27-18-38,25-6-2,36-5-4,14-16-14,32 13-6,-3-15-9,27 8-3,2-8-5,13 8 5</inkml:trace>
  <inkml:trace contextRef="#ctx0" brushRef="#br2" timeOffset="136032">19900 10521 96,'-19'6'37,"-17"3"2,-2 17-1,-14 4-32,3 15-1,-3 7 0,7 10-1,9 4-1,13 4-1,14-3-1,18-4 0,19-10 0,21-10-1,15-15 1,14-16-2,9-14 3,4-18-2,-1-15 2,-6-12 1,-13-10-2,-16-8 2,-20-5-2,-21-3 1,-23 3-3,-19 8 3,-16 11-4,-13 14 0,-5 19-1,-4 11-1,11 24-9,-2-3-9,38 27-4,-2-13-8,36 10-6,15-11-2,32-2 2</inkml:trace>
  <inkml:trace contextRef="#ctx0" brushRef="#br2" timeOffset="136234.8">20634 10992 128,'-27'8'43,"-7"-14"-3,17-2-6,17 8-53,-21-37-6,29 27-9,-10-14-6,15 10-2,6-5-1</inkml:trace>
  <inkml:trace contextRef="#ctx0" brushRef="#br2" timeOffset="136796.4">21328 10612 75,'7'-24'36,"-7"-3"1,4 9 0,-9-5-27,7 13-1,-9-4-1,7 14-2,-15-2-1,5 11-2,-7 5 0,-1 10-1,-4 7 0,1 11 0,-1 4 0,5 3 1,7 2-1,8-4 0,15-4 0,11-10 0,17-11-1,12-12-2,18-10 0,9-14-4,15-1-7,-9-24-11,17 10-5,-20-20-10,6 5-1,-18-10-1,-7 5 2</inkml:trace>
  <inkml:trace contextRef="#ctx0" brushRef="#br2" timeOffset="136952.4">21720 10551 116,'-76'83'42,"2"5"-2,18 8-3,17-5-35,9-5-4,22-6-1,16-23-10,32 6-11,-2-30-8,30-2-7,1-18 0,20-5-2,-4-16 2</inkml:trace>
  <inkml:trace contextRef="#ctx0" brushRef="#br2" timeOffset="137592">22358 10413 96,'-13'17'37,"-11"9"2,5 19-2,-6 5-31,5 15 0,1 5-3,4 6 0,3-1-2,8-2-3,10-8-1,6-17-6,24-2-22,-6-23-9,17-7 1,0-23-3</inkml:trace>
  <inkml:trace contextRef="#ctx0" brushRef="#br2" timeOffset="137857.2">22702 10618 98,'-46'23'40,"-1"14"1,-9-3-2,7 2-24,3-3-11,9-1-1,8-8 0,14-4-1,13-7 0,15-4-1,14-3 0,10-3-2,7-1 0,7-1-1,7 2-2,-4-4-3,10 11-12,-18-16-10,13 12-9,-12-8-1,4 3 1,-15-8 0</inkml:trace>
  <inkml:trace contextRef="#ctx0" brushRef="#br2" timeOffset="138309.6">23037 10792 107,'-28'-12'37,"1"12"2,-11 0 0,10 10-33,-14 8-2,3 9 1,1 3-2,6 8 0,4-2-1,13-3-1,9-5 0,13-7-1,12-12 2,12-10-1,10-11 0,5-9-1,3-9 2,1-3 0,-3-4-2,-5 4 0,-7 4 0,-9 8 0,-11 12 0,-15 9 0,-1 29 0,-18 13 0,-9 21-2,-8 15 0,-1 18 1,-3 8 0,2 4 0,0-1 1,6-7-1,3-10 2,5-13-1,6-20-1,2-22 2,3-19 1,3-20-2,5-14-2,4-18 2,5-17-2,6-15 1,4-13 0,10 0-2,5-6-4,13 11-3,-8-13-10,25 23-5,-14-6-7,20 21-6,-5 3 0,7 11 0</inkml:trace>
  <inkml:trace contextRef="#ctx0" brushRef="#br2" timeOffset="138840">23562 10823 117,'-15'17'40,"-12"-6"1,7 10-1,-9-4-36,7 10-1,1-1-2,2 2-1,1 0 0,7-2-1,5-5 0,6-5 0,0-16 0,19 7 0,0-20 3,4-5-1,3-10 1,2-5 0,-1-7-1,1 1 1,-3 0 0,-5 4 0,-6 9-2,-3 7 0,-11 19 0,0 0 0,0 0 0,0 17 0,-4 1 0,3 4 0,3-1 0,7-2 0,3-4 0,9-4 0,5-8 0,5-4 0,3-6 0,1-4 0,0-3 0,-2-2 0,-6 2 0,-6 3 0,-6 9 0,-15 2 0,6 21 0,-14 6 0,-5 7 0,-3 5 0,2 4 0,0-2-5,10 0-1,1-16-7,25 4-7,-7-29-6,32 4-7,-8-25-8,20-5 2,0-16 1</inkml:trace>
  <inkml:trace contextRef="#ctx0" brushRef="#br2" timeOffset="139027.2">24538 10381 119,'-39'45'41,"-25"15"2,2 21 0,-8 7-42,5 7 1,10 2-4,7-8-3,21-2-5,5-26-12,35 5-5,-4-33-8,27-4-6,4-25-1,19-10 2</inkml:trace>
  <inkml:trace contextRef="#ctx0" brushRef="#br2" timeOffset="139308">24590 10842 114,'-26'6'41,"-18"2"1,7 19-1,6-5-37,4 8-1,12-1-1,16-1-1,16-4 1,16-4-2,9-7 1,6-3-2,-2 0 1,-1-4-1,-11 3 2,-15 4-1,-18 5 0,-16 6 1,-15 4-1,-8 4 0,-4 1-1,-2-2-1,4 0-4,-1-14-9,30 6-7,-12-26-5,36 6-9,-10-20-5,18-4-2,-2-15 2</inkml:trace>
  <inkml:trace contextRef="#ctx0" brushRef="#br2" timeOffset="140556">20541 12294 79,'-31'5'38,"26"6"1,5-11 0,54-4-32,16-5-3,33-1 1,28-10-2,33 1 0,32-7 0,20-3-2,25-2 1,11-3-1,4-1 0,3 0-1,1 4 1,-11 0-1,-14 5 0,-14 1-1,-26 8 0,-24 1-1,-27 8-1,-35 0-3,-27 14-11,-46-12-12,-20 14-9,-41-7 0,-23 9-1,-35-5 2</inkml:trace>
  <inkml:trace contextRef="#ctx0" brushRef="#br2" timeOffset="141039.6">20966 11764 93,'33'-17'40,"-5"-4"-1,2 11-1,-19-3-38,8 6-2,-6 4 2,-13 3 3,-10 17-1,-20 9 2,-21 8-2,-14 11 0,-18 11 1,-8 7-1,-10 5 1,5 3-3,9-3 2,21-3-2,27-8 2,32-8 0,32-13-1,37-11 1,34-11-1,24-7 0,20-8 0,11-3 0,2 0-1,-4 0 0,-6 5 0,-17 5 1,-19 9-2,-18 8 1,-17 6-4,-16 1-1,-5 10-6,-22-14-10,12 15-5,-20-21-8,15 5-6,-4-15-2,16-2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3:48:37.494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20372 7174 69,'0'0'34,"-5"-8"-1,5 8-9,0 0-17,0 0 0,-7 0-2,7 0-1,0 0-1,0 0-1,0 0-1,0 0 1,-8 7 0,8-7-1,0 0 0,0 0 0,0 0 1,0 0-1,0 0 0,-5 8 0,5-8 0,0 0 0,0 0 0,0 0-1,-7 7 1,7-7 0,0 0-1,-8 6 1,8-6-1,-8 2 1,8-2-1,-8 1 0,8-1 1,-9-1-1,9 1 0,-12-2 1,12 2-1,-13-2 1,13 2-1,-13-1 1,13 1-1,-14-4 0,14 4 1,-13-5-1,13 5 1,-11-9 0,11 9-1,-13-13 1,5 6-1,-1-1 1,-2 0 0,0-2-1,-4 0 0,0-1 1,-1-2-1,-1-2 0,-1-2 1,-1-1-1,0-2 0,1-2 0,-2 0 0,0-1 0,-1 0 0,0 0 0,-3 0 1,0 1-2,0-2 2,-2 1 0,-1-1-1,-1 0 1,-2 0 0,0-2 0,-1-1-1,-1-1 2,-1 0-2,0-2 0,-1-1 0,0-1 0,-1 0 0,0-1 0,2 1 1,-3 0-2,1 2 2,0-3-1,1 0 0,-1 0 1,1-2 0,0 0-1,-1-2 1,1-1 0,-1-1 0,1 2 0,-1 0-1,-1-1 0,1 2 1,0 0-1,1 1 0,-1 0-1,1-1 1,0 0-1,1-1 1,0 0-1,-2 0 1,1-2-2,-3 0 3,2-1-2,-3 1 2,-1 1-1,1-1 1,-1 3-1,1-1-2,1 1 2,1-1-2,1 1 1,1 0-1,1-1 0,1 0 0,1-1 1,-1 0 1,0-2-1,-1 2 1,2 0 0,-2 1 1,0-1-1,0 3-1,0 1 1,1 0-1,-1 1 0,3 2 0,-2 0 0,2-1-1,2 2 1,0-1 2,2-1-3,-1 3 2,3 0 0,0 0 1,1 3-1,1 1 0,1 3 0,-1 1 1,4 3-1,0 2 0,2 2 0,1 3 0,3 1 0,2 3 0,2 1 0,8 6 0,-11-5 0,11 5 0,0 0 0,0 0-1,0 0 1,-6 8 0,6-8 0,0 13-1,1-3 1,0 5 0,-1 2 0,0 4 0,-2 3 0,1 5-1,-1 3 1,-1 1-1,0 2 1,0-2-1,0-1 1,1-2-1,1-4 1,0-5 0,1-4 0,0-3 0,1-5 1,-1-9-1,0 0 1,0 0 0,0 0-1,-3-18 1,0 0-1,-2-4 1,0-6-1,-1-5 0,1-1 0,2-1 0,1 2 1,2 4 0,2 4-1,1 7 1,3 8 0,3 8-1,4 8 1,3 6-1,4 5 0,5 4 0,5 2 1,8 1-1,6-1 0,6-2 0,6-3 0,6-3 0,2-1 0,3-3-1,-3-1-3,2 7-11,-18-14-7,7 15-6,-23-9-9,-1 4-4,-13-3 2</inkml:trace>
  <inkml:trace contextRef="#ctx0" brushRef="#br0" timeOffset="1450.8">18927 4613 69,'-4'-11'37,"4"11"-1,-6-15 1,6 15-35,-4-8 1,4 8-1,-2 15 1,2 6 0,0 8 1,2 10-2,-1 9 1,2 8-2,0 5 1,1 2-2,0-4 2,1-1-2,0-8 0,1-9 3,-1-8-2,0-11 2,0-13-1,-5-9-1,7-13 1,-3-9-1,-4-12 1,-2-7-3,-1-13 3,0-7-3,0-6 0,3-4 1,0-3-1,5 2 1,4 4-1,7 7 1,5 9-2,7 9 2,2 11 0,6 11 1,1 10-1,4 9 0,0 7 1,-3 7-1,-2 8 0,-5 6 1,-7 9-1,-10 3 1,-14 6 1,-15 6-2,-16 5 2,-15-2-2,-10 0 1,-5-4-1,1-5-2,4-14-8,24 1-13,4-24-7,28-7-9,21-6-1,22-8 0</inkml:trace>
  <inkml:trace contextRef="#ctx0" brushRef="#br0" timeOffset="2542.8">19420 5068 68,'-1'-13'35,"1"13"-1,0 0 1,-11 2-30,3 4-1,3 7 1,-4 1-1,4 10 1,-2 0-1,3 3 1,0 0 0,5-1-1,1-4 1,3-4-2,3-4-2,5-7 2,3-7-3,3-4 1,2-6-2,1-3 2,-1-6-3,0 0 1,-3 0 1,-3 2-1,-5 2 1,-2 4-2,-5 3 2,-3 8-2,1 8 2,-3 3 3,0 4-3,1 2 2,3 0-2,2 2 2,3-1 1,3-5 0,3-5-2,2-3 0,2-6 1,0-4-1,0-7 1,-1-5-3,-1-4-1,-4-3 0,-1-2-1,-4-7-6,6 9-12,-15-13-9,12 12-9,-8-5 0,6 7 0,-2-4 0</inkml:trace>
  <inkml:trace contextRef="#ctx0" brushRef="#br0" timeOffset="2964">19969 4733 100,'0'0'38,"-13"2"1,5 10-3,-4 4-33,0 9 0,-3 9 0,0 8 0,-2 6-2,2 4 1,0 2 0,3-2 1,3-5-2,4-6 2,4-9-2,6-8 2,3-9-1,4-8 1,3-12-2,3-5-2,0-6 2,2-2-1,-2-4 1,-1 2-3,-1 2 3,-4 3-3,-1 6 2,-4 5-1,-7 4 1,8 13-1,-6 2-1,-3 2 2,3 3-3,-2-1 1,5 3-4,-4-10-7,15 7-11,-16-19-7,24 7-7,-8-11 0,7-2 0</inkml:trace>
  <inkml:trace contextRef="#ctx0" brushRef="#br0" timeOffset="3120">20213 5060 114,'0'0'38,"-17"1"1,8 12-1,-5 1-36,4 6 0,2 4-2,3 0 1,5 3-4,3-6-2,15 4-15,-9-16-9,17 0-10,-6-16 2,10-1-1</inkml:trace>
  <inkml:trace contextRef="#ctx0" brushRef="#br0" timeOffset="3276">20305 4855 97,'-16'-33'35,"-3"2"1,5 8-2,9 8-40,-1 0-27,16 8-1,2-3 0,10 4-3</inkml:trace>
  <inkml:trace contextRef="#ctx0" brushRef="#br0" timeOffset="3463.2">20500 4642 98,'0'0'36,"0"0"2,-1 22-1,-4-2-32,1 9-1,-2 7 1,1 8-3,-1 5 2,0 4-2,2 0-1,0-2-2,5 3-8,-9-17-13,15 4-16,-7-13 1,7-4-1,-4-15-1</inkml:trace>
  <inkml:trace contextRef="#ctx0" brushRef="#br0" timeOffset="3666">20445 4979 116,'-11'3'39,"11"-3"2,0 0-4,17 2-37,4-1-2,5-4-2,11 9-15,-6-15-9,13 8-11,-5-7 0,4 5-1,-5-4 2</inkml:trace>
  <inkml:trace contextRef="#ctx0" brushRef="#br0" timeOffset="4024.8">20789 4950 105,'-18'18'39,"1"-7"1,11 5-2,5-6-35,9-1-1,8-4 0,7-3 0,5-4-1,1-4 0,-1-4 0,-3-3 0,-4-3 0,-8-1 0,-9-3-1,-6 2 0,-9 2 1,-6 3-1,-6 8 1,-6 6 0,-5 10 0,0 9 0,1 6 1,5 5-1,9 4 0,9-1 0,12-3-1,14-6-1,17-8-2,8-12-5,19 3-12,-8-20-6,17 6-7,-12-15-8,3 3-1,-10-8 2</inkml:trace>
  <inkml:trace contextRef="#ctx0" brushRef="#br0" timeOffset="5366.4">20008 7227 29,'0'0'26,"0"-7"0,0 7 2,1-9-18,-2 1-6,1 8 1,1-16 2,-1 16 1,2-12 0,-2 12 0,-2-10-1,2 10 1,-10-5-2,2 5-1,-7-1-2,-3 2 0,-7-1-2,-4 0 0,-6-1 0,-7-1 0,-11-4 0,-7 0 0,-11-4-1,-9 0 1,-9 0-1,-10 2 0,-10 6 0,-8 5 0,-1 7-1,-3 6 1,2 6-1,5-2-7,17 5-26,12-6-2,21-5 0,19-11-2</inkml:trace>
  <inkml:trace contextRef="#ctx0" brushRef="#br0" timeOffset="5818.8">19418 6400 72,'6'-12'35,"-6"12"-2,-9-8 1,-4 20-26,-12 6-4,0 15 1,-9 10-2,-2 18 1,-5 7-2,4 7 0,5 3 0,12-2-2,16-4-7,9-15-30,26-12 1,12-17-1,20-13-2</inkml:trace>
  <inkml:trace contextRef="#ctx0" brushRef="#br0" timeOffset="6115.2">19398 6813 101,'0'0'39,"15"-19"1,24-20-1,26-13-35,22-14-2,19-10-1,13-5-1,4-1 0,0 10-5,-16-2-20,-8 22-12,-21 10 0,-16 15 0,-25 10-2</inkml:trace>
  <inkml:trace contextRef="#ctx0" brushRef="#br0" timeOffset="6489.6">20561 6003 110,'-14'7'39,"-1"12"1,-7-2-2,2 7-34,3 2-1,7 3 1,3-4-1,10 1 0,11-8 0,15-5-2,12-9 0,10-6-2,9-7-1,6-7-2,6-1-5,-8-17-16,8 10-8,-14-11-7,-2 4 2,-15-4-1</inkml:trace>
  <inkml:trace contextRef="#ctx0" brushRef="#br0" timeOffset="6645.6">20965 5970 117,'-57'33'38,"6"11"1,-3-1 0,14 7-36,5-5-3,15-3 0,13-4-3,9-14-13,23 5-12,0-16-11,20-3 0,2-13-1,16-6 2</inkml:trace>
  <inkml:trace contextRef="#ctx0" brushRef="#br0" timeOffset="6988.8">21335 5995 106,'-28'-5'39,"1"13"0,-5 1 0,5 9-35,-1 1 0,7 7 0,3-1-1,9 2 0,8-2-2,10-3 0,6-3 0,5-3-1,2-2 0,2-3 0,-1 0 0,-2 1 0,-5 1 0,-6 1-1,-7 2 1,-7 1-1,-5 1 1,-5 1-1,-3-1 1,-2-5-3,4 0 0,-1-9-7,18 4-15,-8-16-10,18-1-4,0-13 0,15-2-1</inkml:trace>
  <inkml:trace contextRef="#ctx0" brushRef="#br0" timeOffset="7113.6">21321 6032 115,'0'0'37,"-12"6"0,12-6-8,30-3-64,-5-5-3,13 2 1,1-7-2</inkml:trace>
  <inkml:trace contextRef="#ctx0" brushRef="#br0" timeOffset="7410">21788 5861 108,'-16'-1'38,"-6"7"2,1 11-2,-7 4-35,3 7 0,0 2 0,7 5 1,5-2-2,12-1 1,8-7-1,12-6-1,8-9 0,7-10 0,2-11-1,2-7 1,-3-7-1,-4-7 0,-6-1 0,-7-1-1,-8 3 0,-10 4-1,-8 11-3,-12 1-10,4 20-12,-17-3-8,8 13-5,-4 1-1,8 6 0</inkml:trace>
  <inkml:trace contextRef="#ctx0" brushRef="#br1" timeOffset="11356.8">17346 4420 29,'0'0'31,"0"0"1,8 0 0,-6-8-22,-2 8-5,8-5 0,-8 5 0,0 0-2,0 0 0,0 0-1,-6 9 1,-6-1-1,-1 3 0,-4 2 0,-2 3-1,-1 0 0,-1 1 2,0 3-2,1 0-1,-2 1 1,1 1-1,0 0 1,-1 5-1,-4 2 2,-2 4-1,-4 5 1,-7 3-1,-3 5 1,-6 3-2,-4 3 2,-4 0-2,-3 3-1,-2 0 4,-2-2-1,1 0 0,-1 0 0,-1 1 0,1 1-1,-1 2 1,0-3 0,0 3-3,-1 2 0,-2 1 3,-1-1-3,-3 3 3,-1-1-2,-4 0 1,1 2-1,-2-1 1,-3 1-1,-1-1-2,1 0 1,1-3 0,0 2 0,0 0 0,0 0 0,0 1 0,1-2 0,3-2 2,3 0-1,4-1 0,4-5 0,3-5 0,3-3 0,4-2 0,3-2 0,0 1 0,-2-4 0,0 1 1,-3-2-1,0-1 1,1-1 0,1-2 0,5-4-2,6-7-2,14 5-17,3-14-16,16-2 0,10-10-3,0 0 2</inkml:trace>
  <inkml:trace contextRef="#ctx0" brushRef="#br1" timeOffset="12480">14149 6864 60,'12'-21'36,"3"1"0,-3-2-2,5 7-24,-6-3-5,5 9 1,-6 0-2,1 6 0,-11 3-1,11 6-1,-12 8 0,-4 7-1,-6 7 1,-5 9-1,-7 8 0,-4 8 1,-5 4-1,3 1 1,1-6-1,8-4 2,11-9-2,16-13 1,19-17 0,17-15-1,19-16 0,13-10-2,12-4-1,4-8-5,10 11-15,-18-9-9,1 16-8,-14 3-1,-9 12-1</inkml:trace>
  <inkml:trace contextRef="#ctx0" brushRef="#br1" timeOffset="13447.2">17043 4481 24,'0'0'29,"0"0"0,0 0 1,-13-9-22,-1 15-2,-9-6 0,-2 7 0,-9-5 0,-1 5-1,-9-5 0,-1 4-1,-10-3-1,-2 3-1,-8 0 0,-6 0-1,-9 2-1,-4 4 1,-7 0 2,-4 2-1,-4 1-1,-2 2 1,0 0-1,5-1 0,9 1-4,2-8-19,16 1-12,11-7-2,16-3 1,12-7-1</inkml:trace>
  <inkml:trace contextRef="#ctx0" brushRef="#br1" timeOffset="13884">16039 4838 36,'4'-36'28,"0"4"5,-6 1-12,5 14-4,-12 0-8,9 17-1,-16 6-2,4 18-3,-6 13 4,1 15-3,-2 14 2,2 14 0,1 6 1,7 5-1,4-3-2,13-7-1,13-14-2,13-16-3,26-18-31,11-22-4,17-14-1,5-19 0</inkml:trace>
  <inkml:trace contextRef="#ctx0" brushRef="#br1" timeOffset="14586">15911 4043 61,'0'0'35,"0"0"0,0 0-1,-5 8-26,-7 4-4,4 7 0,-4 0-1,5 3 0,3 0-1,7 1-1,7-8 1,9-4-2,13-6-1,6-10-4,16 1-25,-1-14-6,7 0-1,-6-10 1</inkml:trace>
  <inkml:trace contextRef="#ctx0" brushRef="#br1" timeOffset="14773.2">16238 3920 71,'-42'18'37,"4"13"0,-1 2 1,9 7-31,3 4-4,7 2-1,7-1-3,4-6-4,16 3-11,2-17-21,15-4 0,5-16-1,14-5 0</inkml:trace>
  <inkml:trace contextRef="#ctx0" brushRef="#br1" timeOffset="15054">16463 4018 71,'-35'5'36,"2"9"1,-5-3-1,8 7-30,3-4-1,12 3-2,5-4 0,15-1-1,8-3-1,10 1-1,6-1 1,3 1-1,-1 2 0,-2 1-1,-3 1 1,-6 1-3,-6 1 1,-8-5-4,0 5-17,-6-16-14,0 0 0,0-9-1,5-5 1</inkml:trace>
  <inkml:trace contextRef="#ctx0" brushRef="#br1" timeOffset="15178.8">16416 4013 75,'0'0'37,"-4"-7"-5,14-5-8,11-2-56,10-8-3,11 0-2,3-8 1</inkml:trace>
  <inkml:trace contextRef="#ctx0" brushRef="#br1" timeOffset="15475.2">16825 3682 77,'-27'16'39,"-5"-1"-1,10 11 0,4 0-35,5 5 0,6 0 1,10 3 0,7-6-2,9-3 1,7-11-1,6-9-1,4-10 1,0-8-2,-2-8 1,-7-7 0,-8-3-1,-11-3-2,-11 4 0,-11 2-3,-5 15-15,-15 0-17,1 16-2,-8 6 0,8 14-1</inkml:trace>
  <inkml:trace contextRef="#ctx0" brushRef="#br1" timeOffset="16395.6">16977 5037 22,'-12'-13'31,"7"6"-1,5 7-10,-9-14-1,9 14 1,-11-14-3,11 14-3,-12-11-5,12 11-1,-11-11-3,11 11-1,-10-7-1,10 7-1,0 0-1,0 0 0,6 14 0,4 0-1,3 3 0,3 6 1,3 4-1,2 5 1,1 4-1,-1 1 2,-1-1 0,-3 0 0,-2-1 1,-2-4-1,-3-4 0,-1-6 0,-3-6 0,1-3-1,-4-5-1,-3-7 0,0 0 0,10-1 1,-10 1-1,-3-10 0,3 10 1,-6-13-1,6 13 0,-7-12 0,7 12 1,-8-7-1,8 7 0,9-13 1,6 0-3,13-4 3,15-10-3,14-4 1,12-7-1,10-4 1,6-2-2,0 0 1,-1 4 1,-13 4-5,-9 14-4,-24-3-15,-5 16-14,-20 0 2,-5 11-3,-8-2 1</inkml:trace>
  <inkml:trace contextRef="#ctx0" brushRef="#br1" timeOffset="16536">17954 4991 80,'12'-5'39,"1"2"-2,-7-6-2,-3-7-46,2 7-27,-7-5 1,4 3-2,-5-2 0</inkml:trace>
  <inkml:trace contextRef="#ctx0" brushRef="#br2" timeOffset="21730.8">20030 7143 36,'0'0'32,"0"0"2,-10 2 1,-2-8-18,12 6-5,-16-1-2,16 1-2,-14-4-3,14 4-2,-14-5-1,6 3-1,-3 0 0,-3 2 0,-5 1 0,-1 2-1,-4-1 1,-4 1 0,-4 1-1,-2-1 1,-6-1 0,-1 0 0,-3 0 0,-3-1-1,-3 2 1,-3-1-1,-3 1 0,-3 1 0,-3 1 0,-5 0 0,-3 1 0,-2 0 0,-4-1 0,-3-1 0,-2 0 0,-2-2 1,-4-1-1,0-1 0,-2-2 0,-2 1 0,-5-2 1,-1 2-1,-5-1 0,-1 2 0,-1 0 0,-4 2 0,-4-1 1,-2 3-1,0-2 0,2 0 0,-2 0 0,-1-1 1,1-1-1,2-1 1,2-1-1,-1 1 1,-3 0-1,0 0 0,3 0 1,0 1-1,-3 1 0,0-1 0,1 1-1,4-2 1,1 0 0,3-1 0,0-1-1,4-2 1,4-1 0,5 0 0,1 0 0,3 1 0,-1 0 0,2 2 0,4 2 0,0 1 0,1 2 0,0 0 1,2 0-1,2 2 0,4-3 1,5-1-1,5-2 1,7-3-1,6-2-1,7-5-5,16 7-14,0-12-17,18 4-1,5-4-1,17 4 0</inkml:trace>
  <inkml:trace contextRef="#ctx0" brushRef="#br2" timeOffset="22807.2">20167 7350 64,'0'0'35,"2"7"-2,-11-4 1,-4 1-22,-7-3-9,2 3-1,-7-4 0,0 1 0,-9-2 0,-1 1 0,-9-1 1,-2 0 0,-9-1-1,-6 3 1,-12-1-1,-4 3 1,-9 1-2,-3 1 1,-10 0-1,-4 3-1,-3-2 1,-4 1-1,-2 0 0,-5-1 0,0-1 0,-2 0-1,-1 0 1,-4 0 0,-2 0 0,-4 2 1,-3 1-1,-5 1 0,-3 2 0,-4 3 1,-4 0-1,0 0 1,0-1-1,2 1 1,1-2-1,4-2 0,2-1 0,8-4 1,3-3-1,3 0-1,2-2 1,3-1 0,3-1 0,2-2 0,2 0 0,0 0-1,4-2 1,5-1 0,3-1 0,5-2 0,4-2 0,5-1-1,8 0 2,4-2-1,6 0 0,2 1 0,5 1 0,3 2 0,1 1 0,1 3 0,0 1 0,3 3 0,1 0 0,4 2 1,4 1-1,6 0 0,7-1 0,7-2 0,8 0 0,5-6-3,13 9-12,-2-18-17,18 6-6,4-8 0,17 1-2</inkml:trace>
  <inkml:trace contextRef="#ctx0" brushRef="#br2" timeOffset="23540.4">16561 6880 61,'10'-14'34,"-1"-2"1,2 5-1,-7-5-23,7 9-2,-6-2-3,-5 9 1,0 0-3,6 15-1,-14-2 0,-2 5-1,-7 3 0,-5 5-1,-7 4 0,-7 2-2,-8 4 2,-6 6 0,-3 3-1,-3 2 2,0 3 0,4-1-1,6-3 2,9-4-2,11-7 1,15-6-1,11-6 2,14-5-2,13-7 0,12-2 1,10-2-1,5 1 1,6 3-1,1 3 0,0 4 0,-2 7 0,-4 5-1,-4 4 1,-3 2-1,-1 3 1,0 0-1,0-3 0,4 0 0,1-5 0,4-5 1,1-1 0,-1-3-1,-4-2 0,-5-2 0,-7-2-2,-7 2-2,-12-9-10,0 10-9,-21-19-6,10 12-12,-10-12 1,0 0-1,-5-14 2</inkml:trace>
  <inkml:trace contextRef="#ctx0" brushRef="#br2" timeOffset="24788.4">15892 8388 80,'1'-10'38,"-1"10"-4,0 0 3,0 0-33,-6 21-2,4 5 0,-1 8-1,0 10 2,0 8-2,1 8 3,-2 2-3,2 4 0,-1 0-1,1-3 1,0-7-1,1-7-1,0-10 1,1-9 0,0-10 0,0-11 1,0-9 0,2-20-1,-1-5 1,-1-11-2,0-11 2,2-12 1,1-10-1,3-8 1,3-6 0,2-1 0,6 0 0,3 6 1,6 5-1,2 12-2,5 13 2,2 15-1,0 15 0,4 14-1,-3 15 1,-1 10 0,-5 13-2,-4 7 2,-8 7-2,-8 4 2,-12 1-2,-11-3 1,-12-3-1,-12-5 2,-8-7-1,-5-8 0,1-9-2,3-10-1,13-4-7,4-18-12,28 7-8,6-12-8,23 6-1,9-6-1</inkml:trace>
  <inkml:trace contextRef="#ctx0" brushRef="#br2" timeOffset="25162.8">16754 8792 90,'-15'-20'40,"-7"0"-2,2 12 4,-9 5-37,3 9-1,-2 8 0,2 10-2,-2 8 0,2 8-2,1 6 1,6 4-1,4 4 0,5 1-1,6-1 0,5-6-2,6-2-1,3-12-6,13 1-14,-12-21-10,10-3-4,-7-15-3,2-3 3</inkml:trace>
  <inkml:trace contextRef="#ctx0" brushRef="#br2" timeOffset="25334.4">16377 9087 100,'-8'-3'40,"6"-6"1,20 5-2,14-6-36,13-4-3,19 1-6,4-11-14,23 10-7,-11-11-7,13 6-6,-5-6-2,3 3 3</inkml:trace>
  <inkml:trace contextRef="#ctx0" brushRef="#br2" timeOffset="25521.6">17324 8765 125,'-23'2'40,"12"4"2,11-6-12,4-10-30,19 5-2,7-3-3,15 9-15,-11-11-8,16 11-10,-11-4-1,1 8-1,-15-1 1</inkml:trace>
  <inkml:trace contextRef="#ctx0" brushRef="#br2" timeOffset="25662">17267 8942 111,'-50'26'38,"4"-12"4,27-1-3,19-13-38,18-4-2,27-4-4,10-11-14,23 9-6,-1-11-9,19 6-3,2-5-5,9 5 5</inkml:trace>
  <inkml:trace contextRef="#ctx0" brushRef="#br2" timeOffset="26208">18294 8521 96,'-13'5'37,"-14"1"2,-1 12-1,-10 3-32,2 11-1,-2 5 0,5 7-1,6 2-1,10 4-1,10-3-1,14-2 0,14-7 0,14-8-1,13-10 1,9-11-2,7-11 3,3-12-2,-1-11 2,-4-8 1,-10-8-2,-12-4 2,-14-5-2,-16-1 1,-17 1-3,-13 6 3,-12 8-4,-10 10 0,-4 13-1,-3 8-1,9 17-9,-1-2-9,26 19-4,0-9-8,26 7-6,11-9-2,23 0 2</inkml:trace>
  <inkml:trace contextRef="#ctx0" brushRef="#br2" timeOffset="26410.8">18834 8854 128,'-21'6'43,"-4"-10"-3,13-2-6,12 6-53,-16-26-6,22 19-9,-7-10-6,11 7-2,3-3-1</inkml:trace>
  <inkml:trace contextRef="#ctx0" brushRef="#br2" timeOffset="26972.4">19343 8586 75,'5'-17'36,"-5"-3"1,3 8 0,-7-4-27,6 8-1,-7-1-1,5 9-2,-11-2-1,3 8-2,-5 4 0,1 7-1,-4 5 0,0 8 0,0 2 0,3 4 1,6-1-1,6-1 0,10-4 0,9-6 0,12-9-1,9-8-2,13-7 0,7-10-4,10-1-7,-6-16-11,13 6-5,-15-13-10,5 3-1,-14-7-1,-6 2 2</inkml:trace>
  <inkml:trace contextRef="#ctx0" brushRef="#br2" timeOffset="27128.4">19631 8543 116,'-56'58'42,"2"4"-2,12 6-3,14-3-35,6-4-4,16-5-1,12-15-10,23 3-11,-1-20-8,22-2-7,0-13 0,16-4-2,-3-10 2</inkml:trace>
  <inkml:trace contextRef="#ctx0" brushRef="#br2" timeOffset="27768">20099 8445 96,'-9'12'37,"-9"6"2,5 14-2,-6 4-31,4 9 0,1 5-3,3 4 0,2-1-2,7-2-3,6-5-1,5-12-6,17-1-22,-4-17-9,13-4 1,-1-17-3</inkml:trace>
  <inkml:trace contextRef="#ctx0" brushRef="#br2" timeOffset="28033.2">20352 8590 98,'-34'16'40,"0"10"1,-8-2-2,7 2-24,1-3-11,6 0-1,7-6 0,10-3-1,10-5 0,11-3-1,9-1 0,8-3-2,6 0 0,4-2-1,6 2-2,-3-3-3,6 9-12,-12-12-10,10 8-9,-10-6-1,3 3 1,-10-6 0</inkml:trace>
  <inkml:trace contextRef="#ctx0" brushRef="#br2" timeOffset="28485.6">20598 8713 107,'-21'-9'37,"2"9"2,-9 0 0,7 8-33,-10 5-2,3 5 1,0 4-2,4 5 0,4-2-1,9-1-1,6-5 0,10-4-1,9-9 2,9-6-1,8-9 0,2-5-1,3-8 2,1-1 0,-3-3-2,-3 2 0,-5 4 0,-7 5 0,-8 8 0,-11 7 0,-1 21 0,-13 9 0,-6 14-2,-7 12 0,0 11 1,-3 7 0,2 2 0,1 0 1,3-5-1,3-7 2,3-10-1,5-13-1,2-17 2,1-13 1,3-13-2,3-11-2,3-12 2,4-13-2,4-10 1,4-9 0,7-1-2,3-3-4,9 7-3,-5-9-10,19 17-5,-11-6-7,14 16-6,-2 2 0,4 8 0</inkml:trace>
  <inkml:trace contextRef="#ctx0" brushRef="#br2" timeOffset="29016">20983 8735 117,'-11'12'40,"-8"-4"1,4 7-1,-6-3-36,5 7-1,0-1-2,2 2-1,1-1 0,5 0-1,3-4 0,5-4 0,0-11 0,14 5 0,1-14 3,2-4-1,1-6 1,3-5 0,-1-4-1,1 1 1,-4-1 0,-1 3 0,-6 7-2,-2 4 0,-8 14 0,0 0 0,0 0 0,0 12 0,-3 1 0,2 2 0,3 0 0,4-1 0,3-3 0,6-4 0,4-5 0,4-2 0,2-5 0,1-3 0,0-2 0,-2-2 0,-4 3 0,-5 1 0,-4 7 0,-11 1 0,5 14 0,-11 6 0,-4 3 0,-2 5 0,2 2 0,0 0-5,7-2-1,1-10-7,18 3-7,-5-21-6,23 3-7,-5-19-8,14-1 2,1-14 1</inkml:trace>
  <inkml:trace contextRef="#ctx0" brushRef="#br2" timeOffset="29203.2">21700 8422 119,'-28'32'41,"-19"10"2,1 16 0,-5 4-42,3 5 1,7 2-4,6-6-3,16-2-5,3-17-12,25 2-5,-2-22-8,19-4-6,3-17-1,15-7 2</inkml:trace>
  <inkml:trace contextRef="#ctx0" brushRef="#br2" timeOffset="29484">21739 8748 114,'-20'4'41,"-12"2"1,5 14-1,4-5-37,3 6-1,9 0-1,12-2-1,12-1 1,10-5-2,9-3 1,3-3-2,-1 0 1,-1-3-1,-8 3 2,-12 2-1,-12 4 0,-12 4 1,-11 2-1,-5 4 0,-5 0-1,0-1-1,3 0-4,-2-10-9,24 5-7,-10-20-5,26 6-9,-6-15-5,12-3-2,-1-10 2</inkml:trace>
  <inkml:trace contextRef="#ctx0" brushRef="#br2" timeOffset="30732">18765 9776 79,'-23'4'38,"19"3"1,4-7 0,40-2-32,11-5-3,25 0 1,20-7-2,25 0 0,23-4 0,15-2-2,18-2 1,7-3-1,4 1 0,3-1-1,-1 3 1,-7 0-1,-10 3 0,-10 2-1,-21 5 0,-16 1-1,-20 5-1,-26 0-3,-20 10-11,-33-8-12,-15 10-9,-31-5 0,-16 6-1,-26-4 2</inkml:trace>
  <inkml:trace contextRef="#ctx0" brushRef="#br2" timeOffset="31215.6">19077 9401 93,'24'-12'40,"-3"-3"-1,1 8-1,-14-2-38,6 4-2,-4 3 2,-10 2 3,-8 12-1,-14 6 2,-16 6-2,-9 8 0,-14 7 1,-6 6-1,-7 3 1,3 3-3,8-3 2,14-2-2,20-6 2,24-5 0,24-10-1,26-7 1,26-8-1,17-5 0,15-6 0,8-2 0,1 0-1,-2 1 0,-6 2 0,-11 5 1,-15 5-2,-12 6 1,-14 5-4,-10 0-1,-4 8-6,-17-11-10,9 11-5,-15-15-8,11 4-6,-2-12-2,11 0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3T23:54:02.59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12058 1089 69,'18'-48'36,"-18"48"0,0 0-12,0 0-18,0 0-1,-46-10 1,46 10-1,0 0 0,-52 32 0,52-32-2,0 0 1,-62 61-2,62-61 0,-29 50-1,29-50-2,-8 49-3,8-49-3,0 0-16,41 55-15,-41-55 1,58 19 0,-58-19-1</inkml:trace>
  <inkml:trace contextRef="#ctx0" brushRef="#br0" timeOffset="343.2">12507 1129 72,'0'0'39,"0"0"-3,0 0 1,0 0-33,0 0 1,0 0 0,0 0 0,-57 40-1,28 6-1,4 6 0,11 4-2,12 0 2,9-7-2,16-13 0,9-21 0,-32-15 0,46-4 1,-46 4-1,57-23 0,-57 23-1,52-38 0,-52 38-1,41-49 1,-41 49-2,17-56 1,-17 56 0,4-53-1,-4 53-1,-10-49-1,10 49-6,0 0-28,-15-61 0,15 61-1,0 0-2</inkml:trace>
  <inkml:trace contextRef="#ctx0" brushRef="#br0" timeOffset="780">13255 1072 83,'0'0'41,"0"0"0,0 0-1,0 0-34,0 0-3,0 0 2,-60 3-1,60-3-1,-50 29-1,50-29 0,0 0 0,-60 56-1,60-56 0,0 0-1,-19 53 1,19-53-1,0 0 0,35 50 1,-35-50-1,48 27 1,-48-27-1,84 33 0,-34-7 0,-9 3 1,-24 6-2,-23 4 2,-25 0-2,-11 0 1,-6-9-2,8-14-1,14-12-7,-3-20-28,29 16-2,0 0 0,7-52-1</inkml:trace>
  <inkml:trace contextRef="#ctx0" brushRef="#br0" timeOffset="1372.8">13850 1180 87,'37'-64'40,"-37"64"0,34-59 1,-34 59-36,0 0 0,37-62-1,-37 62 0,0 0 0,0 0-2,0 0 0,0 0-1,0 0 0,0 0 1,0 0 0,-38 60-1,38-60 1,-9 47 0,9-47 0,10 47-1,-10-47 1,0 0-1,75 48-1,-75-48-1,79 14-1,-31-14-1,3-6-3,7-7-8,-3-6-28,7-4 0,-4-4 0,0-4-1</inkml:trace>
  <inkml:trace contextRef="#ctx0" brushRef="#br0" timeOffset="1560">14605 845 102,'-63'22'43,"63"-22"0,-72 49 0,72-49-40,-57 56 0,-14 34-1,18 12 0,11-1-2,21-5-1,23-13-3,17-21-4,27-25-31,4-29-2,20-13 1,-70 5-2</inkml:trace>
  <inkml:trace contextRef="#ctx0" brushRef="#br0" timeOffset="1903.2">14960 1021 111,'0'0'43,"0"0"-1,0 0-5,-56-41-35,56 41-1,0 0 1,-59 21-2,59-21 0,0 0 0,-44 50-1,44-50 2,0 0 0,5 58 1,-5-58-2,0 0 2,41 61-1,-41-61 1,0 0-1,76 79-1,-49-34-1,-5 0 1,-17-6-1,-10-6-1,-11-3-4,16-30-9,0 0-23,0 0-2,0 0 0,0 0-4</inkml:trace>
  <inkml:trace contextRef="#ctx0" brushRef="#br0" timeOffset="2121.6">15064 948 104,'0'0'41,"-14"-58"2,14 58-2,0 0-40,0 0-1,0 0 0,0 0-2,0 0-5,0 0-21,52-46-11,-52 46-2,65-14 0,-65 14 0</inkml:trace>
  <inkml:trace contextRef="#ctx0" brushRef="#br0" timeOffset="2496">15625 731 93,'0'0'43,"0"0"-1,0 0 0,0 0-29,0 0-11,-60 64 1,60-64 0,0 0-2,-42 69 0,42-69 0,-10 47 0,10-47-1,0 0 1,28 59-1,-28-59 1,0 0-1,73 21 1,-73-21 0,59-13 0,-59 13-1,57-38 1,-57 38-1,43-58 0,-43 58 0,22-61-1,-22 61 0,-5-51-2,5 51-1,0 0-21,-45-48-16,45 48-1,0 0 0,-59-8-1</inkml:trace>
  <inkml:trace contextRef="#ctx0" brushRef="#br0" timeOffset="3900">16197 1202 92,'0'0'40,"0"0"0,0 0-4,0 0-32,0 0-2,0 0-1,0 0 0,47-17-1,-47 17-2,57-11 0,-57 11-1,65-13-3,-65 13-10,74-16-21,-74 16 0,74-14-2,-74 14 2</inkml:trace>
  <inkml:trace contextRef="#ctx0" brushRef="#br0" timeOffset="4087.2">16349 1339 93,'-75'53'39,"6"-6"0,23-5 0,26-18-35,47-24 0,-27 0-2,62-16 0,-62 16-1,96-31-4,-37 13-8,0-1-26,5-1-3,1 0 2,1 3-2</inkml:trace>
  <inkml:trace contextRef="#ctx0" brushRef="#br0" timeOffset="4851.6">17758 973 57,'0'0'37,"8"-59"-1,-8 59 2,0 0-27,22-54-4,-22 54-1,0 0 0,0 0-1,0 0-2,0 0-1,0 0 0,0 0-1,0 0 2,0 0-2,-28 69 1,28-69-1,-36 103 0,19-15 2,0 2-3,9-3 3,1-9-4,8-18 3,0-27-2,-1-33 2,0 0 0,0 0-1,0 0 1,23-48-4,-23 48 3,6-60-2,-6 60 2,5-85-1,-5 33 0,3-2-1,-2-5 1,4-3 2,-2-4-1,8 2-1,1-3 0,4 4 1,2 3-2,4 5 1,4 8 0,-26 47 0,57-74-1,-57 74 1,65-40 0,-65 40-1,59-2 1,-59 2 1,0 0-1,56 54 0,-56-54 1,0 64-1,0-64 0,-29 78-1,29-78 0,-49 76-3,49-76-3,-58 62-22,58-62-12,-49 45 2,49-45-3</inkml:trace>
  <inkml:trace contextRef="#ctx0" brushRef="#br0" timeOffset="5600.4">18283 1282 90,'0'0'40,"14"-46"1,-14 46-1,0 0-36,0 0-1,0 0-1,0 0 0,0 0 0,-32 15 0,10 24-1,3 2 0,4 5 0,0-2-1,11-1 1,6-13 0,19-15 0,7-21-1,-28 6 2,0 0 0,59-33-1,-59 33 0,48-35 0,-48 35 1,47-40-2,-47 40 1,0 0-1,63-59 0,-63 59-1,0 0 1,47-35-1,-47 35 1,0 0 0,41-4-1,-27 16 1,-12 11-1,4 11 1,-4-1 0,10-1 1,0-7-2,15-11 2,-27-14-1,0 0 1,0 0 1,59-26-1,-59 26 1,0 0-2,38-49 1,-38 49-4,0 0 0,32-64-3,-32 64-2,16-53-17,-16 53-18,29-55 1,-29 55-1,28-58 4</inkml:trace>
  <inkml:trace contextRef="#ctx0" brushRef="#br0" timeOffset="5974.8">19112 884 92,'0'0'42,"0"0"-1,52-43 0,-52 43-38,0 0 0,0 0-1,0 0-1,0 0 0,-32 64 2,32-64-1,-26 54 0,26-54 0,-22 63 0,22-63 0,-19 67 0,19-67 0,-11 65-1,11-65 0,0 53 0,0-53-1,0 0 1,0 0-2,35 48 1,-35-48 0,0 0-2,0 0 1,56-10-2,-56 10 3,0 0 0,0 0 0,53-26 0,-53 26-3,0 0 2,0 0-4,46-5-3,-46 5-26,0 0-7,48 7 0,-48-7 1</inkml:trace>
  <inkml:trace contextRef="#ctx0" brushRef="#br0" timeOffset="6162">19472 1220 93,'51'-21'40,"-51"21"2,0 0-13,0 0-22,0 0-1,0 0-2,0 0-1,16 34-1,-29-4-2,2-1-2,7 2-5,4-31-25,0 0-6,0 0 0,0 0-1</inkml:trace>
  <inkml:trace contextRef="#ctx0" brushRef="#br0" timeOffset="6318">19627 1001 85,'0'0'38,"-6"-63"-4,6 63-5,-6-58-64,6 58-2,6-50-1,-6 50 0</inkml:trace>
  <inkml:trace contextRef="#ctx0" brushRef="#br0" timeOffset="6520.8">19837 709 88,'50'-11'41,"-50"11"0,0 0-1,51 15-36,-51-15 0,0 0 1,18 62-2,-18-62-1,-7 64 1,7-64-1,-13 79-1,13-79-2,-13 85 0,13-85-7,-13 84-22,13-84-9,-2 74 0,2-74-3</inkml:trace>
  <inkml:trace contextRef="#ctx0" brushRef="#br0" timeOffset="6723.6">19917 1162 108,'-26'-55'42,"26"55"2,0 0-10,0 0-32,-37-54-1,37 54 0,0 0-3,0 0-4,0 0-21,48-22-14,-48 22 1,57-2-3,-57 2 2</inkml:trace>
  <inkml:trace contextRef="#ctx0" brushRef="#br0" timeOffset="7066.8">20325 1011 86,'13'50'41,"-13"-50"4,0 0-4,-30 47-36,30-47-1,0 0 2,0 0-3,-5 54-2,5-54-1,0 0-1,0 0 1,51 11-1,-51-11 1,0 0-1,58-27 1,-58 27 2,0 0-1,0 0-2,0 0 2,43-46-1,-43 46 0,0 0 3,0 0-2,-52 10 1,52-10 0,0 0 0,0 0-3,-47 51 0,47-51-5,0 0-26,0 0-11,30 51 1,-30-51-3</inkml:trace>
  <inkml:trace contextRef="#ctx0" brushRef="#br0" timeOffset="8018.4">19130 823 60,'0'0'37,"0"0"1,0 0-1,0 0-31,0 0 0,0 0 1,0 0-2,0 0-1,0 0-1,0 0-1,0 0 0,0 0-1,0 0 1,-36 66 2,36-66-1,-19 63-1,19-63 1,-18 75 0,20-49-1,-17 59 1,-1-5-2,5-5-1,-2-13 0,8-8 0,0-20-1,7-15 1,-2-19 1,11-6-1,-11 6 1,0 0-1,0 0 2,0 0-1,10-57 0,-10 57-2,0 0 0,18-63 0,-18 63 0,0 0 0,24-63 0,-24 63 0,0 0 1,29-60 0,-29 60 1,0 0-1,0 0 3,31-47-1,-31 47-1,0 0 1,0 0 0,8 25 0,-1 12-1,-1 9 1,-6 2-3,5 2 1,-3 0-1,5-8-1,0-14-1,3-19-1,9-6-7,-19-3-25,0 0-4,0 0 0,0 0 0</inkml:trace>
  <inkml:trace contextRef="#ctx0" brushRef="#br0" timeOffset="9235.2">20344 1124 57,'0'0'37,"0"0"-3,0 0 3,0 0-31,0 0 0,0 0 1,0 0-1,0 0 0,0 0-2,0 0 0,0 0 0,0 0-1,0 0-1,49-20-1,-49 20 1,0 0-2,49-25 1,-49 25 0,0 0-1,0 0 1,38-47 0,-38 47 0,0 0 0,0 0 1,0 0-1,-60-26 1,60 26 0,-50 11-2,50-11 3,-52 25-1,52-25 1,0 0 0,-55 57-1,55-57 0,0 0-1,2 66 0,-2-66-4,0 0-1,68 52-15,-68-52-23,75 13-1,-75-13 0,93-3-2</inkml:trace>
  <inkml:trace contextRef="#ctx0" brushRef="#br0" timeOffset="10264.8">17892 1782 63,'-47'1'34,"6"0"0,0-7-9,12 12-17,-3-5 0,14 5-1,-4-7 0,11 5 0,11-4-2,0 0 0,12 5-1,26-6-1,23-3-1,22-1-1,23 1 1,23-2-1,24-1 0,16-2 0,13-4 0,10 3 1,3-3 0,4 1 0,-4-1 0,1-1-1,-9 3 1,-7 1-1,-12 4 0,-19 1-2,-17 0 1,-17 2 0,-19-1-1,-18 0 0,-19-2 1,-16-3-3,-12 2-4,-28-10-31,-3 17-2,-30-18 0,-13 18-1</inkml:trace>
  <inkml:trace contextRef="#ctx0" brushRef="#br0" timeOffset="10795.2">18622 2223 78,'-6'-20'38,"2"8"-1,-11-3 1,-3 10-34,0 5-2,-2 14 1,-5 5 0,-2 12-1,-3 5 1,2 13-1,-1 3 0,9 6-1,5-2 0,13-5 0,10-8 0,13-10 0,13-13-1,12-18 0,10-15 1,1-12 0,1-10-1,-2-7 0,-7-4 1,-11-4-1,-11-1 1,-15 4 0,-13 5-1,-14 7 1,-10 7-2,-9 6 2,-7 11-3,-5 11 0,4 12-3,-3-5-13,21 18-21,1-6 0,25 7-2,8-9-1</inkml:trace>
  <inkml:trace contextRef="#ctx0" brushRef="#br0" timeOffset="10982.4">19437 2299 70,'0'0'40,"-14"0"-2,1-1-2,-2-6-22,-5-12-38,20 19-15,2-22 1,15 13-1,0-10 1</inkml:trace>
  <inkml:trace contextRef="#ctx0" brushRef="#br0" timeOffset="11216.4">19796 2093 90,'-19'15'40,"-1"0"0,-12-4 0,7 16-35,-7-6-2,6 5-1,4 0 1,9 1-1,8-2 0,17-6-1,16-7 1,16-12-3,15-11 1,8-8-1,8-6-2,-1-11-3,7 3-16,-17-15-16,-4 7-1,-26-5-1,-10 15 0</inkml:trace>
  <inkml:trace contextRef="#ctx0" brushRef="#br0" timeOffset="11356.8">20017 2061 81,'-58'60'41,"-7"0"-1,13 15 0,2-9-20,17 1-20,15 3-5,4-24-32,31 2-2,-1-18-1,16 0-1</inkml:trace>
  <inkml:trace contextRef="#ctx0" brushRef="#br0" timeOffset="12074.4">10561 3554 89,'0'0'39,"-15"6"-2,26 0 2,11-12-35,15-1-1,17-6 0,13 0-1,12-2 0,6-3-2,8 3-1,-5-1-2,-4 15-7,-22-6-27,-7 17 0,-24-3-1,-9 10-1</inkml:trace>
  <inkml:trace contextRef="#ctx0" brushRef="#br0" timeOffset="12246">10716 3833 92,'-67'34'38,"19"0"-2,16-13 2,22-6-36,39-15-1,26-12-2,26-8-3,18-20-3,25 3-25,-4-17-3,8 0-1,-14-13-1</inkml:trace>
  <inkml:trace contextRef="#ctx0" brushRef="#br0" timeOffset="12526.8">11256 3187 99,'-41'6'38,"11"-9"0,30 3-2,21 2-34,24-4 0,18-1-1,11 9 2,5 4-1,1 9 0,-5 10 0,-10 11-1,-19 14 0,-18 12 0,-25 6 0,-19 6-1,-19 3 0,-12-5 0,-10-5 0,-3-12-2,6-9-2,3-25-6,24-4-27,5-29-2,28-7-1,9-21-1</inkml:trace>
  <inkml:trace contextRef="#ctx0" brushRef="#br0" timeOffset="13244.4">12436 3546 72,'7'-50'36,"7"15"1,-8-3 0,6 20-28,-12-4-1,0 22-3,0 0 1,-6 19-2,-7 11-2,3 14 0,-3 10-1,1 13 0,1 10 0,3 7-1,2 1 1,8-2-1,4-6 1,2-12 0,4-10-1,-1-13 1,2-15 0,-2-16 0,-11-11 0,17-32-1,-13-5 1,0-11 0,-3-14 0,0-11-1,0-13 1,2-8-1,0-8 1,3 3 0,3 3-1,5 6 1,5 11 0,6 13-1,4 15 1,5 17-1,2 20 0,3 15 0,-2 11 1,-2 10-1,-6 8 0,-8 10 0,-12 6 0,-12 7 0,-13 5 0,-14 3-1,-9 1 1,-11-2-2,-1-3-1,-2-11-3,12 3-17,1-23-16,23-1 1,6-23-1,24 2-2</inkml:trace>
  <inkml:trace contextRef="#ctx0" brushRef="#br0" timeOffset="13852.8">13106 3816 90,'1'-21'38,"-8"-6"1,5 15 0,-16-3-30,7 13-6,-5 6 0,-2 10-1,-3 9 0,2 7-1,0 5 0,5 1-1,6 1 1,7-1-1,8-6 0,9-7 1,8-11-1,11-9 0,3-6 1,4-9-1,1-6 1,-1-5-1,-3-4 1,-5 2-1,-7 2 1,-8 1 0,-6 5-1,-7 4 0,-6 13 0,0 0 1,-12-2-1,2 13 0,0 6 0,1 4-1,3 4 1,3 3 0,3 0 0,6-2 0,3-4 0,5-4 0,1-8 1,3-5-1,0-9 1,0-6 0,-2-12 0,-1-5-1,-2-5 1,-3-5-1,-2-2 0,-3-1-1,1 1-2,-2 0-2,7 17-11,-8-12-22,16 14-2,-7-6 1,14 12 0</inkml:trace>
  <inkml:trace contextRef="#ctx0" brushRef="#br0" timeOffset="14258.4">13910 3303 75,'0'0'40,"-14"7"-2,6 19 1,-12-4-15,5 21-21,-3 6 1,1 12-1,0 6 0,0-1-1,3-1 0,3-6-1,2-4 0,5-10 0,4-8 0,5-11-1,3-7 1,4-10-1,4-10 1,5-11-1,2-6 0,0-4 1,0-6 0,-2 2-1,-2-1 1,-4 5-1,-4 6 0,-11 16 1,9-10-1,-9 10-1,-3 18 1,1-2-2,3 5-1,1 0-1,9 3-1,-1-7-3,13 6-4,-6-19-21,16 7-6,-4-18 3,9 5-1</inkml:trace>
  <inkml:trace contextRef="#ctx0" brushRef="#br0" timeOffset="14445.6">14286 3765 93,'0'0'36,"-4"-10"1,-1 25 1,-14-2-28,8 15-4,-4 2-2,2 5-2,3-2-1,4 1-1,7-6-2,7-10-1,13-3-12,-2-27-21,15 1-2,-5-20 0,11-3-2</inkml:trace>
  <inkml:trace contextRef="#ctx0" brushRef="#br0" timeOffset="14804.4">14509 3115 101,'9'18'37,"-9"-18"1,22 30-9,-9-22-23,9 4-1,-1-7-1,2 1-2,1-2-1,0-1-1,0-1 0,-2 3 0,-3 2 1,-4 3-1,-4 5 1,-4 8 1,-7 6-1,-4 9 1,-4 6 0,-1 5 0,-3 2 0,0 7 0,-1 0-1,2-3 0,3-3 0,2-6-3,5-6 0,1-11-3,8 7-17,-8-36-15,14 20-3,-14-20 0,11-13-1</inkml:trace>
  <inkml:trace contextRef="#ctx0" brushRef="#br0" timeOffset="14991.6">14535 3596 107,'-19'-5'42,"13"15"0,-5-9-1,11-1-30,13 3-9,8-7 0,6-1 0,7-2-2,13-5-3,8-2 0,18 8-12,-7-15-22,17 14-3,-14-10-1,4 16 0</inkml:trace>
  <inkml:trace contextRef="#ctx0" brushRef="#br0" timeOffset="15350.4">15062 3689 109,'-35'21'39,"11"5"1,1-17-1,23-9-37,0 0-1,36-2 1,-1-12-1,3 0 1,3-6-1,1-5 0,-1 0 0,-10 0 1,-9 1-2,-9 3 1,-9 3 0,-9 7 0,-10 6 0,-7 10-1,-8 8 1,-6 11-1,-5 8 0,3 4 0,4 4 1,9 1-2,12-3 2,17-6-1,18-8-2,15-12 0,21-5-4,4-18-9,27 5-24,-7-20-1,10 4-1,-10-16-1</inkml:trace>
  <inkml:trace contextRef="#ctx0" brushRef="#br0" timeOffset="15537.6">15785 3529 110,'-21'13'41,"-3"-11"-1,24-2 0,0 0-38,24-8-2,11-5-1,1-1-1,7 2-3,-1-14-14,13 16-20,-14-9 0,-1 16 1,-20-5-3</inkml:trace>
  <inkml:trace contextRef="#ctx0" brushRef="#br0" timeOffset="15693.6">15788 3706 108,'-64'42'39,"19"3"1,5-19-1,35-7-36,5-19-3,39 0-2,13-10-8,4-21-27,26 2-1,0-13-2,15 1-1</inkml:trace>
  <inkml:trace contextRef="#ctx0" brushRef="#br0" timeOffset="16894.8">17122 3247 58,'-17'-15'36,"-3"11"-1,-9 4 1,2 12-22,-11 2-9,3 18 1,-3 4 0,6 14-1,0 3-1,10 7-1,9-1 0,13-1-1,15-3-1,14-12 0,15-11 0,15-15-2,10-15 2,6-12 0,1-13-2,-7-11 3,-7-12-2,-12-7 1,-16-7-1,-16-1 1,-17 3-1,-13 2 1,-13 4-1,-9 6 0,-5 14 0,-3 9-1,0 16 0,2 7-2,11 19-5,-5 0-28,30 19-2,6-7-1,26 8-1</inkml:trace>
  <inkml:trace contextRef="#ctx0" brushRef="#br0" timeOffset="17066.4">17898 3512 95,'0'0'39,"-22"-13"-3,14 1-4,8 12-58,6-29-13,4 15 1,1-10-1</inkml:trace>
  <inkml:trace contextRef="#ctx0" brushRef="#br0" timeOffset="17316">18279 3246 86,'-18'21'39,"-12"-5"0,7 14 1,-4-5-36,8 4 0,7-1-1,10 1 0,14-7 0,16-5-1,15-10-1,15-9-1,12-9-1,6-8-1,7-8-1,-3-10-4,4 11-13,-20-23-19,1 11 0,-26-10 0,-6 11 1</inkml:trace>
  <inkml:trace contextRef="#ctx0" brushRef="#br0" timeOffset="17472">18737 3087 96,'-52'44'39,"-11"7"1,11 23-1,3 1-35,12 7-1,12-1-2,12-7-3,19-4-6,1-21-29,30-6-2,0-20-1,17-4-1</inkml:trace>
  <inkml:trace contextRef="#ctx0" brushRef="#br0" timeOffset="18033.6">19634 3298 85,'-27'23'37,"-7"13"0,-13 3 0,3 8-36,-10 4 0,2 3 0,4-3-2,4-10-3,17 0-5,3-24-13,26 3-11,-2-20-1,19-5-2,-4-20 9,16 6 15,-11-10 11,-4-4 7,6 11 15,-22-10 12,8 16 4,-13-7 0,5 23-5,-7-15-17,7 15-6,11 2-3,7 3-3,10-1-2,10-2-1,11 2-3,8-6-3,18 9-25,-5-16-7,14 8 0,-7-11-3</inkml:trace>
  <inkml:trace contextRef="#ctx0" brushRef="#br0" timeOffset="18236.4">20339 3246 96,'-30'13'39,"-13"-3"0,7 14-1,-4-1-35,5 3-2,5 3 0,8 2-1,14 1-4,6-11-7,28 5-26,4-16-1,22 1 0,0-14-2</inkml:trace>
  <inkml:trace contextRef="#ctx0" brushRef="#br0" timeOffset="18548.4">20647 3236 94,'-22'18'39,"-11"2"1,5 19 0,-13-9-34,15 16-2,2 1-1,9 3 0,9-4-1,11-4 0,10-15 0,10-9-1,8-15 0,9-11-1,2-13 1,3-12 0,-3-9-1,-4-6 0,-8-2-1,-8-1 1,-10 4-2,-10 6 0,-9 8 0,-11 10-2,-1 16-1,-9-2-6,12 21-27,-8-6-1,15 12 1,7-18-2</inkml:trace>
  <inkml:trace contextRef="#ctx0" brushRef="#br0" timeOffset="18891.6">21189 3228 98,'0'0'40,"-21"-14"0,10 16 0,-15-2-35,8 8-1,-4 1-1,4 8-1,3 1-1,6 4 0,8 0 0,8 0 0,9-3-1,8 0 0,8-2 1,2-3-1,-1-1 0,-2-1 1,-8 2-1,-6 1 0,-13 2 0,-11 3-1,-10 3 0,-10-2 0,-3 2-1,-5-5-2,6 5-5,-10-18-27,22 5-3,-2-16-1,19 6 0</inkml:trace>
  <inkml:trace contextRef="#ctx0" brushRef="#br0" timeOffset="19375.2">21875 2981 99,'-14'15'39,"-10"-7"1,1 17-3,-10-7-31,5 8-1,1 2-1,2 5-1,6 0-1,12 2 0,12-5 0,19-1-1,15-8-1,15-8-1,15-8 0,10-8-3,10-2-3,-7-24-23,13 11-9,-16-18 0,-2 10-1,-20-12 0</inkml:trace>
  <inkml:trace contextRef="#ctx0" brushRef="#br0" timeOffset="19531.2">22263 3019 106,'-42'47'38,"-3"-4"2,15 13-3,5-6-36,8 1-2,14 3-6,-1-14-29,25 2-2,2-18 0,17 0-2</inkml:trace>
  <inkml:trace contextRef="#ctx0" brushRef="#br0" timeOffset="19858.8">22612 3012 109,'-27'14'40,"-10"-4"0,12 17-2,3-8-36,10 6 0,9-4 0,9 3-1,11-4 0,6-1 0,7 0-1,0 2 0,-1-4 1,-5 3-1,-5-2 1,-8 2-1,-7 0 1,-6-1-1,-5-4 0,-3-2 0,-1-4-1,-3-5-3,14-4-7,-22-8-26,25-3-3,-4-15 1,15 3-2</inkml:trace>
  <inkml:trace contextRef="#ctx0" brushRef="#br0" timeOffset="19999.2">22662 2973 115,'-19'-19'40,"19"19"-1,2-20-6,10 6-35,16 13-29,-3-17-6,12 15-1,-1-9-2</inkml:trace>
  <inkml:trace contextRef="#ctx0" brushRef="#br0" timeOffset="20373.6">23154 2688 98,'-39'10'39,"10"15"1,-5-8-2,14 11-31,4-2-1,14 3-1,5-3-1,11 2-1,10-11 0,9-3-1,5-8 0,4-6-1,1-10-1,-4-7-1,-4-7 0,-6-8-1,-10-1 1,-8-4-1,-9 1 0,-10 4-2,-8 6 1,-12 9 0,-6 19-6,-16-5-21,12 25-8,-7-5-1,15 15-1</inkml:trace>
  <inkml:trace contextRef="#ctx0" brushRef="#br0" timeOffset="20482.8">23321 2848 74,'-12'-17'31,"-2"10"-26,-10-4-4,1-6-11,0 0-30</inkml:trace>
  <inkml:trace contextRef="#ctx0" brushRef="#br0" timeOffset="21996">12434 5054 72,'-8'-17'38,"8"17"-1,-9-22 0,9 22-31,-12-14 0,12 14-2,0 0 0,-10 12-2,7 8 2,-1 13-3,1 13 2,1 14-2,-1 15 1,-1 9-2,1 12 2,-1-2 1,3-1-3,2-7 2,3-11 0,3-14-1,1-15 2,1-16-2,3-18 0,-2-16-1,2-18 1,-3-12-1,0-15-1,-4-8 0,-3-15 0,0-10 0,-2-10 0,0-6 0,-1-1 0,2 3 1,0 5-1,4 9 1,3 12-1,6 13 1,5 17 1,7 15-2,4 15 2,6 13-1,1 7 0,3 9 1,-2 6-1,-4 6 0,-10 8 0,-10 6 1,-15 5 1,-16 3-2,-13 0 1,-11 1-1,-7-2 1,-6-8-2,2-5-1,3-11-2,14-4-8,-2-20-24,37-4-4,0 0 1,11-1-2</inkml:trace>
  <inkml:trace contextRef="#ctx0" brushRef="#br0" timeOffset="22651.2">12967 5925 92,'-5'-19'35,"6"9"2,-4-5-1,3 15-30,1-18-4,-1 18 2,0 0 0,0 0-2,0 0 0,5 12-1,-8 3 3,0 7-3,-2 2 2,1 5-3,-1 1 3,3 1-3,-1-4 2,6-3-1,1-8-1,4-5 1,5-11-1,3-8 1,4-10-1,2-5 1,1-6-3,2-2 4,-5 1-4,0 1 4,-6 5-4,0 6 3,-8 6-2,-6 12 2,0 0-1,0 0-1,-4 26 3,-2-6-3,3 5 3,1 1-3,1 1 4,4-2-4,5-5 4,4-3-2,3-10 0,2-5 0,4-9 0,-2-7-1,3-6 0,-3-8 1,0-3-3,-2-7 1,-2 0-3,-4-6-1,3 9-9,-14-11-23,15 14-2,-8-7-3,11 7 1</inkml:trace>
  <inkml:trace contextRef="#ctx0" brushRef="#br0" timeOffset="23072.4">13699 5385 102,'-3'20'39,"-11"-5"1,4 17-4,-5-2-32,4 8-1,-4 6 0,2 9-1,-2 2 0,4 1 1,1-1 0,3-3-1,4-7 0,3-4 0,2-11 0,8-9 0,4-14 0,5-7-2,3-9-1,1-7 3,2-5-4,-1-3 3,-2 0-2,-4-2 2,-3 8-2,-4 2 2,-6 5-1,-5 11 0,0 0 0,0 0 0,3 22 0,-6-3-2,2 2 2,0 1-3,2 3 2,2-6-4,5 1 0,-8-20-9,29 10-22,-12-19-3,13 0 0,-4-14 2</inkml:trace>
  <inkml:trace contextRef="#ctx0" brushRef="#br0" timeOffset="23244">14095 5755 104,'1'19'38,"-18"-2"1,4 10 2,-4-7-37,5 0 0,2-3-2,5-2-3,5-2 2,0-13-4,15 14-4,-15-14-30,25-9-1,-13-6 1,11-2-2</inkml:trace>
  <inkml:trace contextRef="#ctx0" brushRef="#br0" timeOffset="23400">14177 5232 81,'-17'-27'34,"-3"13"-2,3 8-9,1 14-54,16-8 0,-6 15-4,6-15 2</inkml:trace>
  <inkml:trace contextRef="#ctx0" brushRef="#br0" timeOffset="23602.8">14446 5182 100,'-11'24'39,"1"19"1,-9 0-1,9 11-34,-8 7-2,5 11 1,-2 5-2,3 4 0,2-2 0,2-4-1,6-6-1,2-10-3,10-4-9,-9-27-24,18-7-3,-7-23 0,12-6-3</inkml:trace>
  <inkml:trace contextRef="#ctx0" brushRef="#br0" timeOffset="23790">14312 5564 111,'-27'6'41,"13"9"0,0-13-2,14-2-38,19 3-1,8-7-3,11 5-5,-6-10-27,21 8-5,-6-7 1,6 4-2</inkml:trace>
  <inkml:trace contextRef="#ctx0" brushRef="#br0" timeOffset="24148.8">14650 5627 82,'-24'33'40,"-4"-11"0,11 9 0,0-12-21,17 0-14,0-19-2,34 12-1,-2-16 0,10-10 0,4-4-1,2-9 0,-4-3 0,-9 0-3,-11 5 3,-10-1-1,-15 3 0,-12 7 0,-10 8 0,-11 11 1,-6 10-1,-3 9 1,0 13-1,4 7 3,4 8-2,9 1 1,10-2 0,15-5-1,15-8 0,12-11-3,24-10-4,4-23-21,27 2-11,-1-20-3,12-4-1,-4-13-2</inkml:trace>
  <inkml:trace contextRef="#ctx0" brushRef="#br0" timeOffset="24523.2">15865 5367 86,'-21'15'37,"7"-9"0,14-6-2,11 8-32,4-26-39,31 7-1,1-11-1,8 6 0</inkml:trace>
  <inkml:trace contextRef="#ctx0" brushRef="#br0" timeOffset="24694.8">15905 5593 101,'-33'33'40,"24"-4"-1,9-29-2,39 0-40,22-6-16,13-24-19,18 0 0,0-12-3,10-1 2</inkml:trace>
  <inkml:trace contextRef="#ctx0" brushRef="#br0" timeOffset="26379.6">17193 5028 43,'-6'-21'33,"-2"5"1,-8 1-1,4 13-23,-17-3-3,7 18 0,-14 3 0,6 16-2,-8 6 0,4 14-1,-1 6 1,9 5-2,4 2 1,11-1-2,11-4 1,12-7-2,11-10 0,17-13-1,12-17 1,9-15-1,10-16 0,-1-15 1,1-16-1,-5-7 0,-9-7-1,-14-1 1,-18-1-1,-17 7 1,-18 10-2,-17 11 3,-14 13-3,-10 11 2,-7 12 1,1 7-2,7 10-1,7-2-4,32 10-29,6-11-1,30 2-2,15-11-1</inkml:trace>
  <inkml:trace contextRef="#ctx0" brushRef="#br0" timeOffset="26551.2">17943 5149 91,'-30'15'38,"-4"-11"-1,6-6-8,14-3-67,5-11 1,20 1-4,8-8 1</inkml:trace>
  <inkml:trace contextRef="#ctx0" brushRef="#br0" timeOffset="26988">18176 4877 64,'15'-13'39,"-4"-7"-2,6 9 2,-6-4-34,4 9 0,-15 6 0,18 2-1,-17 16-1,-3 9-1,-10 9 1,-2 8 0,-4 4 1,1 3-2,-1-1 2,8-3-2,6-9 1,12-9-2,17-14 2,13-15-3,16-8-3,11-13 0,13-8-3,-2-11-2,9 4-6,-18-17-23,5 12-3,-22-11 0,-6 11 2</inkml:trace>
  <inkml:trace contextRef="#ctx0" brushRef="#br0" timeOffset="27128.4">18725 4801 79,'-51'36'38,"-9"5"0,10 19 1,-4 1-31,17 8-3,10 0-1,13-1-2,14-5-2,11-14-7,27-3-28,2-17-3,22-6-2,3-19 0</inkml:trace>
  <inkml:trace contextRef="#ctx0" brushRef="#br0" timeOffset="27346.8">19302 4980 78,'-35'28'41,"-4"17"-2,-11 0 1,6 8-36,-1 1-2,5 2-2,4-3 0,3-11-5,16 7-15,-2-25-17,16-6 0,3-18-2,0 0 2</inkml:trace>
  <inkml:trace contextRef="#ctx0" brushRef="#br0" timeOffset="27502.8">18956 5265 94,'-5'-22'41,"5"22"1,7-17-1,9 17-33,5 0-4,12 4-1,7 0-2,10-2-1,9 5-5,1-15-17,17 12-18,-10-12 1,5 3-3,-12-9-1</inkml:trace>
  <inkml:trace contextRef="#ctx0" brushRef="#br0" timeOffset="31792.8">19848 5392 48,'0'0'34,"6"-19"1,-6 19-3,3-28-21,6 17-3,-7-9 0,4 6-4,-2-5 0,3 4-2,-2-3 0,0 2-1,2 0-2,0 3 3,-1 1-1,-6 12 1,13-10 0,-13 10-1,11 10 1,-6 5-1,-2 6 3,2 6-3,-1 3-1,1 3 1,2-1-1,3-3 1,1-5-1,4-4 1,3-12 0,0-8 0,2-11 0,3-12 0,-1-11 1,0-7-1,-3-8-1,-6-7 0,-3-5-1,-3-5 1,-7-2-1,-5-1 1,-4 6-2,-3 6 2,-3 7 1,2 9-1,2 8 1,2 10-1,2 12 1,7 11 0,0 0-1,15 4 1,8 1-1,13-3 1,11-2 0,13-4-1,13-6 1,8-5 0,8-2-1,3-6-2,1 5 0,-9-4-6,3 15-27,-25-4-4,-4 16 0,-22-2-1</inkml:trace>
  <inkml:trace contextRef="#ctx0" brushRef="#br0" timeOffset="32323.2">20589 5016 74,'5'-10'39,"-5"10"-2,21-14 1,-6 5-35,2 3-1,0 1 0,3 7 0,-5 0 0,-1 6-1,-7 3 0,-6 6 0,-7 3 0,-6 5 1,-8 1 1,-2 2-1,-6 1 2,4-2-2,0-1 1,8-3-1,8-5 1,12-4-2,13-7 0,13-5 0,13-4-1,8-5-1,9-2 0,0-7-6,9 6-30,-17-6-2,-2 9-1,-16-4-1</inkml:trace>
  <inkml:trace contextRef="#ctx0" brushRef="#br0" timeOffset="32760">19908 5742 78,'-28'8'39,"28"-8"0,0 0 1,33-2-31,23-17-4,29-2 0,22-8-1,20-1-1,15-5 0,10 1-1,-1 3-2,-8 3-1,-15 10-2,-20-3-5,-11 19-29,-33-5-2,-18 14-1,-25-5 0</inkml:trace>
  <inkml:trace contextRef="#ctx0" brushRef="#br0" timeOffset="33462">20403 6091 97,'0'0'38,"0"0"1,12-7-1,-2-6-34,16 2 0,4-3-1,6 4 0,-1-1-1,1 4-1,-4 3 0,-5 5 0,-11 8-1,-12 13 1,-13 7-1,-13 8 1,-10 4 1,-5 8-1,-7 0 1,2 1 0,3-6 0,10-5 0,9-9-1,19-8 1,16-11-1,17-7 0,13-9-1,12-5-1,10-3-1,3-9-3,13 12-22,-15-16-12,-1 10-2,-15-6 0,-5 7-1</inkml:trace>
  <inkml:trace contextRef="#ctx0" brushRef="#br0" timeOffset="38376">16890 5460 1,'0'0'27,"0"0"1,0 0 2,0 0-14,5-16-5,-5 16-1,0 0-1,0 0-2,1-13-2,-1 13-1,0 0-1,0 0 1,0 0-1,0 0-1,0 0 1,0 0 1,0 0 1,20-7-1,2-8 0,23-2 0,19-12 0,25-2 0,20-8-3,26-1 1,21-2-3,12 3 0,7 5-2,-4 3 1,-5 9-1,-13 4 0,-16 8 1,-21-2-2,-20 9-1,-23-8-2,-11 8-1,-26-12-5,-6 9-20,-23-4-2,-7 10 1,-17-14 1</inkml:trace>
  <inkml:trace contextRef="#ctx0" brushRef="#br0" timeOffset="39187.2">17290 4428 40,'-7'-22'33,"-7"1"1,0 6-1,-12-3-24,5 15 0,-12-6-2,7 16 0,-9 1-2,7 12-1,-2 3 0,6 12-2,1 5 1,9 7-2,4 4 1,12 2-1,7-2 0,13-4 0,8-10 0,12-9 0,7-16 0,6-12 0,2-13 0,-2-12-1,-1-10 1,-9-10-1,-7-3 1,-10-2-1,-12 1 0,-11 5 1,-15 4-1,-11 8 0,-11 11 0,-12 12 1,-5 9-2,-2 8 1,5 9-1,6 2-4,20 12-7,7-13-26,32 3 0,11-12-1,22-1 0</inkml:trace>
  <inkml:trace contextRef="#ctx0" brushRef="#br0" timeOffset="39358.8">17812 4460 86,'-40'11'38,"-1"-9"-2,9-3-6,19 1-67,4-14 0,21 5-3,5-11 2</inkml:trace>
  <inkml:trace contextRef="#ctx0" brushRef="#br0" timeOffset="39702">18096 4302 82,'-12'-3'39,"12"3"-1,5-20 0,15 4-36,7-5-1,12 3 1,0 1 1,2 4-1,-6 6 0,-5 8 0,-7 8-1,-10 9 1,-12 8-1,-11 11 0,-11 5 1,-3 2-2,-3-1 1,1 0-1,5-5 1,11-8-1,12-10 0,18-15-2,18-3-1,11-22-19,27 11-17,1-13 0,15 7-3,-4-5 1</inkml:trace>
  <inkml:trace contextRef="#ctx0" brushRef="#br0" timeOffset="40731.6">20315 6091 51,'-13'-8'32,"13"8"2,0 0 0,-13-17-20,13 17-2,0 0-3,15 0-2,-15 0-1,30 17 0,-4-2-2,13 10 0,6 3-1,12 5-1,5 2-1,5 1-1,2 1-2,-7-10-4,6 6-29,-21-9-3,-3 0 0,-13-8-1</inkml:trace>
  <inkml:trace contextRef="#ctx0" brushRef="#br0" timeOffset="41808">12459 7463 56,'-1'-21'35,"-1"0"-1,1 3 0,-7-4-23,8 22-3,-3-23-2,3 23-1,0 0-1,0 16 0,-1 9-2,2 13 0,1 10-1,-1 12 0,0 8-1,1 4 1,-1-2-1,1-3 1,-1-8 0,0-10 0,-1-14 0,1-11 0,-1-24 0,0 0 0,5-21 0,-2-12-1,-1-16 1,2-8-1,-2-12 1,1-8-1,-2-1 1,1-4 0,0 5 0,1 7 1,1 7 0,4 11 0,3 11-1,4 9 1,2 11-2,5 14 2,3 9-2,0 10 1,1 5-1,-6 12-2,-3 5 2,-8 8-1,-13 3 0,-8 3 0,-11 1 0,-9-1 0,-5 0-1,-3-10 2,3-3-3,2-8-2,17 3-4,2-23-14,25 9-15,7-14 0,17 4-1,8-8 2</inkml:trace>
  <inkml:trace contextRef="#ctx0" brushRef="#br0" timeOffset="42322.8">13004 7795 67,'0'11'37,"0"-11"0,0 0 1,-20-3-29,20 3-3,-12 0 0,12 0-2,-14 10-1,5 0 0,-1 4-2,2 3 1,-1 2-1,2 0 0,1 0 0,5-2 0,3-4 0,-2-13 0,17 9-1,0-14 0,4-6 1,2-4-1,1-5 0,4-2 0,-3-1 1,1 1-1,-4 4 0,-4 2 0,-4 4 0,-3 5 0,-11 7 0,0 0 0,3 15 0,-6 1 1,-3 5-1,4 2 0,-3 2 0,5 0 1,3-2-1,2-4 0,7-6 1,-1-7-1,5-10 1,3-5-1,2-7 1,-1-5-1,0-5-1,-1-5 0,-1-2-1,-1-2-2,0 1-1,-5-7-6,14 12-21,-13-10-6,9 9 0,-5-7-1</inkml:trace>
  <inkml:trace contextRef="#ctx0" brushRef="#br0" timeOffset="42744">13625 7301 76,'0'0'38,"17"-5"-2,-17 5 0,13 28-28,-19-6-1,7 11-2,-8 3-1,3 10-2,-9 0 0,1 6 1,-4 1-1,1 2 0,-2-2 0,2-3-1,0-6 0,4-6 1,5-8-2,8-11 1,5-7-1,5-11 1,8-7-1,4-6 0,5-6 0,1-2 0,1-4 0,-3 3 0,-1 1 1,-6 5-1,-5 5 0,-3 5 0,-13 5 1,13 9-1,-12 4-1,-2 2 1,0 4-1,-1 0-1,4 4 0,-2-6-2,6 4-2,-1-11-1,14 5-6,-19-15-20,34-1-3,-12-9-1,11 0-1</inkml:trace>
  <inkml:trace contextRef="#ctx0" brushRef="#br0" timeOffset="42915.6">14096 7755 57,'4'-12'37,"-4"12"0,0 0 0,-9 26-11,-9-9-18,7 10-3,-3 1-3,2 1 0,3 0-2,3-5 0,7-4-3,-1-20-7,20 8-27,-5-20 0,10-4 0,0-15-2</inkml:trace>
  <inkml:trace contextRef="#ctx0" brushRef="#br0" timeOffset="43071.6">14224 7377 86,'-16'-28'37,"-1"4"-2,8 1-3,15 9-63,0-7-1,18 0-2,7-5-2</inkml:trace>
  <inkml:trace contextRef="#ctx0" brushRef="#br0" timeOffset="43227.6">14660 7221 96,'-5'42'36,"-2"12"2,-13 0-2,1 14-32,-5 0 0,6 5-3,-2-8 0,6-2 0,6-6-3,1-12-3,13 0-22,-6-24-11,11-6 0,-11-15-2</inkml:trace>
  <inkml:trace contextRef="#ctx0" brushRef="#br0" timeOffset="43414.8">14499 7607 93,'-13'13'39,"-3"-4"1,14 6-1,2-15-35,13 3-4,17-10-2,8-13-6,26 4-29,-4-10-1,17 5-1,-1-7-1</inkml:trace>
  <inkml:trace contextRef="#ctx0" brushRef="#br0" timeOffset="43789.2">15131 7650 72,'-22'23'41,"1"-11"-2,21-12 1,0 0-16,10-11-24,20-7 1,9-4 0,6-2 0,-1-4-1,-1 0 1,-7 2-1,-10 4 0,-13 2 0,-15 8 0,-11 6 1,-17 9 1,-8 10 0,-11 8 0,-2 10 0,-3 6 0,7 7 1,7-1-2,14 0 1,16-7-1,20-9-2,21-10 0,18-16-3,26-1-11,0-23-23,25 0-3,-5-12 1,8 2-3</inkml:trace>
  <inkml:trace contextRef="#ctx0" brushRef="#br0" timeOffset="43929.6">15645 7832 104,'-36'21'38,"13"-11"-3,23-10-33,-13-14-42,28-1 1,7-8-3</inkml:trace>
  <inkml:trace contextRef="#ctx0" brushRef="#br0" timeOffset="81385.2">16163 7464 83,'14'-16'40,"9"6"-3,5-6 1,8 2-35,9 1-2,7 4 0,5 2-2,-2 1-2,6 12-10,-13-5-23,-1 5 0,-11-4-1,-8 3-1</inkml:trace>
  <inkml:trace contextRef="#ctx0" brushRef="#br0" timeOffset="81572.4">16234 7537 82,'-40'21'36,"15"-11"-1,25-10 1,22 6-33,24-13-3,21-2-2,12-7-5,18 2-27,-3-2-1,5 4-1,-9-1 0</inkml:trace>
  <inkml:trace contextRef="#ctx0" brushRef="#br0" timeOffset="82258.8">17342 7703 80,'14'-20'37,"0"-10"-2,5-2 2,-8-13-34,4 7-1,-2 1 0,0 6-1,-5 5 1,-2 7-1,-4 8-1,-2 11 1,0 0-1,0 0 1,3 23-1,0 0 1,-1 3-1,3 4 1,2 1 0,3-1 0,2-4 0,6-6 0,2-11 1,3-11 0,1-13 0,4-13 0,0-16 0,1-12 0,-1-13 0,-4-12 0,-4-7-1,-3-5 0,-4 1 0,-5 6 1,-3 10-1,-3 10 0,-2 14 1,1 15-1,4 14 1,7 13-1,13 7 1,14 8-1,14 1 0,12 1-2,17 1-1,10-4-4,20 8-31,-10-10-1,5 6-2,-19-5-1</inkml:trace>
  <inkml:trace contextRef="#ctx0" brushRef="#br0" timeOffset="82633.2">18157 7196 105,'13'-3'39,"20"1"0,2-13-1,18 0-35,-3-1-2,4 2 1,-4 1-1,-5 8 0,-12 7 0,-16 8-1,-15 10-1,-16 11 1,-17 7 1,-12 5-2,-10 2 2,-3 0 0,2-5 0,9-4 0,13-10 1,22-11-1,26-10 0,24-9 0,21-5 0,19-6-2,15 1-2,3-3-3,9 11-27,-18-3-6,-5 13 0,-28 0-2</inkml:trace>
  <inkml:trace contextRef="#ctx0" brushRef="#br0" timeOffset="82960.8">17375 8102 90,'-4'18'39,"17"-14"2,30-3-1,16-15-33,40-3-1,22-8-1,21-2-2,10-1-2,7 3-1,0 10-7,-23 0-31,-3 14 0,-31 0-2,-19 12-1</inkml:trace>
  <inkml:trace contextRef="#ctx0" brushRef="#br0" timeOffset="83366.4">18278 8229 97,'-33'19'39,"-13"-1"1,8 8-2,-4-1-34,15 3 0,7 0-1,14 1 0,13-3-2,16 0 0,14-7 0,12-1-1,7-3 0,3-3 0,-3 2 1,-6-2-1,-9 4 0,-12 2 0,-16 5 0,-12 3 0,-14 4 0,-9 0 0,-8 0 2,-4-3-2,2-1 0,-1-9-2,11-2-3,-2-21-19,24 6-14,-6-24-2,19-3 0,-3-16-1</inkml:trace>
  <inkml:trace contextRef="#ctx0" brushRef="#br0" timeOffset="83522.4">18248 8268 114,'0'0'42,"-13"7"0,36-8-2,15-11-38,25-6-1,23-9-1,9-5-4,18 4-31,-7-10-5,7 8 1,-14-4-3</inkml:trace>
  <inkml:trace contextRef="#ctx0" brushRef="#br0" timeOffset="84177.6">19698 7637 103,'13'-9'39,"6"-4"1,12 3-3,3-3-37,8-1-3,13 8-5,-10-5-27,13 9-3,-12-2 0,-2 10-1</inkml:trace>
  <inkml:trace contextRef="#ctx0" brushRef="#br0" timeOffset="84349.2">19789 7853 110,'-20'7'41,"20"-7"0,23-12-1,26-8-38,27-8-3,18-10-4,27 3-31,-6-9-3,12 10 1,-10-3-3</inkml:trace>
  <inkml:trace contextRef="#ctx0" brushRef="#br0" timeOffset="84864">19929 7238 109,'-28'-14'39,"11"5"2,-4-5-3,9 4-38,12 10-3,0 0-26,13 21-8,1-2-1,8 10-3,0 1 1</inkml:trace>
  <inkml:trace contextRef="#ctx0" brushRef="#br0" timeOffset="85082.4">20187 8034 113,'-4'14'43,"4"-14"-2,0 0 0,-7 10-41,15-22-3,10 5-4,-5-12-28,14 13-4,-11-5-1,7 5-1</inkml:trace>
  <inkml:trace contextRef="#ctx0" brushRef="#br0" timeOffset="95456.4">21445 7205 70,'-17'-20'35,"-4"5"-3,-7 5 3,-7 4-30,2 15-1,-9 4 2,4 16 0,-7 2 0,7 14-1,-2 6-1,12 12-1,6 3 0,12 8-2,10-3 0,13-2-1,13-6 0,15-10 0,13-16 0,13-18 1,11-19 0,8-19 0,2-22 0,-2-11 0,-8-11 1,-10-6-1,-15-6 1,-16 1 0,-21 2-1,-22 7 0,-19 9 0,-17 13 1,-13 14-2,-13 14 1,-5 16-1,-1 10-1,8 15-3,6-8-11,29 17-23,11-9-2,29-3 2,18-10-5</inkml:trace>
  <inkml:trace contextRef="#ctx0" brushRef="#br0" timeOffset="95674.8">22291 7529 87,'-46'22'41,"3"-19"-1,11-3-1,5-9-16,5-6-34,22 15-28,9-24 0,9 17 0,1-1-1</inkml:trace>
  <inkml:trace contextRef="#ctx0" brushRef="#br0" timeOffset="96236.4">22496 7282 89,'0'0'41,"2"-29"-1,14 13 0,3-8-23,12 0-13,10-7-1,10 2-1,3 0 1,1 8-2,-7 6 1,-4 11-1,-10 9 0,-12 14-1,-17 14 1,-15 15-2,-14 9 1,-13 9 0,-8 4-1,-7 5 1,-1-2 0,5-4 0,7-8 0,12-11 1,14-12 0,15-12-1,18-12 1,15-12-1,16-12 0,12-8 0,10-5-2,3-7-1,7 5-6,-12-9-29,9 11-3,-15-5 2,-4 11-3</inkml:trace>
  <inkml:trace contextRef="#ctx0" brushRef="#br0" timeOffset="96798">23704 7108 107,'-17'-17'39,"-13"-5"0,0 8 0,-11-2-35,-3 10-1,-8 5 1,-4 11 0,-5 8-1,2 12 0,2 5-1,11 8 0,7 2-1,19 0-1,15-4 0,18-3-1,17-5 1,14-6-1,13-1 1,5-5-1,4 0 1,-1 0 0,-5 0 0,-5 4 0,-12 3 0,-10 5 0,-14 2 0,-11 2 0,-13 0 0,-12 1-1,-11-1 1,-8-5-1,-4-5 0,-3-9 0,2-8 0,2-11-1,7-14 0,7-16 0,10-14 1,9-14-1,10-13 2,10-7 0,6-3 1,7 1 1,3 1-1,3 11 1,-2 10 0,-2 14-1,-7 15 0,-11 8-3,-11 22-3,3-21-21,-3 32-11,-11-4-3,6 8 2,-7-5-3</inkml:trace>
  <inkml:trace contextRef="#ctx0" brushRef="#br0" timeOffset="105440.4">21667 8269 77,'0'0'35,"-6"23"0,3 8 0,-5 12-33,4 17 1,-4 9 1,-2 15 1,-2 4-2,1 2-3,5 1-5,-4-17-28,17-10 0,3-20-1,13-16-3</inkml:trace>
  <inkml:trace contextRef="#ctx0" brushRef="#br0" timeOffset="105736.8">22053 8376 86,'-25'-1'36,"-8"21"0,-13 6 0,0 16-31,-11 2-2,5 4 1,2-5 0,11 1-1,6-10 0,18-4 0,15-8-2,16-5 1,16-5-1,9-4-1,10-2 0,7-3 0,3 2-1,-2-3-1,0 4 0,-7-7-8,5 8-24,-10-8-5,4 5 2,-10-8-3</inkml:trace>
  <inkml:trace contextRef="#ctx0" brushRef="#br0" timeOffset="106220.4">22461 8629 89,'-35'3'38,"-11"2"0,3 11 2,-8-4-35,11 11-1,4 0 0,11 3 1,7-1 0,10-1-2,14-7 0,11-5 0,11-8-3,9-3 0,7-6 1,2-5-2,2-2-1,-3-4 1,-7-1-1,-8 1 1,-5 0 1,-9 1 0,-7 4-1,-9 11 1,0 0 0,0 0 0,-24 31 2,6 6-2,-4 13 1,-4 17-1,-4 13 2,-3 9-1,1 3 0,-2-1-1,4-6 1,0-6 0,4-14 0,4-15 1,4-21-1,3-18-1,4-17 1,7-19-2,5-16 0,9-17-1,8-10-1,4-11-2,12-1-1,5-11-8,12 18-24,-8-2-1,9 20 0,-8 1 0</inkml:trace>
  <inkml:trace contextRef="#ctx0" brushRef="#br0" timeOffset="106766.4">22915 8664 101,'0'0'40,"-16"2"-1,13 9-1,-8 0-34,3 7 0,-2 3 1,-2 7-3,-1 1 2,2-1-3,0-1 1,3-5-1,4-6 1,4-16-2,10 1-1,7-17 0,5-8-1,6-6 2,3-6-1,1-1 1,-1 1-2,-3 5 2,-6 8 0,-6 8 0,-16 15 1,0 0-1,-2 13 0,-8 5 0,-1 3 1,3 2-1,2-2 0,4-5 0,11-6 0,9-7 0,10-9 0,7-6 0,4-4 0,0-1 0,-2-3 1,-3 4-1,-6 1 1,-7 6-1,-9 6 1,-12 3-1,3 18 0,-11 3 0,-4 8 1,-1 4-2,0 6 0,-1-3-4,8 4-3,-4-18-21,20 2-9,1-20-2,19-8 0,2-17 1</inkml:trace>
  <inkml:trace contextRef="#ctx0" brushRef="#br0" timeOffset="106969.2">23818 8302 96,'-12'-3'39,"-2"29"1,-18 9-1,6 21-30,-11 5-5,2 10 1,-3 3-2,3 2-1,5-4-1,6-10-3,10-4-2,-3-23-22,20-1-12,1-20-2,18-10 1,-3-20-1</inkml:trace>
  <inkml:trace contextRef="#ctx0" brushRef="#br0" timeOffset="107312.4">23920 8570 79,'-27'11'40,"10"14"0,-12-4 0,8 11-18,-2-9-17,6 0 0,5-3-2,5-3-1,3-5 0,8-2 0,-4-10-2,19 13 1,-5-9 0,3 2 0,-1 1 1,-1 3-2,-5 1 2,-2 6-1,-4 0 1,-8 4-2,-3 1 2,-5 1-2,-6 0 0,0-5 0,-1 0-1,1-8-2,7-1-2,-3-17-14,14 8-21,0-15-1,11 1 0,-4-13-1</inkml:trace>
  <inkml:trace contextRef="#ctx0" brushRef="#br0" timeOffset="109699.2">24989 8933 47,'-12'-11'31,"3"-2"3,-4-1-1,-4-9-19,4 7-6,-10-8-3,4 3 0,-6-5-3,3 1 3,-9-2-4,5-2 2,-5-2-2,2-1 1,-2-5 0,2 1-1,0-3 0,3-1 0,1 1 1,3 0-1,-1 0 0,2 2 0,0 1 1,-1 3-1,-2 0 0,-1 5 0,0 0 1,0-2-1,0 1 0,2 3 0,1 0 1,2 2-1,1-1-1,4 0 2,4 4-2,0 2 0,4 3 0,1 1 0,1 2 0,5 13 0,-5-16 0,5 16 0,0 0 1,0 0-1,0 0 1,0 0-1,-4 12 1,4-12-1,11 18 1,0-7-1,1 0 0,6-1 1,1 3-1,6-1 0,3-1 0,3-2 0,2 1 0,3-3-1,3-3 1,0 1 0,-1-3-1,-1 4 1,-2-4 0,-6 4 0,-5 1-1,-5 0-1,-5 1 2,-14-8-2,14 18 1,-14-18-1,1 13 1,-1-13-1,0 0 1,-15 10 2,3-7-2,-1-2 1,-5-2 1,-3-1 0,-6 0 0,-2-1 0,-3-5 0,-3-2 1,-1 0-1,-1 1 1,1-3-1,2 2 2,-2-2-3,3 4 2,2 3-1,4 0 0,3 0-1,5 3 1,4-1 0,4 0-1,11 3 1,0 0-1,0 0 1,1-10-1,-1 10 0,12-2 0,-12 2 1,0 0-1,11 10 0,-12 5 0,-5 2 0,-2 5 0,-3 5 0,-2 1-1,0 4 1,0-2-1,4 1 0,3-8 0,5 0 0,2-6-1,6 0-3,-7-17-1,20 24-7,-20-24-25,13 9 1,-13-9 0,11 0-1</inkml:trace>
  <inkml:trace contextRef="#ctx0" brushRef="#br1" timeOffset="118170">2900 9410 68,'-3'-14'35,"3"14"-1,0 0 0,-18-11-28,18 11-2,-4 15-1,4 5 0,-1 8-2,2 9 0,-2 10 0,1 12 1,-1 8-2,1 8 1,0 1 0,0-1 0,1-6 0,0-9 0,0-12 0,1-12 1,1-18 0,-3-18 0,3-21 0,-2-16-1,-2-18 1,0-10-1,-3-15 0,0-10-1,-1-10 0,3-3 1,2 5-1,3 6 0,4 7 1,6 7 0,8 13-1,8 10 0,8 15 1,8 14 0,6 8-1,2 11 0,3 10 1,-2 8-1,-4 11 0,-9 9 1,-12 11-1,-13 7 1,-16 8-1,-15 4 0,-16 1 0,-12 0-1,-8-3 0,-4-9-1,3-5-3,1-17-4,21-1-17,1-21-11,29-6 1,8-10-1,28-7 1</inkml:trace>
  <inkml:trace contextRef="#ctx0" brushRef="#br1" timeOffset="118388.4">3841 9504 100,'0'0'37,"0"0"1,0 0-4,21-25-31,10 1-1,8-2-1,8-1-2,0-2-3,4 15-7,-13-6-25,1 19 0,-17 0-1,-6 13-1</inkml:trace>
  <inkml:trace contextRef="#ctx0" brushRef="#br1" timeOffset="118544.4">3724 9771 93,'-31'22'36,"24"-7"-2,7-15 2,46-19-36,11-2-6,7-18-28,22 2 0,5-11-1,11 2-1</inkml:trace>
  <inkml:trace contextRef="#ctx0" brushRef="#br1" timeOffset="119090.4">4816 9352 92,'-22'15'37,"13"2"1,-8-5-1,6 14-31,-3 4-2,4 8 0,-3 3 0,4 4-1,1-4 0,3-2-1,3-7 0,4-7-1,4-12 0,7-11 0,5-11 0,5-13-1,5-12-1,0-6 1,0-7 0,0-3 0,-5 2-1,-4 6 1,-5 8 0,-4 12 0,-8 11 1,-2 11-1,-4 13 1,2 4-1,1 5 1,4 0-1,6 0 0,6-4 0,7-8 1,7-7-1,3-7 0,3-8 0,1-5 1,0-4 0,-4-3-1,-4 0 1,-5-3 0,-3 3-1,-4 3 0,-3 4 0,-2 8-1,-11 9 1,16 9-1,-12 13 0,-3 13 1,-3 13-2,-2 8 0,0 4-1,3 6-2,-2-13-6,22 2-26,-7-20-1,20-6-1,-1-25 0</inkml:trace>
  <inkml:trace contextRef="#ctx0" brushRef="#br1" timeOffset="119542.8">5807 9321 98,'-23'7'39,"11"5"3,-3-14-3,15 2-34,8-17-1,11 5 0,6-6-1,6 1-1,3-2 0,1 4-1,-3 5 0,-2 7 0,-8 15-1,-7 10 0,-8 15 0,-6 7 1,-1 10-1,-1 2 1,2 2 0,3-4 0,4-9 0,7-9 0,9-16 0,7-12 0,2-18-1,2-10 0,-2-15 0,-2-10 0,-7-9 0,-7-7 0,-4-4 0,-6 1-1,-2 1 2,-2 6-1,3 7 1,3 7-1,6 11 0,5 7-2,11 16-6,-4-6-24,19 19-9,0-7-1,17 10-1</inkml:trace>
  <inkml:trace contextRef="#ctx0" brushRef="#br1" timeOffset="120744">2409 10976 75,'-40'2'36,"14"4"0,8-9-1,18 3-31,32-9-2,12-3 0,14-5-2,8-1-4,12 9-7,-9-6-23,5 10 0,-18 3-2,-13 12 1</inkml:trace>
  <inkml:trace contextRef="#ctx0" brushRef="#br1" timeOffset="120900">2350 11264 67,'-25'7'35,"25"-7"-3,0 0-4,36-30-39,16 7-21,6-13-1,12-4 1,1-8 1</inkml:trace>
  <inkml:trace contextRef="#ctx0" brushRef="#br1" timeOffset="121180.8">2808 10660 87,'-18'9'36,"2"-4"0,14 7 0,2-12-33,23 16 0,5-9-1,8 4 0,4 1-1,2 6 1,0 2-1,-9 10 0,-7 7-1,-12 12 0,-16 5 0,-9 5-2,-11 4 0,-6-3-2,-2 1-3,-4-19-21,15-1-9,0-22-1,18-8-1,1-11 2</inkml:trace>
  <inkml:trace contextRef="#ctx0" brushRef="#br1" timeOffset="121648.8">3427 10860 96,'19'-5'38,"-7"-12"1,8 11-2,-3-9-33,3 3-1,0 2 0,0 7-1,-4 10 0,-3 8 0,-6 11-1,-6 12-1,-9 11-1,-4 8 0,-2 4 0,-2 2 0,2-4 0,7-5 0,6-12 0,13-17 1,13-17 1,13-17 0,10-16 0,11-17 0,5-12 1,-2-9 1,-3-4-1,-7 0 0,-12 2 0,-12 8 1,-13 5-1,-12 14 1,-9 6-2,-2 12 0,-1 4 0,9 16-1,0-14 1,15 9-1,16 0-1,14-3-1,15 1-2,4-12-9,24 14-26,-9-10-2,6 12 0,-17-6-1</inkml:trace>
  <inkml:trace contextRef="#ctx0" brushRef="#br1" timeOffset="121960.8">4394 10916 105,'-28'19'40,"20"-1"1,8-18-2,17-7-36,13-7-1,15-3-2,9-1 0,1 1-2,2 5-2,-7 3-2,-10 16-1,-21 2 0,-16 18 1,-22 3 0,-15 7 4,-10 4 1,-8 0 3,1 0 1,1-9 3,13-2-1,10-13 1,27-17-1,0 0-1,32-9-3,20-14-1,13-11-3,26 2-32,-3-12-3,20 7 1,0-8-2</inkml:trace>
  <inkml:trace contextRef="#ctx0" brushRef="#br1" timeOffset="122600.4">5890 10353 87,'-7'-17'37,"-4"-1"1,11 18-1,-20 2-31,18 10-1,-1 7-2,4 8 1,-1 6-3,2 8 3,0 5-3,0 4 2,2 1-2,-1-3 1,2-3-2,-1-7 1,0-8 0,1-7 0,0-11-1,-5-12 0,12-18 1,-6-7-1,-2-14 1,0-11-1,-1-8 1,1-8-3,0-7 4,2 0-3,2 5 2,3 6-2,4 8 2,3 12-1,4 12 0,6 14 1,1 13-1,1 11 0,-1 10 0,-2 8 0,-6 4 0,-6 4 1,-11 5-2,-9 3 2,-14-1-2,-8 1 0,-6-2-2,-4-6-1,5 3-9,-6-21-24,22 0-2,4-21 0,25-3-2</inkml:trace>
  <inkml:trace contextRef="#ctx0" brushRef="#br1" timeOffset="122881.2">6950 10057 94,'-53'46'38,"-5"23"2,-21 9-4,-3 24-29,-13 7-3,-1 11 0,-2-1-2,10-4-1,13-9-3,16-17-3,28-13-6,12-33-29,35-13 1,13-29-1,27-11-1</inkml:trace>
  <inkml:trace contextRef="#ctx0" brushRef="#br1" timeOffset="123458.4">6746 10755 79,'-14'-12'38,"14"12"0,0 0 0,0 0-31,-17 9 0,11 8-2,-4 2 0,-1 5-2,0 2 0,0 1-1,2-1 0,3-4-1,4-5 1,5-7-2,-3-10 1,24-6-1,-6-9 1,5-7-1,2-5 0,-1-6-1,-1-1 1,-2-1 0,-4 3 0,-4 4 1,-6 6-1,-2 8 1,-5 14 0,0 0 0,0 0-1,0 0 1,0 22-1,5-8 1,5 0-1,5-4 0,6-4 1,3-5-1,1-4 1,3-4 0,0-3 0,-4-2 0,-3 0 0,-5 2 0,-4 4-1,-12 6 1,13 4-1,-12 7 0,0 8-1,0 4 0,0 6-1,1-1-1,4 8-5,-7-15-21,15 10-11,-7-14 0,14 2-1,-6-15 1</inkml:trace>
  <inkml:trace contextRef="#ctx0" brushRef="#br1" timeOffset="123630">7416 10945 100,'-9'40'36,"-8"-6"1,5-1-13,7 0-60,-4-6-2,8-3-2,-2-11 1</inkml:trace>
  <inkml:trace contextRef="#ctx0" brushRef="#br1" timeOffset="125611.2">2990 12516 66,'0'0'38,"5"-15"-1,1-2 1,10-6-34,2-2-2,9-1 0,5-2-1,3 4 0,-1 4 0,0 6-1,-5 8 1,-4 12 0,-7 11-1,-8 13 1,-8 11 0,-4 13-1,-5 7 1,0 6 0,1 3-1,4-1 1,6-4-1,7-10 1,10-10-1,8-13 2,8-16-1,8-16 1,3-17 0,3-12 0,-4-13 0,-2-8 0,-9-9 0,-7-2 1,-11-2-1,-8 5-1,-9 3 1,-3 6-1,-3 5 0,-1 7-1,4 9 0,7 3-1,9 8 0,9 3-2,14 6-2,5-9-11,20 16-23,1-10 1,15 10-2,-2-8 0</inkml:trace>
  <inkml:trace contextRef="#ctx0" brushRef="#br1" timeOffset="125814">4195 12560 55,'-13'21'34,"13"-21"0,6 13 0,15-20-30,20-6-1,9-1-5,6-10-4,13 7-26,-10-3 0,-4 7-4,-14 3 2</inkml:trace>
  <inkml:trace contextRef="#ctx0" brushRef="#br1" timeOffset="125985.6">4205 12839 70,'-21'35'40,"9"-20"-1,25-7 2,9-22-30,22-10-8,17-11-2,14-6-3,13 4-7,-6-11-29,14 13 0,-9-4-1,1 13-1</inkml:trace>
  <inkml:trace contextRef="#ctx0" brushRef="#br1" timeOffset="127218">5635 11828 46,'0'0'35,"-10"-14"0,-4 11 0,0 8-27,-9 0-1,4 11-1,-8 1-1,3 13 0,-3 4-1,3 8-1,2 6 0,9 6 1,3 0-2,13 1 1,8-3-1,12-6-1,11-10 0,11-9 1,10-18-2,6-12 1,4-17 0,1-11-1,-4-12 0,-7-8 1,-11-3 0,-13-1-1,-15 3 0,-16 4 0,-14 6 0,-12 9 0,-10 7-1,-3 8 1,-3 7-2,1 3-2,16 11-4,-4-6-29,29 3-1,0 0-2,25 8 1</inkml:trace>
  <inkml:trace contextRef="#ctx0" brushRef="#br1" timeOffset="127405.2">6305 12038 88,'-14'14'39,"-3"-12"-2,6-4-2,11 2-57,2-19-17,16 3 1,-1-8-2,12 1 0</inkml:trace>
  <inkml:trace contextRef="#ctx0" brushRef="#br1" timeOffset="127795.2">6685 11746 88,'-22'7'41,"-1"-11"1,23 4-2,-17-4-36,28-9-1,10-2 0,11-2-1,6 1 1,9 1-2,1 1 0,2 6-1,-5 4 1,-6 8 0,-13 10-1,-13 12 2,-18 11-2,-16 10 0,-13 11 0,-10 8 0,-7 3 0,-3 1 0,5-4 1,6-8-2,13-10 1,15-11 1,19-17-1,24-18-1,21-16-2,14-19-3,28-1-24,1-26-11,21 1 0,-3-17-3</inkml:trace>
  <inkml:trace contextRef="#ctx0" brushRef="#br1" timeOffset="128169.6">7722 11459 95,'-62'21'39,"0"14"3,-10-2-1,17 2-36,0 2-3,12 4 2,14-4-2,15-3-1,20-6 0,17-4-1,16-3 0,12 1-1,6 1 1,2 0-3,-4 4 3,-8 6 0,-12 4 0,-17 5 0,-21 4 0,-19 1 0,-16-2 0,-12-4 1,-8-5-1,-3-7 0,0-11 0,7-12 0,13-18 0,14-12 0,17-16 0,20-13-1,17-11 1,20-11 0,13-4 0,8-3-1,5 5-1,-2-3-5,7 18-29,-25-5-4,-6 15 0,-21 0-1</inkml:trace>
  <inkml:trace contextRef="#ctx0" brushRef="#br1" timeOffset="134206.8">5543 12750 44,'11'2'35,"9"-7"1,9-9-1,18 3-29,12-11 0,31 3 0,12-7 1,22 3-2,13-7-1,21 3 1,10-3-3,10-2 2,6-5-3,3-3 2,1-8-2,-4 0 1,-10-1-1,-15 1-1,-18 4 0,-23 7-1,-24 10 0,-28 5-1,-26 16-2,-25 4-3,-11 22-13,-24-6-17,-5 9 0,-9-5-2,2 3 2</inkml:trace>
  <inkml:trace contextRef="#ctx0" brushRef="#br1" timeOffset="141336">6087 12967 20,'-16'2'33,"0"5"3,-9-2-1,4 13-17,-13-13-5,12 17-3,-8-5-2,6 13-2,0 3-2,8 6-2,4 2 0,9 2-1,9-2 0,10-3-1,9-5 0,14-8 0,8-13 0,10-9 1,2-12 0,2-11-1,-4-9 1,-6-3 1,-10-6-1,-14 0 0,-14 0 1,-14 2-1,-15 3-1,-12 6 1,-10 2-1,-7 2 0,1 4-1,3 4-1,7 7-1,4-1-4,30 9-29,-4 11-2,24 4-1,7-2 1</inkml:trace>
  <inkml:trace contextRef="#ctx0" brushRef="#br1" timeOffset="141523.2">6643 13153 85,'-35'0'39,"5"3"0,-3-11-8,6-2-41,27 10-27,-10-15-1,23 7-1,6-7-1</inkml:trace>
  <inkml:trace contextRef="#ctx0" brushRef="#br1" timeOffset="141866.4">6936 12853 58,'-8'-21'39,"17"9"-2,3-13 2,12 6-32,3-9-1,13 5-1,0-1-1,4 6-1,-2 6-1,-4 6-1,-6 7 1,-7 13-1,-10 9-1,-13 11 1,-14 8 0,-7 10 0,-11 5 0,-6 3 2,-5-2-3,2 1 2,5-10 0,5-4 0,15-14-2,13-9 2,17-13-2,16-10 0,13-9-2,9-10-2,12 0-4,-1-18-33,15 7 3,-8-14-3,4 8 0</inkml:trace>
  <inkml:trace contextRef="#ctx0" brushRef="#br1" timeOffset="142334.4">7718 12682 65,'-13'7'41,"-6"-2"-1,6 9 1,-8-5-32,7 11-3,-2-2-2,6 5-1,0-1 0,9 2-1,6-2-1,9-2 0,9-4-1,9-4 0,8-2 0,4 0 1,0 2-1,-1 3 0,-9 3 0,-6 6 0,-12 5 0,-10 5 1,-11 4-1,-7 1 0,-3-2-1,-6-8-3,7-3-1,-3-21-8,17-5-26,-3-16-2,19-9 0,-2-25 0</inkml:trace>
  <inkml:trace contextRef="#ctx0" brushRef="#br1" timeOffset="142474.8">7803 12589 105,'3'10'42,"9"-11"1,24 1-9,17-15-35,18-18-12,27 7-25,5-14-4,22 2 1,6-9-2</inkml:trace>
  <inkml:trace contextRef="#ctx0" brushRef="#br1" timeOffset="154564.8">3361 14358 49,'0'0'38,"2"-21"-2,-2 21 0,10-26-31,0 11-2,1-3 0,5 3-1,-2 1 0,2 3-1,-3 4-1,1 5 1,-14 2 0,17 18 0,-13 4-1,-4 11 1,-3 11-1,0 8 1,-2 8-2,2 4 1,2 0-1,4 0 0,7-8 0,7-7 0,4-14 0,8-11 1,4-14 2,6-13-2,2-13 3,1-10 1,-6-12 0,0-6-1,-9-8 1,-3-2-1,-11-4 0,-4 4-1,-7 4-1,-3 8-1,-3 6 1,-3 8-1,5 6 0,2 7 0,10 8-1,9 2-1,11 2-2,8-4-2,14 11-7,-5-12-26,21 10 2,-8-10-3,11 9 2</inkml:trace>
  <inkml:trace contextRef="#ctx0" brushRef="#br1" timeOffset="154876.8">4289 14450 62,'0'0'39,"0"0"-1,21-13-1,13 0-32,5-8 0,13 0-2,5-3 0,4 1-2,1 2-1,-5 4-2,-3 12-2,-16-2-8,3 19-25,-22-3-1,-1 14-1,-16-3 0</inkml:trace>
  <inkml:trace contextRef="#ctx0" brushRef="#br1" timeOffset="155126.4">4490 14504 57,'-30'10'38,"9"6"1,-2-9-1,18 5-32,5-12-2,15 15 0,10-14-2,16-2 1,8-7-2,9-3-1,6-5-1,0-9-3,8 10-12,-13-18-22,0 9 0,-16-9-2,-4 7 1</inkml:trace>
  <inkml:trace contextRef="#ctx0" brushRef="#br1" timeOffset="155329.2">4735 13945 69,'-41'-3'42,"9"6"-2,0-5 0,13 9-39,8-5-2,11-2-3,29 8-34,-5-5 0,15 12-3,1-2 1</inkml:trace>
  <inkml:trace contextRef="#ctx0" brushRef="#br1" timeOffset="155532">4915 14682 67,'-25'33'41,"0"-15"-3,15-5 0,10-13-38,0-12-9,20 3-27,1-11-1,9 0-3,-1-8 0</inkml:trace>
  <inkml:trace contextRef="#ctx0" brushRef="#br1" timeOffset="186888">5774 13947 46,'11'0'36,"-3"16"1,-9 9 0,-3 13-33,-11 10 0,2 18-2,-6 7 2,0 11-3,-3-1-1,6 1 2,4-3-3,7-10-4,15-5-7,2-23-24,14-13-4,4-21 2,12-12 0</inkml:trace>
  <inkml:trace contextRef="#ctx0" brushRef="#br1" timeOffset="187075.2">6174 14372 49,'-16'19'41,"-7"-6"-2,6 3-1,-3-7-20,8-11-22,12 2-10,18-20-23,9 3-1,0-12-2,11 2 1</inkml:trace>
  <inkml:trace contextRef="#ctx0" brushRef="#br1" timeOffset="187324.8">6589 14055 45,'0'0'38,"-15"3"0,15-3 0,-12 14-31,5 0-2,6 15 1,-4 6-2,4 16 0,-5 9-2,2 9 0,-2 4-1,-1-2-2,5 1-4,-3-23-22,14 2-12,2-24-3,13-14 3</inkml:trace>
  <inkml:trace contextRef="#ctx0" brushRef="#br1" timeOffset="187714.8">7102 13974 63,'0'0'41,"0"0"0,22-12 1,-7-5-37,7 7 0,2-1-1,2 7-1,-2 2 0,0 9-2,-2 6-1,-7 7 0,-5 7 0,-7 9-1,-7 9 1,-8 9 0,-9 9 0,-7 5 0,-6 3 1,-1 1 1,0-7-1,7-6 0,9-12 0,10-12 0,19-18 0,15-17-1,19-15-1,12-16-4,21 3-20,-1-21-16,13 4 0,-7-9-1,3 11 0</inkml:trace>
  <inkml:trace contextRef="#ctx0" brushRef="#br1" timeOffset="188401.2">8037 14104 60,'0'0'39,"8"14"-1,-15 6-1,-5 15-33,-5 5-2,1 7 1,-3 0-1,3 0 1,1-5-2,8-6 2,6-14-2,5-11 0,10-14 0,6-14 0,5-9 0,4-7-1,2-9 1,-4-2-1,-1 0 0,-3 5 1,-6 6-1,-5 6 0,-5 9 0,-5 7 1,-2 11 0,0 0-1,-8 15 1,6 0 0,2 3 0,3 1 0,4-1 0,5-2 0,3-4 0,8-6-1,5-6 1,4-6-1,3-6 1,3-6 0,-1-2-1,0-2 1,-3 1 0,-7 3-1,-5 5 1,-7 7-1,-15 6 0,8 27 0,-15 6 0,-7 13-1,-7 11 1,-2 7-1,0 3-1,0-5-1,10-4-5,1-30-24,26-8-8,7-30 0,25-19-1</inkml:trace>
  <inkml:trace contextRef="#ctx0" brushRef="#br1" timeOffset="188619.6">9194 13666 92,'-49'78'40,"-13"5"1,-1 20-8,-3-5-33,4 1-1,4 0-1,7-8-2,18-3-12,9-23-24,22-12 1,7-24-2,21-14 0</inkml:trace>
  <inkml:trace contextRef="#ctx0" brushRef="#br1" timeOffset="188962.8">9351 14052 71,'-20'11'42,"-1"12"-2,-13 0 2,-1 9-38,1 1 0,5 3-1,6-3-1,9-2 0,11-9-1,15-7 0,11-9 0,11-6-1,6-4 1,5-2-1,-1 0 1,-4 5-1,-10 8 1,-9 9 0,-15 11-1,-11 5 1,-11 8-1,-10 3 0,-4 0 0,-2-4 0,4-6-3,0-16-6,19-4-32,-4-18 0,17-6-1,-1-20 0</inkml:trace>
  <inkml:trace contextRef="#ctx0" brushRef="#br1" timeOffset="190694.4">10389 13410 61,'-10'-10'39,"10"10"-2,0 0 1,0 0-35,22 11-2,-2 4 1,2 6 0,7 8-1,2 4 1,4 9-1,-1 4 0,4 5 0,-1 2 0,1 5 0,-2 3 0,3 4 0,-3 1 0,1 4 0,1-3 0,3 2 0,2-2 0,7-2 0,-1-7 0,6-1 0,-1-5 0,2-3-1,-4 0 0,-5-4-2,-5-4 2,-8-3-1,-8-3-1,-7-8-1,-4-3-1,-15-24-6,19 14-21,-21-29-7,7-5-1,-8-15 0</inkml:trace>
  <inkml:trace contextRef="#ctx0" brushRef="#br1" timeOffset="191365.2">10371 13362 28,'0'0'34,"0"0"1,-12 6 0,13 5-23,-11-9-3,8 13-2,-9-1-2,4 12 1,-4 6-2,1 9 0,-2 5-1,1 6 0,0-2-1,4-1 0,2-6 0,4-5 0,2-13-1,6-10 1,5-13-1,4-13 0,4-13 0,4-9 0,3-14 0,0-6-1,1-8 1,-1-3-1,-3-1 1,-2 4-1,-6 6 1,-4 11 1,-4 8-2,-2 12 2,-2 12-1,-4 12 0,18 10 0,-3 8 0,8 7 0,10 3-1,7 4 1,13-1-1,8-2 0,3-3-2,12 5-7,-9-13-31,9 3 1,-10-9-2,2 2 0</inkml:trace>
  <inkml:trace contextRef="#ctx0" brushRef="#br1" timeOffset="192504">12208 13748 33,'2'-17'32,"-2"17"4,0 0-2,-5 18-28,-3 15-1,5 22 0,-7 6 0,3 18-2,-5 4 0,2 7-2,2-3-2,0-9-2,8-4-12,-2-20-20,7-16-1,1-19 1,5-18-1</inkml:trace>
  <inkml:trace contextRef="#ctx0" brushRef="#br1" timeOffset="192675.6">12026 14138 70,'-30'7'41,"13"4"-3,6-11 0,11 0-35,32-9-3,4-10-2,16 2-6,-4-19-23,23 3-6,-2-12-1,8 0 0</inkml:trace>
  <inkml:trace contextRef="#ctx0" brushRef="#br1" timeOffset="193018.8">12644 13582 70,'-30'38'40,"-8"7"-1,8 19 1,-2 3-37,4 11 1,-1 1-2,6 4 0,1-4 0,6-6 0,2-8-1,7-11 0,3-11 0,7-13 0,5-15-1,6-15 1,5-16-1,6-13 1,4-9-1,2-8 0,3-4 1,0 2-1,-1 5 0,-3 11 0,-5 13 1,-5 15-2,-5 14-2,-6 10-2,2 16-6,-13-3-28,17 9 0,-7-9-1,14 6 1</inkml:trace>
  <inkml:trace contextRef="#ctx0" brushRef="#br1" timeOffset="193393.2">13080 14125 67,'-18'5'40,"-13"-1"0,6 13 1,-7-10-32,7 19-4,-1 0-1,6 5-1,5 1-1,8-1 0,9-6 0,10-5-1,8-11-1,9-10 1,7-14-1,6-10 1,4-8-2,-3-5 2,-4-1-1,-4-3 0,-9 5 0,-5 6 0,-7 8 0,-8 8 0,-6 15 0,0 0 0,-9 14 0,0 10 0,3 7-1,-1 5-1,3 4-2,2-5-2,15 10-18,-3-27-16,17-1 1,-2-27-2,19-6 1</inkml:trace>
  <inkml:trace contextRef="#ctx0" brushRef="#br1" timeOffset="193580.4">13749 13652 69,'-12'29'38,"-10"18"-1,1 25 1,-9 3-31,5 18-4,-1 0-2,5 1-3,9-4-4,-5-21-12,16-2-19,-1-22 1,10-12-3,-8-33 2</inkml:trace>
  <inkml:trace contextRef="#ctx0" brushRef="#br1" timeOffset="193752">13548 14093 86,'-30'-28'41,"9"18"-1,1-5 0,20 15-37,7-13-2,16 1-2,20 14-19,-1-19-20,24 8 0,0-12-1,14 10 2</inkml:trace>
  <inkml:trace contextRef="#ctx0" brushRef="#br1" timeOffset="194344.8">14386 13984 71,'-13'-17'41,"13"17"-2,-15-20 2,15 20-34,-9 12-5,3 7 0,-1 7-1,0 10 0,0 3 0,3 6-1,1-1 1,6-5-1,5-6 1,4-5 0,8-13 0,3-13-1,7-12 1,4-13 0,1-7-1,3-7 0,-1-6 0,-2 1 1,-4 2 0,-3 6 0,-7 10-2,-6 11 2,-15 13-1,11 10 0,-12 13 0,-2 7-1,-2 7 1,3 5-1,2-1 1,4-3-1,7-8 2,6-9-1,6-12 1,9-15 0,2-11 0,3-9 0,1-10-1,-1-10 1,-5-3-1,-4-1 0,-6 2-1,-7 6-2,-3 9-2,-12 1-5,12 21-24,-16-1-5,4 12 1,0 0-3</inkml:trace>
  <inkml:trace contextRef="#ctx0" brushRef="#br1" timeOffset="195187.2">15331 13914 81,'-11'-5'39,"0"11"1,-14-4-2,-1 13-31,-4 1-3,1 9-1,-2 2 0,3 6-1,5-1 0,7-1-2,6-3 1,10-9-1,11-5 0,7-9 1,9-9-1,5-6 0,5-6 0,2-6 0,-1-7 0,-2-3 0,-3-3-1,-2-1 1,-5 3 0,-5 3-1,-4 5 1,-5 7-1,-12 18 0,0 0 1,7 19-1,-14 7-1,-1 10 0,-3 2-1,5 6-1,-3-5 0,9-1 0,4-15-3,16-4-2,0-20-1,22-3-2,-2-21 2,15 1 1,-6-16 1,5 0 6,-7 1 3,-12-3 5,-2 13 3,-21-3 2,-2 22 2,-20-5-1,10 15 0,-31 16-5,9 10 0,-2 3-4,3 6 0,2-1-1,7 1-1,7-6 0,12-7 0,12-11-1,9-15-1,6-11 1,8-8 1,3-7-1,0-3 1,-2 0-1,-6 3 0,-8 7 0,-9 11 1,-20 12-2,10 23 2,-18 14-2,-9 16 1,-9 19 0,-5 12-1,-7 11 0,-1 3 1,-2 0-1,4-11-2,2-8 2,6-17-1,6-18 2,8-20-1,15-24 2,-9-10-1,13-19 1,4-14 1,5-13 0,3-10 0,4-6-1,1 1 1,4 2-2,0 2 0,4 7-2,0 2-2,8 20-10,-12-14-17,17 17-9,-8-8 0,11 5-1</inkml:trace>
  <inkml:trace contextRef="#ctx0" brushRef="#br1" timeOffset="195483.6">16446 13153 82,'-5'14'42,"15"16"0,-3-4-1,5 15-36,10 3 0,6 12-1,0 4 0,-1 8-3,1 3 1,-4 3-2,-6 6 0,-9 2-1,-8 2 0,-10-1-1,-10 1-2,-13-14-8,4 13-22,-24-19-8,3-1 2,-12-18-2</inkml:trace>
  <inkml:trace contextRef="#ctx0" brushRef="#br1" timeOffset="196014">12107 13193 42,'-12'-25'35,"-5"6"2,-2 14-1,-10 2-28,2 34-1,-13 19 2,2 35-2,-10 20 0,4 31 0,-7 12-2,16 15-1,7-7-1,22-2 0,19-16-2,24-21-3,26-22-3,9-29-34,33-14-2,-4-27-1,12-6-1</inkml:trace>
  <inkml:trace contextRef="#ctx0" brushRef="#br2" timeOffset="222814.8">24876 9463 46,'-17'2'34,"-10"1"0,-2 4 1,-13-4-27,3 9-2,-13-7 1,1 7-2,-10-7-2,-4 2 0,-7-4-2,-3-2 1,-7-5-1,-8 1 1,-6-2-1,-6 1 1,-8 0-1,-7 4 0,-10 1 0,-11 4 1,-8 3 0,-6 2-1,-12 4 0,-6 1 0,-8 0 1,-6 0 0,-5-2-1,-1-3 0,-1-2 0,2-2 0,-1-5 1,3 0-2,-1-2 1,2 1-1,-2 0 0,-1 1 0,-2 3 0,-4 0 0,-3 3 0,-1 1-1,-4 0 1,1-1 0,1-1 0,5-1 0,4-5 0,8-1 0,8-5 1,9 0-1,8-3 1,11 0-1,9 2 0,7-1 0,1 3 1,6 2-2,9-1 2,5 2-1,7-1 0,8 1 0,7-4 0,12 1 0,13-3 1,10-2-2,10 0 2,9 1-2,9 0 1,9 2 0,3 2 0,14 5 0,-10 0 0,10 0 1,1 21-1,1-4 1,2 6-1,0 5 1,3 5 0,0 5 0,1 6-1,3 2 1,-1 5-1,2 7 0,1 2 0,-1 6-1,1 7 0,1 4 1,-3 8-1,1 3 1,-3 8-1,1 1 1,-2 7-2,1-3 2,0 2-1,3 1 0,1-4-1,2-1 1,2-3 0,2-2-1,-2-3 3,1 3 1,-1 0-2,-5 3-1,-1 5 2,-4 3-2,-5 4 1,-2 5 0,-3 3-1,-3-1-2,-2 1 3,0 0-1,2-2 1,0-7 0,4 0-1,1-3-1,1 1 2,1 3 0,-1 2-1,0-1 1,-3 3-1,0 1 0,-4-1 1,-1-1 0,-5-2-1,4-6 1,-4-9-1,4-5 1,-2-9 0,6-5 0,-1-7-1,5-6 0,1-7 1,1-5-1,3-6 0,-2-3 0,2-5 1,-3-7-1,2-3 1,-3-6 0,0-6 0,-1-4 0,1-11-1,0 0 1,-13 8 0,13-8 0,-16-7-1,4 1 1,-2 2 0,-6 0 0,0 1 0,-9 1 0,-5 0-1,-5 1 1,-7-1 1,-6 0-1,-7-3 0,-7-1 0,-6-1 0,-4 1 0,-7-4 0,-7 2 0,-9 1 0,-7 4 0,-7 3 0,-5 3 0,-10 3 0,-7 3 0,-7 3 1,-1-1-1,-1 1 0,-2-1 1,-6 0-1,1-3 0,2-2 1,6-3 0,5-3 0,5-2 0,5-2-1,11-3 1,14-1-1,12-2 1,12 1-1,9-2-1,15 2 2,11 0-2,9 2 2,11 1-1,5 2 0,9 1 0,10 3 0,-12 7 0,12 7 0,1 10 0,5 18-1,0 20 2,5 29-1,0 34 0,6 37 0,-4 37 0,-3 30 0,1 26 0,-7 21 1,-6 6-1,-3-140 2,1 14-2,-9-8 2,2 16 0,-6-7-1,3 10-3,-4-15 1,2 6-5,3-15-2,2 1 2,6-20-8,-3-5-18,16-27-9,3-8 2,7-27-1</inkml:trace>
  <inkml:trace contextRef="#ctx0" brushRef="#br2" timeOffset="225186">17296 10218 56,'11'-17'35,"0"3"1,-7 0-3,9 9-26,-13 5-2,0 0 0,-1 17 1,2 9-2,-3 5-1,4 14 0,-2 7-3,4 9 2,-1 5-1,2 4 0,-2-1-1,3-4 3,-4-7-2,2-11 1,-3-10 0,0-12-1,-1-25 1,0 0 0,-8-10-1,5-19 0,-3-12 0,0-10-1,0-11 1,2-12-3,0-5 4,4 0-2,5 0 1,4 7 0,5 6 1,6 11-1,6 10 1,7 17 1,4 12-3,1 12 1,-1 11-1,-2 11 1,-5 9-1,-8 10-1,-13 9-1,-15 6 3,-13 7-2,-13 3 1,-10 1-1,-5-7 0,-1-5-3,1-14-1,17-2-16,6-24-16,24-11-1,6-14-1,24-6 0</inkml:trace>
  <inkml:trace contextRef="#ctx0" brushRef="#br2" timeOffset="226231.2">17790 10789 64,'-4'-12'35,"4"12"-1,-15-16 0,15 16-28,-25 6-2,14 8 0,-3 3 0,5 8 1,-1 2-1,7 4-1,3-1 0,8-2-3,4-6 2,7-5-3,6-9 2,0-5 0,2-7 0,-1-6-1,-1-8 1,-4-1 2,-6-7-3,-5 2 3,-9-1-3,-2 0 1,-4 4-1,-1 1 0,-5 5 1,1 5-1,10 10 0,-15-10 1,15 10-1,0 0 1,8 12-1,4-4 0,8 0 1,2 2-1,4 3 0,-1 2 1,1 1-1,-4 4 0,-5 2 0,-5 3 0,-8 3-1,-4-2-1,-4 0 1,-3-4-1,0-4 2,0-6-2,7-12 3,0 0-2,0 0 3,0-28 1,9 4-1,4-4 1,1-2-1,2 0 1,0 2-3,-1 4 3,0 6-3,-2 4-1,3 7-2,-4 0-2,6 10-3,-5-7-5,16 13-24,-8-7-1,9 6 1,-5-5 0</inkml:trace>
  <inkml:trace contextRef="#ctx0" brushRef="#br2" timeOffset="226886.4">18517 10806 83,'-15'-3'36,"-5"3"0,2 11 1,-16-3-29,6 11-1,-5-1-2,2 9-1,2-1-1,6 3-2,6-5 0,10 0-1,8-5 0,13-4-1,8-7 1,7-8-1,5-7 2,1-3 2,1-5-2,-2-3 1,-5-1-1,-8-2 2,-7 1-3,-6 3 2,-7 3-2,-1 14 1,-14-11-1,2 13 0,-1 7 0,-1 5 0,4 2 0,3 4 0,7-2 0,7-1-2,7-6 2,8-3 0,6-7 0,7-5 0,1-4 1,1-3 0,-2-1-1,-5 0 3,-5 3-3,-5-2 0,-7 7 0,-13 4 1,0 0-1,0 11-1,-11 4 0,-3 4-2,-2 1 2,0 1-1,0 1 0,3-3 0,6-4 1,7-15-1,0 0 4,25-7-2,0-11 1,1-4 2,6-2-2,-2 0 2,0 1-1,-7 3 0,-3 5-2,-7 7 3,-13 8-3,12 5 0,-9 6 0,-3 4-2,2 4-2,0-1-2,9 5-1,-3-9-5,18 10-16,-7-15-12,13 2 1,-4-13-2,10 1 5</inkml:trace>
  <inkml:trace contextRef="#ctx0" brushRef="#br2" timeOffset="227401.2">19240 10874 103,'-19'-11'36,"1"13"1,-13-3-8,5 19-21,-8 3-3,5 8-2,-1 1 0,8 2-2,6-3 1,12-4-2,9-6 0,11-11-1,11-9 4,8-9-3,5-8 2,2-6 0,0-4 0,-6-1 0,-7-2 0,-5 6 0,-9 4-2,-8 6 3,-7 15-4,-11 2 1,-4 18-2,-4 11-1,-5 13 2,-4 11-2,-1 11 2,-2 7-1,5 3 0,1-2 0,2-6 3,6-8 0,2-12-1,7-11 2,2-18-1,6-19 0,0 0 0,6-33 0,3-6-1,-1-11 1,4-6-1,-3-7 0,4 3 0,-2 4-1,2 9 2,1 6-2,1 13 0,2 8-1,7 11-1,-1 2-3,9 11-4,-7-13-16,20 14-15,-9-11 2,11 6-1,-6-13 1</inkml:trace>
  <inkml:trace contextRef="#ctx0" brushRef="#br2" timeOffset="227744.4">19614 10895 95,'-20'2'37,"20"-2"2,0 0-1,5 14-24,-5-14-9,28 4-1,-8-8 0,6 1-1,1-5-1,3-4-1,-1-4-1,-4-1 1,-3-4-1,-5 1 0,-5 1 0,-10 5 0,-2 14 0,-22-13 0,-1 18 0,-5 9 1,-4 7 0,1 6 0,1 5 0,4 2-1,11-1 0,9-4-2,11-7 1,10-8-4,16-6-2,-1-19-17,24 4-14,-5-14-2,14 1 1,-9-11 0</inkml:trace>
  <inkml:trace contextRef="#ctx0" brushRef="#br2" timeOffset="227962.8">20243 10550 111,'0'0'40,"-2"-13"1,18 4-3,2-8-36,14 1-1,5 1-1,2 2-2,3 11-4,-16-7-17,6 22-15,-23 0 0,-2 14 0,-19-3 0</inkml:trace>
  <inkml:trace contextRef="#ctx0" brushRef="#br2" timeOffset="228087.6">20200 10797 117,'-34'32'39,"3"-16"0,22 5-4,9-21-31,28-8-2,13-10-1,9-9-5,22 6-21,-7-14-12,11 6-3,-2-9 1,11 7-2</inkml:trace>
  <inkml:trace contextRef="#ctx0" brushRef="#br2" timeOffset="228789.6">21413 10351 87,'-6'-11'35,"-10"-4"4,1 13-3,-15-4-27,4 13 0,-7 5-5,1 12 1,-4 7-3,5 13 3,2 5-4,6 7 2,9-1-2,8-1 0,10-6 0,8-9 1,9-14-1,11-12 0,5-15 0,2-13 0,2-12 0,-3-9 0,-7-6 0,-7-5-1,-10 1 1,-13 1-2,-9 6 1,-9 6-1,-8 10 0,-6 7-1,4 11-2,1-1-5,21 18-20,5-12-10,14 10-1,11-9 0,25 6 0</inkml:trace>
  <inkml:trace contextRef="#ctx0" brushRef="#br2" timeOffset="228930">21855 10565 109,'-36'5'28,"7"-5"-26,6-8-2,15-5-37,5-11-2</inkml:trace>
  <inkml:trace contextRef="#ctx0" brushRef="#br2" timeOffset="229320">22153 10361 105,'-20'-3'41,"20"3"1,-8-11-2,19 3-38,10-3 2,9 1-3,1 2 3,6 3-4,-1 3 2,-3 6-1,-4 3-1,-8 5 2,-10 3-2,-11 7 2,-10 4-3,-12 4 3,-9 3-3,-9 5 2,-7 5-1,-3 0 0,3 0-1,8-2 1,7-7 0,14-6-1,17-8-2,17-15-1,26-4-6,4-22-22,30 2-7,-2-17 0,17 2 0,-7-12 0</inkml:trace>
  <inkml:trace contextRef="#ctx0" brushRef="#br2" timeOffset="229647.6">22740 10311 104,'-37'0'38,"6"15"3,-10-2-4,18 10-29,-6 1-5,12 5 2,7-2-3,10 0 0,9-2 0,14-3-1,7-5 0,4 0 0,2-2-1,-3-1 1,-4 0-1,-6 2 0,-9 0 0,-13 5 1,-11 1-2,-9 0 1,-7 0 0,-4-3 0,-5-3 0,1-6 0,3-7 0,7-10 0,12-10-1,11-11 1,11-9-2,10-10-1,13 1-4,-6-15-19,18 12-10,-10-4-6,7 12 4,-11-4-4</inkml:trace>
  <inkml:trace contextRef="#ctx0" brushRef="#br2" timeOffset="230084.4">23116 10290 92,'10'-15'37,"-8"-5"1,4 10 3,-6 10-36,0 0 0,0 0-3,-14 27 2,5 8-3,-1 12 0,-1 8-1,1 7 0,5 4-3,6-9-5,19 1-27,-3-13-3,15-7 0,1-20-1</inkml:trace>
  <inkml:trace contextRef="#ctx0" brushRef="#br2" timeOffset="230349.6">23416 10359 94,'-41'-4'38,"-10"4"1,5 18-1,-6-2-27,13 14-4,4-4-3,15 4 0,12-6-2,15-3 1,14-6-2,11-3 0,7-4-1,5-4-1,3 0-1,-3-4-1,1 7-4,-13-15-16,7 15-17,-14-12 2,8 7 0,-10-11-1</inkml:trace>
  <inkml:trace contextRef="#ctx0" brushRef="#br2" timeOffset="230817.6">23639 10448 92,'-19'2'38,"-10"-3"3,7 10-3,-12-6-22,9 12-11,-2 1-1,4 6-1,2 3-1,6 3 1,4 1-2,8 0 0,6-4 0,9-3 0,4-5 0,5-8-1,1-8 0,2-7 0,1-7 1,-2-5-1,-1-5 0,-6-2 0,-3-1 0,-3 2 0,-4 7 0,-6 17-1,0 0 0,-10 9 1,-4 21-1,-5 10 0,-3 12 0,-4 7 1,-2 8-2,1-3 0,3-2 1,4-8 0,4-9 0,4-11-1,5-11 2,7-10-1,0-13 2,8-18 2,1-5-2,4-9 2,1-7-2,5-7 1,2-7-2,2-2-1,6 9-4,-9-12-17,19 21-15,-15-5-4,11 18 1,-7 0-1</inkml:trace>
  <inkml:trace contextRef="#ctx0" brushRef="#br2" timeOffset="231488.4">23779 10592 92,'0'0'37,"0"0"0,0 0 1,0 0-29,0 0-3,-7 18-2,3-2 0,-4 2-2,0 1 0,0 1-1,2-4 0,1-3-1,5-13 1,0 0-1,11 3 1,0-17-1,6-4 0,1-4 1,2-4-1,-3 1 1,0 2-1,-4 2 1,-1 5-1,-4 3 1,-8 13-1,7-10 1,-7 10 0,0 0-1,-3 20 0,2-8 1,0 1-1,0 1 0,3-1 1,2-3-1,-4-10 0,14 8 0,-2-13 1,5-6-1,2-5 0,2-5 1,2-1-1,0-2 1,-2 2-1,-3 6 0,-6 7 0,-12 9 0,0 0-1,0 27 0,-12-3-1,-2 8-1,-4-6-5,16 13-16,-13-19-16,20 0 1,-5-20 0,30-4-2</inkml:trace>
  <inkml:trace contextRef="#ctx0" brushRef="#br2" timeOffset="231660">24360 10295 110,'-47'33'38,"6"21"3,-11 2-4,12 8-34,0 0-5,4-8-9,20 2-26,1-13-2,17-3 1,2-20-2</inkml:trace>
  <inkml:trace contextRef="#ctx0" brushRef="#br2" timeOffset="231956.4">24259 10637 104,'-35'19'38,"9"11"1,-3-10-1,14 3-34,5-6-2,16-3 0,8-9 0,9-5-1,4-5 1,4-1-1,-3 0 1,-4 2-1,-6 4 1,-18 0-1,2 17 0,-16 0 0,-9 7-1,-6 0-1,0 5-4,-5-12-12,17 8-20,-5-13-4,17 0 2,5-12-3</inkml:trace>
  <inkml:trace contextRef="#ctx0" brushRef="#br2" timeOffset="232533.6">24997 10255 68,'-5'11'35,"5"-11"0,-8 11 2,-2-15-26,10 4-3,0 0-1,13 21 0,-15-2-1,1 16-1,-15 13-2,-7 19 2,-20 16-3,-17 16 1,-23 14-2,-14 12 0,-15 6-1,-5 0 0,0-5 0,9-11 2,15-14-3,23-18-2,28-14-6,8-31-23,36-8-8,-2-30 1,34 4-2</inkml:trace>
  <inkml:trace contextRef="#ctx0" brushRef="#br2" timeOffset="232908">23899 11447 72,'6'-17'37,"11"3"-1,-3-8 1,10 10-26,-10-9-3,5 8-3,-10-1 0,-9 14-1,0 0 0,0 0-1,-26 27 0,4 0 0,-2 7-1,-3 5 0,4 5-1,6 1 2,8-4-2,13-4 1,17-9-2,17-11 1,18-12 0,16-12-1,9-9 0,8-7-3,1-3 0,-6-8-8,4 17-18,-26-11-11,-3 15-1,-19-4-1,2 12 1</inkml:trace>
  <inkml:trace contextRef="#ctx0" brushRef="#br2" timeOffset="234343.2">17180 12469 80,'0'0'39,"7"-10"-2,5-3 0,11 1-36,13 0-1,5-2-1,6 3 0,-1 1-4,6 15-10,-14-5-20,1 11-1,-14 1-1,-3 10 0</inkml:trace>
  <inkml:trace contextRef="#ctx0" brushRef="#br2" timeOffset="234546">17252 12619 77,'-34'11'38,"5"-6"0,29-5-1,0 0-35,27 6-1,18-15 0,13-5-3,12-2-1,2-13-9,13 7-24,-12-9 1,0 5-3,-15-5 0</inkml:trace>
  <inkml:trace contextRef="#ctx0" brushRef="#br2" timeOffset="234858">17612 12125 81,'-11'-9'40,"11"9"-1,13-3 1,14 0-35,3 10-2,12 11 0,2 1 0,5 10 0,-4 7-1,-5 10 0,-11 7-1,-11 3-1,-14 7 0,-12-1 0,-12 3-1,-10-3 1,-4-5-1,-5-8-1,7-9 0,2-10-1,9-7-4,1-26-18,20 3-13,8-26-1,12 2-2,1-13 1</inkml:trace>
  <inkml:trace contextRef="#ctx0" brushRef="#br2" timeOffset="235918.8">18106 12668 46,'0'0'36,"1"-11"1,6-4-1,9 1-17,-1-5-14,9 1-2,-2-4 1,3 10 0,-6 2-2,-1 9 0,-8 9-2,-5 14 1,-8 11 0,-2 13 0,-7 14 0,0 6-1,0 5 1,2-2 0,7-6 1,6-7-1,9-17 1,12-16 0,9-23 0,11-21-1,7-18 1,6-14 0,-2-9 0,-2-7-1,-7-1 0,-13 4 0,-11 4 0,-10 12 0,-12 8 0,-6 11 0,-3 8-1,-1 7 2,12 3-3,8 3 2,17 4-4,7-6-4,28 15-21,-5-12-10,13 9-1,-4-7-1,6 10 0</inkml:trace>
  <inkml:trace contextRef="#ctx0" brushRef="#br2" timeOffset="236340">19099 12785 82,'13'-1'39,"2"-12"-1,14 6-1,3-9-35,6 2-1,3 0-2,0 2-2,3 13-7,-17-3-26,3 14 0,-15-1-2,-4 12 1</inkml:trace>
  <inkml:trace contextRef="#ctx0" brushRef="#br2" timeOffset="236511.6">19156 13061 83,'-22'15'39,"19"-2"0,3-13-1,25-16-34,9 0-3,14-7-3,13 5-8,-5-14-25,14 9-2,-7-3-1,1 6 0</inkml:trace>
  <inkml:trace contextRef="#ctx0" brushRef="#br2" timeOffset="236917.2">20039 12436 76,'14'-15'42,"-13"3"-3,4 22 2,-16 11-29,1 11-11,-4 13 0,-1 14 0,-5 13-1,-2 11 0,0 4-1,0-1-1,6-4-1,1-17-6,18-2-29,-2-25 2,20-12-1,1-22-3</inkml:trace>
  <inkml:trace contextRef="#ctx0" brushRef="#br2" timeOffset="237057.6">20335 12850 70,'-18'16'39,"-6"-6"-4,3-2-3,10-4-48,0-11-21,11 7 1,16-27-3</inkml:trace>
  <inkml:trace contextRef="#ctx0" brushRef="#br2" timeOffset="237276">20630 12492 91,'-13'14'38,"-11"1"0,6 11-1,-6 6-34,8 8-2,2 6 0,2 8-1,8 6-2,-2-2-2,17 10-22,-5-19-11,13 2 0,-4-17-3,10-6 2</inkml:trace>
  <inkml:trace contextRef="#ctx0" brushRef="#br2" timeOffset="237634.8">20875 12585 88,'0'0'38,"5"-11"1,13 7 0,3-7-36,7 2 0,3-3-1,4 6 2,-2 5-2,-6 7-1,-6 6 0,-9 9 0,-12 12 0,-13 8-2,-10 9 1,-10 4 0,-4 4 0,0-2 1,3-3-1,5-5 1,11-12-1,15-9 1,16-14-1,14-13 0,14-13-2,4-12-3,18 7-18,-9-19-16,11 6 0,-13-10-1,4 8 0</inkml:trace>
  <inkml:trace contextRef="#ctx0" brushRef="#br2" timeOffset="238492.8">21671 12655 72,'-3'11'37,"2"3"-1,-9 0 0,8 11-29,-9 1-4,5 8 0,-3 3-1,0 3 0,0 0-1,1-6 1,1-5-1,1-9 0,6-20 0,0 0-1,21-12 1,-5-13-1,4-8 0,1-3 0,-2-4 0,1 1 0,-5 7 1,-3 4 0,-7 7 0,-2 11-1,-3 10 2,0 0-1,-13 14 0,10 2 1,0-1-1,6 0 0,5-5 0,8-6 0,7-8 0,8-7 0,6-8 0,4-2 1,1-3-1,-4 1 0,-2 3 0,-7 5 0,-7 8 0,-8 10 0,-7 12-1,-11 13 1,-6 8-2,-4 6 1,-2 6-1,-1-1-1,6-2-3,3-18-7,22 0-22,-2-29-5,24-6 0,5-28-1</inkml:trace>
  <inkml:trace contextRef="#ctx0" brushRef="#br2" timeOffset="238680">22619 12362 97,'-39'63'39,"-20"9"0,4 20-1,-12-8-34,9 5-5,9-4-2,7-19-13,24-1-21,6-23 0,27-11 0,8-27-2</inkml:trace>
  <inkml:trace contextRef="#ctx0" brushRef="#br2" timeOffset="238976.4">22693 12683 103,'-31'25'39,"-11"-6"0,9 17-7,1-11-28,11 0-2,7-5 1,14-5-2,12-4 1,10-8-1,7-2-1,4 2 1,-2-1 0,-3 7 0,-9 5-1,-11 8 1,-13 7 0,-11 7-1,-9 2 1,-8 1-1,2-2-1,-1-11-3,12 3-12,-7-24-16,27-5-8,0 0 0,6-14 0</inkml:trace>
  <inkml:trace contextRef="#ctx0" brushRef="#br2" timeOffset="239553.6">23420 12689 52,'0'0'35,"17"-9"0,-17 9 0,0 0-24,0 0-2,-12 32-1,-14 1-2,-8 24 0,-27 23-2,-15 27-1,-26 27 0,-20 33-1,-25 23-1,-14 22 0,-5 11-2,2-2-1,8-12 0,14-16-1,20-30-1,21-36-3,40-23-15,13-50-17,31-27 1,6-35-2,25-15 1</inkml:trace>
  <inkml:trace contextRef="#ctx0" brushRef="#br2" timeOffset="240084">21811 14380 64,'14'-6'38,"-11"-4"-2,-3 10 1,-3 11-33,-5 10 0,-10 10 0,-6 20 0,-10 11-1,-5 16-1,-6 10 0,2 7 0,1-2 0,8-4-1,12-11 0,15-15 0,24-24 0,25-24 0,26-28 0,29-25 0,21-20 0,18-13-1,9-9 0,1-2-1,-7 12-4,-23-1-17,-4 29-15,-31 6-2,-10 22-1,-26 4 1</inkml:trace>
  <inkml:trace contextRef="#ctx0" brushRef="#br2" timeOffset="289364.4">22461 13916 33,'0'0'30,"0"0"2,11 8-16,-11-8 4,16 22-14,-1-6-2,10 7 0,4-6 0,15-2-2,8-10 0,14-1 1,12-9-1,11-2-1,6-7 0,7 1 0,5 1-2,-3 4 0,1 9-2,-6-1-4,4 16-13,-13-7-12,-2 5-2,-8-4 1</inkml:trace>
  <inkml:trace contextRef="#ctx0" brushRef="#br2" timeOffset="289957.2">23215 13288 16,'0'0'30,"-22"15"-1,8-6 4,0 12-14,-6-10-9,10 12-1,-6-10-2,13 9 0,-2-8-2,12 1 0,-7-15-1,28 17-2,-4-12 0,9-3-1,5-3-1,2-4-2,10 2-3,-5-12-8,13 4-19,-10-8-1,3 0-2,-11-7 1</inkml:trace>
  <inkml:trace contextRef="#ctx0" brushRef="#br2" timeOffset="290160">23526 13228 44,'-22'23'32,"-3"2"1,6 12 0,-6-2-19,10 15-5,-7-5-3,8 5-3,3-6-3,3-8-3,11 2-12,0-20-18,15-8 0,5-16-2,11-6 1</inkml:trace>
  <inkml:trace contextRef="#ctx0" brushRef="#br2" timeOffset="290503.2">23872 13259 50,'-22'22'32,"0"7"0,-5-2-1,8 7-25,-2-8-2,12 4-1,2-9 0,8-1-1,3-8 0,12-1-1,4-4-1,5-3 1,3-1-1,-2 0 0,-2 0 0,-1 3 1,-6 3-1,-6 4 0,-8 8 0,-10 7 2,-9 5-2,-8 3-2,-2 3 0,-7-8-4,13 4-20,-7-16-6,11-10-2,5-18 1</inkml:trace>
  <inkml:trace contextRef="#ctx0" brushRef="#br2" timeOffset="290674.8">23819 13246 66,'-22'7'34,"1"-3"-1,21-4 0,-14 5-32,14-5-6,31-10-22,-3-2-5,12 2-1,1-6 0</inkml:trace>
  <inkml:trace contextRef="#ctx0" brushRef="#br2" timeOffset="291049.2">24341 12986 68,'-16'1'34,"3"8"-1,-5-6-8,6 15-15,-8-6-4,11 10 0,-1-4-2,7 4-1,5-4-1,8 0 0,5-4-2,7-2 1,6-6 0,3-5-1,3-6 0,-2-4 0,-3-7 1,-6-5-1,-5-6 0,-8-3 0,-8-1-1,-10-1 0,-6 4-2,-6 2-1,-2 11-3,-7-6-10,7 22-16,-5-1-2,8 13 0,3 0 0</inkml:trace>
  <inkml:trace contextRef="#ctx0" brushRef="#br2" timeOffset="292219.2">24373 11204 59,'-10'-13'32,"10"13"-1,0 0-5,-7-15-17,7 15-2,14-3 0,9 4-2,8-2 0,19 2-1,13-3-1,20 3 0,11-2-1,14 2-1,7 2-1,1 1-2,-5 3-1,-13-2-2,-3 10-8,-24-15-16,1 4-7,-14-10-1,-5-3 2</inkml:trace>
  <inkml:trace contextRef="#ctx0" brushRef="#br2" timeOffset="292905.6">25366 10625 72,'-22'16'36,"-5"-2"0,0 7 0,-5-11-30,5 11-2,-1 0-2,10 1 1,1 0-3,8-3-1,9 5-5,-1-12-10,17 8-19,2-8 0,12 2-2,0-8 1</inkml:trace>
  <inkml:trace contextRef="#ctx0" brushRef="#br2" timeOffset="298240.8">24829 11176 22,'0'0'27,"6"-11"0,-6 11-7,9-11-7,-10 1-1,1 10-2,0 0-1,13-2-1,-13 2-3,-10 25 0,-6 3-2,-5 11-1,-10 11 0,-8 5-1,-7 4-2,-3-6-7,9-1-22,3-10-2,11-11-1,8-11 0</inkml:trace>
  <inkml:trace contextRef="#ctx0" brushRef="#br2" timeOffset="298849.2">24125 11896 54,'7'-14'32,"-7"14"0,0 0-4,-17 12-22,10-1 0,-9-2-1,5 5 0,-7-1 0,3 5-1,-1-4 0,3 6 0,-1-4-1,6 2-1,1-2 0,6 2-1,5-4 0,4-4-1,6-3 1,6-8-1,9-7 0,8-7 0,7-7-1,3-7-2,6 1-2,-7-12-7,11 12-22,-19-5-1,-2 12-1,-15 3 0</inkml:trace>
  <inkml:trace contextRef="#ctx0" brushRef="#br2" timeOffset="299052">24272 11918 57,'-4'14'34,"-2"2"-1,2 5-1,-5-3-25,5 6-3,-1-2-3,2 0-4,9 5-19,-4-12-10,6-3-1,3-7-1</inkml:trace>
  <inkml:trace contextRef="#ctx0" brushRef="#br2" timeOffset="299364">24596 11895 46,'-15'9'31,"-2"5"2,-8 1 0,8 8-25,-10-6-2,13 6 0,-3-7-1,11 4 0,3-5-3,10-1 1,4-4-2,8 1 1,3-5-2,3 1 1,1-1-1,-2 1 1,-2-1-1,-4 1 0,-6 2-1,-12-9 1,8 23-2,-15-13-1,2 10-7,-16-11-22,8 4-2,-2-11-1,3-3 1</inkml:trace>
  <inkml:trace contextRef="#ctx0" brushRef="#br2" timeOffset="299535.6">24559 11909 73,'-15'3'36,"15"-3"-3,-15 6-1,15-6-43,17-13-21,1 2-2,9-1-1,0-5 1</inkml:trace>
  <inkml:trace contextRef="#ctx0" brushRef="#br2" timeOffset="299972.4">24902 11733 60,'-13'-1'33,"13"1"2,-24 5-3,24-5-25,-28 14-2,19 1 1,-3-2-2,5 8-1,0-1 0,6 2-3,3-4 2,7 1-2,2-6 1,10-3-1,3-9 2,5-6 0,4-4-1,-1-8 1,-2-4-1,-2-1 2,-6 0-2,-10 0 0,-10 3-1,-8 4 1,-13 4-2,-8 8 2,-3 4-3,-4 0-1,8 14-8,-5-12-26,18 8 0,13-11 0,3 14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793432"/>
              </p:ext>
            </p:extLst>
          </p:nvPr>
        </p:nvGraphicFramePr>
        <p:xfrm>
          <a:off x="214283" y="762000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Y12 Conservation of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key ideas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Conservation of momentum from 1D (trains) to 2D (vectors)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two existing bits of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the preliminary question on page 57 as a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Translation Motion, unit 2 as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Workbook HW checked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does actually get around to checking HW.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917725"/>
              </p:ext>
            </p:extLst>
          </p:nvPr>
        </p:nvGraphicFramePr>
        <p:xfrm>
          <a:off x="533400" y="533400"/>
          <a:ext cx="8094663" cy="50413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Thurs 21 Feb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X, Xxx XX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Momentum – in 1D and 2D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960" y="276120"/>
              <a:ext cx="8556480" cy="5359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920" y="268560"/>
                <a:ext cx="8578440" cy="537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7440" y="224640"/>
              <a:ext cx="8770680" cy="521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600" y="209880"/>
                <a:ext cx="8801280" cy="524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924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49240" y="219960"/>
              <a:ext cx="8082000" cy="445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3760" y="203400"/>
                <a:ext cx="8113680" cy="448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869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152400"/>
              <a:ext cx="2895600" cy="228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281" y="145560"/>
                <a:ext cx="2919718" cy="22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837000" y="183600"/>
              <a:ext cx="8383320" cy="653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4040" y="168120"/>
                <a:ext cx="8400600" cy="655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18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4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637</TotalTime>
  <Words>272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60</cp:revision>
  <dcterms:created xsi:type="dcterms:W3CDTF">2006-08-16T00:00:00Z</dcterms:created>
  <dcterms:modified xsi:type="dcterms:W3CDTF">2013-03-14T00:11:33Z</dcterms:modified>
</cp:coreProperties>
</file>