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2747837"/>
              </p:ext>
            </p:extLst>
          </p:nvPr>
        </p:nvGraphicFramePr>
        <p:xfrm>
          <a:off x="214283" y="762000"/>
          <a:ext cx="8750332" cy="4693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Preview the layout of the work in the workbook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HW and classwork to reinforce new ideas.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Topic 1, 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Unit 1 HRT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Whether we remember our NCEA2 stuff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0623923"/>
              </p:ext>
            </p:extLst>
          </p:nvPr>
        </p:nvGraphicFramePr>
        <p:xfrm>
          <a:off x="533400" y="533400"/>
          <a:ext cx="8094663" cy="370636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1, Thurs 21 Feb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Measurement and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2 – 4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1, Tues 19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How to succeed in the practical exam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1 pages 53 – 56 (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2, Wed 20 Mar 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Y12 Mechanics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583</TotalTime>
  <Words>188</Words>
  <Application>Microsoft Office PowerPoint</Application>
  <PresentationFormat>On-screen Show (4:3)</PresentationFormat>
  <Paragraphs>36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54</cp:revision>
  <dcterms:created xsi:type="dcterms:W3CDTF">2006-08-16T00:00:00Z</dcterms:created>
  <dcterms:modified xsi:type="dcterms:W3CDTF">2013-03-12T23:30:12Z</dcterms:modified>
</cp:coreProperties>
</file>