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1T21:21:27.2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4776 716 50,'0'0'32,"6"-55"0,-6 55-3,0 0-21,0 0-1,0 0-3,0 0 0,0 0-2,0 0 2,0 0-2,0 0-1,22 76 0,-22-76 0,11 86-1,-17-12 0,23 54 0,-4 11 1,4 5-2,-5 1 1,2 4-1,-6-3 1,-2 3-1,-2-4 0,-3 9 0,1 1 1,-1 11 0,1 4 0,-1 7-1,0 7 1,1 6 1,3 6 0,-1 1 0,5 9-1,1-1 1,5 7-1,-1-2 2,4 4-2,2 4 1,1 3-1,0 2 2,0 6-2,-3 3 2,-2 4-1,0 4 0,-5 1 0,-4 3 1,-2 3 0,-4 2-1,-1-2 1,-4 3-2,2 4 1,-1 0 1,1 8 0,1 5 0,5 0 0,0 1-1,4-2 0,2-5 0,-1-11-2,1-13-4,-3-27-7,11-14-26,-8-31 0,8-24-2,-7-34 0</inkml:trace>
  <inkml:trace contextRef="#ctx0" brushRef="#br0" timeOffset="630.8514">3751 9754 87,'-36'5'35,"8"-6"-1,13 3-5,15-2-29,7-15-1,19 6 0,15 1 0,15 0 1,13 1 0,14 2 0,14 3 0,13 1 1,16 3 0,13 1 0,12 3 1,15 0-1,20 1 0,15-1 1,21 1 0,15-1-1,11-2 1,18-2-1,13-2 0,19-3 0,14-3 1,19-3-1,14-4 0,18-3 0,55-3 1,-19-7-2,20-1 0,55-3 1,-29 1-1,9-1 0,10 1 0,11-1 0,-25 3-1,80 1 2,-38-1-1,-41-1 1,88-5-2,-45-2 2,1-8-1,-8-3 0,-13-8-2,-11 2-3,-28-15-25,-22 8-8,-88-6 0,-7 3-2</inkml:trace>
  <inkml:trace contextRef="#ctx0" brushRef="#br0" timeOffset="4471.3011">5105 6275 77,'-19'-17'38,"8"9"0,-4-3 0,15 11-30,-10-12-2,10 12-2,18-17-2,1 7 0,7 0-1,6 1-1,3-2 1,2 5-1,-1 0 1,-6 4-1,-8 3 1,-8 6 0,-15 3-1,-13 4 1,-13 3 0,-9 4 0,-5-2 0,-7 1 0,2-3 0,3-1-1,7-4 1,11-4-1,12-3 0,13-5 0,12-4 0,13-3-1,12-2 1,8-2 0,7-2 0,3 1 0,-3 0 0,-7 1-1,-7 2 0,-10 2-1,-8 8-7,-20-1-27,0 0-3,-26-9 1,6 14-2</inkml:trace>
  <inkml:trace contextRef="#ctx0" brushRef="#br0" timeOffset="6670.9152">5006 1970 62,'0'0'37,"13"-10"-1,-13 10 2,-14-2-27,-7-1-1,5 5-1,-13-3-2,0 5-3,-7 1-1,-1 3 0,-1 4-2,2 1 1,1 2-2,9 0 1,6-1-1,11-2 0,9-12 0,19 7 0,11-13 0,11-6 0,9-4 1,3-2 0,-1-3-1,-4 1 2,-9 2-2,-11 6 2,-16 8-1,-12 4 0,-29 14 0,-8 3 0,-14 4 0,-2-1 0,-1 0 0,6-3-1,13-7 1,16-9-1,22-13 0,23-7 0,23-10 0,11-5 0,8 1 0,-1 1 1,-4 5-2,-16 9 1,-18 12-2,-29 6-4,-8 25-23,-35-5-10,-5 9-1,-14-6-2,7 1 1</inkml:trace>
  <inkml:trace contextRef="#ctx0" brushRef="#br1" timeOffset="11023.3431">4192 6296 77,'7'-38'36,"2"6"0,-7-2 0,5 10-30,-8-1-2,5 9 0,-5 5-1,1 11-1,-6 16 1,0 11-1,-2 8 0,1 8 1,-1 6-2,3 4 1,3-1-1,4-5 1,6-4-1,7-9-1,10-10 1,6-11-1,8-12 0,10-12 0,5-12 1,7-13-1,0-14 1,-2-6 0,-4-5 1,-7 0-1,-8 3 0,-10 7 0,-9 11 1,-10 11-1,-8 18 0,-3 11 0,-13 32 0,0 7-1,-2 12 0,0 6 0,3 7-2,3-3-1,13 2-12,-1-22-21,18-11-4,1-23 0,14-13-2</inkml:trace>
  <inkml:trace contextRef="#ctx0" brushRef="#br1" timeOffset="12037.3496">3556 1995 59,'9'-17'37,"7"1"-1,0-10 2,7 4-24,-5-3-8,8 6 1,-8 2-3,3 9 0,-5 7-1,-1 10-3,-4 10 2,-3 9-2,-2 10 1,-3 11-1,1 6 1,-1 3-3,2 0 3,2-2-1,4-9 0,10-5 0,7-14 1,8-17-1,4-14 2,6-16 0,-2-13 0,0-11 2,-7-6-1,-7-8 1,-11-2-2,-5-1 2,-7 0-2,-1 10 1,0 2-2,6 1-1,10 4-3,5-7-22,28 13-14,2 3-3,19 14 1,6-1-3</inkml:trace>
  <inkml:trace contextRef="#ctx0" brushRef="#br1" timeOffset="19852.9997">2538 6410 83,'-4'-22'37,"11"3"-2,5-18 1,11 0-31,5-10 0,11 1-1,-1-4-1,4 7-1,-5 6 1,-3 11-2,-9 12 1,-7 16-2,-9 15 1,-10 14-1,-10 14 1,-3 12 0,-4 9-1,0 9 1,1 2 0,6 1 2,5-7-2,12-5 1,11-14 0,11-12 0,9-18 0,11-15 0,9-18-1,5-13-1,1-15 1,-2-9-1,-7-12 1,-7-5-2,-8-4 2,-13 0-3,-9 3 3,-9 6-4,-6 8 1,-7 6-2,5 19-4,-9-1-20,9 28-10,0 0 0,21 16-1,-8 1 1</inkml:trace>
  <inkml:trace contextRef="#ctx0" brushRef="#br1" timeOffset="20071.4011">3656 6438 91,'-9'21'37,"-8"-2"-1,2 14 4,-19 0-36,14 9 1,-5 1-2,4 6 1,3-3-3,4-7-1,12-3-7,4-25-28,18-8-3,5-23 0,15-9-1</inkml:trace>
  <inkml:trace contextRef="#ctx0" brushRef="#br1" timeOffset="20211.802">3732 6156 100,'-43'-22'37,"6"15"0,2 4-5,5-4-48,18 11-20,12-4 0,0 0-2,17-14 1</inkml:trace>
  <inkml:trace contextRef="#ctx0" brushRef="#br1" timeOffset="20430.2034">3834 6274 100,'0'0'38,"-13"-9"0,24 1-2,6-5-38,3-12-19,11 12-16,-7-1 0,4 11-1,-9-3-1</inkml:trace>
  <inkml:trace contextRef="#ctx0" brushRef="#br1" timeOffset="20586.2044">3771 6529 103,'0'0'39,"13"-9"1,15-15-6,14-16-66,18 2-6,0-9 1,10 6-3</inkml:trace>
  <inkml:trace contextRef="#ctx0" brushRef="#br1" timeOffset="21600.2109">1813 2005 95,'19'-17'39,"2"-9"0,12 5-2,-2-6-35,6 4 2,-5 1-2,0 8 1,-8 9-2,-6 8-2,-8 13 3,-7 8-3,-10 12 2,-3 7-1,-3 12 1,-1 5-2,3 1 1,3 2 0,8-7 0,8-5 0,11-13 0,13-8 0,7-20 2,11-11-1,4-20 1,4-12 1,-2-13 0,-3-11 0,-9-6-1,-8-9 1,-11 1-3,-9-2 2,-11 10-2,-7 5 0,-6 12-2,-3 7 0,3 15-3,-2 9-5,10 15-28,8 11-4,6 17 2,-2 3-2</inkml:trace>
  <inkml:trace contextRef="#ctx0" brushRef="#br1" timeOffset="21865.4126">2888 2241 69,'-22'-2'39,"-10"1"0,7 12 0,-10-2-21,7 16-14,-2 6 0,3 14-2,1 10-1,3 7 0,3 5-2,4-3-1,8 4-7,-7-18-21,19-1-9,-3-21 3,11-8-3</inkml:trace>
  <inkml:trace contextRef="#ctx0" brushRef="#br1" timeOffset="22052.6138">2685 2506 99,'0'0'40,"-7"-16"0,7 16-1,0 0-35,28-22-4,0 6-3,5-14-9,17 7-27,1-11 0,11 8 0,-4-11-2</inkml:trace>
  <inkml:trace contextRef="#ctx0" brushRef="#br1" timeOffset="22286.6153">3038 2010 103,'0'0'40,"0"0"0,12-17-5,14 5-37,13 4-3,-6-8-28,12 11-6,-9 1 1,-1 7-3</inkml:trace>
  <inkml:trace contextRef="#ctx0" brushRef="#br1" timeOffset="22442.6163">3056 2268 97,'8'14'39,"6"-24"3,21-2-1,7-4-39,3-19-32,20 9-9,-7-6 1,4 10-5</inkml:trace>
  <inkml:trace contextRef="#ctx0" brushRef="#br1" timeOffset="24299.0282">5314 6420 47,'0'0'30,"0"0"0,0 0-1,-9-13-22,21 9-3,2-6-1,7 1 0,4-5 0,9 0 0,1-5 0,11-1-1,2-7 1,13-1 1,3-10-1,16-4-2,14-10-1,15-7 2,14-9-3,17-6 1,18-10-1,15-4 0,21-9 1,13-6-1,11-5 2,14-5-2,11-11 2,8-5 0,11-7-1,11-5 2,10-6-2,11-7 2,12-6 0,12-3-1,7-4 1,16-5 1,4-3-1,8-1 0,2-2 0,5 1-1,-1 2 1,0 7-2,-7 8 0,-16 10-4,-7 14-10,-39 7-21,-18 12 0,-41 15 0,-32 16 0</inkml:trace>
  <inkml:trace contextRef="#ctx0" brushRef="#br1" timeOffset="25188.2339">14331 1823 61,'0'0'33,"0"0"-3,0 0 0,0 0-30,0 0-1,24 20 1,-9-3-2,2 7 2,0 5-2,1 7 1,-3 3 0,-4 11 2,-1 2-1,-4 6 1,2 6 0,-6 10 1,5 6 0,-4 9 0,5 7 0,1 5 0,2 9 1,-2 4-2,3 12 1,-2-1-1,2 7 2,-4 3-2,3 8 0,-3 1 0,2 7 0,-1 3 0,1 3-1,-1 2 0,0 5-1,0 6 2,0 4-2,-4 3 2,-1 7-2,-3 0 4,0 4-2,-1 0 2,0 0-2,0-1 0,4-1 2,-1-4-2,5-3 2,3-3-4,3-1 1,1-2-1,3 0 1,-2-2 0,4-5-1,-1-2 1,-1 2-1,-1-5 2,0-1 0,0-9 0,-1-10-3,9-5-24,-8-20-9,6-14 0,-1-23-2</inkml:trace>
  <inkml:trace contextRef="#ctx0" brushRef="#br1" timeOffset="25781.0377">15023 9884 75,'12'-21'37,"-1"10"0,-11 11 0,0 0-33,-19 13 0,6 19 0,-12 12-1,1 17-1,-6 13 0,1 15 0,0 9-1,6 7 1,7-2-3,5-5 2,12-10-3,6-14 0,15-9-7,-8-25-28,20-11-1,-4-23-1,5-14 1</inkml:trace>
  <inkml:trace contextRef="#ctx0" brushRef="#br1" timeOffset="25952.6388">14736 10468 96,'-33'12'41,"21"7"2,12-19-2,24 12-37,23-22-1,25-16-4,23 0-10,8-20-28,19 3 0,-4-8-2,4 10-1</inkml:trace>
  <inkml:trace contextRef="#ctx0" brushRef="#br2" timeOffset="31085.0717">7270 5834 34,'-14'4'28,"0"-5"3,14 1-2,0 0-17,-7-24-2,19 17-5,-8-9 0,10 8-3,-6-6 2,6 9-3,-14 5 1,20-10-3,-20 10 2,17 5-1,-5-2 1,4 2 1,6-2-1,11 4 2,7-3 0,12 5-1,8-5 1,10 4 1,9 1-2,8 0 2,8-1-3,11-2 1,10-3-1,9-4 2,12-6-3,16-5-2,14-5 3,14-2-3,14-4 3,12-4-3,8-2 3,6-1-3,5 5 2,-8 1 0,-9 4-1,-13-1-3,-13 12-5,-32-6-25,-11 10-1,-27 0-1,-20 6 1</inkml:trace>
  <inkml:trace contextRef="#ctx0" brushRef="#br2" timeOffset="31506.2744">11016 3718 63,'0'0'34,"0"0"1,4 14-1,-16 16-24,15 26-2,-5 18-4,7 24 0,-4 20-2,1 25 0,-2 16-1,0 11 0,-1 3 1,1-3-3,5-12 1,1-20-4,16-11-27,-3-35-5,14-23 1,-2-26-4</inkml:trace>
  <inkml:trace contextRef="#ctx0" brushRef="#br2" timeOffset="32208.2789">9888 6057 88,'0'0'37,"2"-10"2,-2 10-1,0 0-30,-1 25-2,0 0-2,3 13 0,-5 6-2,0 6 0,0 6-2,1-2-2,5 0-3,-3-17-19,16-1-13,3-19-2,14-8 0,4-19-1</inkml:trace>
  <inkml:trace contextRef="#ctx0" brushRef="#br2" timeOffset="32847.883">11667 4415 64,'7'-13'38,"-15"-8"-2,-1 10 2,-23-5-29,6 13 0,-14-1-4,3 14 0,-8 2-2,7 9-1,-1 7 0,7 4-1,9 1 1,10 3-2,12-4 1,12-4-1,11-8 1,8-9 0,10-10 0,5-11 1,4-10 0,0-7-1,-4-6 1,-3 1 0,-8 1-1,-6 7 1,-6 3-1,-9 14 1,-13 7-2,9 26 1,-12 6-2,-4 7-2,3 13-2,-4-11-14,22 24-6,-8-23-16,22-3 1,10-22-2,25-9 0</inkml:trace>
  <inkml:trace contextRef="#ctx0" brushRef="#br2" timeOffset="33893.0897">15846 1459 87,'-19'8'36,"-11"1"1,0 12 0,-8-4-32,2 7 0,-1-1-2,5 0-1,8 0 0,11-1-1,12-3 0,14-4 0,13-2-1,13-2 0,6 1 1,1-1-1,-1 3 1,-5 4-1,-10 7 1,-12 3-1,-15 4 0,-14 1 0,-8-2 0,-6-2-4,7-6-3,-7-23-29,27-11-1,7-19 0,23-11-3</inkml:trace>
  <inkml:trace contextRef="#ctx0" brushRef="#br2" timeOffset="34080.2909">16283 1303 66,'0'0'40,"43"-55"-1,-43 55 0,27-31-16,-29 49-20,-7 26 1,-17 28-3,-8 22 0,1-1-7,4-9-5,22-7-26,6-29 1,18-10-1,1-21-2</inkml:trace>
  <inkml:trace contextRef="#ctx0" brushRef="#br2" timeOffset="34953.8965">16666 1499 100,'-22'12'39,"-17"7"0,4 18 0,-6-2-36,2 5 0,4 2 0,9-1-1,11-2-1,13-3 0,12-9 0,15-10 0,11-11-1,8-10 0,4-8 1,2-9-1,-1-8 0,-8-7 0,-6-3 1,-12-3-2,-10 2 1,-9 5 0,-10 4 0,-8 7 0,-5 7 0,-1 8 0,0 6-1,2 9 1,18-6-1,-12 20 1,19-9 0,8-4 0,9-2 0,8-2 1,4-3-1,3-2 1,-2 2 0,-3-1 0,-5 5-1,-5 4 1,-9 9-1,-8 4 1,-9 6-1,-6 4 0,-3 4 0,-4 3 0,-4 0 1,2-1-2,1-6 1,2-5-1,2-5 1,6-5 0,6-16 0,0 0 0,0 0 1,4-19 0,3-2-1,-2-8 2,4-7-2,-1-6 2,3-8-2,0-5 1,-11 55-1,17-53 0,-17 53 1,15-49-1,0 7 0,11 7 0,3 13 0,1 8 0,1 17-1,-1 10 1,-2 9-1,0 7 1,-14 2 0,-6 4 0,-7 1-1,-7-1 1,-8 0 0,-5 1 0,-6-4 0,-4-2 0,-1-6 0,-1-2 0,2-7 0,2-2 0,5-3 0,5-4 0,3 1 0,1 3-1,2 9 1,-1 7-1,-2 8 1,-3 9-1,-2 7 0,-2 2-4,5 2 0,1-9-5,22 5-11,-10-30-10,28 4-8,1-27-1,20-6-1,1-18 4</inkml:trace>
  <inkml:trace contextRef="#ctx0" brushRef="#br2" timeOffset="35312.6988">17304 1702 99,'14'2'40,"6"-11"0,18 0-2,10-8-35,3-2 0,3-4 0,-1 0-1,-3-1 0,-6 1-1,-12 2 1,-10 3-1,-15 4 1,-7 14-1,-25-11 0,-5 18 0,-13 7 0,-6 9 0,-3 7 0,2 6-1,6 0 1,11 3-1,13-2 0,16-5-1,23-5-2,16-12-1,24-5-4,1-16-13,36 5-6,-11-16-14,17-1 1,-13-9-2,2 1 3</inkml:trace>
  <inkml:trace contextRef="#ctx0" brushRef="#br2" timeOffset="35484.2999">18162 1553 110,'-22'6'40,"22"-6"0,0 0-8,17-1-33,18-8-2,8-13-7,19 2-27,-10-1-2,9 8 0,-14 0-1</inkml:trace>
  <inkml:trace contextRef="#ctx0" brushRef="#br2" timeOffset="35655.901">18140 1739 93,'-33'29'38,"12"-14"1,28-5 0,10-11-36,28-7-2,21-6-1,14-10-5,25-5-31,-7-4-3,10 4 1,-12 0-2</inkml:trace>
  <inkml:trace contextRef="#ctx0" brushRef="#br2" timeOffset="36077.1037">19425 1421 111,'0'0'42,"-48"-35"2,48 35-3,-60-11-39,7 7 1,-34 19-1,-3 9 1,3 12-2,14 10 0,11 7-1,29 6 2,25-9-2,31-17 1,20-16 1,10-11-2,10-16 0,4-14 0,0-16 0,-67 40 0,61-52 0,-61 52 0,59-56 0,-59 56 0,41-55 0,-41 55 0,30-28 0,-18 15 0,-12 13 0,-1 31 0,-3 13 0,2 13 0,3 16-3,13 5-8,30-13-8,-8-23-8,26 3-4,-18-23-6,19-1-5,-16-16-1,6-3 5</inkml:trace>
  <inkml:trace contextRef="#ctx0" brushRef="#br2" timeOffset="36217.5046">19785 1852 123,'-12'-12'42,"-2"1"0,-1-2-2,11-4-47,-10 0-12,14 17-7,-13-15-5,13 15-8,-15 5-5,4 7 2</inkml:trace>
  <inkml:trace contextRef="#ctx0" brushRef="#br3" timeOffset="42254.7433">6665 6383 12,'-58'170'24,"-8"31"2,-20 16 1,-13 10-15,-3 12-2,-8-6-3,4 0-1,1-26 0,16-26-7,18-36-7,20-47-12,30-51-8,21-47 0,35-38 0</inkml:trace>
  <inkml:trace contextRef="#ctx0" brushRef="#br3" timeOffset="42644.7458">8934 4528 33,'28'-47'27,"-9"21"2,-15 13-3,-4 13-23,-17 18-1,1 12-1,-6 23 0,-8 26-1,-7 32 1,-12 40 0,-15 38 1,-24 45 3,-17 41-1,-31 39 4,-21 39-1,-29 27 2,-11 28-1,-18 1 1,4 9-2,6-17-2,24-16-1,29-39-5,35-57-7,47-57-26,32-66 0,49-74-3,33-78 2</inkml:trace>
  <inkml:trace contextRef="#ctx0" brushRef="#br3" timeOffset="43050.3484">11361 3446 54,'-74'116'27,"-9"47"-1,-21 40-3,-18 101-25,-21 3 1,-20 46 5,-20 38-1,-23 38 4,-8 33 1,-17 7 2,14 9 1,8-75-3,30 24-3,30-42-8,33-49-27,45-65-3,35-73-3,42-78 2</inkml:trace>
  <inkml:trace contextRef="#ctx0" brushRef="#br3" timeOffset="43455.951">12314 4813 71,'-240'489'37,"-19"65"0,5-18-1,-7-5-31,18-14 0,20-74-2,32-8-1,42-71-6,39-86-9,54-130-23,41-57 1,56-99-1,38-94 1</inkml:trace>
  <inkml:trace contextRef="#ctx0" brushRef="#br3" timeOffset="43830.3534">14504 3255 22,'-50'91'25,"-4"16"1,-2 33 1,-6 41-18,-26 48 4,-12 63-1,-40 42 3,-13 53-4,-38 28 1,-11 30-5,-16 5-1,8 5-1,7-29-3,23-26-1,32-40-5,26-42-4,46-42-28,28-45 1,35-50 0,21-50-2</inkml:trace>
  <inkml:trace contextRef="#ctx0" brushRef="#br3" timeOffset="44111.1552">14137 7801 60,'-41'114'31,"-7"28"-3,-14 9-6,2 27-35,-7-4-19,1-13 1,10-22 0,11-52 0</inkml:trace>
  <inkml:trace contextRef="#ctx0" brushRef="#br3" timeOffset="48057.9805">13634 2618 51,'-27'4'30,"-8"17"2,-14 14-1,-7 21-22,-17 11-3,-4 32-1,-22 25-2,-12 28 1,-15 29-1,-7 29 0,-4 18-1,8 14-1,15 3-1,20-16-4,38-17-29,27-28 0,35-37-2,25-36-1</inkml:trace>
  <inkml:trace contextRef="#ctx0" brushRef="#br3" timeOffset="50491.5961">8792 7408 73,'-30'-2'36,"-7"3"-1,-1 10 0,-10 6-30,8 17 1,-3 4-2,10 13 1,4-1-1,11 4 0,10-8-1,16-5 0,13-19 0,17-17-1,13-26 1,12-17-1,10-21 0,10-15 0,0-15-1,2-10 1,-5-8 0,-7-1-1,-10 2 0,-7 5 0,-13 14 0,-12 12 1,-11 16-1,-10 22 0,-10 37 0,-10 21 0,-10 35 0,-5 25 0,-7 20 0,3 12-1,4 11-1,9 0-2,13-7-1,10-19-3,25-6-14,5-29-18,21-12-1,-2-23 0,15-11 0</inkml:trace>
  <inkml:trace contextRef="#ctx0" brushRef="#br3" timeOffset="50725.5976">9804 7372 108,'-10'-6'40,"10"6"1,20-17-2,6 3-36,16-5-1,9-1 0,8 0-3,2 1 0,3 13-11,-12-7-25,0 14-2,-16-2 0,-6 12-1</inkml:trace>
  <inkml:trace contextRef="#ctx0" brushRef="#br3" timeOffset="50897.1987">9846 7563 112,'0'0'42,"16"3"0,17-22-2,32 0-38,6-5-1,14-4-4,12 6-7,-6-8-27,7 10-3,-11-5-1,-1 10-1</inkml:trace>
  <inkml:trace contextRef="#ctx0" brushRef="#br3" timeOffset="51942.4054">12142 6505 76,'1'-12'36,"-17"2"0,-9 11 1,-22 3-29,-6 19-2,-18 2 2,-1 18 1,-12 3-3,4 11 0,6-1-2,14 1 2,16-5-4,23-5 2,24-12-3,27-7 0,26-8-1,20-5 0,15-4 1,7 3-1,-2 2 0,-5 6 1,-17 9 0,-20 11-3,-25 8 2,-26 7-1,-29 3 1,-19 4 0,-15-2 0,-10-5 0,-2-7-1,4-13 3,7-13-2,13-14-2,20-10-3,9-24-13,32 3-7,0-23-14,25-2-1,6-14-1,20 2 0</inkml:trace>
  <inkml:trace contextRef="#ctx0" brushRef="#br3" timeOffset="59570.8543">15612 3191 56,'-19'4'34,"-5"1"-1,2 9-1,-12-6-17,12 20-4,-9-5-3,8 10-2,-2-3-2,11 2-1,5-4-2,10-3 1,9-8-1,9-13 0,14-11 0,7-9-1,8-8 1,4-8 0,0-5 0,0-3 0,-4 2 0,-9 4 0,-8 6-1,-9 7 1,-9 9 0,-13 12-1,0 0 1,-14 17-1,0 4 1,1 5-1,3 3 0,3 2 0,9 0 0,8-5-1,12-5-3,4-12-3,22 6-17,-8-26-13,16 2 0,-7-15-1,4 3 1</inkml:trace>
  <inkml:trace contextRef="#ctx0" brushRef="#br3" timeOffset="59898.4564">16267 3137 80,'-17'1'35,"9"10"-1,-7-2 1,2 8-32,2 2 0,5 10 0,-3 0 0,4 4-1,-1 0 1,2-2-1,0-5 0,3-2 0,-1-6 0,4-8 0,-2-10 1,0 0-2,11-24 1,-3-1-1,0-5 1,4-4-1,-2-6 1,4-2-2,0 2 1,1 2 0,1 8 0,2 7-1,0 6-1,2 5-2,4 14-3,-5-7-11,16 17-21,-10-6 0,12 10-2,-7-9 1</inkml:trace>
  <inkml:trace contextRef="#ctx0" brushRef="#br3" timeOffset="60226.0585">16668 3164 82,'-3'12'37,"3"-12"-1,19 1 1,4-8-34,11-1 0,3-6 0,9-1 0,0-6-2,0 1 0,-6-2 1,-6 1-2,-10 0 1,-14 7 0,-10 14 0,-17-12 0,-8 14 0,-10 8 1,-5 10-1,-6 6 0,1 10 0,5 1 0,6 2-1,12-1 1,17-3-1,17-7-2,20-9-2,13-13-4,27-3-28,0-16-3,18 0 1,-6-15-2</inkml:trace>
  <inkml:trace contextRef="#ctx0" brushRef="#br3" timeOffset="60569.2607">17501 3035 94,'-34'13'39,"-14"-6"1,4 15-3,-9 0-33,6 6 1,1 1-2,9 8-1,9-2 0,14-2 0,17-8-2,19-6 1,17-13 0,10-11-1,10-11 0,6-11 1,-2-5-1,-5-6 1,-8 1-1,-12 1 1,-11 8-1,-11 5 0,-10 12 0,-6 11 0,-18 8-1,1 12 0,-2 9-2,0 1-2,8 17-15,-5-17-19,25 9 0,4-19-3,22 0 2</inkml:trace>
  <inkml:trace contextRef="#ctx0" brushRef="#br3" timeOffset="61177.6646">18316 3142 85,'-11'-17'37,"11"17"0,0 0-3,-15-6-32,15 6 2,-12 21-1,3-3 0,1 7 0,0-1-1,2 5 0,2-5 0,6 1-1,3-9 1,9-7-1,6-12 0,5-6 0,6-8 0,2-8 0,2-2-1,0-4 1,-3 2 0,-5 2-1,-5 7 0,-5 3 0,-17 17 0,14-4 0,-16 16-1,-3 8 1,-2 4-1,0 6 0,6 3-1,1-1-1,10-1-1,4-14-3,19 3-4,-7-25-23,23 6-3,-6-20 0,9 0-1</inkml:trace>
  <inkml:trace contextRef="#ctx0" brushRef="#br3" timeOffset="61520.8668">18958 3100 65,'-6'-15'37,"6"15"0,-19-4 1,8 19-22,-10-7-9,7 12-1,-4-2-3,3 7 0,0-1-1,3 2 0,3-2-1,3 0 1,4-7-1,2-2 0,0-15 0,11 10-1,-11-10 1,24-17 0,-8-2 0,4-5-1,0-3 1,2-3-1,-1 3 0,-1 2 0,-2 5 0,-4 7 0,-2 11 0,-12 2-1,15 24-1,-12-3 0,6 9-3,-2-3-1,12 11-3,-6-21-13,18 13-16,-3-21 1,16 3-1,-3-16 2</inkml:trace>
  <inkml:trace contextRef="#ctx0" brushRef="#br3" timeOffset="61895.2692">19426 3119 79,'-16'-29'38,"1"14"0,-18-1 1,8 19-28,-12-1-5,4 14 0,-1 5-2,5 6-1,3 2 0,10 1-1,9-2 0,12-6-1,11-9 0,13-11 0,9-11 0,10-12 0,5-9 0,3-8-1,-3-11 1,-3-4 0,-6-4-1,-8 0-1,-8 5 2,-8 7-2,-9 7 1,-7 9-1,-6 18 1,2 11 0,-26 22 0,4 12 0,-3 13-1,-1 7 0,4 9-2,2 1 0,8 2-2,6-4-2,15 0-3,1-26-14,21 6-14,-4-21 0,12-2 0,-4-23 2</inkml:trace>
  <inkml:trace contextRef="#ctx0" brushRef="#br3" timeOffset="62534.8733">19791 3108 99,'-16'10'39,"12"12"1,1-12-1,8 7-35,13-6-1,9-1-1,5-5 0,4-3-1,1-5 0,0-4 0,-7-5-1,-2-4 0,-8-1 1,-7-3-1,-10 1 0,-9 2 0,-7 2-1,-9 4 1,-5 9 0,-8 6 0,-2 9 0,0 8 1,3 5-1,5 4 0,10 0 1,13 2 0,12-5-1,14-6 1,14-6 0,12-10 0,6-7-1,9-6 1,-1-3-1,-3-8 1,-6 0-1,-7 0 1,-11 1-1,-8 4 0,-12 2 0,-13 12 0,0 0 0,-16 3 0,-5 12 0,-1 6 0,-1 5 0,0 4 0,5 0-1,2 0 1,7-3 0,7-8 1,5-9-1,-3-10 1,24-6-1,-7-13 1,1-7 0,3-8 0,-1-4-1,1-3 1,-1 0 0,-3 2-1,0 7-1,-2 2 0,3 9 0,-2 1-3,6 12-1,-6-10-11,21 22-16,-9-12-8,14 10 0,-5-13 0</inkml:trace>
  <inkml:trace contextRef="#ctx0" brushRef="#br3" timeOffset="62737.6746">20741 3052 96,'-27'8'38,"17"5"1,10-13-1,0 0-33,31-6-3,5 1-2,9-2-1,2-5-4,7 14-15,-16-11-17,-3 14 0,-35-5-2,8 22 1</inkml:trace>
  <inkml:trace contextRef="#ctx0" brushRef="#br3" timeOffset="62862.4754">20638 3301 102,'-56'48'39,"5"-17"2,34-1-1,17-30-31,24-1-5,30-14-3,22-13-2,20 6-12,-4-25-12,19 11-14,-15-10-1,2 11-2,-16-4 0</inkml:trace>
  <inkml:trace contextRef="#ctx0" brushRef="#br3" timeOffset="63798.4814">21765 3000 101,'-29'-16'38,"-5"16"0,-14-8-8,-1 23-24,-5 5-2,3 18 0,0 3-1,9 12-1,6 2-1,14-2 1,12-6-1,12-8 0,13-17 1,16-17 0,13-18 0,14-22-1,13-21 2,3-13-1,1-15-1,2-10-1,-7-7 0,-5-1 0,-10 7 1,-15 13-2,-14 14 1,-8 15-1,-11 24 1,-7 29 0,-11 31-1,-8 24 2,-4 22-2,0 12 0,3 12-1,0 2-2,16 8-7,-5-24-23,29-1-5,4-24-1,21-6-1</inkml:trace>
  <inkml:trace contextRef="#ctx0" brushRef="#br3" timeOffset="64438.0855">22830 2944 100,'-13'-7'37,"-14"-1"2,4 21-1,-18-2-32,10 12-1,-8 4 0,5 7-1,1 4-1,6 4-1,8-3-1,11-3 0,11-6 0,9-7-1,13-8 0,11-8 1,6-12-1,6-9 0,1-7 0,-3-9 0,-4-5 0,-4-5 0,-6-5 0,-10 0 0,-7 4-1,-7 7 2,-6 4-1,-5 7 0,-2 5 1,-1 8-1,6 10 1,0 0-1,-10 13 1,17 2-1,5 3 1,5 3-1,4 4 0,0 4 1,0 2-1,-3 4 0,-2 1 0,-8-2 0,-5 0 0,-5-1 0,-6-4 0,0-3 1,-2-7-1,3-4 0,7-15 0,0 0 1,0 0 0,7-29-1,11 2 1,4-7 0,4-1-1,3-3 2,0-2-2,0 8 0,-2 2 0,-2 3 0,3 6-3,-4 2-3,14 15-8,-7-19-11,24 17-16,-4-16 1,20 13-1,2-12-2</inkml:trace>
  <inkml:trace contextRef="#ctx0" brushRef="#br3" timeOffset="64781.2877">24309 2461 108,'-51'-12'42,"0"19"0,-15-6-1,10 22-36,-4-3-3,10 9 1,6 3-1,14 4 0,15 2-1,18 0-1,20 1 0,11-2 2,11 0-2,4 2 2,1-4-2,-4 4 3,-9-1-3,-10 2 0,-17 3 0,-14 2 0,-18 1 0,-13-3 0,-11 4 0,-9-5 0,3-3 0,-1-6 0,12-3-7,3-20-8,36 10-8,-3-31-5,40 7-11,2-18-4,18 7 0,6-11 2</inkml:trace>
  <inkml:trace contextRef="#ctx0" brushRef="#br3" timeOffset="64937.2887">24400 3275 123,'-18'2'41,"-10"-13"0,12 1-3,16 10-46,-18-32-31,22 22-1,-11-7-2,7 17-1</inkml:trace>
  <inkml:trace contextRef="#ctx0" brushRef="#br3" timeOffset="66544.099">2247 10935 52,'17'-18'35,"-5"-4"-2,2 7 2,-18-6-22,4 21-2,-10-12-3,-3 21-2,-13 6-1,-6 15-2,-9 10 0,-5 14-2,-6 7 0,1 9-1,4-1 1,7-1-1,14-8 1,17-8-2,18-12 2,21-11-1,19-13 0,18-4 1,13-6-1,7 0 1,-2 1-1,-6 6 1,-12 6 0,-15 10 1,-20 10-1,-25 11 1,-24 8-1,-19 4-2,-15 4 1,-6-2-2,-3-1-1,-1-20-11,17 5-24,4-25-2,21-1-1,9-19 1</inkml:trace>
  <inkml:trace contextRef="#ctx0" brushRef="#br3" timeOffset="67074.5024">1956 12516 66,'1'-20'39,"-1"20"-1,0 0 0,5 11-27,-13 17-6,1 14-2,-1 6 0,2 4-1,3-1 0,7-3 0,9-11 0,11-12 0,11-18-1,14-16 0,9-16 0,5-7 0,2-7 0,-1-4-1,-8 3 1,-10 4-1,-9 10 1,-12 10-1,-12 13-1,-11 15 2,-7 12-1,-7 12 0,-2 6-1,1 8 0,6 8-3,2-3-4,19 12-14,-9-18-16,22 6-3,-5-16 1,15 7-1</inkml:trace>
  <inkml:trace contextRef="#ctx0" brushRef="#br3" timeOffset="67573.7056">2062 13683 80,'-17'5'41,"6"-21"-2,22-3 1,11-14-37,13-6-2,7-1 1,3 4-1,1 7 0,-4 10 0,-8 12 0,-8 15-1,-9 20 1,-10 17-1,-11 16 1,-5 12 0,-4 4 0,3 0-1,4-4 1,10-11 0,13-21 0,13-22 1,13-23 0,9-23-1,6-19 1,4-12 0,-4-12 0,-6-7 0,-8-2-1,-10 1-1,-6 3-2,-7 5 0,-3 10-1,-4 5-2,6 20-7,-10-5-9,20 34-6,-16-5-4,15 27-8,-7 4-2,8 19 2</inkml:trace>
  <inkml:trace contextRef="#ctx0" brushRef="#br3" timeOffset="68072.9088">2772 14289 51,'10'-22'38,"-10"-4"-1,1 14 0,-20-1-27,7 15-3,-13 8-2,-2 14-1,-6 11-1,0 15 0,-4 5 0,4 8 0,3-2-2,9-2 2,11-10-2,12-11-1,15-18 2,11-18 0,14-19-1,8-17 0,3-11 2,3-9-3,-5-7 3,-4 0-2,-8 5 0,-12 8-2,-7 14 1,-13 15-1,-7 19 0,-9 19-1,-5 18 0,-4 13-2,3 15-2,-3-1-3,14 19-13,-7-18-7,20 9-12,-4-18-1,13 1 2</inkml:trace>
  <inkml:trace contextRef="#ctx0" brushRef="#br3" timeOffset="68400.5109">2983 14795 41,'-11'-4'36,"-13"12"2,-1 32-7,-15 6-21,4 25-2,-6 10-2,4 12 0,0 0-1,10 1-2,6-11-1,12-9-2,13-17-2,9-25-7,20-10-29,-5-29-2,12-4 0,-9-21 0</inkml:trace>
  <inkml:trace contextRef="#ctx0" brushRef="#br3" timeOffset="68556.5119">2664 15278 70,'-35'-7'42,"23"6"-1,9-21 1,30-7-38,13-11-4,21-13-3,21 2-11,1-22-9,24 19-5,-18-10-12,10 14-4,-15-2 1</inkml:trace>
  <inkml:trace contextRef="#ctx0" brushRef="#br3" timeOffset="69601.7186">3859 10443 83,'-11'-7'37,"11"7"-1,-9 24 1,13 14-37,3 31-1,0 27 0,-3 36 0,-6 36 1,-9 87 1,-6-1 0,-10 35 1,0 33-1,1 33 2,13 33-1,13 22-2,20 18-1,15-43-3,19 37-1,11-19-3,1-39-1,2-52-1,-18-74-26,4-62-2,-25-85-1,-6-70 1</inkml:trace>
  <inkml:trace contextRef="#ctx0" brushRef="#br3" timeOffset="70459.7241">4707 11385 63,'-22'-6'36,"2"9"0,-12-7-1,2 18-27,-9 1-2,4 9 0,-3 2-1,7 4 0,3-3-2,9 2 1,11-5-2,14-6 1,14-13-1,17-9 0,12-16-1,13-9 0,5-13 0,4-11 0,-2-10 0,0-5-1,-10-2 2,-15 3 1,-14 6-1,-14 8 1,-11 12-1,-11 17 1,-10 18-3,-9 20 1,-6 20-2,1 17 0,3 17 0,5 8-3,9 8-1,5-7-7,28 7-12,-9-21-16,21-3-1,-1-22 1,11-6-2</inkml:trace>
  <inkml:trace contextRef="#ctx0" brushRef="#br3" timeOffset="71551.7311">4353 12460 71,'6'-18'38,"5"3"-1,2-16-7,6 8-25,1-4-2,8 4 0,-5 1 0,-1 8 0,-2 7-1,-4 13 0,-6 7-1,-6 15 1,-4 9-1,-2 7 1,-2 5-1,4 2 0,2-1-1,6-5 1,8-8 0,9-12 0,8-13 1,5-12-1,4-14 0,2-8 0,-1-12 0,-7-5 1,-9-5-1,-6-2 0,-10-1 0,-7 4 0,-3 2 0,-3 4 0,0 3-1,3 6-2,7 5 0,4 3-2,11 12-4,-5-8-22,19 19-9,-6-5 1,11 15-2</inkml:trace>
  <inkml:trace contextRef="#ctx0" brushRef="#br3" timeOffset="71738.9323">5301 12395 86,'-13'20'38,"4"7"2,-9-7 0,-3 5-37,9-2 0,5 3-2,2-1-1,6-4-3,10 1-3,-1-21-21,22 5-12,0-19 0,15-5-2,-3-20 2</inkml:trace>
  <inkml:trace contextRef="#ctx0" brushRef="#br3" timeOffset="71879.3332">5540 12062 83,'-36'-20'41,"-11"3"-3,8 17 2,-4 2-37,8 4-9,22 10-30,-2-3-1,20 9-2,1-6-1</inkml:trace>
  <inkml:trace contextRef="#ctx0" brushRef="#br3" timeOffset="73080.5409">4432 13319 52,'0'0'37,"3"-15"-1,1 0-1,10 4-27,-2-6-2,11 2-1,0-3-1,4 3-1,-1 2 0,0 7-1,-4 9-1,-3 8 0,-9 10 0,-3 11 0,-8 10 0,-3 11 0,-5 6 0,4 2 0,0-5 0,9-4 1,6-15 0,11-13 0,11-23 0,9-18 0,6-19-1,7-12 1,-3-12 0,-4-6-1,-9-1 1,-8 2 0,-11 7-1,-10 8 0,-9 10 0,-8 9-1,-4 11 0,1 6-2,11 14-2,-13 0-1,22 17-7,-9-17-28,39 27 0,-10-15 0,18 5-1</inkml:trace>
  <inkml:trace contextRef="#ctx0" brushRef="#br3" timeOffset="73298.9423">5467 13246 59,'-18'7'39,"-11"-8"1,5 9-1,-14-2-27,7 11-7,-2 5-1,4 13 0,0 7-1,4 4-2,4 3-1,6-1 0,10 0-4,1-15-2,18 5-16,-6-28-17,14-2 0,-10-19-1,6-3 2</inkml:trace>
  <inkml:trace contextRef="#ctx0" brushRef="#br3" timeOffset="73454.9433">5215 13468 72,'-13'-11'40,"-8"-3"0,21 14 0,-14-8-31,28 4-3,13-6-4,16-3-3,16 6-14,-4-16-23,21 5-2,-6-7-1,5 5 0</inkml:trace>
  <inkml:trace contextRef="#ctx0" brushRef="#br3" timeOffset="74156.9478">5094 14094 31,'-2'-13'35,"-11"0"2,-3 10-2,-14 1-23,2 13-4,-11 1-2,4 13 2,-7 4-3,8 7 0,-1-1 0,12 5 0,4-5-2,12 0 0,9-10 0,14-6-1,7-13 0,13-9 0,5-8-1,6-9 0,0-9 0,2-3 0,-6 0 0,-5 1-1,-8 5 1,-9 5-1,-10 9-1,-11 12 0,0 0 0,-5 20-1,-2 6-2,-5 2-3,12 21-18,-10-10-15,15 14 1,-6-8-2,14 8 2</inkml:trace>
  <inkml:trace contextRef="#ctx0" brushRef="#br3" timeOffset="74531.3502">5194 14788 44,'6'14'38,"-24"13"1,1 23-1,-11 9-33,0 14 1,-5 4-3,6 7 1,2-4-2,10-6-2,10-11 0,8-17-3,16-14-3,-3-28-33,25-8 2,-8-24-3,11-1 2</inkml:trace>
  <inkml:trace contextRef="#ctx0" brushRef="#br3" timeOffset="74718.5514">4988 15139 89,'-30'9'42,"26"6"0,4-15-16,37-13-23,19-5-3,16-8-2,17 3-5,-2-17-14,20 21-6,-20-12-12,3 16-4,-20-1 0</inkml:trace>
  <inkml:trace contextRef="#ctx0" brushRef="#br2" timeOffset="82529.8726">15365 5261 60,'0'0'36,"-5"-23"-3,11 5 4,-4-19-26,17 7-4,3-15-3,16 0 0,5-6-2,14 1 0,4 0-1,4 8-1,-1 7 0,-5 13 0,-8 14 0,-8 13 0,-12 14 0,-13 14 0,-11 13 0,-8 13 1,-7 11 1,-4 8 0,0 5 0,1 3 0,5-7 0,10-5 0,10-14 0,13-14-1,12-20 0,13-20 0,7-21 0,7-13 0,0-16 0,0-8 0,-10-7-2,-10-2 3,-13 0-3,-16 2 1,-12 3-1,-9 4 1,-9 2-2,-4 6 1,1 6-1,1 7-3,9 15-1,2-4-14,19 31-17,-2 0-2,15 19 0,-1 1 2</inkml:trace>
  <inkml:trace contextRef="#ctx0" brushRef="#br2" timeOffset="82779.4742">16925 5260 76,'0'0'37,"-25"-5"0,5 16 0,-15 6-32,5 14-1,-6 9 0,1 13-1,-2 7 0,5 9-1,5 0-1,6-3 2,11-2-6,3-18-5,17 0-28,0-21 1,13-4-3,-5-21 1</inkml:trace>
  <inkml:trace contextRef="#ctx0" brushRef="#br2" timeOffset="82935.4752">16616 5679 93,'0'0'39,"14"-25"0,17 6-1,7-11-38,13-11-7,25 3-30,-6-12 0,10 6-1,-6-5-2</inkml:trace>
  <inkml:trace contextRef="#ctx0" brushRef="#br2" timeOffset="83122.6764">17398 5201 95,'0'0'38,"0"0"1,13-3-1,9-8-41,5-4-1,12 8-6,-9-7-27,6 13-1,-12-1 0,-2 14 1</inkml:trace>
  <inkml:trace contextRef="#ctx0" brushRef="#br2" timeOffset="83294.2775">17376 5458 99,'-14'26'39,"14"-26"1,6 18-4,21-26-35,17-13-3,25 7-19,-5-19-17,17 1 0,-1-6-3,6 6 1</inkml:trace>
  <inkml:trace contextRef="#ctx0" brushRef="#br2" timeOffset="84604.6859">19411 4972 79,'-30'4'34,"4"2"-7,2-5-24,24-1-40,0 0-1,12 1 1</inkml:trace>
  <inkml:trace contextRef="#ctx0" brushRef="#br2" timeOffset="88177.1088">18056 4889 66,'6'-20'38,"0"-5"-1,12 1 1,-2-12-34,10 1-1,1-6 0,5 6-1,-5 2 1,-1 9-1,-6 4-1,-4 11 1,-16 9-2,9 12 1,-14 7 0,-5 12 0,-4 12 0,-3 11 0,-2 11-1,3 8 0,0 4 3,5 1-3,9-3 2,8-9-1,10-14 2,14-18-1,10-21 1,8-20 0,8-20-3,6-15 1,-1-17-1,-1-7 1,-10-8-1,-10-1 1,-12-2-2,-9 5 0,-12 5 2,-7 8-1,-5 8 1,-1 9-2,4 9-1,4 8-1,12 17-3,-2-2-15,22 23-18,-7-1 0,14 17-2,-7-5 1</inkml:trace>
  <inkml:trace contextRef="#ctx0" brushRef="#br2" timeOffset="89534.3175">19355 5017 35,'0'0'34,"11"-4"2,-11 4-2,0 0-17,-14 7-7,12 3 0,-12-2-3,6 13-1,-9 1 0,4 9-2,-4 2 1,2 5-2,1-1 0,4 0-2,3-5 0,5-8-3,9-6-4,-7-18-13,31-8-19,-7-12 1,16-2-3,-3-14 2</inkml:trace>
  <inkml:trace contextRef="#ctx0" brushRef="#br2" timeOffset="89705.9186">19512 4882 88,'-38'0'39,"10"11"-1,-3-10 0,9-2-38,22 1-20,0 0-17,12-16-1,2-2-2,9 3 0</inkml:trace>
  <inkml:trace contextRef="#ctx0" brushRef="#br2" timeOffset="92467.1363">20041 4623 74,'0'0'39,"13"-5"-1,-13 5-2,0 15-30,-3 1-3,0 13 0,-3 6-1,-1 9-1,-1 5-1,-2 4-1,1 5-4,-5-14-6,11 5-26,-6-15 1,10-5-2,-3-17 1</inkml:trace>
  <inkml:trace contextRef="#ctx0" brushRef="#br2" timeOffset="92638.7374">19964 4930 78,'-29'-13'39,"8"10"0,-3-4 0,11 12-32,13-5-3,0 0-2,30-7-2,8-8-7,29 6-30,0-11 0,18 5-1,0-9-2</inkml:trace>
  <inkml:trace contextRef="#ctx0" brushRef="#br2" timeOffset="93137.9406">20874 4788 82,'-26'-9'39,"-12"-2"-1,6 17 0,-9 3-33,0 13-1,-4 5 1,3 10-2,1 3-1,5 3 0,9-2-1,9-4 2,11-6-3,19-9 2,13-10-1,14-11 0,9-10-1,10-10 1,4-6 0,0-5-2,-3-3 2,-9 1-2,-12 2 2,-9 5-1,-11 8 1,-11 6-1,-7 11 0,-16 11-1,3 9 1,-5 9 0,3 6-2,4 2 1,9 2-2,9-10-2,22 5-18,1-27-15,21-6 0,5-24-2,12-6 2</inkml:trace>
  <inkml:trace contextRef="#ctx0" brushRef="#br2" timeOffset="93340.7419">21566 4277 103,'-29'3'37,"3"29"2,-6 7-4,5 20-32,3 8-2,4 10 0,5 5-1,5-2-3,7 6-6,-5-18-28,13-1-2,-7-21 1,5-6-1</inkml:trace>
  <inkml:trace contextRef="#ctx0" brushRef="#br2" timeOffset="93527.9431">21251 4765 108,'7'-13'42,"5"-4"2,25 11-3,16-9-37,9-1-3,13 0-1,6-5-4,13 13-13,-20-15-8,14 23-7,-24-10-8,-7 12-3,-21-3 1</inkml:trace>
  <inkml:trace contextRef="#ctx0" brushRef="#br2" timeOffset="95711.9571">15651 8040 69,'-19'3'36,"19"-3"0,-7-11 1,18-1-31,2-7-1,12 0 0,3-5-1,7 2-2,1 1 0,1 6 0,-4 6-1,-4 10 0,-8 11-1,-7 10 1,-12 16 0,-4 10-1,-5 10 1,-2 9-1,-1 2 1,5 3-1,3-6 1,9-4 0,11-18 0,7-13 1,12-19-1,9-19 2,6-20-1,4-16-1,2-17 2,-2-8-1,-6-7 0,-7-1 0,-14 0-1,-10 4 1,-9 5-2,-9 11 1,-6 7 0,-1 8-1,3 8 0,4 6-1,14 12-2,8 0-5,24 24-21,-6-9-11,16 15 0,-4-2-1,11 10 1</inkml:trace>
  <inkml:trace contextRef="#ctx0" brushRef="#br2" timeOffset="96101.9596">16959 8258 64,'9'-37'37,"-8"-4"0,1 15-5,-14-9-17,7 18-3,-13 2-5,-1 20-1,-8 5-2,2 19-1,-4 8-1,0 11 0,0 10-1,4 8 0,1 3 0,6-1-2,4 0 0,4-6-1,6 0-4,-2-22-21,14 1-11,-5-21-1,8-8 0,-11-12 0</inkml:trace>
  <inkml:trace contextRef="#ctx0" brushRef="#br2" timeOffset="96242.3605">16614 8548 95,'-21'-11'40,"0"-8"1,21 19-1,8-26-33,23 7-4,18-4-1,15-8-4,17 5-8,-4-14-26,19 8-5,-9-8 2,0 9-3</inkml:trace>
  <inkml:trace contextRef="#ctx0" brushRef="#br2" timeOffset="96679.1633">17186 7416 69,'-23'3'40,"10"4"-2,13-7 1,0 0-17,13 7-19,11-3 0,1-3 0,4 3 0,-2 0-1,-1 3-1,-11 2 1,-11 5-1,-14 7 0,-11 6 0,-11 3-1,-6 6 1,3 1-1,3 0 1,14-3-1,17-6 0,26-11-1,18-11-2,29 2-9,3-18-25,21 1-2,0-10 0,7 6-2</inkml:trace>
  <inkml:trace contextRef="#ctx0" brushRef="#br2" timeOffset="96897.5647">17624 8078 101,'0'0'40,"19"0"1,17-6-4,4-12-35,8 1 0,4 6-3,-4-5-8,3 13-27,-16-1-4,-5 11 2,-30-7-3</inkml:trace>
  <inkml:trace contextRef="#ctx0" brushRef="#br2" timeOffset="97069.1658">17625 8360 105,'0'0'40,"22"-1"1,9-22-2,19-6-41,23 7-18,-11-16-18,16 7-1,-3-7-1,10 5-1</inkml:trace>
  <inkml:trace contextRef="#ctx0" brushRef="#br2" timeOffset="100516.7879">18565 7832 105,'-10'-24'38,"12"12"2,-3-11-9,8 10-28,4-4-1,2 6 0,1-1-1,3 5 1,-4 5-1,1 6 0,-14-4-1,17 25 1,-15-1 0,-3 7 0,-6 8-1,-5 9 1,1 6-1,-2 2-1,4 1 1,3-3 0,8-4 0,12-8 0,10-10 1,12-14-1,8-13 1,7-11 0,4-17 1,3-11 0,0-14 0,-4-9 1,-5-11-1,-5-5 1,-8-5-2,-6 1 2,-8 8-2,-10 7-1,-5 11 1,-5 10-1,-4 15-1,0 12-1,2 14 0,0 0 0,26 19-2,-2-6-3,19 16-11,-4-14-9,20 16-13,-7-8 1,6 11-1,-10-4 1</inkml:trace>
  <inkml:trace contextRef="#ctx0" brushRef="#br2" timeOffset="100797.5897">19343 8186 91,'0'0'38,"-20"-10"1,20 10 0,-20 6-33,11 9-2,-6 5 0,2 10-1,-3 5-1,2 5-1,3 1 0,5-3-2,9-7-2,9-21-9,26 2-25,-1-22-2,16-7-1,1-15-1</inkml:trace>
  <inkml:trace contextRef="#ctx0" brushRef="#br2" timeOffset="100937.9906">19584 7899 107,'-42'-9'38,"10"9"0,3 7-11,7-6-60,22-1-5,0 0-1,25-6-1</inkml:trace>
  <inkml:trace contextRef="#ctx0" brushRef="#br2" timeOffset="101359.1933">19718 7146 118,'4'-23'40,"12"13"1,-2-9-3,8 5-37,7 2-1,2 2 0,-1 7 0,-4 8 1,-9 8-1,-10 10 1,-13 10 0,-10 9 1,-13 3-1,-5 5 0,-3-4 1,2-1-1,8-6 0,12-8 0,19-10 0,21-14-2,22-8-1,16-9-3,22 5-14,-7-23-8,20 13-12,-11-9-3,4 10 1,-14 2 0</inkml:trace>
  <inkml:trace contextRef="#ctx0" brushRef="#br2" timeOffset="101624.395">20495 7655 105,'0'0'38,"-19"-8"1,11 24-2,-8 6-34,5 11 0,-2 6-2,2 5-1,1 6-3,1-8-3,13 8-28,-8-18-6,9 0 2,-3-15-2</inkml:trace>
  <inkml:trace contextRef="#ctx0" brushRef="#br2" timeOffset="101780.396">20348 7943 92,'-15'-8'41,"-1"-6"0,16 14 0,5-28-18,22 13-20,15-3-3,13-9-5,24 11-17,-3-16-17,25 4-2,0-9 0,15 7-1</inkml:trace>
  <inkml:trace contextRef="#ctx0" brushRef="#br2" timeOffset="102716.402">21774 7342 74,'0'0'39,"-16"-17"-4,16 17 5,6-19-26,12 15-5,6-10-2,11 7-1,4-3-1,7 4-1,-2 2-2,-2 7 0,-9 4 0,-10 12-2,-16 10 1,-15 9-2,-17 9 2,-16 10-1,-9 4 0,-4 5 1,-3-4-1,9-6 1,9-6 0,14-6 1,18-12-2,21-11 1,19-10-2,18-11-2,17-1-1,3-11-3,21 8-14,-6-15-18,10 6 0,-12-7-1,1 8 0</inkml:trace>
  <inkml:trace contextRef="#ctx0" brushRef="#br2" timeOffset="103106.4045">22699 7625 78,'-17'-22'39,"5"14"0,-14-5 1,1 16-16,-14-4-19,-2 13 0,-10 4-1,0 13 0,-2 3-1,5 5 0,9 0-1,9-1 0,13-4-1,14-7 0,17-11 0,18-13 0,15-11 0,8-9 1,7-8-2,1-8 0,-1-2 0,-3-1 0,-9 4 0,-12 5 0,-12 7 0,-9 9 0,-17 13 0,0 0 0,-12 29 0,-5-2 0,2 6-3,1-1-3,13 12-8,-3-17-8,30 11-9,-4-20-10,22 3 1,5-14-2,16-1 3</inkml:trace>
  <inkml:trace contextRef="#ctx0" brushRef="#br2" timeOffset="103761.6087">23632 7613 81,'-10'-18'38,"-12"-10"-1,1 8 2,-17-6-25,8 15-5,-15 2-2,-1 14-2,-9 9-1,-6 17 0,1 9-1,2 10 1,5 4-2,10 1 1,13-3-2,16-6 1,21-10 0,21-15-2,17-17 0,15-14 0,14-18 0,6-11 0,5-14 0,0-9 0,-7-12 0,-5-6 0,-8-6 0,-10-5 0,-13-2 0,-9 5 0,-13 8 0,-10 12 0,-10 18 0,-12 22 0,-8 26 0,-9 27 0,-4 27 0,-2 20 0,2 15 0,-1 13 0,8 6 0,7-2 0,10-6 0,6-10 0,13-11 0,0-19-6,19-1-14,-11-31-6,22 1-6,-16-23-11,10-6 1,-9-19-1,2-7 4</inkml:trace>
  <inkml:trace contextRef="#ctx0" brushRef="#br2" timeOffset="114884.48">16382 11465 45,'-15'-21'37,"-1"4"1,-6-5-1,-2 16-12,-12-6-20,-1 16 0,-10 8-1,-1 17 0,-6 11 0,2 11 1,0 9-2,9 5-1,10-3 0,18-6-1,19-16 1,20-16-2,21-23 0,24-21-1,20-28 1,14-17 1,9-20-1,2-10 1,-5-9-1,-12-2 0,-14 2 2,-18 8 0,-21 13-1,-17 16 1,-20 20-1,-15 22 2,-10 27-3,-8 26 1,-7 25-2,1 21 0,4 13 0,7 7-2,13 4 0,11-12-4,23-3-22,5-25-10,24-9-1,2-22-1</inkml:trace>
  <inkml:trace contextRef="#ctx0" brushRef="#br2" timeOffset="115118.4815">17282 11376 81,'-16'17'41,"16"-17"-1,0 0 1,21 1-34,14-16-7,15-1-3,0-5-4,8 11-30,-14-2-1,-2 11-1,-17 0-1</inkml:trace>
  <inkml:trace contextRef="#ctx0" brushRef="#br2" timeOffset="115290.0826">17255 11621 100,'-15'23'42,"15"-23"0,15 12-1,33-21-39,5-10-4,17 4-11,-8-19-11,20 10-15,-13-11-2,3 6-2,-12-5 1</inkml:trace>
  <inkml:trace contextRef="#ctx0" brushRef="#br2" timeOffset="116304.0891">5072 4202 89,'0'0'38,"0"0"0,12-6-1,1-1-39,-4-9-21,13 13-13,-4-4-1,10 8-1,-3-3 0</inkml:trace>
  <inkml:trace contextRef="#ctx0" brushRef="#br2" timeOffset="116444.49">5828 4196 77,'71'1'37,"-5"-3"-1,2 6 0,-14-3-34,3-4-7,5 5-28,-7-7 0,6 3-3,-6-9 1</inkml:trace>
  <inkml:trace contextRef="#ctx0" brushRef="#br2" timeOffset="116600.491">7236 4083 83,'63'0'36,"-1"5"-1,-1-9-3,-3-4-36,13 4-28,-6-11-1,8 3-2,-3-5 0</inkml:trace>
  <inkml:trace contextRef="#ctx0" brushRef="#br2" timeOffset="116756.492">8472 4031 69,'72'-3'35,"-2"-11"-2,6 1 2,-3-8-31,8-3-4,9 7-22,-3-8-11,3 4 0,-6-2-2</inkml:trace>
  <inkml:trace contextRef="#ctx0" brushRef="#br2" timeOffset="116896.8929">10292 3839 86,'82'7'37,"-8"-8"0,3 3-1,-3-2-39,-9-6-31,11 3-1,-6-8-1,4 4-3</inkml:trace>
  <inkml:trace contextRef="#ctx0" brushRef="#br2" timeOffset="117068.494">12158 3901 85,'66'20'38,"-2"2"-2,-10-7-3,-4-18-46,7 17-23,-2-10-1,11 3 0,-3-10 0</inkml:trace>
  <inkml:trace contextRef="#ctx0" brushRef="#br2" timeOffset="117271.2953">13693 3983 63,'63'1'35,"-3"3"-1,-10-4 0,5 7-24,-12-10-4,5 2-4,2 7-21,-5-15-14,7 2-1,-3-6-1,3-1 0</inkml:trace>
  <inkml:trace contextRef="#ctx0" brushRef="#br2" timeOffset="117427.2963">14655 3909 104,'4'26'41,"-4"-26"0,0 0-2,0 0-39,17-25-6,17 9-29,-6-17-4,10 2-1,-2-13-2</inkml:trace>
  <inkml:trace contextRef="#ctx0" brushRef="#br2" timeOffset="118722.1046">3178 4125 66,'0'0'36,"-5"-27"-2,14 7 3,-2-14-32,16 2 0,-1-10 1,8 7-1,-4-2 0,3 9-2,-7 6 0,0 11 0,-9 9-1,-2 14-1,-7 11 0,-4 14 0,-2 11 0,-2 10-1,-2 8 0,0 5 1,4 1-1,4-5-1,6-6 2,8-11-2,6-14 2,8-14-1,6-21 1,6-13 0,0-18 1,-1-12 0,-1-10 0,-7-7 0,-7-3-1,-6 1 0,-8 4 0,-5 7-2,-3 9 0,-4 9-2,3 14-3,-3 1-3,21 20-28,-11-1-2,16 18 0,-2-4 0</inkml:trace>
  <inkml:trace contextRef="#ctx0" brushRef="#br2" timeOffset="119096.507">4068 4283 74,'-22'-6'37,"2"7"0,-9-5 0,6 13-29,-8-6-2,4 13 0,-3 3-1,5 9-2,-1 0 0,9 3-1,4-1-1,7-2 0,7-6 1,12-12-2,9-8 0,8-12 1,8-9 0,2-5 0,0-6 0,0-2 0,-3 2 0,-8 5 0,-7 4-1,-8 10 1,-14 11-1,0 0 0,0 23-1,-10 0-2,2 7-1,-1-4-3,8 14-5,-9-16-26,19 5 0,-3-18-1,13 0-1</inkml:trace>
  <inkml:trace contextRef="#ctx0" brushRef="#br2" timeOffset="119377.3088">4340 4276 89,'0'0'38,"-16"3"-2,7 13 2,-2-1-34,3 7-1,0 0 0,3 5-2,3-3 2,4 1-2,3-6 1,4-4 0,2-8 0,3-6 0,0-8-1,3-10 0,0-8-1,2-6 0,2-2-3,-3-7-2,9 12-9,-16-11-20,11 18-4,-12 0-1,4 17 0</inkml:trace>
  <inkml:trace contextRef="#ctx0" brushRef="#br2" timeOffset="119829.7117">4608 4317 67,'20'-1'35,"-20"1"-1,10-12 2,-15-1-28,5 13 0,-8-17-1,8 17 0,-23-5-1,8 13-1,-6 1-1,1 11-1,1 2 0,4 3-2,2 1 0,7-1 0,5-3 0,7-5-1,7-8 0,9-6 0,4-8 1,3-7-1,2-5 1,-2-4 0,-2-3 0,-5 0 0,-3 0 0,-9 2 0,-5 2-1,-3 6 1,-2 14-1,0 0 0,-16 5-1,5 17 1,-1 9 0,-2 11-1,-3 8 0,-1 7 0,-1 4 1,0 1-1,0-2 0,1-7-1,3-8-1,-2-14-3,17-2-11,-11-33-7,23-1-15,-6-24 0,16-5 0,-2-18 0</inkml:trace>
  <inkml:trace contextRef="#ctx0" brushRef="#br2" timeOffset="120157.3138">4745 4402 85,'4'13'37,"14"4"1,-2-17 1,12 2-32,0-13-2,11 0 0,-5-8-1,1-1-1,-5-6 0,-4 0-1,-8-2 0,-7 3 0,-11 2-1,-7 7 0,-9 6 0,-5 12 0,-6 10 0,-2 14 0,0 6 0,4 7-1,6 4 1,9-3-3,13-3-1,10-19-11,28 6-7,1-36-7,35 4-12,6-22-2,26-5 0,14-15 1</inkml:trace>
  <inkml:trace contextRef="#ctx0" brushRef="#br2" timeOffset="121171.3203">18571 10817 88,'12'-14'38,"-12"14"-2,0 0 2,1 14-34,-8 11-1,-3 7-3,0 3-2,3 2 0,3-4-3,12-2-3,-2-18-31,27-10 4,5-14-2,18-10 2</inkml:trace>
  <inkml:trace contextRef="#ctx0" brushRef="#br2" timeOffset="121358.5215">19141 10759 96,'-47'56'36,"-5"16"-1,-18-2 1,-2 12-34,-5-2-1,2-1-2,11-2-3,2-20-20,26-3-13,13-18 0,28-13-2,16-20 1</inkml:trace>
  <inkml:trace contextRef="#ctx0" brushRef="#br2" timeOffset="121732.9239">18766 11377 83,'0'0'40,"27"-18"-1,8 7 0,1-5-34,7 3-3,-1 4 0,-6 8 0,-15 7-1,-14 12 0,-18 9 0,-12 6 0,-15 5 0,-5 4 1,-3-3 0,7-3 0,13-8 0,16-8-1,21-12 1,21-11-1,23-10-2,12-8-2,20 5-10,-10-19-11,16 16-14,-20-4-2,-3 12-2,-21 2 1</inkml:trace>
  <inkml:trace contextRef="#ctx0" brushRef="#br2" timeOffset="122138.5265">19965 10383 85,'-29'28'37,"-12"13"0,-7 26 4,-18 13-35,-2 20-1,-5 7 0,10 13-2,7-1-1,21-2 0,18-9-1,23-13-2,23-14-2,19-21-6,35-7-27,5-22-4,23-6 1,1-21-2</inkml:trace>
  <inkml:trace contextRef="#ctx0" brushRef="#br2" timeOffset="123246.1336">19865 11142 73,'-10'4'39,"-4"-8"-1,14 4 1,-8-11-28,18-1-7,8-10-1,12-1 1,4-4-2,3 3 2,-1 2-2,-3 7 1,-8 7-1,-8 14 1,-14 11-3,-10 11-1,-10 11 1,-6 9-1,-3 8 1,2 5-1,4-1 1,7-3 0,12-7 0,15-7 2,12-14-1,14-14 0,10-17 0,7-10 0,1-15 0,-2-10 0,-7-5 0,-10-6-1,-12 2 0,-13 1 0,-12 7-1,-8 2 0,-3 10 0,-1 5-1,3 8-1,7 13-1,0 0-4,15-9-14,16 22-17,-4-4 1,13 10-2,-3-6 2</inkml:trace>
  <inkml:trace contextRef="#ctx0" brushRef="#br2" timeOffset="123433.3348">20686 11345 96,'-12'15'39,"5"7"2,-7-7-2,9 1-35,-2 1-2,6 4 0,2-3-2,5 0-1,6-1-4,0-15-7,17 5-25,-4-16-2,13-3 1,-4-13-2</inkml:trace>
  <inkml:trace contextRef="#ctx0" brushRef="#br2" timeOffset="123542.5355">20868 11152 69,'-33'-20'36,"-4"2"0,9 5-2,4 3-33,11 1-31,19-2-1,13-4-4,18-2 1</inkml:trace>
  <inkml:trace contextRef="#ctx0" brushRef="#br2" timeOffset="123745.3368">21276 10927 105,'-23'21'37,"2"10"0,-8 0-1,6 10-36,0 6 1,3 8-3,2 8-1,-2-6-6,12 10-17,-6-14-11,12-2 0,-3-14-2,11-10 1</inkml:trace>
  <inkml:trace contextRef="#ctx0" brushRef="#br2" timeOffset="123916.9379">21106 11207 96,'-30'-20'40,"8"12"1,-4-2-1,16 13-34,10-3-4,11-11-2,24 6-4,3-14-23,26 8-13,0-7 1,13 3-2,-4-5 0</inkml:trace>
  <inkml:trace contextRef="#ctx0" brushRef="#br2" timeOffset="124977.7447">21522 11039 79,'-12'-20'40,"12"20"-1,-3-25 0,8 12-29,0-3-3,7 4 0,-4 0-4,3 4-1,-11 8 0,18-7 0,-18 7-1,0 0 1,2 23-2,-8-3-1,-1 3 1,0 4-2,-1 5 2,1 2-2,3 0 2,2 0-2,6-5 2,2-2 0,5-7 0,6-4 1,3-6-1,6-7 0,3-6 0,2-7 1,3-6-1,-1-3 0,0-5 0,-3-4 1,-2-6 0,-5-1 1,-6-2 0,-3-1 0,-5 0-1,-3 4 1,-3 3 0,-5 6 0,-1 7-2,-2 7 0,5 11-1,0 0 0,0 0 0,-4 15-1,16-6-1,12-4-1,16 0-3,4-16-19,26 7-12,0-9 0,14 1-1,-6-5 0</inkml:trace>
  <inkml:trace contextRef="#ctx0" brushRef="#br2" timeOffset="125352.1471">22264 11205 71,'-1'-21'38,"5"6"-1,-11-3 2,7 18-27,-15-17-5,15 17-1,-26 5-2,10 10-1,-4 7-1,-1 11 1,-2 7-2,1 7 1,-2 6-1,3 4 0,1 0-2,4-4-1,8 2-7,-11-16-28,21-1-3,-6-16 1,15-5-1</inkml:trace>
  <inkml:trace contextRef="#ctx0" brushRef="#br2" timeOffset="125523.7482">21998 11482 101,'-9'-20'39,"-4"-3"1,17 12-3,3-9-32,17 2-3,11 0-3,7-9-10,21 8-25,-2-8-4,13 3 0,-4-7-1</inkml:trace>
  <inkml:trace contextRef="#ctx0" brushRef="#br2" timeOffset="125820.1501">22650 10381 101,'0'25'41,"16"15"2,-1 0-3,15 8-34,-2 9-2,3 5 0,-5 5-1,-4 4-1,-10 2-3,-10-1 0,-13 3 0,-7-2 0,-9-4-1,-3-6-2,1-4-3,-7-20-17,21-1-15,-2-18-1,23-5-1,5-18 0</inkml:trace>
  <inkml:trace contextRef="#ctx0" brushRef="#br2" timeOffset="125991.7512">23125 11326 114,'-28'7'42,"1"5"0,-6-13-4,-3-8-42,36 9-16,-24-19-8,33 8-13,-2-10 0,15 4-3,1-6 3</inkml:trace>
  <inkml:trace contextRef="#ctx0" brushRef="#br2" timeOffset="128518.9674">24127 10322 86,'0'0'35,"1"-16"3,-1 16-1,-28 18-33,3 11 2,-15 12-2,-1 17 2,-13 10-2,1 13 1,0 4-2,7 7 1,6 0-2,14-6-2,15-9 0,12-6-1,17-11 0,12-11-1,14-8-2,2-20-2,12 0-8,-12-22-24,8-4-2,-15-14 1,-4-2-1</inkml:trace>
  <inkml:trace contextRef="#ctx0" brushRef="#br2" timeOffset="128706.1686">23731 10901 82,'-58'-10'44,"8"0"-5,28 11 3,19-13-15,38 8-23,32-6-2,28-4-2,19 0-4,10-7-5,17 16-22,-19-8-9,-6 13-1,-27 0-1</inkml:trace>
  <inkml:trace contextRef="#ctx0" brushRef="#br2" timeOffset="130999.3833">5611 6378 89,'0'0'38,"20"4"0,-8-8 0,12 3-37,2 2-3,4-9-10,14 8-25,4-7 0,11 4-1,2-8 1</inkml:trace>
  <inkml:trace contextRef="#ctx0" brushRef="#br2" timeOffset="131139.7842">6773 6316 64,'96'18'36,"-6"-2"-1,0 3 0,-9-5-22,3-2-11,2-5-4,4-9-3,12 1-25,-4-8-4,2 1-1,-1-3 1</inkml:trace>
  <inkml:trace contextRef="#ctx0" brushRef="#br2" timeOffset="131295.7852">8828 6477 73,'109'7'36,"1"-7"-1,5-1 0,-3-4-31,6-6-10,6 3-25,-4-5-3,3 3-1,-5-3 0</inkml:trace>
  <inkml:trace contextRef="#ctx0" brushRef="#br2" timeOffset="131436.1861">11259 6370 97,'113'2'38,"-14"-6"-1,2 3-3,0 1-59,-6-11-10,3 3-1,-3-8-2</inkml:trace>
  <inkml:trace contextRef="#ctx0" brushRef="#br2" timeOffset="131576.587">13298 6270 109,'85'11'40,"-8"-8"-1,1-10-15,-7 3-60,7-11-3,9-1-1,-1-6-1</inkml:trace>
  <inkml:trace contextRef="#ctx0" brushRef="#br2" timeOffset="131716.9879">14555 6271 121,'26'11'42,"-10"-13"-3,0-15-19,21 3-48,-14-17-13,15-3-1,2-6-2,8 0 1</inkml:trace>
  <inkml:trace contextRef="#ctx0" brushRef="#br2" timeOffset="132902.5955">16341 14289 43,'-22'-4'37,"-8"-3"1,0 13 0,-12-8-22,6 21-7,-10 2-3,6 13-1,-1 6-2,6 7-1,6 3 0,11-1 0,13-1-2,16-9 1,15-16 0,15-15 0,14-23 0,15-20-1,10-21 1,6-18 0,0-16 0,-5-9 0,-9-4 0,-9 2 0,-14 5 0,-15 13-1,-13 16 1,-12 19 0,-9 22-1,0 26 0,-19 27 0,2 25 0,-1 24-1,-2 17 0,5 13-3,1-4-5,22 11-16,-9-27-13,27-4-2,0-25-1,20-15 1</inkml:trace>
  <inkml:trace contextRef="#ctx0" brushRef="#br2" timeOffset="133089.7967">17012 14296 79,'0'0'40,"0"0"-1,36 0-2,2-9-40,-4-11-14,9 13-20,-12-2-1,-2 12-1,-18 1 0</inkml:trace>
  <inkml:trace contextRef="#ctx0" brushRef="#br2" timeOffset="133230.1976">16973 14605 70,'4'10'41,"8"-19"-2,23-2 1,4-14-31,14-5-10,14 9-19,-10-16-17,14 13-1,-9-5-3,3 13 0</inkml:trace>
  <inkml:trace contextRef="#ctx0" brushRef="#br2" timeOffset="136038.2156">17775 14169 50,'14'-26'37,"7"6"-1,-3-12 0,11 8-29,-9-3-1,6 5-2,-6 2-1,-3 6 0,-4 5-2,-2 8 1,-11 1-1,11 11-1,-11 1 1,1 2-1,0 3 0,0 4 0,1 2 0,0 0 0,0 3 0,-1 4 0,0 2 1,-1 1-1,0-3 0,1-1 1,4-4-1,4-4 1,6-8 0,7-6 0,8-10 0,8-5 0,2-7 0,6-4 0,1-4 0,-4-4 0,-6 2-1,-6-2 0,-8 2 1,-8-1-1,-7 1 0,-5 0 0,-3-3 0,2-3 0,4 2-2,2-4-4,16 13-22,-5-8-8,13 13-1,-3 0-1</inkml:trace>
  <inkml:trace contextRef="#ctx0" brushRef="#br2" timeOffset="136272.2171">18739 14085 72,'-9'20'40,"9"-20"-2,-6 27 0,6-12-35,1 7-2,0 4 0,2 7 0,-2 1-2,-1 2-1,6 2-4,-6-15-9,12 5-22,-3-18 0,10-4-1,0-21 1</inkml:trace>
  <inkml:trace contextRef="#ctx0" brushRef="#br2" timeOffset="136412.618">18964 13805 60,'-23'-25'36,"-9"3"-2,10 12 0,-2 3-33,10-2-30,14 9-2,14-21-4,13 7 0</inkml:trace>
  <inkml:trace contextRef="#ctx0" brushRef="#br2" timeOffset="136677.8197">19387 13402 78,'-6'16'40,"2"5"-2,-12 0 1,0 18-35,-4 8-1,2 15 0,-8 11-2,-1 10 0,-1 3 0,1 0-1,7-5-2,4-12-1,13 0-11,-1-29-24,18-6 0,-1-25-3,14-9 1</inkml:trace>
  <inkml:trace contextRef="#ctx0" brushRef="#br2" timeOffset="136818.2206">19162 13921 91,'-16'-1'42,"5"-9"-1,23 10-5,10-9-35,15-7-5,22 10-22,0-14-13,14 7 1,-3-4-3</inkml:trace>
  <inkml:trace contextRef="#ctx0" brushRef="#br2" timeOffset="137083.4223">20025 13742 77,'0'0'41,"-18"-9"-3,18 9 2,-28 21-34,15-1-3,-1 8-2,1 9-1,2 7-1,0 2-4,9 10-12,-5-13-21,9 3-1,-4-14-2,9 0 2</inkml:trace>
  <inkml:trace contextRef="#ctx0" brushRef="#br2" timeOffset="137255.0234">19896 13946 86,'-4'-10'41,"-5"-3"2,9 13-2,0 0-36,10 2-4,11-2-2,5-12-12,24 11-24,-3-14-3,15 3 0,3-11-2</inkml:trace>
  <inkml:trace contextRef="#ctx0" brushRef="#br2" timeOffset="137691.8262">20982 13368 50,'0'-15'37,"0"15"-2,-13-5 0,-1 19-18,-9 6-14,0 14-1,-4 5-1,1 2-3,8 8-4,-3-12-26,24-3-2,7-19-2,21-8 1</inkml:trace>
  <inkml:trace contextRef="#ctx0" brushRef="#br2" timeOffset="137879.0274">21400 13269 81,'-42'61'39,"-18"10"-3,1 16 2,-12 3-34,8 4-3,6-3-5,5-16-11,23 2-23,5-18 0,22-8-2,8-21 1</inkml:trace>
  <inkml:trace contextRef="#ctx0" brushRef="#br2" timeOffset="140234.6425">11066 3965 63,'28'19'29,"11"18"-4,-2 5-1,20 19-34,-5 1 1,19 19 1,2 1 2,9 6 5,7 3 3,4-2 3,10 6 1,-2-9 1,9 5 0,-5-8 0,8 5-1,-1-6-2,3-3-4,2 2-5,-11-15-14,5-4-10,-2-13-2,-3-18 0,-7-19 1</inkml:trace>
  <inkml:trace contextRef="#ctx0" brushRef="#br2" timeOffset="140499.8442">12972 3315 72,'23'44'33,"13"21"-2,15 20 0,6 17-34,25 20 3,11 13 0,7 4 0,3-4-8,3 1-23,1-3 0,2-10-3,1-10 0</inkml:trace>
  <inkml:trace contextRef="#ctx0" brushRef="#br2" timeOffset="141576.2511">21261 13609 76,'0'0'39,"12"-16"-2,6 14 0,1-7-32,6 4-3,3 2 0,1 4 0,-2 5-1,-7 5 0,-7 4-1,-6 7 1,-10 2-1,-8 4 1,-7 0 0,-4 2 0,-5-2 0,5-3 1,-1-5-1,8-3 0,6-6 0,9-11 0,10 9-1,9-9 0,11-1-1,4-1 0,13 4-3,0-5-4,16 13-18,-9-10-12,9 12 1,-9-9-3,5 9 3</inkml:trace>
  <inkml:trace contextRef="#ctx0" brushRef="#br2" timeOffset="141997.4538">22211 13622 67,'-23'-6'37,"-10"-2"-1,3 15 1,-9-1-30,9 14-1,-3 4-1,7 7-1,0 1-1,10 5-1,6-3 0,13-7 0,7-6-1,10-7 0,7-10 0,4-7 0,3-9 0,0-4 0,-1-6 0,-5-1-1,-8-2 1,-3 0-1,-7 2 1,-5 3-1,-3 7 0,-2 13 0,0 0-1,-13 11 1,9 11-1,-1 3-1,6 11-5,-4-14-18,18 13-14,-1-13 1,15-2-2,2-17 1</inkml:trace>
  <inkml:trace contextRef="#ctx0" brushRef="#br2" timeOffset="142215.8552">22855 13176 85,'-22'23'39,"-10"9"-4,4 20 0,-3 3-31,5 12-3,4 5-3,3-4-3,17 5-30,-7-14-2,11-1 0,-3-15 0</inkml:trace>
  <inkml:trace contextRef="#ctx0" brushRef="#br2" timeOffset="142403.0564">22557 13533 90,'0'0'39,"-14"-5"0,26 9-1,8-7-35,12-5-3,13 1-9,2-14-28,14 3 0,-2-11-2,7 2-1</inkml:trace>
  <inkml:trace contextRef="#ctx0" brushRef="#br2" timeOffset="142824.2591">23184 12965 83,'0'0'40,"-21"4"-1,21-4 1,0 0-30,16 6-6,-1-10-1,6 1-1,2-2-1,2 0 0,-2 1 0,-2 3-1,-5 4 0,-16-3 0,9 19 0,-17-3 0,-10 7-1,-8 5 2,-7 3-1,-2 2 0,0-1 0,5 1 1,9-4 0,13 0 0,15-11 0,15-1 1,20-13-2,14-4 1,9-4-2,6-14-5,9 14-17,-21-18-17,5 11 1,-17-7-4,-3 12 2</inkml:trace>
  <inkml:trace contextRef="#ctx0" brushRef="#br0" timeOffset="160616.776">1575 12143 32,'12'-4'33,"7"-6"-1,9 1 0,3-1-24,8 3-6,4 2 0,6 1-1,7 4 0,8-1-1,5-1 0,11-4 0,12-4 0,11-4 1,11-6 0,12-2-1,11-5 2,15 0-1,7-1 1,6 4 0,9 3-1,9 5 0,5 4 0,5 2-1,8 6 1,4-1 0,8 1 0,13-5 0,3-4 1,9-5 2,6-6-2,5-4 3,-2-7-2,7-2 0,-5-2-3,-13-1-4,1 9-30,-18-1-1,-14 4-2,-20-2 1</inkml:trace>
  <inkml:trace contextRef="#ctx0" brushRef="#br0" timeOffset="161287.5803">1213 13251 6,'33'1'24,"3"-7"-2,15 9 1,1-2-21,14-6 0,16 0 2,9-3 1,15 1 0,7-6 0,15 1 2,5-5-1,13 3-1,2-1-1,9 5 0,8-1-2,5 4 0,6 2 0,7 1-2,8 1 1,8-2 1,11-3 0,11-1 0,8-7 1,16-2 0,6-7 1,11-3 0,4-6 0,8-2-1,1-3-1,3 1 0,-4 1-2,-3-1-3,-1 9-3,-17-6-17,0 12-11,-9 4-1,-18 5 0</inkml:trace>
  <inkml:trace contextRef="#ctx0" brushRef="#br0" timeOffset="161942.7845">2131 14061 21,'103'-10'28,"8"-3"0,10-5-13,23 6-3,7-7-2,18 5-2,11-6-3,16 2-1,10-6-1,16 1 0,11-2-1,7 2-1,7 0 0,6 4 0,1-1 0,-1 6 1,-3 4 0,-2 4 0,-10 3 0,2 4 1,-12 0-1,-8 2 0,-12 2 0,-7 0-1,-14 3-3,-17-6-4,-6 10-22,-31-3-6,-21 3-1,-24 2-1</inkml:trace>
  <inkml:trace contextRef="#ctx0" brushRef="#br0" timeOffset="162484.1963">2350 14846 21,'92'-7'26,"11"-8"-14,26 4 1,9-12 2,24 7-1,4-13-4,26 7 0,6-5-3,18 2-1,8 0-2,6 3 0,5 3-2,8 0-1,3 2 0,-2 2 1,2-4 0,2 3 0,-4-4 0,4-4 0,-4-2 1,-5 1-1,-4-1-3,-6-6-6,-5 9-27,-13-3-2,-10 6 0,-21 0 0</inkml:trace>
  <inkml:trace contextRef="#ctx0" brushRef="#br0" timeOffset="166950.0735">15855 6579 74,'-4'-20'35,"14"6"-1,1-8 1,13 2-31,0-7 0,8 2-1,2-3 0,4 5 0,-6 3-1,0 9-1,-8 5 1,-6 8-1,-7 11 0,-10 9-1,-8 9 1,-6 11-1,-2 5 0,0 6 3,3 3-3,6 3 3,8-1-3,11-5 3,10-9-2,12-11 3,9-12-2,11-12 0,7-17 0,5-15 1,-3-14 0,0-11-2,-4-10 2,-7-5-3,-9-5 2,-8 0-3,-11 3 2,-7 6-2,-7 5 2,0 11-2,-2 9 1,5 7-2,7 11 0,4 3-3,16 17-7,3-8-25,21 12-2,2-5 0,12 6-2</inkml:trace>
  <inkml:trace contextRef="#ctx0" brushRef="#br0" timeOffset="167168.4749">17311 6520 102,'0'0'39,"-11"-2"0,30-5-1,8-8-37,11 0-1,7 1-2,-1 0-2,2 15-9,-19-4-23,0 13-1,-27-10-1,8 35 1</inkml:trace>
  <inkml:trace contextRef="#ctx0" brushRef="#br0" timeOffset="167293.2757">17325 6702 96,'-48'36'40,"4"-13"-2,23-2 2,21-21-31,15-1-4,38-18-2,21-12-6,27 2-24,6-16-11,20 4 0,-2-8-4,7 8 3</inkml:trace>
  <inkml:trace contextRef="#ctx0" brushRef="#br0" timeOffset="168026.4804">18165 6257 90,'8'-23'36,"-6"1"-1,-2 22-5,-5-17-24,5 17-1,-12 9-1,2 11 0,-5 6-1,3 11 0,-5 7 0,6 7 0,-1 3-1,9 1 2,5-3-3,11-7 3,9-9-3,11-12 0,10-16 1,9-14-1,9-17 0,6-13-2,5-12 2,2-10-2,-4-6 2,-5-4 0,-8 2 0,-9 7-1,-11 7 1,-11 12-1,-12 13 0,-14 27 0,0 0 0,-10 27 0,-2 12-1,2 10 1,2 6-1,5 4 0,11 0-3,8-10-2,19 3-24,1-24-9,20-5 0,1-18-2,13-7 2</inkml:trace>
  <inkml:trace contextRef="#ctx0" brushRef="#br0" timeOffset="168229.2817">19697 6033 94,'-1'15'38,"-12"5"2,3 18-2,-13 8-22,2 7-14,-1 5-1,1 5 0,-1 5-3,-2-4-2,13 4-28,-6-16-5,10-5-1,-1-17 0</inkml:trace>
  <inkml:trace contextRef="#ctx0" brushRef="#br0" timeOffset="168400.8828">19424 6348 116,'0'0'40,"-19"-17"0,19 17-4,26 3-36,4-9-8,24 11-28,5-10-3,19 8 0,7-9-1</inkml:trace>
  <inkml:trace contextRef="#ctx0" brushRef="#br0" timeOffset="168837.6856">20744 6204 106,'-46'-12'40,"0"11"0,-17-5 0,5 10-32,-8 6-4,5 13 0,-1 6-1,7 8 0,10 3-1,15 2 0,17-3 1,17-4-3,18-8 0,14-8 0,13-12 0,11-8 0,4-12 0,0-8 0,-4-9 0,-6-4 0,-8-6 0,-7 1 0,-10 2 0,-8 6 0,-9 9 0,-7 12 0,-5 10 0,-13 20 0,2 10 0,-3 5 0,5 10-3,3-2-1,15 9-8,3-22-8,32 7-7,-4-29-8,25-6-4,3-19-2,18-12 2</inkml:trace>
  <inkml:trace contextRef="#ctx0" brushRef="#br0" timeOffset="169040.4869">21604 5698 108,'-46'34'42,"-2"25"1,-12 8-2,2 16-36,7 7 0,8 6-2,7-1-1,8-5-1,15-4-6,0-23-16,27-2-17,-6-24-3,10-12 1,-4-22-2</inkml:trace>
  <inkml:trace contextRef="#ctx0" brushRef="#br0" timeOffset="169212.088">21060 6149 130,'-14'2'45,"24"14"-2,12-11-6,30-12-37,20 10 0,17-3 0,17 7-5,-9-18-16,19 15-7,-22-20-3,10 9-8,-20-12-4,-4-3-1,-15-6 4</inkml:trace>
  <inkml:trace contextRef="#ctx0" brushRef="#br0" timeOffset="174360.121">16108 9712 85,'5'-17'38,"10"0"-2,3-14-1,11 6-32,5-5-1,7 2 0,-2 3 0,2 5-1,-7 9-1,-5 8 1,-9 11 0,-9 14-1,-13 11 1,-6 13 0,-9 8 0,-5 12 2,-1 8-2,3 2 1,5 0-1,9-6 2,10-9-2,13-12 1,14-16-1,12-17 1,8-20 0,6-17-1,2-15 1,-1-9-1,-7-10 1,-8-4-1,-11 0 0,-10 1-1,-8 4 0,-7 7 0,-1 6 0,1 4-1,6 4-1,6 2-2,16 12-11,3-11-24,19 7 0,-3-6-2,12 2-1</inkml:trace>
  <inkml:trace contextRef="#ctx0" brushRef="#br0" timeOffset="174734.5234">17336 9192 101,'0'0'38,"-4"-11"1,3-1-3,1 12-36,20-8 0,0 6 1,1 5 0,0 4 0,-4 7 0,-2 5 1,-8 6-1,-7 7 1,-13 2 0,-5 4 0,-9-3 0,1-2 0,-2-6-1,7-6 0,11-10 0,10-11-1,24-1 0,10-9-4,15 6-9,1-12-25,16 10 0,-4-4-2,5 10-1</inkml:trace>
  <inkml:trace contextRef="#ctx0" brushRef="#br0" timeOffset="174968.5249">17997 9523 107,'-17'-4'40,"17"4"1,-12-9-2,12 9-38,24-14-2,-2 7 0,9 5-4,-4-8-11,9 14-22,-9-3-1,0 11 0,-15-3-1</inkml:trace>
  <inkml:trace contextRef="#ctx0" brushRef="#br0" timeOffset="175108.9258">17816 9831 108,'-10'20'39,"10"-20"1,30 0-3,17-15-36,15-13-7,21 2-30,-1-8-2,13 1-1,-4-8-1</inkml:trace>
  <inkml:trace contextRef="#ctx0" brushRef="#br0" timeOffset="175701.7296">18695 9385 94,'20'-4'39,"-20"4"0,13 6 0,-26 6-33,-2 11-4,-5 5 2,-1 11-1,-5 4 0,0 5 0,4 1-1,7-2 1,10-5-1,14-8 0,13-10-1,13-11 1,15-13-2,7-10 1,6-13-1,5-9 0,-3-7 0,-5-7 0,-9-3 0,-10-1 0,-11 0 0,-7 7 0,-8 6 0,-9 9 1,-7 13-1,1 15 1,-13 12-1,4 12 0,2 10 0,2 8-1,6 5-2,4-5-5,19 8-19,-4-21-11,16 0-3,-2-17 1,16-5-2</inkml:trace>
  <inkml:trace contextRef="#ctx0" brushRef="#br0" timeOffset="176076.132">19669 8875 112,'-17'10'40,"0"-13"2,17 3-3,0 0-36,24-5-2,0-2 1,9 5 0,-2 2 0,0 1-1,1 6-1,-8 2 0,-6 7 0,-13 3 0,-14 8 0,-16 9 1,-10 3 0,-8 3-1,-4-1 1,6 3 0,7-5 0,18-3 0,20-8-2,21-12-2,26 1-12,6-26-10,31 5-15,-4-14 0,15 3-1,-7-12-2</inkml:trace>
  <inkml:trace contextRef="#ctx0" brushRef="#br0" timeOffset="176434.9343">20583 9034 101,'26'-18'39,"-17"5"0,-9 13 0,-4 11-34,-10 13-3,-8 11-1,-4 12 1,-5 11-2,-2 5 1,2 5-2,2 0-2,9 3-4,-3-14-28,23-2-3,1-21 1,16-7-3</inkml:trace>
  <inkml:trace contextRef="#ctx0" brushRef="#br0" timeOffset="176606.5354">20407 9373 120,'-21'0'42,"2"-6"0,19 6-1,22 0-39,10-9-4,27 2-6,6-20-21,29 12-11,1-13-1,21 6 0,0-7-1</inkml:trace>
  <inkml:trace contextRef="#ctx0" brushRef="#br0" timeOffset="177105.7386">21471 8902 109,'0'0'39,"22"-10"2,9-5-3,17-7-32,6 6-8,6 0 2,2 3-1,-9 5 2,-14 8 1,-13 12 0,-19 6 0,-19 12-1,-19 7 2,-17 9-1,-12 7 1,-6 10-1,-2 1-1,5-1 0,10-3 1,15-4-1,20-9 1,24-8-2,23-11 0,21-13-2,18-8-2,12-13-2,17 6-13,-6-24-10,15 10-11,-11-12-1,0 8 0,-16-8 0</inkml:trace>
  <inkml:trace contextRef="#ctx0" brushRef="#br0" timeOffset="177511.3412">22575 9129 97,'-8'-15'37,"-17"-5"2,-1 10-1,-16 0-31,-3 17 0,-14 3 0,-2 18-1,-7 7-1,6 9-1,4 2-1,11 2 0,17-3-1,19-7-2,19-11 0,24-12 0,20-17 0,18-10 0,7-14 0,6-9 0,-5-5 0,-5-1 0,-12-1 0,-17 6 0,-15 8 0,-18 9 0,-11 19 0,-16 7 0,-7 15 0,-4 11 0,3 10 0,2 5 0,11 6-3,3-13-13,30 14-6,-7-29-6,33 6-5,-5-22-9,15-7-1,-2-17 2</inkml:trace>
  <inkml:trace contextRef="#ctx0" brushRef="#br0" timeOffset="178213.3457">23804 8605 91,'1'-18'38,"-1"18"0,-38-11 1,2 26-33,-19-1-2,-5 11 0,-4 5-2,2 7 2,2 3 0,10 3-2,12-4 1,17-1-2,18-5 2,21-5-1,15-3 0,15-2-2,9-4 0,5 1 1,-2 1 0,-3 2 0,-14 6 0,-15 9 0,-19 5 1,-16 9-1,-16 1 0,-11 3 0,-6-2 1,-3-2-2,2-7 0,7-9 0,7-10-2,9-13-4,16-1-11,-5-28-9,25 5-13,-8-23-3,13 0-1,-2-19 0</inkml:trace>
  <inkml:trace contextRef="#ctx0" brushRef="#br0" timeOffset="181146.1645">16612 12173 41,'7'-19'33,"-3"-2"1,-1 2 0,-6-2-23,2 7-7,-10 3-1,0 10 1,-13 3-1,-1 15 2,-13 5-2,-5 13 1,-9 2 0,-3 8 0,-6-3 1,6 2 0,5-6-1,11-5 0,15-7-2,18-5 2,19-9-3,19-4 1,20-2-1,16 0 0,5 3-1,1 5 0,-4 7 1,-9 5-2,-16 9 1,-20 10-1,-25 7 1,-24 8-1,-21 3 1,-13-1 0,-8-3 0,-2-7 1,3-9-2,8-18-1,21-8-8,12-29-28,32-9-1,13-22-1,25-3-2</inkml:trace>
  <inkml:trace contextRef="#ctx0" brushRef="#br0" timeOffset="181598.5674">17594 12412 80,'-20'10'42,"1"-8"-4,19-2 2,0 0-36,21-1-3,13-7 0,10-4-5,14 4-3,-6-8-31,15 8 2,-13-2-4,-3 8 3</inkml:trace>
  <inkml:trace contextRef="#ctx0" brushRef="#br0" timeOffset="181738.9683">17559 12710 79,'-25'20'39,"31"-8"-2,22-19-1,32-8-39,35-3-32,5-10 0,13 3-3,-3-5 0</inkml:trace>
  <inkml:trace contextRef="#ctx0" brushRef="#br0" timeOffset="183548.5799">18994 12034 53,'0'0'35,"0"0"-1,0 0 0,0 0-25,-12 14-3,2-1-2,2 9-3,-2 2-2,-3-2-3,9 11-14,-4-12-15,9-1-1,-1-20-1,18 13 1</inkml:trace>
  <inkml:trace contextRef="#ctx0" brushRef="#br0" timeOffset="183766.9813">19383 11992 66,'-15'28'36,"-7"16"-1,-15 8 1,-5 15-31,-10 4-1,0 10-1,-5-1-1,4-4-4,8 2-5,-3-14-28,21-9 0,7-17-3,19-12 1</inkml:trace>
  <inkml:trace contextRef="#ctx0" brushRef="#br0" timeOffset="184110.1835">19277 12496 70,'-14'12'37,"2"-10"1,12-2-1,15-3-31,7-4-3,5-1 1,4 8 1,-3 1-1,-4 11-1,-10 5 0,-9 10-2,-13 4 1,-8 8-1,-11 2 1,-2 1-1,-2-2 1,4-3 0,8-8-1,14-7 1,14-12-1,21-11-1,18-9-2,11-11-3,19 8-20,-7-16-14,10 8-1,-12-7-2,0 9 0</inkml:trace>
  <inkml:trace contextRef="#ctx0" brushRef="#br0" timeOffset="185779.3942">21274 11749 31,'0'0'31,"-12"-9"5,-6 21-3,1 18-20,-18 3 0,7 27 1,-15 8-4,9 22 0,-6 2-3,11 14-3,3-8 0,16-1-2,15-10-3,13-20-7,27-12-28,7-23-2,21-12-1,4-22-2</inkml:trace>
  <inkml:trace contextRef="#ctx0" brushRef="#br0" timeOffset="186372.198">21721 12141 75,'-14'-10'37,"-6"-4"-1,3 12 1,-3 1-31,3 13-2,-4 7 0,6 12 1,-4 5-2,8 6 1,2 2-1,9 1 0,8-7-2,13-5 2,10-13-2,8-9-1,10-12 1,3-11-2,4-10 2,3-8-1,-4-9 0,-4-5 0,-6-3 1,-4 1-1,-7 2 0,-7 6 1,-6 9-1,-9 11 1,-12 18-1,0 0 0,-8 35 0,-6 3 0,-2 10-1,-1 1-3,9 10-8,-2-15-24,18 2-4,2-18 2,22-8-4</inkml:trace>
  <inkml:trace contextRef="#ctx0" brushRef="#br0" timeOffset="187261.4037">22569 12088 47,'2'-11'32,"-2"11"3,5-24 0,5 18-20,-12-10-4,2 16-2,7-14-2,-7 14-1,0 0-2,5 25 0,-8-3-1,0 12-1,-4 5-1,0 7 0,-2 5-1,-4-2-1,2 2-3,-2-7 0,7 3-8,-9-20-21,14 2-4,-3-18-1,4-11 2</inkml:trace>
  <inkml:trace contextRef="#ctx0" brushRef="#br0" timeOffset="187433.0048">22495 12278 81,'-22'-13'38,"-7"-2"-1,8 13 1,-3-5-29,24 7-3,-11 1-4,24-6-2,15-1-4,8-10-5,25 5-26,-2-10-2,12 7-1,-5-8-1</inkml:trace>
  <inkml:trace contextRef="#ctx0" brushRef="#br0" timeOffset="187869.8076">22963 12040 89,'9'-13'37,"4"-1"1,15 12-2,-5-10-31,6 3-1,-7 4-1,-4 6 0,-18-1-2,10 18 1,-16 1-2,-7 6 1,-6 6 0,-1 6 0,0 3 0,4 3 0,4-1-1,11-3 1,8-5 0,11-6 0,11-8-1,10-10 1,3-9 0,2-8-1,-1-10 1,-4-6 0,-7-10 0,-6-3 0,-8-5-1,-5 0 1,-4-1-1,-1 2 0,1 4-1,4 2 0,3 11-2,3-5-5,15 18-26,-12-8-5,12 10-2,-5-4 0</inkml:trace>
  <inkml:trace contextRef="#ctx0" brushRef="#br0" timeOffset="188166.2095">23652 11619 102,'0'0'42,"21"12"-1,3 4 0,-6 6-38,5 0 1,-1 8-3,0 6 0,-6 7 0,-9 7-1,-6 4 0,-7 7 0,-6 2 0,-7 2-2,-3-3 1,-5-1 1,-2-4-1,2-7-1,3-2-9,-6-20-26,21-2-4,-3-19 1,12-7-2</inkml:trace>
  <inkml:trace contextRef="#ctx0" brushRef="#br0" timeOffset="188337.8106">23916 12325 113,'-8'17'44,"-15"-12"-1,10 1-2,-7-3-42,7-18-7,13 15-17,-14-22-16,10 12-1,-12-8-2,9 8 2</inkml:trace>
  <inkml:trace contextRef="#ctx0" brushRef="#br0" timeOffset="188915.0143">19910 12740 98,'-14'3'42,"14"-3"1,-13 7-1,13-7-38,0 0-3,-5-17-2,5 17-7,3-29-15,11 19-16,-11-11-2,8 5-2,-3-6 1</inkml:trace>
  <inkml:trace contextRef="#ctx0" brushRef="#br0" timeOffset="189414.2175">20450 11973 55,'-4'-14'36,"4"14"0,-29 20 1,8 11-24,-17 5-2,3 19-1,-12 4-2,7 12-1,-4 1-2,10 2-2,8-6-1,12-7-2,15-9-1,12-14-2,14-8-2,4-23-14,16 2-19,-8-15-1,8 2-1,-12-16 2</inkml:trace>
  <inkml:trace contextRef="#ctx0" brushRef="#br0" timeOffset="189570.2185">20152 12334 72,'-48'-2'40,"1"-2"-2,23 11 2,13-14-18,27 7-19,23-3-3,17-8-4,21 10-18,0-14-15,11 8-1,-7-3-2,0 9 1</inkml:trace>
  <inkml:trace contextRef="#ctx0" brushRef="#br0" timeOffset="189757.4197">20625 12663 109,'-31'20'44,"13"-2"-1,-4-19-3,12-7-42,10 8-15,-6-33-8,20 19-13,-14-12-5,11 5-2,-7-5 1</inkml:trace>
  <inkml:trace contextRef="#ctx0" brushRef="#br0" timeOffset="200739.8901">16627 15305 37,'13'-23'34,"-1"5"2,-11-1-1,-1 19-30,-13-18 0,-9 21-1,-16 4 0,-7 12-1,-14 5 0,-5 12 2,-7 4-2,3 7-1,3-4 0,11 2 0,11-5 0,17-4-2,16-7 2,17-4-3,15-9 2,15-2-1,13-4 1,10 1 0,5 0-1,-4 4 1,-3 2-1,-8 7 1,-14 9-1,-18 7 0,-19 10 0,-21 11 0,-16 6 0,-12 1 0,-7 0 0,0-8-2,4-9-1,6-22-8,30-1-14,0-43-7,36-3-6,9-23-1</inkml:trace>
  <inkml:trace contextRef="#ctx0" brushRef="#br0" timeOffset="201051.8921">17193 15725 61,'-10'11'40,"10"-11"-1,0 0 0,18-5-36,5-4-1,9-3-1,4 0-2,7 3-1,-3-6-4,11 19-17,-25-12-9,3 20-6,-17-4-1,-3 12 0</inkml:trace>
  <inkml:trace contextRef="#ctx0" brushRef="#br0" timeOffset="201207.8931">17153 16038 72,'14'17'42,"7"-19"-1,21 2 0,12-14-40,3-4-2,9 6-16,-12-20-8,11 20-4,-22-13-9,2 15-4,-12-5 0</inkml:trace>
  <inkml:trace contextRef="#ctx0" brushRef="#br0" timeOffset="203220.306">18119 15457 45,'22'-24'36,"-8"-4"0,4 12 1,-18 1-32,0 15 0,0 0-1,-3 26 1,-13 4-1,-3 15-2,-9 7 2,1 7-2,-1 1 1,11-1-1,6-7 0,16-7-2,14-14 1,14-15-2,21-12-1,6-19-6,24 3-17,-13-30-5,15 4-8,-11-18-1,6 0 0</inkml:trace>
  <inkml:trace contextRef="#ctx0" brushRef="#br0" timeOffset="203454.3075">19125 14819 60,'-21'7'39,"8"15"-2,-11 2 1,7 15-35,-11 16 0,0 15-1,-4 14 1,-1 12-2,2 4 1,3 4-2,8-6 1,8-12-3,13-9-2,3-34-17,28-2-7,-4-33-9,13-12-2,-6-25 1</inkml:trace>
  <inkml:trace contextRef="#ctx0" brushRef="#br0" timeOffset="203641.5087">18848 15391 75,'-27'-5'40,"27"5"0,0 0-1,31-20-37,13 1-2,14-6-4,20 9-17,-7-19-6,19 19-9,-14-4-4,0 16 1</inkml:trace>
  <inkml:trace contextRef="#ctx0" brushRef="#br0" timeOffset="204203.1123">18379 15553 24,'9'-22'35,"2"-11"0,8 7 1,-5-7-23,7 13-3,-9-3-2,3 16 1,-15 7-3,9 16-1,-14 8 0,-3 15-3,-4 9 1,-4 9-2,0 4 0,0 3-1,1-1-1,2-6-2,7-3-5,-3-25-15,24 4-10,-15-33-4,35 7-3,-7-29 0</inkml:trace>
  <inkml:trace contextRef="#ctx0" brushRef="#br0" timeOffset="205107.9181">19991 15164 48,'13'-13'37,"-7"-5"-2,6 10 1,-11-3-29,-1 11-2,6 18 1,-6 10-3,-7 14-1,-4 13 1,-3 12-1,-2 8-2,-1 4-1,-3-3-1,7 0-4,-6-23-20,14 1-9,-2-22-4,12-10 1</inkml:trace>
  <inkml:trace contextRef="#ctx0" brushRef="#br0" timeOffset="205263.9191">19863 15465 70,'-12'0'39,"2"-7"0,10 7 0,23-4-37,6-5-3,20-3-4,4-20-19,27 12-12,-1-15-2,11 6-1,-3-5-1</inkml:trace>
  <inkml:trace contextRef="#ctx0" brushRef="#br0" timeOffset="205841.1228">21047 14735 61,'14'5'37,"-14"-5"-1,-1 35-2,-15 2-31,-7 14-3,-8 9 0,-5 8-1,1 2-4,-1-10-1,21-2-27,1-22-2,26-16-1,12-27 0</inkml:trace>
  <inkml:trace contextRef="#ctx0" brushRef="#br0" timeOffset="206012.7239">21524 14753 54,'-9'35'36,"-31"13"-2,-9 29 0,-17 16-32,-13 16-1,-7 11 0,1 5-2,8 2-2,4-19-8,22-5-23,12-26-2,26-19 2,17-31-3</inkml:trace>
  <inkml:trace contextRef="#ctx0" brushRef="#br0" timeOffset="206355.9261">21307 15454 68,'-2'17'41,"2"-17"-4,0 0 1,24 2-37,1-15-1,8-2 0,6 0 2,-2 4-2,-7 2 1,-2 6 0,-8 9 1,-8 6-1,-10 6-1,-9 7 1,-8 6-1,-8 4 1,-2 5-1,-4-3 1,1-1-2,6-5 1,6-3 0,10-7 0,10-8 0,14-6-1,10-8-2,17 6-8,-2-22-13,24 17-7,-7-18-6,12 8-3,-5-12 2</inkml:trace>
  <inkml:trace contextRef="#ctx0" brushRef="#br0" timeOffset="206745.9286">22207 15416 55,'-30'-4'36,"-1"6"0,-9-5-1,8 7-30,-11 2 0,4 11 0,-6 3 0,4 11-1,0 4 1,9 8-2,8 0 1,12-1-2,15-9 0,13-9-2,18-13 1,13-17-1,13-14 1,7-13-1,4-12-1,-1-7 2,-7-2-1,-5 0 1,-13 5-1,-9 9 1,-12 11-1,-13 14 1,-11 15-1,-7 17 1,-9 18-1,-7 13-1,0 12 0,-1 1-4,13 7-3,-2-23-14,35 10-5,-5-40-6,32-5-7,3-31 1</inkml:trace>
  <inkml:trace contextRef="#ctx0" brushRef="#br0" timeOffset="206995.5302">23033 14786 69,'-9'11'39,"-8"2"-1,6 18 0,-6 6-34,0 15-2,-4 10 0,-2 14-1,-4 7 0,-1 5-1,0 2-3,1-11-5,16 6-15,-12-34-8,18-3-7,1-28-1,14-10-1</inkml:trace>
  <inkml:trace contextRef="#ctx0" brushRef="#br0" timeOffset="207182.7314">22724 15222 82,'-13'16'41,"2"-13"-2,22 6-1,10-16-36,12-10-4,13 1-3,-4-17-15,21 16-7,-17-15-6,10 14-6,-13-9-1</inkml:trace>
  <inkml:trace contextRef="#ctx0" brushRef="#br0" timeOffset="207666.3345">23379 14556 78,'0'0'40,"0"0"-2,14-7 1,-2 7-36,3-1-1,3 3 0,-3 3-2,-1 3 1,-5 2-1,-2 3 0,-6 3 0,-2 0 1,-5 2-2,-4 1 2,-3 0-1,0-1 1,2 0 0,1-1-1,6-2 1,5-1-1,7-3 1,8-3 0,6 0 0,6-3-3,3 1-1,-3-11-12,17 15-9,-20-15-4,16 14-9,-18-10-4,10 10 0</inkml:trace>
  <inkml:trace contextRef="#ctx0" brushRef="#br0" timeOffset="207837.9356">23691 15318 83,'-7'13'39,"7"-13"-18,-26-7-7,26 7-43,-31-19-10,15 6-3,-6-7 1</inkml:trace>
  <inkml:trace contextRef="#ctx0" brushRef="#br0" timeOffset="215216.7829">22543 6247 107,'-18'1'39,"-3"-6"0,21 5-4,-16 7-30,34-3 0,19-4-2,26 1-1,25-6-1,28-3 0,24-7-1,19-6-1,11-5-1,1-7-1,-3 2-1,-18-2-2,-19 10-1,-34 0-1,-22 18-2,-39-2-22,-13 16-4,-23-9 0,-9 27 0</inkml:trace>
  <inkml:trace contextRef="#ctx0" brushRef="#br0" timeOffset="215684.7859">22941 5932 87,'10'0'35,"4"-6"-2,3 4 2,-4-5-32,6 6 2,-8-4-3,3 6 3,-14-1-2,0 0-1,-16 20 2,-9-2-3,-18 8 3,-13 11-2,-12 4 1,-9 7-1,-5 3 2,7 0-1,8-1-1,17-3 0,23-3 0,25-7-1,28-7 0,27-9-1,23-3 0,20-4 0,16-5-2,5-3-1,4 0-2,-10-1-2,0 17-15,-21-7-16,-6 13-1,-18-3 2,-2 7-2</inkml:trace>
  <inkml:trace contextRef="#ctx0" brushRef="#br0" timeOffset="216511.5912">23972 9241 100,'-18'13'36,"18"-13"3,20-6-10,15 2-25,16-7-1,23 1-1,17-5-1,17 2 0,5 1-2,4 0 0,-6 6-2,-12 3-1,-7 13-7,-31-6-25,-4 8-1,-19-5 0,-3 2-1</inkml:trace>
  <inkml:trace contextRef="#ctx0" brushRef="#br0" timeOffset="216932.7939">24159 9034 59,'0'0'37,"0"0"-2,24-8 0,-7 13-12,-3-5-21,2 4 1,-4 1-1,-12-5 0,8 18 0,-16-4 0,-13 2 0,-7 5 2,-11 3-1,-7 11 1,-5 1 0,3 8 0,1 0-1,15 4 1,14-1-2,22-1 1,26-11-2,30-8-1,30-12-2,22-12-2,20 0-4,-2-17-31,10 6-1,-16-8-2,-8 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11T21:47:26.08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0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3-11T21:49:11.256"/>
    </inkml:context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3703 1347 16,'16'-60'19,"-16"60"0,15-62-19,-15 62 4,14-59 3,-14 59 0,13-56 3,-13 56 1,0 0 1,13-59-1,-13 59 1,0 0-2,0 0-1,0 0 0,0 0-1,0 0-2,9 58-1,10 38-1,-2 31 0,-2 29-3,-5 28-1,-1 36 1,-6 25-1,-3 10 1,-2-7 0,-2 9 1,7 3-1,1 0 1,8 4 0,6-7-1,7 0-1,5-1 2,6-1-2,1 3 2,-3-1-1,-3 2 2,-6-10-2,-9-15 2,-5-15-1,-6-21-3,-6-33-2,6-30-32,-11-39-1,3-36-2,-4-36 0</inkml:trace>
  <inkml:trace contextRef="#ctx0" brushRef="#br0" timeOffset="670.7957">2976 6401 43,'-15'11'29,"-2"-7"1,17-4-1,-12 7-25,12-7 1,0 0-1,15 3 2,8 6-1,3-6 0,17 6-1,6-3 2,15 6-3,8-4 0,14 4 0,9-2-1,17 1 0,8-2 0,13 1 1,10-6-1,17 2-1,11-6 0,13-1 0,16-5 0,10 0-1,15-2 0,15 2 0,14 1 0,10 1 1,10 3-1,15 2 1,8 1 0,9 1 0,10-2 1,4-2 0,8-4 0,9-2 0,8-5 0,7-3 0,6-4 0,5 2-1,0 0 1,0 4-2,-11 6 0,-10 3 0,-21 10-2,-22 1-1,-22 9-4,-35-10-13,-21 8-18,-33-10 1,-26-1-2,-35-14 2</inkml:trace>
  <inkml:trace contextRef="#ctx0" brushRef="#br0" timeOffset="1419.5909">1708 2377 67,'5'-22'35,"0"10"0,-11 0 1,6 12-31,-11-12-1,11 12 1,-14 7-1,8 13-1,-7 12-1,0 20 1,-6 13-2,-3 15 2,-2 11-2,1 8 2,0-1-1,3-4 1,5-14-1,9-14 1,12-16-2,14-15 0,16-20-1,10-11 0,11-11-1,5-9 0,10-1-4,-5-15-4,10 10-28,-17-12 0,-1 10-2,-10-7 0</inkml:trace>
  <inkml:trace contextRef="#ctx0" brushRef="#br0" timeOffset="1778.3886">2394 2697 73,'-17'-2'39,"-10"0"-3,3 14 2,-12 7-33,5 12-1,-2 9 0,3 12 0,2 2-1,7 6 1,7-3-2,11-3 1,10-10-1,11-12-1,14-16 0,7-15 0,5-14 0,6-13 0,0-14 0,-4-7-1,-5-4 0,-11-2-1,-11 5-1,-10 5-1,-8 12-2,-13 1-4,12 30-8,-24-13-22,24 13 2,0 0-3,8 17 3</inkml:trace>
  <inkml:trace contextRef="#ctx0" brushRef="#br0" timeOffset="2183.986">3028 2761 66,'8'11'37,"-16"3"-1,-5 18 1,-16 2-29,5 15-1,-10 0-1,7 8 0,0-6-1,8 1-1,5-10-1,13-10 0,6-17-1,11-15 0,8-15-1,10-13 0,4-15 0,-1-7 0,0-7-1,-2-2-1,-5 6 1,-7 7-1,-7 8 0,-6 14 1,-10 24 0,7 14-1,-4 24 1,2 21 1,2 20-1,2 18 1,3 14 0,-1 9-2,0 0 2,-4-5-1,-10-7 2,-6-12-1,-12-15 0,-9-14 0,-11-17-1,-7-14 0,-5-12-5,-15-29-18,13-1-16,-9-25 0,11-10-3,-2-23-1</inkml:trace>
  <inkml:trace contextRef="#ctx0" brushRef="#br0" timeOffset="3135.5799">12874 6075 104,'-16'15'39,"4"10"0,-10-4-8,4 19-28,0 8-2,2 9 2,-1 4-1,-2 9 0,2-1 0,2-4 2,3-6-3,8-8 3,5-13-2,15-9 0,13-15 0,14-13 0,12-8-2,12-7-2,8-3-1,2-7-4,10 10-7,-14-12-26,5 16 1,-18-6-3,2 10 2</inkml:trace>
  <inkml:trace contextRef="#ctx0" brushRef="#br0" timeOffset="3478.7777">13616 6461 90,'-13'-2'38,"-10"-1"1,-2 14 1,-13-3-33,2 18-3,-4 6 1,4 6 0,1 2-2,8 6 1,9-4-2,13-4 0,13-8-1,17-13 2,11-11-2,10-11-1,4-10 0,2-9-1,-4-10 0,-4-5-1,-9-2 1,-12-2-2,-12 5 1,-12 2-2,-6 10 0,-11 3-4,6 17-1,-13-6-12,15 20-18,-2 1 2,16 7 0,0-4 0</inkml:trace>
  <inkml:trace contextRef="#ctx0" brushRef="#br0" timeOffset="3946.7747">13992 6469 90,'0'0'38,"-14"-16"-1,-6 22 1,-18-2-30,5 17-1,-10 2-2,5 9 1,2 1-3,10 1 2,11-2-2,14-5 0,13-11-1,14-10 0,10-13-1,9-10-1,3-11 1,0-6-2,-2-6 1,-6-1-1,-9 3 1,-10 3-2,-6 12 1,-10 9 0,-5 14 0,-13 26-1,-4 16 1,-5 24 2,-3 18-2,0 15 2,1 11-2,1 5 0,2-2-1,4-7 3,4-13-2,3-20 0,0-17 0,3-17 0,-2-19 1,9-20 2,-13-18 0,8-13 1,5-16-2,3-16 0,8-17-1,3-15-2,13 1-3,-4-16-17,17 17-15,-6-4-5,11 16 4,-7 5-3</inkml:trace>
  <inkml:trace contextRef="#ctx0" brushRef="#br1" timeOffset="9359.94">3134 5073 34,'15'1'29,"-2"-6"1,6-1-2,6 1-24,1-6 0,10 2-1,4-6 0,10-1-2,2-2 1,11-2 0,5-5 0,15-1 1,7-7 0,10 0-1,7-6 0,12-2 0,13-7 0,12-3-1,11-7 0,11-3 0,13-8 0,14-5 0,13-6 0,15-2 1,10-3-1,11-1 1,13-2-1,8-1 1,10-1-2,7-3 1,5-3 0,5-5 0,1-4-1,6-7 1,4-6-1,9-2 1,1-9 0,6 2-1,6 3 2,0 3-2,3 3 2,-7 10-1,-7 4-1,-9 8 2,-14 10-2,-15 8 0,-15 6-2,-24 1-2,-16 3-12,-29-3-16,-107 37-2,1-1-1,-16 2 2</inkml:trace>
  <inkml:trace contextRef="#ctx0" brushRef="#br1" timeOffset="10030.7357">12544 2492 86,'0'0'39,"0"0"-2,12-2 2,6-2-37,25-3 0,18-5-1,19-2-1,15-2 1,15-5-3,14 2-1,0-7-7,12 13-26,-17-4 0,-1 11-3,-16-3 2</inkml:trace>
  <inkml:trace contextRef="#ctx0" brushRef="#br1" timeOffset="10420.7332">14528 2184 86,'-37'-5'37,"-1"15"1,-14-6 0,-7 14-35,-2 1 0,-1 7-2,3-2 0,6 2-1,10 0 1,13-7-2,15-1 1,16-5 0,17-1 0,16-2 0,10 1 0,6 0 1,2 2 0,0 4 1,-7 3-1,-7 6 1,-13 4-1,-14 3 1,-13 0-1,-7-2-1,-4-1-2,-2-14-4,14 3-29,-5-32-4,20-5 1,4-23-2</inkml:trace>
  <inkml:trace contextRef="#ctx0" brushRef="#br1" timeOffset="10639.1318">15032 1756 95,'0'-10'38,"-17"12"0,0 21-1,-10 8-35,0 13-1,-3 10 1,-1 12-2,-3 8 1,3 5-3,3 2 0,3-9-5,13 5-5,3-24-26,18-3 2,9-27-3,20-8 2</inkml:trace>
  <inkml:trace contextRef="#ctx0" brushRef="#br1" timeOffset="11512.7262">15229 2159 97,'-26'17'38,"-16"3"1,5 14-4,-4-2-32,8 8-1,5-3 1,12 2-2,9-8 0,13-1 0,12-10 0,9-7-1,6-7 1,3-9-1,1-10 1,-2-8-1,-5-5 0,-4-8 0,-7-3 0,-7-2 0,-6 2 0,-5 4 1,-5 4-1,-1 7 0,-5 6 0,1 6 1,9 10-1,-15 8 0,15-8 0,2 23 0,10-9 0,8-1 0,6 0-1,5 0 0,4-3 1,2-4 0,-3 3-1,-4-2 1,-6 3 0,-9 4 0,-9 6 0,-8 5 1,-7 6-1,-6 7 0,-5 4 0,2 2 0,-2-2 1,5-1-2,1-7 2,6-5-1,2-8 0,6-10 0,0-11 0,10-16 1,-1-9-1,-2-10 0,2-7 1,-5-10-1,3-10 0,-2-7 1,-1 4 0,2 1-1,-1 7 1,2 5 0,2 9-1,3 6 1,2 16-1,1 8 0,2 9 0,3 9 0,3 5 0,3 5 0,2 7 0,2 8 0,-2 5 0,-2 2-1,-9 2 1,-8 0-1,-9 0 1,-9 0-1,-9-5 1,-9-7 0,-4-6 0,-4-6 0,1-6 0,3-4 1,4-5-1,5-2 0,6 1 0,3 1 0,13 0 0,-18 28 0,7 6 0,-1 13 0,-5 11 0,-1 11 2,-3 7-2,0 1 1,3-2-2,4-10 0,10-6-5,1-25-28,28-3-5,3-28 1,22-6-2</inkml:trace>
  <inkml:trace contextRef="#ctx0" brushRef="#br1" timeOffset="11887.1238">15983 2306 96,'-15'8'39,"15"5"0,0-13-1,14-3-36,14-9 0,9-5 2,4-6-3,4-5 2,-1-3-2,-2-3 2,-8 0-1,-6 2 0,-15 4 0,-10 7-1,-11 6 1,-10 11-1,-12 8 0,-8 11 0,-3 9 0,-2 13-1,4 4 1,5 6-2,11 0 1,11-3-2,23-6-2,14-13-4,33 1-30,1-29-3,28 3 2,0-21-2</inkml:trace>
  <inkml:trace contextRef="#ctx0" brushRef="#br1" timeOffset="12074.3226">16843 2092 92,'-28'11'38,"15"4"-1,13-15 1,0 0-36,21 7-2,15-10 0,9-3-3,3-10-10,13 7-24,-8-6 2,4 8-4,-21-5 1</inkml:trace>
  <inkml:trace contextRef="#ctx0" brushRef="#br1" timeOffset="12245.9215">16624 2414 101,'-28'17'41,"30"0"-1,17-21-1,31-6-40,19 0-8,12-17-27,23 5-3,-5-11 0,15 9-3</inkml:trace>
  <inkml:trace contextRef="#ctx0" brushRef="#br1" timeOffset="13057.1163">17684 2086 72,'11'-20'37,"3"9"-1,-9-2 2,5 7-34,-10 6 0,0 0 1,-1 11-1,-2 8 1,-8 7-2,4 12 1,-4 5-2,2 7-1,-2 3 0,3 3 0,1-6 0,4 0-1,0-11 0,2-9-1,2-10 2,2-9-1,-3-11 0,9-11 0,-4-10 1,-2-8 0,-1-5 0,1-14-1,1-2 0,1-7 2,1 3-2,-1 2 1,2 6 0,3 3 0,1 9-1,4 11 1,4 9-1,3 8-1,2 8 1,3 6 0,1 6-1,2 5 1,-1 1 0,-4 6 0,-5-1-1,-8 7 1,-10 0 0,-9-1-1,-9-3 0,-11 0 0,-4-2 1,-6-3-2,-2-4 3,1-3-3,3-2 2,5 3 0,7 2 0,3 11 1,4 8-1,2 9 1,0 11-1,1 6 2,-2 8-1,-1 3-1,3-2 0,1-8-2,6-5-3,3-25-15,20 2-19,0-27 0,23-9-2,0-26 3</inkml:trace>
  <inkml:trace contextRef="#ctx0" brushRef="#br1" timeOffset="13883.911">18275 2110 96,'-11'-4'39,"0"16"1,-16 0-3,2 18-35,-6 7-1,1 9 0,-1 3 1,4 9-2,7-3 1,9 2-1,12-7 1,11-12-2,13-16 2,10-13-1,9-15 1,4-14 0,0-12 0,-1-11-1,-8-7 1,-5-11 0,-11 4 0,-9-1 0,-12 10-1,-8 3 1,-9 9-1,-3 9 1,-4 9-1,1 9 0,3 9 0,8 5 0,10-5 0,6 18 0,16-9 0,9 2 0,10-3 1,5-1-1,3-3 0,-1 0 1,-4-3-1,-7 0 1,-8-1-1,-8 0 1,-9-1 0,-12 1-1,0 0 1,-11 17-1,-6-2 0,-4 7-1,-1 4 1,-2 3-1,3 5 1,1 2-1,9-3 1,6-5-1,11-7 1,11-10 0,9-10 0,8-8 0,8-9 0,2-8 1,0-8-1,-1-4 2,-5 0-2,-7 2 1,-6 6 0,-9 4 0,-8 9-1,-8 15 0,0 0 0,-15 14 0,3 7 0,0 7-2,2 2 2,2 5-1,6-3 1,8-1-1,8-7 1,8-9-1,7-8 2,7-6 0,1-8 0,0-9 0,-3-9 0,-2-3 1,-7-6-1,-6-6 0,-6 4-1,-9-2 0,-3 4-1,-2 3-1,0 11-3,-5-4-6,17 20-27,-11 4-3,0 0 0,8 10 0</inkml:trace>
  <inkml:trace contextRef="#ctx0" brushRef="#br1" timeOffset="14507.907">19411 2310 93,'0'0'39,"1"-11"1,20 6-3,3-13-36,7 0 1,-1-3 0,1 0 0,-3-1-1,-6 3 1,-11-1 0,-11 4 0,-11 7 0,-9 2-1,-8 6 1,-5 4-1,-6 6 0,2 11 0,-1 4 0,7 6-1,8 1 0,11 5-1,12-4 1,14 0 0,15-8 0,12-10-1,11-9 1,6-7 1,5-9 0,1-7 0,-5-6 0,-7 0 0,-9-2 0,-9 7 1,-9 0-2,-11 11 1,-14 8-1,0 14 0,-13 9-1,1 7 0,-6 8 0,2 4-1,0 3 2,5-3-1,3-7 1,8-5 0,7-17 1,5-13 0,5-14 1,4-13-1,2-7 1,0-12-1,4-6 1,0-7-1,-2 6 0,1 1 0,-2 6 0,-1 4-2,0 10-2,-5-3-9,15 20-27,-12 0-3,14 15 1,-4-3-1</inkml:trace>
  <inkml:trace contextRef="#ctx0" brushRef="#br1" timeOffset="15038.3036">21240 2103 93,'-17'4'38,"-18"-3"2,1 10-1,-16 1-33,6 8-1,-5-2 0,7 5-3,4 1 1,9 4-1,14-1 0,16 0-2,19-4 2,16-4-2,10-7 1,11-1 0,3-9-1,0-5 1,-4-5 0,-11-9-1,-10-3 1,-14-7 0,-16 1-1,-9-4 0,-8 2 0,-4 0-1,0 4-1,-2 3 0,6 10-2,1 3-2,11 8-9,13 2-23,15 8-2,1-6 1,22 6 0</inkml:trace>
  <inkml:trace contextRef="#ctx0" brushRef="#br1" timeOffset="15287.902">22148 1598 99,'-34'-53'39,"-12"16"1,-8 22-2,-7 26-33,-9 20-2,5 30 0,-2 16-1,13 18 0,8 7-2,14 4 0,11-6-1,11-8-3,14-1-5,-4-24-29,15-3-1,-10-24-1,8-10 1</inkml:trace>
  <inkml:trace contextRef="#ctx0" brushRef="#br1" timeOffset="15443.901">21428 2091 121,'1'-11'41,"8"-1"2,32 8-7,14-4-37,17-7-4,27 5-33,-9-6-3,12 7 1,-15-1 0</inkml:trace>
  <inkml:trace contextRef="#ctx0" brushRef="#br1" timeOffset="15896.2981">18197 3259 74,'-17'-19'38,"3"18"-1,-8 1 0,4 19-32,0 7-1,5 17 1,2 9-3,4 11 0,0 9 0,4 7-2,1 5 0,1-3-3,3 3-4,-9-21-17,12 3-13,-11-22 0,7-7-2,-5-23 1</inkml:trace>
  <inkml:trace contextRef="#ctx0" brushRef="#br1" timeOffset="17035.0908">17829 3781 96,'-23'-7'39,"23"7"1,-19 1-3,19-1-35,28 2-1,7-6 0,11-3 0,9-1-1,8-2 1,5-3-1,1 3 1,-6 2-1,-6 5 1,-10 7-1,-14 6 1,-11 9 0,-11 7-1,-14 8 0,-7 2 0,-5 6 0,-5-1-1,0-1 1,1-6 0,1-3 0,4-9 0,5-8 0,9-14 0,0 0 1,7-26-1,7-4 1,3-8 0,3-6 0,1-5 0,2 1 0,-2 4 0,-1 5 0,-4 8 0,-3 9-1,-2 7 0,0 9 0,3 5 0,3 4 0,5 4 0,7-1 0,8 0 0,7 0 0,5-2 0,2-1 0,-3-2 0,-3-4 0,-5 0 1,-10-1-1,-9-2 0,-10 0 0,-11 6 0,-7-13 1,-8 8-1,-7 7 0,-10 5 1,-5 5-1,-6 9 0,-2 8 1,-2 5-1,6 4 1,4 4-1,9-4 0,13-5 0,14-4 1,15-11-1,15-11 0,13-12 0,9-10 1,7-9-1,1-6 0,-1-6 1,-6-3-1,-6 0 1,-9 4-1,-14 5 0,-8 7 0,-11 6 1,-4 17-1,-15-2 0,-3 17-1,-5 11 1,-4 3 0,2 8-1,4 1 1,7 0-2,9-6 1,14-7-3,12-13 0,18-8 0,5-14-1,15-6-1,-1-13 0,5 0 0,-7-9 1,-5 6 3,-12 1 1,-12 2 1,-10 11 2,-16 5 2,-1 13 0,-23 0 1,4 14 0,-6 3 0,2 11-2,-1 3 0,3 6 0,4-2-2,3 1 1,4-6-1,6-1 0,1-7 0,7-11 0,-4-11 0,21-8 0,-4-11 0,6-8 0,3-5 0,0-7-1,2-4 1,0 4 0,-4 2-1,-2 8 0,-7 7 1,-1 12-1,-14 10 0,18 4-1,-13 15-1,0 4 0,7 9-1,-2-1-1,13 10-5,-4-19-10,23 11-19,-9-20-1,20 2 0,-4-23 0</inkml:trace>
  <inkml:trace contextRef="#ctx0" brushRef="#br1" timeOffset="17315.889">20007 3632 95,'-27'-11'39,"-1"20"1,-16-5-1,8 14-28,-4 2-7,7 4-2,8 1 1,13-1-2,13-3 0,17-6-1,14-2 0,10-4 0,6-1 0,1-1 0,-4 0 1,-7 1-1,-13 5 0,-14 3 0,-14 3 0,-11 1 0,-8 2-1,-5-2-1,3-1-3,-3-10-5,23 10-24,-7-21-6,23 4 0,1-16 0</inkml:trace>
  <inkml:trace contextRef="#ctx0" brushRef="#br1" timeOffset="17612.2871">20764 3233 109,'-47'-34'42,"4"20"0,-14 6-2,-1 24-38,4 18-1,1 17 1,-1 13-1,5 11-1,9 8 0,9 2-1,10-1 0,9-4-1,16-11-1,6-14-2,17 2-15,-8-33-20,16-3 1,-12-25-1,7-4 0</inkml:trace>
  <inkml:trace contextRef="#ctx0" brushRef="#br1" timeOffset="18829.0793">20249 3685 106,'-28'2'40,"19"9"0,9-11 0,12-2-37,21-4-1,17 0 1,6-4-2,8 1 1,4-1-2,0 2 1,-8 4-1,-7 0 0,-11 2 0,-11 3 1,-10 1-1,-11 2 1,-10-4-1,-7 10 1,-7 0 0,-6 2-1,-5 6 0,-3 3 0,2 7 0,2 1 0,3 2 0,7 0 0,7-3 0,9-5 0,11-9 0,11-11 0,10-9 0,6-10-1,7-8 1,2-8 0,1-4-1,-5-2 1,-9 1-1,-11 4 1,-15 5-1,-11 8 1,-12 7 0,-8 6 0,-6 7 0,-1 5 0,3 5 1,7 3-2,10-1 2,14-2-1,11 0 1,11-5-1,10-2 0,6-4 0,5-2 0,-3-3 0,-2 2 0,-9-1 0,-6 1 0,-8 2 1,-9 2-1,-12 0 0,5 13 1,-5-13-1,-15 27 0,2-8 0,-3 7 0,-1-1 0,-1 6 0,1-4-1,3-2 1,4-2 0,4-8 0,6-15 0,0 0 0,17-7 0,-1-11 0,2-8 1,0-2-1,2-6 1,0 0-1,-3 1 0,-2 3 0,1 4 1,-2 1-1,5 5 1,2 1-1,3 3 1,1 3 0,5 2-1,3 2 0,-1 1 1,0 3-1,-6 2 0,-4 3 1,-6 3-1,-5 5 0,-9 4 0,-6 3 1,-7 5-1,-3 5 0,-3 2 0,-2 2 1,2 0-2,1 0 2,3-4-1,4-3-1,5-6 1,4-16 0,5 12 0,-5-12 0,21-15 1,-6-5-2,6-2 1,1-4 0,2-2 1,0 1-1,0 4 0,-5 5 0,-1 6 0,-6 10 0,-12 2 0,3 17 1,-8 0-1,-3 2 0,0 2 0,3 0 1,4-4-2,11-8 2,17-8-1,15-9 0,10-6 2,14-6-2,5-7 0,3-3 0,-1 1 0,-8 4 0,-14 9 0,-17 10 0,-14 13 0,-18 11 0,-10 10 0,-11 11 0,-6 4 0,5 14-10,-10-16-11,27 17-10,-9-25-9,25 5-2,-1-18-1,20-1 3</inkml:trace>
  <inkml:trace contextRef="#ctx0" brushRef="#br1" timeOffset="18953.8785">22275 3913 127,'-10'-29'44,"-2"18"-2,-17-12 0,9 3-42,-3-1 0,2 0 0,4 6-3,-12-11-20,17 19-15,-17-11-5,2 14-1,-12-8-1</inkml:trace>
  <inkml:trace contextRef="#ctx0" brushRef="#br1" timeOffset="23945.8465">1678 8917 9,'0'0'21,"21"11"1,-21-11 0,23-1-16,-2 5 1,-1-4 0,12 5 2,-3-8 0,13 7 0,-3-9 0,16 6 0,-2-7-2,15 3-2,8-4-2,11-1-1,5 1-1,12-3 0,9 0-1,11-2 1,12-1-2,7-1 1,8-2-1,8 1 1,15-3-1,7-1 1,10 3-2,8-1 2,7 1-1,6 1 1,13 2-1,5 4 1,9 1-1,13 0 1,9 3 0,8 1 0,13 0 0,11 1 0,6 0 1,9 2-1,9 0 1,2 3 0,10 2 0,0 2 0,8 1-1,3 3 1,7-1-1,5 3 0,4-2 1,8 0 0,5-2 0,7 1 0,5-5 0,7 3 1,6-2 0,7 2-1,1 0 3,7 2-3,-2 2 1,10 3-2,-1-1 2,6-1-1,39-2 1,-29-3-2,6-5 1,3 0 1,9-3-1,3 2 0,1 4 0,3 2 0,-40 4 0,29 7 0,29 4 0,-36 1 0,-8 1 0,-4-1-1,-1-2 1,-3-3 0,2-4 0,7-5-2,-37-1-1,32-9-7,-5 2-27,-17-4 0,-26-3-4,-201 1 3</inkml:trace>
  <inkml:trace contextRef="#ctx0" brushRef="#br1" timeOffset="27175.0258">5221 7227 51,'10'-8'31,"-10"8"1,10-3 0,-10 3-26,0 0-3,6 22 0,0 0-1,-4 6 0,2 13 0,-3 14 0,-1 16 0,-2 12 1,1 14-2,-4 11 1,3 11-1,-3 7 0,4 9 0,0 3 1,4 4-1,-1 6 0,3 8-1,1 5 2,2 8-1,1 11 1,2 6 0,-1 6-2,3 7 1,1 2-1,1 2 3,-2 0-5,2 3 2,-2-3-1,3 2 1,-3 2 0,1 8 0,-1 4 0,2 10-1,1 10 2,1 10-1,0 12 0,1 12-1,0 11-1,-2 6 1,-2 5-2,-2 1 0,-5 0-1,-4 1 2,-4-5-3,-4-3 1,-1-4 0,-1-17-3,9-12 1,-2-34-8,24-32-19,3-53-6,25-54 4</inkml:trace>
  <inkml:trace contextRef="#ctx0" brushRef="#br1" timeOffset="28407.4179">11243 7022 43,'0'0'30,"0"0"2,0 0-1,0 0-23,5 26 0,-8-5-1,7 16-1,-8 8-1,4 16-3,-4 10 0,3 16-1,-5 10 1,4 9-1,-2 9 1,4 11-3,-1 2 2,3 11 1,-2 7 0,4 10 0,-5 8 1,-3 14-2,-6 6 3,-2 15-1,-4 5 1,2 8-2,-2 2-1,4 3 2,5-5-2,7-4 1,7-7-2,7-2-1,5-5 1,5 1 2,-2 5-3,1 9 0,-6 15 1,-5 21-1,-11 25 1,-5 22 0,-10 20-1,-7 15-1,-5 3 1,0-1-1,4-7 0,4-16-1,13-12-2,6-23-4,27-4-27,-2-21-4,22 3 0,0-12-1</inkml:trace>
  <inkml:trace contextRef="#ctx0" brushRef="#br2" timeOffset="32962.5887">1806 7756 57,'-5'-25'35,"-1"10"-1,-12 3 1,-1 20-22,-20 0-3,1 19-2,-13 4-2,0 14-2,-6 3-1,7 4-2,4-3 1,13-4-2,14-7 0,16-7 0,16-9 0,17-6 0,15-7 0,9-1 0,6 1 0,0 4 1,-6 4 0,-6 8 0,-13 8 0,-16 10-1,-14 5 1,-14 4-1,-12 0 0,-5-6-1,2-4-3,0-20-4,23-11-28,-1-28 1,22-13-2,8-21-1</inkml:trace>
  <inkml:trace contextRef="#ctx0" brushRef="#br2" timeOffset="33180.9873">2256 7516 94,'0'0'36,"-16"14"0,-6 23 1,5 22-33,-7 10-3,2 15 1,2 8-1,3 5 0,3 0-2,5-5-1,8-4-2,2-16-5,19-7-27,-3-24 1,17-11-1,1-22-1</inkml:trace>
  <inkml:trace contextRef="#ctx0" brushRef="#br2" timeOffset="33976.5822">2546 8101 88,'-22'-19'36,"-5"17"0,-10 3-2,2 21-26,-6 4-3,6 14-1,2 3-1,11 2-1,9-3 0,11-1-1,8-9 1,15-6-1,10-11 0,8-9-1,5-9 1,1-9-1,-1-9 0,-5-5 0,-4-4 1,-10-4-2,-10 0 2,-9 0-2,-8 4 1,-5 2 0,-3 5 1,-2 2-1,0 2 0,4 7 1,6-1-1,4 1 1,-2 12-1,22-13 1,-3 7-1,2 5 1,1 5-1,0 1 0,-1 6 0,-3 6-1,-4 6 2,-2 2-2,-5 10 1,-4 4 0,-3 3 0,-2 7 1,-3-3-1,0 0 0,0-4 0,0-9 1,2-8-1,0-11 0,3-14 0,-1-11 0,2-12 1,2-10-1,-2-7 0,1-7 0,-1-5 1,3-3-1,0 0 0,4 3 1,0 9-1,4 3 1,2 8-1,4 8 1,6 7-1,2 6 0,3 10 0,1 5 0,2 4 0,-1 7 0,-3 4 0,-6 4-1,-8 6 1,-7 3 0,-11 5 0,-7 3-1,-8 0 1,-6-3-1,-2-1 2,-2-1-1,2-2-1,1-1 1,0-1 1,4 2-1,1 3 0,3 3 0,-1 6-1,3 3 2,2 2-1,1 1 0,10-2-1,2-9-4,12-4-3,-1-24-29,20-4-1,-3-20-1,15-6-1</inkml:trace>
  <inkml:trace contextRef="#ctx0" brushRef="#br2" timeOffset="34335.3799">3153 8257 95,'0'0'38,"0"0"2,16 1-2,15-6-35,1-5 0,10-4 0,6-6 0,5-4-1,1-8 0,-2-3 0,-6-1-1,-9 2 0,-13 0 0,-11 8 0,-14 5 0,-14 12 0,-11 17 1,-11 12-2,-7 11 2,-1 11-2,0 9 2,8 4-1,10 1 0,15-4-1,17-13 0,19-14-1,23-11-5,12-25-24,36-6-10,8-22-1,27-8 2</inkml:trace>
  <inkml:trace contextRef="#ctx0" brushRef="#br2" timeOffset="35162.1746">6008 7766 59,'11'-27'36,"-8"0"-1,2 10 0,-17-4-23,12 21-2,-10-11-3,10 11-1,-18 18-2,12 6-1,-4 6 0,6 11-1,-1 6 0,3 9-1,1 4 0,2 3-1,-1-4 1,0-3-1,0-5 0,0-7 0,-1-10 1,1-11-1,0-11 0,0-12 1,3-14-1,0-11 0,0-14 1,-1-8 0,-1-14 0,-1-9 0,3-9-1,0 0 1,4-1 0,1 5 0,4 10-1,5 6 0,7 11 0,7 13 0,1 12 1,4 10-2,0 7 1,-3 7 0,0 9 0,-9 6 1,-9 9-1,-11 7 0,-15 8 0,-12 7 0,-13 6 0,-9 1-1,-4 4-1,0-6-1,7 1-5,1-19-17,27 3-14,7-18 1,31-4-1,9-17 1</inkml:trace>
  <inkml:trace contextRef="#ctx0" brushRef="#br2" timeOffset="35957.7695">6640 7841 78,'0'11'37,"-12"3"0,-11-5 1,-3 9-29,-7 2-4,3 8 0,-5 4-1,6 5-2,1-1 1,10 0-2,4-1 1,13-4-2,8-5 1,11-8 0,9-11 0,7-8-1,7-13 1,3-8 0,1-9-1,-1-6 1,-4-6 0,-9-1 0,-9-1-1,-8 4 0,-11 8 0,-9 6 0,-7 9 0,-7 7 0,-1 8 0,-1 6 0,4 5 0,5 3 0,7-1 1,11 0-1,9-2 0,11-4 1,9-4-1,7-1 0,3-4 1,0 1-1,-3-3 1,-5 1-1,-7 1 0,-8 2 0,-9 4 0,-12-1 0,-1 17 0,-7 1 1,-5 6-2,-2 8 1,0 5 0,0 2-1,2-1 0,5-1 1,7-6-1,7-7 1,9-10 0,7-14 0,8-15 0,5-7 1,4-9 0,3-6 1,-4-3-2,-1 1 2,-4 2-1,-8 7 0,-6 10-1,-7 11 0,-12 9 0,9 14 0,-11 8-1,-1 9 1,3 5-1,1 2 1,3 1 0,4-6-1,4-4 2,5-9-1,3-10 1,5-13 0,0-15 1,2-8-1,-3-11 0,1-7 0,-3-7 0,-5 0-2,-2-1-1,-5 3-1,2 14-3,-7-2-5,16 25-21,-17-3-8,14 21 1,-8-2-1</inkml:trace>
  <inkml:trace contextRef="#ctx0" brushRef="#br2" timeOffset="36534.9658">7796 8005 88,'0'0'37,"10"15"0,-10-15 1,16-2-29,-5-10-4,6 1-1,1-9-1,6 1 1,-1-7-2,0 2-1,-3-3 0,-4 3 0,-5 2 0,-8 5-1,-8 6 0,-7 5 0,-8 9 0,-6 8 0,-4 7 1,-2 9-1,-2 4 1,4 8 0,8 1-1,8-1 1,12-4-1,14-7 0,14-9 1,15-8-1,11-12 1,10-12 0,4-6 0,4 0 0,-4-3 0,-6 2 0,-10 4 0,-9 8 0,-15 10-1,-12 15-1,-13 4 1,-10 9-1,-8 6 1,-7 2-1,0 1 1,0-3 0,4-6 0,6-13 0,14-17 1,0 0 0,12-17 0,11-16 1,7-12 0,4-6 0,3-7 0,0 1-1,-1 1 1,-4 7-2,-2 4 0,-5 11-2,4 11-3,0 1-1,18 19-13,-4-16-16,31 14-6,8-10 1,30 5-2</inkml:trace>
  <inkml:trace contextRef="#ctx0" brushRef="#br2" timeOffset="37611.3589">11876 7826 47,'-7'-16'34,"1"5"2,-6-4-3,12 15-17,-19-8-4,19 8-2,-22 19-4,12 8-1,-6 5-1,2 14-1,-4 7-2,1 7 1,-2 2-1,0 2 0,1-5 0,4-6 0,1-13 0,8-10-1,2-16 1,3-14 0,16-12 0,0-15 0,3-16 0,3-10 1,0-9-1,-2-6 0,1-5 0,-6 2 1,-5 4-1,-2 9 0,-3 12-1,-4 14 1,-3 12-1,2 20 1,0 0-1,-9 24 1,9 4-1,5 3 1,6 1-1,8-1 1,6-5-1,12-8 1,5-8 0,7-9-1,3-7 1,0-6 0,-3-4 0,-6 1-1,-5-2 1,-11 5-1,-9 4 1,-6 11-1,-9 8 0,-5 10 0,-7 10 1,-4 11-1,-1 6-1,0 5 0,3 2-1,0 0-1,10-3-2,3-13-3,17 6-13,-6-28-19,20 0 1,-3-18-1,11-1 1</inkml:trace>
  <inkml:trace contextRef="#ctx0" brushRef="#br2" timeOffset="38297.7545">12531 8102 92,'-2'10'38,"2"-10"-1,0 0 2,15 4-35,8-12-1,7 0 0,10-6 0,-1 0-1,5-6 0,-3 2-1,-4-4 0,-8 2 0,-10 2 0,-10 1 1,-12 2-1,-12 3 0,-6 6-1,-10 6 1,-7 9 0,-5 9 0,-2 12-1,0 8 1,3 5-1,8 2 0,8 1 0,12-5 0,14-5-2,17-9 0,18-16-2,19-5 0,11-14-2,17-1-2,-2-20-6,18 11-13,-16-16-10,4 6 0,-22-6 1,-6 8 29,-22 1 6,-16 1 3,-20 24 9,-8-29 12,-8 28 15,-19-3-2,4 12 3,-16-2-28,10 15-3,-4 1-3,6 6-2,1 1 0,11 4-1,7-1-1,9-3-1,10-4 1,12-10-1,10-8 0,9-8 0,8-8 0,2-6-1,0-10 1,-1-1 1,-4-4-2,-6 1 2,-6 3-2,-11 2 2,-7 5-1,-4 6 0,-5 13 0,0 0 0,-21 27-1,7-4 0,2 6-1,2-1-2,6 6 0,4-9-5,17 4-3,-6-23-23,27 2-3,0-16 0,14-1-1</inkml:trace>
  <inkml:trace contextRef="#ctx0" brushRef="#br2" timeOffset="38656.5522">13704 8047 86,'-15'3'37,"3"16"1,-16-1 0,8 17-31,-6-4-2,5 7-2,1 0 0,9 2-1,3-4-1,5-7 0,9-6 0,5-8 0,7-13-1,4-8 0,5-11 1,-1-8-1,4-12 0,1-6 1,0-3-1,1-1 1,-4 3-1,-2 5 1,-4 8-1,-5 9 1,-5 14 0,-12 8-1,11 26 1,-14 3-2,-3 10 1,-2 6 0,0 4-1,2 1-1,5-1-1,2-11-2,12-4-2,-2-22-13,22 1-19,-6-21 1,16-4-1,-5-17 1</inkml:trace>
  <inkml:trace contextRef="#ctx0" brushRef="#br2" timeOffset="38828.1511">14246 8103 93,'0'0'37,"-6"12"0,-13 7 1,7 12-35,-2 3 0,3 5-4,3 1 0,1-6-2,7 0-4,-5-16-26,17 0-4,-12-18 0,27-2-1</inkml:trace>
  <inkml:trace contextRef="#ctx0" brushRef="#br2" timeOffset="39623.746">14408 7987 90,'-2'-12'38,"2"12"2,0 0-1,0 0-25,11 11-11,0 0 0,-2 2-1,4 9 1,-4 3-1,-2 5-2,-7 3 1,-5 6-1,-6 1 1,-3-1-1,-2-2 0,-1-9 0,5-8 0,5-9 0,7-11 0,16-19 0,7-11 0,9-8 1,7-9-1,2-5 1,2-2-1,-3 4 0,-6 8 0,-7 7 1,-7 15-1,-20 20 0,12-2 0,-14 22 0,-4 9-1,1 6 0,1 7 1,5-1-2,6-1 1,9-7-2,12-4 0,8-15-3,12-4 1,0-13-2,8-4 1,-5-16 0,0-2 1,-11-6 3,-7 0 0,-11 0 4,-15-1 1,-8 8 3,-18-1 0,-4 16 1,-13 1-1,-1 11-1,-6 7 0,2 12-1,2 5-1,7 7-2,8 0 0,13 3-1,13-3 1,11-3-2,12-9 1,10-12-1,7-9 1,4-11 0,2-12 0,-4-6 1,-6-5-1,-6-2 1,-7 2-1,-8 4 1,-6 6-1,-9 10 1,-2 13-1,-16 29-1,-1 10 1,-5 21-1,-4 20 1,-5 15-1,-7 16 3,0 5-2,-1-3 1,-1-3 0,0-12 1,2-16-1,2-23 0,2-21-2,6-24 0,1-20-3,8-11-5,-9-36-13,19 2-13,-15-30-7,10-3-1,-8-15 0</inkml:trace>
  <inkml:trace contextRef="#ctx0" brushRef="#br2" timeOffset="42618.9268">2316 9483 94,'19'-6'40,"4"-15"-1,15 4 0,3-11-33,11 4-4,6 2-2,3 0-4,8 17-18,-14-5-15,1 16-1,-13-1-2,0 9 1</inkml:trace>
  <inkml:trace contextRef="#ctx0" brushRef="#br2" timeOffset="43211.723">3411 9193 93,'0'0'38,"0"10"2,15-19-2,17-4-35,1 1-1,9 1 1,1 1-1,0 5-1,-9 8 1,-7 13-2,-18 10 1,-13 12 0,-17 10 0,-11 4 0,-6 2 0,0-1 1,-1-6-2,10-8 2,10-12-2,20-13 1,20-13-1,17-8-2,18-5-1,9-6-3,17 10-20,-8-11-13,6 15 1,-17-2-2,-7 15 1</inkml:trace>
  <inkml:trace contextRef="#ctx0" brushRef="#br2" timeOffset="43710.9198">2504 10332 92,'0'0'42,"18"-3"1,15-2-3,12-11-37,11 0-2,12-3 0,9-1-4,11 7-8,-5-11-25,11 10-2,-9-9 0,4 7-2</inkml:trace>
  <inkml:trace contextRef="#ctx0" brushRef="#br2" timeOffset="44022.9178">3790 9930 98,'10'-13'39,"-10"13"1,-1 22-2,-1 8-33,-11 8-2,0 15-1,-5 5-2,-1 5 0,3 6-3,2-10-5,15 1-29,1-20-2,15-4-1,0-18-1</inkml:trace>
  <inkml:trace contextRef="#ctx0" brushRef="#br2" timeOffset="45348.9093">2629 11191 71,'0'0'38,"0"0"-2,11-5 0,3 3-32,3-1-2,8 2-1,7 1-3,4-5-3,15 7-24,-3-11-6,12 2-2,2-10 0</inkml:trace>
  <inkml:trace contextRef="#ctx0" brushRef="#br2" timeOffset="45988.5052">3729 10819 60,'0'0'35,"0"-12"0,0 12-1,-12 12-26,6 5-3,-7 4 0,4 8-2,-6 3-2,2 4-4,3 1-1,0-10-8,14 2-22,3-14-2,13-6-1,6-13-1</inkml:trace>
  <inkml:trace contextRef="#ctx0" brushRef="#br2" timeOffset="46191.3039">4141 10851 78,'-35'43'37,"-5"13"-3,-12 1 2,4 6-33,-6 1-2,5-3-1,8-2-4,7-17-8,19 1-24,12-19 0,18-7-2,7-15 1</inkml:trace>
  <inkml:trace contextRef="#ctx0" brushRef="#br2" timeOffset="46518.9018">4076 11245 87,'-14'-2'39,"14"2"-1,-4-15-5,4 15-31,16-8 1,0 7-2,-1 3 1,1 6-1,-4 5-1,-5 7 1,-6 4 0,-6 4 0,-5 0 1,-4 2-1,-2-1 0,1-1 0,2-5 0,5-5 0,8-7-1,0-11 1,29 3-1,-1-11 0,8-3-2,3-8-3,14 9-12,-4-16-22,11 10 1,-7-7-3,9 9 2</inkml:trace>
  <inkml:trace contextRef="#ctx0" brushRef="#br2" timeOffset="55535.644">2954 12047 45,'3'-15'32,"-3"15"2,-5 13-2,3 5-30,-1 7-1,1 8 0,4 5-2,-1-1-5,10 5-22,-5-4-5,3-2 1,-2-7 0</inkml:trace>
  <inkml:trace contextRef="#ctx0" brushRef="#br2" timeOffset="55722.8428">2856 12192 60,'-21'-4'36,"8"7"-2,0-2 0,13-1-31,0 0-2,15-1-2,9 0-6,-1-12-25,21-1-2,2-9-1,10-1 0</inkml:trace>
  <inkml:trace contextRef="#ctx0" brushRef="#br2" timeOffset="60364.0156">3461 11831 59,'7'-10'40,"-2"-4"-3,-5 14 0,10-16-30,-10 16 0,8 13-3,-7 7-1,-4 7-3,-2 3-4,1 8-1,-6-10-10,11 7-21,-3-13-2,10 0 0,-8-22 2</inkml:trace>
  <inkml:trace contextRef="#ctx0" brushRef="#br2" timeOffset="61861.606">4111 11838 30,'0'0'34,"-9"-10"2,9 10-2,-22 9-19,11 20-4,-18 3-1,-2 21-4,-17 7-3,-3 8-1,-5 8-4,-3-3-2,6 8-12,0-18-18,17-4-2,8-18-1,17-4 1</inkml:trace>
  <inkml:trace contextRef="#ctx0" brushRef="#br2" timeOffset="62376.4027">3994 12264 79,'14'1'39,"0"-10"-2,9 11-8,-2-11-28,3 3 0,-1 0 0,0 5 0,-6 2 0,-5 5-1,-12-6 1,5 23-1,-11-8 1,-3 2 0,-3-1 0,3 1-1,1-4 0,3-1 1,5-12-1,13 14 0,4-12-1,7-2 2,2 1-1,1 2 1,-4 2-1,-3 6 1,-11 7 0,-7 8 0,-12 5 0,-11 8 1,-10 1-1,-5 4 0,-4-2 0,2-6 0,6-6-2,5-16-5,27-14-32,0 0 1,8-18-3,17-17 0</inkml:trace>
  <inkml:trace contextRef="#ctx0" brushRef="#br2" timeOffset="63858.3932">3251 12892 60,'0'0'38,"0"0"-1,12-1-1,-12 1-29,-8 29-2,0 0-2,1 11-1,-4 8-2,1 6-1,1 5-3,-3-5-3,14 8-20,-5-18-9,11-4-2,-2-16 2</inkml:trace>
  <inkml:trace contextRef="#ctx0" brushRef="#br2" timeOffset="64045.592">3064 13224 63,'-18'5'36,"4"-6"1,14 1 0,13-11-31,17 3-3,12-3-2,9-8-5,18 4-29,-5-5-2,7 5-2,-9-2 0</inkml:trace>
  <inkml:trace contextRef="#ctx0" brushRef="#br2" timeOffset="64373.1899">3819 12865 66,'0'0'39,"0"0"-2,0 0 1,-15 13-35,7 8-1,-2 3-1,1 5-1,3 5-3,-1-4-2,14 5-5,-2-19-7,25 2-17,0-16-3,14-5 2,3-14 0</inkml:trace>
  <inkml:trace contextRef="#ctx0" brushRef="#br2" timeOffset="64544.7888">4205 12904 42,'-23'30'36,"-11"-4"2,-1 15-2,-13-5-18,3 16-9,-3-7-5,7 1-1,5-4-5,7-10-4,20 4-21,1-16-9,21-4-2,5-12 0</inkml:trace>
  <inkml:trace contextRef="#ctx0" brushRef="#br2" timeOffset="64903.5865">4191 13183 55,'-23'11'41,"23"-11"-3,-15 4 3,15-4-27,0 0-11,16-7-1,0 1 0,5 0 0,3 2-1,4 0 0,0 4-1,-2 1 1,-2 2-1,-4 2 1,-6 5-2,-9 5 2,-7 1-1,-11 5 0,-9 2 0,-5 3 1,-3 1 0,0 2-1,2-4 1,6-2-1,8-5 1,13-3-1,15-8 1,14-6-1,16-4-4,3-15-22,21 7-13,-7-11 1,7 6-3,-11-7 0</inkml:trace>
  <inkml:trace contextRef="#ctx0" brushRef="#br2" timeOffset="67477.57">3287 13895 24,'0'0'35,"9"-10"1,-9 10-1,0 0-18,0 0-10,10 25-1,-13-3-2,5 11-2,-5 4 0,2 3-3,0 5-1,-3-4-2,6 4-3,-8-20-16,10 2-11,-5-13-2,1-14 0</inkml:trace>
  <inkml:trace contextRef="#ctx0" brushRef="#br2" timeOffset="67664.7688">3168 14057 67,'-19'6'38,"1"-5"-1,17 11-13,1-12-19,27-5-2,11-5-3,4-6-3,19 9-17,-2-11-16,10 4-2,-6-4 1,2 8-1</inkml:trace>
  <inkml:trace contextRef="#ctx0" brushRef="#br2" timeOffset="68148.3657">3922 13837 54,'0'0'39,"4"-13"-2,8 12 1,-12 1-27,23-6-8,-5 4-1,1 2 0,0 2 0,-2 3-1,-2 0 1,-4 6-1,-5 1-1,-5 3 1,-7 2 0,-4 2-1,-7 3 1,-1 0-2,-4 1 1,1 0-1,2-2 2,6-2-2,4-1 1,9-4 0,10-4 1,9-4 0,12-5 0,6-5-1,9-1 0,5-7-2,7-2-1,-3-6-3,14 8-31,-16-10 0,6 11-4,-13-4 3</inkml:trace>
  <inkml:trace contextRef="#ctx0" brushRef="#br2" timeOffset="68694.3622">3342 14744 30,'17'0'36,"-7"-1"2,2 11-2,-11 7-27,2 10-6,-7 9-1,1 10-1,-6 7-1,-1 5 0,1 5-4,-5-10-4,13 5-25,-7-17-3,9-7 1,-1-17-2</inkml:trace>
  <inkml:trace contextRef="#ctx0" brushRef="#br2" timeOffset="68881.561">3147 15051 51,'-22'9'39,"2"-7"-1,20-2 0,21 5-34,15-13-3,15-7-2,10-10-7,24 4-27,-5-11-2,14 6-3,-8-5 2</inkml:trace>
  <inkml:trace contextRef="#ctx0" brushRef="#br2" timeOffset="69411.9576">4096 14638 57,'-25'12'40,"7"-12"-3,18 0 3,16-8-38,12-3 0,11-3 0,11 2-1,5 0 1,3 5-1,-5 4 0,-6 5 0,-12 7-1,-12 7 1,-11 6-2,-15 4-1,-8 2 1,-9 2 0,-3 0 0,0-3-1,2-2 1,6-5-1,8-4 2,9-6 0,11-5 0,10-3 0,7-2 1,4 2-1,1-1 0,-2 3 1,-5 6-1,-9 7 1,-12 7 0,-16 8 0,-14 9 0,-13 6 0,-10 4 0,-6-1 0,0-3-1,2-7 0,11-8-3,5-19-6,34-13-29,-12-6 0,31-16-3,4-17 0</inkml:trace>
  <inkml:trace contextRef="#ctx0" brushRef="#br3" timeOffset="73920.3287">6618 9176 77,'-17'-5'38,"17"5"-1,-20-2 1,20 2-32,0 0-2,0 0-1,19 2-1,9-3-1,10 0-1,10-5-1,10 1-4,-3-7-28,15 1-4,-6-3-1,2 4-1</inkml:trace>
  <inkml:trace contextRef="#ctx0" brushRef="#br3" timeOffset="74341.526">7404 8956 91,'13'-14'38,"-4"3"0,10 4 0,-4-5-35,6 8-1,1 1 0,3 3 0,-2 3 0,-3 7-1,-5 3 0,-2 4 0,-10 6-1,-3 1 1,-9 3-1,-7 4 0,-9 5 1,-6 7-1,-6 2 1,-2 2 0,-1-2 0,4-2 0,7-4 0,10-3 1,11-11-1,16-8 0,15-9-1,16-8-1,15-3-1,7-6-2,11 4-5,-8-15-28,15 14-2,-14-6 0,-6 13-2</inkml:trace>
  <inkml:trace contextRef="#ctx0" brushRef="#br3" timeOffset="74762.7233">6782 10174 92,'0'0'39,"0"0"1,12 7-1,3-9-35,13-3-1,10-2-2,7-1-1,9 0-3,6-8-5,16 6-27,-9-13-4,10 4 1,-9-10-2</inkml:trace>
  <inkml:trace contextRef="#ctx0" brushRef="#br3" timeOffset="74965.522">7701 9734 91,'-11'14'39,"7"11"-1,-13 5 2,12 14-35,-15 6-2,4 9-1,-2 5-2,2-3-2,10 8-25,-5-17-11,14-1-2,2-17 1,11-4-1</inkml:trace>
  <inkml:trace contextRef="#ctx0" brushRef="#br3" timeOffset="75542.7183">6874 11060 77,'0'0'39,"-11"-11"0,11 11 1,8-15-37,13 3 0,9-1-3,6-2-1,14 7-8,-5-7-26,11 6-1,-4-6-3,5 4 2</inkml:trace>
  <inkml:trace contextRef="#ctx0" brushRef="#br3" timeOffset="75745.517">7639 10660 72,'-19'-1'37,"1"7"-1,-5 3 1,5 12-32,-7-4-3,9 6 0,2 2-2,5-3-5,20 3-28,0-11-2,14-3-2,9-13 1</inkml:trace>
  <inkml:trace contextRef="#ctx0" brushRef="#br3" timeOffset="75932.7158">7936 10655 85,'-33'40'38,"-11"1"-1,4 7 1,-8-5-36,11 1-2,10-2-4,0-13-16,21 2-18,3-9 0,15-3-1,5-11 0</inkml:trace>
  <inkml:trace contextRef="#ctx0" brushRef="#br3" timeOffset="76260.3137">7873 10954 83,'-15'4'39,"15"-4"-1,0 0 0,0 0-35,11-4-1,4 3 1,-1 1 0,2 3 0,-3 3-2,-2 3 1,-4 3 0,0 1-3,-5 0 2,2 0-2,-4-1 1,-1 0-1,0-2 0,1-10 0,1 14 0,-1-14 1,10 8-2,1-8 0,9 1-3,0-10-6,17 6-28,-4-6 2,10 4-3,-6-4 2</inkml:trace>
  <inkml:trace contextRef="#ctx0" brushRef="#br3" timeOffset="76728.3107">7006 11612 71,'17'-3'37,"0"6"-1,-6 5-2,-4 10-30,-6 7-4,-4 7-2,-2 7-2,-8-5-10,6 5-21,-3-5-1,3-3-1,0-12 0</inkml:trace>
  <inkml:trace contextRef="#ctx0" brushRef="#br3" timeOffset="76899.9096">7024 11726 68,'0'0'40,"-18"-7"-3,18 7 2,0 0-34,0 0-3,25 5-6,-5-16-21,18 4-11,4-7-1,9-1-1</inkml:trace>
  <inkml:trace contextRef="#ctx0" brushRef="#br3" timeOffset="77071.5085">7653 11425 68,'-15'19'38,"-7"0"-2,5 7 1,-4-1-34,5-5-6,11 6-6,-5-8-25,21-6-1,5-6-3,15-5 2</inkml:trace>
  <inkml:trace contextRef="#ctx0" brushRef="#br3" timeOffset="77243.1074">7928 11481 48,'-47'44'39,"-2"11"-1,-8-3-1,8 11-13,2-13-22,12-4-3,16-1-5,2-14-31,26-4-1,8-15-2,15-4 2</inkml:trace>
  <inkml:trace contextRef="#ctx0" brushRef="#br3" timeOffset="77695.5045">7902 11717 76,'-15'12'41,"0"-9"-2,15-3-2,0 0-32,23-4-3,1-6 2,6 2-3,0 0 1,2 1-2,-3 1 1,-3 6 1,-12 5-2,-7 5 2,-10 2-1,-5 5 1,-5 1-1,-1-1-2,3-2 1,0-2-2,11-13 2,3 13-3,8-9 3,7-5-2,1 1 2,3 1 0,-2 2 1,-5 5-1,-8 3 1,-8 6 0,-8 2-1,-10 2 1,-4 2-1,-5-1 0,-2-3 0,1-8-2,4 0-1,-1-16-7,13 3-29,1-13 0,13 0-2,0-11 0</inkml:trace>
  <inkml:trace contextRef="#ctx0" brushRef="#br3" timeOffset="78413.0999">7325 12685 49,'0'0'37,"12"-3"-1,-9 15 1,-3-12-32,-2 32-2,1-4 0,1 4-3,1 6-5,-4-8-2,12 10-13,-8-16-16,7-4 0,-5-9 0</inkml:trace>
  <inkml:trace contextRef="#ctx0" brushRef="#br3" timeOffset="78584.6988">7258 12866 64,'-24'-4'38,"10"8"0,1-9 1,13 5-34,0 0-4,25-22-2,11 8-4,1-15-9,18 8-22,-4-11-1,9 5-1,-2-7 0</inkml:trace>
  <inkml:trace contextRef="#ctx0" brushRef="#br3" timeOffset="78771.8976">7878 12469 65,'-10'20'39,"0"0"-5,-11 2 5,3 11-34,-10-1-2,4 8-2,-4 4 0,1-2-3,10 2-4,-2-15-10,18 5-21,5-13 0,15-8-2,5-15 1</inkml:trace>
  <inkml:trace contextRef="#ctx0" brushRef="#br3" timeOffset="78974.6963">8047 12653 55,'-29'39'37,"-8"4"0,1 10 0,-7-3-31,11 2-4,4-4-2,4-7-3,16 2-12,-5-16-21,16-9-1,-3-18 0,26 3 1</inkml:trace>
  <inkml:trace contextRef="#ctx0" brushRef="#br3" timeOffset="79286.6943">8091 12847 49,'0'0'40,"0"0"-2,-6 11 2,6-11-23,0 0-13,12-15 0,2 10-1,-3 3 0,4-1-1,-2 5 0,0 3-1,-13-5-1,9 26 1,-12-8-1,-7 7 1,-6 4-1,-5 4 1,-3 0-1,-1 0 2,0-1-2,4-4 1,5-3 0,8-3 0,9-6-2,-1-16 0,32 15-5,-9-27-20,17 12-14,-3-9 0,11 3-2,-8-8 1</inkml:trace>
  <inkml:trace contextRef="#ctx0" brushRef="#br3" timeOffset="79739.0914">7480 13641 71,'5'17'40,"-6"-1"-2,5 21-5,-7-11-31,3 7 0,-1 6-2,0 2-1,1 2-2,-2-6-2,6 3-5,-6-17-9,10 6-18,-4-11-2,3-6 1</inkml:trace>
  <inkml:trace contextRef="#ctx0" brushRef="#br3" timeOffset="79895.0904">7427 13935 61,'-22'-21'41,"8"9"-2,-2-7-6,16 19-23,-2-16-5,15 8-4,8 1-2,6-7-4,20 9-11,-4-12-21,12 5-1,0-5-2,6 2 1</inkml:trace>
  <inkml:trace contextRef="#ctx0" brushRef="#br3" timeOffset="80238.2882">8016 13660 67,'-9'14'41,"9"-14"-2,0 0 1,10-7-37,10-1-1,5-3 0,4 6 0,-2 4 0,-2 7-1,-7 5 1,-11 11-1,-12 8 1,-10 11 0,-9 6-1,-8 2 0,-5 1 0,1-2 0,4-4 0,12-5 0,12-10 0,16-12 0,14-12 0,18-9-2,12-5-1,7-7-4,15 10-17,-13-13-17,10 10-2,-13-1 0,2 17 1</inkml:trace>
  <inkml:trace contextRef="#ctx0" brushRef="#br3" timeOffset="80737.485">7371 14809 46,'17'-10'37,"-5"2"2,-1 15-3,-10 6-33,2 12-1,-8 11 0,-1 13 1,-5 5-1,-1 3-2,2 2-2,-2-10-3,11 4-6,-10-21-24,15-4-3,-4-28 1,8 11 0</inkml:trace>
  <inkml:trace contextRef="#ctx0" brushRef="#br3" timeOffset="80909.0839">7241 14992 56,'0'0'40,"0"0"-1,0 0 1,30-6-37,5-3-2,11-2-2,9-9-6,20 5-30,-6-9-1,10 4-3,-2-4 2</inkml:trace>
  <inkml:trace contextRef="#ctx0" brushRef="#br3" timeOffset="81392.6808">8032 14676 58,'-14'6'41,"14"-6"-1,0 0 0,16-6-37,13-1-1,10 0 0,5 5-1,0 3 0,-2 4 0,0 0-1,-8 6 1,-11 2 0,-9 2-2,-11 2 2,-10 2-1,-7 1 1,-3 0-2,-7 0 2,3-1-2,0-1 1,7 1 0,10-4 0,8-4 0,11-3 0,12-3 0,10-3 0,3 1 0,2 1 1,-1 4 0,-10 5 0,-6 8 1,-16 6-1,-18 11 0,-16 9 0,-14 4 1,-11 5-1,-5-2 0,2-7-2,4-5 0,11-8-2,6-20-9,20-2-27,10-23-2,23-8-1,2-20-1</inkml:trace>
  <inkml:trace contextRef="#ctx0" brushRef="#br4" timeOffset="92889.8071">12493 8962 55,'13'-14'36,"-13"14"0,0 0 0,0 0-18,0 0-12,-5 27-3,-2 3 0,-2 2-1,2 7-2,1 6-2,0-7-5,16 4-28,-3-13 0,11-7-2,5-18 0</inkml:trace>
  <inkml:trace contextRef="#ctx0" brushRef="#br4" timeOffset="93139.4055">13228 8876 64,'-5'18'37,"-12"12"-2,-23 9 1,-10 24-29,-24 10-4,-7 19 2,-14 3-2,2 3 0,8-1-5,5-18-22,24-7-10,19-21 0,28-18-3,20-22 2</inkml:trace>
  <inkml:trace contextRef="#ctx0" brushRef="#br4" timeOffset="93701.0019">13071 9361 82,'0'0'39,"0"0"-1,13-11 1,4 10-35,4-4 0,9 4-1,5-3-1,7 3 0,1 1-1,-2 4 0,-4 4 0,-9 4-1,-12 7 0,-11 7 1,-15 6-1,-12 6 1,-9 2-1,-5-1 2,-1-4-2,6-5 1,8-10 0,9-10 0,14-10-2,14-21 1,16-8-1,12-9 0,10-5 0,4-3 0,-2 0 1,-2 8-1,-10 7 2,-12 11 0,-16 16 0,-14 4-1,-14 27 1,-9 3 0,-6 5 0,2 3-1,5 0 1,8-7-1,18-3-3,7-21-11,25 0-23,2-16-3,18-3 0,-3-16-1</inkml:trace>
  <inkml:trace contextRef="#ctx0" brushRef="#br4" timeOffset="94075.3995">13870 9005 93,'0'0'40,"0"0"2,0 0-3,0 0-34,26-8-2,-8 3 0,2 5-1,-2 0-1,-3 4 0,-3 1 0,-12-5-1,6 22 0,-13-5 1,-7 3-2,-7 4 2,-3 2-1,-3 4 0,1-2 1,3 0-1,6-2 0,12-4 1,9-9-1,15-3 0,12-6 0,6-5-2,11 2-4,-9-15-25,11 16-9,-13-10 0,0 11-2</inkml:trace>
  <inkml:trace contextRef="#ctx0" brushRef="#br4" timeOffset="98786.5693">15236 9373 91,'0'0'38,"21"7"-3,1-13-2,9 6-50,-1-9-22,14 4 2,-4-3-2,4 8 1</inkml:trace>
  <inkml:trace contextRef="#ctx0" brushRef="#br4" timeOffset="98958.1682">15354 9486 89,'-29'15'38,"14"3"0,15-18 0,17 15-37,28-9-30,14-12-9,20 4 1,4-7-2</inkml:trace>
  <inkml:trace contextRef="#ctx0" brushRef="#br4" timeOffset="99457.365">16236 9307 89,'24'-3'40,"16"6"1,-1-5-2,14 5-34,-6 0-3,-1 6 1,-8 2 0,-10 5-1,-13 5-1,-14 5 0,-15 1 0,-12 4 0,-14 4 0,-7 0 0,-4-1-1,1-6 1,8-5 0,11-7 0,17-13-1,14-3-1,33-25 0,14-6-1,16-7 0,6-6-1,3-5 1,-1-2 0,-9 3 0,-11 7 2,-18 9 1,-20 12 1,-13 20 0,-24 2 0,-6 18 1,-4 12-1,0 7 0,6 4-1,8 1 0,11-4-3,18-3-3,4-17-32,26 3-4,1-14 2,11-3-3</inkml:trace>
  <inkml:trace contextRef="#ctx0" brushRef="#br4" timeOffset="99706.9634">17055 9252 109,'-15'-1'42,"15"1"0,0 0-1,24-18-41,9 8 0,6-3-3,10 7-7,-4-10-29,13 7-2,-6-8 0,6 5-1</inkml:trace>
  <inkml:trace contextRef="#ctx0" brushRef="#br4" timeOffset="100081.361">17566 9037 87,'0'0'39,"-5"-14"1,20 7 0,-1-4-33,17 3-2,2-1 0,3 4-1,-6 0-1,-2 7-1,-10 0-1,-9 8 1,-12 4-2,-13 8 1,-11 5 0,-8 5-1,-1 1 0,3 3 1,3 0-1,10-2 0,14-6 0,17-8 0,19-7-3,14-14-4,26 1-31,-7-14-2,11 2-1,-7-10-1</inkml:trace>
  <inkml:trace contextRef="#ctx0" brushRef="#br4" timeOffset="100221.7601">18077 9208 107,'-22'3'41,"11"7"1,-3-12-2,14 2-35,0 0-9,-3-23-13,3 23-22,8-15-3,-8 15 2,6-23-3</inkml:trace>
  <inkml:trace contextRef="#ctx0" brushRef="#br4" timeOffset="100830.1562">17898 8823 42,'-23'-22'33,"0"0"2,-7 0-1,7 12-18,-21-10-4,4 18-3,-15-3 0,0 13-3,-14 4 1,-4 12-3,-7 2 1,-1 10-3,-2 5 2,6 8-2,-1 4 1,9 8-2,8 2 1,15 0-1,15-1 1,19-2 0,17-6-1,21-5 1,22-8-1,20-6 0,15-6 0,8-6-1,9-6-1,-2-2-1,4-7-1,-3-10 0,-1-8 1,-8-11-1,-3-12 1,-6-14 0,-10-8 1,-8-12 1,-18-5 2,-14-1 0,-19-7-2,-18 2 2,-24 5-2,-20 12 1,-21 12-2,-13 16 1,-8 15-2,-4 10-3,11 24-31,2 4-4,26 14 1,19-4-2</inkml:trace>
  <inkml:trace contextRef="#ctx0" brushRef="#br4" timeOffset="101875.3495">7469 8658 57,'-37'-28'36,"-9"-2"-2,-2 8 1,-16-1-24,1 19-5,-19 5-2,-8 15-1,-12 12-1,-7 13-1,-1 11 2,4 9-1,9 4 1,15 7-2,25 6 2,23 9-2,29 9 2,30 9-1,29 1-2,28 1 0,26-6 0,22-18 0,22-25 1,22-31 1,12-36-2,6-33 2,-4-33 0,-11-22 0,-23-15 1,-23-3-1,-36-2-2,-42 5-1,-41 10-1,-39 11-1,-35 23-1,-37 20 1,-24 22-1,-17 17 0,-6 31-3,-3 7-30,20 16 1,18 3-2,30-1 1</inkml:trace>
  <inkml:trace contextRef="#ctx1" brushRef="#br4">19135 15551,'-23'187</inkml:trace>
  <inkml:trace contextRef="#ctx0" brushRef="#br4" timeOffset="106149.7221">11419 9979 77,'-13'-1'38,"13"1"-1,4-12 2,6-5-33,17 6-1,4-9 0,12 4-1,2-1-1,3 5-1,-5 8 0,-5 8 0,-14 11-1,-12 11 0,-18 13-1,-16 8 1,-15 6 0,-6 2-1,-6-1 1,3-7-1,6-9 0,11-10-1,17-17 1,12-11 0,36-25 0,9-11 0,15-11 0,9-6 0,3-5 0,-1 3 1,-9 4-1,-11 9 0,-20 14 0,-16 14 1,-15 14 0,-28 23 0,-5 6 0,-9 9 0,1 4-1,4 3 0,10 0 0,11-6-2,22-2-5,7-18-30,29-1-1,6-14-1,15-3-2</inkml:trace>
  <inkml:trace contextRef="#ctx0" brushRef="#br4" timeOffset="106383.7206">12041 9801 100,'0'0'39,"0"0"1,22-3-2,-7 2-39,7-6-4,14 10-24,-6-13-8,13 6-1,-4-7-1</inkml:trace>
  <inkml:trace contextRef="#ctx0" brushRef="#br4" timeOffset="106633.319">12475 9699 92,'10'0'38,"-10"0"0,-12 16 1,3-3-36,-2 7-3,-1 4-1,0-5-6,10 11-29,0-8-1,10 2-1,6-10-2</inkml:trace>
  <inkml:trace contextRef="#ctx0" brushRef="#br4" timeOffset="107038.9164">12966 10037 97,'0'0'38,"7"-10"0,7-5-8,11 11-28,4 2-2,2-4-5,8 11-31,-13-3-1,-3 6 0,-11-1-2</inkml:trace>
  <inkml:trace contextRef="#ctx0" brushRef="#br4" timeOffset="107179.3155">12990 10215 83,'-3'16'39,"3"-16"-3,17 8 1,4-9-41,15-11-31,12-1 0,4-5-3,8-2 1</inkml:trace>
  <inkml:trace contextRef="#ctx0" brushRef="#br4" timeOffset="107600.5128">13941 9776 53,'16'-10'38,"-6"0"-1,-10 10 0,10-13-12,-10 13-19,-10 20-3,-2-1-1,-2 3-1,-1 1-3,8 7-3,-2-13-12,15 4-19,8-10-1,16-6-1,8-13 2</inkml:trace>
  <inkml:trace contextRef="#ctx0" brushRef="#br4" timeOffset="107787.7116">14421 9677 82,'-17'13'38,"-16"5"-1,-4 18 1,-13 3-34,0 12 0,-4 2-1,5 2-2,6 2-3,5-11-5,23 3-29,1-14-1,21-5-1,7-14-1</inkml:trace>
  <inkml:trace contextRef="#ctx0" brushRef="#br4" timeOffset="108286.9084">14400 10015 68,'-12'2'38,"12"-2"0,0 0 1,26-4-28,-16-4-3,12 8-1,-3-5-2,3 6-2,-5 0 0,2 5-1,-9 3 0,-4 5-1,-10 7 0,-7 3-1,-12 6 1,-6 4-1,-7-1 0,-1 2 0,2-5 0,6-5-2,13-9 2,16-16 0,16 1 0,19-18-1,16-8 1,8-10 1,9-5-1,0-3 1,-3-1-1,-9 6 1,-14 7 0,-17 10-1,-25 21 2,0 0-1,-22 14 0,-8 14 1,-6 5-1,5 6 0,5 2 0,12-5-1,17-4-2,14-18-11,27 4-25,7-17-3,26 3 1,-3-14-3</inkml:trace>
  <inkml:trace contextRef="#ctx0" brushRef="#br4" timeOffset="108427.3075">15328 10253 113,'-35'5'41,"5"5"1,-4-15-3,4-3-41,19 4-9,-2-16-28,16 7-2,-6-10 0,9 9-1</inkml:trace>
  <inkml:trace contextRef="#ctx0" brushRef="#br5" timeOffset="113840.554">11586 10900 35,'-14'3'32,"14"-3"1,0 0 1,-9-14-19,9 14-5,8-11-2,2 8-1,-10 3-1,18-9-1,-8 6 0,6 6-1,-2-2 0,7 6-1,1-2 0,5 3 0,-1-2-1,1 2-1,-4-1 1,-1 2-1,-7 1-1,-5 6 0,-10 3 0,-8 2-1,-8 2 1,-3 1-2,-2-2 2,0-1-2,5-6 2,4-9-1,12-6 1,0 0-1,28-27 1,3 1 2,4-4-2,8-3 2,0-4-1,0 2 1,-7 7-1,-6 3 1,-12 9-1,-18 16-1,0 0 0,-3 18 0,-13 7 0,-2 4-2,5 1 0,3-3-4,16 7-4,-3-16-29,24 0 0,2-13-1,14-3 0</inkml:trace>
  <inkml:trace contextRef="#ctx0" brushRef="#br5" timeOffset="114105.7591">12308 10631 88,'0'0'38,"0"0"0,0 0 0,0 0-38,0 0-4,25-1-26,-12-4-6,7 4-1,1-5-2</inkml:trace>
  <inkml:trace contextRef="#ctx0" brushRef="#br5" timeOffset="114402.1648">12704 10486 66,'18'-12'36,"-18"12"1,0 0 0,0 0-27,-9 20-4,-4-5-4,3 4-1,0 2-3,-2-4-4,13 9-11,-4-13-19,11-1 0,6-9-2,10-3 2</inkml:trace>
  <inkml:trace contextRef="#ctx0" brushRef="#br5" timeOffset="114589.3684">12924 10521 72,'-17'15'37,"-1"7"-1,-4-2 1,6 9-32,-6-2-3,5 3 0,-1 0-2,2-4-4,13 4-11,-4-10-21,11-2 0,-4-18-1,20 16 1</inkml:trace>
  <inkml:trace contextRef="#ctx0" brushRef="#br5" timeOffset="114932.575">12938 10725 78,'0'0'39,"-7"11"-1,7-11 0,0 0-32,15-7-2,-3 6-1,-2-2 0,3 3 0,-3 0-1,1 4 0,-11-4 0,9 13-1,-9-13 0,-7 21 0,-2-7-1,-4 2 1,-1 3-1,-2-1 0,0 2 1,3-2-1,4 0 0,4-2 0,6-3 0,-1-13-1,23 12-1,-3-15-3,15 3-27,-10-12-7,10 5 0,-7-7-2</inkml:trace>
  <inkml:trace contextRef="#ctx0" brushRef="#br5" timeOffset="115197.7801">13189 10986 69,'0'0'39,"0"0"0,25-6 2,-11-9-35,8 10-1,-2-2-4,1-1-2,6 12-18,-13-8-21,0 6 1,-14-2 0,0 0 0</inkml:trace>
  <inkml:trace contextRef="#ctx0" brushRef="#br5" timeOffset="115353.7831">13157 11075 73,'-8'16'39,"8"-16"0,7 15-1,12-17-34,15-8-9,16 1-31,4-6 0,12-2-4,-2-6 0</inkml:trace>
  <inkml:trace contextRef="#ctx0" brushRef="#br5" timeOffset="116164.9987">14738 10542 26,'0'0'34,"15"-17"3,-15 17-3,7-20-12,6 24-5,-13-4-5,0 0-4,0 0-3,0 0-1,3 12-1,-3 6-1,-2 1-1,-1 5-2,-1 6-1,-3-2-3,8 9-8,-8-13-24,12 2 0,-2-15-2,12-2 1</inkml:trace>
  <inkml:trace contextRef="#ctx0" brushRef="#br5" timeOffset="116711.0092">15449 10431 28,'0'0'30,"10"-10"2,-10-3-9,10 16-6,-10-3-2,0 0-2,-9 11-3,-4 18-1,-19 4-2,-9 19-2,-24 8-1,-12 15-1,-18 4 0,-6 3-2,-1-8 1,9-7-2,16-9-3,12-26-17,32-5-19,22-21 0,27-10-1,15-15-1</inkml:trace>
  <inkml:trace contextRef="#ctx0" brushRef="#br5" timeOffset="117803.0302">15349 11091 18,'-13'10'33,"13"-10"2,0 0-1,-14-5-17,14 5-6,2-13-2,9 4-3,-4-9-1,5 2-2,-1-2 0,2 2 1,-3-1-3,-1 5 2,-3 1-1,-6 11 0,0 0-1,0 0 2,0 0-2,-1 18-2,-3-4 2,2 2-2,1 2 1,2 2-1,3-2 2,1-2-1,3-2 1,3-3 0,0-7 0,3-4 0,-1-8 0,1-7 0,0-9 0,-1-6 2,-3-8-2,0-6 2,-1-10-2,-2-3 2,-3-4-2,2 4 2,-1 1-2,2 8 1,-1 5-1,8 10 0,3 10 0,6 9 0,7 11 0,5 7-1,6 6-1,3 1-1,10 5-2,-6-10-7,16 12-28,-12-11 1,6 1-1,-8-11-1</inkml:trace>
  <inkml:trace contextRef="#ctx0" brushRef="#br5" timeOffset="118520.644">15782 10821 73,'10'4'38,"6"-3"0,1-9 0,13 8-32,-9-7-1,4 8-1,-6 0-1,-2 6 0,-9 3-2,-6 7 1,-10 3-1,-6 6-1,-9 0 0,-1 0-1,-3-2 1,3-4-1,5-5 0,19-15 0,0 0 1,0 0 0,31-20 1,2-2 1,8-5-1,3 0 1,-3-1-1,-2 5 1,-9 4-1,-6 7 0,-8 4 0,-16 8 0,0 0 0,4 20 0,-15-3 0,1 2 0,0 2 0,1 2-2,5-1-1,6-6-1,11 0-3,-3-17-34,22 3 1,-1-14-1,14-2 0</inkml:trace>
  <inkml:trace contextRef="#ctx0" brushRef="#br5" timeOffset="119066.6545">15967 10676 61,'0'0'36,"0"0"-2,-8-17 0,21 12-27,-9-7-2,8 7-1,-12 5-1,16-12 1,-16 12-1,12 0 1,-12 0-1,2 12 1,-2-12 0,0 17-1,0-17-1,9 18 0,4-12 0,6 0-1,6-4 1,8-1-1,4-3 0,2 1 0,0-1 0,-2 0 0,-4 2-1,-6 3 0,-8 1 0,-8 6 0,-8 2-1,-7 2 0,-5 3-1,-3 1-1,0 2-1,-5-6-4,16 6-30,1-20 1,-6 18-2,6-18-1</inkml:trace>
  <inkml:trace contextRef="#ctx0" brushRef="#br5" timeOffset="119207.0572">16490 10795 89,'-14'4'35,"3"2"-10,-1-9-24,12 3-37,-16-18-3,16 18 1</inkml:trace>
  <inkml:trace contextRef="#ctx0" brushRef="#br0" timeOffset="127007.2032">11704 11585 55,'0'0'37,"0"0"-2,12-3-6,-12 3-21,32-10-1,-10 2-1,8 5-2,0 0-1,2 5 0,-4 2-1,-5 5 0,-9 5-1,-10 8 1,-12 3 0,-9 9 0,-11 0-1,-6 3-1,1-2 1,0-4-1,7-6 0,8-8-1,18-17 1,0 0-2,23-6 2,10-14 2,9-7-3,5-1 2,2-5-1,-2 2 1,-4 1-1,-6 4 2,-8 6-1,-8 5-2,-11 5 2,-10 10 0,0 0 0,-7 12 1,-4 6-1,-2 6 1,0 2-2,3 2-3,9 3-1,-4-11-31,23 2-2,0-11-3,15-3-1</inkml:trace>
  <inkml:trace contextRef="#ctx0" brushRef="#br0" timeOffset="127319.2052">12495 11316 61,'0'0'36,"-12"10"-2,12-10 0,-7 23-32,2-8 1,3 6-2,-2 1-4,1-5-4,7 6-21,-2-5-6,1-3-2,-3-15 1</inkml:trace>
  <inkml:trace contextRef="#ctx0" brushRef="#br0" timeOffset="127522.0065">12418 11412 55,'0'0'38,"0"0"-2,0 0 0,-3-14-20,3 14-15,21-4-4,-10-4-9,8 9-23,-1-2-1,5 2-1,1-4 0</inkml:trace>
  <inkml:trace contextRef="#ctx0" brushRef="#br0" timeOffset="128551.6131">12499 11278 41,'0'0'35,"0"0"0,-12-18-13,12 18-7,0 0-3,0 0-4,0 0-1,8 17-4,-8-17 0,5 18-1,-4-4-1,-1 3-1,-2 6-1,-3 0-1,2 6-2,-6-8-5,12 7-20,-5-11-7,7-4-1,-5-13 1</inkml:trace>
  <inkml:trace contextRef="#ctx0" brushRef="#br0" timeOffset="128848.015">12828 11201 40,'11'-11'36,"-11"11"2,0 0-2,9-13-21,-9 13-7,-9 17-2,-1 2-2,-10 5-1,-2 6-1,-4 4-2,-1 3 0,2 2-3,-2-7-3,18 6-24,-6-11-7,11-2 0,4-8-1</inkml:trace>
  <inkml:trace contextRef="#ctx0" brushRef="#br0" timeOffset="129300.4179">12806 11446 49,'0'0'36,"0"0"0,8-16 0,2 18-25,-10-2-3,21-10-3,-10 4-1,3 6 0,-4 0-2,0 6 1,-10-6-1,10 17-1,-13-4 0,0 1 1,-4 0-2,-1-2 1,1 1-1,7-13 1,-13 16-2,13-16 1,0 0 0,0 0 0,0 0 0,16 6 0,-5-8 0,-1 0 0,-10 2 1,19 2 0,-19-2-1,8 11 1,-8-11 0,-6 19 0,-1-7 0,-1 1-1,-2 1-1,-1-3-1,5 4-4,-6-12-25,13 7-6,-1-10-2,0 0 0</inkml:trace>
  <inkml:trace contextRef="#ctx0" brushRef="#br0" timeOffset="129565.6196">13121 11653 80,'-12'9'40,"12"-9"-1,12-1 0,-2-5-36,11 0-4,2-1 0,5 4-2,-6-7-6,8 13-28,-16-3-2,-2 7 0,-12-7 0</inkml:trace>
  <inkml:trace contextRef="#ctx0" brushRef="#br0" timeOffset="129721.6206">13066 11835 75,'-9'14'39,"18"-4"-2,8-8 2,22-4-36,5 4-13,7-10-25,14 1-3,3-4-1,10 0-1</inkml:trace>
  <inkml:trace contextRef="#ctx0" brushRef="#br0" timeOffset="130642.0265">14437 11926 58,'0'0'37,"10"-8"-1,-4-7 0,7 1-30,-6-9-1,6 2 1,-3-4-2,3 2 1,-2 0-3,2 2 3,-3 1-4,2 6 3,-2 5-3,1 6 0,-11 3 0,15 12-1,-12 3 1,3 5-3,-2 1 4,1 3-4,2 0 3,2 0-3,2-3 3,0-6-3,4-4 3,0-7 0,1-6 0,-1-6 0,-2-12 0,1-6 2,-4-8-3,-1-6 1,-4-9-1,-4-5 1,-2-6-1,-4 0 1,1 4-2,-2 3 0,-1 7 2,1 6-1,4 10 1,5 10 0,7 9 0,9 6 0,11 3 0,16 1 0,13 0 0,12-1 0,12-2-1,7-1-1,5-1-1,-1-2-3,2 13-13,-20-8-21,-5 10-1,-23-4-1,-9 10 0</inkml:trace>
  <inkml:trace contextRef="#ctx0" brushRef="#br0" timeOffset="131546.8323">14996 11559 73,'0'0'39,"13"5"0,2-13-1,13 7-35,0-3 1,5 5-1,-1 0-1,-5 5 0,-3 1 0,-8 6 0,-9 3-1,-7 4 1,-12 3 0,-5 2 0,-9 0 0,2 2 0,-4-8-1,5-2 1,7-9-1,16-8-1,0 0-1,22-28 0,10 1 0,10-7-1,8-2 1,2-2-1,-1 5 1,-6 3 0,-8 8 1,-10 11 1,-12 11-1,-14 11 2,-10 9-1,-9 8 2,-2 4-2,-1 2 2,3-1-3,7-4 0,11-2-5,0-27-24,25 18-10,1-21-4,12-5 1</inkml:trace>
  <inkml:trace contextRef="#ctx0" brushRef="#br0" timeOffset="132264.4369">14227 11198 71,'0'0'39,"0"0"-1,15-4 1,11 0-35,6-3-2,9 3 0,0-1 0,3 4 0,-4 2-1,-7 5 0,-9 3 0,-9 4 0,-14 3-1,-8 5 1,-12-1-1,-6 3 1,-4-1 0,-1-3 0,2-3 0,8-5 0,10-2-1,10-9 1,15 3-1,10-4 0,8-4 0,3 4 1,0 2 0,-5 4 0,-10 2 0,-8 4 0,-13 3 1,-9 3-1,-7 1 0,-7-2-1,-1-1-2,-3-11-7,12 7-29,-6-16-3,21 5 0,-13-23-1</inkml:trace>
  <inkml:trace contextRef="#ctx0" brushRef="#br0" timeOffset="140139.5017">11665 12539 63,'13'-10'39,"7"1"-1,4-9 1,8 2-35,5-3-2,8 1 1,-1 1 0,0 6 0,-7 6-1,-7 12-1,-16 8 0,-11 10-1,-18 9 0,-12 8 1,-12 4 0,-7 7-1,0-4 1,2-9-1,10-5 0,10-11 1,24-24 0,0 0-1,21-11 0,18-22-1,12-5 0,8-8 0,5-3 0,-1-3 0,-3 3 1,-9 3-1,-9 6 1,-12 6 0,-12 8 1,-10 8 1,-8 18-1,0 0 1,-23 0 0,8 18 0,-1 9 0,0 6-1,3 5 0,3 2-1,6 0-1,4-1-2,12-5 0,3-7-2,17-3-5,-5-17-28,21 0-2,0-15 0,8-3 1</inkml:trace>
  <inkml:trace contextRef="#ctx0" brushRef="#br0" timeOffset="140669.9051">12629 12098 43,'9'-15'36,"-9"15"1,0 0-2,0 0-15,-15 10-18,15-10-2,-15 21-1,7-11-3,6 10-7,-7-9-23,10 3-1,-1-14-1,6 13 1</inkml:trace>
  <inkml:trace contextRef="#ctx0" brushRef="#br0" timeOffset="141153.5082">12860 12112 22,'5'-11'33,"-5"11"1,0 0-1,-12-7-18,12 7-4,0 0-3,6 11-2,-6-11-1,-1 20-1,-4-2-1,1 5-1,-7 4-1,-3 5-2,0 7-8,-12-7-24,8 1-3,0-5-2,6-5 2</inkml:trace>
  <inkml:trace contextRef="#ctx0" brushRef="#br0" timeOffset="141512.3105">12893 12312 53,'0'0'38,"0"0"-3,18-4 2,-18 4-28,26-13-5,-15 7-1,3 5 0,-14 1-1,16 5 0,-16-5-1,0 18 1,-5-4-1,-3 2 1,-5 1 0,0 2 0,-2-1-1,2 1 2,-1-4-2,5 0 0,3-5 0,6-10 0,6 12 0,6-12-1,6-3-1,3-3-1,7 4-5,-11-8-31,17 6-1,-6-5-1,2 6 0</inkml:trace>
  <inkml:trace contextRef="#ctx0" brushRef="#br0" timeOffset="142151.9146">13818 12536 72,'14'-12'40,"5"-3"-2,10 3 0,5-7-38,9-2-3,11 9-8,-8-9-26,8 9 1,-12-1-4,-1 6 4</inkml:trace>
  <inkml:trace contextRef="#ctx0" brushRef="#br0" timeOffset="142323.5157">14009 12580 73,'-20'19'36,"6"-9"1,16 0-1,13-11-36,13-8-4,22 7-18,2-10-13,14 2-3,0-1 2,7 3-2</inkml:trace>
  <inkml:trace contextRef="#ctx0" brushRef="#br0" timeOffset="142822.7189">14782 12686 62,'-11'10'38,"11"-10"-1,0 0 2,-4-11-33,3 0-3,1 11 0,2-22 0,-2 22 0,6-19-1,-6 19 0,6-16-1,-6 16-1,0 0 1,13-6-1,-13 6 0,8 13 1,-4-2-1,2 3 1,0 1-1,2 1 1,-1-3-1,3-3 1,1-4-1,3-10 1,2-7 0,2-9 0,1-10 0,1-8 0,-1-9-1,0-8 1,-2-8 0,-2-1-1,-3-2 1,-2 7-1,0 6 1,-3 9-1,1 10 1,2 10-1,5 12 1,5 7 0,9 8-1,7 0 0,10 2-1,7-4-2,12 9-9,-1-17-27,14 7 0,-8-9-2,2 5 0</inkml:trace>
  <inkml:trace contextRef="#ctx0" brushRef="#br0" timeOffset="143399.9226">15302 12333 71,'0'0'39,"13"-5"0,4-3 0,16 5-35,-8-3 0,5 6-1,-5 0 0,-2 7-1,-8 3-1,-7 6 1,-9 4-1,-8 3 0,-8 1 0,-3 4 0,-5-1 0,2-6-1,1 0 0,4-6-1,7-3 1,11-12-1,0 0 1,22-10 0,6-6 0,7-3 0,5-7 0,3-1 1,-1-4-1,-2 1 1,-5 2 0,-6 5-1,-10 4 2,-10 9-1,-9 10 1,0 0-1,-25 20 1,5 4 0,-2 6-1,2 6 1,5-1-2,8-1 0,12-4-1,11-10-2,17-2-5,-1-21-28,24 3-5,-5-17 0,12 2 0</inkml:trace>
  <inkml:trace contextRef="#ctx0" brushRef="#br0" timeOffset="143540.3235">16049 12427 88,'-16'13'40,"-4"-8"-3,9 1 0,11-6-44,-15-5-31,15 5 2,4-17-5,-4 17 3</inkml:trace>
  <inkml:trace contextRef="#ctx0" brushRef="#br0" timeOffset="145022.333">11856 13518 44,'0'0'36,"14"-12"2,1 7-1,-5-10-27,17 8-2,-4-7-3,11 4-1,-3-2-2,1 5 0,-4 2 0,-2 7 0,-10 8-1,-11 11 0,-15 10 0,-11 12 0,-12 5 1,-8 7-1,-4-1 1,0-5 0,2-6-2,10-8 2,12-18-2,21-17 1,7-14-1,22-18-1,17-13 1,10-7-1,8-6 0,2-2 0,0 4 1,-3 6-1,-12 11 1,-10 11 0,-17 12 1,-11 13-1,-13 3 1,-11 29 0,-6-1 0,-5 6-1,0 3 1,2 3-1,7-2-1,6-4-1,14-4-3,-7-30-18,39 20-16,-8-21 0,12-2-2,-2-13 1</inkml:trace>
  <inkml:trace contextRef="#ctx0" brushRef="#br0" timeOffset="145427.9356">12690 13009 72,'0'0'40,"0"0"-1,16-12 0,-1 10-36,2 1-1,2 4 0,-4 3 0,-1 4-1,-8 4 1,-5 5-1,-9-1 1,-4 3 0,-3 0-1,0-1 1,-1-1-1,4-2 0,6-2 0,6-3 0,12-3-1,10-5 0,10-1-2,5-7-1,11 10-13,-6-13-23,9 7-2,-9-5 0,4 8 0</inkml:trace>
  <inkml:trace contextRef="#ctx0" brushRef="#br0" timeOffset="146878.7449">11840 14638 55,'0'0'38,"29"-6"0,-7-1-2,9 6-31,3-2-2,5 5 0,-4 2-1,-1 6-1,-9 6 0,-11 6-1,-14 6 1,-12 9-1,-16 3 1,-8 6 0,-6 0 0,-2-3 0,2-9 0,9-5 0,13-14 0,20-15 0,8-14 0,25-16-1,17-10 0,8-8 0,7-4 1,1-1 0,-4 4-1,-8 9 2,-10 8-1,-14 10 0,-15 12 0,-15 10 0,-6 22 0,-11 5-1,-6 7 1,1 8-2,2 1 1,5 0-1,11-2 0,8-11-3,21 1-12,7-23-23,15-3-2,2-17 0,12-3-1</inkml:trace>
  <inkml:trace contextRef="#ctx0" brushRef="#br0" timeOffset="147471.5487">12632 14095 68,'0'0'40,"12"-9"-1,9 2 0,11-7-38,0 0-1,4 3 1,0 1-1,-2 7 0,-6 4 1,-5 7-1,-10 4 1,-9 4-1,-5 3 1,-6 2-1,-1 0 1,0-1 0,2-2-1,3-3 1,5-2-1,4-3 1,4-2 0,2-2 0,0 1 0,1 0 1,-1 3 0,-4 2-1,-2 1 1,-4 2-1,-1 5 1,-4 2-2,-5 3 1,-8 3 0,-4 1-1,-8 2 0,-3-2-1,2-2-3,-3-15-7,17 2-28,4-20-2,20-11-1,12-22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Px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2606516"/>
              </p:ext>
            </p:extLst>
          </p:nvPr>
        </p:nvGraphicFramePr>
        <p:xfrm>
          <a:off x="214283" y="762000"/>
          <a:ext cx="8750332" cy="6065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that is relevant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HW and classwork to reinforce new ideas.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8962721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Thurs 21 Feb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 and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6680" y="237960"/>
              <a:ext cx="8583840" cy="5628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3800" y="225720"/>
                <a:ext cx="8591760" cy="565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3560" y="378360"/>
              <a:ext cx="8647920" cy="5629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9520" y="366480"/>
                <a:ext cx="8666280" cy="564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567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18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553</TotalTime>
  <Words>149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</cp:revision>
  <dcterms:created xsi:type="dcterms:W3CDTF">2006-08-16T00:00:00Z</dcterms:created>
  <dcterms:modified xsi:type="dcterms:W3CDTF">2013-03-11T22:15:23Z</dcterms:modified>
</cp:coreProperties>
</file>