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0T19:58:31.397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6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3-10T19:58:36.547"/>
    </inkml:context>
  </inkml:definitions>
  <inkml:trace contextRef="#ctx0" brushRef="#br0">1287 1558 69,'-18'-22'37,"-7"2"-1,-16-2 2,5 11-29,-26 2-2,6 11-1,-14 10-3,4 12 0,-7 14 0,5 16-1,7 12 1,10 8-2,14 1 1,19-4-2,20-9 2,22-13-1,29-26 1,32-26-1,24-30 0,21-28 2,-59 16-2,11-7 1,-5-10 0,8-7-1,-6-4 0,2-7-1,-13 0 1,0-2-2,-13 7 2,-1 2-2,-21 11 1,-1 8 0,-32 54 0,31-65 1,-31 65-1,-17 4 0,1 34-1,-17 42-1,-2 39-5,5 15-18,38 17-16,24-15 0,31-29-2,20-59 1</inkml:trace>
  <inkml:trace contextRef="#ctx0" brushRef="#br0" timeOffset="586.0586">3057 822 60,'0'0'37,"-77"-30"0,77 30 1,-61 46-30,55-8 1,-69 64-2,1 20-1,5 16-4,10 10 1,26-1-4,33-15-2,42-20-26,22-58-9,19-20 1,2-23-2</inkml:trace>
  <inkml:trace contextRef="#ctx0" brushRef="#br0" timeOffset="850.085">3410 1098 71,'0'0'38,"0"0"-1,-12-53 1,12 53-33,0 0-2,-3 25 2,-9 30-3,-1 19 0,0 9-3,1 1-1,12 0-10,-7-18-24,17-21-1,3-39-1,10-14 2</inkml:trace>
  <inkml:trace contextRef="#ctx0" brushRef="#br0" timeOffset="1023.1023">3436 1366 88,'-26'-54'40,"26"54"0,0 0 0,0 0-32,0 0-5,0 0-2,-7-47-4,7 47-14,0 0-23,73-7 0,-73 7 1,73 5 1</inkml:trace>
  <inkml:trace contextRef="#ctx0" brushRef="#br0" timeOffset="1193.1193">3322 1643 97,'-71'42'39,"28"-9"2,17-14-3,26-19-35,43-3-2,16-13-2,22-3-6,2-10-30,26-2-2,-3-2 0,2 7-1</inkml:trace>
  <inkml:trace contextRef="#ctx0" brushRef="#br0" timeOffset="2434.2434">3817 771 11,'0'0'25,"0"0"2,0 0-16,0 0 5,-63-35-1,63 35 1,0 0-2,0 0-2,0 0-2,0 0-3,0 0 1,0 0-3,0 0-1,0 0-2,0 0 0,0 0 0,0 0-2,61-19 2,-61 19-2,0 0 0,79 48-1,-79-48 1,50 69 1,-51-30-1,38 80 1,-13 17-2,-19 9 3,-18 8-4,-22-3-1,1-4-28,-15-30-4,21-54-2,3-26 2</inkml:trace>
  <inkml:trace contextRef="#ctx1" brushRef="#br0">13937 7910</inkml:trace>
  <inkml:trace contextRef="#ctx0" brushRef="#br0" timeOffset="5850.585">3403 2279 66,'0'0'37,"-28"-18"-1,8 16 2,-14 0-30,7 9-2,-8-2-1,5 9-1,-3 8-1,6 14-1,0 10 0,10 14-1,4 1 0,10 4 1,9-4-2,14-5 2,10-13-3,10-15 2,9-25-1,5-23 1,3-19 0,2-15-1,-7-7 1,-12-6-1,-13-4 1,-11-1 1,-13 10-1,-13 8 0,-10 16-1,-12 12 1,-4 16-3,-2 5-2,12 18-11,0-5-25,22 9 2,5-5-4,26 5 3</inkml:trace>
  <inkml:trace contextRef="#ctx0" brushRef="#br0" timeOffset="6019.6019">4001 2411 95,'-18'11'40,"3"1"1,-5-15-2,20 3-38,-4-27-4,13-7-6,25 6-29,-4-12 0,16 10-2,-2-8 1</inkml:trace>
  <inkml:trace contextRef="#ctx0" brushRef="#br0" timeOffset="6337.6337">4401 2181 90,'-26'11'39,"6"10"-2,-11-7 2,5 17-34,-4 1 0,7 10-2,0 5 0,7 7-1,5-4 0,9 2 0,8-7-1,11-10 0,12-12-1,7-15 1,8-18-1,5-18 0,2-7 0,-3-11 1,-5-6-1,-12-4 0,-11 0-1,-11 9 1,-11 7-1,-13 10 0,-7 13-3,-8 1-3,11 18-23,-6-3-9,13 14 0,-1-11-2</inkml:trace>
  <inkml:trace contextRef="#ctx0" brushRef="#br0" timeOffset="6575.6575">4904 2065 94,'0'0'39,"1"-11"2,2 22-2,-13 9-34,7 2-1,-6 8-2,-1 12-1,-5 6 0,-2 6-2,-2 7-2,-4-3-3,16 5-30,-13-16-4,17 0 0,-1-20-1</inkml:trace>
  <inkml:trace contextRef="#ctx0" brushRef="#br0" timeOffset="7067.7067">5050 2450 94,'-13'13'39,"-9"-4"1,12 12-2,-3-2-36,3 2 0,6 1 0,1 1-2,3-1 0,3-6 1,3-5-1,-6-11 1,21-2 0,-5-15-1,-2-2 1,5-5 0,-3-3 0,1-1-1,-3 3 1,-1 1 0,-4 9-1,-2 4 1,-7 11-1,0 0 0,13-2 0,-13 2 0,10 14 0,-10-14 0,20 10 1,-6-4-1,2-4 0,1 0 1,0-4 0,1 2 0,-3-3 0,1 3 0,-3-1 0,0 1-1,0-1 1,1 0-1,-1 1 0,3-3-1,-1 3-1,-2-4-3,7 11-8,-20-7-25,15-2-2,-15 2-1,-17 10 0</inkml:trace>
  <inkml:trace contextRef="#ctx0" brushRef="#br0" timeOffset="7684.7684">956 2219 86,'-3'-15'38,"3"15"0,-35 5-1,9 17-31,-13 4-2,6 12-1,-5 6 0,5 11-1,5 5 0,10 1-1,8-1-1,7-2 0,11-3-3,5-16-4,26 2-28,-6-25-4,17-4 2,-1-17-2</inkml:trace>
  <inkml:trace contextRef="#ctx0" brushRef="#br0" timeOffset="8185.8185">1226 2485 83,'-23'8'36,"7"13"1,-4-4-1,6 10-31,-1-3 0,11 7-1,-3-6-1,7 1-1,3-8 0,7-6 0,-10-12-1,28 2 0,-8-13 0,3-8-1,3-9 1,0-4 0,0-2 0,-2-3-1,-5 3 1,-2 8-1,-7 4 1,0 6-1,-10 16 1,0 0-1,0 0 1,3 23 0,-3-6-1,0 1 1,3 1 0,2 0-1,4-4 1,7-5-1,1-10 1,9-7-1,-1-6 1,3-3-1,-1-4 1,-1 1-1,-2 0 1,-7 2 0,0 5-1,-17 12 0,15 2 0,-13 13 0,-3 9-1,-2 5 0,2 4-2,-2-1-2,10 16-15,-8-24-19,15 2 0,-14-26-1,40 3-1</inkml:trace>
  <inkml:trace contextRef="#ctx0" brushRef="#br0" timeOffset="8454.8454">2036 2045 86,'0'0'41,"7"26"-2,-5-4 3,18 18-22,1-7-17,14 4-1,5-1 1,7 7-2,0-1 1,1 7-2,-10-2 1,-6 4-2,-16-2 1,-14 1 0,-14-2-2,-17-8-2,-3 7-12,-26-28-20,13 3-4,-9-21-3,14 1 1</inkml:trace>
  <inkml:trace contextRef="#ctx0" brushRef="#br0" timeOffset="10199.0198">6367 669 77,'0'0'38,"0"0"-1,-60-37 1,60 37-30,0 0-3,0 0 0,0 0 0,0 0-1,0 0 0,0 0 0,0 0-2,0 0-1,-41 46 1,41-46-1,-5 66-1,5-66 0,-10 79-1,10-79-3,-10 87-4,10-87-29,0 82-3,0-82 0,6 70-1</inkml:trace>
  <inkml:trace contextRef="#ctx0" brushRef="#br0" timeOffset="10441.044">6405 825 107,'-6'-73'40,"6"73"1,-14-64 0,14 64-39,-12-56 0,12 56-1,9-49 0,-9 49 0,0 0-2,66-58 0,-66 58-1,83-33-2,-83 33-21,103-28-14,-103 28 0,109-19-1,-109 19 0</inkml:trace>
  <inkml:trace contextRef="#ctx0" brushRef="#br0" timeOffset="10674.0673">6760 668 97,'-57'29'40,"57"-29"0,-108 48-1,108-48-35,-89 37 0,89-37-1,0 0 0,0 0-2,0 0 0,0 0 1,0 0-1,0 0-1,69 1-1,-69-1-4,102-12-9,-102 12-23,96-8-3,-96 8-1,80 3 0</inkml:trace>
  <inkml:trace contextRef="#ctx0" brushRef="#br0" timeOffset="10884.0883">6663 963 98,'-111'53'40,"111"-53"3,-90 45-3,90-45-34,0 0-2,0 0 0,-44 48 0,44-48-2,0 0-1,81 4 0,-81-4-3,96-11-5,-36 2-23,-2 1-10,0 1-1,-58 7-1,111-12-1</inkml:trace>
  <inkml:trace contextRef="#ctx0" brushRef="#br0" timeOffset="11695.1694">7738 398 67,'9'-62'35,"-9"62"1,0-51 1,0 51-25,0 0-2,0 0-2,0 0-2,-78-15 0,78 15-1,-60 54-1,60-54-1,-70 90-1,31-36-1,12 7 0,-1 3 0,9 4-2,3 3 0,10 1-3,11-3-6,2-3-26,17-6-4,5-4 2,14-7-2</inkml:trace>
  <inkml:trace contextRef="#ctx0" brushRef="#br0" timeOffset="12046.2045">8103 552 77,'0'0'40,"-7"-50"-3,7 50 2,0 0-26,0 0-7,-8-47-1,8 47-1,0 0 0,-3 49-2,3-49 0,-6 63 0,6-63-1,-9 87-2,5-38 0,3 4-1,1 3-2,-3-2-7,11-1-20,-5 1-8,7-5 1,-10-49-1</inkml:trace>
  <inkml:trace contextRef="#ctx0" brushRef="#br0" timeOffset="12466.2465">8483 974 101,'0'0'39,"0"0"2,26-47-3,-26 47-33,0 0-2,0 0 1,0 0-2,-45 47 1,45-47 0,0 0-1,-27 64-1,27-64 1,0 0-1,20 56 0,-20-56-1,0 0 0,73 27-1,-73-27 1,70-2 0,-70 2 0,79-20 0,-79 20 1,79-32-1,-79 32 1,73-40 0,-73 40-1,62-38 0,-62 38 0,0 0-1,0 0 1,0 0-1,57-20-2,-57 20 1,0 0-1,0 0-3,0 55-9,0-55-21,0 0-5,0 0 0,76 56 1</inkml:trace>
  <inkml:trace contextRef="#ctx0" brushRef="#br0" timeOffset="12830.2829">9556 966 95,'64'-33'39,"-64"33"1,0 0-1,0 0-35,0 0 0,-83 48 0,83-48-2,-67 50 0,67-50-2,-70 56 0,70-56-2,-61 52-1,61-52-2,0 0 1,-48 49-1,48-49 2,0 0 0,0 0 3,0 0 0,0 0 3,0 0 2,0 0 0,0 0-1,10-48 0,-10 48-1,0 0 0,0 0-1,0 0-1,73-41-2,-73 41-2,0 0-8,81-5-26,-81 5-4,76 3 0,-76-3-2</inkml:trace>
  <inkml:trace contextRef="#ctx0" brushRef="#br0" timeOffset="13196.3195">9904 479 74,'-37'-70'42,"37"70"-2,-23-47 1,23 47-11,0 0-26,0 0 0,0 0 0,0 0-3,0 0 1,77 72 0,-77-72-1,49 88 0,-26-35-1,-5 4 0,-1 3-1,-5-1 2,-2 0-1,-6-1-1,-2-2-2,-4-2-8,2-54-15,-14 86-12,14-86-2,-30 70-1,30-70-1</inkml:trace>
  <inkml:trace contextRef="#ctx0" brushRef="#br0" timeOffset="15605.5604">11607 656 72,'0'0'37,"0"0"1,7-61 0,-7 61-32,0 0 0,0 0 0,1-46-3,-1 46 0,0 0-1,0 0-1,0 0 0,0 0-2,-14 60-4,14-60-5,0 0-26,13 52-2,-13-52 0,0 0-1</inkml:trace>
  <inkml:trace contextRef="#ctx0" brushRef="#br0" timeOffset="15847.5762">12299 406 89,'0'0'38,"0"0"1,0 0 1,15 47-37,-15-47 0,-71 87-1,21-31 1,-5 6-1,-9 9 0,-29 41-3,-39 44-2,10-14-7,29-17-25,23-29-3,43-27-1,22-24-1</inkml:trace>
  <inkml:trace contextRef="#ctx0" brushRef="#br0" timeOffset="16917.619">12416 1240 65,'0'0'37,"0"0"-1,-66-41 3,66 41-31,0 0-1,-66 13 0,66-13 0,-51 22-2,-2 18-1,0 5-2,10 6 0,5 2-1,18-2 1,12-10-2,25-11 2,25-33-1,-42 3 0,61-22 1,-61 22-1,89-45 0,-89 45-2,99-66 2,-99 66-2,107-84 2,-57 36-1,-2-7 0,-4-1 0,-2-3 1,-8 0 1,-3 0-1,-2 8 1,-5 1-1,-24 50 1,26-73-1,-26 73 0,0 0 0,0 0 0,0 0-1,0 0 1,-43 48-1,6 43 0,4 26-2,16 17 1,10-1-4,12-26-14,33-24-20,2-33-2,23-44 0,-6-19-2</inkml:trace>
  <inkml:trace contextRef="#ctx0" brushRef="#br0" timeOffset="17397.6382">13224 693 66,'0'0'40,"0"0"0,0 0 2,0 0-15,0 0-25,7-48 0,-7 48 0,0 0 0,0 0-1,70 1 0,-70-1 0,0 0 0,0 0 1,0 0 0,33 64 0,-33-64 1,0 0-1,-33 72 0,33-72-1,-27 54 2,27-54-2,-17 48 0,17-48-1,0 0 0,21 59-2,-21-59-1,0 0-6,88 33-17,-88-33-15,86 8-1,-86-8-1,103 5 0</inkml:trace>
  <inkml:trace contextRef="#ctx0" brushRef="#br0" timeOffset="18117.667">11647 1985 52,'3'-27'34,"-2"5"0,-12-1 0,-1 10-21,-21-3-2,8 14-3,-18 5 0,0 15-4,-13 12 1,0 19-2,-11 14 1,2 20-2,2 13 1,6 15-2,8 4 0,13 8 1,15-7-1,18-9 0,26-10-2,20-18 1,20-21-5,13-32-8,30-7-25,0-31 0,18-7-2,-9-19-1</inkml:trace>
  <inkml:trace contextRef="#ctx0" brushRef="#br0" timeOffset="18757.6926">12039 2453 73,'5'-11'38,"-5"11"-2,0 0 2,0 0-32,-9 26 0,-5-3-1,2 11-1,-6 6-1,0 7-1,-3 1 0,-1 3 1,2-4-1,3-6 0,6-10-1,5-8 1,3-8-1,3-15 1,0 0-2,27-16-1,-8-8 1,5-8-1,2-7 2,3-5-3,-2-4 2,3 2-1,-7 3 2,-3 7-1,-4 8 0,-5 9 1,-11 19-1,0 0 1,3 14-1,-7 9 1,-2 5-1,5 3 0,2 1 1,6-2-1,10-5 1,9-7-1,10-11 1,8-8 0,7-11 0,3-4-1,0-11 1,-2 2 0,-5-4 0,-7 5-1,-10 2 1,-7 6 0,-10 7-1,-13 9 0,7 17 1,-14 7-1,-3 11 0,-4 6 1,0 7-2,-2 1 2,4 5-4,2-6 0,15 1-9,-7-27-22,28 1-6,-5-23 0,22-1-2</inkml:trace>
  <inkml:trace contextRef="#ctx0" brushRef="#br0" timeOffset="19007.7026">12869 2264 101,'-20'8'41,"17"9"-2,3-17-1,13 5-40,21-1-5,2-15-22,22 10-10,1-9 1,14 5-1</inkml:trace>
  <inkml:trace contextRef="#ctx0" brushRef="#br0" timeOffset="19387.7178">13543 2012 88,'20'-8'39,"2"-6"-1,14 7 1,-11 2-36,14-1 1,-9 5 0,0 6-1,-14 7 1,-9 8-3,-14 3 2,-10 6-1,-10 3 1,-8 5-1,-2-3 0,0 1-1,4-5 0,7-4 0,12-6 0,16-7-1,20-9 0,18-11-1,16-5 0,10-6-1,11-1-2,-2-12-10,18 9-24,-22-6-2,7 8 0,-24-4-1</inkml:trace>
  <inkml:trace contextRef="#ctx0" brushRef="#br0" timeOffset="19787.7338">14138 1669 95,'0'0'39,"0"0"1,0 0-2,0 0-33,24 17-2,-4-6 0,7 4-1,6 5 0,6 9-1,1 8 1,0 10-2,-8 7 2,-10 15-2,-14 9 1,-17 15-1,-18 11 1,-16 7-2,-14-2 1,-8 4 1,-6-8-1,0-9 0,5-12-2,9-19-3,30-11-29,-2-30-4,28-7-2,2-27-2</inkml:trace>
  <inkml:trace contextRef="#ctx0" brushRef="#br0" timeOffset="22397.8382">16298 1040 38,'0'0'33,"0"0"3,0 0 0,63-30-21,-63 30-5,0 0 0,0 0-1,61-9-3,-61 9-1,0 0-2,0 0-1,0 0 1,0 0-2,0 0 1,0 0 1,36 61-1,-36-61 1,-32 46-2,-18 21 1,-16 6-1,-1 4 2,-10-1-3,7-1 1,4-12-1,18-12 0,25-29 0,12-6 0,11-16 1,-1 11-1,1-11 0,28-6 1,-2 1-1,8-1 1,6 1 0,8-2-1,9-2 1,10-2-1,11-1 1,9-2-1,5-1 0,2-4 0,5 0 1,-6 1-1,-7 2 0,-13 2 0,-17 4 0,-14 4 0,-17 2 1,-25 4-1,0 0 0,0 0 0,0 0 1,0 0-1,-64-21 1,64 21-1,0 0 1,-83-32-1,83 32 0,-76-35 0,76 35 0,-79-38-1,79 38 1,-86-42 0,86 42-1,-76-39 0,76 39-2,-68-37-2,68 37-9,0 0-24,-49-47-4,49 47 0,0 0 0</inkml:trace>
  <inkml:trace contextRef="#ctx0" brushRef="#br0" timeOffset="23157.8686">17598 984 70,'0'0'37,"0"0"-1,0 0 2,0 0-31,0 0-2,0 0 1,0 0-2,0 0-1,-56 72 0,-17-3 0,-7 5-2,3 4-1,8-1-5,9-20-13,31-14-20,22-23 1,7-20-2,0 0 2</inkml:trace>
  <inkml:trace contextRef="#ctx0" brushRef="#br0" timeOffset="23527.8834">17382 912 97,'0'0'39,"-43"-52"2,43 52-4,0 0-35,-82-35 1,82 35-1,0 0 0,-77 13-1,77-13 0,0 0-1,0 0 1,-47 59 0,47-59-1,0 0 1,0 0 0,0 0 0,60 46 0,-60-46 1,0 0-2,0 0 0,67-10 0,-67 10-1,0 0-1,0 0 0,0 0-2,0 0-3,0-49-6,0 49-25,0 0-1,0 0 0,-57 12-1</inkml:trace>
  <inkml:trace contextRef="#ctx0" brushRef="#br0" timeOffset="23897.8982">17604 1238 75,'0'0'37,"0"0"0,0 0 2,23 49-29,-42-24-3,3 5 1,-1-1-2,9 6-1,3-4-2,14-2 0,9-9-1,20-12-1,3-10 1,6-9-1,-47 11 0,0 0 0,71-33 0,-71 33 0,0 0 0,51-49-1,-51 49 0,0 0-1,-1-53 0,1 53-1,0 0-2,0 0-5,-47-49-24,47 49-8,0 0 1,0 0-1</inkml:trace>
  <inkml:trace contextRef="#ctx0" brushRef="#br0" timeOffset="25357.9566">18323 1130 77,'0'0'39,"0"0"-3,0 0 1,0 0-32,0 0-2,0 0 0,-19 49-1,19-49-5,0 0-18,0 0-15,-14 55 0,14-55 0,0 0 0</inkml:trace>
  <inkml:trace contextRef="#ctx0" brushRef="#br0" timeOffset="25547.9642">18386 1047 93,'0'0'40,"-22"-59"1,22 59-1,-31-50-34,31 50-3,0 0-3,-50-58-4,50 58-14,0 0-21,0 0-1,0 0-1,0 0 1</inkml:trace>
  <inkml:trace contextRef="#ctx0" brushRef="#br0" timeOffset="25917.979">18477 1060 78,'0'0'39,"0"0"0,6 53 0,-6-53-30,0 0-1,-10 49 1,10-49-4,0 0 0,0 0-1,-7 59-1,7-59-2,0 0 1,0 0 0,0 0-1,0 0 0,39 46 0,-39-46-2,0 0 1,0 0-1,71-19 1,-71 19 0,0 0-1,60-29 0,-60 29 2,0 0 0,59-21 0,-59 21 0,0 0-3,0 0 0,0 0-6,0 0-27,0 0-6,0 0 0,0 0-1</inkml:trace>
  <inkml:trace contextRef="#ctx0" brushRef="#br0" timeOffset="26538.0038">19268 679 93,'70'-59'40,"-70"59"0,0 0-2,0 0-33,0 0 0,0 0-2,0 0 0,0 0-2,0 0 0,-17 56 0,17-56-2,-56 78 1,56-78-1,-57 89-3,57-89-10,-47 86-24,47-86-2,-28 79 0,28-79 0</inkml:trace>
  <inkml:trace contextRef="#ctx0" brushRef="#br0" timeOffset="26768.013">19848 671 101,'0'0'40,"0"0"2,0 0-2,0 0-36,-73 68-2,73-68 1,-74 84-2,-32 49 0,-8 16-4,10-3-3,22-6-19,19-30-14,42-25-1,31-30 0,41-40-1</inkml:trace>
  <inkml:trace contextRef="#ctx0" brushRef="#br0" timeOffset="27388.0378">19716 1437 80,'0'0'39,"0"0"-1,23-46 1,-23 46-26,-26-1-6,-4 2-1,-5 9-3,-3 11 1,-7 7-2,2 7 0,-8 6-1,13 7 0,9-2-1,12 1 1,10-5 0,11-6-1,15-13 1,14-11 0,12-15 0,10-18 0,12-15 0,-67 36 1,70-57 0,-70 57-1,81-76 1,-43 28-3,0-3 3,0 0-4,-2-3 3,-4 1-1,-5-2 0,-2 8-1,-25 47 2,38-82 1,-38 82-2,17-51 4,-17 51-4,0 0 0,14-5 0,-34 44 0,-13 28-2,2 26 1,-4 11-2,11 2-2,11-8-6,9-28-20,31-27-9,-5-20-2,19-11 1,-4-18-1</inkml:trace>
  <inkml:trace contextRef="#ctx0" brushRef="#br0" timeOffset="27858.0566">20451 980 102,'-61'-39'41,"61"39"2,0 0-3,0 0-39,0 0 0,0 0 1,0 0 0,63-30-1,-63 30 0,0 0 0,0 0 0,57 10 2,-57-10-2,0 0 0,0 0 1,0 0 0,-22 61 0,22-61 0,0 0 1,-50 59 0,50-59-3,0 0 0,-24 56 0,24-56 0,0 0-4,0 0-7,39 47-15,-39-47-11,0 0-7,77 8-1,-77-8-1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0T19:59:53.19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21083 780 60,'0'0'38,"0"0"0,0 0 0,54-36-31,-54 36 0,0 0 0,0 0-1,0 0-2,0 0-1,0 0-1,0 0 0,0 0-1,0 0 0,0 0-1,0 0 1,-29 66-1,29-66 1,-52 54 0,52-54 0,-60 62 1,60-62 0,-63 65 1,63-65-1,-60 64 1,60-64-2,-51 59 1,51-59 0,0 0-2,-30 60-2,30-60 0,0 0 1,47 23-1,-47-23 1,70 2 0,-70-2 0,89-3-2,-40 2 4,2 0-1,0-2 1,-1 1 2,-2 1-3,-1-2 2,-47 3-2,76-3 1,-76 3 0,52-7-1,-52 7-1,0 0-1,0 0 3,28-51-3,-28 51 3,-23-50-1,23 50 1,-43-60 1,43 60-2,-55-66 1,55 66-2,-54-64-1,54 64-8,-48-58-29,48 58-2,-27-46 0,27 46-1</inkml:trace>
  <inkml:trace contextRef="#ctx0" brushRef="#br0" timeOffset="1670.0668">22234 444 88,'0'0'37,"-55"-9"2,55 9-10,-71 49-21,71-49-2,-89 82-1,39-29 0,2 8-2,0 5-1,35-15-1,-62 104 1,26 7-1,28-6-2,33-13 1,31-25-5,26-27-1,24-22-10,-6-48-22,6-11 0,-8-16-2,-4-4 1</inkml:trace>
  <inkml:trace contextRef="#ctx0" brushRef="#br0" timeOffset="2500.1">22425 663 40,'0'0'34,"0"0"3,38-53-1,-38 53-21,0 0-1,0 0-2,0 0-2,0 0-3,0 0-2,0 0-2,0 0 0,0 0-1,0 0-2,0 0 1,0 0-2,5 61-1,-5-61-5,-2 54-7,2-54-24,1 55-1,-1-55-1,12 50 0</inkml:trace>
  <inkml:trace contextRef="#ctx0" brushRef="#br0" timeOffset="2800.112">22871 615 65,'41'-48'40,"-41"48"-2,0 0 2,0 0-21,0 0-14,0 0 0,-23 65 0,23-65-1,-55 81-1,17-34-1,0 4 0,-7 3-2,1 1-2,26-23-3,-72 78-9,8 0-25,3-12 2,22-17-3,19-25-1</inkml:trace>
  <inkml:trace contextRef="#ctx0" brushRef="#br0" timeOffset="3400.136">22846 1199 59,'0'0'37,"0"0"-1,0 0 3,0 0-24,0 0-6,0 0 0,0 0-4,0 0 0,0 0-1,-54-18 1,54 18-3,0 0 1,-66 32 0,66-32-1,0 0-1,0 0 0,-51 46 0,51-46 0,0 0 0,0 0-2,0 0 1,54 7-1,-54-7 1,57-28 0,-57 28-1,69-49 1,-69 49-1,74-64 2,-74 64 0,70-65 0,-70 65 0,52-57-1,-52 57 1,0 0-1,0 0 1,0 0-1,0 0 0,0 0 0,0 0-3,0 0-1,1 50-17,-1-50-16,-8 62-2,8-62 0,2 66-2</inkml:trace>
  <inkml:trace contextRef="#ctx0" brushRef="#br0" timeOffset="4500.18">23258 741 54,'0'0'37,"0"0"-1,0 0 1,0 0-24,0 0-3,0 0-2,0 0-2,0 0-2,0 0-1,0 0 0,0 0-1,0 0-1,0 0 0,0 0 1,52-46-1,-52 46 0,0 0 0,0 0 0,0 0 0,0 0 0,0 0 1,0 0-1,15 49 0,-15-49-1,0 0 2,0 0-1,-30 55-1,30-55 1,0 0-1,0 0-1,8 54-1,-8-54-6,0 0-31,0 0-1,58 30 0,-58-30-2</inkml:trace>
  <inkml:trace contextRef="#ctx0" brushRef="#br0" timeOffset="5270.1924">23555 533 66,'0'0'36,"0"0"1,0 0 2,0 0-30,0 0-3,0 0 2,0 0-3,0 0-1,0 0-1,0 0 0,0 0-1,0 0 0,0 0 1,52 57-1,-52-57 0,42 63-1,-42-63 0,40 78 0,-23-32-1,0 5 2,-6 3-2,-25-12 1,11 86-1,-19 4 1,-23-6-1,-13-8 1,-15-16-2,0-16-2,7-15-9,14-40-26,20-12-2,6-18 0,26-1-1</inkml:trace>
  <inkml:trace contextRef="#ctx0" brushRef="#br0" timeOffset="6140.1924">22852 1283 67,'0'0'34,"0"0"1,39-47-8,-39 47-15,0 0-4,0 0 0,0 0-2,0 0-2,0 0 1,0 0-1,-52-10-1,52 10 1,0 0 0,-55 8 0,55-8-1,0 0 0,-67 22-2,16-4 0,3 13 1,0 4-2,14 5 1,9 0-2,15-1 2,11-8-2,17-6 2,10-12-1,9-8 1,8-12 0,-45 7 0,50-20 1,-50 20-2,63-36 2,-63 36-4,61-52 3,-61 52-3,64-64 1,-64 64-1,54-79 1,-54 79 0,55-87 0,-33 41 2,-3-2-1,-19 48 1,40-84 0,-40 84 0,25-75-1,-25 75 1,13-54-1,-13 54 0,0 0 1,0 0-1,0 0 1,0 0 0,0 0-1,0 0 2,-24 52 1,24-52-1,-4 66 0,-14 24-1,-4 4 0,8 1 1,-1-12-2,10-6 0,2-17-3,12-13 1,9-24-2,1-9 0,5-8-5,-13-15-26,15-2-5,-13-8-1,6-6 0</inkml:trace>
  <inkml:trace contextRef="#ctx0" brushRef="#br0" timeOffset="9800.1924">1445 4230 73,'0'-18'35,"-2"3"-1,-7-5 0,-2 7-30,-8-1 0,-3 11-1,-12 4 0,-3 14 1,-14 10-1,-6 19 2,-9 10-1,0 20-1,1 8-1,9 9 0,9-1-1,17 0 0,19-9-1,23-13 0,24-18 0,20-20 1,20-23-1,15-21 1,8-22 0,10-16 0,0-15 1,-8-9-1,-13-8 0,-14-1 0,-24 0 1,-21 4 0,-28 6-1,-23 10 0,-21 7-1,-14 11 1,-8 10-1,1 8-2,6 14-1,9 1-5,34 23-28,4-5-4,31 17 2,15-5-2</inkml:trace>
  <inkml:trace contextRef="#ctx0" brushRef="#br0" timeOffset="9970.1924">2205 4456 101,'-15'19'39,"-11"-14"0,9-5-4,6-8-38,6-16-5,29 2-27,1-15-2,22 2 0,8-10-2</inkml:trace>
  <inkml:trace contextRef="#ctx0" brushRef="#br0" timeOffset="10280.1924">2867 4012 98,'-32'12'40,"1"13"1,-12-3-2,0 9-35,3 3-1,7 4 1,5 2-2,11 2-1,11 0 0,12-2-1,15-4 1,14-4-2,12-2 1,11-2-1,3-2 1,1 0-1,-3-2 1,-8 2 0,-10 3 0,-14 0 0,-15 1 0,-13 0-1,-12-2-1,-8-7-1,-1-3-4,-7-23-17,13 4-15,-4-21 0,15-4-2,-2-22 2</inkml:trace>
  <inkml:trace contextRef="#ctx0" brushRef="#br0" timeOffset="10450.1924">2775 4039 111,'-23'-25'42,"23"25"1,0-26-1,30 11-37,16-8-3,25-3-1,16-4-3,12-4-4,20 11-16,-9-10-17,14 16-5,-14 1 2,1 17-3</inkml:trace>
  <inkml:trace contextRef="#ctx0" brushRef="#br0" timeOffset="10950.1924">3609 4119 77,'-1'-28'38,"0"12"-1,-12-1 0,3 16-30,-12 7-1,1 18-1,-7 13-1,0 16 0,-3 10-1,6 12-1,4 1 1,10 1-1,15-6 0,17-10-1,13-15 0,22-17 0,10-21 0,13-18 1,2-19-1,0-17 0,-9-16 1,-13-8-1,-17-9-1,-23-8 0,-20 3-2,-21 3-1,-16 14-1,-18 14-1,-6 28-5,-22 6-21,10 39-9,-7 11 1,15 21-1</inkml:trace>
  <inkml:trace contextRef="#ctx0" brushRef="#br0" timeOffset="12790.1924">1383 7465 81,'-14'-20'37,"-1"9"-1,-8 3 1,0 9-33,-12 10 0,-2 12 0,-8 9-1,-3 18 0,-5 10 0,1 11 0,1 9-1,11 3 0,11-4-1,19-6 0,20-14 0,23-18-1,22-25 2,19-19-2,18-29 1,9-20 1,5-21 0,-4-13 0,-10-9-1,-16-2 0,-20 3-1,-25 6 0,-25 13 0,-26 15-1,-21 21 0,-23 18 1,-8 18-1,-6 13 0,5 15-3,4-1-17,25 16-17,13-10 1,33 3-1,21-15-3</inkml:trace>
  <inkml:trace contextRef="#ctx0" brushRef="#br0" timeOffset="12970.1924">2151 7704 102,'-48'26'39,"12"-9"-1,12-16-7,13-29-60,23 6-9,16-13 0,18-3-2</inkml:trace>
  <inkml:trace contextRef="#ctx0" brushRef="#br0" timeOffset="13310.1924">2526 7446 107,'-29'16'40,"16"1"2,13-17-2,16-16-37,15 1 0,17-3-1,7-6 0,5 0 0,0-1-1,1 5 1,-9 3 0,-8 11-1,-11 9 0,-12 15 0,-14 17 0,-13 12-1,-9 16-1,-9 10 0,-5 11-1,-3-1 0,6 6-4,4-14-4,23-1-19,3-27-12,25-16 2,10-25-1,26-14 1</inkml:trace>
  <inkml:trace contextRef="#ctx0" brushRef="#br0" timeOffset="13610.1924">3444 7461 107,'-36'-9'40,"2"21"1,-9 3-2,12 13-32,-1 3-3,11 7-1,10-1-1,14 0-1,14-2 0,11-4 0,11-6 0,9-4-1,5-4 0,-2-3 0,-4-1 0,-5 0 0,-9 4 0,-13 2 0,-10 5-1,-14 3 1,-10 3-1,-5 2 0,-5-2-2,-2-7-3,8 2-11,-9-28-17,27 3-6,-9-25 1,21-3-1</inkml:trace>
  <inkml:trace contextRef="#ctx0" brushRef="#br0" timeOffset="13770.1924">3533 7392 127,'-13'-13'44,"13"13"0,16-16-4,5 2-40,28-3 0,15-6-2,20 11-16,-7-17-11,20 18-13,-11-2-1,2 21 0,-18 3 0</inkml:trace>
  <inkml:trace contextRef="#ctx0" brushRef="#br0" timeOffset="15090.1924">1722 10127 86,'0'0'37,"0"0"0,14 26 0,-16 9-32,1 17-1,-4 11-1,4 15 0,0 12-3,2 5 2,2 1-4,5-6 0,12-1-17,2-27-20,18-14 1,4-26-2,15-17 1</inkml:trace>
  <inkml:trace contextRef="#ctx0" brushRef="#br0" timeOffset="15240.1924">2438 10529 98,'-35'0'39,"6"6"-2,2-8-5,-1-10-43,28 12-25,15-25-1,17 9-2,5-10 1</inkml:trace>
  <inkml:trace contextRef="#ctx0" brushRef="#br0" timeOffset="15860.1924">2917 10339 97,'-31'19'37,"0"12"5,-12-2-4,3 14-33,-2 6-1,5 8 0,5 2-1,10 4 0,10-5-1,14-5 0,13-11-1,15-13 0,13-19 0,12-15-1,7-20 0,5-14 1,2-15-1,-3-10-1,-9-5 1,-12-5-2,-15 0 3,-14 2-2,-15 8 1,-15 10 0,-10 13 1,-8 12-1,-3 9 1,1 12 0,10 11-1,8 8 1,12 2-1,22 1 0,14-6 1,18-4-1,14-5 0,9-5 1,3-2-1,-2-3 1,-5 0 0,-16 2-1,-10 7 1,-18 9 0,-19 12-2,-16 12 2,-15 13-2,-7 15 2,-8 10-2,3 10 2,3 0-2,7-3 1,16-6 1,18-13 0,19-18 0,19-20-1,15-23 1,12-19-1,5-17 0,-2-11 1,-9-10-1,-15-6 0,-22-3 1,-22 1-3,-20 9 0,-24 8-3,-16 16 0,-16 7-6,4 30-19,-13 3-11,12 25-1,-5 6 0,13 22 1</inkml:trace>
  <inkml:trace contextRef="#ctx0" brushRef="#br0" timeOffset="17260.1924">1691 13338 63,'20'3'39,"4"14"-2,-10 7 0,1 20-32,-5 13-1,1 14 0,-8 10-2,0 12 1,-8 5-3,-4 5-1,-2-3-1,-2-8-2,8-4-4,-6-26-27,22-5-2,-1-31-2,16-13 1</inkml:trace>
  <inkml:trace contextRef="#ctx0" brushRef="#br0" timeOffset="17450.1924">2204 13801 65,'-16'25'39,"-10"-3"-2,8 7 1,-8-13-32,15-1-3,11-15-4,0 0-24,14-23-11,8-8-2,15-4-1</inkml:trace>
  <inkml:trace contextRef="#ctx0" brushRef="#br0" timeOffset="17830.1924">2711 13505 74,'-12'15'41,"1"-17"-1,11 2 0,18-15-36,10-4-2,7-4 1,11 0-2,2 2 1,4 5-1,-3 7 0,-7 11 0,-11 14-1,-10 15 2,-15 14-2,-13 13 2,-14 10-1,-13 9 1,-7 4-1,-5 1-1,-1-4 1,3-8-1,7-11 0,11-10 0,14-14 0,14-13-2,18-11 0,12-15-2,20-10-2,15-16-2,26 2-19,-7-26-12,19 5 0,-8-15 0</inkml:trace>
  <inkml:trace contextRef="#ctx0" brushRef="#br0" timeOffset="18130.1924">3570 13583 63,'-26'21'39,"-3"-3"-1,10 12 1,-1-8-31,12 7-1,1-5-2,12 0-1,3-4-1,7-3-1,4-3 0,6-1 0,1-4-1,5 1 0,-4 1 0,1 1-1,-2 3 1,-3 5-1,-6 4 0,-5 3-1,-9 4 1,-4 1-2,-7 2 1,-7-2-2,0-2-2,-7-16-7,14 8-19,-11-24-8,19 2-2,-14-28 0</inkml:trace>
  <inkml:trace contextRef="#ctx0" brushRef="#br0" timeOffset="18310.1924">3624 13480 95,'6'-20'44,"-1"-2"0,16 12-1,-1 2-38,15-8-3,13-1-1,11 0-2,10 0-2,9-1-4,16 13-13,-13-11-12,15 17-11,-7-2 1,6 12-3</inkml:trace>
  <inkml:trace contextRef="#ctx0" brushRef="#br0" timeOffset="19530.1924">1588 16274 38,'11'-16'38,"-7"-3"0,-4 19 0,0 0-31,14 18-2,-13 16 2,-1 21-4,-2 13 0,2 20-1,-6 10 1,2 9-3,-1 4 1,0-5 1,5-7-2,6-20-2,13-7-10,1-35-27,22-18 1,0-30-3,17-17 0</inkml:trace>
  <inkml:trace contextRef="#ctx0" brushRef="#br0" timeOffset="19680.1924">2279 16617 58,'-31'17'42,"7"7"-4,-4-18-3,-2-17-60,30 11-14,6-30-1,18 5 0</inkml:trace>
  <inkml:trace contextRef="#ctx0" brushRef="#br0" timeOffset="20070.1924">2984 16262 44,'-20'2'39,"1"10"0,-14-10 0,0 12-36,-1 0 0,2 9 1,0 1 0,5 7-1,4-3-1,9 4 1,10-6-2,12-3 1,10-5-1,12-6 0,12-6 0,9-2-1,7 0 1,5 0 0,-1 5 0,-4 6 0,-8 13-1,-10 11 1,-13 15-1,-13 5 1,-19 10-1,-11 4 1,-11 4-1,-6-7 0,0-6-3,2-23-2,15-4-15,-6-31-17,22-6-2,15-39-4,13-12 2</inkml:trace>
  <inkml:trace contextRef="#ctx0" brushRef="#br0" timeOffset="20290.1924">3155 16203 63,'-14'-8'44,"-5"-6"-2,19 14 1,0 0-40,0 0-2,27-16 0,2 14-1,12-4-2,12 5-1,12 5 0,8-3-1,15 9-3,4-20-9,22 22-22,-9-21-3,15 16 1,-12-19 1</inkml:trace>
  <inkml:trace contextRef="#ctx0" brushRef="#br0" timeOffset="20700.1924">4223 16296 38,'-17'-3'38,"-7"-9"2,10 16-1,-19-3-30,11 19-1,-8 9-3,-1 19 0,-6 11 0,2 11-2,4 12 0,6 4 0,10 2-1,15-7 0,17-10-1,16-17 0,19-16-1,17-19 2,11-21-2,8-19 1,3-21 0,-1-11-2,-6-15 2,-14-3-2,-15-11 2,-19 0-2,-23-2 0,-18 4 0,-18 6-1,-15 13 0,-11 9-2,-8 12 1,-3 20-3,-5 5-1,18 28-19,-13-9-13,26 17-2,-2-12 0</inkml:trace>
  <inkml:trace contextRef="#ctx0" brushRef="#br0" timeOffset="23260.1924">5680 4137 75,'0'0'37,"0"0"-2,0 0 2,2 27-33,-5 9 0,-4 10-1,2 17 0,-6 12-1,3 13-1,-2 3-1,2 0-1,2-2-1,2-14-5,18 0-20,-5-27-8,16-13-1,0-22-2</inkml:trace>
  <inkml:trace contextRef="#ctx0" brushRef="#br0" timeOffset="23490.1924">6117 4093 95,'-10'18'37,"-10"11"-1,7 26 2,-5 7-37,3 11 0,1 9 0,5 7-1,2 3 0,4-4-2,7-3-2,0-19-10,17-1-23,0-18-1,14-13 0,-2-22 0</inkml:trace>
  <inkml:trace contextRef="#ctx0" brushRef="#br0" timeOffset="23660.1924">6336 4610 95,'-23'-4'38,"-4"-6"0,11 13-3,16-3-37,-13-6-7,33 8-27,0-11-1,19 4 0,3-8-1</inkml:trace>
  <inkml:trace contextRef="#ctx0" brushRef="#br0" timeOffset="24080.1924">6907 4232 98,'-26'-20'38,"1"14"2,-11-1-3,7 15-32,-11 9-1,2 12 0,-2 7-2,5 5-1,4 1 1,9 1-1,11-6 0,11-7 0,15-14-1,12-13 0,14-12 2,11-11 0,5-8 0,1-5-1,-3-5 1,-6 1 0,-10 2-1,-7 10 1,-15 8-2,-17 17 0,0 0 0,-18 33 1,-8 6-2,-4 15 0,-4 11-1,0 11 0,1 8-1,3 0-1,12-1-2,4-17-7,32 7-14,-7-32-13,28-6 1,3-29-3,20-12 3</inkml:trace>
  <inkml:trace contextRef="#ctx0" brushRef="#br0" timeOffset="24290.1924">7608 4108 103,'-10'-3'39,"3"23"1,-14 4-3,7 23-33,-7 3-3,3 6-1,0 7 0,2 0-1,2 2-1,2-10-4,14 7-20,-7-24-13,14-3 1,-5-19-2,11-6 1</inkml:trace>
  <inkml:trace contextRef="#ctx0" brushRef="#br0" timeOffset="24480.1924">7397 4391 103,'0'0'40,"-17"-11"1,31 13-2,7-7-36,13 2-3,12 1-2,5-4-3,13 13-31,-11-8-4,3 13 1,-20-3-3</inkml:trace>
  <inkml:trace contextRef="#ctx0" brushRef="#br0" timeOffset="24660.1924">7300 4919 99,'-13'10'40,"25"-2"2,7-21-2,19-2-38,16-5-1,6-3-1,9 1-3,-8-12-19,12 16-17,-14-7 0,4 9-3,-14-6 1</inkml:trace>
  <inkml:trace contextRef="#ctx0" brushRef="#br0" timeOffset="25080.1924">8333 4349 88,'-17'1'39,"-13"0"0,2 20 1,-10-3-34,2 19-3,1 3 0,3 10-1,3 3 1,7 6-2,9-5 1,13-3-2,10-8 1,16-9 0,9-11 0,9-10 0,4-17-1,4-11 2,-1-12-1,-3-9 0,-8-6 0,-7-5 0,-12-3 0,-11 0-1,-8 4-1,-10 4 0,-6 10-2,-9 2-5,9 24-23,-13-4-9,8 18 0,-4 0-2</inkml:trace>
  <inkml:trace contextRef="#ctx0" brushRef="#br0" timeOffset="25280.1924">8703 4649 103,'0'0'42,"-26"-17"0,15 11-2,-10-3-41,12-8-3,9 17-20,8-21-15,9 13-1,-1-8-1,13 6 1</inkml:trace>
  <inkml:trace contextRef="#ctx0" brushRef="#br0" timeOffset="25700.1924">8944 4372 111,'-35'-2'40,"19"7"2,4-25-11,20 10-29,18-5-1,14 0 0,9-3 0,8 3 0,3-2 0,0 6 0,-7 4 0,-8 6 0,-14 8 1,-17 8-1,-19 10 0,-15 7-1,-16 9 1,-8 6-1,-7 6 0,-2 2 0,1 3 0,6-2-1,12-6 1,16-4 1,18-9-1,17-10 0,17-11-1,10-10-1,13-7-3,-3-20-11,20 12-10,-20-23-11,11 11-4,-16-13-2,1 9 1</inkml:trace>
  <inkml:trace contextRef="#ctx0" brushRef="#br0" timeOffset="26700.1924">6014 6997 86,'0'0'36,"-16"-3"1,-4 19 1,-12 0-31,2 11-3,-7 0 1,6 8-1,0 1-1,9-1-1,7-1 0,10-2 0,11-3-1,13-5 0,11-4 0,8-3-1,8-3 1,4 1 0,1-1 0,0-3-1,-7 3 1,-6 5 0,-10 1-1,-10 8 1,-13 4-1,-8 4 0,-13 2 0,-6 5 0,-5-2-1,-4-4 0,2-1-2,-1-13-4,15 1-21,-5-25-11,20 1 0,5-38-2,17 2 2</inkml:trace>
  <inkml:trace contextRef="#ctx0" brushRef="#br0" timeOffset="26880.1924">6139 7023 114,'0'0'40,"-10"7"0,25 6-6,7-13-33,13-1-2,13 1 0,8-4-4,17 11-25,-4-12-9,11 10 0,-6-4-1</inkml:trace>
  <inkml:trace contextRef="#ctx0" brushRef="#br0" timeOffset="27060.1924">6737 7372 105,'-26'19'39,"6"-17"0,20-2-4,7-11-48,13-12-25,21 1 0,2-6 0,11 1-2</inkml:trace>
  <inkml:trace contextRef="#ctx0" brushRef="#br0" timeOffset="27370.1924">7228 7106 91,'-16'12'38,"-11"-2"0,5 7 2,-7-1-34,11 5-1,2 0 0,6 4-2,8-3 0,9 3-2,8-4 1,9 1-1,8-4 1,5 1-2,1-2 2,1-2-2,-3 4 1,-3-2 1,-8 4-2,-10 0 1,-6 3-1,-7 0-1,-8-1 0,-6-4-1,-2 0-3,-8-15-9,13 9-23,-12-14-3,8 1 0,-4-14-2</inkml:trace>
  <inkml:trace contextRef="#ctx0" brushRef="#br0" timeOffset="27570.1924">7243 7129 120,'13'-23'40,"12"7"2,-1-11-9,10 9-31,10-2-1,8 3-3,11 6-3,-3-7-19,19 12-15,-5-7-1,7 9 0,-10-5-2</inkml:trace>
  <inkml:trace contextRef="#ctx0" brushRef="#br0" timeOffset="27770.1924">8201 6875 101,'-16'24'39,"-10"2"1,9 13-2,-4 1-33,4 9-1,0-1-1,3 6-3,4-1 1,5-7-4,8 4-9,-6-19-26,12-2-1,-6-14-1,11-3 0</inkml:trace>
  <inkml:trace contextRef="#ctx0" brushRef="#br0" timeOffset="27950.1924">8054 7091 110,'-6'-11'42,"-3"0"-1,9 11 0,0 0-36,22-1-2,2 1-2,9 0-2,3 3-2,2-3-5,16 14-23,-15-7-10,1 10 1,-14-3-3</inkml:trace>
  <inkml:trace contextRef="#ctx0" brushRef="#br0" timeOffset="28150.1924">7954 7546 111,'-15'19'41,"15"-19"1,0 0-2,34-5-37,10-11-2,9-3-2,8-8-5,16 9-25,-10-10-8,9 6-1,-9-7-2</inkml:trace>
  <inkml:trace contextRef="#ctx0" brushRef="#br0" timeOffset="28670.1924">8790 7246 74,'-6'-11'38,"-10"-2"-1,2 10 2,-12 0-17,3 13-17,-5 7-1,3 12-1,-3 4 1,4 10-1,4 1 1,8 4-2,9-2 1,11 2-2,9-13 1,10-4-1,3-9 0,5-7 0,0-10 0,-4-10 0,-4-7 0,-8-11-1,-9-4 1,-8-3-3,-4-2 1,-9-4-3,2 3-1,-7-4-5,12 19-24,-10-7-7,11 15 1,-2-1 0</inkml:trace>
  <inkml:trace contextRef="#ctx0" brushRef="#br0" timeOffset="28840.1924">9117 7493 100,'0'0'39,"-16"0"1,16 0-3,-17-16-31,10-11-22,17 11-23,-2-4 1,13 3-1,-1-4 1</inkml:trace>
  <inkml:trace contextRef="#ctx0" brushRef="#br0" timeOffset="29540.1924">9379 7183 105,'0'0'38,"17"-10"1,1 6 0,3-5-35,8 3-2,3-1 1,5 5-2,-2 3 1,0 4-1,-5 5 0,-6 5 1,-10 7-1,-10 7-2,-12 4 2,-10 5 0,-7 4 1,-8 3-1,-4 0 1,1 0-1,4-5 1,9-4 1,9-10-2,15-6 1,17-12-2,17-10 0,20-8-1,14-8-2,16 3-9,-6-18-13,21 15-14,-12-4-3,0 13 0,-13 2-1</inkml:trace>
  <inkml:trace contextRef="#ctx0" brushRef="#br0" timeOffset="31690.1924">5778 10550 88,'22'-14'37,"10"5"-1,2-7 2,13 4-35,-6 1-2,2 4 0,-5 7 0,-8 9 0,-13 10 0,-11 8 0,-15 8 0,-8 6 1,-9 3-1,-2-1 1,3-3-2,7-5 1,12-10 0,12-6-1,16-9 1,13-5-1,8-3 1,2 0-1,-2 4 1,-8 7 0,-14 6 0,-18 11-1,-16 7 0,-13 5-1,-11 2 0,-1-4-2,3 1-4,-1-15-31,25-7-1,11-19-1,24-3-1</inkml:trace>
  <inkml:trace contextRef="#ctx0" brushRef="#br0" timeOffset="31840.1924">6506 10891 102,'-17'12'38,"-3"-10"-1,10-3-5,10 1-66,14-21-5,12 5 1,6-10-1</inkml:trace>
  <inkml:trace contextRef="#ctx0" brushRef="#br0" timeOffset="32190.1924">7005 10554 85,'-25'7'38,"10"6"0,-9 2 2,10 15-33,-14 7-1,5 9 0,-3 5-2,4 3 0,5-2-1,12-2-2,11-11 1,13-9-2,13-16 1,11-13 0,7-13 0,6-9-1,-3-13 1,-5-5 1,-9-7-2,-15-2 1,-14 3-2,-13 2-1,-10 6-1,-12 0-3,0 18-5,-15-5-27,16 21-2,-5-5 0,12 13-1</inkml:trace>
  <inkml:trace contextRef="#ctx0" brushRef="#br0" timeOffset="32510.1924">7810 10448 99,'11'-6'39,"-11"6"1,-6 10-1,-7 10-36,-4 11 0,-2 7-1,-1 9-1,-1 6-1,3 1-2,6 4-3,-1-16-22,19 4-12,0-17 0,13-5-2,-1-17 2</inkml:trace>
  <inkml:trace contextRef="#ctx0" brushRef="#br0" timeOffset="32680.1924">7732 10655 99,'-31'-9'39,"10"11"0,4-5-2,17 3-34,11 4-1,17-3-2,14 4-5,2-7-26,16 9-7,-3-5 0,1 10-2</inkml:trace>
  <inkml:trace contextRef="#ctx0" brushRef="#br0" timeOffset="32860.1924">7591 11053 102,'-20'14'39,"10"-14"3,25 3-5,15-13-35,15-4 0,12-1-6,-3-12-22,19 12-12,-1-5-1,11 6-1,-3-3 1</inkml:trace>
  <inkml:trace contextRef="#ctx0" brushRef="#br0" timeOffset="33380.1924">8487 10635 92,'-16'3'39,"-13"1"0,2 13 0,-7 0-34,1 11-1,0 5 0,4 8-1,2 3 0,9 4 0,8-5-1,13-1-2,12-9 1,11-7-1,14-10 1,7-9-1,8-11 1,3-10 0,-2-9 0,-4-8 1,-8-4-1,-9-5 1,-13-1-2,-10-3 0,-10 5-1,-11 2-1,-7 6-1,-6 5 0,-3 11-1,-5 4-3,11 24-13,-10-8-20,17 14 1,-1-4 0,16 8-1</inkml:trace>
  <inkml:trace contextRef="#ctx0" brushRef="#br0" timeOffset="33550.1924">9122 10866 103,'-15'-2'39,"15"2"-1,-17-6-7,5-8-66,25 5-4,0-8 1,12 3-2</inkml:trace>
  <inkml:trace contextRef="#ctx0" brushRef="#br0" timeOffset="34060.1924">9433 10507 100,'0'0'39,"0"0"2,26-11-2,1 1-36,10 1-2,3 1 1,1 4 0,-4 0-1,1 4-1,-6 4 1,-7 3-1,-10 4 0,-10 4 1,-12 3-1,-8 1 1,-6 3 0,-6 2 0,-2-1 0,3 0 1,2-3-1,9 0 0,10-3 0,12-1 0,10-2-1,12-3 1,5 3-1,4 1 1,0 1 0,-2 4 0,-8 2 0,-10 3 0,-13 4 0,-17 5 0,-11-2-1,-12 0-1,-6 0 1,-5-3-1,1-3 0,2-6-1,8-2-1,7-9-2,13 1-3,-4-17-13,19 7-14,0 0-7,12-12 0,-10-6-3</inkml:trace>
  <inkml:trace contextRef="#ctx0" brushRef="#br0" timeOffset="36500.1924">5771 13333 44,'0'0'36,"10"-5"2,-11 17-1,3 19-27,-10 6-1,6 19-3,-6 9-1,2 12-2,-1 7-1,0 5-2,1-3-2,3-7-2,8 0-7,-5-22-27,13-7-1,1-23-1,11-12 1</inkml:trace>
  <inkml:trace contextRef="#ctx0" brushRef="#br0" timeOffset="36670.1924">6123 13755 79,'-20'10'41,"-6"-3"-2,6 9-2,3-9-38,4-8-3,26 1-30,-3-14-4,17-1-2,0-13 0</inkml:trace>
  <inkml:trace contextRef="#ctx0" brushRef="#br0" timeOffset="36980.1924">6432 13544 73,'4'10'41,"-4"-10"-1,25-13 1,3-8-37,10-4-2,9-4 1,4 3-1,2 1 0,-2 4-1,-5 12 1,-4 12-1,-12 15 0,-9 17 0,-13 15 0,-9 13 0,-12 11-1,-7 9 1,-4 2-2,-3-1-1,3-5-1,1-18-4,21 4-20,-5-31-15,21-7 1,4-24-3</inkml:trace>
  <inkml:trace contextRef="#ctx0" brushRef="#br0" timeOffset="37400.1924">7522 13325 57,'0'0'39,"0"0"-1,-11 19 1,-2 4-29,5 11-7,-4 6-1,2 9 0,-2 6-2,2 0-1,5 4-4,-6-16-24,15 2-8,-4-14-2,10-7 1</inkml:trace>
  <inkml:trace contextRef="#ctx0" brushRef="#br0" timeOffset="37580.1924">7389 13588 86,'-15'-14'40,"15"14"0,-3-27-7,13 19-29,11-1-3,8-1-1,9 5-2,3-4-5,14 18-31,-13-3-2,3 16 0,-14 2-1</inkml:trace>
  <inkml:trace contextRef="#ctx0" brushRef="#br0" timeOffset="37770.1924">7386 14029 73,'0'0'41,"-10"-10"0,27-3 0,9-9-37,15-2-2,7-1-3,6-4-3,13 9-33,-10-4-3,5 11 0,-5-2-1</inkml:trace>
  <inkml:trace contextRef="#ctx0" brushRef="#br0" timeOffset="38270.1924">8351 13463 64,'-13'3'39,"-15"8"-1,0 26-3,-16-2-27,7 17-2,-6 5-1,9 10-1,5 0 0,10 0-1,13-8 0,18-7-1,15-12-1,19-15 0,12-15 0,11-14 0,3-17 0,3-11 1,-3-14-1,-8-10 0,-10-8 0,-15-2 0,-16-4 0,-13 2-1,-11 5 0,-13 8-1,-8 12 0,-7 12 0,-4 15-1,-3 11 0,3 17-1,4 7-1,13 14-5,-4-8-27,26 14-4,3-11-1,20 3 0</inkml:trace>
  <inkml:trace contextRef="#ctx0" brushRef="#br0" timeOffset="38440.1924">9040 13780 87,'-31'13'41,"5"-1"1,-1-13-5,9-13-46,23 4-30,3-13-2,18 0-1,3-12 1</inkml:trace>
  <inkml:trace contextRef="#ctx0" brushRef="#br0" timeOffset="38960.1924">9332 13378 80,'-38'24'42,"9"-17"0,29-7-1,4-11-39,29-6-1,15-5 1,14-2-2,6 0 1,5 1-1,-5 5 1,-9 8 0,-17 7-1,-14 8 1,-20 9-1,-17 10 1,-17 8-1,-12 6 1,-5 3-1,-1 2 0,5-3 0,6-2 0,13-7 1,15-6-1,15-10 0,17-9 0,9-6 1,10 0 0,1-2 0,-1 4 0,-6 5 0,-7 10 1,-16 6 0,-12 11-1,-14 8 0,-13 5 1,-10 4-2,-7-1 0,-4-2 0,-2-6 0,4-2-1,3-10-1,8-6-2,5-13-3,16 7-15,-7-25-16,16 7-4,4-23-2,5 0 3</inkml:trace>
  <inkml:trace contextRef="#ctx0" brushRef="#br0" timeOffset="40860.1924">5908 16286 12,'6'-25'36,"3"13"1,-9 12 0,-5 14-18,-8 9-14,4 24 0,-8 10 2,3 16-2,-5 13-1,3 8 0,-1 3-2,5-2 0,4-8-2,4-14-3,21-6-34,-3-22 1,14-16-4,5-21 0</inkml:trace>
  <inkml:trace contextRef="#ctx0" brushRef="#br0" timeOffset="41030.1924">6322 16706 58,'-21'9'41,"6"4"-4,-1-10-5,-7-12-64,23 9-7,9-18 0,11 6-1</inkml:trace>
  <inkml:trace contextRef="#ctx0" brushRef="#br0" timeOffset="41430.1924">6625 16417 53,'17'-2'41,"6"-5"-2,0-14 1,13 1-37,-1 2-2,4 4 1,-2 6-1,-3 11 0,-8 8 0,-7 15 1,-13 11-1,-13 10 1,-13 9 0,-10 8 0,-10 1 0,-7 6 0,-1-4 0,0-7 0,6-10 0,11-8-1,12-10 0,14-11 0,18-8 0,16-16-1,16-11-1,14-5-1,14-8-2,7-6-1,12 8-10,-9-17-26,15 12 1,-12-6-2,2 13 0</inkml:trace>
  <inkml:trace contextRef="#ctx0" brushRef="#br0" timeOffset="41740.1924">7612 16107 55,'0'0'42,"-2"16"-3,-1 10 1,-17 4-37,9 8-2,0 7 1,-2 10-2,5 4 0,0-1-1,4-1-2,-3-12-7,19 4-28,-7-19 0,9-4-2,-2-22 1</inkml:trace>
  <inkml:trace contextRef="#ctx0" brushRef="#br0" timeOffset="41930.1924">7459 16332 65,'-11'6'40,"1"-6"1,10 0-2,19 10-37,4-9-2,11-2-2,3-3-5,21 8-32,-10-7 0,7 11-2,-11-7 2</inkml:trace>
  <inkml:trace contextRef="#ctx0" brushRef="#br0" timeOffset="42140.1924">7369 16808 66,'-16'10'42,"16"-10"-1,19-2 0,9-6-40,12-6-1,10-1-1,10 3-6,-8-9-31,17 12-2,-8-4-1,5 11 0</inkml:trace>
  <inkml:trace contextRef="#ctx0" brushRef="#br0" timeOffset="42660.1924">8285 16382 51,'-32'11'41,"2"21"-2,-12 2 1,4 14-33,-1 4-3,8 6 1,3 4-1,15-1-2,11-4 1,13-10-2,14-8 1,13-11-1,11-11 0,8-10-1,7-18 0,-4-8 2,-3-12-2,-8-4 1,-12-8 0,-10-5 0,-16-7 0,-11 2 0,-11 1-1,-8 2 0,-8 5 0,-4 7-1,-3 10 0,1 8-1,6 13-1,2 7-2,17 25-17,-4-12-19,25 15 0,1-9-2,17 10 2</inkml:trace>
  <inkml:trace contextRef="#ctx0" brushRef="#br0" timeOffset="42830.1924">8820 16681 87,'-13'9'40,"-7"-13"-1,8 3-17,12 1-35,-13-25-27,22 7 0,3-11-1,11 4 0</inkml:trace>
  <inkml:trace contextRef="#ctx0" brushRef="#br0" timeOffset="43180.1924">9303 16299 42,'0'0'41,"-21"-6"2,21 6-2,-27-7-19,15 14-16,-6 2 0,2 14-2,-5 5-1,3 8 1,-2 3-2,5 5 1,3-2-2,10-1 1,10-9-1,12-8 0,15-12-1,14-7 1,15-13-1,11-3 0,11-11 1,9-7-2,5-2 0,-2-4-2,2 5 0,-15-8-6,6 23-14,-34-18-18,-4 18-2,-23-6 0,-9 12-1</inkml:trace>
  <inkml:trace contextRef="#ctx0" brushRef="#br0" timeOffset="43410.1924">9897 16204 70,'-30'14'44,"4"18"-2,-9 5 2,4 23-39,-6 5-1,3 7-2,1 3 1,4 5-2,6-3-1,7-10-2,11-4-7,-3-26-18,27-3-16,-4-17-1,11-5 0</inkml:trace>
  <inkml:trace contextRef="#ctx0" brushRef="#br1" timeOffset="56510.1924">10967 4173 55,'7'-25'35,"-1"13"-1,-5-6 0,9 8-25,-13-8-1,3 18-2,5-19 0,-5 19-2,0 0-1,0 0-1,0 0 0,-7 32 0,-7 5-1,-4 14 0,-10 13-1,-4 12 0,-7 8 1,0 6-1,-1-4 1,7-6-1,8-8 1,14-12-1,13-14 0,19-11 2,21-17-1,20-13-1,22-13 2,18-11-2,11-7 2,10-7-1,1-5-1,-3-1-1,-5 1-1,-15 1-3,-11 16-24,-27-7-9,-7 7 0,-24-5-2</inkml:trace>
  <inkml:trace contextRef="#ctx0" brushRef="#br1" timeOffset="56770.1924">11631 4226 88,'-24'6'37,"9"22"1,-8 9-1,8 21-35,-5 20 0,0 16-1,-5 12 0,-2 9 0,-6 0 2,-1-2-4,3-7 2,4-13-4,14-6-3,-2-27-31,27-8 1,3-26-2,17-11-3</inkml:trace>
  <inkml:trace contextRef="#ctx0" brushRef="#br1" timeOffset="69880.1924">10891 7356 90,'-7'-17'36,"1"6"1,-8 7-1,4 12-34,-3 10 0,4 18-1,-3 12 2,1 22-1,-5 13 1,-1 11-2,-1 5-1,2 3 0,3-3-2,0-15-7,18-5-29,-2-25 0,15-15 0,4-21-1</inkml:trace>
  <inkml:trace contextRef="#ctx0" brushRef="#br1" timeOffset="70060.1924">11122 7870 89,'-25'-1'39,"8"8"0,-5-4 0,8 2-23,14-5-20,-12-8-14,27 5-20,2-9 0,9 3 0,2-7-3</inkml:trace>
  <inkml:trace contextRef="#ctx0" brushRef="#br1" timeOffset="70450.1924">11463 7602 98,'0'0'39,"-6"-17"0,17 15-1,5-6-34,7 2-1,6-3 0,8 0 0,3 0-1,4-1 0,-1 2-1,1 1 0,-6 3 0,-5 1 0,-7 5-1,-5 2 1,-7 8-1,-5 10 0,-8 9 0,-6 14 0,-5 10 0,-6 11 0,-4 8-1,-2 6 0,2 0-1,2-7-2,10-9-2,2-25-15,22-4-19,4-24 0,18-12-1,4-23 1</inkml:trace>
  <inkml:trace contextRef="#ctx0" brushRef="#br1" timeOffset="70790.1924">12089 7626 98,'21'-3'38,"3"-15"2,17 2-3,3-8-34,8 1 0,1-3 1,0 7-2,-9 1 0,-4 9-1,-11 8 1,-9 11-1,-14 13 0,-9 14 0,-13 13-1,-8 11 1,-6 8-1,-1 5 0,-1 0-1,3 0 0,8-8-3,5-16-4,21-3-24,-2-21-8,15-9-1,2-20-1</inkml:trace>
  <inkml:trace contextRef="#ctx0" brushRef="#br1" timeOffset="71080.1924">12323 7297 120,'-28'7'43,"8"7"0,-3-16-2,12 0-38,11 2-8,-14-12-20,25 16-14,-11-4-3,23 3 0,-4-5-2</inkml:trace>
  <inkml:trace contextRef="#ctx0" brushRef="#br1" timeOffset="74500.1924">11157 10228 53,'10'-17'35,"-2"2"1,-8 15 2,0 0-23,17 13-8,-17 9 0,11 25 2,-13 8-2,8 26-1,-7 11-2,1 16-1,-6 7-2,-3 5 0,-3 0 0,-1-6-2,1-11 1,3-17-2,4-16 0,4-19-3,11-11-6,-3-27-28,12-12 0,-5-19-2,5-6 1</inkml:trace>
  <inkml:trace contextRef="#ctx0" brushRef="#br1" timeOffset="85950.3046">10876 13310 35,'-2'-15'32,"2"15"2,-15-10-1,1 5-26,2 13-2,-9-1 0,4 16 2,-13 3-1,5 20 1,-8 6-1,5 16-1,-4 5 0,10 10 0,3 0-3,12 1 0,11-9-1,12-9 0,14-18-1,15-17 0,14-21 0,11-28 0,7-21 0,4-22 1,-1-16 0,-6-11 0,-13-5 0,-20 2-1,-21 6 1,-22 12-1,-24 12-1,-19 18 1,-14 19 0,-9 12-1,3 12-2,2 1-5,30 14-29,6-4-1,26 5-2,16-8 1</inkml:trace>
  <inkml:trace contextRef="#ctx0" brushRef="#br1" timeOffset="86130.3064">11578 13626 72,'-15'25'40,"-2"-16"-2,17-9-2,-16 5-41,9-31-33,25 1 0,2-11-2,11 3 2</inkml:trace>
  <inkml:trace contextRef="#ctx0" brushRef="#br1" timeOffset="86510.3102">12179 13265 59,'0'-20'39,"1"6"0,-9-3 1,2 7-30,-7 6-7,0 18 1,-12 9-1,0 16 0,-6 11-1,-2 16 0,0 8 0,5 6 0,4 0 0,10-7-1,11-8 0,15-12 0,12-14-1,10-17 0,8-14 0,2-12 0,1-10-1,-7-7 1,-6-6 0,-13-1-1,-14-1 1,-16 2-1,-14 5 0,-12 4 0,-7 5 0,-3 2-2,8 7-2,-3-11-22,25 12-13,10-12 1,25 3-2</inkml:trace>
  <inkml:trace contextRef="#ctx0" brushRef="#br1" timeOffset="86840.3135">12571 13274 78,'0'0'41,"-14"1"-1,9 13 0,-8-3-38,2 10 1,-3 8 1,-1 7-1,-2 5 0,0 4-1,3-1 1,5 1 0,7-8-1,9-6-1,10-11 1,16-13-2,11-9 1,10-8-1,9-7 0,3-7-2,4-4 0,-3-8-1,-1 6-3,-13-14-13,1 15-23,-18-7 2,-4 9-2,-20-6 1</inkml:trace>
  <inkml:trace contextRef="#ctx0" brushRef="#br1" timeOffset="87030.3154">12827 13293 81,'-28'37'42,"-2"5"0,11 20 0,-9 4-35,12 8-2,0 3-3,4 6 0,1-1-3,-1-9-3,11 3-22,-5-31-15,17-5-2,-7-24 0,17-10 0</inkml:trace>
  <inkml:trace contextRef="#ctx0" brushRef="#br1" timeOffset="93640.3524">10732 16325 35,'-14'-5'36,"-6"3"2,-4 10-1,-7 6-28,0 13-4,-5 7-1,5 16 3,-5 5-2,9 12 0,3 6-2,14 3 1,10-6-2,16-4 1,14-11-2,13-11 0,12-13-1,11-15 0,8-20 0,3-16 0,-1-13 0,0-15 0,-9-13 0,-8-8 0,-14-5 0,-20 2-1,-18 6 1,-18 9-1,-17 12 1,-21 18-2,-9 16 1,-9 18-2,4 17-1,-2-5-8,23 16-28,8-9 1,25 3-2,18-16 2</inkml:trace>
  <inkml:trace contextRef="#ctx0" brushRef="#br1" timeOffset="93820.3524">11474 16515 59,'-10'29'40,"-12"-10"-1,2 1 0,-8-10-37,6-10-3,10 0-6,-4-15-29,19 4-2,3-7-2,12 3 1</inkml:trace>
  <inkml:trace contextRef="#ctx0" brushRef="#br1" timeOffset="94210.3524">11752 16424 18,'0'0'37,"3"-10"2,-3 10-2,0 0-19,2 31-7,-12-9-3,5 17 1,-10 2-4,6 7-1,-6 3 0,7-3 0,2-4-2,8-7 1,8-9-1,11-11 0,12-11-1,9-6 0,11-10-1,5-6 0,5-6-1,2-4-1,-2-3-2,-7-10-5,2 10-32,-22-13 1,-4 10-2,-17-6 2</inkml:trace>
  <inkml:trace contextRef="#ctx0" brushRef="#br1" timeOffset="94640.3524">11946 16508 7,'-3'14'35,"3"-14"1,0 0 2,1-23-22,12 23-3,-16-17-2,14 15-2,-11 2-1,0 0-4,10 18 0,-10 13-1,-6 13-1,-2 14 1,-4 9-2,0 5 0,-3 3-2,1-11-1,7-3-6,-6-20-32,24-10 1,-11-31-3,35 4 2</inkml:trace>
  <inkml:trace contextRef="#ctx0" brushRef="#br1" timeOffset="95610.3524">12520 16547 41,'4'-18'37,"-4"18"0,3-26-9,-3 26-23,-11 16-1,2 10 0,-12 3 2,3 12 0,-6 0 0,5 4-2,0-6 1,9 3-1,7-12-1,15-4 0,11-14-2,15-8 0,9-8-1,12-7 0,7-6 0,1-11-2,1-3 1,-5-9-4,0 7-4,-22-19-28,7 8-1,-22-10-2,-1 7 0</inkml:trace>
  <inkml:trace contextRef="#ctx0" brushRef="#br1" timeOffset="95780.3524">12820 16392 58,'-33'63'40,"-3"7"-1,12 15 1,-1-2-36,6 0-3,9-5 0,7-12-3,9-8-3,1-19-31,21-10-2,0-26-4,12-7 3</inkml:trace>
  <inkml:trace contextRef="#ctx0" brushRef="#br1" timeOffset="95960.3524">12912 16060 69,'-9'10'41,"-1"9"-12,-1-9-28,10 4-41,1-14-2,0 0 1</inkml:trace>
  <inkml:trace contextRef="#ctx0" brushRef="#br1" timeOffset="131600.6698">5987 5439 76,'12'-15'38,"-12"15"-2,0 0 0,5 13-30,-10 3-4,4 8-1,-1 6-1,2 5 0,2 5-2,1 1 0,7 5-5,-6-15-19,14 8-10,-4-12 2,3 0-3</inkml:trace>
  <inkml:trace contextRef="#ctx0" brushRef="#br1" timeOffset="131810.6724">5890 5667 81,'-23'-2'39,"-1"-1"-1,12 8 0,1-3-34,11-2-2,13 1-1,11-4-1,9 0-3,8-4-3,17 8-5,-5-12-21,14 9-4,-7-5-3,2 7 2</inkml:trace>
  <inkml:trace contextRef="#ctx0" brushRef="#br1" timeOffset="132000.6724">5830 6059 89,'-10'7'39,"22"-6"-1,14-17 1,24-7-35,12-4-8,10-12-11,10 11-23,-2-4 3,4 11-5,-9 3 2</inkml:trace>
  <inkml:trace contextRef="#ctx0" brushRef="#br1" timeOffset="141150.6724">6706 5504 67,'4'-22'36,"4"8"0,-6-2 1,-2 16-33,0 0 0,13 15-1,-11 14 1,1 15 0,-4 11-2,-1 10 2,-2 7-1,1 7-1,-1-2 0,1-8-2,6-2-5,-4-22-20,15-2-12,1-18 0,14-6-2</inkml:trace>
  <inkml:trace contextRef="#ctx0" brushRef="#br1" timeOffset="141330.6724">7164 5750 95,'0'0'37,"-23"-4"2,12 8-2,-3-3-40,-1-7-5,15 6-30,0 0 0,0 0 0,16-1-1</inkml:trace>
  <inkml:trace contextRef="#ctx0" brushRef="#br1" timeOffset="159510.6724">7717 5541 71,'7'-11'37,"-9"-1"0,2 12 0,0 0-32,0 0-2,-15 1 0,11 13-1,-4 8 0,0 12 0,-6 17-2,-6 12 1,-4 17 1,-7 12-1,-3 7 1,-1-2-3,9-1-5,-3-19-29,26-14 1,12-27-2,21-17-3</inkml:trace>
  <inkml:trace contextRef="#ctx0" brushRef="#br1" timeOffset="160280.6724">7998 5577 51,'6'-17'34,"-6"17"-1,-2-15 1,2 15-26,-26 11-1,6 10 2,-16 2-3,-3 18-1,-13 8 2,-3 16-1,-7 7 0,6 12 0,1 1-1,9 4-1,6-5 0,13-5-2,12-11-1,15-11 0,9-12-1,12-11 0,9-15 1,8-12-1,8-14 0,6-11 1,4-15-1,3-9 1,-1-6 0,-7-3-1,-10 0 1,-12 5-1,-17 7 0,-14 10 0,-19 14 1,-17 13-2,-17 11 1,-7 8 0,-9 6-1,3 3 0,8 1-1,8-6-1,20-2-3,11-23-23,39 3-11,11-20 1,25-2-2</inkml:trace>
  <inkml:trace contextRef="#ctx0" brushRef="#br1" timeOffset="160800.6724">8561 5668 82,'-16'-22'39,"-6"13"-1,-16 1 0,-1 12-35,-10 4 0,3 9 0,0 4-1,7 7-1,11 0 0,16-2 3,14-2-4,19-2 3,16-1-3,9 0 2,10 1-2,2 1 2,-2 4 0,-6 8-3,-9 7 4,-15 6-4,-15 6 3,-15 3-2,-14 0 3,-12 0-3,-12-8 1,-4-6-1,-1-14 1,2-14-1,9-17 1,10-17-1,12-17 1,15-16-1,14-12-2,10-11 3,9-7-3,4 0-1,3 7-1,-5 6-1,2 21-9,-16 2-25,3 21 1,-10 7-3,2 18 1</inkml:trace>
  <inkml:trace contextRef="#ctx0" brushRef="#br1" timeOffset="161150.6724">9373 5539 70,'-27'30'38,"-2"18"-1,-15 0 0,0 14-24,-10-4-5,2 7-3,0-3-1,3-1-2,12-4-3,5-19-9,20 0-26,5-16-1,18-6-1,0-19 0</inkml:trace>
  <inkml:trace contextRef="#ctx0" brushRef="#br1" timeOffset="161470.6724">8989 5378 75,'-42'7'37,"9"16"0,-3-1 0,14 7-30,5-4-4,17 1 1,11-9-2,12-2-1,9-9 1,9-5-1,1-7 1,-2-4-1,-6-5 0,-6-5 0,-16-1 0,-10 1 0,-16 0-1,-9 5-1,-8 7-1,-5 2-1,6 13-4,-7-2-7,15 20-24,0-2 0,16 13 0,5-4 1</inkml:trace>
  <inkml:trace contextRef="#ctx0" brushRef="#br1" timeOffset="161770.6724">9362 5855 97,'-12'30'37,"-5"-10"4,8 11-4,-2-5-30,9 1-4,5-5 3,10-2-4,8-9 0,6-4 0,5-9-1,2-6 0,-3-8-2,-2-5 2,-8-3-2,-6-3 2,-11 1-4,-8 1 2,-5 6-5,-12 1 0,8 14-29,-16-2-5,6 13 2,-6-1-3</inkml:trace>
  <inkml:trace contextRef="#ctx0" brushRef="#br1" timeOffset="177870.6724">5846 8413 18,'0'0'29,"-3"-15"2,3 15 2,0 0-17,-13-13-2,13 13-3,0 0-1,0 0-2,0 0-2,2 16-2,2-6-1,0 7-2,0 4 1,0 7-2,-1 4-2,-4 3 0,2 5-4,-6-5-5,11 5-19,-7-8-4,5-3 0,1-9-1</inkml:trace>
  <inkml:trace contextRef="#ctx0" brushRef="#br1" timeOffset="178100.6724">5654 8579 80,'-28'3'36,"14"-3"0,6-12-1,12 0-33,14-7-1,13 1-2,12 4-2,2-4-8,13 16-24,-9 6 1,2 13-2,-11 4 0</inkml:trace>
  <inkml:trace contextRef="#ctx0" brushRef="#br1" timeOffset="178390.6724">5667 8997 75,'-15'11'37,"13"0"-1,2-11 1,35-4-32,2-8-2,19-3-1,11-6 0,11-2-2,4 6-5,-7-9-22,2 11-9,-14-1 1,-6 11-3</inkml:trace>
  <inkml:trace contextRef="#ctx0" brushRef="#br1" timeOffset="182860.6724">6641 8427 66,'-14'0'35,"-1"-1"-1,15 1 1,-16-3-30,16 3 0,16-11-2,9 3 0,9-6 0,16 0 0,5-5-1,11 0 0,3-1 0,-1 4-1,-4 2 0,-9 7-1,-13 6 0,-13 11 0,-17 10 0,-15 10 0,-15 8 0,-11 7 0,-12 5 0,-3 2 0,-1-2 0,3-5 0,8-6 0,9-8 0,16-7 0,15-6 0,16-7 0,13-4 1,10-2-1,7 2 1,2-3 0,0 4 0,-7 3 2,-7 6-2,-14 6 2,-12 6-2,-19 4 1,-13 7-1,-13 1 0,-8 3-1,-3-1 0,-1-10-3,7-2-3,1-21-22,25-1-10,7-21 0,22-5-1</inkml:trace>
  <inkml:trace contextRef="#ctx0" brushRef="#br1" timeOffset="183060.6724">7639 8735 97,'0'0'39,"-19"5"-1,19-5-3,-17 3-36,17-3-4,0 0-12,13-9-21,7 4 2,0-9-3,11 3 2</inkml:trace>
  <inkml:trace contextRef="#ctx0" brushRef="#br1" timeOffset="183480.6724">8243 8292 75,'2'-16'38,"-2"16"-1,-4-15 0,4 15-27,-31 21-6,5 12 1,-10 12-2,-6 18 1,-6 9 0,0 16-2,-1 2 2,7 1-2,7-7 1,13-5-2,13-14 1,14-11-1,14-14 0,12-18-1,11-13 0,6-13 0,3-11 0,0-10 0,-5-10 0,-7-7-1,-11-2-2,-13-3 1,-12 2-2,-14 2 2,-8 11-2,-9 4 1,-2 14-3,-4 5 1,8 20-12,-1-6-20,17 7 1,10-12-2,7 17 1</inkml:trace>
  <inkml:trace contextRef="#ctx0" brushRef="#br1" timeOffset="183730.6724">8951 8311 89,'-34'40'37,"-23"11"1,-2 18 0,-13 5-35,-3 11 0,-1 2 0,6-3-1,8-6-2,11-13-4,25-4-10,9-26-24,26-12 1,10-26-2,19-8 1</inkml:trace>
  <inkml:trace contextRef="#ctx0" brushRef="#br1" timeOffset="184040.6724">8653 8145 96,'-43'7'39,"5"15"0,-6-3-2,10 9-35,10-5 0,12 1 0,12-7-1,13-3 1,10-8-2,10-6 0,6-6 1,-1-3-1,-3-6 1,-7-3 0,-10-2-1,-7-2 1,-11 1-1,-9 2-1,-8 5-1,-6 5 0,-2 11-2,-7 4-2,9 18-6,-12 0-25,18 16-1,0-1 1,16 10-2</inkml:trace>
  <inkml:trace contextRef="#ctx0" brushRef="#br1" timeOffset="184350.6724">9007 8743 95,'-23'29'39,"-9"-2"2,5 6-1,-3-2-35,10 4-1,10-2 0,11 3-2,12-7 1,13-6-1,13-11-1,11-8 0,4-10 0,3-9-1,-3-13 0,-6-5 0,-12-4-1,-13-1 1,-19 1-3,-16 4 1,-15 9-3,-14-3-8,3 21-24,-12-1-4,9 12 1,-2-2-2</inkml:trace>
  <inkml:trace contextRef="#ctx0" brushRef="#br1" timeOffset="188870.6724">6300 11537 65,'5'-12'36,"-5"-2"0,0 14-1,-1-11-31,1 11-1,-4 16-1,1 5 0,-3 6-1,0 4 0,2 9-5,-7-4-5,15 8-21,-9-11-5,7-2-2,-2-10 2</inkml:trace>
  <inkml:trace contextRef="#ctx0" brushRef="#br1" timeOffset="189040.6724">6165 11689 71,'-32'-1'38,"12"6"-1,1-5 0,19 0-32,10-1-2,15-5-1,11-3-4,4-9-5,16 9-28,-5-5-2,1 11 0,-9-1-1</inkml:trace>
  <inkml:trace contextRef="#ctx0" brushRef="#br1" timeOffset="189250.6724">6110 12090 85,'-17'7'40,"17"-7"-1,8-12 0,17-5-40,17-5-2,10-9-2,16 5-4,-6-11-11,15 11-17,-6 0-1,3 10-1,-10 3 2</inkml:trace>
  <inkml:trace contextRef="#ctx0" brushRef="#br1" timeOffset="189520.6724">7044 11631 68,'0'0'38,"-20"9"-2,-1 19 3,-11 3-32,1 9-4,-3 4 0,4 4-1,2 2-2,6-3-1,13-1-4,5-17-6,24 1-26,3-15 0,13-3-1,4-18 1</inkml:trace>
  <inkml:trace contextRef="#ctx0" brushRef="#br1" timeOffset="189840.6724">7353 11594 66,'-15'-13'36,"-5"18"2,-10 9 0,6 20-28,-13 5-4,8 14-1,0 0 0,11 5-1,7-6-1,17-6-2,12-12 1,15-16-3,10-12 2,8-14-1,3-12 0,1-9 0,-3-7-1,-9-5 2,-12-1-1,-13 2-1,-11 3 0,-15 3-1,-6 6-1,-9 3 0,2 12-5,-9-7-30,19 12 1,2-3-2,9 11 1</inkml:trace>
  <inkml:trace contextRef="#ctx0" brushRef="#br1" timeOffset="190090.6724">8280 11526 87,'-39'23'39,"-4"13"2,-18 2-1,-7 9-38,4 5 0,2 2-1,4 0 0,7-3-3,13-4-1,8-16-8,25-3-27,3-18-1,19-6-1,3-19 0</inkml:trace>
  <inkml:trace contextRef="#ctx0" brushRef="#br1" timeOffset="190390.6724">7949 11323 80,'-42'23'40,"-4"1"-2,11 8 2,1-4-35,17-3-1,10-6-2,14-4 0,13-9-1,10-5 0,6-8 0,2-5-1,-1-5 1,-3-4-1,-9-2 0,-9-1 0,-11 2 0,-13 1-2,-7 7 0,-11 5-1,-2 13-3,-8-1-3,10 24-16,-9-4-12,13 14-1,0-2-1,15 7 3</inkml:trace>
  <inkml:trace contextRef="#ctx0" brushRef="#br1" timeOffset="190690.6724">8224 11747 89,'-38'30'39,"10"7"1,-2-9 1,13 3-40,15-5 1,15-5-1,13-8 0,12-6 1,8-8-1,4-5-1,0-6 1,-7-5 0,-9-4 0,-16-1-1,-13 0 1,-17 3 0,-11 1-4,-13-1-2,7 13-33,-11-4-3,12 9 0,0-4-1</inkml:trace>
  <inkml:trace contextRef="#ctx0" brushRef="#br1" timeOffset="199960.6724">6203 14675 11,'6'-18'34,"1"4"2,-6-1 1,9 12-25,-10 3-2,0 0-1,0 0-3,-6 25 0,3-9-3,5 6-3,1 1-1,1-1-3,7 4-2,-7-13-12,14 5-17,-7-7-4,6 0 3</inkml:trace>
  <inkml:trace contextRef="#ctx0" brushRef="#br1" timeOffset="200180.6724">6131 14823 35,'-14'2'35,"1"-3"2,13 1-3,-1-12-30,13 3-2,5-5-1,8-4-3,8 4-3,-3-13-12,11 13-18,-4 3 1,-1 7-2</inkml:trace>
  <inkml:trace contextRef="#ctx0" brushRef="#br1" timeOffset="200390.6724">6173 15060 44,'0'0'37,"11"14"1,4-18-2,11-1-35,9-5-4,4-14-9,14 5-22,2-10-3,5 2 1</inkml:trace>
  <inkml:trace contextRef="#ctx0" brushRef="#br1" timeOffset="213280.6724">6874 14648 12,'0'0'33,"2"-15"3,-2 15 0,-13-15-21,13 15-4,0 0-2,0 0-3,-3 18-1,6 9-2,-3 9-1,5 15 0,-3 8-1,0 11-2,0 6-1,-1 3 0,0-4 0,-5-11-3,9 2-7,-13-27-17,14-1-8,-5-17 0,9-7 1</inkml:trace>
  <inkml:trace contextRef="#ctx0" brushRef="#br1" timeOffset="213670.6724">7013 14718 27,'0'0'35,"-10"-12"3,10 12-1,0 0-25,12 10-6,1-16-1,12 1 2,5-10-1,11 0-1,3-5-2,9 0-1,0 0 1,3 4-2,-5 5 0,-8 10 0,-8 12-1,-11 12 0,-11 14-1,-14 12 0,-11 14 1,-11 11-1,-6 8 0,-4 4 0,0 0 0,3-7-1,7-7-2,5-22-7,24-9-26,2-23-2,22-16 0,4-23-1</inkml:trace>
  <inkml:trace contextRef="#ctx0" brushRef="#br1" timeOffset="213850.6724">7786 14900 63,'-20'24'41,"-8"-6"-1,7 2 1,-2-15-42,8-6-1,15 1-7,2-21-28,20 5-2,2-11-1,15 3 1</inkml:trace>
  <inkml:trace contextRef="#ctx0" brushRef="#br1" timeOffset="214250.6724">8229 14588 53,'0'0'40,"-8"-11"-2,8 11 2,-29 9-34,10 11-2,-7 9 0,-3 16-1,-13 12-1,0 14 0,-2 2 0,6 7-1,5-5 0,9-4 0,10-9 0,18-13 0,16-15 0,11-16 0,12-12-1,5-11 0,2-8 1,-2-6-1,-8-8 1,-11-3-2,-14 3 0,-15-2-1,-15 6 0,-17 3-2,-9 7-1,-9 1-2,6 18-10,-8-12-22,18 6-1,2-4 0,32 4 1</inkml:trace>
  <inkml:trace contextRef="#ctx0" brushRef="#br1" timeOffset="214600.6724">8944 14591 49,'-18'9'39,"4"9"0,-5 1-1,4 12-30,-14 1-1,0 16-3,-13 5-1,-2 8-1,-6 3-1,3 1-1,0-5-1,7-7-2,12-5-4,0-22-28,27-9-3,1-17-3,27-17 2</inkml:trace>
  <inkml:trace contextRef="#ctx0" brushRef="#br1" timeOffset="214940.6724">8593 14463 66,'-30'8'39,"6"9"0,-3-3 0,0 3-37,18-2-2,9-2 1,0-13 0,24 17-1,-2-14 1,8-3-1,3-6 1,-2-1-1,-2-5 1,-5 0 0,-8-4 0,-7-1 0,-13 1 0,-11 2-1,-9 5-1,-6 3 0,-5 6-1,-5 4-2,9 12-4,-9-7-27,22 13-3,7-5-2,15 4 2</inkml:trace>
  <inkml:trace contextRef="#ctx0" brushRef="#br1" timeOffset="215250.6724">8952 14859 57,'-21'41'41,"5"6"-1,-5-7 1,9 2-34,3-6-3,8-5-1,8-9-1,7-8 0,8-12-1,7-9 0,3-7 0,1-5 0,-4-6 0,-7-1-1,-7 0 1,-10 2-1,-8 6-1,-10 3-1,-5 8-2,-12-8-14,9 21-23,-6-5 1,11 7-3,0-7 1</inkml:trace>
  <inkml:trace contextRef="#ctx0" brushRef="#br1" timeOffset="222750.6724">6118 17417 36,'14'-10'35,"-3"-3"0,1 3-1,-12 10-32,13-14-1,-13 14 0,14 11 1,-12 4-1,2 8 1,-5 4-2,0 4-1,3 4-2,-6-1-4,4-34-10,0 0-15,6 54-2,-6-54 0</inkml:trace>
  <inkml:trace contextRef="#ctx0" brushRef="#br1" timeOffset="222970.6724">6062 17514 47,'0'0'38,"-15"2"-1,15-2-1,18-4-35,1-1-2,11-1-4,-2-2-19,16-1-12,-2-5-1,9 2 1</inkml:trace>
  <inkml:trace contextRef="#ctx0" brushRef="#br1" timeOffset="223270.6724">6155 17727 56,'0'0'41,"0"0"-3,0 0 3,-33 11-36,48-17-4,19-7-2,15-2-10,6-4-26,14-7-2,0 6-1,-3 1-1</inkml:trace>
  <inkml:trace contextRef="#ctx0" brushRef="#br1" timeOffset="223940.6724">6716 17459 51,'19'0'40,"1"-13"-2,19-3-2,5-7-34,9 0-1,5-7 2,3 6-1,-5 3-1,-6 8 0,-13 8-1,-12 9 0,-14 11 1,-14 7-1,-12 10 0,-8 6 1,-7 1-1,-1 1 0,1-5 0,3-4 1,7-5 0,11-4-1,10-6 1,12-8 0,9-1-1,7-3 1,1 2-1,-30-6 1,0 0 3,49 21-3,-49-21-1,0 0 1,24 46 1,-24-46-3,0 49 3,0-49-3,-12 50-3,12-50-1,-11 48-23,11-48-12,0 0 0,0 0 2</inkml:trace>
  <inkml:trace contextRef="#ctx0" brushRef="#br1" timeOffset="224470.6724">7515 17333 61,'11'2'40,"2"-3"0,-13 1 0,29-14-38,-12 11-1,4-2 0,1 2 0,1 3-1,-1-1 0,-1 3 0,-3 1 0,-1 4 1,-5 1-2,-1 4 2,-4 2-1,-3 1 0,-3 2 0,-1 3 0,-1-1 0,-1 0 1,1-2-1,1-2 0,0 0 0,3-1 0,-3-14 0,15 14 0,-1-12 0,2-2-1,3 0 1,3 0 1,-1-4 0,0 7 0,-5 4-1,-2 3 1,-8 9 0,-6-19-1,0 0 0,0 0-1,-19 68 2,19-68-1,-31 49 1,31-49-3,-35 54 2,35-54-4,0 0-7,-54 63-31,54-63 3,0 0-2,0 0 0</inkml:trace>
  <inkml:trace contextRef="#ctx0" brushRef="#br1" timeOffset="224890.6724">8536 17349 53,'-13'25'40,"-13"3"-2,-7 11 1,33-39-39,-55 58 1,55-58 1,-62 74-3,62-74 2,-66 85-4,66-85-7,-66 84-23,66-84-4,-53 71-3,53-71 1</inkml:trace>
  <inkml:trace contextRef="#ctx0" brushRef="#br1" timeOffset="225260.6724">8122 17113 44,'-19'3'37,"5"6"3,-1 1-3,9 2-33,-1 3-2,8 1 0,4-1 0,3-2 1,2-3-1,7-4 0,-2-7 0,4-4-1,0-6 0,1-5 1,-3-1-2,-3-3-1,-5-1 1,-4 2-1,-8 1 1,-6 7-1,-7 5 0,-6 8 1,-4 5 0,-1 10 2,-1 7-3,2 4 1,10 7-6,-2-3-28,19 2-4,5-10-1,16-1 0</inkml:trace>
  <inkml:trace contextRef="#ctx0" brushRef="#br1" timeOffset="225710.6724">8630 17595 48,'0'0'35,"0"0"5,0 0-7,0 0-24,0 0-1,0 0-2,0 56-2,0-56-3,0 0 3,2 50-2,-2-50 1,0 0-1,0 0-1,27 51 1,-27-51-2,40 4 3,-15-19-3,0-8 1,-4-14-1,1-5 0,-12-1 0,-5 9 0,-13 15-1,-8 17 0,-3 14 0,19-12-3,0 0-5,0 0-31,-47 58 2,47-58-3,0 0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0T20:06:52.04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1193 5375 75,'-1'-19'36,"2"3"-2,-3 0 1,2 16-32,0 0-1,4 13 0,1 11-1,2 12 1,-3 6-2,1 7 1,1 5-5,-5-7-3,12 5-23,-10-15-4,4-5-1,-3-13 1</inkml:trace>
  <inkml:trace contextRef="#ctx0" brushRef="#br0" timeOffset="191.0191">1136 5588 82,'-25'-10'36,"6"7"0,2-3-1,17 6-29,0 0-3,15-18-1,14 3-2,9-8-3,14 4-4,-3-14-21,13 9-7,-4-2 0,1 12-3</inkml:trace>
  <inkml:trace contextRef="#ctx0" brushRef="#br0" timeOffset="423.0423">1101 5974 90,'-12'0'38,"12"0"-2,10-16 1,12-2-31,8-6-4,13-1-1,6-1-3,2-2-4,13 12-29,-10-4-3,0 11 2,-9 2-5</inkml:trace>
  <inkml:trace contextRef="#ctx0" brushRef="#br0" timeOffset="3082.3082">2242 5528 83,'11'-7'38,"3"-7"-2,13 9 0,7-7-33,11 4-1,9-1 0,2 2 1,0 1-1,-2 5-1,-6 4 0,-6 9 0,-16 11 0,-11 10-1,-18 12 0,-13 15 0,-19 8 2,-12 9-1,-7 3 0,-7-1 1,4-5 0,6-8-1,9-9 1,16-12-1,20-14-1,21-10 1,21-15-1,17-12-1,19-9-1,10-14-4,21 4-20,-2-18-12,10 1 1,-5-11-1,-2 4-1</inkml:trace>
  <inkml:trace contextRef="#ctx0" brushRef="#br0" timeOffset="3315.3315">3637 5498 69,'-36'32'36,"0"12"-1,-8 6 0,1 9-31,-8 12 0,-1 12 1,-4-2 0,6 2-1,5-8-2,6-13-6,23-6-27,3-28-3,13-28-2,26-4-1</inkml:trace>
  <inkml:trace contextRef="#ctx0" brushRef="#br0" timeOffset="3697.3697">3213 5375 82,'-36'24'38,"-1"-7"-2,10 8 2,-3-7-34,19 4 0,7-5-2,15-2 0,7-6-1,12-1 0,6-6 0,5-6 0,-1-6 0,-1-4-1,-5-6 1,-7-2 0,-11-1 0,-10 1-1,-11 3-1,-10 4 1,-8 6-1,-8 5-1,-4 12-1,-4 7 0,2 19-3,-4 0-2,17 22-12,-2-9-17,21 9 1,6-6-2,22 0 3</inkml:trace>
  <inkml:trace contextRef="#ctx0" brushRef="#br0" timeOffset="3998.3998">3795 5917 82,'-20'12'38,"3"9"-2,-10-2 3,10 6-30,-5 0-5,9 8 1,4-4-2,9 1 0,4-7-2,9-3 2,5-9-2,6-6 1,0-9-1,3-9 1,-3-6-1,-3-6 0,-6-1 0,-8-4-1,-6 3-1,-8 1-1,-5 12-4,-15-1-27,8 17-6,-10 1 0,11 8-2</inkml:trace>
  <inkml:trace contextRef="#ctx0" brushRef="#br0" timeOffset="5092.5092">1121 8380 81,'6'-22'36,"-6"22"-1,3-15 0,-3 15-32,0 0-1,7 14 1,-7 5-1,3 10-1,-3 6 0,2 3-1,1 6-2,0-5-3,7 6-9,-8-14-20,9-3 0,-5-16-2,5-2 2</inkml:trace>
  <inkml:trace contextRef="#ctx0" brushRef="#br0" timeOffset="5282.5282">1035 8554 87,'-17'4'36,"0"-6"-1,17 2 1,0 0-31,0 0-1,25 8-1,1-10-3,7 2-3,1-9-8,10 11-24,-6-6-1,4 8 0,-10 0-2</inkml:trace>
  <inkml:trace contextRef="#ctx0" brushRef="#br0" timeOffset="5485.5485">1058 8914 93,'0'0'38,"4"13"-2,11-25 2,21 2-33,0-3-3,8 0 0,6 9-11,-6-9-26,7 6-3,-9-2 1,4 6-4</inkml:trace>
  <inkml:trace contextRef="#ctx0" brushRef="#br0" timeOffset="21723.1721">2069 8451 68,'11'-26'35,"-5"1"-1,4 10 2,-7 2-31,-3 13 1,7 24-1,-5 14 1,-7 14-2,-2 20 1,-7 8-2,1 15-1,-6 4-1,2-3-1,2-4-3,0-22-12,12-4-21,6-24-1,13-17-1,5-22 1</inkml:trace>
  <inkml:trace contextRef="#ctx0" brushRef="#br0" timeOffset="21889.1887">2357 8846 75,'-17'3'39,"2"8"-2,-3-7-2,7-4-18,11 0-54,0 0 1,15-16 0,3 0-4</inkml:trace>
  <inkml:trace contextRef="#ctx0" brushRef="#br0" timeOffset="22362.236">2711 8651 96,'0'0'38,"-2"-22"0,23 2-3,10-11-35,10-1-1,9 0 1,4 2 0,2 7 0,-5 10 0,-12 13 0,-11 13 0,-14 12 0,-13 8 1,-16 8 0,-8 4 1,-7-1-1,-1-4 0,5-7-1,6-8 1,12-10 0,8-15-1,22 3 0,9-10 0,9 0 0,5 0 0,-1 6 0,-2 7 1,-9 8 0,-11 12 1,-11 10-1,-15 8 0,-13 4 0,-8 5-1,-4-1 1,-3-3-5,5 1-6,-3-20-27,16-2-1,3-16 1,11-12-2</inkml:trace>
  <inkml:trace contextRef="#ctx0" brushRef="#br0" timeOffset="22817.2815">3556 8501 99,'-17'12'40,"5"1"0,0-15-3,12 2-35,11-11-1,10-1-1,8-4 1,7 1-1,3 0 1,0 3-2,0 7 1,-9 7 1,-8 11-1,-11 7 0,-14 9 0,-11 5 1,-7 2 0,-1 1 0,-2-1-1,2-2 1,4-7 0,10-5-1,12-5 1,12-3-1,7-1 0,8-1 1,3 1 1,2 6-1,-5 4 0,-7 6 0,-10 3 1,-10 7-2,-12 4 2,-11 1-3,-5-2-1,-6-6-1,4 2-6,-7-16-28,21-1-3,-1-21 1,13 0-2</inkml:trace>
  <inkml:trace contextRef="#ctx0" brushRef="#br0" timeOffset="23034.3032">4354 8548 92,'-43'53'39,"0"19"1,-11-3-5,3 11-31,0-3-2,6-6-3,14-1-7,2-22-28,23-10-1,7-28-1,20-15-1</inkml:trace>
  <inkml:trace contextRef="#ctx0" brushRef="#br0" timeOffset="23346.3344">4226 8293 107,'-43'21'40,"7"10"0,-1-11-8,14 8-29,11-9-1,14-3 0,11-10 0,12-9-1,8-9 0,3-5-1,1-4 1,-5-3-1,-4 0 0,-9 1 0,-11 8 0,-8 15-1,-21-10 1,-1 18-1,-5 9 0,-4 6 0,0 10-3,-1 1-3,16 12-29,-1-11-3,13 8 1,4-9-3</inkml:trace>
  <inkml:trace contextRef="#ctx0" brushRef="#br0" timeOffset="23637.3635">4406 8892 62,'-8'24'37,"7"3"-1,1-10 1,10 7-14,1-18-18,13 0 0,0-10 0,10-3-1,-5-10-1,6 2 2,-11-8-1,0 1 1,-12-2-3,-8 2 2,-13 5-3,-9 4 1,-6 5-3,-9 0-2,11 16-15,-14-13-22,16 9-1,-2-7 0,22 3-1</inkml:trace>
  <inkml:trace contextRef="#ctx0" brushRef="#br0" timeOffset="27149.7147">2127 11454 48,'0'0'32,"4"22"2,-10-1-2,2 19-25,-7 10-1,5 19-1,-10 11 2,5 15-2,-8 3-1,6 1-2,0-4-2,2-13-5,15-9-21,-2-26-9,16-16-2,3-23 0</inkml:trace>
  <inkml:trace contextRef="#ctx0" brushRef="#br0" timeOffset="27708.7706">2847 11545 48,'-9'20'31,"-7"6"2,-6 11-3,-3 9-29,-4 5 1,1 7-1,-2-2 1,5 1-2,4-5 0,5-12-6,13-5-11,3-19-14,0-16-1,22-7 1</inkml:trace>
  <inkml:trace contextRef="#ctx0" brushRef="#br0" timeOffset="28060.8058">2707 11420 60,'-29'-8'36,"5"13"-2,-8 3 1,10 14-28,-3-6-4,7 3 0,7-1-2,7 0 0,8-3 0,9-4 0,6-3 0,6-4 0,2-4 0,2-3 0,-3-4 0,-3-2 1,-6-2-1,-6-1 0,-8-2 0,-4 2 0,-8-1 0,-4 4 0,-3 0-1,-1 2 0,-1 4 0,2 6-1,2 7-2,1 4-1,12 13-7,-7-3-24,16 11-1,0-2 0,11 7 0</inkml:trace>
  <inkml:trace contextRef="#ctx0" brushRef="#br0" timeOffset="28379.8377">2985 11850 49,'0'0'34,"-14"12"3,7 2-1,-8-1-26,5 10-2,-4 0-2,7 8 0,-1-2-2,8 1-1,1-3 0,9-3 0,4-10-2,9-10 1,5-11-1,3-8 0,1-9 1,-1-2-2,-6-7 1,-6 0-1,-10 5 0,-12 5-1,-11 9-2,-11 7 0,-1 13-3,-11-5-15,11 19-18,-4-6 1,15 5-2,5-8 1</inkml:trace>
  <inkml:trace contextRef="#ctx0" brushRef="#br0" timeOffset="30181.0178">2153 14663 15,'0'0'33,"-8"-10"-1,-2 9 1,-1 8-20,-9-1-8,3 10-1,-7 0 0,4 10-1,-5 3 1,6 12-1,-1 2 1,6 10-1,5 3 0,9 3 0,8-2-1,10-3-1,5-10 0,9-11 0,5-17 2,6-15-2,1-20 0,1-13 0,-5-15 1,-4-9-1,-8-6 0,-9-1 0,-8 2-1,-10 3 2,-9 8-1,-10 9 0,-4 11-1,-4 11-1,-2 18-2,-6 5-3,11 20-10,-5-3-21,16 12-3,1-6 2,16 3 0</inkml:trace>
  <inkml:trace contextRef="#ctx0" brushRef="#br0" timeOffset="30354.0351">2752 14825 50,'-12'11'33,"4"1"-10,8-12-22,0 0-38,2-19 1</inkml:trace>
  <inkml:trace contextRef="#ctx0" brushRef="#br0" timeOffset="30802.0799">3248 14543 53,'-22'-1'37,"-1"8"0,-12-7-1,5 12-29,-10-4-3,7 9 1,-3-1-3,8 6 1,6-1-2,8 2 2,10-3-3,13-1-1,9-4 1,16-1-1,9 0 1,7 0-1,3 1 1,3 3-1,-6 5 1,-4 6 0,-9 7 0,-14 6 0,-12 3 0,-13 5 1,-11 0-1,-9-4 0,-7-5 0,-2-8 0,-2-13 0,0-10 0,4-16 0,7-15 0,7-15 0,8-12 0,9-11-1,7-9 1,7-3 1,5-3-1,5 7-1,-3 1-4,13 15-30,-14 3-2,7 16-1,-8 2 0</inkml:trace>
  <inkml:trace contextRef="#ctx0" brushRef="#br0" timeOffset="31185.1182">4043 14571 43,'-10'19'34,"-4"14"1,-12 5-1,-1 14-30,-11 2-1,1 7-1,-4-1-3,5-1-1,8-7-2,2-20-8,21-4-23,5-28-1,15 1 1</inkml:trace>
  <inkml:trace contextRef="#ctx0" brushRef="#br0" timeOffset="31519.1516">3739 14454 55,'-23'10'37,"5"12"-1,-1-6-4,7 8-28,3-2-1,8 2 0,2-3-1,6-5 0,6-7 0,6-5-1,4-10 0,2-5-1,0-7 1,-2-1 0,-4-6 0,-6 1 0,-9 1-1,-8 4 1,-9 5-1,-6 7-1,-3 10-2,-5 3-2,5 16-6,-7-4-25,15 15-3,1-7 2,14 8-3</inkml:trace>
  <inkml:trace contextRef="#ctx0" brushRef="#br0" timeOffset="31854.1851">4182 14868 37,'-14'21'38,"-8"-3"1,8 8-2,-7-6-29,12 5-2,-1-5 0,13 2-3,4-4-1,8-2 0,5-5-1,8-6 0,2-3 0,2-6 0,-3-5-1,-4-6 1,-6-3 0,-8-3-1,-6-1 1,-12 1-2,-8 1 1,-6 1-2,-3 6-3,-6-5-8,8 15-24,-6-2-2,10 9-2,0-4 2</inkml:trace>
  <inkml:trace contextRef="#ctx0" brushRef="#br0" timeOffset="35341.5338">1756 17603 21,'-13'-12'31,"1"10"3,-6-7-3,5 10-23,-11 2-1,24-3 0,0 0-1,0 0-1,-50 49 0,50-49 1,-27 52 0,27-52-3,-24 62 1,24-62-1,-7 67 0,7-67 0,11 61-1,-11-61-1,0 0 1,60 55 1,-60-55-1,60 7-1,-36-17-3,49-16 0,0-25 0,-4-16 0,-17-11-1,-22 8 0,-30 12-1,-24 26 1,-22 33 0,-6 5-1,52-6-3,-52 25-7,52-25-21,0 0-2,-53 44 3,53-44-1</inkml:trace>
  <inkml:trace contextRef="#ctx0" brushRef="#br0" timeOffset="35544.5541">2386 17662 66,'0'0'44,"-5"50"-6,5-50 0,0 0-36,0 0-4,-25 57-8,25-57-26,0 0-3,0 0-1,8 10 1</inkml:trace>
  <inkml:trace contextRef="#ctx0" brushRef="#br0" timeOffset="36083.608">2950 17449 28,'4'-19'35,"-4"19"1,-7-12-1,7 12-27,-20-2-2,7 8-1,-9 10-1,-1 8 1,23-24-2,0 0 2,-44 66-2,44-66 3,-35 67-1,35-67 0,-32 82 0,32-82-1,-26 87-1,26-87 0,-11 86 1,11-86-7,7 68 3,-7-68 1,21 48-4,-21-48 1,0 0 1,46 36 2,-46-36-4,0 0 4,46-15-4,-46 15 0,0 0 5,20-47-4,-20 47 2,0 0-5,-14-54 0,14 54-24,0 0-6,0 0-2,-45-46-3</inkml:trace>
  <inkml:trace contextRef="#ctx0" brushRef="#br0" timeOffset="36828.6825">3568 17415 26,'-3'-12'34,"3"12"2,-9-22-3,9 22-25,-20-13-1,9 13 0,-10 4-2,0 12 0,-10 11-1,-2 9-1,33-36 1,-39 49-1,39-49-1,-48 66 0,48-66 2,-41 79-3,41-79 3,-32 87-4,32-87 4,-8 83-4,8-83 3,12 67 0,-12-67-3,0 0 2,58 58-3,-58-58 3,48 16-3,-48-16 2,53-6-2,-53 6 0,0 0-1,52-38 1,-52 38 0,0 0-1,-6-51 0,6 51-1,0 0 1,-56-40-4,56 40-22,0 0-7,-55-14-3,55 14 0</inkml:trace>
  <inkml:trace contextRef="#ctx0" brushRef="#br0" timeOffset="38234.8231">3591 17085 29,'-12'12'35,"12"-12"-1,-8 11 1,8-11-31,-7 22-1,4-10-1,3 1 0,-2-1 2,6-1-2,-4-11 0,0 0 0,16-4 0,-5-7-1,-1-2 1,0-2-1,1-3-2,-2 3 2,-2 3-1,-2 1 1,-5 11-1,0 0 1,0 0 0,-15-3 0,4 11 0,1-1-1,-1 2 1,11-9 0,-15 18 0,15-18-1,-2 12 0,2-12 2,14 3-2,-14-3 0,21-4 0,-10 2 0,-11 2 0,18-7 1,-18 7-1,0 0 0,0 0 1,0 0-1,-15 12 1,15-12 0,-18 14-2,18-14 1,-14 13 0,14-13-1,0 0 1,0 0 0,0 0-2,17-7-2,-17 7 0,12-12-23,0 10-8,-12 2-4,0 0 1</inkml:trace>
  <inkml:trace contextRef="#ctx0" brushRef="#br0" timeOffset="39098.9095">4639 17356 19,'4'-14'35,"-4"14"0,-13-8 0,1 16-25,-21 8-2,-1 15 0,34-31-2,-56 50-3,56-50 2,-68 81-4,26-33 4,-2 5-2,-1 3-1,0 0-2,3-2-3,-2 0-5,13-6-28,31-48 2,-58 76-5,58-76-2</inkml:trace>
  <inkml:trace contextRef="#ctx0" brushRef="#br0" timeOffset="39487.9484">4185 17281 36,'0'0'34,"-19"-10"3,19 10-3,-19 4-30,19-4 0,-23 25 1,11-5-1,-3 7-2,5 2 1,-2-3-1,7 0 0,5-6 1,6-2-2,8-9 0,6-8 0,4-11 0,4-7-1,1-4 1,-1-6-1,-6-2 1,-4-1-1,-10 1 1,-5 5-1,-12 6 0,-3 7 0,-7 7 0,-5 7-1,2 9-1,-5 4-5,16 15-22,-6-2-8,16 4-1,1-4 0</inkml:trace>
  <inkml:trace contextRef="#ctx0" brushRef="#br0" timeOffset="39839.9836">4600 17636 48,'0'0'39,"0"0"2,-35 59-3,35-59-31,0 0-2,-36 52 1,36-52-3,0 0 2,-21 53-4,21-53 0,0 0-2,0 0 3,0 0 0,0 0-3,0 0 2,62 39-2,-62-39 2,0 0 1,24-21-2,-24 21 0,23-26 1,-23 26-3,0 0 0,0 0-9,19-49-27,-19 49-3,0 0 0,0 0 1</inkml:trace>
  <inkml:trace contextRef="#ctx0" brushRef="#br0" timeOffset="52157.2152">15903 4668 74,'5'-12'38,"-6"-1"-1,1 13 0,0 0-32,0 0-1,14 13-3,-8 14 1,-2 13-2,1 9 1,-3 10-2,-1 5 0,3 9-3,-10-11-26,10 4-5,-7-18-1,9-7-1</inkml:trace>
  <inkml:trace contextRef="#ctx0" brushRef="#br0" timeOffset="52358.2353">15760 4971 89,'-28'-1'39,"1"-6"-1,27 7 1,0 0-36,20-13-1,17 2 0,11-1-3,13 2-1,5-5-4,15 15-30,-10-7-2,4 14-1,-15-1-2</inkml:trace>
  <inkml:trace contextRef="#ctx0" brushRef="#br0" timeOffset="52559.2554">15778 5507 96,'-10'4'40,"26"-6"0,14-23-2,34-5-38,10-3-2,14-7-1,16 10-11,-5-11-24,7 12 0,-9-3-1,-1 13-1</inkml:trace>
  <inkml:trace contextRef="#ctx0" brushRef="#br0" timeOffset="52900.2895">17034 4894 79,'0'0'39,"0"0"-2,-12 9 2,-15 15-36,-7 11 0,-5 4 2,2 7-1,0 0 0,10 2-1,12-9 2,21-9-3,21-14 1,27-12-2,20-13-3,19-9 1,13-9-3,5-11-2,12 4-25,-16-17-9,-1 8-1,-26-10 1</inkml:trace>
  <inkml:trace contextRef="#ctx0" brushRef="#br0" timeOffset="53075.307">17465 4772 89,'-63'60'40,"-1"2"2,13 18-3,7 0-35,11 9-3,13 1 1,12-2-4,14 0-2,3-16-32,24 1-3,0-20 1,15-7-2</inkml:trace>
  <inkml:trace contextRef="#ctx0" brushRef="#br0" timeOffset="53305.33">18257 4735 85,'-52'62'39,"-21"10"1,-3 18-2,-9 6-37,4 6 0,8 2-2,1-20-19,25 2-16,10-20-1,22-15-3,12-26 2</inkml:trace>
  <inkml:trace contextRef="#ctx0" brushRef="#br0" timeOffset="53613.3608">17748 4625 82,'-57'44'40,"21"10"-3,7-11 2,26 3-37,15-12 0,22-9 1,8-15-1,10-10 0,1-17 0,-1-7 0,-10-11-1,-10-6 0,-17-4-1,-15 1-1,-11 6 0,-15 2-3,-6 19-1,-10 2-3,7 26-9,-6 2-21,15 20 1,1 2-2,22 10 1</inkml:trace>
  <inkml:trace contextRef="#ctx0" brushRef="#br0" timeOffset="53878.3873">18406 5149 88,'-39'41'42,"6"10"-1,-5-11 0,14 3-37,9-7 0,19-7-2,13-11 0,11-8-1,8-11 0,2-8 1,-1-9-1,-6-7 0,-10-5-1,-16-3 0,-12 0-4,-20-11-6,0 11-30,-19-7-1,1 16 0,-10-1-2</inkml:trace>
  <inkml:trace contextRef="#ctx0" brushRef="#br0" timeOffset="54395.439">15960 7853 87,'11'26'38,"-17"1"-2,-2 17 1,-14 4-36,4 4-2,3 6-2,0-5-2,8 4-5,-8-15-24,14-2-2,1-18-1,7-7 1</inkml:trace>
  <inkml:trace contextRef="#ctx0" brushRef="#br0" timeOffset="54578.4573">15813 8100 91,'-20'-20'38,"-4"-2"0,14 19-5,5-12-26,21 9 0,13-3-3,14 2-2,14 2-3,3-3-4,19 7-31,-14 0-2,0 10 0,-19 5-1</inkml:trace>
  <inkml:trace contextRef="#ctx0" brushRef="#br0" timeOffset="54745.474">15763 8519 98,'-12'6'41,"27"-5"0,14-18-2,27-6-38,18-4-4,8-9-31,18 6-4,-5-5 0,6 8-3</inkml:trace>
  <inkml:trace contextRef="#ctx0" brushRef="#br0" timeOffset="56791.6786">17110 7934 69,'-15'-3'37,"15"3"-3,0 0 3,24-18-32,7 12-1,7-4 0,11 4 0,-1 1-1,3 7-1,-4 3 0,-9 11 0,-15 9-1,-17 15 1,-22 8-1,-18 14 1,-16 3 0,-8 13 0,-8-2 1,1 0-1,4-7 0,11-8 0,16-10-1,18-11 1,23-14-1,24-16 0,22-14-2,15-11-2,19-4-2,3-16-8,11 9-25,-6-10 0,0 9-1,-20-1-2</inkml:trace>
  <inkml:trace contextRef="#ctx0" brushRef="#br0" timeOffset="56951.6946">17749 8481 99,'-22'4'39,"11"-1"1,3-13-2,8 10-39,20-20-7,-3-6-28,16 3-3,0-8 1,10 4-3</inkml:trace>
  <inkml:trace contextRef="#ctx0" brushRef="#br0" timeOffset="57902.7897">18450 7864 69,'2'-16'35,"-2"16"-2,-8-11 1,-5 10-29,0 10-2,-9 8 0,-1 14 2,-14 11 0,-1 18-1,-11 9 1,1 16-1,-5 4 1,9 6-1,7-5-2,15-5 0,14-16 0,16-11-1,17-19 0,12-18 0,13-19 0,4-11-1,-2-13 1,-6-6 0,-10-6-1,-12-1 1,-18 0-1,-14 4-1,-16 6 1,-11 5-1,-8 8 0,-3 1-2,6 11-3,-2-10-14,23 13-18,4-7 0,15 4-2,20-12 1</inkml:trace>
  <inkml:trace contextRef="#ctx0" brushRef="#br0" timeOffset="59209.9204">18930 7912 49,'0'0'31,"-1"-16"2,1 16-1,0 0-22,-21-6-4,13 17 1,-11 3 1,0 20-1,-15 4 0,1 17-2,-10 7 0,0 19 0,-3 2 0,5 6-1,6-4-1,16-8-1,12-10 0,21-12-1,16-19 0,16-16 0,11-17 0,7-11-1,-3-9 1,-5-5-1,-12-5 1,-19-1-1,-23 2 0,-21 5 0,-22 2-1,-11 2-1,-5 0-3,-3-9-4,20 3-29,-1-13 0,29-2-1,17-18-1</inkml:trace>
  <inkml:trace contextRef="#ctx0" brushRef="#br0" timeOffset="59375.937">19000 7534 108,'-48'17'38,"4"-6"-2,10-3-9,22-2-63,12-6-2,21-8-1,8-2 0</inkml:trace>
  <inkml:trace contextRef="#ctx0" brushRef="#br0" timeOffset="59743.9738">19866 7938 92,'-26'33'37,"-21"8"-1,-9 17 0,-23 7-34,-2 13-2,-5 4 0,5 2 1,3-6-1,11-11-4,21-5-8,12-25-24,31-17 0,14-26-2,25-18 1</inkml:trace>
  <inkml:trace contextRef="#ctx0" brushRef="#br0" timeOffset="60052.0046">19358 7786 96,'-56'10'37,"12"13"1,6 1-1,16 3-33,17-1-2,19-4-1,13-9 0,15-3 0,6-10-1,7-5 1,-1-9 0,-3-4 0,-9-8 0,-11-3 0,-15-2 0,-12-1-1,-16 0 1,-11 4-1,-8 8-1,-9 7-1,0 16-3,-8 4-4,17 22-27,-6 2-2,15 14 0,6-1-1</inkml:trace>
  <inkml:trace contextRef="#ctx0" brushRef="#br0" timeOffset="60339.0333">19839 8410 96,'-39'48'40,"-6"-6"0,9 4-2,10-8-35,8-5 0,18-8-1,16-8 0,13-12 0,11-9 0,4-9-1,3-5 0,-5-9 1,-7-1-2,-12-1 1,-17 0-2,-14 6-1,-20-2-5,-1 12-30,-22-4-3,1 12 0,-11-1-1</inkml:trace>
  <inkml:trace contextRef="#ctx0" brushRef="#br0" timeOffset="61157.1151">16431 10945 64,'0'0'38,"0"0"-2,10 17 1,-19 14-34,6 14-2,-4 6 0,3 6 0,-1 6-2,-1-6-6,11 0-25,-7-15-3,3-8 0,-1-16-1</inkml:trace>
  <inkml:trace contextRef="#ctx0" brushRef="#br0" timeOffset="61324.1318">16304 11214 72,'-12'-11'38,"1"-5"0,11 16 0,28-23-33,10 11-3,13 1-4,6-8-10,12 12-24,-4 1 0,1 10-3,-16 3 1</inkml:trace>
  <inkml:trace contextRef="#ctx0" brushRef="#br0" timeOffset="61477.1471">16219 11683 94,'0'0'38,"17"-7"2,26-21-8,24-7-37,29 2-31,3-11-3,13 4 2,-2-4-1</inkml:trace>
  <inkml:trace contextRef="#ctx0" brushRef="#br0" timeOffset="61825.1819">17243 11322 86,'-12'-8'39,"12"8"0,27-27 0,4 11-36,13-1-1,8 5-1,-1 5 1,-7 9-2,-9 11 1,-11 9-1,-13 10 0,-13 11 1,-13 7 0,-9 6 1,-12 4-1,-1 2 2,-5-3-1,4-4-2,9-7 1,9-9-1,18-13 0,15-12-2,24-11-1,12-20-6,29-1-23,2-18-6,23-1 0,-2-15-1</inkml:trace>
  <inkml:trace contextRef="#ctx0" brushRef="#br0" timeOffset="62044.2038">18457 11144 85,'-27'23'39,"3"9"-1,-18 6 1,3 19-34,-19 10-3,-7 8 2,-7 4-2,2 2-2,7-5-1,6-11-4,21-5-11,7-28-22,27-11 1,12-25-6,25-13 4</inkml:trace>
  <inkml:trace contextRef="#ctx0" brushRef="#br0" timeOffset="62359.2353">18093 11052 87,'-48'9'37,"-4"4"1,12 10 2,3-4-39,13 3 1,17-4 0,17-3 0,13-9-1,12-6 0,8-5 0,4-8-1,-1-4 1,-3-5-1,-9-4 2,-13 1 1,-13 0-2,-13 3 1,-11 6-2,-11 5 1,-5 10-2,-5 7-2,2 10-2,-1 2-4,19 19-15,-1-8-15,23 10 1,7-6-2,19 1 2</inkml:trace>
  <inkml:trace contextRef="#ctx0" brushRef="#br0" timeOffset="62610.2604">18518 11529 85,'-7'36'40,"-12"-8"-2,8 6 3,-5 0-37,11-4 0,10-4-1,10-2-3,8-6 2,6-2 1,2-9-2,3-6 0,-8-9-1,-5-6-1,-12-7 1,-13-2 2,-15 0-4,-14-7-3,-2 14-21,-19-9-14,5 13 3,-9 2-4,5 15 2</inkml:trace>
  <inkml:trace contextRef="#ctx0" brushRef="#br0" timeOffset="63060.3054">16137 13983 69,'10'-14'40,"1"17"-1,-11-3 0,12 20-37,-11 13-5,-3 5-2,2 12-2,-8 0-6,9 11-21,-12-9-4,6 1 1,-4-14 2</inkml:trace>
  <inkml:trace contextRef="#ctx0" brushRef="#br0" timeOffset="63245.3239">16080 14311 57,'-11'-22'38,"-6"-3"0,6 12 1,-3-6-30,16 9-3,6-2-2,13 2-2,12-1-2,13-1-2,15 4-3,0-10-19,17 16-13,-9-2 0,2 13-2,-18 0 1</inkml:trace>
  <inkml:trace contextRef="#ctx0" brushRef="#br0" timeOffset="63402.3396">16047 14661 78,'0'0'40,"0"0"-1,37-38-3,15 3-39,28 7-33,1-14-1,12 12-2,-5-3 0</inkml:trace>
  <inkml:trace contextRef="#ctx0" brushRef="#br0" timeOffset="63679.3673">17297 13912 77,'-22'11'41,"9"21"-1,-9 9-1,6 22-37,-3 9-1,2 11-1,8 5-1,3-1-2,13 3-6,-1-16-29,25-3-1,4-24-1,19-7 0</inkml:trace>
  <inkml:trace contextRef="#ctx0" brushRef="#br0" timeOffset="63838.3832">17781 14466 83,'-43'-3'40,"5"9"-1,1-10-4,-1-10-45,38 14-28,-4-27-1,31 7-1,8-13 1</inkml:trace>
  <inkml:trace contextRef="#ctx0" brushRef="#br0" timeOffset="64214.4208">18605 13943 65,'-22'-1'39,"-14"-3"-1,-1 18 1,-18 4-34,1 18-1,-9 14 0,-1 20 0,-8 13 0,7 13-1,3 2 0,17-1-2,17-7 0,20-11 0,20-17-1,22-19 0,18-21 0,10-17-1,7-18 2,-3-12 0,-8-11 1,-11-7-1,-15-6 0,-14-4 0,-19 0-2,-18 1 0,-8 12-2,-12 6-2,-3 14-1,-5 1-5,14 21-28,-2-3 1,18 13-1,17-12 1</inkml:trace>
  <inkml:trace contextRef="#ctx0" brushRef="#br0" timeOffset="64515.4509">19474 14123 39,'-25'-12'36,"-6"-1"1,4 17-1,-11 0-21,6 28-3,-16 8-5,0 19-3,-5 9-2,-1 6-2,3 3-2,2-10-4,19 0-30,-1-24 0,19-8-3,12-35 1</inkml:trace>
  <inkml:trace contextRef="#ctx0" brushRef="#br0" timeOffset="64815.4809">19188 13925 68,'-46'-5'38,"8"21"-1,-5 1 0,18 11-33,-2-2-1,13 2-1,8-5-1,17-3 0,5-10 1,7-7 0,5-6 0,2-5-1,-3-9 1,-2-4 0,-7-3-1,-9-3 1,-8-1-1,-8 3-1,-7 4-1,-10 4-1,0 15-4,-10-4-7,9 24-26,-6 0 2,14 17-3,1 0 1</inkml:trace>
  <inkml:trace contextRef="#ctx0" brushRef="#br0" timeOffset="65107.5101">19611 14361 70,'-15'13'40,"-8"11"-2,-15-2 1,4 7-33,-7 3-2,6 5 0,5-1-1,10 2 0,11-6-1,16-2 0,11-9-1,11-6 0,6-9 0,2-6 0,0-8 0,-3-6 0,-9-5 0,-8-4-2,-14-1 0,-10-5-2,-7 10-9,-19-11-27,2 16 0,-18-2-2,-1 17 2</inkml:trace>
  <inkml:trace contextRef="#ctx0" brushRef="#br0" timeOffset="65781.5775">15915 16944 37,'0'0'36,"13"4"0,-4 10 0,-8 4-28,4 12-5,-5 6 0,1 9-1,-1 2-2,-1-2-2,2 2-4,-8-9-21,11-5-7,-4-15-2,0-18-1</inkml:trace>
  <inkml:trace contextRef="#ctx0" brushRef="#br0" timeOffset="65949.5943">15893 17177 50,'-25'-9'39,"7"9"-1,-4-5 0,22 5-31,-11 2-4,11-2-1,31-7-2,0-3-3,17 5-8,-3-9-26,14 7 2,-7-6-4,4 10 0</inkml:trace>
  <inkml:trace contextRef="#ctx0" brushRef="#br0" timeOffset="66136.613">15801 17487 63,'-31'22'41,"27"-2"-1,4-20 0,44-2-37,8-6-2,14-6-1,13-1-4,3-5-13,14 8-20,-8-7-1,10 6-2,-8-2 0</inkml:trace>
  <inkml:trace contextRef="#ctx0" brushRef="#br0" timeOffset="66497.6491">17057 17000 54,'0'0'39,"-13"24"-1,18 17 1,-12 6-33,6 10-3,-4 11 0,2 4-1,-3 0-1,6-72-1,-3 72-2,3-72-7,7 66-27,-7-66-1,10 43-2,13-13 0</inkml:trace>
  <inkml:trace contextRef="#ctx0" brushRef="#br0" timeOffset="66654.6648">17427 17419 67,'-11'-3'43,"-5"11"-2,-16-4 1,6-10-37,-2 8-5,10-5-2,18 3-4,-1-22-28,28 9-5,0-11-1,23 2-1</inkml:trace>
  <inkml:trace contextRef="#ctx0" brushRef="#br0" timeOffset="71727.172">17836 17163 36,'-14'6'36,"3"-7"1,11 1-1,1-16-31,23 2-1,7-4 0,11 0-1,4 0-1,4 4 0,-4 3-1,-4 6 0,-10 8 0,-12 8-1,-14 6 2,-11 10 0,-12 3-1,-3 2 1,-5 1 0,4-4 0,4-2-1,12-7 1,10-5-2,13-7 1,10-4 0,5-1-1,4-1 1,0 2 0,-6 3-1,-9 6 1,-12 4 0,-14 8 0,-13 5 0,-12 7 0,-9 4 0,-7-3-1,0-3-1,3-7 0,8-8-3,9-13-4,25-7-17,1-12-12,26-10-3,0-11 1</inkml:trace>
  <inkml:trace contextRef="#ctx0" brushRef="#br0" timeOffset="73769.3762">18371 17108 48,'0'0'35,"0"0"3,0 0-4,10 4-31,3-13-1,7 1-1,3-2 0,5 1 1,1 0-2,0 1 0,-2 3 1,-2 3-1,-7 5 0,-4 3 0,-14-6 0,8 23 0,-12-7 1,-2 2 0,-5 3 0,1 5 1,-2-1-1,3 0 0,2 1 0,6-4 0,5-3 0,7-5-1,8-4 1,7-6 0,7-6 0,3-1 0,0-2 0,-1 0 1,-4 5-1,-11 8 1,-10 6-1,-11 8 1,-16 10-1,-8 5 0,-9 4 0,-4 4 0,-1-5-2,2-6-1,9-7-3,0-15-14,28-12-18,0 0-2,6-27-1,9-14 0</inkml:trace>
  <inkml:trace contextRef="#ctx0" brushRef="#br0" timeOffset="74639.4632">18518 16770 69,'-29'-14'43,"7"10"-2,-8-9 0,11-7-40,1 12-1,7 1-1,11 7-1,0-14-6,24 12-29,-11-8-2,16 9-2,-4-8 1</inkml:trace>
  <inkml:trace contextRef="#ctx0" brushRef="#br0" timeOffset="75360.5353">19452 17064 11,'10'-11'31,"2"5"4,-12 6-1,0 0-21,-20 0-3,6 21-1,-20 5 1,2 17-2,-14 10-2,-4 12-1,-10 10-1,60-75-1,-64 85-1,64-85 1,-67 87-3,67-87-4,-56 80-24,56-80-7,-39 55-4,6-27 1</inkml:trace>
  <inkml:trace contextRef="#ctx0" brushRef="#br0" timeOffset="75760.5753">19050 16820 44,'-19'14'35,"-1"-1"0,10 9 0,-6 0-32,13 6 0,3-1 0,5 4 0,0-1 0,7-6 0,0-5 0,4-4-1,1-6 0,0-12-1,1-7 0,1-9-1,-2-6 1,-3-7 0,-3-4-1,-4 1 0,-3 2 1,-3 4-1,-4 6 0,-5 8-1,-4 8 1,-5 18-2,-2 7 0,-2 4-1,6 8-5,-4-5-11,16 11-16,2-8-3,16 3 2</inkml:trace>
  <inkml:trace contextRef="#ctx0" brushRef="#br0" timeOffset="76136.6129">19573 17312 54,'-19'29'38,"-9"-9"-1,7 4-1,-6-3-31,10 1-1,1-1-1,10 2 0,1-1 0,9 0 1,3-2-2,5-5 1,7-4-1,4-7-1,6-11 1,2-8-1,4-6 1,-1-5-2,-2-4 0,-5 2 1,-8 0-1,-7 5 0,-12 11 0,-10 8 0,-10 10 0,-8 8 0,-4 5-1,-2 1-1,5 4-3,-1-8-12,20 4-22,10-20 0,0 0-2,0 0 0</inkml:trace>
  <inkml:trace contextRef="#ctx0" brushRef="#br1" timeOffset="126918.6906">20513 4549 69,'0'0'36,"-12"-15"0,12 15-1,0 0-32,0 0-1,-6 26 0,10 2 0,-2 10-1,2 10 0,-3 8-1,0 6 0,-1 3-3,-5-5 0,4 3-3,-9-15-15,7 0-13,-2-14 0,5-8-1,-3-13 1</inkml:trace>
  <inkml:trace contextRef="#ctx0" brushRef="#br1" timeOffset="127101.7089">20495 4941 61,'-17'-38'36,"4"12"0,-6-1 2,9 16-28,-5-7-3,15 18-2,1-14-2,13 10 0,12-2-2,10-1-2,8 6-2,4-5-4,16 18-22,-11-10-7,5 14-1,-9-2-1</inkml:trace>
  <inkml:trace contextRef="#ctx0" brushRef="#br1" timeOffset="127363.7351">20279 5442 88,'0'0'39,"3"18"0,11-24 0,17-7-35,11 1-2,10-1 0,8-2-2,2-4-4,11 10-22,-13-9-12,5 9 0,-11-3-1,-4 10-1</inkml:trace>
  <inkml:trace contextRef="#ctx0" brushRef="#br1" timeOffset="132113.21">21739 3855 53,'-13'-17'30,"0"5"4,0 3-2,-8-10-23,6 14-1,-8-5-2,3 12 0,-9-1-2,3 13 1,-7 4-2,2 13-1,-3 10 0,2 10 1,-3 8-2,9 6 1,2 1-2,12 0 1,8-3 0,13-6-2,13-10 2,13-13-2,16-13 2,7-13 0,6-15-1,2-11 1,-1-17-1,-5-10 1,-10-13 0,-11-2 0,-15-3 0,-11 1 0,-13 1 0,-10 6-1,-9 10 1,-6 8-1,-4 14 0,-2 6-2,4 18-4,-6-1-27,23 19-4,1-3 0,16 9-2</inkml:trace>
  <inkml:trace contextRef="#ctx0" brushRef="#br1" timeOffset="132292.2279">22015 4195 103,'-33'13'38,"-2"-12"-2,12 5-3,12 1-41,11-7-28,18-4 0,12-5-2,16 1 0</inkml:trace>
  <inkml:trace contextRef="#ctx0" brushRef="#br1" timeOffset="132562.2549">22730 3653 98,'-16'-28'36,"5"10"1,-5-2-3,16 20-33,-15-1 0,7 21 0,-5 13 1,-4 18 0,-9 17 0,-6 17-1,-8 15 1,-5 10-2,0 4 1,1-2-2,12-2-5,2-18-25,27-5-6,10-27-1,21-15-1</inkml:trace>
  <inkml:trace contextRef="#ctx0" brushRef="#br1" timeOffset="133147.3134">23052 3737 89,'-5'-12'36,"5"12"-1,-16-1 2,6 16-31,-15 9-1,0 20 1,-16 11-2,-2 20 0,-8 8-2,2 13 1,-2-2-1,9 1-1,8-7 0,15-8 0,13-18 0,19-16 0,16-17 0,12-19-1,8-13 1,3-13 0,-4-13 0,-8-7 0,-12-5 0,-16-2-1,-18 4-1,-17 3 0,-13 6-2,-11 5-2,1 15-7,-12-11-19,20 20-8,-4-6 0,18 9-2</inkml:trace>
  <inkml:trace contextRef="#ctx0" brushRef="#br1" timeOffset="134020.4007">21551 5419 87,'-20'-4'37,"3"8"-2,-8-3 2,7 3-35,-3 9-1,4 8 1,1 3-1,4 6 1,4 1-1,5 3 1,9-4-1,10-5 0,9-9 0,7-9 0,7-12 0,5-11 0,0-10 0,-1-7-1,-4-8 1,-8-2-1,-10-2 0,-9 3 0,-9 4 0,-9 4 0,-6 10 0,-2 4 0,-1 9 0,2 5 1,13 6-1,-12 12 0,15-1 1,10 4-1,7 1 0,6 2 1,7 0-1,2-2 0,2 3 0,-5 0 1,-2 4-1,-7 4 0,-7 4 0,-8 2 0,-8 3 0,-6 0 1,-3-4-1,-3-4 1,0-9 0,3-8 0,9-11 1,-3-20 0,12-10 0,6-7 0,6-7 0,5-3 0,5-2 0,0 4-2,1 4 1,0 10-2,0 10-1,-1 4-3,8 21-9,-13-9-20,16 16-5,-11-1 0,6 10-2</inkml:trace>
  <inkml:trace contextRef="#ctx0" brushRef="#br1" timeOffset="134530.4517">21802 6025 99,'9'-14'37,"4"6"0,-13 8 0,19 5-32,-16 8-4,2 8 1,-5 8-2,-3 6 0,0 5-2,-4-3-5,10 10-16,-8-13-13,6-3 0,-4-13-2,7-4 2</inkml:trace>
  <inkml:trace contextRef="#ctx0" brushRef="#br1" timeOffset="134704.4691">21749 6173 104,'-16'-9'38,"16"9"0,-16 0 0,16 0-31,17 3-5,4-4-1,9 2-4,3-10-7,16 8-25,-5-9-2,3 7-1,-7-6 0</inkml:trace>
  <inkml:trace contextRef="#ctx0" brushRef="#br1" timeOffset="134883.487">21728 6460 99,'-19'18'37,"17"-5"2,2-13-3,39-11-29,4-4-10,2-12-25,17 5-7,-5-3-2,1 4 0</inkml:trace>
  <inkml:trace contextRef="#ctx0" brushRef="#br1" timeOffset="135410.5397">22812 5806 96,'-15'-16'36,"2"4"-1,-7 1 2,2 11-35,-9 8 1,2 13 2,-7 6 0,1 14 0,-3 4 0,6 9 0,2 0 0,11-3-1,11-7 0,14-7-2,12-13-1,13-14 0,8-14 1,4-14 0,2-11-2,-5-6 0,-6-7 0,-12-2 0,-14-3 0,-12 7 0,-12 4-2,-9 8 0,-8 8-1,-4 5-1,3 10-2,-2-9-15,32 14-15,-20 8-3,33 1 0,5-9-2</inkml:trace>
  <inkml:trace contextRef="#ctx0" brushRef="#br1" timeOffset="135582.5569">23091 5985 125,'-34'9'42,"8"1"-1,-1-14-2,27 4-40,0 0-19,6-27-18,27 12-3,-3-9 0,13 6-1</inkml:trace>
  <inkml:trace contextRef="#ctx0" brushRef="#br1" timeOffset="135980.5967">23406 5668 104,'0'0'39,"0"0"1,2 10-1,9-13-35,11 1 1,1-1 0,9 1-1,-2-2-1,2 2 0,-3 1-1,-5 2-1,-6 4 0,-7 5 0,-9 6 0,-9 7-1,-10 8 1,-7 5 1,-5 7-2,-7 5 0,1 1 0,0 1 0,6-2 0,7-8 0,10-8 0,14-8 0,15-11 0,10-14 0,12-4 0,3-18-9,18 14-14,-18-22-9,14 10-11,-13-5 2,5 8-3,-10 1 2</inkml:trace>
  <inkml:trace contextRef="#ctx0" brushRef="#br1" timeOffset="164937.4843">20625 7083 76,'4'-20'34,"-1"7"-1,-3 13 2,0 0-30,0 16-2,-3 8 0,-1 9 0,-4 6 0,0 6-3,-1 1 0,2-2-2,4-1-3,-1-14-8,12-1-20,0-8-1,5-8-1,-1-10 1</inkml:trace>
  <inkml:trace contextRef="#ctx0" brushRef="#br1" timeOffset="165125.5031">20578 7253 91,'-20'-1'37,"1"0"-3,9 6 2,10-5-29,0 0-3,15 2-2,13-6-1,11-1-2,5-9-8,15 7-26,-3-5 0,2 5-1,-8 2-1</inkml:trace>
  <inkml:trace contextRef="#ctx0" brushRef="#br1" timeOffset="165288.5194">20601 7574 101,'-28'13'37,"14"-4"-1,14-9-2,5-15-35,26 8-10,7-10-24,14-1-1,5-4 1,9 5-3</inkml:trace>
  <inkml:trace contextRef="#ctx0" brushRef="#br1" timeOffset="165681.5587">21340 7250 98,'-13'-6'37,"-5"1"0,3 10 0,-14 5-31,8 14-3,-6 1 1,3 9-1,-1 1 0,6 5-1,5-3 0,9-1-2,11-11 2,14-5-1,10-12 0,10-8 0,9-10 0,5-6 0,1-12 0,-3-6 0,-7-4 0,-10-2 0,-12 0 0,-14-1-1,-11 6-1,-13 2 0,-5 11-2,-9 3-2,5 16-7,-6-3-25,14 14-3,3-1 2,14 8-1</inkml:trace>
  <inkml:trace contextRef="#ctx0" brushRef="#br1" timeOffset="165861.5767">21844 7359 104,'-10'-12'39,"10"12"1,-22-25-3,12 15-38,11 0-15,2-10-20,10 5 0,0 0 0,11 6-2</inkml:trace>
  <inkml:trace contextRef="#ctx0" brushRef="#br1" timeOffset="166236.6142">22226 7114 109,'-25'-3'38,"9"10"2,-7-1-2,12 10-33,-14 5 0,7 11-1,-4 2 0,4 5-3,3 1 1,10 0-1,5-4-1,8-4 0,9-11 1,10-10-2,8-9 1,3-10 1,6-11-1,0-8 2,-1-8-2,-5-3 1,-8-3-1,-10 0 0,-11 3-1,-9 5 1,-8 11-3,-12 7 0,0 10-1,-6 4-2,12 17-10,-7-5-21,19 10-2,-2-6 1,15 3-1</inkml:trace>
  <inkml:trace contextRef="#ctx0" brushRef="#br1" timeOffset="166610.6516">22742 7093 102,'11'-12'39,"-12"-1"1,1 13-1,-20-10-30,6 15-4,-7 1 0,2 8-2,-3 3 0,3 3-2,4 0 1,6 3-2,7-1 1,7-3-1,9-4 0,8-3 0,5-2 0,2-2 0,-1-3 0,-3 0 1,-4 0-1,-4 2 0,-6 1 1,-8 6-1,-7 2 0,-2 2 0,-8 3 0,-2 1-2,-2 1 1,-1-2-2,2 0-2,0-8-2,12 4-8,5-17-23,0 0-3,9-11 2,13-4 0</inkml:trace>
  <inkml:trace contextRef="#ctx0" brushRef="#br1" timeOffset="166808.6714">22817 7087 121,'-13'6'40,"-7"-6"1,20 0-2,-14 10-36,14-10-1,12 3-1,8-6-2,6 1-1,5-5-3,10 7-6,-11-9-27,16 5-1,-12-7-1,7 6-1</inkml:trace>
  <inkml:trace contextRef="#ctx0" brushRef="#br1" timeOffset="168120.8026">23171 7096 31,'0'0'27,"11"4"1,-11-4-4,0 0-6,0 0-3,0 0-2,0 0-2,-14-1-1,14 1-2,0 0-2,-11 10 1,0-6-1,5 7-1,-6 0 0,4 5 0,-8 0-1,2 5 0,-3-2-1,3 2 0,1-3-1,7 0 0,5-6 0,12 0-1,12-9 1,13-1-1,10-7 0,9-2 0,6-6 0,3-2-1,-1-1-2,-5-3 0,-3 2-2,-12-6-5,4 12-27,-21-10-3,-2 8 0,-14-4-1</inkml:trace>
  <inkml:trace contextRef="#ctx0" brushRef="#br1" timeOffset="168347.8253">23484 7083 80,'-17'11'36,"-4"2"0,6 9 1,-10-4-28,14 13 0,-8-3-1,7 15-1,-9-5-2,3 4-1,-4-2-1,4-2-1,-1-4-2,3-4-2,7-1-2,-3-16-4,21 3-30,-9-16-2,20 9 1,-6-17-2</inkml:trace>
  <inkml:trace contextRef="#ctx0" brushRef="#br1" timeOffset="170020.9926">20823 8198 47,'12'-18'32,"-12"18"2,0 0-6,3-11-15,5 22-1,-13 0-1,7 13-3,-9 3-4,3 9 0,-5 3-2,2 3-1,-1 2-1,1-4-1,5 2-6,-7-12-26,14-4-1,-1-8-1,6-7-2</inkml:trace>
  <inkml:trace contextRef="#ctx0" brushRef="#br1" timeOffset="170211.0116">20766 8370 86,'-24'1'37,"-1"-1"-1,8 3 1,2-1-32,15-2-3,0 0 0,29-17-2,1 9-2,3-7-6,18 8-27,-5-2-1,6 8 0,-7 1-2</inkml:trace>
  <inkml:trace contextRef="#ctx0" brushRef="#br1" timeOffset="170399.0304">20759 8722 91,'-44'22'36,"14"-3"2,9-13-2,21-6-32,19-7-4,23-8-2,21 1-5,3-9-29,21 1 1,4-5-1,6 5-2</inkml:trace>
  <inkml:trace contextRef="#ctx0" brushRef="#br1" timeOffset="171155.106">21818 8424 59,'-12'-13'33,"-7"6"1,-3 11 0,-13 1-26,6 21 0,-9-1 0,7 18 0,-7-3-2,10 10-1,3-4-1,16-1 0,9-7 1,16-6-2,12-11-2,14-10 1,8-9 0,5-10-1,1-13 0,-1-6 0,-7-7-2,-9-7 1,-12-4 1,-12 1 0,-14 1-1,-10 3 0,-7 7-2,-9 5 0,1 13-3,-6-3-13,14 23-21,0-2 0,14 12-1,8-1 1</inkml:trace>
  <inkml:trace contextRef="#ctx0" brushRef="#br1" timeOffset="171322.1227">22302 8650 89,'-17'1'37,"3"-2"0,-2-8-2,7-17-34,13 11-38,4-4 0,17 1 0,1-2-2</inkml:trace>
  <inkml:trace contextRef="#ctx0" brushRef="#br1" timeOffset="171665.157">22721 8376 89,'-34'9'38,"3"10"1,-10 1 1,10 10-33,0 2-1,9 8-1,4 0-1,13 1-1,8-3-1,13-4 0,12-9-1,10-8 0,5-10-1,2-9 1,-1-11-1,-2-9 1,-6-7-1,-7-5 0,-9-4 0,-13-1 0,-7-2-1,-7 2-1,-4 8-1,-6 2-1,3 12-1,-8-4-9,22 21-23,-14-10-3,14 10 1,12 2-1</inkml:trace>
  <inkml:trace contextRef="#ctx0" brushRef="#br1" timeOffset="172037.1942">23396 8243 96,'-5'-11'40,"-10"17"1,-18 0-1,-4 15-33,-12 5-2,-1 17 0,-7 6-1,5 10 0,5 5-2,9-1 0,13 0 1,16-4-1,14-9 0,13-9 0,12-13-2,10-12 0,3-11 0,1-11 0,-4-11 0,-6-10-2,-11-6 1,-9-6 0,-15-3-1,-12-1 1,-13 3 0,-5 5-2,-1 10-1,-4 2-2,11 24-12,0-9-22,25 8-1,-12 13 1,31-1-1</inkml:trace>
  <inkml:trace contextRef="#ctx0" brushRef="#br1" timeOffset="180169.0073">20443 10635 87,'0'0'36,"0"0"-1,-8-10 1,8 10-34,8 17 0,1 6-1,1 5 0,1 8 1,-1 4-1,-1 3-2,-1 5-2,-7-6-6,7 5-9,-11-13-19,2-3 1,-6-12-2,3-4 2</inkml:trace>
  <inkml:trace contextRef="#ctx0" brushRef="#br1" timeOffset="180351.0255">20392 10941 92,'-16'-3'35,"16"3"2,-13-2-1,13 2-30,18-12-3,11-1-1,8-4-1,7-3-2,9 10-13,-4-5-22,2 11 1,-12 6-2,-7 11-1</inkml:trace>
  <inkml:trace contextRef="#ctx0" brushRef="#br1" timeOffset="180547.0451">20290 11365 89,'-10'13'38,"10"-13"-2,22-2 1,16-11-36,18-6-3,20 1-4,1-8-28,19 6-1,-5-3-1,3 8-2</inkml:trace>
  <inkml:trace contextRef="#ctx0" brushRef="#br1" timeOffset="181006.091">21501 10932 90,'-26'-13'38,"-4"15"1,-15 10-3,2 11-34,-5 12 0,4 11 0,1 7 1,9 6-2,6-2 1,14 2-2,14-12 2,18-9 0,14-16 0,13-15-1,14-18 0,9-17 0,2-12 0,1-11 0,-7-9 1,-12 0 1,-17 1-2,-17 5 1,-20 10-1,-19 11 1,-14 12-2,-11 11 2,-5 12-4,-2 5-1,11 15-7,1-5-29,25 8-2,10-8 0,27 1-1</inkml:trace>
  <inkml:trace contextRef="#ctx0" brushRef="#br1" timeOffset="181186.109">22138 11114 99,'-32'10'41,"5"1"-1,-4-12-2,13-10-34,18 11-9,-11-25-10,27 15-24,4-9-1,18 4 3,1-6-1</inkml:trace>
  <inkml:trace contextRef="#ctx0" brushRef="#br1" timeOffset="181501.1405">22524 10893 107,'-43'18'39,"0"13"2,-13 0-3,12 11-35,-3 3 1,11 8-2,9-2 1,15 1-3,15-6 3,17-11-3,15-9 1,12-14 0,7-12-1,3-12 1,-2-10 0,-6-12-1,-9-5 1,-11-6-1,-14-3 1,-13-3 0,-11 4 0,-8 2-1,-8 8-1,-4 7 0,-1 13-3,-2 0-5,14 22-30,-4-1-1,19 11 0,3-4-3</inkml:trace>
  <inkml:trace contextRef="#ctx0" brushRef="#br1" timeOffset="182009.1913">22874 10888 86,'12'-18'39,"9"9"1,-1-7 0,12 11-19,-2-9-16,9 7-1,-6 1 0,1 7-1,-9 4 0,-5 8-2,-11 6 1,-10 9-2,-12 6 0,-10 4-1,-9 5 0,-5 2 0,-4 0 1,1-1-1,5-6 0,7-7 0,12-8 2,12-7 0,15-9-1,13-7 1,12-6-1,9-4 0,7-1 1,4-2-1,-2 2-1,-1 3 0,-5 5 0,-7 1-1,-5 4-3,-11-3-4,8 8-31,-18-10-1,2 7 0,-17-4-1</inkml:trace>
  <inkml:trace contextRef="#ctx0" brushRef="#br1" timeOffset="193748.3651">21004 12768 68,'2'-23'38,"-2"23"0,0 0 0,0 0-31,-9 15-2,2 13-1,-7 8 0,-1 10-1,-2 4-2,-3 2-1,4 1-1,-2-8-2,9-1-3,-4-22-9,20 1-23,-7-23 1,23 6-1,-5-18 1</inkml:trace>
  <inkml:trace contextRef="#ctx0" brushRef="#br1" timeOffset="193921.3824">20839 13013 83,'-22'13'39,"-1"-10"-2,23-3 1,0 0-33,13-1-1,16-13-2,8-2-3,8 4-3,-4-7-32,10 16-1,-11-1-1,0 17-1</inkml:trace>
  <inkml:trace contextRef="#ctx0" brushRef="#br1" timeOffset="194125.4028">20667 13577 74,'0'0'39,"6"-11"0,14-9-1,22-6-32,8 1-7,10-8-4,15 6-31,-5-4 1,8 10-4,-9 0 1</inkml:trace>
  <inkml:trace contextRef="#ctx0" brushRef="#br1" timeOffset="194583.4486">21595 13102 74,'-18'-8'38,"-7"1"-2,3 12 2,-9 2-31,6 11-3,-3 9 0,6 9-2,2 5 0,4 6 0,8 2 0,10-1-1,7-3 0,13-6-1,8-12 1,9-10 0,6-12 0,5-12 0,0-12-1,-2-10 1,-9-9-1,-7-3 1,-11-3 0,-11-1 0,-15 4 0,-12 2 0,-10 9-1,-6 6 0,-1 9-2,-3 5-2,9 10-3,-1-6-30,29 6-2,-1 12 0,25-2-1</inkml:trace>
  <inkml:trace contextRef="#ctx0" brushRef="#br1" timeOffset="194771.4674">22096 13305 81,'-23'15'44,"3"5"-4,-9-15 2,11-7-24,2 1-20,4-11-6,12 12-30,8-28-3,7 11 0,0-4 0</inkml:trace>
  <inkml:trace contextRef="#ctx0" brushRef="#br1" timeOffset="197137.704">22475 13074 39,'1'-10'31,"-4"-2"1,3 12-1,-23-18-20,23 18-3,-29-5 0,14 12-2,-6 1-1,3 11-1,-3 4-1,5 8 0,1 6-1,6 4-1,1 2 0,8 0-1,2-4 0,10-4 0,9-9 0,6-7 0,8-13 1,7-8 0,3-10-1,0-10 1,-1-7 0,-6-4 1,-11-3-1,-8-1 0,-16 1 0,-10 4 0,-11 4-1,-9 5 1,-4 7-2,-3 1-2,6 7-1,3-3-2,25 11-5,-21-9-17,21 9-5,22-2-3,3 3 3</inkml:trace>
  <inkml:trace contextRef="#ctx0" brushRef="#br1" timeOffset="197358.7261">22900 12946 51,'19'-16'35,"-8"-3"-2,1 7 2,-10-9-18,9 26-6,-11-5-2,-3 31-3,-5 3-1,-1 12-1,-6 8-1,0 9-1,-4 3-2,3-4-1,2-3-4,-1-17-29,14-3-4,0-17-1,14-7 0</inkml:trace>
  <inkml:trace contextRef="#ctx0" brushRef="#br1" timeOffset="229156.1855">20735 16073 22,'0'0'30,"-13"-25"1,13 25-17,-18-17-2,18 17-3,-20-6-1,10 11-1,-9-3-2,3 9-1,-7 1-1,1 10-1,-1 5 0,2 7-1,2 3 1,8 7-1,1 2 1,13 3-2,6-4 1,8-7-1,9-10 1,7-9-1,6-13 1,5-10-1,-1-12 0,-1-10 0,-2-8 0,-7-7 2,-7-8-2,-9 0 1,-10-3-1,-10 1 2,-9 1-2,-6 5 1,-4 6-1,-2 7 0,2 11 0,2 11 0,3 11-2,2 7-1,13 22-8,-8-7-23,14 14-1,-3-4 0,10 8 0</inkml:trace>
  <inkml:trace contextRef="#ctx0" brushRef="#br1" timeOffset="229343.1855">21224 16174 55,'0'0'39,"0"0"0,0 0-1,-17 6-29,3-5-10,0-10-6,14 9-29,-13-15 0,13 15-2,-2-27-1</inkml:trace>
  <inkml:trace contextRef="#ctx0" brushRef="#br1" timeOffset="229848.1855">21610 15988 40,'-16'-17'34,"16"17"1,-11-11-1,11 11-29,-16 0-1,16 0 0,-26 24-1,10 5 0,-5 4 0,0 12-2,-2 3 1,5 7 0,3 1 0,7 0-1,6-8 0,12-7-1,9-11 1,13-8 0,7-12-1,7-12 0,5-10 0,2-11 0,-5-10 0,-3-8 1,-8-8-1,-10-6 0,-10-1-1,-10-2 0,-9 4-1,-10 4 1,-3 12-3,-9 7-1,2 24-6,-16 2-24,11 22-1,-6 1 0,9 17 1</inkml:trace>
  <inkml:trace contextRef="#ctx0" brushRef="#br1" timeOffset="232070.1855">22605 15915 56,'0'0'38,"-19"-7"-1,19 7 0,0 0-31,4 12-3,10-12-1,8-5-4,12 1-4,-1-14-25,16 8-5,-5-9-2,10 7 0</inkml:trace>
  <inkml:trace contextRef="#ctx0" brushRef="#br1" timeOffset="233264.1855">20740 17048 20,'-20'4'33,"3"1"2,-2-3-3,6 4-18,-2-4-10,15-2-1,-12 12 0,12-12-1,2 19 1,4-8-1,2 0 0,6-1-1,2-2 0,5-4 0,1-6 0,3-3-1,1-7 0,-3-3 0,-2-5 0,-3-1 0,-4-4 0,-4 0 0,-7-3 0,-2 6 0,-3 1 0,-2 7 0,-4 1 1,8 13-1,-18-2 0,18 2 1,-19 22 0,10-9 0,2 5 0,2-3 0,5 0-1,6-4 2,6-5-2,7-4 1,8-3-1,4-2 0,5-4 1,1 0 0,-2 2-1,-3 3 2,-5 3-1,-6 5 0,-8 4-1,-6 6 1,-8 6-1,-4 0 1,-3 2 0,0-2-1,0-3 1,1-3 0,7-16-1,0 0 1,0 0 0,14-19-1,-2-2 0,2-6 1,0-1 0,0 2-1,-2 0 2,-1 6-2,-2 1 1,2 5-1,2 1 1,5-2-3,8 1-1,1-7-4,17 6-29,-7-10-2,11 4-2,-10-4 1</inkml:trace>
  <inkml:trace contextRef="#ctx0" brushRef="#br1" timeOffset="233793.1855">20311 15837 26,'2'-15'32,"-2"15"1,0 0-1,-2 18-25,-11 4-2,4 11-2,-6 5-2,0 1-2,3 10-3,-4-14-4,16 7-21,-3-14-3,10-8 0,-7-20 1</inkml:trace>
  <inkml:trace contextRef="#ctx0" brushRef="#br1" timeOffset="233977.1855">20122 15918 48,'-36'9'35,"16"9"1,2-9-2,18 1-29,0-10-5,30 0-2,7 2-9,-4-11-22,11 7-2,-6-4 1,1 11-1</inkml:trace>
  <inkml:trace contextRef="#ctx0" brushRef="#br1" timeOffset="234161.1855">20124 16232 47,'-16'7'34,"16"-7"2,0 0-2,32 9-30,-1-14-7,5-12-20,15 12-10,-2-5 0,7 8-1</inkml:trace>
  <inkml:trace contextRef="#ctx0" brushRef="#br1" timeOffset="238285.1855">21845 16678 39,'0'-10'36,"-4"-2"1,4 12-3,0 0-30,-2 21-1,-3 1-1,2 8 0,-4 3-2,2 5 1,1 3-2,-1-5-1,6 1-3,-6-10-17,10-1-12,-2-9-2,5-2 1</inkml:trace>
  <inkml:trace contextRef="#ctx0" brushRef="#br1" timeOffset="238482.1855">21774 16860 21,'-17'9'36,"-7"-4"1,11 10-1,-3-12-16,13 10-14,3-13-2,0 0-2,25 6-2,-5-13-2,11 5-3,-7-16-12,12 14-18,-7-10-3,6 10 2</inkml:trace>
  <inkml:trace contextRef="#ctx0" brushRef="#br1" timeOffset="238668.1855">21622 17275 53,'-8'15'37,"8"-15"1,32-15-2,-3-3-36,18-8-3,20 6-21,-5-10-12,8 2-1,-7 0-1</inkml:trace>
  <inkml:trace contextRef="#ctx0" brushRef="#br1" timeOffset="239088.1855">22274 16898 25,'-21'1'35,"4"11"1,-7 3-1,6 11-20,-6-1-10,8 8-1,0 1 1,9-1-2,4-1 0,11-2-1,7-7 1,13-3-3,6-12 1,10-7-1,4-11 0,2-8 0,-4-6-1,-4-6 1,-11-3 0,-10-2 0,-13-1 1,-15 2-1,-12 4 0,-7 3 0,-3 7-2,-4 0-3,11 13-23,-5-6-9,14 13-1,2-2 0</inkml:trace>
  <inkml:trace contextRef="#ctx0" brushRef="#br1" timeOffset="239262.1855">22826 16895 64,'-17'19'41,"-5"-16"-3,4 6 0,-1-3-42,-6-16-32,25 10-2,-22-13-3,22 13 2</inkml:trace>
  <inkml:trace contextRef="#ctx0" brushRef="#br1" timeOffset="239683.1855">23035 16745 28,'0'0'36,"0"0"1,0 0 0,0 0-24,-11 19-5,-4-5-1,5 13 0,-7 0-3,4 7 0,0 1-2,6 0 0,3-1-1,10-5 0,7-2-1,7-9 1,4-7-2,6-6 1,5-9-1,-2-5 1,0-5-1,-7-4 1,-4-9 0,-6 1-1,-11-4 1,-9 3 0,-10 2 0,-8 2-2,-7 3 0,-5 4-1,2 8-3,-8-6-21,17 14-10,-2-7-3,25 7 2</inkml:trace>
  <inkml:trace contextRef="#ctx0" brushRef="#br1" timeOffset="246682.1855">22049 16061 25,'-1'-15'34,"-3"5"0,4 10-1,-7-14-24,7 14-3,0 0 0,0 0-2,-17 8-1,10 10 0,-4 2-2,2 5 2,1 5-2,2 5-1,0-1 1,5 3-1,5-2 0,4-6 0,6-5 0,4-4-2,7-9 2,2-10 0,5-6 0,0-13 2,-1-7-2,-2-12 2,-5-6-1,-7 0 0,-7-4 0,-6 6 1,-10 3-1,-7 8-2,-5 10 1,-8 12-4,1 14 0,-9-1-7,15 20-23,-9-4-2,14 7 1,0-6-1</inkml:trace>
  <inkml:trace contextRef="#ctx0" brushRef="#br1" timeOffset="247433.1855">22750 15933 16,'0'0'30,"-15"-5"0,4-5-5,11 10-12,-13-9-4,13 9 0,0 0-1,0 0-2,-16-16-1,16 16-1,-13 0 0,13 0-1,-20 8-1,6-1 0,-4 1 0,1 1 1,-5 1-1,1 2-1,-2-1 1,0 2-1,0 1 0,1 1 0,0 2-1,4 6 1,2 3-1,4 1 1,4 1 0,7 1-2,6-1 1,7-2-1,10-4 1,5-8-1,9-5 0,3-3 0,5-4 0,3-7 2,-2-1-1,-6-5 1,-4-2-2,-7-4 2,-8-7-1,-8-6 1,-7-5-1,-9 0-1,-7-3 1,-6 0 0,-5 2 0,-5 6-1,-4 11 1,-5 9-2,-1 12-2,-5 3-5,16 16-26,-6-3-1,16 10-1,3-7 0</inkml:trace>
  <inkml:trace contextRef="#ctx0" brushRef="#br1" timeOffset="252488.1447">23396 16754 7,'-8'-11'32,"8"11"1,-11-11 2,1 1-23,10 10-3,-13-1-3,13 1-1,-16 12-2,7 1 0,-4 3-1,4 10 0,-3 1 0,6 7 1,1 0-1,6 1 0,5-2 0,7-2 0,6-6-2,7-9 1,5-9 0,4-10 0,2-8 0,1-12 0,-5-8 0,-1-5-1,-7-6 2,-7 3-1,-11-2 0,-9 5-1,-8 2 0,-5 10-1,-6 8 1,-3 7-3,1 9 0,-3 2-4,14 14-27,-6-5-3,13 9-1,1-5 1</inkml:trace>
  <inkml:trace contextRef="#ctx0" brushRef="#br1" timeOffset="252938.1402">23975 16721 32,'-6'-12'36,"6"12"1,0 0-1,0 0-26,-18-2-4,5 12-1,-7 1-1,0 6 0,-6 1-1,3 8-1,2-6-1,6 5 1,6-7-1,9 1 0,7-4-1,10-4 1,9-1 0,4-4-1,2 3 0,1-2 0,-3 6 1,-4-3-1,-5 5 0,-9 3 0,-10 0 0,-7 1 0,-7 3-1,-8-5-1,-1 1-2,-8-7-4,11 4-4,-10-19-26,16 1 0,-3-13 0,14-3 1</inkml:trace>
  <inkml:trace contextRef="#ctx0" brushRef="#br1" timeOffset="253128.1383">23856 16747 50,'-27'-6'40,"10"10"-2,-4-5 0,21 1-28,0 0-4,0 0-2,31-8-2,6-3-2,10 1-3,4-7-4,18 5-31,-12-6 0,7 10-3,-11-7 1</inkml:trace>
  <inkml:trace contextRef="#ctx0" brushRef="#br1" timeOffset="270918.1132">21884 17573 23,'0'0'18,"-10"-9"0,10 9-1,0-13-1,11 6-3,-6-3-2,14-1-3,0-3-1,15 1-3,2-6 0,15 1-1,3-2-1,15 2-1,5-3 0,7 4 0,0 3 0,3 4-1,1 5 1,0 1-1,-2 4 0,-2-1 1,1 3 0,4 1 0,2-3 0,4-4 2,0-3-1,4-1 0,1-2 1,2 0-1,-5-3 1,-1 1 0,-6 0-2,-6 4 0,-8 2 0,-6 2 0,-10 2 0,-11 2-1,-9 1 1,-9 4 0,-7 1-1,-6-3 1,-4 2-1,-11-5 1,17 4-1,-17-4 0,16-2 1,-16 2-1,18-14 0,-7 7 0,-11 7 1,17-17-1,-17 17 0,13-12 0,-13 12 0,0 0-1,0 0 1,0 0-2,0 0 1,0 0-3,0 0 0,-12 7-7,25 1-23,-13-8-2,13-2-1,-13 2 1</inkml:trace>
  <inkml:trace contextRef="#ctx0" brushRef="#br1" timeOffset="280258.1132">24023 16718 2,'0'0'27,"0"0"-3,0 0-7,0 0-4,0 0-1,0 0-4,0 0-1,0 0-1,0 0-2,0 0 0,0 0-1,-11 3 0,11-3 0,-11 4-1,0-1 1,1 2-1,-3-1 1,0 2-1,-1-3 1,3 2-1,-3-3 0,4 1 0,-1 0 0,11-3-1,-20 8 0,20-8 0,-17 12-1,17-12 1,-14 14-1,14-14 0,-15 16 1,15-16-1,-8 13 0,8-13 1,0 0-1,-7 14 1,7-14 0,-7 11-1,7-11 1,-9 17 0,4-6-1,-1 3 1,-1-1-1,0 1 0,1-2 0,-3 1 1,2 0-1,7-13 2,-12 15-2,12-15 0,-10 12 0,10-12 0,0 0 1,-6 15-1,6-15 0,0 0 0,3 15 0,-3-15 1,0 0-2,9 14 1,-9-14 0,0 0 0,7 14 0,-7-14 0,0 0 1,1 15-1,-1-15 0,0 10 0,0-10 0,0 0 1,0 13-1,0-13 0,0 0 0,7 13 0,-7-13 0,0 0 0,13 10 0,-13-10 0,12 6 0,-12-6 0,12 4 0,-12-4 0,13 6 0,-13-6 0,0 0 0,13 7 0,-13-7 0,0 0 0,10 5 0,-10-5 0,0 0 1,18-3-1,-18 3 0,19-7-1,-7 5 2,2-4-2,-1 3 2,-1-2-2,1 2 2,0 1-1,-2-2-1,0 3 1,-1 0 0,-10 1 0,18-5 0,-18 5 0,16-6 0,-16 6 0,14-8 0,-14 8 0,14-10 0,-14 10 0,15-10 1,-15 10-2,12-8 1,-12 8 0,0 0 0,13-9 0,-13 9 1,0 0-1,0 0 0,1-10 0,-1 10 0,0 0 1,-11-13-1,11 13 0,-11-12 0,11 12 0,-8-12 0,8 12 0,-9-13 1,9 13-1,-10-11 0,10 11 0,-14-9 1,3 5-1,-2 1 0,0-1 1,-4 1 0,2 2-1,-2-3 0,0 2 1,-2 1-1,3-3-1,3 3 0,1-2-3,12 3-3,-20-12-11,20 12-18,-3-17-1,3 17 0,10-19-1</inkml:trace>
  <inkml:trace contextRef="#ctx0" brushRef="#br1" timeOffset="288488.1132">22940 15886 44,'0'0'35,"-17"10"1,9 3-3,-4-7-28,1 5-2,0-1 1,4 4-1,0-2 0,4 2-1,4-4 0,6 2 0,5-2-2,4 0 1,4 2-1,2 1 1,0-1-1,2 6 1,-3-5-1,-1 6 1,-3-2-1,-3 0 0,-2 0 0,-4 1 0,-2 0 0,-4 1-1,-6 5 1,-1-1 0,-6 3 0,-2-1-2,-3 1 2,-2-5-5,5 7-11,-9-23-18,22-5-4,-21-13 1,21-7 0</inkml:trace>
  <inkml:trace contextRef="#ctx0" brushRef="#br1" timeOffset="288708.1132">23039 15830 59,'-22'2'40,"9"7"-2,-4-12 0,7 7-33,10-4-4,0 0 0,0 0-1,15-6-3,4 7-6,-6-17-21,22 13-7,-3-13-1,15 8 1</inkml:trace>
  <inkml:trace contextRef="#ctx0" brushRef="#br1" timeOffset="289068.1132">23387 15893 53,'0'0'38,"0"0"-1,22 1-1,-7-13-33,3 2 0,3-5 0,4 0-1,-1-2 0,2 1 0,0 2-1,-2 2 0,-3 6 0,-3 6 0,-5 7 0,-4 13-1,-9 11 0,-5 8 1,-6 11-1,-2 4-1,-1 3-1,-6-8-5,14 6-29,-8-21-1,12-6-2,2-28 0</inkml:trace>
  <inkml:trace contextRef="#ctx0" brushRef="#br1" timeOffset="289478.1132">23760 15755 50,'-20'4'37,"20"-4"0,0 0-1,26-13-31,3-3-2,10 1 1,3-3-1,2 4 0,-6 3-1,-5 8 0,-9 6 0,-13 10-1,-15 9 0,-15 9 0,-13 8 0,-9 5 0,-9 5 0,-1 0 0,1-2 0,6 0 0,10-10 0,15-6 0,13-12 0,18-10 0,17-7-2,14-9 0,12-5-2,3-13-4,19 13-24,-16-15-7,5 12-1,-11-4-1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0T20:03:48.01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2377 1469 86,'0'0'40,"0"0"-1,17-34 3,-17 34-38,0 0 1,5 36-1,-6 0 0,-1 35-1,-3 20-1,2 23 0,-6 11-1,-5 27-1,-7 8 1,-4 9 0,-4-1 0,0-13-2,6-12-3,6-26-6,22-14-28,7-44-2,27-24-1,9-35-1</inkml:trace>
  <inkml:trace contextRef="#ctx0" brushRef="#br0" timeOffset="340">3083 2493 83,'0'0'40,"-14"-10"-1,14 10 0,0 0-33,31-16-2,8-2-1,20-5-1,19-7-1,17-3 0,19-5 0,11-3 1,6 4-3,-4 3-1,-3 20-18,-20-8-18,-5 14-2,-21-5 2,-8 6-3</inkml:trace>
  <inkml:trace contextRef="#ctx0" brushRef="#br0" timeOffset="490">4279 1493 112,'-77'-31'41,"12"8"-4,15 10-16,8 13-60,14 12-4,20 6 1,21 16-2</inkml:trace>
  <inkml:trace contextRef="#ctx0" brushRef="#br0" timeOffset="670">4067 2871 113,'-26'36'44,"1"-23"-4,10-18-21,15 5-60,-1-39-3,25 16 2,0-15-3</inkml:trace>
  <inkml:trace contextRef="#ctx0" brushRef="#br0" timeOffset="1210">6035 2356 83,'-51'-9'38,"-14"-9"0,6 11 1,-12-3-24,7 10-11,-5 7-1,5 13 1,1 11-2,6 19 1,9 8-2,15 10 2,14 0-2,22-1 2,22-12-2,27-15 0,24-29 0,24-28 1,24-30 0,15-25-2,14-24 2,0-17-2,-5-15 2,-6-9 1,-16 0-2,-19 1 2,-68 75-3,3-3 0,-19 8 0,-1 2 0,-6-19 0,-23 34 0,-18 41 0,-17 37 0,-7 37 0,-4 34-2,2 24-1,15 23-1,20-6-3,7-22-21,32-1-12,3-31-2,29-13 0,4-35-1</inkml:trace>
  <inkml:trace contextRef="#ctx0" brushRef="#br0" timeOffset="1640">7561 1204 108,'0'0'42,"0"0"1,-27-58-3,27 58-40,0 0 0,0 0 0,0 0 1,0 0-1,0 0 0,0 0 2,54-10-1,-54 10 1,0 0 0,56 37 0,-56-37-1,36 42 2,-38 1-2,-11 10 0,-23 5-1,-8-1 1,-9-1-1,7-3 1,14-13-1,33-8 1,19-10-1,19-7 0,16-8-1,11-4-1,11-3-5,-7-17-26,16 11-8,-15-4-1,0 9-2</inkml:trace>
  <inkml:trace contextRef="#ctx0" brushRef="#br0" timeOffset="1920">8037 2544 111,'0'0'40,"0"0"0,2-15-7,-8-5-71,6 20-2,9-23 0,-9 23-2</inkml:trace>
  <inkml:trace contextRef="#ctx0" brushRef="#br0" timeOffset="19060">1866 4497 72,'10'-3'35,"-9"20"-2,-5 11 2,-2 21-31,-1 17-1,2 22 1,-6 19-1,-1 24 0,-7 15 0,0 14 0,-5-1 0,3-5-2,2-16 2,4-17-5,14-20-1,1-34-27,23-23-5,7-35-1,17-20-3</inkml:trace>
  <inkml:trace contextRef="#ctx0" brushRef="#br0" timeOffset="19590">2802 4648 68,'0'0'35,"0"0"0,0 0 1,0 0-34,-5 25 0,3 7 0,0 13 0,-5 6-1,1 6 0,-2 8-2,-4-9-7,13 7-16,-9-21-9,11-8-2,-2-17 1,-1-17 0</inkml:trace>
  <inkml:trace contextRef="#ctx0" brushRef="#br0" timeOffset="19770">2702 4816 81,'-24'-14'38,"12"14"-1,-2-1 0,16 11-30,-2-10-4,30 13-1,1-9-3,7-3-1,11 5-5,-4-9-28,13 11-2,-8-4 0,0 10-1</inkml:trace>
  <inkml:trace contextRef="#ctx0" brushRef="#br0" timeOffset="19960">2678 5402 101,'-23'15'40,"20"-3"0,3-12-1,28-24-37,17 1-2,17-5-2,14 6-14,4-12-21,12 9-2,-4-1 0,4 13-2</inkml:trace>
  <inkml:trace contextRef="#ctx0" brushRef="#br0" timeOffset="20630">3908 4905 59,'-24'-18'35,"-5"7"0,-13 5 0,4 13-28,-12 5-2,6 17 1,-3 8 1,6 18-2,3 12 0,9 15-2,9 8 1,13 5-2,14-5 1,14-6-2,17-16 0,16-16 0,13-26-1,11-23 1,7-31 1,0-21-1,-2-17 1,-8-13-1,-12-7-1,-17-3 1,-20 2-2,-18 6 1,-20 10-2,-14 14 1,-17 16-1,-11 13 0,-3 17 0,0 9-1,10 17-5,2 0-29,32 13 0,13-4-1,31 0-1</inkml:trace>
  <inkml:trace contextRef="#ctx0" brushRef="#br0" timeOffset="20840">5047 4922 89,'-30'28'37,"-13"20"0,-24 5 2,-7 15-39,-10 9 1,-2 8-1,5 2 1,6-5-2,16-7-2,9-25-12,33-7-22,14-29 0,27-16-2,10-29 2</inkml:trace>
  <inkml:trace contextRef="#ctx0" brushRef="#br0" timeOffset="21140">4583 4547 102,'-55'-6'38,"6"28"2,-2 5-12,13 18-25,8 3-2,15 2 0,13-3 0,15-7 0,14-10-1,14-10 0,7-13 1,9-12-1,-1-12 1,-4-6 0,-8-5-1,-11-4 1,-12-2-1,-16 3-1,-14 7 0,-15 4-3,-6 16-1,-13-1-5,12 21-28,-13 4 0,15 17-1,1 0 0</inkml:trace>
  <inkml:trace contextRef="#ctx0" brushRef="#br0" timeOffset="21460">5135 5249 88,'-20'31'38,"-15"-4"2,6 11 0,-11-4-36,13 7 1,4-3-2,14 1 0,8-6-1,13-6 0,15-9-1,11-9 0,7-14-1,4-9 1,0-11-1,-5-11 0,-6-6-1,-8-6 0,-12 1-1,-18-2-2,-11 8-2,-16-4-3,4 19-10,-18-2-20,6 15 1,-7-1 0,13 11-1</inkml:trace>
  <inkml:trace contextRef="#ctx0" brushRef="#br0" timeOffset="21830">5288 4328 79,'-6'-12'39,"1"2"0,16 14 1,2 8-34,18 9-1,4 4 0,10 13-2,2 9-1,5 12 0,-2 14-1,-6 13-1,-11 12 2,-13 15-2,-11 11 1,-14 7-1,-16 3 0,-14-1-2,-8-9 0,-10-21-12,6-6-24,-8-30-1,12-17 1,-1-32-2</inkml:trace>
  <inkml:trace contextRef="#ctx0" brushRef="#br0" timeOffset="22500">1869 4231 70,'-53'-2'35,"-8"3"-1,-2 18 1,-10 11-26,4 33-1,-10 27-2,6 35-1,-4 31 0,9 34-2,8 27 1,18 22-1,18 9-1,21-3-2,25-12-2,23-28-3,39-19-15,20-52-16,38-42-3,16-48-1,30-38 1</inkml:trace>
  <inkml:trace contextRef="#ctx0" brushRef="#br0" timeOffset="22950">6091 5300 81,'9'14'39,"8"-12"-1,21 1 0,8-11-35,21-4-2,16-4-2,13-4-1,13 0-2,-8-12-17,9 10-16,-15-7 2,-3 4-3,-22-6 1</inkml:trace>
  <inkml:trace contextRef="#ctx0" brushRef="#br0" timeOffset="23100">6759 4685 90,'-78'-17'38,"15"12"-1,5 1-1,19 7-39,27 16-31,6-6-2,20 14-1,8 2-2</inkml:trace>
  <inkml:trace contextRef="#ctx0" brushRef="#br0" timeOffset="23260">6773 5608 75,'-42'36'42,"11"-5"-2,1-22-2,14-16-21,16 7-54,15-29-3,16 7 1,-1-8-3</inkml:trace>
  <inkml:trace contextRef="#ctx0" brushRef="#br0" timeOffset="23830">8524 3865 75,'20'-42'36,"-23"16"0,-16 32 0,-26 29-31,-8 33 0,-16 31 0,-5 37-1,-10 30 0,2 30 1,4 13-1,19 5-1,19-10 0,29-15-3,27-26 0,28-34-2,42-26-30,14-44-6,36-24-1,8-33-1</inkml:trace>
  <inkml:trace contextRef="#ctx0" brushRef="#br0" timeOffset="26100">8959 5081 47,'-16'-15'31,"-6"0"1,-9 0-1,-3 6-23,-8-2-1,3 13-2,-7 7 0,7 17 2,-3 11-1,10 19-1,4 9 1,14 8-2,11-4 0,15-6-1,19-17 0,15-19-1,14-32 1,20-28-2,12-30 0,5-24 1,1-21-2,-3-8 2,-10-7-2,-12 3 2,-14 4-2,-20 12 2,-18 14-1,-12 17 0,-14 25 0,-13 22 1,-8 33-2,-7 32 0,-5 38 0,-1 24 0,3 24 1,7 12-4,14 9-2,4-15-32,30-7-2,6-30-1,25-22 0</inkml:trace>
  <inkml:trace contextRef="#ctx0" brushRef="#br0" timeOffset="26440">10325 4553 85,'0'0'37,"0"0"1,-7 13-1,-15 14-34,1 12-2,-1 11-2,-3 6-2,5 13-2,-6-7-8,16 8-23,-4-12-1,14-4 1,1-16-1</inkml:trace>
  <inkml:trace contextRef="#ctx0" brushRef="#br0" timeOffset="26620">10122 4882 82,'-28'-1'39,"-1"0"-2,15 10 1,6 5-35,22-8-1,15 0-2,13-6-3,17 9-8,-1-10-26,15 9 1,-10-6-3,-1 11 2</inkml:trace>
  <inkml:trace contextRef="#ctx0" brushRef="#br0" timeOffset="26790">10011 5451 98,'-18'23'40,"18"-23"0,20-5-2,19-15-39,18-20-11,18 13-26,3-11 1,9 9-2,-5-3-1</inkml:trace>
  <inkml:trace contextRef="#ctx0" brushRef="#br0" timeOffset="29430">11660 5145 13,'-4'-22'24,"4"22"0,-12-23 4,3 10-19,9 13-1,-20-13-3,20 13 4,-25 8 2,12 10-3,-14-3 2,5 18-3,-13-5 2,4 16-1,-11-7 1,10 6-4,0-7 0,13-1 0,10-10-1,19-8 0,18-19-2,19-16 1,17-15-3,15-16 2,10-15-2,8-15 1,1-8-2,-4-9 2,-12 1-2,-13 4 1,-14 6 1,-19 12-3,-21 13 3,-21 19-1,-20 20 0,-15 28 1,-13 25-1,-6 26 1,-2 24-1,1 17 1,12 13 1,10 6-2,20-1-1,15-16-6,30-6-28,4-26-4,20-14 1,-3-27-2</inkml:trace>
  <inkml:trace contextRef="#ctx0" brushRef="#br0" timeOffset="30080">12750 4795 61,'-10'-14'34,"-9"12"-1,-15 6 1,-4 24-29,-13 4 0,2 20-1,-8 8 0,1 14-3,1 11-4,-7-3-29,14 3 0,0-12-3,16-8 1</inkml:trace>
  <inkml:trace contextRef="#ctx0" brushRef="#br0" timeOffset="30430">12439 4581 75,'-40'34'37,"10"9"-1,-2-7 0,10 6-32,8-6-1,15-3 0,12-12-1,10-7-1,7-13 0,6-9 0,2-9 0,0-9-1,-6-5 1,-9-5-2,-13 3 0,-13-2-1,-12 12-2,-14 4-1,-6 13 0,-10 6-1,3 19-3,-8 0-10,16 20-15,2 1-1,20 9 2,8-3 1</inkml:trace>
  <inkml:trace contextRef="#ctx0" brushRef="#br0" timeOffset="30730">12741 5142 70,'-41'28'39,"4"8"-1,-5-3 1,11 4-25,4-2-10,12 1 0,9-6 0,14-2-2,13-9 0,12-6-1,10-12 0,5-9 0,0-9 0,-3-6-1,-6-7 1,-11-6-2,-12-1-4,-16-8-1,-1 14-22,-23-14-10,4 9 0,-9-4-2,8 11 1</inkml:trace>
  <inkml:trace contextRef="#ctx0" brushRef="#br0" timeOffset="31360">12855 4203 79,'4'-17'37,"-4"17"-1,0 0-1,0 0-30,-11 1 0,11-1-1,0 0-1,0 0 0,-12 10-1,12-10-1,0 0 0,0 0 1,12 4-1,-12-4 0,0 0-1,13 2 2,-13-2-1,0 0 0,0 0 0,0 0-1,0 0 1,0 0 0,0 0-1,0 0 1,0 0-1,0 0 0,0 0 0,0 0 0,0 0 1,12 6-1,-2 7 0,6 5 0,4 9 0,5 7 0,7 10 0,9 8-1,2 10 1,3 10 0,0 10 0,-3 8-1,-5 5 2,-6 4-1,-14 8 1,-16 4-1,-15 2 1,-15-2-1,-15-3 1,-9-8 1,-7-10-3,-2-15 1,8-13-6,-1-28-30,28-17-3,11-27 0,26-15-2</inkml:trace>
  <inkml:trace contextRef="#ctx0" brushRef="#br0" timeOffset="32880">13430 4038 98,'6'-17'38,"6"-13"1,18 7-2,14-6-36,3 6 0,4 5 1,-1 6-1,-5 9 0,-10 13 0,-15 13 0,-16 14 0,-15 9 0,-12 9 1,-12 4-1,-2 0 1,0-4 0,9-3 0,14-12 0,22-13 0,24-16 0,23-10-1,20-8-1,12-6-1,12 2-4,-10-14-30,7 18-4,-20-6-1,-6 14-1</inkml:trace>
  <inkml:trace contextRef="#ctx0" brushRef="#br0" timeOffset="43690">2033 8090 77,'-10'-11'37,"10"11"-2,-22-21 1,22 21-31,-22-15-3,12 19 1,10-4-1,-17 2 2,17-2-2,-15 15 0,9-5-1,3 3 0,3 1 0,6-3-2,1 4 2,6-3-1,2-3 0,7-2 0,2-3 0,2-2 0,-1-1 1,1 0-1,-4 1 0,0 4 0,-5 2 0,-3 4 1,-1 0-1,-4 3 0,0 0 1,-2 0-1,-3 0 1,-2 2 1,-7-2-1,-4 4 1,-7 1-1,-7 5 0,-6 1 1,-4 2-1,-1 0-1,0-3-2,7 0-2,2-20-17,25-5-17,0 0 1,23-15-3,8-18 1</inkml:trace>
  <inkml:trace contextRef="#ctx0" brushRef="#br0" timeOffset="43990">2757 7988 59,'0'0'37,"-27"7"0,10 5 1,-11-7-12,5 18-19,-10 3-1,7 10-1,-6 6-2,9 5 0,3 2-1,10-2-1,9-7 1,12-4-1,13-14 1,9-13-1,12-16-1,5-10 1,0-11 0,-4-9-1,-5-2 1,-12-2-2,-9 4-1,-18-4-5,-2 21-28,-22-7-5,3 17 1,-7-3-2</inkml:trace>
  <inkml:trace contextRef="#ctx0" brushRef="#br0" timeOffset="45540">6444 7922 81,'-13'11'41,"13"-11"0,12 0-2,14-9-16,8-8-25,5-6-2,18 8-31,-15-5-4,3 11 1,-16 1-3</inkml:trace>
  <inkml:trace contextRef="#ctx0" brushRef="#br0" timeOffset="45710">6436 8200 111,'-37'30'42,"17"-3"0,6-24-1,27-15-37,8-3-3,12-13-5,22 6-17,-5-16-18,23 4-2,2-5-1,16 7 0</inkml:trace>
  <inkml:trace contextRef="#ctx0" brushRef="#br0" timeOffset="47080">8975 7007 31,'0'0'22,"-1"-19"1,1 19 1,0 0-22,-11 6 2,11-6 2,0 0 4,-8 10-1,8-10 1,0 0-1,-10-7 1,10 7-2,0 0-1,0 0-3,0 0 0,0 0-1,0 0 0,0 0 0,0 0-1,1 11 1,-1-11-1,-2 14 1,2-14-1,0 21 0,0-3-1,0 6 0,-1 9-1,-4 10-2,-2 10 1,-6 2-4,7 15-27,-9-9-4,7 0 1,1-10-3</inkml:trace>
  <inkml:trace contextRef="#ctx0" brushRef="#br0" timeOffset="47390">8352 7949 95,'-42'23'37,"34"-5"2,27-19-2,38-6-35,36-17 0,40-7-2,27-5 0,14-3-3,16 9-8,-15-4-25,-1 19 0,-26 10-2,-21 15 0</inkml:trace>
  <inkml:trace contextRef="#ctx0" brushRef="#br0" timeOffset="47960">8804 8589 78,'-29'-2'38,"-10"-2"-1,5 10 1,-10-3-32,3 13 0,-4 4-2,5 12 0,0 8 1,12 8-1,8-1 0,17-1-2,16-8 1,19-11-1,18-20 0,18-18-1,15-23-1,10-19 0,7-21 0,-3-13 1,-5-9-1,-11-7 0,-13-1 2,-14 1-1,-19 7 1,-16 8-1,-16 18 0,-9 17 0,-13 21 0,-8 24-1,-9 36 0,1 29-1,-4 29 0,8 20 0,9 18-2,9 0-3,26 12-22,3-22-12,25-15 1,4-26-3,21-20 1</inkml:trace>
  <inkml:trace contextRef="#ctx0" brushRef="#br0" timeOffset="48700">9810 8009 97,'-11'-3'38,"11"3"1,1-11-2,15 3-33,5-5-2,11 0-1,8 1 0,1 0 0,0 4-1,-4 5 1,-8 8-1,-12 13 0,-17 9 1,-12 9 0,-17 6 0,-7 5 1,-7 1 0,2 1-1,5-7 1,16-9-1,15-13 1,22-9-1,24-13-1,18-12-3,27 3-22,-1-20-14,18 3-2,-6-11 1,2 6-2</inkml:trace>
  <inkml:trace contextRef="#ctx0" brushRef="#br0" timeOffset="49110">11607 7381 96,'0'0'37,"-17"11"2,11 0-3,-6 3-34,4 9-1,1 9 0,2 16 0,-5 8-1,-2 11 1,-1 7-2,-5 0 0,5-2-4,-5-16-8,7 1-26,1-23 2,8-13-1,2-21 1</inkml:trace>
  <inkml:trace contextRef="#ctx0" brushRef="#br0" timeOffset="49280">11365 7697 108,'-31'6'41,"3"-4"-1,25 9 0,22-14-36,21-7-2,32-8-3,19-17-9,27 8-27,1-9-4,11 2 1,-14 0-2</inkml:trace>
  <inkml:trace contextRef="#ctx0" brushRef="#br0" timeOffset="52750">3902 6888 57,'-14'-8'30,"4"0"1,10 8 0,-20-13-22,20 13-1,-17 1 0,5 11-1,-14 0-1,-1 19-1,-16 10 0,-4 20-1,-15 14-1,-6 23 1,-10 15-1,3 18 0,0 12-1,10 8 0,9 5 0,19 3-1,22-7-1,22-9 0,27-16 0,20-17-3,26-12-9,8-29-23,24-14-4,-1-26 2,2-13-2</inkml:trace>
  <inkml:trace contextRef="#ctx0" brushRef="#br0" timeOffset="53070">4343 7047 87,'0'0'36,"-11"-6"0,0 27 0,-7 5-31,1 17-2,-4 4 0,2 9-2,2 1 0,4 2-2,12 1-7,3-13-27,13-2-1,4-13-1,9-6-1</inkml:trace>
  <inkml:trace contextRef="#ctx0" brushRef="#br0" timeOffset="53310">3844 7823 95,'-32'25'39,"17"-15"0,32-4 0,20-15-35,28-3-1,17-6-1,15 1 0,6-3-1,3 1-2,1 8-4,-17-2-30,-1 16-4,-18-2 0,-7 11 0</inkml:trace>
  <inkml:trace contextRef="#ctx0" brushRef="#br0" timeOffset="53850">4068 8364 77,'-28'-9'38,"-16"0"-1,-1 15 1,-12-1-29,6 13-1,-2 4-3,7 11-1,5 1-1,12 4 0,9-1-2,13-2 1,13-8-1,15-8 0,13-13 1,12-15-1,9-15 0,6-13 0,3-11 1,-2-7-1,-5-5 0,-6-3 0,-14 6 0,-9 4-1,-13 8 1,-6 12 0,-10 15-1,1 18 0,-20 1 0,5 20 0,0 10-1,1 12 0,5 11-2,1 0-1,11 11-6,-4-11-28,22 3-1,-2-14-1,11-1-1</inkml:trace>
  <inkml:trace contextRef="#ctx0" brushRef="#br0" timeOffset="54110">4612 8040 98,'0'0'38,"-12"22"2,-1-4-4,4 10-34,1 3 0,4 4-2,1 3 0,-2-5-3,6 3-2,-2-13-10,14 6-22,-6-14-1,10-4 0,-4-13 0</inkml:trace>
  <inkml:trace contextRef="#ctx0" brushRef="#br0" timeOffset="54280">4567 8184 79,'-23'7'39,"-1"-3"0,11 8-1,3-2-20,10-10-16,17 10-1,10-9-2,10 2-4,0-9-20,13 10-14,-9-6 2,3 6-3,-14-2 2</inkml:trace>
  <inkml:trace contextRef="#ctx0" brushRef="#br0" timeOffset="54440">4505 8526 101,'-32'28'39,"5"-16"0,20-2-3,7-10-34,26-23-2,11 4-2,6-12-8,14 11-27,-1-8-1,7 6-1,-5-1-1</inkml:trace>
  <inkml:trace contextRef="#ctx0" brushRef="#br0" timeOffset="57150">5149 8262 26,'-13'-1'29,"1"7"2,-1 3 0,-5 3-15,3 11-6,-9-4-1,6 11-1,-4-7 0,10 6 0,-3-8-3,12-3 0,3-18-1,13 10-1,6-22 0,7-5-2,7-12 1,6-6-1,5-8 0,2-5-1,1-4 0,-3 1 1,-6 2 0,-6 5 0,-8 6-1,-11 11 0,-9 12 0,-4 15 1,-26 21-1,4 12-1,-3 12 0,1 8 0,3 8-2,2-2-5,25 3-27,0-12-1,19-7-1,7-15 0</inkml:trace>
  <inkml:trace contextRef="#ctx0" brushRef="#br0" timeOffset="57360">5867 8130 75,'-19'9'35,"-8"9"0,-3 16 0,-16 10-33,8 13-1,-4 2 0,5 3 0,4 1-4,4-17-16,16-1-15,7-19 0,13-13-1,6-20 0</inkml:trace>
  <inkml:trace contextRef="#ctx0" brushRef="#br0" timeOffset="57510">5663 8072 95,'-29'-26'39,"-8"2"0,10 15-2,8 8-37,0 1-8,20 17-28,4 0-1,16 7-1,7-5-1</inkml:trace>
  <inkml:trace contextRef="#ctx0" brushRef="#br0" timeOffset="57660">5963 8381 97,'-30'16'38,"-6"-10"-1,7-5-3,7-2-43,2-16-28,19 1 0,1-9-1,13 2-1</inkml:trace>
  <inkml:trace contextRef="#ctx0" brushRef="#br0" timeOffset="58500">5596 6791 45,'-23'-16'28,"1"3"0,9 8 1,13 5-24,0 0 1,13 11-1,9 4 1,18 15 0,5 10-1,17 21 2,3 13-3,4 17-2,-3 15 0,-4 18-1,-10 11-1,-13 9 0,-11-1-1,-11-4-1,-9-4 1,-5-7-2,-4-8 1,-7-17-2,-3-13 3,-2-13 1,-4-10 2,-5-5 1,-9-8 1,-2-3 0,-4-12 0,2-11-7,10-6-26,-1-15-3,10-12-3,8-12 0</inkml:trace>
  <inkml:trace contextRef="#ctx0" brushRef="#br0" timeOffset="60350">12989 7388 86,'-13'-11'38,"9"-8"0,15 3 2,11-7-36,22 2 0,18-3-2,16 3 2,9 3-2,5 6 0,-4 11-1,-7 13-3,-17 11 2,-18 13-1,-29 12 1,-28 14-1,-29 11 2,-18 9 0,-17 3 0,-10-1 3,-3-5-1,6-6 0,12-13-1,19-9 0,17-15 0,26-14-1,25-14-1,27-12 1,27-9-1,22-7-1,17-5 0,11-5-2,11-1-1,0-5-4,13 10-30,-21-6-2,-5 9 0,-21-6-1</inkml:trace>
  <inkml:trace contextRef="#ctx0" brushRef="#br0" timeOffset="61240">11398 8218 88,'-45'13'39,"7"4"-1,1-6 2,21 4-36,16-15-1,17 7 0,28-15-1,21-7-2,19-3-2,10-12-5,20 6-30,-7-8-1,4 5-2,-16 1 0</inkml:trace>
  <inkml:trace contextRef="#ctx0" brushRef="#br0" timeOffset="62920">15062 7593 63,'-20'-13'36,"-2"5"-1,-11-2 3,2 15-29,-11 1-3,4 16 0,-4 4-1,6 11-1,3 2-1,8 6 1,9-4-2,14-3 0,10-12 0,15-11 0,13-17-1,16-17 0,11-17 0,9-14 0,2-10 1,3-8-2,-3-5 2,-9-2 0,-8 4-1,-13 7 2,-14 11-2,-10 14 1,-15 14-1,-5 25 2,-27 4-3,1 28-2,-5 14 2,0 15-2,0 10 1,6 4-2,14 5-3,6-18-19,28 1-13,5-16-1,22-6-2,3-19 0</inkml:trace>
  <inkml:trace contextRef="#ctx0" brushRef="#br0" timeOffset="63190">16112 7387 90,'-31'16'38,"-5"14"-1,-16 6 1,-10 15-36,-4 9-2,-1 7 2,0 1-2,4-4-1,13 0-6,8-24-10,24-5-19,15-25-1,25-14-1,11-19 1</inkml:trace>
  <inkml:trace contextRef="#ctx0" brushRef="#br0" timeOffset="63490">15759 7245 104,'-43'26'35,"0"1"2,14 14-9,6-10-24,18 0-2,13-7 0,18-5-1,8-10-1,8-7 2,3-8-1,-2-5 0,-6-9 0,-8-1 1,-14-3-2,-17-1 1,-14 3-1,-12 2-1,-4 7-1,-8 1-1,8 17-5,-4-8-5,22 19-25,-1 1 1,23 7-1,7 0 0</inkml:trace>
  <inkml:trace contextRef="#ctx0" brushRef="#br0" timeOffset="63760">16058 7634 90,'-19'22'38,"-8"-4"0,8 9 1,-9-4-35,15 3 0,6-3-1,9 4 0,8-5-1,8-5 0,9-7-1,4-5 0,4-8 0,-1-7-1,-3-8 1,-6-7-1,-5-7-1,-8-3-1,-8 0-3,-13-12-17,3 13-17,-11-1 0,5 12-2,-6 0 2</inkml:trace>
  <inkml:trace contextRef="#ctx0" brushRef="#br0" timeOffset="64910">14404 8094 101,'-29'15'41,"3"-10"-1,11-3-4,15-2-72,1-11-4,21 5 1,1-9-4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5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2606516"/>
              </p:ext>
            </p:extLst>
          </p:nvPr>
        </p:nvGraphicFramePr>
        <p:xfrm>
          <a:off x="214283" y="762000"/>
          <a:ext cx="8750332" cy="6065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that is relevant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HW and classwork to reinforce new ideas.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8962721"/>
              </p:ext>
            </p:extLst>
          </p:nvPr>
        </p:nvGraphicFramePr>
        <p:xfrm>
          <a:off x="533400" y="533400"/>
          <a:ext cx="8094663" cy="23713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1, Thurs 21 Feb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 and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2 – 4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1, Tues 19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to succeed in the practical exam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511942"/>
              </p:ext>
            </p:extLst>
          </p:nvPr>
        </p:nvGraphicFramePr>
        <p:xfrm>
          <a:off x="152400" y="76202"/>
          <a:ext cx="8915400" cy="662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080"/>
                <a:gridCol w="1783080"/>
                <a:gridCol w="1783080"/>
                <a:gridCol w="1783080"/>
                <a:gridCol w="1783080"/>
              </a:tblGrid>
              <a:tr h="11049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1049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1049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1049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1049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1049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18160" y="97200"/>
              <a:ext cx="7173240" cy="2750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3400" y="82440"/>
                <a:ext cx="7197000" cy="277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310320" y="156600"/>
              <a:ext cx="8234280" cy="6269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5920" y="143280"/>
                <a:ext cx="8264160" cy="629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60360" y="1290960"/>
              <a:ext cx="8414640" cy="51901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6680" y="1276920"/>
                <a:ext cx="8435880" cy="5217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4640" y="408960"/>
              <a:ext cx="5425560" cy="2800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9880" y="393120"/>
                <a:ext cx="5455080" cy="283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5538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99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585</TotalTime>
  <Words>149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53</cp:revision>
  <dcterms:created xsi:type="dcterms:W3CDTF">2006-08-16T00:00:00Z</dcterms:created>
  <dcterms:modified xsi:type="dcterms:W3CDTF">2013-03-10T20:48:09Z</dcterms:modified>
</cp:coreProperties>
</file>