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8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9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0.xml" ContentType="application/inkml+xml"/>
  <Override PartName="/ppt/ink/ink11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2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7" r:id="rId9"/>
    <p:sldId id="271" r:id="rId10"/>
    <p:sldId id="268" r:id="rId11"/>
    <p:sldId id="269" r:id="rId12"/>
    <p:sldId id="272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574592"/>
        <c:axId val="234574984"/>
      </c:scatterChart>
      <c:valAx>
        <c:axId val="234574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74984"/>
        <c:crosses val="autoZero"/>
        <c:crossBetween val="midCat"/>
      </c:valAx>
      <c:valAx>
        <c:axId val="234574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7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.0000000000000002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575768"/>
        <c:axId val="234576160"/>
      </c:scatterChart>
      <c:valAx>
        <c:axId val="234575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76160"/>
        <c:crosses val="autoZero"/>
        <c:crossBetween val="midCat"/>
      </c:valAx>
      <c:valAx>
        <c:axId val="234576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75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2013.xlsx]Sheet1'!$E$1</c:f>
              <c:strCache>
                <c:ptCount val="1"/>
                <c:pt idx="0">
                  <c:v>log period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4000" baseline="0"/>
                      <a:t>y = 0.5038x + 0.2991</a:t>
                    </a:r>
                    <a:endParaRPr lang="en-NZ" sz="40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2013.xlsx]Sheet1'!$D$2:$D$8</c:f>
              <c:numCache>
                <c:formatCode>General</c:formatCode>
                <c:ptCount val="7"/>
                <c:pt idx="0">
                  <c:v>-0.21467016498923294</c:v>
                </c:pt>
                <c:pt idx="1">
                  <c:v>-5.0609993355087202E-2</c:v>
                </c:pt>
                <c:pt idx="2">
                  <c:v>0.13353890837021754</c:v>
                </c:pt>
                <c:pt idx="3">
                  <c:v>0.28780172993022601</c:v>
                </c:pt>
                <c:pt idx="4">
                  <c:v>0.38738982633872937</c:v>
                </c:pt>
                <c:pt idx="5">
                  <c:v>0.46089784275654777</c:v>
                </c:pt>
                <c:pt idx="6">
                  <c:v>0.55870857053316569</c:v>
                </c:pt>
              </c:numCache>
            </c:numRef>
          </c:xVal>
          <c:yVal>
            <c:numRef>
              <c:f>'[Pendulum with uncerts 2013.xlsx]Sheet1'!$E$2:$E$8</c:f>
              <c:numCache>
                <c:formatCode>General</c:formatCode>
                <c:ptCount val="7"/>
                <c:pt idx="0">
                  <c:v>0.1903316981702915</c:v>
                </c:pt>
                <c:pt idx="1">
                  <c:v>0.27415784926367981</c:v>
                </c:pt>
                <c:pt idx="2">
                  <c:v>0.36735592102601894</c:v>
                </c:pt>
                <c:pt idx="3">
                  <c:v>0.44404479591807616</c:v>
                </c:pt>
                <c:pt idx="4">
                  <c:v>0.4927603890268375</c:v>
                </c:pt>
                <c:pt idx="5">
                  <c:v>0.53019969820308221</c:v>
                </c:pt>
                <c:pt idx="6">
                  <c:v>0.58206336291170868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571064"/>
        <c:axId val="332854208"/>
      </c:scatterChart>
      <c:valAx>
        <c:axId val="234571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854208"/>
        <c:crosses val="autoZero"/>
        <c:crossBetween val="midCat"/>
      </c:valAx>
      <c:valAx>
        <c:axId val="33285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71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'[Pendulum with uncerts 2013.xlsx]Sheet1'!$H$2:$H$8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854992"/>
        <c:axId val="332855384"/>
      </c:scatterChart>
      <c:valAx>
        <c:axId val="332854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855384"/>
        <c:crosses val="autoZero"/>
        <c:crossBetween val="midCat"/>
      </c:valAx>
      <c:valAx>
        <c:axId val="332855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854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105091946998212E-2"/>
          <c:y val="7.7573862596787627E-2"/>
          <c:w val="0.94602593608775176"/>
          <c:h val="0.8739068806675420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x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Sheet1!$H$2:$H$8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856168"/>
        <c:axId val="332856560"/>
      </c:scatterChart>
      <c:valAx>
        <c:axId val="332856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856560"/>
        <c:crosses val="autoZero"/>
        <c:crossBetween val="midCat"/>
      </c:valAx>
      <c:valAx>
        <c:axId val="33285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856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0.08546</cdr:x>
      <cdr:y>0.06143</cdr:y>
    </cdr:from>
    <cdr:to>
      <cdr:x>0.91441</cdr:x>
      <cdr:y>0.87317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62000" y="369094"/>
          <a:ext cx="7391400" cy="487680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8:47.7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11365 14196 36,'16'-8'36,"-16"8"1,12 21-2,-18 6-29,1 19 0,-8 6-2,2 15-1,-7 3 0,2 5-2,1-3 0,2-5-2,9-4-3,2-21-5,21-4-25,1-19-3,11-11-1,5-15 2</inkml:trace>
  <inkml:trace contextRef="#ctx0" brushRef="#br0" timeOffset="327.6">11792 14477 42,'0'0'34,"-14"5"3,-1 8-1,3 12-30,-8 3-1,8 12 0,-4-3 0,8 6-2,1-7 1,8-2-3,4-7 1,8-7-1,2-14 0,5-8 0,2-12 0,5-8 1,0-6-1,-1-6 0,-2-4 0,-4 0 0,-5 0-1,-4 3 1,-6 9-1,-7 5-1,2 21-1,-18-13 0,7 23-2,-5 0-1,10 13-4,-9-13-15,18 15-12,1-10-3,14 0 3</inkml:trace>
  <inkml:trace contextRef="#ctx0" brushRef="#br0" timeOffset="842.4">12324 14474 43,'9'-17'34,"-9"17"3,-8-21-1,-2 22-27,-18-3-3,4 11 1,-8 2-3,2 12 0,-3 3 0,5 10 0,-1 2-1,10 4-1,5-3 0,10-3-1,8-8 0,11-6-1,9-11 1,6-11-1,7-13 1,3-9 0,3-8-1,0-6 2,-2-3-2,-7 0 1,-2 3-1,-8 7 1,-4 11-2,-9 13 1,-6 18-1,-7 17 0,-10 20 1,-5 18-2,-5 16 2,-5 14-2,-3 9 2,-1 3-1,-3-4 1,0-8 0,5-15 1,3-16-1,3-22 1,6-22 0,5-26 0,7-20 0,8-21-1,8-17 1,6-11-2,5-11 1,6-5-2,5-2 0,4 10-3,-3 1-3,17 28-19,-18-3-11,15 23-2,-4 1 2</inkml:trace>
  <inkml:trace contextRef="#ctx0" brushRef="#br0" timeOffset="1560">13185 14696 48,'0'0'38,"9"-13"0,12-16 1,18 0-32,6-23-3,17-2 1,0-10-2,5 0 1,-2 0-2,-4 4 0,-10 3 0,-9 9-1,-11 7 1,-12 9-1,-12 8 0,-8 9 0,-9 10 0,-7 13 0,-6 13 0,-3 15 1,-6 9-2,4 14 2,1 8-2,5 8 2,7 2-2,10-1 1,10-6-2,11-10 0,10-9 1,9-14-1,7-13 1,5-15-2,3-14 2,1-13 0,-3-9 0,-3-8 2,-7-8-2,-4-3 1,-9-2-1,-7 0 1,-8 6-1,-7 4 0,-7 7 0,-8 9 0,-5 11 0,-6 15 0,-5 15 0,-3 13 1,-3 7 0,3 9 0,1 6 0,6 1-2,7-5 2,10-9-2,14-11 0,10-15-3,18-11 0,8-16-3,23 2-15,-10-24-5,24 8-9,-13-9-3,6 7 0</inkml:trace>
  <inkml:trace contextRef="#ctx0" brushRef="#br0" timeOffset="2558.4">14403 14436 46,'-14'-4'37,"14"4"2,-23 11-2,16 5-22,-7 3-10,5 7 0,-4 4-3,3 6 1,-4 2-2,2 1 0,1-4 0,4-4 0,2-9 0,8-7-1,-3-15 1,23-2 0,-2-16 0,4-6 2,4-7-2,1-4 1,1-5-1,-2 0 1,-1 0-1,-2 6-1,-5 4 0,-3 8 0,-4 8 1,0 12-1,-14 2 0,17 24 0,-12 4-1,0 3 1,-1 6-1,2 1-1,3 0-1,1-6-1,7-3-1,3-14-3,13-2 0,-2-17 0,17 0-1,-8-17 0,13 2 2,-11-11 2,4 3 2,-13-3 4,-10 0 2,-5 6 0,-19-2 4,-3 15 1,-18-2 0,1 15 1,-12-2-2,3 13-1,-5 3-1,4 7-1,-1 4-2,8 3 1,3-3-2,7 2 1,7-6-1,8-1 1,8-8-2,8-7 1,5-7-1,7-7 0,1-7 1,4-4-1,0-4 1,0-4-2,-5 3 2,-5 3-2,-5 2 1,-5 8 0,-14 10 0,0 0 0,2 24-1,-15 11 1,-3 14-2,-5 15 1,-3 13-1,-3 12 1,-1 5-1,-1 2 1,4-6 1,1-8-1,3-14 1,2-14-1,5-18 1,4-17 1,10-19-1,-9-18 0,11-14 0,4-13-1,3-12 2,5-11 0,3-6 0,3-3-1,2 2 1,2 4-2,2 6 1,0 4-2,5 13-3,-8-9-11,17 25-8,-15-17-7,15 14-6,-6-15-1,13 4 0</inkml:trace>
  <inkml:trace contextRef="#ctx0" brushRef="#br0" timeOffset="2761.2">15606 14020 67,'-12'20'38,"-1"23"0,-16 6 0,5 20-30,-6 1-5,2 9 0,0 0-2,4 2-1,3-6 0,6-8-2,6-11-1,3-15-4,12-4-6,-10-27-15,18 2-10,-14-12 0,20-13 0</inkml:trace>
  <inkml:trace contextRef="#ctx0" brushRef="#br0" timeOffset="3244.8">15356 14645 77,'-20'-5'39,"20"5"0,-21 2-7,21-2-24,0 0-5,18-9-1,3-6-2,8-6-1,10-7-1,3-10-2,14-1-3,-5-12-2,15 13-15,-15-15-12,10 14 8,-18-14 11,4 18 8,-16 0 5,-9 8 6,-5 13 4,-19-5 16,2 19 13,0 0-7,-12 37-10,-9-14-7,10 18-3,-8 0-4,4 8 0,-2 0-2,5 1 0,0-4-1,5-5 0,2-6 0,4-7 0,3-10-1,4-7 0,6-10 1,1-9-1,7-10 0,4-7 0,8-7 1,-1-2-1,0 0 0,2 4 0,-5 5 0,-1 9 0,-6 12 0,-7 12-1,-6 13-1,-4 2-3,4 13-13,-19-15-8,19 15-7,-16-16-7,8 0 1,0-20-1</inkml:trace>
  <inkml:trace contextRef="#ctx0" brushRef="#br0" timeOffset="5179.2">10327 6369 7,'10'1'23,"-10"-1"1,0 0 0,-3 10-12,-10-6 0,5 11 1,-12-8-2,9 11 0,-12-7-1,5 9 0,-9-5-4,7 7-1,-5-1-1,6 2-2,1-3-1,4-3 1,5-6-1,9-11 1,0 0-1,16-8 1,2-14 0,6-3 0,0-8 1,6-1-1,-1-4 2,2 5-3,-7 3 2,-2 8 0,-5 8-1,-2 12-1,-4 11 1,-3 14-1,-4 10 0,1 10-2,0 7 1,-2-2-2,10 11-14,-4-15-19,10-2-1,2-10-1,12-6 0</inkml:trace>
  <inkml:trace contextRef="#ctx0" brushRef="#br0" timeOffset="6162">14534 13144 11,'-15'-23'28,"15"23"-1,-6-22 3,4 7-22,2 15 1,-6-20 0,6 20 1,-6-16 0,6 16-1,-7-11 0,7 11-1,0 0-1,0 0-2,-13-6-1,13 6-1,0 0-1,2 11 0,-2-11 0,14 22-1,-3-6 0,8 4 0,4 1-1,5 2 1,4-3 0,4 2-1,2-2 0,1-1 1,-3 2-1,-6-1-1,-6 2 2,-7 2-2,-10 2 1,-10 3-1,-10 2 1,-9 1 0,-10-4 0,-5 0 1,-5-4-1,0-3 1,1-6 0,2-3-1,8-4-1,4-6-1,12 4-3,3-12-6,12 6-27,11 2 1,10 3-3,-1-9 1</inkml:trace>
  <inkml:trace contextRef="#ctx0" brushRef="#br0" timeOffset="7300.8">10338 13367 8,'0'0'28,"0"0"1,0 0-8,0 0-8,-10-14-1,10 14-2,0 0-2,0 0 0,-17-1-1,17 1 0,-10 12-2,8-1-1,2-11 0,-6 18-2,6-18 0,1 18 0,-1-18 0,0 0-1,15 5 1,-4-11-1,-11 6 1,21-22-1,-11 7 0,1 1 0,-3-2 0,-1 3 0,-3 2 0,-4 11 0,0 0 0,0 0 0,-21 3 0,9 9 0,-3 1 0,1 2 0,0-2 0,3-1-1,11-12 1,-11 10-1,11-10 1,0 0-2,13-15 0,-8 3-3,8 7-5,-13-5-28,0 10-1,11-13-1,-11 13 1</inkml:trace>
  <inkml:trace contextRef="#ctx0" brushRef="#br0" timeOffset="8205.6">9860 13411 22,'0'0'29,"0"0"1,0-16-15,0 16-6,0 0-2,15 6-1,-15-6-1,0 0-1,13 8 0,-3-1 0,-10-7 1,22 4 0,-10-6 0,8 5 0,-3-7 0,10 4-2,-1-7 1,8 3-1,1-4-1,4 0-1,4-1 0,4-2-1,4-1 1,4-2-1,1-1 1,6-1-1,3-2 1,2-3-1,2-1 1,1 0 0,-3 1-1,0 3 2,-4 3-2,-4 3 0,-5 7 0,-6 3 0,-8 8-2,-7 1-1,-3 8 0,-10-6-5,2 13-5,-20-7-22,4 0-2,-10-2 1,0-2 1</inkml:trace>
  <inkml:trace contextRef="#ctx0" brushRef="#br0" timeOffset="8704.8">10392 12803 28,'3'-13'31,"-3"-2"3,3 1-4,-3 14-20,4-19-3,-4 19-1,0 0 0,18-1-1,-18 1 0,9 34 0,-8-4 1,5 18-1,-7 8-1,3 18 0,-6 6-1,0 10-2,-4 2 1,1-2-1,0-7-1,1-11-2,5-9-3,-1-26-9,12-4-25,2-20 1,8-11-1,1-14 0</inkml:trace>
  <inkml:trace contextRef="#ctx0" brushRef="#br0" timeOffset="9422.4">10386 13950 13,'0'0'30,"0"0"1,-19-19-13,19 19-4,-11-9 1,11 9-1,-12-5-3,12 5-2,-16 11-1,10 5-3,-9-2 1,4 15-2,-4 3-1,3 13-1,-2 3 1,6 6-2,2 1 1,6-1 0,7-5 0,10-6-1,8-13 0,7-12 0,9-14-1,5-14 1,4-16-1,1-12 0,-4-10 0,-5-6 0,-11-3 1,-9-1-1,-15 3 1,-14 3 0,-15 11-1,-10 7 1,-10 11-1,-4 7-1,2 13-1,0 1-2,13 16-4,-2-7-26,25 10-5,6-6-1,17 4 0</inkml:trace>
  <inkml:trace contextRef="#ctx0" brushRef="#br0" timeOffset="10296">9422 13187 42,'-15'3'34,"-6"-1"3,-3 7-3,-11 0-27,9 15-2,-8-1 0,6 13-1,0 1 0,7 11-1,5-3 0,13 3 0,7-4 0,13-3-1,10-9 0,12-12-1,8-14 1,8-16-2,3-16 1,-1-11 0,-4-10 0,-7-7-1,-13-4 1,-13 1 0,-14 4 0,-15 8 0,-14 10-2,-13 6 1,-6 10-2,-4 4 0,4 11-4,-3-10-14,17 15-17,4-2-2,24 1 0,0 0 0</inkml:trace>
  <inkml:trace contextRef="#ctx0" brushRef="#br0" timeOffset="11824.8">10655 6265 15,'9'-22'29,"-3"0"1,-2 0 1,3 10-11,-11-9-4,4 21-3,0-20-3,0 20-2,0 0-3,-15 30 0,3-2-2,0 12 0,-3 8-2,3 7 0,-1 6-1,3-1-1,10 2-6,-4-16-12,14 1-15,4-13 1,10-7-2,0-12 2</inkml:trace>
  <inkml:trace contextRef="#ctx0" brushRef="#br0" timeOffset="12152.4">10875 6514 60,'-18'-14'34,"6"17"0,-7 2-1,2 12-24,-4-1-2,6 10 0,-1 1-2,8 5 1,1-1-2,9 0 0,5-3-1,7-3 0,4-9-2,4-6 0,3-10 0,1-7-1,0-9 0,-2-5 0,-3-8 0,-4-3-2,-5-2 1,-6 3 0,-7 2 0,-9 5-2,-4 7 2,-3 4-1,-2 12-1,-1 1-2,7 13-3,-6-10-16,19 13-10,0-5-1,17 2-1,1-6 2</inkml:trace>
  <inkml:trace contextRef="#ctx0" brushRef="#br0" timeOffset="12667.2">11207 6551 60,'-18'-1'34,"0"4"1,-5 3-2,3 9-21,-8-5-4,7 11 1,-4-2-4,10 6 2,0-2-3,9 2 1,3-7-3,9-3 1,-6-15-2,22 12 0,-5-16-1,4-5 1,1-9-2,2-5 1,1-3 0,-3-2-2,-4 0 1,0 4-1,-3 5 2,-6 6-2,-9 13 2,7 14 1,-12 12-1,-2 13 2,-2 14-1,-4 13 1,-1 10-2,0 6 2,1 0-2,-1-1-2,2-6 1,3-10 0,1-10 1,1-16-1,2-14 1,5-25-1,0 0 1,-13-10 3,11-18-2,0-10 0,1-10 0,1-8 0,3-6-1,4-2 0,5 1-1,3-2-3,8 8-2,-2-8-24,16 16-8,0-1-1,8 12 1</inkml:trace>
  <inkml:trace contextRef="#ctx0" brushRef="#br0" timeOffset="13182">11785 6327 83,'0'0'38,"-22"3"-2,12 9 1,-6 2-33,5 12 1,0 6-2,3 10-2,1 6 1,3 4 1,2 1-1,3 0 0,1-6-1,3-4 2,0-10-3,-2-10 3,2-10-3,-5-13 0,0 0 1,12-26-1,-8 0-1,-1-11 0,0-7 1,-1-8-2,-1-5 1,1-2-1,2 0 2,-1 3-1,3 1 1,1 10 0,4 7 0,2 8 1,4 12-1,1 8 1,1 8-1,2 8 1,-2 7-1,1 5 0,-5 5 0,-3 5 0,-7 4 0,-6-1 0,-8 4-1,-6-3 0,-4 1 0,-5-7-2,3 4-4,-7-17-12,12 4-18,-1-10 0,17-7-1,-12 6 0</inkml:trace>
  <inkml:trace contextRef="#ctx0" brushRef="#br0" timeOffset="13993.2">11967 6608 74,'0'0'35,"11"19"1,-11-19-1,23 2-27,-7-12-4,6 1 0,-1-6-1,4-1-2,-3-3 1,0 1-1,-8-2 2,-2 4-2,-9 1 1,-3 5-1,0 10 0,-22-10 0,3 14 0,-5 5 0,0 7 0,0 7-1,2 5 1,3 1 2,6 0-2,9-2 2,7-4-2,10-3 1,9-10 0,8-7 1,8-9-3,4-7-1,3-5 1,0-3-2,-2-1 2,-6 0-1,-5 4 1,-6 3-2,-9 6 3,-17 9-2,10 3 1,-13 11 2,-6 5-1,-2 7 1,-2 3-2,-1 2 1,1 0 0,4-2 1,5-7-2,2-5 0,2-17 0,11 5 0,0-16 0,4-6 1,3-10-1,-1-5-1,-2-4 2,-1-1-2,-2 3 2,-3 3-2,-3 2 2,-3 6-3,-2 8 3,1 4-1,-2 11 0,0 0 1,0 0-1,17 12 0,-17-12 0,23 18 1,-5-9-1,2-5 0,6-2 0,2-4 0,2-4 0,1-3 0,-3 0 1,-2-1-1,-5 1 0,-3 3-1,-18 6 1,12 2 0,-14 9-1,-5 8 0,-3 7 0,-3 3 2,1 7-3,0 0 1,5 2-2,1-8-2,14 7-13,-8-37-5,23 23-10,-8-28-4,12-3-2,-3-16 1</inkml:trace>
  <inkml:trace contextRef="#ctx0" brushRef="#br0" timeOffset="14164.8">12821 6287 94,'-17'-16'36,"-5"3"-1,8 11 0,-6 3-35,20-1-4,-1 15-10,1-15-21,25 16 0,-4-10-1,10 4 0</inkml:trace>
  <inkml:trace contextRef="#ctx0" brushRef="#br0" timeOffset="14445.6">12991 6430 86,'-8'26'38,"-9"-4"0,5 12 1,-5-8-31,10 7 1,-1-7-4,9 2 0,5-9-2,8-4 0,4-9-1,6-8 0,2-11-1,1-3-2,-3-7 1,-1-4-1,-8-3 1,-4-1-2,-8 3 1,-5-1-1,-4 6 0,-6 1-1,2 11-2,-6-1-3,16 12-8,-22-4-11,22 4-11,0 12 1,15-3 0,0-4 0</inkml:trace>
  <inkml:trace contextRef="#ctx0" brushRef="#br0" timeOffset="14835.6">13345 6416 90,'0'0'36,"0"0"2,-24-11 0,5 21-28,-10-7-5,2 9-1,-4 4-1,2 12 0,2 3 0,7 5 2,7-2-3,10 0 2,8-8-3,8-5 2,7-12-2,9-15 1,6-12-1,5-13-1,1-8 1,-1-10-2,-3-8 2,0-3-1,-5-4 0,-3 5 0,-7 6 1,-7 12-1,-8 11 1,-7 18-1,0 12 0,-21 37 0,3 9 0,-2 14 0,2 12-3,0-1-1,19 13-12,-5-21-7,28 9-6,-7-23-3,26 0-9,1-14 0,15 1 1</inkml:trace>
  <inkml:trace contextRef="#ctx0" brushRef="#br1" timeOffset="19359.6">16230 7419 74,'-24'7'39,"-4"8"-3,-11 0 2,-3 8-33,-3-2-1,6 4 0,2-4-2,10 0 0,9-4-1,12-3 0,6-14-1,27 15 1,4-9-1,8 3 1,1 1 0,1 5-1,-5 5 1,-6 7 0,-9 3-1,-10 5 1,-12 2-1,-7 0 0,-7-3 0,-3-8-3,7-4-3,-8-23-19,19 1-13,7-34 1,14-1-2,7-20 1</inkml:trace>
  <inkml:trace contextRef="#ctx0" brushRef="#br1" timeOffset="19578">16671 7116 97,'9'-10'41,"-9"10"-2,-11 12-1,-12 10-34,7 15-2,-5 9-1,1 10-1,-2 7-1,0 7-1,2 4 1,4-2-3,8-2-1,4-18-3,22 0-27,-3-21-2,16-9-1,2-23-1</inkml:trace>
  <inkml:trace contextRef="#ctx0" brushRef="#br1" timeOffset="20467.2">16919 7435 93,'-10'-2'38,"-13"6"2,1 15-3,-5 5-33,2 13 0,-2 5-2,8 5-1,7-1 0,7-2 1,11-7-1,11-9 0,8-14 0,7-13 0,7-14 0,2-11-1,1-10 1,-3-6-1,-7-4 0,-7-1-1,-8 3 1,-10 1-1,-8 8 0,-9 6 0,-7 11 1,-6 7-1,-1 9 0,1 4 1,3 7 0,6 3 0,7 2-1,9-1 1,10-4 1,10-3-1,10-4 1,10-5-1,6-3 1,4-2 0,-2 0 0,-4 1 1,-6 0-1,-7 6 0,-11 5 0,-11 9-1,-9 7 1,-10 9-1,-8 7 0,-1 6 1,-4 5-2,2 0 1,1-2 0,3-4 0,5-7 0,5-8 0,5-10 0,0-18 0,13 6 0,-3-19 0,3-8 0,-1-6 0,-3-9 0,0-7 0,-1-5 0,-1-4 0,-1 0 0,0 2 0,1 7 1,0 3-2,4 8 2,3 7-1,5 10 0,3 8 0,4 7 0,3 4 0,4 6 0,-1 2 0,2 4 0,-4 4 0,-3 2 0,-7 3 0,-7 4 0,-11 2 0,-9-1 0,-8 1 0,-8-1-1,-6-1 1,-5-5 0,-4-3 0,-1-5 0,4-4 0,3-4 0,5-1 0,5 0 0,5 4 0,3 8 0,2 7 0,1 12 0,-1 11 1,-5 10-1,-2 6 0,2 5-1,-2-1 0,5-4-2,1-8-2,15-2-9,-4-35-11,29 2-6,-2-30-7,15-10-2,2-21 2</inkml:trace>
  <inkml:trace contextRef="#ctx0" brushRef="#br1" timeOffset="20826">17727 7677 101,'0'0'39,"0"19"1,0-19-2,33-18-34,2-3 0,8-4-1,2-7-1,1-2 0,-4-3 0,-6 1-1,-12 4 1,-12 5-1,-18 8 0,-13 8 0,-12 10 0,-6 12 0,-4 8 0,-3 12 0,3 5 0,6 6 0,11-1 0,11-2-1,14-3-2,11-11-1,19 0-5,4-25-13,29 12-6,-10-26-8,21 6-6,-2-15-1,13 5 2</inkml:trace>
  <inkml:trace contextRef="#ctx0" brushRef="#br1" timeOffset="21060">18708 7545 100,'0'0'38,"3"-14"0,22 3-3,8-5-35,8-3-4,8 10-5,-14-5-27,9 8 0,-16 2-1,-5 11 0</inkml:trace>
  <inkml:trace contextRef="#ctx0" brushRef="#br1" timeOffset="21216">18736 7761 105,'-38'30'40,"19"-2"1,19-28-1,12 7-34,23-22-3,21-8-2,16-7-4,4-12-9,23 13-13,-17-15-7,11 14-7,-12-1 0,0 12-3</inkml:trace>
  <inkml:trace contextRef="#ctx0" brushRef="#br1" timeOffset="23649.6">16688 3713 47,'-47'-18'31,"-1"-1"-1,-2-2 0,-1-4-28,0 4-1,-1 3-1,0 1 1,2 2-2,-2 2 2,-2 1 1,1 7 2,-6-6 0,2 8 1,-9-4 1,4 7 1,-10-5-1,5 8-1,-5-5-2,-1 6 1,-1-1-2,1 5 0,-1-2 0,0 2-1,-3 0 0,3 2 0,-3-1-1,5-1 1,0 1-1,1-1 0,2 0 1,0 3-2,4-1 2,-2 4-2,-1 3 2,-2 3-1,-2 3 1,-1 2 0,3 5-1,3 4 1,2 0 0,5 4 0,5-1-1,6 3 1,7 3-1,3 2 0,3 2 0,4 3 0,-2 3-1,2 5 1,-3 5 0,2 4 0,-4 3 0,-1 2 0,6 3 0,3 0 0,6-1 0,9-2 0,9 0 0,10-4 0,11-3 1,7 1-1,6-2 1,3-1-1,2 2 1,0-1-1,0 2 2,-3 0-2,0-1-1,2 3 1,0-3 0,3-5 1,5-2 0,5-7 0,7-4 0,11-5 0,5-5 0,7-7 0,4-3 0,4-2 0,2-2-2,1-1 1,-1 0 0,-3-1 0,0-2 0,2 0 0,-2-3-1,-2-1 1,2-4 0,-2-1 0,1-5 0,0-1 0,-3-2 1,1-1-1,-2-1 0,-2 0 0,-4-1 0,-3 0 0,-3 0-1,-3-1 1,-5-1 0,-7 0 0,-4-3 0,-3 1 0,-2-2 0,-1-2 0,-2-1 0,-3 0 0,-1-3 0,1-1 0,-1-1 0,0-1 0,0-1 1,-1 0-1,-3 1 0,0 0 0,-2 1 0,-2 0 0,-4 1 0,-2 0 0,-3 2-2,0-2 4,-2-1-4,-1-1 4,1-3-4,2 0 4,-1-7-4,4 0 1,0-2 1,1 1-2,1-2 2,0 0-3,0-1 3,-2 0-2,-1 2 2,-3-1 0,-1-2 0,-2 2 0,-2-4 0,0 1 0,-1-4 0,2 2 0,-1 2 0,1 1 0,1 5 0,-1 0 0,0 7 0,-2 2 0,-3 6 0,0 1 0,-8 10 0,13-13 0,-13 13 0,15-13-1,-4 7 1,1-1 0,6 2 0,0 0 0,2 2 0,1-2 0,2 2 0,-2-1 0,0 1-2,-3-3 3,0-3-3,-3-3 2,0-3-2,-3-2 2,0-5-2,0 0 2,-3-5 1,0 0-3,-1-1 2,0-3 0,0-1 0,1-3 0,1-2 1,4-1-1,3-2 0,3-2 0,2 1 0,1-1 0,-1 3 1,1 0-1,-3 1 0,-5 1 1,-3 0 0,-5 2 0,-5 1-1,-2 0 2,-2-3-2,-4 1 1,-2-4 0,-2 0-1,1-3 1,-1 0-1,-3-4 0,-1 4 0,-4 0 1,-4 1-1,-4 4 0,-4 5 0,-8 3 0,-8 3-1,-8 5 2,-7 3-1,-8 5 0,-8 4 0,-8 4 0,-6 4 1,-7 2-1,-2 1 0,1 5-1,2-6-7,18 14-15,-4-11-13,19 7-3,7-5-2,21 5 0</inkml:trace>
  <inkml:trace contextRef="#ctx0" brushRef="#br1" timeOffset="24960">19980 7326 51,'-8'-14'37,"-4"3"-3,-1 8 3,-10-5-23,8 21-1,-17-7-4,9 19-1,-12 3-2,5 14-3,-6 10 1,6 12-2,1 3 0,10-1-1,12-1 1,12-5-1,16-14 1,13-15-1,15-20 0,13-22 0,5-20 1,3-14-1,-2-11 0,-7-9 0,-17-2 0,-14 1-1,-19 3 1,-20 9 0,-15 13 0,-14 14 0,-11 8-2,-4 12 1,4 12-4,6 1-4,24 19-15,-1-12-9,30 8-7,12-11-1,29 5-1</inkml:trace>
  <inkml:trace contextRef="#ctx0" brushRef="#br1" timeOffset="25131.6">20619 7600 109,'-26'19'40,"2"-3"-1,-1-14-2,10-14-39,15 12-11,-7-25-15,27 9-10,-2-9 1,16 4-3,-1-3 2</inkml:trace>
  <inkml:trace contextRef="#ctx0" brushRef="#br1" timeOffset="25521.6">21000 7404 92,'0'0'37,"-20"-7"1,20 7-1,-28-1-31,17 7-1,-3 2-1,1 7-1,-6 5-1,-2 5 0,-1 4 0,4 1 0,0 0-1,9-2 1,5-5-1,10-6 0,13-8 0,11-5-1,9-6 1,5-1-1,2-2 0,-4 2 0,-2 5 1,-10 9-1,-9 7 0,-12 9 0,-10 6 0,-10 6 1,-6 4-2,-5 0 1,-1-4-2,0-8-2,8 0-5,-7-24-13,22-7-13,0 0-4,20-16 0,-2-16-1</inkml:trace>
  <inkml:trace contextRef="#ctx0" brushRef="#br1" timeOffset="25693.2">21020 7407 110,'-22'2'39,"22"-2"2,0 0-3,0 0-38,34-5-3,5-12-6,22 12-17,-4-13-11,14 4 1,-3-3-2,6 10 2</inkml:trace>
  <inkml:trace contextRef="#ctx0" brushRef="#br1" timeOffset="26036.4">21616 7402 101,'-33'17'37,"6"10"3,-4-4-1,13 13-32,-4-2-2,10 5 0,4 0-2,11 0-1,9-6 0,11-3-1,10-9 0,6-10 0,4-9 0,2-10-1,-1-10 0,-5-8 0,-4-7 1,-7-5-1,-11-1 0,-7-3-1,-10 0 2,-8-1-3,-6 5 2,-6 5-1,-4 9 0,-4 5-1,3 15-5,-5-7-14,25 24-8,-8-7-9,21 10-2,5-6-1,17 3 2</inkml:trace>
  <inkml:trace contextRef="#ctx0" brushRef="#br1" timeOffset="26535.6">22041 7414 99,'-26'9'38,"2"-8"2,24-1-2,-11 1-29,25-4-6,11-3 0,9 0 0,5-1-1,4 3-1,-2-1 1,-3 4-1,-6 1 0,-7 3 0,-10 3-2,-15-6 2,0 21-1,-14-4 0,-8 4 0,-4 4 0,-3 2 0,-1 3 1,3-1-1,7-3 0,11-4 0,14-5 0,12-5 0,14-8 0,10-1 0,8-2 0,1-1 0,-1 5 0,-7 3 1,-11 5 0,-17 8 0,-14 6 0,-14 2 0,-11 2 0,-8 1-1,-3-2 0,3-4-2,5-7-2,17-2-8,11-17-12,19-6-6,8-13-11,22-4 1,5-18-1,16-2 3</inkml:trace>
  <inkml:trace contextRef="#ctx0" brushRef="#br1" timeOffset="26941.2">22886 7364 119,'-18'-14'40,"-3"15"0,-17 0 0,4 10-36,-4 10-2,3 2-1,3 7 0,5 3-1,13 1 1,11-1 0,11-2 0,13-2-1,10-5 1,11-1-1,5-3 1,5-2-1,-2 2 0,-5 2 0,-9 5 0,-13 3 0,-12 7 0,-17 1 0,-14 4 0,-15 3 0,-7-1-1,-7-6 0,-1-5 0,5-9 0,6-13 0,10-10 1,10-13 0,13-14 0,12-12 0,10-12 0,11-12-1,1-10-1,7 4-4,-9-10-11,12 20-9,-23-11-7,7 18-6,-18 4-3,-4 17 2,-13 7 1</inkml:trace>
  <inkml:trace contextRef="#ctx0" brushRef="#br1" timeOffset="28048.8">15994 9041 52,'13'-15'34,"-8"4"-1,-5 11-1,-10-2-25,1 18 0,-15 0 0,1 14 0,-9-1-1,3 9 0,-5-6-1,10 3 0,3-7-1,12-4-2,7-9 0,11-2-1,11-5 0,5 0 0,5 1-1,0 5 1,-1 4 0,-6 6-1,-5 8 1,-10 6 0,-9 2 0,-9 2 0,-2-3-2,-6-9-1,9-4-7,-7-26-17,16 0-12,14-37 0,16-3-1,8-25 0</inkml:trace>
  <inkml:trace contextRef="#ctx0" brushRef="#br1" timeOffset="28251.6">16536 8658 92,'-29'34'39,"7"13"1,-13 3-2,3 21-35,0 1 0,7 8-2,4 3-1,5-4-1,7-2-3,1-14-3,18 0-8,-3-22-22,20-9 0,0-20-2,15-11 3</inkml:trace>
  <inkml:trace contextRef="#ctx0" brushRef="#br1" timeOffset="29109.6">16688 9060 92,'-23'-5'38,"2"17"0,-11 7 0,6 18-33,-3 4-1,9 6-1,5 2-1,9-1 0,11-6-1,10-7 1,10-11-1,10-13 0,6-12-1,5-12 1,0-12-1,-2-7-1,-4-8 1,-7-2-1,-8-4 1,-8-1-1,-9 4 0,-9 3 0,-9 9 1,-5 7 0,-4 6 0,-1 8 0,1 7 1,4 5 0,4 6-1,9 5 1,10 0-1,8-1 1,6-1-1,7 0 1,4-3-1,2 2 1,1-4-1,0 3 0,-8 1 1,-2 4 0,-9 7-1,-4 5 1,-9 9-1,-4 6 0,-7 5 0,-4 4 0,-1-1 0,-1 0 0,2-5 0,2-9 1,2-8-1,3-11 1,4-16-1,0 0 0,8-18 0,-1-7 0,-1-7 0,-1-6 0,-1-10-1,0-5 1,-1-4 0,1-1-1,-1 2 2,4 3-2,1 6 2,4 6-1,5 10 0,6 9 0,5 11 1,2 8-1,2 9 1,0 7-1,-2 5 1,-2 7-1,-7 5 0,-10 8 0,-11 5 0,-10 6 0,-11 2 0,-10 2 0,-9 0 0,-2 1-1,0-5 1,1-2 1,7-5-1,5-3 0,10-2 0,8 3 1,5 1-1,5 5 0,1 8-1,-4 6-1,2 5-1,-6-5-2,4 7-10,-10-26-10,19 4-6,-10-29-7,17-13-1,4-32 0,15-11 2</inkml:trace>
  <inkml:trace contextRef="#ctx0" brushRef="#br1" timeOffset="29484">17423 9234 100,'-6'20'39,"6"-20"1,17 13-1,-1-19-35,15 0-2,7-4-1,9-2 0,-1-5 0,0-1-1,-3-2 1,-8 0-1,-12 2 1,-11 2-1,-13 2 1,-13 2-1,-8 5 1,-10 7 0,-6 7 0,-3 8 1,-2 7 0,4 8 1,5 5-1,7 5 0,10-1 0,11-4-1,17-5-1,13-9-1,16-9-3,11-15-6,26 5-10,-6-27-8,26 11-7,-7-17-6,14 3 0,-1-9 1</inkml:trace>
  <inkml:trace contextRef="#ctx0" brushRef="#br1" timeOffset="29920.8">18574 9241 96,'-14'6'39,"1"-8"0,13 2-2,14-6-32,18-2 0,15-5-2,15-3 0,15-5-1,8 1 0,8-5 0,1 2-1,-2 3-2,-10 1-1,-11 10-7,-25-8-14,-4 19-11,-26-3-5,-12 12-1,-21-1 0</inkml:trace>
  <inkml:trace contextRef="#ctx0" brushRef="#br1" timeOffset="30154.8">18633 9479 89,'0'0'41,"34"1"2,6-17-3,20 3-20,4-12-17,10-2-1,5-3-2,-1-1-2,-1 2-2,-10-3-5,6 16-14,-27-15-10,4 13-6,-15-7 0,-4 8 0</inkml:trace>
  <inkml:trace contextRef="#ctx0" brushRef="#br1" timeOffset="30326.4">18993 8855 110,'-33'-1'40,"14"9"0,4-3-4,2-1-42,28 12-17,-15-16-15,34 22-2,-12-11 0,11 11 0</inkml:trace>
  <inkml:trace contextRef="#ctx0" brushRef="#br1" timeOffset="30794.4">19235 9626 65,'0'0'36,"-7"-15"0,7 15 1,-10-8-18,10 8-12,-13 11 0,8 3-1,-4-2-2,3 4 0,0-3-2,5 1 1,1-14-2,4 13 0,-4-13 0,18-6-1,-5-1 0,1-3 1,0-1-1,-1 1 1,-3-2-1,-10 12 1,13-16 0,-13 16 0,-1-10 0,1 10 0,-12-3 0,12 3 0,-16 4-1,16-4 0,-13 7-1,13-7-5,0 0-14,0 0-7,0 0-13,16-20 1,2 9-2,-3-11 0</inkml:trace>
  <inkml:trace contextRef="#ctx0" brushRef="#br1" timeOffset="31356">20265 8967 96,'-7'-17'38,"-9"-1"1,2 13-1,-8-1-33,-1 13-1,-9 8-1,1 12 0,-4 10-2,3 15 2,-1 7-1,7 9 0,6 0 0,11 1 0,11-7 0,13-7-1,16-14 0,13-14 0,11-18-1,7-15 1,5-15-1,1-11 1,-3-14-1,-7-6 1,-11-6-1,-11-3 0,-13 0 1,-12 0-1,-14 6 0,-11 6 0,-9 11 0,-9 9-1,-6 16 0,-6 10 0,-2 14-2,4 7-2,16 18-10,-5-12-9,31 16-7,0-12-8,22 0 0,8-10-2,21-2 3</inkml:trace>
  <inkml:trace contextRef="#ctx0" brushRef="#br1" timeOffset="31527.6">20813 9225 115,'-20'4'38,"7"-1"0,-3-10-4,9-9-40,18 9-17,-7-14-14,22 8-1,-3-9-1,14 9 1</inkml:trace>
  <inkml:trace contextRef="#ctx0" brushRef="#br1" timeOffset="31870.8">21135 9023 100,'0'0'38,"-30"-1"2,13 10-2,-6-5-31,5 10-2,-2 1-1,5 5-1,3 1 0,10 5-1,6-1 0,8 0 0,8-2-2,7-3 1,5-3-1,5 1 1,0-3-1,-2-2 0,-4 4 0,-5 1 1,-9 5-1,-5 5 0,-12 3 0,-8 4 0,-5 1-1,-3-1 1,-3-3-2,-1-7-3,7-1-6,-8-28-12,21 4-7,0-18-10,7-5 1,-5-18-2,7-1 4</inkml:trace>
  <inkml:trace contextRef="#ctx0" brushRef="#br1" timeOffset="32026.8">21146 9090 116,'-18'-37'41,"12"14"0,0-2 0,19 11-33,7-3-6,13-2-3,19 6-6,5-19-13,31 19-9,-6-15-10,18 9-4,-1-3 0,9 9 1</inkml:trace>
  <inkml:trace contextRef="#ctx0" brushRef="#br1" timeOffset="32884.8">21956 9330 82,'-3'-11'36,"-5"-2"-1,8 13 2,-25-8-31,11 17 1,-10 3-1,3 14-1,-8 4 0,4 12-1,-1 1 0,8 5 0,5-3-1,11-3 0,9-8-2,10-8 1,10-11-1,5-11-1,7-11 1,2-10-2,-2-10 0,-3-6 1,-4-5-1,-6-5 0,-7-1 1,-5 1-1,-9 3 0,-2 4 1,-4 6 0,-4 7 0,-2 8 1,7 15-1,-17-11 0,17 11 0,-9 11 0,11 0 0,6 0 1,7 1-1,8-2 0,8-1 0,9 0 1,-1 2-1,2-1 1,-2 3-1,-5 3 0,-8 4 1,-10 3-1,-9 6 1,-7-2 0,-8 3 0,-2-2 0,-3-4 0,1-4-1,2-5 2,10-15-1,0 0-1,0 0 1,6-26-1,7 1 1,3-5-1,4-6 1,2-2-1,0 0 0,1 1 0,-2 5 0,1 2-1,0 5-2,0-1-2,7 14-8,-11-17-10,24 18-6,-13-16-11,17 5 0,-3-12-1,9 5 2</inkml:trace>
  <inkml:trace contextRef="#ctx0" brushRef="#br1" timeOffset="33087.6">23038 8705 98,'-14'8'39,"-9"9"2,3 17-3,-6 5-31,4 8-4,3 5-1,5 2-3,8 2 0,4-11-7,24 1-17,-3-20-12,17-2-1,1-21 0,15-3 0</inkml:trace>
  <inkml:trace contextRef="#ctx0" brushRef="#br1" timeOffset="33274.8">23402 8888 99,'-6'-17'38,"6"17"1,-32 1-1,8 22-28,-14 9-4,-1 18-2,-6 13-2,-3 8-1,1 5 0,3 4 0,5-3-2,8-7-3,17 1-9,-4-29-10,23 0-16,2-25 2,18-7-3,-1-16 1</inkml:trace>
  <inkml:trace contextRef="#ctx0" brushRef="#br1" timeOffset="33618">23218 9314 109,'-14'-2'39,"14"2"1,0 0-1,30-10-34,-10-2-2,7 0-1,3 0 0,-2 1-1,-2 3 1,-4 6-1,-10 6 1,-7 8-1,-11 8 0,-10 6 0,-8 6 0,-5 5 1,-5 2-1,2 2 2,5-5-3,9-2 0,11-11 0,15-8 0,15-10 0,15-11 0,12-8 0,7-11 0,9 4-14,-9-23-8,11 21-7,-26-21-7,2 17-6,-22-6-2,-10 12 2</inkml:trace>
  <inkml:trace contextRef="#ctx0" brushRef="#br1" timeOffset="34491.6">14609 10680 74,'7'-15'38,"-7"0"-1,0 15 0,0 0-32,-10 10-2,4 7 0,2 12 0,-5 2 1,4 7-1,-3-2 0,5 2 0,3-9-1,8-6 1,6-13-1,8-9-1,6-13 0,8-10 0,6-9 0,2-8-1,2-3 1,-1-2-1,-5 0 1,-6 5-1,-8 5 1,-5 10-1,-11 9 1,-10 15-1,0 0 1,-8 30 0,-6 7-1,-2 8 0,0 8-1,-1 3 0,8 0-3,3-9-2,17 1-5,-2-29-16,29-4-11,-2-19-1,16-9 0,-1-17 1</inkml:trace>
  <inkml:trace contextRef="#ctx0" brushRef="#br1" timeOffset="34819.2">15432 10546 95,'-22'-9'38,"1"21"1,-12-2-1,8 11-33,-8 3-2,6 5 0,3-1-2,6 1 0,9-5 0,9-6 0,9-3 0,12-5-1,9-7 1,5-2-1,3-1 0,-1 1 1,-2 2-1,-5 6 1,-8 5-1,-13 5 0,-9 8 1,-9 3-1,-9 2-1,-4-2-1,-2-1 0,-1-9-4,13 0-11,-7-26-9,19 6-13,14-28-1,11 0 0,4-17 2</inkml:trace>
  <inkml:trace contextRef="#ctx0" brushRef="#br1" timeOffset="35162.4">15741 10772 100,'-12'18'39,"15"0"1,-3-18-2,25-9-34,7-12-1,8-4-1,3-8 0,1-2-1,-6-3 0,-5 2 0,-11 4 0,-11 4 0,-14 9 0,-11 7-1,-13 13 0,-5 10 1,-11 13-1,-2 13 1,0 8 0,3 9 0,8 2 0,14 1 0,13-7-1,16-9 0,20-12-1,13-15-2,20-10-3,5-21-11,27 7-8,-12-30-7,20 9-8,-4-12-1,9 2 1</inkml:trace>
  <inkml:trace contextRef="#ctx0" brushRef="#br1" timeOffset="37252.8">16674 11167 40,'11'-8'32,"-11"8"2,0 0-2,0 0-23,0 0-3,0 0 0,0 0-1,0 0 1,0 0-2,13 5-1,-13-5 0,0 0 0,11 2-1,-11-2 0,15 6-1,-5-1 0,2 1 0,1 1 0,5 1-1,2 0 0,4-1 0,4-1 1,2-1-1,6-1 0,3-1 0,5 0 0,2-2 1,7 0-1,1 0 1,2 1-1,0-1 1,2 0-1,4-1 1,0-2-1,3-2 1,3-2-1,4-2 1,6-1-1,6-2 1,5 0-1,-1 2 1,5 1-1,1 2 1,1 4-1,-2 4 0,0 3 0,-3 3 0,-1 2 0,-2 1 0,-1-1 1,-2 0-1,0-2 0,0-2 0,1-5 1,-2-2-1,2-2 0,-2-3 1,-5 0-1,-6 0 0,-9-1-1,-9 4 0,-14-2-3,-9 8-3,-18-10-23,1 10-5,-14-3-1,0 0-1</inkml:trace>
  <inkml:trace contextRef="#ctx0" brushRef="#br1" timeOffset="38204.4">20201 10236 78,'0'0'39,"6"15"-6,1 13 6,-13 8-34,12 20 0,-5 12-3,1 14 1,-6 9-2,-4 7 0,-7-2-1,-2-5-1,3-7-2,-1-18-5,14-9-27,-8-19-3,11-13 0,-2-25 0</inkml:trace>
  <inkml:trace contextRef="#ctx0" brushRef="#br1" timeOffset="39374.4">19964 10896 99,'-33'4'38,"4"-7"1,19 4-2,10-1-33,20-19-1,8-1-2,18-3-1,8-2 0,6-1 0,4 3 0,-3 6-1,-3 8 1,-8 8 0,-8 9 0,-13 8 1,-12 9-1,-8 6 1,-7 5-1,-8 4 0,-7 2 0,-1-2-2,-3 0 2,1-6-2,1-5 2,3-5-2,3-9 2,9-15-1,0 0 2,5-10-1,8-12 2,5-8 1,1-8-1,3-5 1,3-6-2,2-1 2,1-1-1,0 5 0,0 8-1,-2 6-1,-1 10 0,0 9 0,-2 12 1,-1 7-1,-1 8 0,1 3 0,-1 1 0,1 2 0,-1 0 0,-4-5-1,0-3 1,-5-2 0,-12-10-1,14 8 1,-14-8 0,0 0 0,-17-8-1,2 4 1,-5 2 0,-3 3 1,-6 5-1,-2 5 0,-3 7 1,2 6 0,0 5-1,3 3-2,6 1 2,9 1-2,9-5 1,9-5 0,12-7 0,8-8-1,10-12 3,7-6 2,4-10-2,-1-5 2,0-6-1,-2-2 0,-7-3 0,-5 3 0,-9 3-1,-8 5-1,-6 4 0,-5 9 0,-2 11 1,-20 9-1,3 12 0,-4 11 0,-2 7-1,-1 5-2,7 2 1,4-3-1,12-6-1,11-12-2,18-8-1,6-19-6,19 2-5,-11-25-7,17 11 9,-16-17 4,3 5 5,-15-3 5,-9 4 3,-8 7 7,-16-7 7,2 25 9,-12-19-9,12 19-1,-26 3-6,13 12-2,-5 0-1,4 6-4,-1 1 2,4 3-3,3-3 1,5 0-2,1-5 1,6-5-1,-4-12 1,15 5 0,-2-15 2,3-1 2,1-11-2,3-2 1,1-7-1,3-1 2,-3-1-2,1 4 1,-6 6-2,0 3-1,-5 14 1,-11 6-1,8 15-1,-13 6-1,2 9-1,-3 3-3,8 4 1,-2-6-5,15 6-4,-9-21-12,26 6-6,-7-19-6,13-2 0,-2-13 1</inkml:trace>
  <inkml:trace contextRef="#ctx0" brushRef="#br1" timeOffset="39686.4">21628 10851 81,'0'0'37,"-22"-11"0,7 19 1,-14-4-12,7 15-20,-2-1-1,4 8-2,3-5 0,6 4-1,8-5 0,10-3-4,7-6 3,9-4-4,6-6 3,6-3 0,2 0 0,-1-1-1,-5 3 0,-6 4 0,-8 3 0,-9 6 1,-12 6-2,-6-1 0,-8 5-1,-1-5 0,3-1-1,-2-12-6,18-5-11,0 0-9,23-20-9,3-11-1,25-5 4</inkml:trace>
  <inkml:trace contextRef="#ctx0" brushRef="#br1" timeOffset="39982.8">22336 10287 106,'-52'-17'40,"7"15"2,-7 0-2,5 16-34,2 8-4,8 16 2,1 14-3,6 8 0,0 12-1,4 4 2,2 3-3,3 3 1,6-3-1,4-9-4,6-4 0,0-19-13,18 5-8,-12-23-14,15-5 0,-5-21-1,11-2 2</inkml:trace>
  <inkml:trace contextRef="#ctx0" brushRef="#br1" timeOffset="40747.2">21808 10888 118,'0'0'39,"0"0"0,10-9-1,15 2-35,8-1-2,8 0-1,3-1 0,2 2-1,0 1-1,-2 4 0,-5 0 1,-7 4-1,-9-2 0,-5 2 1,-18-2 0,12 3 1,-12-3 0,-10 5 1,-2 1-1,-3 2 2,-3 7-1,-2 3 1,-1 10 0,2 2-1,1 6-1,5 0 0,6 1 0,7-4 0,9-6-1,6-7 1,8-9-1,2-8 2,5-9-1,1-7 0,-3-7-1,-2-7 2,-6-4 1,-5-1-2,-6-4 2,-2 0-2,-5 3 2,-2 2-2,-2 5 2,0 7-2,2 5 0,0 14 0,-2-11 1,2 11-1,0 0 1,18 17 0,-7-9-1,8-3 1,2 0 0,4-3 0,2 2-1,-2-3 1,2 1 0,-4 2-1,-5 1 1,-7 5 0,-6 2-1,-7 4 0,-7 5 0,-3 3-1,-2 3-1,-4-1 1,2-1-1,2-2 0,3-4 0,3-4 1,8-15-1,0 0 2,0 0 0,15-11 1,-1-6 2,2-7-1,2-1 2,3-3-2,0 0 2,-1-2-4,1 2 0,-1 4 0,2 0 0,5 5-4,-5-7-10,16 17-7,-15-15-8,21 21-4,-12-11-8,8 13-1,-6-4 2</inkml:trace>
  <inkml:trace contextRef="#ctx0" brushRef="#br1" timeOffset="41418">22760 10908 97,'16'-5'38,"-16"5"1,14 6 0,-14-6-30,2 22-3,-5-3-3,-3 8-3,-4 0 1,-2 5-1,-2-2 0,3-2-1,-1-5 0,5-5 0,4-8 2,3-10-1,14-3 0,2-12 1,5-9 0,3-8 1,3-1 0,-4-4 0,1-1-1,-3 3 2,-5 5-2,-4 8 2,-6 10-3,-6 12 1,0 0-1,0 0 1,-11 23-1,9-8 0,3-1 0,6-3 1,7-3-1,6-7 1,6-3 0,5-5 0,2-3 0,0-1 1,-2-1-2,-6 1 0,-4 2 0,-5 3 0,-16 6 0,15 0 0,-15 0 0,-1 22 0,-1-2 0,-2 5 0,2 4-4,0 1 0,4 1-1,1-5-3,12 5-7,-15-31-9,35 27-4,-17-29-12,16 1 1,-6-12 0,12 2 2</inkml:trace>
  <inkml:trace contextRef="#ctx0" brushRef="#br1" timeOffset="41792.4">23481 10896 99,'-14'0'37,"-11"-3"0,8 10 1,-13-2-30,11 15-1,-6 0-3,3 7-2,-1 1 1,2 3-2,1-1 2,6 0-3,5-6 1,8-7-1,1-17 1,22 12-1,0-17 0,4-7 0,5-8 1,1-2 1,2-4-1,-4-2 1,-5 1 0,-4 6 0,-8 3-1,-6 8 2,-7 10-5,0 0 2,-18 24-2,7-3-1,-1 3 1,4-1-1,5-2-1,5-6-1,13-5 0,1-21-10,24 7-7,-11-25-7,23 5-7,-11-14-1,12 2-1,-12-11 3</inkml:trace>
  <inkml:trace contextRef="#ctx0" brushRef="#br1" timeOffset="41964">23849 10674 103,'-14'8'38,"-14"7"2,6 19-2,-11 2-27,7 17-5,2 2-5,2 1-2,6 1-2,1-9-5,15 6-11,-13-22-8,19 3-13,-10-19 0,11-1 0,-7-15 2</inkml:trace>
  <inkml:trace contextRef="#ctx0" brushRef="#br1" timeOffset="42291.6">23571 10896 124,'-17'-3'40,"17"3"2,-14 12-2,14-12-35,18 8-1,7-9-4,9-3 0,8-2 0,8-2 0,4-1 0,3-2 0,-4 3-2,-3 2 2,-6 4-1,-10 4 1,-10 5-1,-11 6 1,-11 9 0,-10 4-1,-6 6 0,-6 2-1,1 0-1,1 0 0,1-5-2,10-1-3,-3-21-11,22 8-6,-11-26-6,23 4-8,-6-19-3,11-1 5</inkml:trace>
  <inkml:trace contextRef="#ctx0" brushRef="#br1" timeOffset="42432">24123 10642 123,'-13'-4'40,"-13"-1"0,10 13-4,8 6-45,-11-13-13,26 17-6,-7-18-13,15 17 0,5-11-1,16 7 3</inkml:trace>
  <inkml:trace contextRef="#ctx0" brushRef="#br1" timeOffset="43321.2">24414 10837 85,'-11'4'37,"11"-4"2,-11 6 1,11 7-25,-18-7-3,3 16-4,-11-1-3,-3 10-2,-4 0-1,1 4-1,3 0-1,6 0 0,7-3-1,11-8 0,13-2 1,12-11-2,9-8 2,7-5-1,5-7 1,0-5 0,-1-5 0,-6-1-1,-6-5 1,-10 4 1,-8-5 0,-7 2 1,-6 1-2,-3 1 2,-1 2-2,3 4 2,1 5-2,9-2 0,-6 13 0,24-5 0,-6 8 1,2 2-1,0 4 1,2 0-1,-1 0 1,-3 5 0,-2-4-1,-3 2 2,-1-4-2,-12-8 0,15 12 0,-15-12 0,0 0 0,0 0 0,11 6 0,-11-6 0,0 0 0,-15 14 0,3-1 0,2-1 0,-4 6 0,6-4-2,0 3 1,8-7 0,0-10 0,19 5 1,6-15 0,5-2 2,9-9-2,5-1 3,2-2-3,0 2 0,-2 4 0,-6 5 0,-9 13 0,-9 7 0,-11 14 0,-10 5 0,-10 8 0,-2 4 0,-3 4-4,0-5-6,15 7-6,-8-24-6,27 10-6,-18-30-7,45 14-5,-17-19-1,22 3 25,2-2 20,-14-11 9,14 19 8,-28-19 8,13 22 4,-37-7 11,18-4-2,-33-3-21,-5 1-16,1 0-8,-8-14-6,19 10-7,-15-25-9,39 15-7,-14-23-7,35 2-5,6-10-2</inkml:trace>
  <inkml:trace contextRef="#ctx0" brushRef="#br2" timeOffset="83811.6">17088 11127 26,'-4'12'35,"3"1"1,1-13 0,-1 10-15,-2-21-9,16 1-2,-4-17-2,13-2 0,-1-12-3,6-5 1,-1-11-2,2-4-1,-1-7 0,1 0 0,-4-2-2,-2 5-1,-4 6 1,-2 10-1,-4 9 1,0 14-1,-5 12 0,-7 14 0,9 16 0,-8 11 0,0 7 0,-1 10 0,4 9 0,1 5 1,1 2-2,5 1 2,3 0-2,2-6-1,5-3 1,2-8-1,1-7 1,1-11-1,-1-9 1,0-12-1,1-14 4,1-14 0,0-17 0,0-16 0,1-20 0,0-14 0,-3-15 1,0-15-1,-6-10 0,-4-5-2,-7 1 2,-6 6-1,-5 11 1,-4 12-3,-2 14 2,-4 18-1,1 19 0,2 15 0,0 11 0,3 11 0,8 17 0,0 0 1,0 0-1,1 11 0,6 4 0,2 4 0,3 3 0,1 0 1,-1-1-1,0-2 1,0-2-1,-2-3 1,-1-1-1,5-4 1,2 1-1,8 1 1,11-1-1,14 2 1,18-1-1,23 0 1,25-3 0,19-4 0,17-5 0,14-4 0,10-5 0,4-3 1,-6-3-1,-6-1 0,-18 2 0,-11 2 0,-23 3 0,-16 4 0,-22 4-1,-20 4 0,-20 3 0,-15 2 0,-22-7-1,2 17-1,-14-8 0,-7-2-1,-1 1 0,-2-4 0,5 0-2,-3-4 0,8 4-2,-4-11-5,16 7-24,-12-1-2,12 1 0,0 0 1</inkml:trace>
  <inkml:trace contextRef="#ctx0" brushRef="#br2" timeOffset="85231.2">16121 11382 49,'-21'-17'36,"-8"20"0,-12 14-1,-8 22-29,-12 7 2,4 22 0,-6 6-4,11 15-1,6 6 0,13 4-2,14-2 2,18-4-3,19-7-2,15-16-6,23-2-28,1-23 1,18-12-2,1-20 0</inkml:trace>
  <inkml:trace contextRef="#ctx0" brushRef="#br2" timeOffset="85652.4">16651 11779 70,'-18'-2'40,"-4"3"-3,-2 11 0,-10-2-32,-2 9-3,-5-1 1,2 5-3,4 0 2,7-1-3,9-1 3,15-3-1,9-5 1,16-4-1,13-5-1,9-4 1,5-3 0,2 0-1,-2-1 1,-6 4-1,-8 5 0,-12 5 1,-14 10-1,-12 4 0,-13 5 0,-8 2-1,-4-1 0,-1-4-2,5-2-4,-2-20-29,27-4-1,-3-12-1,23-4 0</inkml:trace>
  <inkml:trace contextRef="#ctx0" brushRef="#br2" timeOffset="86120.4">17047 11832 74,'0'0'38,"-7"-12"0,7 12 1,-15-4-34,4 8-1,-5 3-1,-2 8 0,-9 5-1,-2 9 0,-5 4 0,2 2 1,1-2-1,5-3 0,5-9 0,11-8 0,10-13-1,20-10 0,7-12 0,12-7-1,6-1 0,3-1 0,1 4 1,-4 7-1,-5 10 0,-14 13-1,-9 15 1,-14 17 0,-11 14 0,-13 15 0,-6 7-1,-6 10 2,-2 0-2,0-5 1,6-8-1,5-14 1,10-14 0,10-15 0,4-25-1,23-8 0,3-20 0,8-12 0,10-10-2,3-12-3,13 5-13,-11-17-19,12 12-1,-13-5-1,4 13 2</inkml:trace>
  <inkml:trace contextRef="#ctx0" brushRef="#br2" timeOffset="86510.4">17548 11796 91,'0'0'42,"-19"0"-1,12 13-3,-6-1-35,1 9 1,2 8-2,1 4-3,-1 6 3,6 2-3,3-5 2,6-3 1,9-9-1,7-9-1,7-14 1,7-12-1,4-9 0,4-9 0,0-3 0,-3-3 0,-4 3 1,-7 4-2,-8 7 1,-8 10 0,-13 11-2,0 0 1,-8 25-1,-5-4-1,4 6-1,-3-2-1,12 6-3,-3-12-6,20 4-24,-4-15 1,15 2-1,-5-16 2</inkml:trace>
  <inkml:trace contextRef="#ctx0" brushRef="#br2" timeOffset="87337.2">18079 11815 79,'-20'16'39,"4"15"-1,-8-3 1,4 12-33,0-4-1,10 1-1,3-7-2,9-2 0,9-14 0,7-9-1,9-12 0,4-9 0,3-8-1,-2-6 0,-1-2 0,-3-2 0,-6 6 0,-4 2 0,-9 8 0,-4 6-1,-5 12 1,0 0 0,-11 13 0,4 2-1,3 2 1,1 4 0,4-1 1,4-2-1,4-3 0,7-3 1,6-7-1,3-2 1,1-5-1,2-1 1,-1-3-1,-3-1 0,-2 2 1,-7 1-1,-4 4 0,-11 0 0,1 19 1,-8-1-1,-4 7 0,-2 5 0,-2 3 0,3-1-1,4-4 1,3-5 0,6-12 0,-1-11 0,19-8 1,-4-10-1,5-10 1,-1-7-1,0-4 1,2-1-1,-4 2 1,-1 4-1,-3 8 1,-3 5-1,-1 9 0,-9 12 0,16-1 0,-6 9 0,8 3 0,6-1 0,10-2 1,5-3-1,7-5 1,3-5-1,2-5 1,-2-4-1,-9-4 1,-7-1 2,-13-3-3,-8 0 3,-13 0-3,-10 5 3,-8 3-3,-10 11 3,-6 9-3,-4 6-3,-1 14 4,3 7-3,6 9 2,8 3-2,12 0 2,14-9-4,20 0 0,9-20-9,33 5-18,1-27-10,26-2 1,4-19-2</inkml:trace>
  <inkml:trace contextRef="#ctx0" brushRef="#br2" timeOffset="88460.4">19789 11873 70,'-10'21'37,"-7"0"0,1 16 0,-8-5-31,7 10 0,-4-5-1,5 3-2,1-7 0,6-4 0,3-11-1,6-18-1,0 0 1,14-2-1,-1-18 0,3-6-1,0-7 1,2-2-1,-2-1 1,1 4-1,-4 0 1,1 6-1,-3 5 1,1 4 0,1 3 0,2 5-1,2 1 1,3 2-1,4 1 0,2 2 1,1-1-1,1 2 0,-1 0 0,-3-1 0,-5 3 1,-5 0-1,-14 0 0,0 0 0,-4 19 0,-11-4 0,-5 4 1,-4 8-1,-1 4 1,-1 4 0,5-1 0,6 3 0,7-3 0,9-6 0,12-9 0,11-9-1,11-11 1,10-9-1,6-9 0,3-8 0,-1-7 0,-6-3 0,-7 2 0,-12-1 0,-15 4 0,-14 4-1,-16 7 1,-11 6 0,-8 8 1,-4 7-1,-2 5 0,1 4 0,9 4 0,6 1 1,14-2-1,11-1 0,14-6 1,15-3-1,12-5 0,8-4 0,6-1-1,1-2 1,2-2 0,-3 1 0,-10 2 0,-7 2 0,-11 2 0,-10 3 0,-16 2 0,0 0 1,1 10-1,-15 2 0,-1 3 0,-4 4 1,0 4-1,2 7 1,3 3-1,2-1 1,8-1 0,4-1-1,8-7 1,7-5-1,6-7 0,6-11 0,5-8 0,0-6-1,-2-4 1,-4-7 0,-5 0-1,-9-2 1,-6 1 0,-12 2 0,-6 4 0,-6 3-1,-1 3 1,0 2-1,5 2-1,6-2-2,8 12-6,8-29-17,22 14-13,-2-13 1,20 4-1,-2-14 1</inkml:trace>
  <inkml:trace contextRef="#ctx0" brushRef="#br2" timeOffset="88632">21007 11508 99,'-31'45'41,"-14"6"-1,6 16-3,-9-6-32,10 14-4,8-1-1,4 0-2,9-3-3,-2-15-31,22-2-2,-6-21 0,14-5-1</inkml:trace>
  <inkml:trace contextRef="#ctx0" brushRef="#br2" timeOffset="88803.6">20705 11889 104,'0'-16'40,"-3"-7"1,18 11 2,4-3-40,7-1 0,7 2-7,0-12-18,12 12-16,-11-5-2,4 13-1,-20-7-3</inkml:trace>
  <inkml:trace contextRef="#ctx0" brushRef="#br2" timeOffset="89412">18202 11859 42,'0'0'33,"-4"-15"1,4 15 1,-1-13-26,1 13 0,0 0 1,0 0-3,-17-10 0,6 11 0,-10-4-2,1 3-1,-6-2-1,3 2-1,1 3-2,3-1-2,14 13-17,5-15-18,10 23-2,9-11 0,16 5-1</inkml:trace>
  <inkml:trace contextRef="#ctx0" brushRef="#br2" timeOffset="90082.8">21161 11341 82,'0'0'40,"25"9"-2,1 12 1,5 2-34,7 12-1,-1 6-1,2 10 2,-5 11-4,-9 6-1,-15 9 1,-14 2 0,-14 5 0,-13 3-1,-7-5 1,-3-5-4,0-11 2,3-19-9,18-7-26,5-22-3,15-18 0,20-12-2</inkml:trace>
  <inkml:trace contextRef="#ctx0" brushRef="#br2" timeOffset="90238.8">21752 12268 88,'-10'29'41,"1"1"0,-9-19-4,7-17-33,11 6-40,-3-31-3,16 5-1,0-9-2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35:00.6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3134 13556 35,'2'28'30,"-2"-28"1,43 16-2,-2-10-27,16-3-2,20-1 2,18-4-1,25 0 0,25-5 0,17 0-1,23-2 1,17 2 0,23 0 0,22 5 1,16 2-1,19 4 1,19-2 0,20 3 1,26-2 0,31 1-1,88-9 0,-38 1 1,21-8-1,17-3 0,12-2 0,21-5-1,7 1 1,10-2-1,-58 1 0,82 1 0,7-2 0,13 1 2,9 1-2,14 3 0,3-5 1,15 5 0,-5-1 0,1 3-1,4 0 0,-8 3 0,-13-1 0,-19 3-1,-23 8-3,-44-15-17,-31 16-16,-55-7 0,-68 4-3,-67-6 1</inkml:trace>
  <inkml:trace contextRef="#ctx0" brushRef="#br0" timeOffset="811.2">3926 14516 48,'-21'-31'35,"3"-13"1,-7-26-2,5-10-31,-6-27-1,4-15 0,-1-26-1,1-18 0,-1-14 0,0-16 0,2-21 1,-1-18 3,2-21-1,8-17-2,-4-19 3,7-18-1,0-23 0,4-12-1,-4-12 1,1-4-3,-1-10-1,-7-1 2,7 0-2,-7 0 1,4-9-1,-2-6 0,3-8 1,2-8-1,5-6 2,4-3-1,2-3-1,5 13 0,0 14 0,4 21 0,-6 28-2,1 30 0,-3 36-2,-8 17-7,12 44-24,-16 16-1,11 34-3,-7 19 1</inkml:trace>
  <inkml:trace contextRef="#ctx0" brushRef="#br0" timeOffset="1794">14008 15322 67,'0'0'40,"0"0"-1,16 6 0,-28-22-38,15-13-2,6-8 1,6-15 0,3-8 0,3-3 1,-1 1 0,5 5 0,-7 7 0,-1 11 1,-6 14-1,-11 25 1,0 0-2,16 39 2,-19 13-2,-1 14 0,-1 12 0,-2 11-1,-1 4 1,5-2-1,1-9 1,6-17-1,3-22 2,7-21 0,4-33-1,3-30 1,5-34 0,0-26 0,-1-29 0,-1-25 1,-5-16-1,-1-9 1,-4 7 0,1 16-1,-4 17 1,-3 20 2,0 26-2,2 30 1,3 19-1,12 20 2,11 9-3,12 7 2,16 2-2,20 2-1,20-4 0,23-7-3,21 5-3,-3-21-20,14 25-13,-16-9-3,-5 18 0,-27-2 2</inkml:trace>
  <inkml:trace contextRef="#ctx0" brushRef="#br0" timeOffset="2199.6">14922 14681 70,'-21'23'37,"10"2"0,11-25-10,23 6-21,9-19 0,24-5-1,12-24 0,19-3-1,8-17 0,9-6-2,-9-7 0,-4 4-1,-16 5 0,-20 9-1,-28 15 1,-20 9-1,-30 21 1,-20 17 0,-20 22 0,-10 26 0,-5 21 0,-1 20 1,9 13-1,13 7 2,19-2-2,26-11-1,33-13 0,28-30-3,40-18-4,13-40-32,46-13-1,13-33-1,27-11-1</inkml:trace>
  <inkml:trace contextRef="#ctx0" brushRef="#br0" timeOffset="2542.8">17025 13843 73,'-43'23'38,"-18"21"1,6 31-4,-10 18-29,15 26-3,9 6 0,20 5-3,21-8-2,18-15-1,37-3-34,6-37-1,26-17-2,6-34 1</inkml:trace>
  <inkml:trace contextRef="#ctx0" brushRef="#br0" timeOffset="3073.2">17594 14505 66,'-20'29'39,"-5"-5"-1,5 12 1,-3-18-34,7 21-2,-2 0 0,5 4 1,-1-6-2,5 1 0,0-10 0,6-6 0,3-22-2,9 16 1,-9-16-1,35-34 0,-8 2 0,5-9 0,2-7 0,2 0 0,-2-2 0,-3 9 1,-8 5-1,-7 15 1,-16 21 0,18-2-1,-18 22 1,0 10 0,-2 6-1,2 1 1,2 4 0,12-7-1,8-11 1,13-16 0,12-16-1,6-16 1,15-12 0,2-11-1,2-2 0,-8-2 1,-10 6-1,-13 8 1,-13 17-1,-28 21 0,11 20 1,-23 19-1,-10 14 0,-8 10 0,5 6-2,0 1-1,16 10-8,-11-30-28,40-8-1,3-26 0,25-9 0</inkml:trace>
  <inkml:trace contextRef="#ctx0" brushRef="#br0" timeOffset="3400.8">18779 13652 69,'0'0'38,"0"0"-1,-30 16-1,8 0-34,6 2-1,16-18-3,-7 43-8,7-43-25,14 21-1,10-18-1,15-1 1</inkml:trace>
  <inkml:trace contextRef="#ctx0" brushRef="#br0" timeOffset="3556.8">19128 13673 58,'-34'27'36,"-4"10"1,-10 3-3,14 9-29,-7 0-3,0-8-13,16 5-22,9-7-3,12-5 0,8-13-1</inkml:trace>
  <inkml:trace contextRef="#ctx0" brushRef="#br0" timeOffset="3884.4">19203 13955 69,'0'0'39,"0"0"0,0 0 1,0 0-35,27-15-1,-6 5-1,6 6 0,-6 2-1,-3 6 0,-18-4-1,16 27 0,-21-4 0,-7 9 0,-10 2 0,-3 5 0,-2-3-1,0-1 1,4-5 0,11-6-1,12-24 0,0 0 0,25 7-1,7-27-4,22 13-16,-10-27-19,17 9 0,-13-10-1,8 6 1</inkml:trace>
  <inkml:trace contextRef="#ctx0" brushRef="#br0" timeOffset="4196.4">19668 13456 91,'7'41'42,"0"-20"0,18 17 0,-3-4-39,12 10 1,-2 11-1,2 8-3,-6 10 1,-6 12-1,-13 10 1,-15 11-2,-11 10 1,-17 5-2,-13-1 1,-15-5-1,-1-1-4,-19-30-28,26 2-8,-6-31 1,22-11-2</inkml:trace>
  <inkml:trace contextRef="#ctx0" brushRef="#br0" timeOffset="5101.2">1897 7063 81,'18'16'38,"-7"14"-3,6 30 3,-1 17-37,4 23 2,-2 15-2,2 21 1,-4 6-1,-5 4-2,-4-7-1,-7-18-3,10-5-21,-13-36-10,6-21 1,-3-41-3</inkml:trace>
  <inkml:trace contextRef="#ctx0" brushRef="#br0" timeOffset="5304">1598 7396 87,'-62'12'40,"4"2"0,39 20 0,15-11-28,56-12-6,39-27-1,34-16-3,36-6-7,7-15-33,33 5-1,-8-9-3,4 16-1</inkml:trace>
  <inkml:trace contextRef="#ctx0" brushRef="#br0" timeOffset="19843.2">13991 7958 10,'10'-2'29,"-10"2"-1,0 0 3,14-2-21,-14 2-2,13 6-1,2 2 1,-2-8-1,10 6-1,0-7-1,11 5 1,2-6-2,8 2 0,2-3-1,5 3-1,1-5 1,5 4-1,0-1-1,-1-1 0,-1 0 0,2 2 0,-2-3 0,1 2 0,1 0-1,-3-1 1,-1 1 0,-3 0-1,-4 1 1,-7 1-2,-6 2-1,-8-3-4,-2 10-19,-23-9-10,15 9-1,-15-9 1</inkml:trace>
  <inkml:trace contextRef="#ctx0" brushRef="#br0" timeOffset="20248.8">15022 7736 6,'0'-18'30,"0"18"0,-4-10 2,4 10-16,0 0-2,0 0-2,0 0-3,-1 10-2,9 11 0,-6-2-2,7 16 1,-5 3-2,6 13 0,-8 8-2,3 7-1,-5 5 0,-3 1-2,0 0 0,-3-10-3,7 2-11,-4-22-20,7-13-1,-4-29 0,14 2 0</inkml:trace>
  <inkml:trace contextRef="#ctx0" brushRef="#br0" timeOffset="20810.4">14096 7798 25,'-3'-12'32,"3"12"1,-4-18 0,-1 5-19,5 13-2,-2-10-4,2 10 0,0 0-2,4 20-1,-8 1-1,4 14 0,-4 6 0,0 18-2,-1 8 0,-1 8-1,-1 0-1,3-4-1,5-3-1,1-15-5,14 0-14,-7-26-15,11-11-1,-3-16 0,5-8 0</inkml:trace>
  <inkml:trace contextRef="#ctx0" brushRef="#br0" timeOffset="21668.4">14970 7542 54,'0'0'36,"23"-8"-1,11-12 1,21-3-27,13-21-3,24-1 1,15-13-2,12 0-1,3-5-1,-3 5-1,-7 3 0,-12 11-2,-14 13-1,-20 7-2,-17 15-4,-23-4-15,-10 17-13,-16-4 0,-3 16-1,-15-7 1</inkml:trace>
  <inkml:trace contextRef="#ctx0" brushRef="#br0" timeOffset="29750">16678 6963 50,'0'0'33,"0"0"0,0 0 0,-11 4-22,11-4-3,0 19 0,0-19-4,17 23 0,-1-16 0,12 0 0,2-12-1,11-4 0,3-11 0,6-3-1,0-8 0,-1-1-1,-5-3 0,-8 3 0,-11 2 0,-13 3-1,-15 8 1,-15 7-1,-14 10 1,-13 12 0,-12 11 1,-7 12 0,-3 11-1,3 11 1,5 2-1,13 2 1,14-3-1,19-6-1,20-10-1,19-14-2,24-9-5,8-25-13,28 1-16,4-17-1,11-3 0,-6-12 1</inkml:trace>
  <inkml:trace contextRef="#ctx0" brushRef="#br0" timeOffset="30982.4">17531 6840 75,'-22'14'35,"-7"2"-1,5 11 2,-6-2-29,9 12-1,-2-4-2,6 6 0,2-2-1,6-2 0,0-2 0,4-3 0,0-10-1,5-3 1,0-17-1,0 0 0,0 0 0,17-30-1,-8-3 1,5-5-2,0-7 2,3-4-2,1-1 1,0 5 0,-2 6 0,-1 7 0,0 7-1,-1 8 1,0 9-1,2 6 1,4 3-1,3 1 0,5 0 0,5 1-1,4-2 1,3-1 0,1-1 0,-4 0 0,-3-1 0,-6 2 0,-5 3 0,-6 4 0,-10 7 0,-10 4 0,-7 11 0,-7 5 0,-7 9 0,-1 4 0,-2 3 0,1-3 0,2-3-1,7-7 2,7-8-1,5-10 0,5-19 0,0 0 1,21-13 0,-5-13 0,1-11 0,3-3-1,0-9 2,-1 0-2,0 0 1,-4 6-1,-1 7 1,-4 7-1,2 11 0,-2 5 1,2 9-1,4 7 0,4 5 0,4 1 1,5 0-1,5 2 0,3-2 0,0-2 0,0-1 0,-5-3 0,-4-2 0,-7 0 1,-7 1-1,-14-2 0,0 0 0,-9 12 0,-10 0 0,-5 5 0,-5 5 0,-4 6-1,2 3 1,2 2-1,4-1 1,9 1 0,9-6-1,10-5 1,11-7 0,9-8 0,10-9 0,2-7 0,6-10 1,3-6-1,-2-6 0,-5-6 0,-6-2 1,-7-1-1,-7 1 0,-8 6 0,-10 4 0,-10 8 0,-5 7 0,-5 9 0,-1 5 0,0 7 0,4 2 0,4 3-1,9 1 1,9 0 0,10-5 0,9-3 1,9-4-1,8-2 0,2-2 0,5 1 0,-3 3 1,-3 3-1,-8 7 0,-9 7 0,-9 9 0,-11 4 0,-9 4 0,-8 2 0,-4 0 0,-4-5 0,3-4 0,1-10 0,5-10 1,12-8-1,-6-13 1,14-7-1,6-13 1,6-2 0,0-6 0,5 1 0,-2 2 0,0 4-1,-2 6 1,-4 6-1,0 8-1,-5 5 0,4 5-3,1-3-3,16 13-27,-8-14-6,17 8 0,2-11 1</inkml:trace>
  <inkml:trace contextRef="#ctx0" brushRef="#br0" timeOffset="31684.4">19959 6317 92,'-9'-27'37,"-1"17"1,-8 8 0,1 19-34,-7 8 0,7 17 1,-3 10-3,2 12 2,-1 9-2,3 7 2,-1 1-2,4 1 1,1-3-2,4-8 2,2-11-3,4-9 1,3-12 0,2-9-1,2-13 0,-5-17 1,14 9 0,-14-9-1,14-26 0,-5 5 1,-2-6-1,5-3 1,1-5-1,2 1 0,4 2 0,5 6 0,2 7 1,1 8-1,2 9 0,-1 6 0,-2 10 0,-2 7 0,-8 5 0,-5 3 0,-7 2 0,-9 0 0,-8-1 0,-7-1 0,-6-2 0,-6-8-1,-3-4-1,-1-9-2,7-2-3,-1-22-14,30 18-17,-16-33-1,28 12 0,5-11 0</inkml:trace>
  <inkml:trace contextRef="#ctx0" brushRef="#br0" timeOffset="32589.2">20405 6867 105,'0'0'37,"-31"15"3,4 1-2,-20 0-32,6 11-1,-8 3-1,3 6 0,0 2-1,7 0 0,11-3-1,10-1-1,15-8 0,13-8 0,14-13-1,14-8 0,7-11 1,6-7-1,1-7 0,-4-6 0,-4 1 0,-8-3 1,-10 5-1,-10 5 0,-10 8 0,-10 5 0,-7 12 0,-5 8 0,-3 7 0,3 7 0,3 2-1,6-1 1,11-2 0,8-5 0,12-5-1,11-10 2,9-10-1,6-4 0,0-5 1,0-1-1,-7 3 0,-5 1 1,-10 3-1,-11 9 0,-17 4 0,2 18 0,-14 5 0,-7 6 0,-3 1 0,0 4 0,1 1 0,5-3 0,6-7 0,6-8 0,4-17 2,20 3-2,0-15 0,3-10 0,1-8 0,2-6 0,-4-3 0,-2-2 0,-3 2 0,-5 5 0,-1 4 0,-2 4 0,0 10 0,3 5 0,4 5 0,6 4 0,6 3 0,3 2 0,4 1 0,0 0 0,-1 0 0,-3 0 0,-6 0 0,-8-2 0,-17-2 0,0 0 0,0 15 0,-17-5 0,-10 3 0,-2 4 0,-2 2 0,2 0 0,6 2 0,9-1 0,13-7 0,13-3 0,14-4 0,10-5 0,8 1 0,4-2 0,-3 2 0,-3 5 0,-12 6 0,-12 7 0,-13 6 0,-16 6 0,-9 5 0,-15 0 0,0 9-18,-21-17-15,11 9-10,-9-14 2,6 3-2,-5-11 1</inkml:trace>
  <inkml:trace contextRef="#ctx0" brushRef="#br0" timeOffset="33728">16888 8229 81,'-27'6'39,"2"10"-2,-10 1 2,0 12-35,-2 3 0,6 12 0,-1 1-2,6 5 1,4-3-1,11-2 0,8-7-1,13-8 1,8-14-1,10-11 0,8-16 0,7-8-1,2-11 1,-1-5-1,-4-4 0,-5 0 0,-8-1 1,-8 6-1,-7 5 0,-8 6 0,-9 8 0,5 15 1,-19-8-1,7 15 0,1 7 0,3 6 1,6 6-1,4 4 0,6 0 0,8 0 1,9-4-1,6-4 1,4-5-1,5-5 1,1-6-1,-2-4 0,-5-2 1,-3-3-1,-9-3 1,-3 1-1,-9-1 1,-10 6-1,0 0 0,0 0 0,-13-1 0,1 14 1,-5 7-2,0 5 1,0 5 0,-1 0 0,6 0 0,-1-4 0,9-6 0,7-10 0,-3-10 0,22-13 0,-4-11 0,5-4 0,2-9 1,0-5-1,-3-2 0,-1 3 0,-1 2 1,-5 6-1,-3 8 0,0 8 0,1 8 0,1 6 0,4 7 0,3 0 0,7 2 0,7-2 0,4-6 1,5-5-1,2-5 0,2-7 0,-4-4 1,-6-1-1,-8-1 0,-12-2 0,-13 4 0,-13 5 1,-11 7-1,-13 9 0,-8 11 0,-8 13 0,-3 14 0,2 11 0,6 7 0,9 5 1,13-2-1,18-8 0,20-8-3,17-21-5,34 0-22,4-29-10,25-4 0,2-18-2</inkml:trace>
  <inkml:trace contextRef="#ctx0" brushRef="#br0" timeOffset="34367.6">19109 7907 75,'3'-10'37,"-3"10"1,0 0-1,0 0-29,-1 14-3,-2 9 0,-7 5-2,5 8-3,-1 3-1,0-1-3,8 5-4,-5-16-21,16-2-8,3-11 0,14-12-1</inkml:trace>
  <inkml:trace contextRef="#ctx0" brushRef="#br0" timeOffset="34539.2">19580 7843 86,'-14'6'36,"-11"29"0,-20 12 0,1 20-30,-15 6-2,1 13-3,1 4-2,5-4-4,18-1-26,4-16-6,18-7 1,8-15-2</inkml:trace>
  <inkml:trace contextRef="#ctx0" brushRef="#br0" timeOffset="34913.6">19528 8304 96,'-13'6'39,"-1"-6"1,14 0-3,0 0-33,18 0-2,5-3 0,6 2-2,2 1 0,-1 2 1,-3 4 0,-5 5-1,-8 4 1,-8 3-1,-10 4 0,-7 4 1,-7 3-1,-4 1 0,-3-1 0,2-4 1,3-1-1,5-6 0,8-4 0,7-14-1,11 12 0,8-14-2,11 1-3,-1-14-10,17 10-21,0-10-1,9 4-2,-2-8 2</inkml:trace>
  <inkml:trace contextRef="#ctx0" brushRef="#br0" timeOffset="35241.2">20287 8313 95,'-27'20'38,"-9"-2"2,6 11-2,-6-4-34,7 8 0,3 0 0,8 3-2,8 0 0,10-4 0,8-6-1,13-5 0,9-11 0,8-7 0,4-12-1,1-10 1,-2-7-1,-2-9 0,-9-3 0,-9-4-1,-12 2 0,-10 0-1,-10 6 1,-5 4-2,-4 10 0,-4 2-2,8 14-2,-4-8-16,20 12-16,0 0 2,31 4-2,2-10 2</inkml:trace>
  <inkml:trace contextRef="#ctx0" brushRef="#br0" timeOffset="35475.2">21098 7928 100,'-21'-13'39,"-17"4"0,-2 14 0,-10 4-34,2 20 0,-5 11-2,4 17-1,1 13-1,7 13 0,6 5-1,9 1-1,11-2-3,8-14-3,20-5-27,-6-22-6,15-12 1,-5-24-1</inkml:trace>
  <inkml:trace contextRef="#ctx0" brushRef="#br0" timeOffset="35631.2">20636 8344 103,'-25'-13'40,"-1"-1"2,15 14-3,11 0-33,12-6-4,22 0-5,7-11-32,29 3-4,2-9-1,21-3-2</inkml:trace>
  <inkml:trace contextRef="#ctx0" brushRef="#br0" timeOffset="35974.4">21595 8086 88,'1'-25'39,"2"11"1,-5 1-1,2 13-32,-6 23-1,0 15-2,-7 12-2,-3 15-1,-4 9 0,0 6-1,0 2-2,1-9-2,8-3-3,-4-24-16,19-4-15,-2-20 0,12-10-2,-14-12 2</inkml:trace>
  <inkml:trace contextRef="#ctx0" brushRef="#br0" timeOffset="36130.4">21430 8462 89,'-28'-11'39,"-4"-1"-1,13 11 2,2-5-31,17 6-4,14-6-3,14-9-6,24 1-31,2-15-4,17 1 1,-2-10-2</inkml:trace>
  <inkml:trace contextRef="#ctx0" brushRef="#br0" timeOffset="36489.2">21971 7938 103,'-22'26'39,"-6"4"1,9 15-2,-14 2-32,15 12-2,-2 1-1,4 7-1,0-2 0,4-4-1,2-6 0,5-8-1,3-10 1,4-11-1,5-12 0,4-13 0,7-13 0,2-9 0,2-7 0,1-4-1,-1 0 1,0 0 0,-3 7 0,-2 10 0,-7 14 0,-4 12 0,-5 11-1,-2 7-1,1 7-1,-2-3-3,15 10-23,-6-19-11,15-1 2,0-17-3,15-5 2</inkml:trace>
  <inkml:trace contextRef="#ctx0" brushRef="#br0" timeOffset="36816.8">22174 8436 80,'3'17'40,"-3"-17"-1,28 15 1,-4-20-23,15-3-13,2-9 0,7-4-2,-5-6 0,-5 0-2,-8-3 1,-9 3-1,-15 4 1,-17 7-1,-14 9 1,-12 12 0,-10 8 0,-2 13 1,-3 7-1,5 8 1,10 0-1,15 1 0,17-5 0,18-9-2,21-5-2,11-18-8,20 4-27,-5-12-4,7 3 2,-13-7-2</inkml:trace>
  <inkml:trace contextRef="#ctx0" brushRef="#br0" timeOffset="37877.6">18241 9372 74,'-16'0'37,"-6"-3"0,2 10 1,-9-3-28,7 15-3,-9 3-1,3 12-2,0 4-1,7 6 0,5-1-1,10 3 1,12-5-2,10-8 1,15-10-1,9-11 1,11-12-2,5-12 1,0-11 0,0-8-1,-6-8 0,-8-3 0,-11 0 0,-13 0 0,-13 5 0,-12 9 0,-14 6 0,-9 9 0,-6 9 0,-2 8 0,0 4 0,5 5 0,10 1 0,12-1 1,11-13-1,25 16 0,11-14 1,14-2 0,8 0 0,5 0 0,0 3 0,-4 5 0,-9 9-1,-13 9 2,-15 8-2,-15 7 1,-13 5-1,-10 5 1,-8-3-1,-5-5 1,1-7-1,2-10 0,9-14 1,17-12-1,-5-22 1,19-11 0,11-9 0,6-8-1,5-6 2,2-3-2,-2 5 2,-5 7-2,-5 8 1,-8 9-1,-5 11 0,-6 6-1,-7 13 0,10-5-1,1 10-1,1-3-1,12 4-4,-2-9-3,18 12-13,-7-16-16,11 8 2,-8-10-1,5 15 17,-12-11 15,-2 5 6,-6 7 6,-21-7 14,10 17 18,-19-1-1,2 17 2,-13-8-15,6 20-14,-9-1-2,6 7-2,-3-4-2,8 1-1,4-7-1,6-10-2,8-8-2,-6-23-4,33 8-24,-14-30-7,12-2-1,-10-19 1</inkml:trace>
  <inkml:trace contextRef="#ctx0" brushRef="#br0" timeOffset="38033.6">19162 9231 97,'-17'-23'36,"17"23"1,-12-9-2,12 9-31,22 19-3,2-10-5,18 13-19,-5-10-13,13 8 1,-3-7-2,6 8 1</inkml:trace>
  <inkml:trace contextRef="#ctx0" brushRef="#br0" timeOffset="38517.2">19556 9403 69,'-11'23'39,"-11"-20"-2,4 9 3,-13-12-13,9 14-18,-10-2-2,6 15-2,-3 3-1,6 9 0,2 3-2,7 1 1,9-2-1,9-7 0,10-8-2,11-16 2,10-13-2,8-15 0,4-9 1,1-9-2,-3-7 2,-5 1-2,-6-1 1,-7 6-1,-10 8 1,-8 11-1,-9 18 1,0 0-1,-22 39 0,0 9 1,-8 22-1,-7 15 2,-2 13-2,-4 9 1,2 3-1,4-5 2,5-10-3,6-12 2,9-18-1,6-18 1,8-19-1,3-28 2,0 0 1,17-27-4,-6-11 4,-1-10-2,1-12 2,0-12-2,3-6 2,2-3-3,2 4 1,3 3 1,2 6-2,3 6-1,8 14-4,-5-3-12,13 24-21,-13-4-1,13 12 0,-6-8-1</inkml:trace>
  <inkml:trace contextRef="#ctx0" brushRef="#br0" timeOffset="38704.4">19960 9475 113,'-6'25'40,"-10"-10"0,7 15 0,-20 0-34,13 8-2,-3 2-1,4 5-2,1-1-1,5-5-3,7 0-5,-6-17-29,17-2-3,-9-20 0,28-12-1</inkml:trace>
  <inkml:trace contextRef="#ctx0" brushRef="#br0" timeOffset="39437.6">20016 9424 118,'0'0'41,"-6"30"3,1-19-3,11 3-35,2-1-3,5-1-1,2 0-2,0 4 0,0 0 0,-4 3 0,-6 4 0,-2 1 0,-6 3 0,-1 0 0,-4 0 0,1-7 0,-1-2 0,3-8 0,5-10 0,0 0 0,14-20 0,2 0 0,5-7 0,2-3 0,3-2 0,-1 0 0,2 3 0,-4 7 0,-2 7 0,-5 7 0,-2 11 0,-4 8-3,1 6-1,-2 2 0,4 7-1,-2-5 0,9 2-1,-4-11-1,13 1-1,-6-12 2,6 0 0,-7-9 1,1 0 2,-6-7 1,-3-2 2,-4 0 1,-9-3 2,0 5 1,-9-2 1,8 17 0,-15-16 1,4 22 0,-8 5-1,2 13 1,-7 5-1,4 8 0,0 1-2,1 3 1,6-4-2,7-4 2,6-13-4,0-20 0,25 7 0,0-22 0,2-9 0,3-9 0,-1-5 0,0-3 0,-4 3 0,-6 5 0,-4 6 0,-8 10 0,-7 17 0,0 0 0,-1 11 0,-3 9 0,-1 5-2,-1 2 0,6 2-1,-1-9-4,11 6-9,-10-26-21,28 2-4,-6-23 1,18-4 0</inkml:trace>
  <inkml:trace contextRef="#ctx0" brushRef="#br0" timeOffset="39593.6">20963 9155 124,'-24'52'41,"-14"11"0,7 26-3,-4-6-34,12 0-3,10-1-7,-6-22-25,22 1-8,-1-24-2,19-7 0</inkml:trace>
  <inkml:trace contextRef="#ctx0" brushRef="#br0" timeOffset="40077.2">22432 9128 112,'0'0'40,"-40"21"0,4 22-3,-14 12-34,-7 17 0,-7 9-2,-2 9 0,2 4-1,0-4 0,12-10-2,8-16-1,19-6-10,8-32-24,24-11-3,9-29 2,21-12-2</inkml:trace>
  <inkml:trace contextRef="#ctx0" brushRef="#br0" timeOffset="40404.8">22049 9070 86,'-57'18'39,"-4"2"-1,11 8 2,1-9-22,17 3-13,12-7-3,17-3 1,3-12-2,27 7 1,2-8-1,8-5 0,2 1 0,-3-3 1,-5 0-1,-7-2 0,-11 1 0,-13 9-1,-2-18 0,-17 12 0,-5 0 0,-5 3 0,-4 4-1,2 5 0,4 6-1,3 3-1,14 14-5,-3-6-30,26 13-1,2-8 0,22 6-1</inkml:trace>
  <inkml:trace contextRef="#ctx0" brushRef="#br0" timeOffset="40701.2">22371 9625 113,'-42'27'40,"-4"-5"1,11 12-3,4-6-33,16 5 0,8-1-1,16-5-1,15-5-1,16-8-1,10-11 0,5-8 1,1-9-2,-4-7 0,-6-4 0,-10-5 0,-14 0-2,-14-1-1,-8 6-3,-14-8-16,4 21-18,-11 0 0,8 13 0,-5 0-1</inkml:trace>
  <inkml:trace contextRef="#ctx0" brushRef="#br0" timeOffset="40904">22935 9897 138,'0'0'45,"0"0"-2,-13-4-14,-2-13-29,2-7 0,0-7 0,1 4 0,-7-15-21,17 16-21,-8-9 0,5 11-1,-9-4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44:43.3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16129 15399 34,'-3'17'38,"3"-17"-1,-7-19 1,3-19-34,8-13-2,3-18 1,4-6 0,3-8-1,4 0-1,-2 4 0,1 14 2,-4 12-2,-1 17 2,-5 19-2,-7 17 0,9 19 0,-7 17 0,-1 12-1,3 12-1,-1 11 0,3 2 0,1-1 1,2-6 1,3-13-1,4-15 1,1-22 0,5-28 1,3-28-1,3-27 0,1-26 1,0-21 0,-4-21 0,-2-15-1,-3-7 1,-3 4 1,-2 8-1,-2 17 1,-3 17 0,4 17-1,3 20 0,7 20 1,6 12-1,16 7-1,17 1 1,20-1-1,23-4-1,18-8-1,20 0-2,9-16-23,18 11-14,-14-4 1,-5 17-2,-29 6 1</inkml:trace>
  <inkml:trace contextRef="#ctx0" brushRef="#br0" timeOffset="390.0025">17049 14696 57,'-13'38'39,"10"-14"-2,21-7 1,10-14-36,22-21-3,14-16 2,11-17 0,7-21 1,5-12 0,-3-11 0,-8-2 1,-16 2 0,-15 10 0,-21 14-1,-21 25 1,-23 27-1,-16 33 1,-14 32-1,-11 32 0,-4 28 0,5 25-2,8 9 1,18-3 0,24-15-1,30-28 1,35-42-2,43-52-2,50-45-9,26-65-26,41-31 0,3-38-3,5-18 0</inkml:trace>
  <inkml:trace contextRef="#ctx0" brushRef="#br0" timeOffset="1045.2067">2066 7230 94,'23'0'40,"-8"9"-1,2 25-1,-13 17-37,4 20 0,-1 20-1,0 19 0,0 14-2,-2 3-2,2 5-1,-5-23-7,10-11-24,-3-31-1,8-27-2,1-35 2</inkml:trace>
  <inkml:trace contextRef="#ctx0" brushRef="#br0" timeOffset="1232.4079">1640 7266 109,'2'28'42,"25"-16"0,41-9-2,27-29-37,38-24-2,31-18-3,8-24-31,30-1-6,-6-11-2,4 13-2</inkml:trace>
  <inkml:trace contextRef="#ctx0" brushRef="#br0" timeOffset="88640.7683">3824 1476 47,'0'0'34,"17"-46"2,-17 46 0,3-29-21,-3 29-9,12 16-2,-10 19 0,5 16 0,0 19-2,1 16 0,0 8-2,2-2 2,-2-3-1,5-6-2,-1-13 1,2-10-2,-1-15 3,0-15-1,-2-18 0,0-16 1,-2-17 0,-2-13 0,-5-15 0,-3-12 2,-7-14-1,-5-11 1,-5-10-2,8 47 1,2-3 0,4 1 0,0-1 0,4 2-2,3 1 1,-3 49-1,17-87 0,-17 87 1,31-68-1,-31 68 0,47-43 2,-3 23-1,5 33-1,-6 25 1,-17 24-1,-18 17-1,-22 14-3,-20 2 0,-11-5-6,-14-19-22,20-8-7,4-21 1,21-15-2</inkml:trace>
  <inkml:trace contextRef="#ctx0" brushRef="#br0" timeOffset="88999.5706">4559 1694 73,'7'21'36,"-12"9"-2,-3 9 1,-6 5-32,3 3-2,-4 0 2,2 4 0,0-5 0,4-3-1,-1-13 1,6-6 0,2-11-1,2-13 0,0 0 0,14-21-1,-6-6 1,1-9 0,-2-11-1,0-4 2,-3-6-2,-2-2 0,-2 4 0,1 5 1,-2 8-1,3 7-1,5 13 0,6 4-1,11 10-2,4 1-3,17 8-12,-4-5-21,12 9 2,-4-3-2,7 4 1</inkml:trace>
  <inkml:trace contextRef="#ctx0" brushRef="#br0" timeOffset="89361.7747">4911 1790 82,'-1'16'37,"8"2"0,5-3 1,15-1-33,-2-8-1,7-2 0,2-9 1,4-5-2,-2-3 0,0-3-1,-9-5-1,-7 0 1,-8 1-2,-11-2 1,-10 5-1,-12 3 1,-6 4-1,-10 7 0,-2 7 0,-3 10 0,2 10 1,3 12-2,5 8 2,11 4-2,9 4 2,13-6-2,16-4 2,12-10-3,16-14 0,14-21-2,21-15-9,-1-27-22,17-12-2,-5-17 0,4-11-2</inkml:trace>
  <inkml:trace contextRef="#ctx0" brushRef="#br0" timeOffset="89544.7924">5748 1309 106,'-21'10'39,"-13"32"4,-4 17-4,3 29-36,4 17-2,2 2 0,20-13-3,15-24-2,14-17-1,-1-25-24,26-5-10,-3-24 1,10-8-1,-7-21 1</inkml:trace>
  <inkml:trace contextRef="#ctx0" brushRef="#br0" timeOffset="89700.8086">5996 1666 108,'-12'14'39,"-11"9"1,5 18-3,-7-2-33,6 9-3,9-1-1,2 1-4,13-2-8,0-17-25,20-6-3,-2-20 2,16-9-2</inkml:trace>
  <inkml:trace contextRef="#ctx0" brushRef="#br0" timeOffset="90330.2584">6101 1477 108,'-22'-16'39,"-2"8"0,13 14-2,1 4-36,10-10-2,18 8-2,4-3-1,13 5-3,-2-1 0,9 6 0,-6 2 2,1 6 1,-8 8 3,-9 0 2,-6 10 3,-12 2 1,-1 5 1,-12-1 2,5-2-2,-7-7-1,6-5-2,0-6 1,7-12-2,0-15 0,14-7 1,0-15-2,2-6 1,2-4-1,0-5 0,-1-1 0,-4 2 0,-2 4 0,-4 6 0,-5 13 0,-2 13-1,0 0 0,0 0 1,-11 15-1,8 3 0,2 3 0,5 2-1,2-4 1,10 0-1,3-9 1,4-3 0,5-9 0,1-3 0,0-6 1,1-7-1,-3-1 1,-5-5 0,-5 4 0,-2 0 0,-3 8-1,-12 12 1,13-9-1,-13 9 0,-3 28 0,-2 2-1,0 7 0,1 4-2,6 0 0,1-5-3,14 0-11,-4-25-11,28 0-11,-8-21 0,16-6 0,-7-14 1</inkml:trace>
  <inkml:trace contextRef="#ctx0" brushRef="#br0" timeOffset="90501.8595">7067 1664 98,'0'0'37,"-5"15"3,-10 10-2,8 16-26,-6 6-8,3 5-2,3 1 0,3-1-4,7-6 0,2-10-3,12-6-15,-6-25-18,14-7 0,-8-20 0,11-8-2</inkml:trace>
  <inkml:trace contextRef="#ctx0" brushRef="#br0" timeOffset="90985.462">7163 1485 117,'-12'-11'40,"-1"12"1,2 10-2,2 8-37,13-6-4,7-5-2,11-3-4,-2-12-6,19 5-3,-12-6 2,10 7 7,-8 0 2,-2 5 4,-8 8 4,-7 4 5,2 16 6,-20 1 5,13 10-3,-16 0-5,7 6-4,-3-3-1,1 1-2,1-4 0,2-4-3,1-8 2,3-7-3,4-11 2,5-13 0,3-13-1,3-9 1,3-8-1,3-7 1,3-4 0,2-2 0,-2 4-1,-2 4 3,-3 12-3,-3 10 0,-5 10 0,-4 12 0,-8 13 0,-3 9 0,-2 6 0,0 5-4,6 1-1,-2-9-7,20 5-11,-12-19-6,28 2-12,-7-16 1,18-3-3,-1-12 2</inkml:trace>
  <inkml:trace contextRef="#ctx0" brushRef="#br0" timeOffset="92342.6713">8266 1625 96,'-37'3'39,"0"16"1,-15 5-2,1 11-32,-7 5-1,7 6-2,1-1 0,8 1-1,10-6 0,11-1 0,15-10-1,18-8-1,13-13 0,12-11 1,10-9-2,5-8 2,2-9-1,0-7 1,-3 0-1,-11-2 1,-6 4-1,-12 2 1,-8 7 0,-7 7-1,-9 7 1,2 11-2,-15 0 1,3 16 0,-1 6 0,3 7-1,3 2 1,4 4-2,9-2 2,7-4-1,9-6 1,8-9-2,7-8 1,4-11 0,1-7-1,0-7 2,-1-6-1,-7-3 1,-2 3-1,-9-1 2,-6 4-1,-6 3 1,-6 8-1,-5 11 1,0 0-1,-15 22-1,4 1 2,-2 6-1,1 5 0,4 3 0,3-2 0,3-1 0,6-9 1,6-6-1,5-13 0,5-9 1,3-12-2,2-10 3,-2-11-2,0-4 2,-3-5-2,-4-5 2,-3 0-2,-5 3 2,-4 9-1,-1 5 0,-2 11-1,-2 6 0,1 16 1,0 0-1,4 11 0,2 9 0,4 0-1,6 0 1,3 3-1,8-7 1,5-4 0,6-6 0,3-5 0,3-8 1,-2-7-1,1 0 1,-7-5 0,-5-1-1,-8 0 1,-7 3-1,-8 3 1,-8 14 0,0 0-1,-19 9 1,0 10-1,1 5 1,0 3-1,4 3 0,5 1 0,7-4 0,9-7 0,11-8 0,10-11 0,8-5 0,4-6 1,2-9-1,2-3 0,-2-2 1,-6 3-1,-6 2 0,-8 10 0,-8 6 0,-11 15-1,-9 18-1,-10 17 1,-10 22-1,-10 19 1,-6 20-2,-4 11 1,-1 8-1,4-4 2,5-7 1,6-18-1,7-19 1,10-21-1,7-25 3,8-33-3,0 0 2,1-28-1,3-15-1,1-16 1,-1-12-1,5-14 1,2-9-2,4 4-1,-3-6-3,13 17-14,-19-9-6,23 27-14,-8 4 0,16 22-2,-3 6 2</inkml:trace>
  <inkml:trace contextRef="#ctx0" brushRef="#br0" timeOffset="93091.4761">10641 1330 79,'0'0'39,"-7"-23"-2,7 23 1,-7 34-32,-2 16 0,1 18 0,-5 6-3,7 6 1,-3-4-2,9-5-1,0-12 0,3-9-1,2-12 2,2-12-3,-1-14 2,-6-12 0,12-19 0,-5-10 1,-2-9-2,0-9 2,-1-12-1,1-10 0,-5 69 1,8-77-2,-8 77 1,9-81 0,-9 81-1,19-74-1,-19 74 1,19-72-2,-19 72 2,32-62-1,-32 62 0,33-52 1,-33 52 1,0 0 0,56-40 0,-56 40 1,0 0-1,17 9 0,-9 24 0,-6 14-1,-16 6-1,-6 3 0,-9-1-3,-3-6-2,6-12-12,6-35-16,27-13-7,-7 11 2,0 0 0</inkml:trace>
  <inkml:trace contextRef="#ctx0" brushRef="#br0" timeOffset="93294.2774">11091 1165 89,'0'0'39,"0"0"1,37 0 0,-17 31-36,-16 24-2,-10 22 2,-7 15-3,-8 0-2,9 1-3,2-10-4,26-19-28,-10-17-3,15-9 1,1-20-2</inkml:trace>
  <inkml:trace contextRef="#ctx0" brushRef="#br0" timeOffset="93621.8795">11469 1564 95,'-21'-10'39,"2"16"2,-13 8-2,6 8-33,-7 9-2,5 11 0,3 1-2,7 6-1,10-4 0,13-6 0,11-8 0,13-11-1,9-13 0,6-13 1,4-11 0,2-9 0,-9-8 0,-3-3 1,-14-5-2,-11 1 1,-10 6-1,-9 4-1,-8 9 0,-8 5-1,2 10-3,-6-1-4,26 8-17,-24-2-14,24 2 0,0 0 0,32-11 0</inkml:trace>
  <inkml:trace contextRef="#ctx0" brushRef="#br0" timeOffset="93824.6808">11876 1282 93,'0'0'43,"0"0"0,16-20-1,-27 44-39,-8 25 0,-10 23-2,6 13-1,2 6-5,2-9-19,13 1-15,2-22-1,5-5-1,-6-17 1</inkml:trace>
  <inkml:trace contextRef="#ctx0" brushRef="#br0" timeOffset="93980.6818">11690 1559 114,'32'-53'40,"-32"53"-9,53-60-36,-53 60-36,76-55-1,-76 55-1</inkml:trace>
  <inkml:trace contextRef="#ctx0" brushRef="#br0" timeOffset="94667.0861">5221 2397 79,'-59'59'40,"-10"23"-3,7 35 1,-4 16-34,13 23 3,8 7-3,19 4 0,15-10-2,24-16-4,28-11-21,14-38-15,33-21-1,12-36-2,19-19 1</inkml:trace>
  <inkml:trace contextRef="#ctx0" brushRef="#br0" timeOffset="95259.89">5818 2990 70,'0'0'35,"0"0"0,-12 7 0,-7 3-29,6 18 0,-5-5-1,5 14 0,-5-2-1,5 8 0,-2-4-1,7 0-1,3-7 0,4-5 0,2-11 0,-1-16-1,21 5 1,-4-21-1,4-14 0,5-7 0,1-5 1,2-3-2,1 0 1,-4 2 0,-4 4 0,-4 12-1,-4 12 1,-14 15-1,15 3 0,-12 14 0,-6 14-1,0 4 0,2 9-1,0-2-1,9 4-3,0-15-4,25 2-27,-4-23-1,19-4 1,2-22-2</inkml:trace>
  <inkml:trace contextRef="#ctx0" brushRef="#br0" timeOffset="95540.6918">6438 2961 98,'-25'19'37,"-14"0"2,12 19-1,-8 0-34,14 0-1,6-3 0,14 1 0,10-7-1,12-7-1,10-10 1,13-9-1,3-14 0,1-5 0,-3-9 1,-5-8-2,-10 0 0,-12-2 0,-11 3-1,-17 1-1,-12 6-1,-11 0-1,-2 16-2,-11-9-19,13 20-14,-2-4 1,18 7-2,5-7 2</inkml:trace>
  <inkml:trace contextRef="#ctx0" brushRef="#br0" timeOffset="97521.9044">7605 3095 76,'16'14'36,"-2"-15"-2,9 2 2,-10-7-33,17 2 0,-2-8 1,4 3 0,-7-6 0,0 2-1,-8-4 0,-3 3 0,-10-6 0,-6 8 0,-8-3-1,-3 9 0,-8 2 0,-2 9-1,-6 5 0,0 10 0,-1 9 0,1 7-1,4 6 1,5-1-1,10-1 0,8-2 0,15-8-1,12-14-1,14-9-2,11-20-2,16-4-4,-4-23-5,19 9 0,-15-25 0,10 16 4,-18-9 3,-5 10 4,-15 8 4,-12 6 4,-7 20 7,-19 5 0,-4 12 1,-16 0-3,5 22-1,-9-2-3,4 10-1,-2-2 0,6 0 0,2-6 0,6-1-1,3-10 0,5-4 0,0-19-1,10 11 0,-1-22 0,3-9 0,2-6-1,2-10 0,0-6 0,1 1-1,-3-5 1,-3 2-1,1 7 0,-3 7 0,-2 7 1,4 6-1,0 9 0,3 1 0,5 5 0,4 4 0,2-1 0,7 1 0,1-2 0,0 1 0,-2-1 0,-2 1 0,-5 1 0,-3 6 0,-6 0 1,-6 8-1,-6 7 0,-5 6 0,-4 4 0,-5 6 0,0 3 0,-1-5 0,2 1 0,0-9-1,6-7 1,2-10 0,2-12 0,12-9 0,0-9 0,0-8 0,2-5 1,-1-6-1,0-4 1,-3-3-1,-1 5 0,0 2 0,-4 4 0,1 6 0,1 4-1,4 5 1,0 8 0,3 5-1,3 4 1,3 4 0,2 0 0,1 4 0,3-1 0,-3 1 0,-1 0 0,-1-2 0,-4 0 0,-3-3 0,-14-2 0,12 9-1,-12-9 1,-11 20 0,-3-4 0,-4 6 0,-4 6 0,-3 5 0,0 4 0,5 4 1,3-1-1,6-4 0,9-3 0,9-6 0,7-8 0,10-7 0,9-12 0,4-11 0,4-7 0,4-7 0,-4-10 0,-1-2 0,-9-6 0,-7-2 0,-10 5 0,-9 3 0,-10 8 0,-8 7 0,-5 11 0,-5 11 0,-1 11 0,2 7 0,5 4 0,8 1 0,9-1 0,9-5 0,15-7 0,11-9 0,10-11 0,7-4 0,5-4 0,1-2 1,-6 3-1,-2 4 0,-9 12 0,-12 8 0,-10 16 0,-9 9-1,-10 10 1,-6 5-1,-2 4 1,-5 2-1,1-8 1,3-5 0,2-12 0,5-12 1,2-16 0,13-8-1,-2-16 1,4-12 0,0-7 0,1-9 0,2-5 0,-3-2 0,0 1-2,-6 5-2,4 7-1,-6-2-8,16 25-10,-15-11-16,23 21-2,0-1-3,18 10 3</inkml:trace>
  <inkml:trace contextRef="#ctx0" brushRef="#br0" timeOffset="98145.9084">10483 2303 86,'0'0'39,"3"-12"-1,1 27 1,-10 7-36,11 17 0,-3 12 0,5 15 1,-3 10-3,3 12 2,-4 4-2,4 1 1,-5-3-1,3-9 1,0-13-1,-1-10-1,1-17 0,1-12 1,1-17-1,-7-12 1,16-15-1,-7-10 1,1-8-1,1-10 0,3-5 1,2-3-1,4 3 0,3 4-1,4 7 1,3 9 1,5 11-2,2 12 1,1 12 0,-1 12 0,-1 6 0,-5 6 1,-7 3-1,-8 3 0,-12 1 0,-17 2 0,-12 0-1,-13-4 1,-13 0 0,-8-5-2,-3-5-1,-1-7-3,20 3-15,-2-28-16,32 1-2,10-18-1,31 0 0</inkml:trace>
  <inkml:trace contextRef="#ctx0" brushRef="#br0" timeOffset="99191.1152">11447 2830 92,'-31'-2'39,"2"10"2,-11-6-1,2 11-35,-6 4-1,2 9 1,-2 6-2,4 4 0,5 1-1,7 3 0,10-4 0,12-3-1,14-11 0,15-11-1,13-11 0,12-10 0,6-10 0,3-6 0,-3-9 0,-4-3 0,-7 1 0,-12 1 0,-11 4 0,-10 7 0,-11 5 0,-6 9 0,-7 12 1,-3 10-1,-3 8 1,2 5-1,2 6 0,4 1 0,9 2 1,7-5-1,12-5 0,10-11 0,10-8 0,8-6 0,4-12 0,1-2 0,1-8 0,-5-2 0,-6 0 1,-5 3-1,-10 1 1,-9 6-1,-15 16 0,0 0 0,0 0 0,-10 31 0,-5-2 0,0 4 0,1 5-1,1-1 2,4-2-2,6-9 1,5-8 0,-2-18 0,20 3 0,-3-18 1,3-10-1,0-9 0,0-4 0,-1-6 0,-4-1 1,-3 2-2,-3 2 1,-4 8-1,-1 6 1,-2 5-1,3 5 1,3 4 0,5 3 0,4 2 0,7 1 0,3 0 1,4 1-1,-1 1 0,-1 1 0,-4 2 1,-6 0-1,-4 0 0,-15 2 1,12-1-1,-12 1 0,0 0 0,0 0 0,0 0 0,-9 12 0,9-12 0,1 16 0,4-6 1,2 4-1,2-2 0,4 4 0,2-4 1,2 3-1,3-3 1,1 0-1,-1-2 0,1-1 0,-1 0 0,-3 1 1,-3 5-1,-6-3 0,-5 6 0,-8 3 0,-7 3 0,-6 2 0,-6 2 0,-7 2-1,0-8-1,2 5-4,-3-19-9,20 11-6,-12-30-6,24 11-14,7-34 0,17-1-3,13-17 2</inkml:trace>
  <inkml:trace contextRef="#ctx0" brushRef="#br0" timeOffset="99815.1192">13104 2689 94,'-5'-23'37,"10"12"3,-10-11-4,5 22-33,-2-12 0,2 12 0,-11 29 0,3 1 1,-5 6 0,2 5-1,-1 0 0,4 2 0,7-8-2,11-10 2,10-14-2,10-12 0,11-16-1,5-8 0,5-10 0,0-5 0,-4 0 0,-6 2-1,-7 4 1,-10 10-1,-9 10 2,-15 14-1,2 21 0,-13 15 2,-10 20-2,-6 16 1,-8 15-1,-3 16 2,-5 9-2,1 3 0,2-5 0,4-10-1,8-16 0,6-17 0,12-19-2,8-29-2,16-19-3,-4-37-9,26 1-10,-14-34-12,15-4-1,-10-19 1,5-3 0</inkml:trace>
  <inkml:trace contextRef="#ctx0" brushRef="#br0" timeOffset="100173.9215">13400 2829 105,'45'19'41,"3"-16"-1,14 2 0,-7-14-37,14-4-2,1-7 0,-3-5-2,-10-1 1,-11-1 0,-15 4 0,-11 3 0,-15 5 0,-16 3 0,-12 7 1,-11 8-1,-8 6 2,-5 7-1,-4 6 0,4 5 2,4 1-2,9 5 1,14-1 0,14 1 0,17-8-1,18-9 0,18-7-2,9-9-1,16-6-2,1-16-6,18 6-11,-20-33-8,15 14-11,-19-20-2,3 4 2,-19-16-1</inkml:trace>
  <inkml:trace contextRef="#ctx0" brushRef="#br0" timeOffset="100361.1227">14421 2176 112,'-28'38'41,"6"31"-1,-11 4 0,7 13-38,1 5-1,6 1-2,3 1-3,-1-16-9,22 9-14,-13-33-12,18-8 0,-6-26-3,11-5 1</inkml:trace>
  <inkml:trace contextRef="#ctx0" brushRef="#br0" timeOffset="100501.5236">14208 2581 113,'-6'-35'42,"20"13"-1,2-2-9,-7-7-51,34 23-10,-14-13-12,8 16 0,-13-3-3,-5 20 3</inkml:trace>
  <inkml:trace contextRef="#ctx0" brushRef="#br0" timeOffset="102326.7353">5466 4539 47,'0'0'30,"-14"-8"3,-1 16-4,-10 4-24,2 16 1,-10 2 0,4 16 0,-7-1 0,8 12 2,0-5-3,11 2 0,7-8-2,12-5 0,10-11-2,14-12 1,11-15-2,9-12 1,5-13-1,-2-8 0,-1-9 1,-6-6-1,-9-2 0,-11 0 0,-10 4 1,-12 3-1,-8 7 0,-6 5 1,-2 6-1,-1 6 1,2 4-1,4 4 1,11 8 0,-3-15 1,14 8-1,7-1 1,7 1-1,3 1 1,0 4-1,6 3 1,-4 6-1,-3 8 0,-11 4 0,-1 9 0,-9 4-1,-5 5 1,-4 1-1,-6-1 0,0-6 0,2-5 0,5-11 0,2-15 0,0 0 0,24-36-1,-3-3 1,3-9 1,4-5 0,2-1-1,-2 2 2,-4 10 0,-4 8 0,-4 14-1,-4 16 0,-4 15 0,-4 16-1,-3 11 0,-2 13-1,-1-1-1,6 6-2,1-11-1,15 0-15,-5-34-16,25-10-3,-1-28-1,17-15 0</inkml:trace>
  <inkml:trace contextRef="#ctx0" brushRef="#br0" timeOffset="102545.1367">6460 3910 105,'-31'72'39,"-11"9"-1,9 20-4,2-6-32,9-2-2,12-7-1,8-15-3,14-11-3,2-29-11,28-5-19,-4-23 0,13-8-2,-4-20 3</inkml:trace>
  <inkml:trace contextRef="#ctx0" brushRef="#br0" timeOffset="102981.9394">6666 4392 90,'-28'19'39,"11"13"-2,-7-8 1,9 5-33,5-9-1,13-5-1,7-13 0,11-8-1,8-11-1,6-10 0,6-5 0,3-2 1,1-4-1,-3 3 1,-6 5-1,-3 7 1,-10 9-2,-5 16 2,-11 13-3,-7 15-1,-5 19 1,-6 14-1,-6 20 0,-5 13-1,-1 11 3,-3 0-3,1 2 2,0-8 0,3-7 1,1-16-1,5-18 2,3-18-2,3-19 1,10-23 0,-13-5 1,10-18-1,-1-16 0,4-13 1,3-15-2,2-11 2,8-9-3,2-6 0,11 4-4,-9-7-16,19 22-15,-6 2-1,11 23-2,-8 8 2</inkml:trace>
  <inkml:trace contextRef="#ctx0" brushRef="#br0" timeOffset="103824.3449">7827 4106 85,'0'0'36,"6"-19"0,-6 19-2,-1 11-32,-3 8 2,-6 7 0,2 18 0,-10 3 0,6 10-1,-4-2-1,8 3 0,5-7 0,8-6-1,7-14-1,10-14 0,11-16 0,5-12 0,5-12 0,0-10 0,-2-8 0,-4-5 0,-5-3 0,-10 3 1,-11 2-1,-6 6 1,-9 5-1,-5 6 0,-2 8 1,-1 6 0,-1 5-1,13 8 0,-15-4 1,15 4 0,0 0-1,18 5 1,-1-6 0,5 0 0,5-3 0,2 2 0,1 0-1,-4 3 2,0 7-2,-6 6 1,-5 10 0,-8 8-1,-6 9 0,-7 6-1,-3 2 1,-1 1-1,-1-5 1,3-7-1,3-11 0,5-15 1,0-12 0,24-25 2,-3-11-1,5-8 1,2-9 0,0-3 0,1-2-1,-3 5 1,-4 8-1,-5 12 0,-4 14-1,-13 19 0,14 7 0,-12 19 0,-2 13-1,0 8 0,3 8-1,0-2-2,9 3-2,-3-17-8,18 8-10,-14-29-11,21 0-5,-7-23-3,9-3 3</inkml:trace>
  <inkml:trace contextRef="#ctx0" brushRef="#br0" timeOffset="104183.1471">8659 4197 97,'-6'22'38,"-1"-11"1,19 3-3,2-13-33,10-5-1,4-8 0,5-7 0,2-7 0,2-6 0,-5-2-1,-5 0 1,-10 2-1,-6 4 0,-12 7 0,-9 8 1,-8 11-1,-8 13 0,-7 13 0,-3 9-1,2 9 1,3 4-1,8 4 1,9-3-1,14-6-2,12-17-2,24-3-14,-1-33-8,33 2-14,3-26-1,24-8-1,4-20 0</inkml:trace>
  <inkml:trace contextRef="#ctx0" brushRef="#br0" timeOffset="105399.955">9760 3756 45,'12'-14'34,"-2"12"2,-10 2-1,-1 22-13,-15-3-14,4 17-2,-12 2-1,2 14 0,-6 1-1,6 10 1,0-3-1,5 0 0,5-6-2,9-3 1,10-9-2,8-10 1,8-11-2,12-10 0,9-7-1,6-10-2,9 0-4,-6-16-25,13 12-7,-6-11 0,5 10-1</inkml:trace>
  <inkml:trace contextRef="#ctx0" brushRef="#br0" timeOffset="105571.5561">10402 4229 81,'-18'8'39,"5"7"-1,-7-10 0,9-3-29,11-2-11,-11-10-10,27 5-25,1-13-1,13 2 0,0-13 0</inkml:trace>
  <inkml:trace contextRef="#ctx0" brushRef="#br0" timeOffset="105914.7583">10811 3794 87,'-12'-2'36,"-8"-4"2,5 14 0,-2 2-35,-1 13 0,-4 7 1,4 16-1,0 6 0,5 8 0,4 1 0,9-3-1,9-6-1,10-12 0,5-12 0,11-19 0,4-17 0,3-17 0,1-14-1,-3-10 1,-6-9 0,-7-3-1,-8 0 0,-10 2 0,-7 9-2,-10 7 0,-8 14-2,-6 10-2,3 24-11,-10-4-21,13 20-1,-3-2-2,16 14 2</inkml:trace>
  <inkml:trace contextRef="#ctx0" brushRef="#br0" timeOffset="106101.9595">11277 4127 99,'-18'2'37,"-4"-13"-3,4-6-7,13-4-64,-3-13-1,16 4-1,0-11 1</inkml:trace>
  <inkml:trace contextRef="#ctx0" brushRef="#br0" timeOffset="106710.3634">11471 3672 79,'-18'13'38,"12"12"-1,-7-5 1,9 13-31,-3 4-2,6 12 0,-2 1-1,6 6-1,-1-3 0,4 0-1,-1-6-1,1-7-1,1-10 0,-1-8 1,1-12-2,-7-10 1,12-10-1,-8-11 0,1-7 0,-2-11 0,0-7 0,-2-11 0,-2-4 1,-3-6-1,1 1 0,-3 1 2,0 3-1,1 8 1,3 7 0,2 12 0,4 7-1,5 13 2,4 6-1,5 4 0,3 6 0,3 3 0,-1 2-1,2 4 1,-7 3-1,-1 5 0,-12 3 0,-6 7 0,-8 0 0,-7 5 0,-4 0 0,-3-2-1,4-2 1,1-4 0,10-5 0,8-6-1,10-6 1,9-2 0,6-3 0,2 3 0,1 3 1,-2 5-1,-7 6 1,-8 8 0,-11 8 0,-10 5 0,-9 1-1,-2 1-1,-1 0-2,-2-14-5,18 8-17,-9-24-15,25 0 1,0-19-2,18 1 1</inkml:trace>
  <inkml:trace contextRef="#ctx0" brushRef="#br0" timeOffset="106881.9644">11967 4202 109,'-26'12'41,"8"1"-1,-3-21-3,11-8-41,19 2-14,2-25-20,20 5-1,-2-18-1,15 3-1</inkml:trace>
  <inkml:trace contextRef="#ctx0" brushRef="#br0" timeOffset="107131.5661">12264 3563 94,'-27'12'38,"14"7"2,-8-2-2,9 17-33,-3-2-1,4 11 0,1 8-1,4 8 0,3 4-1,4 0 0,5 2-1,4-4-1,4-6-1,1-8 0,6-10-2,-3-14-2,8-2-12,-15-30-17,14 1-6,-11-21 0,5-2 0</inkml:trace>
  <inkml:trace contextRef="#ctx0" brushRef="#br0" timeOffset="107318.7671">12220 3661 108,'-3'-10'40,"17"10"0,-2-17-6,9 4-32,8-1-3,3-6-2,13 16-23,-15-15-12,5 16 0,-12-6-3,2 12 1</inkml:trace>
  <inkml:trace contextRef="#ctx0" brushRef="#br0" timeOffset="107490.3684">12228 3881 105,'-20'30'40,"3"-20"1,17 1-1,0-11-39,30-18-1,9 2-2,5-11-6,21 12-24,-9-16-7,11 9-1,-6-10-1</inkml:trace>
  <inkml:trace contextRef="#ctx0" brushRef="#br0" timeOffset="107849.1707">12560 3255 106,'-15'-3'41,"15"3"1,12 10-3,3 5-36,13 4-2,9 7 1,1 11-1,4 9-1,-4 13 1,-5 8-1,-9 9 1,-10 5-1,-13 6 0,-11 3 1,-13-1-1,-9-4 1,-6-7-2,-3-13-2,10-1-11,-7-31-10,29 1-10,-3-27-8,23-7 0,8-19 0</inkml:trace>
  <inkml:trace contextRef="#ctx0" brushRef="#br0" timeOffset="108020.7718">13195 4157 114,'-13'23'43,"-12"-15"-1,5 1-3,-6-12-42,-1-17-17,27 20-14,-23-23-8,23 23 0,-21-28-1</inkml:trace>
  <inkml:trace contextRef="#ctx0" brushRef="#br0" timeOffset="109502.7813">4864 5125 31,'10'7'33,"-10"-7"1,0 0-1,0 0-21,-11-11-3,-2 0-1,-15-12-3,-1-4-2,-8-8-3,0-6 2,-6-10-2,1-5 1,0-8 1,3 0-1,2-4 1,7 0-1,6 1 0,6 4 1,8 5 0,11 6 0,8 3 0,10 8 0,6 3 1,10 10 0,1 7-1,5 14 0,-7 12 0,-5 16 0,-11 18-1,-14 17-1,-14 21 0,-14 15 1,-12 14 0,-7 6 0,-1 0 2,6-5-3,8-13 2,17-15-1,17-23 0,25-27-2,25-23-5,4-31-32,26-15-2,0-21 2,8-7-4</inkml:trace>
  <inkml:trace contextRef="#ctx0" brushRef="#br0" timeOffset="109923.984">4466 3828 79,'-69'51'39,"-2"38"0,-7 25 0,9 34-34,11 15 0,24 15 0,17-1-2,24-7-2,26-19-2,27-34-6,43-25-29,13-46-3,34-27 0,16-34-3</inkml:trace>
  <inkml:trace contextRef="#ctx0" brushRef="#br0" timeOffset="112263.999">14564 2002 75,'-5'-19'36,"5"6"0,0-1 1,15 13-32,-3 6 0,13 14-2,1 8 1,10 16-3,1 12 2,3 16-3,-6 15 1,-6 16-1,-10 7 1,-14 9 0,-12 0-1,-12-3 1,-12-7-1,-7-12-1,0-10-13,-2-34-22,9-16-1,5-29-1,12-16-1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02.6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20340 3607 25,'0'0'29,"-13"0"3,13 0-3,0 0-16,0 0-4,0 0 0,-8-14-4,8 14 0,13-11-1,-1 5-1,-2-2-1,5 2-1,0-1 0,4 5 0,0 0 1,3 2-2,3 2 1,4 2-1,1 0 1,7 4 0,3-2 0,7 3 0,4-1 0,4 2 0,2 3 1,1 3-2,0 4 1,-1 1-1,-4 4 1,-2 5-2,-5 2 2,-1 4 0,-1 3-1,0 3 0,-1 0 0,4 5 1,1 1-1,1 2 1,2 0-2,-1 2 2,0 0-1,-5 0-1,-2 1 1,-5 0 0,-5 0 0,-4 0-1,-4 1 1,-7 1-1,-3 2 1,-2 0-1,-4 1 1,-3 0-1,-4 1 1,-3-1 0,-5-2 1,-5 2 0,-6-3 0,-7 2 0,-8-1 1,-4 1-2,-7 1 2,-5 2-1,-2 2-2,-4-1 2,1 1-2,-2 4 1,-1-3-1,1 3 3,2-3 0,1 3-1,0 0 1,1 2 0,-1 1 0,3 0 0,2 0 0,0 4-2,0 2 0,2 2 2,2 2-2,2-1 1,5 0-1,6 3 1,6-2-1,8-1 1,9-5-2,8-2 1,9-2 0,9-3-1,8 0 0,4-5 0,7 2 1,4 3-1,4 2 1,4 4-1,1-1 1,3 1 0,3 4 0,2 0-1,0-4 1,1 1-1,1-1 1,-1-1 0,-3 3 0,-5 2-1,-7-1 1,-7 3 0,-11 5 2,-9 4-1,-13 4 1,-11 6-2,-11 7 2,-13 10-1,-12 9 1,-11 12-1,-9 9 0,-6 10 0,-11 8-2,-4 5 3,-4 3-3,1 2 2,4 2-3,7-2 0,6 2-1,8 2 2,12 3 0,13 3-2,16 3 2,13 4-1,19 0 2,15 0-1,15-5 1,16-2-1,11-12 0,5-5 1,-1-10-1,-7-8 0,-16-5 0,-16-2 1,-25-2-1,-28-5 0,-27-2 0,-22-2 0,-22-3 1,-13-4-1,-14-11 1,-7-10-1,-2-10 1,8-9-1,10-14 0,12-17-1,19-13-4,7-30-32,31-15 2,12-27-3,25-25 1</inkml:trace>
  <inkml:trace contextRef="#ctx0" brushRef="#br0" timeOffset="764.4049">21715 8484 61,'-9'32'36,"-3"6"-3,1 8 2,-7 5-27,8 11-5,-1-1 2,5 6-3,0-3 1,2-3-2,-2-13 3,3-5-1,-3-17 0,2-11 0,4-15 0,-11-18 0,5-14 1,10-12-2,0-12-1,7-7-1,4-10-1,8-3 2,5 0-2,6 6 1,1 6-1,3 11 1,-1 10 1,0 11-1,2 15 1,2 10-1,0 12 0,3 1-3,10 11-3,-6-9-10,16 12-21,-6-7-1,3 3-1,-9-6 1</inkml:trace>
  <inkml:trace contextRef="#ctx0" brushRef="#br0" timeOffset="951.6061">22569 8462 64,'-13'24'35,"-4"1"-1,-5 10 0,-11 6-26,3 17-2,-9 3-1,2 10-3,0-2 0,3-6-5,14 2-16,4-23-14,14-17-2,13-23-1,15-22 0</inkml:trace>
  <inkml:trace contextRef="#ctx0" brushRef="#br0" timeOffset="1107.6071">22568 8243 86,'-23'-11'36,"1"10"-2,7 6-3,17 10-55,-2-15-11,38 14-1,1-12 0,15 0-1</inkml:trace>
  <inkml:trace contextRef="#ctx0" brushRef="#br0" timeOffset="1404.009">22919 8405 101,'-37'35'39,"-2"6"1,-8-11-6,5 12-31,5-3-2,8 0-1,11 1-1,8-6-1,15-2 2,9-4-2,11-4 2,8-6-2,11-3 2,7-5-1,2-4 2,2 1-1,-6-2 1,-9 5-2,-12 3 2,-16 7-1,-16 7 0,-19 7 0,-13 7 0,-12 5 0,-6 4-1,-3-3-2,11 6-17,0-25-17,22-9 0,11-23-1,20-15-1</inkml:trace>
  <inkml:trace contextRef="#ctx0" brushRef="#br0" timeOffset="1747.2112">23265 8812 92,'-27'30'37,"5"-5"1,16-5-1,8-6-37,20-12-2,20-8 1,15-11 2,14-6-3,11-8 3,2-9-2,-1-4 3,-13-2-3,-15 1 3,-21 5-1,-25 7 0,-25 11 0,-23 17 1,-23 16-1,-12 17 1,-6 14 1,2 16-2,9 9 1,17 8-1,25 2 0,26-4-3,33 1-2,17-17-32,38 0-3,9-11-1,7-1-1</inkml:trace>
  <inkml:trace contextRef="#ctx0" brushRef="#br0" timeOffset="3463.2222">19104 14904 4,'-7'13'31,"7"-13"2,-8 12 0,8-12-18,0 0-7,-5-16-1,5 16-2,2-27-1,-1 11-1,-4-7 1,1 1-2,-7-7 1,0 3 1,-6-6-1,-3 2 1,-5-5-2,-4-1 0,-4-4-1,-4-2 2,-3-3-2,-5 0 0,-4-1-1,-5 1 0,-4 0 1,-4 2-1,-5 4 0,-5 2 0,-1 3 0,-5 1 0,-4 2 1,-3 1-1,-5 0 0,-1 0 1,-2 3 0,-3-1-1,-3 3 1,-1 1-1,-3 3 0,-2 2 1,-1 5-1,-3 4 0,-2 2 0,0 3 0,-2 4 0,0 2 1,0 2-1,1 1 0,1 2 0,4 2 0,-1 0 1,2 2-1,-1 3 0,2 3 2,2 4-2,2 2-1,0 5 1,1 7 0,-2 4 0,1 8 0,-1 5 0,3 5-1,-1 5 1,0 3 1,2 2-1,-2-2 0,2 1 0,-1-5-1,1-4 0,2-6 0,0-8 1,2-6-1,2-7 1,3-8-2,4-10 3,7-7-1,0-11 1,6-7-1,5-9 1,6-9 0,3-9 0,5-6 1,7-11-1,5-4 0,6-7 1,4-4-1,3-2 0,0 2-1,0-1 2,0 5-1,1 6 0,-2 4 0,0 6 0,0 7 0,-1 4-1,1 5 1,3 4-1,1 7 0,2 4 0,2 5 0,4 5 1,4 5-1,11 7 0,-17 7 0,13 8 0,0 5 0,1 6 0,-2 5 0,-2 10-1,-3 4 1,-5 4-1,-6 4 1,-5 2-1,-5 2 0,-6 2 1,-6 3-1,-4-2 1,-4 1 0,-6-1 0,-3-3 0,-5-4 0,-2-5 0,-9-5 0,-4-7-2,-4-7 2,-5-6-1,-3-7 1,-3-6-1,-2-5 1,-4-8 0,0-5 0,-1-4 1,0-7 0,0-4 0,0-3-1,-1-4 1,-1-4 0,1 0 0,-1 0-1,0 1 0,-4 3 0,-3 6 0,-4 5 0,-6 6 0,-4 9 0,-6 7 0,-3 8 0,-8 6-1,-8 8 1,-6 3 0,-6 7-1,-5 3 1,-8 4-1,-1 4 0,-6 3 0,0 3 0,-1 2 0,0 4 0,2 2-1,1 5 1,0 6-1,-1 2 1,3 10-2,1 3-3,6 15-6,-4-10-24,25 9-2,11-17-4,32-12 2</inkml:trace>
  <inkml:trace contextRef="#ctx0" brushRef="#br0" timeOffset="4227.6271">12151 12704 62,'-20'28'38,"-6"18"0,-5 11 0,1 2-37,0 18-1,2 2-1,8 1 1,7-6-1,9-11 1,5-15 0,6-13 0,7-15 0,2-19 1,7-12 0,-2-15 0,3-8 2,-5-12-1,2-4 1,-6-10-1,-1-3 0,-4-1 0,0-1 0,-1 3 0,2 5-2,2 7 1,3 5-1,5 10 0,7 5-1,6 10-2,2-1-7,19 13-27,-8-5 0,11 8-3,-4-4 2</inkml:trace>
  <inkml:trace contextRef="#ctx0" brushRef="#br0" timeOffset="4586.4294">12919 12672 50,'0'24'35,"-7"5"0,-3 8 0,-9 3-31,3 12 0,-6 1-1,5 8 1,-3-2 0,7 5-1,2-8 0,10-4-1,6-15 1,13-8-2,6-17 1,10-13 0,4-15-1,6-15 0,5-15-1,-1-12 2,2-6-2,-2-4 1,-4 2 0,-5 5-1,-5 10 0,-7 12 0,-6 17 0,-6 17 0,-5 18 0,-6 15 0,1 14-1,-3 8 0,4 11-3,-4-6-5,19 14-25,-8-13-3,11-4-2,-1-21 1</inkml:trace>
  <inkml:trace contextRef="#ctx0" brushRef="#br0" timeOffset="4931.6464">13808 12829 68,'0'0'39,"-17"22"-1,0 3 0,8 14-35,-10 5-2,3 6 0,-1 2-1,4 5 1,4-5-1,3-7 0,5-9 1,6-11-1,-5-25 1,23 6 0,-5-27 0,5-16 1,5-15-1,2-10 1,0-8 0,3-3-1,-2 3 0,0 6-1,-2 11 1,-3 14-1,-8 17 0,-3 18 0,-4 19 0,-5 15-1,0 16-1,-3 6-2,13 17-13,-5-13-21,16 4-1,7-14 0,18-6 0</inkml:trace>
  <inkml:trace contextRef="#ctx0" brushRef="#br0" timeOffset="5441.055">15906 12831 93,'38'34'43,"-22"6"-2,-24-4-18,-17-32-62,8-6-2,2-27-2,21-17-1</inkml:trace>
  <inkml:trace contextRef="#ctx0" brushRef="#br1" timeOffset="261437.362">17180 17955 28,'0'0'36,"-6"47"2,6-47-3,0 0-30,0 0-1,0 0 0,0 0 0,0 0 1,0 0-4,26-58 3,-26 58-3,16-32 4,0-20-5,5-1 1,0 3-2,0 6 1,-7 12 0,-4 13-2,-10 19 4,0 0-1,0 0 2,0 0-3,0 0 0,0 0 0,0 0 2,-6 61-2,6-61 2,0 0-5,9 52 2,-9-52 1,0 0 1,0 0-1,0 0 3,40 26-3,-10-45 0,7-18 3,-2-23-3,2-13 3,-12-17-2,2-4 1,-13 5-4,-6 25 3,-2 8 0,0 10-1,2 10 1,4 7-1,7 14 0,3 7 0,10 7 1,7 4 0,9 3-1,11 3 0,10 3 0,4-2-2,7 8-4,-13-6-21,8 7-11,-16-10-3,-7 5 0</inkml:trace>
  <inkml:trace contextRef="#ctx0" brushRef="#br1" timeOffset="262326.5676">17581 17898 29,'0'0'39,"0"0"0,0 0 3,0 0-33,55-18-4,-45 4 0,49-27-2,6-6-1,8-8 0,-3-10-1,3-2-1,-10-1 0,-12 9 0,-27 19 1,-8 9 0,-11 6 1,-7 12 0,-15 12-1,-7 16 1,-11 14 0,35-29 0,-46 50-1,46-50 1,-50 74 0,50-74-2,-48 83 2,32-37-2,16-46 0,-13 84-2,13-84-2,27 72-23,-27-72-8,88 44-3,-39-44-4</inkml:trace>
  <inkml:trace contextRef="#ctx0" brushRef="#br1" timeOffset="262825.7709">19697 17200 37,'8'-41'36,"-19"5"0,-10 16 0,-17 11-34,-10 17 2,-13 15 1,-2 21 0,-10 17 0,73-61 1,-75 95 0,39-35-2,-2 8 1,8 6-4,1 4 0,13 1-1,5-1-2,12-4-7,18-3-26,10-10-6,15-2-1,11-12 1</inkml:trace>
  <inkml:trace contextRef="#ctx0" brushRef="#br1" timeOffset="263496.5752">20176 17906 50,'0'0'40,"0"0"-1,-57 2 0,57-2-34,0 0-2,0 0 0,-52 11-1,52-11 1,0 0-4,0 0 3,-49 55-3,49-55 2,0 0-3,-30 62 3,30-62-2,0 0 1,-10 57 0,10-57 1,0 0 2,0 0-3,0 0 5,60 2-6,-60-2 3,52-38-2,-52 38 1,61-53 1,-61 53 0,62-61-3,-62 61-1,56-55 3,-56 55 0,48-43 0,-48 43 1,0 0-3,54-27 0,-54 27 3,0 0-1,0 0 0,64 15 0,-64-15-1,0 0 0,64 18-1,-64-18 1,50 9 0,-50-9 1,52 9 0,-52-9 1,50 15-1,-50-15-2,0 0 2,60 47-1,-60-47-1,0 0-1,32 60-4,-32-60-10,0 0-13,14 60-5,-14-60-8,0 0-2</inkml:trace>
  <inkml:trace contextRef="#ctx0" brushRef="#br1" timeOffset="263995.7784">21087 17162 26,'0'0'37,"8"-12"1,-8 12 1,11-19-30,-11 19-1,0 0 0,10 5-2,-17 5-1,-1 7-3,-5 2-1,0-1-2,3 5-6,-9-9-29,20-2-3,-1-12 0,18-11-1</inkml:trace>
  <inkml:trace contextRef="#ctx0" brushRef="#br1" timeOffset="264182.9796">21460 17117 50,'-23'26'38,"0"8"0,-14 2-1,-8 7-36,5 4-1,-4 3-6,15 5-28,-7-11-3,11-2-1,2-9 1</inkml:trace>
  <inkml:trace contextRef="#ctx0" brushRef="#br1" timeOffset="264572.9821">21383 17335 51,'-6'11'39,"6"-11"-1,0 0-1,21 7-36,1-10 0,6-1 0,3-1 1,0-1-1,-2 2 0,-8 0-1,-8 5 1,-13-1 0,-11 11-1,-13 0 1,-9 8 1,-11 5-1,0 2 1,-2 3 0,6 1 0,8-1 0,15-1-1,12-7-1,18-3 1,19-5-4,18-5 0,26 1-7,-2-7-25,28-6-4,-4-10-3,10 1 3</inkml:trace>
  <inkml:trace contextRef="#ctx0" brushRef="#br1" timeOffset="264962.9846">21898 16954 42,'0'0'40,"8"18"-2,14 4 1,3-4-34,14 12-3,10 10 3,7 9-2,4 12 0,-1 10-2,-59-71 1,48 93 1,-37-34 0,-4 10-1,-14 7-1,-4 8 0,-14 2-1,-4 4-1,-6-2-24,-4 1-13,-4-8-3,2-5-5</inkml:trace>
  <inkml:trace contextRef="#ctx0" brushRef="#br1" timeOffset="265118.9856">22224 18443 83,'73'-6'45,"-6"1"-1,1 6-4,-1 5-64,-12 2-8,-4 2-6,-51-10-5,55 15-2</inkml:trace>
  <inkml:trace contextRef="#ctx0" brushRef="#br1" timeOffset="268223.4055">707 6383 68,'0'0'35,"5"-23"0,-5 23 2,2-23-29,-2 23-1,4-18-1,-4 18-1,0 0 0,10 29-2,-9 1 0,2 15-1,-2 12-1,2 11 1,1 9-1,-1 7 0,1 1-2,-1-2 0,4-4-2,1-17 0,10-3-9,-10-27-23,15-9-2,-6-26 0,8-12-1</inkml:trace>
  <inkml:trace contextRef="#ctx0" brushRef="#br1" timeOffset="268457.407">545 6437 94,'-43'-7'38,"13"15"3,4-2-3,26-6-32,-3 10-1,31-10-2,17-11-2,23-7-1,20-6-1,13-8-2,18 0-5,-5-16-18,20 15-10,-17-6-2,2 12-2,-20-1 1</inkml:trace>
  <inkml:trace contextRef="#ctx0" brushRef="#br1" timeOffset="268753.8086">1870 6013 80,'-5'-21'36,"-8"17"-1,-16 10 2,-6 23-31,-13 12-2,0 22 1,-5 10-1,5 17-1,5 6 0,12 8 1,13-1-3,15-8 0,18-5-5,9-21-9,28-2-23,-3-22 1,16-8-2,-3-21-2</inkml:trace>
  <inkml:trace contextRef="#ctx0" brushRef="#br1" timeOffset="269081.411">2150 6480 97,'-19'-3'39,"-9"4"0,5 14 0,-12-2-35,16 4 0,3-2-1,7 3-1,11-3-1,7 0 0,8-3-1,4 4 2,3 2-1,2 4 1,-3 3-1,-2 4 1,-8 4-1,-8 4 0,-6 0 1,-5-1-2,-3-3 0,-4-6-1,2-8-2,0-14-3,11-5-15,4-28-5,23-2-7,-4-24-6,17-7-1,2-20 0</inkml:trace>
  <inkml:trace contextRef="#ctx0" brushRef="#br1" timeOffset="269393.413">2613 5706 98,'-20'3'38,"11"17"2,-5-6-3,16 15-33,3 2 2,9 9-3,6 5 1,5 10-1,3 6 0,4 9-1,0 3 0,-6 4-2,-4 4 0,-11 6 0,-12 2 1,-16 3 1,-12 2-2,-16-2 2,-10-5-1,-7-6-1,1-7-2,2-20-6,19 0-16,-7-33-5,33-3-5,-1-30-5,27-9-3,5-21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15.10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4T23:00:15.775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3262 1624 92,'-8'-19'38,"-4"13"2,-15 12-4,-3 11-36,-9 17 0,-3 7 0,-2 8 0,5 4 0,8-2 1,14-3 0,17-12 0,27-8 0,22-14 0,17-9 0,12-10-1,7 1 1,-4-2 0,-6 6-1,-12 8 0,-23 11 1,-21 11 0,-20 13-2,-20 7 2,-9 0-2,-5-2-1,-1-10-3,11-8-4,0-31-27,33-13-3,12-31 2,25-16-2</inkml:trace>
  <inkml:trace contextRef="#ctx0" brushRef="#br0" timeOffset="171.6011">3909 1474 71,'34'-63'39,"-6"13"-3,-28 50 5,36-71-27,-36 71-7,0 0-2,-13 45-3,-11 43 0,-15 46-2,-5 23-1,4 9-4,10-13-7,37-41-25,-3-23-3,17-14 3,-1-29-4</inkml:trace>
  <inkml:trace contextRef="#ctx0" brushRef="#br0" timeOffset="358.8023">3847 1869 96,'-32'-18'40,"3"3"1,29 15-1,0 0-37,39-16-1,15 4-2,15-4-2,14 1-5,-2-8-29,19 6-3,-11-4 0,-6 13 0</inkml:trace>
  <inkml:trace contextRef="#ctx0" brushRef="#br0">4332 1962 96,'-20'20'38,"20"-4"1,12-18-1,20-8-35,19-10-1,15-6 1,6-7-1,6-1 1,-2-4-1,-5 2 0,-14 4 0,-17 4-1,-23 8 0,-22 10-1,-23 5 1,-18 11-1,-17 10 1,-9 12-1,-3 7 1,1 6-2,8 4 2,10 1-2,20-1 1,20-3-1,25-11-1,23-13-3,31-5-27,9-15-7,24-3 0,3-11-1</inkml:trace>
  <inkml:trace contextRef="#ctx1" brushRef="#br0">11134 7770</inkml:trace>
  <inkml:trace contextRef="#ctx0" brushRef="#br0" timeOffset="1029.6066">5090 1942 103,'-41'26'39,"6"-12"1,26 0-1,9-14-37,37-10 1,11-11-1,14-6 1,9-3-1,4-3 0,-1-2-1,-9 3 1,-13 1-1,-16 6 0,-22 7 0,-14 18 0,-33-9-1,-11 16 1,-13 9 0,-8 11-2,-2 6 2,1 6-2,5 4 2,16 0-2,16-3 1,20-5-1,24-10 0,23-13-1,27-11-2,13-16-4,27-5-29,-7-16-1,10 2 0,-10-11-1</inkml:trace>
  <inkml:trace contextRef="#ctx0" brushRef="#br0" timeOffset="1528.8098">5912 1779 89,'-38'31'37,"3"17"0,-8 2 2,12 17-17,-1-4-18,8 3-2,5-6 1,8-6-2,8-10 0,6-8-1,4-10 1,6-14-1,2-12 0,0-9 1,0-14 0,0-8 1,-2-10-1,0-8 0,-2-11 0,-3-9 1,3 1-2,-1 0 2,3 7-2,1 4 1,3 9-1,4 8 1,6 16 0,4 13-1,4 7-1,4 11 1,2 6 0,-1 5 0,-1 8-1,-7 2 0,-10 8 0,-14 3-1,-14 1 2,-12 1-2,-14-2 1,-9 1 0,-7-5 2,-3-2-1,2-8 1,1-2-1,7-2 1,7 8 1,0 3-2,5 15 0,0 19 0,-2 19 1,-2 14-1,-1 12-2,8 14-18,-3-23-18,20 4-3,0-28 1,25-20-2</inkml:trace>
  <inkml:trace contextRef="#ctx0" brushRef="#br0" timeOffset="2043.613">7846 1631 98,'-18'4'39,"-12"10"0,-2 9 0,-12 2-36,3 3 0,2 0 0,6 1-1,7-4 0,9 0-1,15-5 0,16-2 0,13-4-1,9-3 0,8 0 0,1 0-1,-1 1 2,-3 2-1,-8 6 1,-11 3-2,-14 3 2,-10 4 0,-10-1-1,-4-2-1,1-3-2,-1-9-2,13-4-15,1-22-18,23-8-1,4-21 1,22-10-2</inkml:trace>
  <inkml:trace contextRef="#ctx0" brushRef="#br0" timeOffset="2230.8143">8301 1377 103,'43'-87'41,"-43"87"2,10-39-3,-10 39-38,-3 14 0,-8 43-1,-17 42-2,-6 19-1,8 7-2,12-13-10,42-27-23,-4-21-2,20-13 1,-2-17-2</inkml:trace>
  <inkml:trace contextRef="#ctx0" brushRef="#br0" timeOffset="3042.0195">8707 1620 108,'-34'16'41,"-16"5"1,7 22-2,-8-2-36,13 7-2,10 0 0,12-1-1,15-4 0,13-6 0,16-6-1,14-11 0,9-11 0,3-8 0,3-13-1,-1-10 0,-5-9-1,-9-8 1,-7-2 0,-13-3 0,-8 0 0,-10 1 0,-9 8 1,-5 3 1,-4 12-1,-3 7 1,2 4 0,4 8-1,11 1 1,0 0 0,8 16-1,13-9 1,7 1-1,7-1 1,5 1-1,4-2 0,-4 2 0,0 1 0,-10 2 1,-8 9-1,-9 5 0,-10 9-1,-10 4 2,-6 3-2,-5 3 1,-1 1 0,2-2 0,1-6 0,2-8 0,6-9 0,5-9 0,3-11 1,19-13-1,-4-9 0,2-7 0,3-10 1,1-5-1,-1-9 1,1-2-1,-5-3 2,-2 4-2,-4 3 1,-1 9 1,-1 7-2,1 8 1,-1 10-1,2 11 0,3 13 0,1 7 0,4 6 0,3 4-1,3 1 1,1 1 0,-1 4 0,-5 1-1,-4 0 1,-11 0 0,-7 1-1,-11 2 1,-12 3 0,-7 0 0,-9-2 0,-3 1 0,-5 1 0,2 3 0,0 3 0,4 4-1,3 6 1,7 4-1,5 6-1,9 2 0,5-2-3,15 0-5,-3-21-29,27 1-2,-1-28 0,20-5 0</inkml:trace>
  <inkml:trace contextRef="#ctx0" brushRef="#br0" timeOffset="3416.4219">9638 1876 105,'0'0'41,"0"0"0,22 8 0,11-22-38,17-3 1,8-4-1,9-5-1,4-5 0,-1-7-1,-5-3 0,-9-5-1,-14 2 1,-18 3-1,-16 4 1,-16 9 0,-16 18 0,-16 16-1,-11 18 1,-5 17 0,-6 16-1,5 11 1,10 3-1,12 3 0,20-8 0,23-10-3,30-11-2,16-23-24,38-4-12,11-23-1,31-8 0,4-20-2</inkml:trace>
  <inkml:trace contextRef="#ctx0" brushRef="#br0" timeOffset="3806.4244">11556 1674 104,'21'-15'40,"14"4"-1,10-8-3,10-6-42,26 4-14,-3-3-17,4 10 0,-17 7-2,-9 13 1</inkml:trace>
  <inkml:trace contextRef="#ctx0" brushRef="#br0" timeOffset="3946.8253">11605 1982 106,'-40'33'40,"22"-24"0,36-10-1,41-20-41,25-21-10,41 1-25,13-12-2,31-1-1,8-5-1</inkml:trace>
  <inkml:trace contextRef="#ctx0" brushRef="#br0" timeOffset="4430.4284">13624 1400 111,'-70'-35'41,"70"35"2,0 0-4,-44-53-37,44 53-2,0 0 1,34-52-1,-34 52 0,55-24 0,-55 24 0,71-4 2,-71 4 0,37 20 0,26 16-1,-10 14 0,-28 11 0,-29 15 1,-34 7-3,-11 5 2,-8-9-2,20-21 1,19-17 0,19-10 0,28-13 1,22-11-2,25-14-1,18-12-3,26-7-31,-4-16-4,16-4 0,-9-12-1</inkml:trace>
  <inkml:trace contextRef="#ctx0" brushRef="#br0" timeOffset="4773.6306">14825 1290 111,'0'0'43,"-56"-55"1,56 55-4,0 0-36,0 0-3,0 0 1,0 0 0,0 0-1,0 0 0,0 0 0,52-18 1,-52 18-1,-1 28 1,29 10-2,-5 12 0,-19 9 0,-22 10 0,-26 3 0,-1 0 0,8-13 0,48-32 0,33-22 0,32-16 0,31-16 0,-43 6-3,18-5-23,4-1-14,12-3-2,-2-3 0,4-3 0</inkml:trace>
  <inkml:trace contextRef="#ctx0" brushRef="#br0" timeOffset="5631.6361">3727 3659 67,'6'-58'38,"-13"-5"-2,-3 8 2,-18 1-27,-2 16-7,-9 8 0,-2 21-1,-8 20 0,3 23-1,-3 27 0,6 23 0,3 26 1,5 16-2,6 14 1,7 3-2,11-1 0,6-9-2,11-16-3,2-25-6,17-15-27,-7-35 1,12-16 0,-10-27-1</inkml:trace>
  <inkml:trace contextRef="#ctx0" brushRef="#br0" timeOffset="5803.2369">3246 4382 82,'-43'-17'38,"-4"-4"-1,14 13 1,3-5-30,30 13-1,5-17-3,32-3-2,23-12-2,15-14-4,24-7-3,7-22-28,25 0-2,-5-17 0,7 4-1</inkml:trace>
  <inkml:trace contextRef="#ctx0" brushRef="#br0" timeOffset="5990.4381">4341 3139 94,'-38'53'38,"-9"14"1,6 27-1,1 12-35,5 18-1,4 10-1,6 2-2,8 3-3,6-19-7,21 0-28,1-22 2,21-10-1,0-29-2</inkml:trace>
  <inkml:trace contextRef="#ctx0" brushRef="#br0" timeOffset="6489.6416">4807 3980 64,'-16'0'35,"16"0"0,-22 3 1,22-3-26,0 0-1,0 0-1,-18-8-1,18 8-2,-22 2-1,4 11 0,-11 5-1,-7 15-1,-7 9 0,-4 12 0,-2 9 0,2 5-1,5 0 0,8-5-1,13-9 1,16-10-1,16-18 1,20-19-1,19-21 1,14-17 0,9-17 0,6-9 1,-2-14-1,-1-2 0,-11 0 1,-15 7-1,-18 11 0,-15 13-1,-13 19 0,-4 23 0,-27 14 0,1 18 0,-1 14-1,1 11 0,8 5-2,6 1 0,14-6-1,12-15-2,22-9-5,6-31-28,31-10 1,3-32-1,20-11 0</inkml:trace>
  <inkml:trace contextRef="#ctx0" brushRef="#br0" timeOffset="6692.4429">5797 3193 104,'-37'42'37,"-22"22"1,1 38 0,-11 9-33,8 22-2,3 7-2,15 0-1,13-8-3,12-20-4,25-5-17,-2-31-15,19-11 0,-6-35 0,9-13 1</inkml:trace>
  <inkml:trace contextRef="#ctx0" brushRef="#br0" timeOffset="6864.044">5346 3999 109,'-28'-21'38,"16"23"2,12-2-1,17-10-36,17 1-3,18-12-2,24-3-3,4-20-20,25 4-13,-1-20 2,12 3-2,-16-18 0</inkml:trace>
  <inkml:trace contextRef="#ctx0" brushRef="#br0" timeOffset="7020.045">6321 3100 110,'-30'41'37,"-21"20"2,2 36-1,-16 20-36,10 12-1,3 13 0,5 3-2,10 0-3,8-20-10,27-4-23,-4-30-3,20-14 1,-1-34-1</inkml:trace>
  <inkml:trace contextRef="#ctx0" brushRef="#br0" timeOffset="7222.8463">5897 3914 108,'-6'26'41,"5"-8"0,24 2-2,10-14-38,22-6-2,18-4-5,0-15-31,25 3-1,-7-13 0,10 7-3</inkml:trace>
  <inkml:trace contextRef="#ctx0" brushRef="#br0" timeOffset="7768.8498">6440 3935 105,'-40'49'39,"-1"-13"2,25 5-1,8-13-37,27-8 1,15-11-2,17-9 0,14-12-1,12-6 0,4-9-1,-1-4 0,-9-2 1,-12-1-1,-13 3 0,-16 2-1,-17 5 1,-18 6 0,-17 9 0,-13 9 0,-11 10 0,-6 12 0,-5 10-1,2 8 2,7 5-1,10 4 1,14-4 0,19-5-1,20-10 1,18-9 0,18-11 0,14-9-1,9-6 1,3-5-1,-2 0 0,-4 3 0,-11 8 1,-14 6-1,-17 11 0,-15 7 0,-14 7 0,-9 6 0,-9 0 0,-5-1-1,-2-5 1,2-6-1,5-10 1,6-10 0,12-6 1,-3-29-1,14-4 2,9-11-1,5-15 0,5-5 0,4-4-1,-2-2-2,4 11-6,-12-9-18,14 24-14,-9-2-1,13 20 1,0-3-2</inkml:trace>
  <inkml:trace contextRef="#ctx0" brushRef="#br0" timeOffset="8299.2532">8902 3703 97,'-28'-20'39,"10"26"0,-16-1 0,6 8-36,-11 14-1,-2 9-1,-1 6 0,1 2 0,6 1 0,11-3 1,12-8-1,16-7 0,17-11-1,15-13 1,13-6-1,12-3 1,1-3-1,1-1 0,-7 5 0,-7 11 1,-18 11-1,-13 13 0,-19 9 0,-16 7 0,-9 5-1,-8 1-1,3-1-2,-2-18-4,22-3-29,0-28-3,28-7 2,10-31-2</inkml:trace>
  <inkml:trace contextRef="#ctx0" brushRef="#br0" timeOffset="8502.0545">9650 3137 97,'-45'41'39,"-5"33"-1,-15 12 1,2 17-37,5 9-1,9 5 0,14 0-2,13-11-1,19-7-4,8-25-6,28-5-25,5-27 0,23-12 0,0-28-2</inkml:trace>
  <inkml:trace contextRef="#ctx0" brushRef="#br0" timeOffset="9297.6595">9874 3742 96,'-52'7'40,"2"26"0,-14 2 0,17 16-35,-9 5-1,16 6-1,10-2-1,14-2 0,20-8 0,19-15-2,21-10 1,16-18-1,16-16 0,2-14-1,4-11 1,-3-12-1,-7-7-1,-16-4 1,-18 1-1,-19 0 0,-18 8 1,-14 5 0,-10 10 1,-11 9 1,0 7-1,0 8 1,7 7 0,10 5 0,17-3 0,1 13 0,20-5 0,10 0-1,9 1 1,5 2 0,1 1 0,-1 5-1,-4 3 1,-8 7 0,-9 7-1,-12 9 1,-8 4-1,-9 6 0,-6 0 0,-4 1 0,-4-4 0,0-5 0,1-9 0,5-10 0,4-11 0,9-15 1,0 0-1,-7-20 0,12-9 1,3-10-1,3-10 0,2-10 0,3-5 1,5-5-1,0 2 0,2 2 0,0 6 0,2 9 0,-2 8 0,-1 14 1,-1 12-2,-4 12 2,0 7-1,0 10 0,-1 5 0,-2 7 0,-2 3 0,-2 3 0,-4 4 0,-4-1 0,-6 1 0,-6 2 0,-7 0 0,-8 1 0,-3 2-1,-4 1 1,-2 4 0,-1 4 0,-5 8 0,3 6-1,-2 12 0,-1 7 1,1 9-1,1 4-1,3 2-4,-3-21-18,21 6-16,-1-26 1,20-12-2,4-32-2</inkml:trace>
  <inkml:trace contextRef="#ctx0" brushRef="#br0" timeOffset="9968.4638">10801 3932 96,'0'0'36,"7"21"2,17-33-13,19 7-22,15-10 0,11-4 0,3-7 0,2-2 0,-9-3 1,-9 0-1,-17-3 0,-17 4-1,-27 2 1,-18 7-1,-20 5 1,-12 12-1,-16 9-1,-6 17 1,-6 15 0,8 11-1,11 11 1,19 7-1,22 3-2,24-6 1,29-4-4,29-19-2,35-3-8,13-26-25,32-3-1,2-27 0,19-2 0</inkml:trace>
  <inkml:trace contextRef="#ctx0" brushRef="#br0" timeOffset="10233.6654">12376 3884 100,'-7'-16'40,"22"1"0,12-19-2,28-6-38,18 8-2,11-5-4,20 12-30,-15-2-1,0 18 0,-21 2-1</inkml:trace>
  <inkml:trace contextRef="#ctx0" brushRef="#br0" timeOffset="10374.0664">12399 4300 113,'-60'31'38,"33"-8"1,27-23-11,32-32-31,51-1-33,18-26-2,37-1 0,15-19-2</inkml:trace>
  <inkml:trace contextRef="#ctx0" brushRef="#br0" timeOffset="11091.6711">13774 3575 94,'0'0'38,"20"-36"0,12 11 0,9-10-34,19-3-2,13-1 0,8 6 0,-2 9-1,-4 13 1,-16 15-1,-18 22 1,-28 16-1,-24 18 0,-25 13 1,-18 13 0,-14 4 0,-5 5-1,1-6 0,9-7 0,20-12-1,22-15 0,30-19-1,30-26-2,40-16-2,22-28-3,34-6-5,5-27-25,27-2 1,-6-19 1,4 10-1</inkml:trace>
  <inkml:trace contextRef="#ctx0" brushRef="#br0" timeOffset="11341.2727">15277 3444 90,'-76'19'37,"-8"32"0,-20 4 2,11 26-21,-1 2-10,22 7-4,22-5 0,32-7-2,35-15 0,39-22-1,31-25 0,24-18-1,15-26 1,9-20-1,0-20 1,-9-11 0,-21-9-1,-29-3 0,-32 1-2,-31 3 0,-28 15-3,-35 8-1,-19 30-7,-32 6-25,1 36-1,-17 6 0,13 31-1</inkml:trace>
  <inkml:trace contextRef="#ctx0" brushRef="#br0" timeOffset="13400.4857">2376 6851 42,'4'-13'33,"-4"13"2,0-18 0,0 18-19,-15-8 0,5 19-4,-19-3-4,1 15-2,-13 3-2,-3 9-1,-3 5-1,2 1-1,5 0 0,11-1 0,14-4-1,16-5 1,19-7-2,17-6 1,18-3 0,10-2 0,6-1 1,2 1-1,-7 1 1,-8 6-1,-16 6 1,-19 10 0,-26 9 0,-20 8-1,-19 4 1,-9 0-1,-2-2-3,-2-15-2,18-10-26,7-30-6,32-19 0,14-31-2</inkml:trace>
  <inkml:trace contextRef="#ctx0" brushRef="#br0" timeOffset="13650.0875">3249 5973 92,'-29'20'37,"-8"9"0,6 21 0,-6 9-36,10 17 1,5 14 0,5 14 1,2 11-1,2 12 1,0 5-3,0-2 2,3-2-5,-4-16-8,8-6-26,3-24 1,13-20-2,2-31-2</inkml:trace>
  <inkml:trace contextRef="#ctx0" brushRef="#br0" timeOffset="13868.4888">2915 6850 96,'-45'22'39,"3"-5"2,26 7-2,12-14-24,29-11-12,28-15-2,24-10-1,20-9-2,12-9-2,18 5-5,-4-13-29,13 13-1,-19 0-1,-9 18 0</inkml:trace>
  <inkml:trace contextRef="#ctx0" brushRef="#br0" timeOffset="14242.8913">3478 7077 107,'-5'23'39,"5"-23"0,40 5-5,10-27-31,17-3 0,10-10 0,6-6-1,-1-5 1,-2-1 0,-10 1-1,-14 2 0,-19 5-1,-19 3 0,-24 8-1,-17 9 1,-22 11 0,-16 13 0,-11 16-1,-12 16 0,-3 14 1,3 9 0,10 7 0,12 3 0,23-3-1,21-6 0,28-15-1,28-15 0,34-17-2,20-16-2,25-7-4,3-21-30,22-3-1,-7-13 0,4 2-1</inkml:trace>
  <inkml:trace contextRef="#ctx0" brushRef="#br0" timeOffset="14601.6936">4349 6972 105,'-37'25'38,"24"1"1,13-26-1,13 3-35,26-17 0,16-8 0,11-6-1,7-8-1,1-5 1,-1 0-1,-9 1-1,-12 2 0,-18 4 1,-18 4-1,-19 8 0,-17 8 1,-18 11 0,-13 11 1,-11 10-1,-6 15 0,-2 8 1,3 11-1,9 5 1,12 3-2,18-2 0,20-5 0,23-9-1,25-16-2,24-10 0,16-16-3,23-5-9,-3-24-24,14-1-1,-10-18 1,0 2-2</inkml:trace>
  <inkml:trace contextRef="#ctx0" brushRef="#br0" timeOffset="15178.8973">5228 6700 107,'-42'18'39,"6"20"0,-8 5 0,9 17-34,3 3 0,7 5-2,6-2 0,12-5-1,7-11-1,9-10 1,10-18-2,5-15 0,5-19 1,2-12-1,0-15 1,-4-6-1,-4-10 1,-1-6-1,-6-4 1,-3 3-1,-2 5 0,-2 8 0,1 9-1,1 8 1,1 13-1,7 10 1,3 12 0,4 8 0,2 8 0,3 7 0,-1 5 0,-1 4 1,-5 3-1,-7 6 0,-9 3-1,-10 3 1,-11 1 0,-9-3 0,-8-1 0,-4-4 0,-6-9 0,0-8 0,-1-11 0,4-11 0,7-12 1,4-9-1,7-9 0,4-3 1,3-1-1,5 3 1,0 11-1,7 16 1,-18 13-1,4 25 0,-7 23 0,-3 20 1,-3 18-1,-2 10 1,-1 7-2,2 0-1,8-2-5,-2-20-13,21-1-20,-2-24-2,18-8-1,2-22 0</inkml:trace>
  <inkml:trace contextRef="#ctx0" brushRef="#br0" timeOffset="15849.7016">7171 6469 68,'-4'-14'38,"4"14"0,-23 10 1,5 21-14,-8-4-21,1 11 0,1 5 0,3 6 0,6-2-2,10-1 2,10-10-1,12-11 1,12-13-3,14-14 1,6-11-1,6-10 0,3-11 0,3-7-1,-5-6 1,-1 1-2,-10 4 1,-8 5-1,-8 7 1,-7 9-2,-12 15 2,-8 22-2,-12 22 2,-6 21 1,-9 25-1,-5 19 1,-5 22-1,-5 11 2,-2 7-2,-1 0 3,-3-8-3,1-12 0,1-19 1,3-20 0,0-25-1,4-21 0,6-28 0,5-27 0,10-25 0,9-20-2,12-17 0,3-21-4,16-1-11,-3-23-22,21 10-1,-5-3 0,14 16-1</inkml:trace>
  <inkml:trace contextRef="#ctx0" brushRef="#br0" timeOffset="16177.3037">8718 6539 98,'-15'-14'37,"15"14"2,-9-12-1,9 12-33,4 22 1,2 8-1,-6 9-2,-1 12 0,-4 5-1,-2 5-1,1-1-5,-2-18-5,13-3-29,-2-24-2,19-11 0,5-29 0</inkml:trace>
  <inkml:trace contextRef="#ctx0" brushRef="#br0" timeOffset="16614.1064">9058 6382 113,'-33'21'41,"13"11"0,-3-15-1,18 1-37,10-3-2,13 3 1,10-5-1,1 6-1,5 0 1,-2 3 1,0 3-1,-6 3 1,-6 4-1,-7-2 1,-8 1-1,-1-5 2,-5-3-3,0-7 0,1-16 0,0 0 0,2-15 0,6-12 0,7-12 0,4-8 0,5-4 0,4-3 0,0 6 0,0 8 0,-3 10-2,-2 17 2,-8 16 0,-5 21-1,-6 12 2,-4 13 1,0 4-2,1 3 0,7-1 0,4-9-3,14-10-2,6-24-3,30-4-28,-7-25-6,20-7 3,-7-25-3</inkml:trace>
  <inkml:trace contextRef="#ctx0" brushRef="#br0" timeOffset="16785.7076">10153 5980 114,'-23'-7'39,"4"42"1,-19 19-2,2 26-34,0 15 2,5 11-4,7 5 0,5-6-4,15-6-3,2-26-11,19-6-23,-1-27 1,14-17-2,-6-26-1</inkml:trace>
  <inkml:trace contextRef="#ctx0" brushRef="#br0" timeOffset="16941.7086">10000 6375 119,'-31'-33'41,"15"17"2,3-3-3,25 1-32,18 7-9,18-12-8,42 8-30,10-14-2,36 5 0,11-11-1</inkml:trace>
  <inkml:trace contextRef="#ctx0" brushRef="#br0" timeOffset="17206.9103">11653 6505 116,'23'-17'41,"11"-17"-1,22 3-1,7-7-39,9-2-2,7 10-5,-15-6-26,5 21-7,-17 1 1,-2 16-1</inkml:trace>
  <inkml:trace contextRef="#ctx0" brushRef="#br0" timeOffset="17362.9113">11888 6551 122,'-42'32'43,"8"-12"-2,32-4-2,22-14-40,26-19-6,32 0-31,7-13-4,20 2 3,5-9-4</inkml:trace>
  <inkml:trace contextRef="#ctx0" brushRef="#br0" timeOffset="17721.7136">13420 6432 122,'1'15'43,"-1"-15"-1,46 3-1,5-15-39,19-6-4,14-2-3,2-13-31,16 8-4,-8-9 0,5 8-1</inkml:trace>
  <inkml:trace contextRef="#ctx0" brushRef="#br0" timeOffset="18782.5204">14717 5972 89,'9'-25'37,"9"10"1,5-7 0,15 6-31,5-4-4,12 7 2,-2 3-3,1 9-1,-7 7 2,-11 12-3,-21 11 2,-21 14-2,-22 9 4,-18 11-3,-17 7 3,-9 5-2,-2 0 1,5 0 0,11-11-1,22-8 0,24-17 0,31-17-1,36-18-2,36-20-1,34-11-6,12-21-31,34-1-1,-3-15-1,10 5-1</inkml:trace>
  <inkml:trace contextRef="#ctx0" brushRef="#br0" timeOffset="20311.3301">2866 8570 49,'10'-37'34,"-15"-2"1,-9 7-1,-18-3-18,-7 13-7,-22 0-1,-2 17-1,-11 6-2,2 16-1,-4 13-1,12 18 0,3 18 0,13 18-1,14 19-1,16 12-1,11 10-1,10 1-1,14 2-3,3-19-6,17-4-22,-9-31-3,7-15 0,-13-33 0</inkml:trace>
  <inkml:trace contextRef="#ctx0" brushRef="#br0" timeOffset="20514.1312">2165 9043 72,'-20'-3'38,"20"3"-1,-7 11 1,27-5-14,12-12-23,22-9 0,17-10-2,12-17-4,21 0-19,0-22-12,13-2-1,-6-12-1,3 3 1</inkml:trace>
  <inkml:trace contextRef="#ctx0" brushRef="#br0" timeOffset="20716.9328">3242 8221 94,'-35'44'37,"-5"8"0,8 18-1,-1 7-34,5 13 1,6 6-1,6 5-2,9 1-2,5-11-4,21 3-17,2-24-13,19-10 0,4-27-2,16-12 1</inkml:trace>
  <inkml:trace contextRef="#ctx0" brushRef="#br0" timeOffset="21060.1348">3615 8810 93,'-42'9'38,"2"15"1,-11 2-1,3 8-33,3 2 0,8 3-1,6-3-2,13-5 0,13-9 1,14-8-1,15-14 0,13-11-1,8-11 0,9-10 1,0-7-2,2-5 0,-8 2-1,-5 3 2,-11 6-2,-10 8 1,-10 10 0,-12 15 0,-2 10 2,-11 16-2,-3 9 1,-2 7-1,4 6-1,1 2-1,12-2-1,8-11-3,22-11-5,3-26-26,28-11-3,2-27 1,18-10-1</inkml:trace>
  <inkml:trace contextRef="#ctx0" brushRef="#br0" timeOffset="21247.3361">4478 8090 91,'-17'28'37,"-17"24"1,-2 36 1,-17 17-33,9 15-2,0 4-2,7-3-2,11-2-3,5-21-9,19-9-24,4-32-1,18-16 0,-1-33-2</inkml:trace>
  <inkml:trace contextRef="#ctx0" brushRef="#br0" timeOffset="21403.3371">4216 8642 104,'-22'-21'40,"1"1"0,21 20-1,3-11-40,18-2-34,34 5-3,16-13-2,27 5 0</inkml:trace>
  <inkml:trace contextRef="#ctx0" brushRef="#br0" timeOffset="22011.7411">5803 8469 91,'-7'14'39,"-10"5"1,4 18-1,-8 2-35,4 7 0,-2 2 0,7 1-1,2-7 0,13-8 0,10-16 0,12-15-2,11-18-2,11-11 1,7-15 0,4-12 0,1-3-1,-3-5 1,-6 2-1,-7 6 1,-10 10 0,-13 11 0,-8 20 0,-14 24-1,-13 26 0,-10 28 2,-6 30-1,-7 31 0,-5 31 1,-2 22 0,1 10 1,3 0-1,9-14 1,5-18-1,7-28 0,9-32 0,5-40 0,7-38 0,4-38 0,4-27-1,2-26 1,0-19-1,1-20 0,2-15-1,1-9 0,4-2 0,5 8-2,2 7 1,8 15-4,2 5-2,18 29-31,-6 7-1,13 25-1,-2 4 0</inkml:trace>
  <inkml:trace contextRef="#ctx0" brushRef="#br0" timeOffset="22323.7431">7351 8375 97,'0'0'39,"0"0"1,0 0-5,-2 30-31,4 5-2,0 10 0,-1 6-1,-2 2-2,1 0-1,-2-11-6,12-4-28,-4-21-3,15-11 0,2-23-1</inkml:trace>
  <inkml:trace contextRef="#ctx0" brushRef="#br0" timeOffset="22744.9458">7717 8175 97,'-17'12'41,"7"10"0,-4-7-1,14 1-36,-2 2-1,9 4-1,1 0 0,3 5-1,-2 4 0,-2 5 0,-4 3-1,-2 2 1,-2-2-1,-2-2 1,-1-6-1,2-7 1,3-12-1,-1-12 1,22-19-1,-1-9 0,6-10 1,4-5 0,4-5-1,1 0 1,-4 5-1,-3 9 1,-5 12-1,-6 15 1,-7 16-1,-6 16 1,-5 13-2,-2 10 1,-2 6 0,3 2-1,4 0-1,4-12-2,12-9-3,5-24-5,25-5-27,-6-26-1,18-9 0,-5-22 0</inkml:trace>
  <inkml:trace contextRef="#ctx0" brushRef="#br0" timeOffset="22916.5469">8612 7793 106,'-7'14'38,"-16"23"0,2 32 0,-9 14-34,1 16-2,2 7-1,3 1-1,9-4-4,6-14-2,20-10-31,-7-21-2,17-11 0,-7-26-2</inkml:trace>
  <inkml:trace contextRef="#ctx0" brushRef="#br0" timeOffset="23072.5479">8427 8273 111,'-13'-35'41,"18"15"-1,3-4-1,19 6-42,19 7-29,6-12-7,28 5 0,12-10-2</inkml:trace>
  <inkml:trace contextRef="#ctx0" brushRef="#br0" timeOffset="23337.7496">10014 8266 104,'11'-5'40,"14"-20"-2,22-13-10,23 1-64,8-12-3,14 9 1,-8 0-1</inkml:trace>
  <inkml:trace contextRef="#ctx0" brushRef="#br0" timeOffset="23493.7506">10221 8370 102,'-40'24'40,"16"-20"0,24-4-2,27-19-37,28-16-5,35 1-34,7-13-1,30 2-1,9-6 0</inkml:trace>
  <inkml:trace contextRef="#ctx0" brushRef="#br0" timeOffset="23930.5534">12682 7831 90,'0'0'39,"-6"18"-1,-1 11 1,-18 14-37,6 10-2,-2 10 1,2 8-2,2 3 0,2-4-1,11-4-3,-1-24-13,18-8-20,3-23 1,11-12-2,-3-17 1</inkml:trace>
  <inkml:trace contextRef="#ctx0" brushRef="#br0" timeOffset="24086.5544">12539 8107 96,'-37'-6'41,"17"16"1,8-7-1,25 0-34,24-8-3,26-10-4,25 3-7,9-17-31,29 5-2,4-16 0,14 8-2</inkml:trace>
  <inkml:trace contextRef="#ctx0" brushRef="#br0" timeOffset="24991.3602">14114 7620 50,'4'-21'38,"3"6"-1,-6-1 0,-1 16-16,-7-13-14,7 13-2,-20 17 0,2 9-1,-7 6-1,-1 12 0,-2 5-1,4 4 1,6-4 0,13-1 0,14-14-1,26-13 0,26-20-2,24-22 0,25-14-4,9-24-13,23 2-22,-8-12 1,3 2-2,-23-4 0</inkml:trace>
  <inkml:trace contextRef="#ctx0" brushRef="#br0" timeOffset="25147.3612">14548 7610 101,'-72'106'39,"20"11"1,12-13-2,20-2-41,28-17-34,6-25-3,21-14 1,4-18-3</inkml:trace>
  <inkml:trace contextRef="#ctx0" brushRef="#br1" timeOffset="29811.7911">1788 10757 32,'0'0'30,"3"-15"1,-3 15 1,-5-18-19,5 18-1,-1-10-1,1 10-2,0 0-3,0 0-1,-1-10-1,1 10 0,0 0-1,8 19-1,-2 4 1,4 12-1,-1 13-1,4 14 0,-4 17 0,0 15-1,-5 14 1,-4 6-1,-6 3 0,-4 0-2,-3-8 0,-1-13-1,6-10-2,-2-29-9,14-10-22,-4-27-2,14-15 0,-5-30 1</inkml:trace>
  <inkml:trace contextRef="#ctx0" brushRef="#br1" timeOffset="30061.3927">1423 10724 86,'-19'13'39,"4"-10"0,20 9 0,19-13-34,22-3-1,21-10 1,22-2-2,18-6-1,16-3-2,17 1-3,1-8-6,6 17-28,-19-5-1,-9 20-1,-23 0-1</inkml:trace>
  <inkml:trace contextRef="#ctx0" brushRef="#br1" timeOffset="30279.7941">2335 11207 83,'0'11'41,"14"-18"-1,26-5-1,8-13-37,21-6 0,10-1-2,5-5-2,7 12-22,-13-6-12,-1 14-1,-19 2-1,-10 18-2</inkml:trace>
  <inkml:trace contextRef="#ctx0" brushRef="#br1" timeOffset="30451.3952">2480 11641 90,'-18'24'40,"27"-9"1,13-31-3,32-20-38,19-9-2,14-15-7,23 4-27,-1-12-3,11 7-1,-2-3 0</inkml:trace>
  <inkml:trace contextRef="#ctx0" brushRef="#br1" timeOffset="31028.5989">4622 9969 60,'6'-36'33,"-15"9"-1,-13 12-1,-22 4-22,-2 28-1,-19 15-1,0 30-1,-16 22 0,4 37 2,-9 19-1,18 25 0,7 8-4,24 10 0,18 0-3,20-7 2,23-14-3,23-26-4,31-24-1,12-34-34,41-23 0,1-36-1,17-21 0</inkml:trace>
  <inkml:trace contextRef="#ctx0" brushRef="#br1" timeOffset="33025.4116">16139 1338 71,'-63'-45'36,"63"45"-2,0 0-3,-53-33-25,53 33-1,0 0 0,0 0-2,0 0-1,0 0-2,0 0 2,-19-49-3,19 49 2,51-9-1,-51 9 1,75-7-1,-75 7 0,97-5 2,-44 4-1,4 1 1,-1 1-2,5 0 0,-2 3 0,0 1 0,-4 3 0,0 1 0,-6 1-1,-3 1 1,-46-11 1,79 28-1,-61-19-1,38 28 2,-18 0-2,-13 1 2,-14 3 0,-11-2-1,-14 0-1,-13 3 3,-11-6-2,-9 2 0,-17 9 0,-13 7-1,-11 3 2,-7 7-1,-6 2 1,2-2 0,4 4 0,12-1-2,15-8 3,18-4-2,16-7 1,17-6-2,18-4 1,14-5-1,11-9 0,10-6 0,8-5 0,5-5 0,1-6 1,0-2-1,-5-3 0,-10 1 1,-8-1 0,-10 4 0,-17-1-1,-6 25 2,-17 2 0,-9 14 1,-7 6 0,4 8 2,-4 5-2,9 8 2,10-1-2,15-5 0,17-6-1,16-9 0,13-4-1,12-2-1,4 4 0,-1-1 1,-7 7 1,-12 10 0,-19 8 1,-20 9-1,-21 7 1,-20 2 0,-17 0 0,-10-7-2,-3-10-3,-3-28-25,23-7-11,4-34 0,28-15-3,11-30 1</inkml:trace>
  <inkml:trace contextRef="#ctx0" brushRef="#br1" timeOffset="34195.4192">4961 10650 43,'0'-13'32,"0"13"3,7-15-2,7 13-19,-4-11-1,18 7-4,-1-11-2,16 0-2,3-6-1,13 1-2,3-3 1,0 2-1,-5 3 0,-5 11 0,-14 14 0,-17 18 0,-23 18-1,-20 21 1,-19 11-1,-10 15 1,-6 4-2,1 2 0,5-8 0,11-11-1,19-16 2,23-16-2,18-20 1,26-21-1,19-15-1,13-18 0,15-9-3,-2-20-15,16 6-17,-12-11 1,1 8-3,-19-4 1</inkml:trace>
  <inkml:trace contextRef="#ctx0" brushRef="#br1" timeOffset="34507.4212">6154 10353 72,'-3'-16'39,"3"16"-3,-5-21 4,5 21-30,0 0-2,0 0 0,-10 17-3,11 8 1,-3 7-3,4 12 1,-2 11-3,0 10 2,0 6-3,-1 3 1,-4 0-1,3-6-3,1-6-1,-2-15-3,14-3-7,-3-28-28,15-7 4,-2-21-2,17-8-2</inkml:trace>
  <inkml:trace contextRef="#ctx0" brushRef="#br1" timeOffset="34928.6236">7059 10167 81,'0'0'37,"0"0"-1,-16 26 0,13 6-31,-1-1-4,4 7 1,1 6-1,1 3 0,4 2-2,0-4 0,4 0-7,-9-11-27,13-4-1,-7-11-1,5-6 1</inkml:trace>
  <inkml:trace contextRef="#ctx0" brushRef="#br1" timeOffset="35115.825">6945 10379 91,'-18'12'37,"1"-4"1,13 7 3,4-15-39,16 13-1,9-11-1,7-5-3,14 3-5,-2-11-28,14 4-1,-4-4 0,1 6-2</inkml:trace>
  <inkml:trace contextRef="#ctx0" brushRef="#br1" timeOffset="35334.2265">6908 10893 95,'-18'16'40,"18"-4"0,11-17-1,17-8-37,20-8-2,9-5 0,10-5-3,1-9-6,17 7-28,-11-6-2,9 6 1,-9-2-2</inkml:trace>
  <inkml:trace contextRef="#ctx0" brushRef="#br1" timeOffset="35677.4286">7965 10200 80,'10'-22'39,"-10"22"2,0 0-1,11-4-26,-11 4-7,-4 26-3,0-2 0,2 15 0,-4 8-3,0 13 2,-1 7-3,-3 8 2,2 1-2,-1-3 1,3-5-1,2-9-1,5-9-2,3-15-2,15-5-25,-4-25-10,16-7-1,-3-16-1</inkml:trace>
  <inkml:trace contextRef="#ctx0" brushRef="#br1" timeOffset="36223.4322">8301 9610 80,'-20'-9'37,"6"8"-2,14 1 1,0 0-32,14 18-1,24 5 1,10 5-1,13 15 2,5 8-2,8 15 1,-2 12-1,-3 12-1,-16 7-1,-16 11 1,-19 8-1,-18 7 0,-18-1-2,-15-5 2,-8-6-3,-8-9 0,2-14 0,0-17-5,17-14-26,1-25-7,20-13 0,9-19-2</inkml:trace>
  <inkml:trace contextRef="#ctx0" brushRef="#br1" timeOffset="37315.4392">9349 11153 58,'0'0'36,"-11"-4"0,13-8 0,0-14-28,10 0-1,3-8-3,5 1 1,-2-1-2,2 6 1,-5 4-2,-1 8 2,-14 16-2,17-5 0,-16 17-1,0 7-2,-1 5 2,3 5-1,0 1 1,4 0-2,4-4 2,4-6-1,2-10 1,4-12 0,3-13 1,4-12 0,-1-17 0,0-15 0,-1-16 0,-3-14 0,-3-12 0,-4-12-2,-7-9 3,-5-6-3,-8-1 2,-3 5-2,-4 9 2,-2 12-1,-1 14-1,1 20 2,2 16-2,2 20 0,2 13 0,7 20 0,0 0 1,0 0 0,3 22 0,4-5 0,3 4 0,4 1 1,5 2-1,9-4 1,12-5-2,12-4 1,18-6 0,13-7-1,17-8 1,16-5-1,10-4-1,6-5 1,-2-2-2,-3 2 1,-9 2-1,-11 2 0,-16 7-1,-20 0-2,-13 8-2,-24-10-15,-4 22-18,-30-7 1,0 0-2,0 0 2</inkml:trace>
  <inkml:trace contextRef="#ctx0" brushRef="#br1" timeOffset="38173.4447">10111 10926 66,'-11'13'37,"11"-13"-1,-9 12 2,9-12-30,23-13-3,6-8 0,16-6-1,8-12 1,15-5-2,5-11 0,4-2-1,-6-4 1,-4 0-1,-14 0 1,-11 3-3,-18 4 2,-18 7 0,-19 8 0,-12 9 0,-12 14 1,-7 13-1,-6 17-1,0 21 2,2 17-3,9 13 2,10 10-2,14 4 1,19-3-2,15-6 1,22-10-1,13-16-2,21-12-4,0-24-32,27-5-2,0-23 1,10-5-3</inkml:trace>
  <inkml:trace contextRef="#ctx0" brushRef="#br1" timeOffset="39093.8506">12933 10044 66,'11'-35'37,"-6"2"-1,2 10 2,-7-4-30,7 17-1,-7 10 0,0 0 0,-1 31-1,1 8-1,-4 10-2,0 12-1,-1 9-1,1 11 0,-2 4-2,0-3 1,0-2-4,1-11 0,7-1-9,-9-23-25,15-7-1,-6-23 0,9-11-2</inkml:trace>
  <inkml:trace contextRef="#ctx0" brushRef="#br1" timeOffset="39281.0518">12690 10378 102,'-19'0'41,"19"0"1,11-5-4,25-7-33,22-3-4,21-7-1,11-6-5,20 9-17,-2-13-18,10 10 1,-14-1-4,-3 13 2</inkml:trace>
  <inkml:trace contextRef="#ctx0" brushRef="#br1" timeOffset="42853.4747">15931 9669 57,'10'-13'37,"-10"13"0,10-13 0,-10 13-23,0 0-3,8 26-2,-11 0-2,5 14-2,-3 12-1,2 13-1,-5 12 0,3 10-2,-3 5-2,-2 4 2,0-2-3,-1-7 1,4-6-4,-1-16-1,17-3-32,-6-26-1,16-9 0,1-21-2</inkml:trace>
  <inkml:trace contextRef="#ctx0" brushRef="#br1" timeOffset="43321.4776">16939 9613 82,'0'-11'39,"0"11"-3,0 0 2,6 27-34,-7 0-2,2 14 0,-2 7-1,1 10 1,0 1-2,0 0-1,4-4-2,-1-18-10,11 0-23,1-18-1,7-9 0,-5-19-1</inkml:trace>
  <inkml:trace contextRef="#ctx0" brushRef="#br1" timeOffset="43524.2789">16791 9780 99,'-27'10'40,"18"9"0,9-19-1,13 18-36,18-17-1,13-3-3,13 0-3,1-14-11,16 12-23,-7-7 0,4 11 0,-16-3-2</inkml:trace>
  <inkml:trace contextRef="#ctx0" brushRef="#br1" timeOffset="43727.0803">16765 10376 99,'-4'13'40,"4"-13"1,37-13-6,6-5-33,13-7-4,16 5-2,-2-13-32,14 13-1,-7-5-1,3 10-1</inkml:trace>
  <inkml:trace contextRef="#ctx0" brushRef="#br1" timeOffset="44460.2849">17707 9736 90,'-24'8'38,"8"-10"1,16 2-1,15-9-34,17 2 0,13-5-2,13 4 1,4 0-2,1 5 0,-3 1 0,-6 7 0,-13 5 0,-14 9-1,-20 6 1,-17 9 0,-20 3 0,-8 7 1,-8 0 0,0 2 0,2-5-1,10-4 1,13-6-1,17-7 0,21-6-1,15-5 1,12 0-1,9 1 0,2 3 1,-1 6-2,-9 6 1,-12 8 1,-16 9-2,-20 7 2,-19 5-1,-13 0 1,-11-2-2,-5-8 3,1-6-5,4-20-3,25-4-32,3-33-3,30-8 1,10-23-1</inkml:trace>
  <inkml:trace contextRef="#ctx0" brushRef="#br1" timeOffset="44865.8876">18538 9157 102,'-14'4'40,"17"8"1,10-4-5,22 13-32,12 4-1,13 11 0,5 7 0,5 15 0,-6 10-1,-5 16 1,-13 16-2,-14 20 0,-14 21-1,-14 18 1,-18 14-2,-17 3 1,-10 0-2,-9-13 0,-5-14-1,2-27 0,8-20-6,0-42-31,27-23-2,18-37 0,0 0-2</inkml:trace>
  <inkml:trace contextRef="#ctx0" brushRef="#br1" timeOffset="45037.4887">19501 10909 116,'-35'27'41,"1"-16"-9,11-17-30,8-9-43,0-18-2,11-3-1</inkml:trace>
  <inkml:trace contextRef="#ctx0" brushRef="#br1" timeOffset="143305.9592">14699 9016 62,'2'-27'37,"-16"23"-1,-23 20 1,-16 36-31,-20 29-1,-7 37 1,-14 35-2,1 35 0,-2 28-1,18 18 1,14 4-2,24-9-1,31-22-4,31-30 0,37-34-9,18-49-26,32-41-1,9-36-2,13-27 2</inkml:trace>
  <inkml:trace contextRef="#ctx0" brushRef="#br1" timeOffset="143867.5593">14983 9764 14,'-4'-13'28,"4"13"1,0-10 2,-5-1-16,5 11-3,2-10-2,-2 10 0,0 0-3,13-8 0,-13 8 0,0 0-2,10-13 0,-10 13-1,0 0-1,12 5 0,-9 6 0,1 15-1,-2 15-1,-1 17 1,-7 13-2,-1 12 0,-3 7-1,-3 0 0,0 0-4,-5-22-12,9-8-20,-1-24 1,9-16-3,1-20 4</inkml:trace>
  <inkml:trace contextRef="#ctx0" brushRef="#br1" timeOffset="144039.1593">14816 10141 72,'-26'-18'37,"8"12"1,1 1 1,17 5-32,0 0 0,38 15-1,1-20-1,17-3-3,12-7-5,-1-14-31,15-3-5,-9-11 0,-4 4-2</inkml:trace>
  <inkml:trace contextRef="#ctx0" brushRef="#br2" timeOffset="646948.125">3502 13215 58,'-28'9'39,"1"-6"0,11 2-1,2-5-33,14 0-1,17 3-2,12-4 0,13-4-1,12-3 1,16-7-1,12-7 0,4-8 1,1-7-1,-8-6 1,-8-3-1,-15-2 0,-15-1 0,-26 3 0,-22 5 0,-26 5-1,-18 9 1,-18 12-1,-12 13 1,-10 16 0,0 18 0,2 18 0,9 13 1,18 12-2,21 6 1,22 3 0,25-3-1,24-10 0,26-15-1,29-16-2,21-20 0,27-16-3,16-28-5,31-6-11,-8-29-14,24-4-2,-8-19-1,2-3 1</inkml:trace>
  <inkml:trace contextRef="#ctx0" brushRef="#br2" timeOffset="647119.7261">5565 12606 68,'-74'77'39,"-4"26"-1,-15 11 0,5 10-33,-1-4-2,8-3-2,14-10-4,6-26-8,26-12-28,7-31 1,21-24-2,7-30 2</inkml:trace>
  <inkml:trace contextRef="#ctx0" brushRef="#br2" timeOffset="647322.5274">4885 12856 80,'-19'-2'42,"-2"14"-1,19 25 0,9 2-37,18 2 0,23-4-2,21-3-1,25-6-3,20-10-1,21-7-4,10-20-7,27 3-25,-11-16-1,10 3-1,-17-15 0</inkml:trace>
  <inkml:trace contextRef="#ctx0" brushRef="#br2" timeOffset="647712.5299">6711 12700 70,'-55'-5'41,"-7"19"-1,-19 4 2,0 15-33,-8 13-5,2 15 0,3 6-2,8 9 1,11-1-1,16-4-1,16-6 0,23-13-1,23-15 1,22-19-2,22-18 2,17-18-1,11-18 0,8-15 1,6-13 0,1-10-1,-10-2 1,-9 0-1,-14 6 1,-13 12-2,-16 13 1,-14 20 0,-24 25 0,-1 21 0,-15 18 0,-5 14-1,0 10 0,5 1 0,10 1-2,12-12-1,26-8-7,4-35-13,40 2-10,-2-30-7,18-5 0,-1-20 1</inkml:trace>
  <inkml:trace contextRef="#ctx0" brushRef="#br2" timeOffset="648211.7331">7520 12802 75,'-31'46'42,"-10"3"-2,9 11 2,-1-6-38,7 2 0,4-4-1,7-8-2,7-9 1,9-10-1,6-14 0,5-9-1,5-13 1,2-10-2,2-12 1,0-6 1,-1-9-1,-2-4 0,-5-1 0,-1 1-1,-4 7 0,-4 8 1,-1 9 0,-1 12 0,-2 16 0,0 0 0,13 15 0,-1 4 1,7-3-1,8-1 1,6-7-1,7-7 1,5-10 0,7-5 0,3-7-1,-1-3 0,-4-3 1,-5 1-1,-7 3 1,-9 5-1,-9 8 0,-10 10 0,-15 10 1,-3 14-1,-8 10-1,-2 11 1,-1 8 0,2 6 0,4 2-1,9-1 0,15-3-2,4-15-3,21-1-3,-3-32-15,33 10-9,-8-24-8,13-2 1,-8-19 0</inkml:trace>
  <inkml:trace contextRef="#ctx0" brushRef="#br2" timeOffset="648788.9368">8478 12904 74,'-34'-8'40,"7"16"-1,-8 1-1,9 20-30,-3 2-4,6 8-1,5 1-1,4 7 0,6-2-1,4-2 0,3-1 0,2-6-1,0-6 1,2-8-2,-1-7 2,-2-15-2,0 0 1,10-26 1,-5-2-1,3-7 0,1-13 0,7-10 0,3-10 0,6-5 0,4 0 0,2 6 0,2 7 0,-1 9 0,-1 13 0,-1 14 0,-4 18 0,-3 15 0,-5 8 0,0 8 0,-3 5 0,0 5 0,-4 1 0,-1 1 0,-7-2 0,-4-2 1,-5-1-1,-10-3 0,-6-4 0,-7-4 0,-7-4 0,-2-4 0,-4-3 0,2-3 0,1-2 0,6 1 0,3 3 0,3 9 1,4 9-1,2 13 0,-1 19 1,-4 18-1,-4 15 1,-2 7-1,2 3-1,1-3-1,6-5-1,2-16-2,16-14-5,-1-43-14,33-1-9,-3-35-8,20-16 1,2-26 0</inkml:trace>
  <inkml:trace contextRef="#ctx0" brushRef="#br2" timeOffset="649038.5384">9159 11906 82,'-7'29'42,"-14"25"-1,-16 10 1,3 14-38,-8 16-2,4 12 0,1 8 0,5 7-1,7 1-1,6-8 0,8-8-2,5-15-3,17-1-14,-9-35-10,25-2-8,-7-34-4,18-12 0</inkml:trace>
  <inkml:trace contextRef="#ctx0" brushRef="#br2" timeOffset="649428.5409">9200 12763 76,'-13'36'41,"0"-10"0,18 2 1,0-10-38,19-19-1,16-7 0,10-8 0,6-9-1,8-8 0,-2-3-1,-2-5-1,-9 1 1,-10-4-1,-17 0 0,-15 4 1,-17 9-1,-19 15 1,-19 14 0,-13 21 0,-10 15 0,-5 21 1,-1 11 0,11 12-1,11 0 0,21-4-1,22-11 1,24-12-1,31-16-1,24-18-2,33-10-3,10-27-11,38 10-11,-8-30-6,29 4-7,-3-15-1,8 3 1</inkml:trace>
  <inkml:trace contextRef="#ctx0" brushRef="#br2" timeOffset="650021.3447">10985 12483 89,'-19'30'41,"-6"0"2,6 12-4,1 6-37,-2 4-2,2 3 1,1 5 0,5-4 0,5-3 0,11-11-1,9-11 1,10-16 0,11-16 0,11-17-1,8-16 0,9-11 0,2-8 0,0-1 0,-2-3 0,-7 5 0,-7 6-1,-11 13 1,-11 12-1,-12 17 1,-10 14 0,-11 13 0,-5 14 0,-2 9 0,3 7 1,4 1-1,8-1 1,9-7-1,12-10 1,11-14 0,12-17 0,7-16 0,6-16 0,1-14 0,0-9 0,-4-6 0,-7-7 0,-6-2 0,-12 1-1,-7 4 0,-8 5-2,-9 13 0,-8 3-2,2 16-5,-13-6-13,13 29-9,0 0-9,20-5-1,-6 4 0</inkml:trace>
  <inkml:trace contextRef="#ctx0" brushRef="#br2" timeOffset="650224.146">12359 12377 82,'2'26'41,"-18"-3"-2,0 13 2,-11 1-35,4 6-2,-2 3-2,2 3-1,6-1 0,3-5-3,11-3-1,4-16-5,20 4-15,-11-30-13,20-5-3,-3-19-2,12-6 1</inkml:trace>
  <inkml:trace contextRef="#ctx0" brushRef="#br2" timeOffset="650380.147">12327 11987 98,'-26'-24'39,"-4"3"-1,12 20-12,18 1-40,0 0-24,22-14 0,10-2-1,19 5-1</inkml:trace>
  <inkml:trace contextRef="#ctx0" brushRef="#br2" timeOffset="650614.1485">12995 11759 77,'-5'27'39,"-13"-4"0,-1 15-1,-11 6-33,8 12-2,-1 5 1,4 13-1,3 2-1,7 7 1,1-4-2,4-2-1,4-5-3,-1-13-2,9 3-16,-16-24-19,11-2 1,-8-20-2,7-2 2</inkml:trace>
  <inkml:trace contextRef="#ctx0" brushRef="#br2" timeOffset="650801.3497">12744 12377 85,'-11'-31'40,"10"14"0,-6-1 2,22 11-35,-15 7-4,29-11-2,7 2-3,7-7-3,21 6-5,1-22-18,27 11-11,0-13-1,17 7-1,-7-11 1</inkml:trace>
  <inkml:trace contextRef="#ctx0" brushRef="#br2" timeOffset="651191.3522">13445 11762 92,'-28'19'41,"2"2"2,15 21-5,7 5-34,-2 13-3,-1 11 2,-1 8-2,-5 10 0,-4 8 1,-5-3-1,-1-1 0,1-13-1,3-10 0,6-17 0,9-18 0,8-22 0,16-19 0,10-19 0,10-10 1,0-12 0,3-7 0,-1-8-1,-2 2 1,-7 6 0,-8 14-1,-13 14 1,-12 26-1,0 0-1,-21 22 2,2 18-2,-3 9 0,4 8-1,5-2-3,19 9-8,1-29-10,38 14-9,-6-27-9,32 1-1,2-18 1</inkml:trace>
  <inkml:trace contextRef="#ctx0" brushRef="#br2" timeOffset="651877.7566">14689 12327 74,'-19'-7'41,"-6"-4"-2,12 12 1,-6 3-35,7 14 1,-4 7-3,1 12 0,-2 5-2,-5 5 0,1 1 0,2-3 0,2-7 0,4-7-1,6-11 0,7-20 0,0 0 1,25-10-1,-3-17 0,8-5 2,1-9-2,3-4 0,0-6 0,0 0 0,-4 2 0,-3 10 0,-5 7 1,-6 10-1,-3 10 0,-2 12 1,-1 13 0,-2 8 0,1 7 0,2 2 1,5 2-1,3 0 1,3-3-2,8-1 2,4-6-2,3-5 0,5-9 1,2-7-1,1-8 1,1-9-2,2-7 1,-7-7-1,-2-3 2,-7 0-1,-4 2 1,-6 5-2,-7 5 0,-7 9 1,-8 12-1,0 0 1,-14 30-2,1-1 2,0 10-4,-3 2 0,6 8-2,0-8-6,21 13-11,-7-24-8,25 6-8,2-17-2,19-3 2</inkml:trace>
  <inkml:trace contextRef="#ctx0" brushRef="#br2" timeOffset="652298.9593">15878 12238 82,'-21'-22'39,"-14"4"-2,8 19 1,-17 6-33,5 14-2,-2 11 0,1 12 0,-1 8-2,1 5 1,7 1-1,7 0 1,9-7 0,12-6-1,12-12-1,14-15 0,11-13 0,17-14 1,5-13-1,4-8 2,-1-7-2,-4-5 1,-6-2-1,-11 0 1,-10 3-1,-13 10 1,-11 10-1,-9 9-1,-7 13 1,-5 10 1,-4 11-1,-1 12 1,4 4-3,2 0-1,14 2-1,7-10-4,24 6-10,-4-27-10,34 7-10,-2-18-4,24 3 4,0-15 1</inkml:trace>
  <inkml:trace contextRef="#ctx0" brushRef="#br2" timeOffset="652720.162">16554 12276 87,'-48'-9'38,"-12"1"0,9 22 0,-4 3-34,9 16 1,5 9-4,10 7 1,6 3-1,9-3 0,10-5 0,12-8 1,13-12-1,15-15-1,13-15 1,13-12 1,11-14-1,8-12 0,6-15 0,5-9 0,-2-10-1,-1-7 1,-6-1 0,-10-3-3,-9 6 2,-9 10 3,-16 18-3,-12 19 3,-18 25-3,-18 23 0,-16 27 0,-11 27 0,-13 20 0,-4 8-2,1 8-1,6-7-3,13 1-2,5-23-10,36 4-9,-3-35-7,36-9-7,6-23-1,23-6 3</inkml:trace>
  <inkml:trace contextRef="#ctx0" brushRef="#br2" timeOffset="653094.5644">17368 12371 92,'-33'29'38,"16"8"3,1-18-4,10 2-34,21-14-1,15-8-1,12-10 1,6-6-2,6-6 1,-1-7-1,-1-1 1,-7-5-1,-10 0 1,-11 4-2,-16 2 2,-12 5-1,-16 8 1,-13 11 0,-13 13 0,-9 15 0,-11 12 0,-1 13 2,-1 8-2,10 1 0,17 1-1,20-10 0,24-8 0,25-13-1,32-13-1,23-15-4,31-1-7,8-25-9,30 11-8,-16-16-9,15 7-1,-9-9 0</inkml:trace>
  <inkml:trace contextRef="#ctx0" brushRef="#br2" timeOffset="653578.1675">19145 12336 79,'-51'-1'38,"7"9"-1,-5-7 0,14 14-31,-1-4-2,12 13 0,5 4-1,9 7-1,7 4 1,8 1 0,9-4-1,13-4 0,9-11 0,9-16-2,9-13 1,7-11 1,6-15-1,4-6 0,-4-6 0,-6-3 0,-6 1 0,-9 4 0,-10 8 0,-8 10-1,-12 12 0,-16 14 0,0 14 0,-12 12 0,-5 14 0,-2 5-1,1 4-2,3-2-1,11 3-5,-2-23-12,31 6-7,-9-24-11,25-4-1,-3-21 0,16 0 2</inkml:trace>
  <inkml:trace contextRef="#ctx0" brushRef="#br2" timeOffset="654186.5714">19879 12326 92,'-25'1'37,"4"18"1,-8-4-1,3 16-31,1 0-2,3 7-2,1 2-1,5 1 0,3-3-1,5-3 0,2-6 1,4-7-2,2-6 1,0-16 0,0 0 0,15-3 0,-6-13-1,3-6 1,0-7 0,7-8 1,2-6-1,4-6 1,3-7-1,6-3 1,0 0 0,6 3-1,0 7 1,-3 8-1,-2 11 0,-1 13 0,-5 16 1,-6 14-1,-6 10 0,-5 7 0,-7 7 0,-5 3 0,-6 4 0,-5 3 0,-6 0 0,-6-2-1,-5-2 1,-6-4-1,1-2 0,-5-6 0,-2-4 1,2-8-2,1-5 2,3-5-1,3-5 0,7-4 1,3-2 0,7-3 1,3 1-1,11 4 1,-12 10 1,7 9-1,-2 11 0,-6 18 1,-7 14-2,-9 15 1,-13 12-2,-7 4 0,-3 1-3,-1-15-5,13 8-12,-8-38-7,27-4-11,1-31-3,20-14 2</inkml:trace>
  <inkml:trace contextRef="#ctx0" brushRef="#br2" timeOffset="654904.176">10775 13933 69,'12'-10'42,"0"16"-1,-12-6 1,0 36-38,-11 2-3,-3 11 1,-5 10-1,-3 10 0,-4 6 0,0-3 0,2-8 1,5-8-1,8-15 1,9-14-1,2-27 1,26-10-1,3-26 0,12-16-1,5-12 1,0-7 0,3-8 0,-1 1 0,-4 3 0,-2 10 1,-5 12-1,-5 15 0,-4 14-1,-1 16 1,-2 16-1,-2 16-1,-5 17 1,-1 13-1,-5 12 1,-1 7-1,-2 7-1,-2-4-1,6-2-1,1-14-3,17 1-13,-9-36-10,23 1-8,-7-26-4,14-7 2</inkml:trace>
  <inkml:trace contextRef="#ctx0" brushRef="#br2" timeOffset="655309.7786">11693 13967 81,'0'0'40,"-21"-13"1,13 31-1,-13 6-35,7 8-3,0 6 0,5 5 0,5-2-1,5 2 1,9-4-1,7-7 1,9-9-1,8-10 0,8-15-1,7-13 1,2-12-1,2-7 0,0-8 1,-3-4-1,-5-3 1,-8 1 0,-5 7 0,-10 7 0,-7 9 0,-10 12 0,-5 13 0,-11 14-1,-3 14-1,-2 11 1,-2 9-1,3 7 0,3 3-1,3-1-1,13-1-1,3-9-2,18 0-6,-5-28-10,29 13-8,-15-26-10,22 0-1,-6-18 2</inkml:trace>
  <inkml:trace contextRef="#ctx0" brushRef="#br2" timeOffset="655871.3822">12755 13973 83,'-11'5'40,"-13"4"-1,8 19 0,-10 6-36,1 10-2,2 6 1,-2 6-1,2 0 1,4 0-1,2-7 0,6-7 1,5-12-2,8-17 1,9-15 0,11-19-1,6-14 0,5-13 0,2-6 1,3-6-1,-3-4 2,-2 3-2,-6 5 2,-7 12-1,-9 11 0,-4 14 0,-7 19-1,0 0 0,-14 18 0,5 9-1,2 3 1,5 2-1,4-1 1,10-8 0,10-7 0,9-10 1,11-12 0,9-10-1,7-11 2,5-6-1,6-5 0,-1-3 0,-1 2 0,-2 5-1,-9 6 1,-10 12 0,-13 13-1,-15 16 1,-12 15-2,-13 12 1,-10 13-1,-10 8 0,-1 9-1,1-2 0,9-3-1,10-13-3,16-2-3,6-31-8,36 3-10,-9-36-4,28-1-10,-3-21 0,12-4 1</inkml:trace>
  <inkml:trace contextRef="#ctx0" brushRef="#br2" timeOffset="656401.7853">14145 13246 86,'-23'7'38,"-12"12"1,8 32 2,-4 9-38,1 17-1,0 12 0,3 13 1,2 4-1,4 7 0,2-3 0,7-7 0,2-9-2,8-15 0,7-15 0,4-18-1,3-14 0,4-16 1,1-16-1,4-9 1,-1-12-1,-3-7 1,-1-9 0,0-9 0,0-12 0,1-4 1,4-4 0,2-1-1,4 5 1,4 6-1,1 14 1,4 13 0,-1 18-1,-3 18 1,-5 20-1,-6 12-1,-10 12 1,-6 7-1,-11 5 0,-8 2 1,-6-1-1,-8-2 0,-7-6 1,-4-7 0,-3-9-1,-2-13 1,2-11-1,3-12 1,2-11-1,8-14-1,9-10 0,7-11-2,13 1-1,6-9-4,22 16-10,-10-15-9,25 19-11,-7-2 0,15 17 1</inkml:trace>
  <inkml:trace contextRef="#ctx0" brushRef="#br2" timeOffset="657384.5919">14526 14138 72,'-9'10'39,"11"6"-1,-2-16 1,14 5-33,3-13-2,11-6-1,3-6-1,8-5-1,0-9 1,5-3-1,-1-3 0,-6 0 0,-3-2 0,-8 4 0,-9 1 0,-11 7 0,-8 7 0,-12 12-1,-8 10 1,-6 12-1,-4 14 0,-5 14 2,2 11-2,2 7 1,6 4-1,10-3 0,10-7 0,12-6-1,14-13 2,18-15-2,16-16 1,14-11 0,13-12 0,4-7 0,6-7 0,-1-2 2,-3-1-2,-7 3 1,-12 7-1,-15 9 1,-14 8-1,-13 14 1,-17 14-1,-13 13-1,-12 12 1,-12 8 0,-6 5-1,-1 2 1,1-7 0,6-7-1,10-11 1,8-14 0,11-17 0,11-18 0,8-10 0,5-10-1,2-5 1,1-5 0,-3-4 0,-2 1 0,-4 3 1,-3 2-1,-1 1 1,1 5-1,0 3 1,3 5-1,3 6 0,3 5 0,7 7 1,3 6-1,6 4 0,1 1 0,6 1 1,-2 0-1,1-3 0,-3 2 0,-6-1 1,-7 0-1,-10 0 0,-10 4 1,-10 0-1,-12 14 0,-9 0 0,-5 5 1,-4 5-2,0 2 2,5 3-2,5 1 3,12-5-2,11-1 1,14-9-1,13-4 1,10-7 0,9-2 0,5-1-1,1-1 1,-3 3-1,-7 5 0,-10 10 1,-13 8-2,-15 9 1,-15 8-1,-14 7 0,-11 0-1,-11 5 0,-7-3-1,-4-1-3,-4-19-4,10 5-8,-15-31-7,19 12-5,-20-25-11,6-1-1,-13-20 0</inkml:trace>
  <inkml:trace contextRef="#ctx0" brushRef="#br2" timeOffset="661253.4167">3568 12151 66,'-51'14'40,"-17"2"-3,-1 13 3,-13-8-36,-3 17-1,-2 6-1,-1 7 1,4 7-2,4 7 0,8 10 0,8 13 1,9 9-2,8 10 1,10 5-2,14 1 1,10-3 0,14-8 0,14-13 0,17-21 0,13-24 0,15-25 1,13-22-1,13-19 0,3-15 1,0-10-2,-7-4 2,-11 2-2,-16 7 1,-18 11 0,-23 12-1,-14 19 1,-42 11 0,-7 17 0,-11 14 0,-8 17 0,-7 15 0,0 12 2,2 10-2,9 9 1,9 3-1,12 5 0,13 1-1,15-3 1,18-4-1,19-6-1,20-9 0,22-12-1,26-14 1,24-12 0,21-21 0,23-16 2,18-16 0,11-16-1,10-11 3,4-9-1,-7-5 1,-5-2-1,-12 0 1,-16 4-2,-17 8 0,-14 8 0,-17 11 0,-18 11 0,-14 14 0,-13 13 0,-9 15-2,-6 13 3,-2 12-1,0 10-1,2 10 0,10 8 0,9 2 1,16-3-1,16-6 1,20-13-1,22-15 2,24-19 0,21-20 0,19-22 0,17-21 0,10-16-1,8-10 2,-3-8-2,-7 0 1,-12-2-1,-16 9 0,-19 4 0,-24 12 1,-24 11-1,-25 11 0,-22 13 1,-25 14-1,-17 17 1,-15 10-1,-8 16 1,-5 8 0,0 8 0,5 5 0,11-2-1,17-6 0,18-10 0,20-16 1,20-14-2,24-18 2,21-20-1,18-17-1,13-16 1,9-9 0,2-10 0,-2-1-2,-10 2 3,-15 3-3,-18 11 3,-22 10-2,-19 14 1,-25 12-1,-18 13 2,-20 12-1,-12 11 1,-12 10-1,-6 11 1,-5 5 0,0 6-1,6 1 1,8 2-1,13-7 0,12-3-1,19-12 1,21-11-1,23-13 1,25-16-1,21-14 0,22-15-1,12-9 1,14-8-1,6-3 1,-8-2 0,-10 7-2,-15 6 3,-23 11-2,-20 9 3,-22 12-1,-21 14 1,-24 11 0,-15 11-1,-14 10 0,-8 9 0,-3 5 1,1 7-1,6-2 1,9-3-3,18-7 3,20-8-1,23-13 0,22-14 0,25-16 0,21-16-1,20-16 1,15-16 0,10-9 0,5-9 0,0-4 0,-5-3 0,-13 3 0,-13 4 2,-22 10-2,-24 10 1,-26 12-1,-24 12 1,-25 14-1,-23 12 0,-21 14 1,-17 10 0,-10 8 0,-3 8-1,1 4 1,8 1-1,15-3 1,19-8-1,26-11 0,25-16-1,32-19 1,25-18 0,24-24-1,20-20 0,13-18 1,5-15-1,-3-6 0,-4-6 1,-16-2 1,-19 3 0,-22 4 1,-22 9 0,-25 9-1,-23 11 1,-21 9 0,-18 17 0,-15 10-2,-11 14 1,-8 12-1,-11 19 0,9-11 0,-9 11 0,18 1-1,2-8 0,12-9 1,12-14-1,15-16 1,13-18 0,15-19 0,7-16 1,6-11 0,3-13-1,-5-7 2,-8-1-1,-15-3 0,-15 1 0,-21 9 0,-18 5 0,-24 7 0,-20 15 1,-18 14-1,-22 14 0,-12 16 0,-12 13 0,-9 11-1,-4 11 2,3 5-2,5 1 0,8-4 0,13-3 0,13-6-1,12-5 1,13-8 0,10-6-1,7-4 0,1-5 0,-2-4 1,-6 0 2,-9 4-3,-13 1 1,-15 6 0,-18 5 0,-13 10 0,-17 7 2,-9 11-2,-12 5-1,-5 8 2,-2 6 1,4 5-1,6 3 1,8 2-1,10 4 0,13 0 0,13-1-3,12-2 2,15 0-3,12-5 2,10-5-2,8-6 2,4-8 1,5-6-1,0-8 2,-3-8-2,-3-6 2,-6-7-2,-6-6 2,-8 1-1,-11 0-2,-12 2 2,-11 7 0,-13 8 0,-10 11 0,-14 13 0,-8 11 0,-11 15 0,-5 9 0,-1 7 0,0 4 2,5 4-2,7-3 2,11-4-2,12-6 2,15-11-2,16-9 1,14-9-1,14-13-2,12-8 1,7-9-1,4-7 1,2-5-1,-7-2 2,-7-1-2,-11 3 2,-13 8 0,-16 6 0,-15 7 0,-18 11 0,-13 10 0,-11 9 1,-6 11-1,-10 3 1,-5 5-1,-1 5 0,2-1 1,5 0-1,8-3 2,6-2-1,10-5 0,12-7-1,12-4 2,12-9-3,10-4 1,8-8-1,4-6-1,6-6 0,2-7 0,-2-4 1,-3-2-1,-9-2 2,-7 0 0,-10 5 0,-7 4 0,-8 5 1,-11 11 0,-8 9 0,-9 12 0,-3 11 0,-3 8 0,-2 6 0,1 5 0,3 4 0,5 1 1,9-4-2,14-6-1,11-7 2,14-10-3,11-9 2,11-8 0,9-10-1,6-9-1,4-6 1,0-3 1,-5-4 0,-6 1 1,-13 0-2,-9 4 0,-9 1 2,-14 4-1,-12 4 0,-12 4 1,-10 7-1,-5 3 1,-2 6-1,-3 6 0,-5 6 1,5 6-1,5 6 1,5 4 1,8 6-2,7 2-1,7-2 1,9-2-1,13-4 1,10-8-1,9-8 0,9-10-2,6-11 2,6-8 3,2-7-2,2-6 0,-1-2 0,-6-2 1,-6 1-1,-9 3 1,-8 3-1,-11 5-2,-11 2 2,-10 5 0,-10 8 0,-6 4 1,-9 6-1,-4 6 2,-1 5-2,2 7 2,5 5-2,6 5 0,5 0 0,9-1-1,13 0 1,10-3-3,10-7 3,10-8-3,7-7 3,5-8 0,6-6-1,0-8 1,0-4 0,-4-4 0,-1-4 0,-6 2 2,-6-1-1,-9 5 0,-6 5 0,-8 4 1,-2 5-2,-7 9 2,-1 6-1,-1 5-3,2 4 2,6 6-2,5 1 3,8 4-3,4 2 2,10 0-2,6-1 3,9-1-1,8-4 0,6-2 0,8-4-1,5-5 1,7-6 0,0-5 0,1-7 0,-2-5-1,-5-3 1,-7-3 0,-9-3 0,-9-2 0,-12 2 0,-12 2 0,-16 5 1,-10 5 0,-16 8-1,-13 10 1,-13 8 0,-14 9-1,-6 8 1,-8 6-2,-5 1 1,-1 1-2,6-1-1,9-11-5,23 8-8,2-25-6,35 13-8,1-21-10,35 1-2,14-12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6:16.4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17307 13265 13,'-8'-51'29,"-2"-6"2,4-5-16,10 11-1,-9-11-2,18 15 1,-10-5-4,12 17 0,-9 0-1,8 17-1,-9 7-1,0 21 1,-12 14-3,-2 19-1,-13 14-1,-2 15 1,-6 15-3,-2 14-3,6 20-4,-7-3-30,22 10-1,3-9-1,17-4 0</inkml:trace>
  <inkml:trace contextRef="#ctx0" brushRef="#br0" timeOffset="358.8069">17231 14405 49,'-19'12'38,"9"-5"-1,10-7-1,-3-29-32,12 8-5,7-2 1,6-1 0,1 2 0,-1 3 0,-2 11 2,-7 9-1,-5 12 1,-9 7 1,-4 10 0,-7 1-1,1 3 1,-3-1-2,2-7 1,5-5-3,7-21-3,13 5-30,-4-27-3,12-6-1,-3-17-1</inkml:trace>
  <inkml:trace contextRef="#ctx0" brushRef="#br0" timeOffset="655.2126">18213 12850 66,'-14'21'40,"-5"-1"-2,5 11 2,-8-1-38,4 14-2,3 8 1,0 11-1,1 12 1,-2 13-2,-1 10-1,-4 1-3,13 6-32,-10-10 1,15-1-3,0-17 0</inkml:trace>
  <inkml:trace contextRef="#ctx0" brushRef="#br0" timeOffset="1029.6198">18030 14373 50,'-30'19'38,"4"4"-2,-6-8 0,4 4-33,3-4 0,9 2-1,5-5 1,10-1-2,1-11 0,22 5 0,2-12 0,8-5-1,4-4 0,0-2 1,-3-3 0,-5 4 0,-9 1 0,-19 16 1,2-14-1,-18 18 1,-10 6 0,-4 3-1,-1 2 0,1 0-1,8 2-2,5-15-4,17-2-31,18-20 0,8-9-3,2-18 1</inkml:trace>
  <inkml:trace contextRef="#ctx0" brushRef="#br0" timeOffset="1357.2261">18762 12878 53,'-7'21'37,"-3"13"0,-11 6-1,0 13-29,-8 7-3,5 14-1,-1 6 0,5 16-1,4 10-1,4 10 0,5 7-3,0 3-3,12 10-17,-5-19-14,10-6-2,-3-29-1,12-19 1</inkml:trace>
  <inkml:trace contextRef="#ctx0" brushRef="#br0" timeOffset="1794.0345">18614 14543 30,'-6'12'33,"6"-12"1,-7 27-14,7-27-7,-2 26-2,-3-14-3,9 10-1,-6-3-3,3 5-1,-5-3 0,5 1-2,-3-6 2,3-3-3,-1-13 1,0 0 0,8-11 1,0-7 0,-1-5-1,3-1 2,-5-3-1,2 3 0,-2 3 0,-1 7 0,-4 14-1,0 0 0,-11 4 0,3 7 0,1 4-4,-6-12-12,11 8-22,-10-13-1,12 2-2,-26-25-1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6:21.28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1943 1437 68,'0'0'37,"0"0"-1,0 0 1,21-53-30,-21 53-1,0 0-1,12-12 0,-2 24-1,7 17-1,-1 11-1,0 19 0,-4 15-1,-3 18-1,-7 5 2,0 5-2,-6-4 0,-3-1-1,-1-5 2,0-6-3,3-11 0,-3-19-7,21-2-28,-11-25-1,11-8-1,-13-21 0</inkml:trace>
  <inkml:trace contextRef="#ctx0" brushRef="#br0" timeOffset="265.2051">1631 1488 98,'-43'-34'41,"15"16"1,8 4-2,20 14-38,0 0 1,0 0-1,80-16 0,-29 5 0,9 2-1,12-2-1,13-2-2,8-2-3,4 1-1,2-2-23,6 1-13,0 2 1,2 4 0,-3 4 2</inkml:trace>
  <inkml:trace contextRef="#ctx0" brushRef="#br0" timeOffset="499.2096">2743 1822 88,'-26'10'39,"26"-10"-1,0 0 1,35-5-36,21-8 0,15-1-1,8 0 0,7-1-2,2 3-2,-8-3-10,2 12-26,-25 9 0,-15 14-1,-27 4-1</inkml:trace>
  <inkml:trace contextRef="#ctx0" brushRef="#br0" timeOffset="639.6123">2867 2340 94,'-3'20'38,"21"-23"2,33-13-1,32-19-39,13-9-2,26-4-34,2-7 0,16 5-3,-2-2 1</inkml:trace>
  <inkml:trace contextRef="#ctx0" brushRef="#br0" timeOffset="1326.0255">4977 1507 90,'-18'-46'38,"18"46"2,0 0 0,0 0-35,28-60-1,-28 60 0,49-36-2,-49 36 0,69-39-2,-69 39 0,80-28 1,-80 28 0,77-13-1,-40 22 1,18 17 0,-27 22-1,-20 21 3,-34 22-2,-27 18-1,-22 3 0,4-1 0,11-23 0,16-12 0,16-16 2,21-10-2,16-22 1,27-15 0,23-13-1,15-9-2,16-8 0,3-11-5,19 0-27,-10-15-6,11 10 2,-18-8-3</inkml:trace>
  <inkml:trace contextRef="#ctx0" brushRef="#br0" timeOffset="1497.6288">6133 1887 113,'-20'10'39,"0"-11"-7,6-4-36,30-9-33,5-6-2,18 0 0</inkml:trace>
  <inkml:trace contextRef="#ctx0" brushRef="#br0" timeOffset="1903.2366">7027 1450 103,'-38'-7'39,"-12"5"1,3 16-2,0 7-34,-3 12 0,-1 10 0,6 11-1,5 10-1,10 5-1,13-2 1,15-3-2,17-8 2,22-11-2,18-14 0,18-14 0,15-17 1,6-13-1,1-11 0,-5-13 1,-10-4-2,-17-4 2,-23-2-2,-22-1 2,-30 1-1,-19 4 0,-20 9-1,-15 6 0,-9 10-2,-8 5-3,14 11-27,-7 7-6,27 14 0,8-2-2</inkml:trace>
  <inkml:trace contextRef="#ctx0" brushRef="#br0" timeOffset="2620.8504">8040 1339 63,'0'0'38,"0"0"-1,20-52 2,-20 52-19,0 0-13,0 0-2,0 0-1,0 0-1,0 0-1,11 1-1,-16 36 0,1 10-1,-4 7 0,1 10-1,-2 2 0,3 0-2,3-4-2,1-17-2,12-7-12,-8-18-18,13-3 1,-15-17-2,22 0 2</inkml:trace>
  <inkml:trace contextRef="#ctx0" brushRef="#br0" timeOffset="2808.054">7921 1519 93,'0'0'38,"-18"-13"2,29 12-2,0-7-32,18-1-3,-29 9-1,0 0-2,71-21-5,-71 21-28,62-19-5,-35 21 0,40-7-2</inkml:trace>
  <inkml:trace contextRef="#ctx0" brushRef="#br0" timeOffset="3088.8594">7842 2047 105,'0'0'37,"19"-5"2,8 4-10,9-10-27,12-2 1,3-1-3,3-6-4,15 4-32,-11-3-2,5 7-1,-11-3-1</inkml:trace>
  <inkml:trace contextRef="#ctx0" brushRef="#br0" timeOffset="3759.6723">9080 1478 81,'0'0'35,"-10"-41"1,-9 33-7,-12 7-25,0 12 1,-13 10 0,6 15 0,-1 6-1,7 9 0,9 3-2,8 7 0,6-1 1,10 1-2,8-9 1,13-6 0,10-13 0,16-13-1,9-20 0,6-19 1,1-13-1,0-15 1,-10-7-2,-10-9 1,-15-2-2,-20 2 1,-17 6 0,-15 9-1,23 48 0,-39-38-1,-12 11-1,2 9-2,9 10-28,1 10-6,17 9 1,18 3-2</inkml:trace>
  <inkml:trace contextRef="#ctx0" brushRef="#br0" timeOffset="3946.8759">9654 1805 101,'-24'15'40,"-4"-6"-3,6-7-4,7-9-64,4-7-8,20 4 1,2-7-2</inkml:trace>
  <inkml:trace contextRef="#ctx0" brushRef="#br0" timeOffset="4492.8864">9903 1497 68,'-12'-13'40,"12"13"-1,0 0 1,0 0-12,0 0-27,0 0 2,36-54-2,-36 54 2,0 0-2,64-23 0,-64 23 0,46-8-1,-46 8 1,42 7-2,-12 5 2,-9 9-1,-15 10 2,-22 5-2,-7 4 1,-9-3 0,3-6 0,7-5-1,9-5 1,13-8-1,13-5 0,13-5 0,8-1 1,8-1-1,0 2 0,-2 2 0,-4 3 1,-10 11-1,-15 10 0,-13 8 1,-15 5-2,-12 4 2,-6 3-2,-2-4 1,1-4-2,8-8-2,6-20-5,22-13-30,15-9-1,19-12 0,0-19-2</inkml:trace>
  <inkml:trace contextRef="#ctx0" brushRef="#br0" timeOffset="4820.4927">10400 1108 89,'0'0'40,"0"0"3,0 0-4,0 0-35,0 0 0,0 0 2,0 0-3,66 39 0,-16 35-1,4 18 0,-14 13-1,-9 16 0,-28 3-1,-15-1-1,-27-14 1,-2-16-3,-1-13-3,-8-23-28,19 0-6,-6-26-1,18-7-1</inkml:trace>
  <inkml:trace contextRef="#ctx0" brushRef="#br0" timeOffset="5413.3041">4985 961 75,'44'-49'35,"-44"49"1,0 0 2,0 0-32,0 0-1,-25 74-1,-40 42 2,-19 38-2,-10 31 1,13 14-3,26 13-1,35-4-2,44-25-5,59-45-27,26-40-6,46-27 1,24-38-3</inkml:trace>
  <inkml:trace contextRef="#ctx0" brushRef="#br0" timeOffset="6306.3241">11105 2070 80,'0'0'38,"-14"-25"-1,19 7 1,-6-8-35,10-3 1,-3-2-2,3 1 2,-2 1-3,0 6 2,-5 6-1,1 5 0,-3 12 0,0 0-1,-4 16 0,5 3-1,1 1 1,3 6-1,3-1 1,3 2-1,3-5 1,6-4-1,-1-5 1,4-10 0,-1-9-2,0-11 3,-1-14-2,-1-11 1,-5-8-1,-6-15 2,-3-12-2,-6 77 1,-2-90 1,1 43-2,-5-4 1,1 1-1,-3 0 1,8 50-1,-12-89 0,12 89 0,-8-87 1,8 87-1,13-76 1,-13 76 0,36-68-1,-36 68 1,70-52 0,-23 30-1,10 4 0,6 4-2,7 4-1,-1-1-6,9 4-30,-7 2-3,3-1 1,-8 2-2</inkml:trace>
  <inkml:trace contextRef="#ctx0" brushRef="#br0" timeOffset="6829.3764">11632 1895 93,'-12'13'38,"13"4"2,-1-17-2,13 2-35,12-16 0,16-8 0,7-11 0,14-11 0,2-9 0,3-7 0,-67 60-1,66-66 0,-66 66 1,55-70-1,-55 70 0,44-62 0,-44 62 0,18-50-1,-29 28 0,-13 19 0,-16 23-1,-11 16 0,-6 21 0,3 16 1,3 8-2,25 1 1,21-20 0,24-13-1,27-17 0,22-15-3,28-13-12,4-24-9,31-4-14,-8-10-1,13 0-4,-9-11 2</inkml:trace>
  <inkml:trace contextRef="#ctx0" brushRef="#br0" timeOffset="7565.8009">13839 1296 73,'0'0'38,"0"0"0,41-53 0,-41 53-32,0 0 2,0 0-1,0 0-1,0 0-1,21-10-1,-31 35-2,0 15 2,-2 9-3,10 5-1,-2 5-2,8 1-1,5-5-3,-5-21-17,10 3-16,-9-10 1,6 0-2,-12-11 2</inkml:trace>
  <inkml:trace contextRef="#ctx0" brushRef="#br0" timeOffset="7784.2051">13746 1450 107,'-23'-17'41,"-7"6"1,12 10-1,-6 3-36,24-2-2,0 0-1,42 6 0,-42-6-3,63-3-1,-63 3-2,89-9-9,-31 6-26,0 0-1,46-1 1,15 4-3</inkml:trace>
  <inkml:trace contextRef="#ctx0" brushRef="#br0" timeOffset="8767.024">15471 914 67,'0'0'38,"0"0"0,0 0 1,-52-20-29,52 20-1,-87 75-2,14 20-3,3 25-1,12 15-2,18 6 0,26-6-3,26-20-6,39-19-28,19-37-2,19-13 0,0-20-1</inkml:trace>
  <inkml:trace contextRef="#ctx0" brushRef="#br0" timeOffset="9141.4312">16046 1385 97,'-35'-47'40,"35"47"1,0 0-2,-86-28-35,33 50 0,-8 14-1,6 24-1,7 9-1,27 2 1,23-5-2,28-9 1,18-24 0,12-13-1,9-18 1,4-13-1,0-14 0,-5-12 1,-68 37-1,58-49 0,-58 49 0,32-65-1,-32 65 0,6-66 0,-6 66 0,-23-65-2,23 65-1,-40-58-20,40 58-15,-39-54 3,39 54-1,0 0-5</inkml:trace>
  <inkml:trace contextRef="#ctx0" brushRef="#br0" timeOffset="9609.4402">16999 1215 78,'0'0'38,"0"0"-1,21-47-9,-21 47-19,0 0-2,0 0-2,0 0-2,0 0-2,0 0 0,12 35-1,-9 7-2,-5-4-6,7 2-29,-7 2 1,9-7-1,-4-14-1</inkml:trace>
  <inkml:trace contextRef="#ctx0" brushRef="#br0" timeOffset="9781.0435">16995 1393 68,'-49'-25'40,"49"25"0,0 0 0,0 0-13,0 0-24,0 0-3,-19-49-3,19 49-10,0 0-25,63-18-1,-63 18 1,60 0-1</inkml:trace>
  <inkml:trace contextRef="#ctx0" brushRef="#br0" timeOffset="9968.2471">16852 1744 99,'0'0'40,"14"2"0,28-11-1,3 3-41,22-24-8,18 6-25,-2-2-4,9 6 0,-12 1-2</inkml:trace>
  <inkml:trace contextRef="#ctx0" brushRef="#br0" timeOffset="10405.0555">17969 1338 86,'-44'-46'38,"44"46"1,0 0 1,-93-6-36,33 27-1,3 18 1,-1 14-1,15 14 0,10 3 0,21-1-1,18-12-1,26-17 0,19-13 0,18-15-1,10-14 0,4-13 1,-2-13-1,-7-9 1,-74 37 0,64-49-1,-64 49 2,39-61-1,-39 61 0,12-66-1,-12 66 1,-23-65-3,23 65 0,-42-53-4,42 53-24,-50-46-10,50 46-1,0 0 2,-53-39-1</inkml:trace>
  <inkml:trace contextRef="#ctx0" brushRef="#br0" timeOffset="10592.2591">18476 1542 107,'-16'-3'40,"-8"-7"-1,9-4-6,15 14-71,0 0-2,0 0 2,0 0-3</inkml:trace>
  <inkml:trace contextRef="#ctx0" brushRef="#br0" timeOffset="10888.6648">18835 1279 98,'0'0'42,"0"0"0,0 0 0,0 0-37,0 0-1,0 0 0,-46-2-1,11 28-1,-2 7-1,18 7 1,3 0-1,23-1 0,21-11-1,31-13 1,18-13-3,8-9 1,-36 0-2,6-3-8,1-7-19,-2-1-12,0 1 1,-2-1 0,-52 18-1</inkml:trace>
  <inkml:trace contextRef="#ctx0" brushRef="#br0" timeOffset="11075.8684">19366 1199 117,'-45'23'44,"-34"11"-1,4 14-12,5 13-30,20 12 0,12 2-3,25-10 0,20-7-8,4-27-15,20 1-15,-3-12-1,16-4 0,-5-10 0</inkml:trace>
  <inkml:trace contextRef="#ctx0" brushRef="#br0" timeOffset="11465.8759">19467 980 95,'-33'-47'41,"33"47"2,0 0-3,0 0-37,0 0 0,0 0-1,0 0 1,51 36 0,-51-36 0,20 53-1,15 26-1,9 17 2,-12 5-3,-10 4 2,-24-2-2,-12 1 0,-17-10-1,-4-24 0,0-15 0,0-14-4,12-4-17,-5-16-17,19-5-3,-2-16 0,11 0-1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6T00:02:14.83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2193 3985 48,'10'-20'34,"-10"20"2,7-17-1,-7 17-18,0 0-6,13 4-4,-8 10-1,8 18-1,-6 12-2,2 17-1,-6 15 0,-2 16-1,-9 11 0,-4 5-2,-3 0 0,-2-13-2,6-4-6,-4-24-27,21-16-1,2-28-1,16-17 1</inkml:trace>
  <inkml:trace contextRef="#ctx0" brushRef="#br0" timeOffset="187.2">1801 4054 103,'-78'-2'41,"12"0"0,41 13-1,25-11-37,52-3-1,43-17-1,39-6-2,31-2-3,13-12-9,31 16-19,-16-13-7,-6 18-1,-31 0-1</inkml:trace>
  <inkml:trace contextRef="#ctx0" brushRef="#br0" timeOffset="390">2908 4278 98,'-18'13'40,"18"-13"-1,32-19 0,15-5-39,22-5-1,15 4-3,-3-14-20,15 17-14,-15-3 0,-5 16-1,-25 1-1</inkml:trace>
  <inkml:trace contextRef="#ctx0" brushRef="#br0" timeOffset="530.4">2972 4662 100,'-39'46'38,"25"-28"3,44-16-2,29-39-38,34-13-11,41 5-17,9-24-12,21 1 1,2-12-2</inkml:trace>
  <inkml:trace contextRef="#ctx0" brushRef="#br0" timeOffset="936">4930 3216 90,'-42'4'37,"-22"16"0,-5 33 0,-11 20-35,-1 26 0,1 22 1,9 21-1,9 10 0,18 10-1,18-7 0,24-5-1,23-15-2,20-22-3,31-12-16,2-43-17,28-21 0,1-32-1,16-19 1</inkml:trace>
  <inkml:trace contextRef="#ctx0" brushRef="#br0" timeOffset="1123.2">5448 3951 100,'-49'38'40,"5"36"0,-9 7-1,10 21-36,2 1-4,13-4 0,19-2-7,6-28-17,32-2-13,3-28-2,21-11 0,2-28 1</inkml:trace>
  <inkml:trace contextRef="#ctx0" brushRef="#br0" timeOffset="1263.6">5668 4127 99,'-56'-6'34,"2"6"-18,14 15-14,14 4-38,25-3-2,16-11-1</inkml:trace>
  <inkml:trace contextRef="#ctx0" brushRef="#br0" timeOffset="1684.8">6584 3998 86,'-71'-17'41,"5"14"0,-16 1 0,7 17-20,-4 12-18,7 8 0,9 6-1,12 5-1,15 1 1,21-3-1,25-10 0,24-12 0,22-16 0,20-10 0,9-15 0,5-7 0,-2-10 0,-6-3 0,-15-1 0,-15 6 0,-18 7-1,-19 15 0,-15 12 0,-19 31 0,-13 15-1,-11 14 0,-6 15-1,-2 9-1,7 8 0,7-6-2,19-3-4,10-25-10,42 2-6,1-37-5,38 0-6,0-27-5,16-10 0</inkml:trace>
  <inkml:trace contextRef="#ctx0" brushRef="#br0" timeOffset="1996.8">7000 4105 110,'-17'-9'41,"17"9"0,13-15-1,35-2-36,4 1-1,13-1 1,4 1-2,1 2 0,-3 3-1,-8 5 0,-11 11 0,-18 11-1,-19 12 0,-15 10 1,-14 11-1,-8 10-1,-9 8 0,-1 2-2,3 1 0,4-8-3,18 2-9,4-27-7,35 7-5,-3-36-6,33 2-3,0-25-4,16-4 2</inkml:trace>
  <inkml:trace contextRef="#ctx0" brushRef="#br0" timeOffset="2293.2">7885 4169 108,'-24'-17'39,"4"26"2,-13-1-1,14 11-33,-2 7-3,11 5 0,8-4-2,12 2 0,9-7-1,11-2-1,6-6 0,4-3 0,-2-2 0,-3 2-1,-10 4 1,-10 2-2,-9 7 1,-14 4-1,-8 7 0,-6 0-1,-3 6-1,-4-8-5,12 6-8,-13-24-7,25 9-4,-9-30-6,25 0-7,-4-23 2,9-4 1</inkml:trace>
  <inkml:trace contextRef="#ctx0" brushRef="#br0" timeOffset="2449.2">7932 4149 105,'-4'-28'42,"4"28"1,15-27-2,9 19-23,13-3-22,3-8-13,22 17-6,-18-19-5,29 18-6,-11-14-7,14 8-3,-4-12 2</inkml:trace>
  <inkml:trace contextRef="#ctx0" brushRef="#br0" timeOffset="2823.6">8859 3881 101,'12'17'40,"-16"7"0,7 23-3,-8 3-35,4 5-2,0 6 0,1-1-2,4 1-2,0-12-8,18 5-17,-12-23-10,13-1 0,-6-20 0</inkml:trace>
  <inkml:trace contextRef="#ctx0" brushRef="#br0" timeOffset="2995.2">8887 4123 102,'-31'-7'39,"-5"-3"0,20 21-1,16-11-34,12 14-2,30-9-3,18-5-4,24 14-13,-7-20-10,22 17-10,-12-9-1,-5 14-1,-25-5 0</inkml:trace>
  <inkml:trace contextRef="#ctx0" brushRef="#br0" timeOffset="3166.8">8732 4658 98,'-18'27'39,"18"-27"1,44 0-2,29-21-38,14-8-4,21 3-14,-10-20-10,12 13-10,-11-8 0,-3 12-3</inkml:trace>
  <inkml:trace contextRef="#ctx0" brushRef="#br0" timeOffset="3588">9890 4137 107,'-43'-14'40,"2"18"2,-18-4-7,3 25-32,0 14 0,9 11-1,10 8 0,12 7-1,21-1 0,19-2-1,20-9 0,20-10 0,16-15 1,6-16-2,2-14 3,0-15-1,-12-15 0,-9-13 1,-17-8 0,-18-9-1,-16-6 0,-12-2-1,-9 4-1,-8 6 0,-2 12-2,-6 11-1,7 23-7,-9 1-8,27 37-6,-16-11-6,29 29-4,-6-6-7,21 10 1</inkml:trace>
  <inkml:trace contextRef="#ctx0" brushRef="#br0" timeOffset="3744">10371 4413 100,'0'0'42,"-24"-25"-3,15-1-12,8 16-37,-3-29-17,27 20-7,-9-11-7,15 11-1,-4-5 0</inkml:trace>
  <inkml:trace contextRef="#ctx0" brushRef="#br0" timeOffset="4368">10761 3965 97,'13'4'40,"-1"-6"0,14 6-1,-7-2-37,10 0-1,1 3 1,1-1-1,-3 2 0,-3 2 0,-3 2-1,-5 3 0,-3 0 0,-4 3 0,-2-1 0,-4 1-1,-6 1 1,-3-1 0,-2-1 0,-4-1 0,2-2 0,-1-2 0,10-10 0,-13 17 1,13-17-2,7 15 2,4-5-1,4 0 0,3 3 0,1 4 1,0 3 0,-3 3 0,-7 2-1,-5 4 0,-11 2 1,-9 1-2,-9-1 2,-4-1-2,-4-3 1,-1-6-1,5-4-1,7-7-1,13 2-8,0-25-10,25 13-7,-7-25-7,19 4-5,-1-16 0,16 1 1</inkml:trace>
  <inkml:trace contextRef="#ctx0" brushRef="#br0" timeOffset="6661.2071">11547 4118 56,'-17'-8'36,"-2"3"-2,1 13 1,-13-7-24,6 19-1,-14-3-2,6 17-1,-5 3-2,6 10-1,6 1-1,9 5-1,13-1 0,17-6-2,16-10 2,13-12-3,15-16 3,9-11-1,5-17 1,1-10 0,-6-9-1,-11-7 1,-12-2-2,-14-2 1,-18 3-2,-14 2 0,-12 7-1,-13 4-1,-4 11-1,-6 4-1,5 15-4,-6-7-14,21 22-12,0-7-1,19 11-2,-1-15 1</inkml:trace>
  <inkml:trace contextRef="#ctx0" brushRef="#br0" timeOffset="6973.2091">12117 4166 98,'-22'7'38,"-14"-7"0,4 19-5,-6-9-29,5 7-1,2 2 0,12 2-1,12 0-1,15 0 0,15-2-1,14-1 0,11-3 0,5 2 0,1 0 0,-3 0-1,-9 4 1,-12 2-1,-15 4 0,-16 1-1,-13 2 0,-10-5-3,0 8-6,-17-24-14,21 7-13,-6-18 1,26 2-3,-17-27 3</inkml:trace>
  <inkml:trace contextRef="#ctx0" brushRef="#br0" timeOffset="7160.4103">12136 4143 108,'-16'-15'41,"16"15"0,-2-10-2,24 5-37,10 2-3,16-6-4,19 14-15,-6-22-6,27 17-9,-9-17-5,9 6-1,-11-8 0</inkml:trace>
  <inkml:trace contextRef="#ctx0" brushRef="#br0" timeOffset="7644.0134">12868 3503 91,'27'8'36,"22"15"-1,1-4-6,14 19-26,1 8 2,2 17-1,-14 10 0,-15 14-2,-21 7 1,-23 10-1,-24 2-2,-20 6 1,-13-4-2,-8-11 0,4-5-6,0-32-17,31-4-14,9-27-1,32-17 0,13-27 0</inkml:trace>
  <inkml:trace contextRef="#ctx0" brushRef="#br0" timeOffset="8954.4218">13484 4558 59,'0'0'33,"5"11"-2,-5-11-5,0 0-21,-11-9-1,11 9 1,0 0-1,0 0 1,0 0-1,0 0 0,-11 0 0,11 0-1,0 0 0,-5 13-1,5-13 0,-11 12 0,11-12-1,-11 14 1,11-14-1,0 0 0,-13 12 0,13-12 0,0 0 0,0 0 0,0 0 0,0 0-1,0 0 1,10 3 0,-10-3 0,0 0-1,12-11 1,-12 11-1,0 0 1,8-10-1,-8 10 1,0 0-1,0 0 0,0 0 0,0 0 0,0 0 0,0 0 0,0 0 0,0 0 0,0 0 1,10-5-1,-10 5 1,0 0-1,0 0 1,0 0-1,0 0 1,0 0-1,15-12 1,-15 12-1,25-20 0,1 0 1,9-8 0,11-10-1,10-9 2,10-9-1,6-6 0,3-7 0,-1-4 0,-4 0 0,-5 5-1,-12 6 1,-10 9-1,-14 11 1,-11 12-1,-15 15 1,-3 15 0,-33 18-1,0 13 1,-9 10-1,-6 12 1,-1 11-1,0 5 1,5 4-1,8-1 0,14 0 0,16-4-1,18-8 1,17-12-3,22-5-6,5-26-11,29 5-4,-13-31-9,14 0-6,-18-20-2,5 0 2</inkml:trace>
  <inkml:trace contextRef="#ctx0" brushRef="#br0" timeOffset="9656.4263">13258 4890 77,'4'-11'36,"2"-10"0,8-2-1,-1-6-32,4 0-1,-3-3 1,2 6-1,-5 1 0,-1 9 1,-6 5-1,-4 11-1,0 0 1,-5 14-2,-1 5 1,0 7 0,1 1 0,2 2-1,2 0 1,6-6 0,3-7 0,8-14 0,7-13 0,10-17-1,3-16 1,4-13 0,-1-15-1,0-13 1,-7-14 0,-5-7-1,-12-6 1,-11 3 0,-11 7 0,-5 8 1,-6 11 0,2 14-2,2 14 2,11 13 0,12 11-1,19 8 1,19 4 0,21 4 0,17 1-1,21 2 1,11 4-1,5 3-1,0 3-1,-8 1-2,-9 4-3,-20-8-10,0 16-8,-37-21-8,-4 13-7,-24-13-1,-4 6 1</inkml:trace>
  <inkml:trace contextRef="#ctx0" brushRef="#br0" timeOffset="10171.2296">15454 3820 85,'1'-20'37,"-1"20"-1,0 0 1,-6 19-32,2 2-2,1 10 0,-4 3-1,3 7-1,-2 3-1,0-1-2,7 5-13,-8-19-20,14 0-2,-5-18-2,-2-11 2</inkml:trace>
  <inkml:trace contextRef="#ctx0" brushRef="#br0" timeOffset="10327.2306">15331 3925 114,'-22'14'40,"1"-7"0,20 9-10,12-4-30,14-6-3,24 11-10,-1-18-15,27 17-10,-5-9-1,7 10-1,-12-4 1</inkml:trace>
  <inkml:trace contextRef="#ctx0" brushRef="#br0" timeOffset="10498.8317">15391 4460 100,'-25'18'41,"25"-18"0,23-15-2,29-8-40,32-13-6,29 11-16,-4-17-13,13 13-2,-13-5-2,-3 12 1</inkml:trace>
  <inkml:trace contextRef="#ctx0" brushRef="#br0" timeOffset="10982.4348">17117 3435 77,'-51'36'38,"-20"15"0,0 31 0,-19 14-33,15 21 0,8 3-1,19 8-1,20-6-1,26-9-3,28-13-2,21-27-18,42-5-15,6-28-2,22-7-3,-5-25 1</inkml:trace>
  <inkml:trace contextRef="#ctx0" brushRef="#br0" timeOffset="11372.4373">17633 3917 78,'-12'-17'38,"-3"17"-1,-16 3 1,-7 23-33,-11 12 0,-2 16 0,-6 9-2,4 11 0,6 4 0,14 0-1,18-8 0,21-7-1,23-18 0,24-16-2,19-16 2,17-17-1,5-17 0,2-13 1,-8-9 0,-9-8 0,-19-6-1,-20-2 1,-24 0-2,-24 0 0,-15 9-2,-19 4-2,-3 15-3,-17-7-13,24 27-9,-5-7-8,26 15-1,17 3 0</inkml:trace>
  <inkml:trace contextRef="#ctx0" brushRef="#br0" timeOffset="11793.64">18693 3790 85,'16'4'37,"-16"-4"1,-2 30-1,-4-4-36,-6 14 1,-6 7-1,-2 6-1,-1 5-1,2-2-1,5-2-3,-4-19-23,21 1-8,1-23-1,16-7-2</inkml:trace>
  <inkml:trace contextRef="#ctx0" brushRef="#br0" timeOffset="11949.641">18598 4043 70,'-22'3'41,"22"9"-1,10-13-1,26 3-16,16-4-27,7-11-16,25 18-15,-9-10-3,6 15-1,-17-3 0</inkml:trace>
  <inkml:trace contextRef="#ctx0" brushRef="#br0" timeOffset="12136.8422">18435 4545 92,'-12'8'41,"25"-18"-1,40-1-3,29-4-46,-3-16-16,32 13-13,-7-7 1,10 12-4,-13 0 2</inkml:trace>
  <inkml:trace contextRef="#ctx0" brushRef="#br0" timeOffset="12558.0449">19728 4132 93,'-42'16'40,"-17"1"-1,4 18 0,-2 1-36,5 10 0,8 2 0,15 4-2,14-1 0,21-4-1,21-8 1,18-8 0,20-10 0,10-14-1,7-13 1,2-11 0,-2-15 0,-9-9 1,-14-8-1,-15-7 0,-20-4-1,-16-1-1,-13 4-1,-16 5 0,-11 11-1,-12 10-1,-1 19-4,-8-5-11,24 34-9,-6-11-8,26 15-2,7-6-2,25 5 1</inkml:trace>
  <inkml:trace contextRef="#ctx0" brushRef="#br0" timeOffset="12714.0459">20534 4364 104,'-33'-6'31,"5"-14"-15,21-3-10,10-12-45,23 8-2,9-9 1</inkml:trace>
  <inkml:trace contextRef="#ctx0" brushRef="#br0" timeOffset="12963.6475">20890 4144 104,'-49'23'40,"-13"-8"0,14 13 0,-9-2-37,21 3-1,10 3 0,16 1 0,17-3 0,22-6-2,24-8 0,21-10 0,22-9-2,6-13-3,15 1-9,-16-27-10,10 16-7,-31-19-7,-9 9-1,-31-13 0</inkml:trace>
  <inkml:trace contextRef="#ctx0" brushRef="#br0" timeOffset="13088.4483">21311 4112 101,'-62'53'38,"-10"1"1,14 18-2,-1-3-32,21 3-3,18-2-3,15-16-9,29 11-13,-1-31-9,28 1-7,2-20-1,10-6 0</inkml:trace>
  <inkml:trace contextRef="#ctx0" brushRef="#br0" timeOffset="13384.8502">21589 3812 105,'25'33'41,"-1"-1"0,15 19-1,-2 2-36,0 12 0,-6 6-1,-9 7 0,-14 5-2,-14 6 0,-18-3 0,-10-3-1,-10-3-1,-7-8-2,0-6-4,-10-21-10,19 8-8,-16-32-6,23 8-6,-9-22-6,10-1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7:01.2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2274 1340 49,'0'0'32,"32"-47"2,-32 47-1,0 0-26,0 0 0,0 0 2,-13-14-2,5 37-2,-5 15 0,0 14-2,-2 9-1,-2 6-1,5 4 0,2 1-1,7-4 0,-1-12 1,2-6-2,1-11 3,1-9-2,1-13 1,-1-17 0,12-20 0,-3-15 2,2-14-3,2-18 2,-13 67-1,14-82 0,-9 34 0,2-3-2,0 2 2,0 0-2,-3 2 2,-4 47-2,11-84 1,-11 84-1,10-64 2,-10 64 2,0 0-1,17-51 0,-17 51-1,25 17 1,1 21 0,10 14 0,7-6-1,13-6 1,-56-40-2,69 11 1,-69-11-1,85-18 1,-85 18 0,94-45-1,-94 45 0,89-57-1,-89 57 2,82-54-2,-82 54 1,64-39 2,-64 39-2,24 8 1,2 23-1,-7 22 1,-20 29-2,-9 24 0,-2 13-3,8 1-5,26-10-29,10-51-1,18-17 0,-2-17-2</inkml:trace>
  <inkml:trace contextRef="#ctx0" brushRef="#br0" timeOffset="655.2378">3367 1662 92,'-1'18'37,"2"-6"0,18-2 2,10-11-37,10-7-1,9-8 2,6-9-1,3-8 0,0-5 0,-57 38 0,48-44-1,-48 44 1,33-46 0,-33 46 0,0 0-1,5-56 1,-5 56-1,-44-20 0,-3 27 1,-13 16-2,-4 15 1,0 9-2,11 9 2,17 2-2,33-8 2,20-15-1,19-12-1,19-15 0,17-9 1,10-13-1,5-5-1,3-6 1,-8-5-1,-9 3-1,-13 2 2,-14 4 0,-18 5-1,-14 13 1,-14 3 1,-12 24 1,-6 5 0,-9 12 0,1 8-1,-3 5 1,4 4 0,6-8 0,6-4-1,8-10 1,8-9-1,7-18 1,7-17 1,7-16-1,2-11 1,1-9 0,1-8 0,-3-8-1,-1-3 1,-3 4-1,-3 6 0,-4 12 0,-5 8-1,1 7 0,2 6-2,4 11-1,1 2-3,21 3-15,-38 4-6,0 0-11,71-17-1,-71 17 0,76-14 1</inkml:trace>
  <inkml:trace contextRef="#ctx0" brushRef="#br0" timeOffset="826.8477">4821 1469 107,'-20'50'40,"-17"7"-1,2 10-1,0-3-39,13-2 1,10-3-2,7-13-5,22-8-30,-4-21-2,19-6 2,-4-25-3</inkml:trace>
  <inkml:trace contextRef="#ctx0" brushRef="#br0" timeOffset="982.8567">4839 1437 92,'-33'-81'37,"33"81"-2,-23-74 0,23 74-50,-13-75-21,13 75 1,13-63-3,-13 63 1</inkml:trace>
  <inkml:trace contextRef="#ctx0" brushRef="#br0" timeOffset="1185.6684">5259 967 74,'0'0'42,"0"0"-2,50 43 2,-60-17-12,13 51-27,-17 15-1,-6 15 1,-7 10-3,1 4-1,5-2-6,4-13-1,24-36-31,-11-25 0,16-16 0,-12-29-1</inkml:trace>
  <inkml:trace contextRef="#ctx0" brushRef="#br0" timeOffset="1357.2783">5196 1492 123,'0'0'42,"-17"-48"1,17 48-4,0 0-39,32-65-6,-32 65-15,65-45-8,-65 45-12,98-42-1,-35 24-2,10-1 2</inkml:trace>
  <inkml:trace contextRef="#ctx0" brushRef="#br0" timeOffset="2776.9602">2665 2488 74,'-8'14'38,"8"-14"-2,36 7 1,5-14-35,20-2-1,20-5 1,16 0 0,12-2-1,11 2 0,7 1 0,10 5 0,5 3 0,4 3 0,1 0 1,6 4-1,5-4 1,3 1 0,-1-1 0,-4-4-1,-6-1 0,-4-1-1,-9 1-2,-21-8-7,-11 14-27,-29-6-1,-16 10 0,-24-5-2</inkml:trace>
  <inkml:trace contextRef="#ctx0" brushRef="#br0" timeOffset="3260.5881">6917 1166 86,'0'0'39,"-13"-56"-1,13 56 1,0 0-31,0 0-6,0 0 0,-12 12-1,11 46 2,-6 20-4,-1 11 2,-4 17-2,2 8 0,0 3-3,-6-17-4,26-31-29,-7-24 1,17-15-1,0-17-2</inkml:trace>
  <inkml:trace contextRef="#ctx0" brushRef="#br0" timeOffset="3447.7989">6767 1599 102,'-27'5'38,"7"0"1,20-5-1,16-3-36,26-12-2,-42 15 0,72-32-3,-23 8-3,3-7-22,12-2-9,4-5-2,3-2 0</inkml:trace>
  <inkml:trace contextRef="#ctx0" brushRef="#br0" timeOffset="3806.6196">7732 941 99,'0'0'41,"0"0"0,-17 40 0,-35 27-37,-5 29-1,-6 17 0,11 8 0,3-7-1,24-5-2,5-21 0,14-28 1,4-18-1,4-17 0,-2-25 0,27 1 1,-1-24 0,4-15-1,3-10 2,4-5-1,-37 53 0,41-58 0,-41 58 0,36-55-1,-8 14 0,1 16 1,-5 16-2,-4 17 1,-4 16-2,-3 11 1,-1 11-3,3-1-1,5-4-4,-6-13-13,24-4-17,-7-17 0,16-8 0,-3-16 0</inkml:trace>
  <inkml:trace contextRef="#ctx0" brushRef="#br0" timeOffset="3978.2295">8250 1459 113,'0'0'38,"-13"22"2,-5 16-4,-4 7-34,4 19 0,5-15-2,4-3-2,10-2-5,-4-24-25,21 0-7,-3-17 0,13-5-1</inkml:trace>
  <inkml:trace contextRef="#ctx0" brushRef="#br0" timeOffset="4461.8574">8392 1368 115,'-15'-49'41,"15"49"1,0 0-1,-9-55-40,9 55 0,0 0 0,0 0 0,0 0 0,0 0 0,47-13 0,-47 13 0,57 38 0,-24 3-2,1 9 2,-12 7-1,-9 10 0,-20-2 0,-4 5 0,-10-12-1,8-13 1,4-13-1,5-13 2,4-19-1,14 1 0,4-17 1,4-14-1,3-11 1,6-11 0,-31 52-1,36-57 1,-36 57 0,34-57 0,-34 57-1,36-48 0,-20 14 2,14 19-4,-11 11 1,6 23-1,-11 11-2,7 14 0,-1 3-4,2-6-9,14-1-8,-14-20-6,23 0-9,-6-17 0,14-6 1,-6-14 2</inkml:trace>
  <inkml:trace contextRef="#ctx0" brushRef="#br0" timeOffset="4976.6871">9331 1463 116,'-7'-30'40,"-27"15"2,-11 14-1,-11 15-37,-5 13 0,-2 8-3,8 7 1,5-1-1,26-3-1,17-4 1,16-10-1,15-9 0,14-10 0,9-10 0,4-8 0,4-9 1,-1-6-2,-5-9 2,-49 37-1,0 0 2,64-60-4,-64 60 2,0 0 0,42-48 0,-26 39-1,-16 9 1,-9 30-1,-15 13-1,3 28 0,-20 18 1,-3 23 0,-2 1 0,1 2-2,2-6 3,2 3-2,5-18 2,5-14-1,7-20 1,6-20 0,7-21 0,11-19 0,-12-20 1,12-19-1,5-19 1,3-13 0,7-11-1,7-9 1,6 1-1,5 2 0,8 5-1,4 1 0,10 14-4,-2 0-4,16 13-10,-69 55-5,67-59-6,-67 59-9,87-50-2,-87 50 3</inkml:trace>
  <inkml:trace contextRef="#ctx0" brushRef="#br0" timeOffset="5257.5033">9638 1455 14,'0'0'22,"68"-38"8,-68 38 10,50-26 2,-31 15 0,-19 11-2,11 12-27,-38 10-11,-13 15 0,-9-3-1,12 7 0,10-9-1,28-3 0,19-9 0,16-8 1,13-6-1,8-6 0,3-3 1,0 0-1,-8 1 1,-9 4-1,-14 8 1,-19 8-1,-18 7-1,-17 9 1,-11 4-2,-9 3-1,0 4-4,-12-9-10,22 3-7,-15-22-3,33 2-13,-3-20-3,22-12 2,3-17 1</inkml:trace>
  <inkml:trace contextRef="#ctx0" brushRef="#br0" timeOffset="6177.9564">11146 1440 88,'0'-12'37,"0"12"1,-16 5 0,-6 9-35,8 12 0,-4 1 1,4 8-1,-3 2 0,4 3 0,2-4-1,5-3 1,6-4-1,8-6-1,8-7 0,11-8-1,5-10 1,9-9-1,4-9 1,3-5 0,-4-4-1,-4-4 1,-7-1-1,-9 4 1,-6 7-1,-8 7 0,-10 16 1,0 0-1,-14 17-1,2 8 1,-1 9 0,3 6 0,2 3 0,6 2 0,6-5 0,10-8 1,9-12-1,9-11 1,6-12 0,6-13 0,2-13 0,-1-13 0,-3-7 0,-6-9-1,-36 58 1,31-59-1,-31 59 0,19-60-2,-19 60-2,17-50-2,-17 50-11,0 0-8,15-63-8,-15 63-7,25-33 0,-7 29 2</inkml:trace>
  <inkml:trace contextRef="#ctx0" brushRef="#br0" timeOffset="6505.5753">12003 1648 98,'-3'21'38,"-1"-9"1,22-2-1,13-14-35,6-5 1,5-10-1,6-7 0,1-9-1,0-3 1,-49 38-1,0 0-1,49-61 1,-49 61-1,0 0 1,5-51-1,-37 32 1,-9 21-1,-22 15 0,0 20 0,-15 7-1,12 13 0,9 4 0,31 2 1,31-17-3,27-11 1,33-16-8,13-21-10,53-4-5,1-21-7,37-3-9,3-9-2,21-4 0</inkml:trace>
  <inkml:trace contextRef="#ctx0" brushRef="#br0" timeOffset="7098.4095">13847 1482 102,'-40'-4'40,"3"17"0,-13 5-1,6 1-36,-5 20-1,6 7 1,4 5-2,9 1 1,11-3-1,18-8 1,18-17 0,22-17 0,19-19-1,15-16 1,11-19 0,9-15-1,-47 26 1,6-2-1,-52 38 0,90-90-1,-90 90 0,78-87-1,-78 87 1,57-81-1,-57 81 0,37-60 2,-37 60 0,0 0 0,-3-30 0,-12 57 0,-7 18-1,-2 25 0,4 11-2,13 11-1,11-6-4,18-15 0,19-25-5,-4-26-9,21-3-8,-12-18-11,10-5 2,-11-18 0,6-9 3</inkml:trace>
  <inkml:trace contextRef="#ctx0" brushRef="#br0" timeOffset="7254.4185">14615 1556 92,'17'-41'38,"-17"11"-1,0 30 3,-16-3-29,5 29-3,-18 18-4,8 10-1,-2 5-3,10 1 1,6-7-3,6-12-1,13-9-8,-12-32-12,41 0-16,-8-22-1,13-9 0,-3-19 1</inkml:trace>
  <inkml:trace contextRef="#ctx0" brushRef="#br0" timeOffset="7410.4275">14805 1265 108,'0'0'41,"-25"-71"-1,25 71-7,-12-58-55,12 58-13,0 0-5,0-54-2,0 54 0</inkml:trace>
  <inkml:trace contextRef="#ctx0" brushRef="#br0" timeOffset="7816.0509">15380 1485 109,'-44'-8'41,"2"9"1,-16-1-1,-4 4-38,4 10 0,3 10 0,2 9 0,5 13-1,9 9-1,11 0 0,18-2-1,18-7 0,19-18 0,18-20 0,17-20 1,16-22-1,-78 34 1,93-65 0,-46 20 2,5-4-5,-1-6 4,5-3-4,-10-5 2,3 1 0,-9 6 0,3 3 0,-43 53-1,56-78 4,-56 78-3,2-14 0,-9 29 0,-4 30-3,-15 38-12,-12 22-6,11 31-5,-5-8-6,32-8-11,32-55-1,37-20 1</inkml:trace>
  <inkml:trace contextRef="#ctx0" brushRef="#br0" timeOffset="8299.6788">16992 818 97,'0'0'41,"-60"-45"0,60 45-1,-72 23-36,72-23-1,-60 69-1,-16 44 0,7 23-2,28 16 1,28 3-5,35-15-4,43-19-23,15-36-8,17-55 0,-9-26-3</inkml:trace>
  <inkml:trace contextRef="#ctx0" brushRef="#br0" timeOffset="8814.5085">17459 1006 81,'0'0'44,"-3"-75"-4,3 75 2,0 0-24,-12-51-17,12 51 1,0 0 1,-25 47 1,22 19-3,-20 33 1,-1 8 0,-1 2-2,9-2 1,-1-15-2,9-11 1,-1-25-2,11-20 3,6-17-1,4-14 0,3-13 0,2-10 0,0-8 1,2-8-1,-19 34 1,0 0-1,33-64 1,-33 64-1,29-47 2,-29 47-2,0 0 1,56-62-1,-56 62 0,28-20-1,7 4 0,5 16 1,-12 13-2,3 12 2,-18 13-1,-13 10 1,-23 1-1,-19-2 1,-9-3-1,-4-5 0,-1-7-2,1-13-4,25-6-13,-1-22-3,39-3-6,0-14-12,35-6 0,7-13 1</inkml:trace>
  <inkml:trace contextRef="#ctx0" brushRef="#br0" timeOffset="9157.7283">17942 1429 101,'-6'31'41,"-21"-2"0,-3 8 0,8-4-40,3 5 2,5-2-1,9-2 0,8-4 0,7-7-1,11-9 0,11-10 0,11-15 0,9-9-1,4-14 1,4-5 0,-60 39 0,64-52-1,-64 52 2,56-54-2,-56 54 2,48-47-2,-29 16 0,-2 18 0,-17 13-1,-8 15 1,-12 10-3,8 14 1,-2 4-3,13-1-2,26-17-12,2-24-5,39-9-6,-66 8-10,79-32 0,-29 6 0</inkml:trace>
  <inkml:trace contextRef="#ctx0" brushRef="#br0" timeOffset="9376.1409">19160 969 108,'32'-50'44,"-32"50"0,0 0 0,0 0-42,-42 50-1,-11 40-1,-1 31 0,4 1-3,17-9-2,23-16-8,10-31-10,31-25-8,2-36-8,15-22-2,-48 17 1,54-46 4</inkml:trace>
  <inkml:trace contextRef="#ctx0" brushRef="#br0" timeOffset="9563.3517">19422 1100 100,'34'-77'40,"-34"77"2,0 0 1,14-49-38,-16 62 0,-26 39-3,-9 44 0,-15 31-3,0 5-1,12-2-14,7-28-6,33-14-10,1-38-9,21-17-2,3-23 1</inkml:trace>
  <inkml:trace contextRef="#ctx0" brushRef="#br0" timeOffset="10343.3967">19404 1433 95,'11'11'40,"12"-8"1,-1-7-1,15 0-36,-37 4-2,0 0 0,66-15 1,-66 15-2,57-14 1,-57 14-1,59-19 1,-59 19-2,53-26 2,-53 26-1,0 0-1,57-48 0,-57 48-1,0 0 1,0 0 1,7-49 0,-7 49 0,-40 7-1,-8 7 1,-8 16 2,-7 11-2,13 14 1,7 7-2,28 3 0,20-13 0,34-25-1,19-15-1,10-18-2,16-10-3,-84 16-14,92-46-5,-43 18-8,6-3-7,-6-6-2,3-4 3</inkml:trace>
  <inkml:trace contextRef="#ctx0" brushRef="#br0" timeOffset="10530.6075">20322 1086 104,'0'0'42,"24"-48"0,-24 48 2,0 0-39,-9 17-2,-24 37-1,1 29 0,-6 18-3,2 4-1,7-2-5,4-17-11,21-17-8,-9-32-10,16-13-5,-3-24-2,0 0 3</inkml:trace>
  <inkml:trace contextRef="#ctx0" brushRef="#br0" timeOffset="10702.2174">20059 1437 121,'0'0'43,"5"-56"0,-5 56-3,25-56-37,-25 56-4,53-52-2,-53 52-10,73-50-9,-73 50-6,86-36-5,-39 22-9,3 0-3,4 1 3</inkml:trace>
  <inkml:trace contextRef="#ctx0" brushRef="#br0" timeOffset="11669.4732">21063 1413 97,'0'0'37,"0"0"2,0 0-6,9-50-29,-9 50-2,0 0 1,-3-10 1,-8 25-1,3 16 1,-10 8-2,3 14 0,-10 4 0,7 2 0,-4-4-1,10-10 0,2-15 0,4-7-1,2-11 1,4-12-1,0 0 1,17-13-1,-8-7 1,1-8-1,2-5 1,0-13-1,-12 46 1,19-54-1,-19 54 1,20-65-1,-20 65 2,34-63-5,-34 63 3,39-63-2,-39 63 1,52-51 1,-52 51 0,57-42-1,-57 42 0,66-26 3,-66 26-1,59-6 0,-36 14 0,23 24-2,-19 13 0,-14 10 1,-24-1-1,-11 5 1,-16-6-1,-2-4 0,-4-11 0,3-9 1,4-5-1,6-7 1,5-5 0,7-5 1,3-5-1,6-2 0,10 0 1,-15 1-1,5 7 0,-7 12 1,-7 12 0,-6 13-1,-7 10 1,-10 17 0,-3 5-1,-4 10-1,3-6 2,7-4-3,15-14 0,12-16-3,27-12-5,11-37-11,42-4-3,-3-36-8,27 0-7,1-24 0,12-6-1</inkml:trace>
  <inkml:trace contextRef="#ctx0" brushRef="#br0" timeOffset="12137.5002">21692 1402 95,'0'0'39,"0"0"1,0 0-2,0 0-32,0 0-1,-46-9 0,21 27-1,-9 8-2,0 12 1,-7 5-1,6 10 0,-3 4-1,13 7 1,16-14-1,17-9 0,17-17-1,19-14 1,14-13-1,12-14 1,4-13 0,2-15-1,-6-7 0,-70 52 0,53-61 0,-53 61-1,35-61 0,-35 61-2,3-59-1,-3 59-2,0 0-6,-30-65-11,30 65-4,0 0-12,-23-46 0,23 46-1,0 0 4</inkml:trace>
  <inkml:trace contextRef="#ctx0" brushRef="#br0" timeOffset="12324.711">22238 1429 115,'3'18'41,"-21"8"1,-16 1-2,2 7-38,0 0-1,8 3-1,7 0-3,7-2-2,20 0-14,-6-15-5,27 0-13,-10-12-3,18-5-1,-8-13 1</inkml:trace>
  <inkml:trace contextRef="#ctx0" brushRef="#br0" timeOffset="12761.5362">22419 1438 118,'0'0'43,"0"0"1,0 0-3,0 0-38,12-42-1,-12 42 0,17 11 0,-3 11-2,-1 2 0,0 8 0,-14 6 0,-2 6 0,-13-1 0,-5-4 0,2-2 0,-3-9 0,8-8 0,6-9 0,8-11 0,24-20 0,5-6 0,10-11 0,-39 37 0,52-49 0,-52 49 0,57-55 0,-57 55 0,60-54 0,-60 54 0,49-44 0,-26 19 0,4 18 0,-11 11 0,-7 18 0,-4 9 0,-2 14 0,-1 0 0,10-6-6,21-16-8,-3-26-5,34-5-5,-64 8-4,60-34-5,-60 34-7,77-46 1,-77 46 1</inkml:trace>
  <inkml:trace contextRef="#ctx0" brushRef="#br0" timeOffset="12948.747">23329 1200 112,'35'-60'41,"-35"60"1,0 0-1,0 0-37,-21-19-1,-8 56-1,-15 28-2,-4 34-1,-12 11-3,11 1 0,16-5-13,5-32-7,35-34-11,-12-21-5,5-19 0,0 0 2</inkml:trace>
  <inkml:trace contextRef="#ctx0" brushRef="#br0" timeOffset="13369.9713">23082 1522 109,'-3'-58'38,"3"58"1,11-47 0,-11 47-35,30-46-3,-30 46 0,57-35-1,-57 35 0,70-24-1,-70 24 1,76-7 0,-76 7 1,78 3 1,-78-3 0,69 5 0,-69-5 1,58 10 1,-58-10-1,0 0-1,61 20 0,-73-2-2,-13 2 2,-9 1-3,9 3 1,11-2-1,21 3 2,12-6-2,16 2 1,3-1 0,0-3 0,-5-1 0,-7 1 1,-8 2-1,-10 3 0,-12 0 0,-9-1 1,-6 3-2,-7-5 0,2 1-5,-10-10-10,20 2-6,-12-15-3,26 3-9,2-11-8,14-5-1,2-9 2</inkml:trace>
  <inkml:trace contextRef="#ctx0" brushRef="#br0" timeOffset="13681.9893">23938 1060 112,'0'0'44,"49"-73"0,-49 73-2,53-44-40,-53 44 0,51-1 0,-51 1 2,46 42-1,9 15-3,-15 32 0,-1 15 0,-19 8 0,-9 6 0,-25-3 0,-12-8 0,-16-19 0,0-24 0,4-13 0,-6-19-11,14-2-8,-17-24-5,24 4-4,-21-21-8,17-1-6,-11-11-2,1-7 3</inkml:trace>
  <inkml:trace contextRef="#ctx0" brushRef="#br1" timeOffset="19298.2185">1218 3562 78,'0'0'37,"-5"-14"-3,5 14 2,-25 4-31,14 10-2,-7 6 0,0 9-2,-5 5 1,4 1-2,3 1 2,5-3-1,6-5 0,10-6 2,6-12-1,12-6-1,7-12 0,4-4 0,-1-6 1,3-2-2,-6-5 0,-1 0 0,-11-2 1,-7 3 0,-11 2 0,-6 5 0,-7 4 0,-10 6 1,-3 7-1,-5 10 0,-3 6 0,0 9-1,2 2 1,5 3-2,8 0 2,5-3-1,10-3 0,8-7 1,11-6-1,9-10 0,7-7 1,5-7 0,5-6-1,-1-5 0,-1-4 0,-5 0 0,-6 1 0,-7 4 1,-9 2-1,-10 8-1,-2 13 2,-26 2 0,1 10-1,-3 5 0,-3 5 1,-2 2-1,3 3 0,6-3 1,8-2-1,7-5 1,9-17-1,12 13 1,8-16-1,9-7 0,3-4 0,2-1 0,-2-3 0,-2 0 0,-6-1 0,-7 5-1,-10 3 1,-7 11 0,-15-7 1,-1 13 0,-9 4-1,-1 4 2,-2 4-1,2 2 0,4 2 0,5-1 0,8-2-1,5-6 1,9-3-2,-5-10 0,28 0-1,-6-11-1,6-5 0,1-8-1,3 1 0,-1-3-1,-1 3 2,-5 3-1,-4 9 3,-21 11 0,12 4 1,-16 9 0,-6 7-1,-5-8-7,11 17-11,-13-22-5,14 3-14,3-10 0,1-12-1,7-10-1</inkml:trace>
  <inkml:trace contextRef="#ctx0" brushRef="#br1" timeOffset="44056.212">2590 3118 86,'7'-18'37,"-7"18"1,0 0 0,0 0-34,0 0 0,-4 30 1,-6 7-2,-4 19 0,-13 13 0,-3 17-2,-8 6 2,-1 8-2,-2-3 1,5-6-1,8-12 1,13-13-2,18-14 1,17-17 0,20-18-1,17-13 1,16-14-2,7-8-2,6-6 0,0-11-3,7 11-13,-19-16-20,4 11 0,-18-7 0,-5 9-2</inkml:trace>
  <inkml:trace contextRef="#ctx0" brushRef="#br1" timeOffset="44259.0185">3307 3547 97,'-12'14'39,"4"19"0,-9 0-3,3 12-34,-3 8 1,3 7-1,-1 4-2,2-2-2,11 3-7,-7-22-27,23-8-1,0-25-2,18-11-1</inkml:trace>
  <inkml:trace contextRef="#ctx0" brushRef="#br1" timeOffset="44415.0235">3300 3210 80,'-37'4'32,"2"-2"-12,19 4-20,16-6-33,15-1-2,7-7 0</inkml:trace>
  <inkml:trace contextRef="#ctx0" brushRef="#br1" timeOffset="49292.8081">3731 3627 74,'0'0'38,"0"0"-3,2 10 1,-12 2-33,4 9-1,-6 7 1,2 10 0,-7 4 2,3 7-2,-5-1 1,5 0 0,0-8-2,4-4 0,4-12 0,6-10 0,0-14-1,18-10 0,1-14 0,7-11 0,5-9 1,5-7-1,3-4 0,2 1 0,-1 3-1,-4 12 1,-4 9-1,-6 11 1,-5 16-2,-5 15 2,-5 12-1,-4 9 0,-3 9 0,0 3-2,3 3-1,0-11-4,15 5-30,-6-30-2,16-4-1,2-25 0</inkml:trace>
  <inkml:trace contextRef="#ctx0" brushRef="#br1" timeOffset="49511.2151">4524 2995 94,'0'0'39,"-20"7"2,9 34-3,-6 12-33,4 18-4,3 10 1,5 8-1,3 5 0,3 0-1,6 0-2,1-9-2,10 1-9,-6-28-26,11-3 1,-5-22-1,9-9-2</inkml:trace>
  <inkml:trace contextRef="#ctx0" brushRef="#br1" timeOffset="49807.6246">4835 3343 94,'-28'-6'38,"12"30"2,-11-1-1,8 3-36,-7 12 0,4 5 0,-1-1 1,4 0-2,2-4 1,7-2-1,4-5 0,8-2-1,7-6 0,9-5-1,8-4 0,7-3 1,6-1-1,3-1-1,4-2 0,-1 0-2,2 8-7,-15-11-27,8 12-4,-14-7 1,4 4-3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8:16.4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5T23:49:28.893"/>
    </inkml:context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6212 2891 45,'0'0'30,"12"-2"3,-12 2-1,7 22-17,0 10-7,-12 4 0,7 22-2,-10 10-2,1 18-1,-7 7-1,-1 7 0,-4 0-1,-2-2-2,3-5-1,0-18-7,14-6-25,0-20 0,12-11-1,2-21 0</inkml:trace>
  <inkml:trace contextRef="#ctx0" brushRef="#br0" timeOffset="202.8065">6084 3628 87,'-33'-12'37,"11"11"1,1-5-1,21 6-33,11-4-2,18-8-2,16-9-1,12-11-3,19 0-5,-1-21-24,18 2-1,-4-15-1,0 6-1</inkml:trace>
  <inkml:trace contextRef="#ctx0" brushRef="#br0" timeOffset="561.618">6830 2791 86,'0'0'36,"-29"16"-1,16 22 3,-7 6-33,4 18 0,-1 7 0,-2 15-1,-1 5 0,2 4-1,1-5-1,3-5 0,0-10 0,6-11-2,2-12 1,5-13-1,4-13 1,8-15-2,5-14 0,8-11 2,3-11-1,3-7 1,2-5-1,1-1 1,-4 1-1,-3 8 1,-5 9-1,-5 13 0,-4 13 1,-4 12-2,-3 9 1,-3 10-2,2 6 0,-1 1-3,9 4-2,-9-16-17,20 8-14,-5-18 0,13-1-1,-4-19 2</inkml:trace>
  <inkml:trace contextRef="#ctx0" brushRef="#br0" timeOffset="1123.236">7210 3450 87,'-3'14'36,"3"-14"-2,11 29 1,1-15-32,14 2 1,5-6-1,12 2 1,1-11-1,6-1 0,-3-9-1,3-3 1,-7-7-1,-5-4-1,-12-4 0,-11-2 0,-14 1-1,-11 3 1,-15 2 0,-8 8 0,-9 6 1,-4 12 0,-2 10 0,4 10 1,7 8-1,8 7 0,14 4-1,15-1-1,16-2-1,13-9-3,28 4-13,0-27-9,24 3-14,-2-17 0,14 3 0,0-18-1</inkml:trace>
  <inkml:trace contextRef="#ctx0" brushRef="#br0" timeOffset="1762.8565">8622 3521 70,'11'17'36,"9"-22"-1,12-1 1,7-17-28,15 0-5,4-14 2,9 2-1,-5-7-1,-5 6 0,-10 0 0,-9 3 0,-17 6-1,-15 6 0,-18 9 1,-15 10-1,-11 3 0,-9 8 0,-4 8-1,-3 10 1,2 7 0,10 7-1,4 3 0,16 3-1,13 2 1,15-4-2,16-5 0,15-9-1,23-4-4,6-23-10,29 10-12,-9-24-12,16 1 2,-6-19-1,8 2 0</inkml:trace>
  <inkml:trace contextRef="#ctx0" brushRef="#br0" timeOffset="2230.8715">9767 3274 94,'-40'-3'38,"6"10"1,-11-9-3,1 11-32,-2 4 0,2 9 0,-4 2-1,4 10 0,2 0-1,8 3 0,6 1-1,14-3-1,13-6 1,15-12 0,16-11-1,16-13 0,13-14 1,11-8-1,5-12 1,2-4-1,-6 0 1,-7 3-1,-13 6 1,-12 9-1,-19 12 0,-20 15 0,-13 32 0,-20 13-1,-16 17 1,-12 14 0,-8 15 0,-5 11 0,2 5 0,6-3 0,11-11 0,12-12 1,20-16-1,18-20 0,21-21 0,18-21-1,18-20-1,13-20 0,15-10-3,6-19-3,17 3-12,-19-25-10,11 13-8,-18-10-2,0 13 0,-16-6 2</inkml:trace>
  <inkml:trace contextRef="#ctx0" brushRef="#br0" timeOffset="2652.085">10424 3255 101,'0'0'40,"0"0"0,-14 18-1,3-1-35,-9 12-1,-3 3 0,0 10-1,-1 0-1,5 7 0,5-2 0,8-6-1,11-6 1,11-10-1,12-8 1,10-13-1,8-10 0,8-11 1,2-9-1,2-9 0,-4-7 1,-6-1 0,-8-2-1,-8 5 0,-9 7 0,-8 10 0,-15 23 0,0 0-1,-8 18 0,-7 16 0,0 12-1,0 2-1,7 8-1,2-8-5,20 9-10,-5-31-9,32 5-12,-1-23 2,23-1-2,-2-20 1</inkml:trace>
  <inkml:trace contextRef="#ctx0" brushRef="#br0" timeOffset="2979.6955">11295 3404 107,'-40'-10'39,"-2"20"1,-16-1-1,0 14-35,3 7-1,8 8-1,8 0 0,12 4-1,14-5 1,15-5-2,14-8 1,16-7-1,13-13 1,10-8-1,5-11 0,0-11 1,-1-5-1,-5-6 1,-10-2-1,-9 2 1,-12 2-1,-11 10 0,-12 11 0,0 14-1,-23 8 1,6 11-1,0 8-1,3 5 0,8 2-2,7-7-3,20 2-8,0-29-8,32 3-9,-2-28-6,18-4-2,-4-24 3</inkml:trace>
  <inkml:trace contextRef="#ctx0" brushRef="#br0" timeOffset="3182.502">12051 2851 99,'-25'-7'39,"-1"37"-1,-22 12 1,11 30-32,-13 10-5,4 11 1,5 7-2,5 2-3,10-2-1,5-13-4,19 1-14,-9-30-12,16-7-5,-5-28-1,9-8-1</inkml:trace>
  <inkml:trace contextRef="#ctx0" brushRef="#br0" timeOffset="3478.9115">11637 3325 109,'-13'-5'40,"19"16"2,-6-11-3,26-3-36,11-3 0,12-1-1,9-1 0,8-3-1,0 0 1,-4 1-2,-9 4 1,-7 5-1,-10 9 1,-12 8-1,-16 7 0,-13 12 0,-9 5 0,-4 6-1,-3 3 0,0 0-2,5 1-1,1-15-6,22 4-11,-7-39-7,24 17-11,-3-33-1,16-5-1,-7-25 3</inkml:trace>
  <inkml:trace contextRef="#ctx0" brushRef="#br0" timeOffset="3619.316">12317 2923 107,'0'0'36,"-24"13"-1,17-3-12,14 13-59,0-5-1,18 8-1,1-7 0</inkml:trace>
  <inkml:trace contextRef="#ctx0" brushRef="#br0" timeOffset="4212.135">12538 3342 108,'-17'39'40,"-10"-7"1,11 14-10,-1-12-24,7 0-2,6-2-2,8-4-1,8-4-2,8-5-1,5-6 0,5-10-1,4-5-1,-4-8 2,0-7-1,-7-9 0,-5-6 1,-13-11 0,-5-3 1,-5-3 1,-6 6 0,1 5-1,-3 3 2,4 7-1,4 12 1,5 16 0,12 0-1,5 13 1,4-2 0,9 3-1,4 1 0,5 4 0,-1-7 0,-1 0 0,-3 0-1,-4 2 1,-8 1 0,-10 4 0,-11 3-1,-9 2 1,-9 4-1,0 0 0,1 0 0,2-3 0,8-5 0,12-8 0,14-14 0,16-10 0,13-12 1,8-10 0,7-9 0,2-3 0,-5 1 0,-4 5 0,-12 9 0,-15 15 1,-13 16-2,-15 14 0,-10 16-2,-8 3-4,7 15-10,-14-14-6,27 19-4,-13-32-7,35 5-8,8-20-3,28-5 4</inkml:trace>
  <inkml:trace contextRef="#ctx0" brushRef="#br0" timeOffset="4960.959">14518 3288 100,'0'0'39,"0"0"1,0 0-2,-8 10-35,-6 10-1,0 8 1,-8 6-1,0 6 1,-2 2-1,3 2 0,3-4 0,10-3 0,12-11-1,12-10 0,13-13-1,14-9 1,9-11-1,5-7 1,2-9-1,-2-5 0,-5 0 0,-7 4 1,-11 4-1,-11 6 0,-11 12 0,-12 12 0,0 10-1,-9 12 1,-1 10 0,-1 5-1,4 5 2,9 3-1,8-4 1,12-5-1,14-8 1,9-11 0,10-12 1,4-12-1,0-13 0,-3-11 1,-6-11-1,-8-5 0,-10-6-2,-10-2 1,-9 4-1,-7 4-3,-3 10-2,-5 3-4,12 24-9,-14-13-7,24 26-10,-8-7-4,17 13 0,-1-9 3</inkml:trace>
  <inkml:trace contextRef="#ctx0" brushRef="#br0" timeOffset="5148.165">15723 3283 98,'11'5'38,"3"13"1,-18-4-1,6 19-28,-14 0-4,2 6-2,-5 6-1,0 2-2,2-2 0,3-3-2,10-6-2,2-17-10,23 4-8,-6-33-5,26 3-10,-8-26-4,14 0 0,-9-24 2</inkml:trace>
  <inkml:trace contextRef="#ctx0" brushRef="#br0" timeOffset="5288.5695">15905 2844 109,'-29'-33'39,"15"22"-3,4-2-3,23-2-44,17 20-14,-4-16-13,25 11 1,-1-10-3,17 10 3</inkml:trace>
  <inkml:trace contextRef="#ctx0" brushRef="#br0" timeOffset="5506.9765">16418 2742 93,'11'24'39,"-23"-5"0,5 20 2,-18 7-34,8 12-2,-5 9-1,-1 13 0,-2 7-2,2 2-1,2-2-1,4-5-2,7-8-1,2-16-3,12-5-9,-5-37-9,23 0-8,-9-28-7,11-2-1,-10-25 2</inkml:trace>
  <inkml:trace contextRef="#ctx0" brushRef="#br0" timeOffset="5959.391">16213 3205 108,'-16'7'39,"-4"-2"2,19 14-1,1-4-37,26-10-3,18-5-1,15-10-3,17-3-2,0-14-4,20 6-14,-15-26-13,10 4-2,-19-19-1,1 4 5,-18-8 32,-10 1 5,-8 10 6,-23-6 13,5 29 15,-24 10 2,1 34 3,-25 12-2,-2 35-30,-13 12-4,-1 18 0,-5 9-1,2 7 0,4-6-2,8-5-1,10-15 0,13-14-1,13-18 1,11-19-1,15-19 0,9-16-1,8-16 1,4-9 0,1-6 0,0-5 0,-6 6 0,-7 6 0,-10 14 0,-12 12-1,-10 15 0,-8 8-4,5 17-9,-12-10-6,20 16-5,-15-24-6,31 11-7,2-23-6,22-3 2</inkml:trace>
  <inkml:trace contextRef="#ctx0" brushRef="#br0" timeOffset="6427.406">18386 2829 95,'6'-25'38,"-6"25"0,2-11-6,-9 31-28,-8 13-1,-4 18 0,-7 12 0,-2 18 0,-2 9-1,4 7 0,3-3-2,7-6-2,13-7-2,1-25-12,27 5-9,-9-35-15,18-9 1,-8-24-1,8-5 1</inkml:trace>
  <inkml:trace contextRef="#ctx0" brushRef="#br0" timeOffset="6630.2125">18071 3254 104,'-23'15'41,"6"-11"1,26 9-2,16-10-38,23-8-1,21-6-2,14-12-2,22-3-2,2-19-7,20 13-13,-21-28-14,7 5 1,-23-18-3,-8 4 3</inkml:trace>
  <inkml:trace contextRef="#ctx0" brushRef="#br0" timeOffset="6942.2225">19023 2561 93,'-37'55'41,"-15"10"0,8 26 0,-8 8-37,7 9 1,0 2-1,7-1 0,5-9-1,6-8-3,8-17 2,8-10-2,10-19 1,8-17 0,5-19 0,10-12-1,6-15 1,5-9 0,0-11 0,3-5 0,-1-3-1,-1-2 1,-6 12-1,-6 4 0,-4 10 0,-5 14 0,-13 7-1,16 24-1,-8 4-1,-1 3-3,13 10-7,-7-13-6,23 17-8,-14-28-8,21 6-5,-6-18-2,13 0 4</inkml:trace>
  <inkml:trace contextRef="#ctx0" brushRef="#br0" timeOffset="8346.2675">19373 3288 100,'0'0'41,"0"0"0,0 11 0,0-11-35,23 14-3,3-12 0,7 1-1,3-6 0,3-4-1,1-1-1,-3-3 1,-6-5-1,-5-3 0,-9-2 0,-7-2 0,-8 1 0,-8-1 0,-9 5 0,-8 3 0,-9 9 0,-6 12 0,-5 11 0,-3 11 1,-2 10-1,6 8 0,6 4 0,11 0 1,16-1-2,18-10 0,20-7-1,15-13-2,22-9-3,6-20-4,22 6-10,-15-31-7,19 9-10,-19-18 0,-1 11 1,-22-9 33,-16 2 5,-14 10 7,-27-9 10,1 39 9,-32-28 10,2 35 3,-21-6-2,3 26-31,-6 6-2,5 13-1,4 6-1,9 4-1,10-1-1,17-2 0,15-7 0,15-9-1,14-14 0,10-14 0,8-13 0,5-14 1,0-12-2,-5-11 1,-5-6 0,-7-10-1,-10-1 0,-8 1 0,-8 5 1,-7 6-1,-6 11 1,-3 10-1,1 9 1,0 16 0,0 0 1,10 11-1,3 3 0,5 3 1,4 1-1,3-2 1,5-1 0,0 1-1,-2-1 1,-2 2 0,-7 3-1,-6 3 1,-8 3-1,-9 6 0,-9 0 0,-4 0 0,-5 0 0,-1-3 0,1-2 0,2-8 0,9-5 0,11-14 0,0 0 0,11-7 0,9-13 1,4-9-1,6-8 1,6-6 0,1-4 0,-1 0-1,-2 2 1,-4 5-1,-3 9 0,-3 7 0,-3 11-1,-5 9-1,0 8-1,-1 3-1,5 9-3,-2-10-5,20 16-7,-15-22-5,25 15-8,-12-18-6,13 10 22,-10-16 11,0-2 6,-5 4 5,-19-14 10,9 20 5,-33-16 8,9 17 10,-23-6-20,4 19-11,-12 1-2,4 12-2,-3 5 0,6 5-1,8 2-1,8 0-1,11-4 0,11-6-1,10-8 1,8-12-1,9-14 1,3-9-1,2-10 0,4-9 1,-2-6 0,0-4-1,-3 0 1,-6 4-1,-5 8 2,-9 9-2,-7 12 0,-18 11 0,0 27 0,-18 14 0,-9 21-2,-13 16 2,-6 11 0,-7 10-1,-6 4 1,-4 3-1,-1-6 1,2-10-1,2-14 1,5-15 1,5-15-1,6-16 0,10-16 0,7-16-1,8-17 0,10-13-2,15-7-5,4-21-7,30 13-5,-8-23-4,34 25-6,-8-17-5,24 22-7,2-2 2</inkml:trace>
  <inkml:trace contextRef="#ctx0" brushRef="#br0" timeOffset="8486.672">21749 3711 102,'-13'-7'42,"3"6"-1,-11-14-3,10-4-25,11 19-32,-8-33-6,22 26-7,-20-14-8,6 21-4,8-22 2</inkml:trace>
  <inkml:trace contextRef="#ctx0" brushRef="#br0" timeOffset="14789.274">1402 5441 49,'0'0'34,"3"-12"1,-3 12-1,0 0-14,-23 3-16,11 9 0,-4 3-1,2 6-1,0 3-1,4 0 1,3-2-1,9 1 0,7-8 0,6-4-1,6-7 0,3-4 1,1-7-1,0-2 1,0-5 0,-7-1 0,-6-1 0,-6 0-1,-10 0 1,-5 4 0,-6 4 0,-6 5 0,-5 6 0,1 6 0,-2 8 0,3 4 1,3 5-1,5 0 1,5 0-1,9-3 0,8-4-1,7-7 1,5-6-1,5-9 1,4-6-1,3-6 1,-1-6-1,-1-1 1,-6-3 0,-4 1-1,-6 0 1,-6 4-1,-6 4 1,0 16-1,-23-8 0,2 14 1,-6 7-1,-2 7 1,-2 4 0,4 0 0,3 0 0,9-3 0,10-7 0,5-14 0,32 0-1,2-11 0,9-8 0,0 1 1,-1-2-1,-8 1 1,-10 4 0,-24 15-1,0 0 0,-34 4-2,-3 10-2,-4-12-7,15 13-12,-6-25-6,32 10-10,-5-22-2,29-2 1</inkml:trace>
  <inkml:trace contextRef="#ctx1" brushRef="#br0">8190 10332,'-35'0,"35"0,0 0,0 0,0 0,0 0,0 0,0 0,-58-46,58 46</inkml:trace>
  <inkml:trace contextRef="#ctx0" brushRef="#br0" timeOffset="73275.5803">2583 5171 61,'11'-3'34,"-11"3"-2,10 13-7,-10-13-14,-1 29-2,-4-6-2,6 14 0,-7 8-3,3 13 0,-4 5-3,2 6 1,1 4-3,-1-2-1,7 4-9,-5-17-24,10-6 1,-3-19-2,8-10 1</inkml:trace>
  <inkml:trace contextRef="#ctx0" brushRef="#br0" timeOffset="73540.7888">2196 5246 83,'0'0'39,"-8"-23"-1,33 11-1,15-11-34,19 0 1,9-5-3,14 3 1,6 1-4,2 4 0,-1 7-3,-10 5 0,-5 16-2,-21-5-15,2 19-13,-20-3 0,-1 9 0,-12-2 0</inkml:trace>
  <inkml:trace contextRef="#ctx0" brushRef="#br0" timeOffset="74242.8113">3160 5359 46,'6'16'34,"4"3"1,-5-4 0,5 13-18,-12-8-6,6 13-3,-11-3-2,4 10-1,-10 0-1,0 2 0,-3-1-2,1-4 1,0-9-1,4-3-1,2-10 1,9-15-1,0 0 1,7-16-2,6-9 1,3-6 0,3-8 0,2-6-1,2-3 1,0-2-1,1 5 1,-2 3-1,2 7 0,1 6 0,3 8 1,3 10-2,5 5 1,2 6-1,3 4 1,3 5 0,2 1-1,2 0 0,-1 0 0,-4-1 0,-4-2 1,-4-3-1,-7-3 0,-7-2 1,-8-3-1,-13 4 1,-4-12 0,-10 8 1,-8 1 0,-8 8-1,-4 3 1,-5 11 0,-5 10 0,-1 7 1,2 7-1,6 1 0,7 1 0,10-4 0,14-6-1,16-12 1,16-14-1,16-14 0,12-14 0,11-12 1,5-10-1,-1-6 0,-6-5 1,-8 1 0,-12 4-1,-14 8 1,-13 10-1,-14 15 0,-15 16 0,-8 15 0,-7 14-1,-2 10 1,-1 10-1,4 3 1,9 0-2,10-4 0,18-9-2,11-14-3,22-4-4,-3-22-28,24-1 1,-5-16 0,8 0-1</inkml:trace>
  <inkml:trace contextRef="#ctx0" brushRef="#br0" timeOffset="74539.2208">4317 5565 85,'-21'31'38,"-8"-3"0,10 9 1,-3-8-33,10 2-1,3-8 0,12-6-3,8-12 0,9-9 0,8-11-1,6-8 0,3-8 0,1-6 0,-1-4-1,-3-1 1,-5 2-1,-6 5 0,-6 8 0,-5 7 0,-12 20 0,0 0-1,6 11 0,-12 15-1,1 14-2,-2 1-1,10 16-5,-8-14-21,22 12-6,2-19 0,19-3-1</inkml:trace>
  <inkml:trace contextRef="#ctx0" brushRef="#br0" timeOffset="74851.2308">5098 5464 92,'-13'-13'39,"-17"3"1,2 19-1,-10-6-34,8 13-3,4 5 0,8 3 0,9 1-1,10 0-1,13-3 0,8-6 0,8-3 0,3-4 0,2-2 0,-4 0 0,-4 3 1,-11 3-1,-10 5 1,-8 8-1,-10 0 0,-6 5 1,-3 0-2,1-3 0,5 0-3,-1-22-22,20 4-12,3-22 0,19 0-3,5-19 1</inkml:trace>
  <inkml:trace contextRef="#ctx0" brushRef="#br0" timeOffset="75100.8388">5945 4787 91,'-39'-42'39,"0"27"1,-21 11-10,1 32-25,-9 22 0,6 22 0,2 13-2,9 14 0,14 4-1,13 0-2,16-1 1,13-10-4,18-3-4,-2-24-23,14 4-10,-7-27 3,4-5-4</inkml:trace>
  <inkml:trace contextRef="#ctx0" brushRef="#br0" timeOffset="76286.4768">5371 5487 69,'-11'-19'41,"11"19"-1,22-8 1,14 12-15,4-7-23,15 0-2,9-4-1,7-6-3,8 4-2,-5-9-2,7 9-2,-14-7-1,0 11 1,-18-6 3,-10 9 2,-13 3 3,-26-1 6,10 13 1,-29-5 2,-3 13 2,-17-2-2,5 12 0,-8 4-3,4 6 0,3 3-2,10 2-1,8 0 0,13 2-1,13-9 0,13-8 1,13-12-2,6-11 1,7-13-1,3-10 0,-4-9 0,-4-12-1,-9-7 2,-12-3-3,-14 1 2,-7 1-1,-9 2 2,-2 6-1,-5 4 0,3 5 0,7 6 0,8 8 0,11 5-1,8 3 2,6 4-1,6 2 0,4 2 0,5 4 0,-3 3 1,-5 0-1,-4 3 1,-7 5-1,-8 4 1,-7 6-1,-10 4 1,-12 5-1,-5 3-1,-4 4 1,-4 0 0,2 0-1,3-6 1,4-7 1,9-12-1,8-19 0,0 0 0,22-6 0,-6-18 0,5-9 1,1-6-1,-1-4-1,-2 1 1,0 0 1,-3 3 0,-3 4-1,2 5 0,1 5 1,3 3-1,4 5 1,5 3-1,5 3 0,4 2 1,5 2-1,2 3 0,-2 1 1,-5 3-1,-5 4 0,-7 4 0,-10 5 0,-11 5 0,-8 4 0,-10 7 0,-4 2 0,-2 3 0,-5 1 0,6-3 0,1-2-1,10-5 1,5-9 0,3-16 0,22 1 0,0-17 1,8-8-1,1-9 0,5-4 1,-4-4-1,0 3 0,-7 2 1,-5 7-1,-10 11 0,-10 18 0,0 0 0,0 0 0,-10 18 0,3 1 0,0 1 0,5 0 0,6-5-1,9-9 1,9-6 0,9-7 1,5-6-1,1-3 1,1-5 0,0 3 0,-6 0 0,-4 9-1,-11 9 1,-9 12-1,-10 12 1,-5 9-2,-6 11 1,-2 8-2,-3 4 0,0-2-5,11 7-9,-14-24-12,24 4-14,-3-19 2,16-5-3,4-21 3</inkml:trace>
  <inkml:trace contextRef="#ctx0" brushRef="#br0" timeOffset="76926.0973">7649 5645 69,'0'0'38,"-11"-3"-1,11 3 1,0 0-31,0 0-2,21-4-1,8-2 0,7-8-1,11-1 0,6-9-1,3-3 0,0-3-1,-6-1 0,-11 0 0,-11 3-1,-17 7 1,-20 6-1,-15 10 0,-15 11 0,-16 11 1,-9 11-1,-5 11 0,2 6 1,5 4-1,15 6 1,17-2-2,23-7 2,29-5-7,21-22-9,31 5-23,11-22 2,24-1-3,1-18-1</inkml:trace>
  <inkml:trace contextRef="#ctx0" brushRef="#br0" timeOffset="77253.7078">8494 5501 88,'-47'9'39,"-16"3"-1,10 21 2,-10 1-34,18 12-2,9 1-1,19-4 2,15-6-3,19-10 1,22-17-1,17-14-1,13-18 0,11-18 0,4-15 0,-1-9-3,-4-14 3,-7-6-3,-13-1 1,-14 1 1,-14 4-1,-12 12 1,-11 16-1,-13 19 1,-11 26 0,-9 26-1,-10 30 2,-2 22-1,2 21-1,1 2-9,21 19-26,-1-13-2,23 2 0,7-22-1</inkml:trace>
  <inkml:trace contextRef="#ctx0" brushRef="#br0" timeOffset="77862.1273">10287 5603 64,'-28'-7'38,"-5"5"-1,-13-6 1,2 9-30,-11-4-1,7 12-1,-8 2-1,9 11 0,1 5-2,10 8 0,7 2-1,13 1 3,13-2-4,13-5 3,13-6-3,13-9 3,9-11-4,12-9 3,3-13-2,0-5-3,-4-6 2,-5-3-2,-7-1 2,-8 0-2,-10 1 2,-10 4-3,-8 7 3,-6 7 0,-2 13-1,-14-3 1,3 13-2,-3 6-1,7 14-4,-3-10-11,17 19-21,-2-9 3,20 5-3,2-12 1</inkml:trace>
  <inkml:trace contextRef="#ctx0" brushRef="#br0" timeOffset="78345.7428">10271 5813 74,'6'-29'39,"13"2"-3,0-21 3,14 0-32,-4-21 0,7-4-5,-7-7 0,-3-1 1,-5-1-3,-7 6 1,-7 9-2,-6 12 2,-7 16-2,-2 18 2,-5 24 1,-4 22-3,-3 25 3,-4 15-1,-1 19 0,0 7-1,3 11 0,6-3-1,12-1-7,2-18-27,27-10-2,7-20 0,21-15-3</inkml:trace>
  <inkml:trace contextRef="#ctx0" brushRef="#br0" timeOffset="78844.9588">11044 5652 65,'-35'2'39,"-17"-4"-1,-2 11 2,-19-5-27,4 18-5,-8 3-1,7 10 0,5 2-3,13 5 0,16-1 0,19 0-2,23-8 1,20-10 0,24-11-3,18-11 0,14-12 1,6-8 0,1-10-3,-3-7 1,-11-2-1,-13-1 1,-16 2 2,-18 6-4,-15 7 3,-14 8-2,-11 12 2,-10 13 0,-2 10-1,-2 5 3,2 7-3,8-1 2,13 2-5,8-11-1,27 3-19,5-25-13,25-7-1,3-20-5,17-3 5</inkml:trace>
  <inkml:trace contextRef="#ctx0" brushRef="#br0" timeOffset="79047.7653">11795 5104 61,'-27'19'39,"-15"19"0,4 31-1,-11 4-11,9 20-22,0 3 1,9 4-3,7-6-1,10-8-3,10-7-4,-3-25-24,16-2-8,-9-21 0,5-10-2</inkml:trace>
  <inkml:trace contextRef="#ctx0" brushRef="#br0" timeOffset="79219.3708">11367 5610 94,'11'-13'39,"15"16"0,3-4-4,13 5-36,12 7-4,0-10-28,17 11-3,-6-6-2,9 5-1</inkml:trace>
  <inkml:trace contextRef="#ctx0" brushRef="#br0" timeOffset="79562.5818">12242 5667 90,'-30'-11'40,"-3"9"1,-17-3 0,-3 13-35,-9 11 0,-1 10 1,-7 8-4,9 7 1,5 3 0,16 0-1,17-4 0,19-8 0,20-15-1,19-13-3,22-13 2,11-12 1,10-14-5,0-7 2,-3-6-1,-7-1 1,-9 1-1,-10 6 1,-15 9 1,-14 12-2,-20 18 2,2 18-1,-18 17 0,-6 8 1,-1 15-6,-9-9-21,17 14-11,-3-12-2,24 3 1,13-22-1</inkml:trace>
  <inkml:trace contextRef="#ctx0" brushRef="#br0" timeOffset="80295.8053">13514 5680 72,'-28'-15'39,"-2"11"0,-15-1 1,1 17-27,-16-4-6,7 17 0,-6 5-3,8 7 0,5 5 1,10 1-2,9-1 0,13 1-1,14-8 0,14-6 0,12-7 1,7-6-3,9-8 0,3-7 1,5-8-1,1-9 0,1-8-1,-1-8 2,1-10-3,-2-4 1,-3-2-1,-4-1 1,-6 6 0,-5 6-1,-10 9 2,-10 12-2,-12 16 2,-6 18 0,-11 13 0,-6 11 1,-2 9-1,0 3 0,7 6-2,5-7-3,18 5-6,-1-23-26,25-1-1,-1-20-1,16-5-2</inkml:trace>
  <inkml:trace contextRef="#ctx0" brushRef="#br0" timeOffset="80654.6168">14015 5742 94,'0'0'37,"0"0"3,3 10-1,-19 8-30,3 15-3,-11 4-1,1 5-2,-3 2 0,2-4 0,4-4-1,6-6-2,8-8 3,8-12-3,14-12 0,11-13 0,10-9-1,5-10 2,4-8-2,-1-5 1,-2-3-2,-1 3 1,-8 5 0,-8 9 0,-7 7 1,-9 11-2,-10 15 1,2 11 0,-3 12-1,0 8 1,7 10-4,1 0-2,18 15-17,-3-14-13,20 5 0,-1-16-1,17-1 1</inkml:trace>
  <inkml:trace contextRef="#ctx0" brushRef="#br0" timeOffset="80997.8278">14768 5767 94,'-37'-13'39,"5"16"2,-8 3-3,10 23-31,-2 1 0,9 9-3,4 0 0,13-3-1,13-9 0,12-9-3,11-14 1,12-12 1,9-14-3,6-15 3,5-10-3,0-9 0,-3-11 0,-4-2 0,-5-5 1,-10 6-2,-11 7 2,-11 17-3,-15 21 3,-13 20 0,-12 25 0,-10 23 0,-5 22 0,-2 5-3,12 18-11,-1-17-22,27-2-3,5-20 1,25-8-3</inkml:trace>
  <inkml:trace contextRef="#ctx0" brushRef="#br0" timeOffset="81465.8428">16163 5093 72,'-20'19'39,"1"19"-2,-9 6 2,2 20-34,-2 9 2,4 15-3,2 3 1,6 3-2,3-3-1,6-9-3,11-3-6,-4-22-30,18-7 0,-4-24 1,8-7-3</inkml:trace>
  <inkml:trace contextRef="#ctx0" brushRef="#br0" timeOffset="81653.0488">15747 5698 99,'-32'-19'40,"32"19"-2,0-23 1,38 8-35,21-7-4,17-7-2,22 1-6,0-18-25,21 6-6,-7-8 0,-1 6-2</inkml:trace>
  <inkml:trace contextRef="#ctx0" brushRef="#br0" timeOffset="82011.8603">16736 4964 78,'-34'23'40,"9"23"0,-10 5 2,10 17-33,-9 10-3,3 9-1,-2 5-1,1 3-2,2-4 2,5-8-1,5-13-2,6-12 1,11-15-2,12-17 3,11-14-2,10-17 1,8-16-1,7-9-2,3-5 1,0-6-1,-1 1 1,-5 3-3,-8 6 4,-7 10-4,-10 14 3,-17 7 1,10 23-2,-13 6 1,-3 7-1,-2 1 2,8 4-3,0-7-3,15 7-10,-4-21-22,21 1-2,-3-20 1,16-1-2</inkml:trace>
  <inkml:trace contextRef="#ctx0" brushRef="#br0" timeOffset="82386.2723">17144 5629 90,'5'10'39,"-5"-10"-1,22 24-4,-3-17-29,10-1-2,2-6 1,3 0-2,-1-7 0,-2-1 0,-3-5-1,-6-2-1,-7-3 1,-7-2-1,-8 0 1,-8 4-1,-11 4 0,-7 6 0,-13 9 1,-6 10 0,-7 10-1,-2 14 1,-1 4 1,7 7 1,7-2-2,14-2 2,18-6-3,17-9 2,24-10-4,15-16 1,19-2-8,-1-24-19,21 5-11,-10-13-2,7 5 1,-13-11 0</inkml:trace>
  <inkml:trace contextRef="#ctx0" brushRef="#br0" timeOffset="82557.8778">17712 5624 94,'-21'13'38,"-6"7"1,5 25-3,-8-5-28,5 8-2,1 2-1,6-2-2,6-2-2,7-11-5,16-1-21,-4-23-15,15-7 1,-1-18-2,11-4 0</inkml:trace>
  <inkml:trace contextRef="#ctx0" brushRef="#br0" timeOffset="82916.6893">17810 5401 94,'-15'7'38,"12"15"2,-1-6-2,12 6-39,10 6 1,4 3 1,-3 6-1,2 7 2,-6 3 0,-4 1 2,-10 2 0,-6-2 0,-6-1 0,-2-5 0,-2-7-1,1-9 0,0-7 0,7-9-3,7-10 0,0 0 1,14-18-3,0-2 4,3-9-3,5-5 0,6-9 0,4-1 1,4-3-1,4 2 0,0 1 2,2 5-4,2 9 0,-5-2-8,10 22-23,-19-3-8,5 10 1,-8-5-1</inkml:trace>
  <inkml:trace contextRef="#ctx0" brushRef="#br0" timeOffset="83649.9128">18930 5630 70,'-2'-11'39,"2"11"0,-21 13 0,7 7-29,-10-1-5,3 13 1,-4 1-3,3 5 1,0 1 1,8 0-2,6-3 1,10-4-1,12-8 0,11-10 0,10-8-3,9-8 1,6-11-3,3-7 4,-1-11-4,-3-4 1,-5-2-1,-7-3 1,-7 1 1,-8 6-1,-6 3 1,-6 8-2,-10 22 2,0 0 0,0 0-1,-19 24 1,8 10 0,-5 5 1,5 7 0,-1-1-3,10 5-1,1-16-9,21 4-23,-2-19-3,18-3 1,2-20-3</inkml:trace>
  <inkml:trace contextRef="#ctx0" brushRef="#br0" timeOffset="84008.7243">19681 5664 76,'-25'-1'38,"0"17"1,-12 5 1,6 14-23,-7 0-10,7 8-1,5-1-1,6-1-1,6-5 0,12-5-1,7-11 1,8-9-3,9-11-3,6-9 3,5-10-2,-1-5 2,3-10-3,-3-4 1,-2-4 0,-2 0-1,-2 2 3,-2 6-3,-3 4 3,-1 6-3,-1 14 2,-1 8 0,-1 11 0,-2 12-1,1 10-1,-3 1 1,7 11-4,-6-13-19,15 11-14,-2-14 1,15 3-1,-2-17-2</inkml:trace>
  <inkml:trace contextRef="#ctx0" brushRef="#br0" timeOffset="84242.7318">20428 5656 98,'-46'5'40,"-13"-1"1,9 16 0,-5 2-36,7 8 1,7 3-4,14 4 2,14-1-1,16-1-1,18-3-1,14-8-4,20 3-15,-4-20-21,20 2 1,-7-16-2,6 2-3</inkml:trace>
  <inkml:trace contextRef="#ctx0" brushRef="#br0" timeOffset="84897.9528">20690 5799 93,'-19'11'39,"12"6"4,7-17-5,9 16-29,9-11-6,11-5 2,7-7-4,7-3-1,2-2 1,1-4-3,-4-2 2,-6 0-2,-9-4 2,-9 1-2,-11 0 2,-9 1 0,-13 0 0,-10 3 0,-8 5 0,-9 7 1,-4 8 0,-3 9-1,-1 9 1,5 13 1,8 5-1,8 4 2,15-1 0,15 1 0,17-7 0,16-6-1,15-8 0,11-12 0,6-6-1,4-9-1,-1-5-2,-6-7 3,-9-5-4,-10 2 2,-12-2-2,-14 3 2,-8 3 1,-10 16-3,-12-8 3,-4 15 0,-5 12 0,-2 0 2,1 10 0,2-1-1,5 4 2,6-7-2,9-3 2,7-8-3,7-8 2,4-8 0,4-10-5,1-6 4,-1-7-3,-1-5 3,-5-4-2,-1-2 0,-4 1-1,-1 3 0,1 3 3,0 5-3,4 4 2,5 3-3,7 7 1,2-2-3,15 10-9,-6-17-18,21 10-8,-2-14-1,12 1-1</inkml:trace>
  <inkml:trace contextRef="#ctx0" brushRef="#br0" timeOffset="85085.1588">22097 5216 105,'-31'44'39,"-14"6"2,3 22-2,-11 5-34,9 11-2,1 0 0,7 2 0,7-3-4,4-13-2,19 3-25,-9-24-11,13-6 1,-3-25-1,11-8-3</inkml:trace>
  <inkml:trace contextRef="#ctx0" brushRef="#br0" timeOffset="85272.3648">21581 5729 118,'0'0'41,"-6"-17"1,27 15 0,10-3-41,13-1-1,12 0-1,5-3-2,13 11-20,-12-13-16,6 7-2,-17-7 0,3 7-2</inkml:trace>
  <inkml:trace contextRef="#ctx0" brushRef="#br0" timeOffset="85849.5833">22415 5723 92,'-28'7'39,"-15"-1"0,-2 10 0,-12-2-33,0 10 1,-4-1-2,3 4 0,6 0-1,13 2 0,10-2 0,17-3-1,19-7 1,15-4-4,16-7 2,10-4 0,6-6-4,4-4 2,-2-6-2,-2-5 3,-6-2-3,-9-2 2,-8-3-2,-7-1 0,-11 3 1,-3 3-1,-8 7 2,-2 14-3,-16-1 3,3 13-1,-1 12 2,-1 6-1,5 8-1,-1-4-4,19 16-15,-5-21-16,24 2-3,1-18-1,17-3 0</inkml:trace>
  <inkml:trace contextRef="#ctx0" brushRef="#br0" timeOffset="86021.1888">22865 5803 106,'-42'35'40,"5"16"2,-9-4-2,12 9-35,5-3-2,10-7-3,14-3-4,2-21-28,25-2-8,1-19 1,15-8-1</inkml:trace>
  <inkml:trace contextRef="#ctx0" brushRef="#br0" timeOffset="86348.7993">22984 5664 104,'7'13'41,"-7"-13"0,15 17-2,-5-12-34,3 2-1,-13-7-1,18 6-1,-18-6-1,11 5 0,-11-5-1,0 0 1,-1 15-1,1-15 0,-5 20 0,3-6 0,-3-2 0,2 3 0,-2-2 0,5-13 0,-5 20-4,5-20-8,0 0-26,-7-20-2,7 20 0,0-25-3</inkml:trace>
  <inkml:trace contextRef="#ctx0" brushRef="#br0" timeOffset="86894.8168">23187 5876 90,'0'0'39,"-10"15"2,-6-5 0,5 8-23,-7 1-12,-1 6-3,-4 3 2,-1 4-3,-2-2 1,4 1-1,4-3-1,4-4-1,5-6 1,6-7-1,3-11 0,28-9 0,-2-10 0,7-6 0,3-9 0,4-3 0,-2-5-1,-1-3 2,-5 1-2,-4 6 1,-6 7-1,-8 11 0,-14 20 2,0 0-1,0 0 1,-6 30-1,-8 6 1,-2 4 0,0 5-1,1-4-1,11-2-1,5-10-5,23 4-15,-7-26-15,27-4-4,0-19 1,16-3 0</inkml:trace>
  <inkml:trace contextRef="#ctx0" brushRef="#br0" timeOffset="87097.6233">23901 5354 114,'-35'51'40,"-14"12"1,3 26-8,-2-5-29,6 6-1,4-1 0,4-3-2,8-5-3,0-15-4,14 3-19,-11-26-13,12-6-2,-10-20 0,8-7 0</inkml:trace>
  <inkml:trace contextRef="#ctx0" brushRef="#br0" timeOffset="87409.6333">23383 5914 91,'3'-10'38,"8"12"1,0 0 2,12 10-25,-2-6-9,11 4-3,4-6 1,8-1-3,2-5 0,3-3 0,-3-3-2,1-1 0,-6-1-1,-4-1 2,-6 4-2,-9 5 1,-12 6 1,-7 8-1,-8 8 1,-9 6-1,-8 7 1,-4 5-1,0 0 0,-1-1-1,7-3-4,3-20-15,22 5-19,-5-19-1,23-6-1,-2-17 0</inkml:trace>
  <inkml:trace contextRef="#ctx0" brushRef="#br0" timeOffset="87550.0378">23964 5647 108,'-7'-13'38,"-7"6"0,14 7-5,-12 26-57,12-26-16,14 25 2,-2-11-3,9 8 1</inkml:trace>
  <inkml:trace contextRef="#ctx0" brushRef="#br0" timeOffset="87893.2488">24098 5956 106,'-2'15'39,"2"-15"2,8 20-1,6-13-36,10-2-1,4-2-1,7-5 0,0-2-1,4-7-1,-5-2-1,-2-6 2,-9-5-3,-7-4 2,-7-1-1,-7 2 0,-9 3 1,-10 4-1,-9 8 2,-11 14-1,-10 13 2,-2 11-1,-4 10 1,2 10 0,6 4 0,10 1-2,16 2 0,14-11-4,29 4-16,5-23-19,26-3-3,3-20 2,17-4-2</inkml:trace>
  <inkml:trace contextRef="#ctx0" brushRef="#br0" timeOffset="88189.6583">24779 5715 108,'-38'-2'42,"2"19"2,-8 0-3,9 8-36,5 3-3,12 3 1,12-1-1,10-2-1,15-1 1,8-7-1,4-1 0,1-3 0,0 0 1,-6 0-2,-10 5 0,-9 2 0,-12 4 0,-10 4 0,-13 3 0,-10 1 0,-12 2 0,-12-6-3,0 8-12,-23-23-19,10 7-8,-17-17 1,-5-2-2</inkml:trace>
  <inkml:trace contextRef="#ctx0" brushRef="#br0" timeOffset="89094.4873">1613 7688 64,'0'0'37,"0"0"-1,-10-3 1,-9-4-25,19 7-1,-31 10-3,15 3-1,-8 3-3,4 7-1,-1 2-1,4 2-1,4-2 0,7-1 0,10-6-1,8-8 1,11-10 0,10-9-1,6-8 1,3-5 0,-3-4 0,-2 1 0,-10 1 0,-8 4 0,-17 9 0,-2 11 0,-32 8 1,0 9-1,-1 5 1,-3 1 0,7 1-1,7-1-1,11-6 1,11-17-1,19 7-1,5-22-6,17 4-20,-15-19-13,3 3 0,-15-11 0,-4 5-4</inkml:trace>
  <inkml:trace contextRef="#ctx0" brushRef="#br0" timeOffset="95662.2978">3244 7002 9,'0'0'20,"0"0"-1,6 10 1,-6-10-14,0 0-5,14 4 0,-14-4 0,15 1 0,-15-1 3,14 1 2,-14-1 2,0 0 1,0 0 2,13 1 0,-13-1 0,0 0 1,0 0-3,0 0-2,0 0-1,0 0-2,0 0-2,0 0 0,-7-11 0,7 11-1,0 0 0,0 0 0,4-12 0,-4 12 0,0 0 1,0 0-1,0 0 1,0 0 0,0 0 0,0 0 0,0 0-1,0 0-1,0 0 1,0 0-1,0 0 0,0 0 0,7-10 0,-7 10-1,0 0 1,0 0 0,11-1 1,-11 1-1,0 0 1,0 0 0,0 0 0,0 0 0,0 0 1,0 0-1,0 0 1,0 0-1,1-13 0,-1 13 0,-10-1 0,-4 7 0,-12 5 0,-7 9 0,-14 7 0,-8 10 1,-13 5 0,-3 6 0,-2-1 0,7-2-1,12-2 0,16-4 0,17-2 0,22-2 0,23-4-1,18-3-1,18-1 2,9 4-1,5 2 1,-2-2-1,-8 1 0,-14 5 1,-23 5-1,-23 4 1,-25 3-1,-20 5 1,-14-5-2,-4-3 0,1-3-6,1-27-18,26-3-12,13-19-2,32-7 1,15-19-3</inkml:trace>
  <inkml:trace contextRef="#ctx0" brushRef="#br0" timeOffset="96099.1118">3928 7519 91,'0'-14'37,"-14"-4"1,-2 10 0,-11 0-34,-4 11 1,-10 7 0,-2 15-1,-6 12-1,-1 13 1,-1 2-2,8 2 1,7-2-2,12-5 1,13-12-1,18-15 0,18-21-1,17-18 1,20-17-1,11-10 0,4-8 0,2-3 0,-7 2 1,-8 7 0,-13 12-1,-17 15 0,-19 20 1,-18 17-1,-13 17-1,-7 11 1,-3 7-1,3 2-1,8 1-1,7-8-2,19-4-3,9-23-3,29 2-10,-2-27-18,19-2 2,-4-18-1,8-2 1</inkml:trace>
  <inkml:trace contextRef="#ctx0" brushRef="#br0" timeOffset="96535.9258">4512 7591 95,'-26'-16'38,"4"26"1,-10 3-1,10 12-28,-5-1-5,13 3-1,8-1-1,13-6-1,13-9-1,14-10 1,12-14-1,8-8-1,5-6 1,2-8 0,-6 1-1,-6 0 1,-11 6-1,-9 8 0,-13 13 0,-16 7 0,0 38-1,-14 10 0,-8 23 0,-8 20 0,-8 18-1,-8 16 0,-3 5 1,-2-3 0,4-11 0,4-15 1,7-21-1,6-23 1,8-26 0,8-25 1,6-26-1,3-17 0,4-16 1,2-14-1,5-13 1,7-9 0,8-3 0,9 1 0,9 5-1,9 5-2,9 16-5,-2-3-21,20 23-11,-3 0 0,16 16-2,11-7 0</inkml:trace>
  <inkml:trace contextRef="#ctx0" brushRef="#br0" timeOffset="97144.3453">6380 6835 88,'15'-18'38,"-11"5"0,-4 13 0,-11 15-34,-3 17 0,-8 14-1,-2 16 0,-10 12 1,1 14-1,-7 6 0,1 5 0,2-2-1,6-4 1,4-12-2,9-9 1,9-18-2,12-14 1,10-20-1,12-18 1,9-20 0,6-13-1,4-12 1,1-4-1,-1-4 1,-4 0-1,-4 9 1,-7 8-1,-9 12 0,-2 13 1,-8 13-1,-2 11-1,-4 9 0,-1 9 0,4 4-2,1 1-2,12 3-3,0-16-6,27 5-20,-6-22-5,21-5 0,-3-18 0</inkml:trace>
  <inkml:trace contextRef="#ctx0" brushRef="#br0" timeOffset="97893.1693">6978 7423 97,'-38'-1'37,"-16"2"3,3 16-1,-9-1-31,8 17-3,3 3-1,11 9-1,9 2-1,13 1 0,14-5-1,14-8 0,16-12-1,17-11 1,12-19-1,10-14 0,4-12 0,1-11 0,-5-7 1,-9-3-1,-11-2-1,-15 1 1,-16 8 0,-14 8 1,-10 9-1,-8 8 0,-7 9-1,-3 12 1,1 9 0,5 6 0,7 3 0,11 1 0,12-2 1,11-2-2,13-6 2,11-8 1,11-7-2,4-2 0,2-5 0,-2-1 0,-8 1 0,-8 6 1,-10 0-1,-13 10-1,-13 11 2,-12 4-1,-14 13 1,-5 9-1,-6 6 0,1 6 0,0 2 0,6-3 1,8-5-2,11-10 1,16-12 0,14-16 0,14-15 0,12-16 0,7-9 0,2-8 0,1-1 1,-6-3-1,-8 7 0,-10 6 0,-12 14 0,-10 12 0,-17 6 0,5 27 0,-9 2 0,-1 11 0,1 4 0,2 4 0,5-4 0,7-3 0,6-12 0,8-11 1,4-17-1,7-17 1,3-12 0,3-12-1,-2-8 1,-3-8-2,-1-3-1,-7-4-1,0 11-8,-19-12-14,13 20-9,-16-4-7,6 15 1,-7 1-1</inkml:trace>
  <inkml:trace contextRef="#ctx0" brushRef="#br0" timeOffset="98688.7948">8893 7342 79,'21'-30'36,"2"8"1,-10 0 0,-1 13-29,-12 9-2,0 0-1,-1 14 2,-5 11-2,-6 4 0,0 9-2,-1 6 0,3 6-1,2-1 0,4 2 0,7-11-1,7-7 0,6-14-1,10-14 0,6-18 1,7-15 0,7-12-1,0-13 1,0-4 0,-3-1 0,-5 1-1,-5 8 0,-6 8 0,-10 12 1,-4 13-1,-13 16 0,11 18 0,-10 10 0,-2 14 0,0 7-1,0 6 2,2 2-2,4-5 1,5-6 0,4-13 1,7-14-1,4-15 1,4-16 0,4-12-1,0-13 1,-3-9 0,-2-7 0,-5-4 0,-5 2 0,-7 3-1,-2 7 0,-5 9-1,-3 10 0,2 13-3,-3 13-2,16 6-6,-16-6-14,31 32-14,-11-12 0,13 13 0,-1-8 1</inkml:trace>
  <inkml:trace contextRef="#ctx0" brushRef="#br0" timeOffset="99016.4053">10007 7475 101,'-13'26'38,"1"-8"2,14 1-2,-2-19-32,31 7-1,3-16-1,10-10-2,2-6 1,2-6-1,-5-8-1,-6-2 1,-14 1-1,-16 2 1,-17 6-1,-14 9 0,-16 11 0,-13 19-2,-11 17 1,-5 19 0,1 12 1,7 11-1,15 4 0,22-1 0,24-6-1,24-17 1,32-10-6,22-28-4,43-1-19,9-31-11,32-3-1,10-19-1,23-3 1</inkml:trace>
  <inkml:trace contextRef="#ctx0" brushRef="#br0" timeOffset="99578.0233">11859 7236 97,'-20'-6'37,"-7"19"0,-16 4 0,0 16-33,-9 5 0,5 10-2,0 3 1,10 3-2,12-4 1,17-6 0,20-8-2,17-10-1,25-9-5,12-16-3,29 5-12,-5-22-18,13 0 1,-7-14-1,0 2 1</inkml:trace>
  <inkml:trace contextRef="#ctx0" brushRef="#br0" timeOffset="100186.4428">12404 7394 51,'-15'-12'35,"-20"3"1,-5 14-1,-22 1-14,10 20-7,-14 1-4,12 18-1,-3 0-3,14 8 0,10-5-3,17 1 0,20-11-1,19-10-1,19-13 0,12-16-1,11-13 0,7-12 0,0-9-1,-5-9 0,-7-1 1,-14-2-1,-12 5 1,-12 1-1,-13 10 1,-13 6-1,-10 7 1,-6 10 1,-4 7-1,-1 6 0,3 4 1,7 1 0,8 1-1,7-11 1,27 11-1,8-11 1,10-3-1,8-2 1,5 1-1,-1 0 0,-5 5 1,-9 9-1,-15 7 1,-14 9-1,-16 9 0,-14 6 1,-9 6-1,-9-1 1,0-2-1,2-5 1,9-10-1,11-14 1,12-15-1,28-24 0,15-10 1,13-12-1,12-8 1,7-5 0,2-1 0,-7 8 1,-8 10 0,-14 17-2,-16 13 0,-15 17 1,-15 14-1,-12 11-1,-7 12 0,-2 1-2,4 5-1,5-9 0,14-2-5,4-25-13,34 4-10,0-26-8,25-8 0,4-17-1</inkml:trace>
  <inkml:trace contextRef="#ctx0" brushRef="#br0" timeOffset="100389.2493">13817 6929 117,'-16'-3'39,"-17"17"0,6 32 0,-9 14-37,1 16-1,-2 10-2,3 8-1,3 5 0,4-5-2,9-2-4,-2-23-15,20-2-15,-7-24-1,14-7-1,-4-24 1</inkml:trace>
  <inkml:trace contextRef="#ctx0" brushRef="#br0" timeOffset="101091.2718">13391 7415 98,'-23'-13'40,"23"13"1,0 0-1,16 2-34,14 3-2,13 1-2,8 1 0,4 2 0,0 0-1,-4 5 0,-7 3 0,-9 7 0,-15 5-1,-11 6 0,-13 3 0,-6 2 0,-8 0 0,-1-4 0,-3-4 0,3-7 0,4-11 0,15-14 0,0 0-1,2-31 1,15-1 0,3-7 0,5-5 0,0-4 0,1 2 0,0 3 0,-6 7 1,-1 9-2,-2 7 2,-1 8-1,3 6-1,3 5 2,4 5-1,4 3 0,8 1 0,0 3 0,2-2 0,2 3 0,-6 0 0,-6 1 0,-8 1-1,-9-1 1,-11 2 0,-9 0 0,-9 2 0,-10 0 0,-6 4 0,-4 2 1,0 2-1,1 4 1,5 1-1,8 0 1,11-3-1,11-3 1,15-7-1,13-8 0,12-10 0,10-11 0,7-11 1,1-7-1,-3-8 0,-6-4-1,-11-1 1,-12 0 0,-16 5 0,-15 6-1,-13 10 0,-8 6 0,-4 9-1,0 3-1,10 10-5,1-9-9,28 17-10,-9-14-8,37-4-5,0-10-1,22-2 4</inkml:trace>
  <inkml:trace contextRef="#ctx0" brushRef="#br0" timeOffset="101309.6788">14954 6891 115,'-36'24'42,"3"24"0,-11 4-2,15 14-38,-6 12-1,7 5-1,2 2-1,5-1-1,10-4 0,5-10-2,9-8-2,4-21-2,21-3-20,-8-31-12,17-11 0,-1-24 0,16-8 1</inkml:trace>
  <inkml:trace contextRef="#ctx0" brushRef="#br0" timeOffset="101481.2843">15280 6985 120,'-4'-25'40,"4"25"1,-41 34-5,4 25-32,-9 11-3,-2 12-1,4 3-1,5 3-1,10-2-2,4-12-6,28 3-17,-11-24-12,20-4-1,-1-23-1,12-6 1</inkml:trace>
  <inkml:trace contextRef="#ctx0" brushRef="#br0" timeOffset="101840.0958">15258 7490 99,'-16'12'41,"15"5"-1,1-17 0,2 19-36,17-12 0,10-2-2,8-5 0,7-4-1,6-5 0,3-6 0,0-5 0,-3-5 0,-8-6-1,-6 1 2,-13-2-1,-13 3 1,-15 7-2,-17 11 0,-13 11 0,-16 13 1,-7 15-2,-4 8 1,1 9-1,9 6 0,15 0 1,19-6 0,23-10-1,24-11-2,25-8-5,12-26-15,33 4-11,-4-23-7,15 0 1,-10-12-1</inkml:trace>
  <inkml:trace contextRef="#ctx0" brushRef="#br0" timeOffset="102167.7063">16103 7393 120,'-43'23'40,"-12"-2"2,13 18-10,-3-9-29,14 3-2,12-3 0,13-3-1,17-11 0,12-8 1,16-13-1,7-14 0,8-11 1,3-17 0,5-11 0,-1-10 0,2-11 0,-2-2 1,-8 2 0,-6 10-1,-16 14 0,-16 21 1,-15 34 0,-26 6-2,-12 34 0,-13 21 0,-7 14-2,2 5-2,10 5-4,9-16-9,30 10-13,3-25-10,32-2-2,13-20 0,30-2 1</inkml:trace>
  <inkml:trace contextRef="#ctx0" brushRef="#br0" timeOffset="102651.3218">17632 6950 91,'0'0'38,"-6"10"0,-4 20 0,-18 5-31,8 16-1,-7 8-2,3 11-2,-3 5-1,4 2-1,2-2 0,6-5-2,7-6-2,4-16-3,16-2-20,-5-25-12,13-9 0,-5-19 0,8-7 1</inkml:trace>
  <inkml:trace contextRef="#ctx0" brushRef="#br0" timeOffset="102838.5278">17302 7412 98,'-25'4'39,"23"6"1,2-10 0,38 11-36,14-15-2,18-6-4,20-2-5,2-18-17,18 4-12,-8-11-1,2 1-2,-13-8 2</inkml:trace>
  <inkml:trace contextRef="#ctx0" brushRef="#br0" timeOffset="103212.9398">18271 6753 104,'-28'10'39,"-12"10"1,6 25-2,-10 6-31,4 15-1,-4 6-2,2 10-2,-1-2-1,6 1 0,3-4 0,7-8 0,7-12-1,10-8-1,7-11 1,10-14 1,12-14-1,11-11 0,7-12 0,7-8 0,2-8 1,2-6-1,-2-3 1,-4 5 0,-9 3 0,-8 10 1,-10 10-2,-15 10 1,3 13-2,-11 9 1,-1 12-2,-2 0-2,9 10-2,0-8-4,24 10-14,-5-23-9,24 1-7,3-19 1,15-3-1</inkml:trace>
  <inkml:trace contextRef="#ctx0" brushRef="#br0" timeOffset="103524.9498">18530 7410 103,'-21'12'39,"18"7"2,5-6-1,18 2-36,14-5 0,13-3-3,7-6 0,1-3 0,1-6 0,-7-6 0,-9-3-1,-12-3 0,-15-4-1,-14 0 2,-17 0-1,-11 3 1,-12 5-2,-10 10 3,-7 9-2,-3 10 1,2 11 0,6 10-1,12 5 1,16 4-1,20-2 1,23-7-5,29 2-9,7-22-18,31 2-9,6-19 0,20 1-2</inkml:trace>
  <inkml:trace contextRef="#ctx0" brushRef="#br0" timeOffset="104133.3693">19788 7419 85,'0'-10'35,"-5"-4"1,5 14 1,-4-19-32,4 19 0,0 0 0,-4 16 0,-2 4 0,3 14 0,-4 3 0,1 8-1,1 1-1,4 1 0,5-3-1,5-6-1,5-10 0,4-11-1,5-14 0,6-11 1,1-11-1,3-12 0,-3-9 1,-3-5-1,-4-3 0,-2-2 0,-5 3 1,-3 3-1,-3 7 0,-2 7 0,0 10-1,2 8 0,1 12-3,3 2-3,15 18-8,-9-7-18,20 11-6,-3-7 0,15 8 0</inkml:trace>
  <inkml:trace contextRef="#ctx0" brushRef="#br0" timeOffset="105006.9973">20633 7415 97,'-23'-13'37,"-4"7"1,-14 1-1,-3 11-29,-14 4-3,2 10 0,-6 6-1,5 7 0,1 2-1,10 4 1,11-1-3,13-2 1,19-7-1,17-6 0,16-11-1,13-6 1,11-10-1,7-8 0,3-8 0,-3-5 0,-5-4 0,-8-2 0,-13 0 1,-9 0-1,-12 4 0,-13 5-1,-9 7 1,-7 7 0,-7 11-1,-5 7 1,1 7 0,1 8 0,6 2-1,8 3 1,12-3 0,13-3 1,14-8-1,11-7 0,12-6 0,5-8 0,2-5 0,1-3 1,-6-3-1,-8 1 0,-10 1 0,-9 2 1,-16 6-1,-10 6 0,0 0 0,-28 16 0,3 2 0,-5 7 0,-2 3 0,3 2 0,6-1 0,6-3 0,10-7 0,9-9 0,12-12 0,7-10 0,6-9 0,3-7 0,-1-6 0,-1-4 1,-5 0-1,-5 3 0,-6 5 0,-3 4 0,-5 9 0,-1 4 0,-3 13 0,0 0 1,16-2-1,-2 9 0,5 0 0,4 1 0,7-1 0,4-4 0,6-2 0,2-3 0,2-3-1,0-3 0,0-1 0,-5-2 1,-3 0-1,-6 2 1,-8 1-1,-7 5 1,-15 3-1,7 14 1,-15 8 0,-7 13 0,-5 10 0,-4 9 1,-1 7-2,3 3 2,4-3-2,7-7 1,11-10-2,9-20-4,22-7-12,-4-33-9,26-1-8,-8-27-4,13-5-1,-10-17 1</inkml:trace>
  <inkml:trace contextRef="#ctx0" brushRef="#br0" timeOffset="105147.4018">21628 7209 114,'-38'-34'41,"10"20"0,-1 1-3,19 13-27,10 0-17,9 12-20,27 9-12,-1-5-2,16 15 1,-1-5-2</inkml:trace>
  <inkml:trace contextRef="#ctx0" brushRef="#br0" timeOffset="105506.2133">22045 7468 111,'-17'-1'39,"-16"-7"3,2 6-3,-12-1-34,2 10-1,-6 3 0,3 13 0,0 6-2,7 7 0,6 2 1,14 2-3,11-3 0,15-6 0,17-8 0,11-12 0,10-11 0,9-11 0,0-9 0,-2-7 0,-7-4 0,-6-2 0,-11 1 0,-9 6 0,-11 6 0,-10 10 0,0 10 0,-22 11 0,5 9-2,1 5 1,3 5-1,5-2-2,12 2-4,-4-30-15,39 22-9,-9-35-8,23-2 0,5-22-1</inkml:trace>
  <inkml:trace contextRef="#ctx0" brushRef="#br0" timeOffset="105974.2283">22633 6973 121,'-26'20'41,"-14"11"0,6 26 0,-3 8-36,0 13-1,2 9-2,4 5-2,3-1 0,6-2 0,6-8 0,5-14 0,4-12 0,6-13 0,5-18 0,-4-24 0,19 1 0,-5-21 0,3-10 0,0-9 0,1-6 0,4-2 0,-2 3 0,-1 5 0,-2 8 0,-1 8 0,-2 13 0,0 13 0,-2 11 0,-3 10 0,-1 5 0,-1 6 0,-1 2 0,-3 0 0,-2 0 0,-3-6 0,-7-3-2,-5-6 2,-7-5 0,-4-7-1,-3-5 0,-3-6 0,5-4-4,-1-13-5,27 18-13,-18-44-8,35 13-9,3-19 0,20-2-2,5-17 2</inkml:trace>
  <inkml:trace contextRef="#ctx0" brushRef="#br0" timeOffset="106177.0348">23009 6929 125,'-32'35'41,"2"19"1,-9 5-2,3 11-39,3 10 0,5 5 0,1 0-1,7 0 0,4-5-3,5-9-5,14 0-16,-10-22-14,19-4-3,-5-21 0,14-6 0</inkml:trace>
  <inkml:trace contextRef="#ctx0" brushRef="#br0" timeOffset="106520.2458">22901 7634 113,'-10'4'41,"-3"-6"0,13 2-2,5 13-35,17-7-2,7-4 0,10 0-1,5-4 0,8-4 0,2-3 0,0-6 0,-3-5-1,-6-4 0,-5-2 1,-9-2-1,-10 1 1,-9 4-1,-12 6 0,-11 8 0,-15 9 0,-10 12 0,-10 12 0,-5 11 1,-1 10-1,2 6 0,7 1 0,12-3-1,17-2-2,14-15-4,33 4-17,-3-32-11,28 1-6,2-24 1,21 0-1</inkml:trace>
  <inkml:trace contextRef="#ctx0" brushRef="#br0" timeOffset="106816.6553">23725 7412 117,'-35'-1'41,"-15"2"1,4 17-1,-6-2-35,13 9-3,11 3-2,15 3 0,18-4 0,13-2-1,16-4 0,5-2 2,5-5-2,-1 0 0,-7-2 0,-8 3 0,-13 2 0,-12 5 0,-14 2 0,-9 2 0,-10 4 0,-6-1 0,-2 1 0,-11-10-13,11 11-13,-22-22-9,9 10-8,-18-14 1,-2 2 0</inkml:trace>
  <inkml:trace contextRef="#ctx0" brushRef="#br0" timeOffset="107627.8813">3217 8318 53,'-12'-12'33,"-7"17"1,-1 19 1,-20 12-24,1 32 1,-24 17 0,5 30-1,-16 17-1,10 18-1,3-3-3,18-1-1,19-17-2,25-16-3,32-26-3,23-34-9,42-18-26,7-28-1,21-8-1,-3-20-2</inkml:trace>
  <inkml:trace contextRef="#ctx0" brushRef="#br0" timeOffset="108673.1148">3482 9123 33,'-12'4'31,"12"-4"2,-17 8 0,16 7-16,1-15-3,-3 15 1,3-15-4,21 19-2,-3-16-3,13 2 0,4-11-2,11-6-1,5-8-1,6-8-1,-3-5 1,-4-3-2,-12 1 1,-11 5 0,-18 6 0,-18 10 0,-18 10 0,-13 13 1,-14 9 0,-4 11 1,-1 7-1,6 9 0,10 1 0,18 0-1,17-8 0,22-7-2,24-11-2,16-21-9,31 2-26,-4-16-2,15 1 0,-7-13-2</inkml:trace>
  <inkml:trace contextRef="#ctx0" brushRef="#br0" timeOffset="109125.5293">4331 8901 89,'0'0'38,"0"0"0,0 0 2,6 13-34,-13 4-3,2 12 1,-1 6-1,-1 5-1,2 4 1,0 2-2,4-7 2,5-3-1,6-13 0,7-12-1,5-15 0,9-12 1,4-12-1,6-12-1,0-5 1,2-8-2,-1 2-1,-5 1-1,1 9-5,-13-5-10,8 21-20,-17 0-3,6 14 2,-8 0-2</inkml:trace>
  <inkml:trace contextRef="#ctx0" brushRef="#br0" timeOffset="110217.5643">4846 8955 87,'-7'23'36,"-3"-6"2,8 6-1,-1-11-31,12 2-1,2-9-1,10-3-1,6-10 1,6-6-2,2-8 0,2-4 0,-3-4 0,-5-3-1,-7 2-1,-9 1 0,-11 5-1,-9 5 3,-12 10-1,-6 8-1,-9 9 1,-2 11-1,-3 9 3,-1 7-2,5 8 1,7 3-2,11-3 0,13-2 0,14-7 0,13-11-2,18-8 1,11-13-2,14-7-2,4-15-3,14 6-13,-15-17-16,7 6-1,-16-11 0,-3 11 0,-20-8 22,-4 9 13,-15 7 4,-18-5 16,0 23 15,-13-5 5,1 20-1,-14-3 2,10 20-21,-12-3-9,7 12-3,-1 1-1,5-2-1,3-2-1,6-2 0,3-9 0,6-8 0,-1-19-1,19 1 0,-4-19-1,6-9 1,0-6 0,-1-8-1,4-6 1,-5 1 0,-1 2-1,-3 6 1,-2 6-2,-2 8 2,2 7-1,1 6 0,3 9-1,3 4-1,3 5 0,4 2-1,5 2 1,-2-1-1,5-1 0,-7-1 0,1-2 1,-6 0 1,-3-5 0,-9 0 2,-11-1 0,0 0 0,0 0 1,-8 11 0,-4-3 1,3 2-2,-1 4 2,4 1-2,2 0 0,9-4 0,-5-11 0,23 13 0,-3-14-1,5-6 0,4-7 1,2-1-1,1-7 0,-1 2 1,-2-2-1,-1 2 1,-6 5-1,-2 7 1,-8 14 0,0 9-2,-6 19 2,-6 17-2,-5 21 1,-6 19 0,-10 18 1,-7 12 0,-4 3-1,-3-1 2,-2-9-2,-2-12 2,5-22-1,5-23 0,8-31-1,8-19 0,7-25 0,8-20 0,5-20 0,6-13-1,6-15 0,6-9 0,6-2 1,1-4-2,3 10 0,-2 3-3,10 17-9,-10-8-11,23 30-9,-8-5-6,19 17-2,1-4 1</inkml:trace>
  <inkml:trace contextRef="#ctx0" brushRef="#br0" timeOffset="110654.3783">6994 8350 72,'11'-8'37,"-11"8"0,10 0 0,-12 13-34,2 18 1,-7 9 0,1 17 0,-9 6 1,1 14-3,-5 4 1,3 1-3,1-3-1,0-13-4,14 1-12,-6-24-21,12-10 1,-1-21-2,10-11 2</inkml:trace>
  <inkml:trace contextRef="#ctx0" brushRef="#br0" timeOffset="110825.9838">6782 8862 67,'-32'5'38,"-2"-1"0,16 11 1,7-13-15,19 11-19,18-11-4,17-11-3,20-1-8,2-20-27,24-1-1,3-15 0,11-1-2</inkml:trace>
  <inkml:trace contextRef="#ctx0" brushRef="#br0" timeOffset="111184.7953">7507 8293 89,'-36'30'39,"10"18"0,-8 2 0,14 16-33,-6 2-1,4 12-1,-1-1 1,3 1-2,0-10 0,9-3-1,0-14 0,8-9-1,5-15 0,10-20-1,6-15 1,10-13-1,8-11 1,2-7-1,0-4-1,4 2 1,-4 5-1,-3 8 1,-8 14 0,-6 15 1,-8 13-1,-6 10 0,-1 8 0,-2 4-1,1 4-1,1-7-5,14 9-14,-10-30-11,23 2-9,-5-22 2,14-2-2</inkml:trace>
  <inkml:trace contextRef="#ctx0" brushRef="#br0" timeOffset="111372.0013">8010 8788 94,'0'0'39,"-20"19"1,9 6-1,-10 4-32,6 10-3,0 3 0,3 2-2,5-2 0,7-7-3,10-7-3,1-22-11,20 1-20,-6-23-5,13-6 1,-3-19-1</inkml:trace>
  <inkml:trace contextRef="#ctx0" brushRef="#br0" timeOffset="111808.8153">8096 8502 86,'-26'-7'35,"2"7"0,14 9 0,6 3-34,12 1-3,14 6-1,5-1-1,6 5 2,1 1 2,-4 2 2,-2 8 2,-13-4 3,-2 11-1,-14-5 2,-2 7-1,-12-6 0,4 3-3,-6-4 1,5-2-3,2-5 0,6-6-1,4-5 0,6-7-1,6-10 1,6-5-1,5-11 1,5-8-1,4-9-1,3-4 1,0-5 0,-2 0 0,-2 0-1,-2 7 1,-4 6-1,-7 11 1,-5 13-1,-13 4 1,12 30 0,-11 0-3,2 11 1,-3-1-3,9 7-1,-3-12-5,22 9-15,-8-25-10,19-3-2,-2-16 0,13-5 1</inkml:trace>
  <inkml:trace contextRef="#ctx0" brushRef="#br0" timeOffset="112292.4308">8958 8807 95,'-19'-15'39,"3"15"2,-12-5-4,3 20-30,-3 2 1,5 9-3,2 1 0,6 4-3,4-2 1,9 0-1,7-6 0,7-9-1,6-8 0,6-9-1,3-8 0,2-6 0,3-10-1,-2-4 1,-2-1-2,-1 2 1,-5 3 0,-5 9 0,-5 11 0,-12 7 1,4 32 0,-11 12 0,-8 21 1,-8 20-1,-5 19 1,-5 11 0,-2 7-1,-1-2 1,0-5-1,3-11 1,5-22 0,3-20 0,8-27-1,4-22 0,6-24 0,4-15 1,4-18-1,2-15 0,4-10-1,5-10 1,4-4-1,5 0 0,6 3 1,4 4-2,6 11-5,-7-3-13,22 28-9,-10-9-8,21 20-4,0-6-1,22 7 0</inkml:trace>
  <inkml:trace contextRef="#ctx0" brushRef="#br0" timeOffset="112729.2448">10398 8394 68,'-10'-11'37,"10"11"0,-18 11 0,17 16-30,-11 5-1,7 15 0,-6 5 0,1 13-2,-3 2 1,-1 4-3,0-3 0,-1-7-3,5-3-2,-3-19-9,15-1-24,-6-22-2,14-5 0,-10-11-1</inkml:trace>
  <inkml:trace contextRef="#ctx0" brushRef="#br0" timeOffset="112900.8503">10189 8833 86,'-31'-1'38,"-6"1"1,12 11-1,3-2-31,19 3-1,3-12-2,33 9-2,9-13-3,14-15-3,24 3-11,0-19-23,18-1-1,-3-13-1,7 0 0</inkml:trace>
  <inkml:trace contextRef="#ctx0" brushRef="#br0" timeOffset="113228.4608">10898 8280 92,'-44'45'40,"-7"3"0,9 17 0,-3-2-35,9 12-1,1-1 0,11 0-1,3-8 0,10-6-1,4-9 0,9-9-1,7-14 1,6-11-1,9-13-1,2-10 0,4-10 0,0-3 0,1-8-1,-4-2 1,-2 3-2,-7 4 2,-3 5-2,-4 9 1,-11 8 0,16 5-1,-7 11 0,2 1-4,8 8-1,-5-12-17,22 12-12,-6-16-2,17 3-2,-5-13 2</inkml:trace>
  <inkml:trace contextRef="#ctx0" brushRef="#br0" timeOffset="113587.2723">11301 8764 72,'-36'-2'38,"1"13"0,-10 0 2,9 17-29,-7-3-2,13 10-2,3-2-1,13 4-1,10-8-1,16-3-1,10-9-2,14-9 1,10-10-2,8-10 1,3-8-1,-1-7 0,-6-5-1,-8-4 1,-9 0-1,-11 4 1,-12 4-2,-8 9 2,-11 7-1,-3 13 1,-7 12 2,2 8-2,2 8 1,4 2-2,8 3 1,7-4-3,15-2-2,4-22-9,26 5-15,-8-26-10,20-4-1,-6-18 0,14-4 0</inkml:trace>
  <inkml:trace contextRef="#ctx0" brushRef="#br0" timeOffset="113743.2773">12010 8346 76,'-16'17'39,"-13"15"0,0 27 0,-13 9-28,6 21-5,2 3-1,2 2-5,11 1-5,-2-19-23,20-3-9,0-21-2,13-16-1</inkml:trace>
  <inkml:trace contextRef="#ctx0" brushRef="#br0" timeOffset="113930.4833">11666 8742 107,'0'0'41,"-8"-12"1,25 11-2,13-6-39,16-5-5,20 9-16,-6-14-17,19 9-3,-8-8-1,7 8-1</inkml:trace>
  <inkml:trace contextRef="#ctx0" brushRef="#br0" timeOffset="114648.1063">12890 8658 48,'29'-20'39,"-10"2"-2,-1 12 1,-18 6-12,0 0-19,-5 24-1,-7 7 0,-9 6 0,0 8-2,-2-1 0,7-1-1,2-5 0,9-5-1,10-9 1,10-10-3,11-11 1,7-11-1,7-9-1,5-6 1,1-6-2,0-3 2,-4 0-2,-5 2 2,-7 3-2,-5 8 2,-9 8-1,-16 11 1,0 0 0,-4 28 1,-11 0 0,1 4 0,-2 4 1,5 1-1,4-3 1,7-4-1,10-8 1,9-10-1,13-12 0,7-11-1,10-13 0,4-7 0,0-8-1,-1-6 1,-9-1-1,-8 0 0,-9 4-1,-11 6 1,-7 11-1,-9 6-1,1 19-2,-5-11-2,13 21-3,-8-10-13,29 20-11,-9-11-5,19 7 1,-4-8 0</inkml:trace>
  <inkml:trace contextRef="#ctx0" brushRef="#br0" timeOffset="114991.3173">13986 8680 82,'-23'-9'41,"-6"3"-3,1 12 3,-23-2-33,12 13-2,-6 3 0,5 11-3,-1 4 2,8 4-3,8-1 2,12-1-2,13-7 0,13-6-1,15-10 0,8-13-1,10-11 0,5-8 0,0-6-2,-5-5 2,-5-4-1,-8 1 1,-10 1-2,-8 5 2,-8 10-1,-7 16 0,0 0 1,-19 6 1,5 16-1,2 4-1,4 5 1,2-1-4,13 6-3,1-16-8,26 11-12,-7-25-9,21 3-4,-1-15 0,12-1 1</inkml:trace>
  <inkml:trace contextRef="#ctx0" brushRef="#br0" timeOffset="115318.9278">14509 8644 82,'0'0'41,"-3"-13"-2,0 26 2,-11 4-34,0 13 0,-6 5-1,4 5-2,0-1 0,4-1-2,5-6 1,9-8-2,8-9 1,6-8-2,9-11 0,2 0 0,2-7 0,-2 4 1,-4 2-1,-7 5 0,-16 0 0,7 22 0,-19 5 0,-8 4 0,-9 11-1,-2-3 0,-2 1-1,1-2-1,10 3-7,-6-23-14,27 8-10,1-26-7,0 0 0,23-19 0</inkml:trace>
  <inkml:trace contextRef="#ctx0" brushRef="#br0" timeOffset="116364.1613">15532 8758 72,'-13'11'39,"-5"1"0,5 10 0,-19-2-31,14 11-3,-8-3 1,7 5-3,-2-4 2,5 0-3,4-9 1,7-2-1,5-18-1,6 10 0,7-17 0,4-7-1,3-5 1,2-7-1,2-5-1,-3-2 2,-1-1-2,-3 2 2,-2 4-2,-3 6 2,-3 6-2,-9 16 2,12-1 1,-9 17-2,-2 10 1,-1 6-1,1 5 1,4 2-2,3 0 1,4-5-3,11-3-3,5-17-2,17 2-6,-7-23-12,21 2-12,-9-15 0,14 5 10,-17-20 16,3 6 6,-12-4 8,-15-4 3,-2 13 17,-23-6 11,-1 11 2,-24-4-9,7 24-11,-22-5-6,4 19-2,-9 2 1,9 12-3,-1 2 1,11 6-3,9-1 1,13 0-2,16-3 0,14-8-1,12-6-1,11-9 1,6-8 0,3-8-1,-3-6 0,-4-8 1,-10-3-1,-9-3-1,-11-4 1,-14 4 0,-11 0-2,-7 6 1,-6 3-2,-3 2 2,2 4-1,7 1-1,13 10-5,4-25-10,31 19-11,-5-18-8,25 5-1,0-11-2</inkml:trace>
  <inkml:trace contextRef="#ctx0" brushRef="#br0" timeOffset="116551.3673">16519 8361 89,'-31'19'39,"-7"10"-1,9 18 2,-4 5-33,8 12-4,6 6 0,7 1-4,4 2 1,3-10-5,11 2-4,-11-21-22,15-2-6,-9-20-2,6-4-1</inkml:trace>
  <inkml:trace contextRef="#ctx0" brushRef="#br0" timeOffset="116722.9728">16235 8799 78,'-11'-19'42,"2"-3"-2,16 12 1,7-13-16,22 13-23,15-1-1,11-6-6,23 11-21,-11-14-13,12 10 0,-9-6-3,3 8 1</inkml:trace>
  <inkml:trace contextRef="#ctx0" brushRef="#br0" timeOffset="117284.5908">17456 8803 79,'10'-7'39,"-10"7"-2,0 0 1,0 0-32,-17 21-1,-2-3 2,3 9-4,-6 2 0,-1 4-1,0 1 1,3-3-2,4-2-2,4-9-3,16 6-14,-4-26-20,20 0-1,-1-19-1,12-4 1</inkml:trace>
  <inkml:trace contextRef="#ctx0" brushRef="#br0" timeOffset="117705.8043">17459 8564 63,'-25'-6'35,"5"9"-1,5 5 0,10 5-23,6 2-8,11 3-1,5-2 0,10 3-1,2-3 1,2 4 1,-3-2 0,-1 5 0,-8 5 1,-2 5-1,-9 2 1,-5 5-1,-10-1 2,2 2-3,-7-7 3,4 0-3,-1-14 1,6-6-1,3-14 0,12-4 0,6-14-1,4-5 0,8-7 0,2-4 1,4-1-3,-3 2 2,0 3-2,-7 6 1,-3 6-1,-5 8 2,-7 11-1,-4 9 0,-2 8 1,-4 5-2,2 4-1,-2 0-4,10 8-3,-5-18-18,24 8-13,-2-17 1,16 1-2,0-14 3</inkml:trace>
  <inkml:trace contextRef="#ctx0" brushRef="#br0" timeOffset="118064.6158">18328 8771 103,'-32'2'39,"-14"-2"2,7 19-4,-6-6-31,8 10-2,5 1 0,9 2-3,8 2 2,13-3-2,10-5 0,14-10-1,12-9 1,12-10 0,8-12-2,7-10 1,1-8-1,0-9 2,-6-6-2,-6-2 1,-9-3-2,-13 3 2,-11 5 0,-9 9 0,-9 11 0,-8 15 0,-8 16 0,-2 17 0,-6 19-1,0 13 1,1 13 0,0 4-3,12 6-3,-5-13-15,24 9-11,-5-21-7,15-1 0,-2-18-1</inkml:trace>
  <inkml:trace contextRef="#ctx0" brushRef="#br0" timeOffset="118985.0453">18659 8773 90,'0'0'39,"0"0"2,30 19-2,-2-16-34,9 3-1,5-5-1,4-2-1,-1-5 0,-2-2-1,-8-4-1,-6-1 0,-10-1 1,-10-1-1,-10-1 1,-9 2-1,-7 2 0,-10 7 0,-4 5 0,-7 5 0,-4 10 1,1 9 0,0 6 1,7 3-1,10 1 1,12 0-1,16-4 1,13-7-3,18-6-1,7-12-5,17-1-2,-5-17-6,16 9-14,-19-19-6,9 13 11,-21-17 13,3 9 3,-13-5 6,-9 0 2,-4 11 9,-18-10 14,2 22 8,-10-17-9,10 17-11,-19 12 0,7 10-3,-5 1 1,3 11-4,-4 2 1,5 4-3,-3-1 2,4 2-3,0-7 0,3-5-1,1-7 0,3-8 0,5-14-1,0 0 0,12-14 0,0-8 0,2-3 0,4-8 0,0-4-2,2-3 2,0 0-2,-1 0 2,0 2-1,-1 3 0,1 4 0,1 4 1,-1 7 0,-1 5 0,-1 10 0,-2 5 0,-2 8 0,-3 7 0,-3 3 0,-3 4 0,-3 3 2,-1 4-1,-1-1 0,-4 0-1,-3-5 2,-4-3-2,-1-1 1,-6-4-1,-1-4 0,-5-5-1,-2-1 1,-1-3-1,1 0 1,-1 3 0,-1 3 1,-1 7-1,1 8 0,-1 9 1,-1 10 0,3 6 0,-1 5-1,3 3 1,5-2-2,4-7-1,8 1-7,-8-25-14,22 8-8,-5-31-7,1 14-3,-1-14-1,15-22 1</inkml:trace>
  <inkml:trace contextRef="#ctx0" brushRef="#br0" timeOffset="119796.2713">20386 9068 87,'0'0'37,"-23"-8"0,4-1-1,-14-11-31,2 1-1,-10-8-1,2-4-1,-5-6-3,2-3 2,2-7-1,4-5 0,7-7-1,10-4 2,8-4-3,8 2 2,12 2 1,7 2-1,7 6 1,8 10-1,4 10 1,1 10-1,-3 10 1,-1 12 0,-8 10 0,-10 11-1,-14 15 0,-13 12 1,-11 12-1,-10 10 2,-9 8 0,-2 6 1,-2 0 0,5-3-1,11-9 1,15-10-1,12-14 1,19-13-2,20-13-1,18-18-4,22-2-8,-3-26-22,24 3-7,-4-13 1,10 4-2</inkml:trace>
  <inkml:trace contextRef="#ctx0" brushRef="#br0" timeOffset="120264.2863">20917 8865 83,'-1'-17'36,"0"4"2,-13-5 0,6 8-28,-24-2-3,0 13 0,-11 4-1,0 10-1,-4 4 1,4 6-2,2 0 0,12 2-2,11-4 1,13-4-3,14-7 1,16-11-2,11-7 1,11-8 0,9-10-1,2-5 1,0-7-2,-2-3 2,-3-3-2,-8-5 2,-5 0-2,-7 0 1,-8 7 1,-6 7-1,-8 11 0,-11 22 0,0 0 1,-14 22-1,-4 15 0,-8 13 1,1 6 0,-1 1-3,9 0-2,1-12-5,23 7-14,-8-23-10,21 0-3,1-19-3,14 0 1</inkml:trace>
  <inkml:trace contextRef="#ctx0" brushRef="#br0" timeOffset="120950.7083">21239 8907 98,'-22'9'38,"22"-9"1,-8 11-1,21-5-31,3-7-3,9 1-1,6-4-2,4-3 0,5-5 0,-1 1 1,-3-5-3,-7-3 3,-9 1-3,-9-2 1,-8 2-1,-9 3 2,-10 4-2,-6 3 1,-7 10 2,-5 10-1,-2 6 2,4 8-2,2 3 2,10 4-2,7-2 2,12-1-2,10-4-2,12-11-2,15-3-4,0-15-6,17 9-16,-13-19-10,11 5 0,-11-11-1,6 11 14,-15-11 17,0 3 6,-7 1 7,-12-7 18,4 8 12,-14-1 1,-2 15 3,-1-22-13,1 22-15,0 0-2,-13 21-1,1-5-1,4 10-2,-9 3 0,2 8-2,-2 0 1,0 1-1,-3-3 0,2-2 1,2-5-1,4-8 0,3-9-1,9-11 0,7-14 0,8-9-1,5-9 2,6-11-2,4-4-2,1-5 2,3 1-1,-4 5 1,-4 8 0,-4 8 0,-3 8 0,-2 10 1,-1 9-1,2 5 2,2 8-5,0-5-2,12 13-8,-11-20-12,20 12-8,-13-17-8,13 1 0,-6-11-3</inkml:trace>
  <inkml:trace contextRef="#ctx0" brushRef="#br0" timeOffset="121793.1353">21870 8835 91,'0'0'37,"-12"-15"0,12 15-5,-11-4-26,11 4 1,0 0-4,12 0 0,-2 1-1,5 5 1,2 1 0,3 4-1,-2 1 0,3 5-1,-8 4 1,-1 3-1,-12 3 0,-5 0-1,-8 1 0,-12 1 0,-4-2 0,-9-1 0,-4-6 0,-4-1 0,2-8 0,2-5 0,6-5 0,5-5 0,8-5 0,6-5 0,10-2 0,5-2 0,5 3 0,4 0 1,-3 5 0,-4 10 0,6-12 0,-6 12-1,-11 6 1,-5 6 0,-4 5 1,-7 11-1,-4 7 0,-2 14 1,0 7 0,4 10 0,6 3-1,6-1 0,13 3-7,-2-22-16,26 5-13,-7-25-5,13-6-1,-4-22-1</inkml:trace>
  <inkml:trace contextRef="#ctx0" brushRef="#br0" timeOffset="123587.1928">22684 8780 86,'0'0'38,"0"0"0,-9 15 1,0-2-31,7 12-2,-6 3 0,4 6-2,1 3 0,3 6-2,2-4 1,7-2-2,5-7 1,5-6 0,2-8-1,4-9 0,3-10 0,2-10-1,1-8 1,-2-7-1,-1-5 0,-1-4 0,-2-2-2,0 1 2,-5 5-2,0 2 1,-2 6-3,-6 6 1,6 10-3,-3 0-1,10 19-6,-13-10-16,19 16-8,-9-5-1,9 9 1,-4-5 2,8 7 16,-16-12 9,3-2 13,2 3 16,-13-11 12,2-4 2,-7-7 1,1 0 1,-15-12-16,8 23-3,-13-26-7,0 19-1,-14-1-1,0 15 0,-12 2-1,2 12-1,-7 2 0,4 8-1,3 0-2,9 4 0,11-4-1,11-2 0,15-9 0,14-6-1,14-8 0,10-8 0,6-6-1,0-9 1,-2-2-1,-3-5 1,-9-2-1,-10 0 1,-12 0-1,-7 6 2,-8 1-1,-6 8 0,4 11 0,-20-10 0,8 15 0,2 5 0,4 5 0,5 1-1,5 3 1,8-3-1,8-2 2,6-3-1,4-3 0,5-3 1,0-3-1,-3-2 0,-3-1 1,-7 0-1,-6 0 0,-3-1 0,-13 2 1,0 0-1,0 10 0,-9 0 0,-2 3 1,-1 3-1,-1 0 0,3 1 0,0-4-1,7-2 2,3-11-2,0 0 1,23-12 0,-3-5 0,-1-5 0,3-5 0,-1 1 0,-1-4 0,-4 2 0,-3 2 0,-2 3-1,-2 3 1,1 4-2,3 3 3,5 4-2,2 4 1,5 3 0,1 2-1,2 4 2,2 0-2,-1 0 2,-3 0-2,-1-3 1,-2-1 0,-2-2-2,0-3 2,-3-1-1,-3-5 0,-2 1 0,-4-1 1,-9 11-1,5-16 0,-5 16 2,-19 0-1,0 8 2,-7 9-1,-4 3 1,0 6-1,1 1 1,6 1-2,10-1 2,11-4-2,11-5 0,14-8-1,11-5 1,8-4 0,0-3 0,1-3 0,-7 2 0,-6 2 1,-10 3 0,-20-2-1,3 23 1,-16-2-1,-12 4 0,-4 4-1,-3 1 0,-2-1-2,8 4-5,-6-20-12,28 16-9,-9-26-7,23 2-5,2-14-1,17-3 1</inkml:trace>
  <inkml:trace contextRef="#ctx0" brushRef="#br0" timeOffset="124133.2103">24454 7867 70,'2'-29'36,"6"1"1,-1-3 2,12 17-17,-4 0-16,14 20 0,1 14 0,8 25 0,-3 14-2,5 22-1,-5 18-2,-5 16 0,-10 9-1,-13 7 1,-19-1 0,-15-4-1,-14-4 2,-15-9-1,-5-13 1,-3-14-2,3-16 0,4-18-3,14-5-12,-3-34-17,26-4-9,1-19 0,19-7-2</inkml:trace>
  <inkml:trace contextRef="#ctx0" brushRef="#br0" timeOffset="125396.8508">1741 10909 49,'0'0'34,"0"0"1,0 0 0,0 0-13,-15 24-15,-4-3-2,4 8-2,-1 1-1,5 2-1,3-2 1,12-4-2,7-7 2,11-10-2,7-15 2,7-6 1,0-13 0,1-2 1,-5-6-1,-7 2 1,-10 1-2,-11 8 2,-13 9-2,-10 9 0,-14 11-1,-4 9 0,-2 6-1,1 3-1,5 0 2,16-5-2,13-8 2,18-10-1,19-10 1,10-10 0,6-8 0,2 2 2,-2-1-2,-10 3 1,-7 6-2,-15 5-2,-17 11-3,0 0-5,-3 16-19,-18-9-10,10 13-2,-10-10 0</inkml:trace>
  <inkml:trace contextRef="#ctx0" brushRef="#br0" timeOffset="151711.9068">2832 10526 24,'0'0'27,"0"0"2,-1 15 1,-12-1-22,5 15 0,-4-1 0,4 15-1,-4 0-1,3 9-1,-2-4-1,4 6 0,-4-3-2,5-1-2,-4-10 2,4-5-3,1-10 3,2-5-2,3-20 1,0 0 1,8-20 2,4-10-1,0-14-1,3-10 2,0-13-3,0-7 1,2-1-1,-2 3-1,-1 5 0,-2 10 1,-3 11 0,-1 15 0,-3 13 0,-5 18 1,0 0-1,11 19 1,-7 3 0,2 5-1,1 1 0,4 4 0,5-4 0,5-1 0,8-6 0,7-5 0,7-10 0,7-9 1,2-8-1,5-9 0,-1-5 0,-2-4 0,-6-1 0,-7 1-1,-9 6 1,-7 6-1,-9 9 1,-6 12-1,-6 14 1,-8 10-1,-3 12 0,-1 7 1,0 6-1,0 3 0,6 2-3,-1-7-2,13-2-4,-3-17-22,17 1-5,-2-18-1,12-2 0</inkml:trace>
  <inkml:trace contextRef="#ctx0" brushRef="#br0" timeOffset="152086.3068">3824 10682 70,'-9'15'36,"-2"1"-2,0 10 3,-2-6-31,4 12-1,0-3 0,9 3 0,0-6-2,8-3 0,4-8 0,9-7-1,7-11-1,5-6 0,5-10 0,4-6 0,0-7-1,-2 0 1,-1-2-1,-9 7 0,-7 3 1,-8 9-1,-15 15 0,11 1 0,-14 16 0,-5 9 0,-1 9 0,-2 3-1,3 4-2,1-8-3,14 8-16,-1-23-18,17-6 4,4-20-3,12-8 1</inkml:trace>
  <inkml:trace contextRef="#ctx0" brushRef="#br0" timeOffset="152320.3068">4811 10073 87,'10'-3'39,"-10"3"-2,-1 41 2,-11-2-35,8 14 0,-2 6-2,1 14 1,-2 6-2,-1 6 0,0 3-3,-4-4-1,4-2-3,-3-18-6,13 1-26,-2-22-2,14-13 1,1-23 1</inkml:trace>
  <inkml:trace contextRef="#ctx0" brushRef="#br0" timeOffset="152632.3068">5406 10195 83,'0'0'38,"0"0"0,-14 2 0,14-2-31,2 22-2,0 6 0,-8 6-2,1 14 0,-4 8-2,-2 13 1,-2 5-1,-5 2-1,3-2-2,-2-8-1,7-3-4,-6-19-29,16-4-2,-2-19-1,10-6-1</inkml:trace>
  <inkml:trace contextRef="#ctx0" brushRef="#br0" timeOffset="152835.1068">5231 10618 89,'-14'-4'38,"-1"-1"1,15 5-1,-3 13-29,16-9-7,12-3-1,10-5-3,13-1-2,3-11-2,14 5-3,-8-17-8,16 14-17,-18-8-2,1 8-2,-15-1 3</inkml:trace>
  <inkml:trace contextRef="#ctx0" brushRef="#br0" timeOffset="152991.1068">5764 10602 81,'-13'44'37,"-7"-3"1,7 10 0,-6-9-30,11 1-2,-1-5-4,6-8-3,11-3-9,-8-27-27,29 7 0,-7-26-2,10-5 0</inkml:trace>
  <inkml:trace contextRef="#ctx0" brushRef="#br0" timeOffset="153115.9068">5830 10215 92,'-15'-4'34,"15"4"-3,0 0-28,-2 17-40,20-3 1,3-1-3</inkml:trace>
  <inkml:trace contextRef="#ctx0" brushRef="#br0" timeOffset="153677.5068">6067 10561 94,'-3'36'39,"3"6"1,-7-13-5,6 7-30,-1-7 0,3-2-2,-1-3-2,2-3 0,0-6 0,2-3 0,-4-12-1,0 0 0,0 0 0,15-21 0,-9-2 0,1-7 0,0-11 0,4-6 0,3-6 0,2 0 0,3 2 1,0 3-3,3 6 3,3 8-2,3 8 1,-1 12 0,0 10 1,-1 7-1,-2 8-1,-1 6 3,-4 5-2,-8 6 1,-6 3-2,-8 3 1,-7 1-1,-7 1 1,-5-2 0,-7 0 0,-3-5 0,1-5 0,1-3 0,1-3 1,4-3-1,3 1 1,2 1 0,6 4 1,1 6-1,2 10 1,0 6-1,1 9 0,-1 8 0,1 4-2,-4 0 2,1-1-2,2-6-1,-1-8 0,7-9-2,1-19-4,18-2-20,-14-19-12,31-23-1,-9-11-1,15-8 1</inkml:trace>
  <inkml:trace contextRef="#ctx0" brushRef="#br0" timeOffset="153942.7068">6854 9962 103,'-21'27'41,"4"9"1,-10 3-2,11 5-36,-7 19-2,3 8 1,3 7-2,-1 3 0,2 4-1,1-4 0,1-1-3,-1-10 2,8-2-7,-7-23-11,19 3-21,-6-22 1,12-7-1,-11-19-1</inkml:trace>
  <inkml:trace contextRef="#ctx0" brushRef="#br0" timeOffset="154285.9068">6810 10601 91,'10'6'39,"14"6"1,0-11-1,14 5-34,-2-9 0,8-3-1,-3-9-2,1-2 1,-7-5-2,-4-4 1,-11-4-2,-9-2 1,-10 1 0,-11 5-1,-8 5 2,-11 10-1,-7 11 0,-4 17 1,-5 13 0,5 14 1,4 12-2,13 5 2,12-1-2,17-2 0,16-10-1,15-13-1,19-11-1,10-21-5,24 1-19,-11-27-15,20-5-2,-6-18 1,10-7-2</inkml:trace>
  <inkml:trace contextRef="#ctx0" brushRef="#br0" timeOffset="155362.3122">8272 10436 78,'0'0'38,"-26"0"-1,15 7 1,-15 0-32,10 11-2,-4 4 1,3 10-1,-4 3-2,4 4 1,2-2-1,4-1 0,4-6 0,7-10-1,0-20 1,14 4-1,1-21 0,6-11-1,1-9 1,0-7 0,0-4-1,-2-3 0,0 2 1,-7 4-3,-1 7 3,-6 9-1,-3 8 1,0 10-1,-3 11 0,0 0 1,3 18-2,1 2 3,-1 3-2,6 3 0,4 1 0,6 0 1,4-5-1,8-4 1,7-9 0,4-7 0,3-9 0,3-7-1,-4-4 1,-4-4 0,-5 1 0,-8 2 0,-9 5-1,-6 7 1,-12 7-1,-5 19 1,-8 8-1,-3 5 0,0 6-1,0 5 0,4 2-1,7-5-2,14 1-5,-2-24-17,26 6-14,-3-18-1,15-2 0,-4-14 0</inkml:trace>
  <inkml:trace contextRef="#ctx0" brushRef="#br0" timeOffset="155721.1168">8904 10477 94,'0'0'40,"24"19"0,-2-20-2,16 5-33,7-7-1,9-1 0,2-5-1,2-3-1,-5-5 0,-2 0-1,-11-1-1,-8-3 1,-13 1 0,-10 0-2,-12 2 2,-8 3 0,-10 5 0,-9 6-1,-5 9 0,-7 10 0,-2 8-1,3 12 3,2 5-3,9 5 2,8 0-2,13-2 1,16-4 0,13-10-2,20-6-1,11-15-3,20 1-7,-5-22-19,21 8-8,-7-17 0,8 3-1</inkml:trace>
  <inkml:trace contextRef="#ctx0" brushRef="#br0" timeOffset="156079.9214">9919 10374 71,'-27'-14'40,"3"13"0,-14 0 2,3 18-15,-8-3-21,5 13-1,-2 5-2,4 7 1,4 2-2,7 4 1,7-3-2,10-5 0,10-9 0,11-8 0,11-13-1,9-10 0,8-12 1,5-9-1,2-7 0,-2-4 0,-2-3 1,-6 1-2,-7 4 1,-6 7 0,-8 9 0,-17 17 0,11-4-1,-14 20 0,-3 11 0,-2 3-2,5 7-2,-2-6-6,18 14-18,-10-21-11,22 1-1,0-19-1,19-2 2</inkml:trace>
  <inkml:trace contextRef="#ctx0" brushRef="#br0" timeOffset="156391.9254">10440 10306 98,'-29'17'43,"-9"1"-1,8 15-2,1-6-35,11 6 0,6-4-3,11-4 0,11-6-1,11-5 0,9-6 0,5-4-1,1-3 0,1-2 1,-7 2-1,-6 5 0,-10 4 0,-14 7 0,-12 8 0,-12 5 0,-3 4 0,-8 2-1,4 0-1,-2-7-1,12-1-5,0-20-14,30 7-16,-9-15-2,32-13-1,-2-12-1</inkml:trace>
  <inkml:trace contextRef="#ctx0" brushRef="#br0" timeOffset="156781.9304">10809 10353 99,'-15'7'41,"1"11"1,-9 0-1,6 13-36,-5 1-1,4 5 0,2-1-2,5 2 1,7-3-2,6-2 0,7-6 0,7-8 0,8-9-1,5-6 0,4-9 1,7-9-1,-1-9 0,1-7 0,-2-5 0,-4-4 0,-4 0-1,-5 1 2,-6 5-1,-5 4 0,-4 10 0,-10 19 0,0 0 0,0 0 0,-12 32 0,2 1-1,0 5-1,1 0-1,4 3-2,1-12-3,16 10-14,-7-28-12,19 4-7,1-17 2,11-2-2</inkml:trace>
  <inkml:trace contextRef="#ctx0" brushRef="#br0" timeOffset="157109.5346">11340 10503 75,'6'-23'39,"-6"23"1,-2-17 1,2 17-21,-19 16-13,9 4-2,-6 10-1,2 7-2,0 5 1,1 2-2,3-1 0,1-1 0,3-7 0,0-5 0,6-12-1,0-18 0,0 0 1,10-3-1,0-19 1,4-8-1,2-7 1,5-6 0,2-5 0,5-3 0,4 0-1,2 5 1,0 6 0,-1 5-1,-1 9-2,-3 4-1,4 18-12,-19-9-14,19 19-12,-9-6-1,19 9-2,5-4 2</inkml:trace>
  <inkml:trace contextRef="#ctx0" brushRef="#br0" timeOffset="157858.3442">11790 10449 92,'10'12'40,"2"-8"1,15 2-2,3-8-35,13 0-1,3-6-1,5-1 0,-1-4-1,-2 0-1,-5-2 1,-8-1-1,-13 0 1,-10 0-1,-11-1 1,-11 1-1,-9-1 2,-6 7-1,-8 2 0,-2 8 1,-2 8-2,-1 9 2,1 10-2,3 7 2,5 8-2,8 1 0,11 0 0,8-3 0,10-7-1,14-11 0,14-8-2,5-18-3,18 2-10,-10-22-20,19 0-4,-9-11 0,9 2-2</inkml:trace>
  <inkml:trace contextRef="#ctx0" brushRef="#br0" timeOffset="158388.751">12554 10314 78,'-9'18'42,"-6"-3"-1,4 12 2,-10-2-28,5 12-9,-5 1-2,3 6-1,-4-3-1,7 1 0,-1-8-1,7-5 0,4-10-1,5-19 1,0 0-1,21-12 0,-1-13 0,0-7 0,6-6 0,-2-5 0,-1-2 1,2 0-1,-6 5 1,-1 6-2,-7 10 2,-2 9-1,-9 15 1,0 0-1,-2 13-1,-2 7 2,0 6-2,2-1 2,3-1-1,8-4 0,10-9 1,9-6-1,8-7 1,5-9-1,6-4 1,0-4-1,0-2 2,-7 1-2,-8 4 1,-7 6 0,-11 6-1,-14 4 1,1 19-1,-12 4 0,-4 8-1,-2 4 0,0 4 0,0 1-1,8 1-2,3-13-5,20 12-16,-9-27-10,20 5-7,-1-17 1,14 0-1</inkml:trace>
  <inkml:trace contextRef="#ctx0" brushRef="#br0" timeOffset="159059.5596">13258 10511 96,'-10'18'40,"-2"-8"2,13 3-1,-6-2-36,20-8-2,7-6 0,8-3-2,2-3 0,6-5-1,-2-3 1,-1-3-1,-8-1 0,-7-2-1,-10 1 1,-8-1 0,-9 3 0,-10 2 1,-7 7-1,-6 6 0,-5 9 0,-3 9 1,1 12 0,2 7-1,5 6 1,7 3 0,9 0-1,12-2 1,10-8-1,15-8 0,11-11 1,12-12-1,7-12 0,6-7 0,0-9 0,-1-5 0,-4-2 0,-9 0 0,-8 3 0,-12 6 0,-9 8 1,-16 18-1,0 0 0,0 0 0,-22 26 1,5 4-1,0 3 0,0 3 1,5-3-1,5-2 0,7-8 0,8-9 1,8-8-1,6-12 0,4-10 0,5-6 0,0-7 0,-1-3 0,-2 1 0,-6 2 1,-3 6-1,-9 6 0,-10 17 1,0 0-1,0 0 0,-3 18 0,-2 1 0,7 0 0,4 1 0,6-5-1,11-4-2,1-11-4,21 8-11,-17-26-12,25 8-10,-13-20 0,11 2-3,-10-15 0</inkml:trace>
  <inkml:trace contextRef="#ctx0" brushRef="#br0" timeOffset="159246.762">14399 9967 101,'-17'34'41,"-14"8"0,2 18-1,-4 4-37,-4 9 0,-3 2-2,4-1 0,3-2-2,4-6-1,9-6-5,-1-24-8,25 4-20,-8-25-5,18-8-1,-2-21 0</inkml:trace>
  <inkml:trace contextRef="#ctx0" brushRef="#br0" timeOffset="159683.5676">14136 10303 102,'-10'-18'41,"-2"1"2,12 17-4,0 0-33,25 12-4,6-4 0,11 0-2,9 1 0,7-6-1,6-2 0,-3-3 1,-1-2-1,-6-1 0,-10-2 0,-10 3 0,-8-2 2,-12 5 0,-14 1 1,0 0-1,-14 10 1,-3-1 0,-8 5-1,1 2 1,0 3-1,4 1 0,5 2-1,10-1 1,9-4-1,7-1 0,9-3 1,4-2-1,4 0 0,1 0 1,-2 1 0,-5 2 0,-8 2 0,-6 3 0,-8 2 0,-8 3-1,-6 2-1,-5-3 0,-3 1-2,-3-9-4,8 10-14,-17-20-9,17 10-9,-9-17-3,6 0-1,-8-10 0</inkml:trace>
  <inkml:trace contextRef="#ctx0" brushRef="#br0" timeOffset="218540.3804">15776 10695 22,'0'0'27,"0"0"0,0 0-12,0 0-2,10 2-6,-10-2-3,0 0-1,0 0-1,0 0 0,0 0 2,0 0 0,0 0 0,0 0 1,0 0 0,0 0 0,0 0-1,0 0 0,0 0-2,0 0 0,0 0-2,0 0 1,0 0 0,0 0 0,0 0 0,0 0 1,0 0-1,0 0 2,-12-6-2,12 6 1,-12-7-1,12 7 0,-23-12 0,9 2 0,-6-8 0,-3-8 0,-3-10 0,-5-7-3,-1-14 4,-3-7-2,0-13 1,1 0 0,0 0 1,4 4-2,3 4 2,11 6 0,6 6-1,9 6-1,8 9 1,10 4 0,7 3 0,7 6 0,2 7 0,-1 11 0,-5 10 0,-6 15-1,-12 17 0,-12 17 0,-15 17 0,-13 17 0,-11 12-1,-5 10 3,-5 5-2,4-3 2,10-7-2,16-14 3,21-22-2,23-20 2,26-25-1,24-25-4,27-11-22,-1-25-11,10-5-4,-8-13-3,-7 2 5</inkml:trace>
  <inkml:trace contextRef="#ctx0" brushRef="#br0" timeOffset="219164.3884">16925 9691 75,'-13'-43'35,"-7"10"0,-5 21 0,-10 15-32,0 23 1,-11 18 0,4 24 0,-6 12-1,4 14 1,2 5-3,9 6 1,6 1-4,7-4-1,17-2-9,-4-23-24,16-6-2,0-24 1,9-11 0</inkml:trace>
  <inkml:trace contextRef="#ctx0" brushRef="#br0" timeOffset="219491.9926">16428 10338 85,'-25'-9'40,"13"9"-2,12 0 4,0 0-37,33-16 0,5 6-2,9-2 0,9-1-2,8-1 1,3-1-2,-1 4-1,-6 0 1,-7 6-1,-7 3-1,-9 6 1,-11 5-1,-8 6 0,-11 5 2,-10 4-1,-7 6 0,-5 2 0,-4 2 1,1 1-3,0-5 3,7-1-3,4-16-4,23 1-28,-3-21 0,18-6-3,0-16-3</inkml:trace>
  <inkml:trace contextRef="#ctx0" brushRef="#br0" timeOffset="220506.0056">17062 9986 83,'-36'-20'37,"1"-1"-1,12 10 1,4 3-32,19 8-3,0 0-3,31 0-2,3 12-3,1-5-1,14 14 0,-4-4 2,4 10 0,-8 1 4,-5 3 1,-6 6 5,-12-6 1,-2 12 0,-17-10 1,2 10 0,-13-9-2,2 4 0,-6-6-1,4 0-1,-2-6-1,7-6 2,3-6-2,4-14 0,12 5-1,6-16 0,7-12 1,5-6-1,5-7 1,4-4-1,0-1 1,-2 2-2,-5 4 2,-4 9-1,-6 9-1,-6 10 0,-4 13 0,-6 10 0,-4 11-2,-2 4 1,0 7-2,1 0-1,5 5-2,0-9-2,13 7-6,-5-24-11,19 6-13,-3-15 2,12-1-1,-5-17 10,11 5 14,-12-14 7,0-7 8,-2 3 14,-11-12 16,-3 6 0,-11-6 3,-2 14-9,-20-9-8,7 20-6,-15-1-3,4 18-1,-12 5-3,2 13 0,-4 3-2,4 8 1,3-4-2,10 1 0,8-7-1,12-10 2,15-11-2,12-12 0,11-15 1,8-12-2,7-11 2,-1-9-2,-2-8 1,-1-5-1,-12-2 2,-7 1-2,-11 8 0,-6 10 0,-15 17 0,-7 18 0,-10 23 0,-10 21 0,-3 19 0,-1 14-1,2 9 0,3 0 0,14 1-4,6-11 1,16-6-5,2-23-5,28 5-19,-9-25-4,12 2 0,-9-21 10,11 6 13,-16-16 6,-3-2 9,-3-1 5,-21-12 23,6 9 4,-16-7 2,7 18-8,-22-8-10,19 20-7,-25 7-4,10 14 2,-5 6-5,4 10 1,-1 2-3,5 0 0,6 1-4,2-14 0,18 4-18,-14-30-16,33 6-1,-10-25-1,14 0-1</inkml:trace>
  <inkml:trace contextRef="#ctx0" brushRef="#br0" timeOffset="220911.6108">18732 10087 86,'-7'10'40,"10"10"1,-7-9 0,12 14-16,-4-8-21,4 1 0,-4 5 0,-1 4-2,-6 6-1,-6 4 0,-5 3-2,-5 3 1,-2-3 0,1-2 0,6-8-1,5-9 1,9-21 1,14 1-1,8-18 0,10-11 0,6-7 2,4-7-2,2-2 2,0 2-2,-4 5 3,-7 7-3,-6 9 0,-5 13 0,-8 10 0,-4 11 0,-5 11-2,-3 7 1,2 7-2,-2 3 1,7 2-3,2-7 0,12 7-6,-5-24-10,27 13-13,-10-23-5,14 2 0,-5-16 0</inkml:trace>
  <inkml:trace contextRef="#ctx0" brushRef="#br0" timeOffset="221395.217">19503 10371 107,'-13'-33'40,"1"12"-1,-16-5 1,1 14-34,-7 5 0,0 15-2,-5 8-2,1 12 2,2 8-3,7 5 1,7 2-2,12-3 2,10-6-3,11-8 1,12-12 1,11-10-1,6-10 0,3-11 0,1-8-1,-2-6 1,-3-1 1,-5-3-1,-6 5 2,-7 6-4,-6 8 1,-15 16 1,0 0-1,-7 40 0,-14 16-2,-13 19 3,-10 19-3,-7 10 0,-4 7 1,-2-2 0,3-3 1,3-13-1,8-20 1,9-17-1,12-23 3,8-15-1,14-18 1,-9-13-1,12-14 0,4-11 1,5-14 0,2-11 1,4-10-1,6-5 1,2-1-3,1-1-1,5 11-8,-11-10-9,14 26-12,-15-2-9,11 18-1,0-1 0</inkml:trace>
  <inkml:trace contextRef="#ctx0" brushRef="#br0" timeOffset="222300.0286">20300 10411 75,'0'0'37,"0"0"0,0 0 0,-17 13-26,7 4-5,-9-2-1,4 5-1,-4 1-2,1 3 1,-1 1-1,4 0 1,2-1-2,5 0 1,4-2-1,8-3 0,4-7 0,3-6-1,6-7 1,1-11-1,5-11 0,0-9 0,1-6 0,-4-6 0,0-1 2,-4 0-1,-3 6 0,-2 6-2,-6 8 3,0 10-1,-5 15-1,0 0 0,0 0-1,17 27 2,-6-6-2,5 2 3,8-1-3,8-4 2,7-5 0,8-6 0,9-8 0,4-5 0,1-6-1,-2-2 1,-8-1-1,-7 3 1,-11 0-1,-11 6 1,-11 5-1,-11 1 0,-8 23 0,-10 2 0,0 8 0,-3 9 0,0 5 0,2 4-1,8 3-2,3-8-3,20 5-13,-6-25-12,21 1-9,0-20 1,14-6-2,0-17 1</inkml:trace>
  <inkml:trace contextRef="#ctx0" brushRef="#br0" timeOffset="223033.238">21121 10549 103,'-24'20'38,"2"-9"2,17 5-1,5-16-33,31 0-4,13-9 1,15-4-2,11-5 1,5-3-1,0-3 0,-2-1-1,-11-1 1,-14 2-1,-17 1 2,-16 1-2,-19 1 2,-14 5-3,-16 5 3,-12 6-1,-11 10 0,-4 11 0,-2 11-1,3 10 2,8 7-2,12 5 3,16-2-4,20-6 1,24-6-1,21-13-2,25-8-2,14-15-3,22 4-7,-10-24-15,19 12-8,-17-16 7,5 12-7,-23-9 3,-10 7 1,-26-8 26,-14-1 14,-4 10 18,-29-10 10,7 24-5,-36-26 7,9 24 2,-15-3 0,12 22-22,-15-1-8,8 14-1,-4 4-3,7 8 0,8-1-2,11-3 1,10-6-2,15-13 1,15-15-2,16-18 0,14-19 0,11-13 0,7-11 0,1-10 0,-3-8 0,-5-2 0,-9-2 0,-13 8 0,-11 10 0,-12 16 0,-16 17 0,-5 28 0,-22 11 0,-2 31 0,-8 23 0,-4 13 0,-1 12 0,6 0 0,9-3 0,10-10-2,14-13-3,9-21-3,26-4-11,-7-33-10,22 0-8,-8-24-3,11-1 0,-12-18 3</inkml:trace>
  <inkml:trace contextRef="#ctx0" brushRef="#br0" timeOffset="223189.24">22603 10476 111,'-9'13'38,"-13"5"2,6 24-1,-14 4-32,9 4-4,4 0-1,4-2-4,10-3-3,-3-25-16,24 4-14,-4-28-4,19-6 0,-6-19-2</inkml:trace>
  <inkml:trace contextRef="#ctx0" brushRef="#br0" timeOffset="223314.0416">22740 10142 119,'-9'-34'39,"0"8"-7,-2 4-20,11 22-48,5-17-3,10 18-1,-1-1-1</inkml:trace>
  <inkml:trace contextRef="#ctx0" brushRef="#br0" timeOffset="223891.249">23213 10510 90,'1'-19'38,"-1"19"-1,-33-9 2,7 14-30,-16-3-1,-1 15-2,-9 5-1,-1 12-1,-4 4 0,9 6 0,4-1-1,14 0 0,13-6-1,20-9 1,16-11-3,21-12 0,15-11 0,10-9 0,9-9 0,-1-6 0,-2-6 0,-8-1 0,-10-1 0,-13 4 0,-13 6-2,-15 8 2,-12 20 0,-12-7-1,-9 23 1,-6 11-1,-4 11 0,0 4 0,4 5-3,8-5 0,16 4-10,0-21-12,28 2-10,-2-19-4,21-3 1,-1-15-1</inkml:trace>
  <inkml:trace contextRef="#ctx0" brushRef="#br0" timeOffset="224234.4534">23562 10589 111,'-13'-17'39,"2"17"1,-9 2-2,1 19-33,-6 9-1,-1 12 0,-3 5-1,1 5 0,3-3-1,5 1 0,6-11 0,7-9 0,11-14-2,11-11 0,10-15 0,9-11 0,4-12 0,4-8 0,2-5 0,-1-3 0,0 1 0,-7 6 0,-10 10 0,-6 13 0,-9 14 0,-11 5 0,2 30 0,-7 1 0,-2 8 0,1 0-4,10 4-3,-3-13-9,29 8-11,-11-24-10,22 1-3,0-16-2,14-1 2</inkml:trace>
  <inkml:trace contextRef="#ctx0" brushRef="#br0" timeOffset="224593.258">24289 10511 111,'0'0'41,"-23"-14"0,6 29 0,-18 4-33,5 8-3,-2 2-3,6 4 0,4 0-1,9-4 0,11-4-1,11-7 2,8-4-2,7-2 0,3-4 0,0 0 0,-3 2 0,-5 3 0,-11 5 0,-12 6 0,-8 3 0,-9 5 0,-7 3 0,-3-1 0,-4-3 0,0-5 0,5-3-4,5-10-2,14 1-9,-5-26-7,16 12-8,5-24-11,12 2 1,-5-14-3,10-3 2</inkml:trace>
  <inkml:trace contextRef="#ctx0" brushRef="#br0" timeOffset="233719.375">4087 12082 71,'-25'5'38,"2"2"-1,-9-17-11,7 5-19,-8-12-1,3-4-2,-8-11-1,0-5-2,-2-13 1,-2-6-1,0-9 0,2-5 0,0-2-2,6 3 2,6 5-1,6 5 1,6 10-1,7 9 0,11 9 0,7 6 0,9 6 0,8 4 1,4 6-1,4 4 0,0 10 0,-5 10 0,-7 15-1,-12 15 1,-14 14 0,-12 12 1,-11 10 0,-7 9-1,-6 2 1,3-2 0,8-9 1,14-9-1,16-17 0,24-20-2,26-21-1,23-32-7,32-12-24,9-30-4,19-6-1,1-18-2</inkml:trace>
  <inkml:trace contextRef="#ctx0" brushRef="#br0" timeOffset="234218.5814">4985 11312 58,'12'-5'36,"-11"15"-2,-11 2 0,4 12-30,-8 1-3,4 6 0,0 5-4,0-6-5,18-1-23,1-10-2,17-8-2,7-16 1</inkml:trace>
  <inkml:trace contextRef="#ctx0" brushRef="#br0" timeOffset="234405.7838">5491 11267 49,'-31'52'36,"-15"12"-1,-4 14 0,-10 1-25,9 10-3,-2-4-5,8-13-11,19-5-24,5-16-1,24-14-2,15-23-1</inkml:trace>
  <inkml:trace contextRef="#ctx0" brushRef="#br0" timeOffset="234733.388">5573 11628 87,'0'0'38,"0"0"-1,0 0-9,30-10-25,-3 2-1,3 2 1,-3 2-1,-2 6 0,-10 8-1,-11 10 0,-13 9 1,-8 5-1,-9 5 1,0 3 0,-3-4-1,4 0 1,8-9-1,14-7-1,16-15 1,16-11-1,19-10-4,6-19-15,24 9-17,-6-14-2,14 5-1,-7-6-2</inkml:trace>
  <inkml:trace contextRef="#ctx0" brushRef="#br0" timeOffset="235248.1946">6765 11462 68,'7'-18'37,"2"7"0,-9 11 0,0 0-32,0 0-1,9 29-1,-12-3 0,-2 8 0,-4 5-1,-2 8 2,-2-1-2,-1 0 0,-1-6 0,3-5-1,0-10 1,5-8-1,7-17 0,4-10-1,8-14 2,4-8-1,2-9 1,3-4-1,2-3 0,0 1 0,1 4 0,-6 9 0,0 7-1,-2 8 1,1 10-1,1 7 0,5 6 0,2 4 0,9 2-2,3-3-1,11 2-3,-1-13-7,18 11-22,-10-11-4,8 5 0,-10-10 0</inkml:trace>
  <inkml:trace contextRef="#ctx0" brushRef="#br0" timeOffset="235950.2036">7447 11428 95,'-38'4'39,"3"14"1,-10-7-10,6 18-25,-4 4-1,4 9 1,0 4-2,5 0-1,8-2 0,11-4-1,10-6 0,17-11-1,12-14 1,14-11-1,14-16 0,9-8 1,6-9-2,1-6 1,-3-5 0,-8 0 0,-12 5 0,-11 7-2,-16 6 2,-10 11-1,-8 17 1,-21 1 1,3 17-1,-5 8 0,1 6 0,1 5 2,7 2-3,5-1 1,13-7-2,11-9 0,12-9-2,9-11 0,13-6-3,-2-16-2,12 0 1,-7-13-1,0 6 2,-13-5 0,-8 4 5,-14 4 1,-10 5 4,-7 19 2,-11-17 1,-2 23 1,-8 1 0,5 12-2,-5 0 0,6 9 0,1 0-2,5 3 1,1-4-2,5 2 1,4-9-1,6-3 1,6-12-1,9-11-2,5-13 1,6-6-1,3-8 1,3-8-2,0-1 1,-2-1-1,-5 6 1,-7 8 0,-8 10 0,-5 11 0,-12 8 0,9 16 0,-8 7-1,1 3 0,4 7-2,3-2 0,9 3-2,4-11-2,17 5-13,-5-21-17,16 3 0,-6-14-3,8-2 3</inkml:trace>
  <inkml:trace contextRef="#ctx0" brushRef="#br0" timeOffset="236418.2096">8588 11480 75,'-18'-29'39,"0"13"0,-14-2 0,4 19-23,-9 5-10,2 13-1,0 6-1,8 10-1,3 0 0,13 3 0,12-4-1,12-5 0,12-10-1,10-8-1,7-12 1,6-10-1,2-7 0,-4-5-2,-5-4 2,-7 1-2,-9 1 2,-9 6 0,-6 7-1,-10 12 1,-13 13 0,-5 13 1,-6 15-1,-7 12-1,-6 11 1,-5 13 0,-4 4 0,1 4-1,2-6 1,2-5-2,5-11 2,6-11 1,9-15-1,7-16 0,14-21 0,-2-10 0,9-17 0,6-10 0,3-11 0,3-9-1,1-7 1,6-7 2,0 2-2,3 3 0,3 6-1,-2 5-1,7 10-3,-5-1-8,16 28-11,-18-9-14,13 17-2,-10-7-1,11 9 1</inkml:trace>
  <inkml:trace contextRef="#ctx0" brushRef="#br0" timeOffset="236777.0142">8845 11565 86,'-19'21'41,"5"-14"-1,14-7 1,21-5-33,19-8-5,13-12 0,10-5-1,3-5 0,0-2-1,-6 2 0,-9-1-1,-16 5 0,-17 7 0,-14 6 0,-14 10 0,-14 8 1,-8 11-1,-7 9 1,-4 13 0,-1 5 0,5 6 0,9 1 0,12-4-1,17-4-1,16-13-1,19-7-4,10-26-8,32 7-12,-9-27-12,19 0-2,-10-13-2,7 1 2</inkml:trace>
  <inkml:trace contextRef="#ctx0" brushRef="#br0" timeOffset="237026.6174">9664 11263 105,'-26'16'41,"-14"-2"1,12 10-1,5-4-39,9-1 0,13-4-1,14-3-1,14-5 1,11-3-1,4-4 1,2 3 0,-7 1 0,-6 4 0,-15 6 0,-15 7 0,-18 7-1,-12 4 1,-8 2-1,-4 0-1,3-3-3,-4-14-8,20 6-8,-9-24-6,31 1-12,-20-6-4,15-6-2,-14-10 2</inkml:trace>
  <inkml:trace contextRef="#ctx0" brushRef="#br0" timeOffset="237993.8298">1915 13081 56,'0'0'37,"0"0"-3,-13 4 2,-1 4-31,7 8 1,-8 1-1,3 7-2,-2 1 0,6 2 0,1-4-1,7-1 0,6-8 0,8-7-1,7-9 0,6-5 0,5-8 0,-1-5-1,0-3 2,-4 1-1,-6 2 0,-7 2-1,-11 6 1,-3 12-1,-15-12 1,0 14 0,-4 4 0,0 5 0,0 1-1,6 4 1,3 2-1,7 1 1,6-3-1,9 1 1,5-7-1,5-4 0,3-5 1,4-7-1,-2-5 1,0-7 0,-5-3 0,-6-3-1,-6 1 2,-9 1-2,-7 5 1,-8 5-1,-6 8 1,-4 5-1,1 6-1,1 2-1,7 6-3,4-13-12,30 10-13,-1-18-8,24-1-2,3-15-3</inkml:trace>
  <inkml:trace contextRef="#ctx0" brushRef="#br0" timeOffset="241488.2746">2891 12846 24,'4'21'30,"-9"-2"1,-3 9-1,2 12-22,-8-1-1,6 9 1,-7-8-2,6 9 1,-4-14-2,7 0-1,-1-12 0,5-4-1,2-19 1,0 0-2,10-10 1,0-13 0,-1-12 0,4-7-1,-2-10 1,2-1-1,-3-3-1,0 3 1,-3 5-1,-2 10-1,-1 8 1,-2 11 0,-2 19 0,0 0-1,0 0 1,2 25-1,2 0 1,2 3-1,3 2 1,7-1 0,6-4-1,8-6 1,6-9 0,7-9-1,3-9 1,5-6 0,-2-4 0,-3-2-1,-5 1 1,-7 0 0,-9 5-1,-8 7 1,-6 11-1,-8 11 1,-5 11-1,-4 9 0,-3 11-1,-3 6-1,4 3-1,0 0-1,8 0-4,0-20-8,22 0-22,-2-21 1,17-5-2,0-18 2</inkml:trace>
  <inkml:trace contextRef="#ctx0" brushRef="#br0" timeOffset="241815.8788">3745 13047 69,'0'0'38,"-20"0"-2,14 14 0,-2-2-30,6 9-3,2-1 0,5 3-1,1-1 0,8 2-1,4-7 0,3-3 1,2-8-2,5-5 2,1-7 0,2-5-1,0-7 0,0-4 0,-3-3 0,0-2 0,-5 2 0,-3 2-1,-4 5 0,-6 5 0,-10 13 0,0 0 0,9 10 0,-12 10-2,0 5 0,-2-1-2,6 5-4,-4-16-15,19 8-16,-3-17 1,18-3 0,0-18 1</inkml:trace>
  <inkml:trace contextRef="#ctx0" brushRef="#br0" timeOffset="242034.2816">4726 12552 76,'10'-3'39,"-10"3"0,-2 31-1,-7 7-32,2 14-2,-2 10-1,-2 11-1,0 7-2,-3 4 1,1 2-4,-1-8-1,7-3-6,-10-24-26,24-5-3,1-28-1,18-12 0</inkml:trace>
  <inkml:trace contextRef="#ctx0" brushRef="#br0" timeOffset="242315.0852">5212 12577 71,'-20'15'39,"8"7"-1,-1-7-1,12 18-31,-1-1-2,5 13-1,-4 6 0,-2 10-1,-4 4-2,-4 7 1,0-3-3,-5-5 0,2-3-4,-5-24-15,14 5-18,-4-19 1,9-7-2,0-16 1</inkml:trace>
  <inkml:trace contextRef="#ctx0" brushRef="#br0" timeOffset="242517.8878">5002 12948 75,'0'0'40,"-10"10"-2,19 1 1,-9-11-34,30 5-4,1-10-2,5-4-1,8 2-4,-6-15-10,15 13-21,-9-7-1,5 10 0,-11-6 0</inkml:trace>
  <inkml:trace contextRef="#ctx0" brushRef="#br0" timeOffset="242673.8898">5511 12914 65,'2'25'39,"-11"-1"-2,8 9 3,-11-1-34,9 4-1,-3-4-3,3-3-2,3 2-7,-10-18-27,18-2-5,-8-11 0,16-15 0</inkml:trace>
  <inkml:trace contextRef="#ctx0" brushRef="#br0" timeOffset="242814.2916">5584 12554 74,'-18'-11'37,"-2"12"-8,-2 2-27,12 10-38,-1-3-2,12 3 0</inkml:trace>
  <inkml:trace contextRef="#ctx0" brushRef="#br0" timeOffset="243453.8998">5825 12896 60,'0'0'39,"-3"15"-2,3-15 2,8 11-33,-8-11-1,8 23 0,-7-4-1,3 6 0,-7 2 0,3 1-1,-4 1-1,1-1 0,-1-4-1,1-3 0,1-11 0,2-10-1,0 0 1,18-18-1,-7-5 0,4-7 0,1-8 1,5-7-1,0-6-1,2-2 1,0 2 0,3 3 0,-1 4 0,2 7 0,1 11 0,-4 8 1,0 12-1,-2 12 0,-2 8 1,-5 8-1,-3 6-1,-5 6 1,-5 5 0,-4 4-1,-7 1 1,-5-3 0,-6 0-1,-3-5 1,-3-6 0,0-9 1,-1-6-1,1-9 0,3-6 1,5-4-1,4-6 0,3 1 1,11 9 0,-13-6 0,7 17 0,0 15 0,-2 12 0,-3 17 1,-4 10-1,-2 9-1,0 4 0,-2-4-2,3-3-1,-1-18-6,13 0-12,-10-33-14,20-2-5,-6-18-2,9-23 1</inkml:trace>
  <inkml:trace contextRef="#ctx0" brushRef="#br0" timeOffset="243906.3056">6641 12374 61,'0'0'39,"0"0"-1,-14 29 1,-5 8-31,4 21-4,-6 8-1,4 12-1,-3 3 0,4-1-2,6-2-2,0-18-5,19 0-28,-5-21-2,14-7-1,-1-19-2</inkml:trace>
  <inkml:trace contextRef="#ctx0" brushRef="#br0" timeOffset="244265.1102">6695 12876 77,'3'15'40,"-3"-15"-1,19 23 2,9-15-38,9-4 0,11-9-1,6-5-1,4-7 0,3-4-1,-3-4 0,-8-2 0,-13-2 0,-14 1-1,-16 4 1,-14 4 0,-13 7 0,-13 9 2,-12 9-1,-4 12 2,-4 10-1,4 11 0,6 4 1,10 7-1,13-2 0,20-7-1,22-7-1,15-14-2,22-5-5,0-26-12,27 15-11,-14-20-10,17 5 0,-5-12-3</inkml:trace>
  <inkml:trace contextRef="#ctx0" brushRef="#br0" timeOffset="244951.519">8003 12709 61,'11'-14'40,"-1"13"-2,-10 1 1,-8 24-33,-11-2-3,0 14 1,-8 5 0,0 10-2,-3 1 1,5 1 0,3-8-1,7-8 0,8-12-1,8-14 1,-1-11-2,28-26 1,-4-7-1,4-8 0,0-6 1,-2-3-1,-1 1 0,-5 3 0,-3 7 0,-8 7 0,-2 12 0,-4 6 1,-3 14-1,0 0 1,6 18-1,0 1 1,3 3-1,5 1 1,6-4 0,8 0 1,6-8-2,9-6 1,5-9 0,4-6 0,-1-6 0,-4-1-1,-4-1 1,-7 1-1,-9 3 0,-11 7 1,-16 7-1,3 20 0,-12 8 0,-2 7 0,-5 8 0,4 3-1,2 5-1,6-7-1,10-1-3,1-24-11,28 7-14,-8-23-9,17-4 0,-6-18-2</inkml:trace>
  <inkml:trace contextRef="#ctx0" brushRef="#br0" timeOffset="245310.3236">8772 12793 77,'-7'16'41,"12"6"0,-5-22 1,28 16-37,-2-12-2,10-4 1,5-11-2,4-4 0,1-5 0,1-6-1,-6-3-1,-6 1 1,-9-4-1,-11 2 0,-11 6 0,-11 5 0,-10 6 0,-10 11 1,-7 12-1,-7 13 1,-4 9-1,-1 12 1,4 6 0,6 4 0,9 0 0,11-2-1,16-9-1,16-16-2,24-6-3,7-19-4,26 8-17,-8-24-14,20 0 1,-8-16-2,7 1 2</inkml:trace>
  <inkml:trace contextRef="#ctx0" brushRef="#br0" timeOffset="245637.9278">9625 12602 86,'-19'-14'40,"-2"21"1,-17 2-1,4 23-35,-8 7 0,2 14-1,0 5-1,6 3 1,6-3-3,12-6 0,10-12 1,15-15-2,10-16 1,13-18-1,8-16 0,5-13 0,2-7 1,-2-3-1,-5-2 0,-7 4 0,-10 7 0,-8 11 1,-9 13-1,-6 15-1,-9 14 1,-2 8-2,3 10-2,-4 0-4,17 19-11,-12-22-10,27 10-11,-3-17-1,20-2-2,0-20 3</inkml:trace>
  <inkml:trace contextRef="#ctx0" brushRef="#br0" timeOffset="245949.9318">10122 12570 89,'-25'2'41,"-9"1"2,6 16-2,-1 4-37,4 7-1,5 0-1,8 3 0,12-4-1,8-5 0,10-6 0,7-5-1,2-5 0,3-3 0,-6 1 1,-2 2 0,-11 6-1,-8 6 1,-10 8-1,-7 4 1,-4 5 0,-5 1-1,2-2-1,-4-8-3,10 2-5,-7-25-10,28 10-13,-6-15-8,4-18-1,3-9-3</inkml:trace>
  <inkml:trace contextRef="#ctx0" brushRef="#br0" timeOffset="246605.1402">10484 12637 75,'0'0'41,"-15"8"-2,3-6 2,2 10-37,-1 0-1,3 7 1,-2 2-1,3 6 1,0-2-1,7 5 0,4-2-1,8-3 0,5-5-1,10-5-1,6-8 1,5-9-1,5-8 0,1-10 0,1-7 1,-2-9-2,-2-2 2,-4-2-1,-7 2 0,-4 3 0,-8 7 0,-3 9 0,-15 19 0,11-1 0,-15 21 0,-6 13 0,-1 12 0,0 8-1,3 4 0,-1 2-1,14-4-1,3-13-1,18-9-4,3-29-8,26 2-18,-5-26-6,11-3 0,-5-17 1</inkml:trace>
  <inkml:trace contextRef="#ctx0" brushRef="#br0" timeOffset="246901.544">11310 12692 59,'-8'-22'38,"8"22"-1,-26-5 3,15 25-24,-12-2-9,7 16-1,-3 1-1,4 8-1,1-2-1,5 2-1,2-6 1,4-4-1,4-9 0,3-9 0,8-14-1,4-12 0,3-12 1,3-9-2,1-10 1,0-6 0,0-4 0,0-2-1,-2 3 1,-3 7-1,-2 9 0,-1 6-1,1 11 0,0 8-1,5 11-2,-3 0-3,9 19-10,-15-13-12,24 16-10,-9-8-2,7 6-1,-4-9 3</inkml:trace>
  <inkml:trace contextRef="#ctx0" brushRef="#br0" timeOffset="247275.9488">11774 12700 79,'-15'2'40,"15"-2"0,-10 13 0,23-3-34,5-4 0,12 1-3,3-6 0,9-1 0,0-4-1,-1-4-1,-2-4 0,-8-3-1,-7-3 0,-6-4-1,-10 0 1,-7-2-1,-9 4 0,-7 2 1,-10 9 0,-6 9 1,-10 12 0,-4 13 1,-2 11 0,-1 12 0,8 2 0,10 3 0,12-6-1,19-7-1,20-11-2,21-13-1,26-5-7,9-30-8,41 13-11,-1-25-11,27 7-1,-2-9-2,14 5 3</inkml:trace>
  <inkml:trace contextRef="#ctx0" brushRef="#br0" timeOffset="248040.3586">12455 12632 73,'-13'11'41,"3"11"-1,-11-5 1,6 9-35,-4-3-2,3 3-1,0-3-1,3-1-1,4-6 0,3-5-1,6-11 1,13-4-1,1-10 1,4-6-1,3-6 0,1-4 1,0-2-1,-1 0 1,-3 2-1,-5 6 1,-2 4-1,-4 6 1,-7 14-1,0 0 0,0 0 1,10 5-1,-8 9 1,2 1-1,2 1 1,4 0 0,5-5-1,7-4 1,6-6 0,7-5 0,4-8 0,5-4-1,1-5 1,2 0-1,-5-4 1,-3 5 0,-9 1-1,-6 6 2,-8 10-2,-16 3 0,11 20 1,-17 5-1,-7 11 0,-2 6-1,-1 10 1,0 1-2,4 0-1,5-7-1,13 1-6,-1-29-11,30 9-13,-7-27-6,17-4-1,-3-18 1</inkml:trace>
  <inkml:trace contextRef="#ctx0" brushRef="#br0" timeOffset="248726.7674">13138 12716 86,'-16'9'40,"17"6"0,-1-15 1,26 7-38,5-9 1,10-3-2,3-4 0,2-4 0,-3-1-1,-6-3 0,-9 1-1,-10-4 0,-10 2 0,-7-2 0,-10 2 1,-6 0-1,-7 6 0,-5 5 0,-1 7 0,-6 10 1,1 10-1,0 9 1,3 4 0,8 5-1,8-1 1,13-4 0,13-5-1,16-9 0,13-13-1,13-10 0,10-8 1,2-8-2,0-5 1,-5-2 0,-8 0 0,-11 1 0,-10 5 1,-13 5 0,-19 16 1,11-11 0,-11 11 0,-21 25 0,4-2 0,-3 5 0,0 5 0,2 4 0,1-4 0,6-1-1,5-9 0,7-8 1,-1-15-1,23 5 0,-3-16 0,3-10 1,3-2-1,-2-6 0,-1 2 0,-2 1 0,-5 4 0,-3 5 0,-4 6 1,-9 11-1,15-4 0,-15 4 0,15 13 0,-4 0 0,2 2-1,-2 4 0,2 0-1,-2 1 0,1 1-2,-5-3-1,3 3-1,-10-21-3,18 22-9,-15-35-14,22 3-6,-3-17-1,15-3 1</inkml:trace>
  <inkml:trace contextRef="#ctx0" brushRef="#br0" timeOffset="248898.3696">14490 12170 87,'-15'33'41,"-21"15"-1,0 24 2,-10 6-38,4 7-1,6 2-3,2-5-3,12 2-6,-9-24-19,25 4-11,-4-19-1,10-8 0,3-26 0</inkml:trace>
  <inkml:trace contextRef="#ctx0" brushRef="#br0" timeOffset="249288.3746">14239 12520 95,'-4'-13'42,"17"15"-1,3-7-4,19 13-31,10-6-3,14 3-2,4-7 0,5-2-1,1-2-1,-6-2 3,-8 2-2,-14 0 0,-12 3 0,-16 0 1,-13 3-1,0 0 1,-29 9-1,6 1 1,-4 4-1,5 0-1,6 2 1,13-1-1,12 2 1,11-2-1,6 4 2,7-2-1,0 1 2,0 5-1,-8 2 0,-10 2 0,-11 2 0,-11 0-2,-8 1-3,-13-14-8,6 16-7,-23-26-7,15 15-12,-17-16-4,4 3-1,-11-7 1</inkml:trace>
  <inkml:trace contextRef="#ctx0" brushRef="#br1" timeOffset="252845.2202">10861 10873 36,'-23'13'36,"-12"9"0,-1 12-1,-10 0-19,10 20-4,-8-5 0,21 17-4,3-2-2,21 4-4,15-4-3,16-10-7,26 3-28,2-12-2,15-5 0,0-12-1</inkml:trace>
  <inkml:trace contextRef="#ctx0" brushRef="#br1" timeOffset="253094.8234">11566 11206 72,'0'0'38,"-27"4"0,8 17 0,-13 5-33,-2 13-2,-8 7-1,-2 9 0,-3 0-2,-1-1 0,8-4-3,-1-15-5,24-2-25,-4-22-5,21-11 0,-5-10 1</inkml:trace>
  <inkml:trace contextRef="#ctx0" brushRef="#br1" timeOffset="253250.8254">11254 11398 74,'9'-20'40,"-11"1"0,2 19-1,0-15-30,13 16-2,6-2-3,13 3-1,10 2-4,8-1-2,11 11-5,-9-13-24,16 16-8,-10-4 0,1 7 0</inkml:trace>
  <inkml:trace contextRef="#ctx0" brushRef="#br1" timeOffset="253609.63">12377 11150 93,'-29'-6'41,"0"9"0,-11-4-3,4 12-35,1 1 0,10 7-1,7 2 0,9 4-1,11-1 0,12 0-1,11 1 1,8-5-1,8-1 0,2 0 0,-2-1 0,-3-1 0,-5 4 0,-9 3 0,-10 0 0,-9 4 0,-9 1 0,-5-3 0,-5-2 0,-2-3-2,2-5-1,-1-10-2,15-6-10,-14-7-20,22-3-4,-3-18-1,11 2-1</inkml:trace>
  <inkml:trace contextRef="#ctx0" brushRef="#br1" timeOffset="253781.2322">12380 11166 91,'-19'0'40,"0"1"2,19-1-1,-3 13-37,23-10-2,17-4-2,11-6-3,21 8-17,-8-16-19,17 5-1,-9-10-1,3 4 0</inkml:trace>
  <inkml:trace contextRef="#ctx0" brushRef="#br1" timeOffset="254030.8354">12894 10918 82,'0'0'40,"0"0"1,15 5 0,14 5-34,2 3-1,14 11-1,-3 2 0,3 12-2,-9 7 0,-6 8-2,-11 9 0,-11 3-1,-14 3 1,-15 2-1,-8-2-1,-5-7 0,-2-5-3,-6-12-5,14 7-17,-14-27-13,19 3-3,-2-17-1,14-2 1</inkml:trace>
  <inkml:trace contextRef="#ctx0" brushRef="#br1" timeOffset="254779.645">15959 11828 57,'-27'-11'39,"-15"10"-4,-13 20 1,-23 17-30,8 29 0,-10 16 0,7 20-2,5 6 1,18 7-2,18-2 0,27-5-1,26-12-3,24-26-6,36-6-28,3-27-4,22-9-1,-1-20 1</inkml:trace>
  <inkml:trace contextRef="#ctx0" brushRef="#br1" timeOffset="255013.648">16397 12261 81,'-14'18'41,"-11"6"-4,-2 20 3,-9 1-40,-7 8 1,-3 2 0,-2 0-1,3-1-2,2-12-2,12 2-7,-1-23-27,19-6 1,13-15-1,0-12 0</inkml:trace>
  <inkml:trace contextRef="#ctx0" brushRef="#br1" timeOffset="255185.2502">16066 12512 75,'-5'-27'41,"11"13"-1,-7-1 1,12 14-31,2 2-4,12 11-1,9 2-4,8 1-2,9 5-2,2-2-6,16 11-20,-12-13-11,9 3 2,-8-12-4</inkml:trace>
  <inkml:trace contextRef="#ctx0" brushRef="#br1" timeOffset="255388.0528">16973 12301 86,'-22'24'40,"-10"1"-2,7 13 1,-2-1-38,6 2 0,9-2-2,8-7-3,17 6-17,1-19-17,19 1 0,2-17-3,17-1 3</inkml:trace>
  <inkml:trace contextRef="#ctx0" brushRef="#br1" timeOffset="255668.8564">17386 12338 87,'-18'-7'38,"-1"15"3,-13 3-3,3 17-32,-4 6-1,7 10-2,1 1-1,11 3 0,10-6 0,12-5-2,12-8 1,10-14-2,9-10 1,6-14 1,3-10-1,-1-9 1,-3-5-1,-9-6 0,-7-3 0,-11-2-2,-10 5 0,-11 1-2,-7 10-2,-17-4-10,11 20-19,-16-6-4,10 11-1,-2-7 1</inkml:trace>
  <inkml:trace contextRef="#ctx0" brushRef="#br1" timeOffset="255949.66">17713 11904 90,'21'30'40,"-6"-12"2,11 15-2,-1 0-36,5 12 0,-1 6-1,-1 10 0,-8 5-1,-4 7 0,-10 5-2,-8 0 1,-7-1-2,-7-5-1,-7-5-2,-9-13-4,8 8-16,-17-28-15,12 3-1,-4-20-2,11-1 1</inkml:trace>
  <inkml:trace contextRef="#ctx0" brushRef="#br0" timeOffset="260021.3122">18586 11966 50,'10'-16'35,"-3"0"-1,-7 16 0,9-15-29,-9 15 0,0 0 2,10 17-1,-12 3-2,3 14 1,-6 10-1,3 13-1,-4 10 0,2 10 0,-3 5-2,0 3-1,0-1-1,1-10-3,11-1-8,-5-23-23,14-6-2,-4-21-2,12-9 2</inkml:trace>
  <inkml:trace contextRef="#ctx0" brushRef="#br0" timeOffset="260504.9184">18438 12474 76,'-32'-17'40,"18"11"-1,7-9 0,23 6-34,11-8-2,20 0-1,11 0-1,9 0-1,5 6 0,1 4 0,-1 5-1,-5 5 1,-10 5 0,-11 1 0,-9 2-1,-8-1 1,-8-2 0,-6-2 0,-15-6 0,0 0 1,-2 14-1,-11-7 1,-7 4 0,-3 8 1,-5 4-1,-1 7 1,0 3-1,5 4 1,7-2 0,10-3-1,10-7 0,18-10-1,13-11 2,12-12-1,11-14 0,4-8 1,3-8 0,-6-6-1,-8-3 0,-16 2 0,-16 3-1,-18 7 0,-16 9-1,-13 9-1,-10 11-1,-6 6-2,1 19-5,-7-10-15,26 22-14,3-12 0,22 6-2,10-13 2</inkml:trace>
  <inkml:trace contextRef="#ctx0" brushRef="#br0" timeOffset="261472.1308">20034 12343 61,'0'0'36,"-18"19"-2,7 3 1,-8 3-22,4 8-10,-4 1 0,4 4 0,-2-2-1,4-2 0,0-6 0,6-4-1,3-12 1,4-12-1,10 1 0,3-13 0,4-8-1,4-6 2,3-4-2,1-1 1,-3-1 0,-2 4 0,-3 4 1,-5 4 0,-3 8-1,-9 12 0,0 0 0,0 0 0,0 0 0,-12 17 0,10-6-1,2 2 0,7-2 1,8-3 0,8-6 0,9-4 0,10-8 1,4-2-1,5-4 0,-1-2 0,-4 1 0,-5 2 0,-10 6 0,-6 5-1,-12 10 0,-6 10 0,-9 10-1,-5 5 0,-2 7-1,-2 2 0,3 4-1,3-6-1,8 0-1,3-17-4,20 5-14,-5-23-13,18-1-1,-5-19 0,11-1 1</inkml:trace>
  <inkml:trace contextRef="#ctx0" brushRef="#br0" timeOffset="261643.733">20828 12436 47,'1'-19'34,"-1"19"1,-12-1 0,5 25-21,-15-3 0,12 18-4,-9-2-3,7 8-3,0-5-1,5-3-4,8-3-1,-3-23-18,18 2-16,-2-20 0,12-6-2,-3-18 1</inkml:trace>
  <inkml:trace contextRef="#ctx0" brushRef="#br0" timeOffset="262080.5386">21077 12128 89,'-14'17'38,"14"3"0,-5-9 1,8 8-34,1-1-1,8 5 0,-3 1-1,3 5 0,-3 3-2,-1 5 1,-4 4-1,-4 0-1,-5 2 0,-2-3 0,-1-5-1,0-6 1,2-10 0,6-19 0,0 0 0,19-16 2,3-13-2,8-8 1,4-6 0,5-5 0,0 0 0,-1 5 0,-3 7 0,-6 11-1,-7 13 0,-7 12 0,-8 15 1,-6 13-1,-7 13-1,-3 5 0,-1 4-1,-1 0-1,5 0-1,2-12-4,17 1-12,-8-27-13,24 0-5,-2-21 0,15 0-1</inkml:trace>
  <inkml:trace contextRef="#ctx0" brushRef="#br0" timeOffset="262283.3412">21748 12346 88,'0'0'38,"-15"-12"-1,5 25 3,-12-1-30,5 17-5,-2 5-2,2 5-2,1 1 1,2 2-3,3-2 0,4-9-3,14-2-5,-7-29-20,24 12-9,-5-25 0,13-1-2,-3-18 1</inkml:trace>
  <inkml:trace contextRef="#ctx0" brushRef="#br0" timeOffset="262876.1488">21850 12135 94,'0'0'37,"-19"-6"-1,18 17 1,-5 1-36,10 7-1,6 2 0,2 7 0,0 5 1,0 4 2,-4 2-1,-1 5 1,-7-2 0,-1 0 0,-7-1 0,-2-4-1,-2-6 1,1-6-2,1-5 0,2-10-1,8-10 1,0 0 0,4-21-1,9-2 2,6-8-1,4-5 0,1-4 0,5-1 0,-1-1 0,-3 5 0,-3 7 0,-4 7-1,-7 8 1,-11 15-1,11 0 1,-14 13-1,-2 6 0,1 6 1,-2 1-2,3 2 2,2-2-1,2-4 0,5-6 0,3-5 1,7-8-1,3-7 0,6-6 1,2-6-1,1-2 1,3-3-2,-3 1 1,-3 2 0,-5 4 0,-5 7-1,-15 7 1,9 12 0,-15 6 0,-3 8 0,-2 4-1,-2 3-1,1 4 0,2-5-3,5 2-1,3-15-5,17 10-10,-15-29-11,31 12-6,-8-20 0,17 1-1,-8-16 3</inkml:trace>
  <inkml:trace contextRef="#ctx0" brushRef="#br0" timeOffset="263063.3512">22554 12410 83,'0'0'38,"0"0"1,-8 13 0,-11 5-19,4 13-16,-2 5-2,3 5-1,1 0 1,4-1-3,5-2 0,4-11-2,8-6-1,-8-21-7,35 2-16,-22-22-11,14-1 0,-10-20 0,10-1 1</inkml:trace>
  <inkml:trace contextRef="#ctx0" brushRef="#br0" timeOffset="263515.757">22628 12133 98,'0'0'36,"0"0"-2,-1 13-4,14 2-38,-13-15-4,39 27-7,-18-23-4,16 16 9,-10-12 7,4 2 5,-2 0 5,-12-12 5,6 10 2,-23-8 8,17-1 5,-17 1-8,-11-1-4,-3 2-5,1 10 0,-9 1-1,0 8 0,-3 1 0,3 5-1,-1 0 0,5 0-1,4-3-1,12-4 0,9-6-1,9-3 0,9-5-1,1-1 1,3-1-1,0 4 0,-4 1 0,-10 6 0,-11 6 0,-7 4-2,-11 4 2,-7 2-1,-6 0 0,-2-5-2,4 2-1,1-14-4,18 6-9,-7-26-10,28 8-10,-2-21-2,19 2-2,0-15 2</inkml:trace>
  <inkml:trace contextRef="#ctx0" brushRef="#br0" timeOffset="263858.9614">22962 12467 100,'-22'10'38,"11"12"4,1-12-3,21 2-33,2-9-3,14-3 0,6-4-1,9-7-1,2-2 1,0-6-2,-5-2 1,-7 1 0,-10-2 0,-12 0-2,-11 2 1,-12 3-2,-10 6 2,-7 7 0,-8 8 0,-5 8 1,-2 10 0,2 9 0,5 7 0,9 2-1,10 1 1,13-7-1,18-6 0,15-12-3,18-10 0,10-24-11,21 3-6,-13-28-10,21 4-9,-12-16-2,2 2-2,-16-8 3</inkml:trace>
  <inkml:trace contextRef="#ctx0" brushRef="#br0" timeOffset="264966.5756">3107 13954 54,'0'-14'38,"-5"1"-1,5 13 0,0 0-30,-9 16-2,2 4-1,2 10-1,-5 4 0,3 7-2,-4 2 1,1 4 0,-2 3-1,3 1 0,-1 1 0,3-3 0,0-3-1,2-7 0,3-7 1,3-12 0,-1-20 0,13-13 0,-2-21 0,2-12 0,1-8 1,1-6-1,-2-4 1,-2 2-1,-2 8 0,-2 11 1,-2 12-2,-1 10 2,-1 6-2,7 10 1,5 1-1,10 5 1,6 0-2,7-2-2,9 1-2,0-15-9,18 19-16,-15-18-10,10 9-1,-12-11 0</inkml:trace>
  <inkml:trace contextRef="#ctx0" brushRef="#br0" timeOffset="265356.5806">3631 14128 60,'-10'25'39,"-3"-13"-1,14 3 1,-1-15-32,15 8-3,6-12 0,10-3-2,4-5 0,7-3 0,1-5 0,0-4-1,-6-2 0,-6-3 1,-9-3 0,-7 2 0,-14 1-1,-11 4 1,-10 5 0,-8 9-1,-5 8 0,-8 15-1,-3 12 0,-1 13-1,4 9 1,5 8-1,9 2 1,10 2 0,13-2-1,14-10 0,19-8-1,16-14-1,20-10-2,8-19-5,20 6-12,-11-28-10,14 4-6,-10-18-1,2 6 2</inkml:trace>
  <inkml:trace contextRef="#ctx0" brushRef="#br0" timeOffset="265684.1848">4487 14002 56,'-5'-17'36,"-19"0"0,1 24-9,-16-8-14,6 20-1,-9 1-3,7 12-4,-3 2 1,6 7-3,3-3 1,10-1-3,6-4 2,12-7-1,10-9-1,13-12 0,10-12 0,10-14 0,6-6-1,1-7 1,1-6-1,-7 3 2,-6 0-2,-10 9 1,-7 5 0,-10 12 0,-10 11-1,0 0 0,-13 27-1,3-1-1,-1 10 0,3 0-3,7 9 0,2-8-2,17 5-3,-1-19-9,30 7-12,-8-23-6,20-1-2,-1-21 1</inkml:trace>
  <inkml:trace contextRef="#ctx0" brushRef="#br0" timeOffset="265902.5876">5061 14046 60,'-28'-5'38,"2"16"1,-13 2 1,11 16-30,-10 4-4,9 9-1,4-2-1,11 2-1,13-8-1,16-7 0,14-13-3,13-17 0,22-14-3,9-20-3,22 0-13,-13-29-15,16 5-3,-14-15-2,3 4 2</inkml:trace>
  <inkml:trace contextRef="#ctx0" brushRef="#br0" timeOffset="266058.5896">5731 13548 74,'-17'21'39,"-12"10"0,4 25 1,-12 7-36,8 10-2,0 4 0,3 1-3,6 0 0,5-10-4,12 2-10,-7-25-21,14-1-2,-6-20-1,9-8-1</inkml:trace>
  <inkml:trace contextRef="#ctx0" brushRef="#br0" timeOffset="266401.794">5427 13974 74,'0'0'44,"0"0"-3,0 0 1,8 17-36,10-4-3,6-3 0,3-1-2,7-2 1,4-4-2,3-6 2,0 0 0,0-6-1,1 1 1,-5-4-1,-2 5 1,-8 0-2,-6 11 2,-7 7-2,-9 9-1,-6 11 1,-8 7-2,-1 8 2,-3 1-2,4 5 0,-1-9-2,10-6-3,0-26-9,29 3-8,-12-38-10,27-5-7,-5-25-1,13-6 2</inkml:trace>
  <inkml:trace contextRef="#ctx0" brushRef="#br0" timeOffset="266542.1958">6187 13703 94,'-33'0'41,"5"17"2,-9-3-4,7 0-40,12 8-10,-4-21-15,28 12-12,-6-13-3,13 4-1,0-11-1</inkml:trace>
  <inkml:trace contextRef="#ctx0" brushRef="#br0" timeOffset="267415.807">6355 13950 61,'-18'10'40,"11"3"0,-7-6 0,4 5-36,-2 0 1,4 6-2,-2 2 1,2 4-2,1 6 1,5 2-1,2 1 0,4 1 0,7-4-1,5-4 0,6-10-1,8-10 1,4-15-1,5-12 0,3-12-1,2-9 0,0-9 1,-5-5-1,-7 2 1,-8 2-1,-10 9 1,-12 8 0,-11 11 0,-10 12 1,-5 13 0,-5 12 0,-1 4-1,6 9 2,8-1-2,12-1 1,12-4-1,17-9 0,15-8 1,12-10 0,9-2 1,3-5-2,-2-1 2,-5 3-1,-9 4 1,-15 7 0,-11 7-2,-15 9 0,-11 8 0,-10 6 0,-7 6 0,-2 5-1,1-1 1,4-1-1,3-4 1,13-8-1,10-15 1,11-14 1,12-16-1,9-12 0,6-10 1,0-10 0,0-3 1,-5 3-1,-6 6 1,-10 12-1,-8 14 1,-17 19-1,10 14-2,-12 13 0,1 11-1,0 4-2,6 9-4,-4-11-8,20 15-7,-11-30-12,23 5-6,-4-17-2,12-4 1</inkml:trace>
  <inkml:trace contextRef="#ctx0" brushRef="#br0" timeOffset="267837.0124">8309 13501 56,'29'-31'39,"-4"15"-1,-14 3 2,0 26-32,-18 6-2,2 22-1,-12 9-1,1 13-1,-2 8-1,0 5-1,2 2-1,3-6 0,5-3-3,1-12 0,11-5-6,-7-26-19,20-3-11,-5-19-1,12-9 0</inkml:trace>
  <inkml:trace contextRef="#ctx0" brushRef="#br0" timeOffset="268133.4162">8169 13848 77,'-40'0'42,"18"11"0,4-7 0,27 10-34,7-14-4,23-3 0,10-7-1,13 2-1,4-3 0,4 1-1,1 4 0,-8 3 0,-9 9 0,-11 10-1,-12 8 0,-12 8 0,-12 6-1,-7 4 1,-6 3-1,0-1 0,-2-6 0,5-9-2,6-10-1,-3-19-2,32 3-9,-15-37-11,30 7-11,-14-24-4,15 0 0,-11-15 2</inkml:trace>
  <inkml:trace contextRef="#ctx0" brushRef="#br0" timeOffset="268726.2238">8914 13584 70,'-25'-13'39,"-6"2"0,12 17 1,1-10-31,14 16-4,10-2-3,13-1-2,7 4 0,9 2-1,6 3 0,0 3 1,0 7-1,-5 3 2,-7 6 0,-8 4 1,-11 2 1,-8 1-1,-9-1 1,-3-1-1,-5-6 0,1-4 0,1-8-1,5-7 0,8-17 0,0 0 0,15-14 0,5-10 0,4-10 0,4-5 0,1-4 0,-2-1 0,-3 4-1,-3 5 1,-6 9-1,-6 9 0,-9 17 0,0 0 0,0 15 0,-6 11 0,-1 6 0,1 2-1,2-1 1,4-2 0,6-6 0,7-11 0,7-14 0,11-15 1,6-12 0,3-6 1,3-8-1,-2-1 0,-4-1 0,-6 7 1,-9 12-2,-22 24 0,0 0 1,0 15-1,-15 20 0,-5 8-1,1 8 0,1 1 0,7-1-1,6-6-2,13-7-1,6-19-8,22 2-5,-11-27-10,25 7-6,-13-18-7,11 1-1,-12-14 1</inkml:trace>
  <inkml:trace contextRef="#ctx0" brushRef="#br0" timeOffset="269038.2278">9791 13912 80,'-7'24'42,"-5"-6"-3,17 8 3,0-9-36,13-1-2,7-12-1,11-4 0,4-11 0,5-6-1,0-6 0,-3-4 0,-9-4-2,-6-1 1,-12 1 0,-12 2-1,-12 9 0,-11 8 0,-7 9-1,-12 10 1,0 13 0,-5 10 0,6 8 0,8 4 0,10 2 0,13-2-1,14-8 0,13-9-3,21-3-8,1-29-8,28 5-11,-8-29-5,27 0-6,5-17 0</inkml:trace>
  <inkml:trace contextRef="#ctx0" brushRef="#br0" timeOffset="271269.0564">11001 13918 68,'-13'10'40,"11"2"-1,2-12 2,12 18-36,5-19-1,15 1 1,7-12-2,9 0 1,4-6-2,3 0 1,-2-5-2,-4-1 0,-11 4-1,-11 0 0,-16 2 0,-14 3 0,-16 2-1,-10 4 1,-10 6 0,-6 6 0,-5 8 0,0 9 1,3 12 0,5 7-1,11 8 1,7 3 0,15 0-1,15-3 1,17-8-1,17-11-1,15-14 0,13-14-1,12-11-1,8-14-1,5-8-1,-4-10 0,-1 1-2,-15-4 2,-8 8-1,-18 1 2,-14 11 2,-17 7 2,-16 19 1,0 0 2,-22 7 1,1 20 1,-7 3-1,4 9 1,-1-1 0,6 6-1,2-6-1,7 0 0,1-8-1,6-6 0,3-9-1,0-15 1,10 3-1,1-17-1,3-11 1,4-6 0,2-6 0,2-4 0,1-3 0,1 1 0,-3 2-1,-1 3 1,-1 7 0,-1 4 0,2 3-1,3 4 1,4 4-1,2 4 0,4 2 0,2 5 1,1 2-1,-5 6 0,-3 5 0,-5 5 0,-9 8 0,-6 5 0,-7 5 0,-4 7 0,-7 2 0,-1 2-1,-3-2 1,0-3-1,1-5 1,3-6-1,3-9 1,7-17-1,0 0 1,3-13 0,7-12 1,1-9 0,4-5-1,2-7 1,1-1 0,-1 1-1,-1 3 1,-3 6-1,2 8 0,-1 7 0,0 7 0,4 6 0,3 5 0,3 4 0,5 1 1,6 1-1,3 0 0,1 3 0,3-2 0,-6 2 0,-4 2 0,-5-1 0,-9 3-1,-8 1 1,-12 4 0,-8 5 0,-8 4 0,-8 5 0,-5 10-1,-4 4 1,1 6 0,2 1 0,7-2-1,6-2 1,10-8 0,11-9-1,13-16 1,14-13 1,9-15-1,9-10 0,2-11 1,1-9 0,-3-6-1,-9-3 1,-12 0 0,-11 4-1,-12 8 1,-11 7-2,-7 7 1,-5 10 0,0 10 0,4 7 0,16 2 0,-8 13 0,20-3 0,8-2-1,10 1 2,6-3-1,6-1 0,0-1 1,-2 3-1,-5 2 0,-6 5 0,-7 5 1,-7 4-2,-7 7 2,-7 6-2,-5 4 1,-6 1 0,-1 1-1,-3-1 1,0-5 0,4-6-1,2-9 0,8-21 1,0 0 1,0 0-1,23-32 0,-5-5 1,5-6 0,2-9-1,-1-1 1,0-2-1,-3 6 1,1 6 0,-3 8-1,1 7 0,-3 10 0,3 7-1,2 7 0,3 6-1,3 0-2,5 4 0,6-5-1,5 3-1,0-6 0,4-2 1,-2-5 1,-1 1 2,-6-4 1,-5-2 2,-6 2 1,-11-2 2,-3 3-1,-8 1 1,-6 10 0,0 0 0,-15 7-1,-6 9 0,-7 11-1,-9 6 1,-4 5-1,-4 4 0,2-3-1,6-2 1,11-7-1,14-12-1,12-18 1,36 3-1,7-15 0,11-5 0,9-2 0,-1 3 0,-5 7 0,-13 10 0,-16 9 0,-18 12 1,-17 12 0,-17 7-2,-12 4 1,-8 1-1,-1-4-2,9-2-2,4-16-5,23 3-5,9-27-5,17 6-5,0-30-5,34 14-4,-9-20-7,13 6 3</inkml:trace>
  <inkml:trace contextRef="#ctx0" brushRef="#br0" timeOffset="271409.4582">13993 14011 86,'-9'11'44,"4"10"0,-12-20-1,17-1-28,-5-13-13,6-3-3,10 5-11,-10-15-4,18 23-8,-15-22-11,23 13-4,-10-6-6,4 0 1</inkml:trace>
  <inkml:trace contextRef="#ctx0" brushRef="#br1" timeOffset="751388.1822">9429 9607 76,'-18'9'36,"18"-9"-1,-11 23 1,5-12-33,18 2-1,3-5 1,10-1 0,4-9-1,10-4 1,4-10-2,5-3 0,-1-8 0,-1-1 0,-6-2-1,-8 2 1,-15 0-1,-9 5 0,-17 7 2,-12 9 0,-15 10-1,-9 12 1,-8 8 2,-2 11-2,4 4 1,7 6 0,9-1-2,17-2 1,17-7-2,16-12-1,27-6-5,11-18-6,31 3-23,0-17-3,14 1-1,-5-10 0</inkml:trace>
  <inkml:trace contextRef="#ctx0" brushRef="#br1" timeOffset="751902.9822">10359 9450 46,'3'-17'34,"2"4"2,-6-3 0,1 16-20,-6-17-3,6 17-3,-23-3-2,8 8-2,-7 1-2,1 5 0,-5 3-2,1 7 1,-1 2-1,1 8 0,2 5 0,2 1 1,6 0-1,7-2 0,9-5-1,12-5 0,10-13 0,9-12 0,8-14-2,10-9 1,2-8-1,1-7 0,-3-3 0,-6-1 0,-7 6 0,-9 6 0,-8 13 1,-20 17 0,8 13 0,-21 21 1,-8 22-1,-8 17 2,-4 15-1,-4 9 1,-3 2-1,-1-1 0,-3-10 0,3-12 1,3-18-2,1-22 0,4-21-1,3-18 0,7-12-6,-3-31-11,25 6-7,-9-33-7,26 1-8,3-15 0,15-2 0</inkml:trace>
  <inkml:trace contextRef="#ctx0" brushRef="#br1" timeOffset="752480.1822">11767 9424 62,'13'-11'37,"0"7"-1,-13 4 1,0 0-28,-4 15-2,-8 3 0,-16-2-1,3 8-1,-5-3-2,4 3 0,5-5 0,13-2-2,11-7 1,15-3-2,16-4 0,11-2 0,7-1 0,3 1 0,-1 4 1,-8 1 0,-13 7 0,-15 7 0,-19 5 0,-20 7 0,-16 5 1,-13 0-1,-5 0-1,-2-2-1,8-6-1,9-11-2,24-2-8,6-27-13,37 0-14,9-15 2,25-2-2,6-12 1</inkml:trace>
  <inkml:trace contextRef="#ctx0" brushRef="#br1" timeOffset="752963.7822">12334 9501 81,'0'0'37,"0"0"0,-15-4 2,-9 9-32,8 11-2,-4 3-1,2 7 0,-4 2 0,3 5-1,2 1 1,4-2-1,6-4-1,9-8 0,10-8-1,10-8 0,10-10 0,8-9-1,7-6-1,1-3 0,-1-3 0,-5 1 0,-7 4 0,-8 4 0,-8 8 0,-19 10 0,0 0 1,6 18 1,-16 4 0,1 6 1,0 3-2,3 3 2,3 0-1,6-3 1,6-8-1,10-8 0,6-10 0,7-11 0,2-10-1,5-7 1,-3-8-1,-3-6 0,-7-2-1,-7 0 0,-8 2 1,-8 3-2,-4 7 0,-4 3-1,3 9-1,1 2-1,11 15-9,-8-12-9,22 22-5,-11-11-9,16 11-2,-5-7 1,10 6 1</inkml:trace>
  <inkml:trace contextRef="#ctx0" brushRef="#br1" timeOffset="753119.7822">13087 9572 97,'-2'20'40,"-12"-11"-1,5 11 1,-14-2-34,8 3-2,-3 4-2,4 1-1,4 2-2,3-3-3,10 4-5,-3-29-14,20 25-8,-6-30-7,13-3-2,-3-15 2</inkml:trace>
  <inkml:trace contextRef="#ctx0" brushRef="#br1" timeOffset="753525.3822">13291 9448 97,'-10'11'40,"10"-11"1,-9 27 0,5-16-37,5 8 0,-1-1-1,-1 5 1,-2 5-1,-2 1-1,-2 0 0,-1-2-1,-1 0 0,2-6 1,1-6-2,6-15 0,0 0 0,17-5 0,2-15 0,5-3-1,3-8 0,4-1 0,0-3 1,-1 4-1,-4 5 0,-4 5 0,-6 9 1,-2 8 0,-14 4 0,15 22-1,-11 1 1,0 4-1,7 8-1,0 0-1,11 4-1,0-9-4,18 9-7,-13-25-8,26 10-9,-13-22-5,9 1-2,-12-16 2</inkml:trace>
  <inkml:trace contextRef="#ctx0" brushRef="#br1" timeOffset="753899.7822">13905 9607 96,'-21'-31'37,"4"12"1,-15-1 0,5 13-31,-4 4-2,3 14-1,3 3-1,10 5 1,8 2-2,11 3 1,9-2-2,9-2 1,8-7-1,5-6 1,2-4-2,0-7 0,-3-5 0,-3-5-1,-5-4 0,-5-2 0,-6 0 1,-4 3-1,-7 3 0,-4 14 0,0 0 2,-22 12 0,1 17-1,-4 13 1,-5 16-1,-5 9 1,-1 8-2,1 0 1,2-1-3,-1-10 0,7-4-4,-3-26-8,20-2-8,-16-36-5,26 4-6,-19-31-5,12-2-1,-7-19 3</inkml:trace>
  <inkml:trace contextRef="#ctx0" brushRef="#br1" timeOffset="754024.5822">13281 9257 104,'-47'-50'37,"14"13"-6,14 21-15,-5-3-43,24 19-11,27-8-2,12 14 0</inkml:trace>
  <inkml:trace contextRef="#ctx0" brushRef="#br1" timeOffset="754617.3822">14817 9546 80,'17'-9'40,"-17"9"-2,0 0 1,-33-5-34,15 8-2,-5 2 0,0 4-1,-3-1 0,3 5 0,2 0 0,6-1 0,6-1 0,7-1-1,2-10 0,17 9 1,3-8-2,5-2 1,4-1-1,3 1-1,-3 0 2,-2 1-1,-7 3 1,-5 6-1,-13 4 1,-6 6-1,-10 4 1,-6 2 0,-3 3-1,0-2-1,4 0-1,3-8-1,14 2-6,2-20-11,23 2-8,-1-18-9,22 1-1,-1-14-1,14 1 2</inkml:trace>
  <inkml:trace contextRef="#ctx0" brushRef="#br1" timeOffset="754788.9822">15207 9511 98,'0'0'38,"0"0"1,-8 14 0,-7 3-35,-2 6-1,-5 6-1,2 2 0,1 4-2,7-4-1,9 0-4,2-17-10,26 8-10,-9-24-9,23-2-5,-2-17 0,12-3 0</inkml:trace>
  <inkml:trace contextRef="#ctx0" brushRef="#br1" timeOffset="754929.3822">15293 9259 86,'-20'1'34,"8"7"-8,12-8-25,10 13-35,7-10-3,17 6 1</inkml:trace>
  <inkml:trace contextRef="#ctx0" brushRef="#br1" timeOffset="755303.7822">15603 9437 97,'-13'-5'39,"23"0"2,3-10-2,13 3-35,9 0-1,8 5 0,-1 2-1,-2 8-1,-5 3 1,-8 8-1,-11 5 0,-12 4-1,-12 2 1,-9 3-1,-11 1 1,-4 1 0,-8-1 0,0-1 1,0-2-2,6-2 2,5-3-1,10-4 0,15-3-1,4-14 0,28 10-1,8-14-1,14-2-2,3-11-5,20 7-11,-13-21-5,14 14-7,-18-14-9,1 8 1,-15-7 1</inkml:trace>
  <inkml:trace contextRef="#ctx0" brushRef="#br1" timeOffset="755646.9822">16064 9512 95,'-20'13'39,"14"8"1,6-21-1,11 23-33,8-19-1,10 0-2,3-5-2,7-5 1,0-3-2,-1-6 1,-4-1-1,-4-5 0,-10-1 0,-9-2-1,-10-2 1,-9 3 0,-11 6 0,-13 7 1,-11 10 0,-5 11 0,-6 11 1,2 12 0,4 6 1,9 5-1,15 1 0,21-5 0,20-6-1,22-10-1,24-8-2,18-14-2,17 1-5,-1-21-9,17 12-7,-21-22-5,8 12-8,-25-8-3,-10 11 2,-26-3 3</inkml:trace>
  <inkml:trace contextRef="#ctx0" brushRef="#br1" timeOffset="755756.1822">16806 9618 110,'-30'2'39,"11"-1"-3,4-4-14,1-10-38,14 13-14,-9-30-11,11 12-1,-3-1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19:52:11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1855 1634 52,'-7'23'34,"9"-2"0,9-12 1,19-8-14,11-23-15,-41 22-1,74-45 1,-26 10-2,6-6 1,7-7-3,3-5 2,1-5-2,-1-3 1,-3-1-2,-2-2 1,-9 3-1,-7 5 0,-10 8 0,-33 48 0,35-63 0,-35 63 1,0 0 1,0 0-1,-59 48 0,-12 34-1,4 23 0,14 9-1,36-2 0,46-26-6,-29-86-31,89 32-3,-16-44 1,8-4-4</inkml:trace>
  <inkml:trace contextRef="#ctx0" brushRef="#br0" timeOffset="1497.6">1155 2456 53,'-15'-12'29,"15"12"-1,23-18 0,1 9-29,15-1 0,10 0 1,11 2-1,12 0 2,12 2-1,8 2 1,11 3 0,9 2 0,10 6 1,12 0 0,10 4 1,7 0 1,13 4-1,11-6 0,14 4 1,10-8-1,19 2-1,9-6 1,21 2 0,14-4-1,15 1-1,14-3 1,13 3-1,18 0 1,10 1 0,17 1-1,10-2 0,10-3 0,11 2 0,6-4 1,13 1-2,6-4 1,13 1 0,37-1 0,-21 2 0,11 0 0,50 0 0,-30 1 0,13-1 0,43-1 0,-22 1 0,-18-2 1,41-2-1,41-3 0,-54-2 0,60-6-1,15-2 2,-12-3-2,43-2 2,19-2-1,22-1 1,-7 0 0,46 1 1,11 5 0,13 4-1,3 8 0,-47 6-1,-12 12-3,-30 3-4,-24 23-19,-56 1-17,-299-11 1,20 2-3,-29 0 2</inkml:trace>
  <inkml:trace contextRef="#ctx0" brushRef="#br0" timeOffset="3837.6">6286 590 36,'-12'-48'25,"12"48"1,0 0 0,0 0-19,0 0-5,0 0 2,0 0 2,0 0 0,0 0 0,0 0 0,0 0 0,29 74 0,-29-74-3,11 82 0,-6-36 0,3 9-1,-31-25-1,40 111 1,4 11-1,-6 6 1,1 5 0,-3-4 0,0 6-1,-4-2-1,-4-7 0,2 4 1,-5 11-1,1 7 0,-3 7-1,2 10 2,-2 5-1,0 9 2,0 7-1,0 7-2,-2 5 1,1 10 0,-2 4 0,-1 8-1,-4 11 2,-2 6-1,-3 9 1,-1 5 1,-3 4 0,2 2-1,0 2 0,3 3 2,4-1-4,4 1 2,6 2 1,5 4-3,3 11 2,4 12 1,1 9-2,-1 10 1,-4 7-1,-2 9 0,-4 10-1,-4 12 1,-6 7-2,-3 8 1,-3 54-2,1-30 1,-2 13 0,0 8 1,4 5-4,3-7 0,6-17 1,6-31-1,12-83-3,8-28-11,27-62-18,13-86-4,29-85 4</inkml:trace>
  <inkml:trace contextRef="#ctx0" brushRef="#br0" timeOffset="4446">7555 1124 68,'0'0'36,"0"0"-1,0 0 2,-23 48-26,23-48-3,2 32-2,-17 14-1,0 12-2,-3 11-1,3 7-1,4 2-3,5 0-4,18-9-27,0-32-4,18-15 1,3-20-2</inkml:trace>
  <inkml:trace contextRef="#ctx0" brushRef="#br0" timeOffset="4773.6">7961 1292 90,'0'0'36,"18"-55"2,-18 55 0,0 0-32,-13 4-1,-3 37-2,-10 26 0,-1 28-2,7 11 0,9-2-1,23-11-1,23-45 0,13-23 1,14-25 1,11-21-1,3-26 2,-76 47-2,79-73 2,-41 27-2,-3-5 1,-8-3-3,-8-5 0,-7 4-1,-7 1 0,-12 4 0,-4 3 0,11 47 2,-38-76-2,38 76-5,-45-63-22,45 63-6,0 0 0,-52-55-2</inkml:trace>
  <inkml:trace contextRef="#ctx0" brushRef="#br0" timeOffset="4992">8787 1147 77,'51'7'36,"-51"-7"1,81 23 1,-48 5-34,-4 20 0,-21 14 3,-16 9-5,-6 3 1,-5 7-2,1-2-1,3-7-5,0-27-27,15-11-6,0-18 1,11-14-1</inkml:trace>
  <inkml:trace contextRef="#ctx0" brushRef="#br0" timeOffset="5179.2">8933 1338 109,'0'0'43,"-9"-60"0,9 60-1,13-63-40,-13 63-3,53-58-3,-7 30-24,9 4-13,13 5 0,13 4-2,14 4 0</inkml:trace>
  <inkml:trace contextRef="#ctx0" brushRef="#br0" timeOffset="6333.6">8552 1235 57,'0'0'34,"0"0"1,0 0-1,0 0-21,0 0-5,0 0-1,0 0 0,0 0-2,0 0-1,0 0-1,0 0 0,0 0 0,0 0-1,0 0 1,64-29-1,-64 29 1,54 0-2,-54 0 0,72-2 0,-72 2-1,89-7 0,-38 2-1,3-3 1,2 1 0,1-3 0,1 1 0,-2-2 0,-3 1-1,-3 1 0,-4 0-2,-46 9 1,80-15-3,-80 15 1,63-11-2,-63 11-1,0 0-12,56-10-19,-56 10 2,0 0-2,0 0 4</inkml:trace>
  <inkml:trace contextRef="#ctx0" brushRef="#br0" timeOffset="8377.2">18966 555 33,'33'-50'31,"-33"50"1,0 0-2,0 0-20,0 0 0,0 0-1,0 0-1,0 0-1,0 0-2,0 0 0,47 10-2,-47-10-2,0 0 0,13 64 0,-13-64-1,10 71 0,-10-71-1,10 94 2,-5-37 0,-10-13-1,12 107 2,-4 13-1,-3 11 0,0 9 0,2 1 1,1 1-2,1 7 0,2-23 1,1 8-1,0 6 1,0 9 1,-2 8-2,-2 6 1,-4 9 0,-4 3 1,-6 7-2,-2 7 0,-4 7 2,-3 4-2,-1 4 1,-1 5-1,2 5 3,1 1-1,2 7 1,2 1 1,1 5-4,2 4 2,-2 5-1,-1 6 1,-1 6-3,-2 8 1,-3 4 0,-1 7-2,-2 5 3,-2 10-1,-2 5 0,1 4 0,-1 0 0,1 3-1,0 2 0,0 5 1,3 6-2,1 3 0,0 7 1,1 12-1,3 12 1,-1 12 0,3 10-1,-2 6 0,2 8 0,-1 0-1,3-15 1,0-20-2,1-23 0,-4-35-6,17-179-28,-7 8 0,0-26-1,-5 4 0</inkml:trace>
  <inkml:trace contextRef="#ctx0" brushRef="#br0" timeOffset="9484.8">899 3278 76,'13'-10'36,"-6"-4"-2,-7 14 2,3-13-30,-3 13 0,0 0-1,1-11 0,-1 11-1,0 0-1,0 11 0,8 17-1,-1 13 0,5 16-2,-5 17 1,-1 21 0,-7 12 1,-4 15-1,-5 4-1,-5-3 0,-1-9 0,0-11 1,5-14-4,6-28-7,20-9-27,3-32-2,16-16 1,3-26-2</inkml:trace>
  <inkml:trace contextRef="#ctx0" brushRef="#br0" timeOffset="9703.2">1394 3881 104,'-3'15'38,"3"-15"0,0 0-7,2 19-49,-2-19-20,23-14 1,-8 0-1,10 2-1</inkml:trace>
  <inkml:trace contextRef="#ctx0" brushRef="#br0" timeOffset="10264.8">1893 3507 105,'-17'-7'37,"17"7"2,-4-19-3,14 3-36,18-3-1,11-3 1,8-4 1,8 2-2,4 3 2,0 5-2,-5 7 1,-9 9 1,-13 12-1,-11 9 1,-15 13-1,-15 9-1,-12 6 2,-7 2-1,-3 1 1,2-4-2,2-6 1,10-7 0,12-8 0,16-10 1,15-8-1,15-4 0,10-4 0,5 0 1,4 4-1,-4 2 1,-8 8 0,-11 10 0,-20 11-1,-16 12 1,-20 10-1,-14 6 1,-12 2-1,-6 2 0,-2-4-1,2-12-3,14-6-3,3-28-28,34-7-3,7-25 0,29-9-1</inkml:trace>
  <inkml:trace contextRef="#ctx0" brushRef="#br0" timeOffset="10576.8">3129 3345 94,'0'-26'37,"0"26"2,-39 14-2,3 24-34,-9 14 1,-1 17-1,-7 14 1,4 10-1,1 6 0,13 3-1,8-5 0,14-6 0,14-13-2,11-7 1,13-18-2,9-17 1,5-15 0,2-15 0,-2-14 0,-6-11-1,-9-7 1,-9-11-2,-11-3 1,-13-4-4,-4 6-2,-13-7-5,10 17-25,-13-5-2,9 17 1,-1-4-1</inkml:trace>
  <inkml:trace contextRef="#ctx0" brushRef="#br0" timeOffset="10857.6">3642 3368 92,'-10'-13'38,"10"13"3,-18 12-3,11 10-30,-3 8-6,3 12-1,1 5 1,3 7-2,1 6 1,3 0-2,4 0-1,-3-12-7,17 5-26,-11-19-4,7-2 1,-6-19-2</inkml:trace>
  <inkml:trace contextRef="#ctx0" brushRef="#br0" timeOffset="11044.8">3580 3661 98,'-17'-12'39,"17"12"2,-10-3-2,23 2-35,4-1-2,13-1 0,9 0-3,6-6-4,20 9-29,-10-12-6,5 12 1,-13-3-1</inkml:trace>
  <inkml:trace contextRef="#ctx0" brushRef="#br0" timeOffset="11278.8">3445 4300 86,'0'0'39,"16"7"1,6-19-1,17 2-24,4-8-12,9 0-1,6-1-4,-2-12-21,6 14-15,-7-4-1,-1 9-2,-12-2 1</inkml:trace>
  <inkml:trace contextRef="#ctx0" brushRef="#br0" timeOffset="11949.6">4691 3675 57,'-1'-10'37,"-15"-3"-1,0 12 0,-16-6-10,0 18-21,-9 6-1,3 10 0,-4 10-1,3 12 0,3 8 0,5 11-1,7 5 0,11 3 0,9-2-2,15-4 2,14-11-1,13-14-1,13-17 1,9-19 0,4-21 0,4-16 1,-5-21-1,-2-12 0,-14-10 1,-11-8-1,-16-3 0,-13 0 0,-16 4-2,-9 8 1,-12 11 0,-8 13-1,-3 15-1,-3 12 1,2 19-3,2 8-4,17 28-20,-4-7-12,21 16 1,6-7-2,20 8 2</inkml:trace>
  <inkml:trace contextRef="#ctx0" brushRef="#br0" timeOffset="12121.2">5195 4004 108,'-14'-6'41,"14"6"-2,-25-15-2,13 0-41,12 15-10,-6-21-23,21 9-2,-1-9 0,18 6-1</inkml:trace>
  <inkml:trace contextRef="#ctx0" brushRef="#br0" timeOffset="12480">5636 3682 100,'-16'13'38,"-13"-3"2,4 17-3,-13 3-33,7 12 1,-1 8-1,4 11-1,4 5-1,11 1 1,11-3-2,11-3 1,14-12-1,12-14 1,11-16-1,10-17 0,3-18 0,-1-13-1,-1-13 1,-9-12-1,-9-7 0,-13-2-1,-12 0 0,-15 3-1,-12 9-1,-11 7 0,-6 15 0,-7 5-3,5 22-7,-8-8-23,20 20-2,1-8 1,23 8-2</inkml:trace>
  <inkml:trace contextRef="#ctx0" brushRef="#br0" timeOffset="12714">6205 3522 107,'0'0'39,"0"0"1,3 31-1,-18-6-33,12 14-1,-1 10-1,0 14-1,-2 10 0,1 8-2,-2 1 1,2-2-2,0-1-1,1-9-2,5-3-7,-13-23-13,23 3-15,-16-23-3,12-2-1,-7-22-3</inkml:trace>
  <inkml:trace contextRef="#ctx0" brushRef="#br0" timeOffset="122062.8054">7218 3506 2,'0'0'23,"0"0"1,-5-13 2,5 13-12,0 0-4,5-16-1,-5 16 0,4-12-3,-4 12-1,7-15-2,-1 5-1,-2-3-1,3-2 0,-2-2 0,6 0-1,-2-2 1,3 3 1,3-4 0,3 7-1,3-4 2,3 8-2,4-4 1,2 8 0,-1-2-1,0 3-1,0 2 1,-5 3-1,-3 4 0,-2-1 1,-5 7-1,-3 1 1,-3 6 0,1 4 0,-5 3 1,0 5-1,-5 2 0,-3 9 0,-5-3 1,-2 7-1,-6-3 0,0 3-1,-7-1 2,2 1-2,-3-2 3,3-2-3,-1 1 1,0-4 0,-1-2 0,5-5-1,-1-2 1,4-6-1,1-5 1,2-3-1,13-15 0,-16 15 0,16-15-1,0 0 0,0 0 0,2-11-1,-2 11 0,16-13 0,-3 8 1,1 2 0,2 5 1,2 4 0,1 4-1,0 2 2,0 2-1,1-1 0,0 1 0,-2-4-1,2-2-1,-5-7-4,11 7-9,-9-12-14,6 3-3,2-5 1,-2-3 0</inkml:trace>
  <inkml:trace contextRef="#ctx0" brushRef="#br0" timeOffset="123045.6369">7963 3463 22,'0'0'25,"0"0"1,0 0 3,5-15-21,7 11-2,-5-7 2,11 4 0,-4-7-1,13 4-1,-3-6-3,9 3 0,0-2-2,3 2-1,1 5 1,0 1-1,-3 6 0,-4 6 1,-6 2 0,-3 8 0,-5 2 1,-5 6-1,-9-1 1,-2 4 0,-8-1-1,-3 1 1,-8-2-2,-3 1 1,-6-5 0,-1 0 1,0-4-1,1-2 0,3-3 1,4-2-2,5-5 1,4 0-1,12-4 1,0 0-1,0 0 0,0 0-1,0 0 1,21-2 0,-1 1-1,1 0 1,4 2 0,4 2 0,1 2 0,3 3-1,-3 3 2,0 3-2,-3 2 2,-1 5-2,-3 2 0,-2 2 1,-5 2 0,-3 0 0,-4 2 0,-5 0 1,-6 0-1,-8-3 1,-7 0 0,-8-3 0,-7-5-1,-7-8-2,-1 4-12,-7-18-18,3-6-1,1-10-2,7-8 1</inkml:trace>
  <inkml:trace contextRef="#ctx0" brushRef="#br0" timeOffset="123685.2574">8797 3735 66,'0'0'34,"0"0"-3,0 0 0,0 0-32,0 0-6,2-11-13,-2 11-12,5-14-1,-5 14 1,8-16 1</inkml:trace>
  <inkml:trace contextRef="#ctx0" brushRef="#br0" timeOffset="124231.2749">9048 3572 49,'0'0'30,"14"-15"0,-9 3 1,-2-2-27,7-1-2,1-4 1,6 1 1,1-3-1,8 3 0,-3-3 0,8 6-1,-5 0-1,3 5 0,-1 2 0,-3 6 0,-3 5 1,-1 6-2,-3 5 1,-3 7-1,-4 4 1,-3 7 0,-4 3 0,-4 6-1,-6 3 1,-4 3-1,-9 1 2,-3 0-2,-5-1 1,-1-2-1,-3-3 0,2-7 0,3-8 0,5-5 1,4-6-1,6-5 0,11-11 0,0 0 0,11 9 0,6-8-1,7-1 1,6 1 0,4-1 1,4-3-2,2-2 1,-1-2-1,0-1-1,-4-6-5,6 12-14,-12-11-12,2 5-2,-8-2 2,-1 4-1</inkml:trace>
  <inkml:trace contextRef="#ctx0" brushRef="#br0" timeOffset="124948.8979">10424 3420 55,'0'0'30,"0"0"0,0 0-2,16 9-27,-14 5-1,0 6 2,-2 3-1,2 8 1,-3 0 1,2 6-1,-4-5 1,2 3-2,-2-5 0,1-2-2,2-2-2,-8-11-9,8 1-20,-5-5 0,5-11 0,-10 9 1</inkml:trace>
  <inkml:trace contextRef="#ctx0" brushRef="#br0" timeOffset="125182.9054">10259 3642 74,'0'0'35,"9"-11"-1,2 3 1,13 1-34,0 0-2,6 0 1,4 1 0,1 0 0,4 0-1,-3-1-1,2 7-5,-12-13-8,8 12-16,-10-5-2,1 6-1,-9-3 0</inkml:trace>
  <inkml:trace contextRef="#ctx0" brushRef="#br0" timeOffset="125744.5234">10220 4052 23,'0'0'26,"11"-8"1,-1 3 1,5 4-20,-2-10-1,11 10 0,-1-13 0,10 11-1,-4-7-1,7 8-2,-2-4-2,2 4-2,3-1-4,-7-7-5,7 5-19,-3-3-2,-1-2 0,-1-2 1</inkml:trace>
  <inkml:trace contextRef="#ctx0" brushRef="#br0" timeOffset="126555.7494">11423 3681 27,'0'0'30,"16"-15"3,-16 15-2,5-21-17,-5 21-1,7-14-4,-7 14-1,0 0-3,0 0 0,0 0-3,0 0-1,-12 15 0,4 5-2,-1 4 2,-3 7-2,2 5 2,0 7-2,4-2 1,4 3 1,4-1-1,8-3 0,5-4 1,5-5-1,5-8 1,7-7-1,4-7 0,5-11 1,3-8-1,0-10 0,2-8 0,-2-6-1,-2-7 0,-8-4 0,-9-1 1,-8-2-1,-10 1 1,-9 3 1,-13 2-1,-8 8 2,-12 6-1,-7 8 1,-5 9-2,-3 10 1,-2 8-1,1 4-4,9 14-4,-6-3-26,18 6 0,6-3-1,15 1 0</inkml:trace>
  <inkml:trace contextRef="#ctx0" brushRef="#br0" timeOffset="126836.5584">12324 3817 85,'0'0'37,"0"0"-1,0 0-1,0 0-36,0 0-11,-17-16-24,17 16 1,7-21-2,3 9-1</inkml:trace>
  <inkml:trace contextRef="#ctx0" brushRef="#br0" timeOffset="127710.1864">12666 3652 69,'0'0'34,"-1"-12"0,-4-3 0,15 4-29,-10-5-3,8-1 1,-1-3-2,6-1 1,3-1-1,6 1 0,4-2 1,5 3-1,2-2 0,2 3 0,1 2 0,0 4-1,-3 3 1,-5 4 0,-4 6-1,0 6 1,-3 5-1,-1 4 0,-4 5 0,-1 4 0,-2 4 0,-2 3 0,-4 4 1,-7 3-2,-6 1 1,-5 4-1,-4 0 1,-5 4-1,-2-2 1,-2 2-1,-1-3 1,0-4 0,3-2 0,2-2 0,2-6 0,3-6 0,2-6 1,5-4-1,8-14 0,-5 14 0,5-14-1,22-7 1,1 0-1,8-2 0,7 0 0,6 0 1,6-1-1,4 2 1,4 3 0,-2 0 0,-3 3 1,-5-2-1,-5 2 1,-4 0-2,-7 0 0,-8-2-3,3 8-14,-14-11-16,2 5 0,-9-9-2,-3-1 0</inkml:trace>
  <inkml:trace contextRef="#ctx0" brushRef="#br0" timeOffset="341604.3252">7069 5242 21,'0'0'25,"0"0"2,-12-3-12,12 3-5,-4-12 0,1 2-4,3 10 0,6-22-2,2 8 0,1-4-4,6-1 3,2-3-2,5 3 2,6-4-1,5 3 0,-2-1-1,5 7 1,-6 1 0,2 5 0,-3 1 0,-2 5-2,-5 4 0,-5 1 1,-2 5-1,-2 2 0,-5 5 0,-2 5 0,-6 3 2,-6 6-2,-4 2 2,-5 6-2,-5 2 2,-2 6-2,-6 0 2,-3 4-2,-3-2 1,1 1 0,-2 0-1,0-3 1,-1-5-1,2-3 1,2-8-1,7-5 1,4-7-1,4-6 1,6-8-1,11-3 0,0 0 0,-1-12 0,11 7 0,4 0 0,5 3-1,3 2 1,3 3 0,4 4-1,4 2 1,0 2 0,2 0 0,0 1-1,0 1 0,-5-5-3,8 9-8,-15-11-18,7-5-4,-4-6 1,-2-7 0</inkml:trace>
  <inkml:trace contextRef="#ctx0" brushRef="#br0" timeOffset="342243.9457">7561 5301 23,'1'-14'28,"10"4"1,2-5 1,1-5-24,13 8 2,0-8-2,12 8 2,-3-3-3,9 5 0,-4 0-2,5 4 1,-5 1-3,0 5 1,-6 1-2,-5 4 0,-8 0 1,-6 5-1,-10 0 1,-6 4-2,-10 1 3,-5 5-3,-8-2 2,-3 3 0,-5 0-1,0 0 1,1-2-1,3-3 0,3-2 0,8-5 0,5-2 0,11-7 0,0 0 0,17 0 0,5-3 1,6-2-1,6 2 0,6 2 0,4 3 0,1 3 0,4 4 0,-2 3 0,-4 6 0,-3 2 0,-4 5 0,-4 1 0,-7 3 1,-6 2-1,-11 1 1,-7 3-1,-10-1 1,-12-1 2,-13-2-3,-9-2 0,-10-5-2,-10-7-1,2 3-7,-12-17-22,13-4-1,7-9-2,12-4 0</inkml:trace>
  <inkml:trace contextRef="#ctx0" brushRef="#br0" timeOffset="342493.5537">8672 5499 54,'32'2'35,"-10"-5"-1,-5 6 0,-17-3-30,13-5-1,-13 5 0,0 0 1,0 0-4,-12-13-5,12 13-25,-12-10-4,12 10-1,-18-22 0</inkml:trace>
  <inkml:trace contextRef="#ctx0" brushRef="#br0" timeOffset="343523.1866">9114 5364 16,'0'0'26,"-5"-19"0,9 8 3,10 0-23,-6-8 1,10 8 0,-1-9 0,12 9 0,-4-8-1,12 7-1,1-3-2,6 5-1,2 2-1,0 5 0,-2 3 0,-2 2-1,-6 4 0,-6 3 0,-8 4 0,-8 0 0,-10 3 0,-6 2 1,-10-1 0,-4 4 0,-9-1 1,-3 1 0,-6-3-1,3 1 1,0-3-1,4-3 1,3-1-1,6-4 0,7-2-1,11-6 0,0 0 0,10 10 0,9-9 0,5 2 0,7 1 0,4 2 0,4 3 0,4 3-1,-1 4 1,-1 2 0,-1 5 0,-2 4 0,-2 2-1,-3 1 1,-6 1 0,-5 0 0,-5 3 0,-12 0 2,-11 0-2,-15-2 3,-15-1 1,-12-2-3,-12-3 1,-11-7-3,2-8-29,-10-10-4,5-9 0,8-14-1</inkml:trace>
  <inkml:trace contextRef="#ctx0" brushRef="#br0" timeOffset="344100.4052">10379 5060 28,'0'0'26,"0"0"2,0 0-1,0 0-25,6 24 0,-5-3-1,-2 6 1,2 6 0,-1 5 1,2 4-2,-1 0 2,4 2-3,-4-1 0,2-4-1,0 0-4,-6-10-11,-2-6-13,3-1 0,-9-12 1</inkml:trace>
  <inkml:trace contextRef="#ctx0" brushRef="#br0" timeOffset="344303.2117">10142 5377 59,'-14'-10'33,"14"10"0,10-14-2,3 2-30,9 1-1,6-1 0,4 2 0,5-2 0,1 1-3,3 5-3,-11-7-18,7 5-8,-6 3-1,-2 0 0</inkml:trace>
  <inkml:trace contextRef="#ctx0" brushRef="#br0" timeOffset="344864.8297">10256 5886 49,'11'5'29,"-1"-9"1,9-1-1,3-5-28,4-1 0,4-2 0,3-1-3,-2-5-6,8 5-8,-4-1-16,0-3 4,3 7-5</inkml:trace>
  <inkml:trace contextRef="#ctx0" brushRef="#br0" timeOffset="346610.3205">11497 5260 14,'0'0'26,"0"0"2,-16-6 0,16 6-18,-13 3-3,-1 3-1,6 10 1,-7 1-2,4 12 0,-5 2 0,6 11-1,-3 2-1,4 5-1,1 0 0,4 1-1,3-5 0,6-1 0,2-5 0,6-3 3,5-7-4,4-5 4,3-8-3,4-4 4,4-10-5,2-8 1,0-10-1,0-7-4,0-9 4,-3-7-3,-3-9 3,-6-6-3,-6-2 4,-7-3-1,-6 0 1,-7 5 0,-8 3 1,-4 9-1,-7 7 0,-6 12-1,-6 10 0,-3 9-1,1 9-4,-4-1-6,13 10-22,-2 2-2,11 3 1,8 2 0</inkml:trace>
  <inkml:trace contextRef="#ctx0" brushRef="#br0" timeOffset="346875.529">12281 5521 51,'0'0'34,"0"0"-1,0 0-1,-11 4-31,11-4-1,-17-19-7,10 8-24,0-3-1,2-1 0,0-2-1</inkml:trace>
  <inkml:trace contextRef="#ctx0" brushRef="#br0" timeOffset="348497.981">12648 5412 20,'0'0'26,"1"-18"2,1 0-12,5 8-4,-9-12 0,14 7-2,-9-12-2,10 6-1,-1-7-4,7 1 3,0-5-5,7 3 2,-2-3-2,6 1 1,2 1-3,3 2 2,0 1 0,0 4-1,-1 4 0,2 1 0,-3 7 1,-3 3-1,-3 7 0,-4 4 0,-4 7 0,-4 5 1,-3 7-2,-5 6 1,-4 5 2,-1 6-2,-5 3 2,-4 4-2,-3 5 1,-6 2-1,-6 2 2,-3 3-2,-5 1 0,-2-1 0,-5-2 0,0-2 1,-4-4-1,4-2 3,0-8-3,3-7 4,4-7-3,6-5 2,5-7-3,6-4 3,13-10-3,0 0 1,2-17-1,15 4-2,6-3 2,7 0-3,5 0 3,7 1-3,4 2 3,4 6-2,-1 3 3,-2 2-1,0 0 0,-3 4 0,-3-1 1,-1 0-1,-4 0-2,-6-4-5,10 1-23,-11-5-4,2-4-1,-4-8 1</inkml:trace>
  <inkml:trace contextRef="#ctx0" brushRef="#br0" timeOffset="473614.8111">7031 6834 35,'0'0'25,"0"0"2,-11 3-2,11-3-25,0 0 0,8-16 3,-8 16 1,12-17 0,-12 17 0,11-25 0,-3 14-1,-3-5 0,3 1-1,0-3-1,1 3 0,2-1-1,1 4 1,1-1 0,2 3 0,0 0 0,0 6 1,0-1 0,1 6 1,-3 3 0,0 6 0,-4 3 1,2 6-1,-9 3 0,4 6 1,-7 3-2,-3 6 0,-4 2-1,-2 4 1,-7 3-2,-2 2 2,-9 3-2,-3 2 1,-6-1 0,-2 1 0,-1-2 0,-2-3 0,2-4 0,1-1-1,3-5 1,4-5-1,2-4 1,7-8-1,2-5 0,6-7-1,4-6 0,11-3 0,-3-20 0,10 0-1,8 0 0,6-8 0,5 3 0,6-1 2,5 5-2,2 5 2,3 8-1,-2 6 1,2 5 1,-1 8 0,-1 3 0,1 3-1,-3 0 2,2 2-2,0-6 0,0-5-4,11 4-17,-5-13-12,-1-6-2,-4-9-1,-2-7 2</inkml:trace>
  <inkml:trace contextRef="#ctx0" brushRef="#br0" timeOffset="474316.8201">7580 6890 41,'0'0'28,"16"-21"-1,3 12 0,1-4-27,5 2 1,6 3 1,1 0 0,5 5 1,-1 0 0,-2 6 0,-2 0 0,-1 5 0,-7-2 0,-2 4 1,-9 0-1,-5 4 0,-12-2 0,-3 3-1,-11-1 1,-3 2 0,-6-3-2,-1 2 2,-2-4-3,3-1 1,4-1 0,4-3-1,7-1-1,12-5 0,0 0 0,0 0-1,11-8 1,8 3 0,4 3 0,5-2 1,5 4 0,2 3 0,1 5 1,1 3-1,-1 5 0,-1 4 1,-3 3-1,-2 4 0,-2-1 1,-5 2 1,-4-3-1,-4 1 0,-9-5 1,-8 3 0,-11-5 0,-8 1 0,-14-2 1,-7 1-2,-9-4 0,-2-8-2,-4 2-5,-5-12-28,12-3 0,5-9-2,15-6 0</inkml:trace>
  <inkml:trace contextRef="#ctx0" brushRef="#br0" timeOffset="474878.4273">8643 7111 81,'0'0'37,"4"12"-4,-4-12-4,0 0-61,0 0-4,2-10 0,-2 10 0</inkml:trace>
  <inkml:trace contextRef="#ctx0" brushRef="#br0" timeOffset="475377.6337">9443 6797 58,'-2'17'31,"-10"5"-1,1 4 1,-5 7-29,-4 0-1,1 9 2,-5-4 1,5 4 0,-4-4 0,6 0 1,-2-5-2,6-2-1,2-7-1,5-3 0,5-6-1,4-4 0,8-4 0,5-4 0,8-5 0,8-2-1,6-3 1,7-2-1,6-3 0,5-1 0,5 2 0,-1-3-1,2 4-1,-4-3-1,2 5 0,-12-5-3,3 10-7,-17-5-14,-5 0-4,-6 1 1,-12-2 1</inkml:trace>
  <inkml:trace contextRef="#ctx0" brushRef="#br0" timeOffset="475580.4363">9833 7041 53,'-20'17'28,"1"10"2,-2 1-1,1 2-25,5 9 0,-4-1 1,6 5-1,-3-8 0,5 1-3,4-3-15,-1-6-16,-2-9-2,2-5-3,-3-14 0</inkml:trace>
  <inkml:trace contextRef="#ctx0" brushRef="#br0" timeOffset="491726.6433">10612 6594 3,'0'0'22,"0"0"2,11 11 0,-11-11-11,13 11-3,-1 0 0,-12-11-2,16 24 0,-11-12-1,6 9-1,-6-4-2,4 8 0,-4 0-1,4 1 0,-3 2-2,2-1 1,0-1-1,0-2 0,-2-3-1,1-5-1,-1-2-4,-6-14-10,0 0-15,0 0 0,0 0 0,0 0 1</inkml:trace>
  <inkml:trace contextRef="#ctx0" brushRef="#br0" timeOffset="492116.6476">10438 6865 16,'0'0'23,"0"0"0,0 0 2,0 0-18,0 0 0,0 0 0,19-6-1,-2 6 0,0-6-1,11 4-1,0-5 0,7 1-2,1-2 1,2 2-1,-1-2-1,0 1 1,-6 0-1,-2 4-1,-7-2 0,-6 3 0,0 2-2,-16 0-3,17 0-4,-17 0-9,0 0-11,0 0 1,0 0 0</inkml:trace>
  <inkml:trace contextRef="#ctx0" brushRef="#br0" timeOffset="492600.2545">10471 7282 18,'0'0'23,"0"0"0,-12-2 2,12 2-18,0 0-1,14-12 0,0 12 2,0-4-2,9 4 0,-1-4-1,7 5-1,-3-2-1,6 1-1,-2-2 0,1 2-1,-3-4 0,-1 2 0,-4 0-2,-4-3-1,5 4-6,-13-5-12,0 3-7,-1 2-3,-10 1 2</inkml:trace>
  <inkml:trace contextRef="#ctx0" brushRef="#br0" timeOffset="493536.2665">11659 6825 18,'-7'-10'21,"7"10"1,-20-3 2,10-1-17,-3 10-1,-4 1 1,3 8 0,-7-1 0,7 10 0,-6-1-2,7 9 0,0-1-2,5 4-1,3 0-1,5 0 1,4-1-1,6-1 1,2-5-1,5-3 0,4-3 0,4-3 0,2-8 0,4-3 0,2-4-1,3-7 1,1-5-1,2-6 0,0-4 0,-2-7 0,2-4 0,-5-6 0,-1-2 0,-6-1 0,-8-1 0,-6 1 0,-12 0 2,-7 5-1,-11-2 2,-7 7-2,-11 3 1,-1 6 0,-7 4 0,1 10-1,0 6 1,-2 7-4,3 9 1,-1 4-2,8 11-5,-6-8-12,10 9-10,5-2-2,6-2 0,7-4 1</inkml:trace>
  <inkml:trace contextRef="#ctx0" brushRef="#br0" timeOffset="493895.0711">12266 7013 64,'0'0'31,"0"0"-1,-5 14-1,0 0-28,-1 3-1,1 6 1,-1-1 0,3 4 0,-2-4 0,3 1 1,0-5-1,0-1 0,1-3-1,0-2-1,1-2-4,0-10-12,0 0-13,0 0-2,0 0 2,-3-15-2</inkml:trace>
  <inkml:trace contextRef="#ctx0" brushRef="#br0" timeOffset="495080.6863">12251 7088 4,'0'0'21,"0"0"1,0 0 1,0 0-13,-2-16 2,2 16-1,0 0-1,0 0-2,-4-11 0,4 11-3,0 0-1,0 0-1,0 0-1,0 0-1,4 14 1,-4-14-1,3 12 0,-3-12-1,6 13 1,-6-13 0,0 0-1,10 11 1,-10-11-1,0 0 1,11-3-1,-11 3 1,0 0-1,6-16 0,-6 16 0,0-13 0,0 13 0,-4-11 0,4 11 0,0 0 0,0 0-1,-11-10-1,11 10-6,0 0-18,0 0-3,0 0-2,0 0 2</inkml:trace>
  <inkml:trace contextRef="#ctx0" brushRef="#br0" timeOffset="495642.2935">12921 6653 43,'0'0'29,"0"0"1,12 8-2,-1 10-22,-9 5-2,5 14 2,-5 2 0,6 15 1,-6-2-1,6 9 2,-8-6-3,7 1 0,-6-9-2,3-3-1,-2-9-1,0-10-3,3-3-6,-9-12-26,4-10 0,0 0-1,-10-5 0</inkml:trace>
  <inkml:trace contextRef="#ctx0" brushRef="#br0" timeOffset="572592.7258">7141 8576 6,'0'0'21,"-10"1"1,10-1-16,0 0-3,0 0-1,2-11 0,-2 11-1,11-14 0,-11 14-1,16-21 1,-5 9 0,0 0 0,0-2 0,3 4 1,0-4-1,4 3 1,-2-3 0,5 5 0,-2-5 0,6 5-1,0-2-1,2-1 0,4 2 0,0-1 0,3 3-1,-3 3 1,0 2-1,-3 2 1,-3 2 0,-5 4 0,-3 3 0,-5 3 0,-1 3 0,-3 2 1,-3 4-1,-1 1 1,-4 4 0,-2 4 1,-4 1 0,-3 5 0,-6 0 0,-4 3 0,-3 3 1,-3 0-1,-4 0 1,0-1 0,-2-3 1,0-1-2,1-6 2,5-2-1,-2-8-1,7 0 0,0-8-1,6-2 0,1-5-3,13-5 1,-12-2-2,12 2 2,4-14-1,-4 14 1,17-18 0,-4 10 1,2-2 1,2 6 1,2 2 0,0 4-1,0 4 1,1 3-1,1 3 0,1 1-1,2 3 0,0-1 0,4 3-4,-1-10-4,6 2-7,-1-5-9,-1-10-2,5 3 0</inkml:trace>
  <inkml:trace contextRef="#ctx0" brushRef="#br0" timeOffset="573450.7368">7957 8524 15,'0'0'27,"10"-6"-1,-10 6 1,0-15-21,0 15-2,11-10-1,-1 4-1,3-4 0,3-1-2,4-1 1,3 1 0,4-2 0,0 1 0,1 3 0,2 2 1,-3 1 0,0 4 0,-5 1 0,0 5 1,-5 1-1,-1 4-1,-4-1 0,-1 5 0,-3-1-1,-4 5 1,-3 0 0,-2 1-1,-8 3 1,-4 0 0,-7-1 0,-4 3 0,-6-5 0,0 0 0,-4-4 0,3-1-1,2-5 1,4-1-1,6-2 0,6-4-1,13-1 0,0 0-2,0 0 0,9-14 0,11 8 0,-1-2 0,6 2 1,2-1 0,4 4 1,-1 2 2,4 2 0,-1 5-1,1 1 1,2 3 0,-2 2 0,4 3-1,-5 2 0,1 1 0,-3 8 2,-1-1-2,-6 5 1,-3 2-1,-2-1 2,-8 2-2,-1-1 2,-8-2-2,-7-6 1,-5-1-1,-6-4 1,-5-5 0,-8-4 0,-6-3-1,-7-4-1,-5-7-6,3-2-18,-1-1-4,-3-9-1,9 1 1</inkml:trace>
  <inkml:trace contextRef="#ctx0" brushRef="#br0" timeOffset="573747.1406">9122 8794 65,'-10'8'34,"4"6"-5,-9-15-10,15 1-52,-13 8-3,13-8 4,0 0-2</inkml:trace>
  <inkml:trace contextRef="#ctx0" brushRef="#br0" timeOffset="574979.5564">9383 8718 14,'7'-15'25,"-7"15"0,8-19 0,-6 6-22,5-2 0,0-4-1,5-3-1,-1 0 0,4-3-2,0 0 1,4-2-1,2 0 1,2 2 0,2 2 0,2 2 0,2 3 1,1 4 1,1 1 0,-1 6 0,1 2 0,-1 5 1,-4 3-2,0 4 1,-4 6-1,-2 3-1,-7 5 1,0 5 0,-6 2-1,-3 4 2,-7 0-2,-2 6 2,-7-2-1,-2 3 0,-7 1 3,-1 1-2,-6-2 1,-1 4-1,-3-5 1,1 1-1,-3-3 1,4 0-2,-1-5 0,5-5 0,2 1-1,3-7 0,5-2-1,3-5 0,5-2-1,8-11 1,0 0-1,0 0 0,14 7 1,2-12 0,6 0 1,5-1 1,3 0 0,5 3 1,1-2 0,2 6 0,-1-1 0,2 3-1,-2 0 1,3 2-1,-2-1-2,0-1 0,4 2-2,-5-5-1,5 5-3,-8-10-6,6 9-7,-8-4-9,-8-7-1,0 7 2</inkml:trace>
  <inkml:trace contextRef="#ctx0" brushRef="#br0" timeOffset="575977.9692">11118 8605 10,'-1'-19'15,"1"19"-11,6-11-7,-12-2-22</inkml:trace>
  <inkml:trace contextRef="#ctx0" brushRef="#br0" timeOffset="576274.373">11097 8541 5,'-10'-1'25,"10"1"-1,0 0-1,0 0-15,0 0-3,0 0-1,0 0 0,7 15-1,-4-2 1,-4-2 0,3 10 0,-6-4 1,3 11 1,-9-5-1,7 7 0,-9-3 0,6 0 0,-4-2-1,4-3-3,-1-4 2,1-1-3,4-3 0,2-14-3,-2 15-3,2-15-7,0 0-15,0 0-4,-7-13 1,7 13 0</inkml:trace>
  <inkml:trace contextRef="#ctx0" brushRef="#br0" timeOffset="576633.1769">10817 8727 36,'0'0'29,"0"0"-1,0 0-2,0 0-25,21 8-2,-2-7 0,7 0 0,5-1 0,3 0 0,5-1 0,2 0 1,-1-1 0,-2-1 0,3 0 1,-5 1-1,-2-1 1,-4 2-1,-4 0 0,-4 0-1,-1 4-7,-7-1-12,-14-2-7,23 3-1,-23-3 1</inkml:trace>
  <inkml:trace contextRef="#ctx0" brushRef="#br0" timeOffset="577116.7838">10773 9141 35,'9'-13'27,"15"8"0,-5-6-3,6 3-25,6-1-1,6 1 0,-1 1 0,6 1 0,-1-1-1,0 3 1,-6 0 1,1 1 1,-4 0 0,-5 3 0,-3 0-1,-4 4-9,-1 2-13,-9-9-1,10 10-1</inkml:trace>
  <inkml:trace contextRef="#ctx0" brushRef="#br0" timeOffset="578380.4">12033 8607 15,'0'0'26,"-29"10"0,16 3 0,-7 0-23,-1 3-2,0 5 1,-1 3 0,1 4 0,-2 2 2,3 4-2,-2-3 3,6 5-2,-3-6 3,8 4-3,0-9 0,9 3-1,4-9-1,7-2 0,6-2-1,4-5 0,8-3-1,1-5 1,4-2-1,-2-2 1,3-4 1,-2-2-1,-1-5 1,0 0-1,-1-3 1,1-2-1,-2-4 1,3-3 1,-3-3-2,0-2 1,-2 0-2,-4-1 2,-4-2-2,-4 3 3,-6 0-2,-3 4 1,-9-1 0,1 6 2,-9-3 0,1 7-1,-8-1 1,3 4-2,-5 1 1,-1 3-2,-1 5-1,-5 2-1,1 6-2,-9-3-6,9 11-14,-7 0-9,0-1 1,4 4 0</inkml:trace>
  <inkml:trace contextRef="#ctx0" brushRef="#br0" timeOffset="578786.0052">12717 8947 73,'0'0'37,"0"0"-1,0 0-1,0 0-39,0 0-15,0 0-16,0 0 0,0 0-2,0 0 1</inkml:trace>
  <inkml:trace contextRef="#ctx0" brushRef="#br0" timeOffset="593325.8338">12938 8744 3,'0'0'22,"20"3"0,-20-3-3,12-14-19,-1 8 0,0 0-1,1-1 1,1 0-2,-3-1 2,2 0 0,-2-1 0,1-1 1,0-1 0,2-1 0,0-1 2,-1-1 0,5 0 1,-5-1-1,6 1 1,-3-1 0,3 0-1,-3 2-1,5-1-1,-3 2 0,1 1-1,0 1 0,2 2-1,2 1 1,-1 4 0,1 1 0,-1 3 1,-2 2-1,-1 5 2,-4 3-1,-3 4 2,-6 1-1,-2 5 1,-5-1 1,-1 7-1,-4-2 1,-1 6-1,-4-2 1,2 4-1,-3 2 0,0 5-2,-1-2 2,0 2-2,-2-1 1,1 0-2,-1-1 1,2 2-1,-4-7 1,5 0 0,-1-1 0,1-2 0,1-4 0,4 0 0,0-5-1,2-1 1,4-2-1,1-5 0,3-1-1,-2-12 0,11 15 0,-11-15 0,20 5 0,-6-3 0,5-2 0,1-3 1,5 2-1,2-1 1,2-2 0,1 3 1,2-1 0,2 1 0,-1-2 0,1 3 0,-3-1-1,-1 1 1,-1 0-2,-3-3-4,4 4-13,-3-2-13,-7-8-1,4 2 1</inkml:trace>
  <inkml:trace contextRef="#ctx0" brushRef="#br0" timeOffset="702242.0889">7192 10179 51,'-1'-11'32,"1"11"-1,5-23 0,-5 7-29,7-1-1,-2-3-1,7-3 0,0-1 0,4-4 0,0 1-1,4-2 2,1 1-1,-1 2 0,5 0 1,1 4 0,2 3 0,1 3-1,1 3 1,3 3 0,0 0-1,1 7 0,-2 1 1,1 4-1,-4 3 1,0 3 0,-6 1 0,0 4 1,-7 0-1,0 5 1,-6 1 0,0 7 0,-6 0 0,0 8 1,-5-2-1,1 7 0,-5 0-1,0 5 0,-6-1 0,0 3 0,-7 0-1,-1 1 2,-6 2-2,-3 0 1,-2 1 0,0-2 0,-3-4-1,1-1 1,2-5 0,1-6 0,5-4-2,2-6 1,3-7 0,3-4-1,6-4 0,10-7 0,-13-2 0,13 2 0,5-15 0,4 2 0,6-1 0,7 1 1,5-1 0,5-1-1,7 1 2,4 1-2,5 2 1,2 4 0,-1 1 0,4 4 0,-2 2 0,-4 2-1,-2 5-2,-7-7-7,6 8-18,-10-8-6,-3-2-1,-6-8 0</inkml:trace>
  <inkml:trace contextRef="#ctx0" brushRef="#br0" timeOffset="703022.0996">8149 10135 23,'2'-21'24,"-2"21"-1,11-23 1,-2 12-24,-1-3-1,3 2 1,0 1 1,0-2 1,0 3 0,-2-3 0,2 1 1,-4-1 1,4 1 0,-2-3 0,4 4 0,0-7 0,6 8 0,-1-5 0,8 7 1,-3-4-2,6 5 0,-2 2 0,3 2-1,-5 4-1,1 8 0,-6-1 1,-1 7 0,-6 1-1,-3 6 2,-6-2-1,-1 6 1,-8-2 0,1 0-1,-9-2 1,-3 0-2,-6-1-1,-4-4 0,-4-1-1,-4-3 1,-1-3-2,1-3 2,4-1-1,2-4 0,9-1 0,3-2-1,16 1 1,0 0 0,0 0-1,18 1 1,5 2 0,7-1 1,7 2 0,8 0 1,8 0 0,7 1 0,2 0 0,4 3 0,3 2 0,-3 3-3,-1 2 2,-4 4 0,-8 1-1,-6 5 1,-13 2-1,-9 4 1,-15 0 0,-10 4 3,-16 1-2,-11 2 1,-12-4-1,-10-1 0,-9-6 0,-7-4-1,-3-4-1,-4-9-3,6 1-4,-8-15-13,14 3-12,5-2-2,10-3 2,12-1 0</inkml:trace>
  <inkml:trace contextRef="#ctx0" brushRef="#br0" timeOffset="703318.5034">9420 10273 82,'14'14'38,"-14"-14"-2,0 0 1,-4 13-41,4-13-4,0 0-25,0 0-4,0 0 1,0 0-2</inkml:trace>
  <inkml:trace contextRef="#ctx0" brushRef="#br0" timeOffset="704098.5134">9734 10096 47,'1'-12'29,"-5"-7"2,9 1-3,0-4-26,3-1-2,3-1-1,6 0 1,1-3-1,3 3 1,3 0 0,2 2 0,0 3 1,0 0 0,2 5 1,-3 2 0,2 7 0,-4 1 1,1 10-1,-3 3 1,-1 9-1,-4 1 0,-1 7 0,-3 3 0,-2 6 0,-4 0 0,-4 5 0,-6-1 0,-3 4 1,-7 1-2,-1 3 1,-10-1-1,0 2 0,-7-2 0,1 1 0,-3-1-1,0 1 1,-1-5-1,5-2 1,1-2-1,3-4 0,5-4-1,3-5 1,7-4-1,5-6-1,8-1 1,-2-14 0,23 11 0,-2-10 0,9-1 0,4-2 1,8 0 0,2-3 0,4 1 0,2-2 0,1-1 0,0 1 0,-1-1-2,-3-1 0,3 2-4,-9-6-3,6 9-6,-15-10-8,2 4-10,-4 1 0,-5-1 0</inkml:trace>
  <inkml:trace contextRef="#ctx0" brushRef="#br0" timeOffset="704644.5204">11047 9801 28,'20'7'29,"-20"-7"1,12 15-1,-12 0-19,-4-4-5,5 9 0,-5 0-1,1 9-1,-4-1 0,4 6 1,-6-1-2,4 4 2,-3-3-2,4 3 1,-2-6-2,1-2-1,3-1-5,-5-12-5,11 5-14,-4-10-9,0-11 0,0 0 0</inkml:trace>
  <inkml:trace contextRef="#ctx0" brushRef="#br0" timeOffset="704972.1246">10964 10095 48,'7'-14'32,"-7"14"1,13-17-1,-5 3-24,5 3-4,-2-3-2,6-1 0,4 0-2,5-1 0,2-1-1,2 0-1,3 2-2,-5-5-3,8 11-4,-14-7-10,4 5-11,-6 3 1,-6 4 0</inkml:trace>
  <inkml:trace contextRef="#ctx0" brushRef="#br0" timeOffset="705440.1306">10888 10582 37,'11'-3'31,"6"1"1,0-5-1,4-6-24,3 7-5,0-4 0,6 1-5,6 3-11,-2-2-16,-2-5-1,5 5 0,-4-3 0</inkml:trace>
  <inkml:trace contextRef="#ctx0" brushRef="#br0" timeOffset="706454.1436">11893 9990 41,'5'-21'29,"5"3"1,-8-4 0,-2 1-27,3 5-1,-6 1 0,1 3 0,2 12-1,-17-8-1,2 13 1,-4 4-1,-5 8 1,-2 7 0,-4 8 0,0 8 0,-4 3 1,3 6 0,0 4-2,3 7 2,4-6-2,6 2 1,8-4-2,4-3 1,9-4-1,8-6 0,8-5 0,6-10 0,10-4 0,4-12-1,6-6 0,6-10 0,5-7 0,0-7 0,2-8 1,-2-4 0,-2-6 1,-5-4-1,-7-3 3,-6-1 0,-11-3 1,-4 1-1,-11 1 1,-6 5 0,-13 3 0,-7 7-1,-12 8 0,-8 5-1,-6 8-1,-6 6-2,3 12-3,-8-3-8,13 10-17,4 7-3,6 1 2,12 8-1</inkml:trace>
  <inkml:trace contextRef="#ctx0" brushRef="#br0" timeOffset="706719.347">12645 10241 81,'3'10'37,"-2"2"-2,-1-12-2,-10 10-41,17 1-22,-7-11-7,0 0 1,0 0-2</inkml:trace>
  <inkml:trace contextRef="#ctx0" brushRef="#br0" timeOffset="707421.356">12795 10059 61,'-10'-22'35,"3"-2"-3,0-5-1,7-1-31,1-5-2,6 4-1,1-5-1,7 7 0,-1-3 0,6 6 1,-1 0 1,3 3 2,1 4 1,-2 0 1,4 8 1,-3-1 0,4 7 0,-2 0 0,1 7-1,-4 3 0,0 4-1,-5 4 0,-2 4-1,-6 6 1,-3 2-1,-6 4 0,-7 5 1,-5 4 0,-3 3 1,-6 3 0,-3 6 0,-5-3 1,0 4-1,-7-1 0,2 2 0,-3-5-2,1-3 1,-1-5-2,2-4 2,0-5-2,2-4 1,4-8-1,4-4 1,2-5-1,6-4 1,5-4 0,13-1-1,0 0 1,-3-16 0,15 7-1,9 0 1,6 1 0,8 1 0,5 3 0,7 0-1,2 3 1,3 1 0,5 1 1,0 1-1,0 0-1,-4-3-3,4 6-8,-9-7-21,1-4-2,-3-2 1,-5-3 1</inkml:trace>
  <inkml:trace contextRef="#ctx0" brushRef="#br0" timeOffset="770878.6308">19971 1053 29,'0'0'12,"0"0"-4,0 0 7,0 0-1,0 0-5,9-46-2,-9 46 0,0 0 1,0 0-1,0 0 0,0 0 1,0 0-1,0 0-3,0 0 1,32 46 1,-32-46-3,0 0 2,5 59-2,-5-59 0,-16 39 0,24 20 1,1 3-3,-3-3-1,1-4 1,-4-9-1,3-7 0,-5-10 0,-1-13 0,0-16-1,1 18-2,-1-18-2,0 0-5,-7-13-13,9 1-10,-4-4-2,2 16 1</inkml:trace>
  <inkml:trace contextRef="#ctx0" brushRef="#br0" timeOffset="771674.2308">19518 1236 32,'0'0'29,"0"0"0,0 0-2,0 0-22,0 0 0,-48 2 1,48-2-1,0 0 0,0 0 1,0 0-1,0 0 0,0 0 0,0 0-2,0 0-2,0 0 2,0 0-4,50-25 2,-50 25-1,0 0 1,57-18-1,-57 18 0,51-16 1,-51 16-1,65-20 1,-65 20-1,78-23 0,-78 23 0,91-27-1,-43 15 1,1-2 0,1 1 0,-2 0-1,0 2 1,-48 11-1,88-22 0,-88 22 1,78-18 0,-78 18-3,63-15 2,-63 15 0,47-13-1,-47 13 0,0 0-3,0 0-4,0 0-7,0 0-14,0 0-4,0 0 1,0 0 1</inkml:trace>
  <inkml:trace contextRef="#ctx0" brushRef="#br0" timeOffset="1.03457E6">20169 2796 20,'0'0'16,"0"0"0,0 0 1,0 0 0,0 0-1,0 0-1,0 0-1,0 0-3,0 0-2,0 0-2,0 0-1,0 0-2,0 0 1,0 0-2,-4 14 0,4-14 0,-4 24 0,-1-6-1,1 8 1,0 2 0,0 5-1,-1 2 0,0 5-1,0 0 0,1 2 0,-2 2 0,1 1 0,-3 1 0,0 3 0,-2-1 0,0-1 1,-1 1-2,0-2 1,0-1 0,-1-4-1,2-3 1,-1-4-2,2-3 2,0-4-2,1-1 1,0-7-1,2 1-3,6-20-1,-10 27-9,-1-26-21,11-1-3,0 0 0,-6-22 0</inkml:trace>
  <inkml:trace contextRef="#ctx0" brushRef="#br0" timeOffset="1.03809E6">20469 3086 14,'10'-6'23,"-6"-5"-1,0-3-9,-4 14 2,11-20-1,-1 19-1,-15-11 1,5 12-2,0 0 0,0 0-3,0-10 1,0 10-4,0 0 0,0 0-2,0 0 0,-9 10-1,9-10-1,-15 15 1,4-3-2,-1 5 1,-2 3-1,-1 4 0,-1 4-1,1 1 1,-1 4-1,0 4 1,3 2-1,0 4 0,2-1 0,4 5 1,3-1-1,3 1 0,3-1 0,4-4 0,1-4 0,2-5 0,3-4 0,-1-6 0,1-3 0,-1-5 1,1-3-1,1-1 0,-1-3 0,3-1 1,0-3-1,5 0 0,1-4 0,2-4 1,2-3-1,-1-4 1,1-8-1,0-3 0,-2-4 0,-2-3 1,-3-3-1,0-3 0,-3-2 0,-1 0 1,-4-2-1,-2-1 1,-3-2-1,-3 0 0,-3-1 1,-1 1-1,-4 4 1,-2 2-1,-3 4 0,0 6 1,-3 2-1,-2 5 0,-2 3 1,0 3-1,-6 4 0,-1 3 0,-4 6 0,-3 4 0,-5 6-1,-3 5-1,1 6-1,-3-5-8,18 13-25,1-11-2,21 1 0,2-19-3</inkml:trace>
  <inkml:trace contextRef="#ctx0" brushRef="#br0" timeOffset="1.03878E6">21109 3156 24,'29'-21'28,"-2"3"2,-2-2 1,4 13-16,-16-12 0,9 17-1,-15-10-3,7 13-1,-14-1-3,0 0-1,0 0-2,6 15 0,-10 1-1,3 10-1,-2 1 0,-1 11-1,-2 6 1,1 7-1,-2 3 0,0 3 0,-1 0 0,-2 1-1,-1 1 1,0-4 0,-1-2 0,0-6-1,0-4 0,1-5 0,0-8 0,3-8-2,2-6-2,6-16-3,0 0-19,-19-17-11,14-3-1,-9-14-2,5-1 3</inkml:trace>
  <inkml:trace contextRef="#ctx0" brushRef="#br0" timeOffset="1.0392E6">20700 3142 79,'0'0'35,"-14"-9"0,14 9-2,0 0-29,0 0 0,16-11-1,0 7 0,2-2 1,11 4-1,6-4 0,10 3-1,6-3 0,9 1-1,5-3 1,7-2-1,1-2 0,1-1 0,-3-6 0,-2-2 0,-7 2-1,-5-1 1,-8 2-1,-8 0 0,-6 6-3,-11-2-3,7 20-27,-15-11-5,10 14 0,-6-2-1</inkml:trace>
  <inkml:trace contextRef="#ctx0" brushRef="#br0" timeOffset="1.03971E6">21764 3630 91,'16'-1'40,"-6"-8"-1,11 3-1,-2-10-35,6 3-1,5-1 0,8 3-1,0-1 0,2 3 0,0 1-1,-3 2 1,-4 0-1,-1 1 0,-5 1-1,-6 0-2,-1 5-3,-13-12-10,4 16-21,-11-5-1,-12 8 1,-9-5-1</inkml:trace>
  <inkml:trace contextRef="#ctx0" brushRef="#br0" timeOffset="1.04006E6">21761 3996 79,'-10'0'37,"10"0"0,0 0 0,0 0-32,15-6 1,7 5-1,4-4-1,8 3 0,3-5-1,7 3 0,-1-2 0,3 1-2,-6-1 1,-2 2-1,-4-2 0,-9 0-2,-3 4-2,-12-11-7,5 15-27,-15-2-2,0 0 0,0 0-1</inkml:trace>
  <inkml:trace contextRef="#ctx0" brushRef="#br0" timeOffset="1.04126E6">19658 4712 71,'0'0'37,"-16"-20"-2,13 10 0,-2-10-33,6 3 0,0-6 0,5 2-1,2-2 1,3 2 0,2 0 0,4 3 0,2 1 0,4 3-1,1 1 0,3 5 0,1 4-1,1 7 1,0 6-1,1 7 1,-2 7-1,-3 9 0,-3 2 1,-3 9-1,-6 4 0,-5 4 1,-6 1-1,-4 1 0,-6 0 0,-5-2 1,-2-1-1,-5-4 1,-1-2 1,-3-2-2,-4-3 2,-1-3-1,-1-3 1,-1-2-2,1-3 2,2-5-1,2-3-1,5-5 0,6-6 1,5-2-1,10-7 0,-10 0 1,10 0-1,0 0 1,6-16-1,-6 16 0,17-17 1,-5 8-1,5-1 0,6-1 0,5 0 1,5 2-1,7 0 0,5 2 1,3 0-1,5 2 0,-2 4 0,-3 0 0,-4 2-1,-7-1-1,-7 2-2,-13-11-7,3 9-27,-20-10 1,0 10-2,-4-22 0</inkml:trace>
  <inkml:trace contextRef="#ctx0" brushRef="#br0" timeOffset="1.04223E6">20411 4762 71,'-19'0'38,"19"0"-1,-15-6 1,15 6-34,-9-21 0,9 21 0,0-22-2,6 7-1,1-2 1,4-2-1,4-2 0,4 1 0,1 1-1,4 3 1,1 3-1,0 4 1,-2 6-1,0 5 1,-2 5-1,-3 7 1,0 4-1,-5 5 1,-4 5-1,-2 5 1,-5 4-1,-3 2 1,-4 3-1,-3 0 1,-5-2-1,0-1 0,-6-1-1,-2-4 1,0-4 0,2-6 1,-2-5-1,3-2 1,3-7-1,3-3 0,12-7 1,-14 0-1,14 0 0,-2-13-2,6 3 3,2-3-3,3-2 2,5-1 0,1 0 0,5 0 0,1 3 0,2 0 0,2 4 1,3 3-1,1 4 0,0 2 0,1 5 0,4 2 0,-3 3 0,1 3 0,2 3 0,-3 2 0,-1 2 0,-4 1 1,-5 0 1,-5 1-1,-2 1 1,-7 3-2,-5-1 3,-5 2-3,-7 2 2,-1 2-2,-5 1 0,-3 1 1,-2-1-1,-1-1 0,0-4 0,1-1 0,-1-8 0,0-4 0,-1-6-2,-1-6 0,2-2-2,-5-9-2,12 13-19,-13-19-13,12 9 1,-6-10-3,8 3 2</inkml:trace>
  <inkml:trace contextRef="#ctx0" brushRef="#br0" timeOffset="1.04402E6">21207 5377 70,'0'0'36,"0"0"1,0 0 0,0 0-29,0 0-1,0 0 0,16 16-2,-16-16 1,14 12-1,-14-12-1,11 11 0,-11-11-1,13 11 0,-13-11-1,0 0 0,10 10 0,-10-10-1,0 0 0,0 0 0,0 0-1,0 0-2,0 0 0,5-24-5,6 12-22,-18-16-10,11 4-1,-10-9-3,11 2 1</inkml:trace>
  <inkml:trace contextRef="#ctx0" brushRef="#br0" timeOffset="1.04513E6">21700 4909 62,'0'0'37,"0"0"-2,0 0 2,-3-10-28,3 10-3,4-17 0,4 7-2,-3-5 0,4-1-1,1-5-1,3 0 0,2-2 0,3-1-1,3-1 0,1-1 0,2 1 0,3 2-1,1 5 1,0 4-1,-2 2 1,-1 6-1,-3 9 1,-2 5 0,-5 6 0,-4 6 0,-9 8 0,-4 4-1,-3 5 1,-4 4-1,-4-1 0,0 0 0,-2-2 0,-1 0-1,0-4 1,1-4 1,-2-6-1,4-4 0,-4-5 0,5-4 0,-1-5 1,2-4-1,11-2 0,-16-4 0,16 4 1,-6-12-1,6 12 0,5-20-1,2 10 1,2-3 0,6 2 0,2-1 0,3 2 0,5 1 0,0 4 1,2 3-1,1 4 1,-2 5-1,1 5 0,1 3 1,-4 2-1,-1 5 0,-3 2 2,0 1-2,-5 4 2,-3 1-1,-3 2 1,-6 3-2,-3 1 2,-5 1-1,-4 1-1,-4 1 1,-3-2-1,-4 1 0,-4-2 0,-4-1 0,-3-2-1,-4-3 1,-4-4-2,-5-5-1,-1-3-4,-9-20-12,17 1-19,-8-20-1,15-5-1,3-19-1</inkml:trace>
  <inkml:trace contextRef="#ctx0" brushRef="#br0" timeOffset="1.04577E6">22586 4622 79,'1'-22'38,"-1"22"-1,3-15 1,-3 15-33,0 0 1,0 0-1,10 9-2,-5 10 0,-4 1 0,2 10-1,-1 7 0,1 9 0,-3 3-1,2 5 1,0 0-2,-1-2 1,0-1 2,0-5-3,0-7 2,-1-5-1,1-8 0,-1-6 0,0-6 0,0-14-2,0 0 0,0 0-2,0 0-3,-15-24-1,15 24-18,-5-33-13,2 13-1,-7-6-1,3 4 0</inkml:trace>
  <inkml:trace contextRef="#ctx0" brushRef="#br0" timeOffset="1.0462E6">22247 4967 67,'-13'-6'36,"13"6"-2,0 0 3,0 0-30,0 0-1,0 0 0,0 0 0,13 2-1,-13-2-1,14 7 0,-4-2-1,3-4-1,5 0 1,7-3-2,6-1 1,7-1-1,5-2 0,5-1 0,1-1-1,1-1 1,0 2-1,-6 1 1,-6 0-1,-8 2 1,-6 1-1,-6 2 0,-6-1-2,-12 2-1,0 0-7,12 6-24,-12-6-5,0 0 0,-18 10-2</inkml:trace>
  <inkml:trace contextRef="#ctx0" brushRef="#br0" timeOffset="1.04694E6">22326 5763 81,'-2'-10'37,"2"10"-2,-1-10 3,1 10-30,0 0-2,0 0 0,7-13-2,4 12 0,1-3-1,10 2 0,5-3 0,8 3 0,5-4-1,7 3-1,1-2 0,3 2 1,-1-2-1,-5 2 0,-5-1-1,-6 1 1,-7-1 0,-5 2 0,-6-1-1,-5 1 1,-11 2-1,11-2 1,-11 2-1,0 0 1,0 0-1,0 0 0,0 0 1,0 0-2,0 0 1,0 0-2,0 0 0,0 0-1,11-3-2,-14-8-7,14 12-24,-13-12-3,2 11-1,-5-23-1</inkml:trace>
  <inkml:trace contextRef="#ctx0" brushRef="#br0" timeOffset="1.05316E6">23402 5087 12,'0'-20'25,"6"4"3,-1 5-7,-6-8 0,12 14-1,-17-11-1,6 16-2,0 0-2,0 0-3,-14-3-4,14 3-1,-20 17-3,8-2 0,-7 2-1,-1 10-1,-4 5 2,1 7-3,-2 7 2,5 7-2,1 4 2,6 3-2,5 0 1,7 0-1,8-5-1,5-4 1,5-8-1,4-8 0,3-6 1,2-8-1,-1-11 0,3-5 0,-1-11 1,0-9-1,0-9 0,-1-10 0,-3-8 1,-2-11-1,-5-11 0,-5-6 0,-7-4-1,-8 1 1,-6 3-2,-3 8 2,-4 7-1,-4 12 1,0 12-2,-1 12 1,-1 11-1,0 6 0,2 8-2,-3-3-1,5 14-7,-11-11-24,17 9-2,-4-8 0,11 6-1</inkml:trace>
  <inkml:trace contextRef="#ctx0" brushRef="#br0" timeOffset="1.05358E6">23684 5407 97,'-2'10'39,"7"9"1,-6-9-1,10 11-32,-4-4-1,6 5-2,1-3-1,2 4 0,-3-4-1,1 0-1,-4-3 0,-2-2 0,-4-4-1,-2-10 0,2 13-1,-2-13-2,0 0-1,-9-17-7,16 5-26,-13-14-3,10 2 0,-10-11-2</inkml:trace>
  <inkml:trace contextRef="#ctx0" brushRef="#br0" timeOffset="1.05443E6">23893 5024 95,'0'0'37,"-17"-23"1,17 23-8,-13-26-25,13 10-2,-2-2 0,3 3 0,1 0-1,4 4 0,2-1 0,3 3-1,5-1 1,1 0-1,4 1-1,1 2 1,1 3-1,1 2 1,-1 6-1,-1 6 0,-4 5 0,-4 7 1,-5 6-1,-7 3 1,-3 4 0,-3 1 0,-7 3 1,0-1-2,-2-1 2,0-2-1,0-5 1,4-3-2,1-5 1,2-6 0,1-6-1,5-10 0,0 0 0,0 0 0,0 0 0,0-15 0,5 4 1,1-4-2,2 0 1,4 0 0,2 0-1,2 1 0,1 2 0,3 2 1,-2 3-2,4 4 2,0 3 0,0 2 1,-1 5 0,-2 3-1,-1 4 2,0 2-2,-1 4 2,-4 2-2,0 2 0,-4 2 1,1 2-1,1 0 0,-4-1 0,1 2 1,-4 0-1,0 0 0,-2 0 1,-2 0-1,-1-2 0,-3 2 1,-1-1 0,-1-4-1,-2 1 0,0-3 1,0-2-1,-3-2 0,2-2 0,-2-1 0,1-2 0,-2-1 0,2-3 0,-3-2-1,1-1-1,-2-1-1,1-1-1,-3-10-3,16 6-14,-26-7-15,26 7-4,-18-30 0,15 12 0</inkml:trace>
  <inkml:trace contextRef="#ctx0" brushRef="#br0" timeOffset="1.05775E6">19777 6583 62,'9'-12'33,"-4"-1"0,-5-2 1,0 15-24,-5-23-1,5 23-2,-16-14-1,16 14-2,-26-7 0,13 8-1,-5 0-1,2 3-1,-1 1 0,1 1-1,1 1 1,0 0-1,2 0 0,2 0 0,11-7 0,-16 14 0,16-14 0,-7 16 1,7-16-1,4 20 0,3-9 0,4 2 2,4 3-2,5 1 2,4 2-2,8 0 2,2 2-2,6 3 2,0 3-1,4 2-1,-1 0 0,-1 1 1,-2 1 0,-6 1-1,-5-1 1,-5 3 0,-9-2 0,-3 0 0,-9-1-1,-4 2 1,-8-2 0,-3-1 0,-5-2 0,-2 2 0,-3-2-1,0-2 0,-1-3 0,0-5-1,0-3 1,-1-6-1,-4-8 0,0-8 1,0-6 0,0-5 0,1-2-1,1-6 0,5 2-2,4-7-2,18 14-13,-3-13-19,19 8 0,3-8 0,12 5-1</inkml:trace>
  <inkml:trace contextRef="#ctx0" brushRef="#br0" timeOffset="1.05829E6">20543 6792 71,'-6'-11'35,"-3"-1"-1,9 12 1,-21-13-23,21 13-5,-27 3 0,17 8-2,-8 3-1,6 9 0,-3 1-1,3 10-1,2 0 0,2 7 0,2 0-1,2 2 1,2-2-1,3 0 0,1-3-1,3-4 1,1-4 0,4-1-1,1-6 1,3-4-2,2-9 1,5-4 0,3-10 1,3-5-1,0-9 1,4-9-1,-2-7 1,-2-8 1,0-1-1,-7 0-1,-3-4 0,-5 4 0,-7 1 1,-2 1-1,-6 4 0,-3 3 1,-6 3-1,-4 1 0,-5 6 0,-3 3 0,-5 7-1,-5 5-1,2 11-1,-6 2-6,15 20-23,-9-2-5,11 10-2,-3 1-1</inkml:trace>
  <inkml:trace contextRef="#ctx0" brushRef="#br0" timeOffset="1.05914E6">19698 7889 71,'15'-10'37,"-15"10"-2,0 0 3,0 0-29,0 0-1,0 0-2,4 22-1,-6-3-2,2 11 0,-4 4-1,2 9-2,-2 3 1,1 6-1,-3 1 0,0 2-1,-1 0 1,0-6 0,0 0 0,2-3 0,-1-2 0,0-3 0,3-4 0,-1-4 0,1-3 0,0-3 0,0-5-1,-3-7-2,0-4-1,-7-15-5,13 4-19,-18-23-10,9 0 1,-8-12-2</inkml:trace>
  <inkml:trace contextRef="#ctx0" brushRef="#br0" timeOffset="1.05964E6">19190 7973 61,'-14'-5'35,"14"5"-2,0 0 2,-8-15-24,8 15-3,11-4 0,3 6-1,0-6-2,11 6-1,1-5 0,14 3-2,5-2 1,10 2-1,8-3 0,10 0-1,3-2 1,7 0-1,3-4 0,1-1 0,0-1 0,-3-1 0,-6 2 0,-6 1-1,-9 0 0,-12 3 0,-11 2 0,-12 2-2,-8 4-2,-20-2-3,17 10-21,-17-10-10,-6 15 0,6-15-2</inkml:trace>
  <inkml:trace contextRef="#ctx0" brushRef="#br0" timeOffset="1.06013E6">20149 8458 74,'0'0'37,"-10"-23"-1,10 23 2,3-19-29,11 14-1,-1-4-2,9 5-2,0-3 1,6 5-2,0-2-1,5 0 0,0-1-1,2 0 0,5-2-1,-2-1 1,-1 0-1,-1-2-1,-4 3 0,-5-1-1,-3 4-2,-8-3-1,-2 12-4,-14-5-7,0 0-21,0 18 0,-3 0-2,-9-3 3</inkml:trace>
  <inkml:trace contextRef="#ctx0" brushRef="#br0" timeOffset="1.06054E6">20193 8744 57,'0'0'35,"0"0"0,0 0 0,9 14-20,-9-14-5,14 5 0,-14-5-3,29 2-1,-8-4-2,8-1 0,2-2-1,7-2 0,2-4-1,3 0-1,2-3 0,1 0 1,-2 2-2,-1 0 1,-6 2 0,-7 0-2,-4 5 0,-9-3-3,-3 8-3,-19-13-20,5 13-12,0 0 0,-15-2-2,3-4 1</inkml:trace>
  <inkml:trace contextRef="#ctx0" brushRef="#br0" timeOffset="1.06232E6">21009 8022 71,'0'0'35,"11"4"0,-11-4 0,0 0-24,6-14-3,-6 14-2,10-18-1,0 7-1,-1-6-1,6 2 0,1-3-1,5 1-1,1 2 1,8 4-1,3 3 0,1 5 0,1 7 0,1 7 0,-4 9 0,-1 10 0,-7 6 0,-9 8-1,-8 6 0,-7 7 0,-7 3 0,-4 6 0,-5-1 0,-1 0 0,-4-2 0,1-3 0,1-3 0,1-5 0,2-9 0,1-6 0,1-9 0,0-6 1,0-8-1,0-6 0,-2-9 0,-1-6 0,-2-5 0,1-5-1,2-2 1,2-1-1,4-2 1,6 0 0,5 1-1,6 2 1,7-1 0,5 3 0,5 1 0,6 3 0,3 4 1,2 5-1,1 6 1,-1 7-1,-4 6 1,-1 3-1,-4 4 1,-7 1-1,-4-1 0,-1-1 1,-4-4-2,-5-3 0,1-3 0,-6-11-2,7 11-2,-7-11-2,12 0-13,-12 0-18,10-13 1,-6 1-2,8 4 2</inkml:trace>
  <inkml:trace contextRef="#ctx0" brushRef="#br0" timeOffset="1.0626E6">21844 8559 100,'10'12'39,"-10"-12"1,1 12-2,-1-12-36,0 0 1,0 14-1,0-14 0,5 11-1,-5-11-1,3 13-1,-3-13-3,0 0-13,0 0-21,-8-17 0,-1-4-1,6-1-2</inkml:trace>
  <inkml:trace contextRef="#ctx0" brushRef="#br0" timeOffset="1.06352E6">22154 8052 81,'-13'-6'38,"13"6"1,-16-10-1,13 0-23,-5 0-9,8 10-2,1-22 0,3 8-2,2-4 0,5 1 0,0-2-1,4 1 0,3 2 0,5 3-1,1 3 0,4 5 0,1 7 0,1 5 1,-2 5-1,-3 8 0,-6 3 0,-6 9 1,-10 3-1,-4 3-1,-7 0 1,-5 1-1,-5-2 1,-2-2-1,0-5 1,3-7-1,1-5 1,2-4 1,2-4-1,12-10 0,-16 10 0,16-10 0,0 0 0,0 0 0,0 0 0,1-15 0,-1 15 0,19-20 0,-6 8 0,7 1 0,1 0 0,2 3 0,2 4 0,0 1 0,0 8 0,0 4 0,-1 5 0,-1 7 0,-2 4 0,-1 6 0,-2 5 0,1 5 0,-2 1 1,-2 2-1,-1 1 1,-3 0-1,-4-1 0,-3-4 2,-3-3-2,-6-1 1,-7-7 1,-5-4-1,-7-7 0,-6-5-1,-4-7-1,-5-7-2,3-3-1,-2-14-6,16 7-20,-7-16-10,14 4 0,4-12-1,13 5 2</inkml:trace>
  <inkml:trace contextRef="#ctx0" brushRef="#br0" timeOffset="1.06452E6">22593 8012 80,'0'0'36,"0"0"1,0 0 0,0 0-26,0 0-3,0 0-2,10-13-1,-10 13-2,13-15 0,0 6 0,1-2-1,5 0-1,1 0 0,5 2 0,0 2 0,3 3-1,0 5 1,-2 4-1,-1 4 1,-4 5 0,-5 9-1,-6 5-1,-6 3 1,-5 3 0,-5 2 0,-5 1-1,0-1 1,-4-2-1,0-6 1,2-5 0,1-6 0,3-3 0,-1-6 0,10-8 0,-13 3 0,13-3 0,-5-12 0,5 12 0,3-21 0,1 9 0,4 0 0,2-1 0,4 3 0,-2 2 0,4 2 0,3 3 0,0 4 0,3 4 0,0 3 0,2 5 0,0 5 0,1 3 0,-2 4 0,-1 5 0,-3 1 0,-2 1 0,-6 3 0,-1-1 0,-8 1 0,-2-1 1,-5-3-1,-5 0 0,-4-2 0,-5-4 0,-3-2-1,-4-7-1,-1-3-2,-5-13-6,11 6-18,-13-20-11,13 1 1,-5-12-2,11 1 1</inkml:trace>
  <inkml:trace contextRef="#ctx0" brushRef="#br0" timeOffset="1.08057E6">23310 8305 43,'11'-8'25,"-11"8"1,0 0-1,18-8-4,-20-4-4,14 13-2,-12-1-5,8-10-2,-8 10-3,0 0-1,9-13-2,-9 13 1,0 0-2,0 0 1,0 0-1,0 0 0,0 0 0,0 0-1,0 0 1,0 0-1,10 2 0,-10-2 0,0 0-1,0 0 1,0 0-1,0 0 1,0 0-1,0 0 1,0 0 0,0 0-1,0 0 1,0 0 0,0 0 0,0 0 0,0 0 0,0 0 0,0 0 0,0 0 0,0 0 0,0 0 0,0 0 0,0 0 0,0 0 0,0 0 0,0 0 0,11-4 0,-11 4 0,0 0 0,0 0 0,0 0 0,6-10 0,-6 10 0,0 0 0,0 0 0,0 0 0,0 0 1,0 0-2,0 0 1,0 0 0,0 0 0,0 0 0,0 0 0,0 0 0,0 0 0,0 0 0,0 0 0,0 0 0,0 0 0,0 0 0,8-11 0,-8 11 0,0 0 0,4-10 0,-4 10 0,5-12 0,-5 12 0,6-13 0,-6 13 1,4-15-1,-4 15 0,7-17 1,-7 17 0,7-20 0,-2 6 1,-2 0-1,4 1 1,-3 1-1,2 0 2,-3 1-3,3-1 3,-6 12-3,7-13 1,-7 13 0,3-12-1,-3 12 0,3-14 1,-3 14-1,2-15 0,-2 15 0,2-14 0,-2 14 1,1-12-1,-1 12 0,0 0 0,3-11 0,-3 11 0,0 0 0,0 0 0,0 0 0,0 0 0,0 0 0,0 0 0,0 0 0,0 0 0,0 0 0,0 0 0,0 0 0,0 0 0,0 0 0,2 11 0,-2-11 0,1 18 0,1-7 0,-2 2 0,4 0 1,-3 4-1,0 1 0,0 0-1,-2 0 0,2 1 1,-1-1 0,2-1-1,-1 1 1,-1-6-1,3 0 2,-3-1-1,4 0 0,-2 0 1,-2-11-1,3 20 0,-1-10 0,-2 2 0,0-12 0,2 19 0,-2-19 0,0 14 1,0-14-1,1 11 0,-1-11 0,0 0-1,0 0 0,0 0 0,0 0-2,0-12-2,0 12-7,0 0-20,0 0-5,-2-18-1,2 18-1</inkml:trace>
  <inkml:trace contextRef="#ctx0" brushRef="#br0" timeOffset="1.08115E6">23266 8245 30,'0'0'29,"0"0"1,0 0 1,0 0-18,0 0-1,0 0-1,0 0-3,0 0 2,0 0-3,0 0 0,0 0-2,18 3 0,-18-3-1,25-2 0,-6 0-1,7 1 1,4-3-2,5 2 0,2-2 0,4 2 0,-1-1-1,2 0 0,-1 1 0,-3 1 0,-3-1-1,-5 0 1,-6 1-1,-4 0 0,-5 1-1,-15 0-2,0 0 0,0 0-4,2 11-18,-14-11-12,12 0-1,-11 11-1,11-11 0</inkml:trace>
  <inkml:trace contextRef="#ctx0" brushRef="#br0" timeOffset="1.08177E6">23245 8757 65,'0'0'35,"0"-13"-1,0 13 0,0 0-25,24-9-1,-24 9-2,18-5-1,-18 5 0,21-3-1,-9 0-1,4 1 0,1-1 0,7 1-1,4-4 1,6 1-2,1-1 1,3 2 0,1-2-1,-1 0 0,-3 2 0,-2 0 0,-6 1-1,-2 1 1,-7-1-1,-3 2 0,-15 1 0,15-2-1,-15 2-1,0 0-2,0 0-12,0 0-19,0 0-4,0 0 0,0 0-2</inkml:trace>
  <inkml:trace contextRef="#ctx0" brushRef="#br0" timeOffset="1.08299E6">24135 8296 8,'10'-5'21,"-10"-5"1,0 10-9,14-13 1,-15 3 2,1 10-3,3-11 0,-3 11 0,0 0 0,0 0-2,0-16-2,0 16-1,0 0-3,0 0-1,-19-1-1,19 1 0,-22 8-1,9 0 0,-3 3 0,0 2 0,-2 4-1,2 3 1,-2 2 0,3 2-1,-2 3 1,4 2-1,0 0 0,4 1 0,0-3 0,4 1 0,1-3-1,3 1 1,3-4-1,3-3 1,2-3-1,2-1 1,2-4-1,4-2 1,2-4-1,2-3 1,0-3-1,2-3 0,0-4 1,0-3-1,-3-3 0,2-2 0,-5-6 1,1-1-1,-2-4 1,-2-3-1,-3-2 0,-2-3 1,-5 0-1,-3 0 0,-2 5 0,-4 1-1,-5 7 1,-4 5-1,-3 8-1,-3 3-1,5 9-2,-8-6-16,14 13-15,-6-3-1,10 7-2,-1-2 1</inkml:trace>
  <inkml:trace contextRef="#ctx0" brushRef="#br0" timeOffset="1.08357E6">24309 8554 74,'0'0'37,"0"0"-2,8 12 2,-8-12-29,0 0-2,6 10-2,-6-10 0,8 17-1,-2-5 0,-4-2-1,4 2 0,-2-2 0,0 2-1,-4-12 0,7 18 0,-7-18 0,6 12-1,-6-12 0,0 0 0,0 0 0,0 0-2,0 0-2,-6-17-9,6 17-24,0-16-1,0 16 0,-1-23-2</inkml:trace>
  <inkml:trace contextRef="#ctx0" brushRef="#br0" timeOffset="1.08429E6">24498 8267 61,'0'0'33,"-11"2"0,11-2-2,0 0-21,-25 13-1,19 1-4,-8 0-2,5 6 1,-6 1-1,2 4 1,-1 0-2,4 2 0,-1-1 1,5 1-1,1-2-1,5-2 0,1-3 0,7 1 0,2-4 0,4-2-1,2-2 1,2-1-1,0-4 0,1 0 1,-2-5-1,-2 1 1,-1-3-1,-2-1 0,-1-2 1,1-2-1,0 0 0,-1-2 0,2-2 0,1-2 0,0-1 1,1-3-1,0-2 0,-2-2 0,-1-2 1,-1-2-1,-3 1 0,0-1 0,-3 2 1,-4 0-1,-1 0 1,-3 3-1,-1 0 0,-2 1 1,-2-1-1,-3 4 0,-4 0 0,-3 1 0,-6 4 0,-1 3-1,0 3 0,-4 2-2,7 11-2,-8-10-19,20 15-13,-1-4-1,15 6-1,3-6 0</inkml:trace>
  <inkml:trace contextRef="#ctx0" brushRef="#br0" timeOffset="1.0851E6">24788 8229 74,'-18'-8'38,"18"8"-3,-13-12 3,13 12-33,0 0 0,6-14-1,-6 14-2,21-8 0,-7 4-1,7 3 1,-4-1-1,5 4 0,0 0 0,0 1 0,-2 2 0,-2 2 0,-3 2 0,-6 3-1,0-1 2,-8 4-2,-5 1 1,-4 2 0,-8-1-1,-3 1 0,-3 0 0,0-1 1,0-1-1,3-1 0,0-2-1,3-3 1,16-10 1,-14 16-1,14-16 0,0 0 0,0 0 0,-6 11 0,6-11 1,0 0-1,16-3 0,-16 3 0,21 2 0,-3-1 0,3 0 1,3 2 0,1 3-1,3 2 1,2 2-1,2 2 0,-1 1 1,-3 2-1,-3 1-1,-2 0 1,-5 1 0,-4 1 0,-6-2 1,-4 1-1,-6 0 0,-3 2 1,-3-1 0,-4 0-1,-1 0 1,-2-1 0,-3-1 0,0-1 0,-2-1 0,-1-1 0,-4-3-1,4 1 1,-5-4-1,2-2 0,0-2 0,2-3-2,3-3-1,0-2-3,19 5-13,-26-15-16,26 15-3,-9-21-3,9 21 0</inkml:trace>
  <inkml:trace contextRef="#ctx0" brushRef="#br1" timeOffset="1.12928E6">465 11029 32,'-4'-11'28,"4"11"3,0 0-4,0 0-21,2-10-4,-2 10 2,0 0-2,13 22-2,-10-5 1,1 7-1,-2 3 3,4 9-1,-3 3 2,5 7-1,-4-1 0,6 5 1,0-2-2,1 0 2,0-1-4,-1-1 2,-2-6-3,-1-3 2,-1-5-3,-5-5 0,3-2-3,-8-11-4,11 3-16,-7-17-6,0 0 0,0 0-1</inkml:trace>
  <inkml:trace contextRef="#ctx0" brushRef="#br1" timeOffset="1.12967E6">1082 11274 63,'0'0'35,"0"0"-2,0 0-2,0 0-35,0 0-7,18 3-19,-18-3-1,11 1-3,-11-1 1</inkml:trace>
  <inkml:trace contextRef="#ctx0" brushRef="#br1" timeOffset="1.13199E6">3058 11153 48,'6'18'33,"3"1"0,-3 1-1,0 6-28,-1 1-2,5 4 0,-3 4-3,-3-3-1,2 4-1,-6-8 0,3 5-4,-6-13-3,5 8-4,-11-15-4,9 2-8,0-15-2,-13 8 1</inkml:trace>
  <inkml:trace contextRef="#ctx0" brushRef="#br1" timeOffset="1.13222E6">2952 11347 38,'-5'-15'30,"2"2"0,3-2 0,10 4-22,-2-7-4,9 5-3,4-2-1,1-1-4,10 4-3,-6-4-3,12 8-2,-10-7-2,8 9-5,-10-4-2,3 3-6,-1 2 1</inkml:trace>
  <inkml:trace contextRef="#ctx0" brushRef="#br1" timeOffset="1.13263E6">3050 11754 39,'0'0'31,"16"9"-2,-16-9 0,21-2-24,-8-4-3,5 2-3,4-2 0,1-3-2,5 2-1,-2-6-1,5 6-1,-5-7-1,6 7-3,-9-4-17,1-1 1,3 3-1</inkml:trace>
  <inkml:trace contextRef="#ctx0" brushRef="#br1" timeOffset="1.13478E6">3945 11260 12,'0'0'20,"-18"-8"-2,5 5-14,0 3-4,-1 2 0,0 2 0,-3 5 0,2 2 2,-4 3 1,3 7 1,-5 1 1,5 7 0,-5 0 1,7 6 1,-4-2-1,6 5-2,0-4 0,5 2-1,0-4-2,7 1 1,1-6 0,3 0 0,6-1-2,0-4-1,5-1 1,0-5-1,1-2 1,3-5-1,1-6 1,-1-6 0,2-6 0,0-5 2,1-8-2,1-2 2,-1-7-2,0-5 1,-2-1-1,0-5 0,-5-2 0,-3-2-1,-5 1 2,-3 1-1,-5 1 0,-4 5 0,-4 4 1,-5 7-1,-5 4 1,0 6 0,-7 4 0,2 7-1,-3 3 1,1 2-2,1 5-6,-1 1-16,1-1-5,8 6 1,0-5-1</inkml:trace>
  <inkml:trace contextRef="#ctx0" brushRef="#br1" timeOffset="1.13514E6">4296 11511 44,'1'12'30,"-1"-12"0,0 0-6,0 0-36,0 0-15,0 0-4,-10-4 2</inkml:trace>
  <inkml:trace contextRef="#ctx0" brushRef="#br1" timeOffset="1.13594E6">4763 11235 11,'-12'5'24,"7"10"-1,-10-3-4,-2 5-14,2 3-1,-3 6-3,0 0 0,-2 6 0,2 2 2,-3 1-1,7 3 2,-2-2-1,8 3 1,-1-6 1,7 4-1,-1-6 0,9 1-3,0-4 0,8-4-1,0-3 1,6-5-3,2-3 1,4-7-2,2-4 0,-2-8 2,7-3-2,-8-6 2,9-5-1,-7-3 2,5-4-1,-4-5 3,1-2-1,-4-3 0,-3-2 1,0 1-1,-7-4 0,-2 3 0,-7 1 0,-4 2-1,-5 4 0,-8 3-2,-5 5 2,-6 4-2,-5 5 1,-4 4 0,-5 3 0,-2 2 1,-1 5-1,-2 3 1,3 3 0,2 0-1,3 8-5,-1-4-8,4 5-11,6 3 0,1-5-1</inkml:trace>
  <inkml:trace contextRef="#ctx0" brushRef="#br1" timeOffset="1.13709E6">5551 11196 5,'0'0'25,"0"0"-2,15-6 1,-15 6-18,0 0-2,0 0-3,0 0-2,0 0 1,0 0 1,0 0 0,-4 11 2,4-11 0,-4 18 2,3-3 0,-5 1 0,5 6 0,-5 0-1,5 4 0,-4 3-1,3 4 0,-3-1-1,4 4-1,-4-3 1,3 2 0,-2-3-1,2 0 1,-2-3-1,2-2 1,-1-4 0,3 0-1,-2-6 1,2-1-1,0-2-1,1-4 1,-1-10-2,1 15 0,-1-15 0,0 0-3,2 14 1,-2-14-5,0 0-5,0 0-16,0 0-2,0 0 0</inkml:trace>
  <inkml:trace contextRef="#ctx0" brushRef="#br1" timeOffset="1.14778E6">1990 11229 7,'0'0'11,"16"-8"-1,-16 8-2,13-14 0,-13 14-1,8-16 0,-8 16 0,2-22 1,-2 22-1,-6-23 2,4 13-2,-8-5 0,2 3-2,-5-1 1,1 2-3,-5 0 0,2 3-1,-5 0-1,-2 2-1,0 5-1,-5 1 1,2 2-1,-5 4 1,0 1 0,-2 4 0,0 1 0,2 4 0,-1 1 1,2 3-1,0 0 0,4 1 1,5 2-2,0-1 1,6 2-1,5 1 1,3-1-1,4-1 1,4 3-2,4-4 0,4 3 0,0-7-1,7 0 1,-2-6-1,4 0 1,0-8 0,3-2 1,-1-4 1,0-2 0,2-5 0,-3-1 1,-1-3-2,-1-3 1,-2-1-1,-3-4 0,-4-1 0,-1-1 1,-1 0 0,-2-1 0,-2 3 2,1 0 0,-1 4 0,-3 0 0,2 3-1,-1 0 0,-1 3 0,0 0-1,0 11 2,-3-17-1,3 17 1,-3-10 0,3 10-1,0 0 1,0 0 0,0 0-1,0 0-1,0 0 0,0 0 0,-3 13 0,3-13 0,6 22 1,-1-9-1,-1 3 1,2 3-1,0 1 1,1 3-1,0 3 0,0 1 1,0 6-1,0 0 1,-2 2 0,2 2 0,-2-2 0,1 1 1,0-1-1,-1-2 0,1-4 0,0-2 0,0-4-1,-2-3 0,1-1 0,-2-3 0,0-2-1,-3-14-2,6 24-10,-6-24-17,0 0 0,0 0 0,-3-14 1</inkml:trace>
  <inkml:trace contextRef="#ctx0" brushRef="#br1" timeOffset="1.1485E6">2145 11308 19,'0'0'26,"-1"21"-1,1-21 0,-4 18-20,9-5-4,-1-1 0,0 0-1,2 2-1,-1-4 1,0 2 0,-5-12 1,7 17-1,-7-17 0,6 13-1,-6-13-1,0 0-2,0 0-3,16 2-3,-16-2-1,19-13-4,-9 4-7,3-6 0</inkml:trace>
  <inkml:trace contextRef="#ctx0" brushRef="#br1" timeOffset="1.14926E6">2306 11106 20,'-18'-5'18,"18"5"-1,-13 2-13,13-2-1,-12 3-1,12-3-1,0 0 1,-14 9 1,14-9 0,0 0 1,1 16 1,-1-16 0,4 12-1,-4-12 0,5 13 0,-5-13-1,2 18 0,-2-18 0,-1 22 0,-3-11 0,3 6 0,-5-2 0,4 2 0,-5 1 0,4 2 0,-4 1-1,2 1 0,-3 2 0,2 1 0,-4 2 0,2 0-1,-5 1 1,4 1 0,-4-3-1,1 2 1,1-5 0,1 0-1,0-3 0,4-2 0,-1-2 0,3-2-1,0-3 0,4-11 0,-2 16 0,2-16 0,4 10 0,-4-10 0,13 5 0,-1-4 0,3-2 1,3-2-1,4 0 1,5-3-1,3-1 0,4 0 0,2-1 0,1 0-1,0 0 1,0 1-1,-4 1 1,-1 2 0,-5 0 0,-1 1 0,-5 2 0,-4 0 0,-3 2 0,-2-1 0,-2 0 0,-10 0-1,13 2-1,-13-2-1,0 0-2,0 0-3,0 0-6,0 0-12,0 0-4,-13 6-1,13-6 2</inkml:trace>
  <inkml:trace contextRef="#ctx0" brushRef="#br1" timeOffset="1.14963E6">2364 11406 47,'-3'16'32,"0"-5"0,4 6-1,-6 0-28,6 8-1,0 3-1,1 5 0,1 0 0,-1 4 1,1-4 0,0 0 1,-1 2-1,0-2-2,-2-1 3,1-1-3,-2-4 2,1-1-4,0-1 0,-3-10-11,6 0-19,-3-15-2,0 0 0,0 0 0</inkml:trace>
  <inkml:trace contextRef="#ctx0" brushRef="#br1" timeOffset="1.27332E6">7351 11627 14,'0'0'18,"-15"-1"-9,15 1-2,0 0 1,0 0 2,0 0-1,0 0 2,0 0-2,-12-16-1,12 16-2,3-17-3,-1 4-1,3-3-1,0-3 0,5 0 0,0-3-1,4 1 2,3-1-2,4 1 1,5 3 0,1-2 1,7 5-1,1-1 0,3 8 1,-4 0-1,-1 8 1,-7 1 1,-3 10-1,-9 2 0,-3 7 0,-8 4 0,-5 5-1,-3 1 1,-2 7 0,-6 0-1,-2 2 2,-7 3-2,-2 3 0,-5-3 1,-1 4-1,-3-3 0,1 0 0,0-3 0,5-1-2,1-3 2,4-4-1,2-1 1,5-4-1,3-4 0,3-5 1,3-5-1,6-13 0,0 0 0,0 0 0,0 0-1,20-21 0,-3 9 1,0-1-1,6 4 0,1 3 0,3 5 1,0 4-1,2 4 1,0 2 0,0 1-1,-3-1 0,3-1-1,-6-6-2,5 5-3,-8-13-7,9 5-17,-6-1-2,3-5 0</inkml:trace>
  <inkml:trace contextRef="#ctx0" brushRef="#br1" timeOffset="1.27384E6">7952 11608 29,'-6'-13'28,"6"13"2,18-16-1,6 10-24,-3-3 0,11 3 0,2-6 1,9 7-1,0-7-1,6 5 0,0-3-2,3 3-1,-1-1 0,-1 3 0,-6 3-1,-2 4 1,-9 4-1,-4 7 1,-8 2 0,-5 7 1,-8 3 0,-2 4 0,-7 2 0,-1 2 2,-5 2-2,-1 1-2,-3-2 2,1 0-2,-1-3 1,2-2-1,1-5 0,0-4-3,3-4 1,5-16-4,-4 16-7,4-16-20,0 0-3,-6-14 1,6 14-1</inkml:trace>
  <inkml:trace contextRef="#ctx0" brushRef="#br1" timeOffset="1.2741E6">8875 11693 33,'15'2'30,"-15"-2"3,15 5-1,-15-5-24,0 0-2,10 17-1,-10-17 1,0 0-4,0 0-6,0 0-25,0 0-3,0 0-2,0 0 1</inkml:trace>
  <inkml:trace contextRef="#ctx0" brushRef="#br1" timeOffset="1.27563E6">10808 11353 19,'-5'-18'27,"5"18"0,0 0 3,0 0-25,0 0 0,6 18-1,-2 2 1,-4 1 0,6 10 0,-6 1 0,5 4-1,-5-2-2,2 2 0,-2-6-1,1-4-1,-1-3-3,-7-11-11,3-2-16,4-10-3,-14 9 1,14-9 0</inkml:trace>
  <inkml:trace contextRef="#ctx0" brushRef="#br1" timeOffset="1.2759E6">10612 11568 42,'-13'-2'31,"-1"-6"1,14 8-2,0 0-28,1-14-1,17 8 0,5-1 0,7 3 0,1-3 0,6 3 1,-1 0-1,2 0-1,0 3-2,-6-2-3,4 6-3,-12-9-8,6 8-13,-5 0-4,-6-1 2</inkml:trace>
  <inkml:trace contextRef="#ctx0" brushRef="#br1" timeOffset="1.27634E6">10596 11876 25,'0'0'30,"0"0"2,0 0 0,14-5-23,8 7-4,-2-6-1,12 6 1,-5-5-2,6 3 0,-1-1-4,-4-5-7,7 3-23,-6-1-2,-4 0 0,0-1 0</inkml:trace>
  <inkml:trace contextRef="#ctx0" brushRef="#br1" timeOffset="1.2773E6">11804 11555 30,'-8'-15'30,"8"15"0,-19-14-1,4 8-26,4 6-2,-6 3 0,3 5 0,-4 4 1,-1 6 0,-1 2 0,1 5 0,3 4 1,3 6-2,5-1 1,7 3-1,3 0 1,8-1-2,3-3 1,9 0-1,1-7 1,8-4 0,2-7-1,7-4 1,2-8-1,4-6 0,2-7 0,1-6-1,0-5 1,-4-6-1,-5-4 1,-7-4 0,-8-3 0,-9-2 1,-9-3-1,-9 0 2,-11-1-2,-5 5 3,-11 2-2,-5 8 1,-9 8-1,-3 9 1,-7 9-1,-1 8 0,0 10-2,1 1-2,11 13-10,-2-4-20,14 0-1,9-2 0,11-5 1</inkml:trace>
  <inkml:trace contextRef="#ctx0" brushRef="#br1" timeOffset="1.27758E6">12427 11809 58,'12'-2'37,"-12"2"-2,11-5-2,-11 5-35,0 0-7,13-1-19,-13 1-7,0 0-2,0 0 3</inkml:trace>
  <inkml:trace contextRef="#ctx0" brushRef="#br1" timeOffset="1.27818E6">12851 11482 2,'6'-12'29,"-6"12"0,0 0-6,6-15-6,-6 15-3,0 0-2,17 6-3,-17-6-2,10 17-2,-5 0-1,4 8-1,-2 3-1,5 7 1,-3 6 0,3 4-2,-2-3 1,3 2-1,-3-5 1,2-1 0,-3-8-1,-1-2-2,-1-11-1,-3-5 0,0 1-4,-4-13-11,0 0-17,0 0-2,-1-15 0,0 1 0</inkml:trace>
  <inkml:trace contextRef="#ctx0" brushRef="#br1" timeOffset="1.28531E6">9867 11398 16,'0'0'14,"0"0"0,-7-12-2,7 12-1,-12-9 0,12 9-1,-19-7-1,19 7-1,-29-5-2,15 8-1,-9-3 0,3 3-1,-5 1-1,3 4 0,-6 0 0,3 4 1,-1 1-2,3 3 1,-2-2 0,6 6-1,0-5 0,5 4 0,3-3-2,2 1 1,5-1-1,1-1 0,3-1 0,4-2 0,2 1 0,3-3 0,5 0 0,2-1 0,4-1 0,2-1 0,4 0 0,2 0 0,0-2 0,1 1 0,0 1 0,-1-1 0,-2 2 1,0-1-1,-3 1 2,-3 1 0,-2 0-1,-1 2 0,-6 1 1,0 3-3,-6-1 2,-1 1-2,-4 1 1,-1-1-2,-5 0 3,-1 2-3,-5-5 2,-2 1 1,-3-2-1,-1 0 1,-3-2-1,-2-2 1,-4-2-1,0-3 0,1-1 1,-1-3-1,1-2 0,2-2 0,2 1 0,4-3 0,0 0 0,4-2 0,3 2 0,1-2-1,10 10 1,-15-20-1,15 20 1,-10-20-1,8 9 0,1 1 3,2-1-4,1 1 4,4 0-2,1-2 0,4 1-1,2-1 2,1 1-1,1-3-2,2 0 2,0 0-2,-1-1 1,0-1 1,0 1 0,0-1 0,0-2 0,0 2 0,0-1 1,3 0-1,-2-1 0,1 0 0,0 1 0,-3-2 0,0 3 0,-4 0 0,-2 1 1,-4 0-1,-1 2 1,-2 3 0,-4-2-1,2 12 1,-8-15-1,8 15 1,-13-11-1,13 11 0,-14-5 0,14 5 1,-17-2-1,17 2 0,-16-2 0,16 2-1,-16 3-1,6-4-5,10 1-24,0 0-1,-13 6-1,13-6-1</inkml:trace>
  <inkml:trace contextRef="#ctx0" brushRef="#br1" timeOffset="1.35067E6">7265 13176 19,'0'0'20,"0"0"-18,-8-14-2,8 14 1,-2-18-1,2 18 2,-1-18-1,1 18 2,-3-14 1,3 14 2,-3-10 0,3 10 2,0 0 0,0 0 1,-7-16-1,7 16 0,0 0-2,-4-14-1,1 4-1,3 10-1,0-21-1,3 9 1,2-3-1,3 0 0,3-2-1,5 1 1,2-2-1,4 0 0,5 2-1,1 1 1,2 2-1,0 4 0,2 1 0,0 5 0,-1 2 0,-1 4 0,-2 3 0,-1 3 0,-3 1 0,-1 1 0,-3 3 0,-4 2 0,-3 2 0,-4 4 0,-3 2 0,-5 5 0,-6 1 0,-2 4 1,-7 2 0,-2 5 0,-3-2 0,-3 1 0,-5-2 0,4 3 0,-5-5 1,2 2-1,1-7 0,-1 0 0,1-3 0,3-4 0,1-7 0,4-2-1,1-7 1,5-7-1,11-1 0,-14-17 0,13 1 0,3-4 0,4 2-1,3-4 1,3 2 0,3 3-1,5 4 1,1 4 0,2 3 0,3 4 0,5 3 0,-1 3 0,2 1 0,1 1-1,-1 3-1,-3-6-3,4 6-4,-12-15-11,6 4-12,-5-5-1,-2-5 0</inkml:trace>
  <inkml:trace contextRef="#ctx0" brushRef="#br1" timeOffset="1.35118E6">7982 12914 24,'8'19'29,"-8"-19"-1,13 13 1,-13-13-27,19 11-2,-3-9 0,7-1-1,0-3 0,6 0 0,1-5 0,5 2 0,-4-3 0,3 1 1,-4 1 0,-2 3 1,-4 2 0,-3 3 0,-2 6 1,-7 2-1,2 8 1,-6 0-1,2 6 0,-5 3 1,1 5-1,-5 3 1,0 5 0,-3 2 0,0 4 0,-6 0 0,2 4-1,-3-3 1,1-1-3,-2-5-1,-2-9-4,8-1-15,-3-9-11,7-22 1,-16 9 0</inkml:trace>
  <inkml:trace contextRef="#ctx0" brushRef="#br1" timeOffset="1.35178E6">8988 13160 53,'-1'18'34,"1"-18"0,0 0-2,1 11-31,-1-11-2,0 0-1,0 0-3,0 0-6,0 0-15,0 0-8,2-11 2,-2 11-2</inkml:trace>
  <inkml:trace contextRef="#ctx0" brushRef="#br1" timeOffset="1.35268E6">9879 13049 18,'0'0'27,"7"-16"0,-7 16-1,-2-21-21,-8 6-3,-2 0 1,-9-3 1,1 2 0,-13-6 0,1 5 1,-9-4-1,2 6-1,-4-2 0,5 8-2,0 2 0,4 7 0,3 8 0,3 7-1,5 10 0,3 6 1,1 6-1,3 3 1,3 6 0,3 1-1,4-3 0,6-1 0,3-9 1,6-1 0,4-9 0,4-3-1,4-10 1,3-5 0,2-6-1,3-3 1,-2-8-1,0-6 0,0-4 0,-4-5 0,-1-2 0,-4-3 0,1 1-1,-4 1 2,-1 2-2,-1 7 2,-2 4-1,0 4 0,-11 12-1,17-12 1,-17 12-1,10 3 1,-10-3 0,6 12 0,-6-12 0,0 19 0,-1-9 0,0 4 1,-1 1-1,-1 2 1,1 5 0,3 4-1,-1 1 1,2 6-2,3 1 3,0 5-2,2 1 1,1 2-1,0-4 1,0 0 1,-1-5-2,0-6 2,-2-4-2,-3-4-1,4-3-4,-6-16-4,0 0-23,0 0-3,0 0 1,0 0-1</inkml:trace>
  <inkml:trace contextRef="#ctx0" brushRef="#br1" timeOffset="1.35332E6">10589 12922 28,'-18'-22'29,"18"22"0,-12-14 0,12 14-27,0 0 0,0 0 1,-4 26 1,6-9-1,6 11 1,-5-5 0,7 9 0,-5-5-1,4 1 0,-3-4-3,-1-4 0,0-1-3,-5-19-7,5 20-16,-5-20-7,-1 13 1,1-13-1</inkml:trace>
  <inkml:trace contextRef="#ctx0" brushRef="#br1" timeOffset="1.35356E6">10481 13069 46,'0'0'32,"-4"-13"0,4 13 0,17-16-30,-2 8-2,3 1 0,5 0 1,2 0 0,0 4 0,-2-1-2,-1-1-1,3 10-7,-14-8-14,3 4-10,0 2 1,-14-3 0</inkml:trace>
  <inkml:trace contextRef="#ctx0" brushRef="#br1" timeOffset="1.35395E6">10422 13532 16,'18'5'30,"0"-2"1,3-4 1,-1-2-24,14 4-1,-3-7-1,9 4-3,-4-3-3,-3-5-6,3-2-23,-2 4-4,-8-8 2,1 3-1</inkml:trace>
  <inkml:trace contextRef="#ctx0" brushRef="#br1" timeOffset="1.35494E6">11691 12975 19,'14'-3'24,"-14"3"1,4-14-17,-4 14-1,0 0 1,4-10-2,-4 10 1,0 0-1,-13-5 0,13 5-2,-15 11-2,6 1 0,-1 2-2,-3 5 1,2 3 0,-3 5-1,0 3 1,0 2 0,2 3 0,3 3-1,1-2 2,6-1-1,2-4 1,7 1-1,5-8 1,7 0-1,2-9 1,7-2-1,2-6 0,4-4 0,1-5 0,3-5-1,1-6 0,-2-6 0,3-6-1,-3-4 0,-1-2-2,-8-4 2,-2 0-1,-11-4 1,-7 4-2,-9-1 3,-13 3 0,-11 2 0,-7 2 2,-6 3-1,-5 4 0,1 4 0,-1 6 0,4 5-1,5 10-4,1-2-8,11 12-17,7 7-4,2-3 2</inkml:trace>
  <inkml:trace contextRef="#ctx0" brushRef="#br1" timeOffset="1.35522E6">12235 13077 43,'0'0'34,"0"0"-1,0 0 1,0 0-30,0 0-3,0 0-1,0 0-4,0 0-15,0 0-14,10-7 0,-10 7 0</inkml:trace>
  <inkml:trace contextRef="#ctx0" brushRef="#br1" timeOffset="1.3556E6">12583 12658 37,'13'-8'31,"-13"8"0,16-8-1,-4 14-26,-7 4-3,2 10 1,-3 7 1,5 14 0,-5 5 0,4 12 2,-4-1-1,2 7 0,-1-7-1,2 1 0,-3-12-1,1-9-1,-1-6-3,-5-15-6,8-3-26,-7-13 0,0 0-2,-14-8 0</inkml:trace>
  <inkml:trace contextRef="#ctx0" brushRef="#br1" timeOffset="1.42522E6">7269 14127 2,'0'0'8,"0"0"0,2-14 0,-2 14-1,0 0 0,12-12 1,-12 12 1,5-11-1,-5 11 0,3-12-3,-3 12 0,3-17 0,-1 7-1,5-1-1,-2 0 0,5-1 0,0-2-1,4 0 2,1-1-2,3 1 1,3 0-2,3 3 1,2-1-1,-3 4 1,3 1-2,-4 4 0,-3 2 1,-3 3-1,-3 2 0,-13-4 0,13 18 0,-7-6-1,-6 3 1,0 3 0,-1-1 0,-3 3-1,-1 0 2,1 3-2,-3-2 1,-2 3 1,1-1-1,-4 1 1,-3-1-1,1 0 1,-3 0 0,-1-1 0,0 0 0,-1-2 0,-1 1 0,3 1 0,0-2 0,2 0 0,0-1 0,3-1 0,2-3-1,3 0 1,7-15 0,-8 17-1,8-17 1,0 0-1,0 0 1,13 2-1,-13-2 0,20-6 1,-6 4-1,2 0 0,3 1 0,2 2 0,-1 2 0,1-1 0,3 0 0,-1 1 0,-2-2 0,-2-2-1,1 1-1,-4-4-1,4 5-3,-10-12-9,6 6-15,-3-4-1,0-3 0</inkml:trace>
  <inkml:trace contextRef="#ctx0" brushRef="#br1" timeOffset="1.42578E6">7872 13993 11,'0'0'27,"16"-4"2,9 3-17,-4-13 0,13 9 0,0-11-4,9 8 0,-4-8-3,5 7-1,-3-4-2,-3 6-1,-4 2 0,-4 4-1,-6 5 0,-4 4 1,-6 7 0,-4 7-1,-4 2 2,-2 6-1,-4 2 0,3 5 1,-6 1 0,5 4-1,-2-5 0,2 1 1,0-1-1,4-1 1,0-2-2,1-4 1,-3-5-1,1-5-1,0-2-1,-5-18-4,4 20-13,-4-20-13,0 0-2,-16-17 1</inkml:trace>
  <inkml:trace contextRef="#ctx0" brushRef="#br1" timeOffset="1.42603E6">8648 14159 21,'19'9'31,"-8"-4"-2,-11-5 3,16 15-30,-16-15 0,1 16-1,-1-16-1,0 0-8,0 12-22,0-12 1,0 0-1</inkml:trace>
  <inkml:trace contextRef="#ctx0" brushRef="#br1" timeOffset="1.42672E6">9363 14057 14,'7'-11'29,"-7"11"1,7-21 1,-8 6-25,-4 4-2,-8 3-1,0 1 0,-11 3-1,-1 1 0,-9 4-1,-3 5-1,-7 1 1,4 5-1,-2-3 1,5 5-1,3-2 0,10 2 1,7-2-1,12-1 1,8 0-1,10-2 0,9 0 1,9 0-1,5 2 0,5 0 1,3 3-1,-1 3 0,1 5 0,-4 3 0,-6 2 0,-9 2 0,-6 2 0,-11 1 1,-9-2 0,-6-1 0,-10-7 1,-4-2 0,-6-8 0,3-1 0,-2-12 0,8-5 0,3-8-1,8-3 0,8-7 0,7-6-1,9-4 1,9-3-1,6 0 0,7-1 0,1 3 0,3 0 0,-1 5 0,-3 5 0,-5 3 1,-8 7-1,-8 4 0,-18 11 0,0 0-1,0 0 0,-15 3-2,-9-2-8,5 8-22,-2-2-1,2-1 0,4-3 0</inkml:trace>
  <inkml:trace contextRef="#ctx0" brushRef="#br1" timeOffset="1.42786E6">10428 14055 19,'0'0'17,"1"-17"-3,0 7-1,-1 10-3,2-14-2,-2 14 0,4-10-2,-4 10-1,0 0-1,0 0 0,0 0-2,8 13 0,-7-2-1,1 6 0,-1 1 0,1 6 0,-1-1 0,0 1 0,-1 1 0,1-1 0,-2-1-1,1-4 0,-1-4-1,-2-3-1,2 0-4,1-12-7,0 0-16,0 0 1,-15 0-2</inkml:trace>
  <inkml:trace contextRef="#ctx0" brushRef="#br1" timeOffset="1.42819E6">10253 14161 18,'0'0'25,"-12"5"-8,12-5-12,0 0 1,0 0 0,14 6 0,-14-6 2,21 0-3,-6-3 1,8 2-2,1-6 1,10 2-2,1-5 1,6 3-1,-1-2-1,0 3-1,-4 0-1,-6 3-1,-3 4-3,-13-4-2,-2 11-7,-12-8-13,0 0-4,-13 9 0</inkml:trace>
  <inkml:trace contextRef="#ctx0" brushRef="#br1" timeOffset="1.42862E6">10256 14489 17,'-10'1'28,"10"-1"-17,0 0 1,0 0 0,17-2 1,-17 2-3,24-2-1,-10-3-2,11 6-2,-2-6 0,8 5-2,-1-5 0,7 5 0,-3-3-1,1 4 0,-6-2-1,-2 2-1,-6 0 1,-1 0-1,-5 0-2,-15-1-1,21-1-5,-21 1-22,0 0-3,6-13 0,-6 13 0</inkml:trace>
  <inkml:trace contextRef="#ctx0" brushRef="#br1" timeOffset="1.42948E6">11424 14017 23,'3'-11'29,"-3"11"-6,11-15-8,-17 1-3,6 14-1,-9-15-3,9 15-1,-18-12-2,18 12-2,-25-4 0,10 10-2,-3 2-1,0 5 0,-3 2 1,1 4-2,1 4 1,-2 4 0,1-1 0,2 3 1,3 2-1,3 3 1,5-2-1,4 0 1,4 0 0,8-4-1,4-1 1,8-5 0,4-5 0,5-4-1,4-6 1,4-6-1,0-8 1,0-3-1,1-10 0,-3-4 0,-1-6 0,-1-5 0,-5-4 0,-5-3 0,-6-4 1,-6-2-1,-6-1 1,-7 3 0,-11 4-1,-4 1 0,-6 8-1,-4 5 1,-3 12-2,-5 4 0,3 14-3,-4 0-3,11 20-11,-9-5-14,8 9-1,2 1 2</inkml:trace>
  <inkml:trace contextRef="#ctx0" brushRef="#br1" timeOffset="1.42982E6">11877 14136 43,'3'13'34,"-3"-13"1,0 0-2,0 0-29,0 0-2,0 0 0,0 0-2,0 0-1,0 0-1,0 0-3,0 0-10,7-10-18,-7 10-1,-2-12 0</inkml:trace>
  <inkml:trace contextRef="#ctx0" brushRef="#br1" timeOffset="1.43025E6">12338 13812 21,'0'0'28,"15"3"0,-15-3 2,6 19-26,1 6-1,-6 3 1,5 15 1,-10-1-1,5 9 1,-5 0-1,1 6-1,-2-7-1,0 3-1,-1-9 0,1-2 1,1-9-1,2-5 0,0-8-1,1-6-1,2-2-1,-1-12-2,0 0-7,0 0-21,10-10-2,-8-4 0</inkml:trace>
  <inkml:trace contextRef="#ctx0" brushRef="#br1" timeOffset="1.5042E6">7263 14853 26,'-11'-7'27,"11"7"-16,0 0-2,-4-18 0,4 18-2,6-18-2,2 7-1,-4-2 0,7 0-1,-3-3 1,2 3 0,0-1-1,1 4 1,-2 0-2,-9 10 1,20-12-2,-20 12 2,19-5-2,-9 5-1,-10 0 1,19 2-1,-19-2 1,17 5-1,-17-5 0,15 14-1,-15-14 1,10 20-1,-7-8 1,-2 3-1,-2 2 2,-2 1-2,-2 0 2,-3 3 0,-4 1-1,-1 2 2,-3 1-1,1 1 0,-4 1 0,2 0 0,-3-1 0,4-1 0,1-2-1,4-2 1,0-5-1,4-2 0,3-3 0,4-11 0,-2 13-1,2-13 1,0 0-1,0 0 0,15-5 0,-15 5 0,18-10 1,-5 5-1,2 2 0,2 1 1,4 2 0,1 2 0,3 4 0,1 0 0,2 2 0,-1-1 0,4 1-1,-3-5 0,6 2-3,-7-13-8,4 3-20,-4-4-1,-3-6 1</inkml:trace>
  <inkml:trace contextRef="#ctx0" brushRef="#br1" timeOffset="1.50465E6">7697 14840 27,'0'0'31,"0"0"1,8-20-24,10 17-1,-5-6 0,11 4-1,-3-4-1,6 3-2,4-2-1,1 0 0,-3 1-1,3-1 0,-4 2 0,1 0 0,-4 3 0,-2 3 0,-7 3 1,-2 8-1,-4 1 1,-4 9-1,-2 3 1,-3 7 1,-4 3-1,0 3 1,-3 2-1,0 3 0,-2-4-1,2-2 1,-1-4-1,2-6-1,1-4-2,0-10-3,7 0-7,-3-12-22,1-14-2,1-3 0</inkml:trace>
  <inkml:trace contextRef="#ctx0" brushRef="#br1" timeOffset="1.50488E6">8294 14946 41,'11'9'35,"-11"-9"1,0 0-1,0 0-34,0 0-2,0 0-1,0 0-4,21 0-26,-21 0-3,15-3 0,-15 3 0</inkml:trace>
  <inkml:trace contextRef="#ctx0" brushRef="#br1" timeOffset="1.5056E6">9115 14823 12,'22'-5'30,"-7"-4"0,-1 2 3,4 1-28,-18 6-1,16-14 1,-16 14-1,6-12 0,-6 12-1,-11-10-1,-2 5-1,-3 1 0,-4 1-1,-3 0-1,-2 1 1,-4 2 0,-1 2 0,-3 4 0,2 1 1,0 5-1,1 1 0,2 6 1,2 3-1,5 2 1,4 1 0,6 4 0,4-2 0,7 1 0,2-2 0,8-2 1,4-3-1,6-3 0,4-4 0,3-2 0,3-8-1,4-3 0,1-4 0,-1-6 0,0-6-1,-4-5 1,-2-4-1,-5-4 0,-2 2 1,-6-3-1,-4 2 1,-1 5-1,-5 4 1,-1 4 0,-4 14 0,3-10 0,-3 10 1,-2 11-1,1 2 1,0 4-1,-2 5 1,3 5-1,-1 2 1,3 5 0,0 2-1,2 3 2,1 1-1,2 1 0,0-3 0,1-2 0,1-4 0,0-6 0,0-5-3,-4-9-1,8 2-16,-13-14-16,12-5-1,-11-8 0</inkml:trace>
  <inkml:trace contextRef="#ctx0" brushRef="#br1" timeOffset="1.50673E6">10307 14808 0,'0'0'13,"0"0"-2,7-11-3,-7 11-1,0 0-1,0 0 2,6 12-1,-6-12 1,3 27 0,-4-9 1,7 7-2,-5-3-2,5 7 0,-4-4-2,4 2 0,-4-5 0,2-4-2,-2-2-1,-2-4-4,6 4-10,-6-16-15,-2 11-2,2-11 1</inkml:trace>
  <inkml:trace contextRef="#ctx0" brushRef="#br1" timeOffset="1.50699E6">10155 15013 15,'0'0'31,"3"-11"1,-3 11 1,15-23-28,7 13 0,0-6 0,13 2-1,0-4-1,7 3-2,0 1-1,-2 1-1,3 7-4,-11-5-7,5 7-19,-8 3-3,-9 1 1</inkml:trace>
  <inkml:trace contextRef="#ctx0" brushRef="#br1" timeOffset="1.51737E6">10263 15165 6,'0'0'7,"0"0"-1,0 0-3,0 0 0,13-10-1,-13 10-1,0 0-1,13-3 1,-13 3 0,11-3 0,-11 3 1,16-4-1,-16 4 1,19-2-1,-9 1 0,1 0 0,0 0 0,1 0-1,-12 1 0,21 0 0,-11 1 0,1 0 0,-1 0 0,1 0 0,-11-1 0,18 4 1,-7-3-1,-11-1 0,17 2 0,-17-2 0,13 1 0,-13-1 0,0 0 0,12 1 0,-12-1 0,0 0 0,0 0 0,0 0 0,0 0 1,11 2-1,-11-2 0,0 0 1,0 0-1,0 0 0,0 0 0,-12 2 1,12-2-1,0 0 0,-10 3 0,10-3 0,-11 3 0,11-3 1,-12 3-1,12-3 1,-17 4-1,17-4 1,-15 1 0,15-1 0,-15 2 0,15-2-1,-18 0 1,18 0 0,-20 0-1,10 1 0,-4-1 1,1 1-1,-2 0 0,2 2 0,-1-2 0,0 1 0,0 0 0,1 1 1,-2-1-1,2 0 1,-2 1-1,2-1 1,-1 0 0,0-1 0,3 1-1,-2-1 0,13-1-2,-19 1-5,19-1-9,0 0-7</inkml:trace>
  <inkml:trace contextRef="#ctx0" brushRef="#br1" timeOffset="1.5188E6">11278 14942 2,'-16'-19'21,"16"19"-13,-17-10-2,17 10-2,-15-6-2,15 6-2,-16 3 1,16-3-1,-18 13 1,7 0 1,1 2 1,-4 1 1,2 6 1,-2 0-1,5 4 1,-4-1 0,8 7 0,-5-6-2,8 4-1,1-1 0,4-3 0,3 0-2,3-2 1,4-3-1,7-2 1,3-4-1,4-3 0,4-5 0,3-4 0,0-4 0,2-4 0,-3-5 0,-3-4-1,-4-3 1,-1-3 0,-7-3 0,-2-3 0,-4-2 1,-3-2 0,-3-2 0,-1 1 0,-5 0 1,-3 1-1,-4 1 0,-3 6 0,-3 2 0,-3 7-1,-4 5 0,-3 4 0,-1 6-1,-5 2-3,6 9-8,-7 1-13,2-1-3,7 5 0</inkml:trace>
  <inkml:trace contextRef="#ctx0" brushRef="#br1" timeOffset="1.51916E6">11865 15265 14,'-15'2'30,"5"0"0,-3-4-1,0 0-30,13 2-8,-12-5-18,12 5-2,0 0 1</inkml:trace>
  <inkml:trace contextRef="#ctx0" brushRef="#br1" timeOffset="1.51982E6">12110 14865 17,'0'0'7,"15"-8"-3,-15 8 0,14-7-3,-14 7 0,16-8 0,-16 8 0,17-8 2,-17 8 1,14-5 1,-14 5 1,11 0 0,-11 0 2,0 0 0,3 13-1,2 0 1,-8-2-2,6 10-1,-6 1-1,6 6 0,-6 1-1,4 4 0,-3 2-1,2 1 1,-2-1-2,0 1 1,-2-3-1,1 0 0,-3-3 0,1-3 0,-1-3-1,1-2 1,1-3-3,-3-7 0,6 1-3,1-13-5,-9 12-8,9-12-14,-18 0 1</inkml:trace>
  <inkml:trace contextRef="#ctx0" brushRef="#br1" timeOffset="1.5741E6">7453 15523 7,'-6'-15'12,"6"15"-3,0 0 0,0-18-1,0 18-1,5-11-1,-5 11-1,8-13 0,-8 13 0,10-12-1,-10 12-1,14-8 0,-14 8 0,16-5-1,-4 2 0,-12 3-1,20-2-1,-6 0 1,-1 1-1,1-2 0,0 2 0,-1 0 0,-1 1 0,-2 1 1,0 1-1,-10-2 0,13 12 0,-13-12 1,7 16-3,-7-16 3,5 17-3,-5-17 2,0 15-1,0-15 1,-3 15 0,3-15 0,-12 19 1,2-9-1,-1 3 1,-1 0 0,-1-1 0,0 1-1,2 0 1,0-1-1,0 0 1,-3-1-1,4 1 0,-3-1 0,0 1 1,-1 1-1,-3-2 0,2 3 0,0-2 0,2-2 0,0-1 1,3-1-1,10-8 0,-14 11 0,14-11 0,0 0 0,0 0 0,0 0 0,0 0 1,11-5-1,-1 0-1,3 2 1,2-1 0,0 2 0,3 0-1,1 0 1,-2-1 0,2 3 0,-2 0 0,-1 1-1,1 1 0,2 1-1,-6-4-3,7 5-4,-10-6-6,5 2-11,-1 0-1</inkml:trace>
  <inkml:trace contextRef="#ctx0" brushRef="#br1" timeOffset="1.57471E6">7754 15481 3,'0'0'18,"0"0"-17,19 9 1,-7-6 1,5 0 2,0-5 1,8 3 1,-4-6 0,6 4-1,-4-5 1,4 4-1,-4-4-2,2 3-2,-5-1-1,-3 1-1,-2 1 1,-1 0-1,-2 1 1,-12 1 0,15 6 0,-15-6-1,7 17 3,-7-3-2,-1 1 1,-3 5-1,-1 1 1,-2 4-1,-3 0 1,1 1 1,-3 0-2,2-2 2,-2-2-2,4 0 0,-1-5 0,2-3-2,5 0-5,2-14-13,0 0-9,0 0-1</inkml:trace>
  <inkml:trace contextRef="#ctx0" brushRef="#br1" timeOffset="1.57493E6">8285 15601 23,'0'0'32,"0"0"0,10 9-3,-10-9-31,0 0-6,0 0-7,0 0-8,0 0-6,0 0-1</inkml:trace>
  <inkml:trace contextRef="#ctx0" brushRef="#br1" timeOffset="1.57632E6">9127 15496 21,'0'0'27,"11"-16"-14,0 14-3,-11 2 1,8-12-2,-12 2-2,4 10 0,-11-12-2,-1 9-1,-9-3-1,-1 5-1,-7-3 0,-3 7-2,-5 2 2,1 3-3,-1 4 2,1 1-1,2 0 1,4 4-2,4-2 1,6 0-1,6-2 1,6 0 0,7-1 0,7-1 0,7 0 0,10-2 0,9 2 0,5 2 0,6 1 0,2 2-1,3 2 1,-4 1 0,-4 2-1,-7-1 1,-11 2 0,-7-3-1,-11-1 1,-6-2 1,-7-3-1,-6-3 1,-4-4-1,2-4 1,-5-5 0,2-3-1,1-8 1,2-4-1,2-6 1,3-2-1,5-1 1,6-1-1,7-1 0,6 3 0,6 3 0,5 3 0,6 3 1,3 2-1,0 1 0,-2 2 0,-1 2 1,-5 1-1,-4 2 0,-5 1-1,-4 3 0,-11 3 0,0 0-5,2-13-5,-2 13-20,0 0 0,0 0-2</inkml:trace>
  <inkml:trace contextRef="#ctx0" brushRef="#br1" timeOffset="1.57718E6">10257 15298 13,'11'0'9,"-11"0"0,0 0 0,10 15-2,-4-3 0,-1 3 0,0 5-1,0 1-2,0 1-1,-1 2 0,0 1-3,-2-1 1,0-1-3,1-1 1,-3-3-6,2-1-8,0 1-11,-2-19 0</inkml:trace>
  <inkml:trace contextRef="#ctx0" brushRef="#br1" timeOffset="1.5775E6">10092 15498 3,'0'0'23,"8"-10"-14,-8 10-1,16-8 0,1 6-1,-2-4-2,9 2 1,-5-3-2,8 4 1,-3-3-1,5 3-1,-1-3-1,1 1-1,1 0-2,0-1-1,4 2-4,-8-1-4,2 1-8,-5 6-8</inkml:trace>
  <inkml:trace contextRef="#ctx0" brushRef="#br1" timeOffset="1.57797E6">9994 15823 2,'0'0'20,"21"-1"-13,-5 2-2,4-3 1,7 0-1,-1-5 0,8 2 0,0-5 0,5 3 0,-3-3 0,4 4-2,-1-2-2,-2 3 0,0 2-1,-4 0 0,-2 3-1,-6-2-2,-1 6-4,-7-4-11,-6-5-8</inkml:trace>
  <inkml:trace contextRef="#ctx0" brushRef="#br1" timeOffset="1.57886E6">11186 15596 13,'0'0'14,"-12"-16"0,12 16-4,-17-8 0,17 8-3,-23-3-1,11 6-2,-7-1-1,3 4-1,-4 2 1,3 4 0,-3 2-1,4 4 1,-2 2-1,6 3 0,-2 2 0,5 0-1,0 1 0,5-1-1,4-2 0,3-2 0,5-4 0,5-2 0,7-3 0,2-3 0,7-2-1,0-6-2,7-2-1,-4-7-2,6 0 0,-8-11-1,6 2 1,-9-9 1,0-1 3,-5-3 2,-6-2 2,-2 3 2,-11-3 2,1 7-1,-15-5 2,1 11-1,-12-6-1,-2 6 0,-9 2-2,3 4 0,-5 4-1,4 4-2,2 8-4,-1-3-11,7 5-16,11 9 0</inkml:trace>
  <inkml:trace contextRef="#ctx0" brushRef="#br1" timeOffset="1.57914E6">11637 15706 20,'0'0'12,"0"0"-10,0 0-27</inkml:trace>
  <inkml:trace contextRef="#ctx0" brushRef="#br1" timeOffset="1.57956E6">12147 15472 23,'0'0'27,"0"0"0,0 0-23,-13 12-2,13-12 2,-16 28-1,3-12 2,5 10-1,-8-3 1,8 7-1,-6 0 0,7 2 0,0-1-1,4-1-1,1-1-1,2-4-1,1-2-2,-2-8-1,6 3-2,-5-18-5,2 12-13,-2-12-7,0 0-2</inkml:trace>
  <inkml:trace contextRef="#ctx0" brushRef="#br1" timeOffset="1.58814E6">19468 11008 21,'0'0'22,"10"-8"-8,-10 8-2,0 0-2,11-11 0,-11 11-3,12 7 0,-3 5-1,-4-2-3,5 9 1,-3 0-2,1 9 1,-3 2-2,1 8 1,-1 5 0,1 7 1,-4 6 0,3 5 1,-4 1-1,3 4 0,-1 0 0,1-1-2,0-6 1,0-6-2,1-8 0,-1-8-4,3-5-1,-7-14-13,3-7-14,-3-11 0,0 0-1</inkml:trace>
  <inkml:trace contextRef="#ctx0" brushRef="#br1" timeOffset="1.58894E6">19850 11296 19,'0'0'27,"-9"-18"0,9 18-4,-5-12-17,5 12-1,0 0 0,-13-9-1,13 9-1,-4 15 0,4 0-1,-2 5 0,2 4-1,-3 8-1,2 5 2,-2 5 0,1 4 0,-1 0 1,3 3 2,-1 1-2,5 2-2,0-6 2,6 1-2,1-3 1,5-1-2,4-4 1,3-2-3,3-7 3,3-5-1,3-5 0,1-10 0,7-5 0,-1-11-1,5-7 0,-2-7-2,1-7 1,-5-10 0,-2-4 1,-7-5 1,-10-6 0,-6-3 3,-14-6-1,-6 0 3,-13-5 0,-2 11 1,-14-1-2,2 8 1,-10 6-2,0 11-1,-4 10 0,2 10-2,1 11-1,3 5-1,10 10-2,-3-3-9,16 12-21,3-3-1,9 2-2,5-3 2</inkml:trace>
  <inkml:trace contextRef="#ctx0" brushRef="#br1" timeOffset="1.58989E6">20655 11281 7,'0'0'26,"0"0"0,3-10-2,-3 10-13,0 0-3,0 0 0,0 0-3,0 0 1,2 18-2,0 3 1,-4 2-1,3 11-1,-3 1-1,2 9 1,-5 0 0,5 4 1,-6-3-1,4 3 2,-5-3-1,4 1-2,-3-4 0,0 0-1,1-4 0,1-1-2,0-4 0,0-5-4,4-5 0,0-23-6,0 12-21,0-12-2,1-15 0,-1 0 0</inkml:trace>
  <inkml:trace contextRef="#ctx0" brushRef="#br1" timeOffset="1.59045E6">20285 11349 34,'-14'-4'31,"14"4"1,-15-3-3,15 3-23,0 0-2,0 0 0,15-7-1,-3 4-1,9 3 0,2-3-1,10 1 1,4 0-1,7 0 0,3-3 0,7 1-1,5-1 0,-1-1-1,2 0 0,-4-1 0,-3 3 0,-6-3-1,-5 3 1,-8 0-1,-5 2-1,-7-2 1,-2 3-3,-7-5-2,3 8-7,-16-2-11,13-8-7,-13 8 2</inkml:trace>
  <inkml:trace contextRef="#ctx0" brushRef="#br1" timeOffset="1.59125E6">21772 11546 22,'10'-9'27,"-10"9"-1,20-11 1,-6 4-25,1-1 0,4 2 0,1-3 2,6 3-2,-2-2 0,3-1-6,1 2-15,2 3-8,-8-4-1,4 7 0</inkml:trace>
  <inkml:trace contextRef="#ctx0" brushRef="#br1" timeOffset="1.59154E6">21729 11715 41,'-10'7'33,"10"-7"-1,0 10 1,0-10-29,22 4-1,-5-4 0,9 0-1,0-3-1,4 1-1,4 1-1,-1-6-7,6 7-9,-7-4-14,1 0-1,-1 2-2</inkml:trace>
  <inkml:trace contextRef="#ctx0" brushRef="#br1" timeOffset="1.59509E6">19140 12865 22,'0'0'25,"-10"-2"0,10 2-17,-2-10-2,2 10-1,0-15-1,2 5-1,-2 10 0,4-20 1,-4 20 0,7-23-1,0 13 0,-3-5 0,3 1-2,0-4 1,2 3-2,1-3 1,2 2 0,2-3 0,1 3-1,2 0 1,2 1 0,-2 1 0,5 0 0,-1 3-1,1 1 1,-1 3-1,1 1 1,-4 4-1,2 3 1,-4 1 1,-2 7-1,-3-1 1,-1 4-1,-4 1 1,-2 3-1,-1 0 0,-1 2 1,-3 3-1,0 2 0,-3 2-1,0 5 2,-5-1-1,1 4 1,-2 0-1,-3 0 0,-2 0 1,1 0-1,-2-4 0,1 2 1,-2-1-2,0 0 2,0-3-2,1-1 0,0-3 1,-1-2-1,2-4 0,4-3 0,0-5 0,11-9-1,-10 7 1,10-7 0,0 0-1,7-18 0,3 7-1,1-2 1,5 2-1,0 0 2,5 4-2,-1 2 1,3 5 0,-1 4 1,1 5-1,0 1 0,-1 4 1,-1 0-1,1-1 1,-2-3-3,2 4-4,-8-12-19,5-3-7,0-6 1,-2-7 0</inkml:trace>
  <inkml:trace contextRef="#ctx0" brushRef="#br1" timeOffset="1.59574E6">19734 12627 25,'-11'3'30,"11"-3"1,0 0 0,-13 0-23,13 0-2,0 0-1,23 2-1,-10-5 0,7 3-1,2-3 0,5 2 0,2-4-1,6-1-1,-2 1-1,1-1 1,0 0-1,-2 1 0,-3 2 0,-3 2 0,-3 3 0,-5 4 1,-2 2-1,-4 5 1,-2 3 0,-4 4 0,-2 5 1,-2 7 0,-4 4-1,-2 8 3,-1 2-3,-2 6 2,-3-2-2,4 0 1,-1-5-1,2-6-1,4-5-1,0-14-1,2-2-2,-1-18-5,0 0-8,0 0-17,8-13-1,-10-3-1,2 0 2</inkml:trace>
  <inkml:trace contextRef="#ctx0" brushRef="#br1" timeOffset="1.59616E6">20486 12823 72,'4'12'40,"-4"-12"-1,0 0 0,17 9-37,-17-9-1,20 4-3,-8-6-4,9 11-11,-10-12-19,4 6-1,-15-3-2,0 0 2</inkml:trace>
  <inkml:trace contextRef="#ctx0" brushRef="#br1" timeOffset="1.64297E6">21361 12564 5,'11'-4'9,"-11"4"0,16-9 0,-16 9 0,7-13 0,-7 13 0,-2-16-1,2 16 1,-11-20-2,11 20 2,-20-19-3,9 12 0,-6-3-2,2 3 0,-4 1-2,1 1-1,-3 2 1,0 2-1,-2 1 0,0 2-1,-3 3 1,3 1 0,-3 3-1,-1 2 1,1 4 0,-1 5-2,0-2 1,-1 4 0,4 0 0,1 2-1,3-1 0,4 1 0,2-2 1,6-1 0,3 0-1,5 0 1,4-1-1,0-2 1,8-2-1,-1-1 0,6-3 0,0 1 0,3-2 1,1-2-1,1-1 1,0 0 0,-2 0 0,2-3 0,-1 2 0,1-3 0,-2 4 0,1-1 0,-1 3 0,-2-1 0,-1 3-1,-1 2 1,-5 1-1,-2 0 1,-2 1 0,-2 2 0,-5-2 0,-1 1 0,-3 1 0,-1 2 0,-4-2 0,-1 3 0,-2-1-1,-3-1 0,-1 3-1,-4-3 0,0-1 0,-4-3-1,0 0 2,-3-4-1,0-2 2,-2-2 0,0-5 1,1-1 0,-1-2 1,3-1-1,3-4 0,2 1 1,4-3-2,4 0 1,5-2-2,1-3 0,8 0 0,2-3 0,4 2 0,3-4 0,4 0 1,0-2 0,3-1 1,3-2 0,2-1 1,2-1 0,1-3-1,4 0 0,0-2 0,4 1 0,0 2-1,0-1 0,0 2 0,-6 1-1,0 0 1,-6 1-1,-4 1 1,-3 0 0,-3-2 1,-3 5 0,-4-3 1,3 1-1,-4 1 2,4 1-2,-5 0 1,1 2 0,0 0-1,-3 0 0,0 4-3,-6 0 0,1 1-1,-7 0-1,1 6-1,-9-3-3,4 8-9,-6-2-9,-2 1 1,5 4-1</inkml:trace>
  <inkml:trace contextRef="#ctx0" brushRef="#br1" timeOffset="1.64498E6">21877 12629 12,'0'0'17,"1"-27"-3,-1 13-18,0-1 3,0 0 0,0 0 1,-1-1 2,0 3 4,-1-2 2,1 5 2,-3-3-2,4 13 0,-4-15 0,4 15-1,0 0-1,0 0-2,-2 10 0,6 6 0,-5-1 0,5 10-1,-4-3 2,5 8-2,-4-4 0,3 4-2,-3-5 0,1 0-1,0 1-2,-3-9-4,6 7-6,-11-12-6,7 5-10,-4-3-1,-3-3 1</inkml:trace>
  <inkml:trace contextRef="#ctx0" brushRef="#br1" timeOffset="1.64532E6">21626 12687 28,'0'0'28,"0"0"2,0 0-2,0 0-25,0 0-1,17-6-1,2 3-2,6 0-1,4-1 0,7-1 1,2-1 0,5 2 0,0-2-1,0 3-1,-4-4-5,3 5-8,-5 1-9,-3-1 0,-2 3-1</inkml:trace>
  <inkml:trace contextRef="#ctx0" brushRef="#br1" timeOffset="1.6459E6">21543 13072 13,'0'0'21,"-5"-15"-8,5 15 0,8-10-2,5 9-1,-13 1-1,25-6-1,-9 1-1,9 6-1,-1-3-2,6 3-1,0-2-1,2 1-2,2 1-3,-3-4-5,6 6-8,-7-3-12,-1-1 2,0 2-2</inkml:trace>
  <inkml:trace contextRef="#ctx0" brushRef="#br1" timeOffset="1.64879E6">22772 12650 6,'10'-22'24,"-10"22"1,8-26-2,-3 12-19,-3 1-1,-1 3-1,-1-2-3,0 12-2,-2-16 1,2 16 0,-13-8 2,13 8 0,-21 1 1,9 1 2,-3 8 2,-4-3 0,3 8 0,-5-4-1,7 9 1,-4-3-2,5 5 0,-2 0-1,4 2-1,2 3 0,2 0 0,2 2-1,3-1 1,0 3 0,3-1 0,1 0-1,5-3 1,1 0 0,4-4 0,3-1-1,2-4 1,4-4-1,4-3-1,1-6 1,2-5-1,2-2 0,1-7-1,2-3-1,-2-6 1,3-3 0,-5-5 1,-2-2 1,-2-1 0,-6-2 2,-2 2 0,-10-2 1,-3 4 0,-8-2 0,-1 4 0,-5-1-1,-3 3-1,-5 1-1,1 2 0,-1 5-2,-4-2-1,3 10-7,-8-5-9,3 9-10,2 5 0,-1-1 0</inkml:trace>
  <inkml:trace contextRef="#ctx0" brushRef="#br1" timeOffset="1.64907E6">23250 12815 62,'7'10'29,"-7"-10"-24,0 0-4,0 0-37,15-1 2</inkml:trace>
  <inkml:trace contextRef="#ctx0" brushRef="#br1" timeOffset="1.65008E6">23522 12739 38,'-1'-12'29,"1"12"-1,4-15-3,-3 5-26,2-2 0,4 2-1,-2-3-2,-5 13 1,16-22 0,-7 11 2,2-2 1,-3 2 0,3-1 0,0 2 0,0-1 0,1 2 1,2 0-1,1 2 0,0 2 0,5 0 1,-1 1-1,1 1 0,2 2 0,-1-1 0,-1 2 0,-3 3 0,-2 0 1,-4 2 0,-11-5 0,15 17 0,-13-5 1,-1-1-1,-2 5 1,-4-2 0,3 6 0,-5-3-1,0 3 0,-3 0 0,-2 3 1,-4 2-2,0-1 2,-5 0-1,0 0 1,-5 1 0,4-1 1,-5-2 0,3 2 0,-3-5 0,5 3-1,-2-4 0,4 2 0,1-3-1,1-2-1,4-3 0,1-1-1,13-11 0,-13 15 1,13-15-1,0 0 0,0 0 0,20 5 1,-7-6-1,4 0 1,3 0 0,3-1 0,2 0 0,2 2 0,3-1 0,1 0 0,2-1-1,0-2 0,2 3 0,-2-3-2,1 2 0,-6-3-3,6 8-5,-13-10-10,3 7-8,-3 0-1,-4-1 1</inkml:trace>
  <inkml:trace contextRef="#ctx0" brushRef="#br1" timeOffset="1.65253E6">19781 14283 3,'-3'-15'6,"3"15"2,-1-12 0,1 12 1,0 0 1,-6-12 0,6 12-2,0 0-1,-2 16 1,2-16 0,-3 29-1,-1-9-1,9 13 1,-8-3 0,12 11 1,-8-4-3,7 7 0,-5-3-2,5 2-1,-3-1-1,1-3-2,0-3 2,-2-4-2,2-3 0,0-6-1,1-3-1,-4-7-2,5 0-2,-8-13-7,0 0-15,0 0-2,3-12 1</inkml:trace>
  <inkml:trace contextRef="#ctx0" brushRef="#br1" timeOffset="1.65298E6">19343 14376 19,'0'0'29,"-20"-8"-1,20 8-1,0 0-26,10-12 0,6 9-1,4-1-1,5-1-1,6-2 1,4 0 1,4-1 1,4-2 0,3-2 0,6 2 1,-1-4 0,6 1 1,-2-1-1,4 3 1,-3-2-2,4 3 1,-5-2-1,-2 4 0,-2 0-1,-4 1-1,-6 4-2,-7-4-3,0 9-5,-16-6-8,0 5-10,-6 1 1</inkml:trace>
  <inkml:trace contextRef="#ctx0" brushRef="#br1" timeOffset="1.65358E6">20429 14556 0,'0'0'26,"-21"-8"0,21 8-1,0 0-21,-11-6 1,11 6-2,0 0-3,0 0 1,16-7 0,-5 7 1,0-2-1,3 3 2,2-2-2,4 1 1,1 0-1,1-2-3,4 4-4,-2-6-7,3 5-6,0-1-7,-1-3 0</inkml:trace>
  <inkml:trace contextRef="#ctx0" brushRef="#br1" timeOffset="1.65403E6">20469 14633 20,'-11'7'30,"11"-7"-2,0 0 1,0 0-30,0 0-2,0 0-3,17-1-3,0 2-2,-4-6 2,9 3 1,-5-4 1,4 2 2,-1-3 0,0 3 3,4-3 1,0 1-3,-1 0-3,3-1-5</inkml:trace>
  <inkml:trace contextRef="#ctx0" brushRef="#br1" timeOffset="1.66286E6">20916 14298 9,'-16'6'27,"16"-6"0,-14 3 1,14-3-25,0 0-1,0 0 0,0 0-1,0 0-1,0 0 1,0 0 0,0 0 2,-13-15 0,13 15 0,-5-16 0,5 16 0,-3-21 0,3 9 0,0-6-1,5 3 0,0-3-1,5-1-1,2 0 0,3 0 0,4 0-1,3-1 1,2 3 0,1-2 0,0 4 0,1 1 0,-2 4 0,-1 2-1,-1 3 1,-1 2 0,2 5 0,1 4 0,0 1 0,-1 4 0,1 1 0,0 3 0,-2 1 0,0 4 0,-4 1 0,-2 0 1,-3 5-1,-3 0 1,-3 2-1,-1 3 1,-3 1 0,0 4 0,-4 1 0,-2 2 0,-1 0-1,-3 3 1,-1 0-1,-3 0 1,-2-1-1,-1 0-1,-2-3 2,-1 0-2,-3-2 2,2 0-1,-3-3 0,1 1 0,-2-4 1,1-2-1,-1-1 1,4-3-1,1-3 0,1-6 0,4-2-1,0-7 1,12-6-1,-15 0 0,15 0 0,-4-15-1,8 5 1,1-4 0,5 2 0,3-2 0,4 1 0,5 3 1,5 0 0,5 2-1,3 1 1,3 2 0,3 0 0,0 2 0,1-1 0,0 3 0,-6-1-1,-3-1 0,-1 5-2,-9-7-3,3 8-6,-13-8-9,3 3-9,-4 0 1</inkml:trace>
  <inkml:trace contextRef="#ctx0" brushRef="#br1" timeOffset="1.66319E6">21990 14582 50,'-13'17'36,"0"-4"-6,2-8-4,6 8-45,5-13-14,0 0 0,14-2-2</inkml:trace>
  <inkml:trace contextRef="#ctx0" brushRef="#br1" timeOffset="1.66387E6">21896 14149 29,'0'0'31,"-6"-10"-1,6 10-1,6-13-27,4 6-1,4 0-1,6 1 0,2-2-1,3 3 0,2-2 1,2 0 0,0 1 0,-2 0 0,2 3 1,-4 0 1,1 3-1,-3 2 0,0 3 1,-3 2-1,-2 5 0,-3 3-1,-2 3 1,-4 5-1,-2 4 1,-5 3 0,0 4 0,-6 6 0,2 2 1,-4 3-1,3 4 0,-3-1 0,2 2 0,1 0-1,-1 0-1,1-4 1,2-2-1,-2-5 0,3-2 0,2-3 0,0-6 0,1-2 0,3-5 1,1-1-2,0-6 0,5 3-5,-12-17-10,18 17-16,-7-12 3,1 0-2</inkml:trace>
  <inkml:trace contextRef="#ctx0" brushRef="#br1" timeOffset="1.66563E6">22969 14117 15,'0'0'27,"0"0"-1,0 0-2,0 0-21,-13 6 0,-1-4-2,-1 1 0,-5 3 0,-3 2 0,-6 1 1,-3 4 0,-5 1 0,1 3 0,-1 1 0,5 2 0,4 1-1,6 2 0,10 0-1,8 0 0,12 1-1,6-2 0,11 4 0,4-3-1,5 3 1,3-1 1,4 0 0,-1 1 0,0 0 1,-3 1 0,-4-1 0,-1 0 1,-9 1-2,-2 1 1,-8-3-1,-7 0 0,-7-2 0,-6-2-1,-7-4 1,-5-3-1,-4-5 1,-6-4 0,-4-4 1,2-4-1,-1-3 0,1-6 0,4-1 0,1-6 0,5-3 0,4-4 1,4-5-1,3-5 1,6-1-1,7-3 2,1-3-1,7 1 2,3 0-2,5 1-1,3 2 1,5 3-1,1 3 1,1 4-2,0 4 1,-2 3-1,0 5-1,-6 2-2,0 10-6,-21 5-15,19-12-4,-19 12 0</inkml:trace>
  <inkml:trace contextRef="#ctx0" brushRef="#br1" timeOffset="1.6661E6">23375 14243 21,'0'0'30,"-14"3"-1,14-3-2,0 0-21,-4 10-9,4-10 1,2 19 0,-1-4 0,1 4 2,1 4 2,-4 2 1,2 5 1,-6-4 0,6 4-1,-3-2-1,1-4-2,3 1-5,-7-11-9,9 2-14,-3-5-2,-1-11 1</inkml:trace>
  <inkml:trace contextRef="#ctx0" brushRef="#br1" timeOffset="1.66635E6">23285 14482 24,'-18'-16'28,"18"16"-2,0 0-12,-8-16-8,8 16-1,19-7-5,-4 3-1,3 0 0,3-1 0,4 3 1,-1-2 0,1 0 0,1-1-3,3 7-7,-5-1-16,-3-5 1,1 8-2</inkml:trace>
  <inkml:trace contextRef="#ctx0" brushRef="#br1" timeOffset="1.66698E6">23153 14811 10,'0'0'29,"0"0"1,0 0-1,0 0-23,0 0-4,15-6-1,-15 6-2,22 4 0,-9-3-1,3 2 0,-2-3-1,4 5-4,-7-6-6,7 5-4,-7-4-3,2 2-7</inkml:trace>
  <inkml:trace contextRef="#ctx0" brushRef="#br1" timeOffset="1.66797E6">23198 14791 1,'0'0'4,"12"5"1,-12-5 1,11 5 0,-11-5 0,15 4-1,-15-4-1,18 4-2,-18-4 0,18 3-2,-18-3 1,20 4 0,-10-3 0,1 0-1,0 1 1,0-1-1,1 2 1,0-1 0,1 0-1,-2 1 0,1-1 1,-2-1-3,2 1-2,-12-2-2,16 3-3,-16-3-2,0 0-2</inkml:trace>
  <inkml:trace contextRef="#ctx0" brushRef="#br1" timeOffset="1.66888E6">23893 14377 23,'-14'13'29,"0"6"0,-2-3-1,-5 3-25,7 4-3,1 0 0,2 5 0,-2 0-1,0 1 1,3 1 0,1 2 1,-1-3 0,5 4 0,-1-4 0,7 3 0,1-2 1,6 0-2,1-4 0,4-2 0,2-2-1,3-7 0,3-1-1,-2-10 0,3-2 0,-1-7 0,2-6 1,-3-4-1,1-4 1,-1-7 1,-3-2 0,0-4 1,-3-1 0,0-2 0,-5 1 0,1-2 1,-6 3-1,1 0 0,-6 4 1,0 3-1,-5 3 0,-2 4 0,-4 4-1,-2 5 1,-2 4 0,-2 5-1,-1 5-1,-5-1-6,9 10-13,-5-2-9,1 1 1,4 4-2</inkml:trace>
  <inkml:trace contextRef="#ctx0" brushRef="#br1" timeOffset="1.66913E6">24237 14705 45,'0'0'28,"-3"15"-25,3-15-3,0 0-32,-11 2-1</inkml:trace>
  <inkml:trace contextRef="#ctx0" brushRef="#br1" timeOffset="1.67072E6">24569 14542 19,'0'0'27,"-10"-5"1,10 5-8,0 0-15,0 0-1,0 0-3,0 0 0,0 0 1,-15 13 0,10-1 2,-5-2 0,4 8 0,-7-3 0,5 7 1,-4-2-2,3 7 0,-3-4-1,4 5 0,-3-2-1,7 2 0,0-2-1,5 1 0,2-3 0,3-1-1,6-1 0,2-4-1,6 1 0,-2-8 0,7 0 0,-1-7 0,2-2 0,2-6 1,0-3 0,0-4 1,-1-6 0,-2-1 0,-1-5 1,-3-2-1,1-3 1,-6-2 0,-4-1-1,-4 0 1,-4 0 0,-6 1 0,-3 3-1,-5 3 1,-10 3-1,-1 5 0,-5 4 0,-6 4 0,-2 7-1,-5 0-2,7 11-9,-10-2-17,8 3-1,3 0-1</inkml:trace>
  <inkml:trace contextRef="#ctx0" brushRef="#br1" timeOffset="1.67153E6">24947 14666 36,'-11'-3'32,"11"3"-5,-14-13-4,14 13-28,-3-19-3,3 19 0,8-23-1,-8 23-1,12-23 4,-4 13 5,4 0 6,-8 0 0,-4 10 2,12-15 0,-2 14 1,-10 1-2,17-5-1,-17 5-2,20 3-2,-7-1 0,0 2-1,0 3 1,-1 1-1,-1 2 0,-3 1 1,-3 2 0,-3 2 1,-4 1 0,-2 3 0,-5-1 0,1 4 0,-6-1 0,2 3-1,-4-2 0,2 2-1,-1-1 1,-1 1-1,1-2 0,-4 1 0,4-2 0,-2 0-1,-1-2 0,2 0 0,1-3 0,1 0 1,3-1-1,4-2 1,0-2-2,7-11 2,-4 15-1,4-15 0,0 0 1,13 10-1,-1-10 1,0-2 1,5 0 0,1-1-1,4-1 1,1 2 0,0-3-1,5 3 1,-1-2-1,-2 1 0,2 1-1,-3 1 1,-2-1 0,-3 0-2,2 6-7,-21-4-19,19-3-3,-19 3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54:02.0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1613 1760 62,'-12'9'37,"-5"1"-2,0 5 3,-8 1-29,11 6-3,-5-2 1,12 3-3,4-6 0,12-2-3,8-9 2,13-5-2,10-9 1,7-8 0,4-2-1,0-6 1,-7 0-1,-8 0 1,-15 4-1,-15 7 0,-22 7 0,-13 14 0,-18 6 0,-6 10-1,-5 6 2,2 1-2,8 1 1,10 0-1,18-8 2,16-10-3,22-14 2,19-15 1,15-12-1,9-5 1,2-3-1,-3 1 2,-11 1-2,-13 7 2,-20 10-2,-16 16 1,-37 8-2,-7 14 0,-9 4 1,0 2-2,7 1 1,11-3-1,18-5 0,22-11-2,27-10-3,7-22-15,30 0-20,-5-6-1,8-1 0,-10-3-1</inkml:trace>
  <inkml:trace contextRef="#ctx0" brushRef="#br0" timeOffset="8533.3094">2789 1757 64,'13'-57'35,"2"4"-1,-5 4 1,9 15-23,-13 0-8,3 16 0,-9 18 1,5 11 1,-10 18-1,3 17 0,-4 13-1,1 11-3,-1 11 1,1 10-1,-1-2 0,0 1-2,1-4 1,2-7-5,6-6-1,-7-25-26,16-4-6,-2-26-1,8-12-1</inkml:trace>
  <inkml:trace contextRef="#ctx0" brushRef="#br0" timeOffset="8736.112">2782 1621 98,'-11'-14'39,"11"14"1,20-23-1,15 2-37,-35 21 0,71-29-1,-71 29 1,93-34-2,-41 19-3,1 1-7,1 1-27,-22 11-2,63-2-1,-18 8 0</inkml:trace>
  <inkml:trace contextRef="#ctx0" brushRef="#br0" timeOffset="9094.9166">2943 1980 97,'-18'29'39,"8"-17"1,28-5-2,20-15-37,14-6 1,14-6-2,8-4-1,6 0-2,-2-1 0,3 5-5,-14-1-1,1 14-8,-26-8-9,10 17 3,-23-8 7,6 12 7,-15 0 5,-3 3 6,0 7 3,-13-1 11,11 17 8,-23-5-1,15 18-4,-19-4-6,11 12-6,-9-4-2,5 0-2,0-4-3,4-8-3,12-2-7,-4-21-29,22-10 2,-2-22-2,15-10-1</inkml:trace>
  <inkml:trace contextRef="#ctx0" brushRef="#br0" timeOffset="9235.3184">4059 1544 91,'-27'-48'38,"-3"13"-2,3 17-3,15 10-57,3 18-15,15 11 0,22 1 1</inkml:trace>
  <inkml:trace contextRef="#ctx0" brushRef="#br0" timeOffset="9640.9236">4648 1863 99,'-32'3'40,"-21"-7"1,1 15-1,-20 1-36,10 13-1,0 8 1,3 14-1,4 5 0,16 5-2,16-5 1,20-4-2,23-13 1,25-22-1,21-17 2,22-24-1,14-17 0,7-17 2,-1-11-2,-7-12 2,-12-6-2,-16-6 1,-44 50-2,2-2 0,-31 49 0,32-86 0,-20 32 0,-17 28 0,-14 29 0,-10 23 0,-6 27 0,-1 28-4,4 16-1,9 11-1,17-10-4,0-23-19,30 0-11,2-22-2,18-8 1,-5-22 1</inkml:trace>
  <inkml:trace contextRef="#ctx0" brushRef="#br0" timeOffset="9984.128">5385 1800 112,'-9'12'40,"-19"10"1,4 17-1,-3 1-36,-1 9-1,5-2 0,8 1-1,12-10 0,12-8-1,16-14 0,12-10 0,9-13-1,6-10 0,1-11 1,0-10 0,-2-7-1,-8-3 3,-8 2-3,-9 5 0,-8 8 0,-8 10 0,-10 23 0,0 0 0,-9 32 0,-3 5-5,5 10 0,-2 1-5,20 15-15,-11-12-15,22-2-1,-1-18-1,18-2 2</inkml:trace>
  <inkml:trace contextRef="#ctx0" brushRef="#br0" timeOffset="10202.5308">6208 1835 116,'-4'-26'41,"-20"3"1,3 22 0,-17 9-39,2 13-1,-1 9 2,0 11-3,4 3 1,7 5-2,9-2 0,12-4-1,12-8 0,12-12-1,17-9-4,6-17-6,22-2-21,-11-19-6,14 0-1,-9-15-1</inkml:trace>
  <inkml:trace contextRef="#ctx0" brushRef="#br0" timeOffset="10358.5328">6583 1799 119,'0'0'37,"-11"21"2,-9 3-1,-4 12-38,5 9 0,0 10 0,1 4-2,0-4-4,11 6-15,-5-18-18,20-6 1,-2-20-1,16-11-1</inkml:trace>
  <inkml:trace contextRef="#ctx0" brushRef="#br0" timeOffset="10514.5348">6728 1549 127,'-26'-21'41,"3"17"1,-8 10-9,8-6-65,8 13-7,-4 0-3,14 3 1</inkml:trace>
  <inkml:trace contextRef="#ctx0" brushRef="#br0" timeOffset="11200.9436">7222 1843 75,'0'0'37,"0"0"-2,0 0 3,-27-8-31,15 7-1,-15-4 1,3 8 0,-15 2 0,-1 8-2,-7 5 1,-2 9-3,-4 5 1,4 4-3,3 3 1,8 0-1,10-3 0,9 2 1,15-9-1,12-3 0,17-13-1,11-5 1,9-8-1,7-6 1,4-9-1,2-8 0,-6-2 0,-1-7-1,-13 2 0,-4-4 1,-11 3-1,-4 2 1,-11 6-1,-3 5 1,-6 7 0,1 11 0,-15 11 0,4 12-1,0 9 1,1 6-1,5 7-1,7 0-3,14 0 0,6-13-5,23 2-17,-2-26-13,16 0 2,-6-20-1,13-2 2</inkml:trace>
  <inkml:trace contextRef="#ctx0" brushRef="#br0" timeOffset="11512.9476">7669 2045 97,'6'-11'36,"-16"0"2,10 11-3,-27 11-28,12 3-1,-2 6-2,1 8-1,0 4-1,3 2-1,4-2 1,4 1-1,5-7 0,3-3 0,3-9 0,6-12-1,3-11 2,3-8-1,2-10 1,3-6 0,-2-5-1,2-6 0,-2-2-1,-4 2 1,-2 8-1,-3 6 0,-3 7-1,2 8 1,1 6-2,6 7 0,8 4 0,7-1-4,14 6-8,-5-13-21,24 9-5,-8-10 1,11 5-1</inkml:trace>
  <inkml:trace contextRef="#ctx0" brushRef="#br0" timeOffset="11980.9536">8378 1887 101,'-9'12'39,"-16"0"0,5 10 1,-15 1-31,7 3-6,2 3 2,4 2-3,7-2 2,8 0-2,10-8-1,12-6 0,12-10 0,11-7-1,7-9 1,6-8-1,1-5 0,1-6 0,-6-2-1,-3-1 1,-9 5-1,-7 3 1,-9 9-1,-8 9 0,-11 7 0,-4 29 1,-7 7-1,-10 19-1,-6 17 2,-6 21-2,-6 18 1,-2 13 1,-3 4 0,0 1 0,0-5-1,1-11 2,7-19-2,2-20 2,8-27-1,1-22 0,6-22 0,4-19 0,2-17 0,4-17 1,5-15-1,6-12-1,11-10 2,10-2-2,11 0 2,11 1-2,11 10-2,0-9-10,20 26-16,-18-7-11,5 17 0,-13-7-1,-2 1 0</inkml:trace>
  <inkml:trace contextRef="#ctx0" brushRef="#br0" timeOffset="12948.166">9647 1903 64,'13'-12'36,"-13"12"0,3 11-4,-8 14-20,-17 1 0,7 11-5,-9 0-1,1 11-2,-1-5 0,4 0-2,4-7 0,6-5-2,6-8 1,6-9 0,-2-14-1,29-21 1,-3-7 0,5-6 1,-2-7-2,2-4 2,-3-2-2,-3 3 2,-3 10-2,-9 6 1,-5 11-1,-8 17 0,0 0 1,0 0-1,-4 22 1,1 0-2,2 2 2,7 0-1,8-3 1,10-7-1,15-10 1,10-8 0,8-8-1,4-5 1,2-4-1,-5-2 2,-7 1-2,-12 2 1,-12 9-1,-12 6 1,-15 5 0,4 18-1,-10 4 0,-5 6-1,-2 7 0,-1 8-2,5 3-1,2-4-4,14 6-10,-1-21-21,23 0 0,0-18 0,17 0-1</inkml:trace>
  <inkml:trace contextRef="#ctx0" brushRef="#br0" timeOffset="13634.5748">10659 1978 97,'-25'3'38,"-17"3"2,4 15-1,-17-1-35,11 14 1,0-1-2,6 5-1,7-2 0,9 1-1,9-5 0,13-3 0,12-8-1,11-11 0,11-9 0,8-6 0,6-12 0,-1-4 1,0-7-1,-4-6 0,-6-1 0,-6-1 1,-9 3-1,-7 3 1,-8 8 0,-6 7-1,-1 15 1,-15 1-1,1 16 0,-3 10 1,-1 6-1,6 3-1,6-2 0,9-1-1,15-7 0,7-9-3,19-5 1,6-19-5,15-1 1,-7-12-2,10 4 0,-13-10 1,1 7 2,-15-3 1,-10 5 5,-11 8 2,-20 9 4,10-2 0,-24 7 2,2 18 0,-14 2-1,5 9-2,-3 2 0,3 5-1,4-5 0,5 0 0,3-8 0,8-8-1,1-20 1,4 11 0,4-23 0,8-7-1,-1-11 1,1-7 0,2-5-1,3-3 0,1-1-1,1 3 1,-1 7 0,-1 4-1,-1 11 0,2 4-1,1 7-1,1 3 0,5 6-3,3-5-4,16 4-16,-11-13-15,21 1-1,-7-11 0,11-3-1</inkml:trace>
  <inkml:trace contextRef="#ctx0" brushRef="#br0" timeOffset="13837.3774">11902 1527 110,'0'0'39,"4"-56"1,4 20 0,-20 18-37,5 32 0,-12 19-1,6 38-1,-4 19-1,3 17 1,1 1-1,7-1-1,5-12-2,-1-19-10,19-4-24,-8-30-4,19-10 1,-2-24-2</inkml:trace>
  <inkml:trace contextRef="#ctx0" brushRef="#br0" timeOffset="14149.3814">12127 1750 115,'-54'24'42,"4"17"1,-7-2-1,7 3-40,12-3 2,14 0-3,11-7 2,14-6-2,14-8 1,13-5-2,8-4 0,7-2 0,3-3 0,3-2 0,-2-1 0,-3 1 0,-3 3 0,-7 1-2,-1 2-1,-8 2-1,1 3-3,-12-6-8,14 16-15,-23-10-13,12 5 2,-17-18-1,11 22 1</inkml:trace>
  <inkml:trace contextRef="#ctx0" brushRef="#br0" timeOffset="32106.4838">12593 2099 88,'22'-13'37,"10"5"-1,-2-5-1,6 6-32,0-1-2,1 4 1,-4-2-1,-6 2 1,-6-1 0,-3-2 0,-8-5-1,-2 0 1,-6-5-1,0 1 1,-6-2-2,-2-1 2,-4 4-3,-3 5 3,-5 9-1,-7 7-1,-5 10 2,-3 7-2,-2 7 2,0 3-2,5 2 1,6-1-1,11-4 1,14-4 0,19-10-1,18-6 0,15-7-1,13-5-1,10-2 1,4-7-1,2 1-1,-6-5 1,-9 4 0,-12-1 0,-12 3 1,-11 0 1,-13 3 0,-9 4 1,-10 2 0,0 0 0,-22 12 0,5 0 1,-4 3 0,-1 7-1,0-3 0,3 5 1,4-7-1,4 1 1,4-8-1,3 1 0,4-11 1,0 0 0,12-14-1,-4 0 1,-1-1 0,1-6 0,0-1 0,4-9-1,3 1-1,7-3 2,8-2-2,8 0 1,8 2-2,7-1-1,10 11-16,-9-6-20,10 13-2,-13 0-2,6 7 0</inkml:trace>
  <inkml:trace contextRef="#ctx0" brushRef="#br0" timeOffset="32558.8896">15009 1516 96,'0'0'39,"20"-53"1,-20 53-1,0 0-37,20-56 2,-20 56-2,-5 31 0,-6 10 0,-9 25-2,-4 20-1,-3 10 2,3 8-2,5-8 0,4-6-1,8-8-1,6-10-4,13-6-11,0-28-19,13-7-1,-4-20-1,9-12 1</inkml:trace>
  <inkml:trace contextRef="#ctx0" brushRef="#br0" timeOffset="33011.2954">14835 1990 102,'-37'-11'39,"14"8"0,2-2-2,21 5-32,0 0-2,37-19 0,11 5-1,16-3 0,9-2-1,10-3 1,5-1-2,-2 4 0,-8 3 1,-10 6-1,-17 3-1,-15 6 1,-13 6 0,-16 7 0,-14 6 1,-9 5-2,-10 5 2,-2 3-1,-4 6 1,2 1-1,1 2 1,8 4-1,12-8 1,11 0 0,14-11-1,10-2 1,11-12-1,7-10 1,4-10 0,0-12 0,-2-5-1,-6-11 0,-13 2 0,-8-9 0,-16 4-1,-12 4 0,-11 8-1,-9 9 0,-8 14-3,-8 3-10,15 18-22,-6-2-3,21 9 0,9-8-1</inkml:trace>
  <inkml:trace contextRef="#ctx0" brushRef="#br0" timeOffset="41185.7532">16578 1786 67,'0'0'35,"10"-16"-2,-10 16-3,5 15-23,-2 5-2,-7 4 1,1 10-3,-5 6 0,0 5-2,-5 1 2,3-2-2,-3-5 1,5-3 0,0-12 1,7-6 0,1-18 1,11 1-1,3-18-1,5-7 1,-1-11-1,3-4 1,-4-7-1,0-2 0,-5 3-1,-1 3 1,-5 9-1,-2 5 0,0 9 0,2 4 0,7 11-1,7 0-1,14 3 0,6-1-2,18 2-7,-2-8-27,23 3-2,-10-2-1,5 4-1</inkml:trace>
  <inkml:trace contextRef="#ctx0" brushRef="#br0" timeOffset="41560.1556">17035 1934 88,'0'0'37,"-1"19"-1,1-19 2,38 5-36,-6-7 0,8-2 0,4-6 0,5-4 0,-2-4-1,-3-3 1,-5-3-1,-9 1 0,-12 2 0,-10-1 0,-11 7 0,-11 1 0,-12 6 0,-7 9 0,-10 11 1,-5 8-2,-1 8 2,0 9-1,5 2 0,8 6 0,13 1-1,15-4-1,19-8-1,16-10-5,31-5-27,0-17-5,22 2 1,0-17-2</inkml:trace>
  <inkml:trace contextRef="#ctx0" brushRef="#br0" timeOffset="41887.7577">17880 1793 101,'-28'15'39,"-13"2"0,7 18-9,-5-7-26,5 5 0,3-3-1,11 0-1,8-6 0,14-6-1,13-11 0,14-11 0,12-12-1,10-14 1,8-8-1,4-12 2,-1-7-2,-4-7 1,-8-6-1,-10 1 1,-40 69 0,32-58-2,-23 13 1,-6 23 0,-19 16-1,0 24 1,-14 12-2,7 24 0,-7 12-2,6 2-4,23 7-25,-3-17-7,19-2 1,1-15-1</inkml:trace>
  <inkml:trace contextRef="#ctx0" brushRef="#br0" timeOffset="42262.1601">18342 1777 100,'-16'24'39,"-10"2"2,11 10-2,-2-4-36,10 3 0,8-6 0,12-7-2,9-8 1,9-11-1,6-7 0,6-9 0,1-9-1,1-5 2,-6-3-2,-6-3 1,-5 2-1,-7 2 1,-6 7-2,-10 3 1,-5 19-1,0 0 0,-18 30 1,1 1-3,-1 10 1,1 6-3,8 3-2,-2-8-18,20 3-15,2-18 1,22-5-2,2-16 3</inkml:trace>
  <inkml:trace contextRef="#ctx0" brushRef="#br0" timeOffset="42480.5615">19000 1750 105,'-36'7'40,"6"13"3,-14 7-5,7 0-34,0 7 0,8 4-2,6 0 0,14 1-2,16-4 0,14-9-3,17-4-3,4-20-18,20 4-17,-8-15 2,10-2-3,-13-13 1</inkml:trace>
  <inkml:trace contextRef="#ctx0" brushRef="#br0" timeOffset="42808.1636">19103 1905 110,'-20'21'40,"19"5"1,1-26-9,23 19-31,11-17 2,9-5-1,7-9-2,3-8 2,0-8-2,-4-2 0,-11-4 0,-11 1 1,-16 2-1,-15 5 1,-18 11 0,-13 12 1,-10 17-1,-7 13 0,-4 14 1,6 8-1,5 5 1,17 4-2,17-6 1,17-5-3,25-14-2,10-24-13,36-9-22,-4-20-3,17-9 1,-4-23-2</inkml:trace>
  <inkml:trace contextRef="#ctx0" brushRef="#br0" timeOffset="43510.1681">20402 1702 93,'0'0'39,"-19"0"0,11 16-2,-8-3-32,5 10 0,-4 6-2,2 7-1,0 5 0,1 2-1,2-1 1,3 1-1,2-6 1,4-7-2,2-9 2,2-9-2,-3-12 1,13-7-1,-4-10 0,0-8 0,-1-10 0,0-4 0,-1-4 0,0-3 1,-2 4-1,1 2 1,-2 8 1,0 5-2,3 9 1,5 7 0,6 4-1,9 3-1,10 3-2,6-4-3,22 8-22,-5-9-12,14 5 0,-9-4-2,5 5 2</inkml:trace>
  <inkml:trace contextRef="#ctx0" brushRef="#br0" timeOffset="43868.9704">20722 1890 98,'-7'27'40,"3"-10"2,21 0-2,3-19-35,19-2-2,10-9 0,8-7 0,2-5-3,2-7 2,-5 0-2,-9-1 1,-11-1-1,-14 3 1,-15 6-1,-14 5 0,-15 9 1,-14 9-1,-12 11 1,-10 8 0,-4 8 0,2 10 0,4 4 0,11 4-1,16-4 2,22-2-3,26-8 1,26-10-3,26-5-4,8-24-20,27 4-13,-2-13 0,13 1-1,-15-13-1</inkml:trace>
  <inkml:trace contextRef="#ctx0" brushRef="#br0" timeOffset="44196.5725">21502 1716 121,'-51'7'41,"-7"2"1,13 18-10,0-3-29,8 7-1,7 2 1,10 5-1,9-3 1,18 2-2,10-8 1,8-9-2,9-9 3,5-10-3,5-10-2,0-9 2,-1-7-1,-7-6 1,-4-1 0,-4-5-1,-6 5 1,-4 0 0,-7 10-1,-5 6 1,-6 16 0,0 0-1,-12 22 0,2 4-2,2 5 1,0 1-4,13 7-10,-5-13-19,29 4-6,0-19 2,21 1-2</inkml:trace>
  <inkml:trace contextRef="#ctx0" brushRef="#br0" timeOffset="44414.9739">22072 1776 118,'-41'-1'40,"5"17"2,-11 3-4,6 8-35,3 1 1,12 9-2,9-3 0,16 0-1,16-6-1,18-10-2,17-11 0,10-18-3,17-6-8,-8-25-21,20-3-7,-14-16 1,4-4-1</inkml:trace>
  <inkml:trace contextRef="#ctx0" brushRef="#br0" timeOffset="44602.1751">22552 1469 112,'-21'-3'39,"-1"26"1,-17 18-2,5 31-35,-9 22 0,0 7-1,16-18-2,6-8-2,12-11-5,-5-21-22,20-4-10,-6-23 0,14-8-1,-6-18 1</inkml:trace>
  <inkml:trace contextRef="#ctx0" brushRef="#br0" timeOffset="44898.577">22276 1754 109,'-12'5'41,"-4"3"1,20 7-1,-4-15-37,31 16-1,5-15-1,10-2 0,5-3 0,6-3-1,-2-3 0,-3-2 0,-7 2 0,-8 1-1,-12 4 1,-6 4 0,-19 1-1,11 12 0,-17 5 0,-4 8 0,-5 5-1,-4 4 0,2 3-1,-2-2-2,9 2-3,-6-18-15,22-1-18,-6-18-2,20-2 2,-2-19-2</inkml:trace>
  <inkml:trace contextRef="#ctx0" brushRef="#br0" timeOffset="45038.9779">22820 1488 101,'0'0'39,"-21"6"-2,21-6-10,-8 34-46,8-19-22,15 5 1,-1-2-2</inkml:trace>
  <inkml:trace contextRef="#ctx0" brushRef="#br0" timeOffset="45631.7817">23023 1806 115,'-32'26'40,"10"9"1,-4-7-7,13 10-30,9-5 0,8-3-3,10-5 0,7-6-2,6-9 1,1-9-2,2-9-1,-1-8 1,-4-7 0,-4-8 1,-7-6 0,-1-1 2,-5 0-2,0 2 3,-2 5-1,1 6 1,1 6 0,4 8 0,5 8 0,2 5 0,1 1 0,2 3 0,0 1 0,1 1-1,-3 0 1,-4 3-1,-5 6 0,-8 6 0,-8 3 1,-9 9-2,-6 1 0,-6 3 0,-2-2 0,2-4 0,3-8 0,11-8 0,12-17 0,23-12 0,11-13 0,12-11 0,8-6 0,6-6 0,0 3 0,-8 2 0,-10 13 0,-12 14 0,-15 20 0,-13 16 0,-7 15 0,-3 10 0,1 6 0,4 1 0,15 1-5,4-15-10,30-3-5,-9-29-10,28 0-13,-7-16 0,11-5-1,-7-14 2</inkml:trace>
  <inkml:trace contextRef="#ctx0" brushRef="#br0" timeOffset="46427.3868">3108 3043 87,'4'-16'39,"-4"16"-1,10-14 2,1 22-33,-13 7-2,3 19-1,-2 12-1,-4 18-1,-1 14-2,-1 13 1,1 7-1,0 3 0,1 0-1,0-10-2,9-6-4,-5-27-20,17-1-10,-8-26-1,11-6-1,-9-26 1</inkml:trace>
  <inkml:trace contextRef="#ctx0" brushRef="#br0" timeOffset="46801.7892">2899 3629 103,'-32'-10'39,"2"-3"2,19 16-1,11-3-36,20-2-1,12-7-1,19-3 0,14-4 0,10-2-1,10-5-1,4 1 0,-1 1-2,-6 4 0,-7 9-2,-16-2-2,-7 15-3,-19-11-6,5 24-12,-28-18 2,6 18 11,-16-18 6,-7 26 5,-4-6 3,-7 0 6,4 15 5,-12-14 13,16 22-1,-10-15-11,15 8-5,-1-7-3,10-3-3,6-8-3,5-12-3,15 0-23,-7-24-8,12-4-1,-7-16 0</inkml:trace>
  <inkml:trace contextRef="#ctx0" brushRef="#br0" timeOffset="47456.9934">3718 3152 101,'-25'-15'38,"12"16"1,0-5-2,13 4-35,0 0-2,20 5-1,7-2-1,4 0 0,10 4 0,2-1-2,6 11-1,-6-2 1,0 10 0,-9 3 2,-2 5 1,-9 5 2,-11 4 1,-7 4 2,-9-2 1,-2 6 0,-9-4 1,1 3-2,-3-9 0,3-4-1,1-7-1,6-6-1,7-13 1,0-10-1,24-18-1,-1-10 1,5-10-1,4-7 1,0-8 0,2-3 1,-5-2-2,-4 7 2,-8 9 1,-2 8-2,-8 12 1,-7 22-1,0 0 0,2 21 0,-7 11 0,0 10-1,3 3 0,3 3-1,5-2 2,3-5-1,10-13-1,5-11 2,7-14-1,6-12 1,3-14-1,-1-7 1,-1-11 0,1-1 0,-9 1 0,-2 4 0,-10 6 1,-4 11-2,-14 20 0,0 0 0,6 26 0,-10 10-2,0 10 1,-1 8-2,6 8 0,1 0-4,16 2-4,-5-22-7,25 7-10,-13-28-12,19-4-1,-7-25 0,13-7 2</inkml:trace>
  <inkml:trace contextRef="#ctx0" brushRef="#br0" timeOffset="47815.7957">4953 3419 112,'-21'27'38,"17"12"2,1-25-4,19 5-32,12-11-1,13-10 0,6-13 0,7-9-1,-1-10-1,0-6 1,-10-6-1,-7-1 0,-15-2 0,-11 4 0,-12 6 0,-12 9 0,-12 10 0,-9 16-1,-7 14 1,-4 17 0,-1 15-1,3 11 0,5 11 0,11 3 0,12-2 2,15-2-2,15-10 0,14-14-3,21-11 1,11-16-3,18-4-6,-5-24-5,22 9-7,-21-28-14,13 8-5,-13-11 1,-2 8 0</inkml:trace>
  <inkml:trace contextRef="#ctx0" brushRef="#br0" timeOffset="47987.3968">5830 3611 128,'-28'19'43,"15"6"-1,-7-22-3,20-3-40,0 0-10,-6-26-6,24 22-5,-20-22-12,18 15-8,-10-10-2,4 8 1</inkml:trace>
  <inkml:trace contextRef="#ctx0" brushRef="#br0" timeOffset="51154.2254">5881 3650 3,'0'0'26,"-19"-5"0,19 5 4,-15-5-13,5-5-3,10 10 1,-8-10 0,8 10-3,0 0-4,0 0 1,0 0-2,-12 12-2,12-12 1,-13 18-2,13-18 0,-15 20-1,10-9 0,5-11-1,4 13 0,14-15 0,8-7-1,18-5 2,14-9-2,14-6 1,7-7-1,4-6 1,3-4-1,-5-3 0,-9 0 0,-14-1-1,-18 3 0,-17 2 0,-20 9 1,-16 9-1,-22 13 1,-13 15 0,-21 21 0,-9 19 1,-7 15-1,5 8 0,11 7 1,15 1-2,23-6 1,29-11-2,34-17 0,29-18-2,33-13-2,16-17-1,24-5-3,-5-26-18,14 10-11,-18-17 2,-3 8-2,-26-6 3</inkml:trace>
  <inkml:trace contextRef="#ctx0" brushRef="#br0" timeOffset="52261.8396">7129 3372 104,'-32'24'36,"-8"-6"0,10 15 0,-9-2-32,10 0-3,3 1 1,3 3 0,-1-2 0,6 0-1,2-7 2,3-4-2,4-7 1,9-15-1,0 0 1,16-14-1,5-11 0,4-7 1,5-8-2,2-3 2,1-7-2,-3 2 1,-3 6 0,-7 11-1,-6 4 1,-4 11-1,0 4 1,1 6-1,4 6 0,6 1 0,5-1 1,8-2-1,7-3 1,1 0-1,1 4 0,-2 1 1,-5 6-1,-9 7 1,-8 9-1,-10 6 1,-9 12-1,-8 5 0,-6 3 1,-4 0-1,-3 1 0,-1-8-1,3-6 2,3-10-2,6-8 1,10-17 0,0 0 0,-1-27 1,10-2-1,4-7 1,2-7-1,3-4 1,2-2-1,1 5 1,0 6-1,-3 8 0,4 8 0,4 6 0,0 6 1,5 5-1,4 5 0,5-2 0,4-4 0,2 0 0,-4 0 0,-4 2 0,-6 0 0,-7 2 0,-9 3 0,-16-1 0,-1 26 0,-14-1 0,-8 12 0,-6 7-1,-4 8 1,1 3-1,3 4 1,7-3 0,9-3 0,11-7-1,13-13 1,12-15 0,11-13 0,10-16 0,5-13 0,0-14 0,0-9 0,-6-9 0,-8-4 0,-10 4 0,-10 1 0,-11 10 1,-11 9-1,-7 15 0,-7 11 1,1 10-2,1 9 1,7 5 0,9 5 0,7 0 0,11-1 0,12-5 0,12-4-1,5-2 2,6-1-1,0 2 0,-5 2 0,-4 6 0,-11 8 1,-10 8-1,-14 7 0,-11 7-1,-12 3 2,-5-2-2,-3-4 2,1-8-1,4-9 0,7-19 0,13-7 1,11-36-1,13-6 2,8-11-2,8-7 0,1-4 0,3-3 0,-2 9 0,-4 6 0,-4 14 0,-4 14 0,-4 7-6,8 23-8,-7-6-3,17 31-5,-13-19-9,25 24-9,-4-9-4,13 5 4,-4-2 3</inkml:trace>
  <inkml:trace contextRef="#ctx0" brushRef="#br0" timeOffset="53104.2504">1460 5362 64,'22'-26'37,"-5"-1"0,1 11 1,-12-4-25,-6 20-5,0 0-1,-7 31-2,-10-3-1,-1 10-1,0-2-1,5-1 0,6-5-1,9-6 0,11-13 0,11-11 0,9-9-1,7-7 1,0-7 0,-2 1-1,-7 1 1,-10 4-1,-13 5 1,-8 12-1,-22 2 0,-7 7 0,-4 6 1,-1 1-1,4-2 0,7 0 1,10-4 0,13-10 0,19 2-1,14-9 1,11-9 0,6-3 0,1-5 0,-4 3 0,-7-1 0,-12 2 0,-16 4 0,-16 4-1,-18 5 1,-12 5-1,-5 3 0,-2-2-1,3 3-2,3-2-3,18 14-8,-3-17-16,35 13-10,6-10-1,22 6-2,6-8 3</inkml:trace>
  <inkml:trace contextRef="#ctx0" brushRef="#br0" timeOffset="53806.2594">2923 5235 90,'7'-20'38,"-8"-1"-1,1 21 1,0 0-36,0 0 1,-9 29 0,3 8-1,-2 11 0,0 14 0,-1 11 0,-1 12 0,-2 7 1,1 2 0,2-8-1,2-6 0,1-14 1,3-11-2,0-19 2,5-21-2,-2-15 0,14-36 1,-5-10-3,1-14 1,0-13-1,0-12 0,-1-11 0,-2-5 0,0-2-1,0 4 0,1 2 1,3 7 1,4 14-1,4 11 2,8 18-2,9 17 1,9 15 0,6 19 0,3 13 0,2 13 1,-3 7 0,-5 7-1,-10 5 1,-15 8 0,-20 5 0,-20 4-1,-17-2 1,-15-1-2,-12-6 0,-7-6-1,4-7-2,1-21-7,24 5-12,2-26-15,37-2-1,0 0-2,52-17 2</inkml:trace>
  <inkml:trace contextRef="#ctx0" brushRef="#br0" timeOffset="54851.4728">3903 5519 81,'-10'-6'38,"-18"-8"0,0 13 1,-16-3-30,2 14-3,-9 7-1,1 14-1,-5 9 0,4 10 0,5 5 1,10-2-1,11-4 0,13-6-2,20-12-1,18-16 1,18-17-2,14-17 0,10-11-2,6-9 1,-1-6 0,-3-2 0,-13 1 1,-10 5 0,-17 11 0,-13 11 1,-17 19-1,0 0 0,-25 18 0,1 13 0,-2 7 0,2 7 0,6 4 1,11-3-1,13-6 0,14-10-1,17-17-1,12-13 0,11-9-1,7-14 0,5-6-1,-3-8 0,-1 0 1,-9 1 1,-12 9 1,-10 5 1,-14 8 1,-12 12-1,-11 2 2,-16 35-1,-5 0 3,-5 6-2,2 4 2,1 1-2,3-3 1,6-4-1,6-10 0,8-15 0,0-14-1,16-7 1,-1-16-3,5-10 0,0-10 0,2-6 1,0-7-1,1-1 0,-2 3 0,-4 8-1,0 8 2,0 9 0,2 6 0,5 8 0,6 6 0,2 6 0,6 3 0,6 0 0,4-2 0,3 2 0,-4 0-1,-5 0 1,-8 2 0,-8-1 1,-7-1-1,-9 2 0,-10-2 0,-10 8 0,-8 4 0,-5 5 1,-9 9 0,-5 8-1,-6 5 1,3 6-1,7 2 1,7-2 1,13-3-2,11-12 1,17-16-1,19-14 0,12-14 1,8-15-1,5-11 0,1-10-1,-4-5 2,-7-1-2,-10 8 1,-13 6 1,-12 11-1,-10 15 0,-4 16 0,-26 19 0,4 16 0,-5 10-1,5 12-1,3 2 0,11 1 0,5-10-3,22-4-5,4-29-4,30-8-5,-3-33-7,29-5-7,-11-30-6,19-9-2,-5-22 5</inkml:trace>
  <inkml:trace contextRef="#ctx0" brushRef="#br0" timeOffset="55054.2754">5875 4897 109,'-27'27'41,"-20"13"1,6 36-3,-1 10-35,3 12-2,9 7 1,8-2-4,15-3 1,11-13-4,18-11-4,4-36-4,23-10-8,-11-43-8,26-8-8,-8-33-4,11-13 0,-8-27 3</inkml:trace>
  <inkml:trace contextRef="#ctx0" brushRef="#br0" timeOffset="55210.2774">6268 4870 105,'-30'20'42,"-3"51"-1,-21 18 1,9 25-36,-3 0-4,8 2-2,13 0-5,3-19-8,32-3-5,-6-41-5,34-2-12,-4-33-5,19-10-2,1-18 1</inkml:trace>
  <inkml:trace contextRef="#ctx0" brushRef="#br0" timeOffset="55787.4848">6729 5451 92,'-22'-20'38,"0"17"0,-16-11-3,1 22-30,-6 8-1,0 17 0,-4 12-1,1 12 0,3 5 0,11 2 1,11-2 0,12-7-1,13-11-2,18-17 3,17-23-3,14-19-1,11-15 0,4-12 0,1-11-1,-1-7 0,-8-2 1,-9-1-2,-13 8 3,-10 10-1,-15 14 0,-12 18 0,-1 13 0,-28 37 0,5 9-1,0 15 1,3 11-1,8 0 0,17 3 0,12-15-5,27-4-7,2-31-4,35-1-7,-11-33-10,22-4-6,-9-25 0,4-4 0</inkml:trace>
  <inkml:trace contextRef="#ctx0" brushRef="#br0" timeOffset="55959.087">7473 5420 98,'-48'6'38,"1"27"0,-13 5-1,12 13-36,-2 9-1,7 0 0,10 0-2,4-8-2,15-3-6,0-23-24,21-7-3,-7-19 2,16-14-2</inkml:trace>
  <inkml:trace contextRef="#ctx0" brushRef="#br0" timeOffset="56099.4888">7159 5614 104,'1'-19'41,"18"26"1,-5-2-2,18 17-34,8 4-2,13 5-3,17 7-8,2-19-5,20 10-8,-17-33-4,23 9-12,-17-20-7,0 1 0,-15-15 2</inkml:trace>
  <inkml:trace contextRef="#ctx0" brushRef="#br0" timeOffset="57799.9106">8476 5611 73,'-5'21'39,"5"-21"-2,-3 20 2,3-20-28,26-17-6,4-4 0,14-5-2,6-10 0,6-2-1,-2-5 0,-2-1-1,-10 1 0,-12 4 0,-14 3-1,-17 7 0,-17 11 1,-14 12-1,-13 14 1,-10 14 0,-7 13 0,1 11 0,2 10 0,12 5 1,15 0-1,18-4 0,21-10 0,22-5-1,23-18 1,20-14 0,16-13-1,12-12 0,3-9 1,-5-7-1,-7-4 1,-13-3-1,-15 4 0,-17 5 0,-18 5 0,-15 8 0,-13 16 0,-12-1 0,-10 21 0,-9 7 0,-4 13 0,-3 6-1,3 2 1,2 4 3,4-3-3,5-8 2,11-10-1,11-11 2,2-20-3,27 2 3,-1-23-2,5-10-3,2-10 2,4-5-1,1-9 1,-6 3-2,-3 1 3,-6 8-2,-7 8 1,-3 10 1,-3 8 0,3 6-1,1 10 1,5 6-1,3 3 0,2 4 0,3 5 0,2 0 0,-3 4 0,0 1 0,-4 2 0,-8 0 0,-5 4 0,-6 1 0,-5 3 0,-8 5 0,-4 1 0,-4 0 1,0-2-1,-1-4 1,3-4-1,4-9 3,12-19-3,0 0 3,12-17-3,9-15-3,7-11 4,4-8-3,3-10 3,0-5-4,-3-1 4,-4 5-4,-6 8 3,-7 10 1,-6 12-1,-4 15 0,-5 17 0,0 0 0,14 16 0,-3 3 0,9 2-1,7-1 1,9-4 0,6-6 0,6-3 0,4-6 0,1-4 0,-5-3 0,-6-1 0,-10 0-1,-11 3 1,-21 4 0,0 0 0,-16 15 0,-18 6 0,-6 8 0,-9 7 0,0 4 0,3 3 0,9 4 0,14-3 0,15-6 3,18-8-3,17-9 2,17-13-2,9-8 0,7-12-1,-1-9 1,-1-12 0,-8-4-2,-12-5 1,-10-2-1,-14 2 2,-9 3 0,-9 5 0,-5 6 0,-4 6 0,-1 8 0,14 14 0,-11-7 0,11 7 0,19 12 0,3-1 0,8 1 0,5 3 0,6 0 0,-2 0 0,-2 2 1,-6 5-1,-9 2 0,-10 5 0,-12 6 0,-10 4 0,-11 0 3,-7 4-4,-3-4 3,-1-3-2,3-7 2,7-8-1,7-15 1,15-6-2,5-25-2,13-5 4,11-9-4,9-9 4,4-5-5,7-5 4,0 3-3,-3 7 3,-4 8-1,-5 8-1,-8 10-1,-5 14-3,-5 3-5,4 20-3,-10-13-3,15 20-3,-12-23-5,21 17-4,-15-25-7,17 3-3,-4-7 4</inkml:trace>
  <inkml:trace contextRef="#ctx0" brushRef="#br0" timeOffset="58720.3224">11415 5451 90,'-14'-10'39,"14"10"-3,-14 8-16,3-11-56,4 18-2,2-3-2,14 4 1</inkml:trace>
  <inkml:trace contextRef="#ctx0" brushRef="#br0" timeOffset="58907.5248">11485 5783 99,'-30'37'43,"-5"-14"-3,15-2 1,4-14-40,16-7-3,12-5-3,4-15-29,23 5-4,-1-9-4,8 5 3</inkml:trace>
  <inkml:trace contextRef="#ctx0" brushRef="#br0" timeOffset="59796.7362">12414 5218 59,'8'-20'36,"4"10"0,-10 0 1,5 20-15,-13 5-20,3 21 0,-6 13 0,-2 16 1,-4 10 0,1 10-1,-1 2-2,6-3 2,6-9-1,5-16-2,11-12-3,-2-25-14,15-4-18,-3-21 1,6-6-3,-6-18 2</inkml:trace>
  <inkml:trace contextRef="#ctx0" brushRef="#br0" timeOffset="59983.9386">12180 5375 73,'-37'-17'41,"18"14"-2,5-3 2,14 6-20,27 3-18,14-9-1,16-6-1,11-3-1,13-1-1,8-7-5,13 13-4,-14-12-27,11 15-1,-17-6 0,3 13-2</inkml:trace>
  <inkml:trace contextRef="#ctx0" brushRef="#br0" timeOffset="60171.141">13057 5594 99,'-32'56'39,"7"3"4,-2-10-5,10-3-34,2-7-2,10-8-2,9-5-3,-4-26-16,28 5-19,-6-22-1,16-4 1,-1-16-4</inkml:trace>
  <inkml:trace contextRef="#ctx0" brushRef="#br0" timeOffset="60795.149">13204 5271 89,'-26'8'38,"-1"-1"0,17 7 0,0-4-34,10-10-1,24 13 1,3-6-1,6 1 0,5 5 1,-2 3-1,0 7-1,-8 9 0,-5 7 0,-10 10-1,-10 6 0,-8 4 0,-6 0 2,-5-3-2,-3-6 1,2-9-1,4-10 1,8-16-1,5-15 2,22-17-3,5-12-2,10-13 3,6-7-1,6-10 0,1-2-1,-1-1 2,-6 7-3,-9 13 3,-10 11 0,-8 11 0,-16 20-1,0 0 1,0 22-1,-10 9 0,2 3 0,1-1 0,4-2 0,6-2 0,7-7 0,9-9-1,5-7 2,6-10-1,5-6 0,2-9 1,-1 0-1,-3-3 1,-2 2-1,-7 3 0,-4 7 0,-5 6 1,-15 4-1,13 22-1,-11 0 1,-2 7-2,0 5 0,1 7-2,0-6-1,8 7-8,-8-18-2,21 11-8,-22-35-6,35 21-9,-13-28-1,11-1 2,-7-13 0</inkml:trace>
  <inkml:trace contextRef="#ctx0" brushRef="#br0" timeOffset="61699.9606">14199 5623 99,'-13'14'38,"-7"-3"1,18 9 0,2-20-33,12 20-3,17-16 0,13-4-1,8-7 0,8-5-1,4-5 1,-2-5-2,-4-3 1,-10-3-1,-11 1 1,-14-1-1,-14 4 0,-14 3 0,-12 7 0,-8 6 0,-9 9 1,-5 10-1,-4 7 1,3 7 0,8 5 0,9 4 0,12-2 0,15-3 0,14-5 0,17-7-1,16-6 1,9-7-1,6-5 0,1-2 0,-5-3 0,-6 0 0,-9 2 0,-10 1 0,-12 4 0,-10 3 0,-13-4 0,-6 23 0,-6-6 0,-5 4 2,0 1-2,0 0 1,3-1-1,3-4 2,8-4-2,3-13 2,14-7-3,4-11-1,7-6 2,4-7-3,1-8 3,1-3-3,-2-4 3,-5 0-3,-3 6 3,-6 5 0,-4 6 0,-4 6-1,-1 9 2,-6 14-1,17-7 0,-3 12 0,4 5 0,3 2 1,3 2-1,1-1 0,-1-2 0,-1-1 0,-2-3 1,-4-3-1,-2-5 0,-1-5 0,-1-2 0,-3-1 0,-10 9 0,13-18 0,-13 18 0,0 0 0,0 0 1,0 0-1,-16 22 1,9-7-1,2 4 1,5-3-1,7 0 0,8-2 0,7-3 0,4-1 0,2-1 0,2 0 0,-2 1 0,-6 4 0,-6 6 1,-11 4-1,-10 4 0,-7 2 2,-9 1-2,-5-2 0,-2 1-3,-1-8 0,6 1-6,-4-21-3,27-2-8,-24-9-6,33-5-10,-7-18-5,15-7 0,-1-11 2</inkml:trace>
  <inkml:trace contextRef="#ctx0" brushRef="#br0" timeOffset="62277.168">16700 5513 86,'12'-17'39,"0"10"-1,-17-3 1,5 10-34,-26 1-2,-1 9-1,-9 5 0,-2 5 0,-3 3-1,5 3 1,6 1 0,9-3 0,15-5-1,18-6 0,18-6-1,14-6 0,13-4 0,1-2 0,2 1 0,-6 4 0,-8 5 0,-16 12 0,-18 9 0,-16 8 2,-16 5 0,-10 2-1,-5 0 0,0-6-1,8-6-2,5-18-4,22-11-22,19-13-10,20-12-3,6-20 0,25-4 0</inkml:trace>
  <inkml:trace contextRef="#ctx0" brushRef="#br0" timeOffset="62479.9706">17394 4976 87,'-18'17'37,"-15"12"3,7 32-1,-9 2-33,7 11-3,3 6 0,3 2-2,7 0 0,3-3-1,9-3-5,-2-17-2,20-2-27,-13-22-3,12-6-1,-14-29 1</inkml:trace>
  <inkml:trace contextRef="#ctx0" brushRef="#br0" timeOffset="63369.182">17048 5566 97,'-7'-14'40,"22"12"1,9-7-2,24 4-36,10-2-3,12 3 0,10 1-2,3 1-2,6 8-2,-10-4-3,1 12 0,-18-7 1,-1 6 1,-14-8 2,-5 2 0,-14-8 3,-11-5 5,-7 2 3,-18-11 1,-2 8 0,-21-5 0,0 12 1,-14 3-1,0 12-1,-10 5 0,1 10-2,2 4 0,7 6-1,9 1-1,13-3 2,13-5-3,20-8 3,15-10-4,17-8 3,13-12-3,9-12 0,4-5 0,0-6-3,-5-6 3,-8 0-3,-11-1 3,-12 3-3,-12 6 3,-13 7 0,-9 6 1,2 13-1,-26 0 0,8 13 0,-2 9 0,0 9 0,3 1 0,3 4 1,8 1-2,10-6 3,11-3-3,8-11 3,9-10-3,10-13-1,7-6 1,4-11 0,2-7 1,-5-4-3,-3-5 3,-8-2-2,-7 4 2,-8 5 1,-8 6 0,-10 9-1,-6 17 1,-12 4 0,-4 18-1,-4 9 1,-2 13 0,-1 5 2,0 3-3,3-1 3,3-4-1,6-8 0,8-7 1,6-13-1,8-13-1,8-13-1,7-13 1,4-8-3,5-10 0,2-7 1,0-5 0,1 2-1,-4-1 3,-7 9-3,-4 12 3,-5 12-1,-5 10 1,-13 6-1,16 21-1,-11 2-1,2 12-2,-5-7-5,12 15-5,-11-20-1,20 15-7,-17-25-6,26 9-8,-9-20-3,13-4 1,2-7 4</inkml:trace>
  <inkml:trace contextRef="#ctx0" brushRef="#br0" timeOffset="63883.9886">19121 5584 94,'-12'12'40,"-8"-13"0,3 9-1,-13-6-34,-6 7-1,-8 3-2,-4 6 1,-4 2-1,2 8 0,7 3 0,10-1 2,11-2-3,16-6 2,16-11-2,17-9-1,15-11 1,12-12-1,9-12 1,4-7-3,2-12 3,0-5-3,-3-6 3,-6-4 0,-9 0-3,-8 1 3,-13 11-3,-10 10 2,-13 19 0,-7 26 0,-27 15 0,-2 28 0,-3 20 3,-2 13-4,8 7 1,7 2-2,15-2-4,9-19-4,26-2-4,-4-33-6,27 1-11,-14-29-5,13-5-5,-12-20 3,-1 0 3</inkml:trace>
  <inkml:trace contextRef="#ctx0" brushRef="#br0" timeOffset="64055.5908">19570 5637 101,'-30'5'38,"13"23"2,-12 1-2,6 9-32,1 5-1,5 0-3,5 0 0,8-4-3,13-5-4,-9-34-20,36 16-12,-11-28-2,15-2-3,-7-20 4</inkml:trace>
  <inkml:trace contextRef="#ctx0" brushRef="#br0" timeOffset="64195.9926">19785 5402 104,'-24'21'38,"14"2"0,1-5-6,9-18-57,7 12-14,8-11 1,12 8-1,-5-11 1</inkml:trace>
  <inkml:trace contextRef="#ctx0" brushRef="#br0" timeOffset="64507.9966">19896 5596 95,'-11'39'39,"-13"-6"2,10 11 0,-10-13-33,13 1-2,3-6-3,8-5 1,6-9-3,9-9 3,8-11-4,2-9 1,7-9 0,0-3-2,2-5 2,-1-1-2,-3 2 2,-3 4-2,-6 11 2,-5 7 0,-4 11 0,-12 0 0,10 23-1,-10-2-1,4 6-1,-3-3-3,9 8-7,-9-19-2,21 11-8,-22-24-6,29 0-9,-13-13-4,10 0 0,-1-12 3</inkml:trace>
  <inkml:trace contextRef="#ctx0" brushRef="#br0" timeOffset="65256.8062">20742 5648 68,'12'6'38,"-12"-6"0,-11 1 1,-5-12-26,6 12-4,-12-8-2,2 7-1,-8 0-1,-1 8-1,-7 6-1,1 11 0,-2 6 0,2 6 1,2 3 0,9 3-1,11-5 0,11-3 0,16-12-1,12-15-2,12-10 0,11-13 0,8-13 0,4-9 0,1-8 0,-1-3-3,-6-2 3,-7 4-3,-8 7 2,-10 9-2,-12 17 2,-18 13 0,5 25 1,-19 19 0,-10 24 2,-8 20 0,-6 14 0,-5 8 0,0 3 0,-1-1 0,1-5-2,1-13 0,-1-16 0,2-20 0,3-16 0,-3-14 0,0-14 0,-2-15 0,-1-11-3,-6-18-11,11 1-2,-17-26-7,20 4-10,-15-23-7,11-4-1,-4-13 0,4-5 2</inkml:trace>
  <inkml:trace contextRef="#ctx0" brushRef="#br0" timeOffset="66364.4204">2932 7154 88,'5'-19'36,"5"7"0,-8-5 0,-2 17-31,0 0 1,0 0 0,-1 30-2,-2 7-1,-3 9-1,-1 11 0,0 9 0,-1 6-1,2-1 0,2-4-1,1-6 1,2-11 0,-1-11 0,4-13 0,-1-13-1,-1-13 1,3-14 0,-2-12-1,1-13 1,-1-10-1,1-12 1,2-8 0,2-8-1,4-5 0,2 0 1,7 5-1,3 8 0,5 11 1,4 13-1,3 12 0,3 17 0,0 17 0,-1 17 0,-5 12 0,-7 10 0,-5 10 0,-12 7 0,-11 7-1,-12 1 1,-7 1 0,-7-2-1,-5-6 1,-1-8 0,0-7 0,4-9 0,3-7 0,4-4 0,3-4 0,3 3 0,0 6 1,-1 12-1,0 13 0,-4 13 0,-1 11-1,-2 6 1,5 3-2,5-3-2,3-15-6,24-2-20,-4-35-9,23-12 0,5-24-1,17-14 1</inkml:trace>
  <inkml:trace contextRef="#ctx0" brushRef="#br0" timeOffset="67066.4294">3616 7282 102,'0'0'38,"18"9"3,-18-9-3,20 11-33,-6-7-3,11-4 0,4-5 0,10-8-1,6-8 1,7-5-1,2-9 0,-1-4 0,-6-7 0,-7-2 0,-12 6 0,-16 4-1,-16 5 0,-17 9 1,-15 15-1,-13 16 1,-10 17 0,-8 16 0,-5 16 0,5 7 1,8 6-1,15 4 1,16-7-2,20-10 1,24-16 0,27-19-1,25-19 0,15-16 0,14-16 0,5-11 0,2-7 1,-5-4-1,-11 4 0,-18 5 1,-16 8-1,-15 10 2,-17 12-2,-22 13 0,5 13 0,-18 12 0,-8 11 0,-2 6 0,-1 5 0,-2 2 0,4 2 0,4-6 0,5-7 0,6-9 0,6-12 0,1-17 0,14-3 0,1-16 0,1-14 0,6-7 0,1-12 0,6-4 0,0-4 0,2 2 0,-1 3 0,2 10 0,-2 13 0,-1 10 0,0 14 0,-2 7-6,6 15-2,-5-5-4,15 19-5,-13-20-7,22 13-9,-12-17-5,10 4-1,-8-10 2</inkml:trace>
  <inkml:trace contextRef="#ctx0" brushRef="#br0" timeOffset="67628.0366">5121 7068 109,'-24'11'38,"11"11"2,-13-1-2,15 13-32,-13 6-1,4 7-1,0 3 0,5 3-1,2-3-1,5 0 0,5-7-1,0-8-1,6-7 1,4-10-1,-7-18 0,17 4-1,-6-18 1,-1-10 0,3-8-1,-2-15 1,3-7 0,0-7 0,3-5 0,1-2 0,3 4 1,1 5-1,0 6 0,3 11 1,-3 10-1,1 9 0,-2 15 0,-2 8-1,-1 8 1,-3 4 0,-2 7-1,-4 5 0,-2 5 0,-3 3 1,-5 3-1,-4 3 0,-7 0 0,-5 5 0,-4-3 1,-5 2 0,-3-1-1,-4 2 1,-3 1 0,-1 1 1,1-1-1,1-1 2,5 5-2,3 4 1,2 3-1,7 9 0,3 9-1,2 2-2,4 8-3,-5-7-7,13 13-3,-16-21-5,19 12-6,-19-33-8,16-3-4,-5-24-2,6-20 5</inkml:trace>
  <inkml:trace contextRef="#ctx0" brushRef="#br0" timeOffset="68501.6478">5581 7317 93,'22'-5'37,"9"6"1,-4-11 0,11 1-33,-4-6-1,5-3-1,-2-6 0,2-2-1,-4-4 0,-4-3-1,-5-1 1,-7-2-2,-10 5 1,-9 1-1,-12 7 1,-9 9 0,-11 9-1,-6 13 1,-6 11 0,-4 11 0,1 6 0,3 11 1,7 4-1,9-1 1,14-2-1,13-5 0,15-8 0,17-10 0,15-11-1,16-10-1,9-15 2,8-6-1,1-7 0,-1-5 0,-6-4 0,-11-1 0,-9 2 1,-15 3 0,-12 7-1,-12 6 1,-14 16-1,0 0 1,-18 8-1,-3 17 1,-6 8-1,0 6 0,-4 4 0,6 0 0,3-3 0,8-7 0,11-10 0,9-13 0,13-12 0,9-12 0,8-11 0,3-7 1,4-5-1,0-2 0,-5-1 1,-4 7-1,-9 5 1,-5 10-1,-6 10 0,-14 8 0,16 17-2,-15 5-2,7 8 0,-3 0-4,15 10-6,-8-11-3,24 11-7,-13-20-9,24 2-4,-7-16-1,12-3 0</inkml:trace>
  <inkml:trace contextRef="#ctx0" brushRef="#br0" timeOffset="68891.6528">7009 7034 113,'-32'13'40,"-22"6"1,6 25-1,-8 5-35,8 4-1,7-1-1,17-3-1,19-10 0,21-13 0,22-19-2,18-20 3,12-17-3,11-15 0,3-16 0,-2-12 0,-8-7 0,-9-6 0,-16 2 0,-11 3 0,-14 16 0,-16 13 0,-12 24 0,-14 25 0,-8 27 0,-6 24 0,-1 23 0,0 12 0,8 10 0,6 0-3,15-3 0,14-16-2,21-9-4,2-29-6,25-4-3,-11-33-5,22 0-10,-15-28-4,9-2-1,-16-16 2</inkml:trace>
  <inkml:trace contextRef="#ctx0" brushRef="#br0" timeOffset="69032.0546">7658 7090 95,'-21'1'38,"6"24"2,-12 7-1,12 19-22,-1-2-14,8-1-3,14-2-2,3-16-15,22 1-16,-4-20-7,13-10 0,-4-22-1</inkml:trace>
  <inkml:trace contextRef="#ctx0" brushRef="#br0" timeOffset="69156.8562">7742 6881 119,'-40'-50'38,"4"13"-1,7 10-19,0-2-53,19 15-5,3-2 1,22 9-2</inkml:trace>
  <inkml:trace contextRef="#ctx0" brushRef="#br0" timeOffset="69593.6618">8294 6988 99,'0'0'38,"-30"-2"2,10 14-1,-17 5-34,2 11 0,-11 9-1,0 12-1,-1 1 1,10 2-2,11-4 1,14-7-2,15-11-1,18-13-1,24-14-2,18-18-2,20 2-13,-5-20-15,16 3-7,-10-13 0,6 5 0</inkml:trace>
  <inkml:trace contextRef="#ctx0" brushRef="#br0" timeOffset="69905.6658">8755 6998 95,'-22'35'39,"-11"1"0,5 16-1,-8-4-23,8 4-11,3-5 0,10-2-2,11-10 1,12-10-2,13-17 0,13-12 1,12-16-2,9-10 1,7-9-1,0-7 0,0-5 0,-6 3 1,-8 5-1,-10 7 0,-12 12 0,-15 14 0,-11 10 0,-13 26 0,-5 6 0,-4 10-2,4 6 1,5-2-1,14 2-3,5-23-9,28 2-18,1-27-8,19-6 0,2-24 1</inkml:trace>
  <inkml:trace contextRef="#ctx0" brushRef="#br0" timeOffset="70108.4684">9748 6572 104,'-29'42'42,"-20"13"0,5 22 1,-7 6-29,13-1-11,10 0-2,12 1-3,15-7-3,6-20-10,29 4-9,-10-25-15,19-6-2,-3-21-1,13-6 2</inkml:trace>
  <inkml:trace contextRef="#ctx0" brushRef="#br0" timeOffset="70763.6768">9947 7086 109,'-34'14'40,"-18"-1"2,5 14 0,-9-1-34,9 8-3,3-5-1,11 2-2,15-7 1,14-5-3,20-10 0,13-7 0,11-7 0,8-9 0,4-3 0,3-10 0,-2-3 0,-6 0 0,-9 2 0,-10 3 0,-12 5 0,-9 5-2,-7 15 2,-16-4 2,-4 14-2,-2 9 0,-3 5 0,7 6 0,4-3 0,9 3 0,12-6 0,10-8 0,10-9 0,10-7 0,6-7 0,1-9 0,-1-3 0,-5-3 0,-4 3 0,-8 2 0,-8 7 0,-8 7 0,-10 3 0,4 24 0,-11 2 0,-3 8 0,-2 5 0,-1 4-2,0-3 2,4-2-1,3-9 2,6-12 1,0-17-2,18-1 0,-3-17 0,5-10 0,-1-8 0,1-2 0,0-5 0,0 3 0,0 2 0,1 6 0,-1 5 0,1 6 0,5 8 0,0-6 0,18 18-15,-3-12-3,32 19-4,-1-21-6,43 17-9,8-15-3,31 0 0,21-3 8</inkml:trace>
  <inkml:trace contextRef="#ctx0" brushRef="#br0" timeOffset="71309.6838">11996 6606 87,'21'-18'37,"0"13"-3,-21 5 3,11 27-30,-20 11-1,1 21 2,-14 11-2,0 12 0,-3 3-3,4 5 0,2-7-2,9-6-2,9-11-2,2-16-6,27-5-24,-10-21-7,12-4 0,-5-20 1</inkml:trace>
  <inkml:trace contextRef="#ctx0" brushRef="#br0" timeOffset="71777.6898">11701 7076 127,'-32'0'41,"10"-6"1,24 16-7,12-15-32,25-2 0,21-6-2,17-1 2,14-2-3,9 2 0,3-1 0,-1 5 0,-7 4 0,-15 5 0,-15 3 0,-19 6 0,-18 3 0,-20 2 0,-16 5 0,-17 1 0,-9 6 0,-8 1 0,-4 5 0,3 5 0,6 3 0,11-1 0,12-1 0,19-3 0,16-10 0,16-8-2,15-13 2,9-11 2,7-11-2,0-11 0,-2-8 0,-8-4 0,-12-4 0,-15 0 0,-16 6 0,-18 3 0,-14 9 0,-15 8-3,-8 16-3,-11 3-3,10 19-6,-7-10-5,27 19-10,-1-16-7,29 2-2,11-13-1,30-6 2</inkml:trace>
  <inkml:trace contextRef="#ctx0" brushRef="#br0" timeOffset="72230.0956">13978 6717 112,'1'-21'40,"-1"21"-1,0-23-6,0 23-30,-7 29-1,4 11 1,-5 11-1,-3 14 1,-5 9-2,2 9-1,-3 1-1,2-4-1,4-8 0,8-16-5,12-1-13,-4-26-21,18-6 1,-6-21 1,13-6-2</inkml:trace>
  <inkml:trace contextRef="#ctx0" brushRef="#br0" timeOffset="72401.6978">13836 7143 114,'-34'-13'40,"18"8"2,5-7-3,22 2-36,14-2-3,18-4-2,19 2-6,-2-13-24,24 8-8,-5-11 2,8 7-3</inkml:trace>
  <inkml:trace contextRef="#ctx0" brushRef="#br0" timeOffset="72760.5024">14574 6657 107,'-34'-2'40,"3"18"1,-10 6-1,6 15-34,-4 10-2,4 13 1,1 5-3,2 5 1,7 0-1,5 2-2,6-10 2,12-10-2,9-12 0,8-12-1,8-17 1,7-13 0,6-12 0,3-12 2,1-10 0,-3-3-2,-2-3 0,-6 3 0,-5 7 0,-7 9 0,-6 11 0,-11 12 0,6 18 0,-9 5 0,3 9 0,4 4-3,7 4-3,3-11-6,16 9-5,-5-28-7,24 9-9,-8-22-8,11 0 1,-9-17 1</inkml:trace>
  <inkml:trace contextRef="#ctx0" brushRef="#br0" timeOffset="73119.307">14971 7065 114,'0'0'39,"-19"13"1,23 0-1,-4-13-34,16 16-2,6-12-1,7-1-1,5-4 0,3-4 0,0-4 0,-1-4-1,-5-4 0,-6-3 0,-8-1 0,-10 1 0,-11 2 0,-9 5 0,-12 6 0,-10 10 0,-9 10 0,-6 10 1,-1 8 1,5 2-1,9 2 1,14-2-1,18-5 1,20-9-4,20-9-2,8-16-7,18 6-5,-13-21-6,18 15-10,-25-15-7,0 8-2,-20-3 0,-7 7 3</inkml:trace>
  <inkml:trace contextRef="#ctx0" brushRef="#br0" timeOffset="73899.317">16205 7043 105,'0'0'39,"0"0"1,-11-2-1,11 2-36,-29 20-1,10-1 1,-5 7-1,0 8-1,-1 3 1,1 4-1,4-5 0,6-2-1,7-5 0,8-10 0,-1-19 0,25 3 1,-3-20-1,3-7 2,0-7-2,-1-7 2,-2-2-1,-3-2 0,-6 3 0,-6 4-1,-4 7 0,-2 6 1,-3 8-1,2 14 1,0 0-1,0 0 1,0 17-1,9-2 0,8 1 1,8-2-1,9-5 1,11-3-1,7-6 1,6-3-1,0-7 1,0 0-1,-6-4 2,-7 0-2,-7 2 0,-11 0 0,-12 5 0,-15 7 0,0 0 0,-5 22 0,-10 3 0,-6 7 0,-1 7 0,1 4-3,5 4 0,5-6-3,15-1-3,2-17-6,29 3-10,-7-27-11,24 1-2,-5-17-2,11-2 3</inkml:trace>
  <inkml:trace contextRef="#ctx0" brushRef="#br0" timeOffset="74242.5214">17013 7079 113,'-14'-8'38,"-12"0"1,5 17-1,-6 3-33,3 12-1,-2 5 0,7 10-2,0 1 1,12 3-1,5-6 0,12-5-1,11-9 0,10-11-1,11-13 1,7-12 1,3-10-2,0-7 0,-3-7 0,-6-3 0,-12-3 0,-10 2 0,-14 4 0,-12 4 0,-8 10-2,-9 6-1,-2 9 0,0 3-1,9 11-4,1-9-4,26 16-9,-12-13-8,44-11-9,-4-6 0,18-3-2,2-12 4</inkml:trace>
  <inkml:trace contextRef="#ctx0" brushRef="#br0" timeOffset="74429.7238">17757 6537 111,'-23'-2'39,"1"24"3,-14 14-3,-2 18-34,4 13-1,6 14 0,3 6-2,4 3 1,5 0-4,4-8-2,7-8-3,-2-20-7,16 1-12,-18-27-13,12-6-3,-3-22-1,0 0 3</inkml:trace>
  <inkml:trace contextRef="#ctx0" brushRef="#br0" timeOffset="74757.328">17406 7045 125,'-4'-12'40,"-1"-2"1,16 19-2,5-7-36,16 2 0,11 0-1,8 0 0,6 2-2,5 1 0,2 2 0,-4 2 0,-7 1 0,-9 3 0,-13 6 0,-7 1 0,-15 4 0,-9 3 0,-8 3 0,-10 4 0,-4 4 0,-2 0 0,2-1 0,1-3 0,10-2-4,4-12-2,16-2-6,-9-16-5,43-12-3,-20-22-9,23 4-6,-10-19-3,7-2-1,-12-11 4</inkml:trace>
  <inkml:trace contextRef="#ctx0" brushRef="#br0" timeOffset="74866.5294">18030 6802 119,'-22'-15'38,"-3"4"0,25 11-2,-13 10-39,13-10-17,32 9-17,-5 0-1,16 9 0,-4-5-2</inkml:trace>
  <inkml:trace contextRef="#ctx0" brushRef="#br0" timeOffset="75662.1396">18400 7031 119,'-21'7'40,"2"9"1,-12-7-1,2 9-37,0 6-1,6 4 0,1 5 0,8 2 0,8 0 0,10-5-2,7-5 0,10-7-1,7-10 1,3-11-1,6-8 0,0-11 0,-1-6 0,-1-6 1,-4-4-2,-5-5 3,-5 1-1,-4 3 0,-8 5 0,-3 4 1,-6 7 0,-1 6 0,-2 7 0,3 10-1,0 0 1,0 0-1,20 6 1,4 0-1,6-3 0,7 4 0,3 1 2,1 2-2,-3 7 0,-7 5 0,-9 4 0,-9 5 0,-13 5 0,-10 5 0,-11 1 0,-3-3 0,-5-3 0,4-7 0,7-7 0,8-11 0,10-11 0,25-11 0,7-10 0,8-6 0,7-5 0,4 0 0,-1 2 0,-7 7 0,-9 10 0,-9 12 0,-8 11 0,-8 10 0,-3 8 0,-5 3 0,4 4 0,3-5 0,15 3-9,-2-18-7,24 5-2,-6-24-6,30 14-6,-16-20-4,20 11-3,-14-3 37,-10-4 10,-1 11 4,-28-12 4,9 17 5,-34-23 8,5 13 6,0 0-2,-11-22-35,4 4 0,6-5 0,9 3 0,-9-13-14,16 16-5,-18-25-4,21 20-5,-23-19-8,18 4-5,-6-11 0</inkml:trace>
  <inkml:trace contextRef="#ctx0" brushRef="#br0" timeOffset="93805.1722">1913 8955 70,'-14'11'35,"2"5"-1,-6 0 1,9 7-30,-12 1-1,6 4-1,0-5 0,8 1 0,3-4-1,8-5 0,7-6 0,7-7-1,6-9 1,5-5-1,3-6 0,-1-2 0,-4-3 1,-5-2-1,-8 0 0,-9 4 0,-9 6 0,-9 7 0,-9 8 0,-6 9 0,-5 4 0,0 8 1,2 1-1,6 2 0,9 0 0,9-3 0,12-5 0,11-5 1,12-9-1,8-7 0,4-5 0,2-3 0,-5-5 1,-6-1 0,-11-3 0,-9 4 0,-16 3-1,-10 5 0,-12 6 0,-3 3-1,1 6-3,4-3-4,19 11-27,6-13-6,14 5 0,11-10-3</inkml:trace>
  <inkml:trace contextRef="#ctx0" brushRef="#br0" timeOffset="257030.9628">3149 8551 73,'0'0'40,"0"0"-1,25-6 0,11 2-24,10-12-12,20-2-1,14-6 0,13-3 0,4-2-1,0 4-1,-9 3 1,-12 8-1,-23 14 1,-23 15-1,-28 14 0,-27 15 0,-26 11 0,-20 14 1,-15 7 1,-7 7-1,-5 0 1,7-3 0,7-9 0,18-7 0,19-12 1,25-13-2,28-14 0,25-13 0,24-14-1,24-13-1,21-7 0,15-9-2,12-3-3,-7-13-6,13 9-25,-22-8-3,-2 11 1,-25-4-2</inkml:trace>
  <inkml:trace contextRef="#ctx0" brushRef="#br0" timeOffset="257904.574">4109 8814 98,'-36'29'40,"3"-8"0,23 2-1,10-7-34,24-14-3,21-10-2,14-9 1,13-6-2,6-4 2,2-8-2,-5-1 1,-14-3-1,-14 5 2,-22 1-1,-18 2 0,-22 5 1,-16 6-1,-14 10 1,-14 10 0,-4 10 0,0 11 0,6 6 0,9 8 2,16 4-1,20 0 0,19-4 1,27-7-2,19-10-1,22-8 1,16-7-1,7-7 0,0-5-2,-3-4 1,-13 2 0,-14-1-1,-19 5 2,-21 6 0,-28 1 1,-1 23 0,-23 2 0,-11 5 0,-3 4 0,-3 4 0,4-1 0,8-3-1,12-8 0,14-13 0,18-13 0,14-13 0,11-15 0,9-9 0,1-10-1,-1-7 1,-3-4-1,-9 3 0,-10 4 0,-9 10 1,-8 7 1,-6 11-1,-4 12 0,0 11 0,0 0 1,14 9-1,7 1 0,13-3 1,14-1-1,11-4 0,5-4 0,4-3 0,-3-2 1,-5-1-1,-14 1 0,-16 3 0,-19 5 1,-11-1-1,-34 23 0,-3 1 0,-11 11 1,-3 11 0,-3 7 0,8 6-1,10 2 2,16-3-2,22-6 1,20-11-1,19-14 0,13-20 0,8-16 0,5-15 0,-1-15-1,-10-11 1,-16-6-2,-16-4 1,-17 1-2,-17 4 0,-9 11-2,-17 9 0,-1 23-6,-14-4-12,21 24-17,-8 0 0,19 12-1,4 0 2</inkml:trace>
  <inkml:trace contextRef="#ctx0" brushRef="#br0" timeOffset="259386.593">6941 8785 91,'-13'16'40,"0"-7"0,19 5 0,10-11-35,12 0-2,9-8-2,13-2 1,4-6-1,4-5-1,0-5 0,-2-6 0,-11-3-1,-11-2 1,-13 0 1,-16 0-1,-14 4 0,-13 6 0,-14 8 0,-9 11 0,-8 15 1,-4 13 0,-2 11 0,8 10 1,8 6 1,15 6-1,19-4 1,21-6-1,23-9 1,25-13-2,18-14 1,17-10-2,10-10 0,-1-10-1,-7-6 0,-9-2 2,-20-1-3,-15 0 2,-22 6-1,-17 3 1,-17 8 0,-12 10 0,-11 11 0,-7 11 0,-3 8 1,-3 6-1,3 5 2,4 2-2,4-2 2,7-4-2,8-8 2,9-8-2,4-19 0,15 8 0,2-22 1,4-9-1,3-10-1,2-8 1,-1-6-1,0-3 1,-2 0-1,-4 5 1,0 4-1,-2 8 0,2 9 2,2 6-1,2 11 0,4 7 1,2 7 0,1 4-1,1 5 1,0 2-1,-2 4 1,-3 0-1,-7 2 0,-6 2 0,-7 0 2,-6 6-2,-8 1 1,-5 1-1,-7 1 2,1 0-2,-2-6 2,2-1-2,6-8-2,8-10 2,5-10 2,14-10-4,8-16 1,7-8 1,4-9-1,4-8 2,-1-5-3,-2-3 2,-6 0-1,-8 9 1,-7 7 0,-6 9 0,-5 13 0,-2 9 0,0 12 0,0 0 0,13 23-1,7-7 1,9 1 0,9 0 0,10-4 0,4-4 0,2-5 0,1-3 0,-7-2 0,-7-1 0,-11-2 0,-10 1 0,-20 3 0,0 0 0,-18 8 1,-8 7-1,-8 7 0,-5 7 0,0 6 1,2 8 0,7 3 0,13-1-1,12-3 3,16-8-3,14-7 0,13-11 0,10-11 0,3-16 0,0-12 0,-6-9 0,-9-10-2,-11-3 2,-12-5-1,-14 0 0,-10 2 0,-6 6 0,-7 12 1,-2 12-1,0 11 1,4 10-1,5 11 1,8 6-1,10 6 0,11 1 0,11-3-2,6-7-2,15-3-2,-2-15-5,19 9-13,-15-21-16,15 5 2,-17-14-1,7 5 3</inkml:trace>
  <inkml:trace contextRef="#ctx0" brushRef="#br0" timeOffset="259714.1972">9145 8584 107,'0'0'39,"-9"10"1,4 16-1,-10 0-34,0 12-1,-2 5 0,-2 5-2,-1 3 2,0 1-2,1-3 1,4-5-1,4-7 0,6-12 0,7-15-2,9-13 0,10-17 0,4-11 0,6-12 0,2-10 0,2-7 0,-2-2 0,-5 2-2,-4 8 2,-8 8-1,-2 10 2,-1 8-1,1 10 2,3 9-2,7 7-2,6 6 0,10-6-6,24 14-7,3-20-7,43 16-14,8-13-7,39 6-1,13-6 1</inkml:trace>
  <inkml:trace contextRef="#ctx0" brushRef="#br0" timeOffset="260853.0118">10932 8712 82,'-5'12'40,"5"-12"-3,5 12 3,8-13-37,18-1 0,13-6 0,14-4-1,8-6 0,4-5 0,2-6 0,-2-2-1,-9-3 0,-12 2 0,-17 1 0,-18 4 0,-20 10-1,-17 8 1,-23 12 0,-13 15 0,-13 13 1,-2 13 0,-2 5-1,11 11 2,16-1 0,21-3-2,31-7 1,32-13-3,35-10 0,23-16-4,28-5 1,5-21-4,20-1-4,-12-19 1,2 7-3,-32-16 3,-17 6 1,-30-6 6,-27 1 3,-22 13 5,-35 1 4,-10 20 4,-26-1 0,0 27 1,-16 2-2,11 19-2,1 1-2,16 9-3,15-3 1,22-5-3,21-7 1,22-11-2,20-14 0,17-12-1,8-10-1,3-12 0,0-8-1,-10-7 2,-10-4-2,-16-1 1,-12 4 0,-16 10 0,-10 11 0,-14 15 1,-10 21-1,-10 23 1,-11 25 1,-4 25-1,-7 23 1,-4 16-1,-2 11 2,-3 5 0,3-2 1,4-11-2,3-15 1,4-17 0,6-27-1,4-20 2,7-27-3,7-22 0,8-25 0,10-21 0,10-21 0,14-19 0,12-17 0,14-10-2,12 3 0,5-1-4,9 16-5,-4-7-5,26 33-16,-10-2-10,19 24-1,1 0 0,22 11 1</inkml:trace>
  <inkml:trace contextRef="#ctx0" brushRef="#br0" timeOffset="261258.617">13451 8095 77,'1'22'40,"-3"6"-1,-8 3 2,0 13-27,-5 14-11,-1 17-2,-5 11 2,-1 7-2,-1 3 0,0 1-1,5-4-1,3-14-3,18-5-9,-1-31-25,19-11 0,-3-27-1,16-11-1</inkml:trace>
  <inkml:trace contextRef="#ctx0" brushRef="#br0" timeOffset="261445.8194">13177 8626 93,'-21'11'40,"10"-6"1,30 4-1,16-13-36,26-8-3,25-10-2,14-8-2,16-1-6,-7-15-29,13 4 0,-18-10-1,-1 5-1</inkml:trace>
  <inkml:trace contextRef="#ctx0" brushRef="#br0" timeOffset="261789.0238">14208 8021 92,'-24'12'40,"-14"7"-1,8 25 0,-12 4-29,9 18-5,-2 11-1,4 9-2,-4 5 2,4 3-3,-1-7 2,5-4-2,3-11 2,7-14-2,9-16 1,9-21-1,15-21-2,11-19 0,10-14 0,7-11 1,4-10-1,-1-3 1,-1 1-2,-7 9 2,-10 12 1,-11 14-1,-18 21 0,0 0 0,-2 28-1,-8 4 0,2 9-1,4 1-2,10 3-1,2-17-10,30 8-20,-5-25-5,18 1 0,-3-22-2</inkml:trace>
  <inkml:trace contextRef="#ctx0" brushRef="#br0" timeOffset="262116.628">14502 8574 85,'-19'5'39,"18"14"-1,1-9 2,21 4-28,7-5-9,11-2 0,9-6-1,3-2-1,-3-6 0,-1-3 0,-12-6 0,-9-2 0,-14-2 0,-14-1-1,-13 1 0,-10 7 1,-13 6 0,-6 9 0,-5 11 0,-1 12 1,3 11-1,5 10 1,12 1 0,11 4-1,20-4-2,17-11-4,26 1-9,7-27-14,37 4-13,15-22 0,31 0-2,17-18 1</inkml:trace>
  <inkml:trace contextRef="#ctx0" brushRef="#br0" timeOffset="265470.671">16033 8472 55,'14'-13'39,"-14"13"-2,0 0 2,-6 19-16,-4 7-21,-6 7 1,-2 7 0,-4 3 0,3 8-1,-2-3 1,7-1-1,5-5 1,10-7-2,9-8 1,13-11-2,10-12 2,7-15-1,7-11-2,2-9 1,2-9-1,-2-5 2,-6-1-2,-8 1 2,-9 9-2,-6 8 1,-10 11 0,-10 17 0,0 0 1,-16 29-1,3 3 2,0 10-1,1 3 0,5 3 0,6-4 1,10-6-1,11-8 1,12-10-1,9-12 0,6-16 0,4-11-1,0-9 1,-3-8-2,-5-6 2,-9-4-3,-9-1 0,-7 0-2,-10 4-1,0 9-3,-9-6-6,12 17-25,-10-3 2,13 15-2,-5-5 2</inkml:trace>
  <inkml:trace contextRef="#ctx0" brushRef="#br0" timeOffset="265657.8734">17009 8426 74,'9'29'38,"-15"1"-2,0 16 2,-16-3-28,7 15-2,-7-2-2,6 3-3,1-6 0,6-5-3,9-6-2,5-20-7,21-5-26,-2-28-3,17-6-1,-4-21 1</inkml:trace>
  <inkml:trace contextRef="#ctx0" brushRef="#br0" timeOffset="265782.675">17029 8217 83,'-27'4'35,"12"10"-5,18 1-34,9 3-27,15 3-4,14-3 2</inkml:trace>
  <inkml:trace contextRef="#ctx0" brushRef="#br0" timeOffset="266297.4816">17693 8496 89,'-43'12'40,"-2"11"2,-14-2-2,7 5-29,-6 8-7,11 4-1,5 0 1,15 4-1,14-3 0,18-7-1,16-11 0,15-9-2,11-11 0,7-9 0,4-10-2,-2-10 2,-5-6-2,-9-4 1,-12 1-1,-10 0 1,-9 4 1,-8 8 0,-8 14-1,-7 12 1,-1 19 0,-6 21 1,-1 20 0,-1 20-1,-3 17 1,2 12 0,-1 7 0,2 0-1,1-8 2,3-11-1,1-15 0,1-18 1,-1-22-1,-2-21 1,0-23-1,0-19 0,2-18-1,3-18-1,8-18 0,6-15-1,11-10 0,13-7 0,9 6-2,8 2-1,11 16-5,-6-1-17,19 30-13,-8 7 1,10 24-1,-10 6 0</inkml:trace>
  <inkml:trace contextRef="#ctx0" brushRef="#br0" timeOffset="266781.0878">18224 8697 99,'15'-16'38,"-24"-4"1,2 9 0,-19-4-33,4 6-2,-9 5-1,-4 11 1,-6 11-1,1 11 1,-1 2 0,7 7-1,6-2 0,12-3-1,16-12 2,15-6-4,15-15 0,12-11 0,7-6 0,5-11 0,-1-4-3,-3 0 3,-10 5-2,-7 3 1,-16 11 0,-17 13 0,4 17 2,-20 19-1,-7 18 1,-11 16-1,-6 18 1,-5 10 0,0 8 0,1 1-1,3-5 0,9-13 0,4-14 1,7-16 1,8-23-2,1-18 0,12-18 0,-15-29 0,9-11 0,0-17 0,6-16 0,5-13 0,10-12-2,11-2 0,11 0-1,9 2 0,12 11-4,1-4-7,18 27-13,-14-5-12,12 17-2,-8-7-1,9 10 2</inkml:trace>
  <inkml:trace contextRef="#ctx0" brushRef="#br0" timeOffset="266983.8904">18838 7971 114,'-18'10'41,"-16"12"0,2 27-2,-4 14-36,-5 19-1,-2 10 0,3 9-1,6 1 2,8-5-4,12-10 1,10-14-4,19-13-4,1-38-18,29-7-13,-3-28-2,16-6 0,-4-22 0</inkml:trace>
  <inkml:trace contextRef="#ctx0" brushRef="#br0" timeOffset="267436.2962">18945 8516 108,'-27'23'40,"10"12"2,-9-2-2,15 3-33,-5 5-3,9 0 0,6-10-2,9-7 0,9-12 0,10-10-1,6-11-1,5-11 0,3-11 0,4-13-1,0-5 1,-1-6 0,-5 3 0,-8 6-1,-6 12 1,-13 19 0,-12 15-1,-9 44 2,-17 24 0,-14 26-1,-10 26 2,-6 15-2,-5 9 2,2 1-2,2-10 0,5-11 0,8-22 0,7-22 0,9-29 0,9-22 0,5-24 0,7-22 0,7-21 0,8-21 0,7-22 0,8-15 0,11-8 0,5-2 0,6 2-2,3 7 0,4 15-5,-11 5-6,12 34-11,-18 2-10,13 22-9,2 1 1,22 9 0</inkml:trace>
  <inkml:trace contextRef="#ctx0" brushRef="#br0" timeOffset="268122.705">20582 7879 100,'0'0'39,"-16"7"-1,3 19 0,-11 7-35,5 16-1,-4 6 1,0 15-1,-6 9 0,2 11 1,-3 3-1,3 5 1,0-6 1,5-4-2,3-12 1,8-12-1,6-17 0,7-18-1,7-19 0,3-17-1,5-16-1,-1-12 1,0-7-2,-2-10 2,1-7-2,1-4 2,0 5 0,2 5 0,0 11 0,5 10 0,3 16 0,-1 16 0,2 16 0,-4 14 0,-2 10 0,-5 8 1,-8 2-1,-12 2 1,-14-3 1,-9-3-1,-14-8 0,-8-3 0,-7-8 0,-2-11-2,8-6-2,9-17-6,41 7-14,-16-33-15,49 9-4,6-17 2,30 4-2</inkml:trace>
  <inkml:trace contextRef="#ctx0" brushRef="#br0" timeOffset="268309.9074">20908 8501 97,'23'-2'38,"-10"17"1,-27 3 0,-2 19-29,-17-1-4,2 8-1,-4-2 0,5 6-1,6-7-2,10-5-3,13-9 0,6-16-7,24 2-19,-1-27-14,20-5 0,-3-22 0,12-4-1</inkml:trace>
  <inkml:trace contextRef="#ctx0" brushRef="#br0" timeOffset="268419.1088">21009 8157 98,'-38'-16'30,"20"6"-29,10-1-2,21 1-32,17-7-2</inkml:trace>
  <inkml:trace contextRef="#ctx0" brushRef="#br0" timeOffset="268621.9114">21596 7995 111,'-36'52'38,"-10"4"1,7 20 0,0 6-36,5 12-1,5 0 0,3 3-2,6-4 1,3-8-3,6-9-4,-6-26-29,16-8-4,-4-26 1,5-16-1</inkml:trace>
  <inkml:trace contextRef="#ctx0" brushRef="#br0" timeOffset="268793.5136">21278 8408 117,'4'-26'41,"4"2"2,23 21-2,12 3-36,22-3-4,21 4-7,-1-14-12,28 17-9,-16-15-14,9 8-2,-18-5-1,-12 7 1</inkml:trace>
  <inkml:trace contextRef="#ctx0" brushRef="#br0" timeOffset="269823.1268">3086 10152 92,'7'-10'38,"-14"0"-2,7 10 2,-35 9-33,16 14-3,-7 10 0,-2 16 0,-2 10-2,2 4 2,6 3-2,9-3 1,9-9-1,12-12 2,13-19-1,13-17 0,15-25-1,10-14 1,2-16 0,3-11 0,-4-7 0,-7-1-1,-13 0 2,-12 6-2,-18 10 1,-12 11 0,-12 13-1,-9 11 1,-4 12-1,-1 6 1,5 7-1,11 3 1,12-11 0,16 14 0,17-18 1,17-5-1,10-5 0,9 0 0,3 0 0,-2 5 0,-8 6 0,-10 10-1,-15 13 1,-15 12-1,-13 9 0,-12 6 0,-12 4-1,-7 0 1,-2-5-1,4-7 2,2-14-2,10-14 1,12-23 1,16-17 0,15-15 1,8-8-1,3-5 2,2 5-2,-4 6 1,-5 16 0,-7 19-2,-15 19 0,-8 18-2,-4 15-1,-1 10-2,-2 4-3,13 13-10,-7-20-15,28 5-9,1-21 1,22 0-2</inkml:trace>
  <inkml:trace contextRef="#ctx0" brushRef="#br0" timeOffset="270197.5316">5494 9424 72,'-14'0'39,"-4"-7"-2,18 7 2,-26 11-24,27 20-5,-7 10-3,6 20-2,-2 16-2,0 18 0,-3 10-1,1 9-1,1-2-3,0-11 0,7-5-5,-6-31-20,19-6-13,-4-30 2,13-8-3,-8-26 3</inkml:trace>
  <inkml:trace contextRef="#ctx0" brushRef="#br0" timeOffset="270353.5336">5225 10149 111,'-30'-1'39,"7"-12"0,23 13 0,31-31-34,19-4-5,20-12-2,12-15-10,23 4-24,-5-11-3,12 8 0,-13-6-2</inkml:trace>
  <inkml:trace contextRef="#ctx0" brushRef="#br0" timeOffset="270727.9384">6088 9413 97,'-21'42'39,"-8"-1"0,9 19 1,-11 8-34,9 8 0,-2 7-1,2 7 0,1-1-3,7-6 0,4-8-1,8-12 1,6-18-2,10-18 0,9-24 0,10-20 1,5-20-1,4-10 1,-2-10 0,-2-1-1,-3 1 0,-6 8 2,-9 12-1,-7 18-1,-13 19 1,4 26-1,-8 12 0,-2 10-1,5 9-2,2 0-2,10 4-2,2-18-10,25 2-16,-3-29-10,16-6 4,-5-25-2</inkml:trace>
  <inkml:trace contextRef="#ctx0" brushRef="#br0" timeOffset="271039.9424">6521 9997 107,'-15'7'39,"15"12"1,0-19-2,29 14-32,0-16-3,12-4 0,5-8-1,3-4 0,-3-5-1,-4-4-1,-10-5 0,-12-1 0,-13 2 0,-14 1 0,-11 8 0,-13 12 0,-7 15 0,-6 14 1,1 20 0,0 16 0,8 9 0,9 7-1,16-1 0,13-9-2,23-7-4,9-30-14,38 0-12,0-31-10,27-8 1,5-22-1</inkml:trace>
  <inkml:trace contextRef="#ctx0" brushRef="#br0" timeOffset="271445.5476">8365 9434 94,'0'0'38,"-16"23"2,7 18-1,-19 11-34,13 14-2,0 10 0,3 12-1,0 2 0,4 2 0,4-3-4,4-11-1,8 0-10,-5-24-24,13-6-3,-8-22 2,8-7-3</inkml:trace>
  <inkml:trace contextRef="#ctx0" brushRef="#br0" timeOffset="271944.754">8052 10060 90,'-28'-15'37,"28"15"1,0 0 1,22-2-21,16 1-15,22-2-1,18-6-1,15-5 0,10-3-1,5-5 0,0 2-1,-9 1 1,-12 3 0,-18 2 0,-20 2 0,-22 8 0,-27 4 1,0 0 0,-37 2 0,-4 8 1,-12 7 0,-6 7 0,-6 10 0,1 8 1,3 4-1,10 5-1,11-1 1,15-3-1,18-9-1,22-11 0,18-16 1,21-15 0,16-14-1,10-13 1,4-13 0,-1-7-2,-8-5 3,-11-1-3,-16 3 1,-17 7 0,-18 9-1,-16 12 1,-11 16-1,-10 13 1,-4 16-1,-3 12 1,4 12-2,3 3 0,13 7-2,6-7-2,20 5-12,-2-24-18,25 2-4,0-22-2,17-2 2</inkml:trace>
  <inkml:trace contextRef="#ctx0" brushRef="#br0" timeOffset="272459.5606">9396 9941 95,'-21'-10'38,"6"15"1,-11 1-1,11 21-29,-5-1-3,6 14 0,1 4-2,4 3 0,4-2-3,5-1 1,2-8-1,4-6 0,2-9-1,3-12 0,5-11 0,-3-9 0,4-11 2,-1-8-2,0-9 1,1-9-1,-3-7 2,4-6-3,-3-4 2,1 2-1,0 4 0,-1 7 0,3 12 0,-3 11 0,2 15 0,-4 16 0,-3 18 0,-3 10 0,-2 9 0,-5 7 0,-4 6 0,-4 0 0,-4 1 0,-4-1 0,-6-4 0,0-3 0,-4-4-2,-3-3 2,-2-2-1,-2 0 1,0 6-1,-1 4 1,1 8-1,2 7 1,1 5 0,3 3 0,5 2-2,2-9-4,14 3-9,-8-31-12,28 2-10,-8-25-5,16-7-1,1-21 1</inkml:trace>
  <inkml:trace contextRef="#ctx0" brushRef="#br0" timeOffset="272943.1668">9755 10173 86,'24'4'38,"10"-7"1,4-14-1,14 0-24,1-10-11,7-1-1,-3-5 0,-8 2-1,-13 1 0,-14 2-1,-18 3 1,-13 6 0,-19 6 0,-10 4 1,-15 11 0,-7 13 1,-5 11 0,3 14 0,4 11-1,13 5 1,14 1-2,19 2 0,24-8-3,20-12 0,24-8-7,9-30-13,31 3-12,-3-20-10,12-1 5,4-14-3</inkml:trace>
  <inkml:trace contextRef="#ctx0" brushRef="#br0" timeOffset="273610.3764">11477 9964 90,'0'0'39,"0"0"0,-21 12 0,-4 2-30,3 20-4,-6 6-3,3 6 0,-3 2-1,6 1 1,2-7-2,8-5 2,8-9-2,8-11 1,9-15 0,8-12 1,6-13 0,0-8-2,5-10 2,-3-4-2,-5-5 2,-4 0-2,-8 7 1,-5 5-1,-4 10 0,-3 5 0,-5 10 1,5 13-1,0 0 1,-3 15 0,10 0 0,5 4 0,8-4-1,9 3 1,9-7 0,6-6 0,6-7 0,3-5-1,1-7 1,-3-1 0,-6 0-1,-8-2 1,-8 4 1,-7 1-2,-12 8 0,-10 4 0,-7 26 0,-5 4 0,-7 9 0,-4 11 0,2 4-2,-1 6 0,6 4-3,5-14-1,22-1-9,-4-32-9,33 1-15,-5-24-3,18-7 1,-4-21-1</inkml:trace>
  <inkml:trace contextRef="#ctx0" brushRef="#br0" timeOffset="273944.4098">12162 10089 108,'-18'22'38,"20"7"3,3-19-2,20-1-35,15-12-1,14-6 0,7-10-1,3-3 0,-5-4 0,-6-2-1,-11 0 0,-16 2 0,-16 3-1,-15 2 1,-11 6-1,-12 6 0,-10 9 1,-5 11 0,-3 12-1,-1 10 1,4 8-1,9 9 0,9 3-1,14-2 0,18-3-3,13-12-1,24-2-8,6-29-15,35 2-12,-2-23-2,18-3 2,-7-15-1</inkml:trace>
  <inkml:trace contextRef="#ctx0" brushRef="#br0" timeOffset="274291.4309">13069 9921 118,'-36'1'42,"-21"2"0,5 29-2,-7 1-36,6 12-1,-1 7-1,11 5 2,12 0-4,15-5 0,18-7 0,17-13 0,14-14 0,14-17 0,11-13 0,5-14 0,1-8 0,-4-9 0,-8-6 0,-9 0 0,-10 4 0,-12 9 0,-13 12 0,-8 24 0,-11-3 0,-3 22 0,-3 15-2,0 8-2,4 8-1,3-4-2,20 4-8,-7-27-12,32 5-14,-5-23-2,22-6 2,-2-21 2</inkml:trace>
  <inkml:trace contextRef="#ctx0" brushRef="#br0" timeOffset="274603.4349">13582 9900 110,'-28'-18'41,"4"22"1,-17 1-1,12 15-36,-11 9-2,4 7 0,7 2-2,8 0 1,12-2-2,13-7 1,14-6-1,13-10 0,10-6-1,5-3 1,-1-3-1,-4 1 1,-9 2 0,-9 3-1,-12 4 1,-12 7-1,-12 1 1,-9 2-1,-4 3-2,-4-2 0,6 5-5,-7-17-8,26 14-18,-8-20-6,13-4-2,20-6-2</inkml:trace>
  <inkml:trace contextRef="#ctx0" brushRef="#br0" timeOffset="274962.2395">13935 9938 82,'0'10'42,"-17"8"0,4 16-1,-13-12-12,6 24-25,-3 3-2,5 4 0,4-4-1,11-3 0,9-10-1,9-9 1,8-15-1,8-13-2,9-14 3,7-13-2,3-8 1,-3-7-1,-3-4 2,-5 0-2,-9 7 1,-11 8 1,-9 12-1,-10 20 0,-16 0 0,-4 20 0,-1 11-1,-1 6 0,7 6-3,2-8-2,20 9-10,-10-24-14,29 5-13,-1-20 1,17-2 1,0-18 1</inkml:trace>
  <inkml:trace contextRef="#ctx0" brushRef="#br0" timeOffset="275289.8437">14527 10088 99,'1'-11'38,"-1"11"2,-9 18-1,9 6-33,-15 10-3,0 13 1,-4 3-2,3 5 0,0-5-1,3-4 2,3-11-3,4-11 3,6-24-2,0 0 0,19-24 1,-3-9-2,5-14 2,4-6-2,2-8 2,-1-2-2,-1 4 2,-4 5-1,-3 8 0,-2 8-1,-3 10 1,-5 13-1,3 10-2,-11 5-2,25 13-6,-13-14-7,19 19-10,-11-16-14,25 7-1,5-15 0,22 8 1</inkml:trace>
  <inkml:trace contextRef="#ctx0" brushRef="#br0" timeOffset="275789.0501">15096 10208 72,'-17'4'39,"-2"-6"-2,19 2 3,5-10-20,20 5-15,10-7-3,17-3 1,6-3-2,5 1 0,-2-3 0,-5 1 0,-10-1-1,-12 1 1,-18 3-1,-17 5 0,-19 4 0,-11 3 1,-15 3 1,-6 9 1,-8 5 0,1 9 0,0 7 0,9 10 0,10 2-1,14 6 0,19 0-2,18-3-1,20-3-5,14-12-2,31 3-15,3-26-13,30 0-6,-3-18 1,17 4-1</inkml:trace>
  <inkml:trace contextRef="#ctx0" brushRef="#br0" timeOffset="276569.0601">17130 10083 95,'-18'-21'38,"-2"11"2,-14-5-2,7 12-34,-17 3 0,1 12 0,-4 9-1,1 15-2,0 6 1,5 9 2,4 2-3,13 3 2,11-7-2,14-4 1,18-13-2,13-12 2,17-15-2,12-15 0,8-10 1,1-9-2,-4-6 1,-4-6-1,-14-1 1,-12-1-1,-16 4 2,-14 4-2,-12 3 0,-8 6 1,-8 6 0,-2 5 0,0 7 0,4 6 1,6 3-1,14-1 1,-1 13-1,18-5 1,14-2 0,10 1 0,5 2-1,2 2 1,-1 5 0,-3 6-2,-10 8 0,-12 7 2,-15 6-2,-12 4 1,-9 2-1,-6-2 1,-5-6-1,2-5 3,2-12-1,7-10 0,14-14 0,-6-14 0,18-13 2,9-13-2,9-6 2,6-6-3,4-2 0,0 3 0,0 4 0,-3 8 0,-2 11 0,-6 5-7,3 20-6,-18-9-7,19 25-9,-17-7-13,27 10 1,7-9-1,23 4 3</inkml:trace>
  <inkml:trace contextRef="#ctx0" brushRef="#br0" timeOffset="277130.6673">19175 9633 78,'-16'22'38,"-12"9"0,3 24 0,-9 5-28,9 17-2,-6 4-3,9 9 0,0-1-4,6 0 0,7-8-2,4-14-1,10-4-9,-7-24-25,17-5-3,-8-21 3,8-6-3</inkml:trace>
  <inkml:trace contextRef="#ctx0" brushRef="#br0" timeOffset="277302.2695">18738 10294 105,'-30'-15'40,"30"15"3,-4-24-5,29 11-32,23-6-4,16-8-3,13 1-2,5-10-4,19 13-23,-12-15-9,6 11 2,-15-7-2</inkml:trace>
  <inkml:trace contextRef="#ctx0" brushRef="#br0" timeOffset="277692.2745">19727 9570 108,'-39'20'40,"2"21"1,-12 4-1,4 20-35,0 6 0,4 11 0,0 3-3,6 3 1,4-5-2,10-6 0,8-10-1,11-12 1,9-14-2,12-17 2,11-17-2,11-16 1,9-14 2,2-10 0,1-5-2,-1-3 0,-5-1 0,-7 8 0,-8 6 0,-10 15 0,-12 13 0,-8 13 0,-4 10 0,-7 7 0,2 8 0,-1 3 0,8 1-8,2-8 0,21 6-10,-4-26-14,22 4-10,-2-17 3,13-2-1,-6-17 0</inkml:trace>
  <inkml:trace contextRef="#ctx0" brushRef="#br0" timeOffset="278035.4789">20111 10187 100,'-29'-7'37,"13"19"4,-9-2-4,17 11-23,0-3-10,17 4-1,14-7 0,17-5-3,9-8 1,6-8 1,5-10-1,4-5 0,-5-8 1,-10-2-1,-16-3 0,-13 4 2,-18 5-2,-13 9 0,-16 9-1,-15 13 2,-8 15-2,-7 14 0,-2 13 0,4 6 0,12 2 0,18 0 0,25-9 0,23-12 0,31-12-8,15-26-4,35 2-9,-7-30-12,25 3-7,-8-18-4,5 1 2,-10-12 1</inkml:trace>
  <inkml:trace contextRef="#ctx0" brushRef="#br0" timeOffset="279252.2945">2914 11646 68,'0'11'37,"11"9"0,-1-9-2,16 4-29,3-9-1,13-1 1,2-11-3,6-3 0,-5-9 0,-1-1-2,-8-7 1,-11 2-1,-13-1-1,-14 4 0,-18 4 1,-10 5-1,-11 8 0,-8 5 0,-7 9 1,0 9 1,1 7-1,5 6 2,11 8-2,9 1-1,16 1 2,16-3-3,19-7 1,18-8-3,24-6 0,11-18-8,27-3-25,-4-19-2,17-2 1,-5-16-2</inkml:trace>
  <inkml:trace contextRef="#ctx0" brushRef="#br0" timeOffset="279595.4989">3938 11433 82,'-50'28'37,"4"16"0,-11 2-2,4 15-30,1 4-3,8-1-1,7-5-1,9-8-2,11-8-1,6-22-7,19-6-25,-1-30-2,16-8 1,-4-17 1,11-3 27,-14-7 7,-5-3 3,-4 10 7,-18-2 26,8 23 3,-16 5 0,9 20 1,-11 3-28,16 15-3,10-2-4,17 2 0,19-6-3,18-8-3,18-9-1,14-20-6,26-5-24,-4-25-8,12-1 3,-11-17-3</inkml:trace>
  <inkml:trace contextRef="#ctx0" brushRef="#br0" timeOffset="279767.1011">4666 10976 95,'-54'37'37,"3"29"1,-8 12-2,12 19-30,1-2-4,11 4 0,13-5-2,11-10-2,15-8-4,0-26-23,22-9-10,-7-22 0,6-8-1</inkml:trace>
  <inkml:trace contextRef="#ctx0" brushRef="#br0" timeOffset="280469.1101">4356 11518 92,'-7'-28'39,"19"11"2,3-8-2,20 7-32,4 2-2,13 3-2,5-2 0,5 4-1,-3 4 0,-4 7-2,-8 9 1,-12 12 0,-13 8-1,-11 6 1,-13 9-1,-8 6 1,-8 0 0,-8 3 0,0-6-1,0-8-1,4-8 1,5-11-1,17-20 1,-13 0 0,18-20 0,10-13-1,3-8 1,4-6 0,3-4 0,-1 2 1,-1 5-1,-2 6-2,-1 7 2,-1 10 0,2 8 0,4 7 0,2 5 0,8 0 0,7 0 1,4-1-1,4-1 0,-1-1 0,-5 0 0,-6-2 1,-9 3-1,-10 2 0,-19 1 0,0 0 0,-18 19 1,-11-1-1,-6 5 1,-5 8 0,-5 7 0,2 3 1,6 2-1,9 1 1,15-7-1,13-6 1,17-14-2,16-13 0,14-19 0,11-13-1,6-12 1,-1-9-1,-9-1 0,-3-1 0,-15 5 1,-11 8-1,-12 11 1,-11 14 0,-2 13-1,-15 10 0,5 12-3,-3 1-3,11 16-8,-13-11-4,25 16-13,-14-10-10,23 5-1,1-12 4</inkml:trace>
  <inkml:trace contextRef="#ctx0" brushRef="#br0" timeOffset="281171.1191">6767 10988 66,'9'-28'41,"-11"-4"-3,6 14 3,-13 1-20,9 17-14,-15 7-3,5 19-1,-4 14-1,1 16-1,-3 14 1,1 13-1,-2 7 0,2 2 0,2-6 0,2-8 1,4-12-1,3-14 2,4-17-2,3-15-1,-3-20 0,15-5 1,-7-15-1,3-9-1,-2-10 2,2-5-2,1-6 1,2-2-1,4 3 1,1 6 0,3 9-1,3 8 1,4 15 0,1 11-1,0 10 1,-1 14 0,-4 10 0,-4 6 0,-8 6 0,-11 1 2,-12 3-3,-13 2 3,-11-1-3,-9-8 0,-2-4-2,-4-14-1,11-10-1,1-22-10,37 7-14,-10-40-13,33 0 3,8-18-1</inkml:trace>
  <inkml:trace contextRef="#ctx0" brushRef="#br0" timeOffset="281327.1211">7265 11235 91,'0'23'39,"-2"18"-2,-15 0 2,1 11-34,-3 1-3,1 1 0,3-3-1,4-8-3,11-7-5,-6-21-27,24-6-4,-1-22-1,14-9-1</inkml:trace>
  <inkml:trace contextRef="#ctx0" brushRef="#br0" timeOffset="281498.7233">7336 10923 93,'-31'-12'36,"16"10"2,15 2-4,-4-16-47,32 8-21,9-12-1,21-1-3,2-8 1</inkml:trace>
  <inkml:trace contextRef="#ctx0" brushRef="#br0" timeOffset="281701.5259">7884 10885 97,'-7'58'37,"-13"-3"2,11 9-1,-4-3-34,4 10-2,0-1 0,2 1-1,1 0 0,2-8-2,3-4-1,-2-14-3,11-1-23,-10-32-12,13-7 2,-9-21-2</inkml:trace>
  <inkml:trace contextRef="#ctx0" brushRef="#br0" timeOffset="281857.5279">7761 11273 99,'-22'-3'41,"-7"-4"1,29 7-1,-17 3-33,34 1-4,24-10-2,18-8-4,21-3-3,8-15-10,27 13-11,-14-13-15,12 11-2,-15-3 0,-4 13 1</inkml:trace>
  <inkml:trace contextRef="#ctx0" brushRef="#br0" timeOffset="282637.5379">9111 11266 86,'-7'-16'40,"-12"1"-1,1 17 2,-11 4-36,-4 13-1,-4 8-1,2 13-1,1 8 0,5 5 0,8 0-1,13-2 2,15-7-1,18-7-1,16-16-1,13-13 0,11-17 1,4-11-2,2-14 1,-4-7-2,-11-6 2,-11-2-1,-18 0 0,-15 4 0,-12 6 1,-10 8 0,-7 11 0,-8 10 0,1 7 1,1 6 0,10 4 0,13-7 0,7 15 1,21-12-1,10-5 0,11-2 0,5-1 0,2 0 0,-5 5 0,-7 7 0,-13 7-1,-16 13 1,-14 5-1,-12 7 0,-9 4 0,-8-1 1,2-1-1,0-10 0,12-8 0,14-23 0,15-6 0,21-20 0,16-15 1,12-7-1,4-5 0,1 1 0,-9 6 0,-9 11 1,-18 18-1,-17 15 0,-20 15 1,-11 17-1,-9 9 0,-1 3-1,6 3-2,4-7-2,20 1-9,1-25-5,36 7-11,-3-28-12,24-2-1,0-14 0,16 2 3</inkml:trace>
  <inkml:trace contextRef="#ctx0" brushRef="#br0" timeOffset="282949.5419">11032 10923 79,'0'0'40,"-3"17"-2,7 9 1,-8 0-19,0 21-19,-4 11 0,-1 11-1,-5 9-1,-2 3 0,4-3-2,2-9-2,18-3-28,-3-22-6,15-10 0,0-24-1</inkml:trace>
  <inkml:trace contextRef="#ctx0" brushRef="#br0" timeOffset="283121.1441">10893 11378 95,'-41'-3'39,"19"5"1,10-8-1,27-5-35,19-7-4,25-7-3,25-2-3,0-11-31,23 5-2,-5-9 0,4 7-1</inkml:trace>
  <inkml:trace contextRef="#ctx0" brushRef="#br0" timeOffset="283495.5489">11678 10860 94,'-17'4'40,"-9"0"0,8 21-1,-7 2-31,6 14-5,-2 7 0,3 13-1,-4 6 0,0 8 0,-4 0-1,3-2 0,0-8 1,5-7-1,4-11 0,6-16 0,11-16-1,13-19 1,16-18-1,13-16 0,7-11 0,3-5 0,3-3 0,-1 2 0,-7 9 1,-10 13-1,-12 17 0,-16 19 0,-10 16 0,-9 14 0,-7 11 0,-2 7-1,1 3-2,1-7-1,12 0-5,-1-25-8,31 6-12,-7-29-13,21-6 1,-3-21-1,13-3 2</inkml:trace>
  <inkml:trace contextRef="#ctx0" brushRef="#br0" timeOffset="283823.1531">12017 11272 97,'-19'33'40,"2"-6"1,21 5-1,18-13-36,10-7-1,13-13 0,15-10-2,5-10 1,0-7-1,-5-5 0,-10-4 0,-15-1-1,-15 2 1,-20 5-1,-17 9 1,-14 8-1,-11 12 1,-10 13 0,-3 16 0,-3 15 0,7 11 0,11 3 0,17 4 0,20-3-2,16-9-2,26-3-6,8-27-6,35 4-8,-6-29-14,32 3-6,3-19 0,22-2 1</inkml:trace>
  <inkml:trace contextRef="#ctx0" brushRef="#br0" timeOffset="284618.7633">13480 11205 89,'14'22'39,"-11"-6"1,15 6 0,-8-9-37,18-7-1,7-5-1,4-7-1,5-8 0,1-4 0,-3-5 0,-7-3 0,-11 1 0,-12 1 0,-15 2 0,-13 4 0,-15 9 1,-14 8 0,-11 9 0,-8 13 1,-2 12 0,5 10 1,9 3-1,15 5 1,21-3-1,24-4 0,25-9-1,24-11-1,23-17 1,16-12-1,10-11 0,1-8 0,-4-6 1,-11-2-1,-16-3 0,-13 2 0,-24 3 0,-16 7 0,-17 6 0,-14 7 0,-10 10 1,-10 10-1,-5 10 0,-4 8 0,1 6 1,0 5-1,5-1 0,7-1 1,8-5-1,6-7 0,9-10 1,1-15-1,30-2 0,4-17 1,6-9-1,6-5 0,1-5 1,1-5-1,-2 3 0,-4 4 0,-10 9 0,-11 12 0,-11 15 0,-10 13 1,-5 13-1,-6 12-1,0 9 0,2 3 0,8 3-3,7-7 0,17-4-3,9-17-2,25 0-8,-6-31-16,26 2-7,-8-21 1,10 0 0</inkml:trace>
  <inkml:trace contextRef="#ctx0" brushRef="#br0" timeOffset="284946.3675">14934 11277 95,'-16'-17'39,"-24"0"2,3 22-1,-10 3-33,4 14-2,-2 7-1,11 6-2,10 0 0,13-2 0,16-7-1,15-11 0,14-13 0,17-17-1,12-15 1,4-11-1,1-10 0,-2-9 0,-8-7 1,-5-1 0,-14 1 0,-12 8 1,-14 13-1,-9 14 1,-13 16-1,-8 20 1,-9 22-2,-8 19-2,-6 18 1,-2 9-1,7 8-3,4-5-5,22 7-6,-5-23-4,32 11-12,0-25-9,31-3-2,8-16 2</inkml:trace>
  <inkml:trace contextRef="#ctx0" brushRef="#br0" timeOffset="285445.5739">15895 11384 64,'17'-35'38,"10"9"-1,-6-8 2,10 15-27,-19-6-3,-4 13-3,-8 12-1,-21-7-1,-6 15 0,-7 14-1,-9 8 0,-1 11 0,-1 7-1,7 5 0,9-3 0,14 1 0,17-8-1,15-9 0,19-12 0,12-14-1,11-15 1,6-10-1,0-10 0,-8-9-1,-7-5 1,-12-4 0,-13-2 0,-12 1-1,-12 2 1,-12 8-1,-7 9 1,-5 6-1,-1 12 1,1 9-3,7 9 0,8 5-3,18 10-8,2-16-7,32 16-11,0-20-8,23 0-1,3-16 1</inkml:trace>
  <inkml:trace contextRef="#ctx0" brushRef="#br0" timeOffset="285663.9767">16807 10908 100,'-20'-43'41,"1"20"1,-20 3-4,3 23-31,-10 20-5,-1 20-1,-5 20 1,1 13-1,4 11-1,11 6 0,10-2-1,8-5-2,16-7-2,4-23-8,26 1-12,-12-33-14,17-6-1,-15-23-2,5-5 3</inkml:trace>
  <inkml:trace contextRef="#ctx0" brushRef="#br0" timeOffset="285804.3785">16307 11369 99,'-25'-9'42,"7"-11"0,18 20-1,29-26-35,17 8-6,20 6-6,5-17-10,21 18-10,-15-12-15,4 12-1,-16-7-1,-7 14 1</inkml:trace>
  <inkml:trace contextRef="#ctx0" brushRef="#br0" timeOffset="286459.5869">17837 11375 30,'17'-7'36,"-6"-8"1,-1 2-1,-12-12-14,2 25-5,-20-27-5,0 23-4,-13 0-2,-4 13-2,-10 9 0,1 13 0,-4 9-1,4 6 0,8 4 0,10-1 0,12-2-1,17-6 1,15-10-2,15-14 0,17-13-1,12-13 1,7-13-1,5-7 0,-4-9 0,-4-5-2,-8-3 2,-9 1 0,-13 6 0,-11 7 0,-10 9 1,-10 11-1,-3 12 0,-4 14 0,-1 12 0,1 9 0,7 8-2,1-1-2,16 7-8,-1-20-7,29 9-11,-7-21-11,21-3 1,7-15-3</inkml:trace>
  <inkml:trace contextRef="#ctx0" brushRef="#br0" timeOffset="287177.1961">19321 11450 71,'14'-28'37,"2"8"0,-14-2 2,-2 22-31,-13-16-1,0 21-1,-9 2-1,-3 10 0,-6 5-2,0 9 1,-3 4-2,4 3 0,1-1 0,5-3 0,6-4-1,8-7-1,5-10 1,5-13-1,13-10 1,5-12-1,7-12 1,4-5-1,1-6 0,2-6 0,1 2 0,-5 2 0,-3 7 0,-5 7 0,-6 12 1,-14 21-1,10-9 1,-12 22-1,-5 7 0,2 10 1,-2 1 0,5 4-1,5-4 1,9-5-1,12-11 1,12-11 0,12-10 0,5-12-1,7-6 1,4-6 0,-4 0-1,-7 1 1,-10 5-1,-11 9 0,-17 11 1,-15 4-1,-2 31 1,-16 2-1,-8 8 0,-1 8 0,-2 4-1,3-1 1,15-3-4,3-10-1,25 1-9,1-28-6,30 7-10,-9-25-9,22 0 0,-10-13-3,3-1 4</inkml:trace>
  <inkml:trace contextRef="#ctx0" brushRef="#br0" timeOffset="287504.8003">19909 11421 104,'-17'3'39,"19"12"1,-2-15-4,24 18-31,8-15-2,15-2 0,7-7-2,1-1 1,0-5-1,-6-3-1,-6-1 1,-11-3 0,-15 1-1,-15-1 1,-15 3-1,-10 2 1,-11 5-1,-8 7 0,-7 9 1,-2 7-1,0 11 0,4 8 1,10 5-1,10 3 1,18-3-1,18-8 0,21-7-1,20-15-3,23-8-3,5-24-8,25 5-11,-14-22-12,13 0-2,-14-13-1,1 3 2</inkml:trace>
  <inkml:trace contextRef="#ctx0" brushRef="#br0" timeOffset="287692.0027">20829 10881 120,'-28'29'40,"-12"9"-1,6 24-2,-2 6-34,3 8-3,4 6 0,1 1-3,5-2-1,2-12-4,15 2-10,-13-26-17,18-4-4,-8-23-1,14-7 0</inkml:trace>
  <inkml:trace contextRef="#ctx0" brushRef="#br0" timeOffset="288128.8083">20490 11322 102,'0'0'39,"4"11"1,17 3-1,5-9-34,9-3-1,7-3-2,3-2 1,-2 0-1,-3 3 0,-10 3 0,-7 7 0,-14 6-1,-10 6 0,-8 5 0,-6 3 0,-5 4-1,-1 0 0,-1 0 1,2-3 1,5-3-2,5-6 0,8-9-1,2-13 1,12 3 0,3-15 0,4-10 0,3-7-2,-1-6 3,-2-6-1,0-1 0,-2-3 0,0-1 1,1 2-1,1 6 0,2 4 0,2 9 0,3 4-1,2 8-2,0 7-1,2 10-5,-9-3-6,11 18-7,-19-17-11,14 12-7,-10-10-1,9 8 2</inkml:trace>
  <inkml:trace contextRef="#ctx0" brushRef="#br0" timeOffset="288456.4125">21189 11406 95,'-16'37'39,"-5"-12"1,20 4-1,-1-11-28,18-8-7,12-13-1,11-8-1,6-10 0,3-4-1,-2-5 0,-5-5 0,-11 0-1,-13 3 1,-15 7-1,-12 5 1,-15 9 0,-11 12 0,-11 11 0,-2 16 0,-7 11 0,6 9 1,7 2-1,12 2 0,17-3-1,16-10 0,20-8-3,14-18-3,26-4-8,-2-21-3,30 11-12,-3-19-12,26 3 0,1-10-2,21 4 4</inkml:trace>
  <inkml:trace contextRef="#ctx0" brushRef="#br0" timeOffset="289345.6239">22342 11296 90,'-29'1'39,"7"12"-2,-8 0 2,11 12-29,-4 5-7,5 10 1,-1 4-1,3 4-1,1-1 0,2-2 3,1-7-3,3-7 2,2-11-3,7-20 0,0 0 0,0 0 0,19-30 0,-5 0-3,1-8 3,2-7-3,2-3 3,1 1-1,-2 3 0,0 6 0,-1 7 0,-1 7 0,-1 9 0,3 9 0,4 7-1,4 5-1,5 3-1,4-1-1,9 4-1,0-6-1,12 4-2,-9-10-1,6 5 0,-13-10 0,0 6 2,-14-5 3,-9-1 2,-17 5 4,0 0 2,0 0 3,-28 5 2,7 12 0,-11-1 0,4 13-1,-7 2-2,5 7-1,0 3-1,5 4 1,5-2-3,10-3 2,7-5-3,13-8 2,10-10-2,13-10 1,11-14-2,11-12-2,6-9 2,1-12-1,0-5 1,-2-5-1,-7-3 1,-10 3 0,-12 7 0,-12 12 0,-13 13 1,-6 18-1,-19 7 0,-4 18 0,-5 11 0,0 5 1,5 3-2,7-3 0,12-6-1,9-12-3,19-5-2,8-25-6,23 1-6,-11-30-8,22 6-10,-15-20-2,11 0 0,-14-15 3</inkml:trace>
  <inkml:trace contextRef="#ctx0" brushRef="#br0" timeOffset="289532.8263">23515 11016 98,'-3'-31'39,"3"31"2,-19 6-3,2 32-22,-13 10-10,0 17-4,-4 10-1,1 8-1,-2 3 0,0-6-1,7-3-1,2-14-2,14 2-11,-11-34-14,23-2-12,0-29 1,11 2 0,3-22-2</inkml:trace>
  <inkml:trace contextRef="#ctx0" brushRef="#br0" timeOffset="290281.6359">23396 11465 101,'-6'26'38,"-4"-7"1,16 7 0,-3-11-34,19-3-1,11-10-1,12-9-1,3-8 0,3-2 0,-3-8 0,-4-2-1,-11-3-1,-6-1 0,-14 2 1,-13 4-1,-9 4 1,-10 5 0,-6 10 0,-9 9 0,-7 10 0,-3 14 0,-1 8 0,5 8 0,6 2 0,11 1 0,14-4-1,16-6 0,17-9 1,19-14-1,14-11 1,10-9-2,3-8 2,-1-3-2,-6-2 2,-10 2-2,-13 4 1,-16 7 0,-13 9 0,-16 8 0,-13 8 0,-7 7 2,-2 3-2,-2 2 1,2-1 1,6-5-2,7-8 0,14-16 0,0 0 0,20-8 0,8-17 0,5-10 0,6-8 0,0-4 0,1 0 0,-1 2 0,-6 6 0,-4 9 0,-6 9 0,-1 12 0,-1 11 0,0 4-4,8 9-1,1-6-5,17 14-4,-14-16-5,25 18-9,-20-19-10,16 11-2,-15-10 1,-3 5 39,-3 6 7,-19-11 6,11 14 6,-25-21 9,9 16 9,-9-16 5,0 0-1,-11 6-36,11-6-4,-8-13-3,0-2-7,8 15-6,-21-25-5,21 25-9,-35-20-11,8 12-3,-16-7-1,-6 1 2</inkml:trace>
  <inkml:trace contextRef="#ctx0" brushRef="#br0" timeOffset="291451.6509">2023 12974 54,'0'0'38,"-18"-13"-2,18 13 0,-23 6-18,12 6-14,0 3-1,1 4-2,1 8 0,1 2 0,2 2 0,4-1 0,1-5 0,3-3 1,4-9 1,4-6-1,3-13 0,8-7 0,3-13 0,2-4-1,-1-5 0,-2 2 0,-4 4-1,-9 8 1,-10 21 1,-15 1 0,-8 22-1,-6 10 2,-2 2-2,2 3 1,6-4-1,8-10 0,16-12-3,12-19-5,19-10-9,-4-26-10,16 6-13,-12-16-3,3 0-2,-9-8 1</inkml:trace>
  <inkml:trace contextRef="#ctx0" brushRef="#br0" timeOffset="302886.5975">3027 12476 56,'12'-16'38,"6"7"-1,-10-3 0,3 12-28,-11 0-4,0 0-1,-2 25 0,-8 4-1,-10 8 0,-4 14-1,-8 6 0,-4 15 1,-8 5-1,2 4 1,-1-1-1,7-4 1,7-8-2,11-7 1,17-14-2,16-13 1,21-16-2,18-10 1,15-8 0,10-6-2,8-3 0,1-8-3,3 9-14,-19-15-12,1 11-6,-21-8-4,-4 5 2</inkml:trace>
  <inkml:trace contextRef="#ctx0" brushRef="#br0" timeOffset="303105.0003">3776 12904 89,'-15'17'39,"6"14"0,-12-4-1,4 10-36,0 3-3,6 3 1,6-1-3,5-12-6,20 3-30,-2-21 1,17-3-2,-1-19 1</inkml:trace>
  <inkml:trace contextRef="#ctx0" brushRef="#br0" timeOffset="303276.6025">3792 12446 80,'-16'-6'36,"4"3"-2,12 3-7,22 14-55,5-11-6,13 9-2,0-6 1</inkml:trace>
  <inkml:trace contextRef="#ctx0" brushRef="#br0" timeOffset="303760.2087">4212 12860 73,'2'40'39,"-10"-11"-1,8 1 2,-13-10-35,12-1 0,-1-7-1,3-2-1,-1-10-1,0 0-1,0 0 0,11 4 0,-6-17 0,4-5-1,2-6 1,-1-4 0,3-6 0,0-2 0,2 0 0,-3 3 0,0 7 0,-4 5 0,0 8-1,-8 13 1,15 4-1,-7 8 1,-1 6-1,4 1 1,1 0-1,6-1 0,3-4 0,3-6 0,4-6 1,0-3-1,1-7 0,1-2 1,-2-2-1,-4 0 1,-4 2-1,-5 7 0,-5 6 0,-4 9 0,-6 8-1,-5 7 1,-2 4-2,0 3 1,5 2-2,0-8-1,11 1-5,-9-29-10,39 20-13,-13-31-7,18 1 0,-6-19 0</inkml:trace>
  <inkml:trace contextRef="#ctx0" brushRef="#br0" timeOffset="303916.2107">5024 12817 72,'7'13'38,"-20"1"0,4 19 2,-15 1-24,7 5-11,1 1-3,3-2-1,6 0-3,4-13-3,19 0-20,-16-25-13,31 1 0,-11-23-3,12-2 2</inkml:trace>
  <inkml:trace contextRef="#ctx0" brushRef="#br0" timeOffset="304041.0123">5094 12506 86,'-25'-31'38,"13"11"-2,4 2-3,8-2-66,29 6-2,2-9-2,23 6-1</inkml:trace>
  <inkml:trace contextRef="#ctx0" brushRef="#br0" timeOffset="304243.8149">5586 12301 90,'-21'37'39,"6"17"0,-12-1 1,12 18-37,-8 5 1,5 9-2,1-1 0,3 0-1,2-7-2,3-9-2,7-7-5,-9-27-16,21-1-17,-10-22 1,12-7 1,-7-20-1</inkml:trace>
  <inkml:trace contextRef="#ctx0" brushRef="#br0" timeOffset="304431.0173">5357 12741 92,'-21'-21'39,"21"21"2,0 0-3,0 0-33,29 7-3,6-1-1,9 0-3,6-3-1,7 8-5,-10-17-20,12 17-12,-15-9 0,6 9 0</inkml:trace>
  <inkml:trace contextRef="#ctx0" brushRef="#br0" timeOffset="304805.4221">5959 12815 88,'0'0'39,"-18"-14"0,18 14-1,-27-7-32,7 6-1,-8 3-1,-3 9-1,-5 6 0,-1 8 0,-2 4-1,7 6 0,3-1 0,8 1 0,12-5-1,13-7 0,15-11 0,10-11-1,10-9 0,8-11 0,3-7-1,0-7 1,-2-2-1,-7 0 1,-8 4-1,-7 4 1,-10 14-1,-16 13 1,0 0 0,-8 30 0,-4 1-1,-2 4-1,7 6-1,1-4-2,10 2-5,1-25-7,28 6-8,-10-32-11,26-3-4,-4-22-2,18-7 3</inkml:trace>
  <inkml:trace contextRef="#ctx0" brushRef="#br0" timeOffset="304992.6245">6633 12363 86,'-5'-22'41,"-1"32"0,-17 13 1,2 29-35,-11 14-2,-1 17-2,0 6-2,3 2-1,5-2-2,4-10-3,9-3-5,-8-27-14,21-3-18,-8-26 1,13-9 0,-6-11 2</inkml:trace>
  <inkml:trace contextRef="#ctx0" brushRef="#br0" timeOffset="305289.0283">6347 12770 92,'0'0'40,"-14"-16"2,18 27-1,-4-11-34,23 18-3,5-15-2,9-4 0,9-6-2,6-6 0,2-2-1,2-3-1,-4 3 0,-10 2-1,-5 7 0,-11 8 0,-7 10 1,-11 9 1,-8 10 1,-5 7 1,-5 6 0,-2 4 0,-2 1 1,2-3-1,0-3-1,4-9-3,10 1-10,-2-35-8,9 26-12,-9-26-8,27-9 0,-12-12 1</inkml:trace>
  <inkml:trace contextRef="#ctx0" brushRef="#br0" timeOffset="305429.4301">6947 12489 98,'-10'-27'40,"-9"6"-5,-4 5-15,11 20-55,-5-15-5,17 11-3,-11-6 2</inkml:trace>
  <inkml:trace contextRef="#ctx0" brushRef="#br0" timeOffset="306334.2417">7434 12717 70,'-17'-6'39,"-12"-7"-1,5 15-1,-10-12-32,5 8 0,-6 2-1,5 10 1,-2 8-1,3 12 0,3 5-1,7 7 0,6 1-1,12 0 0,10-2-1,11-9 1,11-10-2,11-14 1,8-15-1,5-9 0,1-10 0,-4-9 0,-8-5 0,-7-3-1,-14-1 1,-12 1-1,-15 8 1,-11 4-1,-8 9 1,-7 5 0,0 9 0,1 6 0,4 7 0,9 6 1,11 1-1,15 2 0,13-4 1,16-2-1,11-2 1,7-3 0,3-2 0,-2 1 0,-6-1 0,-8 2 0,-13 6 0,-14 8 0,-17 7-1,-12 10 1,-10 9-1,-6 4 0,-5 5 0,1-1 1,5-3-1,7-7 1,13-14-1,13-15 0,16-18 1,10-16-1,11-13 1,8-10-1,2-11 1,-2-3-1,-3 3 1,-9 4 0,-9 13-1,-9 15 0,-10 19 0,-13 17 0,-7 17 0,-1 14 0,-3 10-2,6 3 0,8 4-2,8-14-5,24 1-6,-1-30-4,33 9-8,-14-38-5,27 3-7,-15-23-4,7-2 5</inkml:trace>
  <inkml:trace contextRef="#ctx0" brushRef="#br0" timeOffset="306646.2457">8529 12675 90,'-34'-12'41,"9"19"1,-13-3-2,5 15-35,4 3-2,11 6 0,5 0-1,11 2 0,11-5 0,10-1-1,8-7 0,7-4 0,5-7 0,1 1-1,-3-1 1,-5 1-1,-7 2 0,-8 6 1,-12 5-1,-8 4 0,-10 5 0,-7 0-1,-2 1 0,-4-5-1,6 0-3,0-18-8,22 7-5,-8-31-7,36 9-9,-4-26-8,20-3 0,2-20 1</inkml:trace>
  <inkml:trace contextRef="#ctx0" brushRef="#br0" timeOffset="306802.2477">8952 12515 106,'-33'1'43,"9"15"0,-6-9-3,16-4-45,23 10-10,-9-13-9,37 10-8,-13-7-9,18 13-2,-2-2 1</inkml:trace>
  <inkml:trace contextRef="#ctx0" brushRef="#br0" timeOffset="306927.0493">9105 12939 106,'-35'27'43,"12"0"1,-5-24-3,12-10-43,16 7-10,4-35-7,21 25-8,-18-21-11,17 11-5,-9-5-2,2 9 2</inkml:trace>
  <inkml:trace contextRef="#ctx0" brushRef="#br0" timeOffset="414860.6343">9943 12097 40,'0'0'34,"0"0"2,0 23-1,-1 11-27,-8 3-1,7 17 0,-6 7-2,5 12-1,-4 4-1,4 4-2,-1 2-2,1-8-5,10 7-15,-5-21-16,5-9 1,-2-19-1,2-13 1</inkml:trace>
  <inkml:trace contextRef="#ctx0" brushRef="#br0" timeOffset="415032.2343">9789 12659 68,'-11'-7'39,"3"-4"-1,8 11 0,26-20-33,8 1-4,11-7-1,7-10-4,15 3-8,-5-17-21,14 2-4,-4-11 0,5 4 0</inkml:trace>
  <inkml:trace contextRef="#ctx0" brushRef="#br0" timeOffset="415422.2343">10588 12002 49,'-14'2'39,"-10"14"-1,2 20 0,-10 1-12,8 20-18,-6 0-3,6 12 1,2 1-3,6-1 0,2-1-1,4-6 0,3-5-1,3-7 0,3-7-1,5-11-1,2-10 2,4-10-1,5-15 0,6-10-1,4-12 2,5-7-1,3-6 0,0-2 2,0 3-2,-3 8 2,-4 7-2,-6 15 2,-6 12-1,-4 11 0,-7 12-1,-1 7-2,1 6 1,-2-2-1,7 4-1,1-12-3,11 1-3,-4-24-10,23 10-8,-13-29-4,16 3-7,-9-16-2,5-1 2</inkml:trace>
  <inkml:trace contextRef="#ctx0" brushRef="#br0" timeOffset="416342.6343">10956 12564 57,'-4'12'38,"4"-12"0,0 27 0,0-27-13,24 9-22,-1-7 0,14-3 0,8-7-1,6-5 0,0-4 0,1 0 0,-8-4-1,-7 3 1,-14 0-2,-15 7 2,-19 3-2,-16 7 2,-11 5-2,-7 3 0,-4 8 0,-1 3 0,4 4 1,7 5-1,11 2 1,12-2-1,13 0 1,14-1-1,14-4-1,12-5 0,17-5-2,7-9-2,14-2-4,-4-19-8,19 15-10,-19-25-3,7 11-9,-17-14 15,-5 11 16,-21-2 6,-15-1 5,-4 14 10,-28-13 11,12 22 4,-39-8 9,12 20-12,-13-8-16,8 13-3,-2 1-1,8 7-2,3-1 0,11 4-1,8-4-1,11-2 0,12-7 0,7-7-1,7-5 1,4-8-2,2-5 1,0-9-1,-4-1 0,-3-5 1,-10 0-1,-7-3 1,-8-2-1,-5 1 2,-4 3-1,-4 0 1,1 4-1,1 5 1,3 2 0,1 15 0,15-15-1,2 14 1,6 2 0,6 1 0,2 2-1,4 1 1,-4 1 0,0 7 0,-11 2 0,-5 4-2,-10 2 2,-8 6-2,-8 3 2,-5 2-2,-4-1 2,-1-3-2,3-5 1,3-4 0,6-8 0,9-11 0,0 0 0,13-25 0,6-1 0,4-5 0,3-7 1,1-1 0,2 0 0,-3 2-1,-2 5 0,-3 4 0,-1 7-1,-2 4-1,4 10-2,-3 0-2,9 13-5,-11-11-8,20 25-7,-18-18-5,14 14-7,-11-9 1,5 6-1</inkml:trace>
  <inkml:trace contextRef="#ctx0" brushRef="#br0" timeOffset="416779.4343">12487 12442 83,'0'-11'39,"0"11"-1,-14 5 2,9 8-33,-8 4-3,1 8-1,-3 1 0,6 7-1,1-2 1,3 0-2,4-6 1,7-9-1,7-12 0,9-11 0,8-14 0,6-6 1,4-10-1,5-5-1,-1 1 1,-1 1-1,-7 10-1,-12 13 1,-10 18-1,-14 20 1,-15 21-2,-15 21 1,-9 24 0,-10 12 1,-4 8-1,2 5 0,1-5 1,5-10-1,7-13 0,9-19 1,8-24 0,9-18-1,12-23 2,0 0-2,-2-34 2,12-7 0,2-13 0,4-12 0,4-11 0,3-6-1,5-2 0,-2 1-2,9 6-2,-10-4-11,19 28-5,-19-8-7,27 33-4,-11-8-4,21 19-7,4-1 2</inkml:trace>
  <inkml:trace contextRef="#ctx0" brushRef="#br0" timeOffset="418854.2343">13813 12338 36,'-12'-9'33,"-3"6"3,-8 1-3,4 13-22,-13-5-2,10 14 1,-8-4-1,10 11-2,-1-2-1,9 3-3,7-1 0,8 1-2,9-5 0,6-4-1,8-4 0,3-7-1,2-5 0,0-9 1,-3-6-1,0-5 1,-8-5-1,-3-2 1,-8-4 0,2 2 0,-7-2 0,3 4 0,1 3 1,-2 4-1,5 5 1,1 5 0,5 4 1,0 4-1,4 3 1,2 0-1,2 1 1,7 2-1,1-5 0,4 0 0,0-3 0,3 0 0,-2-2 0,-1-1 0,-6 2 0,-4 2 0,-8 3 0,-9 6 1,-10 5-1,-9 9 1,-9 3-2,-6 1 1,1 1-1,-2-1 0,6-7 1,11-6-2,8-14 2,26-8-1,8-14 1,11-5-1,6-7 1,5-1-1,-2 1 1,-9 5-1,-11 12 1,-12 13-2,-16 17 1,-11 15 2,-10 11-2,-7 6 0,2 4-1,4-1 0,13-7-2,10-18-5,30-1-9,0-36-7,38 5-6,-9-31-4,22-1-6,-7-19 1</inkml:trace>
  <inkml:trace contextRef="#ctx0" brushRef="#br0" timeOffset="419057.0343">15138 11887 92,'-34'40'40,"-11"10"1,9 20-2,-10 3-35,9 3-1,5-3-3,10 0 1,11-7-3,8-18-5,24 2-12,-10-33-7,30 6-4,-10-25-10,15-3 0,-7-15 0</inkml:trace>
  <inkml:trace contextRef="#ctx0" brushRef="#br0" timeOffset="419493.8343">15164 12382 99,'-11'13'41,"-8"-7"-2,13 14-6,6-20-30,-2 19 0,13-11-2,5-1 1,5-3-1,4-3 0,3-4 1,1-1-2,-2-5 0,-2-3 0,-2-2 0,-2 0 0,-4 1 0,-3 2-1,-2 8 1,-12 3 0,7 19 0,-12 12 0,-8 17-2,-9 13 1,-7 17 0,-5 11 0,-6 2 0,0 0 0,0-7 0,5-11 1,4-15 0,8-19 1,8-22 0,15-17-1,-8-22 1,13-10-1,4-14 0,5-11 0,3-9 1,6-7-1,4-2 0,5 1 0,3 5-1,0 2-3,9 16-11,-10-6-7,24 27-5,-10-11-5,31 22-7,-1-3-3</inkml:trace>
  <inkml:trace contextRef="#ctx0" brushRef="#br0" timeOffset="420211.4343">16476 12359 51,'3'-11'38,"-5"-1"-3,2 12 3,-13-12-28,13 12-3,-28 18 0,11 5 0,-9 0-2,3 11 0,-2-1-2,7 3 0,6-3-1,12-3 0,9-7-1,15-5-1,10-8 0,10-11-1,6-11 2,4-7 0,2-8 0,-4-4-1,-5-5 1,-7 1-1,-9-1 1,-8 4-1,-7 7 1,-7 8-2,-9 17 1,0 0 1,-9 12-2,1 13 2,0 8-1,1 5 0,5 4 0,3 1 1,8-5-1,10-7 1,8-9 0,10-11-1,4-12 2,8-9-1,2-13 0,2-10 1,-5-6-1,-5-5 0,-9-3 0,-7 1-1,-9 3-1,-9 5-2,-6 13-1,-11 2-5,8 23-8,-14-6-6,23 27-6,-9-21-2,13 36-10,6-17 4</inkml:trace>
  <inkml:trace contextRef="#ctx0" brushRef="#br0" timeOffset="420882.2343">17717 12414 79,'0'0'38,"-30"-12"0,4 19 1,-24-1-32,8 11-1,-6 2-2,5 8-2,1 2 1,11 3-1,8 1 0,13-2-2,14-4 2,12-6-3,14-5 2,8-6-1,8-8 0,2-8-1,2-4 1,-5-6 0,-5-6-1,-6-1 2,-11-6-2,-5 0 2,-8 0-1,-6 3 1,-5 1-1,-4 6 2,1 4-2,-1 3 0,5 12 1,0 0 0,11-9-1,7 10 1,5 1 0,8 2 0,3 1-1,2 0 1,-2 2-1,-4 2 1,-8 4-1,-6 4 0,-14 3 0,-8 3-1,-9 2 1,-6 3-1,-4 1 1,-1 0-1,1-3 1,4-4-1,8-3 1,6-9 0,7-10 0,13-3 0,8-12 1,5-7 0,4-9 0,1-4 2,-2-4-2,-4 1 1,-5 0 0,-8 5 0,-5 7-1,-5 5 0,-4 10-1,2 11 0,0 0-2,0 0 0,16 4-2,-3-2-2,13 5-4,-5-16-7,23 11-4,-13-23-6,20 11-2,-15-23-4,13 3-4,-9-15 2</inkml:trace>
  <inkml:trace contextRef="#ctx0" brushRef="#br0" timeOffset="421053.8343">18576 11994 100,'0'-27'37,"0"27"2,-12 2-10,3 30-21,-10 14-3,0 16-1,-4 10-3,-1 12 2,2 4-3,2-3-2,5-2-2,-2-20-10,20 5-6,-9-32-7,27 2-2,-9-32-8,23-3-2,-1-19 2</inkml:trace>
  <inkml:trace contextRef="#ctx0" brushRef="#br0" timeOffset="421319.0343">18753 12373 98,'-36'-9'40,"4"17"1,-17 1-3,11 16-31,-5-4-4,8 8 0,12-2-2,10-2-1,13-3 1,13-2-1,10-5 1,10-6-1,5-1-1,2-7-2,3 0 0,-4-4-3,5 4-6,-13-17-7,15 16-7,-19-21-2,18 13-5,-11-15-6,7 5 1</inkml:trace>
  <inkml:trace contextRef="#ctx0" brushRef="#br0" timeOffset="421599.8343">19069 12376 98,'-41'6'39,"2"14"2,-8-10-2,13 17-32,2-12-3,12 5 0,13-8-3,14 2 1,15-6-1,8 1 0,7 1-1,2-3-1,-3 5 2,-7 1-2,-10 8 1,-11 2-1,-16 4 1,-10 3-1,-11-1 1,-6 0 0,-2-5-2,0-6-1,6-3-5,-1-20-7,32 5-6,-22-21-6,37 6-4,-10-23-4,22-1-7,0-12 3</inkml:trace>
  <inkml:trace contextRef="#ctx0" brushRef="#br0" timeOffset="422099.0343">20412 12160 80,'-9'-40'39,"-12"-8"-1,0 10 1,-16 3-34,3 9-2,-7 11 1,-1 19-2,-7 18 0,-1 25 1,-2 16-1,0 19 0,1 10 0,5 8-1,5 2-1,8-5 0,8-6-2,12-14-2,11-7-3,4-27-8,21 3-9,-11-31-8,14-2-5,-10-20-2,5-4 3</inkml:trace>
  <inkml:trace contextRef="#ctx0" brushRef="#br0" timeOffset="422816.6343">19717 12525 91,'-12'-11'39,"24"13"2,3-9-1,22 7-33,12-3-3,14-1-1,8 0-1,7-1-1,2 2 0,-5 2 0,-8 2-1,-9 3 0,-16 1 1,-10 2-1,-13 2 1,-15 1-2,-13 3 1,-12 1-1,-8 7 2,-9 0-2,-3 6 1,0 0-1,3 2 2,7 1-1,14-3 1,15-1 0,18-8-1,14-6 1,15-8-1,7-6 0,5-6 1,3-6-1,-4-4-1,-10-6 1,-9 1 0,-12-1-1,-14 0 1,-5 1 0,-12-1 0,-5 6 1,-6 0-1,5 5 1,-2-1 0,14 14 0,2-19-1,11 13 2,10 3-2,6 0 1,7 7-1,0 3 0,1 9 0,-9 3 0,-5 13 0,-12 2-1,-7 8 1,-14 0-1,-7 3 1,-6-1-1,-1-4 1,-3-5 0,4-8 0,3-9 0,9-12 1,11-6-1,6-18 1,11-5 0,10-8 0,10-6 0,7-3 0,7-1 0,2 4 1,-1 3-1,-3 6-1,-4 4 0,-1 7-1,-5 3-3,2 10-6,-10-7-5,14 13-3,-15-17-5,21 20-5,-18-20-3,20 13-6,-19-14-2,-7-5 4</inkml:trace>
  <inkml:trace contextRef="#ctx0" brushRef="#br0" timeOffset="423690.2343">4084 13855 34,'15'-18'37,"-1"10"1,-14-4-2,0 12-14,-16-7-10,4 7-4,-10-3-3,0 5-2,-5 1 0,-1 8 0,-4 1-2,1 7 1,-1 2-1,-1 6 1,1 1-2,3 1 0,5-4 0,5-2 0,10-3-1,11-6 0,13-6 2,15-6-3,14-2 2,10 1 1,4 2-1,2 0 0,-3 5 1,-9 6 0,-11 7-1,-18 9 1,-18 5-1,-15 6 1,-14 1-1,-9 2 1,-5-3-2,0-7-1,6-7-1,6-17-2,30-10-10,-12-14-7,42-2-5,-4-30-5,32 3-8,-1-15 2</inkml:trace>
  <inkml:trace contextRef="#ctx0" brushRef="#br0" timeOffset="424220.6343">4643 13820 92,'-15'6'39,"-12"2"0,7 20-11,-8-4-25,4 10-1,-3 5 1,1 8-2,0 2 0,4 2 0,4-4 0,4-5-1,5-7 1,3-9 0,5-13-1,1-13 0,15-13 0,-3-12 0,5-10 1,-2-8-1,0-8 1,-1-2 1,-3 1-1,-2 5 1,-4 7 0,-1 10 0,-4 6-1,0 13 1,0 11-1,0 0 0,15 16-1,-3-1 1,10 0-1,10-1 1,7-4-1,9-4 1,7-9-1,5-6 1,3-6 0,-3-1-1,-5-2 1,-10-1-1,-8 5 1,-8 3-1,-9 6 0,-20 5 0,13 15 0,-14 5 0,-2 8-2,-3 5 0,1 6-1,1 3-1,1 1-1,3-3-2,12-2-3,0-20-5,26 5-4,-7-26-3,29 9-4,-11-28-4,21 4-6,-10-17-1</inkml:trace>
  <inkml:trace contextRef="#ctx0" brushRef="#br0" timeOffset="424595.0343">5641 13838 61,'-3'-11'41,"-22"1"-4,7 17 4,-18 2-23,6 15-12,-6 4-2,5 9-1,0 2 0,9 3-1,6-3 1,12-2-2,8-8 0,10-11-1,13-11 2,6-9-1,7-10-1,4-7 1,0-10 0,-4-5 1,-3-1-1,-5 1 0,-8 4 1,-7 6-1,-7 7 1,-10 17-1,0 0-2,-12 12 1,-1 12-2,-1 8 0,1 7 0,0 3-1,5 3-2,5-3 0,13-3-1,0-17-3,21 1-6,-4-27-4,26 4-4,-11-34-4,24 5-3,-15-25-9,11-6 4</inkml:trace>
  <inkml:trace contextRef="#ctx0" brushRef="#br0" timeOffset="424782.2343">6286 13486 78,'0'0'40,"-25"19"-1,3 31 2,-14 11-35,2 17 0,2 4-4,6 4 0,7-2-1,9-9-3,14-11 0,11-18-3,19-12-7,-3-33-7,24 2-6,-13-39-5,21 0-4,-12-27-4,5-9 2</inkml:trace>
  <inkml:trace contextRef="#ctx0" brushRef="#br0" timeOffset="424953.8343">6619 13449 70,'-15'-7'40,"1"43"0,-22 16 2,5 32-22,-8 5-17,6 8 0,3 2-3,7-5-2,10-1-5,-1-26-8,29 2-7,-14-37-8,27 4-2,-11-33-7,22-5-2</inkml:trace>
  <inkml:trace contextRef="#ctx0" brushRef="#br0" timeOffset="426451.4343">7748 13792 56,'3'-16'39,"-3"16"0,-32-7 0,8 9-25,-12 0-10,-2 10 0,-7 5 0,-2 12 0,1 4-1,7 7 0,4 0 0,12 3-1,6-5 0,14-4-1,10-8 1,14-14-2,9-9 1,9-13 0,10-12 0,4-8 0,2-6 0,-1-6 0,-2-3 0,-4 2 0,-10 3 0,-8 8 0,-11 10-1,-10 11 0,-9 11 0,-7 15 0,-6 12 0,-3 10 0,1 7 0,1 2-1,6 0 0,7-3-1,11-7-1,10-10-1,12-9 0,7-16-4,11-3-1,-5-18-5,15 8-4,-20-24 1,11 11 6,-21-10 4,-1 5 5,-9 2 3,-11 0 4,1 13 6,-21-6 3,11 21 3,-17 1-5,5 16-4,-9 4-3,4 9-2,-5 3 1,2 5-2,2-3 0,4-2 0,2-5 0,8-9-1,4-19 1,12 1-1,7-20 0,10-11 0,4-8 1,9-6-1,2-4 0,0 0 0,-2 4 0,-6 6-1,-7 14 1,-8 10-1,-9 16 0,-8 10 0,-5 12-1,-2 10-1,2 8 0,1 3-1,8 0-1,6-4 0,13-4 0,9-10-2,12-7 0,3-17-3,14-2 0,-7-18-2,6 2 2,-14-18 2,-3 1 3,-17-3 4,-15-3 3,-9 8 4,-22-5 2,-3 13 3,-19-2-2,5 19 1,-17 3-4,5 17-1,-2 5-3,7 10 0,5 4 0,12 4-1,9-4 0,15-1 0,15-9-1,12-11 0,13-12 0,8-9 0,5-12 0,1-5 0,0-6 0,-7-4-1,-6 0 1,-7 5-1,-11 5 0,-9 8 1,-15 17-1,0 0 0,-9 34-1,-12 13 0,-7 19 0,-5 20 1,-4 13-1,-4 12 0,3 2 0,0-3 0,6-7 0,6-15 1,5-19-1,7-22 1,6-24-1,8-23 1,0-16 0,1-17 1,1-16 0,1-11 0,0-11-1,2-5 1,1-1-1,3 4 1,4 2-1,7 4 0,8 7 0,7 5-2,9 9-1,7-4-3,15 15-7,-9-17-2,20 14-4,-15-27-5,20 14-2,-22-26-4,16 16-4,-22-8 0</inkml:trace>
  <inkml:trace contextRef="#ctx0" brushRef="#br0" timeOffset="426623.0343">9558 13447 5,'18'-54'15,"5"29"5,-28-6 4,5 31 6,-22 5 4,3 25 5,-17 1 3,9 23-34,-4 5-5,2 11 0,0 9-2,3 2 0,5-1-2,6-6-1,8-5-2,0-17-6,18 1-7,-11-31-8,25 3-2,-14-30-5,19 1-5,-10-20-2</inkml:trace>
  <inkml:trace contextRef="#ctx0" brushRef="#br0" timeOffset="427309.4343">9547 13841 87,'10'12'40,"5"2"0,-4-10 1,10 8-37,7-6-1,11-1 0,2-4 0,4-2-1,-3-6 0,0-3-1,-2-7 0,-5-6-1,-5-6 0,-7-5 0,-5-3-1,-5 1 1,-7 3 0,-9 10 0,-13 12 0,-10 13 2,-14 15-1,-6 13 1,-6 12 1,0 9-1,3 2-1,12-4 0,15-4-1,20-10-1,23-12-1,16-14-1,23-10-2,14-20-2,20 0-5,-3-22-5,24 10-6,-25-26-3,16 21-4,-30-15-4,0 16-3,-34 1 33,-11 3 10,-8 18 7,-32-10 6,9 25 6,-33-13 5,13 22 5,-18-9 6,16 15-31,-13-2-5,3 7-2,1 0 0,5 6-1,6-1 0,8-1-1,8 1 0,10-8 0,11-6-1,8-4 1,6-5-1,6-6 0,1-2 0,1 1 0,-5 1 1,-6 5-1,-9 7 0,-9 10 0,-12 7 0,-12 10 1,-8 6-2,-6 4 1,-3 1-2,-4-3-2,6 2-4,-2-20-6,24 10-4,-8-34-7,31 12-1,-9-32-5,31 10-5,-5-18-1</inkml:trace>
  <inkml:trace contextRef="#ctx0" brushRef="#br0" timeOffset="427481.0343">10725 14087 101,'-20'17'44,"9"5"-1,-3-17-1,14-5-42,0 0-6,11-28-9,20 18-5,-18-27-7,23 21-3,-23-25-6,16 12-4,-7-10-1</inkml:trace>
  <inkml:trace contextRef="#ctx0" brushRef="#br0" timeOffset="587226.3503">2139 15144 29,'-16'4'34,"3"5"1,-3-4-1,7 5-29,-4-2 0,8 7-1,0-1 0,7 3-1,3-2-1,6 1 0,4-2 0,5-2-1,1-5 0,3-4 0,-1-6-1,0-5 1,-3-6-1,-1-4 1,-5-5 0,-4 1-1,-4-1 1,-4 3-1,-5 6 1,3 14 0,-22-1-1,3 17 2,-4 9-1,-1 9 1,-1 2-1,2 1 1,6-2-1,6-9 0,11-9 0,0-17 0,32-10 0,-2-13 0,6-11 0,5-5-1,-1-3 1,-3 4 0,-11 5 0,-9 9-1,-14 14 1,-3 10-1,-28 20 1,2 4-1,-6 4 1,1-1-1,6 1 0,6-6-1,11-8-1,8-14-5,32-5-18,-7-23-6,22 6-7,-2-12-2</inkml:trace>
  <inkml:trace contextRef="#ctx0" brushRef="#br0" timeOffset="588131.1851">3486 14940 25,'0'0'34,"7"-21"1,-7 21-2,0 0-27,6 15-1,-5 7 0,4 18-1,-5 9-1,1 13 0,-4 8 0,0 5-2,-2-3 2,0-1-2,-1-10 0,3-9 0,-1-14 1,3-8-2,-1-17 2,2-13-1,0 0 1,-5-34-1,2-4 0,-1-12 1,0-14-1,0-13 0,2-10 0,3-3 1,5 1-2,5 5 2,8 8-2,3 9 2,3 15-1,5 15 1,3 15-2,0 15 1,0 13-1,-3 10 0,-5 11 0,-3 8-2,-5 9 0,-7 6 0,-6 3 2,-9 0-2,-5-2 2,-6-4 0,-2-7 0,-4-5 1,0-11-1,2-5 0,2-8 0,4-4 1,2-5-1,12-2 0,0 0 0,-4 12 1,14-2-1,5 4 1,7 5-1,6 2 0,7 4 0,6 1 0,8 0-1,3-6-4,8 1-1,-4-19-11,18 9-13,-11-24-8,10 2 0,-14-22 1</inkml:trace>
  <inkml:trace contextRef="#ctx0" brushRef="#br0" timeOffset="588458.7977">4462 15077 54,'-29'-23'37,"1"20"0,-16-3-4,7 26-26,-5 4-2,10 12-1,1 5-2,10 4 1,6 0-2,14 2 1,11-7-1,12-10 1,13-12-2,8-9 1,6-10-1,4-9 1,-1-12-1,-3-8 1,-9-6-1,-9-3 0,-12-4 0,-14 2 1,-10-2-1,-10 4 0,-6 4 1,-4 8-1,1 5 0,2 6 0,7 7-1,15 9-1,0 0-1,14 2-3,18 8-7,-6-15-12,27 19-5,-11-17-6,15 9-1</inkml:trace>
  <inkml:trace contextRef="#ctx0" brushRef="#br0" timeOffset="588802.0109">4911 15015 41,'17'15'32,"-17"-15"5,-3 35-1,-16-15-24,8 16-4,-6 0-1,4 5-2,0 1-1,6 1 0,4-5-2,9-5 1,4-9-1,10-7-1,4-15 0,7-9 0,3-13 0,1-6-1,1-10 1,-4-5-2,-1-2 2,-6 1-1,-5 9 0,-3 3-1,-7 9 1,-10 21 0,0 0 0,5 13-1,-10 16 1,-1 4-1,3 7-1,-1 3 1,7 4-2,2-9 0,13-2-5,-1-24-9,27 6-9,-9-29-5,22 0-7,-10-19 0</inkml:trace>
  <inkml:trace contextRef="#ctx0" brushRef="#br0" timeOffset="589145.2241">5633 15111 45,'-12'-4'37,"1"26"1,-15 0-1,7 16-27,-8 0-3,8 5-2,1-4-1,8-1 0,1-9-2,9-6 0,7-12-1,7-13 0,6-11 0,3-9 0,4-11 0,3-6-1,-1-6 1,2-3-1,-3 3 1,-3 6-1,-4 7 0,-2 10 1,-5 13-2,-14 9 1,17 27-1,-13 4-1,0 10 0,0 2-2,6 4-1,3-6 0,11-1-3,4-21-3,19-3 1,0-24-3,22 3-13,-11-20-10,11-2 2,-10-11 0</inkml:trace>
  <inkml:trace contextRef="#ctx0" brushRef="#br0" timeOffset="589504.0379">6345 15089 68,'-31'-17'39,"2"15"0,-17-11-6,6 20-25,-1-1-3,6 11-2,4 3-1,6 10 0,13 3-1,9 2 0,13 2-1,9-3 1,9-7-1,7-7 1,5-14-1,4-13 0,-1-17 1,1-14-1,-4-12 0,-3-8 1,-6-9 0,-3-3-1,-5 2 0,-3 7 2,-5 11-1,-6 17 1,-4 17-2,-5 16 0,-15 32 0,1 11-1,-1 14-1,-2 9-2,7 6 1,7-5-2,12-3-1,8-19-3,31 2-15,-10-33-3,28 5-4,-12-30-4,16 0-2</inkml:trace>
  <inkml:trace contextRef="#ctx0" brushRef="#br0" timeOffset="589675.6445">6945 15050 60,'-30'-3'41,"8"21"-2,-10-1 2,12 25-33,-5-6-3,7 7-2,4 3-2,5 0 0,10-3-3,5-11-4,18 4-15,-24-36-9,43 15-2,-22-32-6,15-2-1</inkml:trace>
  <inkml:trace contextRef="#ctx0" brushRef="#br0" timeOffset="590549.2781">6984 14876 69,'-21'-11'41,"10"20"-2,-5-2 1,14 10-37,3-2-2,9 2-1,7-1 0,6 1 0,5 2 0,-2-2 0,0 4 0,-7 4 1,-7 4 0,-6 4 1,-12 7 0,-6 0 0,-6-1 0,1-2 0,-2-6 0,5-8-1,14-23 1,0 0-2,15-19 1,14-17 0,11-10 0,5-7-1,5-4 1,1 3 0,-4 6 0,-5 8-1,-9 15 1,-10 16-1,-9 16 0,-9 13 0,-6 13 0,-5 7-1,0 7-1,-1 1 0,7-2-1,5-9-1,15-5-4,5-19-1,21-3-1,1-25-2,16 0 3,-5-15 1,6-3 4,-4-8 3,-13-5 5,-4 6 3,-24-4 2,-4 15 2,-22-2-1,-2 17-2,-16 5-2,-8 18-2,-4 7-1,-3 18-1,0 5-1,8 7 1,5 1-1,11-2 1,11-5-1,12-10 0,11-12 0,9-15 0,9-15-1,6-14 0,2-10 1,0-8-1,-1-6 1,-5 1-1,-4 5 1,-8 7-1,-7 18 0,-19 19 0,3 20-1,-17 27 0,-9 26 0,-9 23 0,-6 13 0,-2 11-1,-1 2 1,1-4-1,7-13 2,2-18-1,7-21 2,8-25-2,2-23 2,14-18-1,-17-26 1,13-18-1,4-19 0,5-14 0,5-10-1,3-8 1,9 0-3,5-1-5,25 22-9,-6-10-7,39 31-6,-5-9-6,38 27-2,8-6-3</inkml:trace>
  <inkml:trace contextRef="#ctx0" brushRef="#br0" timeOffset="590970.4943">9682 14482 65,'0'0'42,"0"0"-2,-2 26 2,-17 14-35,-1 18-4,-4 14-2,-4 15 1,-2 7-1,3 3-1,4-2-1,9-11-1,14-4-7,1-31-18,32 4-7,-1-29-5,21-7-2</inkml:trace>
  <inkml:trace contextRef="#ctx0" brushRef="#br0" timeOffset="591719.3231">10560 14603 51,'-21'-1'41,"-15"2"-3,-2 14 2,-13-6-31,3 16-4,0-1-1,8 5-1,5-1 0,15 0-1,9-3 0,15-3-1,12-7 1,14-2-1,6-3 0,3 0-1,1-1 1,-2 4 0,-9 2-1,-6 6 1,-11 3-1,-12 6 1,-12 2-1,-4 3 0,-3-1-2,-4-6-3,13 9-17,-12-29-9,24 9-8,-2-17-2,20-5 0</inkml:trace>
  <inkml:trace contextRef="#ctx0" brushRef="#br0" timeOffset="591844.1279">10794 14999 65,'8'14'41,"-8"-14"-1,-19 22-1,3-10-35,-1-18-18,17 6-18,1-12-6,16-2-3,6-17 2</inkml:trace>
  <inkml:trace contextRef="#ctx0" brushRef="#br0" timeOffset="592046.9357">11234 14636 73,'-31'19'42,"1"15"-1,-10-2 0,12 17-36,-2-3-3,8 3-1,7 3-1,5 2 0,9 2-2,4-9-2,16 8-13,-9-28-14,24 4-8,-8-20-2,10-4 1</inkml:trace>
  <inkml:trace contextRef="#ctx0" brushRef="#br0" timeOffset="592249.7435">11239 14572 77,'13'-8'42,"4"-4"-2,10 7 0,4-5-38,4 0-3,5 2-1,-4-3-6,10 17-20,-23-11-8,4 13-3,-15-2-2</inkml:trace>
  <inkml:trace contextRef="#ctx0" brushRef="#br0" timeOffset="592421.3501">11171 14869 68,'-24'18'43,"23"-4"-2,12-17 1,28-8-35,12-7-7,9-15-11,21 16-17,-17-15-5,11 16-7,-14-3-1</inkml:trace>
  <inkml:trace contextRef="#ctx0" brushRef="#br0" timeOffset="592936.1699">12703 14492 59,'8'-45'39,"-14"-7"-2,-2 6 2,-11 2-34,-1 14-2,-11 14-1,-3 20 1,-10 23-1,1 21 0,-1 20 0,3 16 0,4 11-1,7 4 0,9-3-2,11-11-4,20 1-19,-2-31-13,19-8-1,-2-24-3,11-8 1</inkml:trace>
  <inkml:trace contextRef="#ctx0" brushRef="#br0" timeOffset="593622.5963">12283 14859 68,'-29'-1'41,"7"-8"1,22 9-1,16-16-35,19 0-3,16-6-1,15-2 0,11-2-1,7 3 1,0 4-1,-7 7 1,-12 5-2,-9 12 2,-17 5-2,-16 10-1,-20 6 1,-14 5-1,-12 7 1,-7 4-1,-2 2 1,-2-2 0,9-2 0,6-5 0,16-7 1,14-9-1,17-11 1,12-12-1,10-11 1,5-8-1,0-7 0,1-6 0,-11-2 1,-8-1-2,-17-1 2,-12 3-1,-10 3 1,-8 7 0,-5 5 0,-7 7 0,0 7-1,1 5 1,6 8-1,15-5-1,-5 15 1,15-5-1,13 0 1,7-2-1,10 0 1,3 1-1,1 1 1,-2 3 0,-4 4 0,-8 6 0,-12 3 0,-9 5 0,-9 1 0,-9 1 0,-6-3 0,-5-3 0,2-3 1,-1-7-1,7-9 0,12-8 1,-7-20 0,19-5 0,9-9 0,9-12 0,5-7 1,7-2 0,0 1-1,-1 3-1,-3 9-2,-7 3-4,2 24-12,-24-7-5,16 29-10,-25-7-7,21 12-3,-3-7 1</inkml:trace>
  <inkml:trace contextRef="#ctx0" brushRef="#br0" timeOffset="594699.0377">14139 14685 62,'0'0'40,"11"-14"-1,-11 14 0,-6 12-36,-7 4-3,-4 7 2,-2 8-1,-3 5 1,2 6-1,4-3 2,8-1-2,9-10 1,16-8 0,9-14-1,15-11 1,7-12-1,7-8-1,3-6 1,-3-5-1,-3 0 1,-9 5 2,-9 5-3,-10 7 2,-12 10-2,-12 9 1,-5 11-1,-9 12 0,-5 10 0,-3 5-2,0 4 1,3 0-2,9-1 1,6-9-2,18-8-3,2-26-8,31 3-13,-9-30-4,22 2-7,-4-14 1,14 3 22,-14-12 7,0 8 8,-8 12 11,-22-6 12,0 22 8,-23 0 6,-3 14 0,-30 9-20,6 18-5,-13-1-4,1 14-4,-3-1 2,7 5-3,1-4 1,12-4-2,6-9 1,10-7 1,3-20-2,16 5 1,3-23-2,9-8 1,6-9 0,3-3 0,1-3 0,1 0 1,-1 6-1,-4 7 2,-4 11-3,-5 12 3,-8 11-3,-4 10-1,-3 9 0,0 4-3,3 7-1,3-4-2,11 5-3,-5-21-14,27 13-3,-13-27-5,18 5-7,-8-20 2</inkml:trace>
  <inkml:trace contextRef="#ctx0" brushRef="#br0" timeOffset="594901.8455">15460 14775 46,'-7'-18'37,"-16"-3"1,4 15 0,-13-6-23,5 17-7,-5 5-2,6 10-1,-1 3-1,7 7-2,5 0 0,8 0-3,7-3 2,10-3 0,10-5-3,5-9-2,11 3-9,-5-25-11,22 13-6,-16-20-5,15 6-5,-8-15 2</inkml:trace>
  <inkml:trace contextRef="#ctx0" brushRef="#br0" timeOffset="595557.0707">15635 14811 56,'-12'24'39,"-3"-10"0,15 2 1,0-16-31,17 1-4,7-6-2,8-6 0,4-3-2,3-4 0,0-3 0,-4-2 2,-3-1-3,-9 0 2,-7-2-2,-9 4 2,-9 1-2,-9 4 1,-8 7 0,-7 7-1,-6 6 0,-3 12 1,-3 7-1,2 6-1,5 5 2,7 2-2,12-3 1,10-2-1,15-8 2,14-7-3,12-11 2,10-6 0,7-8 0,4-3 0,-2-3 1,-5 0-1,-7 1 1,-9 3-1,-9 6 0,-12 8 0,-16-2 1,3 25-1,-15-2 0,-2 7 0,-3 3 0,1 3 0,-1-1 0,6-4 0,4-6 0,7-9 0,0-16 0,15-3 1,-1-17-1,2-6 1,3-10 0,-2-3-1,0-5 1,-2 3 2,2 1-2,-5 7 1,3 5-1,0 6 0,5 4-1,2 4 0,8 5-3,4-4-2,11 7-6,-6-16-11,24 16-5,-17-26-4,23 14-4,-15-21-4,9 3 1</inkml:trace>
  <inkml:trace contextRef="#ctx0" brushRef="#br0" timeOffset="595697.4761">16839 14270 83,'-19'35'40,"-15"9"-3,6 24 1,-3 5-36,2 7-3,7 5-4,-7-12-15,26 12-8,-16-26-6,19-2-5,-5-25-1</inkml:trace>
  <inkml:trace contextRef="#ctx0" brushRef="#br0" timeOffset="595884.6833">16539 14608 83,'-16'-39'43,"14"17"-1,2 0-1,20 8-37,3 8-5,7-3-6,24 17-14,-7-18-8,33 19-4,-7-12-7,24 12 0,2-7-1</inkml:trace>
  <inkml:trace contextRef="#ctx0" brushRef="#br0" timeOffset="596461.9055">17970 15105 47,'-15'-20'38,"-1"7"-2,-14-12 1,3 5-30,-16-11-2,0-2-2,-8-11-2,-2-5 0,-6-11 0,0-7 0,-1-9 1,5-3-1,5-1 1,12 1 0,14 4 0,13 7-1,18 7 0,18 7 0,13 9 0,12 9 1,4 7-1,3 11 1,-4 10-1,-6 13 0,-15 13 0,-17 18 0,-17 17-1,-19 13 0,-17 13 0,-16 11 1,-11 5 0,-2 3 0,1-4 0,15-4-1,17-13 1,25-12 0,33-19-1,29-22-2,43-16-2,28-27-9,46 0-9,2-34-7,34 5-6,-2-19-4,12 6 0</inkml:trace>
  <inkml:trace contextRef="#ctx0" brushRef="#br0" timeOffset="597668.7801">18647 14599 57,'0'0'37,"0"0"-3,-16 22 1,-2 1-31,-3 9-1,-3 3 0,1 6-1,-3 0 1,5-2-2,4-7 2,6-5-2,7-14 1,4-13-1,17-3 0,3-14 0,3-10 0,4-5 1,1-5-1,0-2 0,-1-3 0,-3 5 1,-5 3-1,-4 5 1,-5 7-1,0 6 0,-10 16 0,0 0 0,0 0 0,9 10 0,-6 6 0,3 2-1,5 2 1,4 1 0,6-4-1,5-3 1,7-7 0,7-7 0,3-7 0,3-4 0,0-6 0,-4-2-1,-3-1 1,-6 4 0,-7 5-1,-9 8 1,-6 12-1,-7 7 0,-6 10-2,-4 5 0,1 7-1,-1 0-1,4 2-1,4-10-1,10-2-2,4-15-2,18 0-2,0-20 1,17 1 0,-5-17 3,7 0 2,-4-8 5,-5-3 1,-5 4 5,-14-5 2,-5 12 3,-18-6-1,-4 17 2,-17 1-3,-4 14-2,-13 5 0,-3 13-1,-7 6 0,2 6-2,1 3 0,6 1-2,11-4 1,12-2-1,15-10 0,17-9-1,17-12 1,13-11-1,10-11 1,6-8 0,2-8-1,2-2 1,-7-1 0,-11 3 0,-11 7-1,-11 8 2,-14 15-2,-14 8 0,-5 21-1,-11 9 1,-5 9-1,-1 4-2,5 2 0,5-6-2,20-1-5,4-25-10,32 2-5,-6-36-7,33 0-1,-4-25-5,14-1 1</inkml:trace>
  <inkml:trace contextRef="#ctx0" brushRef="#br0" timeOffset="597824.7861">20322 14142 74,'-36'-14'38,"4"36"-1,-12 15 0,5 28-31,-3 11-2,6 11-2,11 3-3,6-3-6,18 2-6,-6-27-15,26-2-8,-9-23-3,15-6 1</inkml:trace>
  <inkml:trace contextRef="#ctx0" brushRef="#br0" timeOffset="597996.3927">20019 14556 76,'-2'-19'40,"3"-3"-2,23 14 0,-2 1-33,20 2-6,13 9-5,-9-10-18,20 20-6,-15-10-7,7 14-1,-19-8 1</inkml:trace>
  <inkml:trace contextRef="#ctx0" brushRef="#br0" timeOffset="598230.4017">20576 14540 78,'-32'-9'39,"11"19"-1,-17-3-10,4 21-16,-12 1-4,8 9-4,0-1-1,9 2-1,10-5-1,14-6-1,17-7-1,15-12-1,18-9-2,8-16-5,26 3-11,-11-25-6,25 10-4,-15-21-8,8 5 0,-11-14 1</inkml:trace>
  <inkml:trace contextRef="#ctx0" brushRef="#br0" timeOffset="598542.4137">21027 14234 86,'-45'36'39,"6"23"0,-12-1 1,7 14-35,1 1-2,7 1-2,8-5-1,7-8 0,8-9 0,9-13 0,8-13-1,11-15 0,7-12 1,6-9 0,2-11 0,5-5 2,0-4-1,-2 0 1,0 3-1,-5 5 0,-4 5 1,-5 7-1,-4 10-1,-15 0-2,17 25-1,-15-8-3,5 9-3,-10-12-11,18 16-7,-15-30-3,22 24-6,-8-27-4,15 1 2</inkml:trace>
  <inkml:trace contextRef="#ctx0" brushRef="#br0" timeOffset="598729.6209">21369 14601 76,'-26'22'38,"14"10"-1,-15-4 1,12 11-32,-7-2-3,3 0-2,7-4-2,2-7-3,14-4-3,-4-22-15,17 2-6,-5-22-5,16 2-7,-3-19 1</inkml:trace>
  <inkml:trace contextRef="#ctx0" brushRef="#br0" timeOffset="599166.4377">21531 14353 92,'-22'16'40,"-10"-3"0,10 10-3,4-4-37,8-4-1,11 1-1,7-5-1,11 0 1,3-3 1,5 0 0,2-2 1,-1-2 1,-2 3 0,-9 0 1,-7 7 0,-8 3 1,-8 6-1,-8 7-1,-4 6 0,-2 0 0,0 2-2,4-3 1,4-3-1,5-7 1,7-9-2,0-16 2,21 4 0,-2-15-1,5-7 2,4-8 0,2-2 0,1-5 0,0 3 0,-2 1 0,-3 6 1,-7 8-2,-7 10 0,-12 5-1,4 16-1,-8 7-3,-6-2-5,11 15-11,-17-18-6,24 13-4,-12-21-6,20 3-3,0-20 0</inkml:trace>
  <inkml:trace contextRef="#ctx0" brushRef="#br0" timeOffset="599650.0563">22166 14593 76,'9'-20'39,"-9"20"1,-2-21-1,-10 17-33,-11 2 0,-6 10-3,-12 6 0,-4 11-1,-5 3 0,3 5-2,5 1 1,10-3-1,12-5 0,14-6-1,20-10 0,16-13 0,14-9 2,10-7 0,4-7 1,4-4-1,-2-2 0,-5 2 1,-11 4-1,-13 8 0,-13 11-1,-18 7 0,-4 22-2,-18 12 2,-10 13-2,-15 18 1,-8 12-1,-7 8 0,-3 5 0,-3 0-1,2-2-3,-7-18-10,17 5-6,-18-37-5,19 6-5,-25-27-9,-5-1 1</inkml:trace>
  <inkml:trace contextRef="#ctx0" brushRef="#br0" timeOffset="600367.6839">13860 16207 49,'3'-25'39,"-15"-5"0,-1 14-1,-17-2-31,-4 15-2,-16 8 0,-3 18-2,-7 12 1,1 14-2,-1 6 1,8 8-2,9-3 2,16-7-2,24-14 1,23-16-1,24-22 0,22-23 0,20-19 0,10-24 0,10-14-1,1-13 0,-3-8 0,-13-2 1,-14 0-1,-17 5 0,-20 7 1,-13 19 1,-19 15-1,-15 22-1,-13 28 0,-10 30 0,-7 29 1,-3 27-1,3 18-1,3 11-2,12 8 1,10-5-2,19 0-4,3-31-10,31 8-7,-8-41-4,25 7-7,-11-29-5,9 2 2</inkml:trace>
  <inkml:trace contextRef="#ctx0" brushRef="#br0" timeOffset="600523.6899">14483 16536 65,'-18'-11'42,"18"11"-2,-23-10 0,18 0-31,5 10-13,-7-36-12,25 30-9,-15-27-4,23 20-7,-11-15-4,16 10-1</inkml:trace>
  <inkml:trace contextRef="#ctx0" brushRef="#br0" timeOffset="601178.9151">14875 16174 57,'-25'-15'40,"25"15"-1,-26 17 1,13 6-37,-2 10 2,3 8-3,0 9 1,1 4-2,2 0 1,3 2-2,3-6 1,3-7 0,1-8-1,5-12 0,2-12 0,-8-11 1,19-21-1,-7-6 1,-2-14-1,2-7 0,-3-9 0,1-6 2,-2-6-3,0 2 2,0 7-1,1 7 0,0 8 0,3 9 1,3 12-1,5 10-1,2 14 1,2 9 1,2 6-2,-3 11 1,-1 5 0,-7 3 0,-6 5 0,-9 2-1,-11 2 2,-9 1-2,-8-1 1,-6 2 0,-5 3 0,-4 2 1,-1 5-2,1 2 2,2 9-1,5 0 0,3 4 0,9-5 0,4-5-1,10-9-1,11-4-6,0-21-11,27-3-6,-13-29-4,29-2-7,-9-29-4</inkml:trace>
  <inkml:trace contextRef="#ctx0" brushRef="#br0" timeOffset="601600.1313">15462 16028 44,'0'0'38,"0"0"1,0 0-1,-22 4-29,9 19 0,-9 0-4,3 11-2,-3 0 0,4 6-1,4-6 0,11 0-1,6-8 0,11-9-1,11-5 1,5-9-1,4 0 1,2-2-2,-2 2 1,-6 4 1,-9 8-1,-8 8 0,-9 5-1,-8 5 1,-5 2-1,-4-5-1,2 0-5,-9-25-12,23 11-5,-14-38-6,24 3-7,-7-26-2</inkml:trace>
  <inkml:trace contextRef="#ctx0" brushRef="#br0" timeOffset="601771.7379">15367 15486 39,'-24'45'4,"-6"12"-3,-3 10-2,5 0-27</inkml:trace>
  <inkml:trace contextRef="#ctx0" brushRef="#br0" timeOffset="602270.9571">16623 15585 45,'-29'-21'37,"-14"5"1,-1 19-2,-17 11-33,10 22 1,1 15 0,8 20 1,7 13-2,12 12-1,8 1 0,10 1-2,10-5-1,4-14-6,16 1-17,-13-29-13,13-4-1,-15-22 1</inkml:trace>
  <inkml:trace contextRef="#ctx0" brushRef="#br0" timeOffset="602941.7829">16091 16248 57,'-17'-23'40,"17"23"-1,2-26 0,22 21-33,6-10-1,15 1-4,10-6 1,11 1-2,7-2 1,1-1-1,2 0 0,-6 4 0,-10 7 1,-7 5 0,-16 6 0,-14 11 0,-15 2 0,-10 10 0,-15 7-1,-7 9 1,-7 3 0,-5 9-1,-1 2 1,6-3-1,7-3 2,15-9-2,14-13 1,14-11 0,17-17 0,15-16-1,8-12 0,4-7 2,-3-9-2,-4 1 0,-12-1 1,-12 2-1,-13 8 0,-15 7 0,-9 5 1,-8 9-2,-6 9 1,-2 2 0,5 8 0,2 7 0,14-10 0,2 20 0,14-12 0,13 0 1,5-3-1,12 3 1,1 2-1,1 1 0,-6 8 1,-6 5-1,-10 11 0,-15 7 0,-9 5 0,-12 1 0,-7-2 0,-2-2 0,-1-9 0,0-9 1,8-14-1,12-12 1,3-20 0,14-12 0,11-12-1,7-9 2,4-8-2,4-4 0,1 7-2,-5-1-2,1 18-5,-16-1-7,18 28-8,-18-13-4,26 31-5,-9-12-8,25 11 1</inkml:trace>
  <inkml:trace contextRef="#ctx0" brushRef="#br0" timeOffset="603284.9961">18108 15729 20,'-7'-25'33,"5"11"2,-6 3-1,6 23-22,-9 10-3,7 27 0,-8 14-2,3 21-2,-4 3 1,2 11-3,2-2-1,2-6-4,8-7-4,-6-30-22,19-4-7,-6-32-3,13-7 1</inkml:trace>
  <inkml:trace contextRef="#ctx0" brushRef="#br0" timeOffset="603472.2033">18018 16169 57,'-33'-5'38,"-6"-6"0,14 15 1,3-7-32,22 3-2,11-3-2,18-11-3,17-2-3,9-15-2,20 1-6,-3-23-18,18 8-7,-8-16-2,10 11 2</inkml:trace>
  <inkml:trace contextRef="#ctx0" brushRef="#br0" timeOffset="603815.4165">18770 15581 33,'-24'-3'36,"-7"31"2,-20 3-1,3 31-16,-15-3-8,9 21-4,-3 1-4,10 3-1,7-5-1,11-7-1,8-9 0,14-11-1,9-17 1,11-14-2,8-16 1,5-11-1,5-10 0,1-7 2,0-10-1,-3-2 0,-3 1 0,-3 3 0,-6 7-1,-3 12 2,-14 12-2,15 15-2,-11 14 2,-3 10-2,2 8 1,1 2-3,9 4-2,-1-19-9,22 12-7,-14-37-3,25 12-7,-13-32-7,16 3 0</inkml:trace>
  <inkml:trace contextRef="#ctx0" brushRef="#br0" timeOffset="604143.0291">18937 16182 69,'0'0'39,"-2"16"-2,2-16 1,17 20-33,1-12 0,7-1-3,3-6 0,2-4 0,0-8-1,-3-2 2,-3-6-2,-9-3 0,-5-2-1,-10 1 1,-9 1-1,-6 2-1,-7 3 2,-4 5-2,-6 10 1,2 10 0,-1 9 0,4 10-1,4 9 2,8 6-1,8 3 0,11-2-1,13-4-1,7-15-6,22 5-7,-2-32-9,37 9-4,-4-30-6,26 4-5,-1-21 0</inkml:trace>
  <inkml:trace contextRef="#ctx0" brushRef="#br0" timeOffset="604735.8519">19965 16039 58,'-25'0'40,"-14"-4"-2,4 10 2,-12-9-32,7 19-5,1 6 0,4 8-1,4 6 0,8 8-1,7 1 1,10 0-1,9-7 1,15-8-1,11-17 1,10-11-1,11-16 0,8-14 2,4-12-3,4-6 1,-3-2-1,-6 1 1,-10 8-1,-10 9 1,-14 14-1,-23 16 0,2 25 0,-24 19 0,-13 22 1,-12 19-1,-6 15 1,-5 12-1,3 2 1,5-9 0,13-8 0,17-20 0,19-21 0,21-29-1,24-26 0,21-25-3,19-17 0,13-18-5,20-6-7,-9-25-9,24 13-3,-22-21-4,14 20-7,-21-10-2</inkml:trace>
  <inkml:trace contextRef="#ctx0" brushRef="#br0" timeOffset="605250.6717">20550 16104 66,'-40'35'41,"11"9"-2,-4-14 0,18 3-37,3-9 1,11-8-2,11-11 1,16-7-1,10-6 0,10-6 1,8-3-1,6-4 2,1-5-3,3 4 2,-6-1-2,-8 0 2,-9 1-1,-6 2-1,-12 3 0,-7 7 0,-16 10 0,0 0 0,-7 27 1,-9 4-2,-2 11 1,-5 6-1,2 4 1,1 0-2,8-3 0,7-14-2,16-7-3,2-26-10,24 9-7,-8-35-4,23 10-7,-8-21-3,14 6 1</inkml:trace>
  <inkml:trace contextRef="#ctx0" brushRef="#br0" timeOffset="605952.6987">21378 16128 51,'0'0'38,"-8"-23"-2,8 23 0,-27-8-20,12 14-10,-8 5-1,0 11-3,-5 7 1,0 10-1,-4 5 1,1 5-2,3 2 1,5-4-1,6-7 0,9-8 0,11-18 0,11-13 0,14-18-1,11-18 1,7-8-1,4-10 2,1-5-2,-1-2 1,-8 8-1,-6 8 1,-12 14-1,-13 17 0,-11 13 0,-9 21-1,-7 14 1,-6 11-1,0 4 0,2 3-1,8-2 0,8-12-3,15-7-2,4-24-8,28 5-8,-11-32-3,25 12-5,-13-23-6,13 9 27,-15-4 5,-10 2 7,-3 12 10,-26-11 7,9 26 5,-28-16 6,12 23 5,-21-8-23,9 15-6,-3 0-3,3 7-1,3 5-1,2 4 0,3-3 0,3 0 0,2-4 0,5-8 0,3-8 0,5-11 0,4-17 0,8-9 0,5-12 1,4-8 0,5-12-1,2-3 1,3 1-1,-2 3 0,-3 12 0,-5 12 1,-9 17-2,-7 19 0,-9 23 0,-7 14-1,-10 15 0,-6 9-1,0 0-2,-4-8-6,16 3-7,-11-41-8,28 5-3,-10-40-4,29-2-8,0-27 1</inkml:trace>
  <inkml:trace contextRef="#ctx0" brushRef="#br0" timeOffset="606249.1101">22532 15523 62,'15'-2'40,"-15"2"0,5 28 0,-23 10-32,-2 24-2,-15 23-1,-7 14-5,-9 13 1,-2 5-1,3 2-1,3-12-2,16-9-4,2-37-11,32-3-6,-7-48-5,30-3-8,-9-33-2,13-3 0</inkml:trace>
  <inkml:trace contextRef="#ctx0" brushRef="#br0" timeOffset="606545.5215">22125 16107 72,'-41'-14'40,"20"24"0,-2-16 0,24 21-33,9-18-4,17-1 0,14-7-3,10-6 0,7 3 0,1-3-1,-1 7 1,-6 0-1,-9 9 1,-8 11 0,-13 0-1,-8 9 1,-9 6 0,-8 2-1,-6 6 1,-4 2-1,-3 2 0,0-2 0,3 2-1,2-6-2,9 2-7,2-33-9,12 27-5,-6-40-4,23 4-10,-10-22 1</inkml:trace>
  <inkml:trace contextRef="#ctx0" brushRef="#br0" timeOffset="606701.5275">22609 15803 71,'-3'-43'40,"-10"-2"-2,10 22-1,0 7-37,-2-4-14,16 28-10,-11-8-6,13 0-9,-13 0 0,24-3 0</inkml:trace>
  <inkml:trace contextRef="#ctx0" brushRef="#br0" timeOffset="606919.9359">22760 15479 61,'0'0'39,"-9"17"0,13 16 1,-11 8-33,9 13-4,-6 8 2,-3 11-4,-2 6 1,-4 8-2,-3-1 1,-3-3-2,3-6-1,-3-16-6,15 2-12,-13-34-5,21 3-6,-4-32-6,0 0-3</inkml:trace>
  <inkml:trace contextRef="#ctx0" brushRef="#br0" timeOffset="607481.5575">22649 16021 65,'-14'-22'40,"14"22"-1,0 0 1,0 0-32,15 6-5,1-4-1,6-2-2,3-4 0,5 0 0,1-4-1,5-2 1,1 0-1,1-1 1,-1-1 0,-4 2 0,-3 3 0,-7 3 0,-6 7 1,-17-3-1,4 19 1,-16 2 0,-6 10 0,-5 6 0,-3 4 0,2 2 0,4-2-1,10-6 1,8-6-1,13-12 1,11-11-1,14-12 1,12-10 0,9-11-1,5-7 1,2-2-1,1 3 2,-4 4-2,-5 3 0,-13 8 1,-10 9-1,-14 16 0,-8 16 1,-15 14-1,-11 13-2,-9 15 2,-12 14-1,-9 12 1,-7 4-1,-7 10 2,-7-7 0,-2-3 0,1-14 0,5-14-1,5-24 0,11-18-1,8-25-3,15-19-4,2-25-9,27 1-6,-8-36-5,29 9-3,-8-21-7,25 12-2</inkml:trace>
  <inkml:trace contextRef="#ctx0" brushRef="#br0" timeOffset="607699.9659">23716 16513 85,'9'20'43,"-2"-5"-3,-19-22-7,-4-27-47,7 3-9,-25-40-6,18 6-7,-14-28-6,11-1-3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20:20:25.1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2780 4820 48,'42'-9'31,"0"-3"0,2-1 0,5 2-29,6-3 0,7 4-1,5-3 0,4-2-1,7 0 0,3 0 0,6-1 0,-1 0-1,6 1 1,3-1 0,2 1 0,4 1 0,2-1 1,6 1-1,4-1 1,7 1 0,1-1 0,6 2 1,5-4-1,8 2 0,6-1 0,2 1 0,3-2-1,4 2 2,7 1-2,4 1 1,4 1 0,4 0 0,4 0 0,9 1 0,3 0 0,4-1-1,2-2 1,3 0-2,1 1 2,1-1-2,0 0 1,-4 1 0,2-1-1,2 2 1,2-1-1,3 2 1,5-3-1,3 2 1,8-1 0,4 1-1,3 1 1,-1 2 0,3 3 0,-1 1 1,-2 1-1,-1 2 0,-4 0 1,-3 0-1,0 1 0,2 0 0,1-2 1,-1-1-1,4 0 1,2-1-1,3-1 0,2 2 0,0 0 1,-3 0-1,1 1 0,0 2 0,0 2 0,-1 2-1,1 0 1,1 3-1,0 2 0,2 1 1,2 1-2,-5 2 1,0 2 0,-3 1-1,-3 1 1,-2 0 1,-3 1-1,-4 1 0,-1-1 1,-2 0 1,-1-1-1,-2 1 0,-1-2 1,0-3-1,0 2 1,0-2 0,1-2-1,1 0 0,1 1 1,0-2-1,-1-1 0,-4 1 0,-5 2 1,-3-1-2,-3 0 2,-6 2-2,-2-1 3,0 0-3,-3 0 2,1 0-1,1-1 0,1-1 1,-3 1-1,-4-1 1,-7-1-1,-6 0 1,-8-1-1,-6 0 1,-12 0-1,-8-2 0,-5 0 0,-4 0 0,1 0 0,-4 0-1,-2 1 1,-3-2 0,-2 0 0,-4-1 1,-11 0-2,-7-2 1,-13-1 0,-12-2-1,-9 0 0,-7-2 1,-1 1-2,-8-1-2,0 3 0,-8-6-2,2 9-2,-13-10-12,3 5-10,-9-4-1,-8-4 0</inkml:trace>
  <inkml:trace contextRef="#ctx0" brushRef="#br0" timeOffset="4820.5236">7510 917 22,'0'0'24,"0"0"-1,0 0 3,0 0-23,0 0-2,0 0 0,0 0 1,-25 52-1,25-52 1,-3 58-1,-50 4 1,63 28 0,-9 9 2,12 7-1,-10 4 0,10 10 1,-9-7-2,6 4 1,-4-19-1,-5 5 0,5-1-1,-5 13 1,4-2-1,-2 0-1,3 4 2,-3-1-1,2 4 1,-4 5-1,4 2 1,-3-5-1,1 4 0,-1-1-1,0 5 0,-2 2 1,3 4-1,1-2 1,-2 2-2,1 1 1,0 5 1,2 0-2,2-1 1,1-2 1,-1 3-3,2 3 2,2 2 0,2 3 2,1 0-2,0 4 2,-1 4-2,0 1 1,0-2 0,0 0 0,0 1 1,-2 0-3,0 1 1,-1 0 0,3 5 1,0 3-2,0 1 1,0 4 0,3 2-1,-3 6 0,4-1 2,-1 3-1,-2-1 0,-3 3 0,1 1 0,1 2 2,-3 0-1,2-2 0,-1 2 0,1-5-2,1 0 2,1-5-2,2-2 3,-2-7-4,3-2 1,-2-4 0,0 0 0,2-3 0,0-3 1,-1-2-1,-1 4-1,2 2 1,1 2 1,1 0-1,-2 1 0,-1 3 0,0-3-1,0-3 2,-2-6-1,0-5 1,-1-4-1,1-6 1,-2-10-1,5-4 0,-1-7-2,4-6-1,-3-14-6,12-3-19,-1-12-5,2-16 1</inkml:trace>
  <inkml:trace contextRef="#ctx0" brushRef="#br0" timeOffset="7129.3828">17261 924 12,'0'0'25,"0"0"1,0 0 0,0 0-20,0 0 1,0 0 1,-31 65-3,31-65-1,-44 55-1,37 28 2,11 15-3,-9 9 3,5 20-4,-10 5 1,7 11-1,-9-3 2,-2-11-2,3 0-1,-2 11 1,2 4 1,-5 5-1,6 4-1,-3 11 1,3 4-1,-1 3 1,3 2-1,0 2 1,1 5-2,2 2 1,0 5 0,-1 4 0,0 3-1,-1 7 2,-1 4-1,-2 5 3,-1 4-2,-1 4 2,-2 1-1,-1-3 1,2 3 1,-1-2-3,0-1 1,1-3-4,2 5 3,-1-4-2,-1 8 3,0 5-3,-2 2 0,-1 4 1,1 5 1,1 2 0,-1-3-1,2 8 1,1 1-1,0-1 0,2 3 2,1-1-5,-2-4 2,1 0-1,-1 1 2,1-9-2,1-2 0,1-4 2,-1-2-1,3-5 0,0 2 1,2-7-1,1-1 0,-1 2 0,2-1 0,-3-6 0,3-4-1,-1-2 1,1-7 1,0-8-1,2-5 0,0-16 0,1-10 0,3-12 0,-1-11 1,2-15-1,-1-14-1,3-8 0,0-9 0,4-4 0,-3-11-1,5-4 1,-4-8-2,7 3 0,-5-13-5,11 5-10,-9-18-13,5-6 1</inkml:trace>
  <inkml:trace contextRef="#ctx0" brushRef="#br0" timeOffset="8252.6116">8141 13781 3,'5'-15'11,"4"0"-24</inkml:trace>
  <inkml:trace contextRef="#ctx0" brushRef="#br0" timeOffset="8892.228">8298 13658 3,'-10'2'10,"10"-2"0,-12 12-2,7-2 0,5-10-1,-12 23 2,2-14-1,6 11 2,-7-7-1,7 11 0,-7-7-1,7 11-1,-4-4-2,7 10-1,-3-7 0,7 8-3,-3-4 2,4 4-3,2-2 1,1 4-1,-1-1 1,1 3 0,-4 3-1,3 5 0,-4 3 0,1 3 1,-2 2-1,1 1 1,-2 2-1,6-2 0,-3-2 0,3 2 0,1-5 0,1-1-1,3 0 2,0 2-2,3-3 1,-2 1 1,1 3-1,-1-1 0,1 2 0,0-1 0,-1-1 0,2-2 0,-3-2 0,3-3-1,0-1 1,0-4-1,1-2 1,0 1 0,0-1 0,0 2 0,4-1 0,-3-1 0,1 0 1,-2-1-1,0-2 0,-2-7-1,2 0-3,-7-13-4,5 5-13,-4-9-11,-9-11 0</inkml:trace>
  <inkml:trace contextRef="#ctx0" brushRef="#br0" timeOffset="10592.6716">3274 4801 15,'-26'-10'23,"6"9"-1,-4-2-13,-3-2-2,1 6-1,-3-1-1,0 6-1,-6 0-2,1 6 0,-6 1-1,-4 3 1,-4 0-1,-2 5 1,-6-4 2,-1 4 0,-8-6 0,2 5 2,-8-9-1,1 6 0,-10-8 0,3 3 0,-9-3-2,-1 1 0,-6-2-2,-3 1 1,-3 2-1,-2-1 0,-4 1 0,0 2 0,1-1 1,-3 2-1,4-2 1,2 1-3,6-2 3,6 1-3,7-3 2,3 0-2,6-2 0,9-1-2,10 3-2,0-8-6,14 10-10,-3-5-8,7 1-2,5-4 1</inkml:trace>
  <inkml:trace contextRef="#ctx0" brushRef="#br0" timeOffset="19453.6988">8744 2843 24,'2'-21'27,"0"5"2,-2-4-2,1 3-16,3 4-6,-3 3-4,-1 10 2,0 0-1,15 7-1,-13 10 0,2 15 2,-6 7 0,1 16 2,-7 5 0,4 14 1,-9 4-2,6 11 3,-7-5-1,7 3-3,-3-6 0,1-3-2,5-8-1,-2-10-2,6-7-1,-6-16-6,12 4-10,-8-18-13,5-4-3,-3-19 2,3 10 0</inkml:trace>
  <inkml:trace contextRef="#ctx0" brushRef="#br0" timeOffset="20093.3151">9318 2937 59,'-7'-14'33,"-1"4"-1,8 10-2,-22-4-28,9 10-3,-1 9 1,1 7-1,-3 7 0,0 9 0,-5 7 1,1 4 0,1 10 1,-1 1 0,4 4 2,2-2-2,8 0 0,4-4 1,9-4-1,7-8-1,8-8-2,7-7 1,5-10-1,8-6 0,1-10-1,7-8 1,-2-9 1,3-6-1,-2-7 2,0-6-1,-1-8 2,-2-7-1,-4-6 1,-1-5-1,-4-4 0,-1-1 0,-7-3-1,-4 2 1,-7 1-1,-5 4 0,-10 5 0,-8 8 2,-7 6-2,-10 8 2,-10 6-1,-8 8 0,-7 10-1,-4 5 1,-3 5 0,0 7-2,-1-2-3,16 13-13,2-3-10,11 4-2,12 1 1,8 0-2</inkml:trace>
  <inkml:trace contextRef="#ctx0" brushRef="#br0" timeOffset="26161.9288">10265 2943 54,'16'-9'31,"-16"9"0,12 5-2,-9 6-28,2 4-1,1 4 0,2 7 0,0 7-1,2 6 1,-2 5 0,-2 8 0,1 5-1,-3 3 1,0 2 0,-2 0 1,-2-2-1,1-2-1,0-8 0,-3-9-5,8-4-12,-7-15-11,-3-11-1,4-11-2</inkml:trace>
  <inkml:trace contextRef="#ctx0" brushRef="#br0" timeOffset="26536.3384">9785 3160 58,'-13'-14'32,"5"-1"-2,9 1 0,12-2-29,3 1-1,12 1 0,9-1 0,13 0 0,8-3 0,8-2 0,9 0 0,5 0 1,7-1-2,1 0 0,2-1 0,-1 0 1,-3 5-1,0 1-1,-7-1-2,2 7-4,-14-6-12,1 8-8,-3 0-3,-6 2 2</inkml:trace>
  <inkml:trace contextRef="#ctx0" brushRef="#br0" timeOffset="27550.3644">18052 3131 35,'8'19'28,"-4"6"0,-2 5-3,-1 5-24,-2 9-1,0 6 1,-1 4-1,-2 1 0,-2 3 1,-1-2-2,1-4 1,-5 0-1,3-4-1,-6-6-3,7 2-5,-8-12-7,5 1-9,2-5 0,-5-5-1</inkml:trace>
  <inkml:trace contextRef="#ctx0" brushRef="#br0" timeOffset="27909.1736">17477 3391 42,'8'-11'29,"9"0"1,10 3-2,9-2-25,12 2 0,10 0-1,12 0-1,4-1 0,6 3-1,8-5 1,4 3-1,5 1-2,-1-3-3,8 9-9,-8-5-14,4 2-1,-3 1 0,-4 2-1</inkml:trace>
  <inkml:trace contextRef="#ctx0" brushRef="#br0" timeOffset="31700.0708">3966 3939 0,'0'0'20,"29"11"0,-19-17-1,9-1-19,-2-2 0,-2-5-1,3-4 1,-2-3-1,1-7 0,2-7-1,1-4 0,-2-8 2,2-6 1,-3-7 2,1-6 3,-6-7 1,5 2 2,-12-10 1,3 3 0,-6-6 0,1 6-4,-6-2-1,0 6-3,-3 1-1,0 4-1,-1 8 0,-2 3 0,0 11-1,-1 4 1,-2 8 2,2 8-1,-3 7 1,13 20 0,-21-7 0,13 20 1,-1 6-1,5 11 1,0 3-1,4 11 0,0 2 1,4 8-1,2 4 0,5 5-1,0 2 0,7 6 1,-1 1-1,5 4 1,0 0-2,5 2 1,-1-5 0,4-3 0,-1-2 1,3-2-2,-1-4 2,1 0-2,-2-4 2,-1-1-2,0-6-1,-3-8-2,5-1-6,-10-18-20,7-8-3,-2-16-1,2-7 0</inkml:trace>
  <inkml:trace contextRef="#ctx0" brushRef="#br0" timeOffset="47784.0832">1511 6221 62,'5'-12'32,"-5"12"-1,0 0-1,0 0-28,0 0-2,0 0 0,2-11-2,-2 11-4,0 0-9,0 0-14,0 0-1,-3-17 0,1 6-1</inkml:trace>
  <inkml:trace contextRef="#ctx0" brushRef="#br0" timeOffset="48283.2951">2011 5783 37,'-10'21'30,"3"6"1,-4 2-3,-2 2-21,5 7-4,-6 4 2,4 4-3,-7 4-1,1 4-2,-3-1 1,-1 1 0,-1 0 0,1-3 1,3-5-1,3-5 0,4-8 0,4-5 1,5-8-1,5-3 0,4-6 1,5-3-1,5-2 0,2-3 0,7-3 0,4 0 0,4-3 0,4-2-1,2 0 1,1-2 0,1 0 0,-3-1 0,-3 1 0,-4 0-1,-2 3 0,-9-3-3,0 7-5,-12-5-14,2 0-5,-12 5 0,7-13 0</inkml:trace>
  <inkml:trace contextRef="#ctx0" brushRef="#br0" timeOffset="48564.1032">1983 6289 48,'0'0'27,"-8"15"1,9-2-1,2 4-25,1 2-2,2 5 2,2 2-2,2 3 0,-3-2 1,2 0 0,-2 0 0,3-2 1,-5-2-1,4 0-1,-3-2-1,-3-7-9,5 2-11,-3-4-7,-5-12 1,10 2-2</inkml:trace>
  <inkml:trace contextRef="#ctx0" brushRef="#br0" timeOffset="49172.5188">2642 5795 41,'0'0'29,"3"15"1,-8-3-2,2 9-25,-2 4-2,-4 9 1,-1 5-1,-4 5 2,-1 5-1,-6 1-1,4 4 0,-5-3 1,4 1 1,2-6-1,5-2 0,1-8-1,7-4 0,3-8 0,6-4-1,5-5-1,3-5 1,6-4 0,3-3-1,5-3 1,3-2 0,5-3 0,3-2 0,2-2 0,1-1-1,-1-1 1,1 0 0,-1-1 0,-5 0-3,-1 5-1,-9-8-6,4 9-8,-10-3-11,-4 1-1,-3-2 1</inkml:trace>
  <inkml:trace contextRef="#ctx0" brushRef="#br0" timeOffset="49468.9263">2736 6207 51,'-2'19'29,"4"5"0,-1 8-6,0-2-20,5 8 0,-3-1 0,6 5-1,-4-4-1,2 0 0,-1-4-1,0-2-1,1-4-8,-11-8-13,9-7-5,-5-13-3,0 0 2</inkml:trace>
  <inkml:trace contextRef="#ctx0" brushRef="#br0" timeOffset="49843.336">3777 5833 48,'3'16'31,"-3"3"1,-2 2-2,-1 3-27,1 6-2,-1 5 2,2 2-3,1 0 0,-1 1 0,0 2-1,0-4 0,2 3-2,-5-10-3,9 3-6,-11-13-7,6-3-9,0-5-1,0-11 0</inkml:trace>
  <inkml:trace contextRef="#ctx0" brushRef="#br0" timeOffset="50077.342">3679 6055 64,'16'-11'34,"8"-1"-3,4-1 0,9 2-28,4-1-3,4 2-1,5 3-4,-4-4-3,8 9-10,-11-3-11,4 1-4,-8 2 2,-2 0 0</inkml:trace>
  <inkml:trace contextRef="#ctx0" brushRef="#br0" timeOffset="50607.7555">3591 6599 40,'18'-4'28,"-4"3"1,1-4-1,3-3-21,9 5-4,2-6-1,7 4-2,4-3 1,1-2-3,3 3-2,-3-5-4,3 4-14,-4 0-7,-4-4 1,0 3-1</inkml:trace>
  <inkml:trace contextRef="#ctx0" brushRef="#br0" timeOffset="51278.5728">4585 5942 49,'-14'-9'29,"14"9"0,-27 0-2,7 5-27,3 4-2,0 5 2,-1 3-2,1 7 2,1 4-2,-2 5 3,6 3 0,0 4 0,5 4 0,2-1 0,7 0 1,2-4-2,7-1 1,1-6-1,6-3 1,5-7-1,0-6-1,4-5 0,-2-7 1,3-6-2,-1-10 0,-1-5 1,0-12-1,-3-4 1,-2-10 1,-3-4 1,1-2 0,-8-4 3,2 6-1,-9-3 2,-2 10 0,-9-2-4,-2 7 4,-7 2-6,-4 5 0,-1 6-4,-3 0-1,6 15-13,-1-4-10,0 11-2,7 4 1,3 6 2</inkml:trace>
  <inkml:trace contextRef="#ctx0" brushRef="#br0" timeOffset="51574.9804">5179 6195 74,'11'8'35,"-11"-8"-1,0 0-3,12 11-38,-12-11-14,0 0-12,0 0-2,-2-11 1,2 11 0</inkml:trace>
  <inkml:trace contextRef="#ctx0" brushRef="#br0" timeOffset="52198.9963">5658 5881 42,'-11'-2'29,"11"2"2,-21 11-2,9-3-23,1 10-7,-1 1 2,-2 8-2,3 3 3,-4 8-4,3 3 2,2 3-1,0 3 2,5 3 0,0-3 0,6-1 0,3-5 1,5-4-1,1-7-1,4-5 1,1-7 0,4-6-1,3-7 0,2-8 0,1-5 0,0-6 0,2-5 0,-2-7 0,1-4 1,-3-4-1,-5-7 1,-1-1-1,-6-5 1,-3-2 0,-5 0 0,-3 1 2,-6 2-3,-2 2 3,-5 4-3,-1 8 0,-5 4-1,0 8 1,-4 8-3,-4 1-2,4 16 0,-8-4-7,9 15-10,-5-2-7,6 3 0,5 0-1</inkml:trace>
  <inkml:trace contextRef="#ctx0" brushRef="#br0" timeOffset="52557.8056">6319 5603 53,'0'0'33,"14"21"-3,-12 2-1,-5 3-29,-1 8 0,-2 10 3,2 8-1,-3 3 2,2 7-2,-2 3 2,4 3-1,-2-4 1,4 0-1,-1-9-3,-2-9-6,9-3-23,-8-13-4,1-9 0,2-21-1</inkml:trace>
  <inkml:trace contextRef="#ctx0" brushRef="#br0" timeOffset="68891.4244">907 6142 35,'0'0'26,"0"0"0,-5-12-1,10 2-24,-2-4-1,3 0 0,6-4 0,1 0 0,5-1 0,2 1 1,2-1 1,4 2 1,2-2-2,4 1 2,-3 1-2,5 2 1,-4 6-2,1-1 1,-4 6-1,-2 6 1,-3 1-1,-3 6-1,-2 2 2,-3 6 0,-4-2 1,-1 8-1,-5-1 1,1 6-1,-6 2 1,-3 5 1,-4 6-2,-2 4 1,-5 0-1,-2 3 1,-3-1-1,-1-1 0,0-3 0,1-3 0,-2-6 0,3-2 0,-2-2 0,1-1 1,0-4-1,2 1 1,-2-5-1,4-3 0,2-2-1,1-3 0,13-13 1,-12 14-2,12-14 1,0 0 0,11 10 0,1-7 0,4 2 0,3 1 1,1 0-1,4-1 1,1 0-1,-1-4-1,5 3-2,-5-9-3,8 7-6,-8-9-11,6 2-7,2-1 0,0-3-1</inkml:trace>
  <inkml:trace contextRef="#ctx0" brushRef="#br0" timeOffset="191139.0625">9033 5212 2,'1'-11'3,"3"-1"4,-4-1 1,3 3 2,-4-1 0,1 11 0,3-15-1,-3 15 0,0 0-2,0 0-3,7 15-1,-4 2-2,0 7 3,-2 8-1,5 6 2,-1 7-1,-1 2 2,3 6-1,-3-5 1,4 5-1,-2-11-1,3 0-1,-2-8-4,-1-9-3,4-2-8,-6-10-16,-4-13-1,12 6 0</inkml:trace>
  <inkml:trace contextRef="#ctx0" brushRef="#br0" timeOffset="191497.8671">9709 5444 45,'0'0'32,"11"10"-4,-11-10-24,-1-11-19,1 11-20,12-16 0</inkml:trace>
  <inkml:trace contextRef="#ctx0" brushRef="#br0" timeOffset="192059.4743">10206 5112 16,'6'-15'26,"-6"15"-2,12-4 3,-2 7-21,-1 8-4,1 4 2,0 11-3,-3 2 3,4 11-1,-7 0 2,4 9-2,-8-2 2,6 5-3,-6-6 2,4-1-1,-4-6-2,1-4 1,0-5-3,-1-6-1,4 0-5,-7-10-7,9 2-14,-2-1-4,2-4 2</inkml:trace>
  <inkml:trace contextRef="#ctx0" brushRef="#br0" timeOffset="192621.0813">11284 5127 18,'6'-14'25,"-6"14"-1,0 0 2,10-10-25,-10 10 1,0 0 2,16 22 0,-15-10 1,5 10-2,-6-1 4,5 9-4,-8 0 3,7 4-5,-5 0 1,3 1-2,-2-3 1,1-5-2,0 0-1,-3-11-5,7 1-11,-5-17-12,0 0 1,0 0 0</inkml:trace>
  <inkml:trace contextRef="#ctx0" brushRef="#br0" timeOffset="192855.0839">11176 5339 46,'0'0'30,"0"0"1,0 0-1,25-5-28,0 3-2,3 0 1,2 0-1,2-2-1,-1 1 1,-2-1-2,-4-4-5,1 7-17,-7-4-6,-5-2-1,-1 4 1</inkml:trace>
  <inkml:trace contextRef="#ctx0" brushRef="#br0" timeOffset="193369.8909">11296 5890 13,'-12'-22'20,"12"22"-1,-3-15-12,5 5-1,2 0 0,0-1 1,6 5 2,-4-9 0,9 10-2,-6-10 1,12 8-3,-5-8 1,10 8-4,-3-7 2,7 7-3,0-2 1,3 2 0,-2-1-2,-1 0-1,1 2-3,-6-3-3,5 7-8,-8-3-15,-4-1 1,1 2-1</inkml:trace>
  <inkml:trace contextRef="#ctx0" brushRef="#br0" timeOffset="194508.7057">12278 5277 20,'0'0'23,"-22"7"1,11-2-16,2 10-2,-6 0 2,7 13 0,-6 0-2,7 10 1,-4-2-1,8 7-1,0-2-2,6 1 0,3-2-2,7-3 0,3-7 0,6-3 0,6-7 0,4-5 0,3-7-1,3-7 0,4-9 0,1-6 0,2-7 1,-1-6-2,-7-9 2,-4-7-2,-6-5 2,-8-5 0,-10-1 1,-10 3-1,-11 0 2,-5 7-1,-9 6 0,-4 9 0,-6 9 0,-1 8-1,-2 9-1,1 3-3,5 12-5,-5-5-14,11 9-9,5 1-1,7 0 0</inkml:trace>
  <inkml:trace contextRef="#ctx0" brushRef="#br0" timeOffset="194773.9091">13014 5489 56,'12'8'34,"-12"-8"-1,15 10-1,-15-10-31,0 0-1,0 0 0,0 0-2,0 0-3,0 0-10,0 0-16,0 0-2,3-16 1,1 5-1</inkml:trace>
  <inkml:trace contextRef="#ctx0" brushRef="#br0" timeOffset="195039.1125">13273 5189 58,'18'12'32,"-9"2"-3,1 3-1,0 12-29,-1 6 1,1 10 0,-3 6 2,-2 4 0,-5 1 1,2 1 0,-6-6-1,3 0 1,-2-6-2,1-10 0,4-2-6,-8-17-14,6 1-13,0-17 0,0 0 0,0 0-2</inkml:trace>
  <inkml:trace contextRef="#ctx0" brushRef="#br0" timeOffset="202667.6103">8290 5228 10,'0'0'10,"0"0"1,0 0 0,0 0 0,0 0-1,0 0-1,17-10-2,-17 10-1,12-12-2,-1 6-2,3-1 2,3 0-2,2 0 2,3 0-2,1 2 0,0 1-1,2 1 1,-1 1-1,0 3 0,-3 0 0,-2 4-2,-2 0 3,-2 3-3,-5 1 2,-2 1-1,-4 2 2,-2 2-3,-5-1 2,-2 4 1,-4 0-2,-3 0 1,-3 2 0,-2 0 0,-3 1 0,-2 1-1,-2-2 1,-2 1 0,2-3 0,-1-1 0,3-2-1,3-2 0,3-2 1,3-4-1,13-6 0,-14 8 1,14-8-1,0 0 0,12 1 0,0-2 0,4 0 0,3 0 0,3 1 0,1 0 0,0 3 0,1 2 0,-1 0 0,-2 3 0,-2 2 0,-1 1-1,-2 1 1,-2 2 0,0-2 0,-2 3 0,0 0 0,0 3 0,-1-1 0,-2 2 0,0 1 0,-4 2 0,-2 3 0,-1-2 2,-6 2-2,1-4 3,-5 1-3,0 0 4,-4-2-4,-2-3 4,-3-8-3,-5 3 1,-4-9-1,-5 1 0,-2-6 1,-3-6-2,-3 4-5,1-7-24,6-2-1,5 1-3,5-2 3</inkml:trace>
  <inkml:trace contextRef="#ctx0" brushRef="#br0" timeOffset="277401.4127">8310 6312 9,'0'0'24,"0"0"1,4-18 0,-4 18-14,4-15-3,2 5-1,9 4 0,-1-6-2,8 5 1,1-3-2,6 4-1,0-1 0,5 3-2,-3 0 0,-1 5 0,-4 3 0,-4 3-1,-5 3 0,-4 2 1,-5 4-1,-4 2 0,-5 1 0,-3 0 0,-5 0 1,-3 1-1,-4-1 0,-5-1 1,-5-1-1,0-1 1,-5-4-1,0 0 1,1-2 0,1-2-1,2-2 1,4 0-1,6-4 1,3 0 0,14-2-1,0 0 1,0 0-1,0 0 1,20-6-1,1 2 1,2-1-1,6 3 1,1 0-1,1 2 1,1 1-1,1 2 1,-2 2-1,-1 3 0,-2 3 1,-4 1-1,-4 4 0,0 0 1,-6 3 0,-3 2 0,-4-1 0,-2 1 1,-3 1-1,-4 0 0,-4-2 0,-5 2 0,-7-3-1,-4 0 0,-7-3 0,-3-2 1,-5-5-1,-4-5-2,1-2-1,-4-12-9,8 0-20,0-4 2,6-2-4,6-4 1</inkml:trace>
  <inkml:trace contextRef="#ctx0" brushRef="#br0" timeOffset="277791.4177">8853 6288 37,'0'0'26,"0"0"1,0 0-1,0 0-23,0 0-1,-3 23 1,1-6 0,2 9 1,-4-1 0,6 10 1,-5-3 0,5 8-1,-2-1 0,5 2 1,-3-5-1,4 1 0,-3-6 0,2-1-1,-3-7-1,2-5 0,-2-5-3,-2-13-1,1 10-5,-1-10-5,-1-13-15,-1-1-4,3 1-3,-2-4 1</inkml:trace>
  <inkml:trace contextRef="#ctx0" brushRef="#br0" timeOffset="278119.0219">9273 6566 63,'0'0'35,"0"0"-1,10 13 1,-10-13-28,0 0-3,0 0-1,0 0-2,0 0-2,0 0-6,0 0-27,0 0 0,0 0-1,11-8-1</inkml:trace>
  <inkml:trace contextRef="#ctx0" brushRef="#br0" timeOffset="278618.2283">9762 6289 28,'0'0'25,"2"11"0,-2-11 3,-5 19-22,8 2-1,-8-4 1,7 12 2,-9-5-1,10 9 1,-9-6-2,6 10 0,-5-6-1,4 4 0,-2-4-1,1 0 0,2-3-2,0-2 0,2-4-2,-2-8-1,2 1-4,-2-15-13,0 0-15,0 0 1,-8-13-3,1 1 2</inkml:trace>
  <inkml:trace contextRef="#ctx0" brushRef="#br0" timeOffset="279523.0399">10464 6320 16,'0'0'25,"-7"-13"1,7 13-13,0 0 0,0 0-1,0 0-2,0 0-1,12 19-2,-9-8-2,4 8-1,-5 1-1,4 4-1,-5 0 0,4 4 0,-4-3-1,1 2 1,-1-5-2,0-3 1,0-4-1,-1-3-1,5 0-5,-5-12-12,0 0-11,0 0-3,-10 2 2,10-2-1</inkml:trace>
  <inkml:trace contextRef="#ctx0" brushRef="#br0" timeOffset="279788.2433">10344 6481 46,'-14'-4'29,"14"4"0,-15-4-1,15 4-25,0 0-1,0 0-1,25-11 1,-6 8 0,7-1 0,2 0 0,3-1 0,1 0-2,2 0 1,1 1-2,-2-2 0,-1 5-3,-8-2-2,1 7-9,-12 0-14,-13-4-1,9 10 0,-9-10 1</inkml:trace>
  <inkml:trace contextRef="#ctx0" brushRef="#br0" timeOffset="280396.6506">10263 6845 31,'0'0'26,"14"9"3,-14-9-2,15-7-18,4 7-1,-1-8 0,11 5-1,-1-6-1,7 4-2,-2-4 0,4 2-3,-2-2 0,1-1 0,-2 2-2,-5 0 0,-3 0-1,-4-1-2,-1 6-4,-12-8-11,2 5-12,-11 6 1,10-9 0,-10 9 1</inkml:trace>
  <inkml:trace contextRef="#ctx0" brushRef="#br0" timeOffset="281317.0626">11423 6423 5,'0'0'20,"-15"-5"3,15 5 1,-19 5-16,3-5 0,2 8 1,-7-2-1,7 8 0,-9-4 0,8 7-2,-5 0-1,6 3 0,-1 4-2,6 4 2,1-1-2,7 4 2,1-1-3,7 0 2,1-1-2,7-3 0,1-6-1,6-4 0,1-6-1,4-4 0,2-8 1,3-4-1,1-6 0,2-3 0,2-2 0,0-2-1,0-2 1,-4-1-1,-1-1 0,-5 0 0,-5 1 0,-4-1 0,-10-1 0,-6-1 0,-6 1 1,-7 1-1,-5 2 2,-6 4-2,-6 2 2,-3 5-2,-3 5 1,-3 4-1,2 5-2,-4 0-7,12 4-19,2 1-3,6 0 2,8 1-2</inkml:trace>
  <inkml:trace contextRef="#ctx0" brushRef="#br0" timeOffset="281629.0669">11945 6559 59,'0'0'33,"-6"12"0,6-12-2,0 0-25,0 0-5,0 0-1,0 0-2,-10-4-4,10 4-14,0 0-11,0 0-1,10-15 0,-10 15 0</inkml:trace>
  <inkml:trace contextRef="#ctx0" brushRef="#br0" timeOffset="282019.0719">12292 6361 42,'17'-11'28,"-17"11"0,13-4-1,-13 4-23,11 6-1,-7 4 0,-3 1 1,1 9 0,-3 1 1,3 6 0,-5 2-1,4 8 0,-3-1-1,5 5 3,-3-1-3,6 2 1,-4-2-2,4 0 1,-1-3-2,3-6 1,-5-5-3,0-6-1,1-1-4,-4-19-18,0 0-9,-15-7 0,9-7-2,-4-5 1</inkml:trace>
  <inkml:trace contextRef="#ctx0" brushRef="#br0" timeOffset="365515.9958">8398 7363 7,'0'0'28,"0"0"1,0 0 2,0 0-14,-17-2-4,17 2-2,0 0-1,0 0-3,0 0-1,0 0 0,0 0-1,0 0-2,-6-12-1,6 12 1,0 0-2,14-14 0,-14 14 0,22-17-1,-8 8 0,3 4 1,3-1-1,1 2 0,-2 1 1,0 1-1,-2 2 0,-3 1 1,-2 2 0,-2 1-1,-10-4 1,13 13-1,-13-13 1,8 18-1,-8-18 1,8 20-1,-6-10 1,0 1-1,-5 0 1,0 2-1,-4-3 1,-4 3-1,-2 1 1,-4 1-1,0 0 0,0 0 0,-1-1 0,3-1 0,4-1 0,0-2 0,11-10 0,-10 18 0,10-18 0,1 11 0,-1-11 0,11 7 0,0-6 0,3-1 0,4 0 0,4-1 0,4 1 0,4 0 0,2 3 0,2 3 0,0 3 0,-1 3 0,-3 1 0,-3 2 1,-4 1-1,-4 2 0,-7 0 0,-2 0 1,-6 0-1,-3 2 1,-3 0-1,-5 0 1,-3 2-1,-4 0 1,-5-1-1,-4 0 0,-4-3 0,0-2 0,-3-4-1,-3-4 1,0-3-1,-3-9-2,0 0 1,-1-9-3,8 4-3,-7-16-13,15 8-13,5-7-1,12 0 0,7-5 1</inkml:trace>
  <inkml:trace contextRef="#ctx0" brushRef="#br0" timeOffset="365921.6006">8903 7354 57,'0'0'34,"-8"-12"0,8 12-1,0 0-25,-9-11-2,9 11-3,0 0 0,3 19-1,2-6 1,5 5-2,1 4 1,4 7-1,0 2 1,2 6 0,-2-1 0,0 3 0,-3 1-1,-2 2 1,-3-3-1,0-1 0,-2-6 0,-3-4-1,1-5 0,-2-7-2,3-2-3,-4-14-22,0 0-9,-14-10-1,10-1 0</inkml:trace>
  <inkml:trace contextRef="#ctx0" brushRef="#br0" timeOffset="366186.8044">9233 7659 76,'0'0'38,"0"0"-2,0 0 1,0 0-31,0 0-4,0 0-3,11 12-13,-11-12-22,0 0 0,14-16-1,-14 16-1</inkml:trace>
  <inkml:trace contextRef="#ctx0" brushRef="#br0" timeOffset="366717.2112">9562 7335 44,'0'0'31,"0"0"2,5-10-1,-5 10-23,0 0-1,18 16 0,-18-16 0,17 26-2,-10-9 0,8 11-2,-4 1 1,7 9-3,-3-2 1,3 6 0,-3-1-2,2 1 1,-5-3-1,2-2 0,-2-4-1,-1-5 0,-1-4-1,-5-8-2,6 1-5,-11-17-29,3 11 1,-3-11-3,-8-19 2</inkml:trace>
  <inkml:trace contextRef="#ctx0" brushRef="#br0" timeOffset="367450.4206">10430 7281 48,'0'0'31,"2"-18"3,-2 18-3,0 0-22,-4-15-3,4 15-1,0 0-2,0 0 0,2 12-1,1 1-1,2 3 0,3 5-1,-2 1 1,3 3-1,-3-1 2,3 3-3,-4-2 2,2-3-2,-2 2-2,-4-8-3,8 10-15,-7-11-11,1-2-3,-3-13 2,-2 11-1</inkml:trace>
  <inkml:trace contextRef="#ctx0" brushRef="#br0" timeOffset="367731.2242">10305 7435 54,'-15'-2'36,"15"2"0,0 0 0,1-16-20,13 14-8,-4-6-2,11 4-2,0-3-2,6 4 0,-2-2-1,3 3-1,-1 0 0,-1-1-2,2 4 0,-5-4-4,6 9-6,-15-7-22,9 4-2,-9-3-1,0 4 1</inkml:trace>
  <inkml:trace contextRef="#ctx0" brushRef="#br0" timeOffset="368121.2292">10355 7806 12,'0'0'29,"-3"13"1,3-13 2,0 0-12,17 14-7,-17-14-3,29 4-1,-12-9-1,15 7-1,1-5-3,8 2 0,0-4-2,3 3 0,-3-2-1,-3 3-1,-3 2-3,-12-6-7,5 7-23,-15-1-2,-2 1 0,-11-2 0</inkml:trace>
  <inkml:trace contextRef="#ctx0" brushRef="#br0" timeOffset="368963.6399">11383 7444 47,'12'-5'32,"-12"5"4,3-12-2,-12 1-24,9 11-3,-23-12 2,13 11-3,-8-2-1,4 6-1,-4 1-2,4 5-1,-4 4 0,2 4 0,0 4-1,0 2 0,0 3 1,3 4 0,2 0 0,4 2 1,6 0-1,6 0 0,8-1 0,9 0 1,5-2-2,8-2 1,5-4-1,2-5 1,2-4-1,2-6 0,-3-7 0,-2-4 0,-3-9 0,0-8 0,-7-7 0,-2-9 0,-6-7 0,-7-4-1,-7-1 1,-10-4 0,-11 2 0,-12 4 0,-8 6 0,-11 6 2,-7 7-2,-5 10-1,-3 8 1,2 5-2,6 8-3,1 0-4,18 12-28,0-1-1,16 7 0,5-7 2</inkml:trace>
  <inkml:trace contextRef="#ctx0" brushRef="#br0" timeOffset="369228.8434">12002 7570 73,'0'0'38,"0"0"-1,0 0 1,0 0-34,-1-11-2,1 11 0,-13-2-5,1-8-8,12 10-25,-10-3 0,10 3-2,-1-10 2</inkml:trace>
  <inkml:trace contextRef="#ctx0" brushRef="#br0" timeOffset="369525.2472">12268 7347 75,'10'-13'38,"-6"-2"-1,-4 15 0,13-20-32,-13 20 0,16 5-2,-5 8-1,-3 5 0,6 8-1,-5 5 1,4 8-2,-1 4 2,2 3-2,0 1 1,2 3 1,-1-3-1,-1-3 0,0-4 0,0-5-2,-1-5-2,-6-13-2,7 7-20,-14-24-14,3 13 0,-3-13-1,-12-16 1</inkml:trace>
  <inkml:trace contextRef="#ctx0" brushRef="#br0" timeOffset="470436.4559">8268 8285 20,'0'0'26,"0"0"-3,0 0-7,0 0-3,0-13 0,0 13-2,13-9-1,2 7-2,-2-8-3,9 4 0,1-6-2,8 6-1,-1-5 0,6 4 0,-3 0 0,0 4-1,-2 1 0,-5 3 0,-5 3 0,-2 4 0,-7 3-1,-2 3 1,-6 2 0,-1 1-1,-5 3 2,-2 0-1,-6 2-1,-1 1 1,-5-1 0,-4 0 0,-4-2 0,-2-2-1,0-2 1,0-2 0,4-3-1,4-4 1,4-3-1,14-4 0,-11 2 1,11-2-1,14-4-1,-1 0 1,4 2 0,3 0 0,1 1 0,2 3 0,-1 0 0,1 4 0,-1 2 0,-1 4 0,-3 1 0,0 2 0,-4 4 0,-4 0 1,-3 1-1,-5 1 0,-2 0 0,-2 1 1,-4-2-1,-2 1 1,-3 0-1,-3 0 1,-1-2-1,-5 1 0,-2-4 0,-3-1 1,-2-5-2,-3-3 1,0-3-1,-3-8-1,5-4-1,-2-10-5,13 5-5,-9-16-18,17 4-2,1-6-2,12 1 2</inkml:trace>
  <inkml:trace contextRef="#ctx0" brushRef="#br0" timeOffset="470873.2559">8753 8193 1,'8'12'27,"-8"-12"0,0 0 4,11 11-16,-11-11-2,20 14-1,-20-14-1,24 30-2,-16-9-2,9 11-2,-7 4-2,3 6 1,-4 2-2,1 5 3,-3-3-3,3 2 0,-6-4 0,0-1 1,-3-8-2,0-2 1,-1-6-2,0-2 1,0-7-1,1-4-2,5-3-1,-6-11-9,14 2-20,-14-2-3,19-13-1,-11-1 1</inkml:trace>
  <inkml:trace contextRef="#ctx0" brushRef="#br0" timeOffset="471122.8559">9186 8627 48,'0'0'32,"0"0"3,0 0-2,6 12-26,-6-12-2,0 0-1,0 0-3,0 0-7,5-10-24,-5 10-2,0 0-2,9-17-1</inkml:trace>
  <inkml:trace contextRef="#ctx0" brushRef="#br0" timeOffset="471715.6559">9852 8266 7,'0'0'25,"6"-12"3,-6 12-2,0 0-9,0 0-5,0 0-2,0 0-2,0 0-2,1 11-1,-5-1-1,4 10 0,-4 0 0,4 9-1,-5 3 0,4 8-1,-4 0 1,3 4 0,-3-1-1,2 1 0,-5-4 0,3-1 0,-4-7-1,2-1 0,-1-6 0,2-5 0,0-2-1,0-6 0,4 0-2,2-12-1,0 15-4,0-15-19,0 0-8,-1-12-2,1 12 2</inkml:trace>
  <inkml:trace contextRef="#ctx0" brushRef="#br0" timeOffset="472464.4559">10676 8195 9,'10'2'26,"-10"-2"-1,0 0 4,15 15-19,-15-15-2,5 25 0,-9-8 0,7 7-1,-9 2-1,6 4-1,-7 1-2,3 2 0,-2 0-1,2-2 0,-3-2-1,1-4 0,0-2-1,1-4 0,1-5-3,4-14-2,-5 17-7,5-17-8,0 0-10,-8-13 1,8 13 0</inkml:trace>
  <inkml:trace contextRef="#ctx0" brushRef="#br0" timeOffset="472776.4559">10493 8435 25,'-16'-8'23,"4"-1"-3,12 9-1,-19-14-3,19 14-2,0 0-3,0 0-2,-4-11-2,4 11-1,16-4-2,-1 5-1,2-4-1,8 3 1,2-2-2,7 0 0,2 0 0,3 1 0,-1 0-1,1 1 1,-6 1-1,-5-1 0,-5 2-1,-5 1 0,-4 1-1,-14-4-2,17 11-7,-17-11-20,0 0-1,0 0-2,-1 12 2</inkml:trace>
  <inkml:trace contextRef="#ctx0" brushRef="#br0" timeOffset="473197.6559">10366 8878 8,'-10'-13'24,"10"13"2,10-4-13,-10 4-1,13-8 2,-13 8 0,21-8-1,-21 8-2,30-7-4,-15 0-2,11 7-1,-2-6-1,6 5-1,-2-3-1,2 4 1,-2-2-2,-3 2 1,-2 0-1,-2 0 0,-3 1-2,-6-4-2,6 6-4,-18-3-20,25-10-3,-7 6-2,-1-2 1</inkml:trace>
  <inkml:trace contextRef="#ctx0" brushRef="#br0" timeOffset="474008.8559">11422 8372 22,'0'0'29,"3"-13"-1,-15 5-8,12 8-5,-24-6-2,11 11-4,-11-6-1,6 9-3,-8 0 0,4 7-2,-3 2 0,1 9-1,-1 1 0,5 8 0,1-1 0,3 6 1,3-3-3,6 1 2,2-4-2,6 0 1,6-7-1,3-1 1,6-7-1,3-1 0,7-7 1,3-3-1,2-5 0,4-5 0,-1-5 1,1-4-2,-1-4 1,-3-6 0,-5-2 0,-4-5 0,-4-4 0,-5-4 0,-5-2 0,-5-1 0,-4 0 0,-5 2 0,-3 2 1,-6 5-2,-3 6 2,-8 5-2,-2 6 0,-5 1-3,5 15-6,-10-6-21,12 7-3,2-3 0,12 4 0</inkml:trace>
  <inkml:trace contextRef="#ctx0" brushRef="#br0" timeOffset="474274.0559">11666 8581 26,'0'0'30,"0"0"2,16 17-13,-16-17-4,0 0-2,0 0-4,0 0-6,0 0-9,0 0-22,-1-14-4,1 14 0,6-13 0</inkml:trace>
  <inkml:trace contextRef="#ctx0" brushRef="#br0" timeOffset="474586.0559">12055 8380 26,'27'-5'28,"-6"-3"0,-2 6 3,0 7-25,-19-5 0,16 17 0,-18-1 0,3 13 0,-10-2-1,3 12 0,-6-4-2,3 7 1,-6-4-1,3 1 0,-1-7-1,1 1 2,0-7-4,2-3 0,3 0-1,-1-10-6,10 10-7,-8-13-18,6 4 0,0-14-3,-2 20 2</inkml:trace>
  <inkml:trace contextRef="#ctx0" brushRef="#br0" timeOffset="568977.6559">8310 9440 24,'0'0'26,"0"0"0,0 0-5,0 0-15,5-11 0,-5 11-1,29-11 1,-10 3-2,9 3-1,3-3-1,7 2-1,1 2-1,-1 0 0,0 3 0,-2 3 0,-4 2 0,-6 2 0,-5 3 1,-4 2-1,-7 1 1,-5 3 0,-6-1 1,-7 2 0,-6-1 0,-2 1 0,-6-2 1,-2 1-1,-4-3 2,0 1-2,0-4 1,4 1 0,2-5-1,3 1-1,7-1 1,12-5-2,-13 3 0,13-3 0,12 2 0,3-2-1,8 3 1,6-1 0,6 3 0,5 2 0,3 1 0,2 3-1,0 2 1,-1 3 0,-1 4 0,-5-1 0,-5 5 0,-3 2 0,-7 2 0,-6-1 0,-7 2 0,-10-1 0,-10-1 0,-10 0 1,-14-5-1,-11-6 1,-10-6-1,-7-8-1,-4-5-2,-5-13-6,16 0-15,1-11-7,14-4-2,12-1 2</inkml:trace>
  <inkml:trace contextRef="#ctx0" brushRef="#br0" timeOffset="569320.8559">9069 9337 33,'16'0'26,"-16"0"2,13 3 0,-13 11-24,-4 0-1,4 12 1,-2 0-1,4 11 2,-4 2 0,7 8 0,-5-2-1,7 7 1,-5-4-1,4 0-1,-3-8 0,3-2-2,-3-5-3,-3-16-13,2-1-16,-2-16-2,10 1 0,-3-12 0</inkml:trace>
  <inkml:trace contextRef="#ctx0" brushRef="#br0" timeOffset="569554.8559">9544 9689 68,'9'14'35,"-9"-14"-2,0 0-3,0 0-38,0 0-25,0 0 1,0 0-3,7-12 2</inkml:trace>
  <inkml:trace contextRef="#ctx0" brushRef="#br0" timeOffset="571161.6559">10040 9406 10,'1'-16'23,"-1"16"-5,0 0-6,0 0 2,0 0 0,-5-11-1,5 11-3,0 0-2,-7 10-2,7-10-2,-11 20 0,2-5-1,3 6 0,-5 5 0,4 7 1,-4 1 0,6 6 0,-3-2 1,8 6-2,0-3 2,6 1-3,2-5 0,6-4 0,2-7-1,4-3 0,4-8 0,2-5 0,2-8-1,1-7 1,1-9-1,3-7 0,-1-5 0,0-9 0,-4-4-1,0-7 0,-5-3-1,-7 1 1,-8 0 0,-11 3 0,-11 5 0,-10 4 1,-12 8 1,-8 6-1,-7 7 1,-3 4-3,5 11-4,-5-6-11,14 16-15,9 0-3,15 4 2,10 0-2</inkml:trace>
  <inkml:trace contextRef="#ctx0" brushRef="#br0" timeOffset="571988.4559">10774 9274 16,'0'0'24,"10"-5"0,-10 5 2,0 0-21,-3 10-1,4 2 0,4 8 1,-4-2-1,4 8 2,-3-1-3,4 6 0,-3-3-1,2 0-1,1 1 0,-3-6-3,7 0-4,-7-8-11,-3-15-10,14 19-1,-14-19 0</inkml:trace>
  <inkml:trace contextRef="#ctx0" brushRef="#br0" timeOffset="572206.8559">10737 9457 51,'0'0'31,"-10"0"1,10 0-1,11 2-27,-11-2-1,21 0 0,-7-3-1,8 3 1,0-4-3,2 1-2,3 3-4,-9-8-8,7 8-16,-6 0-4,-2 0 2,-5 1-1</inkml:trace>
  <inkml:trace contextRef="#ctx0" brushRef="#br0" timeOffset="572518.8559">10725 9855 44,'0'0'28,"15"8"2,-15-8-2,19-9-26,-2 4-3,8-1 1,2 1-1,4 1-4,-5-3-14,0-3-10,4 7 2,-7-6-2</inkml:trace>
  <inkml:trace contextRef="#ctx0" brushRef="#br0" timeOffset="573158.4559">11493 9451 48,'-11'-14'31,"0"5"0,-5-1 0,-6 2-28,4 7-2,-3 4 1,0 9 1,-2 1-1,2 10 1,-1 4 0,7 8 0,-1-1 1,7 5-2,6-1 2,8 2-2,5-5 0,7 0-1,5-6-1,6-6 0,7-5 0,3-5 0,5-8-1,1-8 0,4-5 0,-3-8 0,0-6 0,-4-7-2,-3-3 0,-9-6 1,-7 0 0,-10-2 1,-8-1 1,-9 3 0,-10 4 0,-6 5 0,-5 5 1,-7 6-2,2 12-7,-5 2-23,6 7-1,3 3-2,7 2 1</inkml:trace>
  <inkml:trace contextRef="#ctx0" brushRef="#br0" timeOffset="573392.4559">12201 9636 82,'14'0'35,"-2"-3"-1,-12 3-1,12-12-39,-13-4-11,1 16-17,7-22-3,-6 9 2,-2-1 0</inkml:trace>
  <inkml:trace contextRef="#ctx0" brushRef="#br0" timeOffset="573657.6559">12515 9331 62,'11'1'34,"-1"7"-1,-2 6 0,-4 6-31,1 9 0,-4 7 2,4 7-1,-4 2 1,2 4-1,-5-4 0,5 1 0,0 0-6,-4-15-13,9 1-18,-2-10-1,4-6-2,-10-16 1</inkml:trace>
  <inkml:trace contextRef="#ctx0" brushRef="#br0" timeOffset="604452.0559">17716 5112 31,'0'17'32,"-1"0"0,5 4-2,6 7-25,-6-4 1,9 12-1,-4-4-2,3 6 0,-4-2 0,4 2 0,-5-5-2,1 2 0,0-3-4,-4-9-2,7 6-14,-5-9-14,3-7 0,-9-13 0</inkml:trace>
  <inkml:trace contextRef="#ctx0" brushRef="#br0" timeOffset="604966.8559">18104 5258 37,'0'0'32,"-3"-15"1,3 15 0,-10-1-25,-4 1 0,8 14-2,-8-1-1,5 10-2,-4 2 2,4 9-2,-1 3-2,5 4 1,1 2-1,4 2 0,2-2-1,5-2 1,4-2 0,6-1 0,5-4-1,6-4 3,4-5-4,8-4 3,3-5-2,2-5 2,1-5-3,-2-13 2,1-6-2,-4-7-2,-3-7 2,-9-9-1,-5-6 2,-7-5-2,-12-5 3,-6 4-2,-11 0 4,-8 5 0,-11 2 0,-6 10-1,-9 5 0,1 9 0,-2 5-1,0 8-2,6 5 0,1-1-3,12 14-6,-3-6-27,20 5 0,0-5-1,13 3 0</inkml:trace>
  <inkml:trace contextRef="#ctx0" brushRef="#br0" timeOffset="605325.6559">18797 5210 54,'0'0'35,"0"0"-1,0 0 1,1 22-29,-3-6-3,7 10 1,-2 2-3,4 8 0,0 2 0,3 3 0,1 0-1,-1-1 0,1-2-1,-3-4-1,2-1-2,-7-10-3,7 7-8,-14-14-18,6-2-3,-2-14 2,-7 15 0</inkml:trace>
  <inkml:trace contextRef="#ctx0" brushRef="#br0" timeOffset="605653.2559">18445 5330 47,'28'-4'33,"5"-1"2,8 3-3,-2-11-24,13 7 0,-4-9-3,6 6 0,-4-5-2,1 2-1,-5 1 0,0 0-1,-5 2-2,-5 0-2,0 9-6,-15-8-23,6 7-3,-9-2-1,-3 6 0</inkml:trace>
  <inkml:trace contextRef="#ctx0" brushRef="#br0" timeOffset="606012.0559">19141 5496 53,'11'-5'35,"0"-4"0,7 3-1,-7-5-28,11 4-1,-2-4 0,4 6-3,-3-1 0,1 1-2,-2 5-3,-8-7-6,10 14-16,-22-7-9,18 3-2,-18-3 0</inkml:trace>
  <inkml:trace contextRef="#ctx0" brushRef="#br0" timeOffset="606261.6559">19189 5601 38,'0'0'32,"-11"15"2,11-15 0,6 11-22,-6-11-5,17 3-1,-5-6-1,8 5-1,1-4-4,2-5-5,11 10-23,-6-8-6,1 4-2,-3-2 0</inkml:trace>
  <inkml:trace contextRef="#ctx0" brushRef="#br0" timeOffset="607774.8559">19974 5176 44,'22'-5'30,"7"2"2,1-4-1,-2 1-28,11 3 1,-2 0 0,5 5-2,-7 0 1,1 5-1,-10-1 0,-1 6 0,-11-1 0,-5 4-1,-10 0 0,-5 2 1,-9 1-1,-5 0 3,-6-3-2,-3 4 0,-3-6 1,5 1-1,-4-3-1,7-2 0,2-2 0,7-1-1,5-3 0,10-3 0,0 0-1,0 0 1,8 13 0,9-9-1,6 2 1,6 2 0,6 1 0,2 3 0,2 2 0,0 1 0,-3 3 0,-5 2 1,-8-1-1,-4 2 1,-9 0 0,-5 0 0,-10-3 0,-5-1 0,-10-2 0,-7 0-1,-9-3 1,-4-4-1,-8-3-1,-3-8-1,5 4-6,-8-13-26,14-2-1,5-7-3,13-1 2</inkml:trace>
  <inkml:trace contextRef="#ctx0" brushRef="#br0" timeOffset="608305.2559">20659 5231 35,'0'0'29,"-12"17"3,7-7-3,3 3-19,7 12-3,-5-3 0,9 13-1,-4-3-1,7 9 1,-6-7 1,7 7-2,-6-10-1,2 0-1,-2-6-3,-1-3 0,-1-5-2,-4-6-2,7 3-7,-8-14-20,0 0-4,0 0-2,0 0 1</inkml:trace>
  <inkml:trace contextRef="#ctx0" brushRef="#br0" timeOffset="608679.6559">21079 5514 77,'3'14'37,"-3"-14"-2,0 0-3,0 0-43,0 0-24,0 0 0,-9-18-2,9 18 1</inkml:trace>
  <inkml:trace contextRef="#ctx0" brushRef="#br0" timeOffset="609069.6559">21376 5159 67,'0'0'35,"3"11"-2,0-1 2,5 11-32,-6 2 0,5 14 0,-5 0 1,5 11 0,-5-1 0,7 5 0,-2-3-1,3-2-1,0-6-2,3-7-2,5-1-4,-9-19-10,9 6-21,-6-11 0,1-1-1,-13-8 1</inkml:trace>
  <inkml:trace contextRef="#ctx0" brushRef="#br0" timeOffset="616573.2559">22262 5083 48,'0'0'32,"1"13"2,-1-13-1,0 0-21,12 19-6,-12-19 1,10 30-3,-8-11 0,7 10-1,-7-2 0,2 7-1,-4-1 0,3 1-1,-3-3-1,-3-6-3,7 4-4,-16-18-19,10 3-9,2-14 0,-14 11-2</inkml:trace>
  <inkml:trace contextRef="#ctx0" brushRef="#br0" timeOffset="616791.6559">22138 5316 76,'1'10'36,"12"-8"-3,4-4 1,5 1-33,7 0-1,1 0 0,0 2-3,-5-7-3,7 9-24,-12-6-3,-4 3-2,-5-2 2</inkml:trace>
  <inkml:trace contextRef="#ctx0" brushRef="#br0" timeOffset="617103.6559">22131 5714 76,'0'0'35,"24"3"-3,-3-5 1,5 0-34,4-4-1,7 4 0,-1-2-3,7 8-2,-11-8-19,4 4-6,-1 2-1,-5-2 1</inkml:trace>
  <inkml:trace contextRef="#ctx0" brushRef="#br0" timeOffset="617946.0559">23099 5473 68,'0'0'34,"0"0"-1,11-14 2,-11 14-31,0 0-1,0 0-1,-11-10 0,11 10 0,-23 9 0,8 1 1,-6 2-1,2 4 1,-3 0-1,3 6 0,1-4-1,6 3 0,4-1-1,7-1 1,5 1-1,9-2 1,7 1-1,2-2 0,7-1-1,2-2 1,6-2-1,1-3 0,3-3-1,-3-5 1,2-3-1,-2-7 0,1-1 1,-4-6-1,-3-4 1,-5-5 1,-6-6 0,-5-5 1,-8-2 1,-3 0 0,-13-2 1,-6 4-1,-11 0 1,-4 8-2,-9 5 1,-5 10-1,-5 4-2,-3 5-1,7 12-4,-5-10-9,13 15-22,5-1 1,14 4-2,6-2 2</inkml:trace>
  <inkml:trace contextRef="#ctx0" brushRef="#br0" timeOffset="618445.2559">23636 5619 94,'-1'14'39,"1"-14"-1,0 0-4,0 0-46,-11-6-25,11 6-1,8-17-1,-8 17 0</inkml:trace>
  <inkml:trace contextRef="#ctx0" brushRef="#br0" timeOffset="620192.4559">24003 5539 15,'0'0'19,"0"0"-1,0 0-2,0 0-2,0 0 0,0 0-1,0 0 1,0 0-2,0 0-2,0 0-1,0 0-3,0 0-1,0 0 0,0 0-2,3-17-1,-3 17 0,7-18-1,-1 8 0,1-3 0,1 0-1,3 2 0,-1-3 0,4 2 0,1 2-1,5 1 1,-1-2 0,3 6 0,2 0 1,-1 2-1,1 4 1,-2 2 0,-1 5 0,-4 1 0,0 5 0,-6 2-1,-2 3 1,-3 0-1,-2 3 1,-5 0-1,-3 2 0,-3 1 1,-3 0-1,-4-2 1,-2 3-1,-5-2 1,-1 1-1,-1 0 1,-1 1 1,1-4-1,4-2 1,1-2-2,5-3 0,6-3 0,7-12-1,-2 14-1,2-14 0,19 7-1,-3-6 1,7 5 0,4-1 0,6 2 3,3 0-3,4 2 3,0 1-1,-3 1 1,0-2-1,-4-1 0,-4-2-3,-3 2-3,-13-12-15,2 4-12,-3-2 0,-12 2-2,14-10 1</inkml:trace>
  <inkml:trace contextRef="#ctx0" brushRef="#br0" timeOffset="622204.8559">18068 7177 48,'0'0'30,"0"0"0,14 13 1,-14-13-25,10 18 0,-7-6 0,9 7 0,-8 2-1,7 8 0,-8-2 0,5 7-2,-4-2 0,2 4-1,-3-1-1,3 1-1,-3-5 1,2-2 0,1-3-2,-2-5 0,5 2-5,-9-23-16,5 19-13,-5-19 0,0 0-2,0 0 2</inkml:trace>
  <inkml:trace contextRef="#ctx0" brushRef="#br0" timeOffset="622641.6559">17496 7346 54,'-18'-5'35,"5"-2"-3,13 7 4,-4-21-30,17 15 2,5-8-2,13 4-1,6-6-1,12 3 0,7-2-2,13 2 0,6-4-1,7 4 0,2-2-1,1 2 0,-2 1 0,-6 3 0,-8 2 0,-13 3 0,-8 3-2,-13-2-1,-4 7-3,-16-9-7,5 9-21,-20-4-1,16 3 0,-16-3 0</inkml:trace>
  <inkml:trace contextRef="#ctx0" brushRef="#br0" timeOffset="622984.8559">18678 7446 65,'0'0'34,"18"-2"-2,-7-7-7,7 9-21,-1-3-1,8 2-1,-2 1-2,2-1-3,5 6-9,-8-5-19,1 3-2,-2-2 0,-5 0 0</inkml:trace>
  <inkml:trace contextRef="#ctx0" brushRef="#br0" timeOffset="623218.8559">18708 7588 44,'-10'8'30,"10"-8"3,0 0-1,0 0-24,25 2-3,-5-8-1,10 4-2,5 1-5,-1-7-12,8 4-16,3 2-2,-3-1 0,-3 1 1</inkml:trace>
  <inkml:trace contextRef="#ctx0" brushRef="#br0" timeOffset="624186.0559">19700 7257 56,'0'0'31,"-5"-20"1,4 7-1,1 13-25,4-23 0,-4 23 2,8-20-3,-8 20 0,20-20-1,-1 13 0,2-2-2,9 3 0,6 2-1,8 0-1,4 3 0,7 1 1,-1 3-1,1 2 0,-4 2 1,-6 1-1,-8 2 0,-9 2 1,-11 1-1,-10-1 0,-13 3 1,-9 0-1,-8-1 1,-7 1 0,-7-2-1,-4 3 1,-1-2-1,2 0-1,4-4 2,6 0-3,6-2 2,6-2-1,18-6 0,-10 8-1,10-8 2,24 1-1,-1 2 0,4-2 1,7 1 0,5 3 0,3 1 0,0 0 0,1 4 0,-2 0 0,-4 4 0,-3 1 0,-7 2 0,-5 3 0,-4 1 0,-8 2 0,-5 0 0,-6 1 0,-7-1 0,-5 0 1,-10-3-1,-9-3 1,-8-4-1,-11-3 0,-9-3-2,-12-12-5,2 4-28,-9-9-1,9-2-1,5-5 1</inkml:trace>
  <inkml:trace contextRef="#ctx0" brushRef="#br0" timeOffset="624841.2559">20689 7472 99,'0'0'40,"6"14"0,-6-14-2,0 0-37,0 0-2,0 0-2,0 0-10,0 0-25,3-10 0,-4-1-1,2 1-1</inkml:trace>
  <inkml:trace contextRef="#ctx0" brushRef="#br0" timeOffset="625434.0559">21128 7190 41,'0'0'30,"11"1"2,-11-1-2,12 16-14,-12-16-10,12 26 1,-9-7-1,5 9-1,-4-2-1,3 9 0,-5-3-1,4 5 0,-5-3-1,4-1-1,-4-3-1,1-3-1,0-1-1,-3-10-5,10 4-25,-10-10-3,1-10-1,0 0 1</inkml:trace>
  <inkml:trace contextRef="#ctx0" brushRef="#br0" timeOffset="625777.2559">21492 7188 62,'13'-3'31,"-13"3"1,20 1-2,-8 9-24,-12-10 1,16 25 0,-14-5-2,5 11 0,-6-2 0,5 10-1,-5-2-1,4 5-1,-3-1 0,4 1-1,-2-4-1,0-2 1,0-2-3,-4-9-4,10 2-29,-10-10-2,4-3 1,-4-14-3</inkml:trace>
  <inkml:trace contextRef="#ctx0" brushRef="#br0" timeOffset="629677.2559">22296 7076 53,'3'12'32,"-3"-12"-2,7 19 1,-7-19-20,15 25-5,-9-11 1,10 8-2,-2-4-1,4 5-1,-2-4 0,2 2 0,1 1-2,-3-7-5,2 5-2,-18-20-12,25 19-13,-25-19-4,16 9 0,-16-9 0</inkml:trace>
  <inkml:trace contextRef="#ctx0" brushRef="#br0" timeOffset="629926.8559">22221 7188 80,'-11'-3'36,"0"-1"-1,11 4 1,0 0-29,0 0-2,10-15 0,9 11-3,3-2 1,8 2-1,6-3 0,5 1-1,3-1-1,0 1 0,0 2-2,-6-2 0,-1 6-4,-12-8-7,-1 11-23,-11-3 0,-13 0-1,0 0 0</inkml:trace>
  <inkml:trace contextRef="#ctx0" brushRef="#br0" timeOffset="630535.2559">22267 7595 67,'4'12'35,"-4"-12"-1,21 3 0,-2-16-28,7 13-2,3-5-1,11 3-1,-1-1-1,4-1-1,3 5-3,-9-8-8,4 7-24,-6 0 1,-5 1-1,-7-2 0</inkml:trace>
  <inkml:trace contextRef="#ctx0" brushRef="#br0" timeOffset="631299.6559">23197 7312 65,'0'0'37,"-14"-19"-3,8 8 3,-7-5-29,13 16 0,-16-21-2,16 21-3,-15-14-1,15 14 0,-18-5 0,18 5-1,-22 10 0,9-1 0,-2 5-1,0 6 1,-2 2 0,4 3-1,-1 1 1,6 1-1,4 1 1,5-1-1,6 1 1,4-4-2,5-2 2,6 0-1,2-2 1,3-2-1,1-4 0,2-1 0,-1-6 0,2-4-1,0-5 0,-2-6 0,-1-4-1,-3-6 0,-1-3 1,-7-6-1,-4 0 1,-7-7 0,-6 1 1,-7-1 2,-7 2-1,-6 2 1,-7 2-1,-3 7 1,-2 2-3,-2 8 0,8 11-11,-7-4-23,12 9-1,2-2-1,19-3 0</inkml:trace>
  <inkml:trace contextRef="#ctx0" brushRef="#br0" timeOffset="631533.6559">23579 7456 88,'12'3'37,"-12"-3"-1,0 0 1,-3-11-35,3 11-1,0 0-3,-1-17-6,1 17-28,0 0 1,1-12-2,-1 12 1</inkml:trace>
  <inkml:trace contextRef="#ctx0" brushRef="#br0" timeOffset="632032.8559">23845 7379 75,'0'0'35,"-12"-8"-2,1 9 2,11-1-34,-15 9 1,7 4 0,-8-1 1,5 7 0,-5-3 0,5 5 1,1-1-1,7 4 0,3 0-1,9 3 0,4-1-2,7 2 1,4-1-1,6 0 0,4-3-1,2-4 1,0-6-1,-1-6 0,2-6 0,2-8 0,-2-6 0,-4-9-1,0-5 2,-5-5-1,-4-2 1,-6-3 0,-4-2 1,-8 2 0,-8-2 0,-7 4 1,-10 3-1,-4 3 1,-8 5-2,-4 4 1,-5 3 0,-1 5-2,0 7-2,0-3-5,16 13-22,-7-5-6,13 6 1,3-2-2</inkml:trace>
  <inkml:trace contextRef="#ctx0" brushRef="#br0" timeOffset="632766.0559">24316 7419 77,'-3'-10'37,"7"0"-2,-2-5 1,8 0-29,1-2-6,5 5 2,3-2-2,3 2 0,2 4 1,2 3-1,-1 0 0,5 4 1,-1 0-1,3 4 0,-4 1 0,3 4 0,-5 0 0,1 4-1,-5 3 1,-4 0-2,-3 4 2,-3-1-1,-3 2 0,-3 2-1,-4-1 2,-4-1-2,-2 1 1,-2 2 1,-6-2-1,-1 2 1,-3-1 0,-5 3 0,-2-2 0,1 2 0,-3-1-1,0-1 1,2-1 0,5-2-1,1-2 1,6-4-1,4-2 0,7-12 0,1 14 0,-1-14 0,23 4-1,-4-3 1,4-2-1,5 2 1,5-1 0,3 1-1,2 0 1,5 2 0,-1 1 0,-1 1 1,-1 0 0,-3 0-1,-3 1 1,-3-2-1,-5 1 1,-9-2-2,-3 2 0,-14-5-3,19 10-9,-19-10-24,0 0 0,0 0-1,-9-11-1</inkml:trace>
  <inkml:trace contextRef="#ctx0" brushRef="#br1" timeOffset="759424.4559">948 10991 7,'0'0'8,"0"0"-7,-10 15 1,10-15 0,0 0 2,-14 13-1,14-13 1,0 0-1,-8 12 2,8-12 0,0 0 0,0 0 1,0 0 0,0 0 3,-7-17-1,7 17 3,2-19-3,-2 19 1,10-23-2,1 14 0,0-4-3,5 3-1,0-3-2,8 3 0,0-2 0,3 2-1,1 2 0,2 1 1,-1 3-1,0 3 0,0 4-1,-5 2 1,0 5-1,-4 1 0,-2 3 0,-5 1 0,-3 3 0,-5 2 1,-4 3 0,-2 1-1,-7 3 2,-3 2-1,-3 2 1,-3 1-1,-5 2 1,0 1-2,-6 0 2,1-2-1,-2 3 0,0-5 1,1 0-2,-1-3 2,3-5-1,2-2 0,4-5 0,4-3 0,3-4 0,13-9 0,-14 8 0,14-8 1,0 0-1,22-1 0,-2 0 0,5 0 1,5-1-1,5 2 1,5 3-2,0 0 2,2 2-2,0 0 1,-4 1-1,-1 0 0,-2 0 1,-3 1-1,-3 0 1,-1-2-2,-2 2-2,-6-6-5,6 5-16,-9-5-4,-2-2 1,-15 1-1</inkml:trace>
  <inkml:trace contextRef="#ctx0" brushRef="#br1" timeOffset="759689.6559">1676 11216 47,'0'0'32,"13"6"-1,-13-6-2,0 0-30,0 0-6,0 0-13,0 0-11,0 0 2,0 0-2</inkml:trace>
  <inkml:trace contextRef="#ctx0" brushRef="#br1" timeOffset="760454.0559">2271 11064 16,'17'-12'25,"-11"-6"2,1 3 0,-8 2-20,-9-5-3,1 7 2,-12-3-2,1 6 0,-10 0 0,2 4 0,-5 2-1,0 6-1,-2 1-1,3 5 1,2 3-2,4 1 0,5 6-1,6 1-1,7 0 2,7 1-2,9 1 1,8 0-2,9 1 2,5 0-2,6-1 2,4 1 1,3 4-1,1 1 1,-2 3 0,-3 2 0,-4 4 0,-6 1 0,-5-1 0,-4-4 1,-6-3-2,-6-4 2,-6-9-1,-6-5 0,-8-8 1,-8-7-1,-7-6 1,-6-7-1,-6-4 1,-1-5-1,1-5 0,2-5 0,6-1 0,9-2 0,7-4 1,10 3-1,7-1 0,9 0 1,7 1-1,4 3 3,5 3-1,1 2 0,0 5-1,-2 3 2,-3 4-3,-4 6 1,-3 5-2,-16 7-1,19-8-1,-19 8-3,0 0-7,0 0-15,0 0 0,0 0 0,0 0 1</inkml:trace>
  <inkml:trace contextRef="#ctx0" brushRef="#br1" timeOffset="761218.4559">2784 11015 44,'19'-6'29,"-5"-2"2,-4-2-5,-4-2-24,0-1-1,-5-2-2,-2-1 0,-4 1-1,-5-2 0,-3 4 0,-7-1 1,-3 6 0,-2 1 0,-3 6 2,0 5 0,0 4 0,3 6 1,-1 3-1,4 5 1,2 6-2,2 3-1,2 1 1,2 1-2,4 1 1,2-1-1,4 0 2,5-5-2,4-2 1,5-4 1,4-3-1,5-4 0,2-3 0,2-5 0,2-5 0,-2-4 0,3-5 1,-3-6 0,-2-5 0,0-4 1,-4-4 0,0 0 0,-4-4 1,3 3 1,-3 1-1,1 3 1,-1 3-2,-2 5 2,1 3-2,-2 3 1,-10 9-3,18-5 1,-18 5-1,10 7 1,-6 3 0,-3 3-2,-1 4 2,0 5-2,1 3 2,0 5-2,0 5 3,3 5-2,-1 3 1,2 3 2,0 2-2,0 1 2,0-2-2,-2-3 0,1-5-1,-3-9-4,4-2-11,-4-12-14,-1-16 1,0 0-1</inkml:trace>
  <inkml:trace contextRef="#ctx0" brushRef="#br1" timeOffset="761920.4559">3398 10894 25,'9'-12'25,"-9"12"-2,0 0 2,0 0-23,10 8-1,-10-8-1,8 21 0,-4-6 0,-1 2 1,-1 4-1,1 1-2,-2 1 3,-1 2-2,-1 0 1,1-1-1,-1 0-2,-2-5-8,2-6-12,2 4-1,-1-17-1</inkml:trace>
  <inkml:trace contextRef="#ctx0" brushRef="#br1" timeOffset="762170.0559">3306 11088 37,'0'0'26,"0"0"1,0 0-12,0 0-16,14-12 0,1 7-1,2-2 0,6 2-2,-1-5-1,6 4-4,-1-4 3,3 3-4,-4-1 4,6 1-3,-4-1 2,-1 0-10,3 6-1</inkml:trace>
  <inkml:trace contextRef="#ctx0" brushRef="#br1" timeOffset="762622.4559">3261 11542 39,'16'-1'30,"1"-5"1,4-1-3,0-1-28,6 2-5,-4-10-8,9 6-14,-1-3-2,0 0 0</inkml:trace>
  <inkml:trace contextRef="#ctx0" brushRef="#br1" timeOffset="763418.0559">4059 11003 32,'-15'13'25,"-7"-3"-1,5 7 1,1 0-25,-1 1 1,1 4-3,4 2 2,3 3-2,3-1 1,4 4 1,3 0 0,3 2 1,3 1-1,4-3 0,0 1 1,6-3 1,-1-4-1,6-4 0,-1-4 0,3-8 0,0-6 0,4-5-1,-1-9 0,1-5 0,-2-7-1,0-4 1,-3-4-1,-3-1 1,-8-1 0,-2 1 0,-9 1 2,-6 6-1,-6 0 1,-7 6 0,-6 1 0,-2 4 0,-4 2-1,1 3-2,4 8-10,-4-1-16,3 3-2,7 7 1</inkml:trace>
  <inkml:trace contextRef="#ctx0" brushRef="#br1" timeOffset="763698.8559">4485 11259 52,'0'0'35,"19"6"-2,-19-6-2,0 0-31,0 0-5,0 0-7,0 0-13,0 0-8,0 0 1,0 0 0</inkml:trace>
  <inkml:trace contextRef="#ctx0" brushRef="#br1" timeOffset="764338.4559">5153 10980 19,'0'0'25,"0"0"-3,0 0 3,-11-4-20,11 4-5,-21 9 0,9-2-2,-6 2 1,-2 1-1,-3 5 1,-1 3-1,-4 0 2,0 5 0,1 0 2,2 5 1,2 2 1,5 3 0,2 0 0,8 2 0,1 2-1,7-1 0,1-1-1,6-3-1,5-4 0,2-3 0,3-4-1,4-6 1,3-7 0,3-4 0,2-6-1,2-5 1,4-7-1,0-6 0,2-6-1,-3-5 0,-1-5 1,-5-1-1,-6-3 2,-7 2-1,-7-3 2,-6 5 0,-13-1 0,0 7 1,-8 1-1,-4 5 0,0 3-3,-3 3-2,4 10-8,-5-1-10,7 7-9,2 4 2,2 5-2</inkml:trace>
  <inkml:trace contextRef="#ctx0" brushRef="#br1" timeOffset="764666.0559">5721 10955 49,'16'-1'29,"-2"5"0,-14-4 0,8 19-27,-5 0-4,-3 7 2,1 5-1,-2 5 3,3 5-1,-4 2 1,3 3-1,-2-3 2,-1-4-2,0 1-7,-7-10-21,2-8-4,-1-7 0,-3-9-1</inkml:trace>
  <inkml:trace contextRef="#ctx0" brushRef="#br1" timeOffset="948177.5781">8595 10800 19,'0'0'29,"0"0"0,-10 4 3,10-4-20,0 0-3,0 0-1,12-8-2,-12 8 0,25-8-1,-13 1-1,10 3 0,-2-3 0,4 4 0,-2-2-2,4 4 0,-6-1-1,1 3 0,-3 1 0,-2 2-1,-3 2 1,-1-1-1,-12-5 1,16 14-1,-16-14 1,6 16-1,-6-16 1,-9 20 0,-1-9-1,-3 2 1,-4 0-1,-2-1 0,-1 1 0,-1 0 0,0-2 0,3 0 0,3-2 0,3-3-1,12-6 1,-15 9 0,15-9-1,0 0 1,0 0-1,10-3 1,2-2 0,3 1 0,3 0 0,4-1 0,4 2 0,0 2 0,3 1 0,-1 3 0,0 3 1,-1 3-1,-4 3 0,-5 4 0,0 1 0,-6 4-2,-1-2 3,-3 4-2,-5-1 2,-1 0-2,-5-2 2,1-2-1,-6-2 1,-4-2 0,-6-3 0,-5-4 0,-5-2-2,-6-5-1,-1 3-3,-10-15-14,7 5-17,0-5 0,9-3-2,2-6 2</inkml:trace>
  <inkml:trace contextRef="#ctx0" brushRef="#br1" timeOffset="948770.3971">9206 10766 34,'0'0'32,"6"-12"2,-6 12 0,4-10-21,-4 10-4,0 0-2,14 17 1,-14-17-2,3 29-2,-4-9 0,5 5 0,-4 0-1,2 5 0,-3-1-1,0 3 1,-2-3-1,1 0-2,-1-2 2,0-3-3,2-5 2,2 0-3,3-4 3,-4-15-3,19 15 2,0-12-1,6-4 1,7-3 0,5-2 0,3-2 0,4 0-1,4-2 1,0 1 0,-1 1-1,-4 1 0,-7 3 0,-7 1-2,-9-1 0,-1 6-3,-19-2-2,14 3-14,-14-3-14,-15-1-2,-1-1 2,2 0 0</inkml:trace>
  <inkml:trace contextRef="#ctx0" brushRef="#br1" timeOffset="949035.6056">9554 10933 42,'0'0'36,"0"0"0,11 12 0,-11-12-20,4 24-4,-5-10-3,10 9-5,-7-3 1,3 5-3,-1-2 0,0 1-2,0-5 1,1-1-1,-1-3-1,1-5 0,-5-10-2,11 12-4,7-7-29,-18-5-2,15-4-1,-12-7 1</inkml:trace>
  <inkml:trace contextRef="#ctx0" brushRef="#br1" timeOffset="949737.6281">9984 10903 77,'-12'7'37,"12"-7"-1,0 0-2,0 0-37,0 0-14,0 0-17,11-12-1,-11 12-2,16-13 2</inkml:trace>
  <inkml:trace contextRef="#ctx0" brushRef="#br1" timeOffset="950408.4496">10381 10770 33,'11'-12'32,"-11"12"2,0 0-1,0 0-20,0 0-5,-11-5-2,1 5-1,10 0-2,-16 16 0,8-3-1,-3 1 0,2 4 0,0 2 0,0 3 1,1-1-1,3 2 0,-1-1 0,6 2 0,0-1-1,7-1-1,1-3 1,8 0-2,3-4 1,7-1-1,3-5 2,7-3-2,4-3 2,2-5-1,5-5 0,-1-4-1,3-4 0,-4-6 1,0-1-2,-7-5 2,-5-2-1,-11-2 1,-7 0-1,-12 0 3,-11 1-2,-9 2 0,-12-1 2,-8 6-1,-10 1 0,-1 5-1,-3 5 0,-1 3 0,5 6-2,1-1-4,16 15-20,-1-8-10,13 6 1,3-3-3</inkml:trace>
  <inkml:trace contextRef="#ctx0" brushRef="#br1" timeOffset="951157.2736">11198 10686 25,'0'0'33,"1"-12"2,-1 12-2,-2-15-12,2 15-13,0 0-2,0 0-1,0 0-3,13 17 1,-9-4-2,4 3-1,0 1 1,2 3-1,1 0-1,-3 1 0,4 0-2,-6-3 0,5 3-2,-9-8-3,11 6-11,-10-6-15,-3-13 0,3 16 1,-3-16 1</inkml:trace>
  <inkml:trace contextRef="#ctx0" brushRef="#br1" timeOffset="951391.2811">11132 10827 45,'0'0'33,"0"0"3,0 0-2,21-4-24,-5-4-4,14 7 1,-1-6-3,7 5 0,-2-4-2,0 3-1,-1 0-3,-7-3-5,6 9-20,-14-5-8,-3 2-1,-15 0 0</inkml:trace>
  <inkml:trace contextRef="#ctx0" brushRef="#br1" timeOffset="951734.4921">11270 11044 50,'10'4'36,"3"-1"-1,6-1 0,-9-4-30,18 3-1,0-5-1,7 4 0,4-1-2,1 0-2,3 4-4,-8-9-12,2 9-18,-5-2-1,-3 1-1,-7 0 2</inkml:trace>
  <inkml:trace contextRef="#ctx0" brushRef="#br1" timeOffset="952576.9191">11996 10790 39,'0'0'34,"-1"-12"2,1 12 0,0 0-22,-8-16-3,8 16-3,0 0-4,0 0-1,-14 3-1,14-3 0,-13 23-1,6-5 0,1 3-1,2 3 1,2 3 0,2 3-1,3-3 1,7 0-2,8-3 1,6-1-1,7-3 2,6-4-3,6-2 2,5-6-1,4-4 1,0-1 0,0-6-1,-2-2 1,-4-6-1,-3-5-1,-5-2 1,-6-7 2,-6-2-2,-7-7 1,-9-1 0,-10-4 1,-9 0-1,-9 4 2,-8 2-2,-10 6-1,-6 8 1,-3 6-1,0 13-2,-2 0-5,13 15-27,-3-1-1,8 6-1,8-4 1</inkml:trace>
  <inkml:trace contextRef="#ctx0" brushRef="#br1" timeOffset="952810.9266">12899 10852 80,'-5'11'40,"5"-11"-3,-11 1 0,11-1-38,-10-7-3,10 7-18,0 0-15,10 0 0,-10 0-1,12-14 1</inkml:trace>
  <inkml:trace contextRef="#ctx0" brushRef="#br1" timeOffset="953107.3361">13062 10637 62,'7'-17'38,"-7"17"-1,0 0 1,14-9-31,-14 9-3,11 19-1,-4-1 0,3 10 0,-2 4-1,1 7 1,0 4-1,3 7-1,-2-2 0,1 0-1,-1-4 1,2-3-2,-1-6 1,0-5-3,-1-3-2,-10-27-21,9 22-13,-9-22 0,0 0-1,-4-15 0</inkml:trace>
  <inkml:trace contextRef="#ctx0" brushRef="#br1" timeOffset="954199.3711">12229 10761 11,'3'-10'27,"-3"10"-1,11 1-9,-11-1-1,0 0-3,0 0-4,13-4-1,-13 4-3,0 0-1,0 0-1,12-3-1,-12 3 0,0 0-1,0 0 0,0 0 0,0 0 0,11-2 0,-11 2 1,0 0-1,0 0 0,0 0 1,-3-11-1,3 11 1,0 0-1,0 0 0,-10-4 0,10 4 0,-13 1 1,13-1-1,-17 3 0,17-3 1,-19 5 1,19-5-1,-20 3-1,20-3 1,-20 5 0,20-5-1,-21 5 1,11-3-1,-2-1 1,12-1-1,-21 5 0,21-5-1,-17 3 1,17-3 0,-15 2-1,15-2 0,-13 4 0,13-4 0,-12 3 0,12-3 0,-14 6-1,14-6 1,-10 6-2,10-6 0,0 0-3,-17 0-11,17 0-19,0 0 0,0 0-2,0 0 2</inkml:trace>
  <inkml:trace contextRef="#ctx0" brushRef="#br1" timeOffset="1.06819E6">8669 11771 13,'0'0'27,"0"0"4,0 0-1,-15-1-20,15 1 2,0 0-4,0 0 2,0 0-4,0 0 1,0 0-4,11-8 2,-11 8-4,17-7 0,-4 3-1,5-1 0,3 0 0,3 1-1,2-1 1,1 3 1,-2 1-1,-1 2 1,-2 1-1,-3 4 2,-3 1-1,-3 3-2,-5 1 2,-2 1-3,-6 2 3,-4 1-3,-6-1 3,-4 2-3,-7-2 2,-3 1 1,-5-1-1,-2 0 1,-2-3-1,2-1 0,1 0 0,3-3 1,9-2-2,1-1 1,17-4-1,-10 3 1,10-3-1,10 0 0,7 0 0,1 0 0,4 1 0,4-1 0,2 3 1,1-1 0,3 4-1,-1 1 1,-1 3 0,-2 3 0,-4 1 0,-3 3 1,-4 0-1,-3 2 0,-4 0 0,-5 1 1,-5 0-1,-2-1 1,-6 0-1,-6-1 1,-8 0-1,-5 1 1,-6-3-1,-4 0 1,-4-2-2,-4-5 0,2 0-4,-3-12-3,12 5-8,-7-14-16,10-3-3,6-7 0</inkml:trace>
  <inkml:trace contextRef="#ctx0" brushRef="#br1" timeOffset="1.06988E6">9260 11775 21,'0'0'30,"0"0"0,0 0 3,0 0-24,8-19-4,3 17 3,-5-8-2,11 6 1,-2-5-2,9 6-1,-2-3-1,7 3-3,-1 0 2,3 2-1,-2 0 1,2 2 0,-4 1 0,-3 2 0,-1 0 0,-3 2 0,-5 1-2,-4 3 1,-7 1-1,-5 1-2,-8 2 3,-6 2-4,-7 2 4,-5-1-3,-2 0 2,-4-1-4,-2-2 4,4 0 0,2-2 0,5-4 0,7-1 0,5-3-1,12-4 1,0 0 0,17 2 0,2-3-1,8-1 1,3 0 0,4-1 0,2 2 0,2 0-1,-2 2 1,-3 2 0,1 2 0,-5 2 0,-2 4 0,-3 1 0,-4 3 0,-5 4 0,-5-1 0,-4 3 0,-7 1 0,-3 2 0,-5 0 0,-7 0 0,-6 1 1,-5-3-1,-4-3 0,-5 0-1,-2-8 0,-3 1-2,-6-13-3,10 6-9,-7-13-19,10-3-2,7-7 1,9-2 0</inkml:trace>
  <inkml:trace contextRef="#ctx0" brushRef="#br1" timeOffset="1.07019E6">10058 11915 70,'15'17'40,"-15"-17"-1,16 7 0,-16-7-38,15-2-3,-2 8-9,-13-6-26,11-3-1,-11 3-1,0 0 0</inkml:trace>
  <inkml:trace contextRef="#ctx0" brushRef="#br1" timeOffset="1.07137E6">10744 11748 17,'17'-1'22,"-17"1"-2,12-13-14,-12 13-5,7-15 2,-7 15 2,1-15-1,-1 15 5,-10-15-3,10 15 2,-20-15-3,20 15 1,-29-13 0,15 9 1,-10-6 0,6 9-1,-8-7 1,6 8-3,-6-3 1,7 6-3,-3-1 0,1 5-1,0 1 2,1 3-3,2 2 1,-1 2 1,2 2-1,2 3-2,1-2 2,4 2-2,1 0 1,5-3-1,3-1 1,4-1-2,4-3 2,5-3 0,0-1 0,5-2 0,3-2 0,4-3-1,1 2 0,-1-6 0,4 0 0,-3-3-1,1-1 0,-1-2 1,-3 0-1,-3-5 1,0 4 0,-4-4 1,-1 0-1,-3-1 4,1 1-3,-3 1 2,-2 0-2,1 2 1,-1 0 0,-7 11 1,11-16-1,-11 16-1,7-12 2,-7 12-1,0 0 1,0 0-1,0 0 0,0 0 0,0 0 1,0 0 1,9 16-2,-6-2 1,2 3-1,1 5-2,-2 2 2,2 5-1,-1 2 1,-2 4-2,0 1 2,-2-1-3,-2 0 3,-2-5 1,1-1-3,-2-7-1,7 2-8,-14-12-25,11-12-1,0 0-1,0 0 0</inkml:trace>
  <inkml:trace contextRef="#ctx0" brushRef="#br1" timeOffset="1.07173E6">11250 11527 38,'0'0'32,"14"4"0,-14-4 1,0 0-29,9 12-2,-5-2 0,3 7 0,-5-1-1,3 3 1,-2 2 0,-1 1-1,2 3-2,-6-4-4,5 6-2,-10-12-13,5 2-13,1-1-2,1-16 2</inkml:trace>
  <inkml:trace contextRef="#ctx0" brushRef="#br1" timeOffset="1.07198E6">11130 11664 51,'-11'-3'36,"11"3"-3,0 0 2,6-14-33,8 9-1,4-1 1,8 1-1,2-2 1,4 2-1,-1-1 0,2 2-1,-1 0-1,-5-1-3,4 6-4,-16-11-12,3 9-14,-6 1-2,-12 0 1</inkml:trace>
  <inkml:trace contextRef="#ctx0" brushRef="#br1" timeOffset="1.07231E6">11191 11981 46,'14'5'34,"6"-3"1,2-3-1,4-5-32,6 2-2,2-3 1,2 1-1,2 2-4,-10-6-17,2 5-12,-3 2-1,-7-2-1</inkml:trace>
  <inkml:trace contextRef="#ctx0" brushRef="#br1" timeOffset="1.07331E6">12077 11611 23,'-14'-16'30,"14"16"0,-15-4-11,0-4-8,15 8 0,-23 2-2,23-2-1,-29 12-1,16 3-1,-8-2-1,8 8 0,-4 1-1,6 4-1,-1-2 0,8 5-1,1-4 0,8 3-1,4-2-1,5-1-1,5-4 1,4-3 0,3-1-1,5-5 0,2-4 0,1-7-1,3-2-1,-2-9-2,5-2 2,-6-8-1,3 0 2,-9-8-1,-2 0 1,-5-2 3,-8 0-1,-6 3 3,-11-2-2,0 5 3,-14-3-2,1 9 3,-11 0-2,0 7 0,-7 1-1,2 5 0,-4 1-2,1 6-1,5 6-4,-8-9-14,14 12-16,4-1-3,13 2 3,4-2-3</inkml:trace>
  <inkml:trace contextRef="#ctx0" brushRef="#br1" timeOffset="1.07354E6">12604 11743 73,'11'18'36,"-11"-18"2,0 0 0,0 0-38,0 0 0,0 0-2,0 0-6,0 0-28,0 0 0,0 0-3,0-18 3</inkml:trace>
  <inkml:trace contextRef="#ctx0" brushRef="#br1" timeOffset="1.07392E6">12936 11474 43,'19'2'32,"-19"-2"3,15 11-2,-8 1-30,-3 3 1,4 9 2,-7-2 0,5 11 2,-8-6-1,5 12 0,-6-6-1,5 3-4,-3-4 1,2 0-2,0-3 0,1-1-2,1-4 1,0-8-4,5 1 0,-8-17-9,13 12-26,-13-12 1,16-7-2,-14-8 1</inkml:trace>
  <inkml:trace contextRef="#ctx0" brushRef="#br1" timeOffset="1.14733E6">8557 12681 2,'0'-13'27,"0"13"0,0 0-10,0 0-2,10-4-3,-10 4-5,0 0-1,0 0-1,0 0-1,14-6-1,-2 7 0,2-2 0,6 1 0,1-2 0,6 3-1,-2-3 0,6 2 0,-7-3 0,4 3-1,-6-1 0,-1 2-1,-4 0 0,-1 1 0,-3 0 0,-13-2 0,16 5 0,-16-5 0,5 11 0,-5-11 1,-12 19-1,2-7 0,-4 3 0,0 0 0,-1 1 0,1-1 0,2-1 0,2-2 0,10-12-1,-10 16 0,10-16 1,0 0-1,1 10 0,-1-10 0,0 0 1,11 7 0,-11-7-1,17 7 1,-6-2 1,4-3-1,7 3 0,6-1 1,4 4 0,5-1-1,3 2 1,3 3 0,0 2 0,-3 3 0,-3 0-1,-4 2 1,-8-1 0,-3 4-1,-8-2 1,-5 2 1,-8-3-1,-3 3 0,-11-1 0,-6 0 0,-11-4 0,-9-1 0,-7-3 0,-8-4-1,-3-5-2,-3-10-2,6 2-7,-5-12-21,15 0-3,9-5-1,12-1 2</inkml:trace>
  <inkml:trace contextRef="#ctx0" brushRef="#br1" timeOffset="1.14809E6">9345 12677 16,'0'0'32,"12"-18"0,1 8 3,7 3-25,-2-9-3,14 7-1,-4-5-1,10 7-1,-5-1-1,5 5-1,-4 2-1,-3 6 0,-5 1 0,-3 3-1,-7 2 1,-7 4 1,-10 0-2,-7 5 2,-10-2-1,-7 4 0,-5-1 0,-5 1-1,-4-4 1,3 0-1,4-3 0,4-5 0,8-2 0,7-3 0,13-5 0,0 0 0,12 6 0,5-6 0,9-2 0,5 2 0,7 0 0,2 0 0,3 5 0,-1 1 1,1 5-1,-3 6 0,-4 2 0,-5 3 0,-7 5 0,-1 1 1,-8-1-1,-3-1 0,-7-1 0,-4-2 1,-6-3-1,-5-1 1,-8-2-2,-5-1 1,-9-3-1,-8-4 0,-2-1-3,-12-10-2,9 8-11,-8-12-18,6 3-1,2-6 0</inkml:trace>
  <inkml:trace contextRef="#ctx0" brushRef="#br1" timeOffset="1.14837E6">10240 12799 60,'0'0'38,"12"4"0,-12-4 0,0 0-36,0 0-1,0 0-1,0 0-4,0 0-12,0 0-20,0 0 0,11-5-3,-11 5 2</inkml:trace>
  <inkml:trace contextRef="#ctx0" brushRef="#br1" timeOffset="1.14952E6">10828 12558 6,'11'-16'29,"-11"16"3,9-21 0,-16 4-21,7 17-2,-7-23-1,7 23-1,-18-17-2,5 14-1,-7-1-2,2 6 0,-4 3-1,-1 5-2,-2 1 1,1 4 0,-2 2 0,3 3-1,0 1 1,2 1-1,5-3 1,2 2 0,6-1 0,2-4 0,7 0-1,6-2 1,6-2 0,4-1-1,5 0 1,5 1 0,3 1 0,3 0 0,0 2 1,1 3-1,-1 2 0,-1 4 0,-4 0 0,-4 3 1,-3 1-1,-5 2 0,-7 0 1,-3 1 0,-7-3-1,-6 0 1,-7-5 0,-2-3 0,-6-3 0,-1-6-1,-4-5 1,0-5 0,1-6-1,4-6 0,3-6 0,5-8-1,6-2 0,5-9 0,6-3 0,5-4-1,6 0 1,2 0-1,3 0 1,-1 1 0,1 4 1,-3 6 0,-1 2 0,-4 3 0,-2 4 1,-3 3-1,-1 2 1,-1 2 0,-2 4 0,1 1 0,-3 11 0,-3-15 0,3 15 0,0 0 0,-17-8-1,17 8 0,-15 5-2,15-5-3,-13 10-12,13-10-15,-10 12-3,10-12 1</inkml:trace>
  <inkml:trace contextRef="#ctx0" brushRef="#br1" timeOffset="1.15026E6">11294 12484 14,'0'0'28,"0"0"2,1 16 1,-1-16-23,8 29-2,-8-13 0,10 13 1,-10-7-1,9 9-1,-7-6-1,5 3-1,-4-4-1,1-4-2,0-2-2,-4-18-3,7 24-7,-7-24-17,0 0-5,0 0 0,-12 0 1</inkml:trace>
  <inkml:trace contextRef="#ctx0" brushRef="#br1" timeOffset="1.15048E6">11217 12637 27,'0'0'32,"11"-13"2,-11 13 0,23-21-28,-1 15-1,1-4 0,9 5-1,-3-4 0,4 3-3,1 1-2,-4-2-2,5 10-8,-16-8-16,5 5-8,-8 2 1,-6 2 0</inkml:trace>
  <inkml:trace contextRef="#ctx0" brushRef="#br1" timeOffset="1.15076E6">11294 13005 11,'13'1'31,"7"4"-1,-3-6 1,5-3-16,2 3-14,1-3-2,1-4-6,9 1-16,-1 3-8,-4-5 1</inkml:trace>
  <inkml:trace contextRef="#ctx0" brushRef="#br1" timeOffset="1.15157E6">12195 12567 4,'0'0'29,"-7"-13"0,7 13 2,0 0-21,-18-1-1,18 1-2,-19 13 0,11 1-2,-4 1-1,1 8-1,-1 3-2,3 7 1,0 3-1,2 6 0,2-1 0,5 2 1,3-4-1,4-1 1,4-6-1,5-6 1,6-7-2,4-8 1,3-9 0,6-5 0,1-10-1,1-8 0,-1-4 0,-2-7-1,-2-4 0,-8-4 0,-6-3 1,-9 0-1,-9 1 1,-10 2-1,-8 4 2,-8 1-1,-5 7 0,-5 5 1,-2 8-1,-2 6 0,5 8-2,-1 1-2,16 13-12,-3 0-16,10 1-3,10 5 2</inkml:trace>
  <inkml:trace contextRef="#ctx0" brushRef="#br1" timeOffset="1.15179E6">12579 12709 55,'14'0'36,"-4"-1"-1,-10 1 0,12-6-35,-12 6 0,0 0-3,0 0-3,17-5-13,-17 5-14,0 0-2,0 0 0</inkml:trace>
  <inkml:trace contextRef="#ctx0" brushRef="#br1" timeOffset="1.15207E6">12831 12508 32,'11'-7'30,"2"10"3,-13-3 0,16 11-28,-7 9-1,-6-2 0,7 13 1,-8-1 0,5 13 0,-6-5-1,5 6-1,-4-2-1,4 1 0,-1-4-1,0-3 1,1-5-4,-1-9-1,6 4-8,-9-16-24,-2-10-1,12 1 0,-7-11-1</inkml:trace>
  <inkml:trace contextRef="#ctx0" brushRef="#br1" timeOffset="1.2293E6">8625 13582 14,'0'0'14,"0"0"-2,0-11-1,0 11-1,0 0-1,0 0-1,9-10 0,-9 10-1,11-7-1,-1 6 0,-10 1-1,26-10-1,-9 3-1,7 3 0,1-2 0,7 3 0,-2 1-1,3 2-1,-1 0 0,-2 3 0,-4 2 0,-2 2 0,-4 0-1,-4 2 1,-4-1-1,-4 2 1,-6 1-1,-2 0 1,-3 3 0,-6 0-1,-3 0 1,-4 3 0,-3-2 0,-3 2-1,0-3 1,0 0-1,-1-1 0,4-3 1,2-2-1,4-1 1,13-7-1,-15 7 0,15-7 1,0 0-1,0 0 0,12-6 0,-2 3 0,2-2 0,3 2 0,2-1 0,3 3 0,1 1 0,1 3 0,0 4 0,0 3 0,1 2 0,1 4 0,-1 3 1,1 2-1,-2-1 0,-2 1 0,-1 0 1,-3 0-1,-2-1-1,-7-2 2,-2-2-1,-7-2 1,-4-2-1,-8-5 2,-6 1-2,-6-6 1,-3-2 0,-5-6-1,-2-1 1,2 3-5,-5-8-7,12 4-23,1 0 0,2 2 0,6-2 0</inkml:trace>
  <inkml:trace contextRef="#ctx0" brushRef="#br1" timeOffset="1.2301E6">9267 13605 28,'0'0'30,"17"-20"2,-10 3-22,16 8-1,-3-11 1,14 10-2,-4-8-2,10 8 0,-3-4-3,5 5 0,-2 0-1,-3 4-1,-6 2 0,-4 2 0,-7 2-1,-5 2 0,-15-3 0,11 15 1,-17-3-1,-6 3 0,-6 1 0,-5 3 1,-6 2-1,-2 2 0,-4 0 0,0 0 1,4-3-1,2 0 0,4-4 0,7-1 0,5-6 0,13-9 0,-6 11-1,6-11 1,18 2 0,-2-5 0,6 0 0,5-1 0,2 0 0,4 1 0,5 2 1,1 2-2,0 3 2,0 3-1,-2 2 0,-2 4 0,-5 2 0,-5 2 0,-4 1 0,-6 3 1,-5 0-1,-4 0 0,-7 0 0,-6-2 0,-10 3 1,-3-4-2,-10-1 1,-8-5-2,-3-2 1,-7-9-2,5 4-4,-8-13-7,18 1-16,-1-1-5,10-2 2</inkml:trace>
  <inkml:trace contextRef="#ctx0" brushRef="#br1" timeOffset="1.23038E6">10042 13735 33,'0'0'35,"8"11"0,-8-11 0,0 0-30,0 0-1,0 0 0,0 0-3,0 0-4,0 0-16,0 0-14,0 0-3,0 0 2</inkml:trace>
  <inkml:trace contextRef="#ctx0" brushRef="#br1" timeOffset="1.23136E6">10881 13533 6,'0'0'28,"-19"-19"1,6 3-16,13 16 1,-22-27-2,15 17-4,-8-8-2,5 9-1,-9-4-2,2 8-1,-6-1-1,-2 4 0,-2 3 0,-3 3-1,-2 3 1,2 7 0,0 2 1,2 5 0,0 2-1,6 5 1,2-1 0,7 5 0,2-4 0,9 2 0,2-3-1,9-1 0,5-4 0,5-1 0,3-5-1,4-2 1,2-6 0,2-3-1,2-6 1,-1-6-1,-1-6 1,1-4-1,-1-9 0,-3 0 0,-3-5 0,0 0 0,-7 1 1,-1 3-1,-4 3 0,-3 5 0,-4 8 0,-5 11 0,7-12 0,-7 12 0,0 0 0,3 19 1,-2-7-1,2 8 0,0 3 0,0 7 1,2 2-1,2 8 2,0-2-1,3 3 0,-1 0 0,1-2 1,-2-2-1,3-3-1,-2-6 0,-1-6-2,0-3-3,-8-19-25,2 12-6,-2-12-2,0-17 3</inkml:trace>
  <inkml:trace contextRef="#ctx0" brushRef="#br1" timeOffset="1.23202E6">11338 13371 27,'6'21'30,"-4"2"-15,-1-3-1,12 8-2,-8-6-3,10 7-2,-8-6-4,3 0-1,-2-1-2,-2-5-3,3 4-7,-9-7-19,0-14-1,2 15 0</inkml:trace>
  <inkml:trace contextRef="#ctx0" brushRef="#br1" timeOffset="1.23225E6">11274 13517 9,'0'0'30,"0"0"2,0 0 0,16-22-22,2 19-2,-5-10-2,12 7 0,-4-5-2,7 4-2,-4-2 0,3 4-1,-3 3-2,-4-2-2,2 11-6,-22-7-15,17 5-10,-17-5 2,14 13-2</inkml:trace>
  <inkml:trace contextRef="#ctx0" brushRef="#br1" timeOffset="1.23262E6">11293 13908 19,'-16'4'33,"16"-4"1,0 0 0,0-11-26,18 11 0,0-7-1,12 7-2,0-7-1,8 5-2,-2-4-1,0 1-3,4 5-5,-14-11-17,4 7-9,-4-2-3,-4-1 1</inkml:trace>
  <inkml:trace contextRef="#ctx0" brushRef="#br1" timeOffset="1.23345E6">12122 13435 10,'14'-5'32,"-14"5"-1,15-11 1,-15 11-23,0 0-2,0 0-1,0 0-2,0 0 0,-17 13-2,10-2 1,-3 2 0,3 7 0,-3-1 0,5 9 0,-4 0 0,7 5-1,0-1 0,4 2 0,2-3 0,4-1-1,2-5 0,5-3 0,1-7 0,6-2-1,3-7 1,3-5-1,3-5 2,4-3-2,-2-5 0,2-4 0,-4-5 0,-4-3 0,-4-3 0,-8-2-2,-7-2 2,-8-2-1,-7-1 0,-9 2 0,-5 0 1,-4 3-1,-5 2 1,-5 5 0,-1 7-1,-2 3-2,4 8-1,-3-1-6,19 15-19,-6-3-6,13 7-1,3-3 2</inkml:trace>
  <inkml:trace contextRef="#ctx0" brushRef="#br1" timeOffset="1.23373E6">12690 13623 38,'-3'11'36,"3"-11"1,0 0-2,0 0-26,0 0-4,0 0-1,0 0-2,0 0-1,4-12-2,-4 12-3,0 0-8,0 0-23,0 0-1,-1-11 0,1 11 0</inkml:trace>
  <inkml:trace contextRef="#ctx0" brushRef="#br1" timeOffset="1.23404E6">12930 13334 48,'9'-13'32,"-9"13"1,14-7-11,-14 7-19,0 0 0,10 15 0,-3 6 1,-4 2 0,6 13 1,-4 1-1,4 10 0,-2 0-2,4 4 3,-4-5-3,4-2 0,-2-8-1,-1-5 0,-1-9-1,-1-11-2,-6-11-2,0 0-8,16 1-23,-16-1-2,0-16 0,-3 2-1</inkml:trace>
  <inkml:trace contextRef="#ctx0" brushRef="#br1" timeOffset="1.30344E6">8864 14343 26,'-11'-9'16,"11"9"1,0 0-3,0 0 0,-16-15-4,16 15-2,0 0-1,0 0-3,0 0 0,0 0-2,0 0 0,0 0 1,14-4-1,-2 6 0,-1-2-1,5 3 1,2-2-1,4 2 1,-1 1-1,5 0 1,0 1-1,2 0 1,-3 2-1,1-2 1,-4 1-1,-3 2 0,-4-3-1,-3 1 1,-12-6 0,9 11 0,-9-11 0,-8 12 1,-5-7-1,-2 5 0,-4 0 1,-3 2-1,-6 0 0,0 2 0,-2-1-1,2 1 1,3-2-1,3 1 0,3-4 0,6-1 0,13-8-1,-12 12 1,12-12 0,0 0 0,16 3 0,-5-5 0,4 0 0,3-2 0,1 2 0,3 0 0,4 2 0,3 2 0,1 2-1,1 5 1,2 2 0,-2 4 0,0 1 0,-3 4 0,-6 4 1,-3 0-2,-5 0 2,-5 1-2,-6-3 2,-2 0-2,-6-3 2,-7-2-1,-6-5 1,-10-3-1,-7-4-1,-8-8-2,0 5-8,-9-14-23,6-1-4,3-7 2,9-3 0</inkml:trace>
  <inkml:trace contextRef="#ctx0" brushRef="#br1" timeOffset="1.30417E6">9393 14345 12,'0'0'32,"0"0"1,20-15 1,-12 1-23,17 9-4,-3-8-1,11 7-1,-4-1-1,4 6-2,-4 0-1,2 4 0,-6 2 0,-3 5 0,-6 2 0,-4 3 0,-8 1-1,-4 1 1,-6 3 0,-5 1 0,-7-2 0,-3 1 0,-5-2-1,1 0 0,-1-2 1,3-2-1,2-4 0,5-1 0,4-2 0,12-7-1,0 0 1,0 0 0,0 0 0,16 9-1,0-10 1,2 1 0,4 1 0,4 0 1,0 5-1,1 0 0,0 4 0,-2 3 0,1 3 0,-2 0 0,-3 5 1,-3 1-2,-3 0 1,-4 0 0,-4-1 1,-6 1-1,-7-4 1,-7 0-2,-6-5 2,-8-4-1,-5-3-1,-8-7-3,4 2-7,-11-12-22,7-2-4,1-7 1,5 0 0</inkml:trace>
  <inkml:trace contextRef="#ctx0" brushRef="#br1" timeOffset="1.30449E6">10027 14609 43,'0'0'37,"0"0"0,0 0 0,0 0-33,0 0-2,0 0-1,0 0-5,14 0-17,-14 0-15,0 0-1,0 0 0</inkml:trace>
  <inkml:trace contextRef="#ctx0" brushRef="#br1" timeOffset="1.30553E6">10708 14397 24,'0'0'27,"0"0"1,1-16-22,-3 3-2,2 13 1,-1-23 0,1 23 0,-5-25-1,2 12 0,-8-5 0,1 5-1,-8-7 1,2 7-2,-7-2 1,2 5-1,-6 1 0,3 7-1,0 5 0,-1 8 0,3 2-1,3 9 2,1 5-1,3 6 0,3 1 1,3 4 1,1-4-1,8 3 0,0-4 0,10-3 1,-1-6-1,9-3-1,2-8 1,7-2-1,3-8 0,3-2 0,2-5 0,-1-5-1,2-6-1,-3-5 1,-3-4-1,-4-4-1,-6 0 2,-5-2-2,-6 3 2,-3 1-1,-6 2 0,-3 7 1,-1 2 0,4 15 1,-13-13-1,13 13 0,0 0 0,-13 14 1,12 1-1,1 3 0,1 7 1,3 0 0,0 6-1,3 3 2,-1 0-2,2 2 2,0 1-1,0 1-1,-1-3 1,0-3-1,-1-3 1,-1-5-2,-1-5-1,-2-8-2,6-1-8,-8-10-22,0-12-4,-3-7 1,3-3 1</inkml:trace>
  <inkml:trace contextRef="#ctx0" brushRef="#br1" timeOffset="1.30584E6">11096 14156 22,'0'0'30,"-3"13"-1,3-13-17,5 29-5,-6-12 0,9 12 0,-8-3-1,7 9-1,-4-5-2,4 4 0,-5-6-1,1 0-2,1-4-3,-5-9-4,8 2-14,-7-17-12,-2 13 1,2-13-1</inkml:trace>
  <inkml:trace contextRef="#ctx0" brushRef="#br1" timeOffset="1.30605E6">11010 14353 6,'11'-7'30,"3"4"0,-2-4 2,12-6-26,5 6-1,-2-5 0,9 4 0,-3-1-3,-3-3-9,3 5-20,-5 6-5,-10 0 1</inkml:trace>
  <inkml:trace contextRef="#ctx0" brushRef="#br1" timeOffset="1.30633E6">11126 14674 19,'15'4'33,"0"-5"0,5-3 0,-3-8-27,16 5-2,2-4-1,4-2-5,6 3-20,-4 0-11,-4-3 0,-1 2-1</inkml:trace>
  <inkml:trace contextRef="#ctx0" brushRef="#br1" timeOffset="1.30715E6">11878 14274 15,'16'-12'32,"-16"12"1,11-14 1,-11 14-28,0 0 0,0 0-1,0 0-1,-11-1 0,1 8 0,3 6-2,-5 2 1,4 9-1,-5 1 1,5 9-1,-3-1 0,3 6 1,-2-1-2,6 4 1,0-6-1,7-2 1,3-6-2,10-5 1,6-8 0,8-7 1,10-8-2,8-7 0,4-5 0,3-8 0,0-4-2,-4-5 1,-7-3 0,-11-5 0,-9-1 0,-14-2-1,-11 1 2,-12 0-2,-10 2 2,-8 5-1,-6 6 1,-5 8-1,-1 9 0,-3 3-2,10 16-6,-8-6-21,16 11-6,5 1 2,11 2-2</inkml:trace>
  <inkml:trace contextRef="#ctx0" brushRef="#br1" timeOffset="1.3074E6">12477 14469 47,'11'-6'35,"1"0"2,-12 6-2,13-15-34,-13 15-1,8-14-3,-8 14-13,0 0-19,0 0-1,0 0 1</inkml:trace>
  <inkml:trace contextRef="#ctx0" brushRef="#br1" timeOffset="1.30767E6">12761 14226 38,'14'-7'35,"-14"7"2,18-5-1,-18 5-29,0 0-3,8 22 1,-1 3-1,-3 5 1,7 8-2,-2 5-1,4 3 0,-1 1-1,2-2 1,-3-1-2,0-8 0,-1-5-3,-8-14-4,9 0-29,-11-17-2,0 0-1,-19-1 0</inkml:trace>
  <inkml:trace contextRef="#ctx0" brushRef="#br1" timeOffset="1.30909E6">17525 10660 9,'5'-21'29,"-5"21"1,10-19 2,-10 4-16,12 14-3,-12 1-3,11-2-3,-11 2-2,12 27-1,-10-4 0,3 11-1,-4 4-1,3 7 1,-3 3 0,1 2-1,-2 0 0,4-3-2,-3-5 1,2-4-3,1-5 1,-2-6-5,7-1-6,-10-13-22,8-3 0,-7-10-1,16-1-1</inkml:trace>
  <inkml:trace contextRef="#ctx0" brushRef="#br1" timeOffset="1.30959E6">17956 10782 25,'-7'-16'29,"7"16"2,-11-5-1,-3 4-19,14 13-1,-12-6-2,11 13-2,-8-2-2,9 9 1,-6-1-2,5 6 0,-2 0-1,3 5-2,3-3 3,3 3-3,3-4 2,4 2-3,4-6 2,6-2-2,5-5 2,5-6 0,6-5-1,1-5 0,8-9 0,0-5-1,2-6 1,-2-7-2,-4-7 0,-8-4 4,-9-5-4,-9-5 4,-12-2-2,-12-4 1,-10-1-1,-12-1 3,-8 5-2,-5 5-1,-4 6 1,-3 10-1,-2 10 0,-1 10-1,2 17-2,0 0-7,17 15-19,-3 2-5,11 3 0,3-2 0</inkml:trace>
  <inkml:trace contextRef="#ctx0" brushRef="#br1" timeOffset="1.30996E6">18651 10670 52,'9'-16'34,"-2"3"-2,-7 13 0,7-15-27,-7 15-2,6 15 0,-2 5-1,-2 4-1,3 11 1,-3 2 0,3 6 1,-3 5-2,1 1-2,1-3 1,0-2-1,0-5-1,1-3 0,-2-5 0,-1-8-2,4-2-1,-6-21-5,6 20-21,-6-20-3,0 0 0,0 0 1</inkml:trace>
  <inkml:trace contextRef="#ctx0" brushRef="#br1" timeOffset="1.31026E6">18253 10819 31,'0'0'31,"0"0"0,24-9 1,-2 2-22,14 7-3,-1-10-1,16 6-2,1-7-1,10 2-1,1-2-1,-1-4-3,2 5-6,-14-7-12,1 9-11,-12 0-2,-6 5 1,-11 0 0</inkml:trace>
  <inkml:trace contextRef="#ctx0" brushRef="#br1" timeOffset="1.31068E6">19046 10986 44,'16'2'32,"-4"-4"2,2-1-2,6 4-24,-1-10-3,8 3 1,1-1-4,4 0-1,-1 0-1,1 0-1,0 4-2,-9-5-6,6 10-10,-10-3-13,-4 3-1,-15-2 0,11 7 2</inkml:trace>
  <inkml:trace contextRef="#ctx0" brushRef="#br1" timeOffset="1.3109E6">19128 11130 34,'2'13'32,"-2"-13"0,22 3 0,0 1-27,3-8 0,10 4-1,-2-3-2,6-2-4,6 5-14,-5-4-14,-3 0-3,-3 0 0</inkml:trace>
  <inkml:trace contextRef="#ctx0" brushRef="#br1" timeOffset="1.33187E6">19715 10719 3,'2'-12'18,"12"5"-9,-1 0-1,4-2 3,6 3-1,0-5 0,9 5-1,-3-5 2,6 8-3,-2-5-2,5 8-1,-3-2-2,-2 4-2,-1 0 0,-7 4-1,-3 3 0,-6 0 1,-3 3-1,-7 2 1,-5 1 0,-4 3 1,-7 0-1,-1 2 1,-8-1 0,0 5 0,-8-4 0,1 0 1,-3-1-1,3-1 0,0-3-1,4-1 0,3-4 0,6-1 0,2-5-1,11-4 1,0 0-1,0 0 0,0 0 0,0 0 0,17-2 0,-3-2 1,3 1-1,3-1 0,4 2 0,0 1 0,2 2-1,-2 4 1,3 2 0,-3 3 0,-1 6-1,-2 4-1,-1 4 1,-3 3-1,-1 3 2,-3 1-3,-5 1 3,-3 1-2,-6-3 3,-6-2 0,-6-3 0,-4-3 0,-8-4 0,-2-5 0,-6-3 0,-3-9-3,3-2-6,-7-13-7,5-2-15,4-4 0,2-4 0</inkml:trace>
  <inkml:trace contextRef="#ctx0" brushRef="#br1" timeOffset="1.33265E6">20381 10802 29,'17'-10'26,"11"3"2,2 3-7,0-7-12,13 7-1,-5-5-1,5 5-3,-6-1-1,0 7-1,-10-1-1,-6 5-1,-7 2 0,-9 2 0,-6 3-1,-6 2 1,-5 0 0,-4 1 1,-3-2-1,-3 1 1,-1-3 0,1 1-1,-2-3 1,2 1 0,4-4-1,0 0 0,6-3 0,1 0 0,11-4-1,0 0 1,0 0-1,0 0 1,14-3-1,1 0 1,1-1-1,5 1 1,1 2 0,3 0 0,1 2 0,-1 2 0,0 4 0,-2 5 0,-1 4-1,-2 6-2,-3 1 3,-2 3-2,-3 3 1,-2 1-1,-6 1 3,-2 0-3,-5-2 3,-8-2 0,-5-2 0,-6-3 0,-6-3 0,-4-8-1,-1-2-5,-8-13-7,6-6-16,-2-2-1,1-7-1</inkml:trace>
  <inkml:trace contextRef="#ctx0" brushRef="#br1" timeOffset="1.33293E6">21108 11038 49,'0'0'34,"0"0"1,0 0-3,-14-9-32,14 9-1,-16-3-3,6-2-6,10 5-14,0 0-9,0 0 3,0 0 1</inkml:trace>
  <inkml:trace contextRef="#ctx0" brushRef="#br1" timeOffset="1.33363E6">21582 10833 6,'9'-11'23,"-12"-5"1,-3 3-11,6 13 1,-21-20 1,10 14-5,-9-3-3,5 5-1,-7 1-2,3 4-1,-5 2-1,3 7 0,-3 0-1,2 6 0,-3 3 0,2 1 0,0 1 0,3 3 1,1-1-1,2 2 1,2-1-1,7 1-2,4-3 3,8 0-3,0-2 3,6-3-3,4-4 2,5-1-2,3-7 2,2-3 0,-1-5 0,3-4-1,0-6 1,2-3 2,0-2-2,0-4 2,-3-4-3,-2 1 3,-1 1-2,-2 2 1,-4 1-1,-2 4-1,-3 2 0,-5 3 0,-6 12 0,11-12 0,-11 12 0,0 0 0,1 10-1,-6 3 1,2 4 0,-2 6 1,0 6-1,0 5-2,0 3 3,3 2-2,-3 2 2,5 0-2,-2-1 1,2-1-1,-1-6 2,2-4-1,0-2-1,1-10-2,7 0-5,-9-17-11,10-6-13,-2-7-1,3-7 1</inkml:trace>
  <inkml:trace contextRef="#ctx0" brushRef="#br1" timeOffset="1.33432E6">22037 10878 27,'0'0'25,"6"-23"1,-6 23 0,13-10-20,-13 10-1,0 0 1,0 0-2,3 21 0,-5-7-1,3 7 1,-3 2-1,2 4-3,-4 1 1,3 2-2,-1-3 1,1-1-1,-2-4 1,2-2-4,1-4 0,0-16-4,-1 17-12,1-17-9,0 0-1,0 0 1</inkml:trace>
  <inkml:trace contextRef="#ctx0" brushRef="#br1" timeOffset="1.33455E6">21956 10954 35,'0'0'28,"0"0"-1,-11-3 2,11 3-23,0 0-1,16 3 0,1-1-1,-2-2-2,7 2 1,-2-3-1,3 0-1,-1 1-2,-5-3-4,5 5-4,-11-6-6,5 4-11,-5 2-5,-11-2 2,15 3 0</inkml:trace>
  <inkml:trace contextRef="#ctx0" brushRef="#br1" timeOffset="1.33496E6">21911 11353 1,'21'2'26,"-4"-5"1,10 4-1,-5 0-12,0-5-10,6 1-4,-1 3-15,4 1-10,-11-5 0,5 6-1</inkml:trace>
  <inkml:trace contextRef="#ctx0" brushRef="#br1" timeOffset="1.45809E6">22656 10870 16,'0'0'27,"-11"5"1,11-5 1,-8 20-12,-3-13-6,8 8-3,-7 0-2,5 10-3,-7-3 2,5 9-3,-6-2 2,5 7-2,-4-2 0,6 7-1,-2-5 1,6 2-1,2-3 0,3 1 1,6-5-2,2-2 1,6-6-1,4-4 0,7-7 0,5-6 0,0-5 0,3-4-1,1-7 1,-1-5 0,-1-4-1,-2-5 1,-5-5 0,-5-2-1,-3-5 1,-4-2 0,-5-1 0,-7-2 0,-6 2 2,-6 3 2,-7 3-2,-5 4 1,-5 6 0,-4 6 0,-6 4-2,1 8 2,-2 5-3,3 4-1,4 6-2,2-5-4,11 9-3,-1-12-14,17-2-10,14 9-1,8-4 0,4-3-1</inkml:trace>
  <inkml:trace contextRef="#ctx0" brushRef="#br1" timeOffset="1.45837E6">23354 11147 60,'0'0'35,"0"0"-2,0 0 0,-10 0-31,10 0 0,0 0 0,-12-13-2,12 13 0,0 0-1,-15-14-1,15 14-6,-10-9-16,10 9-9,2-13-1,-2 13-1</inkml:trace>
  <inkml:trace contextRef="#ctx0" brushRef="#br1" timeOffset="1.45891E6">23496 10935 35,'-15'-12'28,"15"12"1,-12-19-1,7 4-19,13 5 0,-3-6-3,11 3-1,-2-3-1,12 4 0,-3-2-1,8 5 0,-1 0-1,5 6 0,-4 0-1,2 7 1,-3 1-2,-4 7 1,-5 4-1,-4 5 1,-9 7-2,-4 5 0,-5 3 1,-7 4-2,-7 3 1,-4 2 0,-4 0 0,-1 1 0,-2-3 1,0-3 1,1-4-1,3-4 0,4-4 1,5-6-1,4-4 0,4-7 0,5-11-1,10 12 1,2-9-1,7-3 1,5-1 0,5-1-1,2 0 0,2-1 1,2 2-1,-3 0 1,0 0-1,-4 0 0,-2 2-2,-7-3-1,6 5-8,-25-3-18,22-7-3,-22 7 0,13-10 1</inkml:trace>
  <inkml:trace contextRef="#ctx0" brushRef="#br1" timeOffset="1.46726E6">17601 12416 4,'0'0'27,"9"-12"1,-9 12-11,9-10-1,-9 10-3,0 0-2,6-13-2,-6 13 0,0 0-2,11 15 0,-11-15-2,4 25-1,-5-6 0,4 10-1,-4 1 0,3 7 1,-2 2-2,2 7 0,-2-1 0,1 1-1,-2-2 1,2 0 0,-2-4-1,1-4-1,-2-6 0,1-8-1,2-5-1,-1-17 0,0 0-3,0 0-2,0-11-2,-8-17-11,11 6-14,-8-6-3,3 2 3</inkml:trace>
  <inkml:trace contextRef="#ctx0" brushRef="#br1" timeOffset="1.46765E6">17166 12456 7,'-15'-9'30,"-1"1"1,5 3 2,11 5-20,-12-5-2,12 5-2,0 0-3,10-5 0,-10 5-2,28-7 0,-6-1-1,13 3 0,4-5 0,10 1-1,6-4 0,10 0-1,1-2 2,7 0-3,0-1 1,4 2 0,-2 1 0,-1 2-1,-6 3 0,-4 2 0,-5 3 0,-6 2 0,-6 3-1,-10-2-1,0 6-3,-15-8-4,8 8-19,-16-7-6,1 2-2,-15-1 1</inkml:trace>
  <inkml:trace contextRef="#ctx0" brushRef="#br1" timeOffset="1.46856E6">18625 12664 24,'0'0'30,"0"0"1,0 0-1,11 1-24,-11-1 0,20-5-2,-6 2-1,4 1-1,2-3-1,2 4 1,0-1-3,0-2 0,-1 5-3,-8-5-4,5 8-7,-18-4-8,14-1-8,-14 1 1</inkml:trace>
  <inkml:trace contextRef="#ctx0" brushRef="#br1" timeOffset="1.46888E6">18631 12805 20,'-13'11'29,"13"-11"1,0 0 0,0 0-22,0 0-1,12 8-1,0-11-2,8 3 0,-1-5-1,7 3 0,-1-4-2,1 0 0,-2 2-2,-2-1 0,-2 3-2,-7-4-2,0 12-5,-13-6-8,0 0-13,0 0-1,0 0 1</inkml:trace>
  <inkml:trace contextRef="#ctx0" brushRef="#br1" timeOffset="1.47367E6">19389 12381 13,'0'0'25,"0"0"-7,0 0-2,0 0-1,0 0-3,0 0-2,0 0-1,0 0-2,0 0-1,0 0-1,11-5-1,-11 5-1,12-3-1,1 3 0,0-3 0,5 1-1,2-3 0,3 3 0,3-2 0,0 3-1,2 0 0,-1 1 1,-2 2-1,0 3 0,-5 2-1,-1 1 2,-3 2-2,-4 0 2,-4 2-2,-4 2 2,-4-1-1,-3 0 0,-5 2 0,-4-2-1,-2 2 1,-2-1-2,-4-1 3,2-1-2,-2 0 1,2-2-1,1-3 2,4 0-1,1-2 0,12-5 0,-14 8 0,14-8 0,0 0 0,0 0 0,17 7 0,-5-5 0,3 0 0,4 3 0,2-2 0,2 3 0,3 1 0,2 2 0,1 3 0,-1 0 0,0 5 0,-3-1 0,-2 3 0,-1 2 0,-5 1 0,-5 0 1,-2-1-1,-3-1 0,-5 1 0,-3 0 1,-6-1-1,-5 0 0,-5 0 0,-9-2 0,-5 2-1,-5-5 1,-2 0-3,-5-9-1,5 4-9,-11-15-17,11-3-3,3-5 0,7-8 1</inkml:trace>
  <inkml:trace contextRef="#ctx0" brushRef="#br1" timeOffset="1.47403E6">20193 12660 48,'12'13'37,"-12"-13"-1,0 0-1,0 0-28,-11 0-2,11 0-1,0 0-4,-11-2-2,11 2-3,0 0-5,-10-16-10,10 16-14,6-12-2,-6 12 1</inkml:trace>
  <inkml:trace contextRef="#ctx0" brushRef="#br1" timeOffset="1.47539E6">20377 12444 14,'0'0'6,"0"0"-1,0 0 0,0 0 0,11-8 0,-11 8 1,0 0-1,0 0 1,0 0-1,0 0 0,0 0 0,0 0 1,0 0-2,0 0 1,0 0 0,0 0-1,0 0 1,0 0 0,0 0-1,0 0-1,0 0 1,0 0-2,0 0 1,14-7-2,-14 7 1,13-5-1,-1 2-1,2 1 1,4 1-1,3 2 1,2 1-1,3 1 0,1 2 0,2 0 0,-4 2 0,2 3 0,-1 1 0,-5-1-2,1 4 2,-4 1-1,-3 0 1,-5 1-1,-3 2 1,-6 0-1,-7-1 1,-2 3 0,-7-1 0,-2-1 1,-5-1 0,-1 1-1,-3-5 1,1-1 1,0-3-1,3-3 0,5-3 0,2-1 0,15-2 0,-12-4-1,12 4-1,12-8 0,2 3 0,5 2-1,7-1 1,4 1-1,5 3 0,0 0 0,4 3 1,-3 1 0,1 4 0,-3 1 1,-2 3 0,-4 2 1,-6 2 0,-2 2 0,-7 1 0,-1 1 1,-7 2 0,-3 3-1,-7 0 1,-3 0-1,-6 1 0,-4-1 0,-7 0 0,-2-2-1,-8-3 1,0-5-1,-3-6-1,-1-6-2,3-2-7,-7-16-10,8-3-9,3-5-1,1-7 0</inkml:trace>
  <inkml:trace contextRef="#ctx0" brushRef="#br1" timeOffset="1.47617E6">21326 12498 21,'-4'-12'29,"-4"-4"1,-1 2-1,1 4-21,-12-6-2,4 9 1,-8-2-3,2 5 0,-7 1 0,2 7-1,-5 0 0,4 6 0,-2 2-1,2 4 0,1 2-1,4 5 0,2 0 0,6 3-1,5-1 1,8 1-1,4-2 1,7-1-2,6-6 1,6-3-1,3-3 1,4-7-2,3-3 1,0-8-1,1-2 1,-3-5-1,1-3 1,-3-7 0,-2-1 1,-2-2 0,-2 0 0,-1-1 1,-4 3-1,-2 0 2,-1 3-2,-3 5 1,-2 3 0,-8 14-1,10-18 1,-10 18 0,0 0 0,0 0 0,3 11-1,-4 1 2,1 7-2,0 4 0,0 4 1,0 4-1,0 0 1,1 5 0,0-2 0,1 3-1,0-5 1,1 1 1,-1-2-2,2-2 1,-1-5-1,1-5-1,0 0-2,-4-19-3,13 23-21,-13-23-7,0 0-1,0 0 0</inkml:trace>
  <inkml:trace contextRef="#ctx0" brushRef="#br1" timeOffset="1.47787E6">21965 12283 8,'0'0'22,"0"0"-1,8-11-9,-8 11-1,0 0-2,13-9 0,-13 9-1,0 0-1,11-3 0,-11 3 0,8 16-2,-1 1-1,-6-2-1,6 6-1,-4 1 0,1 4-1,-1-2 0,1 1 0,-2 0-1,-1-1 0,0-3-1,-2-4-3,4-1-2,-3-16-8,1 13-12,-1-13-6,0 0 2</inkml:trace>
  <inkml:trace contextRef="#ctx0" brushRef="#br1" timeOffset="1.47832E6">21867 12423 12,'0'0'28,"0"0"0,0 0 2,0 0-19,0 0-4,15-4 0,-2 2-2,6 4-1,1-3 0,7 5-1,-2-5 0,8 2-1,-2-2-1,4-1 0,-4-1-1,0-2 0,-2 2 0,-3-3-2,-4 5 0,-8-5-3,1 10-8,-15-4-16,0 0-2,-12 3 0,-1-1 1</inkml:trace>
  <inkml:trace contextRef="#ctx0" brushRef="#br1" timeOffset="1.47871E6">21823 12885 0,'10'8'27,"3"-5"-1,-3-6 1,9-5-16,2 6-4,1-6 0,7 4-3,-3-2-1,5 1-2,0 4-6,-3-5-12,-3 1-11,3 4 1,-9-2-1</inkml:trace>
  <inkml:trace contextRef="#ctx0" brushRef="#br1" timeOffset="1.47949E6">22663 12424 19,'11'-7'24,"-11"7"-10,3-20-4,-3 20 1,-7-10-2,7 10-2,-23 4-1,9 6 1,-8-1-2,2 7-1,-4 4-1,2 8-1,-2-2 1,4 6-2,-1-2 1,3 5 0,3-4 0,7 1-1,4-4 1,8-1 0,5-5-1,11-3 0,4-2-1,8-6-1,7-2 0,2-8-1,4-2 0,-1-9-1,2-2 0,-3-7-1,2-2 1,-7-7 0,1-2 1,-9-7-1,-5-1 2,-8-1 3,-11-3 1,-6 7 1,-15-2 1,-3 8 0,-15 1 0,1 12 0,-11 5-2,1 5-3,2 10-10,-1 1-20,7 1-2,8 2 0,10-4 1</inkml:trace>
  <inkml:trace contextRef="#ctx0" brushRef="#br1" timeOffset="1.47977E6">23244 12594 51,'0'0'35,"0"0"-1,6-11 1,-6 11-31,0 0-3,-5-10-12,5 10-22,0 0-2,0 0 0,-12-12 0</inkml:trace>
  <inkml:trace contextRef="#ctx0" brushRef="#br1" timeOffset="1.48071E6">23621 12361 23,'-20'0'28,"4"7"0,-6 1 0,-5 0-20,11 10 0,-7-2-2,9 11-1,-2-4 0,6 9-1,0-4 1,10 5-1,0-4 0,10 3-2,4-6 0,5-2-1,4-4 0,2-4-1,7-6 0,0-4 0,3-6-1,-1-6 0,0-4 0,0-6 0,-1-5 0,-1-5 0,-3-4 0,-5-3 1,-4-3 0,-4-3 0,-7-2 0,-5-2 1,-10-1-1,-5 5 2,-9 4-2,-9 8 1,-8 7 0,-7 10 0,-4 13-3,-6 4-5,10 14-22,-7 3-4,8 4-1,7-2 0</inkml:trace>
  <inkml:trace contextRef="#ctx0" brushRef="#br1" timeOffset="1.48141E6">24016 12392 58,'0'0'33,"1"-21"-2,-1 21-10,9-21-19,3 7 0,3-1 0,5 3-2,2-1 2,4 4-1,2 2 0,2 3 0,0 3 1,-1 4-1,-3 2 0,-3 5 1,-6 1-1,-3 5 0,-6 2 0,-2 3 1,-8 1-1,-2 4 3,-5-1-3,-1 5 1,-7-1-1,0 1-1,-6 1 1,-3-1-1,-2 0 0,2-1-1,-1-2 1,1-2-1,0-5 1,4-1 0,7-4 0,5-2 1,10-13-2,-2 16 1,13-13-1,6-2-1,9 0 2,4-1-2,6 2 1,1-2 0,2 1 1,1 1-1,-1 2 1,-3-1 1,-5 2-2,-7-3-1,0 4-2,-14-11-15,4 6-14,-14-1-1,10-7 0,-10 7-1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0:54:31.7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7225 1515 47,'-7'16'31,"7"-1"0,-6 0 0,5-1-22,1 5-8,1 1-1,4 3 1,-3 3-1,5 3 1,-5 6 0,5 3 0,-6 5 2,5 3-2,-7 5 2,2 2-1,-4 7 1,5 3-1,-4 1 2,4 5-2,-3 4 0,3 9 0,-2 4-1,1 6 1,-1 5-1,0 5 0,-1 5 0,0 4 0,0 2-1,1 0 1,2 1-1,0 3 0,2 3-1,-1 6 1,0 3-1,-1 3 0,-2 1 1,1 3-2,-1 2 0,2 1 1,3-3 0,1-4 0,2-4 1,1-1-2,3 1 3,1-4-2,-2 3 1,0-1 0,-1 2 2,-2 3-1,3 4 0,0-2 0,2 2 0,0-2 1,0 1-1,4 1 1,-1 1-3,2-2 2,-1 1-1,0 1 1,0 3-2,1 2 1,-1-1 0,2-1-1,-1 0 1,1 1-2,0 0 2,0 0-1,-2-2 2,0-1-1,-2 2 0,-1 2 0,-2 3 1,-1 2-1,-1-4 2,1 4-1,-1 0-1,-1 0 1,2-2-2,-2-4 2,1-1-2,2-3 2,2 0-3,0-7 2,1-2-2,2-6 0,2-3 0,2-2 0,1-1 1,1-2 0,1-2 0,3 0 1,-1-2-1,1 4 1,0 2-1,-2 0 1,2 0-1,-2-2 1,2 1 0,-2-1-4,2 1 4,1 1-1,2-4 1,1-1 0,1 1 0,-1-2-1,0-3 1,-1 2 0,-3-5 0,-2-1 0,0-4 0,-3-4 1,1-2-1,-1-5-1,-1-3 1,0-4 0,-3-3 0,-1-4-1,-1 1-2,-8-3-1,-3 2 0,-3-1 1,0 13 0,-3 1-1,4 9 0,1-1 1,10 5-4,1-14-19,19-8-7,13-14-2,9-28 1</inkml:trace>
  <inkml:trace contextRef="#ctx0" brushRef="#br0" timeOffset="1591.2102">17814 1212 70,'0'0'38,"0"0"0,0 0-4,0 0-35,-27-6 1,12 60 2,1 18-3,0 9 1,1 13-1,-1 17 1,1 11 0,-1 10 0,-3-13 0,1 8-2,-3 8 3,-1 7-1,-3 3 1,0 5-1,-1 8 0,4 3 0,1 2 1,2 0-1,0 1 0,3 4-1,1 2 1,0 0-2,-1 3 2,0 2-1,-1 3 2,1 3-2,0 1 2,0-1-2,3 3 4,-1-1-1,3 0 1,1 0-1,2-2-2,1-3 4,2-4-4,1 4 4,0-5-6,2 1 2,0-1-1,2 1 2,-1-1-3,1 2 2,1 2-1,1 1 0,1 1 0,2 4 2,-1-2 0,3 2-2,0 0 3,1 2-3,2-1 2,1 0 0,-1-1 0,1 0-1,0 1-1,1-3 2,-3 0-2,2-2 2,-3-4-4,2-3 2,-1-3-2,-1-4 3,0-3 0,2-7-2,-2 0 1,3 0-1,-1 0 3,-1-2-1,1-4 0,-1 2 0,1-1-1,-2 0 1,1-2 0,-1-5-1,2 0 0,1 1 0,-2-1 1,4-2 0,-2-4-1,1 1 1,-3 0-1,1 1 1,-3-4-1,-1-5 1,-2-2-1,0-1-1,-1-3 2,-1-3-1,2-5 1,1-6-2,0-4 4,2-1-5,1-1 3,-1-1 0,0-3 0,0-4-2,2-5 1,-1-9-4,15 1-26,-8-29-5,10-17-2,-5-30-1</inkml:trace>
  <inkml:trace contextRef="#ctx0" brushRef="#br0" timeOffset="3307.2212">1201 5225 60,'47'0'34,"4"-2"1,8-4-3,9-5-32,12 1 2,15-1-3,13-3 2,12-1-2,12 1 2,9 0-2,7 1 1,3 3-2,2 1 1,8 2 0,1 2 1,4 1-1,2-2 1,3 1-1,3 1 1,3-1 0,4 0 0,2 1 0,3 0 0,4 1 0,5 1 1,3 0-1,6 1 1,5 0-1,6 2 1,5 0-1,4 3 0,2 0 0,1 2 1,2 2-1,3 0 0,0-1 0,-2-1 0,0 0 0,4-3 0,-1 0 1,4-1-2,-2-1 1,1 3 1,5-1-1,2 2 1,3-2-1,5 2 0,5-3 0,4-1 1,8-2-1,2-2-1,3-3 1,0 2-1,0 0 2,-3 1-2,-2 1 2,-3 2-2,-3 1 2,-1 0-1,1 1 0,3-2 1,1 0-1,2-2 0,-1 0 0,3 0 0,-3-2 0,0 1-1,0-2 1,-3 2-1,-1-3 1,-2-1-1,4 0 1,1-1-1,-1-3 1,3 0 0,-1-2 1,2 2-1,1-2 0,0 2 1,-5-1-1,1 2 1,-3 2-1,-2 0 1,-2 1-1,-3 0 1,0 0 0,-1 2-1,-2 1 1,-1 0 0,-6 1 0,-1 0 1,-5 2 0,-5 0-1,-7 1 0,-2 1 0,-7 2 0,-6 0 0,-5-1 0,-3 3-1,-5 0 1,-9 2-1,-8-2 0,-9 3 1,-10-1-1,-9 1 1,-12 0-2,-13 1 2,-9-1 0,-6 0 0,-11 1-1,-5 0 1,-11 0-1,-5 2 1,-5-2-1,-10-1 0,-12 2-3,-17-4-2,-4 8-5,-35-14-9,0 0-15,-18 13-2,-15-11 2,-15-7-1</inkml:trace>
  <inkml:trace contextRef="#ctx0" brushRef="#br0" timeOffset="9656.4617">3758 4555 30,'24'-2'28,"-6"-9"1,3 1-3,-3-5-26,-1-4 1,3-2 0,-1-7 0,-1-4 0,0-5 0,0-5 0,-1-3-1,3-7 1,-3-4-1,-1-3 0,2-2 0,-1-4-2,0 2 1,-3-5-2,1 2 0,-5-1 1,-1 3-1,-4-3 3,-2 4-1,-5 1 2,-4 0 1,-1 5 2,-6 1 0,2 7-1,-7 1 0,2 9 0,-2 3-2,-1 10 0,0 4-1,0 7 0,1 7-1,-1 5 1,4 9-1,-2 4 0,5 9-1,0 3 2,4 8-1,2 6 1,2 10-1,2 6 2,4 6 0,2 7 0,2 5 2,6 8-1,0 0 0,6 6 0,3-2 1,6 1-2,0-2 0,4-2 1,2-3-2,-1-3 0,3-4 0,-1-3 0,-3-3-1,-2 0 1,-3-3-1,-2-2 1,-4-2-2,-2-8 0,0 0-8,-8-14-18,2-14-3,3-9 0,-15-11 0</inkml:trace>
  <inkml:trace contextRef="#ctx0" brushRef="#br0" timeOffset="21773.8121">8402 3676 56,'11'-3'34,"0"-1"-3,-11 4 0,14-5-29,-14 5-3,15 11-1,-7 5 1,-3 6-1,2 9 1,-4 7-1,-2 7 2,-5 9 1,-3 4-1,-3 4 1,-4 1 0,0-1 1,-2-6-1,0-2 1,0-6-3,-1-9-4,6 0-15,-3-12-11,0-8-2,0-7 0</inkml:trace>
  <inkml:trace contextRef="#ctx0" brushRef="#br0" timeOffset="22319.8157">8966 3495 65,'-4'16'36,"2"6"0,-6-1-1,2 6-29,-1 5-7,-3 7 0,2 7 0,-1 6-1,1 6 1,1 3-1,2 5-1,2-2 3,4 2 0,4-4 0,5-3 0,7-6 1,5-8-1,8-10 2,7-12-2,8-11 0,5-9-2,2-13 1,5-7 0,-2-11-1,2-7 1,-5-10 0,-2-5 0,-5-6 0,-5-4 2,-6-3-1,-6-1 2,-6-1-1,-7 1 0,-5 6 1,-10 1 1,-9 7-2,-10 6 0,-10 9-1,-12 12-1,-13 11-2,-4 18-7,-19 4-22,6 14-1,-6 2-2,9 6 0</inkml:trace>
  <inkml:trace contextRef="#ctx0" brushRef="#br0" timeOffset="23661.4243">9984 3569 53,'0'0'30,"0"20"1,2-4-1,3 7-29,0 2 0,2 7-2,1 5 2,1 6-1,-2 1 0,2 7 1,-4 0 0,1 6 0,-4 1 0,-1 2 0,-4-3 0,0-1 0,-1-3-1,-1-8-4,4 0-10,-8-13-17,2-8-2,-3-8 1,-2-9-1</inkml:trace>
  <inkml:trace contextRef="#ctx0" brushRef="#br0" timeOffset="24051.4268">9550 3740 50,'-10'-16'32,"5"-1"0,3 0-1,13 1-27,-1 0-3,12 1 1,6 0-2,10 1 2,10 0-2,7 1 1,9 0-1,6 0 0,5-2 1,1 0-1,5 1-1,-2-4-3,5 8-10,-10-8-16,1 3-2,-5-2 0,-8 1 0</inkml:trace>
  <inkml:trace contextRef="#ctx0" brushRef="#br0" timeOffset="24878.2321">18552 3581 54,'3'20'33,"-1"6"-1,-3-1 0,6 7-32,-6 4 1,1 7-1,0 1 0,0 4-1,-1 4 0,-2-1 1,1 0-1,-3-2 1,1-1-2,-3-7-1,4 1-4,-7-14-5,12 4-6,-10-13-6,12 3-4,-4-6-3</inkml:trace>
  <inkml:trace contextRef="#ctx0" brushRef="#br0" timeOffset="25486.636">18056 3691 56,'9'-23'34,"6"9"0,4-5-2,12 4-29,5-3-2,10 3 1,7 2-2,8-1 0,2 1 0,5 0 0,-1 2 1,-2-1-1,-2 2 0,-1 0 0,-3-2 1,-1 2-1,-3-1-1,-3-1-2,3 8-6,-13-13-11,5 11-12,-9-4-2,-3 4 1</inkml:trace>
  <inkml:trace contextRef="#ctx0" brushRef="#br0" timeOffset="101926.5931">1923 6138 2,'-3'18'22,"3"-18"2,0 0 3,4 11-14,-4-11 1,0 0-1,0 0 0,0 0-2,9-13-1,4 12-3,-2-7-2,9 4-3,3-6 0,7 2-2,4 0 0,1 1 0,2 1 1,-2 5-1,-5 1 0,-4 5 1,-5 2 0,-6 3 1,-8 4-1,-5 2 0,-6 4 0,-7 2 1,-7 1-1,-3 2 0,-8-1 1,-1 2-1,-4-6 0,1 1 1,0-6-1,4-1 0,4-4 0,4-3 0,6-2-1,3-2 0,12-3 0,0 0 0,2 12 0,8-9 0,6 2-1,5 1 1,2 0 0,5 2 0,1 1-1,2 1 1,-1 2 0,-1 0 0,0 3 0,-3 2 0,-2-1 0,-3 2 0,-4 1 0,-5 0 1,-4 2-1,-7 0 1,-5 0 0,-8-2 1,-5 2-2,-5-3 2,-7-3-2,-4-3 1,-3-4-1,-5-5-1,-1 0-2,-4-7-3,8 5-4,-7-11-13,15 7-10,0-4-1,11 2 1,8-3-1</inkml:trace>
  <inkml:trace contextRef="#ctx0" brushRef="#br0" timeOffset="102285.3954">2509 6493 50,'0'0'32,"0"0"2,0 0-3,13 15-22,-13-15-1,0 0-4,12 3-6,-12-3-19,7-12-9,-7 12-4,9-16 2</inkml:trace>
  <inkml:trace contextRef="#ctx0" brushRef="#br0" timeOffset="102987.3999">3031 6120 51,'0'0'30,"0"0"0,0 0 0,-6 11-25,6-11-2,-5 20 0,0-3-1,2 6 0,-6 6 0,2 6 0,-4 3 0,3 6-1,-1 1 0,3 2 0,2 1 0,4 2 1,4-4 0,5 1 0,4-2-1,4-2 1,4-3-2,1-2 1,1-4 0,3-7-1,-2-5-1,-3-6 1,-2-5-1,-1-9 1,-3-6 0,-3-9 0,-6-6 1,-3-5-1,-7-6 1,-7-1-1,-7-1 0,-8-1 0,-7 2 1,-3 7-2,-4 2 1,0 8 0,2 7-1,5 4 0,6 10-8,4 0-24,9 4 0,5 0 1,7-1-3</inkml:trace>
  <inkml:trace contextRef="#ctx0" brushRef="#br0" timeOffset="103798.6051">3510 6326 52,'0'0'31,"-12"2"1,12-2-2,-7-21-24,8 8-4,0-4 0,5 0 0,1-2-1,5 0 0,2 1 1,3 2-1,4 0 0,2 4 0,0 3 0,3 2-1,-2 4 1,-1 3-1,-2 3 1,-1 5-1,-2 5 1,0 4-1,-6 4 0,0 4 0,-5 4 0,-5 4 2,-5 4-2,-5 1 0,-7 4 0,-5 1 0,-4 0 0,-5 0 1,-1-1 0,-2-3 1,2-2 0,2-5 0,3-4-1,4-4 1,5-8 0,5-1-1,4-5 0,7-10-1,8 13 1,9-10-1,5 0 1,8-2-1,6 0 0,5-1 1,3-1-1,0-1 0,0-3 0,-5 0 0,-5 2-2,-7-5-3,1 9-10,-16-9-17,3 2-2,-15 6 0,15-15-1</inkml:trace>
  <inkml:trace contextRef="#ctx0" brushRef="#br0" timeOffset="105561.4158">4447 6173 22,'0'0'25,"0"0"1,0 0 2,0 0-18,14 16-4,-15-1 0,7 13 2,-6-4-1,9 12 1,-9-5-1,8 7-1,-6-7-2,5 2-1,-4-7-1,2-2 1,-3-6-3,1-4 0,-1-1-3,-2-13-2,1 14-6,-1-14-17,0 0-4,-14-14-2,14 14 2</inkml:trace>
  <inkml:trace contextRef="#ctx0" brushRef="#br0" timeOffset="105873.4184">4385 6380 21,'0'0'25,"0"0"3,0 0 1,0 0-17,0 0-6,0 0 1,17 0 1,0 4-2,-3-10 1,9 6-3,-2-5 0,3 2-3,-1-3 0,3 0-1,1 0 0,-3-3-2,1 6-2,-8-6-5,6 11-7,-12-7-13,2 4-3,-13 1 1,13-2 0</inkml:trace>
  <inkml:trace contextRef="#ctx0" brushRef="#br0" timeOffset="106388.2217">4418 6845 50,'17'-1'29,"1"-4"0,2-2-1,5 3-24,-1-5-2,4 3 1,-1-3 0,3 2-1,-5-3-1,-1 2-3,1 3-5,-9-7-9,3 4-12,-3 1-1,-3-1-2,-1 1 2</inkml:trace>
  <inkml:trace contextRef="#ctx0" brushRef="#br0" timeOffset="107183.8268">5263 6234 48,'-13'-7'29,"13"7"1,-21 7-2,3 1-27,6 6-1,-3 3 0,-1 7 1,-2 2-1,1 4 1,-3 1 1,4 3 0,-1-1-1,7 2 1,2-1-1,6 0 2,5-4-1,7 2 1,7-6-1,6-1 1,6-3-1,3-3 0,4-6-2,2-8-2,4-1-1,-3-11 0,3-4-1,-6-8 0,2-5 0,-8-9 0,-1-4 3,-7-5 1,-8-8 2,-3-2-1,-11-4 3,-3 5-1,-12-1 2,0 8-1,-11 5 0,-2 10-1,-7 6-1,-1 13-1,-2 8-1,0 3-2,6 14-6,-5-7-17,14 8-7,6-1-1,11 2 0</inkml:trace>
  <inkml:trace contextRef="#ctx0" brushRef="#br0" timeOffset="107449.0285">5833 6444 71,'13'1'36,"-2"-5"-2,-11 4 0,15-12-35,-13 1-2,-2 11-4,-1-18-6,1 18-18,-1-18-3,1 18 1,-7-15 1</inkml:trace>
  <inkml:trace contextRef="#ctx0" brushRef="#br0" timeOffset="107948.2317">6202 6235 53,'0'0'30,"13"-15"0,-13 15 0,0 0-29,0 0-1,-20 5 1,7 10 1,-3 3-1,1 9 1,-1 3 0,1 5-1,3 2 0,6 4 1,3-2-2,7 1 3,4-4-1,6-1 0,5-5-1,5-3 1,6-4-2,5-3 0,7-7 0,2-8-2,4-1 0,1-9-1,2-4 1,-3-8 0,-3-5 2,-7-6-1,-7-5 2,-5-2 0,-11-8 1,-5 2 0,-10-5 1,-4 4-1,-10 1 0,-5 4 1,-6 5-2,-4 5 0,-5 9 0,-3 5-1,1 8-1,-1 4-4,7 14-4,-6-5-22,13 7-1,1-2-2,10 3 2</inkml:trace>
  <inkml:trace contextRef="#ctx0" brushRef="#br0" timeOffset="108307.034">7045 6158 45,'21'8'31,"-5"6"2,-1 4-2,5 12-21,-12-3-3,6 12 0,-7-2-1,3 7-2,-6-5 0,5 2-1,-7-1-1,3-2 0,0-4-1,-1-2 1,3-2-3,-1-6 0,3 0-4,-9-14-16,0-10-13,0 0-1,0 0-1,-6-20 0</inkml:trace>
  <inkml:trace contextRef="#ctx0" brushRef="#br0" timeOffset="113158.6651">5376 4535 14,'-2'-20'19,"2"20"2,9-21 0,-8 10-21,-1 11-1,9-17 3,-9 17 3,0 0 4,16 1-1,-16-1 0,4 20-2,-5-5-2,4 8-1,-3 3 0,3 7 0,-5 0 0,5 3 1,-4-3-1,2 1 0,-5-6 0,5-3 0,-4-8-1,3-3 1,0-14-1,-5 12 0,5-12-1,-6-11 0,4-3 0,-1-3-1,2-4 0,-2-4-1,3-2-1,0-1 0,5 0 1,1 1 0,4 4 0,4 1 0,4 3 1,3 3 0,3 2 0,1 3 0,-1 3 0,-2 5 0,-1 5 0,-5 4 1,-3 7-1,-2 5 1,-6 3-1,-1 4 1,-2 3 0,0 1 0,-3 0-1,0 1 1,-1-4 0,0 1 0,-3-7 0,1-1 1,0-4-2,-1-4 1,5-11 0,0 0-1,-7-11 0,7-7 0,1-5 0,3-3 0,0-5-1,2-4 1,6 1 0,3 1-1,3 4 1,4 2 0,4 4-1,1 4 1,2 5 0,-1 5 0,-3 6-1,-2 4 1,-1 6 0,-3 6 0,-3 4 0,-4 4 0,1 5 0,-2 2 1,-3 1-1,-1-1 1,-3 0-1,0-4 0,-2-1-4,-6-11-6,8-1-20,-4-11-3,0 0 1,-17-11-1</inkml:trace>
  <inkml:trace contextRef="#ctx0" brushRef="#br0" timeOffset="113579.8678">5231 4212 33,'-21'26'30,"1"4"1,1-3-6,8 13-12,-8-11-4,11 12-3,-6-3-2,7 9-1,-4 2 0,5 8-2,1 3 1,2 4 0,2 0-1,4-1 1,1-5-3,2-10-3,11-2-23,-2-16-6,5-13-1,2-10-1</inkml:trace>
  <inkml:trace contextRef="#ctx0" brushRef="#br0" timeOffset="114016.6706">6021 4269 40,'14'-4'29,"10"8"0,2-2-1,4 7-24,3 4-4,2 7 1,0 7-1,-4 6 0,-3 8 0,-9 9 2,-2 4-1,-8 6 1,2 6-1,-9-3 1,0 1 0,-4-4-3,-5-13-9,-1-6-19,-2-6-3,-7-20 1,0-10-3</inkml:trace>
  <inkml:trace contextRef="#ctx0" brushRef="#br0" timeOffset="151956.1138">12859 4493 17,'-10'-6'13,"10"6"0,-26-15 0,26 15-1,-26-19 0,26 19 1,-27-19-4,15 12 0,-10-2-4,1 5-2,-7 3-2,-5 2 0,-4 4 0,-6 3-2,1 1 2,-2 5-1,3 0 0,3 2 0,5 0 1,8 1-1,6-2 0,12 2 2,9-4-1,11 0 0,7 0 0,9-3-1,4 2 0,3-2 0,6 3-1,-3-3 0,-2 2 0,-3 0-1,-3 2 1,-5 1 0,-5 0 1,-5 0 0,-6 1 0,-2 0 0,-4 2 0,-5-2 0,-4 0-1,-3-2 1,-4-1 0,-7-2-1,-7-3 1,-7-1-1,-6-3 1,-8-4-2,-1 0-6,-8-9-18,1-7-1,7-2-1</inkml:trace>
  <inkml:trace contextRef="#ctx0" brushRef="#br0" timeOffset="152424.1168">12292 4275 28,'-27'15'24,"-4"0"2,0 5 2,-1 7-25,-6 1 2,4 10-1,-7 0 2,3 11 0,-4-3 0,6 10-1,-4-3-2,10 2 0,5-2-2,6-2-3,15 2-8,4-9-21,17-3-1,3-4-1,12-4 1</inkml:trace>
  <inkml:trace contextRef="#ctx0" brushRef="#br0" timeOffset="152860.9196">12846 4397 24,'22'-6'28,"6"6"1,1 0 0,-5 2-24,9 9-1,-4-2 2,3 12-2,-9 2 1,3 10-3,-7 3 1,-4 10-2,-6 6 0,-7 5 0,-9 3-1,-7 0 0,-3-2-4,-11-10-17,3-1-9,-2-8-2,0-14 1</inkml:trace>
  <inkml:trace contextRef="#ctx0" brushRef="#br0" timeOffset="154124.5277">20901 4316 31,'-28'-2'28,"-1"2"0,-2-2-1,-5 2-24,3 3 0,-1-1 1,2 4-1,-5 0 0,5 3-1,-4-2 1,6 5 0,-1-3 0,7 2 0,4 2-2,6-1-2,6-1 2,9-1-2,9-1 1,8-1-1,5-1 2,7-1-3,7-1 3,3 1-1,6-2 0,0 3 0,-3 1 0,-2 2 0,-1 1 0,-7 3 0,-2 1-1,-8 1 1,-7 3 0,-6-1 0,-4 3 0,-6-4 0,-7 2 0,-3-4 0,-8-2 1,-7-3-1,-10-6 1,-7-4-1,-7-6 0,-8-4-1,0 1-7,-9-7-20,9-3-4,4 1 1,9-2 0</inkml:trace>
  <inkml:trace contextRef="#ctx0" brushRef="#br0" timeOffset="154514.5302">20413 4101 31,'-22'2'27,"0"6"1,-3 7-1,-4 0-22,4 15 1,-7-1 1,6 12-1,-6 3 0,8 10-1,-5-2 0,10 7-2,1-2-1,7-2-4,9-1-2,0-14-15,18 1-14,6-12-1,11-7 1</inkml:trace>
  <inkml:trace contextRef="#ctx0" brushRef="#br0" timeOffset="154888.9326">21157 4126 51,'10'1'31,"6"7"-1,6 8-2,4 6-28,2 8 2,0 4 0,-1 9 0,-6 5 1,0 7 0,-12 0 0,-2 8 0,-7-4-1,0 3-1,-4-2-1,-3-7-2,2 3-14,-5-15-16,-3-10-2,-6-14 0,-4-11-1</inkml:trace>
  <inkml:trace contextRef="#ctx0" brushRef="#br1" timeOffset="246623.3606">8248 5717 31,'0'0'23,"0"0"-1,0 0-6,0 0-5,0 0-4,0 0-3,0 0-1,3-10 0,-3 10-1,14-5 1,-14 5-1,22-7 0,-7 3 0,5 0 0,2 0-1,5 1 0,4 0 0,1 2 0,0 1 0,2 2 0,-5 2 1,-1 2-1,-8 0 1,-3 5 1,-17-11-1,16 22 0,-16-12 0,0 1 0,-7 1 0,-2 1-1,-7 2 0,-3 1 2,-6 0-2,-7 0 2,-5-1-2,0 1 3,-2-3-3,3 0 2,5-8-2,4 1-1,8-2 1,9-2-1,10-2 0,0 0 0,19 2 0,3-2 0,4 1 0,4 0 0,4 3 0,1-1 0,3 2 3,-1 0-4,-1 2 3,-2 1-3,-3 1 3,-1 0-3,-5 3 3,-1-2-3,-6 0 1,-4 3 0,-2-1 0,-4 1 0,-5 0 0,-3 1 0,-2 0 0,-4 1 0,-3 1 0,-5-1 0,-6-1 0,-6-2 0,-8-1 0,-7-5 0,-6-2-2,-4-6-1,2 5-6,-7-14-20,13 2-6,3-6 0,14 1 0</inkml:trace>
  <inkml:trace contextRef="#ctx0" brushRef="#br1" timeOffset="247372.1654">9244 5808 44,'0'0'28,"-6"-12"0,8 1 1,-2 11-28,5-20 1,-5 20 0,-7-20 2,-3 15-2,-12-3 3,-3 7-1,-8-2-1,0 4-1,-3 0-1,2 4 0,3 2-1,7 1 0,8 4 0,10 3 2,5 4-2,7-1 2,6 2-3,3-1 2,6 2 0,3-1 1,2-2-1,-2-3-4,5 2 5,-2-2-4,-1 2 4,-2-1-3,-4 0 1,-4 2 0,-6-2 1,-2 3 0,-7-2 0,-3 1 1,-7-3-1,-6-2 1,-8-2-1,-7-4 0,-8-3 0,-3-3-1,-2-3 0,2-5 0,7-2-1,6-7 0,17-1-2,13-5 0,20 1 0,11-6 2,16 3-4,4-2 4,5 3-2,-1 3 5,-10 3-2,-3 4 5,-16-1-4,-6 6 3,-22 8 0,16-15-1,-16 15-2,-2-17-8,2 17-22,3-12-5,-3 12 0,0 0-2</inkml:trace>
  <inkml:trace contextRef="#ctx0" brushRef="#br1" timeOffset="247793.3681">9597 5983 79,'0'0'32,"0"0"-9,0 0-21,0 0-38,0 0 0,0 0 0</inkml:trace>
  <inkml:trace contextRef="#ctx0" brushRef="#br1" timeOffset="248339.3716">10267 5724 46,'0'0'33,"0"0"0,-11 16 0,-6-3-29,-3 6 0,-4 2-2,1 8 3,-6 2-1,2 6 0,-1 1 1,5 4-1,2-3-1,8 1-3,8-2 3,6-1-4,9-4 0,9-6 1,6-6 0,7-8-1,3-9 1,5-11 0,2-8 0,0-11-1,1-9 1,-3-7 2,-7-6-4,-5-5 4,-9-3-3,-9 4 1,-10 2-1,-8 9 0,-12 6 0,-8 9-2,-5 12 0,-12 2-21,2 18-10,-2 2-2,5 10 1,3-1 1</inkml:trace>
  <inkml:trace contextRef="#ctx0" brushRef="#br1" timeOffset="249197.3771">11174 5725 60,'1'11'33,"-1"-11"0,6 15-12,-2 2-15,-4 1-4,4 7 2,-5-1-2,2 4 2,-5-2 1,3 1-2,-1-4-1,-2-5-6,4 2 0,0-20-8,-3 23-12,3-23-9,0 0-2,0 0 2</inkml:trace>
  <inkml:trace contextRef="#ctx0" brushRef="#br1" timeOffset="249400.1784">11083 5876 57,'0'0'33,"-12"-6"0,12 6 0,19-9-26,1 4-4,11 4-1,4-3 2,6 2-2,-4 2-2,-5-8-9,2 5-22,-14-1-3,-3 3-1,-17 1 0</inkml:trace>
  <inkml:trace contextRef="#ctx0" brushRef="#br1" timeOffset="249805.781">11051 6316 75,'0'0'37,"20"0"-2,0-11 0,12 3-34,4 0 0,6 0-1,5 1 0,-3-1-2,2 11-8,-13-8-25,1 3 0,-6-2-2,-2 1 1</inkml:trace>
  <inkml:trace contextRef="#ctx0" brushRef="#br1" timeOffset="250616.9862">12171 5870 41,'0'0'28,"-18"-9"3,6 6-1,-2 4-24,-5-3-1,4 9 0,-4-1-1,3 7 2,-8 1 1,9 8-4,-3 0 4,5 7-6,0 1 3,7 3-4,2 1 3,6 0-4,5 0 2,5-2-1,5-3 1,5-3-1,6-5-1,3-5 1,4-5 0,2-7 0,0-7 0,0-6-1,3-9 0,-5-7 0,0-5 0,-2-7 0,-6 0 1,-5-2 1,-5 0-2,-7 2 3,-11 3-2,-8 7 3,-10 5-4,-3 6 3,-5 4-4,0 2-2,3 12-23,-3-1-8,5 3 0,4 0-1</inkml:trace>
  <inkml:trace contextRef="#ctx0" brushRef="#br1" timeOffset="250928.9882">12775 6136 91,'0'0'41,"3"16"0,-3-16-2,0 0-36,12-9-6,-12 9-1,0 0-9,0 0-24,0 0-2,-5-16 0,5 16-1</inkml:trace>
  <inkml:trace contextRef="#ctx0" brushRef="#br1" timeOffset="256841.4261">13222 5965 50,'0'0'30,"0"0"1,0 0-3,-12-12-24,12 12 1,0 0 2,0 0-1,5-18 1,-5 18 0,0 0-3,8-12 1,-8 12-4,7-17 2,-3 7-3,-4 10 2,17-21-2,-7 11 1,3 0 0,2-1-1,2 2 1,4 0-1,3 1 0,2-4 0,2 3 0,1-2-2,0 2 3,-2 2-3,-1-1 2,-3 3-2,-2 0 3,-2 4-3,-2 0 2,-2 2 0,-1 1 0,-1 5 1,-2 0-1,1 2 2,-2 1-2,-2 3 2,-3 0-1,-2 2 1,-1 1-2,-4-1 3,-1 1-1,-3 1-3,-1 2 3,-2 3-3,-2 1 3,-1 2-3,-2 3 3,-1 1-3,-4 3 1,0 0 0,-2 2 0,1 0 1,-2 0-1,1-2 1,-1-1 0,2-1-1,2-3 1,1-3 0,0-2-1,2-1 1,3-5 0,2-1-1,3-4 0,7-11 0,-8 14 0,8-14 0,0 0-1,14-5 0,-1 0 0,2-5 1,5 2-1,4-2 0,4 2 0,2 1 1,3 4-1,3 0 1,3 4 0,0 3 0,0 1 0,3 0 0,-1 3-1,-4-4-3,8 5-25,-13-8-8,2-3 1,-6-6-2</inkml:trace>
  <inkml:trace contextRef="#ctx0" brushRef="#br2" timeOffset="347128.4539">8296 6967 22,'0'0'26,"-11"-7"2,11 7 2,7-12-23,-11-1 1,4 13 1,6-21-1,4 14 0,-3-6-1,12 4-2,2-1-2,6 0-2,7-2 0,4 4 0,2 1 0,-1 5-1,-3 3 1,-5 5-1,-4 4 1,-9 5-1,-5 1 0,-7 3 0,-6 3 0,-7 2 1,-5-1-1,-5 1 2,-8-1-2,-7-1 0,-4 0 1,-5-1 0,-3-4-1,5-2 1,2-6-1,7-1 0,9-4 1,11-3-1,10-1 0,18-5 0,9 1 0,4-2 0,9 0 0,0 2 0,5 1 1,2 1-1,-3 3 0,-1 3 0,-5 3 0,-1 2 0,-5 3 0,0 5 0,-6 1 0,-2 2 1,-6 2-2,-2-2 1,-4 2 0,-5-2 1,-4 1-1,-5-3 0,-6-2 1,-6 0-2,-8-3 2,-8 0-2,-8-3 2,-6-1-2,-5-3-1,-6-12-10,6 6-22,1-8 0,8-4 0,11-8-1</inkml:trace>
  <inkml:trace contextRef="#ctx0" brushRef="#br2" timeOffset="348111.2602">9291 6927 27,'0'0'25,"0"0"2,11-10 0,-11 10-20,-6-15-1,6 15 1,-17-15 0,5 10 1,-11-4-1,3 9-1,-10-4 0,3 11-2,-4-3-1,3 8 1,0 3-2,6 4 0,3 0-1,6 3 0,6-2 0,6-2-1,8 2 0,7-3 0,5-1 0,8 1-1,5-1 1,4 1 0,3 4 0,-1 1 0,-2 2 0,-4 2 0,-5 3 0,-6 2-1,-10 1 2,-6-1-2,-9-4 2,-7-1-1,-9-6 1,-5-3-1,-7-7 0,-4-9 2,-3-5-2,0-10 1,0-6-1,6-5 0,6-5-1,8-4 2,10-3-2,13-1 1,10-1-1,9 2 1,8 3 0,6-2 0,2 5 0,-1 2 0,-6 5 1,-5 4-1,-6 4 0,-10 4 0,-11 12-1,0-10-3,0 10-10,-21 8-19,9-4 0,-2-3-2,1 3 1</inkml:trace>
  <inkml:trace contextRef="#ctx0" brushRef="#br2" timeOffset="348407.6616">9553 7205 75,'10'9'38,"-10"-9"-2,14 6 1,-14-6-34,7-12-4,-7 12-4,0 0-24,15-12-5,-15 12-1,19-12-1</inkml:trace>
  <inkml:trace contextRef="#ctx0" brushRef="#br2" timeOffset="348750.8643">10066 6855 78,'7'13'32,"4"4"1,0 12-10,0-2-22,-1 9 2,-2 2-1,1 5 0,-7-1 0,0 2 1,-4-3-1,4 3-1,-1-5-1,1-3-3,9 1-19,-4-9-12,4-6 0,1-9-2,-12-13 0</inkml:trace>
  <inkml:trace contextRef="#ctx0" brushRef="#br2" timeOffset="349374.8677">10893 6909 17,'-8'-21'28,"8"21"0,-4-15 3,4 15-14,0 0-8,0 0 1,19 11 0,-14 2-3,10 13-1,-6 1-1,9 9 1,-7 0-3,4 3-1,-2-2 0,-1 0-1,-2-5-3,-7-13-10,3-1-21,-6-8-1,0-10 0,0 0-1</inkml:trace>
  <inkml:trace contextRef="#ctx0" brushRef="#br2" timeOffset="349546.4694">10847 7102 78,'0'0'36,"0"0"-1,25-4 0,1-6-32,3 1-3,6 0 0,5-1 0,1-1-2,-2 4-2,-12-7-11,3 10-17,-13 0-1,-4 4-3,-13 0 2</inkml:trace>
  <inkml:trace contextRef="#ctx0" brushRef="#br2" timeOffset="349842.8713">10737 7480 69,'10'15'35,"5"-15"0,10-1 0,3-11-32,7 7-3,7-2 0,3 0-1,3 3-2,-10-9-12,0 7-19,-8-1 1,-5 0-2,-10-1 0</inkml:trace>
  <inkml:trace contextRef="#ctx0" brushRef="#br2" timeOffset="350669.6766">11931 7144 59,'0'0'33,"4"-15"-2,-4 15 2,-13-15-28,3 14-2,-8 1 1,3 7 1,-5 2-2,3 7 1,-3 4-1,6 4-1,2 5 0,7 3-2,5 1 0,7 0 0,6-3 0,6-3-1,6-1 2,7-6-3,6-6 3,3-6-1,3-5 0,1-7-1,2-5 1,-3-10 0,1-5 0,-5-5 1,-6-4-2,-6-4 2,-11-1-1,-7-1 1,-10 2 0,-10 3-1,-12 6 1,-10 2-1,-10 5 0,-6 6 0,-3 5 0,-2 3-1,5 11-5,-8-4-22,17 10-6,5 2-1,14 3 0</inkml:trace>
  <inkml:trace contextRef="#ctx0" brushRef="#br2" timeOffset="350919.2782">12463 7278 77,'19'4'34,"0"0"1,-1-4-1,-1 5-32,-7-5-2,-10 0-1,18-1-6,-18 1-27,-3-14 2,1 3-3,1-2 2</inkml:trace>
  <inkml:trace contextRef="#ctx0" brushRef="#br2" timeOffset="351200.08">12995 6913 78,'18'-1'34,"0"8"0,-3 4 0,-1 10-34,-5 9 1,1 9 1,-2 6-1,0 6 2,-4 4-1,1 4-1,-2-3 1,3-3-1,0-6 0,2-4-1,-1-9-1,-2-11-5,8-8-29,-13-15-1,0 0-2,0-21 2</inkml:trace>
  <inkml:trace contextRef="#ctx0" brushRef="#br3" timeOffset="433646.6085">8492 8016 14,'-10'-2'24,"10"2"-1,0 0-9,0 0-2,0 0-1,-3-12-2,3 12 0,0 0-1,0 0-1,0 0-2,0 0-1,0 0 0,14-7-2,-14 7 0,20-7-1,-2 1 0,7 1 0,6-3 0,6 1 0,4-1 0,1 4 0,-1 0 0,-2 3 0,-4 2 0,-6 3-1,-6 3 1,-5 2 0,-5 1 0,-3 3 0,-7 0 0,-4 3 0,-9 5 1,-9 2-2,-11 1 2,-9 4-2,-11-2 2,-3 3-1,-5-4-1,3 1 1,4-8 0,8-3 0,10-3 0,11-4 0,8-4 0,14-4-1,0 0 1,13-2-1,5-3 1,9 0-1,6-2 1,8 0-1,4 0 0,3 2-1,-1 4 1,-1 1 0,-4 6-1,-5 2 1,-7 7 0,-4 3 0,-7 5-1,-3 4 1,-4 5 0,0 1 0,-3 1 0,-1 1 0,-3-1 0,-3-1 0,-5-2 0,-7-4 1,-7-2-1,-6-5 0,-7-2 0,-7-6 1,-5-4-2,-3-4-1,0-2-3,-5-14-13,14 5-15,3-10-2,14 0 0,8-7 0</inkml:trace>
  <inkml:trace contextRef="#ctx0" brushRef="#br3" timeOffset="434348.613">9480 8140 23,'16'-7'29,"-3"-7"1,0 0 2,3 3-22,-15-8-1,-1 19 0,-1-24-2,1 24 0,-28-18-2,6 14-1,-8 2-1,-2 6 0,-3 0-1,0 9-2,4 1 2,5 2-2,7 2 0,6 3 0,11 0 0,7 0-1,10-2 1,12 0-1,4 0 1,5 2 0,3 2 0,-2 2 0,-3 4-1,-5 3 2,-7 4-1,-9 1 0,-9 0 0,-8-1 1,-8-3 0,-6 0 0,-10-8 0,-3-4 1,-5-10-1,-1-5 0,0-10 0,2-8 0,4-14 0,8-7-2,12-9 2,10-5-2,9-2 1,10-3 0,9 1 0,7 4-1,3 4 2,1 5-1,-2 8 0,-5 5 1,-5 4-1,-5 6 1,-10 4-3,-7 1-2,-4 10-24,3 10-6,-3-10-1,-8 19 1</inkml:trace>
  <inkml:trace contextRef="#ctx0" brushRef="#br3" timeOffset="434535.8142">9777 8405 74,'0'0'37,"23"13"-4,-7-13-2,-2-21-44,3 17-20,-6-8-1,3 3-3,-6-5 2</inkml:trace>
  <inkml:trace contextRef="#ctx0" brushRef="#br3" timeOffset="435019.4173">10132 8095 62,'0'0'34,"6"-13"-2,-6 13 0,-10 11-32,0 5 1,3 7-1,-3 5 1,2 5 0,-3 5 1,4 5 0,1-2-1,7 3 2,1-1-2,10-2 0,5-5 0,7-2 0,8-10-1,7-5 1,8-11 0,6-8-1,3-9 0,1-9 0,-2-9 1,-6-9-2,-6-5 2,-11-6-2,-14-3 2,-12-3 0,-14 0-1,-10 6 2,-12 4-2,-8 7 1,-5 10 0,-3 6 0,-1 10-2,3 8-2,9 17-10,-7-4-20,18 7-1,3 1-2,11 1 0</inkml:trace>
  <inkml:trace contextRef="#ctx0" brushRef="#br3" timeOffset="435425.0199">11571 7840 36,'0'0'26,"7"16"3,-8-3-2,-3 4-23,-4 1-1,6 7 2,-6-3-1,4 7 2,-5-2-1,8 6-2,-6-4 0,6-1-2,0 0-2,-2-6-5,9 2-13,-7-6-12,1-18-1,-2 12 1</inkml:trace>
  <inkml:trace contextRef="#ctx0" brushRef="#br3" timeOffset="435643.4213">11451 8061 29,'0'0'32,"5"-17"2,6 12-1,4-6-17,11 11-6,-5-8-2,11 7-3,-3-5-1,2 4-3,0 0-2,-3-4-6,7 5-22,-13-2-4,-2 2-1,-6 0 0</inkml:trace>
  <inkml:trace contextRef="#ctx0" brushRef="#br3" timeOffset="435971.0234">11359 8638 62,'0'0'36,"20"4"-3,-2-12 1,3-10-33,7 4-2,7 2 1,3-2-2,6 6-2,-5-7-5,10 13-12,-10-6-11,3-1-2,-5 0 1</inkml:trace>
  <inkml:trace contextRef="#ctx0" brushRef="#br3" timeOffset="436751.0284">12437 8099 17,'-11'2'27,"11"-2"2,-28 11 1,3-8-19,6 14-3,-8-5 1,9 14-3,-9-5 2,9 13-3,-7-2 0,9 9-2,1-4-1,6 2 0,5-2-1,8-1 0,7-6 0,11-6-1,10-7-1,7-7 1,10-8-2,4-10 1,6-6-2,-1-10 0,2-4 0,-8-9-1,-2-2 1,-12-3 1,-7 1 1,-15-4 1,-14 2 0,-13 4 1,-15 3 1,-8 7 0,-8 6-3,-8 0-13,2 11-15,8 8-3,5 4 1,9 6-1</inkml:trace>
  <inkml:trace contextRef="#ctx0" brushRef="#br3" timeOffset="436985.0299">13116 8314 69,'0'0'35,"12"0"-2,-12 0-3,11-6-40,-11 6-24,0 0-1,-4-15-1,4 15 1</inkml:trace>
  <inkml:trace contextRef="#ctx0" brushRef="#br3" timeOffset="437297.0319">13585 8035 63,'11'21'37,"-4"3"-2,3 6 0,-5 1-31,4 10-1,-5-1 1,1 6-2,-6-4 1,0-1-1,-4-4-1,2-4-3,4 7-11,-4-17-23,4-3 0,-1-20-3,0 12 2</inkml:trace>
  <inkml:trace contextRef="#ctx0" brushRef="#br4" timeOffset="520811.2073">8625 9443 37,'-11'0'31,"11"0"1,0 0 1,-13-10-25,13 10 0,0 0-2,15-6 0,-5-2-2,11 1 1,4-6-3,10 2 0,9-4-1,7 3 0,6 1 1,0 4-2,-1 1 1,-7 6 0,-7 5 0,-7 4 0,-11 2 0,-8 2 0,-9 1 0,-6 2 0,-5-1 0,-5 1 0,-9 2 0,-3 0 0,-6 2 0,-8 3-1,-3-1 1,-4 1 0,1-4 0,3 1 0,7-5 0,3-4-1,9-3 1,8-3 0,11-5-1,0 0 1,0 0-1,23-7 0,0-1 0,7 0 0,9-2-1,8-1 1,6 2-1,3 1 0,2 4 0,-3 6 0,-1 6 2,-3 3-1,-7 8 0,-8 1 1,-6 7-1,-7 5 1,-7 4 0,-4 1 0,-6 3-1,-11 4 1,-6 0-1,-6 0 0,-8-4 1,-8-7 0,-9-6-1,-6-9 0,-7-11 0,-1-9 0,-2-7-1,2-11-1,12 6-9,-1-11-26,19 3 1,8-7-2,16 5 1</inkml:trace>
  <inkml:trace contextRef="#ctx0" brushRef="#br4" timeOffset="521310.4105">9327 9478 64,'-2'-14'36,"2"14"-1,9-12 2,-9 12-31,22-13-2,-5 4 1,10 5-1,2-2-1,7 3 0,1-2-1,7 2-1,1 0 0,3 1-1,-1 0 1,0 0-1,-5 2 0,-4 3 0,-6-1 0,-7 5 0,-4 1 0,-6 5 0,-5 3 0,-6 5 1,-3 6 0,-1 6 1,-4 5-1,-2 5 1,-1 5 0,-1 3 0,-1-1-1,2 0 1,-1-5-2,3-4 1,2-7-2,-1-10 0,4-8-3,0-16-4,0 0-28,-1-13-2,4 0 0,-6-13-1</inkml:trace>
  <inkml:trace contextRef="#ctx0" brushRef="#br4" timeOffset="521575.6122">10248 9547 52,'0'0'37,"15"6"-1,-4 1 1,-11-7-24,17 7-4,-17-7-2,14 10-1,-14-10-2,0 0-3,11 14-6,-11-14-32,0 0 1,-4-14-2,4 14-1</inkml:trace>
  <inkml:trace contextRef="#ctx0" brushRef="#br4" timeOffset="522574.0186">11017 9387 46,'21'-10'32,"-10"1"1,0-2-1,-2-2-19,-4-7-12,0 1 0,-6-3 0,-3 2 0,-8-3-1,-4 4 1,-7 0 0,-5 3 0,-5 4 0,-2 7 0,-2 1 1,0 9-1,1 8 1,5 6-1,0 8 0,8 7 1,2 7-2,6 5 2,3 4-1,2 5 1,5-6 0,3 0-1,5-7 1,6-4 0,6-6 0,7-8-1,5-9 1,10-7-2,2-7 0,3-7-1,0-4 0,-4-11-1,-1-3-1,-7-6-1,-2-1 0,-10-5 0,-1 4 0,-7-3 1,-1 5 2,-1 5 0,-3 3 2,1 6 0,-3 3 1,-3 13 1,7-14-1,-7 14-1,0 0 1,0 0 0,5 15-1,-5 1 1,-2 3-1,2 6 1,1 6 1,2 7-1,2 5 0,5 7 1,1 3-1,3 3 0,-2 1 0,2 1 0,-3-7-1,0-6 0,-4-7-2,-2-15-2,5-3-18,-10-20-16,-2-16 0,-9-13-1,0-2 0</inkml:trace>
  <inkml:trace contextRef="#ctx0" brushRef="#br4" timeOffset="523104.422">11797 9239 51,'0'0'32,"13"6"0,-10 6 1,-10 1-27,12 13-2,-3-1 0,5 11 0,-3-4 2,2 7-2,-2-5-1,2 1-1,1-2-4,-6-13-5,10-1-26,-8-9-3,-3-10 1,0 0-1</inkml:trace>
  <inkml:trace contextRef="#ctx0" brushRef="#br4" timeOffset="523291.6232">11747 9448 76,'0'0'37,"14"-9"-1,3-1-1,11 2-33,3-1-1,8 2-1,1 1 0,0-1-3,1 9-4,-12-12-16,4 13-11,-11-3-3,-3 5 1,-19-5 0</inkml:trace>
  <inkml:trace contextRef="#ctx0" brushRef="#br4" timeOffset="523556.8249">11832 9916 62,'17'2'36,"5"-4"-1,6-2 0,-2-6-28,10 3-4,-1-6 0,6 2-2,-2 3-3,-3-7-5,10 9-25,-10-3-2,1 3-2,-3-1 1</inkml:trace>
  <inkml:trace contextRef="#ctx0" brushRef="#br4" timeOffset="524243.2293">12925 9397 48,'0'0'32,"-3"-14"2,3 14-2,-13-8-25,-2 3-2,4 11-1,-5-1 0,2 10 0,-4 1-2,3 9 1,-1 4-1,4 6-1,5 1 1,6 3-1,7-1 0,9 0 1,7-5-1,8-2 0,8-8 0,8-5 0,5-10-1,4-9 0,0-10-1,1-12 1,-2-8-1,-3-8-1,-7-10 1,-11-5 0,-11-7 1,-11-1 0,-12 1 0,-11 5 0,-12 7 1,-9 7 0,-11 10 0,-6 14-1,-3 8 0,-4 10-1,7 13-5,-5-6-18,14 14-10,9-3-1,15 2-2,12-8 1</inkml:trace>
  <inkml:trace contextRef="#ctx0" brushRef="#br4" timeOffset="524461.6307">13773 9455 52,'11'4'35,"-11"-4"-5,10 3-5,-10-3-47,0 0-11,3-13 0,-5 0 0</inkml:trace>
  <inkml:trace contextRef="#ctx0" brushRef="#br4" timeOffset="524726.8324">14160 9041 65,'8'10'36,"-1"10"-2,-5 7 1,2 14-33,-3 7 0,1 12 1,0 5-1,0 5 1,-2-3 0,0-1 0,-1-6-2,-3-15-8,9 4-14,-7-18-14,-1-9-1,3-22-1,-8 12-2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5:54.1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8932 10742 68,'0'-25'37,"12"5"-2,1-8 0,15 10-30,3-5-1,19 10 1,0-1-2,5 11 0,2 1-2,-5 7 0,-5 6 0,-10 5 0,-12 5 0,-12 8-1,-13 1 1,-7 4 0,-11-4 0,0 2-1,-2-3 0,6-6 1,3-4-1,11-19 0,7 25 0,10-19-1,6 1 1,5 0 0,5 4 0,-1 3 0,-4 9 1,-6 11-1,-11 7 1,-11 12 0,-13 6-1,-12 5 1,-11 2 0,-5 0-1,-7-7 0,5-11-2,7-2-6,-1-28-28,29-2 0,8-16-1,24-16-1</inkml:trace>
  <inkml:trace contextRef="#ctx0" brushRef="#br0" timeOffset="468.003">10310 10858 50,'7'-23'32,"-10"1"2,3 22-1,-43-37-24,18 35-1,-16-7 0,5 14-3,-5-1 0,5 12-1,-1-2-1,10 9 0,0 4-1,11 3 0,7 2-1,9 6 1,5 3-1,10 2 0,6-1-1,9 1 1,6-2-1,5 0 0,4-5 0,0-3 1,-4-2-2,-4-5 2,-8-2-1,-9-1 0,-17-2 0,-10 0 0,-13-1 0,-10-2 0,-11-4 0,-4-3 0,-1-8-1,3-6 1,9-15 0,12-11-1,17-15 1,12-11-1,18-8 1,9-8-2,11 7-2,-2-18-9,14 27-23,-10 0 0,1 19-1,-9 0 0</inkml:trace>
  <inkml:trace contextRef="#ctx0" brushRef="#br0" timeOffset="670.8043">10881 11011 88,'-20'7'37,"-12"-12"-1,9 5 0,5-2-40,-6-12-6,24 14-25,0 0 0,0 0-2,36-20 1</inkml:trace>
  <inkml:trace contextRef="#ctx0" brushRef="#br0" timeOffset="967.2062">11351 10824 78,'-36'25'37,"-16"0"0,6 21 1,-10-1-31,21 15-2,1 1-1,18 5 0,14-8-2,22-4-1,17-12 1,20-15-1,15-14 1,7-17-1,5-16 0,-6-12 0,-10-12 0,-9-10-1,-19-4-1,-19-5-1,-16 3-3,-26-8-3,3 25-5,-28-10-23,12 26-2,-11 4-1,14 20 2</inkml:trace>
  <inkml:trace contextRef="#ctx0" brushRef="#br0" timeOffset="1357.2087">12612 10623 74,'21'-18'38,"-21"18"-1,0 0 0,-18 9-29,13 14-3,-9 4-1,1 14-2,-1 5-1,-1 5-1,5 10-3,-3-8-2,15 17-9,-11-22-22,18 4-1,-4-20-1,13-4 1</inkml:trace>
  <inkml:trace contextRef="#ctx0" brushRef="#br0" timeOffset="1544.4099">12440 10795 83,'-30'-14'37,"14"14"0,16 0 0,0 0-33,7 16-3,21-5-2,21 12-7,-10-11-27,25 8-1,-5-8-1,9 10 0</inkml:trace>
  <inkml:trace contextRef="#ctx0" brushRef="#br0" timeOffset="1731.6111">12342 11292 92,'-16'11'39,"16"-11"1,32 11-1,34-19-36,-5-2-2,14-6-2,12 12-11,-2-15-25,9 11-1,-11-4 0,1 8-3</inkml:trace>
  <inkml:trace contextRef="#ctx0" brushRef="#br0" timeOffset="2215.2142">13568 10769 71,'-21'-7'36,"-15"1"0,-1 19 1,-17 1-30,7 21-2,-10 5-1,7 20 2,-5 3-2,12 10 0,7-4-1,22 2 0,14-8-1,18-10 0,23-14-1,16-16 0,15-17 0,6-13 0,1-18 0,-4-9-1,-9-12 1,-14-8-1,-18-6 0,-18-3 0,-18 3-1,-14 3-1,-9 10 0,-7 1-3,9 32-13,-11-13-21,34 27 1,-31-7-1,38 23 1</inkml:trace>
  <inkml:trace contextRef="#ctx0" brushRef="#br0" timeOffset="2402.4154">14126 11180 97,'-28'11'39,"3"-22"-1,7 0-1,-5 1-38,17-22-3,26 16-22,-2-20-11,19 9 0,4-8-2,22 4 2</inkml:trace>
  <inkml:trace contextRef="#ctx0" brushRef="#br0" timeOffset="2589.6166">14699 10712 98,'0'0'40,"-11"17"0,-12 10 0,8 16-35,-8 12-2,5 18 0,-5 9-1,3 5-2,2 6-2,0-13-5,20 6-33,-13-24-2,17-2 1,-8-26-2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6:43.0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3T21:06:58.885"/>
    </inkml:context>
  </inkml:definitions>
  <inkml:trace contextRef="#ctx0" brushRef="#br0">9086 12470 35,'4'-15'34,"-5"0"1,-4 1 0,-7 4-24,1 8-7,-12-1 1,3 17 0,-13 1 1,4 14-1,-4-4-1,9 9 0,-1-7-1,11 2-1,9-6 0,10-6-1,13-7 0,11-3 0,7-4-1,4 2 1,-1 2-1,0 4 1,-9 7 0,-9 6 0,-16 8-1,-13 7 1,-11 5-1,-8 1 0,-2-2-2,-2-11-3,13 2-13,6-26-21,12-8 0,29-30-1,10-8 2</inkml:trace>
  <inkml:trace contextRef="#ctx0" brushRef="#br0" timeOffset="312.002">9587 12381 71,'-24'15'41,"-2"16"-1,-12 5-1,10 16-34,-9 5-1,10 7-1,5 0 1,14 0-2,9-7 0,17-11-2,9-16 2,14-14-1,9-18 0,6-15 0,1-9 0,-5-9-1,-8-4 1,-10-5-2,-14 3 1,-17-1-1,-16 8-1,-13 0-1,-7 8 1,-8 4-1,6 10-3,-2-6-5,22 22-20,-2-6-7,17 2-2,18 17 1</inkml:trace>
  <inkml:trace contextRef="#ctx0" brushRef="#br0" timeOffset="3806.4244">10722 12214 70,'0'0'38,"0"0"0,-21 20 0,12 4-35,-4 7-1,4 14 1,-3 9-1,3 13-1,-3 9-1,2 5 0,4 4-3,3-9-2,14 4-15,1-26-19,13-15 2,5-28-2,19-19 1</inkml:trace>
  <inkml:trace contextRef="#ctx0" brushRef="#br0" timeOffset="4134.0265">11335 12126 69,'-25'12'39,"-2"31"0,-14 9-4,3 33-29,-5 8-1,12 15 1,6-3-3,17-5 1,14-14-2,18-14 0,18-27-1,14-24 0,12-28-1,8-25 1,4-19 0,-2-20-1,-10-7 0,-13-6 0,-17-3 0,-18 2 0,-23 5-1,-20 11-1,-17 16 0,-15 16 1,-11 16-2,-4 11-1,8 20-6,-3-3-20,32 20-8,12-6 0,29 0-1</inkml:trace>
  <inkml:trace contextRef="#ctx0" brushRef="#br0" timeOffset="4492.8288">12193 12190 63,'8'-14'40,"-3"-1"-1,-5 15 1,0 0-34,6 20-2,-8 6 0,4 15 0,-4 12-2,1 10 0,-1 9-2,0 5 0,2 1-2,-3-7-3,10 4-7,-10-22-27,12-11 1,-2-20-2,8-15 0</inkml:trace>
  <inkml:trace contextRef="#ctx0" brushRef="#br0" timeOffset="4695.6301">11994 12100 76,'-23'-10'42,"9"2"-1,24 9 1,12-2-33,21-6-7,20-6-2,11-2-2,14 5-6,-6-11-20,21 14-11,-11-3-1,0 13-1</inkml:trace>
  <inkml:trace contextRef="#ctx0" brushRef="#br0" timeOffset="4929.6316">12746 12380 79,'-15'0'40,"15"0"-1,0 0-2,8-11-38,18 6-5,-1-9-29,13 8-2,-1-3-3,5 7 3</inkml:trace>
  <inkml:trace contextRef="#ctx0" brushRef="#br0" timeOffset="5101.2326">12665 12625 80,'-16'17'41,"16"-17"-1,18 1 1,24-14-41,11-7-3,23 6-16,0-16-18,19 3-3,-3-4-1,14 5 2</inkml:trace>
  <inkml:trace contextRef="#ctx0" brushRef="#br0" timeOffset="5694.0365">13566 12094 59,'0'0'38,"0"-25"0,19 12 1,8-11-34,22 4 0,8-4-2,12 5 1,2-2-2,3 5 0,-8 5 0,-7 5 0,-16 10-2,-18 6 1,-17 9-1,-17 6 1,-15 5-1,-11 5 1,-9 0-1,0 2 0,3-3 1,8-4-1,12-7 0,16-5 1,15-6-1,15-6 1,16-3-1,7-1 0,6 2 1,0 2 0,-6 5 0,-14 6 0,-14 10 0,-17 9 1,-20 5-1,-15 6-1,-16 3 1,-6 0-1,-3-3 0,1-8-3,11-4-3,2-25-18,36 3-11,7-13-4,26-24-2,12-11 1</inkml:trace>
  <inkml:trace contextRef="#ctx0" brushRef="#br0" timeOffset="6115.2392">14615 12039 69,'-36'8'38,"-1"13"0,-9-4 1,4 11-34,-2-2-1,11 5 0,4-2-2,11 0 0,13-3 0,13-2 0,14-5-1,12-2 0,14 2-1,5-2 1,3 4-1,-2 3 2,-6 5-3,-10 3 1,-13 6 0,-13 4 0,-19-1 0,-10 2-1,-12-3 2,-6-5-1,-2-8 1,1-10 0,5-14 0,8-14-1,13-17 1,13-15 0,12-15 0,10-15-2,10-7 0,3-4-1,6 5-3,-7-6-13,12 30-13,-19-1-8,-1 21-2,-12 8 2</inkml:trace>
  <inkml:trace contextRef="#ctx0" brushRef="#br0" timeOffset="6302.4402">15057 12350 99,'-24'13'41,"8"-2"0,-6-17-9,6-4-36,16 10-14,-7-27-15,21 13-6,0-13-2,17 5 1</inkml:trace>
  <inkml:trace contextRef="#ctx0" brushRef="#br0" timeOffset="6676.8428">15510 12068 67,'-33'19'40,"-11"-1"0,4 13 1,-10 0-31,7 8-4,-1 3-1,8 5 0,7-1-3,13 2 2,9-4-3,14-7 0,14-8 0,16-13-1,13-12 0,12-14 0,9-12 0,4-12-1,0-11 2,-3-6-1,-10-4 0,-14-1-1,-13 3 1,-19 4-2,-16 7 0,-15 9-1,-12 12 0,-8 7-3,0 17-3,-10-9-16,24 21-12,-4-8-1,24 4-2,1-11 2</inkml:trace>
  <inkml:trace contextRef="#ctx0" brushRef="#br0" timeOffset="6910.8443">16203 11842 75,'-4'11'41,"-7"2"-2,8 13 1,-13 3-34,8 9-3,-4 5-2,2 4-1,0 2-3,0-6-1,6 9-12,-7-22-20,14 1-2,-2-18-2,10-4 2</inkml:trace>
  <inkml:trace contextRef="#ctx0" brushRef="#br0" timeOffset="7113.6456">16078 11971 97,'-10'-5'41,"10"5"0,0 0-11,23-2-28,3 3-1,5-2-4,8 7-5,-10-13-18,15 16-13,-18-4 1,0 13-3,-15-1 1</inkml:trace>
  <inkml:trace contextRef="#ctx1" brushRef="#br0">22241 16698</inkml:trace>
  <inkml:trace contextRef="#ctx0" brushRef="#br0" timeOffset="18434.5367">15956 12378 69,'-7'10'39,"3"8"0,-3-7-2,13 4-33,-6-15-3,9 15-1,10-11-4,4-10-1,14 7-11,-2-13-21,9 4 1,-4-4-3,4 4 3</inkml:trace>
  <inkml:trace contextRef="#ctx0" brushRef="#br0" timeOffset="18824.5389">16568 12121 55,'3'-20'37,"-3"20"-2,-17-15 0,-2 23-30,-8 4 1,3 13-1,-7 5 0,4 10-1,-2 2 0,9 5 0,5-3-1,12-1 1,7-9-3,14-7 1,7-10-2,11-10 2,6-10-2,2-10 0,0-10 0,-2-7-1,-5-6 2,-8-4-2,-10-3 0,-9 0-1,-10 5 0,-10 0-2,0 11-1,-11-2-4,21 29-28,-29-22 0,29 22-2,-20 2 2</inkml:trace>
  <inkml:trace contextRef="#ctx0" brushRef="#br0" timeOffset="18996.1403">16912 12273 74,'-13'3'37,"-1"0"-2,2-6-3,-7-12-49,19 15-18,-1-23-1,12 11-2,1-8 1</inkml:trace>
  <inkml:trace contextRef="#ctx0" brushRef="#br0" timeOffset="19323.7424">17025 12092 69,'-15'1'39,"15"-1"-1,0 0 1,23-15-33,5 0-3,11 2 0,4 0 0,2 3-1,-6 8-1,-5 9 1,-15 11-1,-16 15 0,-17 9 0,-14 10 1,-12 7-1,-6 4 2,-2-4-2,5-5 0,11-12-1,16-13 3,19-18-3,24-13-1,22-13-2,11-24-28,22 7-7,-3-16-1,7 9-1</inkml:trace>
  <inkml:trace contextRef="#ctx0" brushRef="#br0" timeOffset="20166.1478">9445 13915 51,'-4'-13'40,"4"13"-2,-26-2 0,7 16-33,-14 3-1,3 10-1,-5 3 0,7 5-2,6-1 1,10 0-2,10-6 1,14-6 0,11-7 0,11-5-1,8-6 0,2-2 0,-2-3 0,-2 1 1,-8 2-1,-10 6 1,-11 9-1,-14 3 0,-9 6 0,-9 1 0,-2 3-1,-3-7-3,8 2-2,-4-25-16,22 0-15,7-14-3,18-9 2,9-18 0</inkml:trace>
  <inkml:trace contextRef="#ctx0" brushRef="#br0" timeOffset="20431.3494">9902 13976 53,'-20'23'40,"-2"18"-1,-12 0 1,4 13-32,-1-4-3,14 4 0,3-7-2,16-3 0,13-14-1,12-10-1,11-18 1,7-11-1,3-17 0,-1-9-1,-3-9 1,-8-3-1,-12-2 0,-11 2-1,-13 5-1,-13 4-2,-5 13-3,-15-6-7,7 22-26,-10-2 2,10 12-4,1 1 3</inkml:trace>
  <inkml:trace contextRef="#ctx0" brushRef="#br0" timeOffset="20805.7519">10722 13744 61,'0'-23'39,"0"23"0,0 0 0,14 13-36,-13 22 0,4 16 0,-3 14-1,1 13 0,0 8-1,2 3-1,0-5 0,1-7-2,3-11-2,-4-25-7,12-6-27,-8-25-1,9-16-1,-10-19 1</inkml:trace>
  <inkml:trace contextRef="#ctx0" brushRef="#br0" timeOffset="21008.5531">10584 13719 77,'-31'-23'41,"18"15"1,10-3-1,15 9-36,18-6-3,19-3 0,14-2-3,10-4-2,18 4-3,-2-12-10,16 16-24,-9-1 0,3 16-2,-15 2 1</inkml:trace>
  <inkml:trace contextRef="#ctx0" brushRef="#br0" timeOffset="21211.3544">11251 13999 66,'0'0'40,"6"-14"0,21 1 1,5-9-40,8-3 0,7 1-3,1-1-3,11 10-32,-18 2-1,-2 17-2,-20 0 1</inkml:trace>
  <inkml:trace contextRef="#ctx0" brushRef="#br0" timeOffset="21351.7554">11329 14229 64,'0'0'39,"0"0"0,27-20 0,5-9-37,21-8-5,18 7-23,-2-12-11,15 5-3,-2-1 2</inkml:trace>
  <inkml:trace contextRef="#ctx0" brushRef="#br0" timeOffset="21913.3589">12066 13638 64,'5'-17'40,"10"-10"-2,21 9 0,10-10-35,11 6 0,3 2 0,1 9-1,-5 8 0,-8 10-1,-11 5 0,-11 13 1,-15 5-1,-9 5 0,-13 5 1,-6 0-1,-8-1 0,2-3 0,0-3 0,8-7 0,7-7-1,10-6 1,11-7-1,10-4 0,12-3 1,3 1 0,6 0-1,-5 3 1,-3 5 0,-8 11 0,-12 6-1,-12 8 0,-16 7 0,-10 5-1,-7 1 0,-5-2-1,0-3-3,-1-21-9,17 1-27,3-22 2,15 1-3,23-41 2</inkml:trace>
  <inkml:trace contextRef="#ctx0" brushRef="#br0" timeOffset="22053.7598">13031 13832 83,'-33'25'40,"4"5"-1,-8-10-2,15-9-40,13 1-27,9-12-9,9-18 0,12-7-2</inkml:trace>
  <inkml:trace contextRef="#ctx0" brushRef="#br0" timeOffset="22490.5627">13801 13436 44,'-41'5'36,"-7"-3"2,1 8-1,-7-9-27,5 16-1,-6-3-1,8 10-1,1-3-2,11 4-1,7-5 0,17 1-2,14-8 0,17-2-2,15-3 0,10 0 0,9 4 1,4 6-1,-1 7 0,-5 6 1,-8 11-1,-14 9 0,-13 5 0,-14 3 0,-16 0-1,-10-4 1,-12-8-1,-3-7 1,-1-16 0,1-16-1,5-16 1,12-22-1,13-16 1,13-16-1,14-12 0,9-8-2,13 6-4,-6-7-31,14 15 0,-10 5 0,7 18-2</inkml:trace>
  <inkml:trace contextRef="#ctx0" brushRef="#br0" timeOffset="22911.7654">13958 13583 70,'3'-14'41,"16"-4"-1,21 1 0,0-6-35,14 3-2,0 1 0,-1 11-1,-9 12 0,-11 14-1,-19 14 0,-17 17 0,-15 10-1,-13 12 2,-9 6-2,-5 3 0,0-3 0,4-6 0,10-12 0,14-12 0,13-16 0,18-19-1,16-14 0,17-15-2,14-10-4,0-21-27,23 6-4,-7-12-2,10 8 0</inkml:trace>
  <inkml:trace contextRef="#ctx0" brushRef="#br0" timeOffset="23176.9671">14963 13397 56,'3'-15'38,"-3"15"-1,0 16 2,-3 16-34,-12 11-2,1 15 0,-5 5-3,1 5 0,4 2-4,0-14-3,14 2-30,-2-20-2,10-12 2,-8-26-1</inkml:trace>
  <inkml:trace contextRef="#ctx0" brushRef="#br0" timeOffset="23364.1683">14821 13642 82,'-6'-14'41,"23"8"-2,6-12-1,15-2-39,11 3-2,2-10-8,10 16-27,-9-3-1,3 14-1,-15 2 0</inkml:trace>
  <inkml:trace contextRef="#ctx0" brushRef="#br0" timeOffset="23551.3694">14688 14133 70,'0'0'40,"37"-30"-3,10-1-1,19-4-44,-7-13-29,18 6 1,-4 0-4,6 9 2</inkml:trace>
  <inkml:trace contextRef="#ctx0" brushRef="#br0" timeOffset="24081.7729">15704 13492 45,'-23'16'36,"-11"8"1,1 17 0,-8 2-28,10 17 0,-1 1-4,11 9 1,5-6-2,17 1 0,10-14-1,19-10-1,13-18 0,15-15-2,7-21 2,6-15-1,-2-15 1,-5-10-1,-10-8 1,-12-3-1,-18 1 0,-17 3-1,-14 7-1,-16 6-1,-9 13 0,-9 9-2,-2 16 0,-2 1-5,20 15-29,-4-5-1,23 11 0,6-13 1</inkml:trace>
  <inkml:trace contextRef="#ctx0" brushRef="#br0" timeOffset="24268.9741">16319 13736 70,'-23'27'40,"3"-2"-1,-4-16-2,8-16-32,16 7-11,-11-29-13,25 14-19,1-13 0,14 7-1,-1-8 2</inkml:trace>
  <inkml:trace contextRef="#ctx0" brushRef="#br0" timeOffset="24580.9761">16551 13561 56,'-13'12'38,"-9"-2"0,3 15 2,-10-7-29,8 17-5,-4 3-1,8 7-1,3 0-2,7 6 1,7-6-2,5-3 0,2-8 0,5-8-1,6-14 0,2-9 1,2-15 0,2-11-2,-1-11 2,-1-6-1,-1-7 0,-4-5 0,-5-2-1,-6-2-2,-5 5 1,-9 0-2,-2 10 0,-3 3-1,3 21-8,-7-7-26,17 24 2,-9-17-2,9 17 2</inkml:trace>
  <inkml:trace contextRef="#ctx0" brushRef="#br0" timeOffset="24955.3785">16854 13555 62,'-22'3'40,"22"-3"-2,-4-14 3,27 8-34,4-17-2,12 2-1,0 0 0,5 6-1,-6 5-1,-7 10 0,-9 9 0,-12 14-1,-12 14-1,-12 12 0,-9 7 1,-7 10 0,-2 1-1,2-2 0,6-5 0,5-10-1,13-14 1,12-15 0,14-18 0,11-16-1,12-9-2,5-19-6,16 2-30,-8-17 0,15 4-1,-7-13 0</inkml:trace>
  <inkml:trace contextRef="#ctx0" brushRef="#br0" timeOffset="26265.7869">17892 5736 71,'20'-14'37,"8"-7"0,16 4 1,5-5-34,12 2-2,5 2 1,2 6-1,-6 5 0,-10 10 0,-16 6 0,-14 7 0,-20 7 0,-12 8 0,-16 3 0,-6 4 2,-5 0-3,0-1 1,4-4 1,9 0-1,13-6 1,14-7-1,14-4 0,14-3-1,10-2 1,5 1-2,2 0 1,-3 7 0,-9 5 0,-12 7 0,-16 7 0,-15 7 0,-16 4-1,-10 1 1,-9 1-1,-3-7-1,4-5-2,5-17-6,20-6-29,16-16-2,12-18 1,19-16-2</inkml:trace>
  <inkml:trace contextRef="#ctx0" brushRef="#br0" timeOffset="26437.388">19024 6102 112,'-32'26'39,"-2"-12"-2,12-7-5,22-7-68,-4-19-3,31 4 0,7-13 0</inkml:trace>
  <inkml:trace contextRef="#ctx0" brushRef="#br0" timeOffset="26827.3904">19656 5732 85,'-46'-1'38,"-1"8"0,-11-2 2,6 6-35,-1 3-1,11 6 1,7-1-2,15 4 1,16 2-2,16-1 0,17 0 1,14 0 0,11 2-1,5 2-1,1 6 1,-3 5-1,-8 5 1,-11 7-2,-16 2 0,-14 1 1,-18 0-1,-10-1 0,-13-7 0,-6-8 1,-6-9-1,2-10 1,3-15-1,10-11 0,12-16 1,12-15-2,14-13 1,10-12-1,14-5-1,1-8-1,8 7-7,-11-7-26,11 18-6,-14-1 3,8 18-3</inkml:trace>
  <inkml:trace contextRef="#ctx0" brushRef="#br0" timeOffset="27186.1928">19996 5848 102,'0'0'43,"0"0"-3,19-6-2,6-10-34,16 0-3,5-3 1,3 3-2,-2 4 1,-3 6-2,-8 14 2,-10 8 2,-18 10 0,-15 11 0,-16 10 0,-13 10 0,-12 6 0,-5 5-1,-3-3 2,5-4-4,10-7 0,13-8 0,19-12 0,19-15 0,22-10 0,16-15-4,17-5-2,-2-19-27,22 6-7,-5-13-2,7 7 1</inkml:trace>
  <inkml:trace contextRef="#ctx0" brushRef="#br0" timeOffset="27560.5952">20975 5782 83,'0'0'37,"0"0"0,-20 31 3,6 5-34,-7 5-1,4 12-1,-4 4-2,4 3-1,4-3-2,3-10-6,19-2-28,-4-17-1,11-6-1,0-18-1</inkml:trace>
  <inkml:trace contextRef="#ctx0" brushRef="#br0" timeOffset="27732.1963">20837 5992 97,'-28'-6'42,"18"11"-1,10-5 0,14 1-18,15-5-23,11-3-5,19 12-23,-5-14-10,8 9-3,-11-5 2,1 11-3</inkml:trace>
  <inkml:trace contextRef="#ctx0" brushRef="#br0" timeOffset="27903.7974">20719 6475 114,'-16'25'40,"16"-25"1,14 13-1,17-25-38,18-9-5,15 6-16,-1-17-19,8 7-2,-8-5 0,6 7-1</inkml:trace>
  <inkml:trace contextRef="#ctx0" brushRef="#br0" timeOffset="28434.2008">21694 5835 96,'-12'1'38,"-9"5"0,3 15-1,-12 7-31,7 17-2,-4 12 1,4 7 0,1 6 0,6 1-2,7-4 2,13-6-2,13-15-1,15-15-1,16-17 0,9-17-1,8-19 1,5-12 0,-3-13-1,-7-8 1,-10-5-1,-16-4 1,-17 2-3,-15 0 1,-13 7-2,-14 6 0,-6 13-2,-7 12 0,2 16-3,-3-2-12,17 22-18,1 1 0,21 14 0,4-4 0</inkml:trace>
  <inkml:trace contextRef="#ctx0" brushRef="#br0" timeOffset="28621.402">22243 6167 119,'-26'7'38,"0"-11"-2,11-2-3,15 6-44,-3-27-16,25 14-11,1-6 1,17 5-1,1-6 1</inkml:trace>
  <inkml:trace contextRef="#ctx0" brushRef="#br0" timeOffset="28917.8039">22460 6023 104,'-34'10'39,"4"12"1,-9-1 0,17 11-32,-9 2-3,11 7 0,5 2-1,11 2-1,8-4-2,10-1 1,8-9 0,7-8-2,4-9 2,3-11-2,0-11 0,-2-9 0,-2-9 0,-6-6 0,-8-5 0,-6-4 0,-6-2 0,-10-2-4,-3 6 0,-10 1 0,-1 13-2,-8-1-5,13 19-27,-12-1-2,13 14 1,0-2 1</inkml:trace>
  <inkml:trace contextRef="#ctx0" brushRef="#br0" timeOffset="29323.4065">22761 6042 110,'-23'-5'40,"23"5"0,-6-15 0,31 4-35,1-1-1,14 4 0,2-2-2,5 6 1,-1 3-2,-4 4 0,-9 7 0,-11 9 0,-16 6 0,-15 9 1,-17 6-2,-12 7 0,-13 5 0,-4 4 0,-4-1 0,3-3 0,12-6 0,14-7 0,16-10 0,22-9 0,22-13 0,21-11 0,22-6-2,8-18-18,20 7-21,-4-11-1,11 5 1,-8-8-3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8:12.8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2405 14407 20,'0'0'32,"0"0"2,0 0-3,17 3-17,-7-7-13,8 2-1,3 1 0,5 1 0,5 1 0,5 2 0,4 2 0,4 1 0,7 0 0,7-2 0,9 1 0,13-2 1,8-2-1,10 1 1,11-2 0,13-2-1,11 0 1,12 0-1,8-2 1,7 1-1,10-1 1,11 2-1,10-3 1,9 2-1,8-3 1,7 1 0,11-5-1,9 1 2,9-5 0,11 4-1,7-5 1,6 3 0,6 1 1,10 3-1,8 0 0,7 3-1,7 3 1,5-1-1,8 2 0,7 4-1,3-2 1,7 1 0,0 1-1,5 0 1,1-2-1,6 0 1,2-2 0,7-1 0,3-5 1,10 2-1,3-3 0,8 0 0,45 0-2,-38 2 2,39 3-2,-34 4 1,6 5-1,-2 1 1,2 5 0,-2 5 0,-41 3 1,42 2-1,-34 0 2,33-1-1,-1-3 0,47 1 0,-45-7 1,4-1-1,2-6-1,4-1 1,-2-5 0,3-2 0,-4-1-1,-45 0 1,33 4-2,-9 1-1,-13 11-7,-25-9-27,-14 10-1,-34-6-1,-32 2-1</inkml:trace>
  <inkml:trace contextRef="#ctx0" brushRef="#br0" timeOffset="1856.4119">2685 15445 1,'0'0'29,"0"0"-1,0 0-16,0 0-4,-12 4 0,12-4-2,-4-11-1,4 11 1,-3-22-2,4 9 2,-3-10-2,3 1 1,-2-8-2,3-1 2,-3-6-2,2-3-1,-3-2 0,1-3-1,-2-5 1,-1-1-1,-1-4 0,0-1-1,-1-4 1,0-3 1,-1-6 0,0-5 0,1-3-1,1-4 1,-1-3 0,0-3-1,-1-3 0,-1-3 0,0-1 1,0-4-1,-3-3 0,1 1 0,-1-4 0,2-2 0,-1-2 1,0-3-2,1-3 1,0 0 0,1-3 1,0-3-1,0-2 0,-2-1 0,1-4-1,0-2 0,-2-1 0,2-3 1,-2-3-1,0-4 1,3-2 0,-1-2-1,4-3 1,0-3 2,2-5-2,3-2 0,1-2 1,1-1 0,0-5 1,1-3-1,-1-3-1,3-3-1,0-1 2,-1-2-2,2 0 0,1-2 0,0-2 0,2 1 0,1 2 0,0-3 0,2 0 1,0-1 0,1-2 0,0-5 0,1 2 0,-2-4 1,0-2-1,0 0-1,-2-2 0,-1 2 0,-2-1-1,1 1 0,-3-2 0,1 4-1,0 1 1,-3-1 1,2 0-1,-1-2 1,2 1 1,0-4 1,-1-1-1,0-3 0,0-4 1,1-2 0,-2 0-1,2 2-1,-2-5 1,0 5-2,1 5 1,0 6 1,-2 7-1,0 7 1,0 10-1,0 7 2,-2 88-1,1-7-1,-2 4 0,0-6-1,1 6 3,1-9-4,-2 2 2,2-6-3,3 6 0,-2-6-9,3 6-27,-2-3 0,-1 11-1,-2 4-1</inkml:trace>
  <inkml:trace contextRef="#ctx0" brushRef="#br0" timeOffset="3307.2197">15095 16053 38,'14'15'37,"4"-21"0,17-9-1,8-25-31,19-12 0,10-22-1,17-11-1,5-13-1,4-6 1,-5-3-2,-3 5 0,-14 10 0,-13 12 0,-22 16 0,-19 15 0,-22 19-1,-18 18 1,-22 23-1,-11 24 1,-11 21 1,-5 26-2,-3 21 2,8 15-1,6 4 1,17 6 0,18-13-1,22-12 1,23-31-2,25-28 0,22-30-3,14-37-6,28-10-29,-2-36 1,22-3-4,-7-23 0</inkml:trace>
  <inkml:trace contextRef="#ctx0" brushRef="#br0" timeOffset="4149.6197">17028 14999 10,'5'-10'32,"-5"10"1,-11 0 1,-1 19-23,-16 1 0,4 21-1,-16 4-3,4 20-1,-5 1 0,6 12-3,2 0 1,10 8-1,9-7-1,15-1-2,16-10 0,8-11-5,20 1-10,3-23-19,16-4-4,-2-21 2,10-2-1</inkml:trace>
  <inkml:trace contextRef="#ctx0" brushRef="#br0" timeOffset="4680.0197">17400 15536 45,'-14'18'36,"-5"0"1,2 16-2,-13 0-32,9 8 0,-1 0-1,4 3 1,-1-5-1,5-5-1,5-6 0,7-9 2,2-20-3,15 7 0,3-21 1,4-8-1,5-9 0,1-6 0,0-1 0,-3 1 0,-3 3 0,-3 9 0,-7 7 1,-12 18-1,14-6 0,-13 19 0,-3 4 1,-1 5-1,0 0 1,3-2 0,3-2-1,2-3 1,8-11 0,8-5 1,5-7-1,4-6 1,2-2-1,2-1 1,-3-2-1,-1 2 0,-6 4 0,-5 4-1,-5 8 1,-14 1-1,16 21 0,-12-1 0,-2 9-1,-1 5 0,0 7 0,-1-2-2,4 5-3,-6-17-14,14 10-17,-7-19-2,12-1 2,-3-21-1</inkml:trace>
  <inkml:trace contextRef="#ctx0" brushRef="#br0" timeOffset="4960.8197">18145 14987 62,'12'7'39,"-12"-7"-1,26 34 0,-17-5-36,11 10 0,0 7 0,6 10 0,-4 10 0,-2 7-2,-7 5 1,-1 4-1,-9 0 1,-5-1-2,-5-4 0,-7-8-2,-1-4-2,-10-21-9,12 3-22,-15-21-2,13-1 0,-10-21 0</inkml:trace>
  <inkml:trace contextRef="#ctx0" brushRef="#br0" timeOffset="6052.8197">798 7408 81,'0'-12'37,"0"12"-2,0 0 0,0 0-32,9 13 0,0 18 1,2 11-1,2 15 0,-2 12-2,3 10 1,-1 7-2,2 3 0,-1-4-1,-2-8-1,1-12 0,-4-15-4,10-6-14,-10-25-17,7-15 2,-10-18-2,4-13 1</inkml:trace>
  <inkml:trace contextRef="#ctx0" brushRef="#br0" timeOffset="6262.8197">487 7486 95,'-23'0'38,"2"-4"1,21 4-2,0 0-32,17-11-2,13-4-1,14-2-1,12-8 0,13-1 0,15-3-2,4 1-1,6 10-8,-10-7-25,9 17-3,-11 1 0,-5 14-1</inkml:trace>
  <inkml:trace contextRef="#ctx0" brushRef="#br0" timeOffset="6681.8197">1508 7588 80,'-15'8'37,"-8"-1"-2,2 13 2,-9 5-29,3 1-4,0 1-1,8 3 1,3-3-2,10 1 0,7-6-1,8-5 0,11-5-1,8-4 0,5-5 0,8 0 0,-2 0 0,-2 1 1,-3 2 0,-5 8 0,-10 7-1,-7 8 1,-8 3-1,-10 3-1,-2-2 0,-5-3-3,4-1-5,-6-19-28,15-10 1,2-22-1,14-11-1</inkml:trace>
  <inkml:trace contextRef="#ctx0" brushRef="#br0" timeOffset="6993.8197">1703 7058 96,'12'14'36,"6"-1"2,13 7-4,5 0-32,9 11 1,4 6 0,4 9-1,-2 9 0,-4 12-1,-7 7 0,-10 12 0,-12 4 0,-7 4-2,-11-3 0,-9-4-1,-5-8-2,-8-22-13,8-5-21,-6-23 1,7-14-1,-2-26-1</inkml:trace>
  <inkml:trace contextRef="#ctx0" brushRef="#br0" timeOffset="7243.4197">1394 7181 90,'-54'72'37,"9"29"1,-2 7-1,16 22-32,10 4-1,20 7-1,16-6-1,16-10-3,20-16-2,13-33-24,27-14-11,1-30 0,8-14-2,-2-25 0</inkml:trace>
  <inkml:trace contextRef="#ctx0" brushRef="#br0" timeOffset="13358.6197">8327 2378 41,'7'-22'33,"-7"8"1,-7-12 1,2 7-20,-17-19-2,9 9-2,-15-11-3,1 6-1,-7 0-3,-1 6 0,-7 12-1,-1 10 0,-2 17-1,4 19 0,0 19 0,5 27-2,5 23 1,5 21 1,8 13-2,5 11 1,7 4-1,4-5-2,10-4-3,0-28-3,18-10-19,-12-37-10,12-16-1,-7-30-1</inkml:trace>
  <inkml:trace contextRef="#ctx0" brushRef="#br0" timeOffset="13686.2197">7702 3034 99,'-14'2'37,"4"-3"1,10 1-4,25 4-30,8-13-2,13-8-1,12-1 1,7-5-2,5-3 0,3 1-1,-2 1-1,-6 6 1,-7 6-1,-10 9 1,-9 8 0,-10 12 1,-12 8-1,-10 7 1,-6 6 0,-6 2 0,-2 4 1,1-2-1,1-3 0,4-9-1,4-12-3,17 1-18,-9-30-12,17-1-1,-5-20-1,6-4-1</inkml:trace>
  <inkml:trace contextRef="#ctx0" brushRef="#br0" timeOffset="14123.0197">8393 2607 87,'-28'-16'36,"-1"0"-1,12 15 1,17 1-33,-2-11-2,21 5-1,10-6-1,8 3-1,5 0 0,5 3 1,0 5 0,-2 10 0,-4 13 1,-10 10 0,-5 13 3,-13 9 0,-5 15 1,-8 3-1,0 5 1,-5-3 0,0-3 0,0-9-1,2-8 0,2-12-2,5-10 2,-2-14-1,-2-18-1,15-6 1,-5-16-1,0-10 1,0-8-1,-1-11 0,1-6 1,-1-3-2,-2 7-1,0 6 0,-3 10-1,2 8 1,2 8-3,7 12-1,3 4-2,14 10-2,-1-11-9,29 17-13,-7-17-5,20 10 0,-5-13-1</inkml:trace>
  <inkml:trace contextRef="#ctx0" brushRef="#br0" timeOffset="14403.8197">9463 2763 68,'0'0'34,"0"0"2,-22 11 1,-3 10-18,-15-10-10,4 11-1,-6-5-2,9 8 0,1-6-3,11 5 1,9-3-2,13-3-1,12-3-1,10-3 0,10 0 0,4-4 0,5 5 0,-4-1 0,-4 5 0,-7 9 0,-12 9 0,-11 9 1,-11 5-2,-8 3 1,-3-2-2,-2-5-1,6-11-4,0-30-12,32-3-8,-6-41-6,32-8-5,3-30-4,21-9 5</inkml:trace>
  <inkml:trace contextRef="#ctx0" brushRef="#br0" timeOffset="14591.0197">10125 2133 101,'-14'53'40,"3"37"-1,-15 9-1,1 12-35,6 8-2,7 0-1,3-7-2,3-7 1,8-10-8,-10-34-15,20-2-11,-12-28-3,11-10-1,-11-21 2</inkml:trace>
  <inkml:trace contextRef="#ctx0" brushRef="#br0" timeOffset="14731.4197">9832 2841 102,'-25'-22'39,"-3"3"2,28 19-1,-6-13-35,28 9-6,26 6-8,5-22-14,44 19-8,4-22-7,33 8-1,7-15-2</inkml:trace>
  <inkml:trace contextRef="#ctx0" brushRef="#br0" timeOffset="15168.2197">11517 2718 86,'-24'-6'37,"2"19"3,-15 4-2,4 21-30,-14 8-3,2 13 0,0 2-2,6 5 1,6-5-3,14-6 1,16-10-2,22-17 0,21-17-2,17-20-2,21-7-4,-1-28-13,25 6-9,-15-19-8,6 5 1,-19-10-2</inkml:trace>
  <inkml:trace contextRef="#ctx0" brushRef="#br0" timeOffset="16073.0197">11887 2774 96,'-36'14'37,"11"17"3,-9-5-3,17 13-30,-3-1-2,10 5-1,4-4-2,6 1 0,7-4-1,8-5-1,5-8 0,9-14 0,3-7-1,7-14 1,4-11-1,1-9 1,0-7 0,-3-4 0,-5-3-1,-7 0 1,-4 2 0,-9 8-1,-5 10 2,-6 7-1,-5 19 0,0 0 1,-14 9 0,4 14 1,2 5-1,4 7 0,6-1-2,8-1 1,12-12-1,8-4-1,17-14-1,4-10-1,9-6 0,0-12-1,1 1-1,-9-7 0,-5 10 0,-12-6 0,-12 14 2,-11 1 1,-12 12 2,0 0 3,-15 6 0,0 11 3,-4 4 0,4 13 1,-2 1-1,6 8 1,1-2-3,5 2 1,2-6-2,3-3 0,2-8 0,4-11 0,-6-15 0,16-5-1,-6-13 0,1-8 1,-3-8-1,0-8 0,-2-5 0,-3-1-2,-2 0 2,-1 7-1,-2 2 1,1 6-2,1 7 2,5 6-2,6 4 2,8 6-1,8 0 0,9 6 0,8-1 0,6 3 0,4 2-1,-2 4 1,-3 5-1,-6 2 1,-9 6-1,-11 3 2,-9 6-2,-9 2 2,-8 4 0,-6 5 0,-1 1 0,-3-1 0,2-2 0,2-4-1,5-3 1,2-6 0,7-9-1,-5-13 1,20 2 0,-3-14 0,0-9 0,4-8 0,0-6-1,0-8 0,-1-8-1,-2-2-1,2-1-1,-7-1-3,9 17-8,-17-14-9,21 33-5,-18-13-8,18 25-3,-7-4-3,17 18 4</inkml:trace>
  <inkml:trace contextRef="#ctx0" brushRef="#br0" timeOffset="16447.4197">13577 2849 100,'-18'12'38,"14"3"4,4-15-4,20-2-33,2-8-3,10 0-1,6-7 0,3-4-1,1-3 0,-3-3 0,-4-4 0,-7 1-1,-13 0 1,-9 2 1,-12 7-1,-10 6 1,-11 10-1,-6 10 1,-12 13 0,-1 10 0,-1 10 1,-1 7-1,8 3 0,7 4 1,15-4-1,16-5 0,21-9-1,18-13-2,24-9-2,10-17-4,24 4-12,-7-32-7,21 10-9,-17-19-4,1 6 2,-18-11-1</inkml:trace>
  <inkml:trace contextRef="#ctx0" brushRef="#br0" timeOffset="16775.0191">14322 2701 105,'-51'11'38,"1"23"4,-11-3-3,12 11-30,3 2-5,14-1 0,11-5-2,18-8 1,17-16-2,18-12 0,12-15 0,9-13-2,7-12 1,2-8 0,-2-15 0,-5-7-1,-5-3 2,-7-3-2,-8 6 1,-10 6 0,-8 10 1,-8 12-1,-10 20 1,-10 20-1,-8 26 0,-8 20-1,-3 16-1,-3 8 0,10 17-9,-3-14-7,28 18-8,-6-28-4,34 6-7,3-27-4,26-3 1,9-17 2</inkml:trace>
  <inkml:trace contextRef="#ctx0" brushRef="#br0" timeOffset="17445.8191">15418 2833 101,'10'-17'37,"-15"-7"3,5 24-7,-19-22-28,2 18-2,-9 9 0,-2 11 1,-7 12-1,-1 13 0,1 7-1,2 6 0,7 0 0,8-1 0,9-7-1,12-7 0,10-16 0,12-14 0,7-14-1,9-12 1,3-13-1,-1-8 1,-2-9-1,-2-4-2,-7 0 2,-5 4-2,-8 7 1,-7 10 0,-7 15-1,-5 15 2,-6 28-1,-5 16 2,-1 22-1,-3 20 0,-3 17 0,3 12 1,-2 6 0,2 2-1,-4-6 1,-1-4 0,-3-10 0,0-19 0,0-16 0,-3-20 0,2-21-1,1-21-1,9-24-1,7-23-1,13-19-2,4-24-1,16-14-6,-3-32-9,23 15-5,-10-21-5,16 18-6,-8 2-1,8 20 3</inkml:trace>
  <inkml:trace contextRef="#ctx0" brushRef="#br0" timeOffset="18147.8191">15768 2824 85,'44'10'37,"-12"-4"0,7 15 2,-16-7-28,6 13-2,-12-1-3,0 4-2,-8 0 0,-5 4-2,-8 1 0,-5 1-1,-3-1 0,-2-5 0,-2 0 0,-1-5 0,3-6-1,4-5 1,10-14-1,-10 5 1,13-18-1,6-8 0,5-10 1,2-7-1,4-8 0,1-5 1,2-2-1,-2 4-1,-1 5 0,-5 7 0,-1 7 1,0 9 0,0 11 0,3 7-1,5 7 1,3 3 0,9 2 0,5-1 1,7 0-1,1 0 0,-2-2-1,-5-3 1,-7 0 1,-7-2-1,-11-2-1,-15 1 2,0 0-1,-27 1 0,2 1 0,-9 9 1,-3 5-1,-6 7 0,-3 7 1,2 7-1,2 4 0,4 4 1,8 2 0,10-5-1,11-4 1,15-8-1,16-13 0,13-10 0,14-14 0,10-12 0,7-11 0,1-9 0,-2-10-1,-7-3 2,-10 1-1,-14 4 1,-12 8-2,-13 8 2,-15 11-1,-8 12 0,-9 15 0,-2 13 0,2 7 0,2 8-3,10 3 1,5 0-3,16 1-1,5-13-6,26 8-8,-10-30-6,29 11-4,-13-28-3,14 6-6,-11-17 3,2 1 1</inkml:trace>
  <inkml:trace contextRef="#ctx0" brushRef="#br0" timeOffset="18693.8191">16974 2908 99,'-21'1'38,"8"19"0,-13-2 0,13 16-34,-10 4 0,4 8-2,-1 1 0,7 2-1,-1-5 0,6-1 1,2-6-2,2-7 1,3-11 0,1-19-1,0 0 1,16-6-1,-5-18 1,1-10-1,4-7 0,1-11 0,4-7 0,0-3 1,1 0-1,-3 4-1,2 7 0,0 9 1,-1 7-1,1 11 0,-2 14 1,2 12 0,0 6 0,1 6 2,0 4-2,1 5 1,0 1 0,-3 3 0,-5 2-1,-8-1-1,-8 4 1,-11 0-1,-9 2 1,-11 0-1,-7 4 1,-9 0 0,-3 0 0,0 4 1,1-2 0,5 1 0,6 1 0,6 2 0,6 2-1,3 3 0,7 7 1,1 3-2,-2 6 1,-1 8-3,-2 3 1,-3-6-4,8 3-7,-8-30-8,23 4-6,-11-42-3,33-10-7,1-38-3,28-15 1</inkml:trace>
  <inkml:trace contextRef="#ctx0" brushRef="#br0" timeOffset="19052.6191">17649 2252 78,'-48'47'43,"-1"28"-3,-16 3 2,14 14-17,-5 1-22,12 3-1,6-5 1,10-3-1,12-12 0,10-13-1,12-14 0,6-10-1,6-17 0,4-11 0,5-11 1,0-9-1,0-6 1,0-3-1,-3-2 1,-1 0-1,-3 7 0,0 3 1,-4 8-1,-1 9 0,-2 6-1,-2 6-1,1 8-2,-5-4-8,10 16-7,-19-19-5,17 19-7,-26-26-4,12 13-6,-21-12-1</inkml:trace>
  <inkml:trace contextRef="#ctx0" brushRef="#br0" timeOffset="19505.0191">8042 5707 81,'-13'-9'40,"25"5"-1,17-10 0,27 5-37,17-2-1,14-2-3,19 12-16,-3-15-11,19 10-7,-5-6-3,5 5 1</inkml:trace>
  <inkml:trace contextRef="#ctx0" brushRef="#br0" timeOffset="20129.0191">9740 5468 78,'-25'-12'40,"15"6"-2,-5-3 1,3 13-34,2 5-1,2 12 0,-4 5-2,0 8 1,0 4-2,-2 7 1,2-2-1,4-1 0,5-5-1,8-8 3,10-12-2,11-5-1,9-15 0,10-12 0,4-6 1,4-10-1,0-7 1,-2-2-3,-7 2 2,-6 0 1,-11 8-1,-7 8 1,-9 9-1,-11 13 0,0 0 0,0 25 0,-6 5-1,2 3 1,3 7 0,3 1 1,4-1-1,7-4 4,5-9-3,9-10 3,3-16-3,6-8 1,0-13 0,0-12-1,-3-8 1,-2-6-4,-4-4 3,-8-3-4,-5 7 1,-8 1-1,1 8-2,-4 3-2,7 18-4,-10-11-11,22 28-7,-13-12-5,20 16-4,-4-5 1,13 11 1</inkml:trace>
  <inkml:trace contextRef="#ctx0" brushRef="#br0" timeOffset="20331.8191">10780 5391 86,'15'5'37,"1"13"0,-15-1 2,-1 16-32,-8 4-2,1 13-1,-7 3-1,2 4 1,0-2-3,3-3 2,3-9-4,5-13 1,10-12-6,0-34-8,25 3-9,-10-29-10,17-2-4,-9-18-4,9-3 4</inkml:trace>
  <inkml:trace contextRef="#ctx0" brushRef="#br0" timeOffset="20456.6191">10926 5066 90,'-30'-28'37,"-7"3"-2,12 14 1,2 2-33,13-8-8,25 10-15,-3-23-8,27 10-8,-3-13-2,18 5 2</inkml:trace>
  <inkml:trace contextRef="#ctx0" brushRef="#br0" timeOffset="20659.4197">11290 4734 63,'-10'22'39,"3"19"-1,-12 3 1,9 23-15,-6 3-18,7 18-2,-2 4 0,6 6-1,0 1-1,5 2-2,2-7 0,-1-11-2,9-4-7,-11-31-11,19 2-9,-16-30-4,15-5-4,-13-27 0,9-7-1</inkml:trace>
  <inkml:trace contextRef="#ctx0" brushRef="#br0" timeOffset="20831.0191">11148 5439 105,'0'0'39,"-20"-3"2,29 14-6,6-16-33,17-5-3,14-5-1,7-12-6,22 7-14,-10-25-7,18 8-8,-12-15 0,8 6-4</inkml:trace>
  <inkml:trace contextRef="#ctx0" brushRef="#br0" timeOffset="21174.2191">11895 4638 93,'-30'29'40,"2"32"1,-12 12 1,9 13-36,-4 16-1,5 8-1,4 1 0,9-5-2,4-11 1,11-15-2,8-15 0,6-18-1,8-18 0,4-17 1,5-17-1,-1-10 1,2-12-1,-1-5 1,-2-5-1,-3 4 0,-3 2 1,-4 9-1,-5 11 0,-12 11 0,15 18 0,-13 5-2,4 12-2,-4-1-3,17 19-10,-7-21-4,26 18-8,-9-27-2,24 7-8,3-19-1,20-4 2</inkml:trace>
  <inkml:trace contextRef="#ctx0" brushRef="#br0" timeOffset="21829.4197">12903 5375 67,'-4'-19'40,"4"19"-2,-12-22 2,12 22-17,-21 5-19,10 9-1,-5 8 0,4 11-1,-3 10 0,3 7 0,-1 1-1,6 5 1,9-6-1,6-5 2,9-15-2,10-12 0,9-16 0,6-12-1,7-13 1,2-11 0,-1-8 0,-4-2-2,-5 2 1,-9 3 1,-6 6 0,-10 7-1,-6 9 0,-7 6 0,-3 11 0,-10 14-1,2 6 0,-1 6 1,3 8-2,0 0 1,8 7-3,0-5-1,14 7-6,-4-22-9,21 11-8,-10-23-4,16 0-6,-7-14-1,10-3 3</inkml:trace>
  <inkml:trace contextRef="#ctx0" brushRef="#br0" timeOffset="22203.8191">13540 5480 101,'0'0'38,"-23"-3"1,14 28-7,-6-7-28,4 10 0,1 4-2,1 7 0,3 0 0,2-3 2,4-2-2,4-8 1,3-11-1,6-8-1,4-13 0,6-11 0,4-13 0,4-7-3,3-8 3,0-4-2,0-3 2,-2 2-1,-3 3 1,-5 8-1,-6 9 1,-4 11-1,-14 19 0,15 6-1,-13 19 0,-2 10 0,3 10-2,-1 1-2,11 11-3,-4-17-9,20 13-9,-9-27-3,20 3-9,-4-21 1,14-4 1,-7-16 0</inkml:trace>
  <inkml:trace contextRef="#ctx0" brushRef="#br0" timeOffset="22422.2191">14197 5456 105,'-37'-11'39,"6"18"1,-11 0-2,6 13-34,3 5 0,6 8-2,6 3 0,8 5-1,11-5 0,11-2 0,13-10-2,11-10-2,14-6-3,3-20-10,21 8-8,-13-30-6,13 10-6,-13-17-5,0 7 3,-16-5 0</inkml:trace>
  <inkml:trace contextRef="#ctx0" brushRef="#br0" timeOffset="23217.8191">14414 5551 100,'-14'31'38,"1"-12"1,18 2-1,-5-21-35,29 11-1,2-17-1,7-4 1,3-6-1,-1-5 0,-2-5 0,-4-1 0,-10-1 0,-6 2-1,-11-1 1,-10 4-1,-8 4 0,-9 6 1,-6 7-1,-5 10 1,-5 8-1,-1 11 1,0 10 0,4 5 1,5 7-1,9 2 0,11-3 0,12-2 0,13-10 0,13-13 0,14-11-1,11-11 0,7-11 1,4-11-1,0-7 1,0-4-1,-7-1 0,-8 2 1,-10 4-1,-10 6 0,-15 7 0,-16 18 0,0 0 0,-16 19 0,-7 10 0,-2 9 0,-1 7 0,1 3 2,5-1-3,7-5 4,6-6-3,8-11 2,6-11-1,5-14 3,5-15-4,3-8-2,-1-10 4,-1-3-4,-2-6 4,-1 2-5,-5 0 4,-2 8-3,-4 8 2,0 8 0,0 4 0,-4 12 0,22-14-1,-3 8-1,11-1-1,4-10-1,13 0-4,1-20-5,18 10-7,-15-31-5,18 11-7,-21-25-2,7 6-5,-18-6 3,2 15 29,-21 10 12,-21 1 9,4 35 6,-28 8 6,10 39 6,-21 10 6,11 32 1,-16 0-27,15 18-7,4 4 0,5 0-4,7-4 1,5-14-4,16-3-15,-16-32-5,22 1-8,-16-35-3,11 0-7,-8-26 4,2-4 0</inkml:trace>
  <inkml:trace contextRef="#ctx0" brushRef="#br0" timeOffset="23389.4197">15254 5430 110,'-10'-34'41,"-4"-4"1,17 16-1,-4-4-35,13 10-3,15 6-5,7-6-6,23 13-9,-1-17-8,34 18-6,-5-16-5,24 14-5,-3-7 1,13 10 1</inkml:trace>
  <inkml:trace contextRef="#ctx0" brushRef="#br0" timeOffset="23919.8191">16047 5430 86,'-31'-8'40,"2"13"-1,-19 2 1,4 15-33,-12 3-1,-1 12-2,-5 4-1,3 9 0,5 2-1,9-1 3,12-4-3,19-7 2,20-10-3,20-10 3,19-14-3,17-18 1,9-10-1,3-8-4,0-8 3,-4-5-2,-10-3 2,-14 1-3,-15 3 3,-13 6-3,-12 7 3,-7 8 0,-10 11 0,-5 13-1,-6 15 1,-1 10 0,1 12 0,0 8 0,9 5-2,6-3 3,14-1-6,9-15-1,24-2-13,-4-30-2,28 6-9,-9-31-2,18 0-7,-9-14-3,4 2 6</inkml:trace>
  <inkml:trace contextRef="#ctx0" brushRef="#br0" timeOffset="24107.0191">16523 5529 104,'-21'23'40,"-15"3"1,7 21-1,-8-1-36,10 4 0,7-2-3,7-2 0,10-4-1,6-13-2,19-5-7,-3-28-9,25 6-8,-16-30-5,19 3-6,-13-18-4,3-1 1</inkml:trace>
  <inkml:trace contextRef="#ctx0" brushRef="#br0" timeOffset="24621.8191">16479 5271 96,'-35'-28'37,"16"18"-2,2 0 0,17 10-39,23 0-5,4-7-6,27 15-1,-6-14 1,23 16 2,-11-7 5,5 8 6,-11 8 5,-15-2 4,-2 18 7,-24-14 1,3 20 0,-26-15 0,7 14-4,-17-10-3,8 2-2,-7-5-2,5 2 0,-1-3-1,5 0 0,-1 0-1,3 2 0,1-5-1,1 3 1,1-7-1,0 0 0,1-6-1,2-2 1,2-11-1,0 0 0,7-17 0,5-6 0,4-7 0,4-9 0,4-8 0,4-7 0,4 1 0,1 5 0,-2 5 0,-3 11 1,-5 15-1,-6 15 1,-8 21-1,-6 13 0,-8 14 0,-4 6-1,0 9-1,-1-4 0,12 3-11,-7-23-3,28 4-8,-10-34-3,35 2-6,-1-28-5,21-11-3,5-18 1</inkml:trace>
  <inkml:trace contextRef="#ctx0" brushRef="#br0" timeOffset="24855.8191">17824 4878 87,'-57'61'43,"12"18"-2,-4-4 1,5 8-39,16 4 1,10-3-2,5-1-1,5-8-3,9 5-11,-6-27-4,19 8-10,-21-31-2,16 1-9,-9-31 1,0 0-1</inkml:trace>
  <inkml:trace contextRef="#ctx0" brushRef="#br0" timeOffset="25043.0191">17439 5397 107,'-11'-9'42,"-5"-1"0,16 10-3,1 11-35,10-8-2,15-2-1,6-3-3,15 1-2,2-13-8,26 16-9,-13-22-5,26 20-7,-14-18-5,10 14-3,-12-7 2</inkml:trace>
  <inkml:trace contextRef="#ctx0" brushRef="#br0" timeOffset="25557.8191">17888 5524 83,'0'0'41,"0"0"0,0 11 0,-3 2-32,7 9-4,-8 1-1,4 3-2,-2 2 0,3-4 0,0-5-1,10-8 1,4-12-2,9-11 1,9-11 0,4-8-1,3-8 1,3-7-1,-1-5 0,-4 0 0,-4 6 0,-8 7-1,-6 14 1,-10 15-1,-6 21 1,-8 19-1,-7 24 1,-8 21 0,-7 20 2,-6 18 1,-7 11-1,-1 1 1,-5 1-1,3-7 1,-4-10 0,2-16 1,2-18-4,0-20 0,5-21 0,0-15 0,3-20 0,-1-13 0,4-13-5,-1-20-6,13-2-7,-10-28-6,20 6-5,-14-25-3,18 11-5,-8-14-4,9 5 2</inkml:trace>
  <inkml:trace contextRef="#ctx0" brushRef="#br0" timeOffset="27414.2197">10954 6775 97,'-9'12'37,"9"-12"1,2 12-1,8-9-32,6-6-2,14-1-2,12-5 1,9 0 0,7-5 0,3-1 0,0-1-1,-6-1 0,-10-2 0,-11 1-1,-19-2 0,-18 5-2,-21-1 2,-14 6-1,-13 3 1,-10 8 0,-10 8 2,-4 12 0,0 11 0,4 10 1,8 9-1,14 4 2,15 1-2,18 0-1,24-9-1,21-9 1,23-15-2,22-15 0,21-15-3,8-12 0,8-8-3,-5-12-1,-2 4-3,-21-13-4,-3 18-5,-33-12-3,-8 22 11,-26-3 6,-13 9 6,-11 10 3,-12 3 4,2 21 6,-16-6 6,15 25 2,-11-8-7,12 17-5,-1-2-3,9 5-1,3-3-2,4-4 0,2-7 0,6-5-1,-2-12 0,3-6 0,-3-14 0,14-8 0,-4-14-1,4-9 0,2-9 0,5-8-1,1-5 1,1-3-1,1 2 2,-3 5-2,-2 8 0,-1 8 0,-1 8 0,-3 8 0,2 9 0,4 4 0,1 6 0,3 4 0,4 1 0,2 4 0,-1 0 0,1 5 0,-3 3 0,-4 4 0,-8 2 0,-6 6 0,-7 4 0,-6 4 0,-8 3 0,-4-2 0,-3-1 0,1-5 0,2-6 0,2-7 0,5-10 0,9-11 0,6-19 0,7-6 0,5-11 0,2-6 0,4-6 0,1-3 0,-1 1 0,-3 2 0,-2 9 0,-4 8 0,-1 7 0,-3 6 0,4 9 0,0 7 0,5 3 0,3 4 0,4 2 0,3-2 0,1 2 0,2 0 0,-3 0 0,-6 0 0,-4 0 0,-7 3 0,-10 4 0,-6 6 0,-10 6 0,-8 7 0,-3 5 0,-2 5 0,1 2 0,5 0 0,9-2 0,8-8 0,12-10 0,15-10 0,10-14 0,9-11 0,8-14 0,1-8 0,-1-9 0,-3-5 0,-10-4 0,-10-1 0,-12 5 0,-12 5 0,-13 9 0,-8 5 0,-7 12 0,-4 9 0,-1 11 0,1 6 0,7 7 0,6 2 0,9 1 0,11-1 0,9-5 0,13-4 0,9-4 0,10-3 0,6-4 0,4 0 0,-3 0 0,-2 2 0,-6 6 0,-10 4 0,-10 6 0,-14 9 0,-12 5 0,-11 6 0,-8 2 0,-3 1 0,-2-2 0,0-5 0,3-5 0,7-8 0,8-11 0,7-10 0,11-7 0,4-9 0,6-10 0,2-6 0,1-7 0,-2-4 0,-1-6 0,-4 1 0,-3 3 0,-4 2 0,-1 11 0,-3 3-3,12 16-9,-1-5-4,27 25-6,-3-15-5,39 19-4,1-15-1,34 5-6,9-8 2,17-6 4</inkml:trace>
  <inkml:trace contextRef="#ctx0" brushRef="#br0" timeOffset="28100.6191">14263 6489 88,'4'-30'37,"3"12"0,-10 2 1,3 16-32,0 0-1,-14 34-1,3 7 0,0 19 1,-4 12-3,0 13 3,0 7-3,2 4 2,3-4-2,3-5-1,2-11-1,5-15-1,4-14 1,2-12-1,3-16 2,3-12-1,1-16 0,2-12 3,-1-10-1,0-6 1,-1-9-2,0-4 1,1-5-1,0 5 0,2 5-1,-1 8 0,5 9 0,0 11-1,5 12 1,0 13 0,3 12 0,-3 7 0,-1 9-1,-5 5 2,-5 1-2,-7 6 1,-8-5 0,-9 0-3,-11-4 2,-7-5-2,-7-6 0,-4-7-2,1-5-1,-1-19-4,17 9-6,-7-29-5,32 9-6,-6-21-2,29 6-8,2-11 1,19 4 2</inkml:trace>
  <inkml:trace contextRef="#ctx0" brushRef="#br0" timeOffset="29114.6191">14948 6932 96,'23'-3'35,"-23"3"2,0 0 2,-26-6-33,3 11-1,-11 1 0,-4 9-1,-8 6-1,-1 10 1,-3 6-1,3 3 0,5 3 0,9 2-1,9-3-1,12-5-2,13-7 2,14-10-1,14-13 0,10-10 0,9-8 1,7-12-1,3-7 0,2-6 2,-4-5-2,-7-3 1,-7 0-1,-8 4 0,-11 0 0,-9 9 0,-11 7-1,-10 7 1,-7 12 1,-5 11-1,-5 11 0,0 9 0,0 7 0,4 2 0,6 0 0,10-1 1,11-5-1,12-10 0,14-8 1,7-9-1,10-10 0,3-5 0,3-5 0,-2-2 0,-8-1 0,-8 5 0,-10 3 0,-9 10 0,-19 3 1,7 20-1,-16 3 0,-8 7 0,-2 4 0,-4 4-2,2-1 2,1-3-2,6-7 2,6-7-1,8-20 1,0 0 1,20-10-1,2-15 2,1-7-2,3-7 2,0-6 0,-1-4-2,-5 3 0,-1 3 0,-3 3 0,-4 6 0,-3 5 0,2 6 0,1 8 0,6 6 0,4 3 0,7 2 0,5 3 0,7 1 0,3-1 0,1 0 0,-1 0 0,-6-2 0,-8 1 0,-9 0 0,-10 0 0,-11 2 0,-16 3 0,-9 4 0,-7 4 0,-6 3 0,-2 5 0,3 1 0,6 4 0,6-3 0,15 1 0,14-3 0,15-5 0,16-4 0,12-4 0,10-3 0,7 0 0,1-1 0,-3 2 0,-8 6 0,-15 7 0,-16 8 0,-22 13 0,-19 9 0,-22 6 0,-16 3 0,-12 4-2,-2-2-1,3-4-2,4-15-7,28-1-3,5-26-5,44 6-3,5-31-7,40 8-1,1-25-3,29 1-4,5-3 6</inkml:trace>
  <inkml:trace contextRef="#ctx0" brushRef="#br0" timeOffset="29239.4197">16436 7348 121,'-24'17'41,"-17"-10"-4,1-2-11,5 9-45,-5-32-8,29 17-6,-9-17-5,20 18-4,-4-19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16:43.2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2612 1031 24,'0'0'32,"0"0"2,0 0 0,0 0-16,-36-49-6,36 49-3,0 0 1,-64 2-4,64-2-1,-60 19 0,60-19-1,-72 42 0,33-26-2,-33 54 1,2 10-2,9 10 1,12 1-2,18 0 2,17-9-4,17-13 1,22-27 1,10-14-1,11-14 1,7-12 1,7-13 0,2-11-1,2-10 2,-3-7 0,-61 39 0,57-47-1,-57 47 1,49-47-1,-49 47 0,0 0 0,51-59 0,-51 59 0,25-24-2,-25 24 1,0 0-2,8 28 0,-9 2-2,-1 2-3,11 6-7,-4-13-24,18-6 1,0-13-2,12-7 2</inkml:trace>
  <inkml:trace contextRef="#ctx0" brushRef="#br0" timeOffset="733.2">2979 1433 62,'52'-58'35,"-52"58"0,0 0 0,0 0-24,22-33-5,-22 33-2,3 22-2,-15 13 0,-3 10-1,0 3 1,-1 1-1,4-4 1,6-17-2,3-3 1,0-9 0,3-16 0,0 0 0,0 0 0,16-19 0,-7-5 0,0-7 1,-9 31 0,0 0 0,21-59-1,-21 59 1,16-46-2,-16 46 1,0 0-1,36-66 1,-36 66-1,0 0 0,52-50 0,-52 50 0,0 0-1,69-34 0,-69 34 1,54-14-2,-54 14 1,57-10 1,-57 10-1,56-5 1,-56 5 0,53-4 0,-53 4 1,0 0 0,58-10 0,-58 10 0,0 0 0,0 0 0,0 0 0,0 0 0,0 0 0,0 0-1,-25 37 1,-12-2-2,1 6 2,0 4-2,10 4 1,6-3 0,15-8 0,18-23 1,8-8-1,6-9 0,5-9 1,4-7 0,1-6-1,-37 24 1,0 0 0,52-44 0,-52 44 0,0 0-1,0 0 0,53-56 1,-53 56-1,18-25 1,-18 25-1,0 0-2,0 0 1,0 25-2,-3-4-1,7 5-10,-2-8-24,16-4-2,-1-7 2,14-4-1</inkml:trace>
  <inkml:trace contextRef="#ctx0" brushRef="#br0" timeOffset="1341.6">3957 1358 75,'36'-34'38,"-36"34"-2,-19 27 2,-4 7-32,-6 9-1,4 5 0,4 5-3,7-6 0,7-12-2,5-6 2,2-6-2,2-7 0,-2-16 0,10 12 1,-10-12-1,15-21 1,-5-3 0,-2-8-1,-8 32 1,0 0 0,14-66 1,-14 66-1,11-56 1,-11 56-2,15-57 1,-15 57-2,16-56 1,-16 56-2,21-51 1,-21 51 1,0 0-1,40-60 1,-40 60 1,0 0 1,47-32-1,-47 32 1,0 0-1,48 6 0,-48-6 1,0 0-2,26 41 0,-15-11 0,-11-2-1,-8 2 1,-10-7-1,-4-1 1,-3-6-1,2-1 1,1 1-2,3 5 2,3 7 0,2 6 0,0 7-1,0 11 1,-1 8 1,0 3-3,-1-1 2,1-3-1,1-6 0,3-9-1,7-7 0,3-20-5,21-15-30,-3-22 1,16-13-1,-1-18-1</inkml:trace>
  <inkml:trace contextRef="#ctx0" brushRef="#br0" timeOffset="1731.6">4307 1006 90,'12'-56'40,"1"3"2,-13 53-2,27-74-34,-27 74-4,0 0 2,0 0-2,0 0-1,0 0 2,43 59-2,-53 9-1,8 35 1,-1 4-1,1 4 1,-2-13-1,3-19 2,-5-23-3,9-25 3,-3-31-2,21-11 1,-21 11 0,0 0-1,0 0 2,48-62-1,-48 62 0,0 0-1,42-59 1,-42 59 0,0 0-1,45-46-1,-45 46 0,12-9-2,14 18 0,-2 10 0,7 13-6,-4 1-14,15 15-17,3-1 1,17-7-1,0-20 2</inkml:trace>
  <inkml:trace contextRef="#ctx0" brushRef="#br0" timeOffset="2168.4">5621 1295 72,'0'0'39,"0"0"-2,0 0 2,-56-29-18,36 33-16,-7 13 0,0 11-1,2 12-1,0 13-2,7 0 2,7-2-2,15-5 0,18-20-1,11-8 0,7-13 1,7-10 0,0-15 0,-2-9 0,-45 29 0,0 0-1,54-56 1,-54 56-1,18-51 0,-18 51-4,4-53 1,-4 53-2,-7-50-1,7 50-15,0 0-18,-28-62 0,28 62 0,0 0 4</inkml:trace>
  <inkml:trace contextRef="#ctx0" brushRef="#br0" timeOffset="2776.8">6459 964 81,'0'0'39,"-10"-69"-1,10 69 0,-24-59-33,24 59-1,0 0 0,-60-50-1,60 50-3,-51 5 1,51-5-1,-47 42 0,47-42 0,-51 106 0,23-3-1,13 14-5,9-1-2,21-4-12,-1-18-15,11-17-2,-8-28 0,-2-27 1</inkml:trace>
  <inkml:trace contextRef="#ctx0" brushRef="#br0" timeOffset="2948.4">6172 1441 106,'-34'-48'39,"34"48"0,0 0-1,-43-62-33,43 62-2,0 0-3,-7-52-7,7 52-31,0 0-1,58-46-1,-58 46-2</inkml:trace>
  <inkml:trace contextRef="#ctx0" brushRef="#br0" timeOffset="3603.6">7410 1166 79,'-64'-46'40,"64"46"-2,0 0 1,-50-41-33,50 41 0,0 0-2,0 0 1,0 0-3,0 0 0,-53 59-1,46 6 1,4 11-1,6 8 0,0 1 0,2-2-1,-5-12 0,6-17 0,-5-25 1,-2-14-1,1-15 1,-2-24 0,-2-13 0,4 37-1,-2-55 1,2 55-1,0-78 0,-2 30 0,-2-7 1,7-1-1,-1-4 0,1 0-1,1-1 0,6 4 2,0 2-1,0 3 0,2 1 0,-12 51-1,35-78 1,-35 78 0,41-51 0,-41 51 0,47-8-1,-47 8 1,0 0 1,56 62 0,-56-62 0,15 74 0,-15-74-1,0 87 0,0-87-2,-14 85-2,14-85-8,-24 75-26,24-75 0,-28 53-1,28-53 1</inkml:trace>
  <inkml:trace contextRef="#ctx0" brushRef="#br0" timeOffset="4056">7584 1192 97,'50'51'38,"-50"-51"2,0 0-3,24 50-35,-24-50 0,0 0 1,0 0-2,57 42 1,-57-42-1,0 0-1,71-2 1,-71 2-1,51-23-1,-51 23 1,54-30 0,-54 30 0,0 0 1,56-52 0,-56 52-1,0 0 2,0 0 1,0 0-1,0 0 1,0 0 0,-61-21-1,3 55 0,7 14 0,3 6-2,21 9 1,14-5-2,24-8 0,18-14-1,18-18 0,11-11-1,2-11-2,9-9-2,-69 13-10,67-34-23,-67 34 1,73-40 1,-73 40-1</inkml:trace>
  <inkml:trace contextRef="#ctx0" brushRef="#br0" timeOffset="4399.2">8287 1332 99,'23'-39'38,"-21"53"1,-14 10-2,-3 15-32,-5 6-2,6 4 0,-2-5-1,9-1-1,5-13-1,3-5 1,2-10-1,-3-15 0,20 7 0,-9-16 0,3-8 0,-1-7 0,-13 24 1,0 0 0,19-57 0,-19 57 0,10-48 1,-10 48-1,9-51 0,-9 51 0,10-51 0,-10 51 0,10-47-1,-10 47-1,0 0 0,32-61-3,-32 61-2,0 0-6,58-51-17,-58 51-12,52-24 2,-52 24-2,60-14 2</inkml:trace>
  <inkml:trace contextRef="#ctx0" brushRef="#br0" timeOffset="4586.4">8721 1173 68,'0'0'39,"0"0"0,49 41 0,-59 0-16,-4 9-16,-6 3-3,6 5 0,1-4-3,12-3-1,6-9-3,5-21-3,11-9-16,-6-18-16,9-6 0,-24 12-1,0 0 3</inkml:trace>
  <inkml:trace contextRef="#ctx0" brushRef="#br0" timeOffset="4726.8">8823 1270 83,'-14'-64'38,"14"64"-1,-16-54 1,16 54-29,-16-46-13,16 46-13,0 0-21,0 0 1,-8-49-1,8 49 0</inkml:trace>
  <inkml:trace contextRef="#ctx0" brushRef="#br0" timeOffset="5054.4">9038 1172 74,'0'0'42,"0"0"-2,42 49 1,-33-18-17,-13 10-20,-9 4 0,-11 1-1,4-1-1,1 0-1,10 0 1,8-7-2,16-9 1,10-12-1,8-10 0,6-13 0,2-10 0,-41 16 0,0 0 0,65-47 0,-65 47-1,38-47 1,-38 47-1,26-55-1,-26 55-3,10-54 1,-10 54-2,0 0-6,-16-66-27,16 66-1,0 0 2,0 0-2</inkml:trace>
  <inkml:trace contextRef="#ctx0" brushRef="#br0" timeOffset="5491.2">9753 1288 97,'0'0'40,"0"0"2,0 0-2,-13 19-34,-41 0-1,-9 8-2,5 7 0,9 0-1,20 5 0,14-3-1,25-3 0,11-11-1,15-8 1,7-13 0,8-14 0,-51 13 0,61-26-1,-61 26 2,63-46-3,-63 46 2,66-64-1,-66 64 0,57-83 0,-57 83 0,50-83 0,-50 83 0,28-76 1,-28 76-1,16-47-1,-16 47 2,0 0 0,-46-4-1,22 45-1,-1 22-3,7 22-3,24 12-28,3-3-5,29-17-2,24-29-2</inkml:trace>
  <inkml:trace contextRef="#ctx0" brushRef="#br0" timeOffset="6411.6">10772 729 51,'0'0'38,"0"0"0,2-47-1,-2 47-19,0 0-7,0 0-3,-57 18-3,57-18-2,-46 48 0,46-48-1,-49 74 0,49-74-1,-32 82 0,-12 26-2,15 11 1,16 3-4,17-7-3,30-20-32,7-23 2,17-28-1,-1-36-2</inkml:trace>
  <inkml:trace contextRef="#ctx0" brushRef="#br0" timeOffset="6739.2">11084 1297 81,'0'0'40,"-17"-46"0,17 46 2,0 0-35,0 0-4,-61-28 1,61 28-1,0 0-2,0 0-1,-49 14 1,49-14-1,0 0 0,0 0 0,0 0 0,23 51 1,-10-43-1,19 26 0,1-3 0,2 4 0,-12 1 0,-13 1 0,-16-2-1,-8-5 0,-2-10-5,-6-20-19,22 0-14,0 0 2,0 0-2,0 0 0</inkml:trace>
  <inkml:trace contextRef="#ctx0" brushRef="#br0" timeOffset="7035.6">11342 863 91,'23'-52'39,"-23"52"1,0 0-1,0 0-37,60-26-1,-60 26 0,0 0 1,68 56 0,-68-56 1,54 63-2,-54-63 2,36 66-2,10 25 1,-11 5-1,-11 3 0,-21-4-3,-14-10-2,-6-16-27,-12-22-9,15-28 1,-4-12-1</inkml:trace>
  <inkml:trace contextRef="#ctx0" brushRef="#br0" timeOffset="7706.4">12288 1452 87,'0'0'37,"-34"-51"0,34 51 0,0 0-34,0 0-1,38-48 1,-38 48 0,0 0-1,0 0 1,60-34 0,-60 34 0,28 0-1,1 9 0,-10 12-1,-5 15 0,-15 11-2,-4 11 2,-5 1-2,8-1 2,6-19-1,9-8 0,9-13 1,8-11 0,7-15 0,3-9 0,1-12 1,0-8-1,-41 37 1,0 0-1,52-72 1,-52 72-1,25-58 0,-25 58-3,18-59 2,-18 59-2,10-56 0,-10 56-2,11-48-1,-11 48-3,0 0-3,23-60-24,-23 60-6,0 0 2,47-45-2</inkml:trace>
  <inkml:trace contextRef="#ctx0" brushRef="#br0" timeOffset="8049.6">13134 1195 80,'0'0'40,"53"15"-1,-53-15 2,0 0-32,0 0-3,0 0 0,-15 47-3,15-47 0,-31 37-2,7-7 0,7-4 0,17 3-1,11-5 0,15-2 1,7-3-2,6-3 1,-9-3 1,-1 3-1,-7 1 0,-9 3 0,-10 3 0,-10 2 1,-9 3-1,-11 1 0,-6-2-1,-4-3 1,-1 0-2,-1-8-2,12-3-12,-1-15-23,16-5-1,5-13 1,20-6-1</inkml:trace>
  <inkml:trace contextRef="#ctx0" brushRef="#br0" timeOffset="9484.8">13833 1633 41,'0'0'34,"-9"10"1,9-10 1,16 6-11,-2-14-17,17-5 0,2-13 0,-33 26-1,56-39 0,-56 39-3,71-59 0,-71 59-3,86-76 1,-86 76-1,86-86 0,-86 86-1,81-92 0,-81 92 0,72-88 1,-72 88 1,55-76-2,-55 76 1,36-50 0,-36 50 0,0 0 0,0 0 1,-7 10-1,-32 50 1,-13 19-1,5 19 1,5 6-3,17 2 2,16-12-3,23-23-3,33-36-13,1-22-21,17-12-2,-4-17 1,9-6-1</inkml:trace>
  <inkml:trace contextRef="#ctx0" brushRef="#br0" timeOffset="10030.8">14679 1504 82,'-2'10'38,"2"-10"-1,3 16 1,5-4-34,11-13-1,5-4 1,10-3-1,3-8-1,7-3 1,-44 19-1,47-23-1,-47 23 1,0 0 0,62-45 0,-62 45 0,0 0-1,32-52 1,-32 52-1,0 0 1,0 0-1,-28-49 0,28 49 0,-40 4 0,-17 8 0,-1 13 1,-6 10-2,11 11 1,10 6-1,26 2 0,17-5-1,25-21 0,15-8-1,7-18-5,24-7-28,-10-13-5,12-3 1,-10-10-2</inkml:trace>
  <inkml:trace contextRef="#ctx0" brushRef="#br0" timeOffset="10436.4">15283 1339 103,'0'0'39,"0"0"2,6-34-5,-24 46-33,-2 17 0,-3 9-1,3 9-1,2-3 0,7 3 1,-2-2-1,4-8-1,1-6 1,4-8-1,3-8 1,1-15-1,13-1 1,2-13-1,4-10 1,3-8 0,-22 32 0,0 0-1,43-61 2,-43 61-1,33-49 1,-33 49-2,34-46 1,-34 46 0,0 0 0,45-52-2,-38 34 0,14 14 0,-8 11-3,1 13 1,-4 12-3,-3 0-5,10 8-29,1-8 0,12-7 0,4-7 0</inkml:trace>
  <inkml:trace contextRef="#ctx0" brushRef="#br0" timeOffset="10982.4">15946 1423 101,'-24'-47'41,"24"47"1,-24-15-2,-28 15-34,3 12-3,-13 9 0,7 16 0,-1 14-1,19-9 0,12-1-2,19-3 1,8-9-1,11-7 1,6-10-2,7-8 1,5-10 0,8-8 0,-1-8 0,2-9 0,-40 31 0,0 0 0,56-59 1,-56 59-1,0 0 0,50-61 0,-50 61-1,16-26 0,-1 12 0,-15 14 0,12 23-1,-17 15 1,-2 21-1,-1 19 0,-7 12 1,1 0 0,-1-3 1,-2 0-1,-2-13 1,-1-5 0,-2-15 1,0-11-1,-3-15 1,1-10 0,-1-16 0,2-12 0,2-11-1,4-12 1,4-11-1,6-11 1,7-8-3,7-2 2,9 5-4,4-8-5,19 8-30,-2-1-1,14 10 1,-1 1-2</inkml:trace>
  <inkml:trace contextRef="#ctx0" brushRef="#br0" timeOffset="11232">16513 1030 99,'0'0'41,"26"-46"1,-26 46 0,0 0-38,0 0-2,-52 82 1,11-2-2,6 16 0,5 0-1,9 1-1,8-9-5,5-17-5,14-17-28,-4-25 0,11-7 0,-13-22-2</inkml:trace>
  <inkml:trace contextRef="#ctx0" brushRef="#br0" timeOffset="11419.2">16222 1438 114,'0'0'41,"0"0"0,19 12-5,-19-12-34,0 0-3,61-13-1,-61 13-22,68-27-16,-68 27 0,83-32-1,-83 32-2</inkml:trace>
  <inkml:trace contextRef="#ctx0" brushRef="#br0" timeOffset="11778">16969 993 87,'0'0'42,"0"0"1,0 0 0,0 0-31,0 0-6,-58 36 0,49-20-1,-39 52-2,6 13 1,-1 7-3,18-8 0,6-9-2,19-10 1,4-19 0,14-22 0,3-15 0,5-10 1,2-12-1,-28 17 0,0 0 2,46-38-2,-46 38 0,0 0 0,0 0 0,61-53 0,-44 46 0,5-6 0,-1 10 0,-8 7-5,3 12-7,-16-16-16,8 28-15,-7-5 1,13-6-1,-6-7 1</inkml:trace>
  <inkml:trace contextRef="#ctx0" brushRef="#br0" timeOffset="12324">17932 860 83,'0'0'42,"0"0"-1,-12-50 2,12 50-39,-53 5 1,53-5-1,-85 43 1,31-7-3,-20 31 1,-30 38-2,18 12 2,17 5-3,31-1 0,24-13-2,35-24-2,35-30-12,24-40-23,24-15-3,-4-17 2,5-10-1</inkml:trace>
  <inkml:trace contextRef="#ctx0" brushRef="#br0" timeOffset="12870">18147 1294 98,'0'0'40,"0"0"1,0 0-2,-67-22-37,39 53 0,-2 9 0,7 8 1,2-6-3,6 6 2,-2-5-1,5-2 0,3-16-1,7-10 0,2-15 1,18-4-1,2-13 0,4-9 0,-24 26 1,0 0-1,44-58 2,-44 58-2,0 0 2,49-68-2,-49 68 2,0 0-2,33-53 1,-33 53 0,7-22-1,4 25 1,-11-3-2,7 26 1,-6 1-1,6 4 2,0-5-2,14-11 1,-21-15-1,0 0 2,0 0 0,60-19 0,-60 19 1,0 0-1,57-33 0,-57 33 0,0 0 0,53-34 0,-53 34-2,0 0 1,25-8-1,-13 16 0,-4 13-1,-7 9-2,-7 8-2,2-4-10,7 5-25,1-13-1,15-8 1,-2-14-2</inkml:trace>
  <inkml:trace contextRef="#ctx0" brushRef="#br0" timeOffset="13213.2">18788 854 85,'6'-58'40,"-6"58"2,0 0-1,0 0-38,0 0 0,0 0 1,54 7-1,-54-7-1,39 58 1,-39-58 0,45 78-1,1-8 0,-11 27-1,-9 7 0,-18-2-1,-12 0 1,-24-11-4,-11-16 0,-9-13-3,-1-23-14,16-3-21,-5-16 1,14-9-1,-1-12 1</inkml:trace>
  <inkml:trace contextRef="#ctx0" brushRef="#br0" timeOffset="14102.4">20271 1006 74,'19'-60'41,"-19"60"-1,0 0-1,-17-66-34,17 66 1,0 0-1,-50-53-2,50 53 0,-55-19-1,55 19 0,-73 7-1,73-7 1,-85 35 0,85-35 0,-72 60-1,0 34-1,18 18 1,16 7-3,21 2 1,19-2-5,13-23-22,22-17-12,0-41 1,5-16-1,-12-17 1</inkml:trace>
  <inkml:trace contextRef="#ctx0" brushRef="#br0" timeOffset="14866.8">19803 1438 86,'0'0'39,"-49"-35"2,49 35 0,0 0-22,-51-40-17,51 40-1,0 0 0,0 0 0,0 0 0,54-52-1,-54 52 1,82-13-1,-35 8 1,4-1 0,1 0-1,0 2 0,-1-1 1,-1 0-1,-4 3 1,-46 2-1,72 1 1,-72-1 0,59 22-1,-65 8 0,-19 10 0,-16 4-1,6 6 2,-1-2-2,14 2 1,14-12-1,23-8 1,11-13 0,8-9 0,5-11 0,3-9 0,1-10 0,-3-12 0,-40 34 0,0 0 0,50-68 1,-50 68-1,23-58 0,-23 58-2,17-60 2,-17 60-1,8-55 1,-8 55-3,3-48 2,-3 48-1,0 0 4,5-50-1,-5 50 0,0 0 1,0 0-1,0 0 1,0 0-1,52-3 1,-44 28-1,31 12-1,-2-1-1,5 8 1,-9-3-1,-7-1 1,-17-4-1,-6-3 1,-12-6-2,-5-3 2,1-5-1,0-4 1,3-5 0,10-10 0,-14 0 0,14 0 1,2-22-1,5 2 2,3-5-1,-10 25 1,0 0 0,35-54 0,-35 54 0,0 0-1,65-70-2,-65 70-5,64-47-11,-64 47-25,66-52-3,-66 52 1,76-45-1</inkml:trace>
  <inkml:trace contextRef="#ctx0" brushRef="#br0" timeOffset="16754.4">12560 2346 65,'0'0'36,"-17"-22"-1,3 18-3,-13-7-23,5 8-2,-10-1-1,4 8-1,-5 4-1,1 9-1,1 1 0,3 8-1,6 1 0,7 5-1,6-1 0,8 1 0,8-9 0,10-5 0,12-10 0,6-9 0,6-9 0,5-10 0,1-5 0,1-5 0,-7 0 0,-3 0-1,-9 5 1,-5 5-1,-8 6 1,-5 5-1,-11 9 1,0 0-1,2 12 0,-8 7 0,0 5-1,1 5-1,5 4-3,-2-10-23,21 14-10,-1-15 0,18 2-2</inkml:trace>
  <inkml:trace contextRef="#ctx0" brushRef="#br0" timeOffset="17503.2">13875 2287 80,'0'0'38,"-14"-3"-1,8 14 1,-4 4-35,4 9 1,-3 7-2,4 13 0,-2 6-1,2 4 1,-1-1-1,1 0 1,-1-8-1,4-5 1,0-10-1,2-10 1,0-20-1,0 0 0,9-12 0,-4-13 0,0-12 0,1-7 0,1-7-1,2-6 1,2-1-1,0 2 0,3 1 1,2 7 0,2 10-1,0 6 0,3 9 0,-2 10 1,0 6-1,0 9 1,0 10-2,-3 4 0,-1 6 1,-4 5-1,-2 5 1,-7 0-2,-3 5 2,-5 0-1,-5-4 1,-4 2 0,-1-6 0,-1-4 0,-1-7 0,2-3 0,1-7 0,2-3 0,1-3 0,0 4 0,-2 6 0,-2 8 1,-3 13-1,0 8 2,-7 15-2,0 8 2,-2 8-2,2-3 1,7-1-2,4-9 0,9-6-4,1-23-12,20-1-21,-2-26 0,17-2 0,-2-19-1</inkml:trace>
  <inkml:trace contextRef="#ctx0" brushRef="#br0" timeOffset="18205.2">14242 2453 85,'0'0'37,"0"0"0,16 10 2,-16-10-36,23 7 0,-1-9-1,8 1 1,3-5-1,7-2 0,0-5-1,2-3 0,-5-1 0,-3-3 0,-9 0 0,-5 0 0,-10-1-1,-6 0 1,-9 0 0,-7 6 0,-4 4 0,-6 6 0,-4 9 0,-7 10 1,-3 9-1,0 11 1,2 9-1,5 4 0,5-2 0,13 2 0,11-7 0,14-9 0,15-15 0,12-13-1,10-12 0,3-12 1,2-5 0,-1-9-1,-5 0 1,-8-2-1,-6 5 1,-10 6 0,-9 7-1,-5 7 0,-12 12 0,0 0 0,-7 17 0,-7 8 0,-2 5 0,0 5 0,-1 0 0,5-1 0,3-6 0,8-8 0,1-20 0,29-4 0,-2-14 1,8-9-1,1-3 1,3-4-1,-2 0 1,-3 3-1,-8 9 0,-5 8 1,-8 11-1,-13 3-1,7 17 1,-12 4-1,3 5-2,1 3-1,10 5-3,1-18-20,26 11-13,0-20-1,23 4-1,-1-21 1</inkml:trace>
  <inkml:trace contextRef="#ctx0" brushRef="#br0" timeOffset="18610.8">15590 2366 103,'-28'-3'40,"-8"-11"0,11 11-1,5-3-37,-6 6 0,-2 7 1,2 15 0,-3 8 0,2 13-1,-1 6 1,5 4-1,8-1 0,7-4-1,11-9 1,16-16-1,11-20-1,14-23 1,12-17-1,11-13 1,5-13-1,2-12 0,-3-5 0,-7-3 1,-7 10 0,-11 9 0,-12 15-1,-17 14 2,-15 21-2,-15 26 0,-14 20 0,-9 20-2,-4 13 1,-2 10-3,8 8-2,6-6-5,31 9-20,4-26-11,32 0 1,9-22-2,31-1 2</inkml:trace>
  <inkml:trace contextRef="#ctx0" brushRef="#br0" timeOffset="19219.2">16185 2426 77,'0'0'39,"-6"-12"-1,6 12 1,0 0-29,-13 21-4,2-4 0,3 7-2,-5 2-1,3 5 0,-2-1 0,5 0 0,2-5 0,10-2-1,5-9-1,7-9 0,5-8-1,3-8 0,3-6 1,0-5-1,1-4 0,-4-5 0,-2-2 1,-1-1-1,-4 5 1,-3 1 0,-5 9-1,-1 0 0,-4 9 0,-5 10 0,0 0 0,0 32 0,-5-2 0,0 9-1,2 5-1,3 1 0,8 0-2,5-13-3,23 3-19,-3-35-14,19-4 0,-2-28-1,16-2 1</inkml:trace>
  <inkml:trace contextRef="#ctx0" brushRef="#br0" timeOffset="19422">16886 1989 78,'-28'1'41,"6"30"-2,-13 9 2,11 17-15,-6 6-23,7 10-2,5 5-1,7 1-1,7-5-1,8-12-3,12-1-6,-7-23-27,26 1-1,-5-29-1,12-5 1</inkml:trace>
  <inkml:trace contextRef="#ctx0" brushRef="#br0" timeOffset="19749.6">17006 2342 104,'-15'22'39,"-11"-1"2,10 25-7,-3-9-30,6 9 0,1-2-1,9 1 0,5-8-2,9-9 1,6-9-1,9-13-1,4-13 0,3-12 0,4-10 0,-1-7 0,-2-5 0,-4-3 0,-5 2 0,-5 2-1,-6 10 1,-6 6-1,-8 14 1,0 10-1,-18 15 0,3 10-1,0 10 0,-3 5-1,5 6-2,0-4-2,14 12-12,-1-26-21,19 4 1,0-23-1,18-1 2</inkml:trace>
  <inkml:trace contextRef="#ctx0" brushRef="#br0" timeOffset="20311.2">17525 2457 88,'-9'-12'38,"0"23"0,-14-3 1,9 12-34,-7 8-2,3 10 1,-1 0-2,4 4 1,2-2-1,5-4 1,2-4-1,6-9-1,2-10 0,-2-13 0,20-2 0,-4-13-1,5-12 1,3-7-2,3-9 1,2-3 1,1-1-1,-1 0 0,-3 6 0,-4 6 0,-4 9 0,-4 8 1,-4 12-1,-10 6 1,9 17-1,-11 8 0,0 1 1,-1 6 0,-1 2-1,1-1 0,0-5 0,3-5 0,5-10 0,5-12 0,9-12 0,8-9 1,4-8-1,8-7 1,4-2-1,3-2 1,1 5 0,-7 4-1,-6 11 1,-9 9-1,-8 12 1,-10 11-1,-9 8 1,-3 9-1,-6 3 0,2 4-1,3 2-2,0-7-2,17 7-11,-11-39-9,24 27-16,-8-29-2,14 2-1,-3-16 0</inkml:trace>
  <inkml:trace contextRef="#ctx0" brushRef="#br1" timeOffset="92508">11173 15331 30,'-13'14'35,"5"3"4,0-1-3,8 4-30,-2-8 0,16-1 0,6-12-1,16-6-1,9-17 0,14-12-1,13-19-1,9-11 1,5-12-1,4-4-2,-4-4 1,-6 0 0,-14 7 0,-14 10 0,-21 15-1,-19 15 1,-21 22-1,-22 22 0,-20 25 0,-16 27-1,-14 25 2,-9 18-1,-3 14 2,6 6-2,12-8 2,16-11-2,24-16 2,25-25-3,29-27 1,28-26-4,28-15-6,5-24-29,28-2 1,1-13-3,3 4 1</inkml:trace>
  <inkml:trace contextRef="#ctx0" brushRef="#br1" timeOffset="93740.4059">11821 15318 47,'-8'18'38,"8"-18"-2,8 14 0,4-11-35,9-1 0,3-3 0,10-2 1,3-5-1,5-4 0,3-6 1,1-4-1,-4-4 0,-3 0 1,-7-1-1,-8 2-1,-12 1 0,-11 4 1,-11 7-1,-11 8 0,-12 8 1,-6 9-1,-7 6 1,-1 10 1,-2 6-1,4 7 1,5-1 0,12 0 1,13-7-1,18-7 0,15-12-1,23-12 0,14-14 0,15-10 0,10-9 0,2-6-1,0-1 0,-6 1 1,-13 7-1,-14 9 0,-15 11 0,-16 11 0,-17 13 0,-10 9 0,-14 9 0,-4 6 0,-5 4 1,-1-3-1,4-3 1,6-8-2,9-10 2,14-18 0,15-3-1,11-16 0,12-12 0,8-6 1,7-5-1,0 1 0,-1 4 0,-7 7 1,-9 11-1,-8 12 0,-12 13-1,-9 9 1,-7 9-1,-7 5 0,1 6-1,2-2 0,4 1 0,5-8-3,16 0 1,6-11-2,13-2-1,6-14 1,13-2 0,0-14-1,8-3 0,-8-11 3,1 0-2,-11-8 3,-7 0 2,-11 4 3,-17 1 1,-9 10 1,-17 0 2,-3 15 1,-19-1 1,2 20-1,-12 0 0,3 12-2,-3 3-1,5 9-1,2 0 0,7 3 0,9-3-2,10-3 1,9-7-1,11-7 0,10-10 0,11-9 0,5-10-1,5-5 0,2-8 0,-1-5-1,-2-3 1,-4-1 0,-4 2-1,-9 3 1,-5 6 0,-6 5 0,-11 18-1,0 0 1,-6 25-1,-7 13 2,-6 18-2,-8 18-1,-4 19 2,-5 11-1,-3 8 0,0 2 0,-1-4 1,0-12-2,4-14 3,8-18-1,4-23 0,8-21 1,4-24 0,8-23-1,6-16 1,5-15 0,6-16 0,4-11 0,5-9 0,5-3 0,4 9 0,3 8 0,-3 7-1,0 11 0,2 15-2,-3 11 0,3 12-5,-6-6-11,11 17-20,-5-12-1,16 6 0,-2-16 1</inkml:trace>
  <inkml:trace contextRef="#ctx0" brushRef="#br1" timeOffset="93974.4077">13983 14624 64,'-18'7'40,"3"20"-1,-12 6 0,2 18-34,-10 8-3,3 12-1,-2 8 0,3 5-1,3-4 0,6-2-1,7-4-3,1-18-6,20-1-28,-9-21 0,12-5-1,-9-29 0</inkml:trace>
  <inkml:trace contextRef="#ctx0" brushRef="#br1" timeOffset="94146.009">13614 15200 58,'-15'-10'41,"-2"-3"-2,17 13 1,0 0-30,7-12-7,15 2-2,8-5-2,12 1-2,-2-16-11,24 8-25,-8-15 1,12 7-2,-9-10 2</inkml:trace>
  <inkml:trace contextRef="#ctx0" brushRef="#br1" timeOffset="94473.6111">14257 14758 67,'-33'31'41,"3"19"-3,-13-1 4,13 14-37,-10 1-2,8 4 0,4-2-2,8-3 1,8-8-2,8-12 1,8-10-1,8-14 0,7-12 0,5-9 0,2-7 0,0-9 1,1-4-1,0-2 1,-5 0-1,-2 1 0,-3 3 0,-3 5 0,-14 15 0,18-11-1,-18 11-2,8 16-1,3 12-19,-13-13-17,15 12 1,-5-11-2,17 7 2</inkml:trace>
  <inkml:trace contextRef="#ctx0" brushRef="#br1" timeOffset="94910.4133">15029 14737 70,'-56'45'38,"4"19"0,-7-6-11,12 20-22,6-3-1,18 2-2,14-4-1,16-10-2,16-9-2,11-19-6,29-2-27,-5-24-3,14-2 1,-7-16 0</inkml:trace>
  <inkml:trace contextRef="#ctx0" brushRef="#br1" timeOffset="95425.2171">15286 15105 53,'-17'-6'38,"17"6"-1,-24 16-1,15-1-30,-4 10-5,3 8 2,-3 5-2,1 6 1,-2 0-1,2-2-1,0-6 1,6-5-1,3-11 1,7-10-1,-4-10 0,23-17 0,-3-7 0,3-6 2,1-7-2,4-1 1,-5 0 0,0 4 0,-5 7-1,-5 9 0,-13 18 0,14-8 0,-14 8 0,0 19 0,-1-3 0,4-1 1,2-2-1,5-3 1,6-7-1,2-3 2,8-5-1,0-3 0,3-2 0,-2 0 1,-4 0-1,-2 4 0,-7 5 0,-4 4-1,-10-3 1,3 27-1,-8-5 0,-3 5 0,1 7-1,-2-3 0,4 5-4,0-12-4,19 5-29,-14-29-1,25 16-1,-8-30-1</inkml:trace>
  <inkml:trace contextRef="#ctx0" brushRef="#br1" timeOffset="95706.019">15824 14734 65,'0'11'41,"10"10"-2,-4-4 2,19 5-38,-3-1 0,7 6 1,0 0-2,4 8 0,-6 6 0,-2 11 0,-10 7-1,-8 8 1,-11 6-2,-6 4-1,-9-1 0,-7-2-2,-1-6 0,-7-17-4,16 2-26,-13-33-8,16-7 0,-7-26 1</inkml:trace>
  <inkml:trace contextRef="#ctx0" brushRef="#br1" timeOffset="97344.0295">514 7230 32,'-2'-25'30,"2"2"0,-4 6 2,2-3-14,2 20-9,-5-20 0,5 20 1,0 0-2,-3 21-1,-3-1-2,7 14-1,-3 5-2,4 11 0,-1 8-1,4 5 0,2 2 0,0-3 0,3-6-1,1-6 1,-3-11 0,3-8-1,-4-14 1,4-12-1,-10-15 1,1-10 0,-4-11 1,-2-6-1,-1-9 0,-6-8 0,2-7-1,-6-4 1,3 0 0,2 1-1,1 4 1,4 4-1,4 6 1,5 7-1,6 11 1,8 13-2,5 8 1,2 11 0,1 8-1,0 8 1,-4 10-1,-4 6 0,-6 11 0,-7 3 0,-8 6 0,-6 2-1,-7 2 0,-6-6-4,9 9-14,-11-22-14,9-3-1,-5-18-1,13-4-1</inkml:trace>
  <inkml:trace contextRef="#ctx0" brushRef="#br1" timeOffset="98014.8337">792 7519 68,'5'23'35,"7"-3"-2,0-12 2,11 0-27,-1-16-1,9 0-1,-3-12-2,5-2 0,-7-7-2,-1 0 0,-7-1 0,-6 1-2,-10 3 1,-5 4 0,-9 6 0,-5 8-1,-7 6 1,-3 10 0,-2 9-1,0 9 1,2 8 0,4 5 0,6 2 0,10 0 0,7-3 1,12-6-1,13-10 0,8-11-1,11-12 1,6-13 0,5-10 0,-2-6 0,-1-5-1,-2-4 0,-9 4 0,-7 4 0,-10 6 0,-6 8 0,-18 17 1,0 0-1,0 0 1,-6 16 1,-7 10-2,-1 5 1,0 4-1,3 4 2,4 0-3,2-4 1,3-5 0,4-5 0,4-10 1,-6-15-1,15 5 1,-4-11-1,-3-12 2,2-3-1,-4-5 0,3-5 0,-4-4 0,2-1-2,1 2 1,-2 0 0,3 8-1,-3 2-1,4 6 0,-1 5-1,6 7-3,-4-2-2,9 16-9,-10-11-21,12 9 2,-6-8-1,10 4 1</inkml:trace>
  <inkml:trace contextRef="#ctx0" brushRef="#br1" timeOffset="98202.035">1620 7318 76,'-2'18'34,"-3"4"-1,-5-2 2,5 11-27,-5-3-2,6 6 0,-3-5-2,7 0-1,2-6-3,1-8 0,-3-15-7,12-1-27,6-14 0,-5-17-2,9-2 1</inkml:trace>
  <inkml:trace contextRef="#ctx0" brushRef="#br1" timeOffset="98358.0359">1531 7039 98,'-28'3'34,"10"12"0,4 1-5,14-16-50,1 25-12,16-18-2,17 3-1,3-7 1</inkml:trace>
  <inkml:trace contextRef="#ctx0" brushRef="#br1" timeOffset="98670.038">1949 7314 92,'-16'27'37,"3"6"0,-6-8 0,8 11-29,-5-9-3,9 4-1,1-3-1,7 1-1,4-4 0,8-1-1,3-8 1,5-6-1,3-10-1,4-7 1,0-11-1,-2-6 0,-1-6 0,-6-7-1,-4-1 0,-6-2-2,-7-2 1,-8 1 0,-3 7-1,-5 3-1,2 14-1,-6 2-2,7 21-4,-8-4-17,13 21-7,-2 0 1,15 8-2</inkml:trace>
  <inkml:trace contextRef="#ctx0" brushRef="#br1" timeOffset="99013.2401">2417 7311 89,'-32'-6'37,"10"15"0,-12 1 1,9 10-29,-7 3-3,13 9-1,0 0-2,10 4 0,7-5 0,10-5 0,8-11-1,11-10 0,6-18 0,9-12 0,3-18 0,3-9 0,-3-10-1,-4-5 1,-5-3-1,-8 2-1,-8 7 1,-9 9-1,-5 16-1,-10 14-1,-7 23 0,-9 18-1,-3 29-1,-9 12-6,12 25-28,-15 3-2,10 14 1,-3-7-1</inkml:trace>
  <inkml:trace contextRef="#ctx0" brushRef="#br1" timeOffset="99559.2431">1010 8570 79,'-22'-2'37,"-6"11"-2,1 12 2,-14-3-32,9 7-2,2-5 0,7 3-1,7-4 0,9-2 0,9-4 0,10-3-1,6-3 1,8-1-1,3-2 0,1 3 0,-1 0 1,-4 4-1,-6 5 0,-4 3-1,-9 2 1,-7 1-2,-2 0-1,-6-8-7,12 2-26,-3-16-2,0 0 0,10-33-2</inkml:trace>
  <inkml:trace contextRef="#ctx0" brushRef="#br1" timeOffset="99824.4454">1160 8352 95,'0'0'37,"15"-1"1,4 9-2,1-8-33,9 5 0,0-1-1,5 8 0,-1 5 0,-1 9-1,-6 8-1,-7 9 1,-8 9-1,-10 5 1,-7 5-2,-7-5-1,-4 0 0,-6-16-9,10 0-26,-8-22 1,11-6-1,-3-25-2</inkml:trace>
  <inkml:trace contextRef="#ctx0" brushRef="#br1" timeOffset="100042.8467">791 8170 90,'-63'73'38,"13"21"1,4 4 1,17 15-35,13 0-2,17 3-1,17-9-2,15-14-2,27-6-7,6-27-27,21-7-2,0-22 0,6-8-1</inkml:trace>
  <inkml:trace contextRef="#ctx0" brushRef="#br1" timeOffset="102117.6601">2532 13880 42,'0'0'35,"-9"-13"0,9 13 0,-12-11-27,12 11-1,-5 11-3,5 4-4,5 13-11,-6 0-23,9 8-1,-3-4-1,5 5-1</inkml:trace>
  <inkml:trace contextRef="#ctx0" brushRef="#br1" timeOffset="103287.6676">2541 14695 26,'-8'-13'33,"0"0"2,-6-8-19,14 21-2,-29-21-3,15 17-2,-10 2-4,5 12-1,-4 4 0,5 12-3,-4 7 1,7 12-1,2 5 0,8 6 0,5-2 0,9 0-1,10-9 1,9-9 0,8-14 0,5-15 0,6-18 2,-1-14-2,-2-13 0,-4-12-1,-9-6 2,-10-4 1,-12 1-2,-9 0 0,-12 6-1,-6 7 0,-5 13-2,-6 6-1,5 25-16,-2-4-17,14 20-3,1 0 2,15 12-1</inkml:trace>
  <inkml:trace contextRef="#ctx0" brushRef="#br1" timeOffset="104161.2732">6612 13897 28,'10'-8'36,"-10"8"1,0 0-2,4 10-19,4 14-7,-10-2-2,4 14-2,-4 3-3,-2 7-3,4 7-5,-8-9-10,10 8-20,-2-9-2,10 0 1,-1-10-1</inkml:trace>
  <inkml:trace contextRef="#ctx0" brushRef="#br1" timeOffset="104488.8753">6706 14823 47,'0'0'40,"-8"13"-1,5 13-1,-13 5-32,13 13-2,-2 6-3,3 6 0,5 4-4,-2-13-10,14 4-24,3-15-1,12-8-2,2-17 0</inkml:trace>
  <inkml:trace contextRef="#ctx0" brushRef="#br1" timeOffset="105206.4799">10941 13899 45,'-15'-7'37,"15"7"1,-11 26-2,-1-6-28,10 14-4,-2 0 0,1 10-3,2 3-2,-4-3-6,13 3-26,-6-6-3,5 0-1,0-6-1</inkml:trace>
  <inkml:trace contextRef="#ctx0" brushRef="#br1" timeOffset="105627.6826">10775 14695 55,'-20'9'38,"10"0"0,10-9 1,0 0-36,0 0-2,0 0 1,23 1-1,-4-2 0,3-1 0,1 3 0,-1 0 0,-1 4 0,-5 2 0,-2 3 1,-6 4-1,-8 7 0,-8 3 0,-5 5 1,-4 2-1,-2 6 1,0-3-1,1 1 1,3-5-1,7-1 0,7-9 0,10-4-1,10-7 0,6-11 0,11-6-2,7-11-4,25 0-34,-4-13 1,19 2-3,-2-10 2</inkml:trace>
  <inkml:trace contextRef="#ctx0" brushRef="#br1" timeOffset="106407.6876">15030 13898 41,'0'-12'36,"0"12"2,-1-12-3,1 12-25,0 0-4,3 10 1,-5 0-4,3 11 0,-2 3-2,1 6-1,1 6-2,-1-4-5,12 11-25,-10-10-5,10 2-1,-5-11 0</inkml:trace>
  <inkml:trace contextRef="#ctx0" brushRef="#br1" timeOffset="106969.2911">14875 14452 46,'0'0'36,"0"0"1,29-9-1,-7-6-31,15 1-2,3-4 1,8 3 0,-2-2-2,-1 0 0,-5 8-1,-10 3-1,-10 8 1,-20-2-1,5 24 1,-16-3-1,-11 3 1,-3 5 1,-2-4-1,2 2 1,3-6-1,10-3 0,10-8 0,13-4 0,12-5 0,8-3-1,10-1 0,1 2 0,-2 1 0,-4 4 0,-8 4 0,-10 6 1,-13 3-1,-12 5 2,-14 1-2,-6 0 0,-5-2 0,-3-4-4,5-2-3,-5-17-33,22-2 3,3-18-3,21-6 1</inkml:trace>
  <inkml:trace contextRef="#ctx0" brushRef="#br1" timeOffset="108388.9003">19185 13930 20,'0'0'33,"-10"-17"2,10 17-1,-11-16-20,11 16-2,0 0-4,2 24-2,-1-7-2,7 8-2,-2 3-2,-2 1-5,9 11-28,-11-3-2,2 8-1,-9-6 0</inkml:trace>
  <inkml:trace contextRef="#ctx0" brushRef="#br1" timeOffset="108934.9037">19097 14982 13,'11'-23'32,"1"6"1,-6 1 0,6 17-18,-12-1-4,0 0-2,-12 19-2,6 3 0,-10-3-2,1 13 1,-5-1-2,3 3 0,-2 0 0,7 0 0,1-4-1,11-1-1,7-6 0,11-7 0,7-9-1,12-6 0,11-10-1,8-7 0,10-6 1,2-6-2,2 0 1,-1-2-2,-4 4-1,-11-3-3,-2 19-11,-18-12-21,-2 15 1,-19-7-2,1 10 1</inkml:trace>
  <inkml:trace contextRef="#ctx0" brushRef="#br1" timeOffset="109137.7051">19482 14900 64,'-27'26'40,"11"19"-1,-6 1 0,7 12-36,1 3-2,5 3 0,5 0-3,-2-12-7,18 7-27,-13-22-1,11-3-1,-4-20-1</inkml:trace>
  <inkml:trace contextRef="#ctx0" brushRef="#br1" timeOffset="110635.3147">2069 13906 51,'0'0'36,"0"0"1,13-14-2,6 17-27,0-4-2,11 6-3,2 0-1,4-3-5,8 12-16,-6-12-18,5 5-1,-8-7 1,1 1 1</inkml:trace>
  <inkml:trace contextRef="#ctx0" brushRef="#br1" timeOffset="111243.7186">1193 13826 37,'-5'-12'34,"5"12"1,-16-18-1,16 18-25,-27 4-1,11 13 0,-12 3-2,2 17-2,-7 5-1,4 12 0,1 4-1,10 5 0,6-3 0,16-4 0,11-10-1,16-14 0,13-17 0,11-15-1,7-17 1,3-15-1,-1-15 0,-5-7 1,-11-6 0,-9-2 0,-14 1-1,-13 6 1,-15 5-2,-12 8 1,-9 14-2,-11 2-2,4 18-4,-14-4-29,18 12 1,1-9-2,15 5 1</inkml:trace>
  <inkml:trace contextRef="#ctx0" brushRef="#br1" timeOffset="111820.9223">2275 11605 57,'-26'8'36,"10"4"0,-4-11-1,20-1-25,-10-3-3,10 3-1,23-13-1,0 8-2,7 0-1,9 1 0,6 2-1,5 1-2,4 4-4,-3-13-13,10 12-18,-7-10-2,1 4 0,-9-9-1</inkml:trace>
  <inkml:trace contextRef="#ctx0" brushRef="#br1" timeOffset="112257.7251">856 11228 73,'0'0'39,"-4"15"-2,4 4 1,8 15-33,-2 8-2,6 10 0,-4 8-2,5 6 0,-2 3-3,-2-7-4,15 5-16,-8-22-16,15-5 1,-1-19-2,15-12 0</inkml:trace>
  <inkml:trace contextRef="#ctx0" brushRef="#br1" timeOffset="112834.9288">2298 9056 65,'-13'4'36,"3"4"-3,-3-6 1,13-2-22,0 0-3,0 0-3,21 1-2,9-11-1,9-2-2,8-3-2,8 3-4,-6-6-29,9 10-2,-12 0 1,-4 9-3</inkml:trace>
  <inkml:trace contextRef="#ctx0" brushRef="#br1" timeOffset="113443.3327">1336 9149 71,'0'0'36,"0"0"-1,0 0 1,0 0-28,0 0-2,6-10-2,7 4 0,2-3-1,7 1-1,1-3 1,4 4-1,-4 2-1,0 2 1,-5 8-1,-5 4-1,-9 10 1,-10 8 0,-7 7-1,-6 6 1,-4 4 0,-4 2 0,0-3 1,5-2-2,5-6 1,9-8-1,10-8 1,12-9-1,13-11 0,12-9-1,15-4-4,3-24-17,19 8-15,-7-15 0,8 1-3,-8-11 1</inkml:trace>
  <inkml:trace contextRef="#ctx0" brushRef="#br1" timeOffset="114020.5364">2238 6696 76,'0'0'36,"0"0"0,0 0 1,-4-16-29,4 16-1,11-11-2,0 9 0,2 1-1,7 4-2,5-2 1,9 2-2,6 0-2,7-6-3,12 7-9,-6-16-25,12 3 0,-7-9-1,2 1-1</inkml:trace>
  <inkml:trace contextRef="#ctx0" brushRef="#br1" timeOffset="114753.7411">830 6553 73,'0'0'36,"0"0"-2,15-11 3,4-3-31,12 6-1,2-6 0,9 6 0,0-2-1,2 5-2,-3 3 1,-7 6-1,-7 6 0,-8 5-1,-9 5 0,-6 4 1,-8 4-1,-4 1 0,-5-2 0,2-2 0,-2-4 0,4-4 0,4-6-1,5-11 0,9 11 0,6-12 0,6-2 0,3 1 0,7 0 0,-2 2 0,-3 2 1,-3 6-1,-9 5 1,-7 5 1,-9 7-1,-6 1 0,-10 2 0,-1-1-1,-1 0-1,-1-10-2,11 2-8,-6-23-26,16 4-2,4-34 1,15 1-4</inkml:trace>
  <inkml:trace contextRef="#ctx0" brushRef="#br1" timeOffset="115284.1445">2370 4263 48,'0'0'37,"-13"6"-1,13-6 1,0 0-11,16 14-16,0-15-3,17 3-2,3-6-1,10 2-1,7-5-2,5-2-3,5 2-6,-13-7-30,6 9 1,-14-5-2,-2 9-1</inkml:trace>
  <inkml:trace contextRef="#ctx0" brushRef="#br1" timeOffset="115923.7486">880 4089 66,'0'0'37,"-10"-22"0,10 22 0,-13-16-25,13 16-3,0 0-2,0 0-2,-19 21-2,11 0 0,-6 5-1,-3 10 0,-4 6-1,-1 6 0,-2 4 0,3 0 0,4-2 0,6-4-1,10-8 1,15-8-1,17-12 1,24-14 0,15-13-1,14-10 0,12-13 0,6-9-1,4-6-1,-5-9-1,-5 7-6,-29-11-27,2 11-3,-23-5 1,-8 13 0</inkml:trace>
  <inkml:trace contextRef="#ctx0" brushRef="#br1" timeOffset="116095.3497">1259 4064 101,'-28'76'40,"-6"1"0,10 16-2,-7 3-36,9-2-2,6-1-5,-5-15-31,20-3-3,-3-20-1,17-12-1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4:54.7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7066 3450 81,'-23'-2'35,"-6"8"0,-11 3-1,0 14-33,-6 1 0,2 6-2,-2 2 3,5 2-2,5-3 1,10-1-1,12-5 1,12-4-1,14-6 1,14-4 0,14-5-1,8 1 1,7 0-1,0 5 1,-1 2 0,-6 6 0,-9 9-1,-15 6 1,-14 7-1,-11 5 1,-12 0-2,-4-4-1,1-1-5,-7-18-25,16-4-2,7-20-1,9-13-1</inkml:trace>
  <inkml:trace contextRef="#ctx0" brushRef="#br0" timeOffset="421.2027">7665 3486 86,'2'-10'37,"-15"-1"-1,0 14 1,-14-1-32,1 12-1,-4 8-1,0 10 0,-3 7 0,0 9-2,1 6 2,5 2-2,4-3 0,8-2 0,9-10 0,11-11-1,11-14 1,11-16-1,10-16 1,10-14-1,6-13 0,4-11 1,0-5 0,-5-3 0,-7 4-1,-5 7 1,-13 9-1,-8 11 1,-10 14 0,-9 17-1,-6 13 0,-6 14-1,-5 12 1,0 6-1,2 5 0,1 1-2,11 2-3,1-19-6,26 6-14,-7-30-5,25-2-6,-3-21-2,13-3 1</inkml:trace>
  <inkml:trace contextRef="#ctx0" brushRef="#br0" timeOffset="951.6061">8214 3515 97,'-20'33'37,"-8"1"1,5 12-3,-2-6-32,5 4-2,4-6 2,7-2-2,4-9 0,7-8 1,-2-19-1,22 5 0,-3-18 0,4-9 0,0-9-1,3-6 1,-2-6 0,-1-3 0,-4 1-1,-2 5 1,-5 5-1,-3 10 1,-2 10-1,-7 15 1,0 0-1,-2 22 0,0 4 0,0 4 0,2 4 1,4-3-2,4-4 2,7-7-1,4-10 0,8-7 1,2-11-1,5-6 2,0-9-2,0-4 1,-3-5 0,-2 0 0,-3 1-1,-7 3 1,-2 5-1,-6 6 0,-11 17 1,13-9-2,-12 23 1,-3 9-1,-2 12 0,0 3-2,1 9 0,0-1-3,9 7-2,-5-17-11,22 11-9,-8-26-3,20 0-7,0-22 0,12-5 1</inkml:trace>
  <inkml:trace contextRef="#ctx0" brushRef="#br0" timeOffset="1310.4084">9050 3488 101,'-12'28'38,"-4"-12"0,21 18-9,8-25-26,14-5 1,8-12-1,12-4-1,3-10 0,2-6-1,-2-4 1,-6-3-1,-11-1-1,-9 3 1,-13 5 0,-11 5 0,-14 11 0,-9 10 0,-12 13 0,-5 10 0,-6 12 0,2 8 0,0 8 0,10 6 0,8 1-1,17-6 0,18-5-2,15-12-6,31 0-14,-2-28-5,36 5-5,-3-30-6,25 2-2,0-20 0</inkml:trace>
  <inkml:trace contextRef="#ctx0" brushRef="#br0" timeOffset="1981.2127">10497 3217 86,'-28'-7'37,"4"14"1,-12 1 0,7 14-33,-7 8-1,4 13 0,-2 3-1,9 7-1,4-1 1,9 2-1,11-8 0,12-10-1,11-13 1,9-11-2,9-15 1,4-11 0,3-11 0,0-9 0,-4-9-1,-5-2 0,-8-1 0,-8-2 1,-6 9-1,-8 5-1,-5 7 1,-5 11-1,2 16 1,-9 14-1,3 18 1,0 19-1,1 15 1,1 15-1,-1 15 1,0 14 0,-2 5 0,-1-2 0,-1-2 0,-5-10 0,-4-8 0,-8-16 0,-3-16 0,-4-20 0,-2-20 0,-1-21 0,2-23 0,4-20 0,9-23-2,6-24 0,13-15-2,5-15 0,17 2-3,2-5-2,22 22-15,-14-8-5,24 30-6,-10 10 0,11 25-1,-6 9 3</inkml:trace>
  <inkml:trace contextRef="#ctx0" brushRef="#br0" timeOffset="2714.4174">10854 3320 80,'29'5'37,"3"10"-1,-14-17 1,5 15-27,-23-13 0,21 6-4,-21-6-1,6 10-1,-6-10-2,-6 22 0,0-2-1,0 3-1,-2 7 1,0 2-1,-1 3 0,2-2 0,2-3 0,3-6-1,2-5 2,3-9-2,-3-10 1,15-9 1,-2-11-1,-1-7 1,0-10-1,0-7 0,0-7 1,-1 0-1,-2 1 1,-1 2-2,-1 7 2,0 5-1,0 10 0,3 6 0,1 7 0,7 5 0,2 5 0,7 3 0,6 1 0,2 1 0,5 2 0,-2 0 0,-3 1 1,-5 0-1,-7-1 0,-7 2 0,-16-6 0,7 10 0,-7-10 0,-18 14 0,0-5 0,-3 3 0,-4 6 0,-4 7 0,-2 7 1,-1 5-1,1 7 1,2 2-1,7-1 0,7-2 0,11-6 1,9-9-2,16-13 2,12-13-1,11-13 1,4-13 0,6-11-1,-2-8 1,-5-6 0,-5-2 0,-11-1-1,-10 6 1,-11 7-1,-8 9 1,-9 10-1,-4 11 0,-3 9 0,0 9-1,3 7 0,2 5 0,7 3-1,5-1-2,9 5-2,1-15-9,22 13-9,-10-26-4,21 13-4,-13-23-4,12 2-2,-6-14 1</inkml:trace>
  <inkml:trace contextRef="#ctx0" brushRef="#br0" timeOffset="3276.021">11835 3184 82,'-10'13'38,"-11"-3"-1,9 20 2,-6-2-20,7 12-14,2 1 0,6 8-3,0-2 0,6 0-1,0-5 0,3-6-1,-2-11 0,3-6 0,-7-19 0,12 3 2,-7-16-2,-2-7 1,-1-13-1,0-7 2,-2-9-2,1-5 1,0-1-1,0 3 0,1 4 0,2 4 1,2 7-1,2 8 0,3 11 0,4 6 1,3 6-1,3 3 0,2 3 0,6 3 0,1 3 0,0 2 0,-2 5 0,-4 2-1,-8 6 1,-9 2 0,-9 5 0,-13 4 0,-8 1-1,-9 2 1,-2 0 0,-6-1 0,4-2 0,2 0 0,4-2 0,4 0-1,6 1 2,4 3-2,5 3 1,1 5 0,2 7 0,1 5 0,1 7 0,-1 4 0,2-1 0,0-4-1,3-3-2,1-14-3,10-4-10,-9-39-8,31 3-4,-14-42-4,25-4-5,-4-29-2,15-14 2</inkml:trace>
  <inkml:trace contextRef="#ctx0" brushRef="#br0" timeOffset="3634.8233">12300 2585 107,'-22'25'41,"4"24"2,-8 1-2,8 14-38,2 6 0,4 2-1,4 1 0,6-3 0,3-5-1,4-3-1,3-10 0,1-13 0,2-9-1,0-13 1,2-11 0,1-13 0,1-9 0,1-10 0,1-6 0,0-1 0,-1 1 1,2 3 0,-5 8-1,0 10 1,-13 11 0,16 9-1,-11 9-1,1 5 0,2 6-3,-7-5-8,16 19-10,-17-26-4,21 19-5,-17-24-4,14 7-5,-18-19 0</inkml:trace>
  <inkml:trace contextRef="#ctx0" brushRef="#br0" timeOffset="4711.2302">7686 5013 75,'17'-11'39,"-17"11"-3,7 16 2,-14-1-33,2 13-4,-2 9 3,2 11-2,-2 7 1,3 4-1,2-4 1,4-1-2,8-10 1,5-10-1,5-15 0,7-17 0,6-20 0,4-12 0,0-14 0,1-8 0,-5-2-1,-1-1 1,-8 4-2,-3 8 2,-7 11-2,-6 12 2,-8 20-2,0 0 1,-4 20 1,-1 9-1,0 6 1,2 8-1,1 2 1,6 0-1,3-6 2,7-4-1,4-11-1,7-8 1,2-12 0,5-11 0,-1-13 0,-2-8 0,0-8 0,-4-5 1,-6-5-2,-4-4 1,-5 2-3,-3 1 2,-3 4-3,-1 4 0,1 9-2,-3 1-4,11 15-1,-10-9-10,19 27-8,-21-4-4,29-2-4,-14 2 0,9 9 2,-4-9 22,3 6 10,0 5 13,-11-12 9,10 11 8,-22-10 6,22 15 1,-22-15 1,8 29-17,-13-13-9,7 14-3,-7 0 1,2 10-5,-1 3 1,0 3-3,3-2 1,1-5-4,6-5 0,0-19-7,16 1-14,-13-32-4,21 1-5,-9-25-4,9-1-4,-7-18 2</inkml:trace>
  <inkml:trace contextRef="#ctx0" brushRef="#br0" timeOffset="4882.8313">8553 4530 89,'-21'-7'37,"1"0"1,20 7-1,-18 2-36,22-12-4,15 5-15,-2-19-14,16 7-4,0-11-1,10 4 1</inkml:trace>
  <inkml:trace contextRef="#ctx0" brushRef="#br0" timeOffset="5085.6326">8908 4342 87,'-6'39'37,"-7"1"0,9 17 1,-11 4-33,13 13-2,2 5 0,4 5-2,2 3 1,-1-2-5,6-1 0,-5-20-12,13 7-10,-15-32-6,11-5-6,-6-23-1,6-11-1</inkml:trace>
  <inkml:trace contextRef="#ctx0" brushRef="#br0" timeOffset="5272.8336">8864 4870 92,'-14'7'39,"13"9"1,1-16-1,15-7-37,8-12-1,13-12-3,13-7-3,1-22-10,20 10-11,-13-24-4,9 10-6,-13-9-2,4 8 2</inkml:trace>
  <inkml:trace contextRef="#ctx0" brushRef="#br0" timeOffset="5600.4356">9405 4179 91,'-14'38'38,"-9"5"0,8 18 1,-6-1-32,9 8-4,3 0 0,7 2-1,2-4 0,7-7-2,3-11 1,4-10 0,3-14-1,4-9-1,1-16 1,1-10 0,-1-10 0,0-6 0,-1-4 0,-2-1 0,-3 2 0,-4 2 1,-3 9-1,-9 19 0,11-9 1,-11 9-2,8 25 0,-4-2-2,6 12-6,-7-13-12,22 19-6,-16-23-3,22 10-6,-9-16-4,15-2 1</inkml:trace>
  <inkml:trace contextRef="#ctx0" brushRef="#br0" timeOffset="7378.8473">10272 4653 70,'-3'14'37,"3"-14"0,6 19 1,6-16-33,16-6-1,6-8 0,10-2-1,1-5-1,4-2 0,-4-3 0,-5-1-1,-9 0 0,-11 2 0,-13 3 0,-12 5 0,-15 4-1,-9 8 1,-10 6-1,-5 10 1,-5 9-1,-2 10 0,5 5 1,5 4-1,10 3 0,11-2 1,14-5-1,16-9-1,17-12-1,16-11-1,19-10-3,2-15-2,19 0-4,-14-22-11,18 7-12,-16-11-1,-4 11 0,-20-9 15,-4 15 13,-18 3 7,-15 0 7,0 20 11,-23-5 15,1 14 2,-10 0 0,7 18-12,-11-7-9,11 16-5,-2-2-3,5 8-1,4 1-1,6 3 0,1-4-1,3-1 0,0-7-1,3-7 1,1-9-1,-6-13 0,13-2 0,-3-12 0,-2-9 0,3-6 0,-1-5 0,-1-7 0,-2 1-1,2 1 1,-3 4 0,-2 4 0,0 7 0,-1 4 0,-1 8 0,-2 12-1,15-14 1,-2 8 0,3-1-1,7 0 0,6-2 1,7-1-1,1-2 0,4 2 0,-4 2 1,-1 3-1,-5 6 0,-7 5 0,-6 5 0,-10 8 1,-6 4-1,-7 5 0,-1 2 0,-6 4 0,3 0 0,-4-6-1,5-2 1,1-8 0,6-5 0,1-13 0,0 0 0,19-22 0,-5-3 0,3-6 1,-1-6-1,2-3 1,-3-2-1,0 1 2,-3 6-1,-4 5 0,-2 7-1,-2 5 1,0 8 0,-4 10 0,12-5-1,-12 5-1,22 11 1,-5-4 0,4-2 0,4 1 0,3-4 0,3-2 0,-1-1 1,-2-3-1,-3 0 0,-8 0 0,-5 0 0,-12 4 1,0 0-1,0 0-1,-22 22 1,2-3-2,-1 6 2,-2 6-2,3 7 2,-1 1-2,10 5 2,3-4-1,8-4 0,7-5 1,6-8 0,11-9 1,3-11-1,5-12 0,0-11 0,1-8 0,-3-5 0,-6-7 0,-5-1 1,-10-1-1,-7 4 0,-8 7 1,-3 6-1,-5 9 1,-3 5 0,3 8 0,2 5-1,12-2-1,0 0 1,1 12 1,12-10-1,8-2 0,8-1 0,3-3 0,3 0 1,1 3 0,-3 1-1,-2 3 0,-6 5 0,-3 5 0,-8 8-1,-9 4 1,-5 5-1,-5 2 0,-2 3 1,-2-2-1,0-2 0,1-4 1,1-8 0,4-8 1,3-11-1,0 0 1,12-27 0,0 1 0,0-6 0,4-8 0,1-2 0,-2-2 1,0 2-2,-1 3 0,0 6-2,-5 2-2,8 12-7,-11-10-8,21 24-7,-13-21-3,24 20-3,-8-16-7,23 9 1,3-13 1</inkml:trace>
  <inkml:trace contextRef="#ctx0" brushRef="#br0" timeOffset="8065.2517">12902 3611 83,'2'-18'39,"-9"4"-2,7 14 0,-10 19-32,5 6-1,-2 10 1,6 14-2,-1 9 0,4 12-1,-1 6 1,5 6 0,-1-2-2,2-3 1,1-8-1,1-9-1,0-11 0,1-13 0,-1-13 1,2-12-2,2-12 2,1-12-1,0-9 1,-2-5 0,-1-9 0,1-4 1,-2-5-2,1 2 1,-2 3 0,1 5-1,4 7 0,5 10 0,3 9 0,2 10 0,5 9 0,2 7 0,1 7 0,0 1 0,-3 6 0,-6-2 0,-7 1-1,-9 0 1,-10-1-1,-11-2 1,-10-1-2,-10-4 1,-4-3-1,-5-6-2,4-2-2,-1-14-5,21 9-12,-8-27-5,30 11-2,1-20-6,22 3-2,5-12 2</inkml:trace>
  <inkml:trace contextRef="#ctx0" brushRef="#br0" timeOffset="8470.8542">13671 3920 97,'-11'-15'38,"11"15"1,-31-5-3,13 11-30,-5 1-2,3 10 0,-1 7-1,0 10-1,1 4 0,3 7-1,2 0 1,3 1-1,7-5 0,4-3 0,4-10 0,10-11 0,4-13-1,8-12 1,4-12-1,3-8 1,-1-10-1,-1-4 1,-3-3-1,-4 0 0,-7 7 1,-4 8-1,-6 8-1,-4 11 1,-2 11-1,-6 19-1,3 7-2,-1 2-2,10 15-6,-8-18-11,25 19-4,-11-26-3,24 7-6,-5-24-4,16-4 3</inkml:trace>
  <inkml:trace contextRef="#ctx0" brushRef="#br0" timeOffset="12027.677">13987 3898 70,'-3'-18'36,"3"18"-1,0-13 1,0 13-31,0 0-1,10 20 1,-6-5-2,5 11 1,-3 6-2,3 7 1,-2 0-1,1 4-1,-1-4 0,-1-4-1,-1-8 1,-2-6-1,-2-7 1,-1-14 0,0 0 0,0 0 0,0 0 0,10-26 0,-9-1 0,1-5 0,-1-5 0,0-5 0,0-3 0,2 0 0,-1 4 0,0 2 0,3 6 0,1 5-1,5 1-1,3 4 0,7 4-2,4 1 0,8 4-3,1-5-2,11 13-7,-12-14-18,13 14-3,-9-9-1,3 9 1</inkml:trace>
  <inkml:trace contextRef="#ctx0" brushRef="#br0" timeOffset="12370.8792">14577 3571 81,'0'0'36,"1"12"-1,-15-6 3,10 12-31,-11-4 0,4 9-3,-3-3 1,4 4-3,-1-2 1,7 0-1,3-2-1,5-1 1,7-3-2,3 0 0,3 0 0,5-2 0,-1 0 1,1-1-1,-4-2 0,0-2 0,-4-2 0,-4 0 0,-10-7 0,12 13 0,-12-13 0,-4 18 0,-4-5 0,-2 5 0,-4 4 0,0 1 0,2 2-3,0-7-2,14 9-15,-2-27-6,11 2-12,5-18-1,14 1-1,0-12 1</inkml:trace>
  <inkml:trace contextRef="#ctx0" brushRef="#br0" timeOffset="12526.8802">15100 3968 103,'-4'18'39,"-11"-9"-2,-1-13-16,16 4-45,-25-21-8,21 6-7,-4-12-2,3 6 0</inkml:trace>
  <inkml:trace contextRef="#ctx0" brushRef="#br1" timeOffset="16520.5059">5610 6328 69,'6'-17'37,"-5"1"-1,-1 16 0,2-14-29,-2 14-2,2 28-2,1 6 0,-3 14-1,-1 14 1,-2 10-2,2 9 1,1 2-3,-1-3 0,7-3-5,-5-23-9,10-6-21,-1-25 0,7-14-2,-5-23 2</inkml:trace>
  <inkml:trace contextRef="#ctx0" brushRef="#br1" timeOffset="17035.3091">5455 6284 77,'-11'-13'38,"8"-3"-2,12 5 1,-1-9-32,22 2-1,6-6 0,12 2 0,0-2 0,3 5-1,-1 1 0,-2 9-1,-6 4 0,-3 10-1,-8 7 0,-7 15 0,-6 10-1,-6 11 1,-6 12-1,-2 7 0,-4 7 0,-3 1 1,0-1-1,-2-9 1,2-6-1,2-10 2,3-12-2,3-14 1,-5-23 0,22 4-1,-5-22 0,4-10 0,3-11 0,3-5 0,-2-4 0,3 2 0,-5 2 1,-2 9-2,-5 9 2,-2 12-1,-14 14 0,16 10 1,-12 13-1,-3 8 1,0 9-2,1 2 1,3 6-2,-1-6-1,8 3-5,-5-22-9,19 11-9,-12-27-5,16 1-6,-7-19-2,11-1 2</inkml:trace>
  <inkml:trace contextRef="#ctx0" brushRef="#br1" timeOffset="17378.5114">6430 6567 83,'-7'14'39,"-5"-4"-3,12 5 3,0-15-35,19 12 0,1-19 0,10-2-2,5-9 0,5-2 0,1-7 0,-1-2-2,-6-2 2,-8 4-2,-11 1 1,-12 8 0,-12 6-1,-13 11 1,-9 10-1,-6 12 0,-2 10 0,0 8 2,4 5-2,8 2 1,10-2-1,14-6 1,17-8-3,14-16-3,27-1-14,6-28-6,32 2-6,-2-20-7,23-3-1,0-11 0</inkml:trace>
  <inkml:trace contextRef="#ctx0" brushRef="#br1" timeOffset="18018.1154">7651 6003 77,'-5'-11'36,"5"11"-1,-16 19 2,7 9-33,-6 4-1,5 16 1,-2 3-1,1 12 0,0 1 0,1 4 0,4-5-1,1-7 1,5-9-2,2-10 2,1-10-2,5-14 0,3-17 0,7-10 0,-1-12-1,4-8-1,0-5 3,1-2-3,-1-1 2,-3 5-2,-3 7 2,-3 8-1,-2 11 1,-10 11-1,13 9 1,-8 9-1,-2 9-1,2 2 1,2 6-2,0 0 0,8 1-5,-3-15-4,18 4-13,-11-23-7,17-2-5,-6-15-2,9-3 3</inkml:trace>
  <inkml:trace contextRef="#ctx0" brushRef="#br1" timeOffset="18657.719">8069 6248 88,'-21'6'36,"-7"0"1,6 15 0,-6 0-31,10 7-2,3-2-1,8 5 0,5-2-2,12-1 1,5-5-1,6-7 0,5-6 0,5-7-1,1-7 1,2-7 0,-3-8-1,-3-4 0,-5-6 0,-3-3 0,-7-3 0,-8 2 0,-5 0 0,-5 4 0,-7 5 0,-3 4 0,-2 10 1,-2 5-1,1 6 1,2 6-1,6 3 0,4 3 0,6 1 1,8 0-1,6-4 0,9-1 0,4-1 0,6-2 0,0 1 1,3-1-1,-1 2 0,-3 2 0,-5 4 0,-6 2 0,-9 3 0,-2 0 0,-9 2 0,-5-1 1,-4-3-1,1-2 0,7-15 0,-16 14 0,16-14 1,-2-13-1,8-2 1,4-6-1,4-4 1,1-3-1,1-3 1,0 1 0,-2 3 0,-1 5 0,-4 3-1,-2 5 1,-7 14-1,10-16 0,-10 16-1,10-8-1,3 7-3,-3-11-4,14 11-12,-11-19-4,21 14-7,-11-16-4,11 8-2,-9-8 2</inkml:trace>
  <inkml:trace contextRef="#ctx0" brushRef="#br1" timeOffset="18844.9208">8782 6071 90,'0'22'35,"-11"-1"1,6 14 0,-6-1-29,6 8-2,-2-3-1,5 4-2,0-4 0,3-2-2,3-6-2,2-13-3,10 1-15,-16-19-6,33-19-9,-17-8-2,10-5-1,-9-14 2</inkml:trace>
  <inkml:trace contextRef="#ctx0" brushRef="#br1" timeOffset="18985.3217">8793 5928 83,'-22'-7'37,"11"11"-1,-3-4 1,14 0-26,0 0-12,0 0-5,32 6-15,-16-16-14,16 8 0,-2-7-3,8 5 2</inkml:trace>
  <inkml:trace contextRef="#ctx0" brushRef="#br1" timeOffset="19344.124">9087 6000 94,'-12'9'39,"8"1"0,4-10-1,0 0-31,13-15-5,9 2 2,3-4-4,7 2 3,0 2-4,-1 5 2,-3 8 0,-7 8-1,-9 9 2,-9 9-2,-9 7 2,-8 7-3,-8 5 3,-5 1-2,-6 0 0,3-2 0,2-7 0,7-7 0,7-6 0,10-9 0,4-15 0,26 1-1,7-12-1,4-13-3,16 3-6,-6-22-12,19 12-5,-15-16-6,9 10-4,-11-7 0,-1 9 2</inkml:trace>
  <inkml:trace contextRef="#ctx0" brushRef="#br1" timeOffset="19952.5279">9612 5998 97,'-29'16'37,"4"12"1,-9-2 0,11 6-32,-1 2-2,9 2-1,3-1-1,10 1 0,4-6 0,8-7-1,9-7-1,3-8 1,5-9-1,-1-7 0,3-8-1,-3-7 0,-3-5 1,-3-4-1,-7-3 0,-3 1 0,-5 0 1,-5 4 0,-2 4 0,-1 5 0,-2 5 0,3 4 1,2 12-1,2-10 1,-2 10 0,14-1 0,0-1 0,4 4 0,4-4 0,4 1 0,1 0 0,0 1 0,-1 1-1,-1 3 1,-5 4 0,-6 5-1,-7 5 1,-7 6-1,-8 5 1,-5 6-1,-2-1 0,-1 0 0,1-4 0,5-6 0,7-10 0,3-14 0,16-4 0,4-17 1,5-9-1,4-5 0,3-7-2,-1-3 3,-2 4-3,-4 4 2,-4 7-2,-5 10 3,-5 11-1,-11 9 0,9 13 2,-9 9-2,-1 4 2,1 6-4,3 4 2,2-5-4,11 3-4,-2-23-10,22 8-7,-9-32-4,21 0-5,-7-24-5,13-6 0,-6-18 3</inkml:trace>
  <inkml:trace contextRef="#ctx0" brushRef="#br1" timeOffset="20155.3291">10556 5464 85,'-25'56'39,"-12"10"-1,9 13 2,1-4-33,10 4-2,6-7-1,9-4-1,7-8-2,3-15-3,8-5-3,-9-22-14,14 7-9,-21-25-2,0 0-8,-5-10 1,-3-5 2</inkml:trace>
  <inkml:trace contextRef="#ctx0" brushRef="#br1" timeOffset="20623.3321">10319 5949 83,'-15'-18'38,"-3"-2"-3,18 20 3,-9-15-27,23 19-4,6-4-3,12 0-3,12-4-1,11-4-1,9-1-3,5-11-2,10 9-3,-12-17-11,10 16-12,-20-10-4,-4 18 15,-21-11 13,-8 7 6,-11 9 1,-13-1 9,-15 21 11,-15-11 11,6 19 6,-12-12-10,11 21-17,-9-4 1,11 4-4,4-9 1,9-1-5,8-7 3,9-9-3,9-11-1,12-11 1,4-11-3,4-9 3,0-9-4,0-4 1,-6-1-1,-4 3 1,-9 6-1,-9 8 0,-8 14 2,0 13-3,-16 15 3,3 8 3,3 7-4,2 2 1,7 3 0,4-8-3,16-1-5,-2-29-11,26 4-7,-10-32-5,24 0-3,-9-22-7,7-5 1</inkml:trace>
  <inkml:trace contextRef="#ctx0" brushRef="#br1" timeOffset="20794.9333">11420 5245 99,'-22'48'38,"-11"10"2,5 19-3,1 4-35,5-1-1,17 9-14,-9-23-8,28 4-7,-7-27-3,18-6-7,-1-19-1,9-12 1</inkml:trace>
  <inkml:trace contextRef="#ctx0" brushRef="#br1" timeOffset="23696.5519">12002 5684 43,'0'0'34,"1"19"2,-1-19-1,26 11-11,-8-19-19,11-1-1,2-9 0,5 1 0,-3-7 0,-2 1-2,-7-4 1,-4 4-2,-10 2 1,-6 5-1,-11 5 0,-7 7 0,-10 8 0,-6 7 0,-7 8-1,-3 8 2,0 7-1,1 8 0,6 3 0,7 0 3,11-3-3,13-5 0,13-8 0,14-10 1,14-11-3,9-16 1,11-10-4,2-16-5,11 1-2,-14-21-16,11 10-8,-18-8-3,-1 12 2,-17-8 13,-1 23 15,-18 3 6,-9 7 7,-5 15 15,0 0 12,-15 24 1,-2-6 1,8 15-13,-9-10-12,9 11-2,-1-4-3,5 4 0,1-3-2,4-1 4,0-4-5,2-6 3,-1-5-2,3-4 2,-4-11-3,0 0 0,15-26 0,-9 6-3,0-8 3,3-3-3,-1-7 3,2 0-3,1-2 3,1 5-1,1 0 1,3 6 0,2 4 0,1 5 0,1 6 0,3 8-1,-1 6 1,1 4 0,-1 3-1,-1 3 0,-3 4 1,-2 2-1,-2 2 0,-6 1 0,-4 2 0,-2 0 0,-6 2 0,-3 1 0,-2-1 0,-2-1 0,0-2 0,0-4 1,2-3-1,9-13 0,0 0 0,0 0 0,-1-17 0,10-3 0,3-8 1,2-3-1,0-4 1,0-1-1,-2 1 1,0 2-1,-3 5 1,-1 3-1,-1 6 1,1 6-1,-8 13 0,20-14 0,-6 13 1,2 2-1,4 0 0,3 2 0,3-2 0,0 0 0,-2-1 0,2 0 1,-5 0-1,-4 0 0,-6 0 0,-11 0 1,0 0-1,0 15 0,-11-2 0,-5 5-1,-5 8 1,0 5 0,0 6 0,-1 2-1,6 3 1,3 2 0,8-1 0,7-8 2,8-5-2,9-11 3,6-11-3,4-9 0,5-9 1,0-11-1,-2-8 0,-3-6-1,-6-3 1,-7-1-2,-8 2 2,-6 3 0,-9-2-1,-5 6 1,-6 5 0,0 4 0,-2 6 0,4 5 0,4 3-1,12 7 1,0 0 0,0 0 1,30-7-1,-5 6 0,9-1 1,3 4-1,3 1 0,-1 2 1,-5 8-1,-2 6 0,-10 6 0,-7 8 1,-7 3-1,-9 2 0,-7 3-1,-3 0 1,-2-7 0,-1-3 0,4-10 0,3-11 0,7-10 1,-1-11-1,9-11 1,2-10 0,1-3 0,3-8 0,-1-1 1,2 3-1,-4-1 0,4 4 1,-1 5-1,3 3 0,4 3-1,5 3 0,7 3-3,0-6-7,17 15-9,-14-19-5,18 19-6,-17-18-4,18 12-7,-13-9 1,9 8 0</inkml:trace>
  <inkml:trace contextRef="#ctx0" brushRef="#br1" timeOffset="24445.3567">14391 4848 78,'0'0'37,"0"0"0,-16 14 0,15 8-33,-3 11-1,3 12 0,-2 8 0,4 13 0,-3 5 1,2 7-2,-1-5 2,0 0-2,-2-8 0,3-9 0,-2-11-1,2-9 0,0-13 0,2-9-1,-2-14 1,0 0 0,15-26 0,-5 2-1,0-7 1,3-5-1,2-4 0,1-2 0,3 4 1,-1 4-1,3 6 0,-1 7 0,1 11 0,2 9 0,-2 8 0,-3 10 0,-2 7 0,-3 5 0,-6 6 0,-6 0 0,-5 1 0,-9-1 0,-4-3 0,-5-6-1,-4-2 0,-1-9-1,4-5-2,0-14-3,23 4-10,-24-21-7,33 8-6,-7-18-7,23 4-1,-1-11 2</inkml:trace>
  <inkml:trace contextRef="#ctx0" brushRef="#br1" timeOffset="25474.9633">14916 5219 89,'0'0'37,"-11"2"1,0 8 0,-8 0-31,0 6-3,-4 5-1,0 7 1,-1 5-2,0 5 1,4 1-1,2 2 0,4-4-1,7-4 0,6-8 0,7-8 0,7-13-1,8-10 0,6-11 0,6-8 0,0-11 0,3-4 0,-3-4 0,-2 0 0,-8 5 0,-5 6 1,-9 8-1,-7 11 0,-2 14 0,-13 6 0,3 14 0,-3 4 0,3 5 0,1 1-1,7 1 0,9-6 0,8-5-1,7-12-1,12-8 0,3-14-3,8-3 0,-2-12-1,5 1 0,-13-8 0,1 5 2,-12-1 1,-6 9 2,-7 6 2,-10 4 3,-1 13 1,-12 3 1,4 15 0,-7 1 1,3 14-1,0-1-1,2 6-1,2-2 0,4-1 0,1-6-2,4-3 1,4-10 0,-5-16 0,14 3-1,-4-15 0,1-10 0,0-7 0,-1-7 0,0-4-1,-2-4 0,0 0 0,-1 1-1,0 3 2,0 7-2,4 4 0,0 6-1,2 4 2,2 7-2,1 4 2,4 2 0,2 2-1,5 0 1,-1-1 0,4-2 0,0 0 0,-1 0 0,-4 2 0,-4 0 0,-8 4 1,-13 1-1,3 11 0,-15 2 0,-3 3 0,-3 3 1,1-2-1,1 3 2,3-3-2,8-2 1,5-15 0,8 15-1,7-14 0,7-2 0,4-3 0,2 0-2,4-2 2,-3 4-2,-2 2 3,-5 5 0,-5 9 0,-11 7 1,-6 9-2,-9 7 3,-8 6-3,-7 5 2,-5 0-2,1 1-1,-2-8-1,10 0-5,-4-22-7,22 8-9,-9-31-4,27 8-4,-8-26-6,21-3-4,4-18 2</inkml:trace>
  <inkml:trace contextRef="#ctx0" brushRef="#br1" timeOffset="26660.5709">16848 4847 71,'-16'4'39,"-10"0"-2,-2 17 2,-13-1-32,2 15-2,-8 4 1,0 9-2,3 0 0,5 1-1,5-4 1,16-4-3,11-11 3,17-10-3,13-14 0,12-9-1,8-12-2,8-7 4,3-7-3,-4-4 1,-3-4-2,-8 0 2,-7 1-2,-7 4 3,-9 5-1,-9 5-1,-6 7 2,-1 15-1,-12-5 1,1 16 0,-4 9 0,0 5 0,2 4 0,4 1 0,3-1 1,11-6-1,7-8-1,10-12 1,12-10 0,8-9-2,4-9 1,4-4 0,-3-2-1,-4 2 0,-7 4 2,-6 5-3,-11 8 2,-19 12 0,0 0 0,1 29 0,-14-1 0,-3 3 1,-3 6 0,0 1 0,2-1 0,4-5 0,3-8 0,6-9-1,4-15 2,0 0-2,17-18-1,-4-9 0,2-7 0,1-6 1,0-7-2,0 1 2,-3 1-1,0 5 1,-4 5 0,-1 8 0,2 7 1,-2 7-1,2 9 0,2 6 0,2 6 0,2 4 0,1 2 0,3 1 0,1 0 0,0-3 1,1-1-2,0-7 1,1-4 0,2-7 1,-2-7-2,3-4 2,-1-4-1,-1-4 0,-2-2 0,-4 0 0,-3 3 1,-6 1-1,-2 4 0,-8 2 0,-5 0 0,-2 7 0,-6 0 1,-2 4-1,-3 6 0,-2 9 0,-2 6 1,-2 10-1,0 12 0,-1 7 1,2 8 0,4 3 0,4-1-1,7-5 1,8-4-1,10-14 0,12-14 0,12-12-1,12-15-1,10-14-3,16-4-6,-3-21-5,20 11-6,-17-26-7,20 17-2,-21-20-4,13 14-7,-10-2 3</inkml:trace>
  <inkml:trace contextRef="#ctx0" brushRef="#br1" timeOffset="27471.7761">18468 4661 55,'0'0'38,"0"-20"-1,0 20 0,0-16-26,0 16-4,0 0-1,-10 24-1,-1-4-2,0 10 0,-3 2-1,0 5 0,-1-3-1,4-3 1,2-6-1,6-4 0,3-21 0,0 0 0,18-5 0,-3-14-1,3-8 1,3-4 0,-1-6 0,2-1 0,-1-1 0,-1 3-1,-4 5 1,-2 8 0,-5 5-1,-9 18 1,12-9 0,-10 21-1,-2 11 0,-1 6 1,0 7-1,0 3-1,3 5 0,3-3-1,5 0-4,2-18-5,20 7-10,-13-27-7,24 10-3,-15-23-7,15 0-2,-8-15 2</inkml:trace>
  <inkml:trace contextRef="#ctx0" brushRef="#br1" timeOffset="28329.7816">18857 4688 85,'-7'13'39,"-3"-9"-1,13 12-2,-3-16-33,20-1-1,1-10 0,6 1 0,2-7 0,3-1-1,-1-2 0,-2-2 0,-6 0 1,-6 2-1,-12 5 0,-6 4 0,1 11 0,-26-9-1,0 12 1,-2 7 0,-6 9-1,-1 7 1,-1 8-1,4 8 1,4 5-1,8 1 0,10 0 1,11-3-1,14-8-1,11-8 1,16-12-2,8-13 0,10-10-1,2-15-3,7-2-1,-7-14-2,2 4-1,-15-12 2,-5 7 0,-17-4 3,-8 6 3,-10 6 4,-16 0 2,-3 11 4,-14 0 1,7 16-1,-11 1 0,8 16-2,-7 2 0,7 13-2,-1 4-2,2 9 1,4 2-2,5-1 1,3-1-1,6-6 0,4-6-1,8-11 1,4-10-1,7-11 1,3-13-1,2-7 1,2-7-1,-2-4 0,-1-6 1,-3 0-1,-4 3 0,-4 3 0,-5 8 0,-3 7-1,-7 18 1,0 0 0,0 0-1,-5 35 1,-1 7-1,-4 12 1,-1 14-1,-4 11 2,-2 4 0,-1 4 0,-2 2 0,-2-7 0,-1-7 1,-1-11-1,-1-14 2,0-14-3,1-17 1,-1-15-1,2-17 0,4-11-1,3-13 0,5-14-1,6-4-4,3-12-1,16 9-9,-7-17-7,25 21-6,-12-17-3,23 17-8,-8-6 1,16 9 2</inkml:trace>
  <inkml:trace contextRef="#ctx0" brushRef="#br1" timeOffset="28594.9833">19893 4101 94,'-17'8'40,"-5"8"0,5 22 0,-16 8-35,12 6-3,1 3 1,4 8-1,1 0-1,6-2-1,4-2 0,5-6-2,6-4-1,0-13-3,11 2-5,-11-26-11,23 10-5,-16-27-5,13 5-6,-10-18 0,8-1 1</inkml:trace>
  <inkml:trace contextRef="#ctx0" brushRef="#br1" timeOffset="28766.5844">19928 4525 89,'-4'-15'38,"4"15"0,-6 11 1,6 10-31,-6 8-6,0 8 1,-1 3-2,1 4-1,0-2 0,4-4-1,3-5-2,-1-14-4,15 3-14,-15-22-5,23-11-5,-13-14-6,10-1-2,-7-16 3</inkml:trace>
  <inkml:trace contextRef="#ctx0" brushRef="#br1" timeOffset="28906.9853">19968 4383 86,'-11'-33'36,"-7"0"0,10 16-1,-2 10-35,10 7-20,0 0-15,11 8-1,16 10-2,2-7 0</inkml:trace>
  <inkml:trace contextRef="#ctx0" brushRef="#br1" timeOffset="29421.7886">20371 4473 99,'-20'4'38,"-13"-8"3,6 12-13,-6-6-24,4 11 1,-1 2-2,7 10 0,2 2-1,7 3 0,7-1-1,10-5 0,9-3 0,7-7 0,7-10-1,4-7 1,4-10-1,1-7 1,-1-4-1,-5 0 0,-2-4 0,-5 2 0,-6 4 0,-3 5-1,-13 17 1,10-6 0,-12 19-1,-4 14 1,-5 14-1,-3 9 1,-4 14-1,-2 10 1,-1 4-1,1 2 1,-1-3 2,5-8-2,2-7 2,2-12-1,3-14 0,2-14 0,7-22 1,-11 1-3,7-17-1,0-11 3,1-9-3,1-10 0,3-7 0,3-5 1,4 0-3,1 0 1,8 4-2,-2-6-7,17 21-9,-15-14-5,25 24-3,-16-9-8,15 12-1,-6-7 1</inkml:trace>
  <inkml:trace contextRef="#ctx0" brushRef="#br1" timeOffset="29608.9898">20686 4453 98,'-11'33'38,"-8"-11"3,7 13-2,-3 0-36,-2 2 0,3-1-1,4 1-1,3-5-2,5-7 0,9-3-6,-7-22-11,25 5-6,-16-27-6,18 8-5,-12-22-5,8 2 1</inkml:trace>
  <inkml:trace contextRef="#ctx0" brushRef="#br1" timeOffset="29764.9908">20652 4167 90,'-21'-39'38,"9"16"0,-5-1 0,12 10-27,4 4-14,5-8-4,18 15-14,-12-19-8,19 13-7,-7-8-3,12 11 2</inkml:trace>
  <inkml:trace contextRef="#ctx0" brushRef="#br1" timeOffset="30186.1935">20807 4046 103,'-13'30'39,"7"17"0,-9-4-3,7 10-32,2 3-1,5 0 0,0 2-1,6-3-1,-1-4 0,5-4 0,-1-9-1,1-9 0,-3-8 1,2-10-1,-8-11 1,15-8-1,-6-9 1,-1-8-1,2-6 0,2-8 0,2-1 0,2 1 0,1 3 0,0 4 1,-1 5-2,0 9 2,2 8-1,-4 11 0,-3 7 0,-1 10 1,-4 6-1,-2 8-1,-4 4 1,-2 6 0,-4 3-1,-1-1 0,-2 0 1,-2-8-2,3-2 1,-1-11-1,4-8-2,5-15-1,0 0-3,-1-38-7,20 16-8,-18-29-5,20 9-5,-10-22-5,10 0 1,-5-16 2</inkml:trace>
  <inkml:trace contextRef="#ctx0" brushRef="#br1" timeOffset="30420.195">21267 3901 103,'0'31'41,"-14"-3"1,8 15-2,-18 3-35,12 0-3,1 2 0,0 5-1,1 2 0,1 1-2,0 1 0,2-4-1,3-2-1,-2-9-5,12 10-9,-13-31-7,22 11-6,-15-32-2,17 6-9,-5-19 2,9-3 1</inkml:trace>
  <inkml:trace contextRef="#ctx0" brushRef="#br1" timeOffset="30763.3972">21270 4481 107,'0'0'40,"1"15"0,6-29-10,12 6-26,4-8-1,5-4 0,0-4-1,1-3-1,-3-3 0,-6 1 0,-7 2-1,-9 4 1,-8 9-1,-11 9 0,-11 10 1,-6 13-1,-5 8 1,0 11-1,1 5 1,8 3-1,8-4 1,14-4-1,16-11 0,13-13-3,17-7-4,4-23-9,28 7-7,-13-28-7,21 11-3,-16-17-6,6 6-3,-14-4 2</inkml:trace>
  <inkml:trace contextRef="#ctx0" brushRef="#br1" timeOffset="31574.6024">6227 11417 71,'16'0'39,"-4"1"-2,1 13 1,-4 6-34,0 11-1,-4 9 0,1 16 1,-6 7-3,0 10 0,-1 4-1,-2-2-3,6 1-4,-8-20-19,15-3-11,-1-25-2,7-14 0,-2-24 1</inkml:trace>
  <inkml:trace contextRef="#ctx0" brushRef="#br1" timeOffset="32073.8056">6049 11612 82,'-14'-1'39,"14"1"0,12-25-2,15 0-32,12-9-1,9-2 0,8-5-1,5 1-1,2 3 0,-3 10 0,-6 10-1,-7 10 0,-10 14-1,-8 13 1,-7 13 0,-8 10 0,-6 10-1,-5 9 1,-3 4-1,-2 2 0,-3-2-1,2-5 1,-1-8 0,2-9-1,1-10 1,2-15-2,-1-19 2,14-2 0,-4-15 0,3-10 1,0-6-1,1-4 2,0-2-1,0 3 1,-3 5-1,0 6 0,-2 10 0,-9 15 1,17 4-1,-9 13-3,2 9 1,0 5 0,4 6-1,2-2-2,6 6-1,-2-15-7,16 5-11,-13-27-4,18 5-4,-14-23-4,10-3-5,-6-17 3</inkml:trace>
  <inkml:trace contextRef="#ctx0" brushRef="#br1" timeOffset="32432.6079">7036 11693 89,'-16'20'38,"12"4"1,1-10 0,15-4-36,5-14-1,14-9 0,6-10 0,7-7 1,2-10-2,1-1 1,-6-3-1,-6 6 0,-11 2 0,-12 9-1,-13 8 1,-12 12-1,-14 14 0,-6 12 0,-6 12 1,-3 11 1,1 8-1,7 4-1,6 0 1,11-4-1,14-9 0,17-12-1,16-14-3,14-23-8,29-1-10,-7-28-4,31 6-5,-9-21-4,20 2-5,-4-12 1</inkml:trace>
  <inkml:trace contextRef="#ctx0" brushRef="#br1" timeOffset="33025.4116">8172 11134 75,'0'0'38,"0"-14"0,0 14 1,-4 15-33,4 7-1,-4 7-2,3 10 0,-1 7-1,4 8 1,0-1-2,6 1 1,4-6 0,4-6-1,4-11 0,4-10 0,5-15 0,4-11 0,0-13 0,1-11-1,-1-8 1,-2-8-1,-4-3 1,-4-3-1,-5 3-1,-7 0 0,-2 8-1,-6 3-2,2 13-2,-9-3-6,4 27-12,1-18-5,10 22-6,-11-4-3,11 12 0</inkml:trace>
  <inkml:trace contextRef="#ctx0" brushRef="#br1" timeOffset="33680.6159">8719 11187 78,'-1'16'39,"1"-16"-1,-4 16 1,4-16-34,11 7-1,-1-9 0,6-5-2,3-5 0,4-3-1,0-3 0,2-2 0,-7-1 0,-2 1 0,-6 1-1,-8 3 1,-6 4-1,4 12 1,-24-8-1,4 13 0,-2 5 0,-2 9 1,-3 6 0,4 6-1,1 3 1,7 3 0,6-4 0,7-3 0,11-7 0,11-7 0,12-11-1,9-10 0,11-7 1,4-8-1,5-3 0,-1 0 0,-4 0 1,-7 1-1,-8 5 0,-9 5 0,-12 5 0,-10 5 0,-10 2 0,-3 14 0,-9 1 0,0 4 0,-5 3-1,1 2 1,1 2 0,2-4 0,5-4 1,5-5-1,3-13 0,0 0 0,20-17 1,-7-5-1,5-5 1,-1-3-1,1-2 0,-3 0 0,-1 3 1,-4 3-2,-2 8 1,-1-1-1,0 7-1,1-3-1,4 2-2,-2-7-4,18 10-12,-13-22-4,23 10-4,-11-20-4,13 3-5,-4-14 3</inkml:trace>
  <inkml:trace contextRef="#ctx0" brushRef="#br1" timeOffset="33867.8171">9672 10409 89,'-19'28'37,"6"22"1,-6 4 1,9 17-34,-2 4-1,8 10-1,0-2-1,7-2-3,2-4 0,2-11-3,6-3-4,-8-25-16,17 3-6,-13-23-8,7-8-1,-16-10 2</inkml:trace>
  <inkml:trace contextRef="#ctx0" brushRef="#br1" timeOffset="34179.8191">9553 10946 100,'-17'-14'40,"17"14"3,10-12-3,10 4-34,2-6-2,10-1-2,3-4 1,7 3-1,-1 1-1,1 5 0,-4 10 0,-4 9 0,-7 9 0,-7 12 0,-7 7-2,-7 6 0,-5 1 0,-4 1-1,0-3 1,-1-9-3,4-6 0,0-17-5,14-2-7,-11-26-8,24 5-5,-17-27-4,17 4-2,-12-16-4,3-1 3</inkml:trace>
  <inkml:trace contextRef="#ctx0" brushRef="#br1" timeOffset="34304.6199">9899 10612 103,'-19'-2'37,"-2"0"0,21 2-5,-7 10-39,7-10-18,28-4-13,0-3 1,14 8-1,1-8 0</inkml:trace>
  <inkml:trace contextRef="#ctx0" brushRef="#br1" timeOffset="34569.8215">10445 10719 78,'-15'19'40,"-11"-7"0,3 10 2,-10-6-21,4 10-17,1 3 0,6 3-1,3 2-1,10-1-1,8-4-1,10-6-1,12-7-1,10-12-3,18-7-3,1-20-10,26 7-7,-13-23-4,20 9-4,-10-14-6,1 5 0,-10-3 3</inkml:trace>
  <inkml:trace contextRef="#ctx0" brushRef="#br1" timeOffset="34897.4235">10879 10693 96,'-42'26'38,"3"12"3,-9-4-1,9 9-35,-1-4-1,10-2-1,4-5-1,14-6-1,9-13 2,14-8-2,11-13 0,8-12 0,8-7 0,1-7 1,2-4-1,-4-2 0,-6 2 0,-5 2-2,-9 6 2,-5 9-1,-9 10 0,-3 11 0,-7 10 0,-1 11 0,1 9 0,1 3 0,5 5-2,4-3-1,10-2-5,-1-19-10,24 4-6,-14-32-7,27 1-2,-13-26-7,12-6 1,-8-17 1</inkml:trace>
  <inkml:trace contextRef="#ctx0" brushRef="#br1" timeOffset="35084.6248">11261 10173 114,'-12'2'39,"-12"15"1,9 31 2,-7 17-39,2 12 0,5 8-4,4 3 2,8 1-5,1-17-4,21 5-14,-13-32-7,27 0-4,-15-28-5,16-5-4,-5-19 1</inkml:trace>
  <inkml:trace contextRef="#ctx0" brushRef="#br1" timeOffset="36941.0368">11846 10626 81,'12'11'38,"1"-17"0,10-1 1,-10-9-34,17-3-1,1-6-2,3 1 0,-5-4-1,-2 0 0,-9 2-1,-5 4 1,-12 2-1,-8 8 1,-10 2 0,-7 10 0,-7 6 1,-4 12 0,-2 8-1,-1 9 1,5 5 0,6 5 0,7 0 0,11-4-1,14-6 0,12-12 1,15-12-1,15-14-1,12-14 1,7-11-1,7-9 1,1-5-1,-3-2 0,-8 3 0,-9 5 1,-12 4-1,-11 11 0,-11 7 0,-20 14 1,0 0-1,3 11 0,-14 10 0,-4 7 0,3 6 0,-4 5 0,5 4 0,-1 0 0,5-2 0,4-5 0,2-6 0,4-8 0,0-8 1,-3-14-1,12-4 0,-2-12 1,-5-7 0,2-8 0,0-8 0,1-6 0,0-5 0,2-1 0,0 2-1,2 0 2,0 6-2,1 6 2,2 8-2,0 8 1,0 10-2,-1 6 1,1 8 0,0 6-2,3 1 1,0 4-2,1-2 2,3 1-2,1-6 3,0 0-2,2-5 1,-5-1 1,0-1-1,-5-2 1,-3 2 0,-12 0 0,7 10 0,-13 4 0,-3 8 1,-4 7-1,-5 6 0,1 3 1,1 2 0,1-1-1,2-3 1,6-7 0,5-10 0,2-19-1,14 6 1,1-21-1,4-9 0,3-9 1,3-7-1,-2-5 1,-1-3-1,-3 1 1,-6 3-1,-3 6 2,-6 8-2,-3 6 1,1 9-1,-2 15 1,0 0-1,0 0-1,0 0 1,12 12 0,0-2 0,5-1 0,5-5 0,4 0 0,3-5 0,0-2 0,2 0 0,-7-1 0,1 2 0,-10 2-1,-4 5 1,-10 5-1,-5 7 1,-7 7-1,-5 7 1,-1 6-1,-4 5 1,2 2 0,1 0 0,5-4 0,6-3 0,8-9 0,6-11 0,8-12 0,9-11 0,3-13 0,3-9 0,2-8-1,-6-6 1,-2-1 0,-8-2-1,-8 2 2,-8 3-3,-5 7 2,-5 7 0,-5 5 1,2 7-1,-2 5 1,15 9-2,-13-4 1,13 4 1,0 0 0,21 9-1,-1-7 0,3 0 0,6 2 0,0 1 2,-1 5-3,1 3 2,-6 8-2,-5 7 1,-5 8-1,-6 4 2,-7 3-1,-2 0 0,-5-2 0,-1-5 0,0-8 1,2-7-1,6-21 1,0 0-1,0 0 1,4-33 0,4 0 0,4-5-1,0-4 1,-1-3-1,1 0 2,-2 6-2,0 3 2,-1 5-2,1 4 0,3 4 0,4 1-2,6-1-1,10 4-2,1-13-5,18 15-6,-12-21-5,25 21-6,-17-21-3,20 20-2,-18-9-7,10 7 1</inkml:trace>
  <inkml:trace contextRef="#ctx0" brushRef="#br1" timeOffset="37783.4422">14497 9458 66,'-17'-8'38,"6"23"0,-6 8 1,3 22-28,-6 1-3,9 18 0,-4 4-3,7 12 1,-1 3-2,7 3 1,3-6-3,6-3 0,3-12-2,2-8 1,3-12-2,3-13 2,-1-11-1,0-12 0,0-10 0,-3-9-1,-2-10 2,-2-5 0,-1-7 0,-2-2-1,1-5 1,4-3-1,0 1 0,2 4 1,4 6-1,0 5 0,2 9 0,1 10 0,-3 12 0,-4 11 0,-5 11 0,-4 8 0,-6 8 0,-7 0 0,-7 2 0,-6-2 0,-5-4-1,-2-9 0,1-8-1,-1-11 0,6-11-1,2-13-4,14-3-2,-5-22-11,27 11-6,-11-22-3,21 12-5,-4-12-6,11 9 3</inkml:trace>
  <inkml:trace contextRef="#ctx0" brushRef="#br1" timeOffset="38828.6489">15142 9974 79,'-14'-3'39,"-11"-8"-2,3 8 2,-9-6-32,3 12-1,-9-2 0,4 11-1,-5 7-1,2 10 0,1 5-1,4 8 0,3 2-1,8 1-1,7-4 0,11-4 0,8-9-2,13-11 1,10-14 1,11-13-1,8-14-1,4-10 1,1-8 1,-3-7-2,-5-1 2,-9 0-2,-9 3 1,-12 6 0,-12 9 0,-7 8 0,-9 11 0,-4 10 0,-4 10 0,0 6 0,4 9 0,4 3 0,9 0 1,8-2-1,10-5 0,8-5 0,9-8 0,4-5 0,4-8 0,1-4 0,-2-2 1,-7 3-1,-4 0 0,-8 7 0,-5 5 0,-14-1 0,7 25 0,-10-2 0,-5 7 0,2 0 0,-3 1 0,4-2 0,-1-5 0,6-5 1,0-19-1,0 0 0,21-8 0,-7-14 0,2-8 0,0-7 0,3-4 0,-3-3 0,-1 0 0,-3 5 0,-3 3 0,-2 7 0,-2 6 0,-2 5 0,2 4 0,1 2 0,-6 12 1,24-14-1,-3 6 0,7-2 0,6 0 0,6-2 0,3 0 1,-2 2-1,-3 2 0,-5 1 0,-10 5 1,-8 4-1,-15-2 0,-4 15 0,-12-2 1,-2 2-1,-3 1 0,1 1 0,4-1 1,5-1-1,6-2 0,5-13 1,15 16-1,2-12 0,7-4 0,2 0 0,2 0 1,0 1 0,-4 5-1,-5 4 1,-7 7 1,-7 9-1,-10 7 0,-6 5 0,-10 6-1,-7 1 0,-3-1-1,1-2-2,2-5-2,0-16-6,22 6-6,-10-29-8,30 8-4,-10-29-2,27 6-5,-3-24-5,19-4 2</inkml:trace>
  <inkml:trace contextRef="#ctx0" brushRef="#br1" timeOffset="39889.4557">16782 9670 79,'5'-19'38,"-8"-3"0,-2 10 0,-13 0-30,1 12-2,-10 2-1,-2 13-1,-8 8-1,-3 13 0,-3 7 0,3 11 1,2 1-2,7 3 0,8-4 0,14-6-1,11-10 0,15-14 0,12-14-1,10-16 1,5-13-1,3-7 0,1-10 0,-4-2 0,-7-2 1,-8 2-1,-9 4 0,-10 8 0,-6 6 0,-7 9 0,3 11 0,-21 4 0,7 11 0,1 4 0,2 4 0,4 2 0,7-1 0,5-2 0,9-7 0,9-7 0,6-5 0,7-6 0,3-5 0,3-4 0,-3-1 0,-2 0 0,-4 5 0,-9 6 0,-7 4 0,-6 7 0,-8 9 0,-5 7 0,-5 5 0,-2 3 1,0 2-2,-1-3 1,2-5 0,4-8 0,4-19 0,0 0 0,17-12 0,-2-16 0,2-9 0,4-8 0,-1-3 0,1-3 0,-5 4 0,-2 4 0,-4 10 0,-2 6 0,-1 10 0,-1 6 0,-6 11 1,19 0-1,-3 5 0,5 0 0,7-4 1,5-2-1,7-6 0,2-6 0,4-5 1,-5-4-2,-2-5 1,-8-2 0,-9 2-1,-11 1 1,-9 6 0,-14 5 0,-9 10 0,-7 11 1,-8 12-1,-1 10 1,1 10 0,4 7 0,8 3 0,10 2 0,13-6-2,12-10 0,20-1-7,3-25-6,26 7-8,-6-33-4,32 8-5,-9-27-2,21 4-9,1-14 3</inkml:trace>
  <inkml:trace contextRef="#ctx0" brushRef="#br1" timeOffset="40872.2614">18444 9391 71,'-1'-12'36,"1"12"0,0-20 1,0 20-28,-1-12-2,1 12-2,0 11 0,1 6-1,-4 8 0,5 14-1,-2 4 1,3 12 0,-1 2-2,6 5 1,1-4 0,3-7-1,2-11-1,7-11 1,1-17 0,5-16-1,2-18 0,3-15 0,-1-11 0,1-7-1,-5-8 1,-3-1-1,-8-1 0,-5 5-1,-5 6 1,-6 9-3,-1 12 0,-4 6-3,5 27-6,-5-17-10,18 34-4,-13-17-5,13 36-5,-5-13-4,11 7 3</inkml:trace>
  <inkml:trace contextRef="#ctx0" brushRef="#br1" timeOffset="41979.869">18965 9534 94,'0'0'39,"11"9"0,-3-19-1,12 0-32,0-9-3,7 0 0,1-8-1,-1-1-1,0-2 1,-4 0-1,-7 2 0,-6 3-1,-10 5 1,-7 5 0,-8 8-1,-10 8 1,-5 9-1,-2 10 0,-5 8 0,2 7 1,1 6 0,9 4-1,6-4 1,15-3 1,10-5-1,13-10 1,13-11-2,9-11 1,11-9-1,5-8 1,3-7-1,-1-2 0,-3-2 0,-8 3 0,-10 4 0,-8 5 0,-14 10 0,-16 5 0,6 12 1,-17 7-2,-4 6 1,-2 5 1,0 4-2,-1-1 2,4-1-1,4-4 0,3-6 0,6-11 0,1-11 0,15-5 0,-1-14 0,4-7 0,1-9 0,2-6-1,-4-6 2,0 1-2,-5 1 1,-3 7 0,-3 5-1,-4 5 1,1 9 0,0 7 0,-3 12 0,14-6 0,0 10 1,3-1-1,8 0 1,4-5-1,4-1 0,7-4 1,-2-5-1,0 0 0,-2-1 1,-6 0-1,-8 3 0,-7 4 0,-15 6 1,0 0-1,-13 15 0,-5 1 0,-5 6 0,-2 3 1,2 3-1,5-1 0,6-2 1,6-4-1,9-5 1,9-5-1,9-10 1,5-6-1,5-9 0,3-3 1,0-6-1,1-4 0,-2 0 0,-4 1 0,-5 6 0,-4 6-1,-5 11 1,-15 3 0,12 33-1,-14 4 0,-6 16 1,-6 14 0,-4 18-1,-7 11 1,0 6-2,-3-1 2,1-5-1,2-6 2,3-14-2,2-13 1,4-23 1,5-19-1,11-21 0,0 0 0,-5-32 1,8-5-1,4-8 0,2-13-1,3-7 0,-1-7-2,7-2-3,-9-11-7,15 19-6,-19-14-7,19 27-3,-15-7-5,11 21-5,1 3 0,12 11 5</inkml:trace>
  <inkml:trace contextRef="#ctx0" brushRef="#br1" timeOffset="42494.6723">20904 9046 80,'5'-16'39,"-5"16"-1,-6-12 2,-4 16-27,-17 1-6,4 12-1,-11 3-2,3 5-1,0 2-1,5 1 0,5-1 0,10-2-1,10-6 0,12-5-1,10-9 0,12-2 1,6-4-1,4-3 0,0 1 0,-3 3 0,-6 3 1,-11 6-1,-10 10 1,-13 5-1,-13 6 1,-7 3-1,-4 3 0,-2-2-1,2-3-1,2-8-1,12-1-5,-1-22-8,32 8-8,-8-27-5,25 9-3,-3-20-7,13 1 1,-2-14 1</inkml:trace>
  <inkml:trace contextRef="#ctx0" brushRef="#br1" timeOffset="43056.276">21302 9046 97,'-11'11'37,"-9"-1"2,5 13-1,-4 0-33,4 13 0,-5 0 0,5 5-1,0-3-1,6 0 0,2-8 0,3-2-1,3-12-1,1-16 0,10 1 0,1-17-1,3-10 1,2-5-1,1-7 0,1-5 1,-3-2-1,-1 2 0,-4 4 0,-3 7 0,-2 8 0,-5 5 0,0 19 0,0 0 1,-11 8-1,10 12 0,2 4 0,3 1 1,4 0-1,6-2 0,4-6 1,4-9-1,7-9 0,3-10 0,1-7 1,1-6-1,-3-3 0,0-3 1,-4-1-1,-6 6 1,-6 2-1,-6 7 1,-9 16-1,0 0 0,0 0 0,-13 26 0,5 2 0,2 2-1,4 5-1,2 2 0,9 1-2,5-10-3,19 6-8,-10-28-6,26 13-5,-15-25-5,24 6-3,-9-17-5,3 0 3,-9-8 3</inkml:trace>
  <inkml:trace contextRef="#ctx0" brushRef="#br1" timeOffset="43399.4782">22013 9012 78,'-18'-9'38,"-10"1"0,1 13 0,-9-5-12,6 21-20,-3 2 0,8 9-1,-1 1-1,9 5-1,5-6-1,10-2 0,8-8-1,7-8 0,8-12 0,4-8-1,4-8 0,1-6 1,-1-7-2,-1-3 1,-7-1 0,-3 0 0,-6 7 0,-3 3 0,-8 8 0,-1 13-1,-10-1 1,1 14-1,2 8 1,-4 5-1,7 4 0,-1 0-1,12 1-1,0-10-3,16 4-9,-7-28-6,24 9-6,-13-29-4,26 0-6,-7-17-2,8-5 0</inkml:trace>
  <inkml:trace contextRef="#ctx0" brushRef="#br1" timeOffset="43649.0798">22521 8485 107,'-31'37'41,"0"22"3,-9 2-2,10 12-37,-2 5 0,6 0-1,8-4-1,7-8-2,13-11 0,10-17-3,10-13-2,5-21-4,17-4-11,-12-32-5,22 3-6,-16-28-3,12-2-7,-12-12 0,3-6 2</inkml:trace>
  <inkml:trace contextRef="#ctx0" brushRef="#br1" timeOffset="43820.6809">22773 8435 109,'-16'23'40,"2"28"3,-16 12-1,5 19-35,-3 0-3,5 0-2,6-3-1,1-9-2,10-8-4,-3-19-12,19 1-8,-16-32-3,17 7-7,-11-19-4,0 0-3,-15-24 3</inkml:trace>
  <inkml:trace contextRef="#ctx0" brushRef="#br1" timeOffset="45474.2909">8319 12004 52,'4'-12'35,"-5"-1"0,1 13 0,-7-13-30,7 13-1,0 0 2,-8 16-1,-2-3-1,9 9 0,-3 6 0,7 12-1,2 6 0,6 11-1,3 7-1,4 8 0,0 3-1,1 4 0,-2-2 0,-3-3 0,-5-8 1,-1-7-2,-4-14 2,-2-9 1,-2-12-1,0-13 0,0-11 0,0-19 0,1-8-1,0-10 1,3-7-1,-1-5 0,3-7 1,5 0 0,0 3 0,3 6 0,2 7-1,3 10 2,0 11-2,3 10 1,0 11-1,2 12 1,-2 8-2,-4 7 0,-2 5 1,-5 3-1,-8 3 2,-5 3-2,-8-1 1,-10-2-1,-6-5 2,-1-7-1,-5-5 0,2-9 0,4-10-1,2-14-2,13-5-3,2-21-9,22 11-10,-9-22-4,26 14-6,-6-12-4,16 8 0</inkml:trace>
  <inkml:trace contextRef="#ctx0" brushRef="#br1" timeOffset="45895.4942">9036 12297 67,'14'1'38,"-14"-1"-1,-7 18 3,-8-6-33,6 13 0,-10 2-2,6 11-2,-5 1 0,5 4-1,4-3 0,5 0-1,6-9 1,8-8-2,9-15 0,7-13 1,9-14-1,5-10 2,1-10-1,2-7 0,-2-2 0,-7 1 0,-5 6-1,-7 4 2,-8 10-2,-7 10 0,-7 17 0,0 0 0,-7 14 0,0 8 1,3 6-2,0 7 2,7 0-3,4-5 0,6-5-2,6-17-3,13-3-10,-5-35-9,21 2-2,-15-35-6,16-3-5,-7-17 2</inkml:trace>
  <inkml:trace contextRef="#ctx0" brushRef="#br1" timeOffset="46051.4952">9730 11681 69,'-11'-11'38,"1"25"1,-5 12 0,11 26-31,-6 8-2,12 16-3,-1 8-3,3 1-6,11 9-12,-6-20-21,8-3 1,-5-18-1,3-11 1</inkml:trace>
  <inkml:trace contextRef="#ctx0" brushRef="#br1" timeOffset="46223.0963">9690 12175 89,'-14'-31'41,"-1"-6"0,15 9-2,3-5-35,15 0-3,14 9-8,-2-10-13,26 19-7,-10-13-3,21 14-10,-2-3-1,12 8 0</inkml:trace>
  <inkml:trace contextRef="#ctx0" brushRef="#br1" timeOffset="46893.9006">10936 11429 74,'3'-16'38,"-9"4"0,6 12 0,-10 21-33,8 9-1,0 11 0,4 16 1,-1 11-2,5 13 0,2 3 0,3 6-1,1-5 0,1-4-1,-1-12 0,-1-11-2,0-14 1,-1-16 1,1-14 0,-11-14-1,16-23 0,-9-6 0,-3-10 1,-1-5-1,-1-5 0,0-2 0,2 4 0,-1 4-1,4 8 1,4 9 0,3 10 0,5 9 0,3 9 0,3 10 0,-3 5 0,0 8 0,-6 3 0,-6 3 0,-6 1 0,-8 2 0,-10-1 0,-5-3 0,-5-4 0,-5-7-1,4-5-1,-2-10-1,8-2-4,-2-21-7,21 19-10,-9-36-5,22 17-4,-3-14-7,14 5 2</inkml:trace>
  <inkml:trace contextRef="#ctx0" brushRef="#br1" timeOffset="47112.302">11430 11781 82,'19'1'40,"-19"-1"-1,17 12 0,-16 3-35,3 10 0,0 6-2,-1 8-1,1 1 0,2 5-1,2-2-1,0-7-1,5-3-3,-7-20-7,19 2-13,-18-30-4,15-1-9,-8-19-1,5-2 0</inkml:trace>
  <inkml:trace contextRef="#ctx0" brushRef="#br1" timeOffset="47268.303">11517 11598 90,'-22'-9'41,"-3"-1"-1,15 12-2,10-2-36,0 0-3,16 4-5,5-11-4,23 14-16,-12-13-6,18 9-6,-5-4-2,9 7 2</inkml:trace>
  <inkml:trace contextRef="#ctx0" brushRef="#br1" timeOffset="47736.306">11893 11656 73,'-20'7'38,"3"8"3,-10-2-2,8 12-33,-6 2 2,9 11-4,-1 1 2,5 8-4,3-4 1,5-3-2,6-11 2,7-9-1,2-15-1,9-14 0,2-15 0,6-12 0,-1-9-1,0-6 2,0 2-2,-6 2 1,-1 6-1,-8 9 1,-1 12-2,-11 20 3,0 0-2,3 38-3,-5 12 3,0 17-1,-2 18 0,2 14 1,1 12 0,-1 2-3,0-2 2,1-5 1,-4-11-1,1-9 1,-6-22 0,0-12-1,-3-22 0,-1-12 1,0-20 0,2-13 0,1-16 0,3-17 0,6-13-1,3-15 0,6-9-1,3-10-4,11 11-7,-11-13-9,20 28-5,-18-6-4,21 25-7,-10 7-1,11 20 0</inkml:trace>
  <inkml:trace contextRef="#ctx0" brushRef="#br1" timeOffset="48594.3115">12760 11653 78,'0'0'41,"4"-14"-3,12 9 3,-6-5-38,15-4 0,4-5-1,6-1-1,-2-5 1,2-1-2,-5-3 1,-4 4 0,-9-1 0,-6 7 0,-10 3-1,-1 16 1,-27-8-1,2 16 1,-8 9-1,-4 8 1,-2 9 0,3 5 2,3 5-2,11 3 2,11-2-2,12-3 0,14-9 0,14-8-2,13-13 2,11-10 0,7-13-1,3-12-1,-1-10 1,-3-5 1,-4-4-1,-9-2 1,-8 1-1,-11 5-1,-10 5 2,-7 8-1,-9 9 0,-1 16 1,-15 3-1,0 15 0,-3 12 1,-1 7 1,0 7-2,1 3 2,3 0-2,4-4 0,5-7 1,6-10-2,7-14 2,8-12-1,6-14 0,8-11-1,4-11 1,2-6 0,1-6 0,1 1 1,-4 4-1,-4 6-2,-7 12 2,-7 11 0,-15 14 0,10 14 0,-13 11-1,-3 7 1,0 7-1,3-2 1,7 0-3,6-10-1,13-6-5,0-23-6,28 4-8,-13-30-6,25 7-1,-16-22-8,10 5 0,-13-7 1</inkml:trace>
  <inkml:trace contextRef="#ctx0" brushRef="#br1" timeOffset="49233.9156">13923 11372 79,'-33'8'39,"3"17"-1,-9-5 2,10 18-30,-4-5-4,12 6-1,7-2-2,10 0 0,10-5 0,9-4-1,9-9 0,8-7 0,4-11-1,4-9-3,1-9 1,-1-10-1,-4-6 1,-6-5-1,-6-3 0,-8-1 0,-6 0 1,-9 5 1,-5 4 0,-4 6 0,-2 9 0,-2 4 0,2 7 0,10 7 0,0 0 1,0 0-1,0 0 1,28 7-1,-2-8 1,7-2 0,4-2 0,3-2-1,-1 0 1,-4 0 0,-4 0 0,-7 4 0,-7 3-1,-17 0 1,10 17-1,-16 1 0,-7 8 0,-2 4 1,-4 5-1,3 5 0,0-2 0,7-3 1,4-5-1,9-8 1,9-11 0,8-14-1,9-12 1,6-11-1,5-10 0,2-5 0,1-6 0,-5 1 0,-4 5 0,-6 6 0,-8 11 0,-7 14 0,-14 10 1,2 15-2,-9 9 1,1 5-2,0 6 0,3 0-1,6 3-3,2-15-5,18 6-6,-8-28-7,30 8-4,-13-26-2,23 2-7,-11-15 0,8-1 1</inkml:trace>
  <inkml:trace contextRef="#ctx0" brushRef="#br1" timeOffset="49748.7189">14992 11206 90,'-22'7'38,"-14"0"2,8 15 0,-16 1-34,16 5-2,4 2-2,7 3 1,5-3-1,11-3 0,7-9-1,7-6 0,7-11 0,6-8-1,3-8 0,1-8 0,-1-4 0,-3-1 0,-2-1 1,-6 3-1,-5 6 0,-5 8 0,-8 12 0,0 0-1,-5 25 1,-2 10 0,-3 12-1,-3 13 2,2 13-1,-3 5-1,1 4 2,-1 0-2,2-7 2,0-8-2,1-14 3,3-14-4,-1-19 3,9-20-1,0 0 0,-8-34 1,8-5-1,3-9 3,2-7-3,0-2 1,1 1-1,0 6 1,0 2-1,1 6 1,2 6-1,5 3-2,6 3 1,4-4-1,9 2-2,0-10-3,14 8-6,-12-19-6,21 14-7,-21-24-3,15 17-2,-19-13-6,4 9 1</inkml:trace>
  <inkml:trace contextRef="#ctx0" brushRef="#br1" timeOffset="50060.7203">15373 10910 6,'18'-34'16,"-21"-6"7,12 25 6,-24-3 2,15 18 7,-26 17 3,14 14-2,-7 7-35,2 11-2,-2 7 1,3 10-2,2 0 1,6-2-2,2-6 1,5-6-1,4-11 1,4-9 0,3-14-1,5-12 1,0-15-1,2-9 0,2-6 0,-2-6 0,1-1 0,-3 0 0,0 5 0,-4 7 0,2 12 1,-13 7-1,14 18 0,-8 5-1,0 8-2,-1 3 0,7 8-6,-6-12-5,19 10-5,-8-28-7,27 11-3,-10-28-3,28 1-8,-2-17 1</inkml:trace>
  <inkml:trace contextRef="#ctx0" brushRef="#br1" timeOffset="50481.9235">16517 10592 96,'-8'-18'41,"-8"11"1,7 25-3,-5 13-35,5 16-1,1 17-2,3 9-1,1 12-1,3 3-1,4 1 1,0-6 0,6-8-1,1-10-2,5-12 0,-3-18-3,14 0-12,-26-35-6,32 9-4,-25-27-6,7-3-4,-14-13 2</inkml:trace>
  <inkml:trace contextRef="#ctx0" brushRef="#br1" timeOffset="50918.7262">16312 11097 86,'-22'8'39,"3"-4"1,17 10 1,2-14-31,29 3-7,10-14-1,14-4 0,10-8 0,7-2 1,5-1-1,-3 1 1,-6 3-1,-9 4 1,-13 5-1,-13 7 1,-13 7-3,-18-1 1,-4 21-2,-11-1 0,-6 6 1,-1 7-2,-1 6 2,2 3-2,5 3 2,7-2-1,11-1 1,11-9 1,10-9-1,11-11 1,7-14-1,7-14 0,3-11 0,-2-8 1,-7-7-1,-8-2-1,-11-4 2,-12 3 0,-13 4-1,-14 6 0,-6 7-3,-9 5 0,4 15-8,-10-4-6,20 21-8,-14-11-6,27 20-1,-6-13-9,21 8 1</inkml:trace>
  <inkml:trace contextRef="#ctx0" brushRef="#br1" timeOffset="51417.9295">17986 10699 92,'-12'-10'39,"-12"3"1,3 16-2,-6 5-33,-2 10-1,-4 6-1,3 2-1,4 3-1,7-3 0,7-3 0,12-6 0,11-7 0,11-4 0,10-8 0,8 0 0,3-3 0,-1 3 0,-2 3 0,-8 5-2,-9 7 0,-12 7 0,-16 5 0,-10 4-1,-7 3 1,-3-4-2,-2-1 0,1-9-2,15 1-9,-6-25-7,33 7-7,-8-25-2,25 1-7,0-15-3,11 0 3</inkml:trace>
  <inkml:trace contextRef="#ctx0" brushRef="#br1" timeOffset="51776.7313">18255 10926 98,'2'10'40,"-2"-10"-1,21 0 0,-1-6-34,10-7-3,5-7 1,6-1-1,0-5 0,1-1-1,-8 0 1,-6-1-1,-10-1 1,-9 3-1,-13 0 0,-8 6-1,-9 2 1,-7 7-1,-7 10 0,-2 10 0,-2 10 1,3 14-1,3 8 1,8 8-1,8 4 0,13-3-1,12-1 0,14-11-2,16-10 1,12-15-6,21-3-4,-2-28-10,21 8-3,-20-25-2,17 10-6,-15-15-5,-2 3 0</inkml:trace>
  <inkml:trace contextRef="#ctx0" brushRef="#br1" timeOffset="52166.7342">18952 10768 87,'-9'15'39,"14"4"0,-5-19 1,24 4-22,-3-15-15,7-6-1,1-8 0,1-4-1,-1-5 0,-3-4 0,-5-3-1,-8 1 0,-8 2 0,-10 3 0,-8 6 0,-8 10 0,-10 12 1,-6 14 0,-7 17 0,0 14 1,-1 13 0,7 10 1,5 6-1,13 1 1,16-7-1,13-7-1,19-16-1,11-16 0,16-13-3,7-17-5,17-1-6,-11-23-7,18 14-6,-22-20-5,9 19-2,-19-8-7,1 11 2</inkml:trace>
  <inkml:trace contextRef="#ctx0" brushRef="#br1" timeOffset="52307.1349">19593 10879 124,'-14'10'41,"9"2"1,-5-17-5,10 5-45,2-17-13,-10-13-6,19 17-5,-17-15-5,15 12-5,-3-7 0</inkml:trace>
  <inkml:trace contextRef="#ctx0" brushRef="#br1" timeOffset="53773.5447">19621 18461 41,'0'0'40,"0"0"3,0 0-2,0 0-29,0 0-7,0 0 1,0 0-2,65-65 0,-65 65-4,82-81 0,-32 31 0,1-6-1,4-1 1,-25 23 1,79-83-1,-15 6-1,-15 15 4,-29 21-2,-50 75 1,0 0-1,12-47 0,-12 47-2,0 0 3,-63 52-1,63-52-2,-62 92 2,33-39-3,0 1 3,10-2-2,6-6 1,13-46-1,6 74-1,-6-74-3,57 49-15,-57-49-2,96 22-7,-37-22-3,-13-20-9,108-42-1</inkml:trace>
  <inkml:trace contextRef="#ctx0" brushRef="#br1" timeOffset="54085.5467">21112 17309 43,'-32'9'37,"5"15"1,-12 8 0,39-32-29,-38 62-2,38-62-3,-50 88 0,28-33-3,-2 3 2,4 4 0,2 0-3,5-2-1,4 0-3,6-6-3,14-1-18,-11-53-5,26 85-10,-26-85-1,55 59 2</inkml:trace>
  <inkml:trace contextRef="#ctx0" brushRef="#br1" timeOffset="54615.9501">21299 18038 44,'0'0'38,"47"-47"2,-47 47-1,0 0-27,0 0-6,0 0-2,0 0 0,-52 43-1,52-43-1,-38 50 0,38-50-1,-34 50-2,34-50 1,-30 50 3,30-50-2,0 0-1,0 0 0,-13 46 1,13-46-1,0 0 1,0 0-1,0 0-1,59-43 1,-59 43 1,0 0-1,52-64-2,-52 64 3,0 0 2,49-65-3,-49 65 3,0 0-2,0 0-1,0 0 1,48-33-1,-48 33 1,0 0-2,0 0 2,0 0-3,51 7 3,-51-7-1,0 0 0,62-14 3,-62 14-2,47-10-1,-47 10 0,47-6 1,-47 6 0,0 0 0,55 19-1,-55-19-3,0 0 2,33 59 0,-33-59-2,11 49 1,-11-49-10,9 46-6,-9-46-9,0 0 0,0 0-6,54 37-8,-54-37 3</inkml:trace>
  <inkml:trace contextRef="#ctx0" brushRef="#br1" timeOffset="54950.7573">21979 17090 53,'16'20'41,"3"-8"-3,15 16 2,2-1-33,12 12-2,0 6 0,7 10-3,-1 6 2,-54-61-2,49 78-1,-23-32 2,-5 9-1,-4 0-2,-8 7 2,-2 4-3,-7 7 2,-7-2-4,-4 3 3,-2-3-4,-1-2-5,-11-6-8,7-3-11,-8-10-1,7-2-8,19-48-4</inkml:trace>
  <inkml:trace contextRef="#ctx0" brushRef="#br1" timeOffset="56706.0496">762 8026 62,'0'0'34,"-6"-16"0,6 16-5,0 0-23,0 0 2,-14-11-3,14 11 1,0 0-2,0 0-1,0 0 0,0 0-1,0 0 0,0 0 0,0 0-1,0 0 1,0 0 0,0 0-1,0 0 0,0 0 1,0 0-1,0 0 0,0 0 0,0 0 0,0 0 0,0 0-1,0 0 1,0 0 0,0 0 1,0 0-1,0 0-1,0 0 1,-9-10 0,9 10 0,0 0-1,1 12 0,3 3 0,0 8-1,1 8 1,1 8-1,-3 11 1,1 7-1,-2 10 1,-2 0 0,-5 0 0,1-3 0,-2-5 0,1-8 1,4-11-2,2-11-1,7-12-2,3-20-6,18 2-12,-12-27-5,19 9-5,-11-16-5,8 4-2,-10-8 1</inkml:trace>
  <inkml:trace contextRef="#ctx0" brushRef="#br1" timeOffset="57158.4525">493 8056 76,'-23'-2'37,"23"2"-2,-22 2 2,22-2-30,-16 5 0,16-5-1,0 12-1,0-12-2,25 5 1,5-5-1,11-9-1,12-4 1,11-3-2,12-4 1,7-5-1,0-1 1,-1 3-3,-9 1 2,-8 10-4,-13 1-3,-1 19-14,-30-11-5,3 17-5,-24-14-7,11 19-2,-11-19 0</inkml:trace>
  <inkml:trace contextRef="#ctx0" brushRef="#br1" timeOffset="57439.2543">1517 7484 82,'-13'13'38,"3"20"-2,-10 11 2,4 18-27,-5 19-9,4 12-1,2 8 1,4 7-1,8-3 0,9-7-2,10-8-3,11-22-8,22-1-12,-2-27-10,16-8-3,1-19-1,6-7 0</inkml:trace>
  <inkml:trace contextRef="#ctx0" brushRef="#br1" timeOffset="57766.8564">1954 8141 89,'-23'11'37,"-10"-1"1,9 10 0,-3-5-32,11 4-2,3-4-1,12 1-1,7-5 0,9-1-1,8-2 0,5 0-1,2 3 1,3 4 0,-6 2-1,-1 7 1,-10 5-1,-5 4 1,-9 2-1,-4-2 0,-5-3-1,-6-9-2,5-1-8,-13-29-10,21 9-7,-13-43-4,15 5-6,-2-18-1,12-5 0</inkml:trace>
  <inkml:trace contextRef="#ctx0" brushRef="#br1" timeOffset="58063.2583">2008 7559 108,'0'0'40,"12"11"-1,-12-11-2,29 19-34,-5-4-1,9 8 1,3 5-1,5 7 1,0 9-2,-2 13 1,-5 8-1,-4 9-1,-9 10 0,-10 7 0,-6 5-1,-10 0-1,-3-5-1,-5-15-5,12-2-13,-14-30-4,23-4-6,-8-40-4,21 6-6,2-32 1</inkml:trace>
  <inkml:trace contextRef="#ctx0" brushRef="#br1" timeOffset="58203.6592">2731 8341 109,'-8'25'40,"-8"-17"-1,-2-8-16,7-9-45,-5-11-7,19 3-6,-1-13-7,17-2 0</inkml:trace>
  <inkml:trace contextRef="#ctx0" brushRef="#br1" timeOffset="71151.7417">20469 10084 85,'-47'56'37,"-5"11"-3,4 16 4,-3 1-36,18 11 2,5-1-2,13 0 0,13-6-3,12-7 1,15-10-2,10-11-2,12-6-3,-1-18-23,15-2-6,2-12-2,4-9 0</inkml:trace>
  <inkml:trace contextRef="#ctx0" brushRef="#br1" timeOffset="71494.9438">21028 10610 80,'-9'12'36,"9"-12"-1,2 28 1,5-3-33,5 6 0,-4 0 0,6 7 0,-4 2 0,1 4-1,-7-2 0,-1 0-2,-11-2 1,-8 0-2,-13-2 2,-6-5-3,-9-3-1,-10-15-8,7-2-26,-7-15 1,14-9-1,6-21-2</inkml:trace>
  <inkml:trace contextRef="#ctx0" brushRef="#br1" timeOffset="71635.3453">21015 10105 88,'-28'33'9,"-6"-1"-10,8-8 0,13-2-36</inkml:trace>
  <inkml:trace contextRef="#ctx0" brushRef="#br1" timeOffset="72009.7471">21391 10534 92,'-18'32'38,"-2"-5"-1,6 6 2,2-6-35,7 3 0,7-6-1,8-1-1,6-6-1,9-1 1,5-6-1,4-7 0,4-9 0,2-3 0,1-8-1,-2-4 1,-7-1-1,-4-2 1,-8 0-1,-6 3 0,-6 5 1,-5 4-1,-3 12 0,-10 4 0,0 7 0,-1 8 0,2 6-1,2 1-2,7 5-3,-6-14-25,22 6-6,2-15 0,14 0-3</inkml:trace>
  <inkml:trace contextRef="#ctx0" brushRef="#br1" timeOffset="72321.7497">22213 10450 104,'-28'6'38,"3"14"1,-10-1-1,6 8-34,4-1-1,10 3-1,7-5 0,11-2-1,11-6 0,13-7-1,10-4 0,6-5 0,2 0 0,1-4 0,-4 2 0,-7 2 0,-10 5 1,-11 5-1,-13 6 0,-10 6-1,-12 6 0,-7 2 0,0 2-3,-3-8-3,16 3-27,-2-18-5,17-9 2,15-10-2</inkml:trace>
  <inkml:trace contextRef="#ctx0" brushRef="#br1" timeOffset="72540.1511">23030 10023 111,'-31'32'39,"-15"16"0,0 23-1,-5 6-36,1 11 0,9 2-4,6-3 1,9-4-5,6-17-3,17-2-27,-7-19-2,12-6 1,-4-18-2</inkml:trace>
  <inkml:trace contextRef="#ctx0" brushRef="#br1" timeOffset="72727.3523">22592 10491 104,'-6'-11'40,"6"11"0,19-3-2,9 13-32,6-14-4,13-3-2,11 0-6,-4-13-30,20 2-3,-5-9-1,2 2 1</inkml:trace>
  <inkml:trace contextRef="#ctx0" brushRef="#br1" timeOffset="73023.7542">23336 9871 111,'3'11'41,"18"15"2,0-5-2,14 14-35,-1 2-2,9 6-1,-2 4-1,-4 6 0,-9 4-2,-6 0 0,-10 3-1,-7 0 1,-8 1 0,-9-2 0,-6-5-1,-8-2 1,-4-2-2,-6-6 1,1-2-4,-4-14-3,15 6-24,-9-21-9,15 0 1,-2-16-2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5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7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19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67286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working on our three graphs, including the uncertainties and how to handle them for the transformed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knowledge we have gained.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working on the write up, including the discussion, control of variables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mark from N to A to M to 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relevant HW from the workbook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that is relevant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HW and classwork to reinforce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ideas.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743529"/>
              </p:ext>
            </p:extLst>
          </p:nvPr>
        </p:nvGraphicFramePr>
        <p:xfrm>
          <a:off x="533400" y="609600"/>
          <a:ext cx="6553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6760" y="245520"/>
              <a:ext cx="7380720" cy="558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60" y="231840"/>
                <a:ext cx="7400160" cy="561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3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5520" y="930600"/>
              <a:ext cx="8354520" cy="571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120" y="922320"/>
                <a:ext cx="8385480" cy="573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323"/>
              </p:ext>
            </p:extLst>
          </p:nvPr>
        </p:nvGraphicFramePr>
        <p:xfrm>
          <a:off x="1306513" y="1703388"/>
          <a:ext cx="6531350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558"/>
                <a:gridCol w="1436990"/>
                <a:gridCol w="549301"/>
                <a:gridCol w="1483344"/>
                <a:gridCol w="1511157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 dirty="0">
                          <a:effectLst/>
                        </a:rPr>
                        <a:t>length (m)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length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period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-0.21467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0.190332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-0.05061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0.274158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0.133539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0.367356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0.287802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0.444045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0.38739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0.49276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0.460898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0.5302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3.82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0.558709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0.582063</a:t>
                      </a:r>
                      <a:endParaRPr lang="en-NZ" sz="2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69195"/>
              </p:ext>
            </p:extLst>
          </p:nvPr>
        </p:nvGraphicFramePr>
        <p:xfrm>
          <a:off x="838200" y="386953"/>
          <a:ext cx="8389144" cy="4718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301560" y="1261080"/>
              <a:ext cx="5801040" cy="430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8960" y="1248840"/>
                <a:ext cx="5828760" cy="433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5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3800" y="1100520"/>
              <a:ext cx="7733160" cy="450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040" y="1095840"/>
                <a:ext cx="776304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219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897403"/>
              </p:ext>
            </p:extLst>
          </p:nvPr>
        </p:nvGraphicFramePr>
        <p:xfrm>
          <a:off x="1219200" y="386953"/>
          <a:ext cx="8008144" cy="4489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90400" y="419400"/>
              <a:ext cx="6067080" cy="513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0320" y="405360"/>
                <a:ext cx="6081480" cy="51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29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39400"/>
              </p:ext>
            </p:extLst>
          </p:nvPr>
        </p:nvGraphicFramePr>
        <p:xfrm>
          <a:off x="304800" y="392906"/>
          <a:ext cx="8916591" cy="6007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1524000" y="228600"/>
            <a:ext cx="7162800" cy="5410200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59480" y="1278360"/>
              <a:ext cx="8416440" cy="5371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720" y="1266120"/>
                <a:ext cx="8445240" cy="53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98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0040" y="428040"/>
              <a:ext cx="7540560" cy="530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160" y="414360"/>
                <a:ext cx="7566840" cy="53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70760" y="4602240"/>
              <a:ext cx="583920" cy="710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65000" y="4590720"/>
                <a:ext cx="595080" cy="7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8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4400" y="321840"/>
              <a:ext cx="6515640" cy="60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08160"/>
                <a:ext cx="654696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7520" y="1157760"/>
              <a:ext cx="7265160" cy="614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2400" y="1149840"/>
                <a:ext cx="7296480" cy="62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84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040" y="278280"/>
              <a:ext cx="8366040" cy="118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280" y="263520"/>
                <a:ext cx="8397360" cy="12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4400" y="921960"/>
              <a:ext cx="8456400" cy="429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0360" y="914400"/>
                <a:ext cx="8482680" cy="431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13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9480" y="506520"/>
              <a:ext cx="8345520" cy="564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720" y="491760"/>
                <a:ext cx="8376480" cy="56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47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960" y="181800"/>
              <a:ext cx="902016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169200"/>
                <a:ext cx="9033120" cy="59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360" y="330120"/>
              <a:ext cx="900828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" y="322200"/>
                <a:ext cx="9016200" cy="54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434160"/>
              <a:ext cx="8677080" cy="534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421920"/>
                <a:ext cx="8694720" cy="536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15520" y="3814560"/>
              <a:ext cx="2076480" cy="33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07240" y="3801240"/>
                <a:ext cx="2094840" cy="36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87800" y="2017800"/>
              <a:ext cx="5210640" cy="3993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74840" y="2004480"/>
                <a:ext cx="5229720" cy="401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480" y="294840"/>
              <a:ext cx="8611560" cy="549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080" y="290520"/>
                <a:ext cx="8629560" cy="55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2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79750" y="1703388"/>
          <a:ext cx="2987351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456"/>
                <a:gridCol w="1436895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length (m)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effectLst/>
                        </a:rPr>
                        <a:t>3.82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494</TotalTime>
  <Words>292</Words>
  <Application>Microsoft Office PowerPoint</Application>
  <PresentationFormat>On-screen Show (4:3)</PresentationFormat>
  <Paragraphs>94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47</cp:revision>
  <dcterms:created xsi:type="dcterms:W3CDTF">2006-08-16T00:00:00Z</dcterms:created>
  <dcterms:modified xsi:type="dcterms:W3CDTF">2013-03-06T00:18:28Z</dcterms:modified>
</cp:coreProperties>
</file>