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ink/ink8.xml" ContentType="application/inkml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ink/ink9.xml" ContentType="application/inkml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ink/ink10.xml" ContentType="application/inkml+xml"/>
  <Override PartName="/ppt/ink/ink11.xml" ContentType="application/inkml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ink/ink1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7" r:id="rId9"/>
    <p:sldId id="271" r:id="rId10"/>
    <p:sldId id="268" r:id="rId11"/>
    <p:sldId id="269" r:id="rId12"/>
    <p:sldId id="272" r:id="rId13"/>
    <p:sldId id="270" r:id="rId14"/>
    <p:sldId id="273" r:id="rId15"/>
    <p:sldId id="274" r:id="rId16"/>
    <p:sldId id="275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3M02D19\bdays&amp;yr\7Px\7Px%20spreadsheets\Pendulum%20with%20uncerts%20201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3M02D19\bdays&amp;yr\7Px\7Px%20spreadsheets\Pendulum%20with%20uncerts%202013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3M02D19\bdays&amp;yr\7Px\7Px%20spreadsheets\Pendulum%20with%20uncerts%202013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3M02D19\bdays&amp;yr\7Px\7Px%20spreadsheets\Pendulum%20with%20uncerts%202013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'[Pendulum with uncerts 2013.xlsx]Sheet1'!$B$1</c:f>
              <c:strCache>
                <c:ptCount val="1"/>
                <c:pt idx="0">
                  <c:v>Period (s)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'[Pendulum with uncerts 2013.xlsx]Sheet1'!$A$2:$A$8</c:f>
              <c:numCache>
                <c:formatCode>General</c:formatCode>
                <c:ptCount val="7"/>
                <c:pt idx="0">
                  <c:v>0.61</c:v>
                </c:pt>
                <c:pt idx="1">
                  <c:v>0.89</c:v>
                </c:pt>
                <c:pt idx="2">
                  <c:v>1.36</c:v>
                </c:pt>
                <c:pt idx="3">
                  <c:v>1.94</c:v>
                </c:pt>
                <c:pt idx="4">
                  <c:v>2.44</c:v>
                </c:pt>
                <c:pt idx="5">
                  <c:v>2.89</c:v>
                </c:pt>
                <c:pt idx="6">
                  <c:v>3.62</c:v>
                </c:pt>
              </c:numCache>
            </c:numRef>
          </c:xVal>
          <c:yVal>
            <c:numRef>
              <c:f>'[Pendulum with uncerts 2013.xlsx]Sheet1'!$B$2:$B$8</c:f>
              <c:numCache>
                <c:formatCode>General</c:formatCode>
                <c:ptCount val="7"/>
                <c:pt idx="0">
                  <c:v>1.55</c:v>
                </c:pt>
                <c:pt idx="1">
                  <c:v>1.88</c:v>
                </c:pt>
                <c:pt idx="2">
                  <c:v>2.33</c:v>
                </c:pt>
                <c:pt idx="3">
                  <c:v>2.78</c:v>
                </c:pt>
                <c:pt idx="4">
                  <c:v>3.11</c:v>
                </c:pt>
                <c:pt idx="5">
                  <c:v>3.39</c:v>
                </c:pt>
                <c:pt idx="6">
                  <c:v>3.82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2899760"/>
        <c:axId val="232901720"/>
      </c:scatterChart>
      <c:valAx>
        <c:axId val="2328997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2901720"/>
        <c:crosses val="autoZero"/>
        <c:crossBetween val="midCat"/>
      </c:valAx>
      <c:valAx>
        <c:axId val="2329017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289976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'[Pendulum with uncerts 2013.xlsx]Sheet1'!$B$1</c:f>
              <c:strCache>
                <c:ptCount val="1"/>
                <c:pt idx="0">
                  <c:v>Period (s)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x"/>
            <c:errBarType val="both"/>
            <c:errValType val="fixedVal"/>
            <c:noEndCap val="0"/>
            <c:val val="1.0000000000000002E-2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y"/>
            <c:errBarType val="both"/>
            <c:errValType val="fixedVal"/>
            <c:noEndCap val="0"/>
            <c:val val="3.0000000000000006E-2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'[Pendulum with uncerts 2013.xlsx]Sheet1'!$A$2:$A$8</c:f>
              <c:numCache>
                <c:formatCode>General</c:formatCode>
                <c:ptCount val="7"/>
                <c:pt idx="0">
                  <c:v>0.61</c:v>
                </c:pt>
                <c:pt idx="1">
                  <c:v>0.89</c:v>
                </c:pt>
                <c:pt idx="2">
                  <c:v>1.36</c:v>
                </c:pt>
                <c:pt idx="3">
                  <c:v>1.94</c:v>
                </c:pt>
                <c:pt idx="4">
                  <c:v>2.44</c:v>
                </c:pt>
                <c:pt idx="5">
                  <c:v>2.89</c:v>
                </c:pt>
                <c:pt idx="6">
                  <c:v>3.62</c:v>
                </c:pt>
              </c:numCache>
            </c:numRef>
          </c:xVal>
          <c:yVal>
            <c:numRef>
              <c:f>'[Pendulum with uncerts 2013.xlsx]Sheet1'!$B$2:$B$8</c:f>
              <c:numCache>
                <c:formatCode>General</c:formatCode>
                <c:ptCount val="7"/>
                <c:pt idx="0">
                  <c:v>1.55</c:v>
                </c:pt>
                <c:pt idx="1">
                  <c:v>1.88</c:v>
                </c:pt>
                <c:pt idx="2">
                  <c:v>2.33</c:v>
                </c:pt>
                <c:pt idx="3">
                  <c:v>2.78</c:v>
                </c:pt>
                <c:pt idx="4">
                  <c:v>3.11</c:v>
                </c:pt>
                <c:pt idx="5">
                  <c:v>3.39</c:v>
                </c:pt>
                <c:pt idx="6">
                  <c:v>3.82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0817880"/>
        <c:axId val="330815920"/>
      </c:scatterChart>
      <c:valAx>
        <c:axId val="3308178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0815920"/>
        <c:crosses val="autoZero"/>
        <c:crossBetween val="midCat"/>
      </c:valAx>
      <c:valAx>
        <c:axId val="330815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081788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'[Pendulum with uncerts 2013.xlsx]Sheet1'!$E$1</c:f>
              <c:strCache>
                <c:ptCount val="1"/>
                <c:pt idx="0">
                  <c:v>log period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/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NZ" sz="4000" baseline="0"/>
                      <a:t>y = 0.5038x + 0.2991</a:t>
                    </a:r>
                    <a:endParaRPr lang="en-NZ" sz="4000"/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'[Pendulum with uncerts 2013.xlsx]Sheet1'!$D$2:$D$8</c:f>
              <c:numCache>
                <c:formatCode>General</c:formatCode>
                <c:ptCount val="7"/>
                <c:pt idx="0">
                  <c:v>-0.21467016498923294</c:v>
                </c:pt>
                <c:pt idx="1">
                  <c:v>-5.0609993355087202E-2</c:v>
                </c:pt>
                <c:pt idx="2">
                  <c:v>0.13353890837021754</c:v>
                </c:pt>
                <c:pt idx="3">
                  <c:v>0.28780172993022601</c:v>
                </c:pt>
                <c:pt idx="4">
                  <c:v>0.38738982633872937</c:v>
                </c:pt>
                <c:pt idx="5">
                  <c:v>0.46089784275654777</c:v>
                </c:pt>
                <c:pt idx="6">
                  <c:v>0.55870857053316569</c:v>
                </c:pt>
              </c:numCache>
            </c:numRef>
          </c:xVal>
          <c:yVal>
            <c:numRef>
              <c:f>'[Pendulum with uncerts 2013.xlsx]Sheet1'!$E$2:$E$8</c:f>
              <c:numCache>
                <c:formatCode>General</c:formatCode>
                <c:ptCount val="7"/>
                <c:pt idx="0">
                  <c:v>0.1903316981702915</c:v>
                </c:pt>
                <c:pt idx="1">
                  <c:v>0.27415784926367981</c:v>
                </c:pt>
                <c:pt idx="2">
                  <c:v>0.36735592102601894</c:v>
                </c:pt>
                <c:pt idx="3">
                  <c:v>0.44404479591807616</c:v>
                </c:pt>
                <c:pt idx="4">
                  <c:v>0.4927603890268375</c:v>
                </c:pt>
                <c:pt idx="5">
                  <c:v>0.53019969820308221</c:v>
                </c:pt>
                <c:pt idx="6">
                  <c:v>0.58206336291170868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00807584"/>
        <c:axId val="451817896"/>
      </c:scatterChart>
      <c:valAx>
        <c:axId val="4008075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1817896"/>
        <c:crosses val="autoZero"/>
        <c:crossBetween val="midCat"/>
      </c:valAx>
      <c:valAx>
        <c:axId val="451817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080758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'[Pendulum with uncerts 2013.xlsx]Sheet1'!$H$1</c:f>
              <c:strCache>
                <c:ptCount val="1"/>
                <c:pt idx="0">
                  <c:v>Period (s)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/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3600" baseline="0"/>
                      <a:t>y = 2.0115x - 0.0207</a:t>
                    </a:r>
                    <a:endParaRPr lang="en-US" sz="3600"/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'[Pendulum with uncerts 2013.xlsx]Sheet1'!$G$2:$G$8</c:f>
              <c:numCache>
                <c:formatCode>General</c:formatCode>
                <c:ptCount val="7"/>
                <c:pt idx="0">
                  <c:v>0.78102496759066542</c:v>
                </c:pt>
                <c:pt idx="1">
                  <c:v>0.94339811320566036</c:v>
                </c:pt>
                <c:pt idx="2">
                  <c:v>1.1661903789690602</c:v>
                </c:pt>
                <c:pt idx="3">
                  <c:v>1.3928388277184118</c:v>
                </c:pt>
                <c:pt idx="4">
                  <c:v>1.5620499351813308</c:v>
                </c:pt>
                <c:pt idx="5">
                  <c:v>1.7</c:v>
                </c:pt>
                <c:pt idx="6">
                  <c:v>1.9026297590440449</c:v>
                </c:pt>
              </c:numCache>
            </c:numRef>
          </c:xVal>
          <c:yVal>
            <c:numRef>
              <c:f>'[Pendulum with uncerts 2013.xlsx]Sheet1'!$H$2:$H$8</c:f>
              <c:numCache>
                <c:formatCode>General</c:formatCode>
                <c:ptCount val="7"/>
                <c:pt idx="0">
                  <c:v>1.55</c:v>
                </c:pt>
                <c:pt idx="1">
                  <c:v>1.88</c:v>
                </c:pt>
                <c:pt idx="2">
                  <c:v>2.33</c:v>
                </c:pt>
                <c:pt idx="3">
                  <c:v>2.78</c:v>
                </c:pt>
                <c:pt idx="4">
                  <c:v>3.11</c:v>
                </c:pt>
                <c:pt idx="5">
                  <c:v>3.39</c:v>
                </c:pt>
                <c:pt idx="6">
                  <c:v>3.82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00766704"/>
        <c:axId val="400767096"/>
      </c:scatterChart>
      <c:valAx>
        <c:axId val="4007667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0767096"/>
        <c:crosses val="autoZero"/>
        <c:crossBetween val="midCat"/>
      </c:valAx>
      <c:valAx>
        <c:axId val="400767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076670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7T02:07:52.036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context xml:id="ctx1">
      <inkml:inkSource xml:id="inkSrc94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2-27T02:13:33.998"/>
    </inkml:context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2225 1688 41,'-14'22'33,"6"2"0,3 2 1,4-1-15,17-5-14,1-9 0,19-6-1,10-11 1,18-10-1,10-19 0,15-14-1,-42 15 1,8-7-2,3-5 1,7-7-2,-3-5 3,4-5-3,-4-2 2,1-3-2,-8-1 1,-1 1 0,-9 3 0,-2 5 0,-13 11-1,-30 49-1,37-66 1,-37 66-1,0 0 1,-18 6 0,-30 47-1,-11 33 2,-4 23-3,12 14 2,19-1-3,34-23-1,45-42-27,40-61-9,-30-6-2,6-4 1</inkml:trace>
  <inkml:trace contextRef="#ctx0" brushRef="#br0" timeOffset="1045.2">1354 2220 12,'2'-27'21,"12"18"3,-2-1 1,6-2-18,13 11 1,-2-7 2,17 10 1,-1-9-1,15 11 1,1-7-3,16 6-2,3-3-3,12 3 0,10-2-2,12 4 0,3 3-1,12 0-1,8 4 1,13 0-1,10 0 2,9-1-2,15-3 2,14-1-1,14-7 0,17 0 2,18-5 0,9-3-1,19-5 1,13 3 2,17-3-3,11 0 1,17-1-1,8 5 0,14-6 0,11 2 0,8 0 0,11-2-1,6-2 1,15 2 0,4 0 0,11 3-1,45 3 1,-32 4 0,4 5-1,5 3 1,6 4-1,42 1 0,-30 2 0,6-2 1,-2-3-1,22-3 1,19-8-2,15-3 2,36-8-2,-52 0 0,49-5 0,8-2 2,-8 0-1,62 3 2,-50 4-1,-3 3 1,-8 4 0,-8 3 0,-12 5-2,-17-6-7,-29 6-28,-56-8-2,13-3 0,-37-4-2</inkml:trace>
  <inkml:trace contextRef="#ctx0" brushRef="#br0" timeOffset="4260.6">10727 302 40,'0'0'29,"0"0"1,0 0-4,0 0-28,0 0-4,0 0-5,0 0-3,0 0-6,0 0-2,0 0-4</inkml:trace>
  <inkml:trace contextRef="#ctx0" brushRef="#br0" timeOffset="5524.2">12378 315 59,'0'0'35,"0"0"0,0 0-1,0 0-30,0 0-3,47 7 1,-47-7-2,0 0 1,0 0-1,14 59 2,-14-59-1,4 57 1,-4-57-1,7 83 1,-3-31-1,-2 5 1,1 10 0,-16-20-1,14 123 1,-1 16-2,-5 11 1,-3 7 0,0 2-1,-1 2 0,-1 7 0,1-19 0,3 8 1,2 16 0,4 10 0,-1 12-1,1 14 1,-2 9-2,2 11 0,-1 17 2,-1 6-3,0 14 4,-2 6-1,1 8 2,-1 7-1,0 10 0,-1 4 0,0 1-2,1 11 1,0 7-1,2 11 0,2 60 0,3-31-1,3 17 0,2 7 2,1 12-1,3 8 0,1 5-3,-2 4 2,-1 0-3,-6-4 2,-7-8-2,-6-8-1,-8-11 2,-5-19 0,-3-15 1,-1-30-1,4-81 1,5-3-5,25-43-16,9-66-14,24-69 0,16-76-1</inkml:trace>
  <inkml:trace contextRef="#ctx0" brushRef="#br0" timeOffset="6241.8">14037 1356 58,'11'-48'36,"-11"48"0,10-48-1,-10 48-26,0 0 0,13-62-2,-13 62 0,0 0-3,0 0 0,0 0-2,8 38 1,-1 18-2,0 14 0,-5 11-1,-1 3-2,2 5-2,-7-20-8,12-23-26,-5-16 1,6-14-1,-9-16 0</inkml:trace>
  <inkml:trace contextRef="#ctx0" brushRef="#br0" timeOffset="6429">13935 1294 93,'0'0'41,"-59"-69"1,59 69-1,-36-58-38,36 58-1,-5-52 0,5 52-3,0 0-3,78-52-29,-27 44-7,9 6 1,12 1-3</inkml:trace>
  <inkml:trace contextRef="#ctx0" brushRef="#br0" timeOffset="6569.4">15040 1147 104,'48'13'42,"-48"-13"1,73 25-6,-73-25-50,0 0-25,57 12-3,-57-12 0,0 0-2</inkml:trace>
  <inkml:trace contextRef="#ctx0" brushRef="#br0" timeOffset="8535">2517 3004 67,'-11'-28'34,"-2"4"0,-8 1 1,0 10-30,-9 5-1,2 22 0,-6 7 0,5 20 0,-3 12-1,5 22 1,2 10-2,7 10 0,8 1 0,12-3-1,12-7 2,13-14-3,15-19 2,12-23-2,11-27 1,8-23 1,3-24-1,0-17 0,-9-14 0,-8-7 1,-17-4-1,-17 2 0,-21 3 1,-20 15-1,-15 13 0,-15 17-1,-9 13 0,-1 8-1,4 12-2,5-6-10,25 20-24,12-10-2,25 7 0,15-10-2</inkml:trace>
  <inkml:trace contextRef="#ctx0" brushRef="#br0" timeOffset="8706.6">3287 3227 102,'-21'26'38,"-3"-13"-2,6-9-13,18-4-60,0-11-1,22-1-1,3-12-1</inkml:trace>
  <inkml:trace contextRef="#ctx0" brushRef="#br0" timeOffset="9081">3914 2839 88,'-49'17'39,"-1"19"2,-12 6 0,11 18-35,-13 11-1,10 14-1,3 4 0,11 5-3,16-8 2,15-8-2,17-11 0,17-17-1,18-21 0,13-18 0,10-16 0,5-17 1,-3-12-1,-6-6 0,-11-9 0,-15 1 0,-19 3-1,-20 2 0,-15 9-1,-15 4 0,-5 10-1,-4 3-2,8 12-4,-3-14-21,37 19-9,-11-26 2,33 12-3</inkml:trace>
  <inkml:trace contextRef="#ctx0" brushRef="#br0" timeOffset="9268.2">4308 2871 101,'16'12'39,"-26"6"3,4 20-4,-17 5-34,8 15-1,-3 7-1,2 12 0,0 2-2,3-3-2,11 3-5,-6-19-29,21 3-4,0-21 1,15-7-2</inkml:trace>
  <inkml:trace contextRef="#ctx0" brushRef="#br0" timeOffset="9673.8">5179 2822 86,'0'0'40,"0"0"-1,8 27 2,-16 0-34,2 5-6,-1 9-1,0 7 0,-1 7 0,0 2-2,6 2-2,-3-17-7,17 4-25,-4-21-1,15-6 1,-3-20-3</inkml:trace>
  <inkml:trace contextRef="#ctx0" brushRef="#br0" timeOffset="9876.6">5031 3037 100,'-27'11'39,"17"7"1,1-7-3,9-11-36,31 17-3,1-17-2,20 10-13,1-15-20,17 6 0,-6-8-1,5 10 0</inkml:trace>
  <inkml:trace contextRef="#ctx0" brushRef="#br0" timeOffset="10048.2">5106 3551 98,'-39'21'38,"21"-1"1,18-20-3,21-10-35,23-5-3,14-15-9,21 8-25,1-14 0,16 7-1,-4-10-1</inkml:trace>
  <inkml:trace contextRef="#ctx0" brushRef="#br0" timeOffset="10375.8">6052 3040 96,'-49'2'39,"3"15"0,-12 2 0,14 13-30,-4 8-5,10 12-1,5 4 0,12 2-1,15-2 0,17-3-1,16-12 0,15-10 0,17-18 0,13-16 0,6-21 0,1-13 0,-8-10 0,-7-9 0,-13-4 0,-15-2-2,-20-1 0,-19 7-2,-13 11-1,-18 3-4,10 23-30,-20-2-2,15 18 0,-3 0-1</inkml:trace>
  <inkml:trace contextRef="#ctx0" brushRef="#br0" timeOffset="10563">6860 3183 114,'-32'8'40,"2"4"0,-8-14-2,16-6-41,11 3-6,1-15-27,29 6-4,2-9 2,22 8-3</inkml:trace>
  <inkml:trace contextRef="#ctx0" brushRef="#br0" timeOffset="10890.6">7210 3012 108,'-34'6'40,"5"17"1,-13-4-3,8 18-34,2 7 0,10 9 0,8 0-1,12 1-1,13-5 0,16-9-1,15-14 0,10-14 0,8-19 0,3-13-1,-2-14 1,-4-10-1,-12-6 1,-15-6-1,-15-4-1,-11 6 0,-15 6-1,-12 5 0,-3 12-2,-6 2-3,15 24-17,-8-13-14,25 18-2,0 0 1,27-10-3</inkml:trace>
  <inkml:trace contextRef="#ctx0" brushRef="#br0" timeOffset="11062.2">7802 2833 89,'16'39'44,"-31"-9"-3,1 21 2,-13-8-16,5 16-25,4 3 0,5 4-3,6-1-4,-1-21-17,23 9-17,-4-20-3,14-6 0,-4-21-1</inkml:trace>
  <inkml:trace contextRef="#ctx0" brushRef="#br0" timeOffset="12388.2">13840 1221 29,'-54'1'34,"54"-1"1,-49 1-2,49-1-18,0 0 0,-60 2-2,60-2-3,0 0-1,0 0-4,-46 7 0,46-7-2,0 0 0,0 0-1,0 0 0,0 0-1,58 4 1,-58-4-1,78-9 1,-23 2-1,4-3 1,9-1 0,5-1-1,5-2 0,3-1 0,3 1 0,-2 0-1,-1 1 0,-6 1-1,-2-1 0,-7 1 0,-7 2-2,-7 1 0,-52 9-2,75-13 0,-75 13-3,0 0-6,0 0-24,0 0 1,0 0-2,0 0 2</inkml:trace>
  <inkml:trace contextRef="#ctx0" brushRef="#br0" timeOffset="13137">15483 1304 83,'0'0'38,"47"-22"-1,-47 22 2,0 0-36,12-1 1,-20 15-1,-20 10-1,-11 8 0,-8 3-1,10 3 1,16-3-1,21-6 0,26-13-1,10-4 1,3 1-1,3 0 1,-4-3-1,-2 4 1,-10 2-1,-8 3-1,-6 0 0,-10-3-2,-1-1-5,-12-10-27,11-5-3,0 0 1,-6-19-2</inkml:trace>
  <inkml:trace contextRef="#ctx0" brushRef="#br0" timeOffset="13417.8">15901 1083 96,'0'0'40,"44"-51"0,-44 51-2,0 0-36,60-30 0,-60 30-1,0 0 2,53 35-2,-53-35 0,24 72 0,-6-1 0,-7 7-1,-7 4 1,-13-1-2,-9-4 0,-11-9-3,-4-17-5,12-17-28,-1-18-2,22-16 1,-20-6-3</inkml:trace>
  <inkml:trace contextRef="#ctx0" brushRef="#br0" timeOffset="13605">15691 1087 102,'-57'-5'43,"22"25"-1,-80 21-1,5 34-41,19 37-1,31 32-15,29 3-20,50-9-5,35-30 0,39-52-2</inkml:trace>
  <inkml:trace contextRef="#ctx0" brushRef="#br0" timeOffset="14385">13267 2635 75,'0'0'38,"0"0"-3,8 33 2,-14-5-32,5 14-1,-6 8 0,1 13 0,-3 1-2,-1 4 0,2-1-4,-2-13-6,16 2-28,-4-19 1,16-9-2,1-17-1</inkml:trace>
  <inkml:trace contextRef="#ctx0" brushRef="#br0" timeOffset="14728.2">13821 2732 89,'0'0'37,"-13"3"1,-10 9 0,4 11-34,-5 0-1,4 6 0,2-2-1,6 3 0,9-7-1,8 1 1,13-11-1,10 2-1,10-7 0,3 3 1,2-2-1,0-1 0,-7 6 0,-6 2 0,-9 8 1,-13 3-1,-9 6-1,-8 0 1,-6-1-1,-4-2-1,2 1-4,-9-18-15,16 4-17,-3-18 1,13 1-2,-1-18 1</inkml:trace>
  <inkml:trace contextRef="#ctx0" brushRef="#br0" timeOffset="19533">13897 2709 57,'0'0'35,"0"0"0,-15-8-1,15 8-22,0 0-3,0 0-3,0 0 0,0 0-2,0 0-1,0 0 1,23 0-2,-2-1 1,7-3-1,4 3-1,8-1 1,-3-1-3,2 3 0,-5-3-4,5 14-15,-15-15-18,3 10 1,-12-11-2,2 7 1</inkml:trace>
  <inkml:trace contextRef="#ctx0" brushRef="#br0" timeOffset="20063.4">14393 3040 101,'-31'7'39,"11"4"-1,5-10-3,15-1-43,18-2-30,3-7 1,14 4-1,-1-11-1</inkml:trace>
  <inkml:trace contextRef="#ctx0" brushRef="#br0" timeOffset="20531.4">14787 2778 89,'-23'-1'37,"23"1"1,-2-18 0,27 2-36,6-4-2,14-1 1,6-1-1,2 3 1,-2 4-1,-5 9 1,-10 6-1,-10 9 1,-12 6 0,-12 8 0,-11 5 1,-5 1 0,-2 0-1,2 0 1,6-5-1,10-4 1,12-6-1,11-5 0,9-4 0,6-3-1,0 3 0,-2 3 0,-11 7 1,-12 10 0,-20 7 0,-15 9-1,-15 4 1,-6 0-1,0 2-2,0-11-5,24-3-29,2-24-2,29-5 0,10-23-2</inkml:trace>
  <inkml:trace contextRef="#ctx0" brushRef="#br0" timeOffset="20812.2">15855 2557 94,'0'0'39,"1"-18"0,2 29-1,-4 0-34,-5 13-1,-3 7-1,0 6 0,-3 6-1,2 2 0,1 3-3,-1-8-2,14 8-11,-4-25-20,15 5-3,-3-22 0,11-2-2</inkml:trace>
  <inkml:trace contextRef="#ctx0" brushRef="#br0" timeOffset="20983.8">15756 2765 98,'-26'5'39,"0"-7"0,26 2 0,0 0-37,21-7-3,18 0-5,-2-9-30,19 12 0,-8-6-3,3 13 0</inkml:trace>
  <inkml:trace contextRef="#ctx0" brushRef="#br0" timeOffset="21171">15704 3179 108,'-25'21'40,"-1"-16"0,22 5-1,4-10-39,0 0-3,30-9-10,-7-9-23,14 10-3,-7-11 0,11 6-3</inkml:trace>
  <inkml:trace contextRef="#ctx0" brushRef="#br0" timeOffset="21810.6">15726 3206 68,'-22'-1'36,"8"8"-1,-7-10 2,12 14-25,-6-15-5,15 4-1,-11 2-2,11-2-1,0 0 0,26-10-2,0 2 1,10-2-2,6-1-1,8-4-2,14 12-18,-7-13-16,9 8-1,-12-6-1,3 7-1</inkml:trace>
  <inkml:trace contextRef="#ctx0" brushRef="#br0" timeOffset="22278.6">16728 2728 81,'-24'3'39,"-14"-3"-3,2 13 2,-8 4-35,2 6 1,1 4-1,6 10 0,4 5-1,11 3 1,10 0-1,15-1 0,14-5 0,13-5-1,12-11 1,8-10-1,4-12 1,2-8-1,-5-10 1,-4-6-1,-11-10 1,-10-4-1,-12-4-1,-12 1-1,-6 2-1,-9 3 0,-6 5-1,-4 5-2,3 17-5,-10-4-30,28 12 2,-16 7 0,26 6-2</inkml:trace>
  <inkml:trace contextRef="#ctx0" brushRef="#br0" timeOffset="22465.8">17216 2946 101,'-13'0'40,"-5"-14"0,18 14-4,-2-24-41,-4-6-23,22 15-9,-2-15-3,15 13 1</inkml:trace>
  <inkml:trace contextRef="#ctx0" brushRef="#br0" timeOffset="22637.4">17575 2667 87,'-10'15'39,"1"16"3,-9-3-1,6 12-30,-3 2-8,5 4-1,3 1-3,1-4-4,15 9-31,-9-18-3,13 7 0,-6-19-3</inkml:trace>
  <inkml:trace contextRef="#ctx0" brushRef="#br0" timeOffset="23807.4">12683 1478 59,'0'0'38,"36"-46"-1,-36 46 1,0 0-18,0 0-12,39-51-2,-39 51 0,0 0-3,0 0 0,27-15 1,-27 15-2,14 33 0,-9 5 0,-12 8-1,2 14 0,-9 4-1,4 10 1,-3-9-3,2-4-2,8-8-1,0-17-9,18-5-25,1-17 0,16-7 0,2-21-2</inkml:trace>
  <inkml:trace contextRef="#ctx0" brushRef="#br0" timeOffset="24150.6">13208 1485 82,'10'-49'40,"-10"49"0,-7-30 1,-12 15-23,-7 22-16,-5 17 1,-2 20 0,-5 18-2,16 8 0,9 2-1,19-5 1,13-12 0,11-10-1,8-16 1,8-18 0,5-15 1,3-19-1,-3-19 1,-2-14 1,-49 56-2,41-71 1,-41 71 0,26-85-2,-26 85-1,15-83-2,-15 83 2,-7-74-1,7 74-2,-20-46-4,-7 13-19,-9 27-13,0 17 0,5 19 1,13 20-2</inkml:trace>
  <inkml:trace contextRef="#ctx0" brushRef="#br0" timeOffset="82042.2">13284 3886 90,'20'-8'37,"-10"-3"1,3 11 0,-13 0-37,4 21 1,-8 7-1,-2 16 1,-5 10-1,-2 11 0,-2 4-1,3 2-1,8 0-4,-2-18-30,23-6-3,5-24 1,21-9-1</inkml:trace>
  <inkml:trace contextRef="#ctx0" brushRef="#br0" timeOffset="82369.8">13898 3875 95,'-13'-19'38,"13"19"1,-28 7-1,18 10-33,-6 2-2,4 5 0,6 1-2,6 4 1,6 0-2,8 1 1,8-2-1,7-1 1,6 1-2,3 1 2,-1 0-2,-1-3 1,-8 2 0,-6 0 0,-8-2 0,-9-1-1,-9 0 0,-9-6-2,-3-3 0,-6-7-3,8 2-11,-11-21-21,13-1 2,-4-19-3,11 0 2</inkml:trace>
  <inkml:trace contextRef="#ctx0" brushRef="#br0" timeOffset="82510.2">13940 3936 102,'-10'-14'39,"10"14"1,0-11-2,0 11-33,33-11-3,2-1-3,19 11-17,0-16-17,19 11-5,-6-6 1,6 13-2</inkml:trace>
  <inkml:trace contextRef="#ctx0" brushRef="#br0" timeOffset="82681.8">14540 4169 102,'0'0'38,"-3"-21"-2,7-4-20,24 3-52,-12-13-2,13 7-1,-1-9 0</inkml:trace>
  <inkml:trace contextRef="#ctx0" brushRef="#br0" timeOffset="83040.6">15119 3890 104,'-13'5'40,"-9"-10"1,7 8-2,-4-3-37,1 6 0,1 4 1,-3 9-2,1 5 1,2 8-1,3 2 1,7 1-1,9 2-1,12-6 1,11-5-1,13-9 0,12-8 0,7-6 0,5-5 0,-1-1-1,-5-1 1,-9 4 0,-13 10 0,-15 7 0,-19 11-1,-15 9 1,-13 3 0,-5 3-2,-6-1-1,0-7-3,8 4-12,-5-30-11,25 1-11,2-28 0,22-1 1,-2-24 0</inkml:trace>
  <inkml:trace contextRef="#ctx0" brushRef="#br0" timeOffset="83196.6">15184 3822 121,'0'0'41,"-13"3"2,27 6-4,12-13-39,12-10-6,26 7-16,-5-22-9,24 9-11,4-15 0,13 7-2</inkml:trace>
  <inkml:trace contextRef="#ctx0" brushRef="#br0" timeOffset="83625.6">16069 3783 91,'0'0'38,"-8"-11"0,8 11 0,2 11-34,-2 4-1,-2 4-1,0 7-1,-5 9 0,-3 8 0,0 5-2,-4 2-1,4 3-3,-3-16-11,13 8-21,-4-18 0,14-2-2,-10-25 1</inkml:trace>
  <inkml:trace contextRef="#ctx0" brushRef="#br0" timeOffset="83809.6">16000 3876 98,'-25'-8'40,"25"8"0,-19 9-2,19-9-33,20 11-4,8-8-3,13 2-5,-2-9-27,23 12-5,-8-10 1,7 10-2</inkml:trace>
  <inkml:trace contextRef="#ctx0" brushRef="#br0" timeOffset="83992.6">15903 4289 98,'-41'31'41,"13"-19"-1,30 0-1,18-16-36,30-11-3,20-4-2,10-9-6,23 7-28,-12-10-3,6 12 0,-17-6-2</inkml:trace>
  <inkml:trace contextRef="#ctx0" brushRef="#br0" timeOffset="84439">16792 3856 90,'-28'4'38,"-16"-2"1,5 23-3,-11 1-31,4 12 0,-2 6-2,9 6 0,4 3-1,13 1 1,15-6-2,19-7 0,21-12 0,15-15 0,15-14-1,9-13 0,2-12 0,-2-11 0,-9-8 1,-12-5-1,-18-4 0,-15 0 0,-17 3-1,-15 4-1,-9 10-1,-13 4-2,2 24-15,-14-7-18,16 22 0,-2-1-2,16 14 1</inkml:trace>
  <inkml:trace contextRef="#ctx0" brushRef="#br0" timeOffset="84610.6">17340 4096 80,'0'0'41,"8"-10"-2,-15-7-2,5-8-29,5 12-39,-9-15-7,18 6 1,-4-12-3</inkml:trace>
  <inkml:trace contextRef="#ctx0" brushRef="#br0" timeOffset="84797.8">17647 3751 95,'-30'36'42,"1"20"-1,-13 0 0,11 4-37,-3 10-2,8 0-1,9 0-2,6-7-3,15 4-16,-7-24-16,20-1-5,-5-20-1,11-5 1</inkml:trace>
  <inkml:trace contextRef="#ctx0" brushRef="#br0" timeOffset="139850.2">13487 5006 79,'5'-13'36,"-5"13"0,0 0-3,-4 12-32,1 13 1,-1 12-1,0 10 1,-1 11-1,0 8 0,3 2-3,10 7-21,-4-13-12,8-3 0,0-14-3,8-8 1</inkml:trace>
  <inkml:trace contextRef="#ctx0" brushRef="#br0" timeOffset="140224.6">14044 5031 82,'0'0'39,"0"0"-2,-25 8 1,8 6-36,-7 5 2,2 7-1,-2 3 0,3 3-2,2 4 2,11 2-2,6-1 2,8-1-2,11-5-1,10-5 0,6 0 0,7-6 1,0-1-1,-1-2 0,-4-1 0,-7 3 0,-8 3 0,-11 3 0,-11 3 0,-12 3-1,-7 0 0,-5-4-1,2 2-6,-5-15-30,14-2 1,1-18-1,17-7-2</inkml:trace>
  <inkml:trace contextRef="#ctx0" brushRef="#br0" timeOffset="140396.2">14139 5082 97,'-15'14'40,"-3"-4"0,15 4 0,16-12-40,10-7-3,29-2-32,-1-15-3,22 6-1,1-9-3</inkml:trace>
  <inkml:trace contextRef="#ctx0" brushRef="#br0" timeOffset="140583.4">14777 5373 89,'-10'9'38,"10"-9"-5,-3-13-30,3 13-32,18-31-8,1 11-3</inkml:trace>
  <inkml:trace contextRef="#ctx0" brushRef="#br0" timeOffset="141145">15333 5115 65,'11'-15'37,"-13"0"-1,2 15 1,-26-3-23,4 17-10,-11 4 2,1 12-2,0 2-1,5 8-2,9-1 2,10 0-2,14-4 1,15-8-2,18-5 0,7-3 0,7-5 0,2-3 0,-3 1 0,-8 1 0,-12 8 0,-12 5 0,-19 6 0,-15 0-1,-10 6-2,-12-9-5,6 6-29,-8-18 0,13-7-1,6-19-1</inkml:trace>
  <inkml:trace contextRef="#ctx0" brushRef="#br0" timeOffset="141301">15402 5152 93,'-35'-2'40,"10"15"-1,-3-3 1,20 6-37,8-16 1,29 12-4,23-12-5,13-19-30,30 7-5,1-14 2,18 4-4</inkml:trace>
  <inkml:trace contextRef="#ctx0" brushRef="#br0" timeOffset="141488.2">16324 4929 79,'-30'17'38,"7"13"-1,-6-2-1,9 11-33,3 2 2,4 8-4,2 3-1,1-3-5,14 11-23,-7-17-8,12-1 1,-3-13-4</inkml:trace>
  <inkml:trace contextRef="#ctx0" brushRef="#br0" timeOffset="141675.4">16069 5157 94,'-17'13'40,"3"-7"1,25 4-4,8-5-36,26-16-5,28 7-32,-2-11-1,10 10-3,-7-7 1</inkml:trace>
  <inkml:trace contextRef="#ctx0" brushRef="#br0" timeOffset="141862.6">15954 5712 96,'-24'27'40,"24"-27"0,17 6-3,34-23-39,18-23-9,22 10-26,3-14-2,9 5 0,-7-3-1</inkml:trace>
  <inkml:trace contextRef="#ctx0" brushRef="#br0" timeOffset="142315">16966 5152 82,'-35'-7'41,"1"18"-2,-14-1 2,5 19-36,-12 6 3,6 11-5,1 4 2,11 7-1,13 1-2,16-4 0,18-5-1,21-9 0,19-12-1,13-11 0,10-14 0,4-12 0,-4-14 0,-4-11 0,-14-11 0,-14-7-1,-18-5 1,-17-6-1,-13 3-4,-15-1 0,1 15-8,-17-4-28,14 23 1,-6-1-1,18 23-1</inkml:trace>
  <inkml:trace contextRef="#ctx0" brushRef="#br0" timeOffset="142455.4">17568 5378 94,'-12'6'38,"2"-16"-3,4-11-23,11 11-45,3-22-5,20 7-2</inkml:trace>
  <inkml:trace contextRef="#ctx0" brushRef="#br0" timeOffset="142658.2">18136 5067 71,'-21'24'44,"1"20"-1,-13 2 0,8 11-22,-3 7-16,4 9-3,8-1-1,5-5-5,22 6-34,-10-21-1,18-1-1,-3-24 1</inkml:trace>
  <inkml:trace contextRef="#ctx0" brushRef="#br0" timeOffset="200783.8">13658 6312 91,'3'19'38,"-8"7"-1,-8 1-2,3 15-32,-3 7-1,4 6 0,-1 6-2,3 2-1,7 8-14,-2-10-20,11-1-2,0-12 0,12-9 0</inkml:trace>
  <inkml:trace contextRef="#ctx0" brushRef="#br0" timeOffset="201095.8">14092 6471 87,'-3'-30'39,"-1"18"-2,-12 6 1,0 22-33,-6 0-1,5 12 0,1 2-2,7 5 1,5-1-3,11 0 2,10-7-2,15-4 2,11-4-2,10-8 1,6-1-1,1-1 0,-3 2 0,-7 5 0,-12 8-1,-15 4 1,-18 9-1,-18 5 1,-10 0-2,-10-4-3,9 4-24,-11-19-8,12-8-1,3-18-1</inkml:trace>
  <inkml:trace contextRef="#ctx0" brushRef="#br0" timeOffset="201267.4">14233 6392 109,'-21'-4'42,"3"6"0,19 8-2,-1-10-38,32 7-3,20-2-13,6-19-22,29 3-4,5-9-1,13 5 0</inkml:trace>
  <inkml:trace contextRef="#ctx0" brushRef="#br0" timeOffset="201407.8">15021 6552 96,'-32'21'39,"9"-10"-7,9-14-28,14 3-33,34-31-10,11 1-1</inkml:trace>
  <inkml:trace contextRef="#ctx0" brushRef="#br0" timeOffset="201735.4">15596 6227 102,'-49'43'40,"-13"3"2,7 22-3,-4 1-35,6 13 2,9 0-4,15-2 2,18-7-3,22-9 1,20-17-2,17-17 3,14-19-3,4-16 0,0-15-1,-8-11 1,-13-6-2,-19-8-1,-15-2 0,-19-5-3,-10 7 0,-9 1-2,-1 16-2,-12-2-13,16 21-14,-3 2-1,17 16 1,10-9 1</inkml:trace>
  <inkml:trace contextRef="#ctx0" brushRef="#br0" timeOffset="201969.4">16247 6298 104,'0'0'39,"0"0"1,-6 15-1,1 7-36,-2 11-1,0 9-1,1 7 0,3 5-3,-1 1 1,8 8-13,-9-16-21,12-3-4,-6-15 1,7-11-2</inkml:trace>
  <inkml:trace contextRef="#ctx0" brushRef="#br0" timeOffset="202141">16191 6465 116,'-19'-2'40,"19"2"1,19 2-11,11-4-31,23 9-20,0-15-17,18 8 0,-3-7-2,5 7-1</inkml:trace>
  <inkml:trace contextRef="#ctx0" brushRef="#br0" timeOffset="202312.6">16148 6896 110,'0'0'40,"9"10"-1,27-29-2,14-9-43,36 1-27,-7-10-4,8 3-1,-4-8-4</inkml:trace>
  <inkml:trace contextRef="#ctx0" brushRef="#br0" timeOffset="202640.2">16925 6469 104,'-28'9'41,"-9"-1"0,7 16-1,-9 1-35,10 12 0,3 7-2,8 5 1,6 4-3,11-2 2,10-3-2,10-8 1,6-10-1,7-13-1,1-15 0,2-14 1,-3-13-1,-4-8 0,-6-11-1,-9-7-1,-6-2 1,-6-1-3,-2 8 1,-8 4-4,3 16-1,-13-4-20,19 30-10,-9-10-1,13 21 0,-3-1-1</inkml:trace>
  <inkml:trace contextRef="#ctx0" brushRef="#br0" timeOffset="202796.2">17350 6611 104,'0'0'38,"0"0"-1,-9-17-10,9 6-62,16-6-2,3-7 0,16 1-2</inkml:trace>
  <inkml:trace contextRef="#ctx0" brushRef="#br0" timeOffset="202967.8">17764 6334 111,'-8'50'42,"-17"4"1,3 18 1,-7 1-39,7 5 0,5-7-3,3-4-2,11-1-8,-7-25-16,22 5-14,-10-21-4,13-7 0,-15-18-1</inkml:trace>
  <inkml:trace contextRef="#ctx0" brushRef="#br0" timeOffset="315145">13974 7545 63,'5'-14'38,"6"2"-1,-7 0 0,-4 12-31,7 18-1,-9 18 1,-15 14-2,-5 17-1,-10 6-1,1 7-1,3 3-3,0-18-16,19-2-20,8-20 0,21-21-1,9-19 0</inkml:trace>
  <inkml:trace contextRef="#ctx0" brushRef="#br0" timeOffset="315457">14455 7587 80,'-17'10'39,"0"19"0,-16 5 0,3 14-35,-5-5-1,9 4-1,8-6 0,16-5-1,15-7 0,15-9 0,14-5-1,13-3 0,6-4 0,-2 1 1,-3 2-1,-11 5 1,-14 9-1,-14 6-1,-17 6 1,-14 2-3,-6 4-1,-11-13-11,6 3-24,-2-14 0,10-12-1,4-16 1</inkml:trace>
  <inkml:trace contextRef="#ctx0" brushRef="#br0" timeOffset="315628.6">14467 7693 100,'0'0'42,"20"-7"-1,12-9-1,21-1-41,25 5-12,8-17-24,16 7-3,-5-7 0,6 10-2</inkml:trace>
  <inkml:trace contextRef="#ctx0" brushRef="#br0" timeOffset="315784.6">15237 7828 96,'-14'1'40,"14"-1"-2,4-11-9,10-9-67,9 1 1,1-7-2,8 1-1</inkml:trace>
  <inkml:trace contextRef="#ctx0" brushRef="#br0" timeOffset="316049.8">15667 7531 67,'-25'12'42,"5"5"-2,-8-5 1,11 12-14,-4-5-23,7 8 0,5-2-1,9 4-1,10-5 0,17-1-1,17-8 0,15-9-1,14-8-1,11-11-1,9-4-4,-6-20-11,6 9-23,-19-13 2,-5 6-2,-22-6 0</inkml:trace>
  <inkml:trace contextRef="#ctx0" brushRef="#br0" timeOffset="316205.8">16075 7497 99,'-52'62'40,"0"1"1,18 10-1,3-5-35,24-3-4,20-3-9,4-19-29,25-5-2,0-18-1,15-5-1</inkml:trace>
  <inkml:trace contextRef="#ctx0" brushRef="#br0" timeOffset="316595.8">16894 7343 86,'1'34'37,"-14"-8"-1,-1 16 2,-8-1-34,3 11-1,-3 1-2,4-1-2,9 2-4,0-15-20,19 1-13,3-16 2,12-7-2,1-17 1</inkml:trace>
  <inkml:trace contextRef="#ctx0" brushRef="#br0" timeOffset="316783">16731 7500 87,'-18'9'41,"22"4"-1,10-10 1,21-3-23,13-3-18,12-3-2,14 9-17,-5-13-19,5 10-2,-16-2 1,-8 9-3</inkml:trace>
  <inkml:trace contextRef="#ctx0" brushRef="#br0" timeOffset="316939">16545 7969 73,'-32'20'41,"28"-4"-1,23-18-1,29-3-15,25-5-45,10-17-17,19 3 1,0-7-2,8 2 0</inkml:trace>
  <inkml:trace contextRef="#ctx0" brushRef="#br0" timeOffset="317282.2">17591 7514 103,'-40'6'40,"-15"2"1,3 14-1,-13 5-36,8 15 0,2 5-1,7 10-1,10 0 0,15 3 0,20-3 0,20-8-1,23-12 0,18-14 0,16-15-1,6-12 0,3-17 0,-5-11 0,-8-16 0,-16-7-1,-17-5 1,-20-2-1,-18 2 0,-18 5 0,-12 10-1,-12 9 0,-5 17-1,-1 9-1,11 24-17,-2-7-16,26 16-3,9-6 1,29 6-2</inkml:trace>
  <inkml:trace contextRef="#ctx0" brushRef="#br0" timeOffset="317453.8">18315 7591 110,'0'0'36,"0"0"-15,-13 8-20,13-8-39,17-2-1,0 4-2</inkml:trace>
  <inkml:trace contextRef="#ctx0" brushRef="#br0" timeOffset="317875">18694 7258 114,'-7'18'41,"12"15"1,-9 4-1,3 16-37,5 9-1,0 12-1,-1 4-1,-2 2-1,0-4-1,-2-5 0,1-6-4,-6-20-5,14 2-30,-13-24-2,11-3 2,-6-20-2</inkml:trace>
  <inkml:trace contextRef="#ctx0" brushRef="#br0" timeOffset="318405.4">18247 7703 80,'0'0'38,"6"-14"-1,-6 3 2,0 11-30,9-18-4,-9 18-2,13-15-1,-13 15-1,12-10 1,-12 10 0,11 2 0,-11-2 0,-2 16 0,-3-2 0,-4 0 0,-2 1-1,1 1 0,1-2-1,3-4 1,6-10-1,0 0 0,11 7 0,4-12 0,2-3 0,-1-6 0,0-1 0,-2 0 0,-4-3 0,-7 2 0,-4 1 1,-9 5-1,-4 2 1,-3 4 0,-3 6 0,-2 1 1,4 2-2,5 3-1,-1-15-18,14 7-19,0 0-2,28-8-1,-7-10-1</inkml:trace>
  <inkml:trace contextRef="#ctx0" brushRef="#br1" timeOffset="324551.8">18110 2897 80,'14'-3'37,"13"-14"1,23 1-1,18-12-34,25 1-1,15-3 0,15 3-2,6 5 1,-1 6-1,-6 9-1,-13 3-4,-8 17-21,-28-8-11,-10 8 1,-19-11-3,-5 3 2</inkml:trace>
  <inkml:trace contextRef="#ctx0" brushRef="#br1" timeOffset="324926.2">18637 2463 65,'-11'-10'36,"11"10"-1,0 0 1,-13 3-33,-1 13 0,-13 4 0,-9 11 0,-14 4 1,-7 10 0,-9 2-1,0 6 2,3-2 0,16 5 0,19-5-2,26-4 0,27-5-1,27-7-1,27-6-1,17-7-2,15-2-1,2-12-2,4 5-3,-20-12-29,3 9-1,-22-8-1,-6 7-1</inkml:trace>
  <inkml:trace contextRef="#ctx0" brushRef="#br1" timeOffset="325866">18657 6584 81,'0'0'40,"0"0"-3,23 13 2,7-24-31,22 6-3,20-9-1,22-2-1,16-5-2,14-3 0,6 2-2,-6 1-2,-5 13-4,-23 1-29,-11 14-2,-27 4 0,-19 12 0</inkml:trace>
  <inkml:trace contextRef="#ctx0" brushRef="#br1" timeOffset="326250">19124 6249 90,'-15'3'36,"-5"0"0,0 12-1,-12 0-33,-5 9 1,-16 5 0,-9 9-1,-10 2 1,3 6 0,-1-1 0,15 1 2,14-3-1,26-3 1,30-5-3,27-6 2,25-8-3,21-6 2,14-9-2,9-6-1,5-3-2,-4-5 0,-3 3-4,-18-7-26,1 10-7,-17 0 0,-1 9-1</inkml:trace>
  <inkml:trace contextRef="#ctx0" brushRef="#br1" timeOffset="330854.4">12999 8902 57,'0'0'35,"11"-5"-2,-11 5 1,-30 4-29,8 9 1,-13-2-1,0 11 1,-5-1-2,5 7 1,1-5-1,13 2-1,10-5 0,15-3-2,15-4 0,10-4 0,8-2-1,2 1 1,2 1-1,-3 3 0,-7 4 1,-11 6-1,-12 8-1,-10 3 0,-11 5-1,-7-7-2,7 10-14,-9-17-20,10-6 2,12-18-2,0 0 1</inkml:trace>
  <inkml:trace contextRef="#ctx0" brushRef="#br1" timeOffset="331135.2">13401 9005 68,'-24'28'37,"-14"4"0,-2 16 1,-11 0-30,18 10-1,0-6-1,19 1-1,10-11-2,17-10 0,14-16-1,19-16-1,9-16 0,9-15 0,2-9 0,-7-6-2,-7-5 1,-14-3-2,-11 9-3,-24-5-7,0 21-25,-25 2 0,-1 14-2,-9 4 0</inkml:trace>
  <inkml:trace contextRef="#ctx0" brushRef="#br1" timeOffset="331587.6">14704 8975 73,'0'0'38,"7"-15"-1,-7 15 0,3 14-33,-6 9-1,-4 10-1,-2 16 1,-8 12-2,-2 8 0,1 6-3,-1-6-2,18 3-31,-1-20 1,15-10-2,6-22-2</inkml:trace>
  <inkml:trace contextRef="#ctx0" brushRef="#br1" timeOffset="331915.2">15215 8982 80,'-21'-7'40,"-1"18"-3,-12 8 2,2 13-33,-7 3-2,9 9-1,3-2-1,15 1 0,12-7-1,17-6 1,18-12-2,16-6 1,14-9 0,6-3-1,5-3 0,-5 2 0,-8 5 0,-13 8 0,-17 12-1,-19 8-1,-16 12 1,-17 3-1,-8 6-2,-10-8-3,9 3-30,-10-17 1,11-7-2,4-19 1</inkml:trace>
  <inkml:trace contextRef="#ctx0" brushRef="#br1" timeOffset="332102.4">15280 9049 102,'-24'7'42,"19"4"0,5-11-2,26-9-39,24-3-4,12-15-21,25 8-14,0-6-2,9 6-1,-9 2 1</inkml:trace>
  <inkml:trace contextRef="#ctx0" brushRef="#br1" timeOffset="332289.6">15943 9398 105,'0'0'41,"0"0"-1,0-14-4,14 4-71,-11-10-5,9 6 0,-9-3-2</inkml:trace>
  <inkml:trace contextRef="#ctx1" brushRef="#br1">24919 16511,'0'93</inkml:trace>
  <inkml:trace contextRef="#ctx0" brushRef="#br1" timeOffset="343131.6">17390 8906 81,'11'-12'38,"-11"12"-1,5 11 1,3 7-30,-15 2-3,4 11-2,-6 5-1,0 4-1,0 3 0,0 2-2,2 0-2,-1-11-3,17 1-28,-7-15-4,10-2 1,-2-16-1</inkml:trace>
  <inkml:trace contextRef="#ctx0" brushRef="#br1" timeOffset="343318.8">17246 9013 97,'0'0'39,"0"0"0,31 9-1,5-13-36,6-2-2,9 2-6,-7-6-28,5 8-5,-18-1 1,-7 11-1</inkml:trace>
  <inkml:trace contextRef="#ctx0" brushRef="#br1" timeOffset="343490.4">17082 9445 103,'13'-4'39,"26"-5"1,5-17-6,11-1-38,15 6-26,-5-10-7,4 8-1,-13-2-2</inkml:trace>
  <inkml:trace contextRef="#ctx0" brushRef="#br1" timeOffset="343864.8">18093 8999 77,'-33'-2'39,"0"13"-1,-14 2 1,3 14-23,-5 6-12,5 14 1,2 5-2,9 7-1,14 0 0,12-3 0,16-5 0,18-8-1,13-13-1,12-14 1,10-15 0,3-13-1,-4-13 1,-4-9 0,-12-11-1,-11-5 1,-16-4-1,-14-3-1,-12 3-1,-12 1-2,-2 13-4,-16-2-27,11 20-5,-6 1 1,15 17-2</inkml:trace>
  <inkml:trace contextRef="#ctx0" brushRef="#br1" timeOffset="344083.2">18514 9254 111,'-26'-1'40,"2"-11"-3,6-7-10,14 1-64,2-9-3,20 5 1,4-7-3</inkml:trace>
  <inkml:trace contextRef="#ctx0" brushRef="#br1" timeOffset="344504.4">18774 8983 115,'24'-15'42,"11"7"-1,4-17-5,14 11-33,2 1 0,2 5-1,-6 5-1,-7 5 0,-8 5-1,-10 5 0,-13 10 0,-14 6 0,-15 8 0,-14 11 1,-15 7 0,-9 9 1,-6 1-1,2 2 1,6-4 0,14-5 0,18-12-2,24-11 0,27-15 0,23-15 0,23-11 0,14-5 0,11-5 0,-3-4-6,5 13-14,-27-13-19,-1 15-3,-23-4 0,-9 12-1</inkml:trace>
  <inkml:trace contextRef="#ctx0" brushRef="#br1" timeOffset="344660.4">19812 9465 119,'-16'-10'34,"-2"-4"-31,-1-3-3,7-2-41,-3-6-1</inkml:trace>
  <inkml:trace contextRef="#ctx0" brushRef="#br1" timeOffset="345924">20731 8823 82,'-16'-45'36,"-4"8"0,-19 0-1,1 16-29,-9 3 0,3 15-1,-3 13-2,4 17 0,3 14 1,6 14-2,9 12 2,5 9-3,10 6 1,6 0-3,11 1-2,0-19-9,15 2-23,-4-19-4,7-7 2,-5-23-2</inkml:trace>
  <inkml:trace contextRef="#ctx0" brushRef="#br1" timeOffset="346594.8">20247 9178 94,'-37'-6'37,"15"5"2,11 0-2,22-1-30,16-5-2,22-3-2,13-3-1,14-2-1,5-4-1,2 4 1,-5-2-1,-9 4 0,-10 5 0,-14 5 1,-12 4-1,-12 5 0,-21-6 0,3 25 0,-17-7 1,-7 8-1,-5 6 1,-3 5 0,0 3 0,2 1 0,5-2 0,11-6 0,9-5 0,15-12 0,10-12-1,13-14 0,8-12-1,5-10 0,1-5 0,-4-4 0,-7-2 0,-10 0 0,-10 6 0,-12 5 0,-9 8 2,-9 10-1,-7 5 1,-1 9 0,-1 6 0,5 5 0,8 2-1,7 3 1,9 0 0,8-3 0,8 2 0,5-2-1,4-2 1,-1 4-1,-5 2 1,-4 5-1,-8 2 0,-9 6 0,-8 0 0,-6 2 0,-5-1 0,-2-6 0,0-4 0,4-10 1,10-11-1,0 0 1,5-28 0,11-5 0,9-4 0,3-3 0,2-3 0,1 2-1,-2 6-1,-3 6-2,2 17-8,-10-4-26,10 13-3,-4-1-1,11 8-1</inkml:trace>
  <inkml:trace contextRef="#ctx0" brushRef="#br1" timeOffset="346984.8">22121 8860 97,'18'-11'38,"-10"1"1,-8 10-1,6 13-34,-8 6 0,-9 8-1,-3 12-3,-6 9 0,-4 11 0,0 7-1,2-3-2,10 1-3,1-19-20,21-1-11,7-21 0,22-11-1,5-24 0</inkml:trace>
  <inkml:trace contextRef="#ctx0" brushRef="#br1" timeOffset="347281.2">22541 8897 101,'-35'23'38,"-9"9"2,5 19-2,-4 1-32,11 9 0,4-1-3,17-3 0,16-7-1,21-7-1,13-18 0,14-12 0,12-20 0,6-14 0,-1-14-1,-4-9 0,-10-6 1,-15-7-2,-16 2 1,-16 0-2,-14 6-1,-17 5-2,-7 18-3,-17-4-12,4 24-19,-8 5 0,9 11 0,5 3-1</inkml:trace>
  <inkml:trace contextRef="#ctx0" brushRef="#br1" timeOffset="348092.4">23350 8867 91,'7'-21'37,"-7"21"3,5-20 0,-5 20-31,0 0-3,3 13-1,-8 9-2,0 12-1,-4 10 1,-1 9-1,-2 7-2,3 4 0,2-4 0,3-6-2,7-3-3,-1-20-7,13-1-26,-6-19-2,9-5 0,-7-18-2</inkml:trace>
  <inkml:trace contextRef="#ctx0" brushRef="#br1" timeOffset="348310.8">23143 8840 115,'-25'-6'43,"25"6"0,13 0-2,28-3-37,19-10-3,18-3 0,10 0-3,6-3-1,3 9-3,-12-6-8,0 17-24,-25-2-5,-6 11 2,-15-4-1</inkml:trace>
  <inkml:trace contextRef="#ctx0" brushRef="#br1" timeOffset="374815.2">13353 10366 72,'15'-23'36,"-11"-2"1,-4 10 0,-15 5-33,-6 13-1,-12 10 0,-4 16 2,-10 7-2,3 12 1,2-1-2,10 3 1,14-6-1,19-5 0,19-12-1,20-11 0,18-8-1,15-8 1,6 0 0,1 0-1,-6 2 0,-13 7 1,-16 12-2,-20 8 1,-24 10-1,-23 7 0,-16 5-2,-13 0-1,-1-1-2,-5-15-8,20-3-24,3-18-1,34-14 1,-4-14 0</inkml:trace>
  <inkml:trace contextRef="#ctx0" brushRef="#br1" timeOffset="375127.2">13997 10431 78,'-20'-3'39,"1"18"-2,-8 2 2,2 13-33,-4 8-1,9 12-1,1 2-1,9 3-1,6-1 0,15-5 0,7-11 0,12-11 0,6-15-1,9-14 0,0-16 0,1-9 0,-8-10 0,-8-6-2,-10-4 1,-13-3-1,-11 4-1,-12 1-2,-4 11 0,-6-2-7,9 20-27,-2 0 0,19 16-1,0 0-1</inkml:trace>
  <inkml:trace contextRef="#ctx0" brushRef="#br1" timeOffset="375579.6">15225 10348 77,'8'-20'40,"3"9"-4,-11 11 3,0 0-33,-3 22-1,1 16 1,-4 12-4,1 11 1,-1 9-3,3 6 2,-1 3-1,3-2-1,3-4-2,2-15-3,5-1-6,-5-22-28,11-8 0,-6-16-1,7-10 2</inkml:trace>
  <inkml:trace contextRef="#ctx0" brushRef="#br1" timeOffset="375798">14937 10376 96,'-31'-6'40,"10"0"2,21 6-2,26-2-35,20-1-1,21-9-2,20 0-1,15-2-1,9-4-3,12 11-6,-15-8-31,5 17-1,-17-2 1,-5 11-3</inkml:trace>
  <inkml:trace contextRef="#ctx0" brushRef="#br1" timeOffset="376000.8">15811 10573 99,'10'9'41,"10"-13"0,19 0-2,2-1-37,10-9-2,4 1-2,-1-3-4,5 11-30,-24 0-4,-5 9 1,-20 1-2</inkml:trace>
  <inkml:trace contextRef="#ctx0" brushRef="#br1" timeOffset="376156.8">15789 10902 100,'-11'26'41,"11"-26"-1,47 8 0,6-25-38,26-15-9,24 1-29,5-13-3,13 5 0,-6-5-3</inkml:trace>
  <inkml:trace contextRef="#ctx0" brushRef="#br1" timeOffset="376749.6">17398 10211 88,'13'-4'38,"-13"4"0,16 15-1,-17 11-32,2 18-1,-7 12-3,0 14 2,-3 7-3,0 5 1,2 0-2,3-9 0,11 0-9,-1-20-30,18-7 3,3-17-4,10-9 2</inkml:trace>
  <inkml:trace contextRef="#ctx0" brushRef="#br1" timeOffset="376905.6">17799 10735 100,'-13'3'26,"13"-3"-24,-6-16-8,15 1-31,17-1-1</inkml:trace>
  <inkml:trace contextRef="#ctx0" brushRef="#br1" timeOffset="377264.4">18443 10320 85,'-35'4'39,"-8"-2"-1,9 11 3,-7-4-35,15 11 0,3 0-2,12 4-1,9 1-2,15 3 1,11-4-1,12-3 0,12-3 0,9-2 1,3-2-2,2-1 1,-4 1-1,-9 1 1,-11 7-1,-15 4 0,-15 8 0,-14 3 0,-15 4-1,-8-1 1,-4 1-2,-1-8-1,7-2-6,-4-18-28,31-13-2,0 0 0,10-28-1</inkml:trace>
  <inkml:trace contextRef="#ctx0" brushRef="#br1" timeOffset="377451.6">18528 10328 110,'-26'5'40,"26"-5"0,0 0 1,33-11-40,19-6-2,12-13-8,17 8-26,-4-7-5,3 10 1,-11 0-1</inkml:trace>
  <inkml:trace contextRef="#ctx0" brushRef="#br1" timeOffset="378481.2">20410 10185 97,'0'0'38,"0"0"1,7 13-1,-11-1-31,8 13-2,-7 3-2,3 9-1,-2 4-2,0 3 0,-1 2-3,1-8-1,7 5-8,-7-20-24,13 0-3,-11-23 1,24 9-1</inkml:trace>
  <inkml:trace contextRef="#ctx0" brushRef="#br1" timeOffset="378668.4">20254 10377 100,'-24'21'42,"2"-7"-1,22 3 0,7-7-36,23-11-3,22-6-4,10-12-9,18 5-26,-3-8-5,3 8 3,-13-2-1</inkml:trace>
  <inkml:trace contextRef="#ctx0" brushRef="#br1" timeOffset="378918">20135 10923 104,'-1'10'41,"1"-10"-1,29-2-1,0-11-35,15-4-6,17 4-20,3-14-16,11 2 0,-3-7-2,7 5-1</inkml:trace>
  <inkml:trace contextRef="#ctx0" brushRef="#br1" timeOffset="379464">21237 10367 78,'0'0'37,"-11"-9"0,0 15 0,-21 4-30,12 13 2,-11 3-4,5 11-2,-2 7 0,4 7-1,6 1 1,10 1-1,11-4 1,13-4-1,9-11 0,15-9 0,6-15 0,7-11 0,2-15-1,0-12 0,-6-10 0,-7-7 0,-12-3 0,-14-4-1,-13 1-1,-13 4 0,-10 8 0,-12 9-2,-4 11 0,-5 7-2,9 15-5,-6-3-26,24 13-4,14-13 2,2 22-2</inkml:trace>
  <inkml:trace contextRef="#ctx0" brushRef="#br1" timeOffset="379620">21767 10607 111,'-23'2'37,"7"-6"-11,7-12-24,16-6-41,-2-6 1,17 1-2</inkml:trace>
  <inkml:trace contextRef="#ctx0" brushRef="#br1" timeOffset="380493.6">22170 10423 12,'0'0'15,"0"0"0,0 0 1,0 0 1,-4-11 3,4 11-1,0 0 1,0 0-4,-4-15-1,4 15-3,0-11-2,0 11-2,0 0-1,0 0-2,-18 2 0,6 10 0,-11 6-2,-1 13 1,-8 3 0,2 12-1,-1 5 0,7 4 0,5 0-1,13-2 0,16-7-1,13-9 0,15-11 0,14-13-1,11-13 1,5-10-1,0-12 1,-5-11-1,-6-8 1,-11-5-1,-14-5 1,-12-2-2,-16 0 1,-15 1-1,-7 9 0,-12 8-1,-7 14-1,-10 6-3,3 21-5,-7-3-26,16 17-3,2-4 1,15 5-2</inkml:trace>
  <inkml:trace contextRef="#ctx0" brushRef="#br1" timeOffset="381070.8">22841 10370 104,'0'0'39,"-8"-15"2,24 5-4,14-11-32,11 2 0,9-3-1,6 2-2,2 3 1,-4 6-1,-7 7 0,-13 9 0,-18 10-2,-17 11 1,-20 8-2,-16 9 2,-14 8-1,-5 3 1,-4 4-1,4-3 2,8-2-1,12-4 0,17-9-1,21-9 1,21-10-1,17-11 0,17-8-2,8-8-1,10-1-4,-8-16-25,11 13-7,-20-9-2,0 10 0,-19-6-1</inkml:trace>
  <inkml:trace contextRef="#ctx0" brushRef="#br1" timeOffset="381460.8">23804 10376 102,'-8'-16'41,"8"16"-1,-34-17-1,10 19-32,-13 5-3,-3 10 0,-4 6-3,0 6 1,6 2-1,11 3 1,13-4 0,19-5-1,21-9 0,20-3-1,19-6 0,10-3 0,3 3 0,-5 1-1,-11 6 1,-15 8 0,-24 9 0,-26 6 1,-23 6-1,-18-1 1,-12 1-1,-4-5 0,2-3-2,2-16-5,25-1-31,-1-17-2,32-1 0,-12-23-3</inkml:trace>
  <inkml:trace contextRef="#ctx0" brushRef="#br1" timeOffset="391086">16673 9025 81,'-6'-22'39,"5"10"-2,-7-8 1,-1 2-33,-8 2-2,-1 4 0,-10 4-1,-4 6 0,-5 2 0,1 3 0,-2 3 0,3 2 0,5-2-1,6 0 0,8-3 1,4-2-2,12-1 1,-10 4 0,10-4-1,-1 14 1,0 2-1,-2 7 0,-3 7 0,-2 8 1,-1 5-1,0 2 0,-1 1 0,4-2 0,1-6 0,6-5 0,8-6 0,6-9 0,5-5 0,4-5 0,4-5 0,2-3 0,0-2 0,1-2 0,-1 2 1,-3 2-1,-1 5 0,-3 4 0,-2 8 1,-6 5-2,-2 6 2,-6 5-1,-8 4 0,-9 4 1,-9-1-1,-11-1 1,-8-4-1,-4-5 1,-5-10-2,0-11-1,9-4-10,-1-25-25,24-6-2,11-15-2,20-4-1</inkml:trace>
  <inkml:trace contextRef="#ctx0" brushRef="#br1" timeOffset="395610">19281 10356 77,'13'-10'38,"-8"-1"0,-5 11-1,0 0-29,-15-2-2,-4 9 0,-1 9-2,-4 5-2,0 7 0,-2 1-1,7 2 1,6-1 0,9 0-1,11-7 0,13-4 0,11-4-1,8-3 1,5-1-1,0 2 0,-3 3 0,-6 5 1,-12 6-1,-11 5 1,-15 4-1,-9 1 1,-10-1-1,-6-3-1,1-6-2,-3-13-5,20-3-28,-6-19-3,17-5 1,3-18-2</inkml:trace>
  <inkml:trace contextRef="#ctx0" brushRef="#br1" timeOffset="395781.6">19355 10299 98,'-19'7'42,"-1"-3"0,18 16 0,2-20-35,28 17 0,17-19-4,16-12-4,28-3-35,-2-18-3,15-4 0,1-13-4</inkml:trace>
  <inkml:trace contextRef="#ctx0" brushRef="#br0" timeOffset="406936.6">15426 11431 35,'-38'5'34,"-11"-3"1,-10 2-1,-15-9-24,-6 14-3,-13-3-1,5 9-1,-2-6 0,12 5-2,12-5-1,24-1-1,21-3 0,21-5-1,38-8 0,19-6 0,20-3 0,14-3-1,9-1 1,0 1 0,-5 1 0,-14 4 0,-16 5 1,-23 6-1,-28 7 1,-24 7 0,-21 4-1,-14 3 1,-8 2-2,-2-6-4,17 6-28,4-16-1,24-7-3,19-16 1</inkml:trace>
  <inkml:trace contextRef="#ctx0" brushRef="#br0" timeOffset="407980.8">22554 9676 0,'10'-8'20,"2"6"4,-12 2 0,16-15-10,-5 14 1,-11 1 0,0 0-1,-19-5-2,-1 14-2,-19-8-1,-5 11-2,-18-6-1,0 5-1,-9-2-2,4 3 0,2-4-1,11 1 0,7-2-2,13-1 1,15-2-1,19-4 0,11 5 0,21-4 0,18-1 0,15 0 0,12-1 0,11 0-1,3 0 1,-3 1 0,-11-1 0,-14 2 0,-21 0 0,-25 2 0,-17-3 1,-34 11 0,-14-5 0,-18 3 0,-14-2 1,-7 2-1,-3-3 0,7-1 1,9-1-1,13-4 0,16-4 0,20-2-1,25-5 1,23-4-1,21-2 0,18-3-1,10 0 1,5 0 0,1 0 0,-11 5-1,-15 5 1,-22 3 1,-30 7 0,-25 3 0,-28 7-1,-19 5 1,-13 4 0,-3 3-1,10 10-14,7-12-19,30-1-2,25-15-2,34-10-1</inkml:trace>
  <inkml:trace contextRef="#ctx0" brushRef="#br2" timeOffset="527815.8">2220 11543 36,'-4'-13'34,"-10"2"2,-2 8-2,-15 2-13,-2 14-17,-8 5-1,0 12 3,-6 6-3,3 13 2,-1 5-3,7 8 1,5 4-1,14 6 0,11-1 0,15 1-1,11-6 0,17-9-2,12-15 2,15-13-1,13-22 1,8-17-1,7-23 1,-1-15-1,-3-15 1,-9-12 1,-12-6-2,-14-2 2,-23 2-2,-21 3 1,-23 6-1,-18 11 0,-17 13 0,-9 14-1,-4 14 0,-1 9-1,12 17-6,5-3-29,33 12 0,15-15-3,30 20 1</inkml:trace>
  <inkml:trace contextRef="#ctx0" brushRef="#br2" timeOffset="527971.8">3119 11686 81,'-24'18'36,"-3"-13"-25,10-8-10,11-17-35,12 5-6</inkml:trace>
  <inkml:trace contextRef="#ctx0" brushRef="#br2" timeOffset="528533.4">3853 11319 83,'-36'-20'41,"5"8"-1,-7-5 0,6 4-36,-10 10-1,0 9-2,0 8-1,0 12 1,4 6-1,5 6 1,9 5-1,12-1 0,18 0 0,15-5 0,16-5 0,15-5 1,14-5-1,7-5 0,1 0 0,-4 0 1,-11 3 0,-14 7 0,-19 1 0,-23 6-2,-19 0 1,-19 2 0,-10-2 0,-8-6-1,-2-6 1,3-11-2,7-11 2,11-15 0,15-16 0,13-16 0,15-16 0,14-13 0,10-6-2,5-2 2,5 3-3,-3 4-1,5 23-11,-17 1-22,7 25-1,-16 11-2,4 17 2</inkml:trace>
  <inkml:trace contextRef="#ctx0" brushRef="#br2" timeOffset="529001.4">4611 11256 85,'-31'-20'39,"3"13"0,-10 0 0,2 16-34,-1 7-2,2 8-1,-1 4 0,10 6-1,7-2 1,11 1-1,14-8 1,15-6-1,10-14 1,14-7-1,7-8 1,5-9-1,0-5 1,-3-4-1,-6-1-1,-8 4 1,-10 5 0,-8 5-1,-10 11 1,-12 4-1,-8 37 1,-12 7-1,-10 16 0,-7 12 1,-1 11-2,-2 7-1,9 2-2,3-10-6,33 5-13,-4-33-15,33-3-2,7-28-4,27-8 3</inkml:trace>
  <inkml:trace contextRef="#ctx0" brushRef="#br2" timeOffset="529360.2">5636 11147 80,'0'0'39,"-9"13"0,7 10-1,-12 5-34,7 8-2,-2 7 0,-2 7-1,2 7-2,-3-3-1,8 3-5,-5-16-10,14 4-21,-5-14 0,11-5-1,-4-15 1</inkml:trace>
  <inkml:trace contextRef="#ctx0" brushRef="#br2" timeOffset="529516.2">5383 11405 89,'-29'-5'39,"29"5"0,-13 9 0,34-4-35,13-3-4,10-4-2,13 6-5,-2-9-29,16 9-1,-12-6-1,0 10-2</inkml:trace>
  <inkml:trace contextRef="#ctx0" brushRef="#br2" timeOffset="529703.4">5493 11729 82,'-42'33'39,"11"-11"0,26-1 0,19-18-31,29-12-7,22-7-2,18-12-2,24 6-14,1-18-20,14 4-1,-3-5-1,-1 8 0</inkml:trace>
  <inkml:trace contextRef="#ctx0" brushRef="#br2" timeOffset="530124.6">6561 11281 74,'-9'-25'39,"-9"13"-2,-14 4 2,-1 17-34,-14 8-2,1 16 1,-5 10-1,7 11 0,3 2 0,16 4 0,13-5 0,15-5 0,19-10-1,18-12 1,14-16-1,11-12-1,8-17 0,1-12 0,-5-15 0,-6-7-1,-13-6 1,-17-5-3,-17 4 2,-17 1-2,-13 11 1,-14 6-3,-2 17-1,-11 2-5,16 25-18,-9-5-11,20 14 0,14-13-1,3 25 0</inkml:trace>
  <inkml:trace contextRef="#ctx0" brushRef="#br2" timeOffset="530280.6">7276 11417 88,'-14'15'36,"1"-9"-3,0-8-32,12-9-38,13-8-1,14-2 0</inkml:trace>
  <inkml:trace contextRef="#ctx0" brushRef="#br2" timeOffset="530608.2">7682 11192 95,'-52'22'42,"0"12"0,-9-3-1,1 9-37,14 2-2,10 2 1,12-2-2,16-2 1,16-8-1,19-9-1,14-10 1,14-12 0,6-13-1,4-9 1,0-9-1,-5-6 0,-10-7 0,-11-3 0,-14-2-1,-14 1 0,-10 5 0,-9 1-2,-2 10-1,-9 1-4,19 30-16,-29-23-10,29 23-6,-10 3 0,19 10 0</inkml:trace>
  <inkml:trace contextRef="#ctx0" brushRef="#br2" timeOffset="530842.2">8276 11059 98,'0'0'42,"0"0"2,0 0-3,-32 26-35,15 3-3,-4 9-1,1 9 0,0 9-1,1 4-2,6 2-2,-1-8-5,18 8-15,-16-27-7,19 3-12,-7-19 0,10-6-1,-10-13 1</inkml:trace>
  <inkml:trace contextRef="#ctx0" brushRef="#br2" timeOffset="531591">8736 11228 70,'0'0'38,"0"0"1,-10 12 0,-10 3-32,4 9-1,-6 0-2,3 5 0,-1-1-1,2-1 0,3-5-1,5-3-1,5-8 1,5-11-1,0 0-1,13-6 1,-3-11-1,3-4 1,0-5 0,-2-4-1,-3 1 0,-1 0 1,-5 6-1,-6 5 1,-3 5-1,-3 6 1,-1 8-1,1 4 1,10-5 0,-6 17-1,6-17 1,26 17 0,-1-13 0,9-4 1,5-4 0,5-1-1,-1-3 1,-3-2 0,-5 1-1,-5 1 0,-8 2 0,-5 5-1,-6 5 1,-11-4-1,12 24 0,-11-5 0,2 5 0,0 3-1,2 3-2,2 0-1,4 5-4,-9-17-13,18 16-8,-17-18-12,9 3 0,-12-19-1,3 13 2</inkml:trace>
  <inkml:trace contextRef="#ctx0" brushRef="#br2" timeOffset="532527">7201 11318 54,'0'0'36,"0"0"0,2 15 0,-21-10-26,11 12-3,-11-3 0,9 7-1,-4-3-2,6 3-1,5-5 0,5 0-1,6-4 0,8-5 0,4-6-1,2-5 0,1-5 0,0-4 0,-3-2-1,-3-2 1,-4 2 0,-8 0-1,-4 4 0,-5-1 0,4 12 1,-14-10-1,3 9 1,11 1 0,-21 4-1,21-4 1,-20 12 0,20-12-1,-16 15 1,16-15 0,-8 12-1,8-12 1,0 0-1,0 0-1,10 12-4,-10-12-16,0 0-15,0-11-4,0 11-1,2-13 0</inkml:trace>
  <inkml:trace contextRef="#ctx0" brushRef="#br2" timeOffset="534399">10289 10829 58,'0'0'33,"2"-21"0,-2 21-2,21-18-30,-5 11-1,4 2 0,3 5 1,4 6 0,0 2 0,5 5 0,4 1 1,5 2-1,6-1 0,7 0 0,7-1 0,9-3-1,5 0 0,10-1 0,6 2 0,7-1 0,2 4 0,3 2-3,3 4 2,-1 2-2,2 4 1,-2-1-1,-2 3 2,-2 0-1,2-4 2,0 1 0,-1-3 1,4-1 1,-2-2-1,3 0 0,-4-3 0,3 1 0,-3-2-1,0 0 1,-1-2-1,1-3 0,-2 1-1,-1-3 1,-2-1 0,1-1 0,-2-1 0,3-3 0,-3 1 0,-1 0 1,-3 1-1,-3 1-1,-4 2 0,-7 0 0,-4 5-1,-10-1 0,-5 4 0,-9-1 0,-2 1 0,-4-2 1,1 1 0,1-3 1,1-1 0,3 0 0,2-3 0,3-4-1,4 3-3,-2-4 1,5 1-1,-2-3 1,2 1 1,-2-1 1,3-2 2,0 4 1,-2-4 3,8 4-1,-7-3 0,3 0-5,5 0-26,-3 2-5,-4-2 0,-1-4-1</inkml:trace>
  <inkml:trace contextRef="#ctx0" brushRef="#br2" timeOffset="535163.4">14564 11499 46,'37'-3'33,"13"-3"2,14-1-2,19 1-30,5-4-1,17 4 1,8-3-2,16 2-1,10 1 1,8 0-1,6 2 1,5 4-1,9-1 2,5 3 0,6 0 0,7 4 0,3-1 2,10 3-1,4-2 0,11 2-1,5-4 1,12 3-2,9-3 1,5 0-1,8-3 0,6 3 0,6-3 0,4 0-1,5 1 1,0 0-1,4 0 0,4-2 1,5-1 0,7 0 0,6-4-1,3 0 1,4-2 0,5 1 1,1-1-1,2 1 0,-2 4-1,-4 3 1,-7 2-1,-6 5 0,-11 1 0,-9 4-1,-18 2-3,-20-10-13,-11 9-21,-27-9 0,-20-1-1,-27-10-1</inkml:trace>
  <inkml:trace contextRef="#ctx0" brushRef="#br2" timeOffset="607516.2">13288 11754 12,'10'-18'35,"-1"-1"1,1 9 2,-7-6-20,-3 16 0,0 0-5,6 13-1,-15 2-5,6 13-3,-5 4-1,1 9-2,0 4 0,2 2-5,7 14-12,-3-12-23,7 2 1,-2-7 0,11-3 0</inkml:trace>
  <inkml:trace contextRef="#ctx0" brushRef="#br2" timeOffset="607968.6">13885 11749 70,'-42'14'39,"-1"6"-4,-6-5 3,10 6-34,2-5 0,16 3-2,10-6 2,17 2-2,14-5 1,17 4-2,10-2 0,8 3 0,3 2 0,-1 4 0,-5 3-1,-9 6 0,-13 5 0,-16 4 0,-13 2 0,-13 2 0,-9-3 0,-11-3 1,-3-8-1,-1-7 0,1-13 0,8-12 0,5-17 0,9-13-1,9-15 1,14-9 0,6-7 0,7-3-1,3 1 1,3 6 2,-2 11-3,-2 10 0,2 24-12,-15 3-24,5 16-1,-17-4-1,21 24 0</inkml:trace>
  <inkml:trace contextRef="#ctx0" brushRef="#br2" timeOffset="608171.4">14420 12042 93,'-19'20'42,"-1"-15"0,20-5-3,-14-7-39,19-11-4,19 7-32,-5-13-4,13 6 0,-2-6-2</inkml:trace>
  <inkml:trace contextRef="#ctx0" brushRef="#br2" timeOffset="608779.8">15096 11722 75,'-23'2'38,"-12"-4"0,-2 5 0,-10-5-33,4 7-1,-1-3 0,7 4-2,4 1-1,12 5 1,10 3-1,11 1-1,11 2 1,14 1-3,9 1 3,10 2-3,6 2 3,-1-1-3,0 2 2,-7 5 0,-10 4 1,-11 4-1,-16 3 0,-14 2 0,-13 0 0,-7-4 0,-5-6 0,-3-6 0,3-12 0,2-13 0,9-16 0,9-13 0,11-15 0,9-10-1,9-5 0,8-5 0,8 1-1,0 0-3,12 17-32,-11 2 3,3 16-4,-6 6 1</inkml:trace>
  <inkml:trace contextRef="#ctx0" brushRef="#br2" timeOffset="609154.2">15841 11718 73,'11'5'41,"0"4"-3,-11-9 2,13 24-27,-10-4-12,1 4-2,-4 4 0,-3 0-4,3 5-1,-8-9-4,9 12-10,-8-20-18,10 3 1,-3-19 0,0 0 1</inkml:trace>
  <inkml:trace contextRef="#ctx0" brushRef="#br2" timeOffset="609325.8">15773 11849 73,'-14'0'39,"0"-4"0,14 4 0,0 0-30,21-6-6,3 4-3,5-3-3,13 8-9,-8-12-24,14 10-2,-9-4-1,3 10 0</inkml:trace>
  <inkml:trace contextRef="#ctx0" brushRef="#br2" timeOffset="609497.4">15761 12178 64,'-20'27'40,"20"-27"-1,11 11 1,18-27-22,19-7-21,19 2-6,0-12-27,16 4-1,-7-5-2,2 11 1</inkml:trace>
  <inkml:trace contextRef="#ctx0" brushRef="#br2" timeOffset="609871.8">16585 11843 79,'-19'-2'39,"-11"-1"-1,0 12 1,-8 2-36,-1 11 0,0 3 0,4 10 0,6 3 0,10 6 0,8-3-1,17 1 0,11-8-1,16-5 1,11-12-1,10-7-1,5-13 1,0-11-1,-4-8 1,-9-9-1,-10-3 0,-14-7 0,-14 0 1,-14-2-1,-12 3-1,-9 4 3,-3 6-3,-2 5 0,5 12-7,-5-4-30,32 17-2,-18-5 1,31 13-2</inkml:trace>
  <inkml:trace contextRef="#ctx0" brushRef="#br2" timeOffset="610043.4">17012 11974 95,'-17'10'42,"17"-10"-2,-20 4-1,20-4-43,10-13-26,1-5-9,15 6 0,2-11-2</inkml:trace>
  <inkml:trace contextRef="#ctx0" brushRef="#br2" timeOffset="610246.2">17453 11733 100,'-3'23'41,"-11"2"2,8 14-2,-5 3-37,1 9-3,1 5 0,1 0-3,2 2 0,-1-11-8,11 5-28,-8-18-3,12-5 0,-3-18-2</inkml:trace>
  <inkml:trace contextRef="#ctx0" brushRef="#br2" timeOffset="676151.6">13606 12745 51,'-11'-5'37,"-2"18"-1,-8 7-1,1 14-30,-4 4-2,7 9 1,-1 2-3,7 4 1,3 0-2,4-7-6,20 6-26,-2-17-3,9-1-2,3-18 2</inkml:trace>
  <inkml:trace contextRef="#ctx0" brushRef="#br2" timeOffset="676635.2">14060 12679 54,'9'-22'36,"-13"5"0,4 17-1,-28-4-31,9 16-2,-9 0 3,5 9-2,-2 2-1,7 6 0,5 0-1,9 3 1,7-1-1,11 3 0,7-2 0,6-1-1,5-2 0,0-1 1,-2-4-1,-3-6 0,-4-3 0,-4-3 1,-9-6-1,-10-6 0,0 0 1,0 0-1,-16-8 0,-2 3 1,0-2-1,-4 1 0,2 3 0,2-1 0,1 2 0,5 1 0,12 1-1,0 0 1,-7-21 0,16 4 0,5-9 0,6-7 0,6-6 1,5-6-1,3-1 0,1 0-1,1 6 1,-6 3-3,-1 14-3,-19 4-29,5 12-1,-15 7-1,0 0 0</inkml:trace>
  <inkml:trace contextRef="#ctx0" brushRef="#br2" timeOffset="677384">14052 12982 19,'4'-11'29,"-5"-3"1,-2 2 1,3 12-21,-11-14-2,11 14 1,-20 5 0,11 10-2,-10 0 0,8 15-1,-7-1 0,8 11-2,-2 2-1,8 3-2,0-5 1,9-2-1,4-10 1,10-9-1,4-15 1,9-11-1,3-16 0,4-9 1,1-8-1,-3-5 0,-7 0-1,-8 2 1,-11 7-2,-14 8-1,-10 12 1,-12 10-1,-5 13-2,-9 5 0,9 13-4,-7-8-26,20 6 0,3-10-2,21-3 2</inkml:trace>
  <inkml:trace contextRef="#ctx0" brushRef="#br2" timeOffset="677571.2">14571 12909 78,'-14'12'39,"-5"-10"-2,6-1 0,-2-7-38,4-13-8,17 6-27,-1-10-1,11 7-2,1-5 1</inkml:trace>
  <inkml:trace contextRef="#ctx0" brushRef="#br2" timeOffset="678070.4">15125 12657 51,'1'-24'36,"0"2"-2,-9-5 1,8 13-24,-18-3-3,3 11-2,-12 5-2,0 12 1,-7 5-1,1 9-1,1 4 0,3 4-2,6 1 0,10-1 0,9-2 0,12-4 0,14-5-1,12-7 0,9-4 0,4-1 0,6-5 0,-2 5 1,-4 0-1,-6 6 0,-11 6 0,-11 7 0,-13 4 0,-8 7 1,-12 1-1,-8-1 0,-7-4 0,-3-5 0,-2-10 0,2-11 0,6-15-1,7-15 1,9-17-1,11-11 1,10-13-1,7-5 0,9-1 0,2 0-3,7 19-7,-11-2-26,8 21 0,-11 6-1,2 19 0</inkml:trace>
  <inkml:trace contextRef="#ctx0" brushRef="#br2" timeOffset="678444.8">16000 12594 69,'0'0'38,"0"0"-1,10 18 0,-11 2-35,-5 10-2,-2 8 0,-4 7-2,2 9-2,-4-7-5,11 8-19,-8-14-7,10-5-2,0-17 2</inkml:trace>
  <inkml:trace contextRef="#ctx0" brushRef="#br2" timeOffset="678600.8">15943 12763 79,'-14'5'39,"14"5"-1,0-10 0,13-5-37,10 3-5,3-14-20,16 11-12,-4-4-2,6 10-1,-10 0 1</inkml:trace>
  <inkml:trace contextRef="#ctx0" brushRef="#br2" timeOffset="678788">15843 13231 76,'0'0'38,"21"-30"1,14 4-1,3-7-38,8-18-12,13 11-23,-3-3-2,7 9-2,-7-1 0</inkml:trace>
  <inkml:trace contextRef="#ctx0" brushRef="#br2" timeOffset="679256">16720 12660 69,'-33'12'38,"4"14"-1,-11 7 0,5 16-33,-2 8 0,10 12 0,2 1-2,12 3 1,12-6-1,15-11 0,13-14 0,13-19 1,13-22-2,9-17 1,1-19-1,-1-14 0,-7-12 0,-10-5 0,-13-1 0,-13 1-1,-17 8 0,-18 4-1,-10 13 0,-8 10 0,-6 11-1,-3 9-1,6 13-3,-1-3-27,21 15-4,4-5-1,19 7-1</inkml:trace>
  <inkml:trace contextRef="#ctx0" brushRef="#br2" timeOffset="679427.6">17255 12808 79,'-12'27'41,"-9"-14"-4,3-1-1,4-2-46,5-22-26,21-3-2,0-15-1,19 1 0</inkml:trace>
  <inkml:trace contextRef="#ctx0" brushRef="#br2" timeOffset="679583.6">17588 12519 87,'4'39'39,"-18"0"1,2 20-1,-9 8-35,6 9-2,2 2-2,5 2 0,13 0-9,-7-17-29,23-8-1,-1-25 1,15-14-1</inkml:trace>
  <inkml:trace contextRef="#ctx0" brushRef="#br2" timeOffset="679724">18041 13046 88,'-30'33'3,"8"-10"-1,3-11-6,19-12-36</inkml:trace>
  <inkml:trace contextRef="#ctx0" brushRef="#br2" timeOffset="744402.8">13610 13471 37,'13'-30'36,"0"5"1,-2-2 0,0 17-16,-6-2-17,-5 12-2,6 27 0,-8 13 1,-8 17-1,-1 13 1,-6 7-3,4 7 2,2-1-5,1-14-8,13-6-27,4-22 2,14-12-3,4-24-1</inkml:trace>
  <inkml:trace contextRef="#ctx0" brushRef="#br2" timeOffset="744886.4">14245 13426 45,'0'0'37,"0"0"0,-20-9-1,-1 18-18,-14-1-15,1 9 1,-6 1-1,2 6 0,-3 0-1,9 6 0,5 0 0,11 0 0,9-3-1,12-2 0,13-5 0,11-3-1,12-3 0,5-3 1,5 1-1,0 2 1,-5 4-1,-6 6 0,-11 6 0,-14 11 1,-14 4-1,-13 1-1,-12 0 0,-8-5 0,-7-6 0,-2-11-1,2-11 1,4-17-1,9-14 1,8-15 1,13-14 0,13-11 0,13-13 0,10-4 0,9 0 0,2 0-3,5 14-3,-11-3-13,2 26-17,-14 8-1,-4 20-1,-20 10 1</inkml:trace>
  <inkml:trace contextRef="#ctx0" brushRef="#br2" timeOffset="745089.2">14628 13809 88,'-16'5'37,"4"-2"0,-1-13-13,7-7-27,18 6-10,2-18-25,12 4 1,0-6-1,10 5 0</inkml:trace>
  <inkml:trace contextRef="#ctx0" brushRef="#br2" timeOffset="745526">15089 13523 68,'-16'0'38,"-10"-7"-1,4 5 0,-4-5-34,3 3 0,-3 1 0,4 6 0,1 3 0,4 7-1,3 4 0,6 5 0,4 2 0,11 0-1,10-3 0,14-2-1,9-6 1,9-2-1,5-3 0,2 1 0,-2 2 1,-6 4-1,-10 6 0,-13 7 0,-14 7 0,-13 5 2,-16 4-3,-11 0 1,-9-3-1,-8-4 1,-3-8-1,2-11 1,4-14-1,6-18 0,12-16 0,15-15 1,16-15 0,12-8 0,11-2-1,4-2-2,8 18-8,-7-1-27,4 22 1,-16 9-3,-2 22 0</inkml:trace>
  <inkml:trace contextRef="#ctx0" brushRef="#br2" timeOffset="745947.2">16018 13462 65,'17'-7'40,"-5"0"-2,0 17 0,-13 4-36,-3 17-3,-2 11-1,-4 3 0,4 9-5,-9-11-10,13 9-18,-4-17-2,13-6 2,-7-29-1</inkml:trace>
  <inkml:trace contextRef="#ctx0" brushRef="#br2" timeOffset="746134.4">15913 13598 80,'0'0'40,"0"0"-1,25-2-1,0-10-37,6-3-1,7 4-5,-7-9-31,9 18-2,-13-2-1,-1 16 0</inkml:trace>
  <inkml:trace contextRef="#ctx0" brushRef="#br2" timeOffset="746321.6">15744 14014 70,'-18'14'38,"25"-4"1,12-21 0,21-9-36,16-9-5,10-12-3,17 6-26,-5-12-6,9 8-1,-10 0 0</inkml:trace>
  <inkml:trace contextRef="#ctx0" brushRef="#br2" timeOffset="746696">16645 13612 77,'-26'-8'40,"1"17"-1,-15-1-1,2 16-35,-3 7 0,1 11 0,5 4-2,10 5 2,10-2-2,17-6-1,18-11 1,16-11 1,12-13-2,13-13 1,4-11-1,3-10 0,-7-9 1,-7-4-1,-20-4 1,-12 2-2,-17 0 2,-15 5-1,-16 4 0,-12 7-1,-6 8 0,-3 4-1,8 12-4,-4-12-17,27 20-16,3-10 0,26 6-1,6-10 0</inkml:trace>
  <inkml:trace contextRef="#ctx0" brushRef="#br2" timeOffset="746852">17158 13744 76,'-17'41'41,"-10"-15"-6,5-14-21,9 0-44,10-24-8,20-6-2,4-16 0</inkml:trace>
  <inkml:trace contextRef="#ctx0" brushRef="#br2" timeOffset="747023.6">17544 13515 86,'-18'37'40,"6"19"1,-8-2-1,3 17-36,7 1-3,6 2-2,5 2-3,-5-18-18,18 7-17,-9-23-1,11-5-2,-4-28 1</inkml:trace>
  <inkml:trace contextRef="#ctx0" brushRef="#br2" timeOffset="794572.4">13718 14469 50,'0'0'39,"12"-12"-3,-12 12 0,-1 22-33,-4 4-1,0 9-1,0 8-1,0 4 0,3-1-5,10 7-27,-4-11-4,8-4-1,0-14-1</inkml:trace>
  <inkml:trace contextRef="#ctx0" brushRef="#br2" timeOffset="795056">14203 14375 63,'-5'-14'37,"-5"17"-1,-11-7-8,-1 19-24,-6 0 0,4 7-2,0 0-1,3 1 0,6 0 0,10 0 0,10-2 0,12 0 1,11-2-1,13 1 0,9 1 0,7-2 1,2 2-2,-2 1 1,-5 1-1,-9 2-1,-12 2 1,-15 3-2,-16 0 2,-12 1-2,-16-3 2,-7-6-1,-5-7 1,-3-11-1,4-11 0,6-15 0,11-11 1,11-12 1,18-8-1,11-6 0,10-3 0,6 1 1,3 3-1,-1 8-1,-1 9-1,-11 2-3,1 18-5,-18-6-17,-7 27-9,9-13-1,-9 13 1</inkml:trace>
  <inkml:trace contextRef="#ctx0" brushRef="#br2" timeOffset="795258.8">14823 14539 71,'-10'19'41,"-8"-10"-2,6-1 0,-3-14-40,6-10-8,19 5-28,-5-9-1,14 6-1,-1-8 0</inkml:trace>
  <inkml:trace contextRef="#ctx0" brushRef="#br2" timeOffset="795570.8">14967 14434 65,'0'0'40,"0"0"-2,21 1 2,5-17-34,13-1-2,2-6 0,6 2-1,-3-2 0,-3 5-1,-6 6-1,-9 8 1,-11 11-1,-8 12 0,-10 13-1,-8 11 0,-6 10 0,-4 7 0,0 3-2,0 1-1,7-3-3,-1-21-15,19 5-19,-2-21 0,18-3-1,-4-21-1</inkml:trace>
  <inkml:trace contextRef="#ctx0" brushRef="#br2" timeOffset="795992">15832 14339 49,'18'-19'39,"0"15"-2,-18 4-1,2 18-26,-14 7-7,0 13 0,-8 5-2,4 4 0,-1 1-1,7-4-1,8-5-2,2-19-11,17-1-21,2-19-2,11-7 0,-4-16-1</inkml:trace>
  <inkml:trace contextRef="#ctx0" brushRef="#br2" timeOffset="796179.2">15773 14450 66,'-22'21'38,"4"-13"-1,19 2 0,10-14-35,15-8-1,13-4-2,3-8-4,15 13-12,-8-12-19,2 13 0,-14-2-3,-6 18 3</inkml:trace>
  <inkml:trace contextRef="#ctx0" brushRef="#br2" timeOffset="796366.4">15674 14851 54,'-13'19'39,"25"-5"-1,9-20 1,22-9-34,5-9-4,7-9-3,11 2-32,-6-8-2,3 6-2,-12-2 1</inkml:trace>
  <inkml:trace contextRef="#ctx0" brushRef="#br2" timeOffset="796818.8">16201 14374 57,'0'0'38,"0"0"-1,-11 8 1,-6 12-33,2 7-2,-3 8-1,0 9 0,0 6-1,7 5-1,4-3 2,10-3-2,8-10 2,11-6-2,11-16 2,9-11-3,3-17 3,1-11 0,-2-11 0,-2-6 0,-11-7-1,-11 0 1,-13-2-1,-15 6 0,-12 6-1,-10 6-1,-6 11-2,-5 6-2,10 18-22,-4-8-10,20 13-1,5-7-1</inkml:trace>
  <inkml:trace contextRef="#ctx0" brushRef="#br2" timeOffset="796959.2">16778 14541 66,'-1'17'42,"-1"7"-3,-20-16-1,5-11-23,6 4-51,-10-19-2,14 5-1,-5-12-3</inkml:trace>
  <inkml:trace contextRef="#ctx0" brushRef="#br2" timeOffset="797988.8">17137 14328 50,'-1'-17'38,"1"17"0,3-11-1,1 23-26,-6 4-4,3 17-3,-8 10-1,2 8-1,-4 8-2,1 2 0,-3 0-1,3-5-2,4-3-1,-3-17-10,12 6-22,-2-18-1,13 1-1,-6-13 1</inkml:trace>
  <inkml:trace contextRef="#ctx1" brushRef="#br2" timeOffset="522991">22437 19003,'-173'0,"34"0</inkml:trace>
  <inkml:trace contextRef="#ctx1" brushRef="#br2" timeOffset="523599.4">22090 19038,'0'0,"0"0,0 0,0 0,0 0,0 0,0 0,0 0,0 0,0 0,0 0,0 0,0 0,0 0,0 0,0 0,0 0,0 0,0 0,0 0,0 0</inkml:trace>
  <inkml:trace contextRef="#ctx0" brushRef="#br2" timeOffset="867620.2">14058 15261 36,'1'-11'38,"-7"1"0,6 10-1,0 0-32,-12 12-1,5-1-1,3 12 0,-3 7-1,0 10-1,0 10 0,-1 9-2,0 5 0,1 2-2,7 7-5,-3-16-28,17-2-2,1-22 0,17-9 1</inkml:trace>
  <inkml:trace contextRef="#ctx0" brushRef="#br2" timeOffset="868181.8">14686 15218 29,'0'-14'34,"0"14"1,-19-8-1,7 15-28,-16 2-2,1 12 0,-5 0 0,3 8-2,2-2 0,7 4 0,10-4 0,12 1 0,13-6 0,16-3-3,9-3 2,12-2-2,6-2 2,0 0-2,-2 2 1,-8 2-2,-12 6 3,-15 5-1,-16 5 0,-17 2 1,-13 1-1,-11-4 0,-6-4 1,-1-11-1,3-15 1,8-13-1,12-17 0,10-14-1,16-11 0,11-8-2,17 7-12,-2-11-20,10 12-2,-5 0 1</inkml:trace>
  <inkml:trace contextRef="#ctx0" brushRef="#br2" timeOffset="868369">15119 15347 57,'-26'18'39,"4"-1"-4,0-6-7,-4-21-62,26 10-2,-10-7-3,21-1 3</inkml:trace>
  <inkml:trace contextRef="#ctx0" brushRef="#br2" timeOffset="868681">15342 15172 52,'0'0'40,"0"15"-1,10-23 0,18-1-34,4-6-3,9 2 0,3 1 1,0 6-2,-7 6 1,-2 10-1,-10 11 0,-6 11 0,-15 12-1,-8 8 2,-8 6-1,-4 2-2,-1 0 1,-3-3-3,7-4-1,-2-21-25,23 4-8,0-21-4,20-6 1</inkml:trace>
  <inkml:trace contextRef="#ctx0" brushRef="#br2" timeOffset="869726.2">16090 15067 24,'0'0'36,"10"-18"1,-10 18-1,0 0-22,7 23-9,-14 0-2,3 11-1,-6 7-1,2 5-2,1 6 0,-1-3-4,9 5-3,-6-19-17,14 3-11,-1-15 1,8-6 0</inkml:trace>
  <inkml:trace contextRef="#ctx0" brushRef="#br2" timeOffset="869913.4">15998 15228 36,'-13'4'37,"2"-5"1,11 1-2,0 0-22,30 4-11,-3-7-3,6-4-2,9 8-7,-8-9-26,10 8-2,-9-6 1,0 11-1</inkml:trace>
  <inkml:trace contextRef="#ctx0" brushRef="#br2" timeOffset="870116.2">15981 15559 51,'0'21'36,"0"-21"2,35 7-2,-10-15-34,18-5-2,7 1-3,-5-11-30,12 8-4,-7-6-1,2 8 1</inkml:trace>
  <inkml:trace contextRef="#ctx0" brushRef="#br2" timeOffset="870521.8">16654 15129 54,'-32'5'38,"-11"2"0,3 16-1,-6 3-33,6 12 0,1 5 0,9 10-1,12-1-1,12 2-1,15-6 1,18-7-2,13-11 1,14-9-1,6-13 1,6-12-2,-4-11 1,-3-9 2,-11-7-1,-13-5 1,-18-3-2,-13 0 2,-16 0-2,-13-1 0,-9 7-2,-3 2 0,2 9-4,-4-10-18,20 22-13,-1-3-2,20 13 0,0 0 0</inkml:trace>
  <inkml:trace contextRef="#ctx0" brushRef="#br2" timeOffset="870677.8">17026 15430 75,'-22'9'38,"5"1"-3,-3-9-21,2-15-50,20 3-1,0-16-3,20 3 1</inkml:trace>
  <inkml:trace contextRef="#ctx0" brushRef="#br2" timeOffset="870849.4">17382 15062 71,'-15'36'42,"-14"-1"-1,5 15 0,-8-6-38,10 9-1,3 0-2,7-6-4,14 8-25,-7-21-10,18 3 0,-6-18-3</inkml:trace>
  <inkml:trace contextRef="#ctx0" brushRef="#br3" timeOffset="881504.2">18984 13709 48,'11'-13'35,"-10"3"0,-1 10-1,-19 2-29,-1 15-1,-9 4-1,-1 9-1,-4 2-1,3 3 2,3-3-2,9-1 0,8-7 0,12-5 0,13-9-1,11-5 1,8-5-1,8-1 1,2 0 0,-3 1-1,-4 3 1,-7 7-1,-11 5 0,-12 7 0,-9 6 0,-12 5-1,-10 2 1,-1 1-1,-3-2-1,-1-11-4,13 7-18,1-20-10,16-10-3,0 0 2</inkml:trace>
  <inkml:trace contextRef="#ctx0" brushRef="#br3" timeOffset="881816.2">19535 13719 56,'0'0'35,"-24"29"0,-4-5-2,2 19-28,-4 1-2,8 7 1,4-1-1,12-2-2,9-6 1,16-6 0,8-14 0,9-13-1,6-22 1,4-10 1,-2-14-1,-2-7 0,-7-8 0,-7-3-1,-12 1-1,-9 2 0,-11 13-2,-13 8-1,-7 18-1,-15 7-5,4 28-26,-16 4-2,8 15-1,-1-3 2</inkml:trace>
  <inkml:trace contextRef="#ctx0" brushRef="#br3" timeOffset="882783.4">19105 14693 51,'0'0'37,"0"0"-2,0 0 0,-4 20-32,-4 10-2,-6 12 1,-1 9-3,-2 9 1,0 6-2,3 2 0,-1-7-3,12 3-4,-4-26-12,20 0-12,3-20-2,11-9 1</inkml:trace>
  <inkml:trace contextRef="#ctx0" brushRef="#br3" timeOffset="883220.2">19625 14691 40,'9'-17'35,"-13"1"1,4 16-2,-28-4-28,9 17-1,-13 0-1,3 7-2,-3 1 0,4 4-1,1 0 0,11-1 0,9-3 0,14-4-1,12-4 2,12-4-1,8-2 0,8-1-1,3 2 1,1 1-1,-5 4 0,-6 4 1,-8 6-1,-13 6 1,-12 5-1,-11 7 0,-13 2 0,-8 2 0,-9-3 0,-2-6 1,-1-9-1,3-9 0,6-17 0,8-17 0,11-17 0,8-15 0,10-12 0,8-9 0,7-5 0,1 3 1,3 6-1,-4 10 0,-1 15-5,-10 5-23,7 25-7,-20 10-2,24 4 0</inkml:trace>
  <inkml:trace contextRef="#ctx0" brushRef="#br3" timeOffset="883454.2">20148 14841 67,'-36'13'41,"7"-1"-4,-5-10-1,11-16-41,23 14-29,-19-23-2,27 9-3,-1-12 1</inkml:trace>
  <inkml:trace contextRef="#ctx0" brushRef="#br3" timeOffset="884452.6">20646 14612 29,'-12'-18'34,"-2"7"1,-10-2 0,0 15-25,-11-5-2,4 13-2,-10-1-1,4 10-2,0-1-1,8 7 1,7-2-2,11 2-1,11-3 0,13-1-1,14-1 1,14 0 0,7 0 0,6-2-2,0 3 2,-2 1 0,-7 4 0,-9 4 2,-14 3-2,-15 6 1,-14 3-1,-12 3 1,-12-3-1,-6-4 1,-2-9-1,1-11 0,2-15 1,8-15-1,7-19 0,10-13-1,11-12 2,10-7-2,9-2 0,4-1-1,8 16-9,-6-5-23,13 20-2,-8 6 1,3 16-2</inkml:trace>
  <inkml:trace contextRef="#ctx0" brushRef="#br3" timeOffset="884795.8">21207 14493 57,'2'-11'39,"-4"-2"-3,2 13 0,0 0-30,-4 11-3,1 6 0,0 9-3,-1 6-2,-2 1-2,2 9-4,-6-12-9,10 9-19,-7-10-1,9 1 1,-4-12 0</inkml:trace>
  <inkml:trace contextRef="#ctx0" brushRef="#br3" timeOffset="884983">21126 14573 67,'-25'4'37,"10"6"0,0-3-1,15-7-32,-1 13-3,15-15-2,11-1-3,2-12-8,18 10-21,-5-8-3,5 11 0,-11-3 0</inkml:trace>
  <inkml:trace contextRef="#ctx0" brushRef="#br3" timeOffset="885170.2">20895 15036 62,'10'13'39,"12"-20"-2,22-6-2,9-10-41,6-14-27,17 4-3,-2-8-1,5 5-1</inkml:trace>
  <inkml:trace contextRef="#ctx0" brushRef="#br3" timeOffset="885607">21794 14658 51,'-15'-8'37,"-7"-4"-1,3 11 1,-13 0-31,10 12 0,-7 4-3,1 12-2,0 5 0,4 7 1,4 4-1,11 2 1,8-4 0,11-3-2,13-8 1,11-8 0,9-10 0,4-9-1,2-7 1,-1-9-1,-6-7 0,-6-5 0,-9-5 1,-10-3-1,-11-1 1,-9 0 1,-8 0-1,-6 2 0,-4 3-1,-1 6 1,1 7-3,0 0-2,21 16-24,-24-7-9,24 7-1,0 0 0</inkml:trace>
  <inkml:trace contextRef="#ctx0" brushRef="#br3" timeOffset="885809.8">22042 14844 74,'-13'13'42,"6"6"-3,-10-15 0,6 0-39,11-4-2,-21-14-13,21 14-23,-8-15 0,8 15-2,6-22 1</inkml:trace>
  <inkml:trace contextRef="#ctx0" brushRef="#br3" timeOffset="888383.8">21713 14655 0,'0'0'27,"-20"-4"1,10-5-9,10 9-2,-15-14-5,15 14-2,-13-18-4,13 18-1,-14-15 0,14 15-2,-17-7 0,17 7-1,-21 7 0,8 6 0,-7 4-1,3 5 0,-6 2 0,1 6 0,-3-1 0,5 4 0,1-6 2,10 3-1,4-4 1,12 0 0,9-3-1,12 0-1,9-2 1,10-3-1,4-1-1,2-5 1,0-5-1,-2-4 0,-5-9 1,-5-7-1,-7-9 1,-8-8-1,-6-9 1,-6-4 2,-6-4-1,-7-1 0,-6-2 0,-4 4 0,-7 6 0,-5 10 0,-6 11-1,-4 9-1,-1 13-1,-4 8-2,6 15-6,-6-3-26,21 9-2,1-7-1,18 0 0</inkml:trace>
  <inkml:trace contextRef="#ctx0" brushRef="#br3" timeOffset="889241.8">22249 14779 37,'0'0'33,"-14"-13"3,14 13-3,-12-5-25,12 5-2,0 0-2,-4 11-1,4-11-1,0 18-1,1-7 1,2 1-1,0 0 0,3-2 0,-6-10 2,13 11-2,-13-11 0,17-12 0,-9-2 1,1 0-1,-3-2 0,0 1 0,-5 1 1,-1 4-1,0 10 1,-12-6-1,1 11 0,0 4 1,0-1-2,11-8 0,-11 16-1,11-16-3,13 7-9,-7-17-22,18 5-2,-10-9 0,11 9-1</inkml:trace>
  <inkml:trace contextRef="#ctx0" brushRef="#br3" timeOffset="892699.4">23359 14334 18,'-15'-17'29,"-1"2"1,1-3 2,6 3-23,-9-14 2,9 12-1,-11-8-1,7 12-2,-10 0 0,3 18-1,-7 9-1,5 20-2,-5 16-1,1 19 0,-1 11-2,1 10 0,3 4-1,4-2-1,8-3-1,-1-15-6,20-1-18,-8-26-9,12-8 0,-2-18 0</inkml:trace>
  <inkml:trace contextRef="#ctx0" brushRef="#br3" timeOffset="893432.6">22964 14853 32,'-27'-12'33,"-3"-3"2,10 8-1,0-3-23,20 10-3,0 0-2,0 0-2,25-8-2,6 1 0,8-2 1,7-2-2,3 0 0,0 1 0,-3 2 0,-5 3 0,-9 2 0,-7 4 0,-11 4 0,-14-5-1,1 21 1,-10-4 0,-5 3-1,-2 5 1,-3 3 0,3 2-1,3 0 0,5-2 1,7-1-1,9-6 0,7-7 0,7-9 0,6-6 0,3-9 0,0-9 0,1-5 0,-3-5 0,-5-1 0,-7-1 0,-5 0 0,-6 2 1,-9 4-1,-5 5 1,-4 8-1,-8 5 1,-2 6-1,0 4 1,3 4 0,7 1-1,12-8 1,0 15-1,16-13 1,11-3-1,10-3 1,7-5 0,3 3-1,-2-4 1,-2 6 0,-9 1 0,-9 10 0,-11 7 0,-12 9-1,-9 8 0,-8 9 1,-5 2-2,-1 2 2,0-4-1,5-3 0,4-9 0,7-7 0,7-11 1,-2-10-1,23-14 1,-5-5 0,2-7 0,0-4 0,-4-3-1,0-2 1,-2-2-1,-2 2-1,-1 6-1,-2 1-2,5 7-2,-4-6-8,13 16-24,-7-6 1,14 15-1,-7-9 1</inkml:trace>
  <inkml:trace contextRef="#ctx0" brushRef="#br3" timeOffset="893713.4">23929 14692 62,'-5'-18'40,"5"18"-2,-2-21 2,2 21-33,0 0-3,-16 12-1,2 12-2,-2 7-2,1 7 0,-4 1-2,5 5-1,-1-6-3,15 7-10,-3-23-19,22-2-1,2-19 0,14-5 0</inkml:trace>
  <inkml:trace contextRef="#ctx0" brushRef="#br3" timeOffset="894025.4">24229 14667 66,'-16'16'37,"-6"6"-2,4 15-1,-4-4-28,7 9-2,0-3-1,9 4-1,6-11 0,11-3 0,7-10 0,7-8-1,5-10 0,3-9 0,0-5 0,-3-8 0,-6-2 0,-6-5 0,-7-1-1,-7-2 1,-11 1-1,-4 0 2,-6 1-2,-3 6 1,-2 7-2,-1 6-1,2 10-2,2-3-6,16 14-27,3-11-1,7 19-1,5-18 0</inkml:trace>
  <inkml:trace contextRef="#ctx0" brushRef="#br3" timeOffset="894243.8">24558 14693 68,'-12'15'38,"-6"-5"0,9 12 0,-3-4-32,8 9-2,-3 0-2,3 7-1,-1 4-1,-1 1-1,1 0-2,-5-8-3,14 6-31,-15-17 1,11 2-3,0-22 2</inkml:trace>
  <inkml:trace contextRef="#ctx0" brushRef="#br3" timeOffset="894446.6">24435 14726 74,'-24'-25'41,"11"15"-1,-4-3 0,17 13-31,0 0-4,25-8-3,9 0-3,10-9-3,15 8-16,-7-19-20,17 12 2,-13-7-4,3 12 3</inkml:trace>
  <inkml:trace contextRef="#ctx0" brushRef="#br3" timeOffset="895226.6">14567 16826 16,'17'-25'33,"-2"1"1,0 14 1,-13-4-28,-2 14-2,-9 22 1,0 7 0,-17 1 1,6 8-1,-6-1-3,8 0 1,7-5-1,13-6-1,15-10 1,14-9-1,14-7-1,11-4-1,4-2 1,3-1-1,-8 0 1,-9 7-1,-15 4 0,-16 9 0,-18 9 1,-14 6-2,-11 5 1,-9 2-1,3-1-1,-1-9-6,18 3-21,1-25-7,16-3-3,23-24 1</inkml:trace>
  <inkml:trace contextRef="#ctx0" brushRef="#br3" timeOffset="895507.4">15236 16839 43,'3'11'37,"-20"6"0,3 15 0,-12 4-32,11 13-1,0 0 0,9 1 0,8-3-2,10-3 0,7-10 0,10-9 0,5-17 0,3-16-1,0-14-1,-3-11 1,-6-7-1,-9-3 0,-10 1-1,-11 1-1,-11 6 0,-7 5 0,-6 10-2,-5 4-3,9 17-11,-6-14-18,28 13-2,-13-12 0</inkml:trace>
  <inkml:trace contextRef="#ctx0" brushRef="#br3" timeOffset="895835">16639 16521 49,'0'0'39,"-19"-17"0,19 17-2,-20 18-31,14 8-2,-1 7-1,7 17-1,-1 10-1,3 4 0,3 8-1,0-1 0,5 0-1,-2-8-1,5-2-5,-11-21-20,14-1-10,-10-24-2,9-9 0</inkml:trace>
  <inkml:trace contextRef="#ctx0" brushRef="#br3" timeOffset="896053.4">16325 16558 58,'-32'-5'41,"25"17"-2,7-12 2,34-7-38,14-14 0,18-5-3,19-5 0,8-6-1,9 4-3,-2-7-9,8 22-24,-21-5 0,-3 24-3,-18-2 2</inkml:trace>
  <inkml:trace contextRef="#ctx0" brushRef="#br3" timeOffset="896271.8">17197 16649 51,'24'2'37,"-9"-7"-1,11 5-1,4-5-36,-1-3-3,10 9-8,-14-11-22,10 9-2,-13-7 0,1 9 0</inkml:trace>
  <inkml:trace contextRef="#ctx0" brushRef="#br3" timeOffset="896427.8">17102 16920 65,'-15'16'40,"25"-4"-1,7-26-2,21-6-37,17-7 0,10-8-5,20 4-30,-5-13-3,15 7-1,-6-5 0</inkml:trace>
  <inkml:trace contextRef="#ctx0" brushRef="#br3" timeOffset="896864.6">18212 16342 51,'12'-13'40,"-12"13"-2,7 16 0,4 13-31,-11 6-3,3 14 0,-6 8-2,2 14-1,-2 4 0,-1 0 0,3-4-1,0-12-2,8-4-8,-6-19-28,24-5 1,-3-25-3,16-6 1</inkml:trace>
  <inkml:trace contextRef="#ctx0" brushRef="#br3" timeOffset="897036.2">18754 16715 67,'-14'2'41,"14"-2"-3,-22 5-2,11-18-46,11 13-28,4-19 0,15 8-2,-5-10 0</inkml:trace>
  <inkml:trace contextRef="#ctx0" brushRef="#br3" timeOffset="897597.8">19328 16474 47,'-25'-11'38,"-9"-6"-1,7 16 0,-11-2-31,8 9-1,-3 4-1,10 8-1,1 3-2,10 3 1,8 3 0,11-2-1,8-1 0,14-3 0,9-1 0,7-1 1,7-1-1,0 0 0,-1 2-1,-3 5 1,-9 3-1,-11 3 2,-14 4-2,-14 1 0,-13 2 0,-11-1 1,-7-5-2,-6-8 2,1-11-2,1-9 1,8-15 0,9-16 0,7-15 0,11-7-1,10-14 1,7 0-1,8-6 1,7 5-1,2 6-1,1 9-3,7 26-19,-14-10-13,6 25 0,-13-5-3,6 17 1</inkml:trace>
  <inkml:trace contextRef="#ctx0" brushRef="#br3" timeOffset="901607">22379 14595 42,'0'0'35,"14"-18"0,-4 14-1,-12-6-23,18 8-3,-5-9-1,12 4-3,1-6 0,9-1-2,0-1 1,4 3-2,-2 2 0,-5 6 1,-7 10-2,-9 9 1,-13 12-1,-11 11 1,-12 7-1,-8 8 0,-10 3 0,-1 4 0,-2-2 1,3-4 0,8-8 0,9-8 0,9-9 1,14-7 0,11-13-1,11-8 0,9-6-1,5-9-1,4 1-3,-1-6-2,14 10-21,-14-14-9,11 14-2,-9-8-1</inkml:trace>
  <inkml:trace contextRef="#ctx0" brushRef="#br3" timeOffset="902387">20564 16395 43,'0'0'36,"7"-19"1,-7 19-1,0 0-30,0 0-1,10 19-3,-8 6 1,2 5-1,-1 1-1,3 5-2,0-4-2,3 2-2,-3-14-5,11 4-24,-17-24-3,22 15 0,-22-15 1</inkml:trace>
  <inkml:trace contextRef="#ctx0" brushRef="#br3" timeOffset="902574.2">20529 16508 49,'0'0'38,"-15"-1"-1,15 1-2,0 0-29,16-2-4,-1-3-2,6-3-2,9 3-4,-4-13-26,14 12-4,-7-6 0,4 13-1</inkml:trace>
  <inkml:trace contextRef="#ctx0" brushRef="#br3" timeOffset="902777">20437 16801 55,'-11'-2'39,"11"2"-2,11-11 0,15 2-34,4-7-3,7-3-1,11 4-6,-6-12-20,18 15-9,-8-7-1,7 11 1</inkml:trace>
  <inkml:trace contextRef="#ctx0" brushRef="#br3" timeOffset="903182.6">21154 16450 44,'-12'5'36,"-10"-3"0,3 15-1,-6-1-29,3 11-1,-4 1-2,7 10 2,0 3-3,10 3 1,5-3-1,12-4 0,10-7-1,10-8 1,9-12-2,7-10 1,3-10 0,-1-9-1,-3-7 1,-7-4 0,-8-6 0,-9 0-1,-11-3 1,-14 3-1,-7 3 0,-5 2-2,-3 7 0,-4 3-1,8 19-10,-8-10-23,25 12-1,-18 10-1,27 5-1</inkml:trace>
  <inkml:trace contextRef="#ctx0" brushRef="#br3" timeOffset="903354.2">21697 16602 66,'-12'25'40,"-10"-22"-1,6 5 0,-3-8-38,3-3-3,16 3-3,-20-11-18,20 11-14,0 0-1,22 3-1,-10-7 2</inkml:trace>
  <inkml:trace contextRef="#ctx0" brushRef="#br3" timeOffset="903775.4">21903 16572 49,'0'0'37,"-7"-15"0,7 15 0,0 0-31,0 0 0,-14-8-2,14 8-1,-8 24 0,3-3 0,-2 6 0,3 7-1,1 2 0,4 4-1,4-4 0,7 0 0,4-11-1,6-3 0,6-13 0,3-8 0,0-10 0,-2-10 0,0-5 0,-6-7 0,-3-2 0,-8-5 0,-9 0 1,-5-2-1,-9 1 0,-4 3-1,-4 6 1,-5 7-1,-2 11 0,-3 6-1,1 12-1,1 3-2,16 20-20,-5-15-11,18 9-3,-2-23 1,29 18-2</inkml:trace>
  <inkml:trace contextRef="#ctx0" brushRef="#br3" timeOffset="904524.2">22294 16514 48,'0'0'38,"7"-25"0,11 17-1,-4-12-30,12 6-1,2-3-2,6 1-1,2 0-1,1 2-1,1 2 0,-3 4 0,-5 4 0,-2 5-1,-8 5 1,-7 9 0,-8 8-1,-11 7 1,-10 10-1,-12 6 1,-11 6-1,-7 3 2,-3 2-1,1-2 0,3-7 0,9-6 0,13-11 0,16-6-1,20-14 1,14-10-1,16-9 0,11-8-1,8 0-1,5-10-3,11 16-19,-16-18-14,8 16-1,-17-9-2,4 12 0</inkml:trace>
  <inkml:trace contextRef="#ctx0" brushRef="#br3" timeOffset="905023.4">23379 16380 57,'0'0'38,"-28"13"1,13 9-3,-11-6-30,2 7-2,-4 1-1,5 4 0,3-4-2,10 2 1,8-8-1,10-4 0,13-6-1,9-4 0,7-7 1,1 0-1,0 0 0,-4 2 1,-9 6 0,-6 3 0,-12 9-1,-11 5 1,-10 6 0,-7 1 0,-4 3 0,-2-2-1,1-3 1,1-4-2,6-5 0,4-9-4,18 7-21,-3-16-12,12-7-2,-2-8-1,14 7 0</inkml:trace>
  <inkml:trace contextRef="#ctx0" brushRef="#br3" timeOffset="905226.2">23566 16909 76,'-11'10'43,"-1"-19"-4,12 9 0,0 0-41,-17-24-10,17 24-27,-15-21-1,15 21-1,-13-16-1</inkml:trace>
  <inkml:trace contextRef="#ctx0" brushRef="#br3" timeOffset="906302.6">17320 17449 11,'-76'-6'-1,"2"-1"1,1 0 3,3 0 5,8 2 3,-7-4 3,16 5 0,-8-6-1,14 9 2,-6-8 0,18 8 0,-9-8-3,21 7-4,-1-4-1,24 6-2,-13-10-1,24 3-1,8-1 0,12 1-1,7-1 0,13 3-1,7-1 0,8 3-1,6-3 0,9 4 1,9 1-1,3-2 0,9-3 1,4-1 1,7 0 0,9-2 0,6 2-1,6 0 1,1-1 0,8 4-1,1 3 0,6 3 0,1 4 0,-4 1-1,1 1 1,2-1 0,2 1-1,-1-2 2,-2-3-1,4-3 0,4-4 0,0-5 0,3-3 0,0-1-1,2-2-1,1-1 1,3 0-1,-6 1 0,-4 1 0,2 3 1,-3 0-1,-2 3 1,-8 3 0,-3 1 0,-4-1 1,-1 2-1,-6 1 1,-7-1 0,-9 2 0,-5-1 0,-4-2 0,-5 1 0,-7 1 0,-6-2-1,-9 0 1,-6-1-1,-7 0 0,-9 1-1,-9 0 1,-11 0-2,-9-1 0,-11-2-2,-3 4-3,-13-9-19,-1 12-12,4-14-2,-4 14 0</inkml:trace>
  <inkml:trace contextRef="#ctx0" brushRef="#br3" timeOffset="936956.6">19978 16530 17,'10'-13'34,"2"4"0,-3-3-1,1 9-24,-6-10-4,-4 13 0,8-15-1,-8 15-2,-4-12 1,4 12 0,-15-9 0,15 9-1,-22-9 1,11 5-1,-3 1 0,0 0 0,-1 0 0,0 5-1,-1 1 1,-1 5 0,-2 5-1,-2 8 0,-1 3 0,1 6 0,-1 3-1,2-2 1,3 0-1,4-4 0,7-4 0,6-10 1,11-3-1,8-7 0,9-4 1,8-1-1,5-1 0,5 2 0,-1 4 0,-2 2 1,-7 6-1,-7 6 0,-8 4 0,-8 4 0,-10 4 0,-6 4 0,-7 2 0,-2 0 1,-5-2-2,1-1 2,-4-2-1,1-4 0,-2-3-1,-1-6 1,0-4 0,-1-4-1,-3-3 0,1-5 1,2-5 0,1-4-1,5-7 2,9-7-2,7-8 2,9-5-2,10-6 1,8-3 0,9-3 0,4 1 0,4 0 0,-2 4 0,-5 8 0,-4 6 0,-8 5 1,-9 5-2,-5 4 1,-10 14 0,-3-18 0,3 18-2,-11-11 0,11 11-2,0 0-8,-16-8-23,16 8-4,0 0 2,-15 10-2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3T21:28:47.70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11365 14196 36,'16'-8'36,"-16"8"1,12 21-2,-18 6-29,1 19 0,-8 6-2,2 15-1,-7 3 0,2 5-2,1-3 0,2-5-2,9-4-3,2-21-5,21-4-25,1-19-3,11-11-1,5-15 2</inkml:trace>
  <inkml:trace contextRef="#ctx0" brushRef="#br0" timeOffset="327.6">11792 14477 42,'0'0'34,"-14"5"3,-1 8-1,3 12-30,-8 3-1,8 12 0,-4-3 0,8 6-2,1-7 1,8-2-3,4-7 1,8-7-1,2-14 0,5-8 0,2-12 0,5-8 1,0-6-1,-1-6 0,-2-4 0,-4 0 0,-5 0-1,-4 3 1,-6 9-1,-7 5-1,2 21-1,-18-13 0,7 23-2,-5 0-1,10 13-4,-9-13-15,18 15-12,1-10-3,14 0 3</inkml:trace>
  <inkml:trace contextRef="#ctx0" brushRef="#br0" timeOffset="842.4">12324 14474 43,'9'-17'34,"-9"17"3,-8-21-1,-2 22-27,-18-3-3,4 11 1,-8 2-3,2 12 0,-3 3 0,5 10 0,-1 2-1,10 4-1,5-3 0,10-3-1,8-8 0,11-6-1,9-11 1,6-11-1,7-13 1,3-9 0,3-8-1,0-6 2,-2-3-2,-7 0 1,-2 3-1,-8 7 1,-4 11-2,-9 13 1,-6 18-1,-7 17 0,-10 20 1,-5 18-2,-5 16 2,-5 14-2,-3 9 2,-1 3-1,-3-4 1,0-8 0,5-15 1,3-16-1,3-22 1,6-22 0,5-26 0,7-20 0,8-21-1,8-17 1,6-11-2,5-11 1,6-5-2,5-2 0,4 10-3,-3 1-3,17 28-19,-18-3-11,15 23-2,-4 1 2</inkml:trace>
  <inkml:trace contextRef="#ctx0" brushRef="#br0" timeOffset="1560">13185 14696 48,'0'0'38,"9"-13"0,12-16 1,18 0-32,6-23-3,17-2 1,0-10-2,5 0 1,-2 0-2,-4 4 0,-10 3 0,-9 9-1,-11 7 1,-12 9-1,-12 8 0,-8 9 0,-9 10 0,-7 13 0,-6 13 0,-3 15 1,-6 9-2,4 14 2,1 8-2,5 8 2,7 2-2,10-1 1,10-6-2,11-10 0,10-9 1,9-14-1,7-13 1,5-15-2,3-14 2,1-13 0,-3-9 0,-3-8 2,-7-8-2,-4-3 1,-9-2-1,-7 0 1,-8 6-1,-7 4 0,-7 7 0,-8 9 0,-5 11 0,-6 15 0,-5 15 0,-3 13 1,-3 7 0,3 9 0,1 6 0,6 1-2,7-5 2,10-9-2,14-11 0,10-15-3,18-11 0,8-16-3,23 2-15,-10-24-5,24 8-9,-13-9-3,6 7 0</inkml:trace>
  <inkml:trace contextRef="#ctx0" brushRef="#br0" timeOffset="2558.4">14403 14436 46,'-14'-4'37,"14"4"2,-23 11-2,16 5-22,-7 3-10,5 7 0,-4 4-3,3 6 1,-4 2-2,2 1 0,1-4 0,4-4 0,2-9 0,8-7-1,-3-15 1,23-2 0,-2-16 0,4-6 2,4-7-2,1-4 1,1-5-1,-2 0 1,-1 0-1,-2 6-1,-5 4 0,-3 8 0,-4 8 1,0 12-1,-14 2 0,17 24 0,-12 4-1,0 3 1,-1 6-1,2 1-1,3 0-1,1-6-1,7-3-1,3-14-3,13-2 0,-2-17 0,17 0-1,-8-17 0,13 2 2,-11-11 2,4 3 2,-13-3 4,-10 0 2,-5 6 0,-19-2 4,-3 15 1,-18-2 0,1 15 1,-12-2-2,3 13-1,-5 3-1,4 7-1,-1 4-2,8 3 1,3-3-2,7 2 1,7-6-1,8-1 1,8-8-2,8-7 1,5-7-1,7-7 0,1-7 1,4-4-1,0-4 1,0-4-2,-5 3 2,-5 3-2,-5 2 1,-5 8 0,-14 10 0,0 0 0,2 24-1,-15 11 1,-3 14-2,-5 15 1,-3 13-1,-3 12 1,-1 5-1,-1 2 1,4-6 1,1-8-1,3-14 1,2-14-1,5-18 1,4-17 1,10-19-1,-9-18 0,11-14 0,4-13-1,3-12 2,5-11 0,3-6 0,3-3-1,2 2 1,2 4-2,2 6 1,0 4-2,5 13-3,-8-9-11,17 25-8,-15-17-7,15 14-6,-6-15-1,13 4 0</inkml:trace>
  <inkml:trace contextRef="#ctx0" brushRef="#br0" timeOffset="2761.2">15606 14020 67,'-12'20'38,"-1"23"0,-16 6 0,5 20-30,-6 1-5,2 9 0,0 0-2,4 2-1,3-6 0,6-8-2,6-11-1,3-15-4,12-4-6,-10-27-15,18 2-10,-14-12 0,20-13 0</inkml:trace>
  <inkml:trace contextRef="#ctx0" brushRef="#br0" timeOffset="3244.8">15356 14645 77,'-20'-5'39,"20"5"0,-21 2-7,21-2-24,0 0-5,18-9-1,3-6-2,8-6-1,10-7-1,3-10-2,14-1-3,-5-12-2,15 13-15,-15-15-12,10 14 8,-18-14 11,4 18 8,-16 0 5,-9 8 6,-5 13 4,-19-5 16,2 19 13,0 0-7,-12 37-10,-9-14-7,10 18-3,-8 0-4,4 8 0,-2 0-2,5 1 0,0-4-1,5-5 0,2-6 0,4-7 0,3-10-1,4-7 0,6-10 1,1-9-1,7-10 0,4-7 0,8-7 1,-1-2-1,0 0 0,2 4 0,-5 5 0,-1 9 0,-6 12 0,-7 12-1,-6 13-1,-4 2-3,4 13-13,-19-15-8,19 15-7,-16-16-7,8 0 1,0-20-1</inkml:trace>
  <inkml:trace contextRef="#ctx0" brushRef="#br0" timeOffset="5179.2">10327 6369 7,'10'1'23,"-10"-1"1,0 0 0,-3 10-12,-10-6 0,5 11 1,-12-8-2,9 11 0,-12-7-1,5 9 0,-9-5-4,7 7-1,-5-1-1,6 2-2,1-3-1,4-3 1,5-6-1,9-11 1,0 0-1,16-8 1,2-14 0,6-3 0,0-8 1,6-1-1,-1-4 2,2 5-3,-7 3 2,-2 8 0,-5 8-1,-2 12-1,-4 11 1,-3 14-1,-4 10 0,1 10-2,0 7 1,-2-2-2,10 11-14,-4-15-19,10-2-1,2-10-1,12-6 0</inkml:trace>
  <inkml:trace contextRef="#ctx0" brushRef="#br0" timeOffset="6162">14534 13144 11,'-15'-23'28,"15"23"-1,-6-22 3,4 7-22,2 15 1,-6-20 0,6 20 1,-6-16 0,6 16-1,-7-11 0,7 11-1,0 0-1,0 0-2,-13-6-1,13 6-1,0 0-1,2 11 0,-2-11 0,14 22-1,-3-6 0,8 4 0,4 1-1,5 2 1,4-3 0,4 2-1,2-2 0,1-1 1,-3 2-1,-6-1-1,-6 2 2,-7 2-2,-10 2 1,-10 3-1,-10 2 1,-9 1 0,-10-4 0,-5 0 1,-5-4-1,0-3 1,1-6 0,2-3-1,8-4-1,4-6-1,12 4-3,3-12-6,12 6-27,11 2 1,10 3-3,-1-9 1</inkml:trace>
  <inkml:trace contextRef="#ctx0" brushRef="#br0" timeOffset="7300.8">10338 13367 8,'0'0'28,"0"0"1,0 0-8,0 0-8,-10-14-1,10 14-2,0 0-2,0 0 0,-17-1-1,17 1 0,-10 12-2,8-1-1,2-11 0,-6 18-2,6-18 0,1 18 0,-1-18 0,0 0-1,15 5 1,-4-11-1,-11 6 1,21-22-1,-11 7 0,1 1 0,-3-2 0,-1 3 0,-3 2 0,-4 11 0,0 0 0,0 0 0,-21 3 0,9 9 0,-3 1 0,1 2 0,0-2 0,3-1-1,11-12 1,-11 10-1,11-10 1,0 0-2,13-15 0,-8 3-3,8 7-5,-13-5-28,0 10-1,11-13-1,-11 13 1</inkml:trace>
  <inkml:trace contextRef="#ctx0" brushRef="#br0" timeOffset="8205.6">9860 13411 22,'0'0'29,"0"0"1,0-16-15,0 16-6,0 0-2,15 6-1,-15-6-1,0 0-1,13 8 0,-3-1 0,-10-7 1,22 4 0,-10-6 0,8 5 0,-3-7 0,10 4-2,-1-7 1,8 3-1,1-4-1,4 0-1,4-1 0,4-2-1,4-1 1,4-2-1,1-1 1,6-1-1,3-2 1,2-3-1,2-1 1,1 0 0,-3 1-1,0 3 2,-4 3-2,-4 3 0,-5 7 0,-6 3 0,-8 8-2,-7 1-1,-3 8 0,-10-6-5,2 13-5,-20-7-22,4 0-2,-10-2 1,0-2 1</inkml:trace>
  <inkml:trace contextRef="#ctx0" brushRef="#br0" timeOffset="8704.8">10392 12803 28,'3'-13'31,"-3"-2"3,3 1-4,-3 14-20,4-19-3,-4 19-1,0 0 0,18-1-1,-18 1 0,9 34 0,-8-4 1,5 18-1,-7 8-1,3 18 0,-6 6-1,0 10-2,-4 2 1,1-2-1,0-7-1,1-11-2,5-9-3,-1-26-9,12-4-25,2-20 1,8-11-1,1-14 0</inkml:trace>
  <inkml:trace contextRef="#ctx0" brushRef="#br0" timeOffset="9422.4">10386 13950 13,'0'0'30,"0"0"1,-19-19-13,19 19-4,-11-9 1,11 9-1,-12-5-3,12 5-2,-16 11-1,10 5-3,-9-2 1,4 15-2,-4 3-1,3 13-1,-2 3 1,6 6-2,2 1 1,6-1 0,7-5 0,10-6-1,8-13 0,7-12 0,9-14-1,5-14 1,4-16-1,1-12 0,-4-10 0,-5-6 0,-11-3 1,-9-1-1,-15 3 1,-14 3 0,-15 11-1,-10 7 1,-10 11-1,-4 7-1,2 13-1,0 1-2,13 16-4,-2-7-26,25 10-5,6-6-1,17 4 0</inkml:trace>
  <inkml:trace contextRef="#ctx0" brushRef="#br0" timeOffset="10296">9422 13187 42,'-15'3'34,"-6"-1"3,-3 7-3,-11 0-27,9 15-2,-8-1 0,6 13-1,0 1 0,7 11-1,5-3 0,13 3 0,7-4 0,13-3-1,10-9 0,12-12-1,8-14 1,8-16-2,3-16 1,-1-11 0,-4-10 0,-7-7-1,-13-4 1,-13 1 0,-14 4 0,-15 8 0,-14 10-2,-13 6 1,-6 10-2,-4 4 0,4 11-4,-3-10-14,17 15-17,4-2-2,24 1 0,0 0 0</inkml:trace>
  <inkml:trace contextRef="#ctx0" brushRef="#br0" timeOffset="11824.8">10655 6265 15,'9'-22'29,"-3"0"1,-2 0 1,3 10-11,-11-9-4,4 21-3,0-20-3,0 20-2,0 0-3,-15 30 0,3-2-2,0 12 0,-3 8-2,3 7 0,-1 6-1,3-1-1,10 2-6,-4-16-12,14 1-15,4-13 1,10-7-2,0-12 2</inkml:trace>
  <inkml:trace contextRef="#ctx0" brushRef="#br0" timeOffset="12152.4">10875 6514 60,'-18'-14'34,"6"17"0,-7 2-1,2 12-24,-4-1-2,6 10 0,-1 1-2,8 5 1,1-1-2,9 0 0,5-3-1,7-3 0,4-9-2,4-6 0,3-10 0,1-7-1,0-9 0,-2-5 0,-3-8 0,-4-3-2,-5-2 1,-6 3 0,-7 2 0,-9 5-2,-4 7 2,-3 4-1,-2 12-1,-1 1-2,7 13-3,-6-10-16,19 13-10,0-5-1,17 2-1,1-6 2</inkml:trace>
  <inkml:trace contextRef="#ctx0" brushRef="#br0" timeOffset="12667.2">11207 6551 60,'-18'-1'34,"0"4"1,-5 3-2,3 9-21,-8-5-4,7 11 1,-4-2-4,10 6 2,0-2-3,9 2 1,3-7-3,9-3 1,-6-15-2,22 12 0,-5-16-1,4-5 1,1-9-2,2-5 1,1-3 0,-3-2-2,-4 0 1,0 4-1,-3 5 2,-6 6-2,-9 13 2,7 14 1,-12 12-1,-2 13 2,-2 14-1,-4 13 1,-1 10-2,0 6 2,1 0-2,-1-1-2,2-6 1,3-10 0,1-10 1,1-16-1,2-14 1,5-25-1,0 0 1,-13-10 3,11-18-2,0-10 0,1-10 0,1-8 0,3-6-1,4-2 0,5 1-1,3-2-3,8 8-2,-2-8-24,16 16-8,0-1-1,8 12 1</inkml:trace>
  <inkml:trace contextRef="#ctx0" brushRef="#br0" timeOffset="13182">11785 6327 83,'0'0'38,"-22"3"-2,12 9 1,-6 2-33,5 12 1,0 6-2,3 10-2,1 6 1,3 4 1,2 1-1,3 0 0,1-6-1,3-4 2,0-10-3,-2-10 3,2-10-3,-5-13 0,0 0 1,12-26-1,-8 0-1,-1-11 0,0-7 1,-1-8-2,-1-5 1,1-2-1,2 0 2,-1 3-1,3 1 1,1 10 0,4 7 0,2 8 1,4 12-1,1 8 1,1 8-1,2 8 1,-2 7-1,1 5 0,-5 5 0,-3 5 0,-7 4 0,-6-1 0,-8 4-1,-6-3 0,-4 1 0,-5-7-2,3 4-4,-7-17-12,12 4-18,-1-10 0,17-7-1,-12 6 0</inkml:trace>
  <inkml:trace contextRef="#ctx0" brushRef="#br0" timeOffset="13993.2">11967 6608 74,'0'0'35,"11"19"1,-11-19-1,23 2-27,-7-12-4,6 1 0,-1-6-1,4-1-2,-3-3 1,0 1-1,-8-2 2,-2 4-2,-9 1 1,-3 5-1,0 10 0,-22-10 0,3 14 0,-5 5 0,0 7 0,0 7-1,2 5 1,3 1 2,6 0-2,9-2 2,7-4-2,10-3 1,9-10 0,8-7 1,8-9-3,4-7-1,3-5 1,0-3-2,-2-1 2,-6 0-1,-5 4 1,-6 3-2,-9 6 3,-17 9-2,10 3 1,-13 11 2,-6 5-1,-2 7 1,-2 3-2,-1 2 1,1 0 0,4-2 1,5-7-2,2-5 0,2-17 0,11 5 0,0-16 0,4-6 1,3-10-1,-1-5-1,-2-4 2,-1-1-2,-2 3 2,-3 3-2,-3 2 2,-3 6-3,-2 8 3,1 4-1,-2 11 0,0 0 1,0 0-1,17 12 0,-17-12 0,23 18 1,-5-9-1,2-5 0,6-2 0,2-4 0,2-4 0,1-3 0,-3 0 1,-2-1-1,-5 1 0,-3 3-1,-18 6 1,12 2 0,-14 9-1,-5 8 0,-3 7 0,-3 3 2,1 7-3,0 0 1,5 2-2,1-8-2,14 7-13,-8-37-5,23 23-10,-8-28-4,12-3-2,-3-16 1</inkml:trace>
  <inkml:trace contextRef="#ctx0" brushRef="#br0" timeOffset="14164.8">12821 6287 94,'-17'-16'36,"-5"3"-1,8 11 0,-6 3-35,20-1-4,-1 15-10,1-15-21,25 16 0,-4-10-1,10 4 0</inkml:trace>
  <inkml:trace contextRef="#ctx0" brushRef="#br0" timeOffset="14445.6">12991 6430 86,'-8'26'38,"-9"-4"0,5 12 1,-5-8-31,10 7 1,-1-7-4,9 2 0,5-9-2,8-4 0,4-9-1,6-8 0,2-11-1,1-3-2,-3-7 1,-1-4-1,-8-3 1,-4-1-2,-8 3 1,-5-1-1,-4 6 0,-6 1-1,2 11-2,-6-1-3,16 12-8,-22-4-11,22 4-11,0 12 1,15-3 0,0-4 0</inkml:trace>
  <inkml:trace contextRef="#ctx0" brushRef="#br0" timeOffset="14835.6">13345 6416 90,'0'0'36,"0"0"2,-24-11 0,5 21-28,-10-7-5,2 9-1,-4 4-1,2 12 0,2 3 0,7 5 2,7-2-3,10 0 2,8-8-3,8-5 2,7-12-2,9-15 1,6-12-1,5-13-1,1-8 1,-1-10-2,-3-8 2,0-3-1,-5-4 0,-3 5 0,-7 6 1,-7 12-1,-8 11 1,-7 18-1,0 12 0,-21 37 0,3 9 0,-2 14 0,2 12-3,0-1-1,19 13-12,-5-21-7,28 9-6,-7-23-3,26 0-9,1-14 0,15 1 1</inkml:trace>
  <inkml:trace contextRef="#ctx0" brushRef="#br1" timeOffset="19359.6">16230 7419 74,'-24'7'39,"-4"8"-3,-11 0 2,-3 8-33,-3-2-1,6 4 0,2-4-2,10 0 0,9-4-1,12-3 0,6-14-1,27 15 1,4-9-1,8 3 1,1 1 0,1 5-1,-5 5 1,-6 7 0,-9 3-1,-10 5 1,-12 2-1,-7 0 0,-7-3 0,-3-8-3,7-4-3,-8-23-19,19 1-13,7-34 1,14-1-2,7-20 1</inkml:trace>
  <inkml:trace contextRef="#ctx0" brushRef="#br1" timeOffset="19578">16671 7116 97,'9'-10'41,"-9"10"-2,-11 12-1,-12 10-34,7 15-2,-5 9-1,1 10-1,-2 7-1,0 7-1,2 4 1,4-2-3,8-2-1,4-18-3,22 0-27,-3-21-2,16-9-1,2-23-1</inkml:trace>
  <inkml:trace contextRef="#ctx0" brushRef="#br1" timeOffset="20467.2">16919 7435 93,'-10'-2'38,"-13"6"2,1 15-3,-5 5-33,2 13 0,-2 5-2,8 5-1,7-1 0,7-2 1,11-7-1,11-9 0,8-14 0,7-13 0,7-14 0,2-11-1,1-10 1,-3-6-1,-7-4 0,-7-1-1,-8 3 1,-10 1-1,-8 8 0,-9 6 0,-7 11 1,-6 7-1,-1 9 0,1 4 1,3 7 0,6 3 0,7 2-1,9-1 1,10-4 1,10-3-1,10-4 1,10-5-1,6-3 1,4-2 0,-2 0 0,-4 1 1,-6 0-1,-7 6 0,-11 5 0,-11 9-1,-9 7 1,-10 9-1,-8 7 0,-1 6 1,-4 5-2,2 0 1,1-2 0,3-4 0,5-7 0,5-8 0,5-10 0,0-18 0,13 6 0,-3-19 0,3-8 0,-1-6 0,-3-9 0,0-7 0,-1-5 0,-1-4 0,-1 0 0,0 2 0,1 7 1,0 3-2,4 8 2,3 7-1,5 10 0,3 8 0,4 7 0,3 4 0,4 6 0,-1 2 0,2 4 0,-4 4 0,-3 2 0,-7 3 0,-7 4 0,-11 2 0,-9-1 0,-8 1 0,-8-1-1,-6-1 1,-5-5 0,-4-3 0,-1-5 0,4-4 0,3-4 0,5-1 0,5 0 0,5 4 0,3 8 0,2 7 0,1 12 0,-1 11 1,-5 10-1,-2 6 0,2 5-1,-2-1 0,5-4-2,1-8-2,15-2-9,-4-35-11,29 2-6,-2-30-7,15-10-2,2-21 2</inkml:trace>
  <inkml:trace contextRef="#ctx0" brushRef="#br1" timeOffset="20826">17727 7677 101,'0'0'39,"0"19"1,0-19-2,33-18-34,2-3 0,8-4-1,2-7-1,1-2 0,-4-3 0,-6 1-1,-12 4 1,-12 5-1,-18 8 0,-13 8 0,-12 10 0,-6 12 0,-4 8 0,-3 12 0,3 5 0,6 6 0,11-1 0,11-2-1,14-3-2,11-11-1,19 0-5,4-25-13,29 12-6,-10-26-8,21 6-6,-2-15-1,13 5 2</inkml:trace>
  <inkml:trace contextRef="#ctx0" brushRef="#br1" timeOffset="21060">18708 7545 100,'0'0'38,"3"-14"0,22 3-3,8-5-35,8-3-4,8 10-5,-14-5-27,9 8 0,-16 2-1,-5 11 0</inkml:trace>
  <inkml:trace contextRef="#ctx0" brushRef="#br1" timeOffset="21216">18736 7761 105,'-38'30'40,"19"-2"1,19-28-1,12 7-34,23-22-3,21-8-2,16-7-4,4-12-9,23 13-13,-17-15-7,11 14-7,-12-1 0,0 12-3</inkml:trace>
  <inkml:trace contextRef="#ctx0" brushRef="#br1" timeOffset="23649.6">16688 3713 47,'-47'-18'31,"-1"-1"-1,-2-2 0,-1-4-28,0 4-1,-1 3-1,0 1 1,2 2-2,-2 2 2,-2 1 1,1 7 2,-6-6 0,2 8 1,-9-4 1,4 7 1,-10-5-1,5 8-1,-5-5-2,-1 6 1,-1-1-2,1 5 0,-1-2 0,0 2-1,-3 0 0,3 2 0,-3-1-1,5-1 1,0 1-1,1-1 0,2 0 1,0 3-2,4-1 2,-2 4-2,-1 3 2,-2 3-1,-2 3 1,-1 2 0,3 5-1,3 4 1,2 0 0,5 4 0,5-1-1,6 3 1,7 3-1,3 2 0,3 2 0,4 3 0,-2 3-1,2 5 1,-3 5 0,2 4 0,-4 3 0,-1 2 0,6 3 0,3 0 0,6-1 0,9-2 0,9 0 0,10-4 0,11-3 1,7 1-1,6-2 1,3-1-1,2 2 1,0-1-1,0 2 2,-3 0-2,0-1-1,2 3 1,0-3 0,3-5 1,5-2 0,5-7 0,7-4 0,11-5 0,5-5 0,7-7 0,4-3 0,4-2 0,2-2-2,1-1 1,-1 0 0,-3-1 0,0-2 0,2 0 0,-2-3-1,-2-1 1,2-4 0,-2-1 0,1-5 0,0-1 0,-3-2 1,1-1-1,-2-1 0,-2 0 0,-4-1 0,-3 0 0,-3 0-1,-3-1 1,-5-1 0,-7 0 0,-4-3 0,-3 1 0,-2-2 0,-1-2 0,-2-1 0,-3 0 0,-1-3 0,1-1 0,-1-1 0,0-1 0,0-1 1,-1 0-1,-3 1 0,0 0 0,-2 1 0,-2 0 0,-4 1 0,-2 0 0,-3 2-2,0-2 4,-2-1-4,-1-1 4,1-3-4,2 0 4,-1-7-4,4 0 1,0-2 1,1 1-2,1-2 2,0 0-3,0-1 3,-2 0-2,-1 2 2,-3-1 0,-1-2 0,-2 2 0,-2-4 0,0 1 0,-1-4 0,2 2 0,-1 2 0,1 1 0,1 5 0,-1 0 0,0 7 0,-2 2 0,-3 6 0,0 1 0,-8 10 0,13-13 0,-13 13 0,15-13-1,-4 7 1,1-1 0,6 2 0,0 0 0,2 2 0,1-2 0,2 2 0,-2-1 0,0 1-2,-3-3 3,0-3-3,-3-3 2,0-3-2,-3-2 2,0-5-2,0 0 2,-3-5 1,0 0-3,-1-1 2,0-3 0,0-1 0,1-3 0,1-2 1,4-1-1,3-2 0,3-2 0,2 1 0,1-1 0,-1 3 1,1 0-1,-3 1 0,-5 1 1,-3 0 0,-5 2 0,-5 1-1,-2 0 2,-2-3-2,-4 1 1,-2-4 0,-2 0-1,1-3 1,-1 0-1,-3-4 0,-1 4 0,-4 0 1,-4 1-1,-4 4 0,-4 5 0,-8 3 0,-8 3-1,-8 5 2,-7 3-1,-8 5 0,-8 4 0,-8 4 0,-6 4 1,-7 2-1,-2 1 0,1 5-1,2-6-7,18 14-15,-4-11-13,19 7-3,7-5-2,21 5 0</inkml:trace>
  <inkml:trace contextRef="#ctx0" brushRef="#br1" timeOffset="24960">19980 7326 51,'-8'-14'37,"-4"3"-3,-1 8 3,-10-5-23,8 21-1,-17-7-4,9 19-1,-12 3-2,5 14-3,-6 10 1,6 12-2,1 3 0,10-1-1,12-1 1,12-5-1,16-14 1,13-15-1,15-20 0,13-22 0,5-20 1,3-14-1,-2-11 0,-7-9 0,-17-2 0,-14 1-1,-19 3 1,-20 9 0,-15 13 0,-14 14 0,-11 8-2,-4 12 1,4 12-4,6 1-4,24 19-15,-1-12-9,30 8-7,12-11-1,29 5-1</inkml:trace>
  <inkml:trace contextRef="#ctx0" brushRef="#br1" timeOffset="25131.6">20619 7600 109,'-26'19'40,"2"-3"-1,-1-14-2,10-14-39,15 12-11,-7-25-15,27 9-10,-2-9 1,16 4-3,-1-3 2</inkml:trace>
  <inkml:trace contextRef="#ctx0" brushRef="#br1" timeOffset="25521.6">21000 7404 92,'0'0'37,"-20"-7"1,20 7-1,-28-1-31,17 7-1,-3 2-1,1 7-1,-6 5-1,-2 5 0,-1 4 0,4 1 0,0 0-1,9-2 1,5-5-1,10-6 0,13-8 0,11-5-1,9-6 1,5-1-1,2-2 0,-4 2 0,-2 5 1,-10 9-1,-9 7 0,-12 9 0,-10 6 0,-10 6 1,-6 4-2,-5 0 1,-1-4-2,0-8-2,8 0-5,-7-24-13,22-7-13,0 0-4,20-16 0,-2-16-1</inkml:trace>
  <inkml:trace contextRef="#ctx0" brushRef="#br1" timeOffset="25693.2">21020 7407 110,'-22'2'39,"22"-2"2,0 0-3,0 0-38,34-5-3,5-12-6,22 12-17,-4-13-11,14 4 1,-3-3-2,6 10 2</inkml:trace>
  <inkml:trace contextRef="#ctx0" brushRef="#br1" timeOffset="26036.4">21616 7402 101,'-33'17'37,"6"10"3,-4-4-1,13 13-32,-4-2-2,10 5 0,4 0-2,11 0-1,9-6 0,11-3-1,10-9 0,6-10 0,4-9 0,2-10-1,-1-10 0,-5-8 0,-4-7 1,-7-5-1,-11-1 0,-7-3-1,-10 0 2,-8-1-3,-6 5 2,-6 5-1,-4 9 0,-4 5-1,3 15-5,-5-7-14,25 24-8,-8-7-9,21 10-2,5-6-1,17 3 2</inkml:trace>
  <inkml:trace contextRef="#ctx0" brushRef="#br1" timeOffset="26535.6">22041 7414 99,'-26'9'38,"2"-8"2,24-1-2,-11 1-29,25-4-6,11-3 0,9 0 0,5-1-1,4 3-1,-2-1 1,-3 4-1,-6 1 0,-7 3 0,-10 3-2,-15-6 2,0 21-1,-14-4 0,-8 4 0,-4 4 0,-3 2 0,-1 3 1,3-1-1,7-3 0,11-4 0,14-5 0,12-5 0,14-8 0,10-1 0,8-2 0,1-1 0,-1 5 0,-7 3 1,-11 5 0,-17 8 0,-14 6 0,-14 2 0,-11 2 0,-8 1-1,-3-2 0,3-4-2,5-7-2,17-2-8,11-17-12,19-6-6,8-13-11,22-4 1,5-18-1,16-2 3</inkml:trace>
  <inkml:trace contextRef="#ctx0" brushRef="#br1" timeOffset="26941.2">22886 7364 119,'-18'-14'40,"-3"15"0,-17 0 0,4 10-36,-4 10-2,3 2-1,3 7 0,5 3-1,13 1 1,11-1 0,11-2 0,13-2-1,10-5 1,11-1-1,5-3 1,5-2-1,-2 2 0,-5 2 0,-9 5 0,-13 3 0,-12 7 0,-17 1 0,-14 4 0,-15 3 0,-7-1-1,-7-6 0,-1-5 0,5-9 0,6-13 0,10-10 1,10-13 0,13-14 0,12-12 0,10-12 0,11-12-1,1-10-1,7 4-4,-9-10-11,12 20-9,-23-11-7,7 18-6,-18 4-3,-4 17 2,-13 7 1</inkml:trace>
  <inkml:trace contextRef="#ctx0" brushRef="#br1" timeOffset="28048.8">15994 9041 52,'13'-15'34,"-8"4"-1,-5 11-1,-10-2-25,1 18 0,-15 0 0,1 14 0,-9-1-1,3 9 0,-5-6-1,10 3 0,3-7-1,12-4-2,7-9 0,11-2-1,11-5 0,5 0 0,5 1-1,0 5 1,-1 4 0,-6 6-1,-5 8 1,-10 6 0,-9 2 0,-9 2 0,-2-3-2,-6-9-1,9-4-7,-7-26-17,16 0-12,14-37 0,16-3-1,8-25 0</inkml:trace>
  <inkml:trace contextRef="#ctx0" brushRef="#br1" timeOffset="28251.6">16536 8658 92,'-29'34'39,"7"13"1,-13 3-2,3 21-35,0 1 0,7 8-2,4 3-1,5-4-1,7-2-3,1-14-3,18 0-8,-3-22-22,20-9 0,0-20-2,15-11 3</inkml:trace>
  <inkml:trace contextRef="#ctx0" brushRef="#br1" timeOffset="29109.6">16688 9060 92,'-23'-5'38,"2"17"0,-11 7 0,6 18-33,-3 4-1,9 6-1,5 2-1,9-1 0,11-6-1,10-7 1,10-11-1,10-13 0,6-12-1,5-12 1,0-12-1,-2-7-1,-4-8 1,-7-2-1,-8-4 1,-8-1-1,-9 4 0,-9 3 0,-9 9 1,-5 7 0,-4 6 0,-1 8 0,1 7 1,4 5 0,4 6-1,9 5 1,10 0-1,8-1 1,6-1-1,7 0 1,4-3-1,2 2 1,1-4-1,0 3 0,-8 1 1,-2 4 0,-9 7-1,-4 5 1,-9 9-1,-4 6 0,-7 5 0,-4 4 0,-1-1 0,-1 0 0,2-5 0,2-9 1,2-8-1,3-11 1,4-16-1,0 0 0,8-18 0,-1-7 0,-1-7 0,-1-6 0,-1-10-1,0-5 1,-1-4 0,1-1-1,-1 2 2,4 3-2,1 6 2,4 6-1,5 10 0,6 9 0,5 11 1,2 8-1,2 9 1,0 7-1,-2 5 1,-2 7-1,-7 5 0,-10 8 0,-11 5 0,-10 6 0,-11 2 0,-10 2 0,-9 0 0,-2 1-1,0-5 1,1-2 1,7-5-1,5-3 0,10-2 0,8 3 1,5 1-1,5 5 0,1 8-1,-4 6-1,2 5-1,-6-5-2,4 7-10,-10-26-10,19 4-6,-10-29-7,17-13-1,4-32 0,15-11 2</inkml:trace>
  <inkml:trace contextRef="#ctx0" brushRef="#br1" timeOffset="29484">17423 9234 100,'-6'20'39,"6"-20"1,17 13-1,-1-19-35,15 0-2,7-4-1,9-2 0,-1-5 0,0-1-1,-3-2 1,-8 0-1,-12 2 1,-11 2-1,-13 2 1,-13 2-1,-8 5 1,-10 7 0,-6 7 0,-3 8 1,-2 7 0,4 8 1,5 5-1,7 5 0,10-1 0,11-4-1,17-5-1,13-9-1,16-9-3,11-15-6,26 5-10,-6-27-8,26 11-7,-7-17-6,14 3 0,-1-9 1</inkml:trace>
  <inkml:trace contextRef="#ctx0" brushRef="#br1" timeOffset="29920.8">18574 9241 96,'-14'6'39,"1"-8"0,13 2-2,14-6-32,18-2 0,15-5-2,15-3 0,15-5-1,8 1 0,8-5 0,1 2-1,-2 3-2,-10 1-1,-11 10-7,-25-8-14,-4 19-11,-26-3-5,-12 12-1,-21-1 0</inkml:trace>
  <inkml:trace contextRef="#ctx0" brushRef="#br1" timeOffset="30154.8">18633 9479 89,'0'0'41,"34"1"2,6-17-3,20 3-20,4-12-17,10-2-1,5-3-2,-1-1-2,-1 2-2,-10-3-5,6 16-14,-27-15-10,4 13-6,-15-7 0,-4 8 0</inkml:trace>
  <inkml:trace contextRef="#ctx0" brushRef="#br1" timeOffset="30326.4">18993 8855 110,'-33'-1'40,"14"9"0,4-3-4,2-1-42,28 12-17,-15-16-15,34 22-2,-12-11 0,11 11 0</inkml:trace>
  <inkml:trace contextRef="#ctx0" brushRef="#br1" timeOffset="30794.4">19235 9626 65,'0'0'36,"-7"-15"0,7 15 1,-10-8-18,10 8-12,-13 11 0,8 3-1,-4-2-2,3 4 0,0-3-2,5 1 1,1-14-2,4 13 0,-4-13 0,18-6-1,-5-1 0,1-3 1,0-1-1,-1 1 1,-3-2-1,-10 12 1,13-16 0,-13 16 0,-1-10 0,1 10 0,-12-3 0,12 3 0,-16 4-1,16-4 0,-13 7-1,13-7-5,0 0-14,0 0-7,0 0-13,16-20 1,2 9-2,-3-11 0</inkml:trace>
  <inkml:trace contextRef="#ctx0" brushRef="#br1" timeOffset="31356">20265 8967 96,'-7'-17'38,"-9"-1"1,2 13-1,-8-1-33,-1 13-1,-9 8-1,1 12 0,-4 10-2,3 15 2,-1 7-1,7 9 0,6 0 0,11 1 0,11-7 0,13-7-1,16-14 0,13-14 0,11-18-1,7-15 1,5-15-1,1-11 1,-3-14-1,-7-6 1,-11-6-1,-11-3 0,-13 0 1,-12 0-1,-14 6 0,-11 6 0,-9 11 0,-9 9-1,-6 16 0,-6 10 0,-2 14-2,4 7-2,16 18-10,-5-12-9,31 16-7,0-12-8,22 0 0,8-10-2,21-2 3</inkml:trace>
  <inkml:trace contextRef="#ctx0" brushRef="#br1" timeOffset="31527.6">20813 9225 115,'-20'4'38,"7"-1"0,-3-10-4,9-9-40,18 9-17,-7-14-14,22 8-1,-3-9-1,14 9 1</inkml:trace>
  <inkml:trace contextRef="#ctx0" brushRef="#br1" timeOffset="31870.8">21135 9023 100,'0'0'38,"-30"-1"2,13 10-2,-6-5-31,5 10-2,-2 1-1,5 5-1,3 1 0,10 5-1,6-1 0,8 0 0,8-2-2,7-3 1,5-3-1,5 1 1,0-3-1,-2-2 0,-4 4 0,-5 1 1,-9 5-1,-5 5 0,-12 3 0,-8 4 0,-5 1-1,-3-1 1,-3-3-2,-1-7-3,7-1-6,-8-28-12,21 4-7,0-18-10,7-5 1,-5-18-2,7-1 4</inkml:trace>
  <inkml:trace contextRef="#ctx0" brushRef="#br1" timeOffset="32026.8">21146 9090 116,'-18'-37'41,"12"14"0,0-2 0,19 11-33,7-3-6,13-2-3,19 6-6,5-19-13,31 19-9,-6-15-10,18 9-4,-1-3 0,9 9 1</inkml:trace>
  <inkml:trace contextRef="#ctx0" brushRef="#br1" timeOffset="32884.8">21956 9330 82,'-3'-11'36,"-5"-2"-1,8 13 2,-25-8-31,11 17 1,-10 3-1,3 14-1,-8 4 0,4 12-1,-1 1 0,8 5 0,5-3-1,11-3 0,9-8-2,10-8 1,10-11-1,5-11-1,7-11 1,2-10-2,-2-10 0,-3-6 1,-4-5-1,-6-5 0,-7-1 1,-5 1-1,-9 3 0,-2 4 1,-4 6 0,-4 7 0,-2 8 1,7 15-1,-17-11 0,17 11 0,-9 11 0,11 0 0,6 0 1,7 1-1,8-2 0,8-1 0,9 0 1,-1 2-1,2-1 1,-2 3-1,-5 3 0,-8 4 1,-10 3-1,-9 6 1,-7-2 0,-8 3 0,-2-2 0,-3-4 0,1-4-1,2-5 2,10-15-1,0 0-1,0 0 1,6-26-1,7 1 1,3-5-1,4-6 1,2-2-1,0 0 0,1 1 0,-2 5 0,1 2-1,0 5-2,0-1-2,7 14-8,-11-17-10,24 18-6,-13-16-11,17 5 0,-3-12-1,9 5 2</inkml:trace>
  <inkml:trace contextRef="#ctx0" brushRef="#br1" timeOffset="33087.6">23038 8705 98,'-14'8'39,"-9"9"2,3 17-3,-6 5-31,4 8-4,3 5-1,5 2-3,8 2 0,4-11-7,24 1-17,-3-20-12,17-2-1,1-21 0,15-3 0</inkml:trace>
  <inkml:trace contextRef="#ctx0" brushRef="#br1" timeOffset="33274.8">23402 8888 99,'-6'-17'38,"6"17"1,-32 1-1,8 22-28,-14 9-4,-1 18-2,-6 13-2,-3 8-1,1 5 0,3 4 0,5-3-2,8-7-3,17 1-9,-4-29-10,23 0-16,2-25 2,18-7-3,-1-16 1</inkml:trace>
  <inkml:trace contextRef="#ctx0" brushRef="#br1" timeOffset="33618">23218 9314 109,'-14'-2'39,"14"2"1,0 0-1,30-10-34,-10-2-2,7 0-1,3 0 0,-2 1-1,-2 3 1,-4 6-1,-10 6 1,-7 8-1,-11 8 0,-10 6 0,-8 6 0,-5 5 1,-5 2-1,2 2 2,5-5-3,9-2 0,11-11 0,15-8 0,15-10 0,15-11 0,12-8 0,7-11 0,9 4-14,-9-23-8,11 21-7,-26-21-7,2 17-6,-22-6-2,-10 12 2</inkml:trace>
  <inkml:trace contextRef="#ctx0" brushRef="#br1" timeOffset="34491.6">14609 10680 74,'7'-15'38,"-7"0"-1,0 15 0,0 0-32,-10 10-2,4 7 0,2 12 0,-5 2 1,4 7-1,-3-2 0,5 2 0,3-9-1,8-6 1,6-13-1,8-9-1,6-13 0,8-10 0,6-9 0,2-8-1,2-3 1,-1-2-1,-5 0 1,-6 5-1,-8 5 1,-5 10-1,-11 9 1,-10 15-1,0 0 1,-8 30 0,-6 7-1,-2 8 0,0 8-1,-1 3 0,8 0-3,3-9-2,17 1-5,-2-29-16,29-4-11,-2-19-1,16-9 0,-1-17 1</inkml:trace>
  <inkml:trace contextRef="#ctx0" brushRef="#br1" timeOffset="34819.2">15432 10546 95,'-22'-9'38,"1"21"1,-12-2-1,8 11-33,-8 3-2,6 5 0,3-1-2,6 1 0,9-5 0,9-6 0,9-3 0,12-5-1,9-7 1,5-2-1,3-1 0,-1 1 1,-2 2-1,-5 6 1,-8 5-1,-13 5 0,-9 8 1,-9 3-1,-9 2-1,-4-2-1,-2-1 0,-1-9-4,13 0-11,-7-26-9,19 6-13,14-28-1,11 0 0,4-17 2</inkml:trace>
  <inkml:trace contextRef="#ctx0" brushRef="#br1" timeOffset="35162.4">15741 10772 100,'-12'18'39,"15"0"1,-3-18-2,25-9-34,7-12-1,8-4-1,3-8 0,1-2-1,-6-3 0,-5 2 0,-11 4 0,-11 4 0,-14 9 0,-11 7-1,-13 13 0,-5 10 1,-11 13-1,-2 13 1,0 8 0,3 9 0,8 2 0,14 1 0,13-7-1,16-9 0,20-12-1,13-15-2,20-10-3,5-21-11,27 7-8,-12-30-7,20 9-8,-4-12-1,9 2 1</inkml:trace>
  <inkml:trace contextRef="#ctx0" brushRef="#br1" timeOffset="37252.8">16674 11167 40,'11'-8'32,"-11"8"2,0 0-2,0 0-23,0 0-3,0 0 0,0 0-1,0 0 1,0 0-2,13 5-1,-13-5 0,0 0 0,11 2-1,-11-2 0,15 6-1,-5-1 0,2 1 0,1 1 0,5 1-1,2 0 0,4-1 0,4-1 1,2-1-1,6-1 0,3-1 0,5 0 0,2-2 1,7 0-1,1 0 1,2 1-1,0-1 1,2 0-1,4-1 1,0-2-1,3-2 1,3-2-1,4-2 1,6-1-1,6-2 1,5 0-1,-1 2 1,5 1-1,1 2 1,1 4-1,-2 4 0,0 3 0,-3 3 0,-1 2 0,-2 1 0,-1-1 1,-2 0-1,0-2 0,0-2 0,1-5 1,-2-2-1,2-2 0,-2-3 1,-5 0-1,-6 0 0,-9-1-1,-9 4 0,-14-2-3,-9 8-3,-18-10-23,1 10-5,-14-3-1,0 0-1</inkml:trace>
  <inkml:trace contextRef="#ctx0" brushRef="#br1" timeOffset="38204.4">20201 10236 78,'0'0'39,"6"15"-6,1 13 6,-13 8-34,12 20 0,-5 12-3,1 14 1,-6 9-2,-4 7 0,-7-2-1,-2-5-1,3-7-2,-1-18-5,14-9-27,-8-19-3,11-13 0,-2-25 0</inkml:trace>
  <inkml:trace contextRef="#ctx0" brushRef="#br1" timeOffset="39374.4">19964 10896 99,'-33'4'38,"4"-7"1,19 4-2,10-1-33,20-19-1,8-1-2,18-3-1,8-2 0,6-1 0,4 3 0,-3 6-1,-3 8 1,-8 8 0,-8 9 0,-13 8 1,-12 9-1,-8 6 1,-7 5-1,-8 4 0,-7 2 0,-1-2-2,-3 0 2,1-6-2,1-5 2,3-5-2,3-9 2,9-15-1,0 0 2,5-10-1,8-12 2,5-8 1,1-8-1,3-5 1,3-6-2,2-1 2,1-1-1,0 5 0,0 8-1,-2 6-1,-1 10 0,0 9 0,-2 12 1,-1 7-1,-1 8 0,1 3 0,-1 1 0,1 2 0,-1 0 0,-4-5-1,0-3 1,-5-2 0,-12-10-1,14 8 1,-14-8 0,0 0 0,-17-8-1,2 4 1,-5 2 0,-3 3 1,-6 5-1,-2 5 0,-3 7 1,2 6 0,0 5-1,3 3-2,6 1 2,9 1-2,9-5 1,9-5 0,12-7 0,8-8-1,10-12 3,7-6 2,4-10-2,-1-5 2,0-6-1,-2-2 0,-7-3 0,-5 3 0,-9 3-1,-8 5-1,-6 4 0,-5 9 0,-2 11 1,-20 9-1,3 12 0,-4 11 0,-2 7-1,-1 5-2,7 2 1,4-3-1,12-6-1,11-12-2,18-8-1,6-19-6,19 2-5,-11-25-7,17 11 9,-16-17 4,3 5 5,-15-3 5,-9 4 3,-8 7 7,-16-7 7,2 25 9,-12-19-9,12 19-1,-26 3-6,13 12-2,-5 0-1,4 6-4,-1 1 2,4 3-3,3-3 1,5 0-2,1-5 1,6-5-1,-4-12 1,15 5 0,-2-15 2,3-1 2,1-11-2,3-2 1,1-7-1,3-1 2,-3-1-2,1 4 1,-6 6-2,0 3-1,-5 14 1,-11 6-1,8 15-1,-13 6-1,2 9-1,-3 3-3,8 4 1,-2-6-5,15 6-4,-9-21-12,26 6-6,-7-19-6,13-2 0,-2-13 1</inkml:trace>
  <inkml:trace contextRef="#ctx0" brushRef="#br1" timeOffset="39686.4">21628 10851 81,'0'0'37,"-22"-11"0,7 19 1,-14-4-12,7 15-20,-2-1-1,4 8-2,3-5 0,6 4-1,8-5 0,10-3-4,7-6 3,9-4-4,6-6 3,6-3 0,2 0 0,-1-1-1,-5 3 0,-6 4 0,-8 3 0,-9 6 1,-12 6-2,-6-1 0,-8 5-1,-1-5 0,3-1-1,-2-12-6,18-5-11,0 0-9,23-20-9,3-11-1,25-5 4</inkml:trace>
  <inkml:trace contextRef="#ctx0" brushRef="#br1" timeOffset="39982.8">22336 10287 106,'-52'-17'40,"7"15"2,-7 0-2,5 16-34,2 8-4,8 16 2,1 14-3,6 8 0,0 12-1,4 4 2,2 3-3,3 3 1,6-3-1,4-9-4,6-4 0,0-19-13,18 5-8,-12-23-14,15-5 0,-5-21-1,11-2 2</inkml:trace>
  <inkml:trace contextRef="#ctx0" brushRef="#br1" timeOffset="40747.2">21808 10888 118,'0'0'39,"0"0"0,10-9-1,15 2-35,8-1-2,8 0-1,3-1 0,2 2-1,0 1-1,-2 4 0,-5 0 1,-7 4-1,-9-2 0,-5 2 1,-18-2 0,12 3 1,-12-3 0,-10 5 1,-2 1-1,-3 2 2,-3 7-1,-2 3 1,-1 10 0,2 2-1,1 6-1,5 0 0,6 1 0,7-4 0,9-6-1,6-7 1,8-9-1,2-8 2,5-9-1,1-7 0,-3-7-1,-2-7 2,-6-4 1,-5-1-2,-6-4 2,-2 0-2,-5 3 2,-2 2-2,-2 5 2,0 7-2,2 5 0,0 14 0,-2-11 1,2 11-1,0 0 1,18 17 0,-7-9-1,8-3 1,2 0 0,4-3 0,2 2-1,-2-3 1,2 1 0,-4 2-1,-5 1 1,-7 5 0,-6 2-1,-7 4 0,-7 5 0,-3 3-1,-2 3-1,-4-1 1,2-1-1,2-2 0,3-4 0,3-4 1,8-15-1,0 0 2,0 0 0,15-11 1,-1-6 2,2-7-1,2-1 2,3-3-2,0 0 2,-1-2-4,1 2 0,-1 4 0,2 0 0,5 5-4,-5-7-10,16 17-7,-15-15-8,21 21-4,-12-11-8,8 13-1,-6-4 2</inkml:trace>
  <inkml:trace contextRef="#ctx0" brushRef="#br1" timeOffset="41418">22760 10908 97,'16'-5'38,"-16"5"1,14 6 0,-14-6-30,2 22-3,-5-3-3,-3 8-3,-4 0 1,-2 5-1,-2-2 0,3-2-1,-1-5 0,5-5 0,4-8 2,3-10-1,14-3 0,2-12 1,5-9 0,3-8 1,3-1 0,-4-4 0,1-1-1,-3 3 2,-5 5-2,-4 8 2,-6 10-3,-6 12 1,0 0-1,0 0 1,-11 23-1,9-8 0,3-1 0,6-3 1,7-3-1,6-7 1,6-3 0,5-5 0,2-3 0,0-1 1,-2-1-2,-6 1 0,-4 2 0,-5 3 0,-16 6 0,15 0 0,-15 0 0,-1 22 0,-1-2 0,-2 5 0,2 4-4,0 1 0,4 1-1,1-5-3,12 5-7,-15-31-9,35 27-4,-17-29-12,16 1 1,-6-12 0,12 2 2</inkml:trace>
  <inkml:trace contextRef="#ctx0" brushRef="#br1" timeOffset="41792.4">23481 10896 99,'-14'0'37,"-11"-3"0,8 10 1,-13-2-30,11 15-1,-6 0-3,3 7-2,-1 1 1,2 3-2,1-1 2,6 0-3,5-6 1,8-7-1,1-17 1,22 12-1,0-17 0,4-7 0,5-8 1,1-2 1,2-4-1,-4-2 1,-5 1 0,-4 6 0,-8 3-1,-6 8 2,-7 10-5,0 0 2,-18 24-2,7-3-1,-1 3 1,4-1-1,5-2-1,5-6-1,13-5 0,1-21-10,24 7-7,-11-25-7,23 5-7,-11-14-1,12 2-1,-12-11 3</inkml:trace>
  <inkml:trace contextRef="#ctx0" brushRef="#br1" timeOffset="41964">23849 10674 103,'-14'8'38,"-14"7"2,6 19-2,-11 2-27,7 17-5,2 2-5,2 1-2,6 1-2,1-9-5,15 6-11,-13-22-8,19 3-13,-10-19 0,11-1 0,-7-15 2</inkml:trace>
  <inkml:trace contextRef="#ctx0" brushRef="#br1" timeOffset="42291.6">23571 10896 124,'-17'-3'40,"17"3"2,-14 12-2,14-12-35,18 8-1,7-9-4,9-3 0,8-2 0,8-2 0,4-1 0,3-2 0,-4 3-2,-3 2 2,-6 4-1,-10 4 1,-10 5-1,-11 6 1,-11 9 0,-10 4-1,-6 6 0,-6 2-1,1 0-1,1 0 0,1-5-2,10-1-3,-3-21-11,22 8-6,-11-26-6,23 4-8,-6-19-3,11-1 5</inkml:trace>
  <inkml:trace contextRef="#ctx0" brushRef="#br1" timeOffset="42432">24123 10642 123,'-13'-4'40,"-13"-1"0,10 13-4,8 6-45,-11-13-13,26 17-6,-7-18-13,15 17 0,5-11-1,16 7 3</inkml:trace>
  <inkml:trace contextRef="#ctx0" brushRef="#br1" timeOffset="43321.2">24414 10837 85,'-11'4'37,"11"-4"2,-11 6 1,11 7-25,-18-7-3,3 16-4,-11-1-3,-3 10-2,-4 0-1,1 4-1,3 0-1,6 0 0,7-3-1,11-8 0,13-2 1,12-11-2,9-8 2,7-5-1,5-7 1,0-5 0,-1-5 0,-6-1-1,-6-5 1,-10 4 1,-8-5 0,-7 2 1,-6 1-2,-3 1 2,-1 2-2,3 4 2,1 5-2,9-2 0,-6 13 0,24-5 0,-6 8 1,2 2-1,0 4 1,2 0-1,-1 0 1,-3 5 0,-2-4-1,-3 2 2,-1-4-2,-12-8 0,15 12 0,-15-12 0,0 0 0,0 0 0,11 6 0,-11-6 0,0 0 0,-15 14 0,3-1 0,2-1 0,-4 6 0,6-4-2,0 3 1,8-7 0,0-10 0,19 5 1,6-15 0,5-2 2,9-9-2,5-1 3,2-2-3,0 2 0,-2 4 0,-6 5 0,-9 13 0,-9 7 0,-11 14 0,-10 5 0,-10 8 0,-2 4 0,-3 4-4,0-5-6,15 7-6,-8-24-6,27 10-6,-18-30-7,45 14-5,-17-19-1,22 3 25,2-2 20,-14-11 9,14 19 8,-28-19 8,13 22 4,-37-7 11,18-4-2,-33-3-21,-5 1-16,1 0-8,-8-14-6,19 10-7,-15-25-9,39 15-7,-14-23-7,35 2-5,6-10-2</inkml:trace>
  <inkml:trace contextRef="#ctx0" brushRef="#br2" timeOffset="83811.6">17088 11127 26,'-4'12'35,"3"1"1,1-13 0,-1 10-15,-2-21-9,16 1-2,-4-17-2,13-2 0,-1-12-3,6-5 1,-1-11-2,2-4-1,-1-7 0,1 0 0,-4-2-2,-2 5-1,-4 6 1,-2 10-1,-4 9 1,0 14-1,-5 12 0,-7 14 0,9 16 0,-8 11 0,0 7 0,-1 10 0,4 9 0,1 5 1,1 2-2,5 1 2,3 0-2,2-6-1,5-3 1,2-8-1,1-7 1,1-11-1,-1-9 1,0-12-1,1-14 4,1-14 0,0-17 0,0-16 0,1-20 0,0-14 0,-3-15 1,0-15-1,-6-10 0,-4-5-2,-7 1 2,-6 6-1,-5 11 1,-4 12-3,-2 14 2,-4 18-1,1 19 0,2 15 0,0 11 0,3 11 0,8 17 0,0 0 1,0 0-1,1 11 0,6 4 0,2 4 0,3 3 0,1 0 1,-1-1-1,0-2 1,0-2-1,-2-3 1,-1-1-1,5-4 1,2 1-1,8 1 1,11-1-1,14 2 1,18-1-1,23 0 1,25-3 0,19-4 0,17-5 0,14-4 0,10-5 0,4-3 1,-6-3-1,-6-1 0,-18 2 0,-11 2 0,-23 3 0,-16 4 0,-22 4-1,-20 4 0,-20 3 0,-15 2 0,-22-7-1,2 17-1,-14-8 0,-7-2-1,-1 1 0,-2-4 0,5 0-2,-3-4 0,8 4-2,-4-11-5,16 7-24,-12-1-2,12 1 0,0 0 1</inkml:trace>
  <inkml:trace contextRef="#ctx0" brushRef="#br2" timeOffset="85231.2">16121 11382 49,'-21'-17'36,"-8"20"0,-12 14-1,-8 22-29,-12 7 2,4 22 0,-6 6-4,11 15-1,6 6 0,13 4-2,14-2 2,18-4-3,19-7-2,15-16-6,23-2-28,1-23 1,18-12-2,1-20 0</inkml:trace>
  <inkml:trace contextRef="#ctx0" brushRef="#br2" timeOffset="85652.4">16651 11779 70,'-18'-2'40,"-4"3"-3,-2 11 0,-10-2-32,-2 9-3,-5-1 1,2 5-3,4 0 2,7-1-3,9-1 3,15-3-1,9-5 1,16-4-1,13-5-1,9-4 1,5-3 0,2 0-1,-2-1 1,-6 4-1,-8 5 0,-12 5 1,-14 10-1,-12 4 0,-13 5 0,-8 2-1,-4-1 0,-1-4-2,5-2-4,-2-20-29,27-4-1,-3-12-1,23-4 0</inkml:trace>
  <inkml:trace contextRef="#ctx0" brushRef="#br2" timeOffset="86120.4">17047 11832 74,'0'0'38,"-7"-12"0,7 12 1,-15-4-34,4 8-1,-5 3-1,-2 8 0,-9 5-1,-2 9 0,-5 4 0,2 2 1,1-2-1,5-3 0,5-9 0,11-8 0,10-13-1,20-10 0,7-12 0,12-7-1,6-1 0,3-1 0,1 4 1,-4 7-1,-5 10 0,-14 13-1,-9 15 1,-14 17 0,-11 14 0,-13 15 0,-6 7-1,-6 10 2,-2 0-2,0-5 1,6-8-1,5-14 1,10-14 0,10-15 0,4-25-1,23-8 0,3-20 0,8-12 0,10-10-2,3-12-3,13 5-13,-11-17-19,12 12-1,-13-5-1,4 13 2</inkml:trace>
  <inkml:trace contextRef="#ctx0" brushRef="#br2" timeOffset="86510.4">17548 11796 91,'0'0'42,"-19"0"-1,12 13-3,-6-1-35,1 9 1,2 8-2,1 4-3,-1 6 3,6 2-3,3-5 2,6-3 1,9-9-1,7-9-1,7-14 1,7-12-1,4-9 0,4-9 0,0-3 0,-3-3 0,-4 3 1,-7 4-2,-8 7 1,-8 10 0,-13 11-2,0 0 1,-8 25-1,-5-4-1,4 6-1,-3-2-1,12 6-3,-3-12-6,20 4-24,-4-15 1,15 2-1,-5-16 2</inkml:trace>
  <inkml:trace contextRef="#ctx0" brushRef="#br2" timeOffset="87337.2">18079 11815 79,'-20'16'39,"4"15"-1,-8-3 1,4 12-33,0-4-1,10 1-1,3-7-2,9-2 0,9-14 0,7-9-1,9-12 0,4-9 0,3-8-1,-2-6 0,-1-2 0,-3-2 0,-6 6 0,-4 2 0,-9 8 0,-4 6-1,-5 12 1,0 0 0,-11 13 0,4 2-1,3 2 1,1 4 0,4-1 1,4-2-1,4-3 0,7-3 1,6-7-1,3-2 1,1-5-1,2-1 1,-1-3-1,-3-1 0,-2 2 1,-7 1-1,-4 4 0,-11 0 0,1 19 1,-8-1-1,-4 7 0,-2 5 0,-2 3 0,3-1-1,4-4 1,3-5 0,6-12 0,-1-11 0,19-8 1,-4-10-1,5-10 1,-1-7-1,0-4 1,2-1-1,-4 2 1,-1 4-1,-3 8 1,-3 5-1,-1 9 0,-9 12 0,16-1 0,-6 9 0,8 3 0,6-1 0,10-2 1,5-3-1,7-5 1,3-5-1,2-5 1,-2-4-1,-9-4 1,-7-1 2,-13-3-3,-8 0 3,-13 0-3,-10 5 3,-8 3-3,-10 11 3,-6 9-3,-4 6-3,-1 14 4,3 7-3,6 9 2,8 3-2,12 0 2,14-9-4,20 0 0,9-20-9,33 5-18,1-27-10,26-2 1,4-19-2</inkml:trace>
  <inkml:trace contextRef="#ctx0" brushRef="#br2" timeOffset="88460.4">19789 11873 70,'-10'21'37,"-7"0"0,1 16 0,-8-5-31,7 10 0,-4-5-1,5 3-2,1-7 0,6-4 0,3-11-1,6-18-1,0 0 1,14-2-1,-1-18 0,3-6-1,0-7 1,2-2-1,-2-1 1,1 4-1,-4 0 1,1 6-1,-3 5 1,1 4 0,1 3 0,2 5-1,2 1 1,3 2-1,4 1 0,2 2 1,1-1-1,1 2 0,-1 0 0,-3-1 0,-5 3 1,-5 0-1,-14 0 0,0 0 0,-4 19 0,-11-4 0,-5 4 1,-4 8-1,-1 4 1,-1 4 0,5-1 0,6 3 0,7-3 0,9-6 0,12-9 0,11-9-1,11-11 1,10-9-1,6-9 0,3-8 0,-1-7 0,-6-3 0,-7 2 0,-12-1 0,-15 4 0,-14 4-1,-16 7 1,-11 6 0,-8 8 1,-4 7-1,-2 5 0,1 4 0,9 4 0,6 1 1,14-2-1,11-1 0,14-6 1,15-3-1,12-5 0,8-4 0,6-1-1,1-2 1,2-2 0,-3 1 0,-10 2 0,-7 2 0,-11 2 0,-10 3 0,-16 2 0,0 0 1,1 10-1,-15 2 0,-1 3 0,-4 4 1,0 4-1,2 7 1,3 3-1,2-1 1,8-1 0,4-1-1,8-7 1,7-5-1,6-7 0,6-11 0,5-8 0,0-6-1,-2-4 1,-4-7 0,-5 0-1,-9-2 1,-6 1 0,-12 2 0,-6 4 0,-6 3-1,-1 3 1,0 2-1,5 2-1,6-2-2,8 12-6,8-29-17,22 14-13,-2-13 1,20 4-1,-2-14 1</inkml:trace>
  <inkml:trace contextRef="#ctx0" brushRef="#br2" timeOffset="88632">21007 11508 99,'-31'45'41,"-14"6"-1,6 16-3,-9-6-32,10 14-4,8-1-1,4 0-2,9-3-3,-2-15-31,22-2-2,-6-21 0,14-5-1</inkml:trace>
  <inkml:trace contextRef="#ctx0" brushRef="#br2" timeOffset="88803.6">20705 11889 104,'0'-16'40,"-3"-7"1,18 11 2,4-3-40,7-1 0,7 2-7,0-12-18,12 12-16,-11-5-2,4 13-1,-20-7-3</inkml:trace>
  <inkml:trace contextRef="#ctx0" brushRef="#br2" timeOffset="89412">18202 11859 42,'0'0'33,"-4"-15"1,4 15 1,-1-13-26,1 13 0,0 0 1,0 0-3,-17-10 0,6 11 0,-10-4-2,1 3-1,-6-2-1,3 2-1,1 3-2,3-1-2,14 13-17,5-15-18,10 23-2,9-11 0,16 5-1</inkml:trace>
  <inkml:trace contextRef="#ctx0" brushRef="#br2" timeOffset="90082.8">21161 11341 82,'0'0'40,"25"9"-2,1 12 1,5 2-34,7 12-1,-1 6-1,2 10 2,-5 11-4,-9 6-1,-15 9 1,-14 2 0,-14 5 0,-13 3-1,-7-5 1,-3-5-4,0-11 2,3-19-9,18-7-26,5-22-3,15-18 0,20-12-2</inkml:trace>
  <inkml:trace contextRef="#ctx0" brushRef="#br2" timeOffset="90238.8">21752 12268 88,'-10'29'41,"1"1"0,-9-19-4,7-17-33,11 6-40,-3-31-3,16 5-1,0-9-2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3T21:35:00.64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3134 13556 35,'2'28'30,"-2"-28"1,43 16-2,-2-10-27,16-3-2,20-1 2,18-4-1,25 0 0,25-5 0,17 0-1,23-2 1,17 2 0,23 0 0,22 5 1,16 2-1,19 4 1,19-2 0,20 3 1,26-2 0,31 1-1,88-9 0,-38 1 1,21-8-1,17-3 0,12-2 0,21-5-1,7 1 1,10-2-1,-58 1 0,82 1 0,7-2 0,13 1 2,9 1-2,14 3 0,3-5 1,15 5 0,-5-1 0,1 3-1,4 0 0,-8 3 0,-13-1 0,-19 3-1,-23 8-3,-44-15-17,-31 16-16,-55-7 0,-68 4-3,-67-6 1</inkml:trace>
  <inkml:trace contextRef="#ctx0" brushRef="#br0" timeOffset="811.2">3926 14516 48,'-21'-31'35,"3"-13"1,-7-26-2,5-10-31,-6-27-1,4-15 0,-1-26-1,1-18 0,-1-14 0,0-16 0,2-21 1,-1-18 3,2-21-1,8-17-2,-4-19 3,7-18-1,0-23 0,4-12-1,-4-12 1,1-4-3,-1-10-1,-7-1 2,7 0-2,-7 0 1,4-9-1,-2-6 0,3-8 1,2-8-1,5-6 2,4-3-1,2-3-1,5 13 0,0 14 0,4 21 0,-6 28-2,1 30 0,-3 36-2,-8 17-7,12 44-24,-16 16-1,11 34-3,-7 19 1</inkml:trace>
  <inkml:trace contextRef="#ctx0" brushRef="#br0" timeOffset="1794">14008 15322 67,'0'0'40,"0"0"-1,16 6 0,-28-22-38,15-13-2,6-8 1,6-15 0,3-8 0,3-3 1,-1 1 0,5 5 0,-7 7 0,-1 11 1,-6 14-1,-11 25 1,0 0-2,16 39 2,-19 13-2,-1 14 0,-1 12 0,-2 11-1,-1 4 1,5-2-1,1-9 1,6-17-1,3-22 2,7-21 0,4-33-1,3-30 1,5-34 0,0-26 0,-1-29 0,-1-25 1,-5-16-1,-1-9 1,-4 7 0,1 16-1,-4 17 1,-3 20 2,0 26-2,2 30 1,3 19-1,12 20 2,11 9-3,12 7 2,16 2-2,20 2-1,20-4 0,23-7-3,21 5-3,-3-21-20,14 25-13,-16-9-3,-5 18 0,-27-2 2</inkml:trace>
  <inkml:trace contextRef="#ctx0" brushRef="#br0" timeOffset="2199.6">14922 14681 70,'-21'23'37,"10"2"0,11-25-10,23 6-21,9-19 0,24-5-1,12-24 0,19-3-1,8-17 0,9-6-2,-9-7 0,-4 4-1,-16 5 0,-20 9-1,-28 15 1,-20 9-1,-30 21 1,-20 17 0,-20 22 0,-10 26 0,-5 21 0,-1 20 1,9 13-1,13 7 2,19-2-2,26-11-1,33-13 0,28-30-3,40-18-4,13-40-32,46-13-1,13-33-1,27-11-1</inkml:trace>
  <inkml:trace contextRef="#ctx0" brushRef="#br0" timeOffset="2542.8">17025 13843 73,'-43'23'38,"-18"21"1,6 31-4,-10 18-29,15 26-3,9 6 0,20 5-3,21-8-2,18-15-1,37-3-34,6-37-1,26-17-2,6-34 1</inkml:trace>
  <inkml:trace contextRef="#ctx0" brushRef="#br0" timeOffset="3073.2">17594 14505 66,'-20'29'39,"-5"-5"-1,5 12 1,-3-18-34,7 21-2,-2 0 0,5 4 1,-1-6-2,5 1 0,0-10 0,6-6 0,3-22-2,9 16 1,-9-16-1,35-34 0,-8 2 0,5-9 0,2-7 0,2 0 0,-2-2 0,-3 9 1,-8 5-1,-7 15 1,-16 21 0,18-2-1,-18 22 1,0 10 0,-2 6-1,2 1 1,2 4 0,12-7-1,8-11 1,13-16 0,12-16-1,6-16 1,15-12 0,2-11-1,2-2 0,-8-2 1,-10 6-1,-13 8 1,-13 17-1,-28 21 0,11 20 1,-23 19-1,-10 14 0,-8 10 0,5 6-2,0 1-1,16 10-8,-11-30-28,40-8-1,3-26 0,25-9 0</inkml:trace>
  <inkml:trace contextRef="#ctx0" brushRef="#br0" timeOffset="3400.8">18779 13652 69,'0'0'38,"0"0"-1,-30 16-1,8 0-34,6 2-1,16-18-3,-7 43-8,7-43-25,14 21-1,10-18-1,15-1 1</inkml:trace>
  <inkml:trace contextRef="#ctx0" brushRef="#br0" timeOffset="3556.8">19128 13673 58,'-34'27'36,"-4"10"1,-10 3-3,14 9-29,-7 0-3,0-8-13,16 5-22,9-7-3,12-5 0,8-13-1</inkml:trace>
  <inkml:trace contextRef="#ctx0" brushRef="#br0" timeOffset="3884.4">19203 13955 69,'0'0'39,"0"0"0,0 0 1,0 0-35,27-15-1,-6 5-1,6 6 0,-6 2-1,-3 6 0,-18-4-1,16 27 0,-21-4 0,-7 9 0,-10 2 0,-3 5 0,-2-3-1,0-1 1,4-5 0,11-6-1,12-24 0,0 0 0,25 7-1,7-27-4,22 13-16,-10-27-19,17 9 0,-13-10-1,8 6 1</inkml:trace>
  <inkml:trace contextRef="#ctx0" brushRef="#br0" timeOffset="4196.4">19668 13456 91,'7'41'42,"0"-20"0,18 17 0,-3-4-39,12 10 1,-2 11-1,2 8-3,-6 10 1,-6 12-1,-13 10 1,-15 11-2,-11 10 1,-17 5-2,-13-1 1,-15-5-1,-1-1-4,-19-30-28,26 2-8,-6-31 1,22-11-2</inkml:trace>
  <inkml:trace contextRef="#ctx0" brushRef="#br0" timeOffset="5101.2">1897 7063 81,'18'16'38,"-7"14"-3,6 30 3,-1 17-37,4 23 2,-2 15-2,2 21 1,-4 6-1,-5 4-2,-4-7-1,-7-18-3,10-5-21,-13-36-10,6-21 1,-3-41-3</inkml:trace>
  <inkml:trace contextRef="#ctx0" brushRef="#br0" timeOffset="5304">1598 7396 87,'-62'12'40,"4"2"0,39 20 0,15-11-28,56-12-6,39-27-1,34-16-3,36-6-7,7-15-33,33 5-1,-8-9-3,4 16-1</inkml:trace>
  <inkml:trace contextRef="#ctx0" brushRef="#br0" timeOffset="19843.2">13991 7958 10,'10'-2'29,"-10"2"-1,0 0 3,14-2-21,-14 2-2,13 6-1,2 2 1,-2-8-1,10 6-1,0-7-1,11 5 1,2-6-2,8 2 0,2-3-1,5 3-1,1-5 1,5 4-1,0-1-1,-1-1 0,-1 0 0,2 2 0,-2-3 0,1 2 0,1 0-1,-3-1 1,-1 1 0,-3 0-1,-4 1 1,-7 1-2,-6 2-1,-8-3-4,-2 10-19,-23-9-10,15 9-1,-15-9 1</inkml:trace>
  <inkml:trace contextRef="#ctx0" brushRef="#br0" timeOffset="20248.8">15022 7736 6,'0'-18'30,"0"18"0,-4-10 2,4 10-16,0 0-2,0 0-2,0 0-3,-1 10-2,9 11 0,-6-2-2,7 16 1,-5 3-2,6 13 0,-8 8-2,3 7-1,-5 5 0,-3 1-2,0 0 0,-3-10-3,7 2-11,-4-22-20,7-13-1,-4-29 0,14 2 0</inkml:trace>
  <inkml:trace contextRef="#ctx0" brushRef="#br0" timeOffset="20810.4">14096 7798 25,'-3'-12'32,"3"12"1,-4-18 0,-1 5-19,5 13-2,-2-10-4,2 10 0,0 0-2,4 20-1,-8 1-1,4 14 0,-4 6 0,0 18-2,-1 8 0,-1 8-1,-1 0-1,3-4-1,5-3-1,1-15-5,14 0-14,-7-26-15,11-11-1,-3-16 0,5-8 0</inkml:trace>
  <inkml:trace contextRef="#ctx0" brushRef="#br0" timeOffset="21668.4">14970 7542 54,'0'0'36,"23"-8"-1,11-12 1,21-3-27,13-21-3,24-1 1,15-13-2,12 0-1,3-5-1,-3 5-1,-7 3 0,-12 11-2,-14 13-1,-20 7-2,-17 15-4,-23-4-15,-10 17-13,-16-4 0,-3 16-1,-15-7 1</inkml:trace>
  <inkml:trace contextRef="#ctx0" brushRef="#br0" timeOffset="29750">16678 6963 50,'0'0'33,"0"0"0,0 0 0,-11 4-22,11-4-3,0 19 0,0-19-4,17 23 0,-1-16 0,12 0 0,2-12-1,11-4 0,3-11 0,6-3-1,0-8 0,-1-1-1,-5-3 0,-8 3 0,-11 2 0,-13 3-1,-15 8 1,-15 7-1,-14 10 1,-13 12 0,-12 11 1,-7 12 0,-3 11-1,3 11 1,5 2-1,13 2 1,14-3-1,19-6-1,20-10-1,19-14-2,24-9-5,8-25-13,28 1-16,4-17-1,11-3 0,-6-12 1</inkml:trace>
  <inkml:trace contextRef="#ctx0" brushRef="#br0" timeOffset="30982.4">17531 6840 75,'-22'14'35,"-7"2"-1,5 11 2,-6-2-29,9 12-1,-2-4-2,6 6 0,2-2-1,6-2 0,0-2 0,4-3 0,0-10-1,5-3 1,0-17-1,0 0 0,0 0 0,17-30-1,-8-3 1,5-5-2,0-7 2,3-4-2,1-1 1,0 5 0,-2 6 0,-1 7 0,0 7-1,-1 8 1,0 9-1,2 6 1,4 3-1,3 1 0,5 0 0,5 1-1,4-2 1,3-1 0,1-1 0,-4 0 0,-3-1 0,-6 2 0,-5 3 0,-6 4 0,-10 7 0,-10 4 0,-7 11 0,-7 5 0,-7 9 0,-1 4 0,-2 3 0,1-3 0,2-3-1,7-7 2,7-8-1,5-10 0,5-19 0,0 0 1,21-13 0,-5-13 0,1-11 0,3-3-1,0-9 2,-1 0-2,0 0 1,-4 6-1,-1 7 1,-4 7-1,2 11 0,-2 5 1,2 9-1,4 7 0,4 5 0,4 1 1,5 0-1,5 2 0,3-2 0,0-2 0,0-1 0,-5-3 0,-4-2 0,-7 0 1,-7 1-1,-14-2 0,0 0 0,-9 12 0,-10 0 0,-5 5 0,-5 5 0,-4 6-1,2 3 1,2 2-1,4-1 1,9 1 0,9-6-1,10-5 1,11-7 0,9-8 0,10-9 0,2-7 0,6-10 1,3-6-1,-2-6 0,-5-6 0,-6-2 1,-7-1-1,-7 1 0,-8 6 0,-10 4 0,-10 8 0,-5 7 0,-5 9 0,-1 5 0,0 7 0,4 2 0,4 3-1,9 1 1,9 0 0,10-5 0,9-3 1,9-4-1,8-2 0,2-2 0,5 1 0,-3 3 1,-3 3-1,-8 7 0,-9 7 0,-9 9 0,-11 4 0,-9 4 0,-8 2 0,-4 0 0,-4-5 0,3-4 0,1-10 0,5-10 1,12-8-1,-6-13 1,14-7-1,6-13 1,6-2 0,0-6 0,5 1 0,-2 2 0,0 4-1,-2 6 1,-4 6-1,0 8-1,-5 5 0,4 5-3,1-3-3,16 13-27,-8-14-6,17 8 0,2-11 1</inkml:trace>
  <inkml:trace contextRef="#ctx0" brushRef="#br0" timeOffset="31684.4">19959 6317 92,'-9'-27'37,"-1"17"1,-8 8 0,1 19-34,-7 8 0,7 17 1,-3 10-3,2 12 2,-1 9-2,3 7 2,-1 1-2,4 1 1,1-3-2,4-8 2,2-11-3,4-9 1,3-12 0,2-9-1,2-13 0,-5-17 1,14 9 0,-14-9-1,14-26 0,-5 5 1,-2-6-1,5-3 1,1-5-1,2 1 0,4 2 0,5 6 0,2 7 1,1 8-1,2 9 0,-1 6 0,-2 10 0,-2 7 0,-8 5 0,-5 3 0,-7 2 0,-9 0 0,-8-1 0,-7-1 0,-6-2 0,-6-8-1,-3-4-1,-1-9-2,7-2-3,-1-22-14,30 18-17,-16-33-1,28 12 0,5-11 0</inkml:trace>
  <inkml:trace contextRef="#ctx0" brushRef="#br0" timeOffset="32589.2">20405 6867 105,'0'0'37,"-31"15"3,4 1-2,-20 0-32,6 11-1,-8 3-1,3 6 0,0 2-1,7 0 0,11-3-1,10-1-1,15-8 0,13-8 0,14-13-1,14-8 0,7-11 1,6-7-1,1-7 0,-4-6 0,-4 1 0,-8-3 1,-10 5-1,-10 5 0,-10 8 0,-10 5 0,-7 12 0,-5 8 0,-3 7 0,3 7 0,3 2-1,6-1 1,11-2 0,8-5 0,12-5-1,11-10 2,9-10-1,6-4 0,0-5 1,0-1-1,-7 3 0,-5 1 1,-10 3-1,-11 9 0,-17 4 0,2 18 0,-14 5 0,-7 6 0,-3 1 0,0 4 0,1 1 0,5-3 0,6-7 0,6-8 0,4-17 2,20 3-2,0-15 0,3-10 0,1-8 0,2-6 0,-4-3 0,-2-2 0,-3 2 0,-5 5 0,-1 4 0,-2 4 0,0 10 0,3 5 0,4 5 0,6 4 0,6 3 0,3 2 0,4 1 0,0 0 0,-1 0 0,-3 0 0,-6 0 0,-8-2 0,-17-2 0,0 0 0,0 15 0,-17-5 0,-10 3 0,-2 4 0,-2 2 0,2 0 0,6 2 0,9-1 0,13-7 0,13-3 0,14-4 0,10-5 0,8 1 0,4-2 0,-3 2 0,-3 5 0,-12 6 0,-12 7 0,-13 6 0,-16 6 0,-9 5 0,-15 0 0,0 9-18,-21-17-15,11 9-10,-9-14 2,6 3-2,-5-11 1</inkml:trace>
  <inkml:trace contextRef="#ctx0" brushRef="#br0" timeOffset="33728">16888 8229 81,'-27'6'39,"2"10"-2,-10 1 2,0 12-35,-2 3 0,6 12 0,-1 1-2,6 5 1,4-3-1,11-2 0,8-7-1,13-8 1,8-14-1,10-11 0,8-16 0,7-8-1,2-11 1,-1-5-1,-4-4 0,-5 0 0,-8-1 1,-8 6-1,-7 5 0,-8 6 0,-9 8 0,5 15 1,-19-8-1,7 15 0,1 7 0,3 6 1,6 6-1,4 4 0,6 0 0,8 0 1,9-4-1,6-4 1,4-5-1,5-5 1,1-6-1,-2-4 0,-5-2 1,-3-3-1,-9-3 1,-3 1-1,-9-1 1,-10 6-1,0 0 0,0 0 0,-13-1 0,1 14 1,-5 7-2,0 5 1,0 5 0,-1 0 0,6 0 0,-1-4 0,9-6 0,7-10 0,-3-10 0,22-13 0,-4-11 0,5-4 0,2-9 1,0-5-1,-3-2 0,-1 3 0,-1 2 1,-5 6-1,-3 8 0,0 8 0,1 8 0,1 6 0,4 7 0,3 0 0,7 2 0,7-2 0,4-6 1,5-5-1,2-5 0,2-7 0,-4-4 1,-6-1-1,-8-1 0,-12-2 0,-13 4 0,-13 5 1,-11 7-1,-13 9 0,-8 11 0,-8 13 0,-3 14 0,2 11 0,6 7 0,9 5 1,13-2-1,18-8 0,20-8-3,17-21-5,34 0-22,4-29-10,25-4 0,2-18-2</inkml:trace>
  <inkml:trace contextRef="#ctx0" brushRef="#br0" timeOffset="34367.6">19109 7907 75,'3'-10'37,"-3"10"1,0 0-1,0 0-29,-1 14-3,-2 9 0,-7 5-2,5 8-3,-1 3-1,0-1-3,8 5-4,-5-16-21,16-2-8,3-11 0,14-12-1</inkml:trace>
  <inkml:trace contextRef="#ctx0" brushRef="#br0" timeOffset="34539.2">19580 7843 86,'-14'6'36,"-11"29"0,-20 12 0,1 20-30,-15 6-2,1 13-3,1 4-2,5-4-4,18-1-26,4-16-6,18-7 1,8-15-2</inkml:trace>
  <inkml:trace contextRef="#ctx0" brushRef="#br0" timeOffset="34913.6">19528 8304 96,'-13'6'39,"-1"-6"1,14 0-3,0 0-33,18 0-2,5-3 0,6 2-2,2 1 0,-1 2 1,-3 4 0,-5 5-1,-8 4 1,-8 3-1,-10 4 0,-7 4 1,-7 3-1,-4 1 0,-3-1 0,2-4 1,3-1-1,5-6 0,8-4 0,7-14-1,11 12 0,8-14-2,11 1-3,-1-14-10,17 10-21,0-10-1,9 4-2,-2-8 2</inkml:trace>
  <inkml:trace contextRef="#ctx0" brushRef="#br0" timeOffset="35241.2">20287 8313 95,'-27'20'38,"-9"-2"2,6 11-2,-6-4-34,7 8 0,3 0 0,8 3-2,8 0 0,10-4 0,8-6-1,13-5 0,9-11 0,8-7 0,4-12-1,1-10 1,-2-7-1,-2-9 0,-9-3 0,-9-4-1,-12 2 0,-10 0-1,-10 6 1,-5 4-2,-4 10 0,-4 2-2,8 14-2,-4-8-16,20 12-16,0 0 2,31 4-2,2-10 2</inkml:trace>
  <inkml:trace contextRef="#ctx0" brushRef="#br0" timeOffset="35475.2">21098 7928 100,'-21'-13'39,"-17"4"0,-2 14 0,-10 4-34,2 20 0,-5 11-2,4 17-1,1 13-1,7 13 0,6 5-1,9 1-1,11-2-3,8-14-3,20-5-27,-6-22-6,15-12 1,-5-24-1</inkml:trace>
  <inkml:trace contextRef="#ctx0" brushRef="#br0" timeOffset="35631.2">20636 8344 103,'-25'-13'40,"-1"-1"2,15 14-3,11 0-33,12-6-4,22 0-5,7-11-32,29 3-4,2-9-1,21-3-2</inkml:trace>
  <inkml:trace contextRef="#ctx0" brushRef="#br0" timeOffset="35974.4">21595 8086 88,'1'-25'39,"2"11"1,-5 1-1,2 13-32,-6 23-1,0 15-2,-7 12-2,-3 15-1,-4 9 0,0 6-1,0 2-2,1-9-2,8-3-3,-4-24-16,19-4-15,-2-20 0,12-10-2,-14-12 2</inkml:trace>
  <inkml:trace contextRef="#ctx0" brushRef="#br0" timeOffset="36130.4">21430 8462 89,'-28'-11'39,"-4"-1"-1,13 11 2,2-5-31,17 6-4,14-6-3,14-9-6,24 1-31,2-15-4,17 1 1,-2-10-2</inkml:trace>
  <inkml:trace contextRef="#ctx0" brushRef="#br0" timeOffset="36489.2">21971 7938 103,'-22'26'39,"-6"4"1,9 15-2,-14 2-32,15 12-2,-2 1-1,4 7-1,0-2 0,4-4-1,2-6 0,5-8-1,3-10 1,4-11-1,5-12 0,4-13 0,7-13 0,2-9 0,2-7 0,1-4-1,-1 0 1,0 0 0,-3 7 0,-2 10 0,-7 14 0,-4 12 0,-5 11-1,-2 7-1,1 7-1,-2-3-3,15 10-23,-6-19-11,15-1 2,0-17-3,15-5 2</inkml:trace>
  <inkml:trace contextRef="#ctx0" brushRef="#br0" timeOffset="36816.8">22174 8436 80,'3'17'40,"-3"-17"-1,28 15 1,-4-20-23,15-3-13,2-9 0,7-4-2,-5-6 0,-5 0-2,-8-3 1,-9 3-1,-15 4 1,-17 7-1,-14 9 1,-12 12 0,-10 8 0,-2 13 1,-3 7-1,5 8 1,10 0-1,15 1 0,17-5 0,18-9-2,21-5-2,11-18-8,20 4-27,-5-12-4,7 3 2,-13-7-2</inkml:trace>
  <inkml:trace contextRef="#ctx0" brushRef="#br0" timeOffset="37877.6">18241 9372 74,'-16'0'37,"-6"-3"0,2 10 1,-9-3-28,7 15-3,-9 3-1,3 12-2,0 4-1,7 6 0,5-1-1,10 3 1,12-5-2,10-8 1,15-10-1,9-11 1,11-12-2,5-12 1,0-11 0,0-8-1,-6-8 0,-8-3 0,-11 0 0,-13 0 0,-13 5 0,-12 9 0,-14 6 0,-9 9 0,-6 9 0,-2 8 0,0 4 0,5 5 0,10 1 0,12-1 1,11-13-1,25 16 0,11-14 1,14-2 0,8 0 0,5 0 0,0 3 0,-4 5 0,-9 9-1,-13 9 2,-15 8-2,-15 7 1,-13 5-1,-10 5 1,-8-3-1,-5-5 1,1-7-1,2-10 0,9-14 1,17-12-1,-5-22 1,19-11 0,11-9 0,6-8-1,5-6 2,2-3-2,-2 5 2,-5 7-2,-5 8 1,-8 9-1,-5 11 0,-6 6-1,-7 13 0,10-5-1,1 10-1,1-3-1,12 4-4,-2-9-3,18 12-13,-7-16-16,11 8 2,-8-10-1,5 15 17,-12-11 15,-2 5 6,-6 7 6,-21-7 14,10 17 18,-19-1-1,2 17 2,-13-8-15,6 20-14,-9-1-2,6 7-2,-3-4-2,8 1-1,4-7-1,6-10-2,8-8-2,-6-23-4,33 8-24,-14-30-7,12-2-1,-10-19 1</inkml:trace>
  <inkml:trace contextRef="#ctx0" brushRef="#br0" timeOffset="38033.6">19162 9231 97,'-17'-23'36,"17"23"1,-12-9-2,12 9-31,22 19-3,2-10-5,18 13-19,-5-10-13,13 8 1,-3-7-2,6 8 1</inkml:trace>
  <inkml:trace contextRef="#ctx0" brushRef="#br0" timeOffset="38517.2">19556 9403 69,'-11'23'39,"-11"-20"-2,4 9 3,-13-12-13,9 14-18,-10-2-2,6 15-2,-3 3-1,6 9 0,2 3-2,7 1 1,9-2-1,9-7 0,10-8-2,11-16 2,10-13-2,8-15 0,4-9 1,1-9-2,-3-7 2,-5 1-2,-6-1 1,-7 6-1,-10 8 1,-8 11-1,-9 18 1,0 0-1,-22 39 0,0 9 1,-8 22-1,-7 15 2,-2 13-2,-4 9 1,2 3-1,4-5 2,5-10-3,6-12 2,9-18-1,6-18 1,8-19-1,3-28 2,0 0 1,17-27-4,-6-11 4,-1-10-2,1-12 2,0-12-2,3-6 2,2-3-3,2 4 1,3 3 1,2 6-2,3 6-1,8 14-4,-5-3-12,13 24-21,-13-4-1,13 12 0,-6-8-1</inkml:trace>
  <inkml:trace contextRef="#ctx0" brushRef="#br0" timeOffset="38704.4">19960 9475 113,'-6'25'40,"-10"-10"0,7 15 0,-20 0-34,13 8-2,-3 2-1,4 5-2,1-1-1,5-5-3,7 0-5,-6-17-29,17-2-3,-9-20 0,28-12-1</inkml:trace>
  <inkml:trace contextRef="#ctx0" brushRef="#br0" timeOffset="39437.6">20016 9424 118,'0'0'41,"-6"30"3,1-19-3,11 3-35,2-1-3,5-1-1,2 0-2,0 4 0,0 0 0,-4 3 0,-6 4 0,-2 1 0,-6 3 0,-1 0 0,-4 0 0,1-7 0,-1-2 0,3-8 0,5-10 0,0 0 0,14-20 0,2 0 0,5-7 0,2-3 0,3-2 0,-1 0 0,2 3 0,-4 7 0,-2 7 0,-5 7 0,-2 11 0,-4 8-3,1 6-1,-2 2 0,4 7-1,-2-5 0,9 2-1,-4-11-1,13 1-1,-6-12 2,6 0 0,-7-9 1,1 0 2,-6-7 1,-3-2 2,-4 0 1,-9-3 2,0 5 1,-9-2 1,8 17 0,-15-16 1,4 22 0,-8 5-1,2 13 1,-7 5-1,4 8 0,0 1-2,1 3 1,6-4-2,7-4 2,6-13-4,0-20 0,25 7 0,0-22 0,2-9 0,3-9 0,-1-5 0,0-3 0,-4 3 0,-6 5 0,-4 6 0,-8 10 0,-7 17 0,0 0 0,-1 11 0,-3 9 0,-1 5-2,-1 2 0,6 2-1,-1-9-4,11 6-9,-10-26-21,28 2-4,-6-23 1,18-4 0</inkml:trace>
  <inkml:trace contextRef="#ctx0" brushRef="#br0" timeOffset="39593.6">20963 9155 124,'-24'52'41,"-14"11"0,7 26-3,-4-6-34,12 0-3,10-1-7,-6-22-25,22 1-8,-1-24-2,19-7 0</inkml:trace>
  <inkml:trace contextRef="#ctx0" brushRef="#br0" timeOffset="40077.2">22432 9128 112,'0'0'40,"-40"21"0,4 22-3,-14 12-34,-7 17 0,-7 9-2,-2 9 0,2 4-1,0-4 0,12-10-2,8-16-1,19-6-10,8-32-24,24-11-3,9-29 2,21-12-2</inkml:trace>
  <inkml:trace contextRef="#ctx0" brushRef="#br0" timeOffset="40404.8">22049 9070 86,'-57'18'39,"-4"2"-1,11 8 2,1-9-22,17 3-13,12-7-3,17-3 1,3-12-2,27 7 1,2-8-1,8-5 0,2 1 0,-3-3 1,-5 0-1,-7-2 0,-11 1 0,-13 9-1,-2-18 0,-17 12 0,-5 0 0,-5 3 0,-4 4-1,2 5 0,4 6-1,3 3-1,14 14-5,-3-6-30,26 13-1,2-8 0,22 6-1</inkml:trace>
  <inkml:trace contextRef="#ctx0" brushRef="#br0" timeOffset="40701.2">22371 9625 113,'-42'27'40,"-4"-5"1,11 12-3,4-6-33,16 5 0,8-1-1,16-5-1,15-5-1,16-8-1,10-11 0,5-8 1,1-9-2,-4-7 0,-6-4 0,-10-5 0,-14 0-2,-14-1-1,-8 6-3,-14-8-16,4 21-18,-11 0 0,8 13 0,-5 0-1</inkml:trace>
  <inkml:trace contextRef="#ctx0" brushRef="#br0" timeOffset="40904">22935 9897 138,'0'0'45,"0"0"-2,-13-4-14,-2-13-29,2-7 0,0-7 0,1 4 0,-7-15-21,17 16-21,-8-9 0,5 11-1,-9-4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3T21:44:43.34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16129 15399 34,'-3'17'38,"3"-17"-1,-7-19 1,3-19-34,8-13-2,3-18 1,4-6 0,3-8-1,4 0-1,-2 4 0,1 14 2,-4 12-2,-1 17 2,-5 19-2,-7 17 0,9 19 0,-7 17 0,-1 12-1,3 12-1,-1 11 0,3 2 0,1-1 1,2-6 1,3-13-1,4-15 1,1-22 0,5-28 1,3-28-1,3-27 0,1-26 1,0-21 0,-4-21 0,-2-15-1,-3-7 1,-3 4 1,-2 8-1,-2 17 1,-3 17 0,4 17-1,3 20 0,7 20 1,6 12-1,16 7-1,17 1 1,20-1-1,23-4-1,18-8-1,20 0-2,9-16-23,18 11-14,-14-4 1,-5 17-2,-29 6 1</inkml:trace>
  <inkml:trace contextRef="#ctx0" brushRef="#br0" timeOffset="390.0025">17049 14696 57,'-13'38'39,"10"-14"-2,21-7 1,10-14-36,22-21-3,14-16 2,11-17 0,7-21 1,5-12 0,-3-11 0,-8-2 1,-16 2 0,-15 10 0,-21 14-1,-21 25 1,-23 27-1,-16 33 1,-14 32-1,-11 32 0,-4 28 0,5 25-2,8 9 1,18-3 0,24-15-1,30-28 1,35-42-2,43-52-2,50-45-9,26-65-26,41-31 0,3-38-3,5-18 0</inkml:trace>
  <inkml:trace contextRef="#ctx0" brushRef="#br0" timeOffset="1045.2067">2066 7230 94,'23'0'40,"-8"9"-1,2 25-1,-13 17-37,4 20 0,-1 20-1,0 19 0,0 14-2,-2 3-2,2 5-1,-5-23-7,10-11-24,-3-31-1,8-27-2,1-35 2</inkml:trace>
  <inkml:trace contextRef="#ctx0" brushRef="#br0" timeOffset="1232.4079">1640 7266 109,'2'28'42,"25"-16"0,41-9-2,27-29-37,38-24-2,31-18-3,8-24-31,30-1-6,-6-11-2,4 13-2</inkml:trace>
  <inkml:trace contextRef="#ctx0" brushRef="#br0" timeOffset="88640.7683">3824 1476 47,'0'0'34,"17"-46"2,-17 46 0,3-29-21,-3 29-9,12 16-2,-10 19 0,5 16 0,0 19-2,1 16 0,0 8-2,2-2 2,-2-3-1,5-6-2,-1-13 1,2-10-2,-1-15 3,0-15-1,-2-18 0,0-16 1,-2-17 0,-2-13 0,-5-15 0,-3-12 2,-7-14-1,-5-11 1,-5-10-2,8 47 1,2-3 0,4 1 0,0-1 0,4 2-2,3 1 1,-3 49-1,17-87 0,-17 87 1,31-68-1,-31 68 0,47-43 2,-3 23-1,5 33-1,-6 25 1,-17 24-1,-18 17-1,-22 14-3,-20 2 0,-11-5-6,-14-19-22,20-8-7,4-21 1,21-15-2</inkml:trace>
  <inkml:trace contextRef="#ctx0" brushRef="#br0" timeOffset="88999.5706">4559 1694 73,'7'21'36,"-12"9"-2,-3 9 1,-6 5-32,3 3-2,-4 0 2,2 4 0,0-5 0,4-3-1,-1-13 1,6-6 0,2-11-1,2-13 0,0 0 0,14-21-1,-6-6 1,1-9 0,-2-11-1,0-4 2,-3-6-2,-2-2 0,-2 4 0,1 5 1,-2 8-1,3 7-1,5 13 0,6 4-1,11 10-2,4 1-3,17 8-12,-4-5-21,12 9 2,-4-3-2,7 4 1</inkml:trace>
  <inkml:trace contextRef="#ctx0" brushRef="#br0" timeOffset="89361.7747">4911 1790 82,'-1'16'37,"8"2"0,5-3 1,15-1-33,-2-8-1,7-2 0,2-9 1,4-5-2,-2-3 0,0-3-1,-9-5-1,-7 0 1,-8 1-2,-11-2 1,-10 5-1,-12 3 1,-6 4-1,-10 7 0,-2 7 0,-3 10 0,2 10 1,3 12-2,5 8 2,11 4-2,9 4 2,13-6-2,16-4 2,12-10-3,16-14 0,14-21-2,21-15-9,-1-27-22,17-12-2,-5-17 0,4-11-2</inkml:trace>
  <inkml:trace contextRef="#ctx0" brushRef="#br0" timeOffset="89544.793">5748 1309 106,'-21'10'39,"-13"32"4,-4 17-4,3 29-36,4 17-2,2 2 0,20-13-3,15-24-2,14-17-1,-1-25-24,26-5-10,-3-24 1,10-8-1,-7-21 1</inkml:trace>
  <inkml:trace contextRef="#ctx0" brushRef="#br0" timeOffset="89700.8086">5996 1666 108,'-12'14'39,"-11"9"1,5 18-3,-7-2-33,6 9-3,9-1-1,2 1-4,13-2-8,0-17-25,20-6-3,-2-20 2,16-9-2</inkml:trace>
  <inkml:trace contextRef="#ctx0" brushRef="#br0" timeOffset="90330.2584">6101 1477 108,'-22'-16'39,"-2"8"0,13 14-2,1 4-36,10-10-2,18 8-2,4-3-1,13 5-3,-2-1 0,9 6 0,-6 2 2,1 6 1,-8 8 3,-9 0 2,-6 10 3,-12 2 1,-1 5 1,-12-1 2,5-2-2,-7-7-1,6-5-2,0-6 1,7-12-2,0-15 0,14-7 1,0-15-2,2-6 1,2-4-1,0-5 0,-1-1 0,-4 2 0,-2 4 0,-4 6 0,-5 13 0,-2 13-1,0 0 0,0 0 1,-11 15-1,8 3 0,2 3 0,5 2-1,2-4 1,10 0-1,3-9 1,4-3 0,5-9 0,1-3 0,0-6 1,1-7-1,-3-1 1,-5-5 0,-5 4 0,-2 0 0,-3 8-1,-12 12 1,13-9-1,-13 9 0,-3 28 0,-2 2-1,0 7 0,1 4-2,6 0 0,1-5-3,14 0-11,-4-25-11,28 0-11,-8-21 0,16-6 0,-7-14 1</inkml:trace>
  <inkml:trace contextRef="#ctx0" brushRef="#br0" timeOffset="90501.8595">7067 1664 98,'0'0'37,"-5"15"3,-10 10-2,8 16-26,-6 6-8,3 5-2,3 1 0,3-1-4,7-6 0,2-10-3,12-6-15,-6-25-18,14-7 0,-8-20 0,11-8-2</inkml:trace>
  <inkml:trace contextRef="#ctx0" brushRef="#br0" timeOffset="90985.4626">7163 1485 117,'-12'-11'40,"-1"12"1,2 10-2,2 8-37,13-6-4,7-5-2,11-3-4,-2-12-6,19 5-3,-12-6 2,10 7 7,-8 0 2,-2 5 4,-8 8 4,-7 4 5,2 16 6,-20 1 5,13 10-3,-16 0-5,7 6-4,-3-3-1,1 1-2,1-4 0,2-4-3,1-8 2,3-7-3,4-11 2,5-13 0,3-13-1,3-9 1,3-8-1,3-7 1,3-4 0,2-2 0,-2 4-1,-2 4 3,-3 12-3,-3 10 0,-5 10 0,-4 12 0,-8 13 0,-3 9 0,-2 6 0,0 5-4,6 1-1,-2-9-7,20 5-11,-12-19-6,28 2-12,-7-16 1,18-3-3,-1-12 2</inkml:trace>
  <inkml:trace contextRef="#ctx0" brushRef="#br0" timeOffset="92342.6713">8266 1625 96,'-37'3'39,"0"16"1,-15 5-2,1 11-32,-7 5-1,7 6-2,1-1 0,8 1-1,10-6 0,11-1 0,15-10-1,18-8-1,13-13 0,12-11 1,10-9-2,5-8 2,2-9-1,0-7 1,-3 0-1,-11-2 1,-6 4-1,-12 2 1,-8 7 0,-7 7-1,-9 7 1,2 11-2,-15 0 1,3 16 0,-1 6 0,3 7-1,3 2 1,4 4-2,9-2 2,7-4-1,9-6 1,8-9-2,7-8 1,4-11 0,1-7-1,0-7 2,-1-6-1,-7-3 1,-2 3-1,-9-1 2,-6 4-1,-6 3 1,-6 8-1,-5 11 1,0 0-1,-15 22-1,4 1 2,-2 6-1,1 5 0,4 3 0,3-2 0,3-1 0,6-9 1,6-6-1,5-13 0,5-9 1,3-12-2,2-10 3,-2-11-2,0-4 2,-3-5-2,-4-5 2,-3 0-2,-5 3 2,-4 9-1,-1 5 0,-2 11-1,-2 6 0,1 16 1,0 0-1,4 11 0,2 9 0,4 0-1,6 0 1,3 3-1,8-7 1,5-4 0,6-6 0,3-5 0,3-8 1,-2-7-1,1 0 1,-7-5 0,-5-1-1,-8 0 1,-7 3-1,-8 3 1,-8 14 0,0 0-1,-19 9 1,0 10-1,1 5 1,0 3-1,4 3 0,5 1 0,7-4 0,9-7 0,11-8 0,10-11 0,8-5 0,4-6 1,2-9-1,2-3 0,-2-2 1,-6 3-1,-6 2 0,-8 10 0,-8 6 0,-11 15-1,-9 18-1,-10 17 1,-10 22-1,-10 19 1,-6 20-2,-4 11 1,-1 8-1,4-4 2,5-7 1,6-18-1,7-19 1,10-21-1,7-25 3,8-33-3,0 0 2,1-28-1,3-15-1,1-16 1,-1-12-1,5-14 1,2-9-2,4 4-1,-3-6-3,13 17-14,-19-9-6,23 27-14,-8 4 0,16 22-2,-3 6 2</inkml:trace>
  <inkml:trace contextRef="#ctx0" brushRef="#br0" timeOffset="93091.4761">10641 1330 79,'0'0'39,"-7"-23"-2,7 23 1,-7 34-32,-2 16 0,1 18 0,-5 6-3,7 6 1,-3-4-2,9-5-1,0-12 0,3-9-1,2-12 2,2-12-3,-1-14 2,-6-12 0,12-19 0,-5-10 1,-2-9-2,0-9 2,-1-12-1,1-10 0,-5 69 1,8-77-2,-8 77 1,9-81 0,-9 81-1,19-74-1,-19 74 1,19-72-2,-19 72 2,32-62-1,-32 62 0,33-52 1,-33 52 1,0 0 0,56-40 0,-56 40 1,0 0-1,17 9 0,-9 24 0,-6 14-1,-16 6-1,-6 3 0,-9-1-3,-3-6-2,6-12-12,6-35-16,27-13-7,-7 11 2,0 0 0</inkml:trace>
  <inkml:trace contextRef="#ctx0" brushRef="#br0" timeOffset="93294.2774">11091 1165 89,'0'0'39,"0"0"1,37 0 0,-17 31-36,-16 24-2,-10 22 2,-7 15-3,-8 0-2,9 1-3,2-10-4,26-19-28,-10-17-3,15-9 1,1-20-2</inkml:trace>
  <inkml:trace contextRef="#ctx0" brushRef="#br0" timeOffset="93621.8795">11469 1564 95,'-21'-10'39,"2"16"2,-13 8-2,6 8-33,-7 9-2,5 11 0,3 1-2,7 6-1,10-4 0,13-6 0,11-8 0,13-11-1,9-13 0,6-13 1,4-11 0,2-9 0,-9-8 0,-3-3 1,-14-5-2,-11 1 1,-10 6-1,-9 4-1,-8 9 0,-8 5-1,2 10-3,-6-1-4,26 8-17,-24-2-14,24 2 0,0 0 0,32-11 0</inkml:trace>
  <inkml:trace contextRef="#ctx0" brushRef="#br0" timeOffset="93824.6808">11876 1282 93,'0'0'43,"0"0"0,16-20-1,-27 44-39,-8 25 0,-10 23-2,6 13-1,2 6-5,2-9-19,13 1-15,2-22-1,5-5-1,-6-17 1</inkml:trace>
  <inkml:trace contextRef="#ctx0" brushRef="#br0" timeOffset="93980.6818">11690 1559 114,'32'-53'40,"-32"53"-9,53-60-36,-53 60-36,76-55-1,-76 55-1</inkml:trace>
  <inkml:trace contextRef="#ctx0" brushRef="#br0" timeOffset="94667.0862">5221 2397 79,'-59'59'40,"-10"23"-3,7 35 1,-4 16-34,13 23 3,8 7-3,19 4 0,15-10-2,24-16-4,28-11-21,14-38-15,33-21-1,12-36-2,19-19 1</inkml:trace>
  <inkml:trace contextRef="#ctx0" brushRef="#br0" timeOffset="95259.89">5818 2990 70,'0'0'35,"0"0"0,-12 7 0,-7 3-29,6 18 0,-5-5-1,5 14 0,-5-2-1,5 8 0,-2-4-1,7 0-1,3-7 0,4-5 0,2-11 0,-1-16-1,21 5 1,-4-21-1,4-14 0,5-7 0,1-5 1,2-3-2,1 0 1,-4 2 0,-4 4 0,-4 12-1,-4 12 1,-14 15-1,15 3 0,-12 14 0,-6 14-1,0 4 0,2 9-1,0-2-1,9 4-3,0-15-4,25 2-27,-4-23-1,19-4 1,2-22-2</inkml:trace>
  <inkml:trace contextRef="#ctx0" brushRef="#br0" timeOffset="95540.6918">6438 2961 98,'-25'19'37,"-14"0"2,12 19-1,-8 0-34,14 0-1,6-3 0,14 1 0,10-7-1,12-7-1,10-10 1,13-9-1,3-14 0,1-5 0,-3-9 1,-5-8-2,-10 0 0,-12-2 0,-11 3-1,-17 1-1,-12 6-1,-11 0-1,-2 16-2,-11-9-19,13 20-14,-2-4 1,18 7-2,5-7 2</inkml:trace>
  <inkml:trace contextRef="#ctx0" brushRef="#br0" timeOffset="97521.9045">7605 3095 76,'16'14'36,"-2"-15"-2,9 2 2,-10-7-33,17 2 0,-2-8 1,4 3 0,-7-6 0,0 2-1,-8-4 0,-3 3 0,-10-6 0,-6 8 0,-8-3-1,-3 9 0,-8 2 0,-2 9-1,-6 5 0,0 10 0,-1 9 0,1 7-1,4 6 1,5-1-1,10-1 0,8-2 0,15-8-1,12-14-1,14-9-2,11-20-2,16-4-4,-4-23-5,19 9 0,-15-25 0,10 16 4,-18-9 3,-5 10 4,-15 8 4,-12 6 4,-7 20 7,-19 5 0,-4 12 1,-16 0-3,5 22-1,-9-2-3,4 10-1,-2-2 0,6 0 0,2-6 0,6-1-1,3-10 0,5-4 0,0-19-1,10 11 0,-1-22 0,3-9 0,2-6-1,2-10 0,0-6 0,1 1-1,-3-5 1,-3 2-1,1 7 0,-3 7 0,-2 7 1,4 6-1,0 9 0,3 1 0,5 5 0,4 4 0,2-1 0,7 1 0,1-2 0,0 1 0,-2-1 0,-2 1 0,-5 1 0,-3 6 0,-6 0 1,-6 8-1,-6 7 0,-5 6 0,-4 4 0,-5 6 0,0 3 0,-1-5 0,2 1 0,0-9-1,6-7 1,2-10 0,2-12 0,12-9 0,0-9 0,0-8 0,2-5 1,-1-6-1,0-4 1,-3-3-1,-1 5 0,0 2 0,-4 4 0,1 6 0,1 4-1,4 5 1,0 8 0,3 5-1,3 4 1,3 4 0,2 0 0,1 4 0,3-1 0,-3 1 0,-1 0 0,-1-2 0,-4 0 0,-3-3 0,-14-2 0,12 9-1,-12-9 1,-11 20 0,-3-4 0,-4 6 0,-4 6 0,-3 5 0,0 4 0,5 4 1,3-1-1,6-4 0,9-3 0,9-6 0,7-8 0,10-7 0,9-12 0,4-11 0,4-7 0,4-7 0,-4-10 0,-1-2 0,-9-6 0,-7-2 0,-10 5 0,-9 3 0,-10 8 0,-8 7 0,-5 11 0,-5 11 0,-1 11 0,2 7 0,5 4 0,8 1 0,9-1 0,9-5 0,15-7 0,11-9 0,10-11 0,7-4 0,5-4 0,1-2 1,-6 3-1,-2 4 0,-9 12 0,-12 8 0,-10 16 0,-9 9-1,-10 10 1,-6 5-1,-2 4 1,-5 2-1,1-8 1,3-5 0,2-12 0,5-12 1,2-16 0,13-8-1,-2-16 1,4-12 0,0-7 0,1-9 0,2-5 0,-3-2 0,0 1-2,-6 5-2,4 7-1,-6-2-8,16 25-10,-15-11-16,23 21-2,0-1-3,18 10 3</inkml:trace>
  <inkml:trace contextRef="#ctx0" brushRef="#br0" timeOffset="98145.9085">10483 2303 86,'0'0'39,"3"-12"-1,1 27 1,-10 7-36,11 17 0,-3 12 0,5 15 1,-3 10-3,3 12 2,-4 4-2,4 1 1,-5-3-1,3-9 1,0-13-1,-1-10-1,1-17 0,1-12 1,1-17-1,-7-12 1,16-15-1,-7-10 1,1-8-1,1-10 0,3-5 1,2-3-1,4 3 0,3 4-1,4 7 1,3 9 1,5 11-2,2 12 1,1 12 0,-1 12 0,-1 6 0,-5 6 1,-7 3-1,-8 3 0,-12 1 0,-17 2 0,-12 0-1,-13-4 1,-13 0 0,-8-5-2,-3-5-1,-1-7-3,20 3-15,-2-28-16,32 1-2,10-18-1,31 0 0</inkml:trace>
  <inkml:trace contextRef="#ctx0" brushRef="#br0" timeOffset="99191.1152">11447 2830 92,'-31'-2'39,"2"10"2,-11-6-1,2 11-35,-6 4-1,2 9 1,-2 6-2,4 4 0,5 1-1,7 3 0,10-4 0,12-3-1,14-11 0,15-11-1,13-11 0,12-10 0,6-10 0,3-6 0,-3-9 0,-4-3 0,-7 1 0,-12 1 0,-11 4 0,-10 7 0,-11 5 0,-6 9 0,-7 12 1,-3 10-1,-3 8 1,2 5-1,2 6 0,4 1 0,9 2 1,7-5-1,12-5 0,10-11 0,10-8 0,8-6 0,4-12 0,1-2 0,1-8 0,-5-2 0,-6 0 1,-5 3-1,-10 1 1,-9 6-1,-15 16 0,0 0 0,0 0 0,-10 31 0,-5-2 0,0 4 0,1 5-1,1-1 2,4-2-2,6-9 1,5-8 0,-2-18 0,20 3 0,-3-18 1,3-10-1,0-9 0,0-4 0,-1-6 0,-4-1 1,-3 2-2,-3 2 1,-4 8-1,-1 6 1,-2 5-1,3 5 1,3 4 0,5 3 0,4 2 0,7 1 0,3 0 1,4 1-1,-1 1 0,-1 1 0,-4 2 1,-6 0-1,-4 0 0,-15 2 1,12-1-1,-12 1 0,0 0 0,0 0 0,0 0 0,-9 12 0,9-12 0,1 16 0,4-6 1,2 4-1,2-2 0,4 4 0,2-4 1,2 3-1,3-3 1,1 0-1,-1-2 0,1-1 0,-1 0 0,-3 1 1,-3 5-1,-6-3 0,-5 6 0,-8 3 0,-7 3 0,-6 2 0,-6 2 0,-7 2-1,0-8-1,2 5-4,-3-19-9,20 11-6,-12-30-6,24 11-14,7-34 0,17-1-3,13-17 2</inkml:trace>
  <inkml:trace contextRef="#ctx0" brushRef="#br0" timeOffset="99815.1192">13104 2689 94,'-5'-23'37,"10"12"3,-10-11-4,5 22-33,-2-12 0,2 12 0,-11 29 0,3 1 1,-5 6 0,2 5-1,-1 0 0,4 2 0,7-8-2,11-10 2,10-14-2,10-12 0,11-16-1,5-8 0,5-10 0,0-5 0,-4 0 0,-6 2-1,-7 4 1,-10 10-1,-9 10 2,-15 14-1,2 21 0,-13 15 2,-10 20-2,-6 16 1,-8 15-1,-3 16 2,-5 9-2,1 3 0,2-5 0,4-10-1,8-16 0,6-17 0,12-19-2,8-29-2,16-19-3,-4-37-9,26 1-10,-14-34-12,15-4-1,-10-19 1,5-3 0</inkml:trace>
  <inkml:trace contextRef="#ctx0" brushRef="#br0" timeOffset="100173.9215">13400 2829 105,'45'19'41,"3"-16"-1,14 2 0,-7-14-37,14-4-2,1-7 0,-3-5-2,-10-1 1,-11-1 0,-15 4 0,-11 3 0,-15 5 0,-16 3 0,-12 7 1,-11 8-1,-8 6 2,-5 7-1,-4 6 0,4 5 2,4 1-2,9 5 1,14-1 0,14 1 0,17-8-1,18-9 0,18-7-2,9-9-1,16-6-2,1-16-6,18 6-11,-20-33-8,15 14-11,-19-20-2,3 4 2,-19-16-1</inkml:trace>
  <inkml:trace contextRef="#ctx0" brushRef="#br0" timeOffset="100361.1227">14421 2176 112,'-28'38'41,"6"31"-1,-11 4 0,7 13-38,1 5-1,6 1-2,3 1-3,-1-16-9,22 9-14,-13-33-12,18-8 0,-6-26-3,11-5 1</inkml:trace>
  <inkml:trace contextRef="#ctx0" brushRef="#br0" timeOffset="100501.5236">14208 2581 113,'-6'-35'42,"20"13"-1,2-2-9,-7-7-51,34 23-10,-14-13-12,8 16 0,-13-3-3,-5 20 3</inkml:trace>
  <inkml:trace contextRef="#ctx0" brushRef="#br0" timeOffset="102326.7353">5466 4539 47,'0'0'30,"-14"-8"3,-1 16-4,-10 4-24,2 16 1,-10 2 0,4 16 0,-7-1 0,8 12 2,0-5-3,11 2 0,7-8-2,12-5 0,10-11-2,14-12 1,11-15-2,9-12 1,5-13-1,-2-8 0,-1-9 1,-6-6-1,-9-2 0,-11 0 0,-10 4 1,-12 3-1,-8 7 0,-6 5 1,-2 6-1,-1 6 1,2 4-1,4 4 1,11 8 0,-3-15 1,14 8-1,7-1 1,7 1-1,3 1 1,0 4-1,6 3 1,-4 6-1,-3 8 0,-11 4 0,-1 9 0,-9 4-1,-5 5 1,-4 1-1,-6-1 0,0-6 0,2-5 0,5-11 0,2-15 0,0 0 0,24-36-1,-3-3 1,3-9 1,4-5 0,2-1-1,-2 2 2,-4 10 0,-4 8 0,-4 14-1,-4 16 0,-4 15 0,-4 16-1,-3 11 0,-2 13-1,-1-1-1,6 6-2,1-11-1,15 0-15,-5-34-16,25-10-3,-1-28-1,17-15 0</inkml:trace>
  <inkml:trace contextRef="#ctx0" brushRef="#br0" timeOffset="102545.1367">6460 3910 105,'-31'72'39,"-11"9"-1,9 20-4,2-6-32,9-2-2,12-7-1,8-15-3,14-11-3,2-29-11,28-5-19,-4-23 0,13-8-2,-4-20 3</inkml:trace>
  <inkml:trace contextRef="#ctx0" brushRef="#br0" timeOffset="102981.9395">6666 4392 90,'-28'19'39,"11"13"-2,-7-8 1,9 5-33,5-9-1,13-5-1,7-13 0,11-8-1,8-11-1,6-10 0,6-5 0,3-2 1,1-4-1,-3 3 1,-6 5-1,-3 7 1,-10 9-2,-5 16 2,-11 13-3,-7 15-1,-5 19 1,-6 14-1,-6 20 0,-5 13-1,-1 11 3,-3 0-3,1 2 2,0-8 0,3-7 1,1-16-1,5-18 2,3-18-2,3-19 1,10-23 0,-13-5 1,10-18-1,-1-16 0,4-13 1,3-15-2,2-11 2,8-9-3,2-6 0,11 4-4,-9-7-16,19 22-15,-6 2-1,11 23-2,-8 8 2</inkml:trace>
  <inkml:trace contextRef="#ctx0" brushRef="#br0" timeOffset="103824.3449">7827 4106 85,'0'0'36,"6"-19"0,-6 19-2,-1 11-32,-3 8 2,-6 7 0,2 18 0,-10 3 0,6 10-1,-4-2-1,8 3 0,5-7 0,8-6-1,7-14-1,10-14 0,11-16 0,5-12 0,5-12 0,0-10 0,-2-8 0,-4-5 0,-5-3 0,-10 3 1,-11 2-1,-6 6 1,-9 5-1,-5 6 0,-2 8 1,-1 6 0,-1 5-1,13 8 0,-15-4 1,15 4 0,0 0-1,18 5 1,-1-6 0,5 0 0,5-3 0,2 2 0,1 0-1,-4 3 2,0 7-2,-6 6 1,-5 10 0,-8 8-1,-6 9 0,-7 6-1,-3 2 1,-1 1-1,-1-5 1,3-7-1,3-11 0,5-15 1,0-12 0,24-25 2,-3-11-1,5-8 1,2-9 0,0-3 0,1-2-1,-3 5 1,-4 8-1,-5 12 0,-4 14-1,-13 19 0,14 7 0,-12 19 0,-2 13-1,0 8 0,3 8-1,0-2-2,9 3-2,-3-17-8,18 8-10,-14-29-11,21 0-5,-7-23-3,9-3 3</inkml:trace>
  <inkml:trace contextRef="#ctx0" brushRef="#br0" timeOffset="104183.1472">8659 4197 97,'-6'22'38,"-1"-11"1,19 3-3,2-13-33,10-5-1,4-8 0,5-7 0,2-7 0,2-6 0,-5-2-1,-5 0 1,-10 2-1,-6 4 0,-12 7 0,-9 8 1,-8 11-1,-8 13 0,-7 13 0,-3 9-1,2 9 1,3 4-1,8 4 1,9-3-1,14-6-2,12-17-2,24-3-14,-1-33-8,33 2-14,3-26-1,24-8-1,4-20 0</inkml:trace>
  <inkml:trace contextRef="#ctx0" brushRef="#br0" timeOffset="105399.955">9760 3756 45,'12'-14'34,"-2"12"2,-10 2-1,-1 22-13,-15-3-14,4 17-2,-12 2-1,2 14 0,-6 1-1,6 10 1,0-3-1,5 0 0,5-6-2,9-3 1,10-9-2,8-10 1,8-11-2,12-10 0,9-7-1,6-10-2,9 0-4,-6-16-25,13 12-7,-6-11 0,5 10-1</inkml:trace>
  <inkml:trace contextRef="#ctx0" brushRef="#br0" timeOffset="105571.5561">10402 4229 81,'-18'8'39,"5"7"-1,-7-10 0,9-3-29,11-2-11,-11-10-10,27 5-25,1-13-1,13 2 0,0-13 0</inkml:trace>
  <inkml:trace contextRef="#ctx0" brushRef="#br0" timeOffset="105914.7583">10811 3794 87,'-12'-2'36,"-8"-4"2,5 14 0,-2 2-35,-1 13 0,-4 7 1,4 16-1,0 6 0,5 8 0,4 1 0,9-3-1,9-6-1,10-12 0,5-12 0,11-19 0,4-17 0,3-17 0,1-14-1,-3-10 1,-6-9 0,-7-3-1,-8 0 0,-10 2 0,-7 9-2,-10 7 0,-8 14-2,-6 10-2,3 24-11,-10-4-21,13 20-1,-3-2-2,16 14 2</inkml:trace>
  <inkml:trace contextRef="#ctx0" brushRef="#br0" timeOffset="106101.9595">11277 4127 99,'-18'2'37,"-4"-13"-3,4-6-7,13-4-64,-3-13-1,16 4-1,0-11 1</inkml:trace>
  <inkml:trace contextRef="#ctx0" brushRef="#br0" timeOffset="106710.3634">11471 3672 79,'-18'13'38,"12"12"-1,-7-5 1,9 13-31,-3 4-2,6 12 0,-2 1-1,6 6-1,-1-3 0,4 0-1,-1-6-1,1-7-1,1-10 0,-1-8 1,1-12-2,-7-10 1,12-10-1,-8-11 0,1-7 0,-2-11 0,0-7 0,-2-11 0,-2-4 1,-3-6-1,1 1 0,-3 1 2,0 3-1,1 8 1,3 7 0,2 12 0,4 7-1,5 13 2,4 6-1,5 4 0,3 6 0,3 3 0,-1 2-1,2 4 1,-7 3-1,-1 5 0,-12 3 0,-6 7 0,-8 0 0,-7 5 0,-4 0 0,-3-2-1,4-2 1,1-4 0,10-5 0,8-6-1,10-6 1,9-2 0,6-3 0,2 3 0,1 3 1,-2 5-1,-7 6 1,-8 8 0,-11 8 0,-10 5 0,-9 1-1,-2 1-1,-1 0-2,-2-14-5,18 8-17,-9-24-15,25 0 1,0-19-2,18 1 1</inkml:trace>
  <inkml:trace contextRef="#ctx0" brushRef="#br0" timeOffset="106881.9645">11967 4202 109,'-26'12'41,"8"1"-1,-3-21-3,11-8-41,19 2-14,2-25-20,20 5-1,-2-18-1,15 3-1</inkml:trace>
  <inkml:trace contextRef="#ctx0" brushRef="#br0" timeOffset="107131.5661">12264 3563 94,'-27'12'38,"14"7"2,-8-2-2,9 17-33,-3-2-1,4 11 0,1 8-1,4 8 0,3 4-1,4 0 0,5 2-1,4-4-1,4-6-1,1-8 0,6-10-2,-3-14-2,8-2-12,-15-30-17,14 1-6,-11-21 0,5-2 0</inkml:trace>
  <inkml:trace contextRef="#ctx0" brushRef="#br0" timeOffset="107318.7673">12220 3661 108,'-3'-10'40,"17"10"0,-2-17-6,9 4-32,8-1-3,3-6-2,13 16-23,-15-15-12,5 16 0,-12-6-3,2 12 1</inkml:trace>
  <inkml:trace contextRef="#ctx0" brushRef="#br0" timeOffset="107490.3684">12228 3881 105,'-20'30'40,"3"-20"1,17 1-1,0-11-39,30-18-1,9 2-2,5-11-6,21 12-24,-9-16-7,11 9-1,-6-10-1</inkml:trace>
  <inkml:trace contextRef="#ctx0" brushRef="#br0" timeOffset="107849.1707">12560 3255 106,'-15'-3'41,"15"3"1,12 10-3,3 5-36,13 4-2,9 7 1,1 11-1,4 9-1,-4 13 1,-5 8-1,-9 9 1,-10 5-1,-13 6 0,-11 3 1,-13-1-1,-9-4 1,-6-7-2,-3-13-2,10-1-11,-7-31-10,29 1-10,-3-27-8,23-7 0,8-19 0</inkml:trace>
  <inkml:trace contextRef="#ctx0" brushRef="#br0" timeOffset="108020.7718">13195 4157 114,'-13'23'43,"-12"-15"-1,5 1-3,-6-12-42,-1-17-17,27 20-14,-23-23-8,23 23 0,-21-28-1</inkml:trace>
  <inkml:trace contextRef="#ctx0" brushRef="#br0" timeOffset="109502.7813">4864 5125 31,'10'7'33,"-10"-7"1,0 0-1,0 0-21,-11-11-3,-2 0-1,-15-12-3,-1-4-2,-8-8-3,0-6 2,-6-10-2,1-5 1,0-8 1,3 0-1,2-4 1,7 0-1,6 1 0,6 4 1,8 5 0,11 6 0,8 3 0,10 8 0,6 3 1,10 10 0,1 7-1,5 14 0,-7 12 0,-5 16 0,-11 18-1,-14 17-1,-14 21 0,-14 15 1,-12 14 0,-7 6 0,-1 0 2,6-5-3,8-13 2,17-15-1,17-23 0,25-27-2,25-23-5,4-31-32,26-15-2,0-21 2,8-7-4</inkml:trace>
  <inkml:trace contextRef="#ctx0" brushRef="#br0" timeOffset="109923.984">4466 3828 79,'-69'51'39,"-2"38"0,-7 25 0,9 34-34,11 15 0,24 15 0,17-1-2,24-7-2,26-19-2,27-34-6,43-25-29,13-46-3,34-27 0,16-34-3</inkml:trace>
  <inkml:trace contextRef="#ctx0" brushRef="#br0" timeOffset="112263.999">14564 2002 75,'-5'-19'36,"5"6"0,0-1 1,15 13-32,-3 6 0,13 14-2,1 8 1,10 16-3,1 12 2,3 16-3,-6 15 1,-6 16-1,-10 7 1,-14 9 0,-12 0-1,-12-3 1,-12-7-1,-7-12-1,0-10-13,-2-34-22,9-16-1,5-29-1,12-16-1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8T19:52:11.25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1855 1634 52,'-7'23'34,"9"-2"0,9-12 1,19-8-14,11-23-15,-41 22-1,74-45 1,-26 10-2,6-6 1,7-7-3,3-5 2,1-5-2,-1-3 1,-3-1-2,-2-2 1,-9 3-1,-7 5 0,-10 8 0,-33 48 0,35-63 0,-35 63 1,0 0 1,0 0-1,-59 48 0,-12 34-1,4 23 0,14 9-1,36-2 0,46-26-6,-29-86-31,89 32-3,-16-44 1,8-4-4</inkml:trace>
  <inkml:trace contextRef="#ctx0" brushRef="#br0" timeOffset="1497.6">1155 2456 53,'-15'-12'29,"15"12"-1,23-18 0,1 9-29,15-1 0,10 0 1,11 2-1,12 0 2,12 2-1,8 2 1,11 3 0,9 2 0,10 6 1,12 0 0,10 4 1,7 0 1,13 4-1,11-6 0,14 4 1,10-8-1,19 2-1,9-6 1,21 2 0,14-4-1,15 1-1,14-3 1,13 3-1,18 0 1,10 1 0,17 1-1,10-2 0,10-3 0,11 2 0,6-4 1,13 1-2,6-4 1,13 1 0,37-1 0,-21 2 0,11 0 0,50 0 0,-30 1 0,13-1 0,43-1 0,-22 1 0,-18-2 1,41-2-1,41-3 0,-54-2 0,60-6-1,15-2 2,-12-3-2,43-2 2,19-2-1,22-1 1,-7 0 0,46 1 1,11 5 0,13 4-1,3 8 0,-47 6-1,-12 12-3,-30 3-4,-24 23-19,-56 1-17,-299-11 1,20 2-3,-29 0 2</inkml:trace>
  <inkml:trace contextRef="#ctx0" brushRef="#br0" timeOffset="3837.6">6286 590 36,'-12'-48'25,"12"48"1,0 0 0,0 0-19,0 0-5,0 0 2,0 0 2,0 0 0,0 0 0,0 0 0,0 0 0,29 74 0,-29-74-3,11 82 0,-6-36 0,3 9-1,-31-25-1,40 111 1,4 11-1,-6 6 1,1 5 0,-3-4 0,0 6-1,-4-2-1,-4-7 0,2 4 1,-5 11-1,1 7 0,-3 7-1,2 10 2,-2 5-1,0 9 2,0 7-1,0 7-2,-2 5 1,1 10 0,-2 4 0,-1 8-1,-4 11 2,-2 6-1,-3 9 1,-1 5 1,-3 4 0,2 2-1,0 2 0,3 3 2,4-1-4,4 1 2,6 2 1,5 4-3,3 11 2,4 12 1,1 9-2,-1 10 1,-4 7-1,-2 9 0,-4 10-1,-4 12 1,-6 7-2,-3 8 1,-3 54-2,1-30 1,-2 13 0,0 8 1,4 5-4,3-7 0,6-17 1,6-31-1,12-83-3,8-28-11,27-62-18,13-86-4,29-85 4</inkml:trace>
  <inkml:trace contextRef="#ctx0" brushRef="#br0" timeOffset="4446">7555 1124 68,'0'0'36,"0"0"-1,0 0 2,-23 48-26,23-48-3,2 32-2,-17 14-1,0 12-2,-3 11-1,3 7-1,4 2-3,5 0-4,18-9-27,0-32-4,18-15 1,3-20-2</inkml:trace>
  <inkml:trace contextRef="#ctx0" brushRef="#br0" timeOffset="4773.6">7961 1292 90,'0'0'36,"18"-55"2,-18 55 0,0 0-32,-13 4-1,-3 37-2,-10 26 0,-1 28-2,7 11 0,9-2-1,23-11-1,23-45 0,13-23 1,14-25 1,11-21-1,3-26 2,-76 47-2,79-73 2,-41 27-2,-3-5 1,-8-3-3,-8-5 0,-7 4-1,-7 1 0,-12 4 0,-4 3 0,11 47 2,-38-76-2,38 76-5,-45-63-22,45 63-6,0 0 0,-52-55-2</inkml:trace>
  <inkml:trace contextRef="#ctx0" brushRef="#br0" timeOffset="4992">8787 1147 77,'51'7'36,"-51"-7"1,81 23 1,-48 5-34,-4 20 0,-21 14 3,-16 9-5,-6 3 1,-5 7-2,1-2-1,3-7-5,0-27-27,15-11-6,0-18 1,11-14-1</inkml:trace>
  <inkml:trace contextRef="#ctx0" brushRef="#br0" timeOffset="5179.2">8933 1338 109,'0'0'43,"-9"-60"0,9 60-1,13-63-40,-13 63-3,53-58-3,-7 30-24,9 4-13,13 5 0,13 4-2,14 4 0</inkml:trace>
  <inkml:trace contextRef="#ctx0" brushRef="#br0" timeOffset="6333.6">8552 1235 57,'0'0'34,"0"0"1,0 0-1,0 0-21,0 0-5,0 0-1,0 0 0,0 0-2,0 0-1,0 0-1,0 0 0,0 0 0,0 0-1,0 0 1,64-29-1,-64 29 1,54 0-2,-54 0 0,72-2 0,-72 2-1,89-7 0,-38 2-1,3-3 1,2 1 0,1-3 0,1 1 0,-2-2 0,-3 1-1,-3 1 0,-4 0-2,-46 9 1,80-15-3,-80 15 1,63-11-2,-63 11-1,0 0-12,56-10-19,-56 10 2,0 0-2,0 0 4</inkml:trace>
  <inkml:trace contextRef="#ctx0" brushRef="#br0" timeOffset="8377.2">18966 555 33,'33'-50'31,"-33"50"1,0 0-2,0 0-20,0 0 0,0 0-1,0 0-1,0 0-1,0 0-2,0 0 0,47 10-2,-47-10-2,0 0 0,13 64 0,-13-64-1,10 71 0,-10-71-1,10 94 2,-5-37 0,-10-13-1,12 107 2,-4 13-1,-3 11 0,0 9 0,2 1 1,1 1-2,1 7 0,2-23 1,1 8-1,0 6 1,0 9 1,-2 8-2,-2 6 1,-4 9 0,-4 3 1,-6 7-2,-2 7 0,-4 7 2,-3 4-2,-1 4 1,-1 5-1,2 5 3,1 1-1,2 7 1,2 1 1,1 5-4,2 4 2,-2 5-1,-1 6 1,-1 6-3,-2 8 1,-3 4 0,-1 7-2,-2 5 3,-2 10-1,-2 5 0,1 4 0,-1 0 0,1 3-1,0 2 0,0 5 1,3 6-2,1 3 0,0 7 1,1 12-1,3 12 1,-1 12 0,3 10-1,-2 6 0,2 8 0,-1 0-1,3-15 1,0-20-2,1-23 0,-4-35-6,17-179-28,-7 8 0,0-26-1,-5 4 0</inkml:trace>
  <inkml:trace contextRef="#ctx0" brushRef="#br0" timeOffset="9484.8">899 3278 76,'13'-10'36,"-6"-4"-2,-7 14 2,3-13-30,-3 13 0,0 0-1,1-11 0,-1 11-1,0 0-1,0 11 0,8 17-1,-1 13 0,5 16-2,-5 17 1,-1 21 0,-7 12 1,-4 15-1,-5 4-1,-5-3 0,-1-9 0,0-11 1,5-14-4,6-28-7,20-9-27,3-32-2,16-16 1,3-26-2</inkml:trace>
  <inkml:trace contextRef="#ctx0" brushRef="#br0" timeOffset="9703.2">1394 3881 104,'-3'15'38,"3"-15"0,0 0-7,2 19-49,-2-19-20,23-14 1,-8 0-1,10 2-1</inkml:trace>
  <inkml:trace contextRef="#ctx0" brushRef="#br0" timeOffset="10264.8">1893 3507 105,'-17'-7'37,"17"7"2,-4-19-3,14 3-36,18-3-1,11-3 1,8-4 1,8 2-2,4 3 2,0 5-2,-5 7 1,-9 9 1,-13 12-1,-11 9 1,-15 13-1,-15 9-1,-12 6 2,-7 2-1,-3 1 1,2-4-2,2-6 1,10-7 0,12-8 0,16-10 1,15-8-1,15-4 0,10-4 0,5 0 1,4 4-1,-4 2 1,-8 8 0,-11 10 0,-20 11-1,-16 12 1,-20 10-1,-14 6 1,-12 2-1,-6 2 0,-2-4-1,2-12-3,14-6-3,3-28-28,34-7-3,7-25 0,29-9-1</inkml:trace>
  <inkml:trace contextRef="#ctx0" brushRef="#br0" timeOffset="10576.8">3129 3345 94,'0'-26'37,"0"26"2,-39 14-2,3 24-34,-9 14 1,-1 17-1,-7 14 1,4 10-1,1 6 0,13 3-1,8-5 0,14-6 0,14-13-2,11-7 1,13-18-2,9-17 1,5-15 0,2-15 0,-2-14 0,-6-11-1,-9-7 1,-9-11-2,-11-3 1,-13-4-4,-4 6-2,-13-7-5,10 17-25,-13-5-2,9 17 1,-1-4-1</inkml:trace>
  <inkml:trace contextRef="#ctx0" brushRef="#br0" timeOffset="10857.6">3642 3368 92,'-10'-13'38,"10"13"3,-18 12-3,11 10-30,-3 8-6,3 12-1,1 5 1,3 7-2,1 6 1,3 0-2,4 0-1,-3-12-7,17 5-26,-11-19-4,7-2 1,-6-19-2</inkml:trace>
  <inkml:trace contextRef="#ctx0" brushRef="#br0" timeOffset="11044.8">3580 3661 98,'-17'-12'39,"17"12"2,-10-3-2,23 2-35,4-1-2,13-1 0,9 0-3,6-6-4,20 9-29,-10-12-6,5 12 1,-13-3-1</inkml:trace>
  <inkml:trace contextRef="#ctx0" brushRef="#br0" timeOffset="11278.8">3445 4300 86,'0'0'39,"16"7"1,6-19-1,17 2-24,4-8-12,9 0-1,6-1-4,-2-12-21,6 14-15,-7-4-1,-1 9-2,-12-2 1</inkml:trace>
  <inkml:trace contextRef="#ctx0" brushRef="#br0" timeOffset="11949.6">4691 3675 57,'-1'-10'37,"-15"-3"-1,0 12 0,-16-6-10,0 18-21,-9 6-1,3 10 0,-4 10-1,3 12 0,3 8 0,5 11-1,7 5 0,11 3 0,9-2-2,15-4 2,14-11-1,13-14-1,13-17 1,9-19 0,4-21 0,4-16 1,-5-21-1,-2-12 0,-14-10 1,-11-8-1,-16-3 0,-13 0 0,-16 4-2,-9 8 1,-12 11 0,-8 13-1,-3 15-1,-3 12 1,2 19-3,2 8-4,17 28-20,-4-7-12,21 16 1,6-7-2,20 8 2</inkml:trace>
  <inkml:trace contextRef="#ctx0" brushRef="#br0" timeOffset="12121.2">5195 4004 108,'-14'-6'41,"14"6"-2,-25-15-2,13 0-41,12 15-10,-6-21-23,21 9-2,-1-9 0,18 6-1</inkml:trace>
  <inkml:trace contextRef="#ctx0" brushRef="#br0" timeOffset="12480">5636 3682 100,'-16'13'38,"-13"-3"2,4 17-3,-13 3-33,7 12 1,-1 8-1,4 11-1,4 5-1,11 1 1,11-3-2,11-3 1,14-12-1,12-14 1,11-16-1,10-17 0,3-18 0,-1-13-1,-1-13 1,-9-12-1,-9-7 0,-13-2-1,-12 0 0,-15 3-1,-12 9-1,-11 7 0,-6 15 0,-7 5-3,5 22-7,-8-8-23,20 20-2,1-8 1,23 8-2</inkml:trace>
  <inkml:trace contextRef="#ctx0" brushRef="#br0" timeOffset="12714">6205 3522 107,'0'0'39,"0"0"1,3 31-1,-18-6-33,12 14-1,-1 10-1,0 14-1,-2 10 0,1 8-2,-2 1 1,2-2-2,0-1-1,1-9-2,5-3-7,-13-23-13,23 3-15,-16-23-3,12-2-1,-7-22-3</inkml:trace>
  <inkml:trace contextRef="#ctx0" brushRef="#br0" timeOffset="122062.8054">7218 3506 2,'0'0'23,"0"0"1,-5-13 2,5 13-12,0 0-4,5-16-1,-5 16 0,4-12-3,-4 12-1,7-15-2,-1 5-1,-2-3-1,3-2 0,-2-2 0,6 0-1,-2-2 1,3 3 1,3-4 0,3 7-1,3-4 2,3 8-2,4-4 1,2 8 0,-1-2-1,0 3-1,0 2 1,-5 3-1,-3 4 0,-2-1 1,-5 7-1,-3 1 1,-3 6 0,1 4 0,-5 3 1,0 5-1,-5 2 0,-3 9 0,-5-3 1,-2 7-1,-6-3 0,0 3-1,-7-1 2,2 1-2,-3-2 3,3-2-3,-1 1 1,0-4 0,-1-2 0,5-5-1,-1-2 1,4-6-1,1-5 1,2-3-1,13-15 0,-16 15 0,16-15-1,0 0 0,0 0 0,2-11-1,-2 11 0,16-13 0,-3 8 1,1 2 0,2 5 1,2 4 0,1 4-1,0 2 2,0 2-1,1-1 0,0 1 0,-2-4-1,2-2-1,-5-7-4,11 7-9,-9-12-14,6 3-3,2-5 1,-2-3 0</inkml:trace>
  <inkml:trace contextRef="#ctx0" brushRef="#br0" timeOffset="123045.6369">7963 3463 22,'0'0'25,"0"0"1,0 0 3,5-15-21,7 11-2,-5-7 2,11 4 0,-4-7-1,13 4-1,-3-6-3,9 3 0,0-2-2,3 2-1,1 5 1,0 1-1,-3 6 0,-4 6 1,-6 2 0,-3 8 0,-5 2 1,-5 6-1,-9-1 1,-2 4 0,-8-1-1,-3 1 1,-8-2-2,-3 1 1,-6-5 0,-1 0 1,0-4-1,1-2 0,3-3 1,4-2-2,5-5 1,4 0-1,12-4 1,0 0-1,0 0 0,0 0-1,0 0 1,21-2 0,-1 1-1,1 0 1,4 2 0,4 2 0,1 2 0,3 3-1,-3 3 2,0 3-2,-3 2 2,-1 5-2,-3 2 0,-2 2 1,-5 2 0,-3 0 0,-4 2 0,-5 0 1,-6 0-1,-8-3 1,-7 0 0,-8-3 0,-7-5-1,-7-8-2,-1 4-12,-7-18-18,3-6-1,1-10-2,7-8 1</inkml:trace>
  <inkml:trace contextRef="#ctx0" brushRef="#br0" timeOffset="123685.2574">8797 3735 66,'0'0'34,"0"0"-3,0 0 0,0 0-32,0 0-6,2-11-13,-2 11-12,5-14-1,-5 14 1,8-16 1</inkml:trace>
  <inkml:trace contextRef="#ctx0" brushRef="#br0" timeOffset="124231.2749">9048 3572 49,'0'0'30,"14"-15"0,-9 3 1,-2-2-27,7-1-2,1-4 1,6 1 1,1-3-1,8 3 0,-3-3 0,8 6-1,-5 0-1,3 5 0,-1 2 0,-3 6 0,-3 5 1,-1 6-2,-3 5 1,-3 7-1,-4 4 1,-3 7 0,-4 3 0,-4 6-1,-6 3 1,-4 3-1,-9 1 2,-3 0-2,-5-1 1,-1-2-1,-3-3 0,2-7 0,3-8 0,5-5 1,4-6-1,6-5 0,11-11 0,0 0 0,11 9 0,6-8-1,7-1 1,6 1 0,4-1 1,4-3-2,2-2 1,-1-2-1,0-1-1,-4-6-5,6 12-14,-12-11-12,2 5-2,-8-2 2,-1 4-1</inkml:trace>
  <inkml:trace contextRef="#ctx0" brushRef="#br0" timeOffset="124948.8979">10424 3420 55,'0'0'30,"0"0"0,0 0-2,16 9-27,-14 5-1,0 6 2,-2 3-1,2 8 1,-3 0 1,2 6-1,-4-5 1,2 3-2,-2-5 0,1-2-2,2-2-2,-8-11-9,8 1-20,-5-5 0,5-11 0,-10 9 1</inkml:trace>
  <inkml:trace contextRef="#ctx0" brushRef="#br0" timeOffset="125182.9054">10259 3642 74,'0'0'35,"9"-11"-1,2 3 1,13 1-34,0 0-2,6 0 1,4 1 0,1 0 0,4 0-1,-3-1-1,2 7-5,-12-13-8,8 12-16,-10-5-2,1 6-1,-9-3 0</inkml:trace>
  <inkml:trace contextRef="#ctx0" brushRef="#br0" timeOffset="125744.5234">10220 4052 23,'0'0'26,"11"-8"1,-1 3 1,5 4-20,-2-10-1,11 10 0,-1-13 0,10 11-1,-4-7-1,7 8-2,-2-4-2,2 4-2,3-1-4,-7-7-5,7 5-19,-3-3-2,-1-2 0,-1-2 1</inkml:trace>
  <inkml:trace contextRef="#ctx0" brushRef="#br0" timeOffset="126555.7494">11423 3681 27,'0'0'30,"16"-15"3,-16 15-2,5-21-17,-5 21-1,7-14-4,-7 14-1,0 0-3,0 0 0,0 0-3,0 0-1,-12 15 0,4 5-2,-1 4 2,-3 7-2,2 5 2,0 7-2,4-2 1,4 3 1,4-1-1,8-3 0,5-4 1,5-5-1,5-8 1,7-7-1,4-7 0,5-11 1,3-8-1,0-10 0,2-8 0,-2-6-1,-2-7 0,-8-4 0,-9-1 1,-8-2-1,-10 1 1,-9 3 1,-13 2-1,-8 8 2,-12 6-1,-7 8 1,-5 9-2,-3 10 1,-2 8-1,1 4-4,9 14-4,-6-3-26,18 6 0,6-3-1,15 1 0</inkml:trace>
  <inkml:trace contextRef="#ctx0" brushRef="#br0" timeOffset="126836.5584">12324 3817 85,'0'0'37,"0"0"-1,0 0-1,0 0-36,0 0-11,-17-16-24,17 16 1,7-21-2,3 9-1</inkml:trace>
  <inkml:trace contextRef="#ctx0" brushRef="#br0" timeOffset="127710.1864">12666 3652 69,'0'0'34,"-1"-12"0,-4-3 0,15 4-29,-10-5-3,8-1 1,-1-3-2,6-1 1,3-1-1,6 1 0,4-2 1,5 3-1,2-2 0,2 3 0,1 2 0,0 4-1,-3 3 1,-5 4 0,-4 6-1,0 6 1,-3 5-1,-1 4 0,-4 5 0,-1 4 0,-2 4 0,-2 3 0,-4 4 1,-7 3-2,-6 1 1,-5 4-1,-4 0 1,-5 4-1,-2-2 1,-2 2-1,-1-3 1,0-4 0,3-2 0,2-2 0,2-6 0,3-6 0,2-6 1,5-4-1,8-14 0,-5 14 0,5-14-1,22-7 1,1 0-1,8-2 0,7 0 0,6 0 1,6-1-1,4 2 1,4 3 0,-2 0 0,-3 3 1,-5-2-1,-5 2 1,-4 0-2,-7 0 0,-8-2-3,3 8-14,-14-11-16,2 5 0,-9-9-2,-3-1 0</inkml:trace>
  <inkml:trace contextRef="#ctx0" brushRef="#br0" timeOffset="341604.3252">7069 5242 21,'0'0'25,"0"0"2,-12-3-12,12 3-5,-4-12 0,1 2-4,3 10 0,6-22-2,2 8 0,1-4-4,6-1 3,2-3-2,5 3 2,6-4-1,5 3 0,-2-1-1,5 7 1,-6 1 0,2 5 0,-3 1 0,-2 5-2,-5 4 0,-5 1 1,-2 5-1,-2 2 0,-5 5 0,-2 5 0,-6 3 2,-6 6-2,-4 2 2,-5 6-2,-5 2 2,-2 6-2,-6 0 2,-3 4-2,-3-2 1,1 1 0,-2 0-1,0-3 1,-1-5-1,2-3 1,2-8-1,7-5 1,4-7-1,4-6 1,6-8-1,11-3 0,0 0 0,-1-12 0,11 7 0,4 0 0,5 3-1,3 2 1,3 3 0,4 4-1,4 2 1,0 2 0,2 0 0,0 1-1,0 1 0,-5-5-3,8 9-8,-15-11-18,7-5-4,-4-6 1,-2-7 0</inkml:trace>
  <inkml:trace contextRef="#ctx0" brushRef="#br0" timeOffset="342243.9457">7561 5301 23,'1'-14'28,"10"4"1,2-5 1,1-5-24,13 8 2,0-8-2,12 8 2,-3-3-3,9 5 0,-4 0-2,5 4 1,-5 1-3,0 5 1,-6 1-2,-5 4 0,-8 0 1,-6 5-1,-10 0 1,-6 4-2,-10 1 3,-5 5-3,-8-2 2,-3 3 0,-5 0-1,0 0 1,1-2-1,3-3 0,3-2 0,8-5 0,5-2 0,11-7 0,0 0 0,17 0 0,5-3 1,6-2-1,6 2 0,6 2 0,4 3 0,1 3 0,4 4 0,-2 3 0,-4 6 0,-3 2 0,-4 5 0,-4 1 0,-7 3 1,-6 2-1,-11 1 1,-7 3-1,-10-1 1,-12-1 2,-13-2-3,-9-2 0,-10-5-2,-10-7-1,2 3-7,-12-17-22,13-4-1,7-9-2,12-4 0</inkml:trace>
  <inkml:trace contextRef="#ctx0" brushRef="#br0" timeOffset="342493.5537">8672 5499 54,'32'2'35,"-10"-5"-1,-5 6 0,-17-3-30,13-5-1,-13 5 0,0 0 1,0 0-4,-12-13-5,12 13-25,-12-10-4,12 10-1,-18-22 0</inkml:trace>
  <inkml:trace contextRef="#ctx0" brushRef="#br0" timeOffset="343523.1866">9114 5364 16,'0'0'26,"-5"-19"0,9 8 3,10 0-23,-6-8 1,10 8 0,-1-9 0,12 9 0,-4-8-1,12 7-1,1-3-2,6 5-1,2 2-1,0 5 0,-2 3 0,-2 2-1,-6 4 0,-6 3 0,-8 4 0,-8 0 0,-10 3 0,-6 2 1,-10-1 0,-4 4 0,-9-1 1,-3 1 0,-6-3-1,3 1 1,0-3-1,4-3 1,3-1-1,6-4 0,7-2-1,11-6 0,0 0 0,10 10 0,9-9 0,5 2 0,7 1 0,4 2 0,4 3 0,4 3-1,-1 4 1,-1 2 0,-1 5 0,-2 4 0,-2 2-1,-3 1 1,-6 1 0,-5 0 0,-5 3 0,-12 0 2,-11 0-2,-15-2 3,-15-1 1,-12-2-3,-12-3 1,-11-7-3,2-8-29,-10-10-4,5-9 0,8-14-1</inkml:trace>
  <inkml:trace contextRef="#ctx0" brushRef="#br0" timeOffset="344100.4052">10379 5060 28,'0'0'26,"0"0"2,0 0-1,0 0-25,6 24 0,-5-3-1,-2 6 1,2 6 0,-1 5 1,2 4-2,-1 0 2,4 2-3,-4-1 0,2-4-1,0 0-4,-6-10-11,-2-6-13,3-1 0,-9-12 1</inkml:trace>
  <inkml:trace contextRef="#ctx0" brushRef="#br0" timeOffset="344303.2117">10142 5377 59,'-14'-10'33,"14"10"0,10-14-2,3 2-30,9 1-1,6-1 0,4 2 0,5-2 0,1 1-3,3 5-3,-11-7-18,7 5-8,-6 3-1,-2 0 0</inkml:trace>
  <inkml:trace contextRef="#ctx0" brushRef="#br0" timeOffset="344864.8297">10256 5886 49,'11'5'29,"-1"-9"1,9-1-1,3-5-28,4-1 0,4-2 0,3-1-3,-2-5-6,8 5-8,-4-1-16,0-3 4,3 7-5</inkml:trace>
  <inkml:trace contextRef="#ctx0" brushRef="#br0" timeOffset="346610.3205">11497 5260 14,'0'0'26,"0"0"2,-16-6 0,16 6-18,-13 3-3,-1 3-1,6 10 1,-7 1-2,4 12 0,-5 2 0,6 11-1,-3 2-1,4 5-1,1 0 0,4 1-1,3-5 0,6-1 0,2-5 0,6-3 3,5-7-4,4-5 4,3-8-3,4-4 4,4-10-5,2-8 1,0-10-1,0-7-4,0-9 4,-3-7-3,-3-9 3,-6-6-3,-6-2 4,-7-3-1,-6 0 1,-7 5 0,-8 3 1,-4 9-1,-7 7 0,-6 12-1,-6 10 0,-3 9-1,1 9-4,-4-1-6,13 10-22,-2 2-2,11 3 1,8 2 0</inkml:trace>
  <inkml:trace contextRef="#ctx0" brushRef="#br0" timeOffset="346875.529">12281 5521 51,'0'0'34,"0"0"-1,0 0-1,-11 4-31,11-4-1,-17-19-7,10 8-24,0-3-1,2-1 0,0-2-1</inkml:trace>
  <inkml:trace contextRef="#ctx0" brushRef="#br0" timeOffset="348497.981">12648 5412 20,'0'0'26,"1"-18"2,1 0-12,5 8-4,-9-12 0,14 7-2,-9-12-2,10 6-1,-1-7-4,7 1 3,0-5-5,7 3 2,-2-3-2,6 1 1,2 1-3,3 2 2,0 1 0,0 4-1,-1 4 0,2 1 0,-3 7 1,-3 3-1,-3 7 0,-4 4 0,-4 7 0,-4 5 1,-3 7-2,-5 6 1,-4 5 2,-1 6-2,-5 3 2,-4 4-2,-3 5 1,-6 2-1,-6 2 2,-3 3-2,-5 1 0,-2-1 0,-5-2 0,0-2 1,-4-4-1,4-2 3,0-8-3,3-7 4,4-7-3,6-5 2,5-7-3,6-4 3,13-10-3,0 0 1,2-17-1,15 4-2,6-3 2,7 0-3,5 0 3,7 1-3,4 2 3,4 6-2,-1 3 3,-2 2-1,0 0 0,-3 4 0,-3-1 1,-1 0-1,-4 0-2,-6-4-5,10 1-23,-11-5-4,2-4-1,-4-8 1</inkml:trace>
  <inkml:trace contextRef="#ctx0" brushRef="#br0" timeOffset="473614.8111">7031 6834 35,'0'0'25,"0"0"2,-11 3-2,11-3-25,0 0 0,8-16 3,-8 16 1,12-17 0,-12 17 0,11-25 0,-3 14-1,-3-5 0,3 1-1,0-3-1,1 3 0,2-1-1,1 4 1,1-1 0,2 3 0,0 0 0,0 6 1,0-1 0,1 6 1,-3 3 0,0 6 0,-4 3 1,2 6-1,-9 3 0,4 6 1,-7 3-2,-3 6 0,-4 2-1,-2 4 1,-7 3-2,-2 2 2,-9 3-2,-3 2 1,-6-1 0,-2 1 0,-1-2 0,-2-3 0,2-4 0,1-1-1,3-5 1,4-5-1,2-4 1,7-8-1,2-5 0,6-7-1,4-6 0,11-3 0,-3-20 0,10 0-1,8 0 0,6-8 0,5 3 0,6-1 2,5 5-2,2 5 2,3 8-1,-2 6 1,2 5 1,-1 8 0,-1 3 0,1 3-1,-3 0 2,2 2-2,0-6 0,0-5-4,11 4-17,-5-13-12,-1-6-2,-4-9-1,-2-7 2</inkml:trace>
  <inkml:trace contextRef="#ctx0" brushRef="#br0" timeOffset="474316.8201">7580 6890 41,'0'0'28,"16"-21"-1,3 12 0,1-4-27,5 2 1,6 3 1,1 0 0,5 5 1,-1 0 0,-2 6 0,-2 0 0,-1 5 0,-7-2 0,-2 4 1,-9 0-1,-5 4 0,-12-2 0,-3 3-1,-11-1 1,-3 2 0,-6-3-2,-1 2 2,-2-4-3,3-1 1,4-1 0,4-3-1,7-1-1,12-5 0,0 0 0,0 0-1,11-8 1,8 3 0,4 3 0,5-2 1,5 4 0,2 3 0,1 5 1,1 3-1,-1 5 0,-1 4 1,-3 3-1,-2 4 0,-2-1 1,-5 2 1,-4-3-1,-4 1 0,-9-5 1,-8 3 0,-11-5 0,-8 1 0,-14-2 1,-7 1-2,-9-4 0,-2-8-2,-4 2-5,-5-12-28,12-3 0,5-9-2,15-6 0</inkml:trace>
  <inkml:trace contextRef="#ctx0" brushRef="#br0" timeOffset="474878.4273">8643 7111 81,'0'0'37,"4"12"-4,-4-12-4,0 0-61,0 0-4,2-10 0,-2 10 0</inkml:trace>
  <inkml:trace contextRef="#ctx0" brushRef="#br0" timeOffset="475377.6337">9443 6797 58,'-2'17'31,"-10"5"-1,1 4 1,-5 7-29,-4 0-1,1 9 2,-5-4 1,5 4 0,-4-4 0,6 0 1,-2-5-2,6-2-1,2-7-1,5-3 0,5-6-1,4-4 0,8-4 0,5-4 0,8-5 0,8-2-1,6-3 1,7-2-1,6-3 0,5-1 0,5 2 0,-1-3-1,2 4-1,-4-3-1,2 5 0,-12-5-3,3 10-7,-17-5-14,-5 0-4,-6 1 1,-12-2 1</inkml:trace>
  <inkml:trace contextRef="#ctx0" brushRef="#br0" timeOffset="475580.4363">9833 7041 53,'-20'17'28,"1"10"2,-2 1-1,1 2-25,5 9 0,-4-1 1,6 5-1,-3-8 0,5 1-3,4-3-15,-1-6-16,-2-9-2,2-5-3,-3-14 0</inkml:trace>
  <inkml:trace contextRef="#ctx0" brushRef="#br0" timeOffset="491726.6433">10612 6594 3,'0'0'22,"0"0"2,11 11 0,-11-11-11,13 11-3,-1 0 0,-12-11-2,16 24 0,-11-12-1,6 9-1,-6-4-2,4 8 0,-4 0-1,4 1 0,-3 2-2,2-1 1,0-1-1,0-2 0,-2-3-1,1-5-1,-1-2-4,-6-14-10,0 0-15,0 0 0,0 0 0,0 0 1</inkml:trace>
  <inkml:trace contextRef="#ctx0" brushRef="#br0" timeOffset="492116.648">10438 6865 16,'0'0'23,"0"0"0,0 0 2,0 0-18,0 0 0,0 0 0,19-6-1,-2 6 0,0-6-1,11 4-1,0-5 0,7 1-2,1-2 1,2 2-1,-1-2-1,0 1 1,-6 0-1,-2 4-1,-7-2 0,-6 3 0,0 2-2,-16 0-3,17 0-4,-17 0-9,0 0-11,0 0 1,0 0 0</inkml:trace>
  <inkml:trace contextRef="#ctx0" brushRef="#br0" timeOffset="492600.2545">10471 7282 18,'0'0'23,"0"0"0,-12-2 2,12 2-18,0 0-1,14-12 0,0 12 2,0-4-2,9 4 0,-1-4-1,7 5-1,-3-2-1,6 1-1,-2-2 0,1 2-1,-3-4 0,-1 2 0,-4 0-2,-4-3-1,5 4-6,-13-5-12,0 3-7,-1 2-3,-10 1 2</inkml:trace>
  <inkml:trace contextRef="#ctx0" brushRef="#br0" timeOffset="493536.2665">11659 6825 18,'-7'-10'21,"7"10"1,-20-3 2,10-1-17,-3 10-1,-4 1 1,3 8 0,-7-1 0,7 10 0,-6-1-2,7 9 0,0-1-2,5 4-1,3 0-1,5 0 1,4-1-1,6-1 1,2-5-1,5-3 0,4-3 0,4-3 0,2-8 0,4-3 0,2-4-1,3-7 1,1-5-1,2-6 0,0-4 0,-2-7 0,2-4 0,-5-6 0,-1-2 0,-6-1 0,-8-1 0,-6 1 0,-12 0 2,-7 5-1,-11-2 2,-7 7-2,-11 3 1,-1 6 0,-7 4 0,1 10-1,0 6 1,-2 7-4,3 9 1,-1 4-2,8 11-5,-6-8-12,10 9-10,5-2-2,6-2 0,7-4 1</inkml:trace>
  <inkml:trace contextRef="#ctx0" brushRef="#br0" timeOffset="493895.0711">12266 7013 64,'0'0'31,"0"0"-1,-5 14-1,0 0-28,-1 3-1,1 6 1,-1-1 0,3 4 0,-2-4 0,3 1 1,0-5-1,0-1 0,1-3-1,0-2-1,1-2-4,0-10-12,0 0-13,0 0-2,0 0 2,-3-15-2</inkml:trace>
  <inkml:trace contextRef="#ctx0" brushRef="#br0" timeOffset="495080.6863">12251 7088 4,'0'0'21,"0"0"1,0 0 1,0 0-13,-2-16 2,2 16-1,0 0-1,0 0-2,-4-11 0,4 11-3,0 0-1,0 0-1,0 0-1,0 0-1,4 14 1,-4-14-1,3 12 0,-3-12-1,6 13 1,-6-13 0,0 0-1,10 11 1,-10-11-1,0 0 1,11-3-1,-11 3 1,0 0-1,6-16 0,-6 16 0,0-13 0,0 13 0,-4-11 0,4 11 0,0 0 0,0 0-1,-11-10-1,11 10-6,0 0-18,0 0-3,0 0-2,0 0 2</inkml:trace>
  <inkml:trace contextRef="#ctx0" brushRef="#br0" timeOffset="495642.2935">12921 6653 43,'0'0'29,"0"0"1,12 8-2,-1 10-22,-9 5-2,5 14 2,-5 2 0,6 15 1,-6-2-1,6 9 2,-8-6-3,7 1 0,-6-9-2,3-3-1,-2-9-1,0-10-3,3-3-6,-9-12-26,4-10 0,0 0-1,-10-5 0</inkml:trace>
  <inkml:trace contextRef="#ctx0" brushRef="#br0" timeOffset="572592.7258">7141 8576 6,'0'0'21,"-10"1"1,10-1-16,0 0-3,0 0-1,2-11 0,-2 11-1,11-14 0,-11 14-1,16-21 1,-5 9 0,0 0 0,0-2 0,3 4 1,0-4-1,4 3 1,-2-3 0,5 5 0,-2-5 0,6 5-1,0-2-1,2-1 0,4 2 0,0-1 0,3 3-1,-3 3 1,0 2-1,-3 2 1,-3 2 0,-5 4 0,-3 3 0,-5 3 0,-1 3 0,-3 2 1,-3 4-1,-1 1 1,-4 4 0,-2 4 1,-4 1 0,-3 5 0,-6 0 0,-4 3 0,-3 3 1,-3 0-1,-4 0 1,0-1 0,-2-3 1,0-1-2,1-6 2,5-2-1,-2-8-1,7 0 0,0-8-1,6-2 0,1-5-3,13-5 1,-12-2-2,12 2 2,4-14-1,-4 14 1,17-18 0,-4 10 1,2-2 1,2 6 1,2 2 0,0 4-1,0 4 1,1 3-1,1 3 0,1 1-1,2 3 0,0-1 0,4 3-4,-1-10-4,6 2-7,-1-5-9,-1-10-2,5 3 0</inkml:trace>
  <inkml:trace contextRef="#ctx0" brushRef="#br0" timeOffset="573450.7368">7957 8524 15,'0'0'27,"10"-6"-1,-10 6 1,0-15-21,0 15-2,11-10-1,-1 4-1,3-4 0,3-1-2,4-1 1,3 1 0,4-2 0,0 1 0,1 3 0,2 2 1,-3 1 0,0 4 0,-5 1 0,0 5 1,-5 1-1,-1 4-1,-4-1 0,-1 5 0,-3-1-1,-4 5 1,-3 0 0,-2 1-1,-8 3 1,-4 0 0,-7-1 0,-4 3 0,-6-5 0,0 0 0,-4-4 0,3-1-1,2-5 1,4-1-1,6-2 0,6-4-1,13-1 0,0 0-2,0 0 0,9-14 0,11 8 0,-1-2 0,6 2 1,2-1 0,4 4 1,-1 2 2,4 2 0,-1 5-1,1 1 1,2 3 0,-2 2 0,4 3-1,-5 2 0,1 1 0,-3 8 2,-1-1-2,-6 5 1,-3 2-1,-2-1 2,-8 2-2,-1-1 2,-8-2-2,-7-6 1,-5-1-1,-6-4 1,-5-5 0,-8-4 0,-6-3-1,-7-4-1,-5-7-6,3-2-18,-1-1-4,-3-9-1,9 1 1</inkml:trace>
  <inkml:trace contextRef="#ctx0" brushRef="#br0" timeOffset="573747.1406">9122 8794 65,'-10'8'34,"4"6"-5,-9-15-10,15 1-52,-13 8-3,13-8 4,0 0-2</inkml:trace>
  <inkml:trace contextRef="#ctx0" brushRef="#br0" timeOffset="574979.5564">9383 8718 14,'7'-15'25,"-7"15"0,8-19 0,-6 6-22,5-2 0,0-4-1,5-3-1,-1 0 0,4-3-2,0 0 1,4-2-1,2 0 1,2 2 0,2 2 0,2 2 0,2 3 1,1 4 1,1 1 0,-1 6 0,1 2 0,-1 5 1,-4 3-2,0 4 1,-4 6-1,-2 3-1,-7 5 1,0 5 0,-6 2-1,-3 4 2,-7 0-2,-2 6 2,-7-2-1,-2 3 0,-7 1 3,-1 1-2,-6-2 1,-1 4-1,-3-5 1,1 1-1,-3-3 1,4 0-2,-1-5 0,5-5 0,2 1-1,3-7 0,5-2-1,3-5 0,5-2-1,8-11 1,0 0-1,0 0 0,14 7 1,2-12 0,6 0 1,5-1 1,3 0 0,5 3 1,1-2 0,2 6 0,-1-1 0,2 3-1,-2 0 1,3 2-1,-2-1-2,0-1 0,4 2-2,-5-5-1,5 5-3,-8-10-6,6 9-7,-8-4-9,-8-7-1,0 7 2</inkml:trace>
  <inkml:trace contextRef="#ctx0" brushRef="#br0" timeOffset="575977.9692">11118 8605 10,'-1'-19'15,"1"19"-11,6-11-7,-12-2-22</inkml:trace>
  <inkml:trace contextRef="#ctx0" brushRef="#br0" timeOffset="576274.373">11097 8541 5,'-10'-1'25,"10"1"-1,0 0-1,0 0-15,0 0-3,0 0-1,0 0 0,7 15-1,-4-2 1,-4-2 0,3 10 0,-6-4 1,3 11 1,-9-5-1,7 7 0,-9-3 0,6 0 0,-4-2-1,4-3-3,-1-4 2,1-1-3,4-3 0,2-14-3,-2 15-3,2-15-7,0 0-15,0 0-4,-7-13 1,7 13 0</inkml:trace>
  <inkml:trace contextRef="#ctx0" brushRef="#br0" timeOffset="576633.1773">10817 8727 36,'0'0'29,"0"0"-1,0 0-2,0 0-25,21 8-2,-2-7 0,7 0 0,5-1 0,3 0 0,5-1 0,2 0 1,-1-1 0,-2-1 0,3 0 1,-5 1-1,-2-1 1,-4 2-1,-4 0 0,-4 0-1,-1 4-7,-7-1-12,-14-2-7,23 3-1,-23-3 1</inkml:trace>
  <inkml:trace contextRef="#ctx0" brushRef="#br0" timeOffset="577116.7838">10773 9141 35,'9'-13'27,"15"8"0,-5-6-3,6 3-25,6-1-1,6 1 0,-1 1 0,6 1 0,-1-1-1,0 3 1,-6 0 1,1 1 1,-4 0 0,-5 3 0,-3 0-1,-4 4-9,-1 2-13,-9-9-1,10 10-1</inkml:trace>
  <inkml:trace contextRef="#ctx0" brushRef="#br0" timeOffset="578380.4">12033 8607 15,'0'0'26,"-29"10"0,16 3 0,-7 0-23,-1 3-2,0 5 1,-1 3 0,1 4 0,-2 2 2,3 4-2,-2-3 3,6 5-2,-3-6 3,8 4-3,0-9 0,9 3-1,4-9-1,7-2 0,6-2-1,4-5 0,8-3-1,1-5 1,4-2-1,-2-2 1,3-4 1,-2-2-1,-1-5 1,0 0-1,-1-3 1,1-2-1,-2-4 1,3-3 1,-3-3-2,0-2 1,-2 0-2,-4-1 2,-4-2-2,-4 3 3,-6 0-2,-3 4 1,-9-1 0,1 6 2,-9-3 0,1 7-1,-8-1 1,3 4-2,-5 1 1,-1 3-2,-1 5-1,-5 2-1,1 6-2,-9-3-6,9 11-14,-7 0-9,0-1 1,4 4 0</inkml:trace>
  <inkml:trace contextRef="#ctx0" brushRef="#br0" timeOffset="578786.0052">12717 8947 73,'0'0'37,"0"0"-1,0 0-1,0 0-39,0 0-15,0 0-16,0 0 0,0 0-2,0 0 1</inkml:trace>
  <inkml:trace contextRef="#ctx0" brushRef="#br0" timeOffset="593325.8338">12938 8744 3,'0'0'22,"20"3"0,-20-3-3,12-14-19,-1 8 0,0 0-1,1-1 1,1 0-2,-3-1 2,2 0 0,-2-1 0,1-1 1,0-1 0,2-1 0,0-1 2,-1-1 0,5 0 1,-5-1-1,6 1 1,-3-1 0,3 0-1,-3 2-1,5-1-1,-3 2 0,1 1-1,0 1 0,2 2-1,2 1 1,-1 4 0,1 1 0,-1 3 1,-2 2-1,-1 5 2,-4 3-1,-3 4 2,-6 1-1,-2 5 1,-5-1 1,-1 7-1,-4-2 1,-1 6-1,-4-2 1,2 4-1,-3 2 0,0 5-2,-1-2 2,0 2-2,-2-1 1,1 0-2,-1-1 1,2 2-1,-4-7 1,5 0 0,-1-1 0,1-2 0,1-4 0,4 0 0,0-5-1,2-1 1,4-2-1,1-5 0,3-1-1,-2-12 0,11 15 0,-11-15 0,20 5 0,-6-3 0,5-2 0,1-3 1,5 2-1,2-1 1,2-2 0,1 3 1,2-1 0,2 1 0,-1-2 0,1 3 0,-3-1-1,-1 1 1,-1 0-2,-3-3-4,4 4-13,-3-2-13,-7-8-1,4 2 1</inkml:trace>
  <inkml:trace contextRef="#ctx0" brushRef="#br0" timeOffset="702242.0893">7192 10179 51,'-1'-11'32,"1"11"-1,5-23 0,-5 7-29,7-1-1,-2-3-1,7-3 0,0-1 0,4-4 0,0 1-1,4-2 2,1 1-1,-1 2 0,5 0 1,1 4 0,2 3 0,1 3-1,1 3 1,3 3 0,0 0-1,1 7 0,-2 1 1,1 4-1,-4 3 1,0 3 0,-6 1 0,0 4 1,-7 0-1,0 5 1,-6 1 0,0 7 0,-6 0 0,0 8 1,-5-2-1,1 7 0,-5 0-1,0 5 0,-6-1 0,0 3 0,-7 0-1,-1 1 2,-6 2-2,-3 0 1,-2 1 0,0-2 0,-3-4-1,1-1 1,2-5 0,1-6 0,5-4-2,2-6 1,3-7 0,3-4-1,6-4 0,10-7 0,-13-2 0,13 2 0,5-15 0,4 2 0,6-1 0,7 1 1,5-1 0,5-1-1,7 1 2,4 1-2,5 2 1,2 4 0,-1 1 0,4 4 0,-2 2 0,-4 2-1,-2 5-2,-7-7-7,6 8-18,-10-8-6,-3-2-1,-6-8 0</inkml:trace>
  <inkml:trace contextRef="#ctx0" brushRef="#br0" timeOffset="703022.0996">8149 10135 23,'2'-21'24,"-2"21"-1,11-23 1,-2 12-24,-1-3-1,3 2 1,0 1 1,0-2 1,0 3 0,-2-3 0,2 1 1,-4-1 1,4 1 0,-2-3 0,4 4 0,0-7 0,6 8 0,-1-5 0,8 7 1,-3-4-2,6 5 0,-2 2 0,3 2-1,-5 4-1,1 8 0,-6-1 1,-1 7 0,-6 1-1,-3 6 2,-6-2-1,-1 6 1,-8-2 0,1 0-1,-9-2 1,-3 0-2,-6-1-1,-4-4 0,-4-1-1,-4-3 1,-1-3-2,1-3 2,4-1-1,2-4 0,9-1 0,3-2-1,16 1 1,0 0 0,0 0-1,18 1 1,5 2 0,7-1 1,7 2 0,8 0 1,8 0 0,7 1 0,2 0 0,4 3 0,3 2 0,-3 3-3,-1 2 2,-4 4 0,-8 1-1,-6 5 1,-13 2-1,-9 4 1,-15 0 0,-10 4 3,-16 1-2,-11 2 1,-12-4-1,-10-1 0,-9-6 0,-7-4-1,-3-4-1,-4-9-3,6 1-4,-8-15-13,14 3-12,5-2-2,10-3 2,12-1 0</inkml:trace>
  <inkml:trace contextRef="#ctx0" brushRef="#br0" timeOffset="703318.5034">9420 10273 82,'14'14'38,"-14"-14"-2,0 0 1,-4 13-41,4-13-4,0 0-25,0 0-4,0 0 1,0 0-2</inkml:trace>
  <inkml:trace contextRef="#ctx0" brushRef="#br0" timeOffset="704098.5134">9734 10096 47,'1'-12'29,"-5"-7"2,9 1-3,0-4-26,3-1-2,3-1-1,6 0 1,1-3-1,3 3 1,3 0 0,2 2 0,0 3 1,0 0 0,2 5 1,-3 2 0,2 7 0,-4 1 1,1 10-1,-3 3 1,-1 9-1,-4 1 0,-1 7 0,-3 3 0,-2 6 0,-4 0 0,-4 5 0,-6-1 0,-3 4 1,-7 1-2,-1 3 1,-10-1-1,0 2 0,-7-2 0,1 1 0,-3-1-1,0 1 1,-1-5-1,5-2 1,1-2-1,3-4 0,5-4-1,3-5 1,7-4-1,5-6-1,8-1 1,-2-14 0,23 11 0,-2-10 0,9-1 0,4-2 1,8 0 0,2-3 0,4 1 0,2-2 0,1-1 0,0 1 0,-1-1-2,-3-1 0,3 2-4,-9-6-3,6 9-6,-15-10-8,2 4-10,-4 1 0,-5-1 0</inkml:trace>
  <inkml:trace contextRef="#ctx0" brushRef="#br0" timeOffset="704644.5204">11047 9801 28,'20'7'29,"-20"-7"1,12 15-1,-12 0-19,-4-4-5,5 9 0,-5 0-1,1 9-1,-4-1 0,4 6 1,-6-1-2,4 4 2,-3-3-2,4 3 1,-2-6-2,1-2-1,3-1-5,-5-12-5,11 5-14,-4-10-9,0-11 0,0 0 0</inkml:trace>
  <inkml:trace contextRef="#ctx0" brushRef="#br0" timeOffset="704972.1246">10964 10095 48,'7'-14'32,"-7"14"1,13-17-1,-5 3-24,5 3-4,-2-3-2,6-1 0,4 0-2,5-1 0,2-1-1,2 0-1,3 2-2,-5-5-3,8 11-4,-14-7-10,4 5-11,-6 3 1,-6 4 0</inkml:trace>
  <inkml:trace contextRef="#ctx0" brushRef="#br0" timeOffset="705440.1306">10888 10582 37,'11'-3'31,"6"1"1,0-5-1,4-6-24,3 7-5,0-4 0,6 1-5,6 3-11,-2-2-16,-2-5-1,5 5 0,-4-3 0</inkml:trace>
  <inkml:trace contextRef="#ctx0" brushRef="#br0" timeOffset="706454.1436">11893 9990 41,'5'-21'29,"5"3"1,-8-4 0,-2 1-27,3 5-1,-6 1 0,1 3 0,2 12-1,-17-8-1,2 13 1,-4 4-1,-5 8 1,-2 7 0,-4 8 0,0 8 0,-4 3 1,3 6 0,0 4-2,3 7 2,4-6-2,6 2 1,8-4-2,4-3 1,9-4-1,8-6 0,8-5 0,6-10 0,10-4 0,4-12-1,6-6 0,6-10 0,5-7 0,0-7 0,2-8 1,-2-4 0,-2-6 1,-5-4-1,-7-3 3,-6-1 0,-11-3 1,-4 1-1,-11 1 1,-6 5 0,-13 3 0,-7 7-1,-12 8 0,-8 5-1,-6 8-1,-6 6-2,3 12-3,-8-3-8,13 10-17,4 7-3,6 1 2,12 8-1</inkml:trace>
  <inkml:trace contextRef="#ctx0" brushRef="#br0" timeOffset="706719.347">12645 10241 81,'3'10'37,"-2"2"-2,-1-12-2,-10 10-41,17 1-22,-7-11-7,0 0 1,0 0-2</inkml:trace>
  <inkml:trace contextRef="#ctx0" brushRef="#br0" timeOffset="707421.356">12795 10059 61,'-10'-22'35,"3"-2"-3,0-5-1,7-1-31,1-5-2,6 4-1,1-5-1,7 7 0,-1-3 0,6 6 1,-1 0 1,3 3 2,1 4 1,-2 0 1,4 8 1,-3-1 0,4 7 0,-2 0 0,1 7-1,-4 3 0,0 4-1,-5 4 0,-2 4-1,-6 6 1,-3 2-1,-6 4 0,-7 5 1,-5 4 0,-3 3 1,-6 3 0,-3 6 0,-5-3 1,0 4-1,-7-1 0,2 2 0,-3-5-2,1-3 1,-1-5-2,2-4 2,0-5-2,2-4 1,4-8-1,4-4 1,2-5-1,6-4 1,5-4 0,13-1-1,0 0 1,-3-16 0,15 7-1,9 0 1,6 1 0,8 1 0,5 3 0,7 0-1,2 3 1,3 1 0,5 1 1,0 1-1,0 0-1,-4-3-3,4 6-8,-9-7-21,1-4-2,-3-2 1,-5-3 1</inkml:trace>
  <inkml:trace contextRef="#ctx0" brushRef="#br0" timeOffset="770878.6308">19971 1053 29,'0'0'12,"0"0"-4,0 0 7,0 0-1,0 0-5,9-46-2,-9 46 0,0 0 1,0 0-1,0 0 0,0 0 1,0 0-1,0 0-3,0 0 1,32 46 1,-32-46-3,0 0 2,5 59-2,-5-59 0,-16 39 0,24 20 1,1 3-3,-3-3-1,1-4 1,-4-9-1,3-7 0,-5-10 0,-1-13 0,0-16-1,1 18-2,-1-18-2,0 0-5,-7-13-13,9 1-10,-4-4-2,2 16 1</inkml:trace>
  <inkml:trace contextRef="#ctx0" brushRef="#br0" timeOffset="771674.2308">19518 1236 32,'0'0'29,"0"0"0,0 0-2,0 0-22,0 0 0,-48 2 1,48-2-1,0 0 0,0 0 1,0 0-1,0 0 0,0 0 0,0 0-2,0 0-2,0 0 2,0 0-4,50-25 2,-50 25-1,0 0 1,57-18-1,-57 18 0,51-16 1,-51 16-1,65-20 1,-65 20-1,78-23 0,-78 23 0,91-27-1,-43 15 1,1-2 0,1 1 0,-2 0-1,0 2 1,-48 11-1,88-22 0,-88 22 1,78-18 0,-78 18-3,63-15 2,-63 15 0,47-13-1,-47 13 0,0 0-3,0 0-4,0 0-7,0 0-14,0 0-4,0 0 1,0 0 1</inkml:trace>
  <inkml:trace contextRef="#ctx0" brushRef="#br0" timeOffset="1.03457E6">20169 2796 20,'0'0'16,"0"0"0,0 0 1,0 0 0,0 0-1,0 0-1,0 0-1,0 0-3,0 0-2,0 0-2,0 0-1,0 0-2,0 0 1,0 0-2,-4 14 0,4-14 0,-4 24 0,-1-6-1,1 8 1,0 2 0,0 5-1,-1 2 0,0 5-1,0 0 0,1 2 0,-2 2 0,1 1 0,-3 1 0,0 3 0,-2-1 0,0-1 1,-1 1-2,0-2 1,0-1 0,-1-4-1,2-3 1,-1-4-2,2-3 2,0-4-2,1-1 1,0-7-1,2 1-3,6-20-1,-10 27-9,-1-26-21,11-1-3,0 0 0,-6-22 0</inkml:trace>
  <inkml:trace contextRef="#ctx0" brushRef="#br0" timeOffset="1.03809E6">20469 3086 14,'10'-6'23,"-6"-5"-1,0-3-9,-4 14 2,11-20-1,-1 19-1,-15-11 1,5 12-2,0 0 0,0 0-3,0-10 1,0 10-4,0 0 0,0 0-2,0 0 0,-9 10-1,9-10-1,-15 15 1,4-3-2,-1 5 1,-2 3-1,-1 4 0,-1 4-1,1 1 1,-1 4-1,0 4 1,3 2-1,0 4 0,2-1 0,4 5 1,3-1-1,3 1 0,3-1 0,4-4 0,1-4 0,2-5 0,3-4 0,-1-6 0,1-3 0,-1-5 1,1-3-1,1-1 0,-1-3 0,3-1 1,0-3-1,5 0 0,1-4 0,2-4 1,2-3-1,-1-4 1,1-8-1,0-3 0,-2-4 0,-2-3 1,-3-3-1,0-3 0,-3-2 0,-1 0 1,-4-2-1,-2-1 1,-3-2-1,-3 0 0,-3-1 1,-1 1-1,-4 4 1,-2 2-1,-3 4 0,0 6 1,-3 2-1,-2 5 0,-2 3 1,0 3-1,-6 4 0,-1 3 0,-4 6 0,-3 4 0,-5 6-1,-3 5-1,1 6-1,-3-5-8,18 13-25,1-11-2,21 1 0,2-19-3</inkml:trace>
  <inkml:trace contextRef="#ctx0" brushRef="#br0" timeOffset="1.03878E6">21109 3156 24,'29'-21'28,"-2"3"2,-2-2 1,4 13-16,-16-12 0,9 17-1,-15-10-3,7 13-1,-14-1-3,0 0-1,0 0-2,6 15 0,-10 1-1,3 10-1,-2 1 0,-1 11-1,-2 6 1,1 7-1,-2 3 0,0 3 0,-1 0 0,-2 1-1,-1 1 1,0-4 0,-1-2 0,0-6-1,0-4 0,1-5 0,0-8 0,3-8-2,2-6-2,6-16-3,0 0-19,-19-17-11,14-3-1,-9-14-2,5-1 3</inkml:trace>
  <inkml:trace contextRef="#ctx0" brushRef="#br0" timeOffset="1.0392E6">20700 3142 79,'0'0'35,"-14"-9"0,14 9-2,0 0-29,0 0 0,16-11-1,0 7 0,2-2 1,11 4-1,6-4 0,10 3-1,6-3 0,9 1-1,5-3 1,7-2-1,1-2 0,1-1 0,-3-6 0,-2-2 0,-7 2-1,-5-1 1,-8 2-1,-8 0 0,-6 6-3,-11-2-3,7 20-27,-15-11-5,10 14 0,-6-2-1</inkml:trace>
  <inkml:trace contextRef="#ctx0" brushRef="#br0" timeOffset="1.03971E6">21764 3630 91,'16'-1'40,"-6"-8"-1,11 3-1,-2-10-35,6 3-1,5-1 0,8 3-1,0-1 0,2 3 0,0 1-1,-3 2 1,-4 0-1,-1 1 0,-5 1-1,-6 0-2,-1 5-3,-13-12-10,4 16-21,-11-5-1,-12 8 1,-9-5-1</inkml:trace>
  <inkml:trace contextRef="#ctx0" brushRef="#br0" timeOffset="1.04006E6">21761 3996 79,'-10'0'37,"10"0"0,0 0 0,0 0-32,15-6 1,7 5-1,4-4-1,8 3 0,3-5-1,7 3 0,-1-2 0,3 1-2,-6-1 1,-2 2-1,-4-2 0,-9 0-2,-3 4-2,-12-11-7,5 15-27,-15-2-2,0 0 0,0 0-1</inkml:trace>
  <inkml:trace contextRef="#ctx0" brushRef="#br0" timeOffset="1.04126E6">19658 4712 71,'0'0'37,"-16"-20"-2,13 10 0,-2-10-33,6 3 0,0-6 0,5 2-1,2-2 1,3 2 0,2 0 0,4 3 0,2 1 0,4 3-1,1 1 0,3 5 0,1 4-1,1 7 1,0 6-1,1 7 1,-2 7-1,-3 9 0,-3 2 1,-3 9-1,-6 4 0,-5 4 1,-6 1-1,-4 1 0,-6 0 0,-5-2 1,-2-1-1,-5-4 1,-1-2 1,-3-2-2,-4-3 2,-1-3-1,-1-3 1,-1-2-2,1-3 2,2-5-1,2-3-1,5-5 0,6-6 1,5-2-1,10-7 0,-10 0 1,10 0-1,0 0 1,6-16-1,-6 16 0,17-17 1,-5 8-1,5-1 0,6-1 0,5 0 1,5 2-1,7 0 0,5 2 1,3 0-1,5 2 0,-2 4 0,-3 0 0,-4 2-1,-7-1-1,-7 2-2,-13-11-7,3 9-27,-20-10 1,0 10-2,-4-22 0</inkml:trace>
  <inkml:trace contextRef="#ctx0" brushRef="#br0" timeOffset="1.04223E6">20411 4762 71,'-19'0'38,"19"0"-1,-15-6 1,15 6-34,-9-21 0,9 21 0,0-22-2,6 7-1,1-2 1,4-2-1,4-2 0,4 1 0,1 1-1,4 3 1,1 3-1,0 4 1,-2 6-1,0 5 1,-2 5-1,-3 7 1,0 4-1,-5 5 1,-4 5-1,-2 5 1,-5 4-1,-3 2 1,-4 3-1,-3 0 1,-5-2-1,0-1 0,-6-1-1,-2-4 1,0-4 0,2-6 1,-2-5-1,3-2 1,3-7-1,3-3 0,12-7 1,-14 0-1,14 0 0,-2-13-2,6 3 3,2-3-3,3-2 2,5-1 0,1 0 0,5 0 0,1 3 0,2 0 0,2 4 1,3 3-1,1 4 0,0 2 0,1 5 0,4 2 0,-3 3 0,1 3 0,2 3 0,-3 2 0,-1 2 0,-4 1 1,-5 0 1,-5 1-1,-2 1 1,-7 3-2,-5-1 3,-5 2-3,-7 2 2,-1 2-2,-5 1 0,-3 1 1,-2-1-1,-1-1 0,0-4 0,1-1 0,-1-8 0,0-4 0,-1-6-2,-1-6 0,2-2-2,-5-9-2,12 13-19,-13-19-13,12 9 1,-6-10-3,8 3 2</inkml:trace>
  <inkml:trace contextRef="#ctx0" brushRef="#br0" timeOffset="1.04402E6">21207 5377 70,'0'0'36,"0"0"1,0 0 0,0 0-29,0 0-1,0 0 0,16 16-2,-16-16 1,14 12-1,-14-12-1,11 11 0,-11-11-1,13 11 0,-13-11-1,0 0 0,10 10 0,-10-10-1,0 0 0,0 0 0,0 0-1,0 0-2,0 0 0,5-24-5,6 12-22,-18-16-10,11 4-1,-10-9-3,11 2 1</inkml:trace>
  <inkml:trace contextRef="#ctx0" brushRef="#br0" timeOffset="1.04513E6">21700 4909 62,'0'0'37,"0"0"-2,0 0 2,-3-10-28,3 10-3,4-17 0,4 7-2,-3-5 0,4-1-1,1-5-1,3 0 0,2-2 0,3-1-1,3-1 0,1-1 0,2 1 0,3 2-1,1 5 1,0 4-1,-2 2 1,-1 6-1,-3 9 1,-2 5 0,-5 6 0,-4 6 0,-9 8 0,-4 4-1,-3 5 1,-4 4-1,-4-1 0,0 0 0,-2-2 0,-1 0-1,0-4 1,1-4 1,-2-6-1,4-4 0,-4-5 0,5-4 0,-1-5 1,2-4-1,11-2 0,-16-4 0,16 4 1,-6-12-1,6 12 0,5-20-1,2 10 1,2-3 0,6 2 0,2-1 0,3 2 0,5 1 0,0 4 1,2 3-1,1 4 1,-2 5-1,1 5 0,1 3 1,-4 2-1,-1 5 0,-3 2 2,0 1-2,-5 4 2,-3 1-1,-3 2 1,-6 3-2,-3 1 2,-5 1-1,-4 1-1,-4 1 1,-3-2-1,-4 1 0,-4-2 0,-4-1 0,-3-2-1,-4-3 1,-4-4-2,-5-5-1,-1-3-4,-9-20-12,17 1-19,-8-20-1,15-5-1,3-19-1</inkml:trace>
  <inkml:trace contextRef="#ctx0" brushRef="#br0" timeOffset="1.04577E6">22586 4622 79,'1'-22'38,"-1"22"-1,3-15 1,-3 15-33,0 0 1,0 0-1,10 9-2,-5 10 0,-4 1 0,2 10-1,-1 7 0,1 9 0,-3 3-1,2 5 1,0 0-2,-1-2 1,0-1 2,0-5-3,0-7 2,-1-5-1,1-8 0,-1-6 0,0-6 0,0-14-2,0 0 0,0 0-2,0 0-3,-15-24-1,15 24-18,-5-33-13,2 13-1,-7-6-1,3 4 0</inkml:trace>
  <inkml:trace contextRef="#ctx0" brushRef="#br0" timeOffset="1.0462E6">22247 4967 67,'-13'-6'36,"13"6"-2,0 0 3,0 0-30,0 0-1,0 0 0,0 0 0,13 2-1,-13-2-1,14 7 0,-4-2-1,3-4-1,5 0 1,7-3-2,6-1 1,7-1-1,5-2 0,5-1 0,1-1-1,1-1 1,0 2-1,-6 1 1,-6 0-1,-8 2 1,-6 1-1,-6 2 0,-6-1-2,-12 2-1,0 0-7,12 6-24,-12-6-5,0 0 0,-18 10-2</inkml:trace>
  <inkml:trace contextRef="#ctx0" brushRef="#br0" timeOffset="1.04694E6">22326 5763 81,'-2'-10'37,"2"10"-2,-1-10 3,1 10-30,0 0-2,0 0 0,7-13-2,4 12 0,1-3-1,10 2 0,5-3 0,8 3 0,5-4-1,7 3-1,1-2 0,3 2 1,-1-2-1,-5 2 0,-5-1-1,-6 1 1,-7-1 0,-5 2 0,-6-1-1,-5 1 1,-11 2-1,11-2 1,-11 2-1,0 0 1,0 0-1,0 0 0,0 0 1,0 0-2,0 0 1,0 0-2,0 0 0,0 0-1,11-3-2,-14-8-7,14 12-24,-13-12-3,2 11-1,-5-23-1</inkml:trace>
  <inkml:trace contextRef="#ctx0" brushRef="#br0" timeOffset="1.05316E6">23402 5087 12,'0'-20'25,"6"4"3,-1 5-7,-6-8 0,12 14-1,-17-11-1,6 16-2,0 0-2,0 0-3,-14-3-4,14 3-1,-20 17-3,8-2 0,-7 2-1,-1 10-1,-4 5 2,1 7-3,-2 7 2,5 7-2,1 4 2,6 3-2,5 0 1,7 0-1,8-5-1,5-4 1,5-8-1,4-8 0,3-6 1,2-8-1,-1-11 0,3-5 0,-1-11 1,0-9-1,0-9 0,-1-10 0,-3-8 1,-2-11-1,-5-11 0,-5-6 0,-7-4-1,-8 1 1,-6 3-2,-3 8 2,-4 7-1,-4 12 1,0 12-2,-1 12 1,-1 11-1,0 6 0,2 8-2,-3-3-1,5 14-7,-11-11-24,17 9-2,-4-8 0,11 6-1</inkml:trace>
  <inkml:trace contextRef="#ctx0" brushRef="#br0" timeOffset="1.05358E6">23684 5407 97,'-2'10'39,"7"9"1,-6-9-1,10 11-32,-4-4-1,6 5-2,1-3-1,2 4 0,-3-4-1,1 0-1,-4-3 0,-2-2 0,-4-4-1,-2-10 0,2 13-1,-2-13-2,0 0-1,-9-17-7,16 5-26,-13-14-3,10 2 0,-10-11-2</inkml:trace>
  <inkml:trace contextRef="#ctx0" brushRef="#br0" timeOffset="1.05443E6">23893 5024 95,'0'0'37,"-17"-23"1,17 23-8,-13-26-25,13 10-2,-2-2 0,3 3 0,1 0-1,4 4 0,2-1 0,3 3-1,5-1 1,1 0-1,4 1-1,1 2 1,1 3-1,1 2 1,-1 6-1,-1 6 0,-4 5 0,-4 7 1,-5 6-1,-7 3 1,-3 4 0,-3 1 0,-7 3 1,0-1-2,-2-1 2,0-2-1,0-5 1,4-3-2,1-5 1,2-6 0,1-6-1,5-10 0,0 0 0,0 0 0,0 0 0,0-15 0,5 4 1,1-4-2,2 0 1,4 0 0,2 0-1,2 1 0,1 2 0,3 2 1,-2 3-2,4 4 2,0 3 0,0 2 1,-1 5 0,-2 3-1,-1 4 2,0 2-2,-1 4 2,-4 2-2,0 2 0,-4 2 1,1 2-1,1 0 0,-4-1 0,1 2 1,-4 0-1,0 0 0,-2 0 1,-2 0-1,-1-2 0,-3 2 1,-1-1 0,-1-4-1,-2 1 0,0-3 1,0-2-1,-3-2 0,2-2 0,-2-1 0,1-2 0,-2-1 0,2-3 0,-3-2-1,1-1-1,-2-1-1,1-1-1,-3-10-3,16 6-14,-26-7-15,26 7-4,-18-30 0,15 12 0</inkml:trace>
  <inkml:trace contextRef="#ctx0" brushRef="#br0" timeOffset="1.05775E6">19777 6583 62,'9'-12'33,"-4"-1"0,-5-2 1,0 15-24,-5-23-1,5 23-2,-16-14-1,16 14-2,-26-7 0,13 8-1,-5 0-1,2 3-1,-1 1 0,1 1-1,1 1 1,0 0-1,2 0 0,2 0 0,11-7 0,-16 14 0,16-14 0,-7 16 1,7-16-1,4 20 0,3-9 0,4 2 2,4 3-2,5 1 2,4 2-2,8 0 2,2 2-2,6 3 2,0 3-1,4 2-1,-1 0 0,-1 1 1,-2 1 0,-6 1-1,-5-1 1,-5 3 0,-9-2 0,-3 0 0,-9-1-1,-4 2 1,-8-2 0,-3-1 0,-5-2 0,-2 2 0,-3-2-1,0-2 0,-1-3 0,0-5-1,0-3 1,-1-6-1,-4-8 0,0-8 1,0-6 0,0-5 0,1-2-1,1-6 0,5 2-2,4-7-2,18 14-13,-3-13-19,19 8 0,3-8 0,12 5-1</inkml:trace>
  <inkml:trace contextRef="#ctx0" brushRef="#br0" timeOffset="1.05829E6">20543 6792 71,'-6'-11'35,"-3"-1"-1,9 12 1,-21-13-23,21 13-5,-27 3 0,17 8-2,-8 3-1,6 9 0,-3 1-1,3 10-1,2 0 0,2 7 0,2 0-1,2 2 1,2-2-1,3 0 0,1-3-1,3-4 1,1-4 0,4-1-1,1-6 1,3-4-2,2-9 1,5-4 0,3-10 1,3-5-1,0-9 1,4-9-1,-2-7 1,-2-8 1,0-1-1,-7 0-1,-3-4 0,-5 4 0,-7 1 1,-2 1-1,-6 4 0,-3 3 1,-6 3-1,-4 1 0,-5 6 0,-3 3 0,-5 7-1,-5 5-1,2 11-1,-6 2-6,15 20-23,-9-2-5,11 10-2,-3 1-1</inkml:trace>
  <inkml:trace contextRef="#ctx0" brushRef="#br0" timeOffset="1.05914E6">19698 7889 71,'15'-10'37,"-15"10"-2,0 0 3,0 0-29,0 0-1,0 0-2,4 22-1,-6-3-2,2 11 0,-4 4-1,2 9-2,-2 3 1,1 6-1,-3 1 0,0 2-1,-1 0 1,0-6 0,0 0 0,2-3 0,-1-2 0,0-3 0,3-4 0,-1-4 0,1-3 0,0-3 0,0-5-1,-3-7-2,0-4-1,-7-15-5,13 4-19,-18-23-10,9 0 1,-8-12-2</inkml:trace>
  <inkml:trace contextRef="#ctx0" brushRef="#br0" timeOffset="1.05964E6">19190 7973 61,'-14'-5'35,"14"5"-2,0 0 2,-8-15-24,8 15-3,11-4 0,3 6-1,0-6-2,11 6-1,1-5 0,14 3-2,5-2 1,10 2-1,8-3 0,10 0-1,3-2 1,7 0-1,3-4 0,1-1 0,0-1 0,-3-1 0,-6 2 0,-6 1-1,-9 0 0,-12 3 0,-11 2 0,-12 2-2,-8 4-2,-20-2-3,17 10-21,-17-10-10,-6 15 0,6-15-2</inkml:trace>
  <inkml:trace contextRef="#ctx0" brushRef="#br0" timeOffset="1.06013E6">20149 8458 74,'0'0'37,"-10"-23"-1,10 23 2,3-19-29,11 14-1,-1-4-2,9 5-2,0-3 1,6 5-2,0-2-1,5 0 0,0-1-1,2 0 0,5-2-1,-2-1 1,-1 0-1,-1-2-1,-4 3 0,-5-1-1,-3 4-2,-8-3-1,-2 12-4,-14-5-7,0 0-21,0 18 0,-3 0-2,-9-3 3</inkml:trace>
  <inkml:trace contextRef="#ctx0" brushRef="#br0" timeOffset="1.06054E6">20193 8744 57,'0'0'35,"0"0"0,0 0 0,9 14-20,-9-14-5,14 5 0,-14-5-3,29 2-1,-8-4-2,8-1 0,2-2-1,7-2 0,2-4-1,3 0-1,2-3 0,1 0 1,-2 2-2,-1 0 1,-6 2 0,-7 0-2,-4 5 0,-9-3-3,-3 8-3,-19-13-20,5 13-12,0 0 0,-15-2-2,3-4 1</inkml:trace>
  <inkml:trace contextRef="#ctx0" brushRef="#br0" timeOffset="1.06232E6">21009 8022 71,'0'0'35,"11"4"0,-11-4 0,0 0-24,6-14-3,-6 14-2,10-18-1,0 7-1,-1-6-1,6 2 0,1-3-1,5 1-1,1 2 1,8 4-1,3 3 0,1 5 0,1 7 0,1 7 0,-4 9 0,-1 10 0,-7 6 0,-9 8-1,-8 6 0,-7 7 0,-7 3 0,-4 6 0,-5-1 0,-1 0 0,-4-2 0,1-3 0,1-3 0,1-5 0,2-9 0,1-6 0,1-9 0,0-6 1,0-8-1,0-6 0,-2-9 0,-1-6 0,-2-5 0,1-5-1,2-2 1,2-1-1,4-2 1,6 0 0,5 1-1,6 2 1,7-1 0,5 3 0,5 1 0,6 3 0,3 4 1,2 5-1,1 6 1,-1 7-1,-4 6 1,-1 3-1,-4 4 1,-7 1-1,-4-1 0,-1-1 1,-4-4-2,-5-3 0,1-3 0,-6-11-2,7 11-2,-7-11-2,12 0-13,-12 0-18,10-13 1,-6 1-2,8 4 2</inkml:trace>
  <inkml:trace contextRef="#ctx0" brushRef="#br0" timeOffset="1.0626E6">21844 8559 100,'10'12'39,"-10"-12"1,1 12-2,-1-12-36,0 0 1,0 14-1,0-14 0,5 11-1,-5-11-1,3 13-1,-3-13-3,0 0-13,0 0-21,-8-17 0,-1-4-1,6-1-2</inkml:trace>
  <inkml:trace contextRef="#ctx0" brushRef="#br0" timeOffset="1.06352E6">22154 8052 81,'-13'-6'38,"13"6"1,-16-10-1,13 0-23,-5 0-9,8 10-2,1-22 0,3 8-2,2-4 0,5 1 0,0-2-1,4 1 0,3 2 0,5 3-1,1 3 0,4 5 0,1 7 0,1 5 1,-2 5-1,-3 8 0,-6 3 0,-6 9 1,-10 3-1,-4 3-1,-7 0 1,-5 1-1,-5-2 1,-2-2-1,0-5 1,3-7-1,1-5 1,2-4 1,2-4-1,12-10 0,-16 10 0,16-10 0,0 0 0,0 0 0,0 0 0,1-15 0,-1 15 0,19-20 0,-6 8 0,7 1 0,1 0 0,2 3 0,2 4 0,0 1 0,0 8 0,0 4 0,-1 5 0,-1 7 0,-2 4 0,-1 6 0,-2 5 0,1 5 0,-2 1 1,-2 2-1,-1 1 1,-3 0-1,-4-1 0,-3-4 2,-3-3-2,-6-1 1,-7-7 1,-5-4-1,-7-7 0,-6-5-1,-4-7-1,-5-7-2,3-3-1,-2-14-6,16 7-20,-7-16-10,14 4 0,4-12-1,13 5 2</inkml:trace>
  <inkml:trace contextRef="#ctx0" brushRef="#br0" timeOffset="1.06452E6">22593 8012 80,'0'0'36,"0"0"1,0 0 0,0 0-26,0 0-3,0 0-2,10-13-1,-10 13-2,13-15 0,0 6 0,1-2-1,5 0-1,1 0 0,5 2 0,0 2 0,3 3-1,0 5 1,-2 4-1,-1 4 1,-4 5 0,-5 9-1,-6 5-1,-6 3 1,-5 3 0,-5 2 0,-5 1-1,0-1 1,-4-2-1,0-6 1,2-5 0,1-6 0,3-3 0,-1-6 0,10-8 0,-13 3 0,13-3 0,-5-12 0,5 12 0,3-21 0,1 9 0,4 0 0,2-1 0,4 3 0,-2 2 0,4 2 0,3 3 0,0 4 0,3 4 0,0 3 0,2 5 0,0 5 0,1 3 0,-2 4 0,-1 5 0,-3 1 0,-2 1 0,-6 3 0,-1-1 0,-8 1 0,-2-1 1,-5-3-1,-5 0 0,-4-2 0,-5-4 0,-3-2-1,-4-7-1,-1-3-2,-5-13-6,11 6-18,-13-20-11,13 1 1,-5-12-2,11 1 1</inkml:trace>
  <inkml:trace contextRef="#ctx0" brushRef="#br0" timeOffset="1.08057E6">23310 8305 43,'11'-8'25,"-11"8"1,0 0-1,18-8-4,-20-4-4,14 13-2,-12-1-5,8-10-2,-8 10-3,0 0-1,9-13-2,-9 13 1,0 0-2,0 0 1,0 0-1,0 0 0,0 0 0,0 0-1,0 0 1,0 0-1,10 2 0,-10-2 0,0 0-1,0 0 1,0 0-1,0 0 1,0 0-1,0 0 1,0 0 0,0 0-1,0 0 1,0 0 0,0 0 0,0 0 0,0 0 0,0 0 0,0 0 0,0 0 0,0 0 0,0 0 0,0 0 0,0 0 0,0 0 0,0 0 0,0 0 0,11-4 0,-11 4 0,0 0 0,0 0 0,0 0 0,6-10 0,-6 10 0,0 0 0,0 0 0,0 0 0,0 0 1,0 0-2,0 0 1,0 0 0,0 0 0,0 0 0,0 0 0,0 0 0,0 0 0,0 0 0,0 0 0,0 0 0,0 0 0,0 0 0,8-11 0,-8 11 0,0 0 0,4-10 0,-4 10 0,5-12 0,-5 12 0,6-13 0,-6 13 1,4-15-1,-4 15 0,7-17 1,-7 17 0,7-20 0,-2 6 1,-2 0-1,4 1 1,-3 1-1,2 0 2,-3 1-3,3-1 3,-6 12-3,7-13 1,-7 13 0,3-12-1,-3 12 0,3-14 1,-3 14-1,2-15 0,-2 15 0,2-14 0,-2 14 1,1-12-1,-1 12 0,0 0 0,3-11 0,-3 11 0,0 0 0,0 0 0,0 0 0,0 0 0,0 0 0,0 0 0,0 0 0,0 0 0,0 0 0,0 0 0,0 0 0,0 0 0,0 0 0,2 11 0,-2-11 0,1 18 0,1-7 0,-2 2 0,4 0 1,-3 4-1,0 1 0,0 0-1,-2 0 0,2 1 1,-1-1 0,2-1-1,-1 1 1,-1-6-1,3 0 2,-3-1-1,4 0 0,-2 0 1,-2-11-1,3 20 0,-1-10 0,-2 2 0,0-12 0,2 19 0,-2-19 0,0 14 1,0-14-1,1 11 0,-1-11 0,0 0-1,0 0 0,0 0 0,0 0-2,0-12-2,0 12-7,0 0-20,0 0-5,-2-18-1,2 18-1</inkml:trace>
  <inkml:trace contextRef="#ctx0" brushRef="#br0" timeOffset="1.08115E6">23266 8245 30,'0'0'29,"0"0"1,0 0 1,0 0-18,0 0-1,0 0-1,0 0-3,0 0 2,0 0-3,0 0 0,0 0-2,18 3 0,-18-3-1,25-2 0,-6 0-1,7 1 1,4-3-2,5 2 0,2-2 0,4 2 0,-1-1-1,2 0 0,-1 1 0,-3 1 0,-3-1-1,-5 0 1,-6 1-1,-4 0 0,-5 1-1,-15 0-2,0 0 0,0 0-4,2 11-18,-14-11-12,12 0-1,-11 11-1,11-11 0</inkml:trace>
  <inkml:trace contextRef="#ctx0" brushRef="#br0" timeOffset="1.08177E6">23245 8757 65,'0'0'35,"0"-13"-1,0 13 0,0 0-25,24-9-1,-24 9-2,18-5-1,-18 5 0,21-3-1,-9 0-1,4 1 0,1-1 0,7 1-1,4-4 1,6 1-2,1-1 1,3 2 0,1-2-1,-1 0 0,-3 2 0,-2 0 0,-6 1-1,-2 1 1,-7-1-1,-3 2 0,-15 1 0,15-2-1,-15 2-1,0 0-2,0 0-12,0 0-19,0 0-4,0 0 0,0 0-2</inkml:trace>
  <inkml:trace contextRef="#ctx0" brushRef="#br0" timeOffset="1.08299E6">24135 8296 8,'10'-5'21,"-10"-5"1,0 10-9,14-13 1,-15 3 2,1 10-3,3-11 0,-3 11 0,0 0 0,0 0-2,0-16-2,0 16-1,0 0-3,0 0-1,-19-1-1,19 1 0,-22 8-1,9 0 0,-3 3 0,0 2 0,-2 4-1,2 3 1,-2 2 0,3 2-1,-2 3 1,4 2-1,0 0 0,4 1 0,0-3 0,4 1 0,1-3-1,3 1 1,3-4-1,3-3 1,2-3-1,2-1 1,2-4-1,4-2 1,2-4-1,2-3 1,0-3-1,2-3 0,0-4 1,0-3-1,-3-3 0,2-2 0,-5-6 1,1-1-1,-2-4 1,-2-3-1,-3-2 0,-2-3 1,-5 0-1,-3 0 0,-2 5 0,-4 1-1,-5 7 1,-4 5-1,-3 8-1,-3 3-1,5 9-2,-8-6-16,14 13-15,-6-3-1,10 7-2,-1-2 1</inkml:trace>
  <inkml:trace contextRef="#ctx0" brushRef="#br0" timeOffset="1.08357E6">24309 8554 74,'0'0'37,"0"0"-2,8 12 2,-8-12-29,0 0-2,6 10-2,-6-10 0,8 17-1,-2-5 0,-4-2-1,4 2 0,-2-2 0,0 2-1,-4-12 0,7 18 0,-7-18 0,6 12-1,-6-12 0,0 0 0,0 0 0,0 0-2,0 0-2,-6-17-9,6 17-24,0-16-1,0 16 0,-1-23-2</inkml:trace>
  <inkml:trace contextRef="#ctx0" brushRef="#br0" timeOffset="1.08429E6">24498 8267 61,'0'0'33,"-11"2"0,11-2-2,0 0-21,-25 13-1,19 1-4,-8 0-2,5 6 1,-6 1-1,2 4 1,-1 0-2,4 2 0,-1-1 1,5 1-1,1-2-1,5-2 0,1-3 0,7 1 0,2-4 0,4-2-1,2-2 1,2-1-1,0-4 0,1 0 1,-2-5-1,-2 1 1,-1-3-1,-2-1 0,-1-2 1,1-2-1,0 0 0,-1-2 0,2-2 0,1-2 0,0-1 1,1-3-1,0-2 0,-2-2 0,-1-2 1,-1-2-1,-3 1 0,0-1 0,-3 2 1,-4 0-1,-1 0 1,-3 3-1,-1 0 0,-2 1 1,-2-1-1,-3 4 0,-4 0 0,-3 1 0,-6 4 0,-1 3-1,0 3 0,-4 2-2,7 11-2,-8-10-19,20 15-13,-1-4-1,15 6-1,3-6 0</inkml:trace>
  <inkml:trace contextRef="#ctx0" brushRef="#br0" timeOffset="1.0851E6">24788 8229 74,'-18'-8'38,"18"8"-3,-13-12 3,13 12-33,0 0 0,6-14-1,-6 14-2,21-8 0,-7 4-1,7 3 1,-4-1-1,5 4 0,0 0 0,0 1 0,-2 2 0,-2 2 0,-3 2 0,-6 3-1,0-1 2,-8 4-2,-5 1 1,-4 2 0,-8-1-1,-3 1 0,-3 0 0,0-1 1,0-1-1,3-1 0,0-2-1,3-3 1,16-10 1,-14 16-1,14-16 0,0 0 0,0 0 0,-6 11 0,6-11 1,0 0-1,16-3 0,-16 3 0,21 2 0,-3-1 0,3 0 1,3 2 0,1 3-1,3 2 1,2 2-1,2 2 0,-1 1 1,-3 2-1,-3 1-1,-2 0 1,-5 1 0,-4 1 0,-6-2 1,-4 1-1,-6 0 0,-3 2 1,-3-1 0,-4 0-1,-1 0 1,-2-1 0,-3-1 0,0-1 0,-2-1 0,-1-1 0,-4-3-1,4 1 1,-5-4-1,2-2 0,0-2 0,2-3-2,3-3-1,0-2-3,19 5-13,-26-15-16,26 15-3,-9-21-3,9 21 0</inkml:trace>
  <inkml:trace contextRef="#ctx0" brushRef="#br1" timeOffset="1.12928E6">465 11029 32,'-4'-11'28,"4"11"3,0 0-4,0 0-21,2-10-4,-2 10 2,0 0-2,13 22-2,-10-5 1,1 7-1,-2 3 3,4 9-1,-3 3 2,5 7-1,-4-1 0,6 5 1,0-2-2,1 0 2,0-1-4,-1-1 2,-2-6-3,-1-3 2,-1-5-3,-5-5 0,3-2-3,-8-11-4,11 3-16,-7-17-6,0 0 0,0 0-1</inkml:trace>
  <inkml:trace contextRef="#ctx0" brushRef="#br1" timeOffset="1.12967E6">1082 11274 63,'0'0'35,"0"0"-2,0 0-2,0 0-35,0 0-7,18 3-19,-18-3-1,11 1-3,-11-1 1</inkml:trace>
  <inkml:trace contextRef="#ctx0" brushRef="#br1" timeOffset="1.13199E6">3058 11153 48,'6'18'33,"3"1"0,-3 1-1,0 6-28,-1 1-2,5 4 0,-3 4-3,-3-3-1,2 4-1,-6-8 0,3 5-4,-6-13-3,5 8-4,-11-15-4,9 2-8,0-15-2,-13 8 1</inkml:trace>
  <inkml:trace contextRef="#ctx0" brushRef="#br1" timeOffset="1.13222E6">2952 11347 38,'-5'-15'30,"2"2"0,3-2 0,10 4-22,-2-7-4,9 5-3,4-2-1,1-1-4,10 4-3,-6-4-3,12 8-2,-10-7-2,8 9-5,-10-4-2,3 3-6,-1 2 1</inkml:trace>
  <inkml:trace contextRef="#ctx0" brushRef="#br1" timeOffset="1.13263E6">3050 11754 39,'0'0'31,"16"9"-2,-16-9 0,21-2-24,-8-4-3,5 2-3,4-2 0,1-3-2,5 2-1,-2-6-1,5 6-1,-5-7-1,6 7-3,-9-4-17,1-1 1,3 3-1</inkml:trace>
  <inkml:trace contextRef="#ctx0" brushRef="#br1" timeOffset="1.13478E6">3945 11260 12,'0'0'20,"-18"-8"-2,5 5-14,0 3-4,-1 2 0,0 2 0,-3 5 0,2 2 2,-4 3 1,3 7 1,-5 1 1,5 7 0,-5 0 1,7 6 1,-4-2-1,6 5-2,0-4 0,5 2-1,0-4-2,7 1 1,1-6 0,3 0 0,6-1-2,0-4-1,5-1 1,0-5-1,1-2 1,3-5-1,1-6 1,-1-6 0,2-6 0,0-5 2,1-8-2,1-2 2,-1-7-2,0-5 1,-2-1-1,0-5 0,-5-2 0,-3-2-1,-5 1 2,-3 1-1,-5 1 0,-4 5 0,-4 4 1,-5 7-1,-5 4 1,0 6 0,-7 4 0,2 7-1,-3 3 1,1 2-2,1 5-6,-1 1-16,1-1-5,8 6 1,0-5-1</inkml:trace>
  <inkml:trace contextRef="#ctx0" brushRef="#br1" timeOffset="1.13514E6">4296 11511 44,'1'12'30,"-1"-12"0,0 0-6,0 0-36,0 0-15,0 0-4,-10-4 2</inkml:trace>
  <inkml:trace contextRef="#ctx0" brushRef="#br1" timeOffset="1.13594E6">4763 11235 11,'-12'5'24,"7"10"-1,-10-3-4,-2 5-14,2 3-1,-3 6-3,0 0 0,-2 6 0,2 2 2,-3 1-1,7 3 2,-2-2-1,8 3 1,-1-6 1,7 4-1,-1-6 0,9 1-3,0-4 0,8-4-1,0-3 1,6-5-3,2-3 1,4-7-2,2-4 0,-2-8 2,7-3-2,-8-6 2,9-5-1,-7-3 2,5-4-1,-4-5 3,1-2-1,-4-3 0,-3-2 1,0 1-1,-7-4 0,-2 3 0,-7 1 0,-4 2-1,-5 4 0,-8 3-2,-5 5 2,-6 4-2,-5 5 1,-4 4 0,-5 3 0,-2 2 1,-1 5-1,-2 3 1,3 3 0,2 0-1,3 8-5,-1-4-8,4 5-11,6 3 0,1-5-1</inkml:trace>
  <inkml:trace contextRef="#ctx0" brushRef="#br1" timeOffset="1.13709E6">5551 11196 5,'0'0'25,"0"0"-2,15-6 1,-15 6-18,0 0-2,0 0-3,0 0-2,0 0 1,0 0 1,0 0 0,-4 11 2,4-11 0,-4 18 2,3-3 0,-5 1 0,5 6 0,-5 0-1,5 4 0,-4 3-1,3 4 0,-3-1-1,4 4-1,-4-3 1,3 2 0,-2-3-1,2 0 1,-2-3-1,2-2 1,-1-4 0,3 0-1,-2-6 1,2-1-1,0-2-1,1-4 1,-1-10-2,1 15 0,-1-15 0,0 0-3,2 14 1,-2-14-5,0 0-5,0 0-16,0 0-2,0 0 0</inkml:trace>
  <inkml:trace contextRef="#ctx0" brushRef="#br1" timeOffset="1.14778E6">1990 11229 7,'0'0'11,"16"-8"-1,-16 8-2,13-14 0,-13 14-1,8-16 0,-8 16 0,2-22 1,-2 22-1,-6-23 2,4 13-2,-8-5 0,2 3-2,-5-1 1,1 2-3,-5 0 0,2 3-1,-5 0-1,-2 2-1,0 5-1,-5 1 1,2 2-1,-5 4 1,0 1 0,-2 4 0,0 1 0,2 4 0,-1 1 1,2 3-1,0 0 0,4 1 1,5 2-2,0-1 1,6 2-1,5 1 1,3-1-1,4-1 1,4 3-2,4-4 0,4 3 0,0-7-1,7 0 1,-2-6-1,4 0 1,0-8 0,3-2 1,-1-4 1,0-2 0,2-5 0,-3-1 1,-1-3-2,-1-3 1,-2-1-1,-3-4 0,-4-1 0,-1-1 1,-1 0 0,-2-1 0,-2 3 2,1 0 0,-1 4 0,-3 0 0,2 3-1,-1 0 0,-1 3 0,0 0-1,0 11 2,-3-17-1,3 17 1,-3-10 0,3 10-1,0 0 1,0 0 0,0 0-1,0 0-1,0 0 0,0 0 0,-3 13 0,3-13 0,6 22 1,-1-9-1,-1 3 1,2 3-1,0 1 1,1 3-1,0 3 0,0 1 1,0 6-1,0 0 1,-2 2 0,2 2 0,-2-2 0,1 1 1,0-1-1,-1-2 0,1-4 0,0-2 0,0-4-1,-2-3 0,1-1 0,-2-3 0,0-2-1,-3-14-2,6 24-10,-6-24-17,0 0 0,0 0 0,-3-14 1</inkml:trace>
  <inkml:trace contextRef="#ctx0" brushRef="#br1" timeOffset="1.1485E6">2145 11308 19,'0'0'26,"-1"21"-1,1-21 0,-4 18-20,9-5-4,-1-1 0,0 0-1,2 2-1,-1-4 1,0 2 0,-5-12 1,7 17-1,-7-17 0,6 13-1,-6-13-1,0 0-2,0 0-3,16 2-3,-16-2-1,19-13-4,-9 4-7,3-6 0</inkml:trace>
  <inkml:trace contextRef="#ctx0" brushRef="#br1" timeOffset="1.14926E6">2306 11106 20,'-18'-5'18,"18"5"-1,-13 2-13,13-2-1,-12 3-1,12-3-1,0 0 1,-14 9 1,14-9 0,0 0 1,1 16 1,-1-16 0,4 12-1,-4-12 0,5 13 0,-5-13-1,2 18 0,-2-18 0,-1 22 0,-3-11 0,3 6 0,-5-2 0,4 2 0,-5 1 0,4 2 0,-4 1-1,2 1 0,-3 2 0,2 1 0,-4 2 0,2 0-1,-5 1 1,4 1 0,-4-3-1,1 2 1,1-5 0,1 0-1,0-3 0,4-2 0,-1-2 0,3-2-1,0-3 0,4-11 0,-2 16 0,2-16 0,4 10 0,-4-10 0,13 5 0,-1-4 0,3-2 1,3-2-1,4 0 1,5-3-1,3-1 0,4 0 0,2-1 0,1 0-1,0 0 1,0 1-1,-4 1 1,-1 2 0,-5 0 0,-1 1 0,-5 2 0,-4 0 0,-3 2 0,-2-1 0,-2 0 0,-10 0-1,13 2-1,-13-2-1,0 0-2,0 0-3,0 0-6,0 0-12,0 0-4,-13 6-1,13-6 2</inkml:trace>
  <inkml:trace contextRef="#ctx0" brushRef="#br1" timeOffset="1.14963E6">2364 11406 47,'-3'16'32,"0"-5"0,4 6-1,-6 0-28,6 8-1,0 3-1,1 5 0,1 0 0,-1 4 1,1-4 0,0 0 1,-1 2-1,0-2-2,-2-1 3,1-1-3,-2-4 2,1-1-4,0-1 0,-3-10-11,6 0-19,-3-15-2,0 0 0,0 0 0</inkml:trace>
  <inkml:trace contextRef="#ctx0" brushRef="#br1" timeOffset="1.27332E6">7351 11627 14,'0'0'18,"-15"-1"-9,15 1-2,0 0 1,0 0 2,0 0-1,0 0 2,0 0-2,-12-16-1,12 16-2,3-17-3,-1 4-1,3-3-1,0-3 0,5 0 0,0-3-1,4 1 2,3-1-2,4 1 1,5 3 0,1-2 1,7 5-1,1-1 0,3 8 1,-4 0-1,-1 8 1,-7 1 1,-3 10-1,-9 2 0,-3 7 0,-8 4 0,-5 5-1,-3 1 1,-2 7 0,-6 0-1,-2 2 2,-7 3-2,-2 3 0,-5-3 1,-1 4-1,-3-3 0,1 0 0,0-3 0,5-1-2,1-3 2,4-4-1,2-1 1,5-4-1,3-4 0,3-5 1,3-5-1,6-13 0,0 0 0,0 0 0,0 0-1,20-21 0,-3 9 1,0-1-1,6 4 0,1 3 0,3 5 1,0 4-1,2 4 1,0 2 0,0 1-1,-3-1 0,3-1-1,-6-6-2,5 5-3,-8-13-7,9 5-17,-6-1-2,3-5 0</inkml:trace>
  <inkml:trace contextRef="#ctx0" brushRef="#br1" timeOffset="1.27384E6">7952 11608 29,'-6'-13'28,"6"13"2,18-16-1,6 10-24,-3-3 0,11 3 0,2-6 1,9 7-1,0-7-1,6 5 0,0-3-2,3 3-1,-1-1 0,-1 3 0,-6 3-1,-2 4 1,-9 4-1,-4 7 1,-8 2 0,-5 7 1,-8 3 0,-2 4 0,-7 2 0,-1 2 2,-5 2-2,-1 1-2,-3-2 2,1 0-2,-1-3 1,2-2-1,1-5 0,0-4-3,3-4 1,5-16-4,-4 16-7,4-16-20,0 0-3,-6-14 1,6 14-1</inkml:trace>
  <inkml:trace contextRef="#ctx0" brushRef="#br1" timeOffset="1.2741E6">8875 11693 33,'15'2'30,"-15"-2"3,15 5-1,-15-5-24,0 0-2,10 17-1,-10-17 1,0 0-4,0 0-6,0 0-25,0 0-3,0 0-2,0 0 1</inkml:trace>
  <inkml:trace contextRef="#ctx0" brushRef="#br1" timeOffset="1.27563E6">10808 11353 19,'-5'-18'27,"5"18"0,0 0 3,0 0-25,0 0 0,6 18-1,-2 2 1,-4 1 0,6 10 0,-6 1 0,5 4-1,-5-2-2,2 2 0,-2-6-1,1-4-1,-1-3-3,-7-11-11,3-2-16,4-10-3,-14 9 1,14-9 0</inkml:trace>
  <inkml:trace contextRef="#ctx0" brushRef="#br1" timeOffset="1.2759E6">10612 11568 42,'-13'-2'31,"-1"-6"1,14 8-2,0 0-28,1-14-1,17 8 0,5-1 0,7 3 0,1-3 0,6 3 1,-1 0-1,2 0-1,0 3-2,-6-2-3,4 6-3,-12-9-8,6 8-13,-5 0-4,-6-1 2</inkml:trace>
  <inkml:trace contextRef="#ctx0" brushRef="#br1" timeOffset="1.27634E6">10596 11876 25,'0'0'30,"0"0"2,0 0 0,14-5-23,8 7-4,-2-6-1,12 6 1,-5-5-2,6 3 0,-1-1-4,-4-5-7,7 3-23,-6-1-2,-4 0 0,0-1 0</inkml:trace>
  <inkml:trace contextRef="#ctx0" brushRef="#br1" timeOffset="1.2773E6">11804 11555 30,'-8'-15'30,"8"15"0,-19-14-1,4 8-26,4 6-2,-6 3 0,3 5 0,-4 4 1,-1 6 0,-1 2 0,1 5 0,3 4 1,3 6-2,5-1 1,7 3-1,3 0 1,8-1-2,3-3 1,9 0-1,1-7 1,8-4 0,2-7-1,7-4 1,2-8-1,4-6 0,2-7 0,1-6-1,0-5 1,-4-6-1,-5-4 1,-7-4 0,-8-3 0,-9-2 1,-9-3-1,-9 0 2,-11-1-2,-5 5 3,-11 2-2,-5 8 1,-9 8-1,-3 9 1,-7 9-1,-1 8 0,0 10-2,1 1-2,11 13-10,-2-4-20,14 0-1,9-2 0,11-5 1</inkml:trace>
  <inkml:trace contextRef="#ctx0" brushRef="#br1" timeOffset="1.27758E6">12427 11809 58,'12'-2'37,"-12"2"-2,11-5-2,-11 5-35,0 0-7,13-1-19,-13 1-7,0 0-2,0 0 3</inkml:trace>
  <inkml:trace contextRef="#ctx0" brushRef="#br1" timeOffset="1.27818E6">12851 11482 2,'6'-12'29,"-6"12"0,0 0-6,6-15-6,-6 15-3,0 0-2,17 6-3,-17-6-2,10 17-2,-5 0-1,4 8-1,-2 3-1,5 7 1,-3 6 0,3 4-2,-2-3 1,3 2-1,-3-5 1,2-1 0,-3-8-1,-1-2-2,-1-11-1,-3-5 0,0 1-4,-4-13-11,0 0-17,0 0-2,-1-15 0,0 1 0</inkml:trace>
  <inkml:trace contextRef="#ctx0" brushRef="#br1" timeOffset="1.28531E6">9867 11398 16,'0'0'14,"0"0"0,-7-12-2,7 12-1,-12-9 0,12 9-1,-19-7-1,19 7-1,-29-5-2,15 8-1,-9-3 0,3 3-1,-5 1-1,3 4 0,-6 0 0,3 4 1,-1 1-2,3 3 1,-2-2 0,6 6-1,0-5 0,5 4 0,3-3-2,2 1 1,5-1-1,1-1 0,3-1 0,4-2 0,2 1 0,3-3 0,5 0 0,2-1 0,4-1 0,2-1 0,4 0 0,2 0 0,0-2 0,1 1 0,0 1 0,-1-1 0,-2 2 1,0-1-1,-3 1 2,-3 1 0,-2 0-1,-1 2 0,-6 1 1,0 3-3,-6-1 2,-1 1-2,-4 1 1,-1-1-2,-5 0 3,-1 2-3,-5-5 2,-2 1 1,-3-2-1,-1 0 1,-3-2-1,-2-2 1,-4-2-1,0-3 0,1-1 1,-1-3-1,1-2 0,2-2 0,2 1 0,4-3 0,0 0 0,4-2 0,3 2 0,1-2-1,10 10 1,-15-20-1,15 20 1,-10-20-1,8 9 0,1 1 3,2-1-4,1 1 4,4 0-2,1-2 0,4 1-1,2-1 2,1 1-1,1-3-2,2 0 2,0 0-2,-1-1 1,0-1 1,0 1 0,0-1 0,0-2 0,0 2 0,0-1 1,3 0-1,-2-1 0,1 0 0,0 1 0,-3-2 0,0 3 0,-4 0 0,-2 1 1,-4 0-1,-1 2 1,-2 3 0,-4-2-1,2 12 1,-8-15-1,8 15 1,-13-11-1,13 11 0,-14-5 0,14 5 1,-17-2-1,17 2 0,-16-2 0,16 2-1,-16 3-1,6-4-5,10 1-24,0 0-1,-13 6-1,13-6-1</inkml:trace>
  <inkml:trace contextRef="#ctx0" brushRef="#br1" timeOffset="1.35067E6">7265 13176 19,'0'0'20,"0"0"-18,-8-14-2,8 14 1,-2-18-1,2 18 2,-1-18-1,1 18 2,-3-14 1,3 14 2,-3-10 0,3 10 2,0 0 0,0 0 1,-7-16-1,7 16 0,0 0-2,-4-14-1,1 4-1,3 10-1,0-21-1,3 9 1,2-3-1,3 0 0,3-2-1,5 1 1,2-2-1,4 0 0,5 2-1,1 1 1,2 2-1,0 4 0,2 1 0,0 5 0,-1 2 0,-1 4 0,-2 3 0,-1 3 0,-3 1 0,-1 1 0,-3 3 0,-4 2 0,-3 2 0,-4 4 0,-3 2 0,-5 5 0,-6 1 0,-2 4 1,-7 2 0,-2 5 0,-3-2 0,-3 1 0,-5-2 0,4 3 0,-5-5 1,2 2-1,1-7 0,-1 0 0,1-3 0,3-4 0,1-7 0,4-2-1,1-7 1,5-7-1,11-1 0,-14-17 0,13 1 0,3-4 0,4 2-1,3-4 1,3 2 0,3 3-1,5 4 1,1 4 0,2 3 0,3 4 0,5 3 0,-1 3 0,2 1 0,1 1-1,-1 3-1,-3-6-3,4 6-4,-12-15-11,6 4-12,-5-5-1,-2-5 0</inkml:trace>
  <inkml:trace contextRef="#ctx0" brushRef="#br1" timeOffset="1.35118E6">7982 12914 24,'8'19'29,"-8"-19"-1,13 13 1,-13-13-27,19 11-2,-3-9 0,7-1-1,0-3 0,6 0 0,1-5 0,5 2 0,-4-3 0,3 1 1,-4 1 0,-2 3 1,-4 2 0,-3 3 0,-2 6 1,-7 2-1,2 8 1,-6 0-1,2 6 0,-5 3 1,1 5-1,-5 3 1,0 5 0,-3 2 0,0 4 0,-6 0 0,2 4-1,-3-3 1,1-1-3,-2-5-1,-2-9-4,8-1-15,-3-9-11,7-22 1,-16 9 0</inkml:trace>
  <inkml:trace contextRef="#ctx0" brushRef="#br1" timeOffset="1.35178E6">8988 13160 53,'-1'18'34,"1"-18"0,0 0-2,1 11-31,-1-11-2,0 0-1,0 0-3,0 0-6,0 0-15,0 0-8,2-11 2,-2 11-2</inkml:trace>
  <inkml:trace contextRef="#ctx0" brushRef="#br1" timeOffset="1.35268E6">9879 13049 18,'0'0'27,"7"-16"0,-7 16-1,-2-21-21,-8 6-3,-2 0 1,-9-3 1,1 2 0,-13-6 0,1 5 1,-9-4-1,2 6-1,-4-2 0,5 8-2,0 2 0,4 7 0,3 8 0,3 7-1,5 10 0,3 6 1,1 6-1,3 3 1,3 6 0,3 1-1,4-3 0,6-1 0,3-9 1,6-1 0,4-9 0,4-3-1,4-10 1,3-5 0,2-6-1,3-3 1,-2-8-1,0-6 0,0-4 0,-4-5 0,-1-2 0,-4-3 0,1 1-1,-4 1 2,-1 2-2,-1 7 2,-2 4-1,0 4 0,-11 12-1,17-12 1,-17 12-1,10 3 1,-10-3 0,6 12 0,-6-12 0,0 19 0,-1-9 0,0 4 1,-1 1-1,-1 2 1,1 5 0,3 4-1,-1 1 1,2 6-2,3 1 3,0 5-2,2 1 1,1 2-1,0-4 1,0 0 1,-1-5-2,0-6 2,-2-4-2,-3-4-1,4-3-4,-6-16-4,0 0-23,0 0-3,0 0 1,0 0-1</inkml:trace>
  <inkml:trace contextRef="#ctx0" brushRef="#br1" timeOffset="1.35332E6">10589 12922 28,'-18'-22'29,"18"22"0,-12-14 0,12 14-27,0 0 0,0 0 1,-4 26 1,6-9-1,6 11 1,-5-5 0,7 9 0,-5-5-1,4 1 0,-3-4-3,-1-4 0,0-1-3,-5-19-7,5 20-16,-5-20-7,-1 13 1,1-13-1</inkml:trace>
  <inkml:trace contextRef="#ctx0" brushRef="#br1" timeOffset="1.35356E6">10481 13069 46,'0'0'32,"-4"-13"0,4 13 0,17-16-30,-2 8-2,3 1 0,5 0 1,2 0 0,0 4 0,-2-1-2,-1-1-1,3 10-7,-14-8-14,3 4-10,0 2 1,-14-3 0</inkml:trace>
  <inkml:trace contextRef="#ctx0" brushRef="#br1" timeOffset="1.35395E6">10422 13532 16,'18'5'30,"0"-2"1,3-4 1,-1-2-24,14 4-1,-3-7-1,9 4-3,-4-3-3,-3-5-6,3-2-23,-2 4-4,-8-8 2,1 3-1</inkml:trace>
  <inkml:trace contextRef="#ctx0" brushRef="#br1" timeOffset="1.35494E6">11691 12975 19,'14'-3'24,"-14"3"1,4-14-17,-4 14-1,0 0 1,4-10-2,-4 10 1,0 0-1,-13-5 0,13 5-2,-15 11-2,6 1 0,-1 2-2,-3 5 1,2 3 0,-3 5-1,0 3 1,0 2 0,2 3 0,3 3-1,1-2 2,6-1-1,2-4 1,7 1-1,5-8 1,7 0-1,2-9 1,7-2-1,2-6 0,4-4 0,1-5 0,3-5-1,1-6 0,-2-6 0,3-6-1,-3-4 0,-1-2-2,-8-4 2,-2 0-1,-11-4 1,-7 4-2,-9-1 3,-13 3 0,-11 2 0,-7 2 2,-6 3-1,-5 4 0,1 4 0,-1 6 0,4 5-1,5 10-4,1-2-8,11 12-17,7 7-4,2-3 2</inkml:trace>
  <inkml:trace contextRef="#ctx0" brushRef="#br1" timeOffset="1.35522E6">12235 13077 43,'0'0'34,"0"0"-1,0 0 1,0 0-30,0 0-3,0 0-1,0 0-4,0 0-15,0 0-14,10-7 0,-10 7 0</inkml:trace>
  <inkml:trace contextRef="#ctx0" brushRef="#br1" timeOffset="1.3556E6">12583 12658 37,'13'-8'31,"-13"8"0,16-8-1,-4 14-26,-7 4-3,2 10 1,-3 7 1,5 14 0,-5 5 0,4 12 2,-4-1-1,2 7 0,-1-7-1,2 1 0,-3-12-1,1-9-1,-1-6-3,-5-15-6,8-3-26,-7-13 0,0 0-2,-14-8 0</inkml:trace>
  <inkml:trace contextRef="#ctx0" brushRef="#br1" timeOffset="1.42522E6">7269 14127 2,'0'0'8,"0"0"0,2-14 0,-2 14-1,0 0 0,12-12 1,-12 12 1,5-11-1,-5 11 0,3-12-3,-3 12 0,3-17 0,-1 7-1,5-1-1,-2 0 0,5-1 0,0-2-1,4 0 2,1-1-2,3 1 1,3 0-2,3 3 1,2-1-1,-3 4 1,3 1-2,-4 4 0,-3 2 1,-3 3-1,-3 2 0,-13-4 0,13 18 0,-7-6-1,-6 3 1,0 3 0,-1-1 0,-3 3-1,-1 0 2,1 3-2,-3-2 1,-2 3 1,1-1-1,-4 1 1,-3-1-1,1 0 1,-3 0 0,-1-1 0,0 0 0,-1-2 0,-1 1 0,3 1 0,0-2 0,2 0 0,0-1 0,3-1 0,2-3-1,3 0 1,7-15 0,-8 17-1,8-17 1,0 0-1,0 0 1,13 2-1,-13-2 0,20-6 1,-6 4-1,2 0 0,3 1 0,2 2 0,-1 2 0,1-1 0,3 0 0,-1 1 0,-2-2 0,-2-2-1,1 1-1,-4-4-1,4 5-3,-10-12-9,6 6-15,-3-4-1,0-3 0</inkml:trace>
  <inkml:trace contextRef="#ctx0" brushRef="#br1" timeOffset="1.42578E6">7872 13993 11,'0'0'27,"16"-4"2,9 3-17,-4-13 0,13 9 0,0-11-4,9 8 0,-4-8-3,5 7-1,-3-4-2,-3 6-1,-4 2 0,-4 4-1,-6 5 0,-4 4 1,-6 7 0,-4 7-1,-4 2 2,-2 6-1,-4 2 0,3 5 1,-6 1 0,5 4-1,-2-5 0,2 1 1,0-1-1,4-1 1,0-2-2,1-4 1,-3-5-1,1-5-1,0-2-1,-5-18-4,4 20-13,-4-20-13,0 0-2,-16-17 1</inkml:trace>
  <inkml:trace contextRef="#ctx0" brushRef="#br1" timeOffset="1.42603E6">8648 14159 21,'19'9'31,"-8"-4"-2,-11-5 3,16 15-30,-16-15 0,1 16-1,-1-16-1,0 0-8,0 12-22,0-12 1,0 0-1</inkml:trace>
  <inkml:trace contextRef="#ctx0" brushRef="#br1" timeOffset="1.42672E6">9363 14057 14,'7'-11'29,"-7"11"1,7-21 1,-8 6-25,-4 4-2,-8 3-1,0 1 0,-11 3-1,-1 1 0,-9 4-1,-3 5-1,-7 1 1,4 5-1,-2-3 1,5 5-1,3-2 0,10 2 1,7-2-1,12-1 1,8 0-1,10-2 0,9 0 1,9 0-1,5 2 0,5 0 1,3 3-1,-1 3 0,1 5 0,-4 3 0,-6 2 0,-9 2 0,-6 2 0,-11 1 1,-9-2 0,-6-1 0,-10-7 1,-4-2 0,-6-8 0,3-1 0,-2-12 0,8-5 0,3-8-1,8-3 0,8-7 0,7-6-1,9-4 1,9-3-1,6 0 0,7-1 0,1 3 0,3 0 0,-1 5 0,-3 5 0,-5 3 1,-8 7-1,-8 4 0,-18 11 0,0 0-1,0 0 0,-15 3-2,-9-2-8,5 8-22,-2-2-1,2-1 0,4-3 0</inkml:trace>
  <inkml:trace contextRef="#ctx0" brushRef="#br1" timeOffset="1.42786E6">10428 14055 19,'0'0'17,"1"-17"-3,0 7-1,-1 10-3,2-14-2,-2 14 0,4-10-2,-4 10-1,0 0-1,0 0 0,0 0-2,8 13 0,-7-2-1,1 6 0,-1 1 0,1 6 0,-1-1 0,0 1 0,-1 1 0,1-1 0,-2-1-1,1-4 0,-1-4-1,-2-3-1,2 0-4,1-12-7,0 0-16,0 0 1,-15 0-2</inkml:trace>
  <inkml:trace contextRef="#ctx0" brushRef="#br1" timeOffset="1.42819E6">10253 14161 18,'0'0'25,"-12"5"-8,12-5-12,0 0 1,0 0 0,14 6 0,-14-6 2,21 0-3,-6-3 1,8 2-2,1-6 1,10 2-2,1-5 1,6 3-1,-1-2-1,0 3-1,-4 0-1,-6 3-1,-3 4-3,-13-4-2,-2 11-7,-12-8-13,0 0-4,-13 9 0</inkml:trace>
  <inkml:trace contextRef="#ctx0" brushRef="#br1" timeOffset="1.42862E6">10256 14489 17,'-10'1'28,"10"-1"-17,0 0 1,0 0 0,17-2 1,-17 2-3,24-2-1,-10-3-2,11 6-2,-2-6 0,8 5-2,-1-5 0,7 5 0,-3-3-1,1 4 0,-6-2-1,-2 2-1,-6 0 1,-1 0-1,-5 0-2,-15-1-1,21-1-5,-21 1-22,0 0-3,6-13 0,-6 13 0</inkml:trace>
  <inkml:trace contextRef="#ctx0" brushRef="#br1" timeOffset="1.42948E6">11424 14017 23,'3'-11'29,"-3"11"-6,11-15-8,-17 1-3,6 14-1,-9-15-3,9 15-1,-18-12-2,18 12-2,-25-4 0,10 10-2,-3 2-1,0 5 0,-3 2 1,1 4-2,1 4 1,-2 4 0,1-1 0,2 3 1,3 2-1,3 3 1,5-2-1,4 0 1,4 0 0,8-4-1,4-1 1,8-5 0,4-5 0,5-4-1,4-6 1,4-6-1,0-8 1,0-3-1,1-10 0,-3-4 0,-1-6 0,-1-5 0,-5-4 0,-5-3 0,-6-4 1,-6-2-1,-6-1 1,-7 3 0,-11 4-1,-4 1 0,-6 8-1,-4 5 1,-3 12-2,-5 4 0,3 14-3,-4 0-3,11 20-11,-9-5-14,8 9-1,2 1 2</inkml:trace>
  <inkml:trace contextRef="#ctx0" brushRef="#br1" timeOffset="1.42982E6">11877 14136 43,'3'13'34,"-3"-13"1,0 0-2,0 0-29,0 0-2,0 0 0,0 0-2,0 0-1,0 0-1,0 0-3,0 0-10,7-10-18,-7 10-1,-2-12 0</inkml:trace>
  <inkml:trace contextRef="#ctx0" brushRef="#br1" timeOffset="1.43025E6">12338 13812 21,'0'0'28,"15"3"0,-15-3 2,6 19-26,1 6-1,-6 3 1,5 15 1,-10-1-1,5 9 1,-5 0-1,1 6-1,-2-7-1,0 3-1,-1-9 0,1-2 1,1-9-1,2-5 0,0-8-1,1-6-1,2-2-1,-1-12-2,0 0-7,0 0-21,10-10-2,-8-4 0</inkml:trace>
  <inkml:trace contextRef="#ctx0" brushRef="#br1" timeOffset="1.5042E6">7263 14853 26,'-11'-7'27,"11"7"-16,0 0-2,-4-18 0,4 18-2,6-18-2,2 7-1,-4-2 0,7 0-1,-3-3 1,2 3 0,0-1-1,1 4 1,-2 0-2,-9 10 1,20-12-2,-20 12 2,19-5-2,-9 5-1,-10 0 1,19 2-1,-19-2 1,17 5-1,-17-5 0,15 14-1,-15-14 1,10 20-1,-7-8 1,-2 3-1,-2 2 2,-2 1-2,-2 0 2,-3 3 0,-4 1-1,-1 2 2,-3 1-1,1 1 0,-4 1 0,2 0 0,-3-1 0,4-1 0,1-2-1,4-2 1,0-5-1,4-2 0,3-3 0,4-11 0,-2 13-1,2-13 1,0 0-1,0 0 0,15-5 0,-15 5 0,18-10 1,-5 5-1,2 2 0,2 1 1,4 2 0,1 2 0,3 4 0,1 0 0,2 2 0,-1-1 0,4 1-1,-3-5 0,6 2-3,-7-13-8,4 3-20,-4-4-1,-3-6 1</inkml:trace>
  <inkml:trace contextRef="#ctx0" brushRef="#br1" timeOffset="1.50465E6">7697 14840 27,'0'0'31,"0"0"1,8-20-24,10 17-1,-5-6 0,11 4-1,-3-4-1,6 3-2,4-2-1,1 0 0,-3 1-1,3-1 0,-4 2 0,1 0 0,-4 3 0,-2 3 0,-7 3 1,-2 8-1,-4 1 1,-4 9-1,-2 3 1,-3 7 1,-4 3-1,0 3 1,-3 2-1,0 3 0,-2-4-1,2-2 1,-1-4-1,2-6-1,1-4-2,0-10-3,7 0-7,-3-12-22,1-14-2,1-3 0</inkml:trace>
  <inkml:trace contextRef="#ctx0" brushRef="#br1" timeOffset="1.50488E6">8294 14946 41,'11'9'35,"-11"-9"1,0 0-1,0 0-34,0 0-2,0 0-1,0 0-4,21 0-26,-21 0-3,15-3 0,-15 3 0</inkml:trace>
  <inkml:trace contextRef="#ctx0" brushRef="#br1" timeOffset="1.5056E6">9115 14823 12,'22'-5'30,"-7"-4"0,-1 2 3,4 1-28,-18 6-1,16-14 1,-16 14-1,6-12 0,-6 12-1,-11-10-1,-2 5-1,-3 1 0,-4 1-1,-3 0-1,-2 1 1,-4 2 0,-1 2 0,-3 4 0,2 1 1,0 5-1,1 1 0,2 6 1,2 3-1,5 2 1,4 1 0,6 4 0,4-2 0,7 1 0,2-2 0,8-2 1,4-3-1,6-3 0,4-4 0,3-2 0,3-8-1,4-3 0,1-4 0,-1-6 0,0-6-1,-4-5 1,-2-4-1,-5-4 0,-2 2 1,-6-3-1,-4 2 1,-1 5-1,-5 4 1,-1 4 0,-4 14 0,3-10 0,-3 10 1,-2 11-1,1 2 1,0 4-1,-2 5 1,3 5-1,-1 2 1,3 5 0,0 2-1,2 3 2,1 1-1,2 1 0,0-3 0,1-2 0,1-4 0,0-6 0,0-5-3,-4-9-1,8 2-16,-13-14-16,12-5-1,-11-8 0</inkml:trace>
  <inkml:trace contextRef="#ctx0" brushRef="#br1" timeOffset="1.50673E6">10307 14808 0,'0'0'13,"0"0"-2,7-11-3,-7 11-1,0 0-1,0 0 2,6 12-1,-6-12 1,3 27 0,-4-9 1,7 7-2,-5-3-2,5 7 0,-4-4-2,4 2 0,-4-5 0,2-4-2,-2-2-1,-2-4-4,6 4-10,-6-16-15,-2 11-2,2-11 1</inkml:trace>
  <inkml:trace contextRef="#ctx0" brushRef="#br1" timeOffset="1.50699E6">10155 15013 15,'0'0'31,"3"-11"1,-3 11 1,15-23-28,7 13 0,0-6 0,13 2-1,0-4-1,7 3-2,0 1-1,-2 1-1,3 7-4,-11-5-7,5 7-19,-8 3-3,-9 1 1</inkml:trace>
  <inkml:trace contextRef="#ctx0" brushRef="#br1" timeOffset="1.51737E6">10263 15165 6,'0'0'7,"0"0"-1,0 0-3,0 0 0,13-10-1,-13 10-1,0 0-1,13-3 1,-13 3 0,11-3 0,-11 3 1,16-4-1,-16 4 1,19-2-1,-9 1 0,1 0 0,0 0 0,1 0-1,-12 1 0,21 0 0,-11 1 0,1 0 0,-1 0 0,1 0 0,-11-1 0,18 4 1,-7-3-1,-11-1 0,17 2 0,-17-2 0,13 1 0,-13-1 0,0 0 0,12 1 0,-12-1 0,0 0 0,0 0 0,0 0 0,0 0 1,11 2-1,-11-2 0,0 0 1,0 0-1,0 0 0,0 0 0,-12 2 1,12-2-1,0 0 0,-10 3 0,10-3 0,-11 3 0,11-3 1,-12 3-1,12-3 1,-17 4-1,17-4 1,-15 1 0,15-1 0,-15 2 0,15-2-1,-18 0 1,18 0 0,-20 0-1,10 1 0,-4-1 1,1 1-1,-2 0 0,2 2 0,-1-2 0,0 1 0,0 0 0,1 1 1,-2-1-1,2 0 1,-2 1-1,2-1 1,-1 0 0,0-1 0,3 1-1,-2-1 0,13-1-2,-19 1-5,19-1-9,0 0-7</inkml:trace>
  <inkml:trace contextRef="#ctx0" brushRef="#br1" timeOffset="1.5188E6">11278 14942 2,'-16'-19'21,"16"19"-13,-17-10-2,17 10-2,-15-6-2,15 6-2,-16 3 1,16-3-1,-18 13 1,7 0 1,1 2 1,-4 1 1,2 6 1,-2 0-1,5 4 1,-4-1 0,8 7 0,-5-6-2,8 4-1,1-1 0,4-3 0,3 0-2,3-2 1,4-3-1,7-2 1,3-4-1,4-3 0,4-5 0,3-4 0,0-4 0,2-4 0,-3-5 0,-3-4-1,-4-3 1,-1-3 0,-7-3 0,-2-3 0,-4-2 1,-3-2 0,-3-2 0,-1 1 0,-5 0 1,-3 1-1,-4 1 0,-3 6 0,-3 2 0,-3 7-1,-4 5 0,-3 4 0,-1 6-1,-5 2-3,6 9-8,-7 1-13,2-1-3,7 5 0</inkml:trace>
  <inkml:trace contextRef="#ctx0" brushRef="#br1" timeOffset="1.51916E6">11865 15265 14,'-15'2'30,"5"0"0,-3-4-1,0 0-30,13 2-8,-12-5-18,12 5-2,0 0 1</inkml:trace>
  <inkml:trace contextRef="#ctx0" brushRef="#br1" timeOffset="1.51982E6">12110 14865 17,'0'0'7,"15"-8"-3,-15 8 0,14-7-3,-14 7 0,16-8 0,-16 8 0,17-8 2,-17 8 1,14-5 1,-14 5 1,11 0 0,-11 0 2,0 0 0,3 13-1,2 0 1,-8-2-2,6 10-1,-6 1-1,6 6 0,-6 1-1,4 4 0,-3 2-1,2 1 1,-2-1-2,0 1 1,-2-3-1,1 0 0,-3-3 0,1-3 0,-1-3-1,1-2 1,1-3-3,-3-7 0,6 1-3,1-13-5,-9 12-8,9-12-14,-18 0 1</inkml:trace>
  <inkml:trace contextRef="#ctx0" brushRef="#br1" timeOffset="1.5741E6">7453 15523 7,'-6'-15'12,"6"15"-3,0 0 0,0-18-1,0 18-1,5-11-1,-5 11-1,8-13 0,-8 13 0,10-12-1,-10 12-1,14-8 0,-14 8 0,16-5-1,-4 2 0,-12 3-1,20-2-1,-6 0 1,-1 1-1,1-2 0,0 2 0,-1 0 0,-1 1 0,-2 1 1,0 1-1,-10-2 0,13 12 0,-13-12 1,7 16-3,-7-16 3,5 17-3,-5-17 2,0 15-1,0-15 1,-3 15 0,3-15 0,-12 19 1,2-9-1,-1 3 1,-1 0 0,-1-1 0,0 1-1,2 0 1,0-1-1,0 0 1,-3-1-1,4 1 0,-3-1 0,0 1 1,-1 1-1,-3-2 0,2 3 0,0-2 0,2-2 0,0-1 1,3-1-1,10-8 0,-14 11 0,14-11 0,0 0 0,0 0 0,0 0 0,0 0 1,11-5-1,-1 0-1,3 2 1,2-1 0,0 2 0,3 0-1,1 0 1,-2-1 0,2 3 0,-2 0 0,-1 1-1,1 1 0,2 1-1,-6-4-3,7 5-4,-10-6-6,5 2-11,-1 0-1</inkml:trace>
  <inkml:trace contextRef="#ctx0" brushRef="#br1" timeOffset="1.57471E6">7754 15481 3,'0'0'18,"0"0"-17,19 9 1,-7-6 1,5 0 2,0-5 1,8 3 1,-4-6 0,6 4-1,-4-5 1,4 4-1,-4-4-2,2 3-2,-5-1-1,-3 1-1,-2 1 1,-1 0-1,-2 1 1,-12 1 0,15 6 0,-15-6-1,7 17 3,-7-3-2,-1 1 1,-3 5-1,-1 1 1,-2 4-1,-3 0 1,1 1 1,-3 0-2,2-2 2,-2-2-2,4 0 0,-1-5 0,2-3-2,5 0-5,2-14-13,0 0-9,0 0-1</inkml:trace>
  <inkml:trace contextRef="#ctx0" brushRef="#br1" timeOffset="1.57493E6">8285 15601 23,'0'0'32,"0"0"0,10 9-3,-10-9-31,0 0-6,0 0-7,0 0-8,0 0-6,0 0-1</inkml:trace>
  <inkml:trace contextRef="#ctx0" brushRef="#br1" timeOffset="1.57632E6">9127 15496 21,'0'0'27,"11"-16"-14,0 14-3,-11 2 1,8-12-2,-12 2-2,4 10 0,-11-12-2,-1 9-1,-9-3-1,-1 5-1,-7-3 0,-3 7-2,-5 2 2,1 3-3,-1 4 2,1 1-1,2 0 1,4 4-2,4-2 1,6 0-1,6-2 1,6 0 0,7-1 0,7-1 0,7 0 0,10-2 0,9 2 0,5 2 0,6 1 0,2 2-1,3 2 1,-4 1 0,-4 2-1,-7-1 1,-11 2 0,-7-3-1,-11-1 1,-6-2 1,-7-3-1,-6-3 1,-4-4-1,2-4 1,-5-5 0,2-3-1,1-8 1,2-4-1,2-6 1,3-2-1,5-1 1,6-1-1,7-1 0,6 3 0,6 3 0,5 3 0,6 3 1,3 2-1,0 1 0,-2 2 0,-1 2 1,-5 1-1,-4 2 0,-5 1-1,-4 3 0,-11 3 0,0 0-5,2-13-5,-2 13-20,0 0 0,0 0-2</inkml:trace>
  <inkml:trace contextRef="#ctx0" brushRef="#br1" timeOffset="1.57718E6">10257 15298 13,'11'0'9,"-11"0"0,0 0 0,10 15-2,-4-3 0,-1 3 0,0 5-1,0 1-2,0 1-1,-1 2 0,0 1-3,-2-1 1,0-1-3,1-1 1,-3-3-6,2-1-8,0 1-11,-2-19 0</inkml:trace>
  <inkml:trace contextRef="#ctx0" brushRef="#br1" timeOffset="1.5775E6">10092 15498 3,'0'0'23,"8"-10"-14,-8 10-1,16-8 0,1 6-1,-2-4-2,9 2 1,-5-3-2,8 4 1,-3-3-1,5 3-1,-1-3-1,1 1-1,1 0-2,0-1-1,4 2-4,-8-1-4,2 1-8,-5 6-8</inkml:trace>
  <inkml:trace contextRef="#ctx0" brushRef="#br1" timeOffset="1.57797E6">9994 15823 2,'0'0'20,"21"-1"-13,-5 2-2,4-3 1,7 0-1,-1-5 0,8 2 0,0-5 0,5 3 0,-3-3 0,4 4-2,-1-2-2,-2 3 0,0 2-1,-4 0 0,-2 3-1,-6-2-2,-1 6-4,-7-4-11,-6-5-8</inkml:trace>
  <inkml:trace contextRef="#ctx0" brushRef="#br1" timeOffset="1.57886E6">11186 15596 13,'0'0'14,"-12"-16"0,12 16-4,-17-8 0,17 8-3,-23-3-1,11 6-2,-7-1-1,3 4-1,-4 2 1,3 4 0,-3 2-1,4 4 1,-2 2-1,6 3 0,-2 2 0,5 0-1,0 1 0,5-1-1,4-2 0,3-2 0,5-4 0,5-2 0,7-3 0,2-3 0,7-2-1,0-6-2,7-2-1,-4-7-2,6 0 0,-8-11-1,6 2 1,-9-9 1,0-1 3,-5-3 2,-6-2 2,-2 3 2,-11-3 2,1 7-1,-15-5 2,1 11-1,-12-6-1,-2 6 0,-9 2-2,3 4 0,-5 4-1,4 4-2,2 8-4,-1-3-11,7 5-16,11 9 0</inkml:trace>
  <inkml:trace contextRef="#ctx0" brushRef="#br1" timeOffset="1.57914E6">11637 15706 20,'0'0'12,"0"0"-10,0 0-27</inkml:trace>
  <inkml:trace contextRef="#ctx0" brushRef="#br1" timeOffset="1.57956E6">12147 15472 23,'0'0'27,"0"0"0,0 0-23,-13 12-2,13-12 2,-16 28-1,3-12 2,5 10-1,-8-3 1,8 7-1,-6 0 0,7 2 0,0-1-1,4-1-1,1-1-1,2-4-1,1-2-2,-2-8-1,6 3-2,-5-18-5,2 12-13,-2-12-7,0 0-2</inkml:trace>
  <inkml:trace contextRef="#ctx0" brushRef="#br1" timeOffset="1.58814E6">19468 11008 21,'0'0'22,"10"-8"-8,-10 8-2,0 0-2,11-11 0,-11 11-3,12 7 0,-3 5-1,-4-2-3,5 9 1,-3 0-2,1 9 1,-3 2-2,1 8 1,-1 5 0,1 7 1,-4 6 0,3 5 1,-4 1-1,3 4 0,-1 0 0,1-1-2,0-6 1,0-6-2,1-8 0,-1-8-4,3-5-1,-7-14-13,3-7-14,-3-11 0,0 0-1</inkml:trace>
  <inkml:trace contextRef="#ctx0" brushRef="#br1" timeOffset="1.58894E6">19850 11296 19,'0'0'27,"-9"-18"0,9 18-4,-5-12-17,5 12-1,0 0 0,-13-9-1,13 9-1,-4 15 0,4 0-1,-2 5 0,2 4-1,-3 8-1,2 5 2,-2 5 0,1 4 0,-1 0 1,3 3 2,-1 1-2,5 2-2,0-6 2,6 1-2,1-3 1,5-1-2,4-4 1,3-2-3,3-7 3,3-5-1,3-5 0,1-10 0,7-5 0,-1-11-1,5-7 0,-2-7-2,1-7 1,-5-10 0,-2-4 1,-7-5 1,-10-6 0,-6-3 3,-14-6-1,-6 0 3,-13-5 0,-2 11 1,-14-1-2,2 8 1,-10 6-2,0 11-1,-4 10 0,2 10-2,1 11-1,3 5-1,10 10-2,-3-3-9,16 12-21,3-3-1,9 2-2,5-3 2</inkml:trace>
  <inkml:trace contextRef="#ctx0" brushRef="#br1" timeOffset="1.58989E6">20655 11281 7,'0'0'26,"0"0"0,3-10-2,-3 10-13,0 0-3,0 0 0,0 0-3,0 0 1,2 18-2,0 3 1,-4 2-1,3 11-1,-3 1-1,2 9 1,-5 0 0,5 4 1,-6-3-1,4 3 2,-5-3-1,4 1-2,-3-4 0,0 0-1,1-4 0,1-1-2,0-4 0,0-5-4,4-5 0,0-23-6,0 12-21,0-12-2,1-15 0,-1 0 0</inkml:trace>
  <inkml:trace contextRef="#ctx0" brushRef="#br1" timeOffset="1.59045E6">20285 11349 34,'-14'-4'31,"14"4"1,-15-3-3,15 3-23,0 0-2,0 0 0,15-7-1,-3 4-1,9 3 0,2-3-1,10 1 1,4 0-1,7 0 0,3-3 0,7 1-1,5-1 0,-1-1-1,2 0 0,-4-1 0,-3 3 0,-6-3-1,-5 3 1,-8 0-1,-5 2-1,-7-2 1,-2 3-3,-7-5-2,3 8-7,-16-2-11,13-8-7,-13 8 2</inkml:trace>
  <inkml:trace contextRef="#ctx0" brushRef="#br1" timeOffset="1.59125E6">21772 11546 22,'10'-9'27,"-10"9"-1,20-11 1,-6 4-25,1-1 0,4 2 0,1-3 2,6 3-2,-2-2 0,3-1-6,1 2-15,2 3-8,-8-4-1,4 7 0</inkml:trace>
  <inkml:trace contextRef="#ctx0" brushRef="#br1" timeOffset="1.59154E6">21729 11715 41,'-10'7'33,"10"-7"-1,0 10 1,0-10-29,22 4-1,-5-4 0,9 0-1,0-3-1,4 1-1,4 1-1,-1-6-7,6 7-9,-7-4-14,1 0-1,-1 2-2</inkml:trace>
  <inkml:trace contextRef="#ctx0" brushRef="#br1" timeOffset="1.59509E6">19140 12865 22,'0'0'25,"-10"-2"0,10 2-17,-2-10-2,2 10-1,0-15-1,2 5-1,-2 10 0,4-20 1,-4 20 0,7-23-1,0 13 0,-3-5 0,3 1-2,0-4 1,2 3-2,1-3 1,2 2 0,2-3 0,1 3-1,2 0 1,2 1 0,-2 1 0,5 0 0,-1 3-1,1 1 1,-1 3-1,1 1 1,-4 4-1,2 3 1,-4 1 1,-2 7-1,-3-1 1,-1 4-1,-4 1 1,-2 3-1,-1 0 0,-1 2 1,-3 3-1,0 2 0,-3 2-1,0 5 2,-5-1-1,1 4 1,-2 0-1,-3 0 0,-2 0 1,1 0-1,-2-4 0,1 2 1,-2-1-2,0 0 2,0-3-2,1-1 0,0-3 1,-1-2-1,2-4 0,4-3 0,0-5 0,11-9-1,-10 7 1,10-7 0,0 0-1,7-18 0,3 7-1,1-2 1,5 2-1,0 0 2,5 4-2,-1 2 1,3 5 0,-1 4 1,1 5-1,0 1 0,-1 4 1,-1 0-1,1-1 1,-2-3-3,2 4-4,-8-12-19,5-3-7,0-6 1,-2-7 0</inkml:trace>
  <inkml:trace contextRef="#ctx0" brushRef="#br1" timeOffset="1.59574E6">19734 12627 25,'-11'3'30,"11"-3"1,0 0 0,-13 0-23,13 0-2,0 0-1,23 2-1,-10-5 0,7 3-1,2-3 0,5 2 0,2-4-1,6-1-1,-2 1-1,1-1 1,0 0-1,-2 1 0,-3 2 0,-3 2 0,-3 3 0,-5 4 1,-2 2-1,-4 5 1,-2 3 0,-4 4 0,-2 5 1,-2 7 0,-4 4-1,-2 8 3,-1 2-3,-2 6 2,-3-2-2,4 0 1,-1-5-1,2-6-1,4-5-1,0-14-1,2-2-2,-1-18-5,0 0-8,0 0-17,8-13-1,-10-3-1,2 0 2</inkml:trace>
  <inkml:trace contextRef="#ctx0" brushRef="#br1" timeOffset="1.59616E6">20486 12823 72,'4'12'40,"-4"-12"-1,0 0 0,17 9-37,-17-9-1,20 4-3,-8-6-4,9 11-11,-10-12-19,4 6-1,-15-3-2,0 0 2</inkml:trace>
  <inkml:trace contextRef="#ctx0" brushRef="#br1" timeOffset="1.64297E6">21361 12564 5,'11'-4'9,"-11"4"0,16-9 0,-16 9 0,7-13 0,-7 13 0,-2-16-1,2 16 1,-11-20-2,11 20 2,-20-19-3,9 12 0,-6-3-2,2 3 0,-4 1-2,1 1-1,-3 2 1,0 2-1,-2 1 0,0 2-1,-3 3 1,3 1 0,-3 3-1,-1 2 1,1 4 0,-1 5-2,0-2 1,-1 4 0,4 0 0,1 2-1,3-1 0,4 1 0,2-2 1,6-1 0,3 0-1,5 0 1,4-1-1,0-2 1,8-2-1,-1-1 0,6-3 0,0 1 0,3-2 1,1-2-1,1-1 1,0 0 0,-2 0 0,2-3 0,-1 2 0,1-3 0,-2 4 0,1-1 0,-1 3 0,-2-1 0,-1 3-1,-1 2 1,-5 1-1,-2 0 1,-2 1 0,-2 2 0,-5-2 0,-1 1 0,-3 1 0,-1 2 0,-4-2 0,-1 3 0,-2-1-1,-3-1 0,-1 3-1,-4-3 0,0-1 0,-4-3-1,0 0 2,-3-4-1,0-2 2,-2-2 0,0-5 1,1-1 0,-1-2 1,3-1-1,3-4 0,2 1 1,4-3-2,4 0 1,5-2-2,1-3 0,8 0 0,2-3 0,4 2 0,3-4 0,4 0 1,0-2 0,3-1 1,3-2 0,2-1 1,2-1 0,1-3-1,4 0 0,0-2 0,4 1 0,0 2-1,0-1 0,0 2 0,-6 1-1,0 0 1,-6 1-1,-4 1 1,-3 0 0,-3-2 1,-3 5 0,-4-3 1,3 1-1,-4 1 2,4 1-2,-5 0 1,1 2 0,0 0-1,-3 0 0,0 4-3,-6 0 0,1 1-1,-7 0-1,1 6-1,-9-3-3,4 8-9,-6-2-9,-2 1 1,5 4-1</inkml:trace>
  <inkml:trace contextRef="#ctx0" brushRef="#br1" timeOffset="1.64498E6">21877 12629 12,'0'0'17,"1"-27"-3,-1 13-18,0-1 3,0 0 0,0 0 1,-1-1 2,0 3 4,-1-2 2,1 5 2,-3-3-2,4 13 0,-4-15 0,4 15-1,0 0-1,0 0-2,-2 10 0,6 6 0,-5-1 0,5 10-1,-4-3 2,5 8-2,-4-4 0,3 4-2,-3-5 0,1 0-1,0 1-2,-3-9-4,6 7-6,-11-12-6,7 5-10,-4-3-1,-3-3 1</inkml:trace>
  <inkml:trace contextRef="#ctx0" brushRef="#br1" timeOffset="1.64532E6">21626 12687 28,'0'0'28,"0"0"2,0 0-2,0 0-25,0 0-1,17-6-1,2 3-2,6 0-1,4-1 0,7-1 1,2-1 0,5 2 0,0-2-1,0 3-1,-4-4-5,3 5-8,-5 1-9,-3-1 0,-2 3-1</inkml:trace>
  <inkml:trace contextRef="#ctx0" brushRef="#br1" timeOffset="1.6459E6">21543 13072 13,'0'0'21,"-5"-15"-8,5 15 0,8-10-2,5 9-1,-13 1-1,25-6-1,-9 1-1,9 6-1,-1-3-2,6 3-1,0-2-1,2 1-2,2 1-3,-3-4-5,6 6-8,-7-3-12,-1-1 2,0 2-2</inkml:trace>
  <inkml:trace contextRef="#ctx0" brushRef="#br1" timeOffset="1.64879E6">22772 12650 6,'10'-22'24,"-10"22"1,8-26-2,-3 12-19,-3 1-1,-1 3-1,-1-2-3,0 12-2,-2-16 1,2 16 0,-13-8 2,13 8 0,-21 1 1,9 1 2,-3 8 2,-4-3 0,3 8 0,-5-4-1,7 9 1,-4-3-2,5 5 0,-2 0-1,4 2-1,2 3 0,2 0 0,2 2-1,3-1 1,0 3 0,3-1 0,1 0-1,5-3 1,1 0 0,4-4 0,3-1-1,2-4 1,4-4-1,4-3-1,1-6 1,2-5-1,2-2 0,1-7-1,2-3-1,-2-6 1,3-3 0,-5-5 1,-2-2 1,-2-1 0,-6-2 2,-2 2 0,-10-2 1,-3 4 0,-8-2 0,-1 4 0,-5-1-1,-3 3-1,-5 1-1,1 2 0,-1 5-2,-4-2-1,3 10-7,-8-5-9,3 9-10,2 5 0,-1-1 0</inkml:trace>
  <inkml:trace contextRef="#ctx0" brushRef="#br1" timeOffset="1.64907E6">23250 12815 62,'7'10'29,"-7"-10"-24,0 0-4,0 0-37,15-1 2</inkml:trace>
  <inkml:trace contextRef="#ctx0" brushRef="#br1" timeOffset="1.65008E6">23522 12739 38,'-1'-12'29,"1"12"-1,4-15-3,-3 5-26,2-2 0,4 2-1,-2-3-2,-5 13 1,16-22 0,-7 11 2,2-2 1,-3 2 0,3-1 0,0 2 0,0-1 0,1 2 1,2 0-1,1 2 0,0 2 0,5 0 1,-1 1-1,1 1 0,2 2 0,-1-1 0,-1 2 0,-3 3 0,-2 0 1,-4 2 0,-11-5 0,15 17 0,-13-5 1,-1-1-1,-2 5 1,-4-2 0,3 6 0,-5-3-1,0 3 0,-3 0 0,-2 3 1,-4 2-2,0-1 2,-5 0-1,0 0 1,-5 1 0,4-1 1,-5-2 0,3 2 0,-3-5 0,5 3-1,-2-4 0,4 2 0,1-3-1,1-2-1,4-3 0,1-1-1,13-11 0,-13 15 1,13-15-1,0 0 0,0 0 0,20 5 1,-7-6-1,4 0 1,3 0 0,3-1 0,2 0 0,2 2 0,3-1 0,1 0 0,2-1-1,0-2 0,2 3 0,-2-3-2,1 2 0,-6-3-3,6 8-5,-13-10-10,3 7-8,-3 0-1,-4-1 1</inkml:trace>
  <inkml:trace contextRef="#ctx0" brushRef="#br1" timeOffset="1.65253E6">19781 14283 3,'-3'-15'6,"3"15"2,-1-12 0,1 12 1,0 0 1,-6-12 0,6 12-2,0 0-1,-2 16 1,2-16 0,-3 29-1,-1-9-1,9 13 1,-8-3 0,12 11 1,-8-4-3,7 7 0,-5-3-2,5 2-1,-3-1-1,1-3-2,0-3 2,-2-4-2,2-3 0,0-6-1,1-3-1,-4-7-2,5 0-2,-8-13-7,0 0-15,0 0-2,3-12 1</inkml:trace>
  <inkml:trace contextRef="#ctx0" brushRef="#br1" timeOffset="1.65298E6">19343 14376 19,'0'0'29,"-20"-8"-1,20 8-1,0 0-26,10-12 0,6 9-1,4-1-1,5-1-1,6-2 1,4 0 1,4-1 1,4-2 0,3-2 0,6 2 1,-1-4 0,6 1 1,-2-1-1,4 3 1,-3-2-2,4 3 1,-5-2-1,-2 4 0,-2 0-1,-4 1-1,-6 4-2,-7-4-3,0 9-5,-16-6-8,0 5-10,-6 1 1</inkml:trace>
  <inkml:trace contextRef="#ctx0" brushRef="#br1" timeOffset="1.65358E6">20429 14556 0,'0'0'26,"-21"-8"0,21 8-1,0 0-21,-11-6 1,11 6-2,0 0-3,0 0 1,16-7 0,-5 7 1,0-2-1,3 3 2,2-2-2,4 1 1,1 0-1,1-2-3,4 4-4,-2-6-7,3 5-6,0-1-7,-1-3 0</inkml:trace>
  <inkml:trace contextRef="#ctx0" brushRef="#br1" timeOffset="1.65403E6">20469 14633 20,'-11'7'30,"11"-7"-2,0 0 1,0 0-30,0 0-2,0 0-3,17-1-3,0 2-2,-4-6 2,9 3 1,-5-4 1,4 2 2,-1-3 0,0 3 3,4-3 1,0 1-3,-1 0-3,3-1-5</inkml:trace>
  <inkml:trace contextRef="#ctx0" brushRef="#br1" timeOffset="1.66286E6">20916 14298 9,'-16'6'27,"16"-6"0,-14 3 1,14-3-25,0 0-1,0 0 0,0 0-1,0 0-1,0 0 1,0 0 0,0 0 2,-13-15 0,13 15 0,-5-16 0,5 16 0,-3-21 0,3 9 0,0-6-1,5 3 0,0-3-1,5-1-1,2 0 0,3 0 0,4 0-1,3-1 1,2 3 0,1-2 0,0 4 0,1 1 0,-2 4 0,-1 2-1,-1 3 1,-1 2 0,2 5 0,1 4 0,0 1 0,-1 4 0,1 1 0,0 3 0,-2 1 0,0 4 0,-4 1 0,-2 0 1,-3 5-1,-3 0 1,-3 2-1,-1 3 1,-3 1 0,0 4 0,-4 1 0,-2 2 0,-1 0-1,-3 3 1,-1 0-1,-3 0 1,-2-1-1,-1 0-1,-2-3 2,-1 0-2,-3-2 2,2 0-1,-3-3 0,1 1 0,-2-4 1,1-2-1,-1-1 1,4-3-1,1-3 0,1-6 0,4-2-1,0-7 1,12-6-1,-15 0 0,15 0 0,-4-15-1,8 5 1,1-4 0,5 2 0,3-2 0,4 1 0,5 3 1,5 0 0,5 2-1,3 1 1,3 2 0,3 0 0,0 2 0,1-1 0,0 3 0,-6-1-1,-3-1 0,-1 5-2,-9-7-3,3 8-6,-13-8-9,3 3-9,-4 0 1</inkml:trace>
  <inkml:trace contextRef="#ctx0" brushRef="#br1" timeOffset="1.66319E6">21990 14582 50,'-13'17'36,"0"-4"-6,2-8-4,6 8-45,5-13-14,0 0 0,14-2-2</inkml:trace>
  <inkml:trace contextRef="#ctx0" brushRef="#br1" timeOffset="1.66387E6">21896 14149 29,'0'0'31,"-6"-10"-1,6 10-1,6-13-27,4 6-1,4 0-1,6 1 0,2-2-1,3 3 0,2-2 1,2 0 0,0 1 0,-2 0 0,2 3 1,-4 0 1,1 3-1,-3 2 0,0 3 1,-3 2-1,-2 5 0,-3 3-1,-2 3 1,-4 5-1,-2 4 1,-5 3 0,0 4 0,-6 6 0,2 2 1,-4 3-1,3 4 0,-3-1 0,2 2 0,1 0-1,-1 0-1,1-4 1,2-2-1,-2-5 0,3-2 0,2-3 0,0-6 0,1-2 0,3-5 1,1-1-2,0-6 0,5 3-5,-12-17-10,18 17-16,-7-12 3,1 0-2</inkml:trace>
  <inkml:trace contextRef="#ctx0" brushRef="#br1" timeOffset="1.66563E6">22969 14117 15,'0'0'27,"0"0"-1,0 0-2,0 0-21,-13 6 0,-1-4-2,-1 1 0,-5 3 0,-3 2 0,-6 1 1,-3 4 0,-5 1 0,1 3 0,-1 1 0,5 2 0,4 1-1,6 2 0,10 0-1,8 0 0,12 1-1,6-2 0,11 4 0,4-3-1,5 3 1,3-1 1,4 0 0,-1 1 0,0 0 1,-3 1 0,-4-1 0,-1 0 1,-9 1-2,-2 1 1,-8-3-1,-7 0 0,-7-2 0,-6-2-1,-7-4 1,-5-3-1,-4-5 1,-6-4 0,-4-4 1,2-4-1,-1-3 0,1-6 0,4-1 0,1-6 0,5-3 0,4-4 1,4-5-1,3-5 1,6-1-1,7-3 2,1-3-1,7 1 2,3 0-2,5 1-1,3 2 1,5 3-1,1 3 1,1 4-2,0 4 1,-2 3-1,0 5-1,-6 2-2,0 10-6,-21 5-15,19-12-4,-19 12 0</inkml:trace>
  <inkml:trace contextRef="#ctx0" brushRef="#br1" timeOffset="1.6661E6">23375 14243 21,'0'0'30,"-14"3"-1,14-3-2,0 0-21,-4 10-9,4-10 1,2 19 0,-1-4 0,1 4 2,1 4 2,-4 2 1,2 5 1,-6-4 0,6 4-1,-3-2-1,1-4-2,3 1-5,-7-11-9,9 2-14,-3-5-2,-1-11 1</inkml:trace>
  <inkml:trace contextRef="#ctx0" brushRef="#br1" timeOffset="1.66635E6">23285 14482 24,'-18'-16'28,"18"16"-2,0 0-12,-8-16-8,8 16-1,19-7-5,-4 3-1,3 0 0,3-1 0,4 3 1,-1-2 0,1 0 0,1-1-3,3 7-7,-5-1-16,-3-5 1,1 8-2</inkml:trace>
  <inkml:trace contextRef="#ctx0" brushRef="#br1" timeOffset="1.66698E6">23153 14811 10,'0'0'29,"0"0"1,0 0-1,0 0-23,0 0-4,15-6-1,-15 6-2,22 4 0,-9-3-1,3 2 0,-2-3-1,4 5-4,-7-6-6,7 5-4,-7-4-3,2 2-7</inkml:trace>
  <inkml:trace contextRef="#ctx0" brushRef="#br1" timeOffset="1.66797E6">23198 14791 1,'0'0'4,"12"5"1,-12-5 1,11 5 0,-11-5 0,15 4-1,-15-4-1,18 4-2,-18-4 0,18 3-2,-18-3 1,20 4 0,-10-3 0,1 0-1,0 1 1,0-1-1,1 2 1,0-1 0,1 0-1,-2 1 0,1-1 1,-2-1-3,2 1-2,-12-2-2,16 3-3,-16-3-2,0 0-2</inkml:trace>
  <inkml:trace contextRef="#ctx0" brushRef="#br1" timeOffset="1.66888E6">23893 14377 23,'-14'13'29,"0"6"0,-2-3-1,-5 3-25,7 4-3,1 0 0,2 5 0,-2 0-1,0 1 1,3 1 0,1 2 1,-1-3 0,5 4 0,-1-4 0,7 3 0,1-2 1,6 0-2,1-4 0,4-2 0,2-2-1,3-7 0,3-1-1,-2-10 0,3-2 0,-1-7 0,2-6 1,-3-4-1,1-4 1,-1-7 1,-3-2 0,0-4 1,-3-1 0,0-2 0,-5 1 0,1-2 1,-6 3-1,1 0 0,-6 4 1,0 3-1,-5 3 0,-2 4 0,-4 4-1,-2 5 1,-2 4 0,-2 5-1,-1 5-1,-5-1-6,9 10-13,-5-2-9,1 1 1,4 4-2</inkml:trace>
  <inkml:trace contextRef="#ctx0" brushRef="#br1" timeOffset="1.66913E6">24237 14705 45,'0'0'28,"-3"15"-25,3-15-3,0 0-32,-11 2-1</inkml:trace>
  <inkml:trace contextRef="#ctx0" brushRef="#br1" timeOffset="1.67072E6">24569 14542 19,'0'0'27,"-10"-5"1,10 5-8,0 0-15,0 0-1,0 0-3,0 0 0,0 0 1,-15 13 0,10-1 2,-5-2 0,4 8 0,-7-3 0,5 7 1,-4-2-2,3 7 0,-3-4-1,4 5 0,-3-2-1,7 2 0,0-2-1,5 1 0,2-3 0,3-1-1,6-1 0,2-4-1,6 1 0,-2-8 0,7 0 0,-1-7 0,2-2 0,2-6 1,0-3 0,0-4 1,-1-6 0,-2-1 0,-1-5 1,-3-2-1,1-3 1,-6-2 0,-4-1-1,-4 0 1,-4 0 0,-6 1 0,-3 3-1,-5 3 1,-10 3-1,-1 5 0,-5 4 0,-6 4 0,-2 7-1,-5 0-2,7 11-9,-10-2-17,8 3-1,3 0-1</inkml:trace>
  <inkml:trace contextRef="#ctx0" brushRef="#br1" timeOffset="1.67153E6">24947 14666 36,'-11'-3'32,"11"3"-5,-14-13-4,14 13-28,-3-19-3,3 19 0,8-23-1,-8 23-1,12-23 4,-4 13 5,4 0 6,-8 0 0,-4 10 2,12-15 0,-2 14 1,-10 1-2,17-5-1,-17 5-2,20 3-2,-7-1 0,0 2-1,0 3 1,-1 1-1,-1 2 0,-3 1 1,-3 2 0,-3 2 1,-4 1 0,-2 3 0,-5-1 0,1 4 0,-6-1 0,2 3-1,-4-2 0,2 2-1,-1-1 1,-1 1-1,1-2 0,-4 1 0,4-2 0,-2 0-1,-1-2 0,2 0 0,1-3 0,1 0 1,3-1-1,4-2 1,0-2-2,7-11 2,-4 15-1,4-15 0,0 0 1,13 10-1,-1-10 1,0-2 1,5 0 0,1-1-1,4-1 1,1 2 0,0-3-1,5 3 1,-1-2-1,-2 1 0,2 1-1,-3 1 1,-2-1 0,-3 0-2,2 6-7,-21-4-19,19-3-3,-19 3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8T20:20:25.142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2780 4820 48,'42'-9'31,"0"-3"0,2-1 0,5 2-29,6-3 0,7 4-1,5-3 0,4-2-1,7 0 0,3 0 0,6-1 0,-1 0-1,6 1 1,3-1 0,2 1 0,4 1 0,2-1 1,6 1-1,4-1 1,7 1 0,1-1 0,6 2 1,5-4-1,8 2 0,6-1 0,2 1 0,3-2-1,4 2 2,7 1-2,4 1 1,4 1 0,4 0 0,4 0 0,9 1 0,3 0 0,4-1-1,2-2 1,3 0-2,1 1 2,1-1-2,0 0 1,-4 1 0,2-1-1,2 2 1,2-1-1,3 2 1,5-3-1,3 2 1,8-1 0,4 1-1,3 1 1,-1 2 0,3 3 0,-1 1 1,-2 1-1,-1 2 0,-4 0 1,-3 0-1,0 1 0,2 0 0,1-2 1,-1-1-1,4 0 1,2-1-1,3-1 0,2 2 0,0 0 1,-3 0-1,1 1 0,0 2 0,0 2 0,-1 2-1,1 0 1,1 3-1,0 2 0,2 1 1,2 1-2,-5 2 1,0 2 0,-3 1-1,-3 1 1,-2 0 1,-3 1-1,-4 1 0,-1-1 1,-2 0 1,-1-1-1,-2 1 0,-1-2 1,0-3-1,0 2 1,0-2 0,1-2-1,1 0 0,1 1 1,0-2-1,-1-1 0,-4 1 0,-5 2 1,-3-1-2,-3 0 2,-6 2-2,-2-1 3,0 0-3,-3 0 2,1 0-1,1-1 0,1-1 1,-3 1-1,-4-1 1,-7-1-1,-6 0 1,-8-1-1,-6 0 1,-12 0-1,-8-2 0,-5 0 0,-4 0 0,1 0 0,-4 0-1,-2 1 1,-3-2 0,-2 0 0,-4-1 1,-11 0-2,-7-2 1,-13-1 0,-12-2-1,-9 0 0,-7-2 1,-1 1-2,-8-1-2,0 3 0,-8-6-2,2 9-2,-13-10-12,3 5-10,-9-4-1,-8-4 0</inkml:trace>
  <inkml:trace contextRef="#ctx0" brushRef="#br0" timeOffset="4820.5236">7510 917 22,'0'0'24,"0"0"-1,0 0 3,0 0-23,0 0-2,0 0 0,0 0 1,-25 52-1,25-52 1,-3 58-1,-50 4 1,63 28 0,-9 9 2,12 7-1,-10 4 0,10 10 1,-9-7-2,6 4 1,-4-19-1,-5 5 0,5-1-1,-5 13 1,4-2-1,-2 0-1,3 4 2,-3-1-1,2 4 1,-4 5-1,4 2 1,-3-5-1,1 4 0,-1-1-1,0 5 0,-2 2 1,3 4-1,1-2 1,-2 2-2,1 1 1,0 5 1,2 0-2,2-1 1,1-2 1,-1 3-3,2 3 2,2 2 0,2 3 2,1 0-2,0 4 2,-1 4-2,0 1 1,0-2 0,0 0 0,0 1 1,-2 0-3,0 1 1,-1 0 0,3 5 1,0 3-2,0 1 1,0 4 0,3 2-1,-3 6 0,4-1 2,-1 3-1,-2-1 0,-3 3 0,1 1 0,1 2 2,-3 0-1,2-2 0,-1 2 0,1-5-2,1 0 2,1-5-2,2-2 3,-2-7-4,3-2 1,-2-4 0,0 0 0,2-3 0,0-3 1,-1-2-1,-1 4-1,2 2 1,1 2 1,1 0-1,-2 1 0,-1 3 0,0-3-1,0-3 2,-2-6-1,0-5 1,-1-4-1,1-6 1,-2-10-1,5-4 0,-1-7-2,4-6-1,-3-14-6,12-3-19,-1-12-5,2-16 1</inkml:trace>
  <inkml:trace contextRef="#ctx0" brushRef="#br0" timeOffset="7129.3828">17261 924 12,'0'0'25,"0"0"1,0 0 0,0 0-20,0 0 1,0 0 1,-31 65-3,31-65-1,-44 55-1,37 28 2,11 15-3,-9 9 3,5 20-4,-10 5 1,7 11-1,-9-3 2,-2-11-2,3 0-1,-2 11 1,2 4 1,-5 5-1,6 4-1,-3 11 1,3 4-1,-1 3 1,3 2-1,0 2 1,1 5-2,2 2 1,0 5 0,-1 4 0,0 3-1,-1 7 2,-1 4-1,-2 5 3,-1 4-2,-1 4 2,-2 1-1,-1-3 1,2 3 1,-1-2-3,0-1 1,1-3-4,2 5 3,-1-4-2,-1 8 3,0 5-3,-2 2 0,-1 4 1,1 5 1,1 2 0,-1-3-1,2 8 1,1 1-1,0-1 0,2 3 2,1-1-5,-2-4 2,1 0-1,-1 1 2,1-9-2,1-2 0,1-4 2,-1-2-1,3-5 0,0 2 1,2-7-1,1-1 0,-1 2 0,2-1 0,-3-6 0,3-4-1,-1-2 1,1-7 1,0-8-1,2-5 0,0-16 0,1-10 0,3-12 0,-1-11 1,2-15-1,-1-14-1,3-8 0,0-9 0,4-4 0,-3-11-1,5-4 1,-4-8-2,7 3 0,-5-13-5,11 5-10,-9-18-13,5-6 1</inkml:trace>
  <inkml:trace contextRef="#ctx0" brushRef="#br0" timeOffset="8252.6116">8141 13781 3,'5'-15'11,"4"0"-24</inkml:trace>
  <inkml:trace contextRef="#ctx0" brushRef="#br0" timeOffset="8892.228">8298 13658 3,'-10'2'10,"10"-2"0,-12 12-2,7-2 0,5-10-1,-12 23 2,2-14-1,6 11 2,-7-7-1,7 11 0,-7-7-1,7 11-1,-4-4-2,7 10-1,-3-7 0,7 8-3,-3-4 2,4 4-3,2-2 1,1 4-1,-1-1 1,1 3 0,-4 3-1,3 5 0,-4 3 0,1 3 1,-2 2-1,1 1 1,-2 2-1,6-2 0,-3-2 0,3 2 0,1-5 0,1-1-1,3 0 2,0 2-2,3-3 1,-2 1 1,1 3-1,-1-1 0,1 2 0,0-1 0,-1-1 0,2-2 0,-3-2 0,3-3-1,0-1 1,0-4-1,1-2 1,0 1 0,0-1 0,0 2 0,4-1 0,-3-1 0,1 0 1,-2-1-1,0-2 0,-2-7-1,2 0-3,-7-13-4,5 5-13,-4-9-11,-9-11 0</inkml:trace>
  <inkml:trace contextRef="#ctx0" brushRef="#br0" timeOffset="10592.6716">3274 4801 15,'-26'-10'23,"6"9"-1,-4-2-13,-3-2-2,1 6-1,-3-1-1,0 6-1,-6 0-2,1 6 0,-6 1-1,-4 3 1,-4 0-1,-2 5 1,-6-4 2,-1 4 0,-8-6 0,2 5 2,-8-9-1,1 6 0,-10-8 0,3 3 0,-9-3-2,-1 1 0,-6-2-2,-3 1 1,-3 2-1,-2-1 0,-4 1 0,0 2 0,1-1 1,-3 2-1,4-2 1,2 1-3,6-2 3,6 1-3,7-3 2,3 0-2,6-2 0,9-1-2,10 3-2,0-8-6,14 10-10,-3-5-8,7 1-2,5-4 1</inkml:trace>
  <inkml:trace contextRef="#ctx0" brushRef="#br0" timeOffset="19453.6988">8744 2843 24,'2'-21'27,"0"5"2,-2-4-2,1 3-16,3 4-6,-3 3-4,-1 10 2,0 0-1,15 7-1,-13 10 0,2 15 2,-6 7 0,1 16 2,-7 5 0,4 14 1,-9 4-2,6 11 3,-7-5-1,7 3-3,-3-6 0,1-3-2,5-8-1,-2-10-2,6-7-1,-6-16-6,12 4-10,-8-18-13,5-4-3,-3-19 2,3 10 0</inkml:trace>
  <inkml:trace contextRef="#ctx0" brushRef="#br0" timeOffset="20093.3151">9318 2937 59,'-7'-14'33,"-1"4"-1,8 10-2,-22-4-28,9 10-3,-1 9 1,1 7-1,-3 7 0,0 9 0,-5 7 1,1 4 0,1 10 1,-1 1 0,4 4 2,2-2-2,8 0 0,4-4 1,9-4-1,7-8-1,8-8-2,7-7 1,5-10-1,8-6 0,1-10-1,7-8 1,-2-9 1,3-6-1,-2-7 2,0-6-1,-1-8 2,-2-7-1,-4-6 1,-1-5-1,-4-4 0,-1-1 0,-7-3-1,-4 2 1,-7 1-1,-5 4 0,-10 5 0,-8 8 2,-7 6-2,-10 8 2,-10 6-1,-8 8 0,-7 10-1,-4 5 1,-3 5 0,0 7-2,-1-2-3,16 13-13,2-3-10,11 4-2,12 1 1,8 0-2</inkml:trace>
  <inkml:trace contextRef="#ctx0" brushRef="#br0" timeOffset="26161.9288">10265 2943 54,'16'-9'31,"-16"9"0,12 5-2,-9 6-28,2 4-1,1 4 0,2 7 0,0 7-1,2 6 1,-2 5 0,-2 8 0,1 5-1,-3 3 1,0 2 0,-2 0 1,-2-2-1,1-2-1,0-8 0,-3-9-5,8-4-12,-7-15-11,-3-11-1,4-11-2</inkml:trace>
  <inkml:trace contextRef="#ctx0" brushRef="#br0" timeOffset="26536.3384">9785 3160 58,'-13'-14'32,"5"-1"-2,9 1 0,12-2-29,3 1-1,12 1 0,9-1 0,13 0 0,8-3 0,8-2 0,9 0 0,5 0 1,7-1-2,1 0 0,2-1 0,-1 0 1,-3 5-1,0 1-1,-7-1-2,2 7-4,-14-6-12,1 8-8,-3 0-3,-6 2 2</inkml:trace>
  <inkml:trace contextRef="#ctx0" brushRef="#br0" timeOffset="27550.3644">18052 3131 35,'8'19'28,"-4"6"0,-2 5-3,-1 5-24,-2 9-1,0 6 1,-1 4-1,-2 1 0,-2 3 1,-1-2-2,1-4 1,-5 0-1,3-4-1,-6-6-3,7 2-5,-8-12-7,5 1-9,2-5 0,-5-5-1</inkml:trace>
  <inkml:trace contextRef="#ctx0" brushRef="#br0" timeOffset="27909.1736">17477 3391 42,'8'-11'29,"9"0"1,10 3-2,9-2-25,12 2 0,10 0-1,12 0-1,4-1 0,6 3-1,8-5 1,4 3-1,5 1-2,-1-3-3,8 9-9,-8-5-14,4 2-1,-3 1 0,-4 2-1</inkml:trace>
  <inkml:trace contextRef="#ctx0" brushRef="#br0" timeOffset="31700.0708">3966 3939 0,'0'0'20,"29"11"0,-19-17-1,9-1-19,-2-2 0,-2-5-1,3-4 1,-2-3-1,1-7 0,2-7-1,1-4 0,-2-8 2,2-6 1,-3-7 2,1-6 3,-6-7 1,5 2 2,-12-10 1,3 3 0,-6-6 0,1 6-4,-6-2-1,0 6-3,-3 1-1,0 4-1,-1 8 0,-2 3 0,0 11-1,-1 4 1,-2 8 2,2 8-1,-3 7 1,13 20 0,-21-7 0,13 20 1,-1 6-1,5 11 1,0 3-1,4 11 0,0 2 1,4 8-1,2 4 0,5 5-1,0 2 0,7 6 1,-1 1-1,5 4 1,0 0-2,5 2 1,-1-5 0,4-3 0,-1-2 1,3-2-2,-1-4 2,1 0-2,-2-4 2,-1-1-2,0-6-1,-3-8-2,5-1-6,-10-18-20,7-8-3,-2-16-1,2-7 0</inkml:trace>
  <inkml:trace contextRef="#ctx0" brushRef="#br0" timeOffset="47784.0832">1511 6221 62,'5'-12'32,"-5"12"-1,0 0-1,0 0-28,0 0-2,0 0 0,2-11-2,-2 11-4,0 0-9,0 0-14,0 0-1,-3-17 0,1 6-1</inkml:trace>
  <inkml:trace contextRef="#ctx0" brushRef="#br0" timeOffset="48283.2957">2011 5783 37,'-10'21'30,"3"6"1,-4 2-3,-2 2-21,5 7-4,-6 4 2,4 4-3,-7 4-1,1 4-2,-3-1 1,-1 1 0,-1 0 0,1-3 1,3-5-1,3-5 0,4-8 0,4-5 1,5-8-1,5-3 0,4-6 1,5-3-1,5-2 0,2-3 0,7-3 0,4 0 0,4-3 0,4-2-1,2 0 1,1-2 0,1 0 0,-3-1 0,-3 1 0,-4 0-1,-2 3 0,-9-3-3,0 7-5,-12-5-14,2 0-5,-12 5 0,7-13 0</inkml:trace>
  <inkml:trace contextRef="#ctx0" brushRef="#br0" timeOffset="48564.1032">1983 6289 48,'0'0'27,"-8"15"1,9-2-1,2 4-25,1 2-2,2 5 2,2 2-2,2 3 0,-3-2 1,2 0 0,-2 0 0,3-2 1,-5-2-1,4 0-1,-3-2-1,-3-7-9,5 2-11,-3-4-7,-5-12 1,10 2-2</inkml:trace>
  <inkml:trace contextRef="#ctx0" brushRef="#br0" timeOffset="49172.5188">2642 5795 41,'0'0'29,"3"15"1,-8-3-2,2 9-25,-2 4-2,-4 9 1,-1 5-1,-4 5 2,-1 5-1,-6 1-1,4 4 0,-5-3 1,4 1 1,2-6-1,5-2 0,1-8-1,7-4 0,3-8 0,6-4-1,5-5-1,3-5 1,6-4 0,3-3-1,5-3 1,3-2 0,5-3 0,3-2 0,2-2 0,1-1-1,-1-1 1,1 0 0,-1-1 0,-5 0-3,-1 5-1,-9-8-6,4 9-8,-10-3-11,-4 1-1,-3-2 1</inkml:trace>
  <inkml:trace contextRef="#ctx0" brushRef="#br0" timeOffset="49468.9263">2736 6207 51,'-2'19'29,"4"5"0,-1 8-6,0-2-20,5 8 0,-3-1 0,6 5-1,-4-4-1,2 0 0,-1-4-1,0-2-1,1-4-8,-11-8-13,9-7-5,-5-13-3,0 0 2</inkml:trace>
  <inkml:trace contextRef="#ctx0" brushRef="#br0" timeOffset="49843.336">3777 5833 48,'3'16'31,"-3"3"1,-2 2-2,-1 3-27,1 6-2,-1 5 2,2 2-3,1 0 0,-1 1 0,0 2-1,0-4 0,2 3-2,-5-10-3,9 3-6,-11-13-7,6-3-9,0-5-1,0-11 0</inkml:trace>
  <inkml:trace contextRef="#ctx0" brushRef="#br0" timeOffset="50077.342">3679 6055 64,'16'-11'34,"8"-1"-3,4-1 0,9 2-28,4-1-3,4 2-1,5 3-4,-4-4-3,8 9-10,-11-3-11,4 1-4,-8 2 2,-2 0 0</inkml:trace>
  <inkml:trace contextRef="#ctx0" brushRef="#br0" timeOffset="50607.7555">3591 6599 40,'18'-4'28,"-4"3"1,1-4-1,3-3-21,9 5-4,2-6-1,7 4-2,4-3 1,1-2-3,3 3-2,-3-5-4,3 4-14,-4 0-7,-4-4 1,0 3-1</inkml:trace>
  <inkml:trace contextRef="#ctx0" brushRef="#br0" timeOffset="51278.5728">4585 5942 49,'-14'-9'29,"14"9"0,-27 0-2,7 5-27,3 4-2,0 5 2,-1 3-2,1 7 2,1 4-2,-2 5 3,6 3 0,0 4 0,5 4 0,2-1 0,7 0 1,2-4-2,7-1 1,1-6-1,6-3 1,5-7-1,0-6-1,4-5 0,-2-7 1,3-6-2,-1-10 0,-1-5 1,0-12-1,-3-4 1,-2-10 1,-3-4 1,1-2 0,-8-4 3,2 6-1,-9-3 2,-2 10 0,-9-2-4,-2 7 4,-7 2-6,-4 5 0,-1 6-4,-3 0-1,6 15-13,-1-4-10,0 11-2,7 4 1,3 6 2</inkml:trace>
  <inkml:trace contextRef="#ctx0" brushRef="#br0" timeOffset="51574.9804">5179 6195 74,'11'8'35,"-11"-8"-1,0 0-3,12 11-38,-12-11-14,0 0-12,0 0-2,-2-11 1,2 11 0</inkml:trace>
  <inkml:trace contextRef="#ctx0" brushRef="#br0" timeOffset="52198.9963">5658 5881 42,'-11'-2'29,"11"2"2,-21 11-2,9-3-23,1 10-7,-1 1 2,-2 8-2,3 3 3,-4 8-4,3 3 2,2 3-1,0 3 2,5 3 0,0-3 0,6-1 0,3-5 1,5-4-1,1-7-1,4-5 1,1-7 0,4-6-1,3-7 0,2-8 0,1-5 0,0-6 0,2-5 0,-2-7 0,1-4 1,-3-4-1,-5-7 1,-1-1-1,-6-5 1,-3-2 0,-5 0 0,-3 1 2,-6 2-3,-2 2 3,-5 4-3,-1 8 0,-5 4-1,0 8 1,-4 8-3,-4 1-2,4 16 0,-8-4-7,9 15-10,-5-2-7,6 3 0,5 0-1</inkml:trace>
  <inkml:trace contextRef="#ctx0" brushRef="#br0" timeOffset="52557.8056">6319 5603 53,'0'0'33,"14"21"-3,-12 2-1,-5 3-29,-1 8 0,-2 10 3,2 8-1,-3 3 2,2 7-2,-2 3 2,4 3-1,-2-4 1,4 0-1,-1-9-3,-2-9-6,9-3-23,-8-13-4,1-9 0,2-21-1</inkml:trace>
  <inkml:trace contextRef="#ctx0" brushRef="#br0" timeOffset="68891.4244">907 6142 35,'0'0'26,"0"0"0,-5-12-1,10 2-24,-2-4-1,3 0 0,6-4 0,1 0 0,5-1 0,2 1 1,2-1 1,4 2 1,2-2-2,4 1 2,-3 1-2,5 2 1,-4 6-2,1-1 1,-4 6-1,-2 6 1,-3 1-1,-3 6-1,-2 2 2,-3 6 0,-4-2 1,-1 8-1,-5-1 1,1 6-1,-6 2 1,-3 5 1,-4 6-2,-2 4 1,-5 0-1,-2 3 1,-3-1-1,-1-1 0,0-3 0,1-3 0,-2-6 0,3-2 0,-2-2 0,1-1 1,0-4-1,2 1 1,-2-5-1,4-3 0,2-2-1,1-3 0,13-13 1,-12 14-2,12-14 1,0 0 0,11 10 0,1-7 0,4 2 0,3 1 1,1 0-1,4-1 1,1 0-1,-1-4-1,5 3-2,-5-9-3,8 7-6,-8-9-11,6 2-7,2-1 0,0-3-1</inkml:trace>
  <inkml:trace contextRef="#ctx0" brushRef="#br0" timeOffset="191139.0625">9033 5212 2,'1'-11'3,"3"-1"4,-4-1 1,3 3 2,-4-1 0,1 11 0,3-15-1,-3 15 0,0 0-2,0 0-3,7 15-1,-4 2-2,0 7 3,-2 8-1,5 6 2,-1 7-1,-1 2 2,3 6-1,-3-5 1,4 5-1,-2-11-1,3 0-1,-2-8-4,-1-9-3,4-2-8,-6-10-16,-4-13-1,12 6 0</inkml:trace>
  <inkml:trace contextRef="#ctx0" brushRef="#br0" timeOffset="191497.8671">9709 5444 45,'0'0'32,"11"10"-4,-11-10-24,-1-11-19,1 11-20,12-16 0</inkml:trace>
  <inkml:trace contextRef="#ctx0" brushRef="#br0" timeOffset="192059.4743">10206 5112 16,'6'-15'26,"-6"15"-2,12-4 3,-2 7-21,-1 8-4,1 4 2,0 11-3,-3 2 3,4 11-1,-7 0 2,4 9-2,-8-2 2,6 5-3,-6-6 2,4-1-1,-4-6-2,1-4 1,0-5-3,-1-6-1,4 0-5,-7-10-7,9 2-14,-2-1-4,2-4 2</inkml:trace>
  <inkml:trace contextRef="#ctx0" brushRef="#br0" timeOffset="192621.0813">11284 5127 18,'6'-14'25,"-6"14"-1,0 0 2,10-10-25,-10 10 1,0 0 2,16 22 0,-15-10 1,5 10-2,-6-1 4,5 9-4,-8 0 3,7 4-5,-5 0 1,3 1-2,-2-3 1,1-5-2,0 0-1,-3-11-5,7 1-11,-5-17-12,0 0 1,0 0 0</inkml:trace>
  <inkml:trace contextRef="#ctx0" brushRef="#br0" timeOffset="192855.0842">11176 5339 46,'0'0'30,"0"0"1,0 0-1,25-5-28,0 3-2,3 0 1,2 0-1,2-2-1,-1 1 1,-2-1-2,-4-4-5,1 7-17,-7-4-6,-5-2-1,-1 4 1</inkml:trace>
  <inkml:trace contextRef="#ctx0" brushRef="#br0" timeOffset="193369.8909">11296 5890 13,'-12'-22'20,"12"22"-1,-3-15-12,5 5-1,2 0 0,0-1 1,6 5 2,-4-9 0,9 10-2,-6-10 1,12 8-3,-5-8 1,10 8-4,-3-7 2,7 7-3,0-2 1,3 2 0,-2-1-2,-1 0-1,1 2-3,-6-3-3,5 7-8,-8-3-15,-4-1 1,1 2-1</inkml:trace>
  <inkml:trace contextRef="#ctx0" brushRef="#br0" timeOffset="194508.7057">12278 5277 20,'0'0'23,"-22"7"1,11-2-16,2 10-2,-6 0 2,7 13 0,-6 0-2,7 10 1,-4-2-1,8 7-1,0-2-2,6 1 0,3-2-2,7-3 0,3-7 0,6-3 0,6-7 0,4-5 0,3-7-1,3-7 0,4-9 0,1-6 0,2-7 1,-1-6-2,-7-9 2,-4-7-2,-6-5 2,-8-5 0,-10-1 1,-10 3-1,-11 0 2,-5 7-1,-9 6 0,-4 9 0,-6 9 0,-1 8-1,-2 9-1,1 3-3,5 12-5,-5-5-14,11 9-9,5 1-1,7 0 0</inkml:trace>
  <inkml:trace contextRef="#ctx0" brushRef="#br0" timeOffset="194773.9091">13014 5489 56,'12'8'34,"-12"-8"-1,15 10-1,-15-10-31,0 0-1,0 0 0,0 0-2,0 0-3,0 0-10,0 0-16,0 0-2,3-16 1,1 5-1</inkml:trace>
  <inkml:trace contextRef="#ctx0" brushRef="#br0" timeOffset="195039.1125">13273 5189 58,'18'12'32,"-9"2"-3,1 3-1,0 12-29,-1 6 1,1 10 0,-3 6 2,-2 4 0,-5 1 1,2 1 0,-6-6-1,3 0 1,-2-6-2,1-10 0,4-2-6,-8-17-14,6 1-13,0-17 0,0 0 0,0 0-2</inkml:trace>
  <inkml:trace contextRef="#ctx0" brushRef="#br0" timeOffset="202667.6103">8290 5228 10,'0'0'10,"0"0"1,0 0 0,0 0 0,0 0-1,0 0-1,17-10-2,-17 10-1,12-12-2,-1 6-2,3-1 2,3 0-2,2 0 2,3 0-2,1 2 0,0 1-1,2 1 1,-1 1-1,0 3 0,-3 0 0,-2 4-2,-2 0 3,-2 3-3,-5 1 2,-2 1-1,-4 2 2,-2 2-3,-5-1 2,-2 4 1,-4 0-2,-3 0 1,-3 2 0,-2 0 0,-3 1 0,-2 1-1,-2-2 1,-2 1 0,2-3 0,-1-1 0,3-2-1,3-2 0,3-2 1,3-4-1,13-6 0,-14 8 1,14-8-1,0 0 0,12 1 0,0-2 0,4 0 0,3 0 0,3 1 0,1 0 0,0 3 0,1 2 0,-1 0 0,-2 3 0,-2 2 0,-1 1-1,-2 1 1,-2 2 0,0-2 0,-2 3 0,0 0 0,0 3 0,-1-1 0,-2 2 0,0 1 0,-4 2 0,-2 3 0,-1-2 2,-6 2-2,1-4 3,-5 1-3,0 0 4,-4-2-4,-2-3 4,-3-8-3,-5 3 1,-4-9-1,-5 1 0,-2-6 1,-3-6-2,-3 4-5,1-7-24,6-2-1,5 1-3,5-2 3</inkml:trace>
  <inkml:trace contextRef="#ctx0" brushRef="#br0" timeOffset="277401.4127">8310 6312 9,'0'0'24,"0"0"1,4-18 0,-4 18-14,4-15-3,2 5-1,9 4 0,-1-6-2,8 5 1,1-3-2,6 4-1,0-1 0,5 3-2,-3 0 0,-1 5 0,-4 3 0,-4 3-1,-5 3 0,-4 2 1,-5 4-1,-4 2 0,-5 1 0,-3 0 0,-5 0 1,-3 1-1,-4-1 0,-5-1 1,-5-1-1,0-1 1,-5-4-1,0 0 1,1-2 0,1-2-1,2-2 1,4 0-1,6-4 1,3 0 0,14-2-1,0 0 1,0 0-1,0 0 1,20-6-1,1 2 1,2-1-1,6 3 1,1 0-1,1 2 1,1 1-1,1 2 1,-2 2-1,-1 3 0,-2 3 1,-4 1-1,-4 4 0,0 0 1,-6 3 0,-3 2 0,-4-1 0,-2 1 1,-3 1-1,-4 0 0,-4-2 0,-5 2 0,-7-3-1,-4 0 0,-7-3 0,-3-2 1,-5-5-1,-4-5-2,1-2-1,-4-12-9,8 0-20,0-4 2,6-2-4,6-4 1</inkml:trace>
  <inkml:trace contextRef="#ctx0" brushRef="#br0" timeOffset="277791.4177">8853 6288 37,'0'0'26,"0"0"1,0 0-1,0 0-23,0 0-1,-3 23 1,1-6 0,2 9 1,-4-1 0,6 10 1,-5-3 0,5 8-1,-2-1 0,5 2 1,-3-5-1,4 1 0,-3-6 0,2-1-1,-3-7-1,2-5 0,-2-5-3,-2-13-1,1 10-5,-1-10-5,-1-13-15,-1-1-4,3 1-3,-2-4 1</inkml:trace>
  <inkml:trace contextRef="#ctx0" brushRef="#br0" timeOffset="278119.0219">9273 6566 63,'0'0'35,"0"0"-1,10 13 1,-10-13-28,0 0-3,0 0-1,0 0-2,0 0-2,0 0-6,0 0-27,0 0 0,0 0-1,11-8-1</inkml:trace>
  <inkml:trace contextRef="#ctx0" brushRef="#br0" timeOffset="278618.2283">9762 6289 28,'0'0'25,"2"11"0,-2-11 3,-5 19-22,8 2-1,-8-4 1,7 12 2,-9-5-1,10 9 1,-9-6-2,6 10 0,-5-6-1,4 4 0,-2-4-1,1 0 0,2-3-2,0-2 0,2-4-2,-2-8-1,2 1-4,-2-15-13,0 0-15,0 0 1,-8-13-3,1 1 2</inkml:trace>
  <inkml:trace contextRef="#ctx0" brushRef="#br0" timeOffset="279523.0399">10464 6320 16,'0'0'25,"-7"-13"1,7 13-13,0 0 0,0 0-1,0 0-2,0 0-1,12 19-2,-9-8-2,4 8-1,-5 1-1,4 4-1,-5 0 0,4 4 0,-4-3-1,1 2 1,-1-5-2,0-3 1,0-4-1,-1-3-1,5 0-5,-5-12-12,0 0-11,0 0-3,-10 2 2,10-2-1</inkml:trace>
  <inkml:trace contextRef="#ctx0" brushRef="#br0" timeOffset="279788.2433">10344 6481 46,'-14'-4'29,"14"4"0,-15-4-1,15 4-25,0 0-1,0 0-1,25-11 1,-6 8 0,7-1 0,2 0 0,3-1 0,1 0-2,2 0 1,1 1-2,-2-2 0,-1 5-3,-8-2-2,1 7-9,-12 0-14,-13-4-1,9 10 0,-9-10 1</inkml:trace>
  <inkml:trace contextRef="#ctx0" brushRef="#br0" timeOffset="280396.6508">10263 6845 31,'0'0'26,"14"9"3,-14-9-2,15-7-18,4 7-1,-1-8 0,11 5-1,-1-6-1,7 4-2,-2-4 0,4 2-3,-2-2 0,1-1 0,-2 2-2,-5 0 0,-3 0-1,-4-1-2,-1 6-4,-12-8-11,2 5-12,-11 6 1,10-9 0,-10 9 1</inkml:trace>
  <inkml:trace contextRef="#ctx0" brushRef="#br0" timeOffset="281317.0626">11423 6423 5,'0'0'20,"-15"-5"3,15 5 1,-19 5-16,3-5 0,2 8 1,-7-2-1,7 8 0,-9-4 0,8 7-2,-5 0-1,6 3 0,-1 4-2,6 4 2,1-1-2,7 4 2,1-1-3,7 0 2,1-1-2,7-3 0,1-6-1,6-4 0,1-6-1,4-4 0,2-8 1,3-4-1,1-6 0,2-3 0,2-2 0,0-2-1,0-2 1,-4-1-1,-1-1 0,-5 0 0,-5 1 0,-4-1 0,-10-1 0,-6-1 0,-6 1 1,-7 1-1,-5 2 2,-6 4-2,-6 2 2,-3 5-2,-3 5 1,-3 4-1,2 5-2,-4 0-7,12 4-19,2 1-3,6 0 2,8 1-2</inkml:trace>
  <inkml:trace contextRef="#ctx0" brushRef="#br0" timeOffset="281629.0669">11945 6559 59,'0'0'33,"-6"12"0,6-12-2,0 0-25,0 0-5,0 0-1,0 0-2,-10-4-4,10 4-14,0 0-11,0 0-1,10-15 0,-10 15 0</inkml:trace>
  <inkml:trace contextRef="#ctx0" brushRef="#br0" timeOffset="282019.0719">12292 6361 42,'17'-11'28,"-17"11"0,13-4-1,-13 4-23,11 6-1,-7 4 0,-3 1 1,1 9 0,-3 1 1,3 6 0,-5 2-1,4 8 0,-3-1-1,5 5 3,-3-1-3,6 2 1,-4-2-2,4 0 1,-1-3-2,3-6 1,-5-5-3,0-6-1,1-1-4,-4-19-18,0 0-9,-15-7 0,9-7-2,-4-5 1</inkml:trace>
  <inkml:trace contextRef="#ctx0" brushRef="#br0" timeOffset="365515.9958">8398 7363 7,'0'0'28,"0"0"1,0 0 2,0 0-14,-17-2-4,17 2-2,0 0-1,0 0-3,0 0-1,0 0 0,0 0-1,0 0-2,-6-12-1,6 12 1,0 0-2,14-14 0,-14 14 0,22-17-1,-8 8 0,3 4 1,3-1-1,1 2 0,-2 1 1,0 1-1,-2 2 0,-3 1 1,-2 2 0,-2 1-1,-10-4 1,13 13-1,-13-13 1,8 18-1,-8-18 1,8 20-1,-6-10 1,0 1-1,-5 0 1,0 2-1,-4-3 1,-4 3-1,-2 1 1,-4 1-1,0 0 0,0 0 0,-1-1 0,3-1 0,4-1 0,0-2 0,11-10 0,-10 18 0,10-18 0,1 11 0,-1-11 0,11 7 0,0-6 0,3-1 0,4 0 0,4-1 0,4 1 0,4 0 0,2 3 0,2 3 0,0 3 0,-1 3 0,-3 1 0,-3 2 1,-4 1-1,-4 2 0,-7 0 0,-2 0 1,-6 0-1,-3 2 1,-3 0-1,-5 0 1,-3 2-1,-4 0 1,-5-1-1,-4 0 0,-4-3 0,0-2 0,-3-4-1,-3-4 1,0-3-1,-3-9-2,0 0 1,-1-9-3,8 4-3,-7-16-13,15 8-13,5-7-1,12 0 0,7-5 1</inkml:trace>
  <inkml:trace contextRef="#ctx0" brushRef="#br0" timeOffset="365921.6007">8903 7354 57,'0'0'34,"-8"-12"0,8 12-1,0 0-25,-9-11-2,9 11-3,0 0 0,3 19-1,2-6 1,5 5-2,1 4 1,4 7-1,0 2 1,2 6 0,-2-1 0,0 3 0,-3 1-1,-2 2 1,-3-3-1,0-1 0,-2-6 0,-3-4-1,1-5 0,-2-7-2,3-2-3,-4-14-22,0 0-9,-14-10-1,10-1 0</inkml:trace>
  <inkml:trace contextRef="#ctx0" brushRef="#br0" timeOffset="366186.8044">9233 7659 76,'0'0'38,"0"0"-2,0 0 1,0 0-31,0 0-4,0 0-3,11 12-13,-11-12-22,0 0 0,14-16-1,-14 16-1</inkml:trace>
  <inkml:trace contextRef="#ctx0" brushRef="#br0" timeOffset="366717.2112">9562 7335 44,'0'0'31,"0"0"2,5-10-1,-5 10-23,0 0-1,18 16 0,-18-16 0,17 26-2,-10-9 0,8 11-2,-4 1 1,7 9-3,-3-2 1,3 6 0,-3-1-2,2 1 1,-5-3-1,2-2 0,-2-4-1,-1-5 0,-1-4-1,-5-8-2,6 1-5,-11-17-29,3 11 1,-3-11-3,-8-19 2</inkml:trace>
  <inkml:trace contextRef="#ctx0" brushRef="#br0" timeOffset="367450.4206">10430 7281 48,'0'0'31,"2"-18"3,-2 18-3,0 0-22,-4-15-3,4 15-1,0 0-2,0 0 0,2 12-1,1 1-1,2 3 0,3 5-1,-2 1 1,3 3-1,-3-1 2,3 3-3,-4-2 2,2-3-2,-2 2-2,-4-8-3,8 10-15,-7-11-11,1-2-3,-3-13 2,-2 11-1</inkml:trace>
  <inkml:trace contextRef="#ctx0" brushRef="#br0" timeOffset="367731.2242">10305 7435 54,'-15'-2'36,"15"2"0,0 0 0,1-16-20,13 14-8,-4-6-2,11 4-2,0-3-2,6 4 0,-2-2-1,3 3-1,-1 0 0,-1-1-2,2 4 0,-5-4-4,6 9-6,-15-7-22,9 4-2,-9-3-1,0 4 1</inkml:trace>
  <inkml:trace contextRef="#ctx0" brushRef="#br0" timeOffset="368121.2292">10355 7806 12,'0'0'29,"-3"13"1,3-13 2,0 0-12,17 14-7,-17-14-3,29 4-1,-12-9-1,15 7-1,1-5-3,8 2 0,0-4-2,3 3 0,-3-2-1,-3 3-1,-3 2-3,-12-6-7,5 7-23,-15-1-2,-2 1 0,-11-2 0</inkml:trace>
  <inkml:trace contextRef="#ctx0" brushRef="#br0" timeOffset="368963.6399">11383 7444 47,'12'-5'32,"-12"5"4,3-12-2,-12 1-24,9 11-3,-23-12 2,13 11-3,-8-2-1,4 6-1,-4 1-2,4 5-1,-4 4 0,2 4 0,0 4-1,0 2 0,0 3 1,3 4 0,2 0 0,4 2 1,6 0-1,6 0 0,8-1 0,9 0 1,5-2-2,8-2 1,5-4-1,2-5 1,2-4-1,2-6 0,-3-7 0,-2-4 0,-3-9 0,0-8 0,-7-7 0,-2-9 0,-6-7 0,-7-4-1,-7-1 1,-10-4 0,-11 2 0,-12 4 0,-8 6 0,-11 6 2,-7 7-2,-5 10-1,-3 8 1,2 5-2,6 8-3,1 0-4,18 12-28,0-1-1,16 7 0,5-7 2</inkml:trace>
  <inkml:trace contextRef="#ctx0" brushRef="#br0" timeOffset="369228.8434">12002 7570 73,'0'0'38,"0"0"-1,0 0 1,0 0-34,-1-11-2,1 11 0,-13-2-5,1-8-8,12 10-25,-10-3 0,10 3-2,-1-10 2</inkml:trace>
  <inkml:trace contextRef="#ctx0" brushRef="#br0" timeOffset="369525.2472">12268 7347 75,'10'-13'38,"-6"-2"-1,-4 15 0,13-20-32,-13 20 0,16 5-2,-5 8-1,-3 5 0,6 8-1,-5 5 1,4 8-2,-1 4 2,2 3-2,0 1 1,2 3 1,-1-3-1,-1-3 0,0-4 0,0-5-2,-1-5-2,-6-13-2,7 7-20,-14-24-14,3 13 0,-3-13-1,-12-16 1</inkml:trace>
  <inkml:trace contextRef="#ctx0" brushRef="#br0" timeOffset="470436.4559">8268 8285 20,'0'0'26,"0"0"-3,0 0-7,0 0-3,0-13 0,0 13-2,13-9-1,2 7-2,-2-8-3,9 4 0,1-6-2,8 6-1,-1-5 0,6 4 0,-3 0 0,0 4-1,-2 1 0,-5 3 0,-5 3 0,-2 4 0,-7 3-1,-2 3 1,-6 2 0,-1 1-1,-5 3 2,-2 0-1,-6 2-1,-1 1 1,-5-1 0,-4 0 0,-4-2 0,-2-2-1,0-2 1,0-2 0,4-3-1,4-4 1,4-3-1,14-4 0,-11 2 1,11-2-1,14-4-1,-1 0 1,4 2 0,3 0 0,1 1 0,2 3 0,-1 0 0,1 4 0,-1 2 0,-1 4 0,-3 1 0,0 2 0,-4 4 0,-4 0 1,-3 1-1,-5 1 0,-2 0 0,-2 1 1,-4-2-1,-2 1 1,-3 0-1,-3 0 1,-1-2-1,-5 1 0,-2-4 0,-3-1 1,-2-5-2,-3-3 1,0-3-1,-3-8-1,5-4-1,-2-10-5,13 5-5,-9-16-18,17 4-2,1-6-2,12 1 2</inkml:trace>
  <inkml:trace contextRef="#ctx0" brushRef="#br0" timeOffset="470873.2559">8753 8193 1,'8'12'27,"-8"-12"0,0 0 4,11 11-16,-11-11-2,20 14-1,-20-14-1,24 30-2,-16-9-2,9 11-2,-7 4-2,3 6 1,-4 2-2,1 5 3,-3-3-3,3 2 0,-6-4 0,0-1 1,-3-8-2,0-2 1,-1-6-2,0-2 1,0-7-1,1-4-2,5-3-1,-6-11-9,14 2-20,-14-2-3,19-13-1,-11-1 1</inkml:trace>
  <inkml:trace contextRef="#ctx0" brushRef="#br0" timeOffset="471122.8559">9186 8627 48,'0'0'32,"0"0"3,0 0-2,6 12-26,-6-12-2,0 0-1,0 0-3,0 0-7,5-10-24,-5 10-2,0 0-2,9-17-1</inkml:trace>
  <inkml:trace contextRef="#ctx0" brushRef="#br0" timeOffset="471715.6559">9852 8266 7,'0'0'25,"6"-12"3,-6 12-2,0 0-9,0 0-5,0 0-2,0 0-2,0 0-2,1 11-1,-5-1-1,4 10 0,-4 0 0,4 9-1,-5 3 0,4 8-1,-4 0 1,3 4 0,-3-1-1,2 1 0,-5-4 0,3-1 0,-4-7-1,2-1 0,-1-6 0,2-5 0,0-2-1,0-6 0,4 0-2,2-12-1,0 15-4,0-15-19,0 0-8,-1-12-2,1 12 2</inkml:trace>
  <inkml:trace contextRef="#ctx0" brushRef="#br0" timeOffset="472464.4559">10676 8195 9,'10'2'26,"-10"-2"-1,0 0 4,15 15-19,-15-15-2,5 25 0,-9-8 0,7 7-1,-9 2-1,6 4-1,-7 1-2,3 2 0,-2 0-1,2-2 0,-3-2-1,1-4 0,0-2-1,1-4 0,1-5-3,4-14-2,-5 17-7,5-17-8,0 0-10,-8-13 1,8 13 0</inkml:trace>
  <inkml:trace contextRef="#ctx0" brushRef="#br0" timeOffset="472776.4559">10493 8435 25,'-16'-8'23,"4"-1"-3,12 9-1,-19-14-3,19 14-2,0 0-3,0 0-2,-4-11-2,4 11-1,16-4-2,-1 5-1,2-4-1,8 3 1,2-2-2,7 0 0,2 0 0,3 1 0,-1 0-1,1 1 1,-6 1-1,-5-1 0,-5 2-1,-5 1 0,-4 1-1,-14-4-2,17 11-7,-17-11-20,0 0-1,0 0-2,-1 12 2</inkml:trace>
  <inkml:trace contextRef="#ctx0" brushRef="#br0" timeOffset="473197.6559">10366 8878 8,'-10'-13'24,"10"13"2,10-4-13,-10 4-1,13-8 2,-13 8 0,21-8-1,-21 8-2,30-7-4,-15 0-2,11 7-1,-2-6-1,6 5-1,-2-3-1,2 4 1,-2-2-2,-3 2 1,-2 0-1,-2 0 0,-3 1-2,-6-4-2,6 6-4,-18-3-20,25-10-3,-7 6-2,-1-2 1</inkml:trace>
  <inkml:trace contextRef="#ctx0" brushRef="#br0" timeOffset="474008.8559">11422 8372 22,'0'0'29,"3"-13"-1,-15 5-8,12 8-5,-24-6-2,11 11-4,-11-6-1,6 9-3,-8 0 0,4 7-2,-3 2 0,1 9-1,-1 1 0,5 8 0,1-1 0,3 6 1,3-3-3,6 1 2,2-4-2,6 0 1,6-7-1,3-1 1,6-7-1,3-1 0,7-7 1,3-3-1,2-5 0,4-5 0,-1-5 1,1-4-2,-1-4 1,-3-6 0,-5-2 0,-4-5 0,-4-4 0,-5-4 0,-5-2 0,-5-1 0,-4 0 0,-5 2 0,-3 2 1,-6 5-2,-3 6 2,-8 5-2,-2 6 0,-5 1-3,5 15-6,-10-6-21,12 7-3,2-3 0,12 4 0</inkml:trace>
  <inkml:trace contextRef="#ctx0" brushRef="#br0" timeOffset="474274.0559">11666 8581 26,'0'0'30,"0"0"2,16 17-13,-16-17-4,0 0-2,0 0-4,0 0-6,0 0-9,0 0-22,-1-14-4,1 14 0,6-13 0</inkml:trace>
  <inkml:trace contextRef="#ctx0" brushRef="#br0" timeOffset="474586.0559">12055 8380 26,'27'-5'28,"-6"-3"0,-2 6 3,0 7-25,-19-5 0,16 17 0,-18-1 0,3 13 0,-10-2-1,3 12 0,-6-4-2,3 7 1,-6-4-1,3 1 0,-1-7-1,1 1 2,0-7-4,2-3 0,3 0-1,-1-10-6,10 10-7,-8-13-18,6 4 0,0-14-3,-2 20 2</inkml:trace>
  <inkml:trace contextRef="#ctx0" brushRef="#br0" timeOffset="568977.6559">8310 9440 24,'0'0'26,"0"0"0,0 0-5,0 0-15,5-11 0,-5 11-1,29-11 1,-10 3-2,9 3-1,3-3-1,7 2-1,1 2-1,-1 0 0,0 3 0,-2 3 0,-4 2 0,-6 2 0,-5 3 1,-4 2-1,-7 1 1,-5 3 0,-6-1 1,-7 2 0,-6-1 0,-2 1 0,-6-2 1,-2 1-1,-4-3 2,0 1-2,0-4 1,4 1 0,2-5-1,3 1-1,7-1 1,12-5-2,-13 3 0,13-3 0,12 2 0,3-2-1,8 3 1,6-1 0,6 3 0,5 2 0,3 1 0,2 3-1,0 2 1,-1 3 0,-1 4 0,-5-1 0,-5 5 0,-3 2 0,-7 2 0,-6-1 0,-7 2 0,-10-1 0,-10-1 0,-10 0 1,-14-5-1,-11-6 1,-10-6-1,-7-8-1,-4-5-2,-5-13-6,16 0-15,1-11-7,14-4-2,12-1 2</inkml:trace>
  <inkml:trace contextRef="#ctx0" brushRef="#br0" timeOffset="569320.8559">9069 9337 33,'16'0'26,"-16"0"2,13 3 0,-13 11-24,-4 0-1,4 12 1,-2 0-1,4 11 2,-4 2 0,7 8 0,-5-2-1,7 7 1,-5-4-1,4 0-1,-3-8 0,3-2-2,-3-5-3,-3-16-13,2-1-16,-2-16-2,10 1 0,-3-12 0</inkml:trace>
  <inkml:trace contextRef="#ctx0" brushRef="#br0" timeOffset="569554.8559">9544 9689 68,'9'14'35,"-9"-14"-2,0 0-3,0 0-38,0 0-25,0 0 1,0 0-3,7-12 2</inkml:trace>
  <inkml:trace contextRef="#ctx0" brushRef="#br0" timeOffset="571161.6559">10040 9406 10,'1'-16'23,"-1"16"-5,0 0-6,0 0 2,0 0 0,-5-11-1,5 11-3,0 0-2,-7 10-2,7-10-2,-11 20 0,2-5-1,3 6 0,-5 5 0,4 7 1,-4 1 0,6 6 0,-3-2 1,8 6-2,0-3 2,6 1-3,2-5 0,6-4 0,2-7-1,4-3 0,4-8 0,2-5 0,2-8-1,1-7 1,1-9-1,3-7 0,-1-5 0,0-9 0,-4-4-1,0-7 0,-5-3-1,-7 1 1,-8 0 0,-11 3 0,-11 5 0,-10 4 1,-12 8 1,-8 6-1,-7 7 1,-3 4-3,5 11-4,-5-6-11,14 16-15,9 0-3,15 4 2,10 0-2</inkml:trace>
  <inkml:trace contextRef="#ctx0" brushRef="#br0" timeOffset="571988.4559">10774 9274 16,'0'0'24,"10"-5"0,-10 5 2,0 0-21,-3 10-1,4 2 0,4 8 1,-4-2-1,4 8 2,-3-1-3,4 6 0,-3-3-1,2 0-1,1 1 0,-3-6-3,7 0-4,-7-8-11,-3-15-10,14 19-1,-14-19 0</inkml:trace>
  <inkml:trace contextRef="#ctx0" brushRef="#br0" timeOffset="572206.8559">10737 9457 51,'0'0'31,"-10"0"1,10 0-1,11 2-27,-11-2-1,21 0 0,-7-3-1,8 3 1,0-4-3,2 1-2,3 3-4,-9-8-8,7 8-16,-6 0-4,-2 0 2,-5 1-1</inkml:trace>
  <inkml:trace contextRef="#ctx0" brushRef="#br0" timeOffset="572518.8559">10725 9855 44,'0'0'28,"15"8"2,-15-8-2,19-9-26,-2 4-3,8-1 1,2 1-1,4 1-4,-5-3-14,0-3-10,4 7 2,-7-6-2</inkml:trace>
  <inkml:trace contextRef="#ctx0" brushRef="#br0" timeOffset="573158.4559">11493 9451 48,'-11'-14'31,"0"5"0,-5-1 0,-6 2-28,4 7-2,-3 4 1,0 9 1,-2 1-1,2 10 1,-1 4 0,7 8 0,-1-1 1,7 5-2,6-1 2,8 2-2,5-5 0,7 0-1,5-6-1,6-6 0,7-5 0,3-5 0,5-8-1,1-8 0,4-5 0,-3-8 0,0-6 0,-4-7-2,-3-3 0,-9-6 1,-7 0 0,-10-2 1,-8-1 1,-9 3 0,-10 4 0,-6 5 0,-5 5 1,-7 6-2,2 12-7,-5 2-23,6 7-1,3 3-2,7 2 1</inkml:trace>
  <inkml:trace contextRef="#ctx0" brushRef="#br0" timeOffset="573392.4559">12201 9636 82,'14'0'35,"-2"-3"-1,-12 3-1,12-12-39,-13-4-11,1 16-17,7-22-3,-6 9 2,-2-1 0</inkml:trace>
  <inkml:trace contextRef="#ctx0" brushRef="#br0" timeOffset="573657.6559">12515 9331 62,'11'1'34,"-1"7"-1,-2 6 0,-4 6-31,1 9 0,-4 7 2,4 7-1,-4 2 1,2 4-1,-5-4 0,5 1 0,0 0-6,-4-15-13,9 1-18,-2-10-1,4-6-2,-10-16 1</inkml:trace>
  <inkml:trace contextRef="#ctx0" brushRef="#br0" timeOffset="604452.0559">17716 5112 31,'0'17'32,"-1"0"0,5 4-2,6 7-25,-6-4 1,9 12-1,-4-4-2,3 6 0,-4-2 0,4 2 0,-5-5-2,1 2 0,0-3-4,-4-9-2,7 6-14,-5-9-14,3-7 0,-9-13 0</inkml:trace>
  <inkml:trace contextRef="#ctx0" brushRef="#br0" timeOffset="604966.8559">18104 5258 37,'0'0'32,"-3"-15"1,3 15 0,-10-1-25,-4 1 0,8 14-2,-8-1-1,5 10-2,-4 2 2,4 9-2,-1 3-2,5 4 1,1 2-1,4 2 0,2-2-1,5-2 1,4-2 0,6-1 0,5-4-1,6-4 3,4-5-4,8-4 3,3-5-2,2-5 2,1-5-3,-2-13 2,1-6-2,-4-7-2,-3-7 2,-9-9-1,-5-6 2,-7-5-2,-12-5 3,-6 4-2,-11 0 4,-8 5 0,-11 2 0,-6 10-1,-9 5 0,1 9 0,-2 5-1,0 8-2,6 5 0,1-1-3,12 14-6,-3-6-27,20 5 0,0-5-1,13 3 0</inkml:trace>
  <inkml:trace contextRef="#ctx0" brushRef="#br0" timeOffset="605325.6559">18797 5210 54,'0'0'35,"0"0"-1,0 0 1,1 22-29,-3-6-3,7 10 1,-2 2-3,4 8 0,0 2 0,3 3 0,1 0-1,-1-1 0,1-2-1,-3-4-1,2-1-2,-7-10-3,7 7-8,-14-14-18,6-2-3,-2-14 2,-7 15 0</inkml:trace>
  <inkml:trace contextRef="#ctx0" brushRef="#br0" timeOffset="605653.2559">18445 5330 47,'28'-4'33,"5"-1"2,8 3-3,-2-11-24,13 7 0,-4-9-3,6 6 0,-4-5-2,1 2-1,-5 1 0,0 0-1,-5 2-2,-5 0-2,0 9-6,-15-8-23,6 7-3,-9-2-1,-3 6 0</inkml:trace>
  <inkml:trace contextRef="#ctx0" brushRef="#br0" timeOffset="606012.0559">19141 5496 53,'11'-5'35,"0"-4"0,7 3-1,-7-5-28,11 4-1,-2-4 0,4 6-3,-3-1 0,1 1-2,-2 5-3,-8-7-6,10 14-16,-22-7-9,18 3-2,-18-3 0</inkml:trace>
  <inkml:trace contextRef="#ctx0" brushRef="#br0" timeOffset="606261.6559">19189 5601 38,'0'0'32,"-11"15"2,11-15 0,6 11-22,-6-11-5,17 3-1,-5-6-1,8 5-1,1-4-4,2-5-5,11 10-23,-6-8-6,1 4-2,-3-2 0</inkml:trace>
  <inkml:trace contextRef="#ctx0" brushRef="#br0" timeOffset="607774.8559">19974 5176 44,'22'-5'30,"7"2"2,1-4-1,-2 1-28,11 3 1,-2 0 0,5 5-2,-7 0 1,1 5-1,-10-1 0,-1 6 0,-11-1 0,-5 4-1,-10 0 0,-5 2 1,-9 1-1,-5 0 3,-6-3-2,-3 4 0,-3-6 1,5 1-1,-4-3-1,7-2 0,2-2 0,7-1-1,5-3 0,10-3 0,0 0-1,0 0 1,8 13 0,9-9-1,6 2 1,6 2 0,6 1 0,2 3 0,2 2 0,0 1 0,-3 3 0,-5 2 1,-8-1-1,-4 2 1,-9 0 0,-5 0 0,-10-3 0,-5-1 0,-10-2 0,-7 0-1,-9-3 1,-4-4-1,-8-3-1,-3-8-1,5 4-6,-8-13-26,14-2-1,5-7-3,13-1 2</inkml:trace>
  <inkml:trace contextRef="#ctx0" brushRef="#br0" timeOffset="608305.2559">20659 5231 35,'0'0'29,"-12"17"3,7-7-3,3 3-19,7 12-3,-5-3 0,9 13-1,-4-3-1,7 9 1,-6-7 1,7 7-2,-6-10-1,2 0-1,-2-6-3,-1-3 0,-1-5-2,-4-6-2,7 3-7,-8-14-20,0 0-4,0 0-2,0 0 1</inkml:trace>
  <inkml:trace contextRef="#ctx0" brushRef="#br0" timeOffset="608679.6559">21079 5514 77,'3'14'37,"-3"-14"-2,0 0-3,0 0-43,0 0-24,0 0 0,-9-18-2,9 18 1</inkml:trace>
  <inkml:trace contextRef="#ctx0" brushRef="#br0" timeOffset="609069.6559">21376 5159 67,'0'0'35,"3"11"-2,0-1 2,5 11-32,-6 2 0,5 14 0,-5 0 1,5 11 0,-5-1 0,7 5 0,-2-3-1,3-2-1,0-6-2,3-7-2,5-1-4,-9-19-10,9 6-21,-6-11 0,1-1-1,-13-8 1</inkml:trace>
  <inkml:trace contextRef="#ctx0" brushRef="#br0" timeOffset="616573.2559">22262 5083 48,'0'0'32,"1"13"2,-1-13-1,0 0-21,12 19-6,-12-19 1,10 30-3,-8-11 0,7 10-1,-7-2 0,2 7-1,-4-1 0,3 1-1,-3-3-1,-3-6-3,7 4-4,-16-18-19,10 3-9,2-14 0,-14 11-2</inkml:trace>
  <inkml:trace contextRef="#ctx0" brushRef="#br0" timeOffset="616791.6559">22138 5316 76,'1'10'36,"12"-8"-3,4-4 1,5 1-33,7 0-1,1 0 0,0 2-3,-5-7-3,7 9-24,-12-6-3,-4 3-2,-5-2 2</inkml:trace>
  <inkml:trace contextRef="#ctx0" brushRef="#br0" timeOffset="617103.6559">22131 5714 76,'0'0'35,"24"3"-3,-3-5 1,5 0-34,4-4-1,7 4 0,-1-2-3,7 8-2,-11-8-19,4 4-6,-1 2-1,-5-2 1</inkml:trace>
  <inkml:trace contextRef="#ctx0" brushRef="#br0" timeOffset="617946.0559">23099 5473 68,'0'0'34,"0"0"-1,11-14 2,-11 14-31,0 0-1,0 0-1,-11-10 0,11 10 0,-23 9 0,8 1 1,-6 2-1,2 4 1,-3 0-1,3 6 0,1-4-1,6 3 0,4-1-1,7-1 1,5 1-1,9-2 1,7 1-1,2-2 0,7-1-1,2-2 1,6-2-1,1-3 0,3-3-1,-3-5 1,2-3-1,-2-7 0,1-1 1,-4-6-1,-3-4 1,-5-5 1,-6-6 0,-5-5 1,-8-2 1,-3 0 0,-13-2 1,-6 4-1,-11 0 1,-4 8-2,-9 5 1,-5 10-1,-5 4-2,-3 5-1,7 12-4,-5-10-9,13 15-22,5-1 1,14 4-2,6-2 2</inkml:trace>
  <inkml:trace contextRef="#ctx0" brushRef="#br0" timeOffset="618445.2559">23636 5619 94,'-1'14'39,"1"-14"-1,0 0-4,0 0-46,-11-6-25,11 6-1,8-17-1,-8 17 0</inkml:trace>
  <inkml:trace contextRef="#ctx0" brushRef="#br0" timeOffset="620192.4559">24003 5539 15,'0'0'19,"0"0"-1,0 0-2,0 0-2,0 0 0,0 0-1,0 0 1,0 0-2,0 0-2,0 0-1,0 0-3,0 0-1,0 0 0,0 0-2,3-17-1,-3 17 0,7-18-1,-1 8 0,1-3 0,1 0-1,3 2 0,-1-3 0,4 2 0,1 2-1,5 1 1,-1-2 0,3 6 0,2 0 1,-1 2-1,1 4 1,-2 2 0,-1 5 0,-4 1 0,0 5 0,-6 2-1,-2 3 1,-3 0-1,-2 3 1,-5 0-1,-3 2 0,-3 1 1,-3 0-1,-4-2 1,-2 3-1,-5-2 1,-1 1-1,-1 0 1,-1 1 1,1-4-1,4-2 1,1-2-2,5-3 0,6-3 0,7-12-1,-2 14-1,2-14 0,19 7-1,-3-6 1,7 5 0,4-1 0,6 2 3,3 0-3,4 2 3,0 1-1,-3 1 1,0-2-1,-4-1 0,-4-2-3,-3 2-3,-13-12-15,2 4-12,-3-2 0,-12 2-2,14-10 1</inkml:trace>
  <inkml:trace contextRef="#ctx0" brushRef="#br0" timeOffset="622204.8559">18068 7177 48,'0'0'30,"0"0"0,14 13 1,-14-13-25,10 18 0,-7-6 0,9 7 0,-8 2-1,7 8 0,-8-2 0,5 7-2,-4-2 0,2 4-1,-3-1-1,3 1-1,-3-5 1,2-2 0,1-3-2,-2-5 0,5 2-5,-9-23-16,5 19-13,-5-19 0,0 0-2,0 0 2</inkml:trace>
  <inkml:trace contextRef="#ctx0" brushRef="#br0" timeOffset="622641.6559">17496 7346 54,'-18'-5'35,"5"-2"-3,13 7 4,-4-21-30,17 15 2,5-8-2,13 4-1,6-6-1,12 3 0,7-2-2,13 2 0,6-4-1,7 4 0,2-2-1,1 2 0,-2 1 0,-6 3 0,-8 2 0,-13 3 0,-8 3-2,-13-2-1,-4 7-3,-16-9-7,5 9-21,-20-4-1,16 3 0,-16-3 0</inkml:trace>
  <inkml:trace contextRef="#ctx0" brushRef="#br0" timeOffset="622984.8559">18678 7446 65,'0'0'34,"18"-2"-2,-7-7-7,7 9-21,-1-3-1,8 2-1,-2 1-2,2-1-3,5 6-9,-8-5-19,1 3-2,-2-2 0,-5 0 0</inkml:trace>
  <inkml:trace contextRef="#ctx0" brushRef="#br0" timeOffset="623218.8559">18708 7588 44,'-10'8'30,"10"-8"3,0 0-1,0 0-24,25 2-3,-5-8-1,10 4-2,5 1-5,-1-7-12,8 4-16,3 2-2,-3-1 0,-3 1 1</inkml:trace>
  <inkml:trace contextRef="#ctx0" brushRef="#br0" timeOffset="624186.0559">19700 7257 56,'0'0'31,"-5"-20"1,4 7-1,1 13-25,4-23 0,-4 23 2,8-20-3,-8 20 0,20-20-1,-1 13 0,2-2-2,9 3 0,6 2-1,8 0-1,4 3 0,7 1 1,-1 3-1,1 2 0,-4 2 1,-6 1-1,-8 2 0,-9 2 1,-11 1-1,-10-1 0,-13 3 1,-9 0-1,-8-1 1,-7 1 0,-7-2-1,-4 3 1,-1-2-1,2 0-1,4-4 2,6 0-3,6-2 2,6-2-1,18-6 0,-10 8-1,10-8 2,24 1-1,-1 2 0,4-2 1,7 1 0,5 3 0,3 1 0,0 0 0,1 4 0,-2 0 0,-4 4 0,-3 1 0,-7 2 0,-5 3 0,-4 1 0,-8 2 0,-5 0 0,-6 1 0,-7-1 0,-5 0 1,-10-3-1,-9-3 1,-8-4-1,-11-3 0,-9-3-2,-12-12-5,2 4-28,-9-9-1,9-2-1,5-5 1</inkml:trace>
  <inkml:trace contextRef="#ctx0" brushRef="#br0" timeOffset="624841.2559">20689 7472 99,'0'0'40,"6"14"0,-6-14-2,0 0-37,0 0-2,0 0-2,0 0-10,0 0-25,3-10 0,-4-1-1,2 1-1</inkml:trace>
  <inkml:trace contextRef="#ctx0" brushRef="#br0" timeOffset="625434.0559">21128 7190 41,'0'0'30,"11"1"2,-11-1-2,12 16-14,-12-16-10,12 26 1,-9-7-1,5 9-1,-4-2-1,3 9 0,-5-3-1,4 5 0,-5-3-1,4-1-1,-4-3-1,1-3-1,0-1-1,-3-10-5,10 4-25,-10-10-3,1-10-1,0 0 1</inkml:trace>
  <inkml:trace contextRef="#ctx0" brushRef="#br0" timeOffset="625777.2559">21492 7188 62,'13'-3'31,"-13"3"1,20 1-2,-8 9-24,-12-10 1,16 25 0,-14-5-2,5 11 0,-6-2 0,5 10-1,-5-2-1,4 5-1,-3-1 0,4 1-1,-2-4-1,0-2 1,0-2-3,-4-9-4,10 2-29,-10-10-2,4-3 1,-4-14-3</inkml:trace>
  <inkml:trace contextRef="#ctx0" brushRef="#br0" timeOffset="629677.2559">22296 7076 53,'3'12'32,"-3"-12"-2,7 19 1,-7-19-20,15 25-5,-9-11 1,10 8-2,-2-4-1,4 5-1,-2-4 0,2 2 0,1 1-2,-3-7-5,2 5-2,-18-20-12,25 19-13,-25-19-4,16 9 0,-16-9 0</inkml:trace>
  <inkml:trace contextRef="#ctx0" brushRef="#br0" timeOffset="629926.8559">22221 7188 80,'-11'-3'36,"0"-1"-1,11 4 1,0 0-29,0 0-2,10-15 0,9 11-3,3-2 1,8 2-1,6-3 0,5 1-1,3-1-1,0 1 0,0 2-2,-6-2 0,-1 6-4,-12-8-7,-1 11-23,-11-3 0,-13 0-1,0 0 0</inkml:trace>
  <inkml:trace contextRef="#ctx0" brushRef="#br0" timeOffset="630535.2559">22267 7595 67,'4'12'35,"-4"-12"-1,21 3 0,-2-16-28,7 13-2,3-5-1,11 3-1,-1-1-1,4-1-1,3 5-3,-9-8-8,4 7-24,-6 0 1,-5 1-1,-7-2 0</inkml:trace>
  <inkml:trace contextRef="#ctx0" brushRef="#br0" timeOffset="631299.6559">23197 7312 65,'0'0'37,"-14"-19"-3,8 8 3,-7-5-29,13 16 0,-16-21-2,16 21-3,-15-14-1,15 14 0,-18-5 0,18 5-1,-22 10 0,9-1 0,-2 5-1,0 6 1,-2 2 0,4 3-1,-1 1 1,6 1-1,4 1 1,5-1-1,6 1 1,4-4-2,5-2 2,6 0-1,2-2 1,3-2-1,1-4 0,2-1 0,-1-6 0,2-4-1,0-5 0,-2-6 0,-1-4-1,-3-6 0,-1-3 1,-7-6-1,-4 0 1,-7-7 0,-6 1 1,-7-1 2,-7 2-1,-6 2 1,-7 2-1,-3 7 1,-2 2-3,-2 8 0,8 11-11,-7-4-23,12 9-1,2-2-1,19-3 0</inkml:trace>
  <inkml:trace contextRef="#ctx0" brushRef="#br0" timeOffset="631533.6559">23579 7456 88,'12'3'37,"-12"-3"-1,0 0 1,-3-11-35,3 11-1,0 0-3,-1-17-6,1 17-28,0 0 1,1-12-2,-1 12 1</inkml:trace>
  <inkml:trace contextRef="#ctx0" brushRef="#br0" timeOffset="632032.8559">23845 7379 75,'0'0'35,"-12"-8"-2,1 9 2,11-1-34,-15 9 1,7 4 0,-8-1 1,5 7 0,-5-3 0,5 5 1,1-1-1,7 4 0,3 0-1,9 3 0,4-1-2,7 2 1,4-1-1,6 0 0,4-3-1,2-4 1,0-6-1,-1-6 0,2-6 0,2-8 0,-2-6 0,-4-9-1,0-5 2,-5-5-1,-4-2 1,-6-3 0,-4-2 1,-8 2 0,-8-2 0,-7 4 1,-10 3-1,-4 3 1,-8 5-2,-4 4 1,-5 3 0,-1 5-2,0 7-2,0-3-5,16 13-22,-7-5-6,13 6 1,3-2-2</inkml:trace>
  <inkml:trace contextRef="#ctx0" brushRef="#br0" timeOffset="632766.0559">24316 7419 77,'-3'-10'37,"7"0"-2,-2-5 1,8 0-29,1-2-6,5 5 2,3-2-2,3 2 0,2 4 1,2 3-1,-1 0 0,5 4 1,-1 0-1,3 4 0,-4 1 0,3 4 0,-5 0 0,1 4-1,-5 3 1,-4 0-2,-3 4 2,-3-1-1,-3 2 0,-3 2-1,-4-1 2,-4-1-2,-2 1 1,-2 2 1,-6-2-1,-1 2 1,-3-1 0,-5 3 0,-2-2 0,1 2 0,-3-1-1,0-1 1,2-1 0,5-2-1,1-2 1,6-4-1,4-2 0,7-12 0,1 14 0,-1-14 0,23 4-1,-4-3 1,4-2-1,5 2 1,5-1 0,3 1-1,2 0 1,5 2 0,-1 1 0,-1 1 1,-1 0 0,-3 0-1,-3 1 1,-3-2-1,-5 1 1,-9-2-2,-3 2 0,-14-5-3,19 10-9,-19-10-24,0 0 0,0 0-1,-9-11-1</inkml:trace>
  <inkml:trace contextRef="#ctx0" brushRef="#br1" timeOffset="759424.4559">948 10991 7,'0'0'8,"0"0"-7,-10 15 1,10-15 0,0 0 2,-14 13-1,14-13 1,0 0-1,-8 12 2,8-12 0,0 0 0,0 0 1,0 0 0,0 0 3,-7-17-1,7 17 3,2-19-3,-2 19 1,10-23-2,1 14 0,0-4-3,5 3-1,0-3-2,8 3 0,0-2 0,3 2-1,1 2 0,2 1 1,-1 3-1,0 3 0,0 4-1,-5 2 1,0 5-1,-4 1 0,-2 3 0,-5 1 0,-3 3 0,-5 2 1,-4 3 0,-2 1-1,-7 3 2,-3 2-1,-3 2 1,-3 1-1,-5 2 1,0 1-2,-6 0 2,1-2-1,-2 3 0,0-5 1,1 0-2,-1-3 2,3-5-1,2-2 0,4-5 0,4-3 0,3-4 0,13-9 0,-14 8 0,14-8 1,0 0-1,22-1 0,-2 0 0,5 0 1,5-1-1,5 2 1,5 3-2,0 0 2,2 2-2,0 0 1,-4 1-1,-1 0 0,-2 0 1,-3 1-1,-3 0 1,-1-2-2,-2 2-2,-6-6-5,6 5-16,-9-5-4,-2-2 1,-15 1-1</inkml:trace>
  <inkml:trace contextRef="#ctx0" brushRef="#br1" timeOffset="759689.6559">1676 11216 47,'0'0'32,"13"6"-1,-13-6-2,0 0-30,0 0-6,0 0-13,0 0-11,0 0 2,0 0-2</inkml:trace>
  <inkml:trace contextRef="#ctx0" brushRef="#br1" timeOffset="760454.0559">2271 11064 16,'17'-12'25,"-11"-6"2,1 3 0,-8 2-20,-9-5-3,1 7 2,-12-3-2,1 6 0,-10 0 0,2 4 0,-5 2-1,0 6-1,-2 1-1,3 5 1,2 3-2,4 1 0,5 6-1,6 1-1,7 0 2,7 1-2,9 1 1,8 0-2,9 1 2,5 0-2,6-1 2,4 1 1,3 4-1,1 1 1,-2 3 0,-3 2 0,-4 4 0,-6 1 0,-5-1 0,-4-4 1,-6-3-2,-6-4 2,-6-9-1,-6-5 0,-8-8 1,-8-7-1,-7-6 1,-6-7-1,-6-4 1,-1-5-1,1-5 0,2-5 0,6-1 0,9-2 0,7-4 1,10 3-1,7-1 0,9 0 1,7 1-1,4 3 3,5 3-1,1 2 0,0 5-1,-2 3 2,-3 4-3,-4 6 1,-3 5-2,-16 7-1,19-8-1,-19 8-3,0 0-7,0 0-15,0 0 0,0 0 0,0 0 1</inkml:trace>
  <inkml:trace contextRef="#ctx0" brushRef="#br1" timeOffset="761218.4559">2784 11015 44,'19'-6'29,"-5"-2"2,-4-2-5,-4-2-24,0-1-1,-5-2-2,-2-1 0,-4 1-1,-5-2 0,-3 4 0,-7-1 1,-3 6 0,-2 1 0,-3 6 2,0 5 0,0 4 0,3 6 1,-1 3-1,4 5 1,2 6-2,2 3-1,2 1 1,2 1-2,4 1 1,2-1-1,4 0 2,5-5-2,4-2 1,5-4 1,4-3-1,5-4 0,2-3 0,2-5 0,2-5 0,-2-4 0,3-5 1,-3-6 0,-2-5 0,0-4 1,-4-4 0,0 0 0,-4-4 1,3 3 1,-3 1-1,1 3 1,-1 3-2,-2 5 2,1 3-2,-2 3 1,-10 9-3,18-5 1,-18 5-1,10 7 1,-6 3 0,-3 3-2,-1 4 2,0 5-2,1 3 2,0 5-2,0 5 3,3 5-2,-1 3 1,2 3 2,0 2-2,0 1 2,0-2-2,-2-3 0,1-5-1,-3-9-4,4-2-11,-4-12-14,-1-16 1,0 0-1</inkml:trace>
  <inkml:trace contextRef="#ctx0" brushRef="#br1" timeOffset="761920.4559">3398 10894 25,'9'-12'25,"-9"12"-2,0 0 2,0 0-23,10 8-1,-10-8-1,8 21 0,-4-6 0,-1 2 1,-1 4-1,1 1-2,-2 1 3,-1 2-2,-1 0 1,1-1-1,-1 0-2,-2-5-8,2-6-12,2 4-1,-1-17-1</inkml:trace>
  <inkml:trace contextRef="#ctx0" brushRef="#br1" timeOffset="762170.0559">3306 11088 37,'0'0'26,"0"0"1,0 0-12,0 0-16,14-12 0,1 7-1,2-2 0,6 2-2,-1-5-1,6 4-4,-1-4 3,3 3-4,-4-1 4,6 1-3,-4-1 2,-1 0-10,3 6-1</inkml:trace>
  <inkml:trace contextRef="#ctx0" brushRef="#br1" timeOffset="762622.4559">3261 11542 39,'16'-1'30,"1"-5"1,4-1-3,0-1-28,6 2-5,-4-10-8,9 6-14,-1-3-2,0 0 0</inkml:trace>
  <inkml:trace contextRef="#ctx0" brushRef="#br1" timeOffset="763418.0559">4059 11003 32,'-15'13'25,"-7"-3"-1,5 7 1,1 0-25,-1 1 1,1 4-3,4 2 2,3 3-2,3-1 1,4 4 1,3 0 0,3 2 1,3 1-1,4-3 0,0 1 1,6-3 1,-1-4-1,6-4 0,-1-4 0,3-8 0,0-6 0,4-5-1,-1-9 0,1-5 0,-2-7-1,0-4 1,-3-4-1,-3-1 1,-8-1 0,-2 1 0,-9 1 2,-6 6-1,-6 0 1,-7 6 0,-6 1 0,-2 4 0,-4 2-1,1 3-2,4 8-10,-4-1-16,3 3-2,7 7 1</inkml:trace>
  <inkml:trace contextRef="#ctx0" brushRef="#br1" timeOffset="763698.8559">4485 11259 52,'0'0'35,"19"6"-2,-19-6-2,0 0-31,0 0-5,0 0-7,0 0-13,0 0-8,0 0 1,0 0 0</inkml:trace>
  <inkml:trace contextRef="#ctx0" brushRef="#br1" timeOffset="764338.4559">5153 10980 19,'0'0'25,"0"0"-3,0 0 3,-11-4-20,11 4-5,-21 9 0,9-2-2,-6 2 1,-2 1-1,-3 5 1,-1 3-1,-4 0 2,0 5 0,1 0 2,2 5 1,2 2 1,5 3 0,2 0 0,8 2 0,1 2-1,7-1 0,1-1-1,6-3-1,5-4 0,2-3 0,3-4-1,4-6 1,3-7 0,3-4 0,2-6-1,2-5 1,4-7-1,0-6 0,2-6-1,-3-5 0,-1-5 1,-5-1-1,-6-3 2,-7 2-1,-7-3 2,-6 5 0,-13-1 0,0 7 1,-8 1-1,-4 5 0,0 3-3,-3 3-2,4 10-8,-5-1-10,7 7-9,2 4 2,2 5-2</inkml:trace>
  <inkml:trace contextRef="#ctx0" brushRef="#br1" timeOffset="764666.0559">5721 10955 49,'16'-1'29,"-2"5"0,-14-4 0,8 19-27,-5 0-4,-3 7 2,1 5-1,-2 5 3,3 5-1,-4 2 1,3 3-1,-2-3 2,-1-4-2,0 1-7,-7-10-21,2-8-4,-1-7 0,-3-9-1</inkml:trace>
  <inkml:trace contextRef="#ctx0" brushRef="#br1" timeOffset="948177.5781">8595 10800 19,'0'0'29,"0"0"0,-10 4 3,10-4-20,0 0-3,0 0-1,12-8-2,-12 8 0,25-8-1,-13 1-1,10 3 0,-2-3 0,4 4 0,-2-2-2,4 4 0,-6-1-1,1 3 0,-3 1 0,-2 2-1,-3 2 1,-1-1-1,-12-5 1,16 14-1,-16-14 1,6 16-1,-6-16 1,-9 20 0,-1-9-1,-3 2 1,-4 0-1,-2-1 0,-1 1 0,-1 0 0,0-2 0,3 0 0,3-2 0,3-3-1,12-6 1,-15 9 0,15-9-1,0 0 1,0 0-1,10-3 1,2-2 0,3 1 0,3 0 0,4-1 0,4 2 0,0 2 0,3 1 0,-1 3 0,0 3 1,-1 3-1,-4 3 0,-5 4 0,0 1 0,-6 4-2,-1-2 3,-3 4-2,-5-1 2,-1 0-2,-5-2 2,1-2-1,-6-2 1,-4-2 0,-6-3 0,-5-4 0,-5-2-2,-6-5-1,-1 3-3,-10-15-14,7 5-17,0-5 0,9-3-2,2-6 2</inkml:trace>
  <inkml:trace contextRef="#ctx0" brushRef="#br1" timeOffset="948770.3971">9206 10766 34,'0'0'32,"6"-12"2,-6 12 0,4-10-21,-4 10-4,0 0-2,14 17 1,-14-17-2,3 29-2,-4-9 0,5 5 0,-4 0-1,2 5 0,-3-1-1,0 3 1,-2-3-1,1 0-2,-1-2 2,0-3-3,2-5 2,2 0-3,3-4 3,-4-15-3,19 15 2,0-12-1,6-4 1,7-3 0,5-2 0,3-2 0,4 0-1,4-2 1,0 1 0,-1 1-1,-4 1 0,-7 3 0,-7 1-2,-9-1 0,-1 6-3,-19-2-2,14 3-14,-14-3-14,-15-1-2,-1-1 2,2 0 0</inkml:trace>
  <inkml:trace contextRef="#ctx0" brushRef="#br1" timeOffset="949035.6056">9554 10933 42,'0'0'36,"0"0"0,11 12 0,-11-12-20,4 24-4,-5-10-3,10 9-5,-7-3 1,3 5-3,-1-2 0,0 1-2,0-5 1,1-1-1,-1-3-1,1-5 0,-5-10-2,11 12-4,7-7-29,-18-5-2,15-4-1,-12-7 1</inkml:trace>
  <inkml:trace contextRef="#ctx0" brushRef="#br1" timeOffset="949737.6281">9984 10903 77,'-12'7'37,"12"-7"-1,0 0-2,0 0-37,0 0-14,0 0-17,11-12-1,-11 12-2,16-13 2</inkml:trace>
  <inkml:trace contextRef="#ctx0" brushRef="#br1" timeOffset="950408.4496">10381 10770 33,'11'-12'32,"-11"12"2,0 0-1,0 0-20,0 0-5,-11-5-2,1 5-1,10 0-2,-16 16 0,8-3-1,-3 1 0,2 4 0,0 2 0,0 3 1,1-1-1,3 2 0,-1-1 0,6 2 0,0-1-1,7-1-1,1-3 1,8 0-2,3-4 1,7-1-1,3-5 2,7-3-2,4-3 2,2-5-1,5-5 0,-1-4-1,3-4 0,-4-6 1,0-1-2,-7-5 2,-5-2-1,-11-2 1,-7 0-1,-12 0 3,-11 1-2,-9 2 0,-12-1 2,-8 6-1,-10 1 0,-1 5-1,-3 5 0,-1 3 0,5 6-2,1-1-4,16 15-20,-1-8-10,13 6 1,3-3-3</inkml:trace>
  <inkml:trace contextRef="#ctx0" brushRef="#br1" timeOffset="951157.2736">11198 10686 25,'0'0'33,"1"-12"2,-1 12-2,-2-15-12,2 15-13,0 0-2,0 0-1,0 0-3,13 17 1,-9-4-2,4 3-1,0 1 1,2 3-1,1 0-1,-3 1 0,4 0-2,-6-3 0,5 3-2,-9-8-3,11 6-11,-10-6-15,-3-13 0,3 16 1,-3-16 1</inkml:trace>
  <inkml:trace contextRef="#ctx0" brushRef="#br1" timeOffset="951391.2811">11132 10827 45,'0'0'33,"0"0"3,0 0-2,21-4-24,-5-4-4,14 7 1,-1-6-3,7 5 0,-2-4-2,0 3-1,-1 0-3,-7-3-5,6 9-20,-14-5-8,-3 2-1,-15 0 0</inkml:trace>
  <inkml:trace contextRef="#ctx0" brushRef="#br1" timeOffset="951734.4921">11270 11044 50,'10'4'36,"3"-1"-1,6-1 0,-9-4-30,18 3-1,0-5-1,7 4 0,4-1-2,1 0-2,3 4-4,-8-9-12,2 9-18,-5-2-1,-3 1-1,-7 0 2</inkml:trace>
  <inkml:trace contextRef="#ctx0" brushRef="#br1" timeOffset="952576.9191">11996 10790 39,'0'0'34,"-1"-12"2,1 12 0,0 0-22,-8-16-3,8 16-3,0 0-4,0 0-1,-14 3-1,14-3 0,-13 23-1,6-5 0,1 3-1,2 3 1,2 3 0,2 3-1,3-3 1,7 0-2,8-3 1,6-1-1,7-3 2,6-4-3,6-2 2,5-6-1,4-4 1,0-1 0,0-6-1,-2-2 1,-4-6-1,-3-5-1,-5-2 1,-6-7 2,-6-2-2,-7-7 1,-9-1 0,-10-4 1,-9 0-1,-9 4 2,-8 2-2,-10 6-1,-6 8 1,-3 6-1,0 13-2,-2 0-5,13 15-27,-3-1-1,8 6-1,8-4 1</inkml:trace>
  <inkml:trace contextRef="#ctx0" brushRef="#br1" timeOffset="952810.9266">12899 10852 80,'-5'11'40,"5"-11"-3,-11 1 0,11-1-38,-10-7-3,10 7-18,0 0-15,10 0 0,-10 0-1,12-14 1</inkml:trace>
  <inkml:trace contextRef="#ctx0" brushRef="#br1" timeOffset="953107.3361">13062 10637 62,'7'-17'38,"-7"17"-1,0 0 1,14-9-31,-14 9-3,11 19-1,-4-1 0,3 10 0,-2 4-1,1 7 1,0 4-1,3 7-1,-2-2 0,1 0-1,-1-4 1,2-3-2,-1-6 1,0-5-3,-1-3-2,-10-27-21,9 22-13,-9-22 0,0 0-1,-4-15 0</inkml:trace>
  <inkml:trace contextRef="#ctx0" brushRef="#br1" timeOffset="954199.3711">12229 10761 11,'3'-10'27,"-3"10"-1,11 1-9,-11-1-1,0 0-3,0 0-4,13-4-1,-13 4-3,0 0-1,0 0-1,12-3-1,-12 3 0,0 0-1,0 0 0,0 0 0,0 0 0,11-2 0,-11 2 1,0 0-1,0 0 0,0 0 1,-3-11-1,3 11 1,0 0-1,0 0 0,-10-4 0,10 4 0,-13 1 1,13-1-1,-17 3 0,17-3 1,-19 5 1,19-5-1,-20 3-1,20-3 1,-20 5 0,20-5-1,-21 5 1,11-3-1,-2-1 1,12-1-1,-21 5 0,21-5-1,-17 3 1,17-3 0,-15 2-1,15-2 0,-13 4 0,13-4 0,-12 3 0,12-3 0,-14 6-1,14-6 1,-10 6-2,10-6 0,0 0-3,-17 0-11,17 0-19,0 0 0,0 0-2,0 0 2</inkml:trace>
  <inkml:trace contextRef="#ctx0" brushRef="#br1" timeOffset="1.06819E6">8669 11771 13,'0'0'27,"0"0"4,0 0-1,-15-1-20,15 1 2,0 0-4,0 0 2,0 0-4,0 0 1,0 0-4,11-8 2,-11 8-4,17-7 0,-4 3-1,5-1 0,3 0 0,3 1-1,2-1 1,1 3 1,-2 1-1,-1 2 1,-2 1-1,-3 4 2,-3 1-1,-3 3-2,-5 1 2,-2 1-3,-6 2 3,-4 1-3,-6-1 3,-4 2-3,-7-2 2,-3 1 1,-5-1-1,-2 0 1,-2-3-1,2-1 0,1 0 0,3-3 1,9-2-2,1-1 1,17-4-1,-10 3 1,10-3-1,10 0 0,7 0 0,1 0 0,4 1 0,4-1 0,2 3 1,1-1 0,3 4-1,-1 1 1,-1 3 0,-2 3 0,-4 1 0,-3 3 1,-4 0-1,-3 2 0,-4 0 0,-5 1 1,-5 0-1,-2-1 1,-6 0-1,-6-1 1,-8 0-1,-5 1 1,-6-3-1,-4 0 1,-4-2-2,-4-5 0,2 0-4,-3-12-3,12 5-8,-7-14-16,10-3-3,6-7 0</inkml:trace>
  <inkml:trace contextRef="#ctx0" brushRef="#br1" timeOffset="1.06988E6">9260 11775 21,'0'0'30,"0"0"0,0 0 3,0 0-24,8-19-4,3 17 3,-5-8-2,11 6 1,-2-5-2,9 6-1,-2-3-1,7 3-3,-1 0 2,3 2-1,-2 0 1,2 2 0,-4 1 0,-3 2 0,-1 0 0,-3 2 0,-5 1-2,-4 3 1,-7 1-1,-5 1-2,-8 2 3,-6 2-4,-7 2 4,-5-1-3,-2 0 2,-4-1-4,-2-2 4,4 0 0,2-2 0,5-4 0,7-1 0,5-3-1,12-4 1,0 0 0,17 2 0,2-3-1,8-1 1,3 0 0,4-1 0,2 2 0,2 0-1,-2 2 1,-3 2 0,1 2 0,-5 2 0,-2 4 0,-3 1 0,-4 3 0,-5 4 0,-5-1 0,-4 3 0,-7 1 0,-3 2 0,-5 0 0,-7 0 0,-6 1 1,-5-3-1,-4-3 0,-5 0-1,-2-8 0,-3 1-2,-6-13-3,10 6-9,-7-13-19,10-3-2,7-7 1,9-2 0</inkml:trace>
  <inkml:trace contextRef="#ctx0" brushRef="#br1" timeOffset="1.07019E6">10058 11915 70,'15'17'40,"-15"-17"-1,16 7 0,-16-7-38,15-2-3,-2 8-9,-13-6-26,11-3-1,-11 3-1,0 0 0</inkml:trace>
  <inkml:trace contextRef="#ctx0" brushRef="#br1" timeOffset="1.07137E6">10744 11748 17,'17'-1'22,"-17"1"-2,12-13-14,-12 13-5,7-15 2,-7 15 2,1-15-1,-1 15 5,-10-15-3,10 15 2,-20-15-3,20 15 1,-29-13 0,15 9 1,-10-6 0,6 9-1,-8-7 1,6 8-3,-6-3 1,7 6-3,-3-1 0,1 5-1,0 1 2,1 3-3,2 2 1,-1 2 1,2 2-1,2 3-2,1-2 2,4 2-2,1 0 1,5-3-1,3-1 1,4-1-2,4-3 2,5-3 0,0-1 0,5-2 0,3-2 0,4-3-1,1 2 0,-1-6 0,4 0 0,-3-3-1,1-1 0,-1-2 1,-3 0-1,-3-5 1,0 4 0,-4-4 1,-1 0-1,-3-1 4,1 1-3,-3 1 2,-2 0-2,1 2 1,-1 0 0,-7 11 1,11-16-1,-11 16-1,7-12 2,-7 12-1,0 0 1,0 0-1,0 0 0,0 0 0,0 0 1,0 0 1,9 16-2,-6-2 1,2 3-1,1 5-2,-2 2 2,2 5-1,-1 2 1,-2 4-2,0 1 2,-2-1-3,-2 0 3,-2-5 1,1-1-3,-2-7-1,7 2-8,-14-12-25,11-12-1,0 0-1,0 0 0</inkml:trace>
  <inkml:trace contextRef="#ctx0" brushRef="#br1" timeOffset="1.07173E6">11250 11527 38,'0'0'32,"14"4"0,-14-4 1,0 0-29,9 12-2,-5-2 0,3 7 0,-5-1-1,3 3 1,-2 2 0,-1 1-1,2 3-2,-6-4-4,5 6-2,-10-12-13,5 2-13,1-1-2,1-16 2</inkml:trace>
  <inkml:trace contextRef="#ctx0" brushRef="#br1" timeOffset="1.07198E6">11130 11664 51,'-11'-3'36,"11"3"-3,0 0 2,6-14-33,8 9-1,4-1 1,8 1-1,2-2 1,4 2-1,-1-1 0,2 2-1,-1 0-1,-5-1-3,4 6-4,-16-11-12,3 9-14,-6 1-2,-12 0 1</inkml:trace>
  <inkml:trace contextRef="#ctx0" brushRef="#br1" timeOffset="1.07231E6">11191 11981 46,'14'5'34,"6"-3"1,2-3-1,4-5-32,6 2-2,2-3 1,2 1-1,2 2-4,-10-6-17,2 5-12,-3 2-1,-7-2-1</inkml:trace>
  <inkml:trace contextRef="#ctx0" brushRef="#br1" timeOffset="1.07331E6">12077 11611 23,'-14'-16'30,"14"16"0,-15-4-11,0-4-8,15 8 0,-23 2-2,23-2-1,-29 12-1,16 3-1,-8-2-1,8 8 0,-4 1-1,6 4-1,-1-2 0,8 5-1,1-4 0,8 3-1,4-2-1,5-1-1,5-4 1,4-3 0,3-1-1,5-5 0,2-4 0,1-7-1,3-2-1,-2-9-2,5-2 2,-6-8-1,3 0 2,-9-8-1,-2 0 1,-5-2 3,-8 0-1,-6 3 3,-11-2-2,0 5 3,-14-3-2,1 9 3,-11 0-2,0 7 0,-7 1-1,2 5 0,-4 1-2,1 6-1,5 6-4,-8-9-14,14 12-16,4-1-3,13 2 3,4-2-3</inkml:trace>
  <inkml:trace contextRef="#ctx0" brushRef="#br1" timeOffset="1.07354E6">12604 11743 73,'11'18'36,"-11"-18"2,0 0 0,0 0-38,0 0 0,0 0-2,0 0-6,0 0-28,0 0 0,0 0-3,0-18 3</inkml:trace>
  <inkml:trace contextRef="#ctx0" brushRef="#br1" timeOffset="1.07392E6">12936 11474 43,'19'2'32,"-19"-2"3,15 11-2,-8 1-30,-3 3 1,4 9 2,-7-2 0,5 11 2,-8-6-1,5 12 0,-6-6-1,5 3-4,-3-4 1,2 0-2,0-3 0,1-1-2,1-4 1,0-8-4,5 1 0,-8-17-9,13 12-26,-13-12 1,16-7-2,-14-8 1</inkml:trace>
  <inkml:trace contextRef="#ctx0" brushRef="#br1" timeOffset="1.14733E6">8557 12681 2,'0'-13'27,"0"13"0,0 0-10,0 0-2,10-4-3,-10 4-5,0 0-1,0 0-1,0 0-1,14-6-1,-2 7 0,2-2 0,6 1 0,1-2 0,6 3-1,-2-3 0,6 2 0,-7-3 0,4 3-1,-6-1 0,-1 2-1,-4 0 0,-1 1 0,-3 0 0,-13-2 0,16 5 0,-16-5 0,5 11 0,-5-11 1,-12 19-1,2-7 0,-4 3 0,0 0 0,-1 1 0,1-1 0,2-1 0,2-2 0,10-12-1,-10 16 0,10-16 1,0 0-1,1 10 0,-1-10 0,0 0 1,11 7 0,-11-7-1,17 7 1,-6-2 1,4-3-1,7 3 0,6-1 1,4 4 0,5-1-1,3 2 1,3 3 0,0 2 0,-3 3 0,-3 0-1,-4 2 1,-8-1 0,-3 4-1,-8-2 1,-5 2 1,-8-3-1,-3 3 0,-11-1 0,-6 0 0,-11-4 0,-9-1 0,-7-3 0,-8-4-1,-3-5-2,-3-10-2,6 2-7,-5-12-21,15 0-3,9-5-1,12-1 2</inkml:trace>
  <inkml:trace contextRef="#ctx0" brushRef="#br1" timeOffset="1.14809E6">9345 12677 16,'0'0'32,"12"-18"0,1 8 3,7 3-25,-2-9-3,14 7-1,-4-5-1,10 7-1,-5-1-1,5 5-1,-4 2-1,-3 6 0,-5 1 0,-3 3-1,-7 2 1,-7 4 1,-10 0-2,-7 5 2,-10-2-1,-7 4 0,-5-1 0,-5 1-1,-4-4 1,3 0-1,4-3 0,4-5 0,8-2 0,7-3 0,13-5 0,0 0 0,12 6 0,5-6 0,9-2 0,5 2 0,7 0 0,2 0 0,3 5 0,-1 1 1,1 5-1,-3 6 0,-4 2 0,-5 3 0,-7 5 0,-1 1 1,-8-1-1,-3-1 0,-7-1 0,-4-2 1,-6-3-1,-5-1 1,-8-2-2,-5-1 1,-9-3-1,-8-4 0,-2-1-3,-12-10-2,9 8-11,-8-12-18,6 3-1,2-6 0</inkml:trace>
  <inkml:trace contextRef="#ctx0" brushRef="#br1" timeOffset="1.14837E6">10240 12799 60,'0'0'38,"12"4"0,-12-4 0,0 0-36,0 0-1,0 0-1,0 0-4,0 0-12,0 0-20,0 0 0,11-5-3,-11 5 2</inkml:trace>
  <inkml:trace contextRef="#ctx0" brushRef="#br1" timeOffset="1.14952E6">10828 12558 6,'11'-16'29,"-11"16"3,9-21 0,-16 4-21,7 17-2,-7-23-1,7 23-1,-18-17-2,5 14-1,-7-1-2,2 6 0,-4 3-1,-1 5-2,-2 1 1,1 4 0,-2 2 0,3 3-1,0 1 1,2 1-1,5-3 1,2 2 0,6-1 0,2-4 0,7 0-1,6-2 1,6-2 0,4-1-1,5 0 1,5 1 0,3 1 0,3 0 0,0 2 1,1 3-1,-1 2 0,-1 4 0,-4 0 0,-4 3 1,-3 1-1,-5 2 0,-7 0 1,-3 1 0,-7-3-1,-6 0 1,-7-5 0,-2-3 0,-6-3 0,-1-6-1,-4-5 1,0-5 0,1-6-1,4-6 0,3-6 0,5-8-1,6-2 0,5-9 0,6-3 0,5-4-1,6 0 1,2 0-1,3 0 1,-1 1 0,1 4 1,-3 6 0,-1 2 0,-4 3 0,-2 4 1,-3 3-1,-1 2 1,-1 2 0,-2 4 0,1 1 0,-3 11 0,-3-15 0,3 15 0,0 0 0,-17-8-1,17 8 0,-15 5-2,15-5-3,-13 10-12,13-10-15,-10 12-3,10-12 1</inkml:trace>
  <inkml:trace contextRef="#ctx0" brushRef="#br1" timeOffset="1.15026E6">11294 12484 14,'0'0'28,"0"0"2,1 16 1,-1-16-23,8 29-2,-8-13 0,10 13 1,-10-7-1,9 9-1,-7-6-1,5 3-1,-4-4-1,1-4-2,0-2-2,-4-18-3,7 24-7,-7-24-17,0 0-5,0 0 0,-12 0 1</inkml:trace>
  <inkml:trace contextRef="#ctx0" brushRef="#br1" timeOffset="1.15048E6">11217 12637 27,'0'0'32,"11"-13"2,-11 13 0,23-21-28,-1 15-1,1-4 0,9 5-1,-3-4 0,4 3-3,1 1-2,-4-2-2,5 10-8,-16-8-16,5 5-8,-8 2 1,-6 2 0</inkml:trace>
  <inkml:trace contextRef="#ctx0" brushRef="#br1" timeOffset="1.15076E6">11294 13005 11,'13'1'31,"7"4"-1,-3-6 1,5-3-16,2 3-14,1-3-2,1-4-6,9 1-16,-1 3-8,-4-5 1</inkml:trace>
  <inkml:trace contextRef="#ctx0" brushRef="#br1" timeOffset="1.15157E6">12195 12567 4,'0'0'29,"-7"-13"0,7 13 2,0 0-21,-18-1-1,18 1-2,-19 13 0,11 1-2,-4 1-1,1 8-1,-1 3-2,3 7 1,0 3-1,2 6 0,2-1 0,5 2 1,3-4-1,4-1 1,4-6-1,5-6 1,6-7-2,4-8 1,3-9 0,6-5 0,1-10-1,1-8 0,-1-4 0,-2-7-1,-2-4 0,-8-4 0,-6-3 1,-9 0-1,-9 1 1,-10 2-1,-8 4 2,-8 1-1,-5 7 0,-5 5 1,-2 8-1,-2 6 0,5 8-2,-1 1-2,16 13-12,-3 0-16,10 1-3,10 5 2</inkml:trace>
  <inkml:trace contextRef="#ctx0" brushRef="#br1" timeOffset="1.15179E6">12579 12709 55,'14'0'36,"-4"-1"-1,-10 1 0,12-6-35,-12 6 0,0 0-3,0 0-3,17-5-13,-17 5-14,0 0-2,0 0 0</inkml:trace>
  <inkml:trace contextRef="#ctx0" brushRef="#br1" timeOffset="1.15207E6">12831 12508 32,'11'-7'30,"2"10"3,-13-3 0,16 11-28,-7 9-1,-6-2 0,7 13 1,-8-1 0,5 13 0,-6-5-1,5 6-1,-4-2-1,4 1 0,-1-4-1,0-3 1,1-5-4,-1-9-1,6 4-8,-9-16-24,-2-10-1,12 1 0,-7-11-1</inkml:trace>
  <inkml:trace contextRef="#ctx0" brushRef="#br1" timeOffset="1.2293E6">8625 13582 14,'0'0'14,"0"0"-2,0-11-1,0 11-1,0 0-1,0 0-1,9-10 0,-9 10-1,11-7-1,-1 6 0,-10 1-1,26-10-1,-9 3-1,7 3 0,1-2 0,7 3 0,-2 1-1,3 2-1,-1 0 0,-2 3 0,-4 2 0,-2 2 0,-4 0-1,-4 2 1,-4-1-1,-4 2 1,-6 1-1,-2 0 1,-3 3 0,-6 0-1,-3 0 1,-4 3 0,-3-2 0,-3 2-1,0-3 1,0 0-1,-1-1 0,4-3 1,2-2-1,4-1 1,13-7-1,-15 7 0,15-7 1,0 0-1,0 0 0,12-6 0,-2 3 0,2-2 0,3 2 0,2-1 0,3 3 0,1 1 0,1 3 0,0 4 0,0 3 0,1 2 0,1 4 0,-1 3 1,1 2-1,-2-1 0,-2 1 0,-1 0 1,-3 0-1,-2-1-1,-7-2 2,-2-2-1,-7-2 1,-4-2-1,-8-5 2,-6 1-2,-6-6 1,-3-2 0,-5-6-1,-2-1 1,2 3-5,-5-8-7,12 4-23,1 0 0,2 2 0,6-2 0</inkml:trace>
  <inkml:trace contextRef="#ctx0" brushRef="#br1" timeOffset="1.2301E6">9267 13605 28,'0'0'30,"17"-20"2,-10 3-22,16 8-1,-3-11 1,14 10-2,-4-8-2,10 8 0,-3-4-3,5 5 0,-2 0-1,-3 4-1,-6 2 0,-4 2 0,-7 2-1,-5 2 0,-15-3 0,11 15 1,-17-3-1,-6 3 0,-6 1 0,-5 3 1,-6 2-1,-2 2 0,-4 0 0,0 0 1,4-3-1,2 0 0,4-4 0,7-1 0,5-6 0,13-9 0,-6 11-1,6-11 1,18 2 0,-2-5 0,6 0 0,5-1 0,2 0 0,4 1 0,5 2 1,1 2-2,0 3 2,0 3-1,-2 2 0,-2 4 0,-5 2 0,-5 2 0,-4 1 0,-6 3 1,-5 0-1,-4 0 0,-7 0 0,-6-2 0,-10 3 1,-3-4-2,-10-1 1,-8-5-2,-3-2 1,-7-9-2,5 4-4,-8-13-7,18 1-16,-1-1-5,10-2 2</inkml:trace>
  <inkml:trace contextRef="#ctx0" brushRef="#br1" timeOffset="1.23038E6">10042 13735 33,'0'0'35,"8"11"0,-8-11 0,0 0-30,0 0-1,0 0 0,0 0-3,0 0-4,0 0-16,0 0-14,0 0-3,0 0 2</inkml:trace>
  <inkml:trace contextRef="#ctx0" brushRef="#br1" timeOffset="1.23136E6">10881 13533 6,'0'0'28,"-19"-19"1,6 3-16,13 16 1,-22-27-2,15 17-4,-8-8-2,5 9-1,-9-4-2,2 8-1,-6-1-1,-2 4 0,-2 3 0,-3 3-1,-2 3 1,2 7 0,0 2 1,2 5 0,0 2-1,6 5 1,2-1 0,7 5 0,2-4 0,9 2 0,2-3-1,9-1 0,5-4 0,5-1 0,3-5-1,4-2 1,2-6 0,2-3-1,2-6 1,-1-6-1,-1-6 1,1-4-1,-1-9 0,-3 0 0,-3-5 0,0 0 0,-7 1 1,-1 3-1,-4 3 0,-3 5 0,-4 8 0,-5 11 0,7-12 0,-7 12 0,0 0 0,3 19 1,-2-7-1,2 8 0,0 3 0,0 7 1,2 2-1,2 8 2,0-2-1,3 3 0,-1 0 0,1-2 1,-2-2-1,3-3-1,-2-6 0,-1-6-2,0-3-3,-8-19-25,2 12-6,-2-12-2,0-17 3</inkml:trace>
  <inkml:trace contextRef="#ctx0" brushRef="#br1" timeOffset="1.23202E6">11338 13371 27,'6'21'30,"-4"2"-15,-1-3-1,12 8-2,-8-6-3,10 7-2,-8-6-4,3 0-1,-2-1-2,-2-5-3,3 4-7,-9-7-19,0-14-1,2 15 0</inkml:trace>
  <inkml:trace contextRef="#ctx0" brushRef="#br1" timeOffset="1.23225E6">11274 13517 9,'0'0'30,"0"0"2,0 0 0,16-22-22,2 19-2,-5-10-2,12 7 0,-4-5-2,7 4-2,-4-2 0,3 4-1,-3 3-2,-4-2-2,2 11-6,-22-7-15,17 5-10,-17-5 2,14 13-2</inkml:trace>
  <inkml:trace contextRef="#ctx0" brushRef="#br1" timeOffset="1.23262E6">11293 13908 19,'-16'4'33,"16"-4"1,0 0 0,0-11-26,18 11 0,0-7-1,12 7-2,0-7-1,8 5-2,-2-4-1,0 1-3,4 5-5,-14-11-17,4 7-9,-4-2-3,-4-1 1</inkml:trace>
  <inkml:trace contextRef="#ctx0" brushRef="#br1" timeOffset="1.23345E6">12122 13435 10,'14'-5'32,"-14"5"-1,15-11 1,-15 11-23,0 0-2,0 0-1,0 0-2,0 0 0,-17 13-2,10-2 1,-3 2 0,3 7 0,-3-1 0,5 9 0,-4 0 0,7 5-1,0-1 0,4 2 0,2-3 0,4-1-1,2-5 0,5-3 0,1-7 0,6-2-1,3-7 1,3-5-1,3-5 2,4-3-2,-2-5 0,2-4 0,-4-5 0,-4-3 0,-4-3 0,-8-2-2,-7-2 2,-8-2-1,-7-1 0,-9 2 0,-5 0 1,-4 3-1,-5 2 1,-5 5 0,-1 7-1,-2 3-2,4 8-1,-3-1-6,19 15-19,-6-3-6,13 7-1,3-3 2</inkml:trace>
  <inkml:trace contextRef="#ctx0" brushRef="#br1" timeOffset="1.23373E6">12690 13623 38,'-3'11'36,"3"-11"1,0 0-2,0 0-26,0 0-4,0 0-1,0 0-2,0 0-1,4-12-2,-4 12-3,0 0-8,0 0-23,0 0-1,-1-11 0,1 11 0</inkml:trace>
  <inkml:trace contextRef="#ctx0" brushRef="#br1" timeOffset="1.23404E6">12930 13334 48,'9'-13'32,"-9"13"1,14-7-11,-14 7-19,0 0 0,10 15 0,-3 6 1,-4 2 0,6 13 1,-4 1-1,4 10 0,-2 0-2,4 4 3,-4-5-3,4-2 0,-2-8-1,-1-5 0,-1-9-1,-1-11-2,-6-11-2,0 0-8,16 1-23,-16-1-2,0-16 0,-3 2-1</inkml:trace>
  <inkml:trace contextRef="#ctx0" brushRef="#br1" timeOffset="1.30344E6">8864 14343 26,'-11'-9'16,"11"9"1,0 0-3,0 0 0,-16-15-4,16 15-2,0 0-1,0 0-3,0 0 0,0 0-2,0 0 0,0 0 1,14-4-1,-2 6 0,-1-2-1,5 3 1,2-2-1,4 2 1,-1 1-1,5 0 1,0 1-1,2 0 1,-3 2-1,1-2 1,-4 1-1,-3 2 0,-4-3-1,-3 1 1,-12-6 0,9 11 0,-9-11 0,-8 12 1,-5-7-1,-2 5 0,-4 0 1,-3 2-1,-6 0 0,0 2 0,-2-1-1,2 1 1,3-2-1,3 1 0,3-4 0,6-1 0,13-8-1,-12 12 1,12-12 0,0 0 0,16 3 0,-5-5 0,4 0 0,3-2 0,1 2 0,3 0 0,4 2 0,3 2 0,1 2-1,1 5 1,2 2 0,-2 4 0,0 1 0,-3 4 0,-6 4 1,-3 0-2,-5 0 2,-5 1-2,-6-3 2,-2 0-2,-6-3 2,-7-2-1,-6-5 1,-10-3-1,-7-4-1,-8-8-2,0 5-8,-9-14-23,6-1-4,3-7 2,9-3 0</inkml:trace>
  <inkml:trace contextRef="#ctx0" brushRef="#br1" timeOffset="1.30417E6">9393 14345 12,'0'0'32,"0"0"1,20-15 1,-12 1-23,17 9-4,-3-8-1,11 7-1,-4-1-1,4 6-2,-4 0-1,2 4 0,-6 2 0,-3 5 0,-6 2 0,-4 3 0,-8 1-1,-4 1 1,-6 3 0,-5 1 0,-7-2 0,-3 1 0,-5-2-1,1 0 0,-1-2 1,3-2-1,2-4 0,5-1 0,4-2 0,12-7-1,0 0 1,0 0 0,0 0 0,16 9-1,0-10 1,2 1 0,4 1 0,4 0 1,0 5-1,1 0 0,0 4 0,-2 3 0,1 3 0,-2 0 0,-3 5 1,-3 1-2,-3 0 1,-4 0 0,-4-1 1,-6 1-1,-7-4 1,-7 0-2,-6-5 2,-8-4-1,-5-3-1,-8-7-3,4 2-7,-11-12-22,7-2-4,1-7 1,5 0 0</inkml:trace>
  <inkml:trace contextRef="#ctx0" brushRef="#br1" timeOffset="1.30449E6">10027 14609 43,'0'0'37,"0"0"0,0 0 0,0 0-33,0 0-2,0 0-1,0 0-5,14 0-17,-14 0-15,0 0-1,0 0 0</inkml:trace>
  <inkml:trace contextRef="#ctx0" brushRef="#br1" timeOffset="1.30553E6">10708 14397 24,'0'0'27,"0"0"1,1-16-22,-3 3-2,2 13 1,-1-23 0,1 23 0,-5-25-1,2 12 0,-8-5 0,1 5-1,-8-7 1,2 7-2,-7-2 1,2 5-1,-6 1 0,3 7-1,0 5 0,-1 8 0,3 2-1,3 9 2,1 5-1,3 6 0,3 1 1,3 4 1,1-4-1,8 3 0,0-4 0,10-3 1,-1-6-1,9-3-1,2-8 1,7-2-1,3-8 0,3-2 0,2-5 0,-1-5-1,2-6-1,-3-5 1,-3-4-1,-4-4-1,-6 0 2,-5-2-2,-6 3 2,-3 1-1,-6 2 0,-3 7 1,-1 2 0,4 15 1,-13-13-1,13 13 0,0 0 0,-13 14 1,12 1-1,1 3 0,1 7 1,3 0 0,0 6-1,3 3 2,-1 0-2,2 2 2,0 1-1,0 1-1,-1-3 1,0-3-1,-1-3 1,-1-5-2,-1-5-1,-2-8-2,6-1-8,-8-10-22,0-12-4,-3-7 1,3-3 1</inkml:trace>
  <inkml:trace contextRef="#ctx0" brushRef="#br1" timeOffset="1.30584E6">11096 14156 22,'0'0'30,"-3"13"-1,3-13-17,5 29-5,-6-12 0,9 12 0,-8-3-1,7 9-1,-4-5-2,4 4 0,-5-6-1,1 0-2,1-4-3,-5-9-4,8 2-14,-7-17-12,-2 13 1,2-13-1</inkml:trace>
  <inkml:trace contextRef="#ctx0" brushRef="#br1" timeOffset="1.30605E6">11010 14353 6,'11'-7'30,"3"4"0,-2-4 2,12-6-26,5 6-1,-2-5 0,9 4 0,-3-1-3,-3-3-9,3 5-20,-5 6-5,-10 0 1</inkml:trace>
  <inkml:trace contextRef="#ctx0" brushRef="#br1" timeOffset="1.30633E6">11126 14674 19,'15'4'33,"0"-5"0,5-3 0,-3-8-27,16 5-2,2-4-1,4-2-5,6 3-20,-4 0-11,-4-3 0,-1 2-1</inkml:trace>
  <inkml:trace contextRef="#ctx0" brushRef="#br1" timeOffset="1.30715E6">11878 14274 15,'16'-12'32,"-16"12"1,11-14 1,-11 14-28,0 0 0,0 0-1,0 0-1,-11-1 0,1 8 0,3 6-2,-5 2 1,4 9-1,-5 1 1,5 9-1,-3-1 0,3 6 1,-2-1-2,6 4 1,0-6-1,7-2 1,3-6-2,10-5 1,6-8 0,8-7 1,10-8-2,8-7 0,4-5 0,3-8 0,0-4-2,-4-5 1,-7-3 0,-11-5 0,-9-1 0,-14-2-1,-11 1 2,-12 0-2,-10 2 2,-8 5-1,-6 6 1,-5 8-1,-1 9 0,-3 3-2,10 16-6,-8-6-21,16 11-6,5 1 2,11 2-2</inkml:trace>
  <inkml:trace contextRef="#ctx0" brushRef="#br1" timeOffset="1.3074E6">12477 14469 47,'11'-6'35,"1"0"2,-12 6-2,13-15-34,-13 15-1,8-14-3,-8 14-13,0 0-19,0 0-1,0 0 1</inkml:trace>
  <inkml:trace contextRef="#ctx0" brushRef="#br1" timeOffset="1.30767E6">12761 14226 38,'14'-7'35,"-14"7"2,18-5-1,-18 5-29,0 0-3,8 22 1,-1 3-1,-3 5 1,7 8-2,-2 5-1,4 3 0,-1 1-1,2-2 1,-3-1-2,0-8 0,-1-5-3,-8-14-4,9 0-29,-11-17-2,0 0-1,-19-1 0</inkml:trace>
  <inkml:trace contextRef="#ctx0" brushRef="#br1" timeOffset="1.30909E6">17525 10660 9,'5'-21'29,"-5"21"1,10-19 2,-10 4-16,12 14-3,-12 1-3,11-2-3,-11 2-2,12 27-1,-10-4 0,3 11-1,-4 4-1,3 7 1,-3 3 0,1 2-1,-2 0 0,4-3-2,-3-5 1,2-4-3,1-5 1,-2-6-5,7-1-6,-10-13-22,8-3 0,-7-10-1,16-1-1</inkml:trace>
  <inkml:trace contextRef="#ctx0" brushRef="#br1" timeOffset="1.30959E6">17956 10782 25,'-7'-16'29,"7"16"2,-11-5-1,-3 4-19,14 13-1,-12-6-2,11 13-2,-8-2-2,9 9 1,-6-1-2,5 6 0,-2 0-1,3 5-2,3-3 3,3 3-3,3-4 2,4 2-3,4-6 2,6-2-2,5-5 2,5-6 0,6-5-1,1-5 0,8-9 0,0-5-1,2-6 1,-2-7-2,-4-7 0,-8-4 4,-9-5-4,-9-5 4,-12-2-2,-12-4 1,-10-1-1,-12-1 3,-8 5-2,-5 5-1,-4 6 1,-3 10-1,-2 10 0,-1 10-1,2 17-2,0 0-7,17 15-19,-3 2-5,11 3 0,3-2 0</inkml:trace>
  <inkml:trace contextRef="#ctx0" brushRef="#br1" timeOffset="1.30996E6">18651 10670 52,'9'-16'34,"-2"3"-2,-7 13 0,7-15-27,-7 15-2,6 15 0,-2 5-1,-2 4-1,3 11 1,-3 2 0,3 6 1,-3 5-2,1 1-2,1-3 1,0-2-1,0-5-1,1-3 0,-2-5 0,-1-8-2,4-2-1,-6-21-5,6 20-21,-6-20-3,0 0 0,0 0 1</inkml:trace>
  <inkml:trace contextRef="#ctx0" brushRef="#br1" timeOffset="1.31026E6">18253 10819 31,'0'0'31,"0"0"0,24-9 1,-2 2-22,14 7-3,-1-10-1,16 6-2,1-7-1,10 2-1,1-2-1,-1-4-3,2 5-6,-14-7-12,1 9-11,-12 0-2,-6 5 1,-11 0 0</inkml:trace>
  <inkml:trace contextRef="#ctx0" brushRef="#br1" timeOffset="1.31068E6">19046 10986 44,'16'2'32,"-4"-4"2,2-1-2,6 4-24,-1-10-3,8 3 1,1-1-4,4 0-1,-1 0-1,1 0-1,0 4-2,-9-5-6,6 10-10,-10-3-13,-4 3-1,-15-2 0,11 7 2</inkml:trace>
  <inkml:trace contextRef="#ctx0" brushRef="#br1" timeOffset="1.3109E6">19128 11130 34,'2'13'32,"-2"-13"0,22 3 0,0 1-27,3-8 0,10 4-1,-2-3-2,6-2-4,6 5-14,-5-4-14,-3 0-3,-3 0 0</inkml:trace>
  <inkml:trace contextRef="#ctx0" brushRef="#br1" timeOffset="1.33187E6">19715 10719 3,'2'-12'18,"12"5"-9,-1 0-1,4-2 3,6 3-1,0-5 0,9 5-1,-3-5 2,6 8-3,-2-5-2,5 8-1,-3-2-2,-2 4-2,-1 0 0,-7 4-1,-3 3 0,-6 0 1,-3 3-1,-7 2 1,-5 1 0,-4 3 1,-7 0-1,-1 2 1,-8-1 0,0 5 0,-8-4 0,1 0 1,-3-1-1,3-1 0,0-3-1,4-1 0,3-4 0,6-1 0,2-5-1,11-4 1,0 0-1,0 0 0,0 0 0,0 0 0,17-2 0,-3-2 1,3 1-1,3-1 0,4 2 0,0 1 0,2 2-1,-2 4 1,3 2 0,-3 3 0,-1 6-1,-2 4-1,-1 4 1,-3 3-1,-1 3 2,-3 1-3,-5 1 3,-3 1-2,-6-3 3,-6-2 0,-6-3 0,-4-3 0,-8-4 0,-2-5 0,-6-3 0,-3-9-3,3-2-6,-7-13-7,5-2-15,4-4 0,2-4 0</inkml:trace>
  <inkml:trace contextRef="#ctx0" brushRef="#br1" timeOffset="1.33265E6">20381 10802 29,'17'-10'26,"11"3"2,2 3-7,0-7-12,13 7-1,-5-5-1,5 5-3,-6-1-1,0 7-1,-10-1-1,-6 5-1,-7 2 0,-9 2 0,-6 3-1,-6 2 1,-5 0 0,-4 1 1,-3-2-1,-3 1 1,-1-3 0,1 1-1,-2-3 1,2 1 0,4-4-1,0 0 0,6-3 0,1 0 0,11-4-1,0 0 1,0 0-1,0 0 1,14-3-1,1 0 1,1-1-1,5 1 1,1 2 0,3 0 0,1 2 0,-1 2 0,0 4 0,-2 5 0,-1 4-1,-2 6-2,-3 1 3,-2 3-2,-3 3 1,-2 1-1,-6 1 3,-2 0-3,-5-2 3,-8-2 0,-5-2 0,-6-3 0,-6-3 0,-4-8-1,-1-2-5,-8-13-7,6-6-16,-2-2-1,1-7-1</inkml:trace>
  <inkml:trace contextRef="#ctx0" brushRef="#br1" timeOffset="1.33293E6">21108 11038 49,'0'0'34,"0"0"1,0 0-3,-14-9-32,14 9-1,-16-3-3,6-2-6,10 5-14,0 0-9,0 0 3,0 0 1</inkml:trace>
  <inkml:trace contextRef="#ctx0" brushRef="#br1" timeOffset="1.33363E6">21582 10833 6,'9'-11'23,"-12"-5"1,-3 3-11,6 13 1,-21-20 1,10 14-5,-9-3-3,5 5-1,-7 1-2,3 4-1,-5 2-1,3 7 0,-3 0-1,2 6 0,-3 3 0,2 1 0,0 1 0,3 3 1,1-1-1,2 2 1,2-1-1,7 1-2,4-3 3,8 0-3,0-2 3,6-3-3,4-4 2,5-1-2,3-7 2,2-3 0,-1-5 0,3-4-1,0-6 1,2-3 2,0-2-2,0-4 2,-3-4-3,-2 1 3,-1 1-2,-2 2 1,-4 1-1,-2 4-1,-3 2 0,-5 3 0,-6 12 0,11-12 0,-11 12 0,0 0 0,1 10-1,-6 3 1,2 4 0,-2 6 1,0 6-1,0 5-2,0 3 3,3 2-2,-3 2 2,5 0-2,-2-1 1,2-1-1,-1-6 2,2-4-1,0-2-1,1-10-2,7 0-5,-9-17-11,10-6-13,-2-7-1,3-7 1</inkml:trace>
  <inkml:trace contextRef="#ctx0" brushRef="#br1" timeOffset="1.33432E6">22037 10878 27,'0'0'25,"6"-23"1,-6 23 0,13-10-20,-13 10-1,0 0 1,0 0-2,3 21 0,-5-7-1,3 7 1,-3 2-1,2 4-3,-4 1 1,3 2-2,-1-3 1,1-1-1,-2-4 1,2-2-4,1-4 0,0-16-4,-1 17-12,1-17-9,0 0-1,0 0 1</inkml:trace>
  <inkml:trace contextRef="#ctx0" brushRef="#br1" timeOffset="1.33455E6">21956 10954 35,'0'0'28,"0"0"-1,-11-3 2,11 3-23,0 0-1,16 3 0,1-1-1,-2-2-2,7 2 1,-2-3-1,3 0-1,-1 1-2,-5-3-4,5 5-4,-11-6-6,5 4-11,-5 2-5,-11-2 2,15 3 0</inkml:trace>
  <inkml:trace contextRef="#ctx0" brushRef="#br1" timeOffset="1.33496E6">21911 11353 1,'21'2'26,"-4"-5"1,10 4-1,-5 0-12,0-5-10,6 1-4,-1 3-15,4 1-10,-11-5 0,5 6-1</inkml:trace>
  <inkml:trace contextRef="#ctx0" brushRef="#br1" timeOffset="1.45809E6">22656 10870 16,'0'0'27,"-11"5"1,11-5 1,-8 20-12,-3-13-6,8 8-3,-7 0-2,5 10-3,-7-3 2,5 9-3,-6-2 2,5 7-2,-4-2 0,6 7-1,-2-5 1,6 2-1,2-3 0,3 1 1,6-5-2,2-2 1,6-6-1,4-4 0,7-7 0,5-6 0,0-5 0,3-4-1,1-7 1,-1-5 0,-1-4-1,-2-5 1,-5-5 0,-5-2-1,-3-5 1,-4-2 0,-5-1 0,-7-2 0,-6 2 2,-6 3 2,-7 3-2,-5 4 1,-5 6 0,-4 6 0,-6 4-2,1 8 2,-2 5-3,3 4-1,4 6-2,2-5-4,11 9-3,-1-12-14,17-2-10,14 9-1,8-4 0,4-3-1</inkml:trace>
  <inkml:trace contextRef="#ctx0" brushRef="#br1" timeOffset="1.45837E6">23354 11147 60,'0'0'35,"0"0"-2,0 0 0,-10 0-31,10 0 0,0 0 0,-12-13-2,12 13 0,0 0-1,-15-14-1,15 14-6,-10-9-16,10 9-9,2-13-1,-2 13-1</inkml:trace>
  <inkml:trace contextRef="#ctx0" brushRef="#br1" timeOffset="1.45891E6">23496 10935 35,'-15'-12'28,"15"12"1,-12-19-1,7 4-19,13 5 0,-3-6-3,11 3-1,-2-3-1,12 4 0,-3-2-1,8 5 0,-1 0-1,5 6 0,-4 0-1,2 7 1,-3 1-2,-4 7 1,-5 4-1,-4 5 1,-9 7-2,-4 5 0,-5 3 1,-7 4-2,-7 3 1,-4 2 0,-4 0 0,-1 1 0,-2-3 1,0-3 1,1-4-1,3-4 0,4-4 1,5-6-1,4-4 0,4-7 0,5-11-1,10 12 1,2-9-1,7-3 1,5-1 0,5-1-1,2 0 0,2-1 1,2 2-1,-3 0 1,0 0-1,-4 0 0,-2 2-2,-7-3-1,6 5-8,-25-3-18,22-7-3,-22 7 0,13-10 1</inkml:trace>
  <inkml:trace contextRef="#ctx0" brushRef="#br1" timeOffset="1.46726E6">17601 12416 4,'0'0'27,"9"-12"1,-9 12-11,9-10-1,-9 10-3,0 0-2,6-13-2,-6 13 0,0 0-2,11 15 0,-11-15-2,4 25-1,-5-6 0,4 10-1,-4 1 0,3 7 1,-2 2-2,2 7 0,-2-1 0,1 1-1,-2-2 1,2 0 0,-2-4-1,1-4-1,-2-6 0,1-8-1,2-5-1,-1-17 0,0 0-3,0 0-2,0-11-2,-8-17-11,11 6-14,-8-6-3,3 2 3</inkml:trace>
  <inkml:trace contextRef="#ctx0" brushRef="#br1" timeOffset="1.46765E6">17166 12456 7,'-15'-9'30,"-1"1"1,5 3 2,11 5-20,-12-5-2,12 5-2,0 0-3,10-5 0,-10 5-2,28-7 0,-6-1-1,13 3 0,4-5 0,10 1-1,6-4 0,10 0-1,1-2 2,7 0-3,0-1 1,4 2 0,-2 1 0,-1 2-1,-6 3 0,-4 2 0,-5 3 0,-6 2 0,-6 3-1,-10-2-1,0 6-3,-15-8-4,8 8-19,-16-7-6,1 2-2,-15-1 1</inkml:trace>
  <inkml:trace contextRef="#ctx0" brushRef="#br1" timeOffset="1.46856E6">18625 12664 24,'0'0'30,"0"0"1,0 0-1,11 1-24,-11-1 0,20-5-2,-6 2-1,4 1-1,2-3-1,2 4 1,0-1-3,0-2 0,-1 5-3,-8-5-4,5 8-7,-18-4-8,14-1-8,-14 1 1</inkml:trace>
  <inkml:trace contextRef="#ctx0" brushRef="#br1" timeOffset="1.46888E6">18631 12805 20,'-13'11'29,"13"-11"1,0 0 0,0 0-22,0 0-1,12 8-1,0-11-2,8 3 0,-1-5-1,7 3 0,-1-4-2,1 0 0,-2 2-2,-2-1 0,-2 3-2,-7-4-2,0 12-5,-13-6-8,0 0-13,0 0-1,0 0 1</inkml:trace>
  <inkml:trace contextRef="#ctx0" brushRef="#br1" timeOffset="1.47367E6">19389 12381 13,'0'0'25,"0"0"-7,0 0-2,0 0-1,0 0-3,0 0-2,0 0-1,0 0-2,0 0-1,0 0-1,11-5-1,-11 5-1,12-3-1,1 3 0,0-3 0,5 1-1,2-3 0,3 3 0,3-2 0,0 3-1,2 0 0,-1 1 1,-2 2-1,0 3 0,-5 2-1,-1 1 2,-3 2-2,-4 0 2,-4 2-2,-4 2 2,-4-1-1,-3 0 0,-5 2 0,-4-2-1,-2 2 1,-2-1-2,-4-1 3,2-1-2,-2 0 1,2-2-1,1-3 2,4 0-1,1-2 0,12-5 0,-14 8 0,14-8 0,0 0 0,0 0 0,17 7 0,-5-5 0,3 0 0,4 3 0,2-2 0,2 3 0,3 1 0,2 2 0,1 3 0,-1 0 0,0 5 0,-3-1 0,-2 3 0,-1 2 0,-5 1 0,-5 0 1,-2-1-1,-3-1 0,-5 1 0,-3 0 1,-6-1-1,-5 0 0,-5 0 0,-9-2 0,-5 2-1,-5-5 1,-2 0-3,-5-9-1,5 4-9,-11-15-17,11-3-3,3-5 0,7-8 1</inkml:trace>
  <inkml:trace contextRef="#ctx0" brushRef="#br1" timeOffset="1.47403E6">20193 12660 48,'12'13'37,"-12"-13"-1,0 0-1,0 0-28,-11 0-2,11 0-1,0 0-4,-11-2-2,11 2-3,0 0-5,-10-16-10,10 16-14,6-12-2,-6 12 1</inkml:trace>
  <inkml:trace contextRef="#ctx0" brushRef="#br1" timeOffset="1.47539E6">20377 12444 14,'0'0'6,"0"0"-1,0 0 0,0 0 0,11-8 0,-11 8 1,0 0-1,0 0 1,0 0-1,0 0 0,0 0 0,0 0 1,0 0-2,0 0 1,0 0 0,0 0-1,0 0 1,0 0 0,0 0-1,0 0-1,0 0 1,0 0-2,0 0 1,14-7-2,-14 7 1,13-5-1,-1 2-1,2 1 1,4 1-1,3 2 1,2 1-1,3 1 0,1 2 0,2 0 0,-4 2 0,2 3 0,-1 1 0,-5-1-2,1 4 2,-4 1-1,-3 0 1,-5 1-1,-3 2 1,-6 0-1,-7-1 1,-2 3 0,-7-1 0,-2-1 1,-5-1 0,-1 1-1,-3-5 1,1-1 1,0-3-1,3-3 0,5-3 0,2-1 0,15-2 0,-12-4-1,12 4-1,12-8 0,2 3 0,5 2-1,7-1 1,4 1-1,5 3 0,0 0 0,4 3 1,-3 1 0,1 4 0,-3 1 1,-2 3 0,-4 2 1,-6 2 0,-2 2 0,-7 1 0,-1 1 1,-7 2 0,-3 3-1,-7 0 1,-3 0-1,-6 1 0,-4-1 0,-7 0 0,-2-2-1,-8-3 1,0-5-1,-3-6-1,-1-6-2,3-2-7,-7-16-10,8-3-9,3-5-1,1-7 0</inkml:trace>
  <inkml:trace contextRef="#ctx0" brushRef="#br1" timeOffset="1.47617E6">21326 12498 21,'-4'-12'29,"-4"-4"1,-1 2-1,1 4-21,-12-6-2,4 9 1,-8-2-3,2 5 0,-7 1 0,2 7-1,-5 0 0,4 6 0,-2 2-1,2 4 0,1 2-1,4 5 0,2 0 0,6 3-1,5-1 1,8 1-1,4-2 1,7-1-2,6-6 1,6-3-1,3-3 1,4-7-2,3-3 1,0-8-1,1-2 1,-3-5-1,1-3 1,-3-7 0,-2-1 1,-2-2 0,-2 0 0,-1-1 1,-4 3-1,-2 0 2,-1 3-2,-3 5 1,-2 3 0,-8 14-1,10-18 1,-10 18 0,0 0 0,0 0 0,3 11-1,-4 1 2,1 7-2,0 4 0,0 4 1,0 4-1,0 0 1,1 5 0,0-2 0,1 3-1,0-5 1,1 1 1,-1-2-2,2-2 1,-1-5-1,1-5-1,0 0-2,-4-19-3,13 23-21,-13-23-7,0 0-1,0 0 0</inkml:trace>
  <inkml:trace contextRef="#ctx0" brushRef="#br1" timeOffset="1.47787E6">21965 12283 8,'0'0'22,"0"0"-1,8-11-9,-8 11-1,0 0-2,13-9 0,-13 9-1,0 0-1,11-3 0,-11 3 0,8 16-2,-1 1-1,-6-2-1,6 6-1,-4 1 0,1 4-1,-1-2 0,1 1 0,-2 0-1,-1-1 0,0-3-1,-2-4-3,4-1-2,-3-16-8,1 13-12,-1-13-6,0 0 2</inkml:trace>
  <inkml:trace contextRef="#ctx0" brushRef="#br1" timeOffset="1.47832E6">21867 12423 12,'0'0'28,"0"0"0,0 0 2,0 0-19,0 0-4,15-4 0,-2 2-2,6 4-1,1-3 0,7 5-1,-2-5 0,8 2-1,-2-2-1,4-1 0,-4-1-1,0-2 0,-2 2 0,-3-3-2,-4 5 0,-8-5-3,1 10-8,-15-4-16,0 0-2,-12 3 0,-1-1 1</inkml:trace>
  <inkml:trace contextRef="#ctx0" brushRef="#br1" timeOffset="1.47871E6">21823 12885 0,'10'8'27,"3"-5"-1,-3-6 1,9-5-16,2 6-4,1-6 0,7 4-3,-3-2-1,5 1-2,0 4-6,-3-5-12,-3 1-11,3 4 1,-9-2-1</inkml:trace>
  <inkml:trace contextRef="#ctx0" brushRef="#br1" timeOffset="1.47949E6">22663 12424 19,'11'-7'24,"-11"7"-10,3-20-4,-3 20 1,-7-10-2,7 10-2,-23 4-1,9 6 1,-8-1-2,2 7-1,-4 4-1,2 8-1,-2-2 1,4 6-2,-1-2 1,3 5 0,3-4 0,7 1-1,4-4 1,8-1 0,5-5-1,11-3 0,4-2-1,8-6-1,7-2 0,2-8-1,4-2 0,-1-9-1,2-2 0,-3-7-1,2-2 1,-7-7 0,1-2 1,-9-7-1,-5-1 2,-8-1 3,-11-3 1,-6 7 1,-15-2 1,-3 8 0,-15 1 0,1 12 0,-11 5-2,1 5-3,2 10-10,-1 1-20,7 1-2,8 2 0,10-4 1</inkml:trace>
  <inkml:trace contextRef="#ctx0" brushRef="#br1" timeOffset="1.47977E6">23244 12594 51,'0'0'35,"0"0"-1,6-11 1,-6 11-31,0 0-3,-5-10-12,5 10-22,0 0-2,0 0 0,-12-12 0</inkml:trace>
  <inkml:trace contextRef="#ctx0" brushRef="#br1" timeOffset="1.48071E6">23621 12361 23,'-20'0'28,"4"7"0,-6 1 0,-5 0-20,11 10 0,-7-2-2,9 11-1,-2-4 0,6 9-1,0-4 1,10 5-1,0-4 0,10 3-2,4-6 0,5-2-1,4-4 0,2-4-1,7-6 0,0-4 0,3-6-1,-1-6 0,0-4 0,0-6 0,-1-5 0,-1-5 0,-3-4 0,-5-3 1,-4-3 0,-4-3 0,-7-2 0,-5-2 1,-10-1-1,-5 5 2,-9 4-2,-9 8 1,-8 7 0,-7 10 0,-4 13-3,-6 4-5,10 14-22,-7 3-4,8 4-1,7-2 0</inkml:trace>
  <inkml:trace contextRef="#ctx0" brushRef="#br1" timeOffset="1.48141E6">24016 12392 58,'0'0'33,"1"-21"-2,-1 21-10,9-21-19,3 7 0,3-1 0,5 3-2,2-1 2,4 4-1,2 2 0,2 3 0,0 3 1,-1 4-1,-3 2 0,-3 5 1,-6 1-1,-3 5 0,-6 2 0,-2 3 1,-8 1-1,-2 4 3,-5-1-3,-1 5 1,-7-1-1,0 1-1,-6 1 1,-3-1-1,-2 0 0,2-1-1,-1-2 1,1-2-1,0-5 1,4-1 0,7-4 0,5-2 1,10-13-2,-2 16 1,13-13-1,6-2-1,9 0 2,4-1-2,6 2 1,1-2 0,2 1 1,1 1-1,-1 2 1,-3-1 1,-5 2-2,-7-3-1,0 4-2,-14-11-15,4 6-14,-14-1-1,10-7 0,-10 7-1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3T20:54:31.70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7225 1515 47,'-7'16'31,"7"-1"0,-6 0 0,5-1-22,1 5-8,1 1-1,4 3 1,-3 3-1,5 3 1,-5 6 0,5 3 0,-6 5 2,5 3-2,-7 5 2,2 2-1,-4 7 1,5 3-1,-4 1 2,4 5-2,-3 4 0,3 9 0,-2 4-1,1 6 1,-1 5-1,0 5 0,-1 5 0,0 4 0,0 2-1,1 0 1,2 1-1,0 3 0,2 3-1,-1 6 1,0 3-1,-1 3 0,-2 1 1,1 3-2,-1 2 0,2 1 1,3-3 0,1-4 0,2-4 1,1-1-2,3 1 3,1-4-2,-2 3 1,0-1 0,-1 2 2,-2 3-1,3 4 0,0-2 0,2 2 0,0-2 1,0 1-1,4 1 1,-1 1-3,2-2 2,-1 1-1,0 1 1,0 3-2,1 2 1,-1-1 0,2-1-1,-1 0 1,1 1-2,0 0 2,0 0-1,-2-2 2,0-1-1,-2 2 0,-1 2 0,-2 3 1,-1 2-1,-1-4 2,1 4-1,-1 0-1,-1 0 1,2-2-2,-2-4 2,1-1-2,2-3 2,2 0-3,0-7 2,1-2-2,2-6 0,2-3 0,2-2 0,1-1 1,1-2 0,1-2 0,3 0 1,-1-2-1,1 4 1,0 2-1,-2 0 1,2 0-1,-2-2 1,2 1 0,-2-1-4,2 1 4,1 1-1,2-4 1,1-1 0,1 1 0,-1-2-1,0-3 1,-1 2 0,-3-5 0,-2-1 0,0-4 0,-3-4 1,1-2-1,-1-5-1,-1-3 1,0-4 0,-3-3 0,-1-4-1,-1 1-2,-8-3-1,-3 2 0,-3-1 1,0 13 0,-3 1-1,4 9 0,1-1 1,10 5-4,1-14-19,19-8-7,13-14-2,9-28 1</inkml:trace>
  <inkml:trace contextRef="#ctx0" brushRef="#br0" timeOffset="1591.2102">17814 1212 70,'0'0'38,"0"0"0,0 0-4,0 0-35,-27-6 1,12 60 2,1 18-3,0 9 1,1 13-1,-1 17 1,1 11 0,-1 10 0,-3-13 0,1 8-2,-3 8 3,-1 7-1,-3 3 1,0 5-1,-1 8 0,4 3 0,1 2 1,2 0-1,0 1 0,3 4-1,1 2 1,0 0-2,-1 3 2,0 2-1,-1 3 2,1 3-2,0 1 2,0-1-2,3 3 4,-1-1-1,3 0 1,1 0-1,2-2-2,1-3 4,2-4-4,1 4 4,0-5-6,2 1 2,0-1-1,2 1 2,-1-1-3,1 2 2,1 2-1,1 1 0,1 1 0,2 4 2,-1-2 0,3 2-2,0 0 3,1 2-3,2-1 2,1 0 0,-1-1 0,1 0-1,0 1-1,1-3 2,-3 0-2,2-2 2,-3-4-4,2-3 2,-1-3-2,-1-4 3,0-3 0,2-7-2,-2 0 1,3 0-1,-1 0 3,-1-2-1,1-4 0,-1 2 0,1-1-1,-2 0 1,1-2 0,-1-5-1,2 0 0,1 1 0,-2-1 1,4-2 0,-2-4-1,1 1 1,-3 0-1,1 1 1,-3-4-1,-1-5 1,-2-2-1,0-1-1,-1-3 2,-1-3-1,2-5 1,1-6-2,0-4 4,2-1-5,1-1 3,-1-1 0,0-3 0,0-4-2,2-5 1,-1-9-4,15 1-26,-8-29-5,10-17-2,-5-30-1</inkml:trace>
  <inkml:trace contextRef="#ctx0" brushRef="#br0" timeOffset="3307.2212">1201 5225 60,'47'0'34,"4"-2"1,8-4-3,9-5-32,12 1 2,15-1-3,13-3 2,12-1-2,12 1 2,9 0-2,7 1 1,3 3-2,2 1 1,8 2 0,1 2 1,4 1-1,2-2 1,3 1-1,3 1 1,3-1 0,4 0 0,2 1 0,3 0 0,4 1 0,5 1 1,3 0-1,6 1 1,5 0-1,6 2 1,5 0-1,4 3 0,2 0 0,1 2 1,2 2-1,3 0 0,0-1 0,-2-1 0,0 0 0,4-3 0,-1 0 1,4-1-2,-2-1 1,1 3 1,5-1-1,2 2 1,3-2-1,5 2 0,5-3 0,4-1 1,8-2-1,2-2-1,3-3 1,0 2-1,0 0 2,-3 1-2,-2 1 2,-3 2-2,-3 1 2,-1 0-1,1 1 0,3-2 1,1 0-1,2-2 0,-1 0 0,3 0 0,-3-2 0,0 1-1,0-2 1,-3 2-1,-1-3 1,-2-1-1,4 0 1,1-1-1,-1-3 1,3 0 0,-1-2 1,2 2-1,1-2 0,0 2 1,-5-1-1,1 2 1,-3 2-1,-2 0 1,-2 1-1,-3 0 1,0 0 0,-1 2-1,-2 1 1,-1 0 0,-6 1 0,-1 0 1,-5 2 0,-5 0-1,-7 1 0,-2 1 0,-7 2 0,-6 0 0,-5-1 0,-3 3-1,-5 0 1,-9 2-1,-8-2 0,-9 3 1,-10-1-1,-9 1 1,-12 0-2,-13 1 2,-9-1 0,-6 0 0,-11 1-1,-5 0 1,-11 0-1,-5 2 1,-5-2-1,-10-1 0,-12 2-3,-17-4-2,-4 8-5,-35-14-9,0 0-15,-18 13-2,-15-11 2,-15-7-1</inkml:trace>
  <inkml:trace contextRef="#ctx0" brushRef="#br0" timeOffset="9656.4619">3758 4555 30,'24'-2'28,"-6"-9"1,3 1-3,-3-5-26,-1-4 1,3-2 0,-1-7 0,-1-4 0,0-5 0,0-5 0,-1-3-1,3-7 1,-3-4-1,-1-3 0,2-2 0,-1-4-2,0 2 1,-3-5-2,1 2 0,-5-1 1,-1 3-1,-4-3 3,-2 4-1,-5 1 2,-4 0 1,-1 5 2,-6 1 0,2 7-1,-7 1 0,2 9 0,-2 3-2,-1 10 0,0 4-1,0 7 0,1 7-1,-1 5 1,4 9-1,-2 4 0,5 9-1,0 3 2,4 8-1,2 6 1,2 10-1,2 6 2,4 6 0,2 7 0,2 5 2,6 8-1,0 0 0,6 6 0,3-2 1,6 1-2,0-2 0,4-2 1,2-3-2,-1-3 0,3-4 0,-1-3 0,-3-3-1,-2 0 1,-3-3-1,-2-2 1,-4-2-2,-2-8 0,0 0-8,-8-14-18,2-14-3,3-9 0,-15-11 0</inkml:trace>
  <inkml:trace contextRef="#ctx0" brushRef="#br0" timeOffset="21773.8122">8402 3676 56,'11'-3'34,"0"-1"-3,-11 4 0,14-5-29,-14 5-3,15 11-1,-7 5 1,-3 6-1,2 9 1,-4 7-1,-2 7 2,-5 9 1,-3 4-1,-3 4 1,-4 1 0,0-1 1,-2-6-1,0-2 1,0-6-3,-1-9-4,6 0-15,-3-12-11,0-8-2,0-7 0</inkml:trace>
  <inkml:trace contextRef="#ctx0" brushRef="#br0" timeOffset="22319.8157">8966 3495 65,'-4'16'36,"2"6"0,-6-1-1,2 6-29,-1 5-7,-3 7 0,2 7 0,-1 6-1,1 6 1,1 3-1,2 5-1,2-2 3,4 2 0,4-4 0,5-3 0,7-6 1,5-8-1,8-10 2,7-12-2,8-11 0,5-9-2,2-13 1,5-7 0,-2-11-1,2-7 1,-5-10 0,-2-5 0,-5-6 0,-5-4 2,-6-3-1,-6-1 2,-6-1-1,-7 1 0,-5 6 1,-10 1 1,-9 7-2,-10 6 0,-10 9-1,-12 12-1,-13 11-2,-4 18-7,-19 4-22,6 14-1,-6 2-2,9 6 0</inkml:trace>
  <inkml:trace contextRef="#ctx0" brushRef="#br0" timeOffset="23661.4243">9984 3569 53,'0'0'30,"0"20"1,2-4-1,3 7-29,0 2 0,2 7-2,1 5 2,1 6-1,-2 1 0,2 7 1,-4 0 0,1 6 0,-4 1 0,-1 2 0,-4-3 0,0-1 0,-1-3-1,-1-8-4,4 0-10,-8-13-17,2-8-2,-3-8 1,-2-9-1</inkml:trace>
  <inkml:trace contextRef="#ctx0" brushRef="#br0" timeOffset="24051.4268">9550 3740 50,'-10'-16'32,"5"-1"0,3 0-1,13 1-27,-1 0-3,12 1 1,6 0-2,10 1 2,10 0-2,7 1 1,9 0-1,6 0 0,5-2 1,1 0-1,5 1-1,-2-4-3,5 8-10,-10-8-16,1 3-2,-5-2 0,-8 1 0</inkml:trace>
  <inkml:trace contextRef="#ctx0" brushRef="#br0" timeOffset="24878.2321">18552 3581 54,'3'20'33,"-1"6"-1,-3-1 0,6 7-32,-6 4 1,1 7-1,0 1 0,0 4-1,-1 4 0,-2-1 1,1 0-1,-3-2 1,1-1-2,-3-7-1,4 1-4,-7-14-5,12 4-6,-10-13-6,12 3-4,-4-6-3</inkml:trace>
  <inkml:trace contextRef="#ctx0" brushRef="#br0" timeOffset="25486.636">18056 3691 56,'9'-23'34,"6"9"0,4-5-2,12 4-29,5-3-2,10 3 1,7 2-2,8-1 0,2 1 0,5 0 0,-1 2 1,-2-1-1,-2 2 0,-1 0 0,-3-2 1,-1 2-1,-3-1-1,-3-1-2,3 8-6,-13-13-11,5 11-12,-9-4-2,-3 4 1</inkml:trace>
  <inkml:trace contextRef="#ctx0" brushRef="#br0" timeOffset="101926.5931">1923 6138 2,'-3'18'22,"3"-18"2,0 0 3,4 11-14,-4-11 1,0 0-1,0 0 0,0 0-2,9-13-1,4 12-3,-2-7-2,9 4-3,3-6 0,7 2-2,4 0 0,1 1 0,2 1 1,-2 5-1,-5 1 0,-4 5 1,-5 2 0,-6 3 1,-8 4-1,-5 2 0,-6 4 0,-7 2 1,-7 1-1,-3 2 0,-8-1 1,-1 2-1,-4-6 0,1 1 1,0-6-1,4-1 0,4-4 0,4-3 0,6-2-1,3-2 0,12-3 0,0 0 0,2 12 0,8-9 0,6 2-1,5 1 1,2 0 0,5 2 0,1 1-1,2 1 1,-1 2 0,-1 0 0,0 3 0,-3 2 0,-2-1 0,-3 2 0,-4 1 0,-5 0 1,-4 2-1,-7 0 1,-5 0 0,-8-2 1,-5 2-2,-5-3 2,-7-3-2,-4-3 1,-3-4-1,-5-5-1,-1 0-2,-4-7-3,8 5-4,-7-11-13,15 7-10,0-4-1,11 2 1,8-3-1</inkml:trace>
  <inkml:trace contextRef="#ctx0" brushRef="#br0" timeOffset="102285.3954">2509 6493 50,'0'0'32,"0"0"2,0 0-3,13 15-22,-13-15-1,0 0-4,12 3-6,-12-3-19,7-12-9,-7 12-4,9-16 2</inkml:trace>
  <inkml:trace contextRef="#ctx0" brushRef="#br0" timeOffset="102987.3999">3031 6120 51,'0'0'30,"0"0"0,0 0 0,-6 11-25,6-11-2,-5 20 0,0-3-1,2 6 0,-6 6 0,2 6 0,-4 3 0,3 6-1,-1 1 0,3 2 0,2 1 0,4 2 1,4-4 0,5 1 0,4-2-1,4-2 1,4-3-2,1-2 1,1-4 0,3-7-1,-2-5-1,-3-6 1,-2-5-1,-1-9 1,-3-6 0,-3-9 0,-6-6 1,-3-5-1,-7-6 1,-7-1-1,-7-1 0,-8-1 0,-7 2 1,-3 7-2,-4 2 1,0 8 0,2 7-1,5 4 0,6 10-8,4 0-24,9 4 0,5 0 1,7-1-3</inkml:trace>
  <inkml:trace contextRef="#ctx0" brushRef="#br0" timeOffset="103798.6051">3510 6326 52,'0'0'31,"-12"2"1,12-2-2,-7-21-24,8 8-4,0-4 0,5 0 0,1-2-1,5 0 0,2 1 1,3 2-1,4 0 0,2 4 0,0 3 0,3 2-1,-2 4 1,-1 3-1,-2 3 1,-1 5-1,-2 5 1,0 4-1,-6 4 0,0 4 0,-5 4 0,-5 4 2,-5 4-2,-5 1 0,-7 4 0,-5 1 0,-4 0 0,-5 0 1,-1-1 0,-2-3 1,2-2 0,2-5 0,3-4-1,4-4 1,5-8 0,5-1-1,4-5 0,7-10-1,8 13 1,9-10-1,5 0 1,8-2-1,6 0 0,5-1 1,3-1-1,0-1 0,0-3 0,-5 0 0,-5 2-2,-7-5-3,1 9-10,-16-9-17,3 2-2,-15 6 0,15-15-1</inkml:trace>
  <inkml:trace contextRef="#ctx0" brushRef="#br0" timeOffset="105561.4164">4447 6173 22,'0'0'25,"0"0"1,0 0 2,0 0-18,14 16-4,-15-1 0,7 13 2,-6-4-1,9 12 1,-9-5-1,8 7-1,-6-7-2,5 2-1,-4-7-1,2-2 1,-3-6-3,1-4 0,-1-1-3,-2-13-2,1 14-6,-1-14-17,0 0-4,-14-14-2,14 14 2</inkml:trace>
  <inkml:trace contextRef="#ctx0" brushRef="#br0" timeOffset="105873.4184">4385 6380 21,'0'0'25,"0"0"3,0 0 1,0 0-17,0 0-6,0 0 1,17 0 1,0 4-2,-3-10 1,9 6-3,-2-5 0,3 2-3,-1-3 0,3 0-1,1 0 0,-3-3-2,1 6-2,-8-6-5,6 11-7,-12-7-13,2 4-3,-13 1 1,13-2 0</inkml:trace>
  <inkml:trace contextRef="#ctx0" brushRef="#br0" timeOffset="106388.2217">4418 6845 50,'17'-1'29,"1"-4"0,2-2-1,5 3-24,-1-5-2,4 3 1,-1-3 0,3 2-1,-5-3-1,-1 2-3,1 3-5,-9-7-9,3 4-12,-3 1-1,-3-1-2,-1 1 2</inkml:trace>
  <inkml:trace contextRef="#ctx0" brushRef="#br0" timeOffset="107183.8268">5263 6234 48,'-13'-7'29,"13"7"1,-21 7-2,3 1-27,6 6-1,-3 3 0,-1 7 1,-2 2-1,1 4 1,-3 1 1,4 3 0,-1-1-1,7 2 1,2-1-1,6 0 2,5-4-1,7 2 1,7-6-1,6-1 1,6-3-1,3-3 0,4-6-2,2-8-2,4-1-1,-3-11 0,3-4-1,-6-8 0,2-5 0,-8-9 0,-1-4 3,-7-5 1,-8-8 2,-3-2-1,-11-4 3,-3 5-1,-12-1 2,0 8-1,-11 5 0,-2 10-1,-7 6-1,-1 13-1,-2 8-1,0 3-2,6 14-6,-5-7-17,14 8-7,6-1-1,11 2 0</inkml:trace>
  <inkml:trace contextRef="#ctx0" brushRef="#br0" timeOffset="107449.0285">5833 6444 71,'13'1'36,"-2"-5"-2,-11 4 0,15-12-35,-13 1-2,-2 11-4,-1-18-6,1 18-18,-1-18-3,1 18 1,-7-15 1</inkml:trace>
  <inkml:trace contextRef="#ctx0" brushRef="#br0" timeOffset="107948.2317">6202 6235 53,'0'0'30,"13"-15"0,-13 15 0,0 0-29,0 0-1,-20 5 1,7 10 1,-3 3-1,1 9 1,-1 3 0,1 5-1,3 2 0,6 4 1,3-2-2,7 1 3,4-4-1,6-1 0,5-5-1,5-3 1,6-4-2,5-3 0,7-7 0,2-8-2,4-1 0,1-9-1,2-4 1,-3-8 0,-3-5 2,-7-6-1,-7-5 2,-5-2 0,-11-8 1,-5 2 0,-10-5 1,-4 4-1,-10 1 0,-5 4 1,-6 5-2,-4 5 0,-5 9 0,-3 5-1,1 8-1,-1 4-4,7 14-4,-6-5-22,13 7-1,1-2-2,10 3 2</inkml:trace>
  <inkml:trace contextRef="#ctx0" brushRef="#br0" timeOffset="108307.034">7045 6158 45,'21'8'31,"-5"6"2,-1 4-2,5 12-21,-12-3-3,6 12 0,-7-2-1,3 7-2,-6-5 0,5 2-1,-7-1-1,3-2 0,0-4-1,-1-2 1,3-2-3,-1-6 0,3 0-4,-9-14-16,0-10-13,0 0-1,0 0-1,-6-20 0</inkml:trace>
  <inkml:trace contextRef="#ctx0" brushRef="#br0" timeOffset="113158.6651">5376 4535 14,'-2'-20'19,"2"20"2,9-21 0,-8 10-21,-1 11-1,9-17 3,-9 17 3,0 0 4,16 1-1,-16-1 0,4 20-2,-5-5-2,4 8-1,-3 3 0,3 7 0,-5 0 0,5 3 1,-4-3-1,2 1 0,-5-6 0,5-3 0,-4-8-1,3-3 1,0-14-1,-5 12 0,5-12-1,-6-11 0,4-3 0,-1-3-1,2-4 0,-2-4-1,3-2-1,0-1 0,5 0 1,1 1 0,4 4 0,4 1 0,4 3 1,3 3 0,3 2 0,1 3 0,-1 3 0,-2 5 0,-1 5 0,-5 4 1,-3 7-1,-2 5 1,-6 3-1,-1 4 1,-2 3 0,0 1 0,-3 0-1,0 1 1,-1-4 0,0 1 0,-3-7 0,1-1 1,0-4-2,-1-4 1,5-11 0,0 0-1,-7-11 0,7-7 0,1-5 0,3-3 0,0-5-1,2-4 1,6 1 0,3 1-1,3 4 1,4 2 0,4 4-1,1 4 1,2 5 0,-1 5 0,-3 6-1,-2 4 1,-1 6 0,-3 6 0,-3 4 0,-4 4 0,1 5 0,-2 2 1,-3 1-1,-1-1 1,-3 0-1,0-4 0,-2-1-4,-6-11-6,8-1-20,-4-11-3,0 0 1,-17-11-1</inkml:trace>
  <inkml:trace contextRef="#ctx0" brushRef="#br0" timeOffset="113579.8678">5231 4212 33,'-21'26'30,"1"4"1,1-3-6,8 13-12,-8-11-4,11 12-3,-6-3-2,7 9-1,-4 2 0,5 8-2,1 3 1,2 4 0,2 0-1,4-1 1,1-5-3,2-10-3,11-2-23,-2-16-6,5-13-1,2-10-1</inkml:trace>
  <inkml:trace contextRef="#ctx0" brushRef="#br0" timeOffset="114016.6706">6021 4269 40,'14'-4'29,"10"8"0,2-2-1,4 7-24,3 4-4,2 7 1,0 7-1,-4 6 0,-3 8 0,-9 9 2,-2 4-1,-8 6 1,2 6-1,-9-3 1,0 1 0,-4-4-3,-5-13-9,-1-6-19,-2-6-3,-7-20 1,0-10-3</inkml:trace>
  <inkml:trace contextRef="#ctx0" brushRef="#br0" timeOffset="151956.1138">12859 4493 17,'-10'-6'13,"10"6"0,-26-15 0,26 15-1,-26-19 0,26 19 1,-27-19-4,15 12 0,-10-2-4,1 5-2,-7 3-2,-5 2 0,-4 4 0,-6 3-2,1 1 2,-2 5-1,3 0 0,3 2 0,5 0 1,8 1-1,6-2 0,12 2 2,9-4-1,11 0 0,7 0 0,9-3-1,4 2 0,3-2 0,6 3-1,-3-3 0,-2 2 0,-3 0-1,-3 2 1,-5 1 0,-5 0 1,-5 0 0,-6 1 0,-2 0 0,-4 2 0,-5-2 0,-4 0-1,-3-2 1,-4-1 0,-7-2-1,-7-3 1,-7-1-1,-6-3 1,-8-4-2,-1 0-6,-8-9-18,1-7-1,7-2-1</inkml:trace>
  <inkml:trace contextRef="#ctx0" brushRef="#br0" timeOffset="152424.1168">12292 4275 28,'-27'15'24,"-4"0"2,0 5 2,-1 7-25,-6 1 2,4 10-1,-7 0 2,3 11 0,-4-3 0,6 10-1,-4-3-2,10 2 0,5-2-2,6-2-3,15 2-8,4-9-21,17-3-1,3-4-1,12-4 1</inkml:trace>
  <inkml:trace contextRef="#ctx0" brushRef="#br0" timeOffset="152860.9196">12846 4397 24,'22'-6'28,"6"6"1,1 0 0,-5 2-24,9 9-1,-4-2 2,3 12-2,-9 2 1,3 10-3,-7 3 1,-4 10-2,-6 6 0,-7 5 0,-9 3-1,-7 0 0,-3-2-4,-11-10-17,3-1-9,-2-8-2,0-14 1</inkml:trace>
  <inkml:trace contextRef="#ctx0" brushRef="#br0" timeOffset="154124.5277">20901 4316 31,'-28'-2'28,"-1"2"0,-2-2-1,-5 2-24,3 3 0,-1-1 1,2 4-1,-5 0 0,5 3-1,-4-2 1,6 5 0,-1-3 0,7 2 0,4 2-2,6-1-2,6-1 2,9-1-2,9-1 1,8-1-1,5-1 2,7-1-3,7-1 3,3 1-1,6-2 0,0 3 0,-3 1 0,-2 2 0,-1 1 0,-7 3 0,-2 1-1,-8 1 1,-7 3 0,-6-1 0,-4 3 0,-6-4 0,-7 2 0,-3-4 0,-8-2 1,-7-3-1,-10-6 1,-7-4-1,-7-6 0,-8-4-1,0 1-7,-9-7-20,9-3-4,4 1 1,9-2 0</inkml:trace>
  <inkml:trace contextRef="#ctx0" brushRef="#br0" timeOffset="154514.5302">20413 4101 31,'-22'2'27,"0"6"1,-3 7-1,-4 0-22,4 15 1,-7-1 1,6 12-1,-6 3 0,8 10-1,-5-2 0,10 7-2,1-2-1,7-2-4,9-1-2,0-14-15,18 1-14,6-12-1,11-7 1</inkml:trace>
  <inkml:trace contextRef="#ctx0" brushRef="#br0" timeOffset="154888.9326">21157 4126 51,'10'1'31,"6"7"-1,6 8-2,4 6-28,2 8 2,0 4 0,-1 9 0,-6 5 1,0 7 0,-12 0 0,-2 8 0,-7-4-1,0 3-1,-4-2-1,-3-7-2,2 3-14,-5-15-16,-3-10-2,-6-14 0,-4-11-1</inkml:trace>
  <inkml:trace contextRef="#ctx0" brushRef="#br1" timeOffset="246623.3606">8248 5717 31,'0'0'23,"0"0"-1,0 0-6,0 0-5,0 0-4,0 0-3,0 0-1,3-10 0,-3 10-1,14-5 1,-14 5-1,22-7 0,-7 3 0,5 0 0,2 0-1,5 1 0,4 0 0,1 2 0,0 1 0,2 2 0,-5 2 1,-1 2-1,-8 0 1,-3 5 1,-17-11-1,16 22 0,-16-12 0,0 1 0,-7 1 0,-2 1-1,-7 2 0,-3 1 2,-6 0-2,-7 0 2,-5-1-2,0 1 3,-2-3-3,3 0 2,5-8-2,4 1-1,8-2 1,9-2-1,10-2 0,0 0 0,19 2 0,3-2 0,4 1 0,4 0 0,4 3 0,1-1 0,3 2 3,-1 0-4,-1 2 3,-2 1-3,-3 1 3,-1 0-3,-5 3 3,-1-2-3,-6 0 1,-4 3 0,-2-1 0,-4 1 0,-5 0 0,-3 1 0,-2 0 0,-4 1 0,-3 1 0,-5-1 0,-6-1 0,-6-2 0,-8-1 0,-7-5 0,-6-2-2,-4-6-1,2 5-6,-7-14-20,13 2-6,3-6 0,14 1 0</inkml:trace>
  <inkml:trace contextRef="#ctx0" brushRef="#br1" timeOffset="247372.1654">9244 5808 44,'0'0'28,"-6"-12"0,8 1 1,-2 11-28,5-20 1,-5 20 0,-7-20 2,-3 15-2,-12-3 3,-3 7-1,-8-2-1,0 4-1,-3 0-1,2 4 0,3 2-1,7 1 0,8 4 0,10 3 2,5 4-2,7-1 2,6 2-3,3-1 2,6 2 0,3-1 1,2-2-1,-2-3-4,5 2 5,-2-2-4,-1 2 4,-2-1-3,-4 0 1,-4 2 0,-6-2 1,-2 3 0,-7-2 0,-3 1 1,-7-3-1,-6-2 1,-8-2-1,-7-4 0,-8-3 0,-3-3-1,-2-3 0,2-5 0,7-2-1,6-7 0,17-1-2,13-5 0,20 1 0,11-6 2,16 3-4,4-2 4,5 3-2,-1 3 5,-10 3-2,-3 4 5,-16-1-4,-6 6 3,-22 8 0,16-15-1,-16 15-2,-2-17-8,2 17-22,3-12-5,-3 12 0,0 0-2</inkml:trace>
  <inkml:trace contextRef="#ctx0" brushRef="#br1" timeOffset="247793.3681">9597 5983 79,'0'0'32,"0"0"-9,0 0-21,0 0-38,0 0 0,0 0 0</inkml:trace>
  <inkml:trace contextRef="#ctx0" brushRef="#br1" timeOffset="248339.3716">10267 5724 46,'0'0'33,"0"0"0,-11 16 0,-6-3-29,-3 6 0,-4 2-2,1 8 3,-6 2-1,2 6 0,-1 1 1,5 4-1,2-3-1,8 1-3,8-2 3,6-1-4,9-4 0,9-6 1,6-6 0,7-8-1,3-9 1,5-11 0,2-8 0,0-11-1,1-9 1,-3-7 2,-7-6-4,-5-5 4,-9-3-3,-9 4 1,-10 2-1,-8 9 0,-12 6 0,-8 9-2,-5 12 0,-12 2-21,2 18-10,-2 2-2,5 10 1,3-1 1</inkml:trace>
  <inkml:trace contextRef="#ctx0" brushRef="#br1" timeOffset="249197.3771">11174 5725 60,'1'11'33,"-1"-11"0,6 15-12,-2 2-15,-4 1-4,4 7 2,-5-1-2,2 4 2,-5-2 1,3 1-2,-1-4-1,-2-5-6,4 2 0,0-20-8,-3 23-12,3-23-9,0 0-2,0 0 2</inkml:trace>
  <inkml:trace contextRef="#ctx0" brushRef="#br1" timeOffset="249400.1784">11083 5876 57,'0'0'33,"-12"-6"0,12 6 0,19-9-26,1 4-4,11 4-1,4-3 2,6 2-2,-4 2-2,-5-8-9,2 5-22,-14-1-3,-3 3-1,-17 1 0</inkml:trace>
  <inkml:trace contextRef="#ctx0" brushRef="#br1" timeOffset="249805.781">11051 6316 75,'0'0'37,"20"0"-2,0-11 0,12 3-34,4 0 0,6 0-1,5 1 0,-3-1-2,2 11-8,-13-8-25,1 3 0,-6-2-2,-2 1 1</inkml:trace>
  <inkml:trace contextRef="#ctx0" brushRef="#br1" timeOffset="250616.9862">12171 5870 41,'0'0'28,"-18"-9"3,6 6-1,-2 4-24,-5-3-1,4 9 0,-4-1-1,3 7 2,-8 1 1,9 8-4,-3 0 4,5 7-6,0 1 3,7 3-4,2 1 3,6 0-4,5 0 2,5-2-1,5-3 1,5-3-1,6-5-1,3-5 1,4-5 0,2-7 0,0-7 0,0-6-1,3-9 0,-5-7 0,0-5 0,-2-7 0,-6 0 1,-5-2 1,-5 0-2,-7 2 3,-11 3-2,-8 7 3,-10 5-4,-3 6 3,-5 4-4,0 2-2,3 12-23,-3-1-8,5 3 0,4 0-1</inkml:trace>
  <inkml:trace contextRef="#ctx0" brushRef="#br1" timeOffset="250928.9882">12775 6136 91,'0'0'41,"3"16"0,-3-16-2,0 0-36,12-9-6,-12 9-1,0 0-9,0 0-24,0 0-2,-5-16 0,5 16-1</inkml:trace>
  <inkml:trace contextRef="#ctx0" brushRef="#br1" timeOffset="256841.4261">13222 5965 50,'0'0'30,"0"0"1,0 0-3,-12-12-24,12 12 1,0 0 2,0 0-1,5-18 1,-5 18 0,0 0-3,8-12 1,-8 12-4,7-17 2,-3 7-3,-4 10 2,17-21-2,-7 11 1,3 0 0,2-1-1,2 2 1,4 0-1,3 1 0,2-4 0,2 3 0,1-2-2,0 2 3,-2 2-3,-1-1 2,-3 3-2,-2 0 3,-2 4-3,-2 0 2,-2 2 0,-1 1 0,-1 5 1,-2 0-1,1 2 2,-2 1-2,-2 3 2,-3 0-1,-2 2 1,-1 1-2,-4-1 3,-1 1-1,-3 1-3,-1 2 3,-2 3-3,-2 1 3,-1 2-3,-2 3 3,-1 1-3,-4 3 1,0 0 0,-2 2 0,1 0 1,-2 0-1,1-2 1,-1-1 0,2-1-1,2-3 1,1-3 0,0-2-1,2-1 1,3-5 0,2-1-1,3-4 0,7-11 0,-8 14 0,8-14 0,0 0-1,14-5 0,-1 0 0,2-5 1,5 2-1,4-2 0,4 2 0,2 1 1,3 4-1,3 0 1,3 4 0,0 3 0,0 1 0,3 0 0,-1 3-1,-4-4-3,8 5-25,-13-8-8,2-3 1,-6-6-2</inkml:trace>
  <inkml:trace contextRef="#ctx0" brushRef="#br2" timeOffset="347128.4539">8296 6967 22,'0'0'26,"-11"-7"2,11 7 2,7-12-23,-11-1 1,4 13 1,6-21-1,4 14 0,-3-6-1,12 4-2,2-1-2,6 0-2,7-2 0,4 4 0,2 1 0,-1 5-1,-3 3 1,-5 5-1,-4 4 1,-9 5-1,-5 1 0,-7 3 0,-6 3 0,-7 2 1,-5-1-1,-5 1 2,-8-1-2,-7-1 0,-4 0 1,-5-1 0,-3-4-1,5-2 1,2-6-1,7-1 0,9-4 1,11-3-1,10-1 0,18-5 0,9 1 0,4-2 0,9 0 0,0 2 0,5 1 1,2 1-1,-3 3 0,-1 3 0,-5 3 0,-1 2 0,-5 3 0,0 5 0,-6 1 0,-2 2 1,-6 2-2,-2-2 1,-4 2 0,-5-2 1,-4 1-1,-5-3 0,-6-2 1,-6 0-2,-8-3 2,-8 0-2,-8-3 2,-6-1-2,-5-3-1,-6-12-10,6 6-22,1-8 0,8-4 0,11-8-1</inkml:trace>
  <inkml:trace contextRef="#ctx0" brushRef="#br2" timeOffset="348111.2602">9291 6927 27,'0'0'25,"0"0"2,11-10 0,-11 10-20,-6-15-1,6 15 1,-17-15 0,5 10 1,-11-4-1,3 9-1,-10-4 0,3 11-2,-4-3-1,3 8 1,0 3-2,6 4 0,3 0-1,6 3 0,6-2 0,6-2-1,8 2 0,7-3 0,5-1 0,8 1-1,5-1 1,4 1 0,3 4 0,-1 1 0,-2 2 0,-4 2 0,-5 3 0,-6 2-1,-10 1 2,-6-1-2,-9-4 2,-7-1-1,-9-6 1,-5-3-1,-7-7 0,-4-9 2,-3-5-2,0-10 1,0-6-1,6-5 0,6-5-1,8-4 2,10-3-2,13-1 1,10-1-1,9 2 1,8 3 0,6-2 0,2 5 0,-1 2 0,-6 5 1,-5 4-1,-6 4 0,-10 4 0,-11 12-1,0-10-3,0 10-10,-21 8-19,9-4 0,-2-3-2,1 3 1</inkml:trace>
  <inkml:trace contextRef="#ctx0" brushRef="#br2" timeOffset="348407.6621">9553 7205 75,'10'9'38,"-10"-9"-2,14 6 1,-14-6-34,7-12-4,-7 12-4,0 0-24,15-12-5,-15 12-1,19-12-1</inkml:trace>
  <inkml:trace contextRef="#ctx0" brushRef="#br2" timeOffset="348750.8643">10066 6855 78,'7'13'32,"4"4"1,0 12-10,0-2-22,-1 9 2,-2 2-1,1 5 0,-7-1 0,0 2 1,-4-3-1,4 3-1,-1-5-1,1-3-3,9 1-19,-4-9-12,4-6 0,1-9-2,-12-13 0</inkml:trace>
  <inkml:trace contextRef="#ctx0" brushRef="#br2" timeOffset="349374.8683">10893 6909 17,'-8'-21'28,"8"21"0,-4-15 3,4 15-14,0 0-8,0 0 1,19 11 0,-14 2-3,10 13-1,-6 1-1,9 9 1,-7 0-3,4 3-1,-2-2 0,-1 0-1,-2-5-3,-7-13-10,3-1-21,-6-8-1,0-10 0,0 0-1</inkml:trace>
  <inkml:trace contextRef="#ctx0" brushRef="#br2" timeOffset="349546.4694">10847 7102 78,'0'0'36,"0"0"-1,25-4 0,1-6-32,3 1-3,6 0 0,5-1 0,1-1-2,-2 4-2,-12-7-11,3 10-17,-13 0-1,-4 4-3,-13 0 2</inkml:trace>
  <inkml:trace contextRef="#ctx0" brushRef="#br2" timeOffset="349842.8713">10737 7480 69,'10'15'35,"5"-15"0,10-1 0,3-11-32,7 7-3,7-2 0,3 0-1,3 3-2,-10-9-12,0 7-19,-8-1 1,-5 0-2,-10-1 0</inkml:trace>
  <inkml:trace contextRef="#ctx0" brushRef="#br2" timeOffset="350669.6766">11931 7144 59,'0'0'33,"4"-15"-2,-4 15 2,-13-15-28,3 14-2,-8 1 1,3 7 1,-5 2-2,3 7 1,-3 4-1,6 4-1,2 5 0,7 3-2,5 1 0,7 0 0,6-3 0,6-3-1,6-1 2,7-6-3,6-6 3,3-6-1,3-5 0,1-7-1,2-5 1,-3-10 0,1-5 0,-5-5 1,-6-4-2,-6-4 2,-11-1-1,-7-1 1,-10 2 0,-10 3-1,-12 6 1,-10 2-1,-10 5 0,-6 6 0,-3 5 0,-2 3-1,5 11-5,-8-4-22,17 10-6,5 2-1,14 3 0</inkml:trace>
  <inkml:trace contextRef="#ctx0" brushRef="#br2" timeOffset="350919.2782">12463 7278 77,'19'4'34,"0"0"1,-1-4-1,-1 5-32,-7-5-2,-10 0-1,18-1-6,-18 1-27,-3-14 2,1 3-3,1-2 2</inkml:trace>
  <inkml:trace contextRef="#ctx0" brushRef="#br2" timeOffset="351200.08">12995 6913 78,'18'-1'34,"0"8"0,-3 4 0,-1 10-34,-5 9 1,1 9 1,-2 6-1,0 6 2,-4 4-1,1 4-1,-2-3 1,3-3-1,0-6 0,2-4-1,-1-9-1,-2-11-5,8-8-29,-13-15-1,0 0-2,0-21 2</inkml:trace>
  <inkml:trace contextRef="#ctx0" brushRef="#br3" timeOffset="433646.6085">8492 8016 14,'-10'-2'24,"10"2"-1,0 0-9,0 0-2,0 0-1,-3-12-2,3 12 0,0 0-1,0 0-1,0 0-2,0 0-1,0 0 0,14-7-2,-14 7 0,20-7-1,-2 1 0,7 1 0,6-3 0,6 1 0,4-1 0,1 4 0,-1 0 0,-2 3 0,-4 2 0,-6 3-1,-6 3 1,-5 2 0,-5 1 0,-3 3 0,-7 0 0,-4 3 0,-9 5 1,-9 2-2,-11 1 2,-9 4-2,-11-2 2,-3 3-1,-5-4-1,3 1 1,4-8 0,8-3 0,10-3 0,11-4 0,8-4 0,14-4-1,0 0 1,13-2-1,5-3 1,9 0-1,6-2 1,8 0-1,4 0 0,3 2-1,-1 4 1,-1 1 0,-4 6-1,-5 2 1,-7 7 0,-4 3 0,-7 5-1,-3 4 1,-4 5 0,0 1 0,-3 1 0,-1 1 0,-3-1 0,-3-1 0,-5-2 0,-7-4 1,-7-2-1,-6-5 0,-7-2 0,-7-6 1,-5-4-2,-3-4-1,0-2-3,-5-14-13,14 5-15,3-10-2,14 0 0,8-7 0</inkml:trace>
  <inkml:trace contextRef="#ctx0" brushRef="#br3" timeOffset="434348.613">9480 8140 23,'16'-7'29,"-3"-7"1,0 0 2,3 3-22,-15-8-1,-1 19 0,-1-24-2,1 24 0,-28-18-2,6 14-1,-8 2-1,-2 6 0,-3 0-1,0 9-2,4 1 2,5 2-2,7 2 0,6 3 0,11 0 0,7 0-1,10-2 1,12 0-1,4 0 1,5 2 0,3 2 0,-2 2 0,-3 4-1,-5 3 2,-7 4-1,-9 1 0,-9 0 0,-8-1 1,-8-3 0,-6 0 0,-10-8 0,-3-4 1,-5-10-1,-1-5 0,0-10 0,2-8 0,4-14 0,8-7-2,12-9 2,10-5-2,9-2 1,10-3 0,9 1 0,7 4-1,3 4 2,1 5-1,-2 8 0,-5 5 1,-5 4-1,-5 6 1,-10 4-3,-7 1-2,-4 10-24,3 10-6,-3-10-1,-8 19 1</inkml:trace>
  <inkml:trace contextRef="#ctx0" brushRef="#br3" timeOffset="434535.8142">9777 8405 74,'0'0'37,"23"13"-4,-7-13-2,-2-21-44,3 17-20,-6-8-1,3 3-3,-6-5 2</inkml:trace>
  <inkml:trace contextRef="#ctx0" brushRef="#br3" timeOffset="435019.4173">10132 8095 62,'0'0'34,"6"-13"-2,-6 13 0,-10 11-32,0 5 1,3 7-1,-3 5 1,2 5 0,-3 5 1,4 5 0,1-2-1,7 3 2,1-1-2,10-2 0,5-5 0,7-2 0,8-10-1,7-5 1,8-11 0,6-8-1,3-9 0,1-9 0,-2-9 1,-6-9-2,-6-5 2,-11-6-2,-14-3 2,-12-3 0,-14 0-1,-10 6 2,-12 4-2,-8 7 1,-5 10 0,-3 6 0,-1 10-2,3 8-2,9 17-10,-7-4-20,18 7-1,3 1-2,11 1 0</inkml:trace>
  <inkml:trace contextRef="#ctx0" brushRef="#br3" timeOffset="435425.0199">11571 7840 36,'0'0'26,"7"16"3,-8-3-2,-3 4-23,-4 1-1,6 7 2,-6-3-1,4 7 2,-5-2-1,8 6-2,-6-4 0,6-1-2,0 0-2,-2-6-5,9 2-13,-7-6-12,1-18-1,-2 12 1</inkml:trace>
  <inkml:trace contextRef="#ctx0" brushRef="#br3" timeOffset="435643.4213">11451 8061 29,'0'0'32,"5"-17"2,6 12-1,4-6-17,11 11-6,-5-8-2,11 7-3,-3-5-1,2 4-3,0 0-2,-3-4-6,7 5-22,-13-2-4,-2 2-1,-6 0 0</inkml:trace>
  <inkml:trace contextRef="#ctx0" brushRef="#br3" timeOffset="435971.0234">11359 8638 62,'0'0'36,"20"4"-3,-2-12 1,3-10-33,7 4-2,7 2 1,3-2-2,6 6-2,-5-7-5,10 13-12,-10-6-11,3-1-2,-5 0 1</inkml:trace>
  <inkml:trace contextRef="#ctx0" brushRef="#br3" timeOffset="436751.0284">12437 8099 17,'-11'2'27,"11"-2"2,-28 11 1,3-8-19,6 14-3,-8-5 1,9 14-3,-9-5 2,9 13-3,-7-2 0,9 9-2,1-4-1,6 2 0,5-2-1,8-1 0,7-6 0,11-6-1,10-7-1,7-7 1,10-8-2,4-10 1,6-6-2,-1-10 0,2-4 0,-8-9-1,-2-2 1,-12-3 1,-7 1 1,-15-4 1,-14 2 0,-13 4 1,-15 3 1,-8 7 0,-8 6-3,-8 0-13,2 11-15,8 8-3,5 4 1,9 6-1</inkml:trace>
  <inkml:trace contextRef="#ctx0" brushRef="#br3" timeOffset="436985.0299">13116 8314 69,'0'0'35,"12"0"-2,-12 0-3,11-6-40,-11 6-24,0 0-1,-4-15-1,4 15 1</inkml:trace>
  <inkml:trace contextRef="#ctx0" brushRef="#br3" timeOffset="437297.0319">13585 8035 63,'11'21'37,"-4"3"-2,3 6 0,-5 1-31,4 10-1,-5-1 1,1 6-2,-6-4 1,0-1-1,-4-4-1,2-4-3,4 7-11,-4-17-23,4-3 0,-1-20-3,0 12 2</inkml:trace>
  <inkml:trace contextRef="#ctx0" brushRef="#br4" timeOffset="520811.2073">8625 9443 37,'-11'0'31,"11"0"1,0 0 1,-13-10-25,13 10 0,0 0-2,15-6 0,-5-2-2,11 1 1,4-6-3,10 2 0,9-4-1,7 3 0,6 1 1,0 4-2,-1 1 1,-7 6 0,-7 5 0,-7 4 0,-11 2 0,-8 2 0,-9 1 0,-6 2 0,-5-1 0,-5 1 0,-9 2 0,-3 0 0,-6 2 0,-8 3-1,-3-1 1,-4 1 0,1-4 0,3 1 0,7-5 0,3-4-1,9-3 1,8-3 0,11-5-1,0 0 1,0 0-1,23-7 0,0-1 0,7 0 0,9-2-1,8-1 1,6 2-1,3 1 0,2 4 0,-3 6 0,-1 6 2,-3 3-1,-7 8 0,-8 1 1,-6 7-1,-7 5 1,-7 4 0,-4 1 0,-6 3-1,-11 4 1,-6 0-1,-6 0 0,-8-4 1,-8-7 0,-9-6-1,-6-9 0,-7-11 0,-1-9 0,-2-7-1,2-11-1,12 6-9,-1-11-26,19 3 1,8-7-2,16 5 1</inkml:trace>
  <inkml:trace contextRef="#ctx0" brushRef="#br4" timeOffset="521310.4105">9327 9478 64,'-2'-14'36,"2"14"-1,9-12 2,-9 12-31,22-13-2,-5 4 1,10 5-1,2-2-1,7 3 0,1-2-1,7 2-1,1 0 0,3 1-1,-1 0 1,0 0-1,-5 2 0,-4 3 0,-6-1 0,-7 5 0,-4 1 0,-6 5 0,-5 3 0,-6 5 1,-3 6 0,-1 6 1,-4 5-1,-2 5 1,-1 5 0,-1 3 0,-1-1-1,2 0 1,-1-5-2,3-4 1,2-7-2,-1-10 0,4-8-3,0-16-4,0 0-28,-1-13-2,4 0 0,-6-13-1</inkml:trace>
  <inkml:trace contextRef="#ctx0" brushRef="#br4" timeOffset="521575.6122">10248 9547 52,'0'0'37,"15"6"-1,-4 1 1,-11-7-24,17 7-4,-17-7-2,14 10-1,-14-10-2,0 0-3,11 14-6,-11-14-32,0 0 1,-4-14-2,4 14-1</inkml:trace>
  <inkml:trace contextRef="#ctx0" brushRef="#br4" timeOffset="522574.0186">11017 9387 46,'21'-10'32,"-10"1"1,0-2-1,-2-2-19,-4-7-12,0 1 0,-6-3 0,-3 2 0,-8-3-1,-4 4 1,-7 0 0,-5 3 0,-5 4 0,-2 7 0,-2 1 1,0 9-1,1 8 1,5 6-1,0 8 0,8 7 1,2 7-2,6 5 2,3 4-1,2 5 1,5-6 0,3 0-1,5-7 1,6-4 0,6-6 0,7-8-1,5-9 1,10-7-2,2-7 0,3-7-1,0-4 0,-4-11-1,-1-3-1,-7-6-1,-2-1 0,-10-5 0,-1 4 0,-7-3 1,-1 5 2,-1 5 0,-3 3 2,1 6 0,-3 3 1,-3 13 1,7-14-1,-7 14-1,0 0 1,0 0 0,5 15-1,-5 1 1,-2 3-1,2 6 1,1 6 1,2 7-1,2 5 0,5 7 1,1 3-1,3 3 0,-2 1 0,2 1 0,-3-7-1,0-6 0,-4-7-2,-2-15-2,5-3-18,-10-20-16,-2-16 0,-9-13-1,0-2 0</inkml:trace>
  <inkml:trace contextRef="#ctx0" brushRef="#br4" timeOffset="523104.422">11797 9239 51,'0'0'32,"13"6"0,-10 6 1,-10 1-27,12 13-2,-3-1 0,5 11 0,-3-4 2,2 7-2,-2-5-1,2 1-1,1-2-4,-6-13-5,10-1-26,-8-9-3,-3-10 1,0 0-1</inkml:trace>
  <inkml:trace contextRef="#ctx0" brushRef="#br4" timeOffset="523291.6232">11747 9448 76,'0'0'37,"14"-9"-1,3-1-1,11 2-33,3-1-1,8 2-1,1 1 0,0-1-3,1 9-4,-12-12-16,4 13-11,-11-3-3,-3 5 1,-19-5 0</inkml:trace>
  <inkml:trace contextRef="#ctx0" brushRef="#br4" timeOffset="523556.8249">11832 9916 62,'17'2'36,"5"-4"-1,6-2 0,-2-6-28,10 3-4,-1-6 0,6 2-2,-2 3-3,-3-7-5,10 9-25,-10-3-2,1 3-2,-3-1 1</inkml:trace>
  <inkml:trace contextRef="#ctx0" brushRef="#br4" timeOffset="524243.2293">12925 9397 48,'0'0'32,"-3"-14"2,3 14-2,-13-8-25,-2 3-2,4 11-1,-5-1 0,2 10 0,-4 1-2,3 9 1,-1 4-1,4 6-1,5 1 1,6 3-1,7-1 0,9 0 1,7-5-1,8-2 0,8-8 0,8-5 0,5-10-1,4-9 0,0-10-1,1-12 1,-2-8-1,-3-8-1,-7-10 1,-11-5 0,-11-7 1,-11-1 0,-12 1 0,-11 5 0,-12 7 1,-9 7 0,-11 10 0,-6 14-1,-3 8 0,-4 10-1,7 13-5,-5-6-18,14 14-10,9-3-1,15 2-2,12-8 1</inkml:trace>
  <inkml:trace contextRef="#ctx0" brushRef="#br4" timeOffset="524461.6307">13773 9455 52,'11'4'35,"-11"-4"-5,10 3-5,-10-3-47,0 0-11,3-13 0,-5 0 0</inkml:trace>
  <inkml:trace contextRef="#ctx0" brushRef="#br4" timeOffset="524726.8324">14160 9041 65,'8'10'36,"-1"10"-2,-5 7 1,2 14-33,-3 7 0,1 12 1,0 5-1,0 5 1,-2-3 0,0-1 0,-1-6-2,-3-15-8,9 4-14,-7-18-14,-1-9-1,3-22-1,-8 12-2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3T21:05:54.18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8932 10742 68,'0'-25'37,"12"5"-2,1-8 0,15 10-30,3-5-1,19 10 1,0-1-2,5 11 0,2 1-2,-5 7 0,-5 6 0,-10 5 0,-12 5 0,-12 8-1,-13 1 1,-7 4 0,-11-4 0,0 2-1,-2-3 0,6-6 1,3-4-1,11-19 0,7 25 0,10-19-1,6 1 1,5 0 0,5 4 0,-1 3 0,-4 9 1,-6 11-1,-11 7 1,-11 12 0,-13 6-1,-12 5 1,-11 2 0,-5 0-1,-7-7 0,5-11-2,7-2-6,-1-28-28,29-2 0,8-16-1,24-16-1</inkml:trace>
  <inkml:trace contextRef="#ctx0" brushRef="#br0" timeOffset="468.003">10310 10858 50,'7'-23'32,"-10"1"2,3 22-1,-43-37-24,18 35-1,-16-7 0,5 14-3,-5-1 0,5 12-1,-1-2-1,10 9 0,0 4-1,11 3 0,7 2-1,9 6 1,5 3-1,10 2 0,6-1-1,9 1 1,6-2-1,5 0 0,4-5 0,0-3 1,-4-2-2,-4-5 2,-8-2-1,-9-1 0,-17-2 0,-10 0 0,-13-1 0,-10-2 0,-11-4 0,-4-3 0,-1-8-1,3-6 1,9-15 0,12-11-1,17-15 1,12-11-1,18-8 1,9-8-2,11 7-2,-2-18-9,14 27-23,-10 0 0,1 19-1,-9 0 0</inkml:trace>
  <inkml:trace contextRef="#ctx0" brushRef="#br0" timeOffset="670.8043">10881 11011 88,'-20'7'37,"-12"-12"-1,9 5 0,5-2-40,-6-12-6,24 14-25,0 0 0,0 0-2,36-20 1</inkml:trace>
  <inkml:trace contextRef="#ctx0" brushRef="#br0" timeOffset="967.2062">11351 10824 78,'-36'25'37,"-16"0"0,6 21 1,-10-1-31,21 15-2,1 1-1,18 5 0,14-8-2,22-4-1,17-12 1,20-15-1,15-14 1,7-17-1,5-16 0,-6-12 0,-10-12 0,-9-10-1,-19-4-1,-19-5-1,-16 3-3,-26-8-3,3 25-5,-28-10-23,12 26-2,-11 4-1,14 20 2</inkml:trace>
  <inkml:trace contextRef="#ctx0" brushRef="#br0" timeOffset="1357.2087">12612 10623 74,'21'-18'38,"-21"18"-1,0 0 0,-18 9-29,13 14-3,-9 4-1,1 14-2,-1 5-1,-1 5-1,5 10-3,-3-8-2,15 17-9,-11-22-22,18 4-1,-4-20-1,13-4 1</inkml:trace>
  <inkml:trace contextRef="#ctx0" brushRef="#br0" timeOffset="1544.4099">12440 10795 83,'-30'-14'37,"14"14"0,16 0 0,0 0-33,7 16-3,21-5-2,21 12-7,-10-11-27,25 8-1,-5-8-1,9 10 0</inkml:trace>
  <inkml:trace contextRef="#ctx0" brushRef="#br0" timeOffset="1731.6111">12342 11292 92,'-16'11'39,"16"-11"1,32 11-1,34-19-36,-5-2-2,14-6-2,12 12-11,-2-15-25,9 11-1,-11-4 0,1 8-3</inkml:trace>
  <inkml:trace contextRef="#ctx0" brushRef="#br0" timeOffset="2215.2142">13568 10769 71,'-21'-7'36,"-15"1"0,-1 19 1,-17 1-30,7 21-2,-10 5-1,7 20 2,-5 3-2,12 10 0,7-4-1,22 2 0,14-8-1,18-10 0,23-14-1,16-16 0,15-17 0,6-13 0,1-18 0,-4-9-1,-9-12 1,-14-8-1,-18-6 0,-18-3 0,-18 3-1,-14 3-1,-9 10 0,-7 1-3,9 32-13,-11-13-21,34 27 1,-31-7-1,38 23 1</inkml:trace>
  <inkml:trace contextRef="#ctx0" brushRef="#br0" timeOffset="2402.4154">14126 11180 97,'-28'11'39,"3"-22"-1,7 0-1,-5 1-38,17-22-3,26 16-22,-2-20-11,19 9 0,4-8-2,22 4 2</inkml:trace>
  <inkml:trace contextRef="#ctx0" brushRef="#br0" timeOffset="2589.6166">14699 10712 98,'0'0'40,"-11"17"0,-12 10 0,8 16-35,-8 12-2,5 18 0,-5 9-1,3 5-2,2 6-2,0-13-5,20 6-33,-13-24-2,17-2 1,-8-26-2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3T21:06:43.056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context xml:id="ctx1">
      <inkml:inkSource xml:id="inkSrc14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3-03T21:06:58.885"/>
    </inkml:context>
  </inkml:definitions>
  <inkml:trace contextRef="#ctx0" brushRef="#br0">9086 12470 35,'4'-15'34,"-5"0"1,-4 1 0,-7 4-24,1 8-7,-12-1 1,3 17 0,-13 1 1,4 14-1,-4-4-1,9 9 0,-1-7-1,11 2-1,9-6 0,10-6-1,13-7 0,11-3 0,7-4-1,4 2 1,-1 2-1,0 4 1,-9 7 0,-9 6 0,-16 8-1,-13 7 1,-11 5-1,-8 1 0,-2-2-2,-2-11-3,13 2-13,6-26-21,12-8 0,29-30-1,10-8 2</inkml:trace>
  <inkml:trace contextRef="#ctx0" brushRef="#br0" timeOffset="312.002">9587 12381 71,'-24'15'41,"-2"16"-1,-12 5-1,10 16-34,-9 5-1,10 7-1,5 0 1,14 0-2,9-7 0,17-11-2,9-16 2,14-14-1,9-18 0,6-15 0,1-9 0,-5-9-1,-8-4 1,-10-5-2,-14 3 1,-17-1-1,-16 8-1,-13 0-1,-7 8 1,-8 4-1,6 10-3,-2-6-5,22 22-20,-2-6-7,17 2-2,18 17 1</inkml:trace>
  <inkml:trace contextRef="#ctx0" brushRef="#br0" timeOffset="3806.4244">10722 12214 70,'0'0'38,"0"0"0,-21 20 0,12 4-35,-4 7-1,4 14 1,-3 9-1,3 13-1,-3 9-1,2 5 0,4 4-3,3-9-2,14 4-15,1-26-19,13-15 2,5-28-2,19-19 1</inkml:trace>
  <inkml:trace contextRef="#ctx0" brushRef="#br0" timeOffset="4134.0265">11335 12126 69,'-25'12'39,"-2"31"0,-14 9-4,3 33-29,-5 8-1,12 15 1,6-3-3,17-5 1,14-14-2,18-14 0,18-27-1,14-24 0,12-28-1,8-25 1,4-19 0,-2-20-1,-10-7 0,-13-6 0,-17-3 0,-18 2 0,-23 5-1,-20 11-1,-17 16 0,-15 16 1,-11 16-2,-4 11-1,8 20-6,-3-3-20,32 20-8,12-6 0,29 0-1</inkml:trace>
  <inkml:trace contextRef="#ctx0" brushRef="#br0" timeOffset="4492.8288">12193 12190 63,'8'-14'40,"-3"-1"-1,-5 15 1,0 0-34,6 20-2,-8 6 0,4 15 0,-4 12-2,1 10 0,-1 9-2,0 5 0,2 1-2,-3-7-3,10 4-7,-10-22-27,12-11 1,-2-20-2,8-15 0</inkml:trace>
  <inkml:trace contextRef="#ctx0" brushRef="#br0" timeOffset="4695.6301">11994 12100 76,'-23'-10'42,"9"2"-1,24 9 1,12-2-33,21-6-7,20-6-2,11-2-2,14 5-6,-6-11-20,21 14-11,-11-3-1,0 13-1</inkml:trace>
  <inkml:trace contextRef="#ctx0" brushRef="#br0" timeOffset="4929.6316">12746 12380 79,'-15'0'40,"15"0"-1,0 0-2,8-11-38,18 6-5,-1-9-29,13 8-2,-1-3-3,5 7 3</inkml:trace>
  <inkml:trace contextRef="#ctx0" brushRef="#br0" timeOffset="5101.2327">12665 12625 80,'-16'17'41,"16"-17"-1,18 1 1,24-14-41,11-7-3,23 6-16,0-16-18,19 3-3,-3-4-1,14 5 2</inkml:trace>
  <inkml:trace contextRef="#ctx0" brushRef="#br0" timeOffset="5694.0365">13566 12094 59,'0'0'38,"0"-25"0,19 12 1,8-11-34,22 4 0,8-4-2,12 5 1,2-2-2,3 5 0,-8 5 0,-7 5 0,-16 10-2,-18 6 1,-17 9-1,-17 6 1,-15 5-1,-11 5 1,-9 0-1,0 2 0,3-3 1,8-4-1,12-7 0,16-5 1,15-6-1,15-6 1,16-3-1,7-1 0,6 2 1,0 2 0,-6 5 0,-14 6 0,-14 10 0,-17 9 1,-20 5-1,-15 6-1,-16 3 1,-6 0-1,-3-3 0,1-8-3,11-4-3,2-25-18,36 3-11,7-13-4,26-24-2,12-11 1</inkml:trace>
  <inkml:trace contextRef="#ctx0" brushRef="#br0" timeOffset="6115.2392">14615 12039 69,'-36'8'38,"-1"13"0,-9-4 1,4 11-34,-2-2-1,11 5 0,4-2-2,11 0 0,13-3 0,13-2 0,14-5-1,12-2 0,14 2-1,5-2 1,3 4-1,-2 3 2,-6 5-3,-10 3 1,-13 6 0,-13 4 0,-19-1 0,-10 2-1,-12-3 2,-6-5-1,-2-8 1,1-10 0,5-14 0,8-14-1,13-17 1,13-15 0,12-15 0,10-15-2,10-7 0,3-4-1,6 5-3,-7-6-13,12 30-13,-19-1-8,-1 21-2,-12 8 2</inkml:trace>
  <inkml:trace contextRef="#ctx0" brushRef="#br0" timeOffset="6302.4404">15057 12350 99,'-24'13'41,"8"-2"0,-6-17-9,6-4-36,16 10-14,-7-27-15,21 13-6,0-13-2,17 5 1</inkml:trace>
  <inkml:trace contextRef="#ctx0" brushRef="#br0" timeOffset="6676.8428">15510 12068 67,'-33'19'40,"-11"-1"0,4 13 1,-10 0-31,7 8-4,-1 3-1,8 5 0,7-1-3,13 2 2,9-4-3,14-7 0,14-8 0,16-13-1,13-12 0,12-14 0,9-12 0,4-12-1,0-11 2,-3-6-1,-10-4 0,-14-1-1,-13 3 1,-19 4-2,-16 7 0,-15 9-1,-12 12 0,-8 7-3,0 17-3,-10-9-16,24 21-12,-4-8-1,24 4-2,1-11 2</inkml:trace>
  <inkml:trace contextRef="#ctx0" brushRef="#br0" timeOffset="6910.8443">16203 11842 75,'-4'11'41,"-7"2"-2,8 13 1,-13 3-34,8 9-3,-4 5-2,2 4-1,0 2-3,0-6-1,6 9-12,-7-22-20,14 1-2,-2-18-2,10-4 2</inkml:trace>
  <inkml:trace contextRef="#ctx0" brushRef="#br0" timeOffset="7113.6456">16078 11971 97,'-10'-5'41,"10"5"0,0 0-11,23-2-28,3 3-1,5-2-4,8 7-5,-10-13-18,15 16-13,-18-4 1,0 13-3,-15-1 1</inkml:trace>
  <inkml:trace contextRef="#ctx1" brushRef="#br0">22241 16698</inkml:trace>
  <inkml:trace contextRef="#ctx0" brushRef="#br0" timeOffset="18434.5367">15956 12378 69,'-7'10'39,"3"8"0,-3-7-2,13 4-33,-6-15-3,9 15-1,10-11-4,4-10-1,14 7-11,-2-13-21,9 4 1,-4-4-3,4 4 3</inkml:trace>
  <inkml:trace contextRef="#ctx0" brushRef="#br0" timeOffset="18824.5392">16568 12121 55,'3'-20'37,"-3"20"-2,-17-15 0,-2 23-30,-8 4 1,3 13-1,-7 5 0,4 10-1,-2 2 0,9 5 0,5-3-1,12-1 1,7-9-3,14-7 1,7-10-2,11-10 2,6-10-2,2-10 0,0-10 0,-2-7-1,-5-6 2,-8-4-2,-10-3 0,-9 0-1,-10 5 0,-10 0-2,0 11-1,-11-2-4,21 29-28,-29-22 0,29 22-2,-20 2 2</inkml:trace>
  <inkml:trace contextRef="#ctx0" brushRef="#br0" timeOffset="18996.1403">16912 12273 74,'-13'3'37,"-1"0"-2,2-6-3,-7-12-49,19 15-18,-1-23-1,12 11-2,1-8 1</inkml:trace>
  <inkml:trace contextRef="#ctx0" brushRef="#br0" timeOffset="19323.7424">17025 12092 69,'-15'1'39,"15"-1"-1,0 0 1,23-15-33,5 0-3,11 2 0,4 0 0,2 3-1,-6 8-1,-5 9 1,-15 11-1,-16 15 0,-17 9 0,-14 10 1,-12 7-1,-6 4 2,-2-4-2,5-5 0,11-12-1,16-13 3,19-18-3,24-13-1,22-13-2,11-24-28,22 7-7,-3-16-1,7 9-1</inkml:trace>
  <inkml:trace contextRef="#ctx0" brushRef="#br0" timeOffset="20166.1478">9445 13915 51,'-4'-13'40,"4"13"-2,-26-2 0,7 16-33,-14 3-1,3 10-1,-5 3 0,7 5-2,6-1 1,10 0-2,10-6 1,14-6 0,11-7 0,11-5-1,8-6 0,2-2 0,-2-3 0,-2 1 1,-8 2-1,-10 6 1,-11 9-1,-14 3 0,-9 6 0,-9 1 0,-2 3-1,-3-7-3,8 2-2,-4-25-16,22 0-15,7-14-3,18-9 2,9-18 0</inkml:trace>
  <inkml:trace contextRef="#ctx0" brushRef="#br0" timeOffset="20431.3495">9902 13976 53,'-20'23'40,"-2"18"-1,-12 0 1,4 13-32,-1-4-3,14 4 0,3-7-2,16-3 0,13-14-1,12-10-1,11-18 1,7-11-1,3-17 0,-1-9-1,-3-9 1,-8-3-1,-12-2 0,-11 2-1,-13 5-1,-13 4-2,-5 13-3,-15-6-7,7 22-26,-10-2 2,10 12-4,1 1 3</inkml:trace>
  <inkml:trace contextRef="#ctx0" brushRef="#br0" timeOffset="20805.7519">10722 13744 61,'0'-23'39,"0"23"0,0 0 0,14 13-36,-13 22 0,4 16 0,-3 14-1,1 13 0,0 8-1,2 3-1,0-5 0,1-7-2,3-11-2,-4-25-7,12-6-27,-8-25-1,9-16-1,-10-19 1</inkml:trace>
  <inkml:trace contextRef="#ctx0" brushRef="#br0" timeOffset="21008.5532">10584 13719 77,'-31'-23'41,"18"15"1,10-3-1,15 9-36,18-6-3,19-3 0,14-2-3,10-4-2,18 4-3,-2-12-10,16 16-24,-9-1 0,3 16-2,-15 2 1</inkml:trace>
  <inkml:trace contextRef="#ctx0" brushRef="#br0" timeOffset="21211.3545">11251 13999 66,'0'0'40,"6"-14"0,21 1 1,5-9-40,8-3 0,7 1-3,1-1-3,11 10-32,-18 2-1,-2 17-2,-20 0 1</inkml:trace>
  <inkml:trace contextRef="#ctx0" brushRef="#br0" timeOffset="21351.7554">11329 14229 64,'0'0'39,"0"0"0,27-20 0,5-9-37,21-8-5,18 7-23,-2-12-11,15 5-3,-2-1 2</inkml:trace>
  <inkml:trace contextRef="#ctx0" brushRef="#br0" timeOffset="21913.359">12066 13638 64,'5'-17'40,"10"-10"-2,21 9 0,10-10-35,11 6 0,3 2 0,1 9-1,-5 8 0,-8 10-1,-11 5 0,-11 13 1,-15 5-1,-9 5 0,-13 5 1,-6 0-1,-8-1 0,2-3 0,0-3 0,8-7 0,7-7-1,10-6 1,11-7-1,10-4 0,12-3 1,3 1 0,6 0-1,-5 3 1,-3 5 0,-8 11 0,-12 6-1,-12 8 0,-16 7 0,-10 5-1,-7 1 0,-5-2-1,0-3-3,-1-21-9,17 1-27,3-22 2,15 1-3,23-41 2</inkml:trace>
  <inkml:trace contextRef="#ctx0" brushRef="#br0" timeOffset="22053.7599">13031 13832 83,'-33'25'40,"4"5"-1,-8-10-2,15-9-40,13 1-27,9-12-9,9-18 0,12-7-2</inkml:trace>
  <inkml:trace contextRef="#ctx0" brushRef="#br0" timeOffset="22490.5627">13801 13436 44,'-41'5'36,"-7"-3"2,1 8-1,-7-9-27,5 16-1,-6-3-1,8 10-1,1-3-2,11 4-1,7-5 0,17 1-2,14-8 0,17-2-2,15-3 0,10 0 0,9 4 1,4 6-1,-1 7 0,-5 6 1,-8 11-1,-14 9 0,-13 5 0,-14 3 0,-16 0-1,-10-4 1,-12-8-1,-3-7 1,-1-16 0,1-16-1,5-16 1,12-22-1,13-16 1,13-16-1,14-12 0,9-8-2,13 6-4,-6-7-31,14 15 0,-10 5 0,7 18-2</inkml:trace>
  <inkml:trace contextRef="#ctx0" brushRef="#br0" timeOffset="22911.7654">13958 13583 70,'3'-14'41,"16"-4"-1,21 1 0,0-6-35,14 3-2,0 1 0,-1 11-1,-9 12 0,-11 14-1,-19 14 0,-17 17 0,-15 10-1,-13 12 2,-9 6-2,-5 3 0,0-3 0,4-6 0,10-12 0,14-12 0,13-16 0,18-19-1,16-14 0,17-15-2,14-10-4,0-21-27,23 6-4,-7-12-2,10 8 0</inkml:trace>
  <inkml:trace contextRef="#ctx0" brushRef="#br0" timeOffset="23176.9671">14963 13397 56,'3'-15'38,"-3"15"-1,0 16 2,-3 16-34,-12 11-2,1 15 0,-5 5-3,1 5 0,4 2-4,0-14-3,14 2-30,-2-20-2,10-12 2,-8-26-1</inkml:trace>
  <inkml:trace contextRef="#ctx0" brushRef="#br0" timeOffset="23364.1683">14821 13642 82,'-6'-14'41,"23"8"-2,6-12-1,15-2-39,11 3-2,2-10-8,10 16-27,-9-3-1,3 14-1,-15 2 0</inkml:trace>
  <inkml:trace contextRef="#ctx0" brushRef="#br0" timeOffset="23551.3695">14688 14133 70,'0'0'40,"37"-30"-3,10-1-1,19-4-44,-7-13-29,18 6 1,-4 0-4,6 9 2</inkml:trace>
  <inkml:trace contextRef="#ctx0" brushRef="#br0" timeOffset="24081.7729">15704 13492 45,'-23'16'36,"-11"8"1,1 17 0,-8 2-28,10 17 0,-1 1-4,11 9 1,5-6-2,17 1 0,10-14-1,19-10-1,13-18 0,15-15-2,7-21 2,6-15-1,-2-15 1,-5-10-1,-10-8 1,-12-3-1,-18 1 0,-17 3-1,-14 7-1,-16 6-1,-9 13 0,-9 9-2,-2 16 0,-2 1-5,20 15-29,-4-5-1,23 11 0,6-13 1</inkml:trace>
  <inkml:trace contextRef="#ctx0" brushRef="#br0" timeOffset="24268.9741">16319 13736 70,'-23'27'40,"3"-2"-1,-4-16-2,8-16-32,16 7-11,-11-29-13,25 14-19,1-13 0,14 7-1,-1-8 2</inkml:trace>
  <inkml:trace contextRef="#ctx0" brushRef="#br0" timeOffset="24580.9761">16551 13561 56,'-13'12'38,"-9"-2"0,3 15 2,-10-7-29,8 17-5,-4 3-1,8 7-1,3 0-2,7 6 1,7-6-2,5-3 0,2-8 0,5-8-1,6-14 0,2-9 1,2-15 0,2-11-2,-1-11 2,-1-6-1,-1-7 0,-4-5 0,-5-2-1,-6-2-2,-5 5 1,-9 0-2,-2 10 0,-3 3-1,3 21-8,-7-7-26,17 24 2,-9-17-2,9 17 2</inkml:trace>
  <inkml:trace contextRef="#ctx0" brushRef="#br0" timeOffset="24955.3785">16854 13555 62,'-22'3'40,"22"-3"-2,-4-14 3,27 8-34,4-17-2,12 2-1,0 0 0,5 6-1,-6 5-1,-7 10 0,-9 9 0,-12 14-1,-12 14-1,-12 12 0,-9 7 1,-7 10 0,-2 1-1,2-2 0,6-5 0,5-10-1,13-14 1,12-15 0,14-18 0,11-16-1,12-9-2,5-19-6,16 2-30,-8-17 0,15 4-1,-7-13 0</inkml:trace>
  <inkml:trace contextRef="#ctx0" brushRef="#br0" timeOffset="26265.7869">17892 5736 71,'20'-14'37,"8"-7"0,16 4 1,5-5-34,12 2-2,5 2 1,2 6-1,-6 5 0,-10 10 0,-16 6 0,-14 7 0,-20 7 0,-12 8 0,-16 3 0,-6 4 2,-5 0-3,0-1 1,4-4 1,9 0-1,13-6 1,14-7-1,14-4 0,14-3-1,10-2 1,5 1-2,2 0 1,-3 7 0,-9 5 0,-12 7 0,-16 7 0,-15 7 0,-16 4-1,-10 1 1,-9 1-1,-3-7-1,4-5-2,5-17-6,20-6-29,16-16-2,12-18 1,19-16-2</inkml:trace>
  <inkml:trace contextRef="#ctx0" brushRef="#br0" timeOffset="26437.388">19024 6102 112,'-32'26'39,"-2"-12"-2,12-7-5,22-7-68,-4-19-3,31 4 0,7-13 0</inkml:trace>
  <inkml:trace contextRef="#ctx0" brushRef="#br0" timeOffset="26827.3905">19656 5732 85,'-46'-1'38,"-1"8"0,-11-2 2,6 6-35,-1 3-1,11 6 1,7-1-2,15 4 1,16 2-2,16-1 0,17 0 1,14 0 0,11 2-1,5 2-1,1 6 1,-3 5-1,-8 5 1,-11 7-2,-16 2 0,-14 1 1,-18 0-1,-10-1 0,-13-7 0,-6-8 1,-6-9-1,2-10 1,3-15-1,10-11 0,12-16 1,12-15-2,14-13 1,10-12-1,14-5-1,1-8-1,8 7-7,-11-7-26,11 18-6,-14-1 3,8 18-3</inkml:trace>
  <inkml:trace contextRef="#ctx0" brushRef="#br0" timeOffset="27186.1928">19996 5848 102,'0'0'43,"0"0"-3,19-6-2,6-10-34,16 0-3,5-3 1,3 3-2,-2 4 1,-3 6-2,-8 14 2,-10 8 2,-18 10 0,-15 11 0,-16 10 0,-13 10 0,-12 6 0,-5 5-1,-3-3 2,5-4-4,10-7 0,13-8 0,19-12 0,19-15 0,22-10 0,16-15-4,17-5-2,-2-19-27,22 6-7,-5-13-2,7 7 1</inkml:trace>
  <inkml:trace contextRef="#ctx0" brushRef="#br0" timeOffset="27560.5952">20975 5782 83,'0'0'37,"0"0"0,-20 31 3,6 5-34,-7 5-1,4 12-1,-4 4-2,4 3-1,4-3-2,3-10-6,19-2-28,-4-17-1,11-6-1,0-18-1</inkml:trace>
  <inkml:trace contextRef="#ctx0" brushRef="#br0" timeOffset="27732.1963">20837 5992 97,'-28'-6'42,"18"11"-1,10-5 0,14 1-18,15-5-23,11-3-5,19 12-23,-5-14-10,8 9-3,-11-5 2,1 11-3</inkml:trace>
  <inkml:trace contextRef="#ctx0" brushRef="#br0" timeOffset="27903.7974">20719 6475 114,'-16'25'40,"16"-25"1,14 13-1,17-25-38,18-9-5,15 6-16,-1-17-19,8 7-2,-8-5 0,6 7-1</inkml:trace>
  <inkml:trace contextRef="#ctx0" brushRef="#br0" timeOffset="28434.2008">21694 5835 96,'-12'1'38,"-9"5"0,3 15-1,-12 7-31,7 17-2,-4 12 1,4 7 0,1 6 0,6 1-2,7-4 2,13-6-2,13-15-1,15-15-1,16-17 0,9-17-1,8-19 1,5-12 0,-3-13-1,-7-8 1,-10-5-1,-16-4 1,-17 2-3,-15 0 1,-13 7-2,-14 6 0,-6 13-2,-7 12 0,2 16-3,-3-2-12,17 22-18,1 1 0,21 14 0,4-4 0</inkml:trace>
  <inkml:trace contextRef="#ctx0" brushRef="#br0" timeOffset="28621.402">22243 6167 119,'-26'7'38,"0"-11"-2,11-2-3,15 6-44,-3-27-16,25 14-11,1-6 1,17 5-1,1-6 1</inkml:trace>
  <inkml:trace contextRef="#ctx0" brushRef="#br0" timeOffset="28917.8039">22460 6023 104,'-34'10'39,"4"12"1,-9-1 0,17 11-32,-9 2-3,11 7 0,5 2-1,11 2-1,8-4-2,10-1 1,8-9 0,7-8-2,4-9 2,3-11-2,0-11 0,-2-9 0,-2-9 0,-6-6 0,-8-5 0,-6-4 0,-6-2 0,-10-2-4,-3 6 0,-10 1 0,-1 13-2,-8-1-5,13 19-27,-12-1-2,13 14 1,0-2 1</inkml:trace>
  <inkml:trace contextRef="#ctx0" brushRef="#br0" timeOffset="29323.4065">22761 6042 110,'-23'-5'40,"23"5"0,-6-15 0,31 4-35,1-1-1,14 4 0,2-2-2,5 6 1,-1 3-2,-4 4 0,-9 7 0,-11 9 0,-16 6 0,-15 9 1,-17 6-2,-12 7 0,-13 5 0,-4 4 0,-4-1 0,3-3 0,12-6 0,14-7 0,16-10 0,22-9 0,22-13 0,21-11 0,22-6-2,8-18-18,20 7-21,-4-11-1,11 5 1,-8-8-3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3T21:08:12.84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2405 14407 20,'0'0'32,"0"0"2,0 0-3,17 3-17,-7-7-13,8 2-1,3 1 0,5 1 0,5 1 0,5 2 0,4 2 0,4 1 0,7 0 0,7-2 0,9 1 0,13-2 1,8-2-1,10 1 1,11-2 0,13-2-1,11 0 1,12 0-1,8-2 1,7 1-1,10-1 1,11 2-1,10-3 1,9 2-1,8-3 1,7 1 0,11-5-1,9 1 2,9-5 0,11 4-1,7-5 1,6 3 0,6 1 1,10 3-1,8 0 0,7 3-1,7 3 1,5-1-1,8 2 0,7 4-1,3-2 1,7 1 0,0 1-1,5 0 1,1-2-1,6 0 1,2-2 0,7-1 0,3-5 1,10 2-1,3-3 0,8 0 0,45 0-2,-38 2 2,39 3-2,-34 4 1,6 5-1,-2 1 1,2 5 0,-2 5 0,-41 3 1,42 2-1,-34 0 2,33-1-1,-1-3 0,47 1 0,-45-7 1,4-1-1,2-6-1,4-1 1,-2-5 0,3-2 0,-4-1-1,-45 0 1,33 4-2,-9 1-1,-13 11-7,-25-9-27,-14 10-1,-34-6-1,-32 2-1</inkml:trace>
  <inkml:trace contextRef="#ctx0" brushRef="#br0" timeOffset="1856.4119">2685 15445 1,'0'0'29,"0"0"-1,0 0-16,0 0-4,-12 4 0,12-4-2,-4-11-1,4 11 1,-3-22-2,4 9 2,-3-10-2,3 1 1,-2-8-2,3-1 2,-3-6-2,2-3-1,-3-2 0,1-3-1,-2-5 1,-1-1-1,-1-4 0,0-1-1,-1-4 1,0-3 1,-1-6 0,0-5 0,1-3-1,1-4 1,-1-3 0,0-3-1,-1-3 0,-1-3 0,0-1 1,0-4-1,-3-3 0,1 1 0,-1-4 0,2-2 0,-1-2 1,0-3-2,1-3 1,0 0 0,1-3 1,0-3-1,0-2 0,-2-1 0,1-4-1,0-2 0,-2-1 0,2-3 1,-2-3-1,0-4 1,3-2 0,-1-2-1,4-3 1,0-3 2,2-5-2,3-2 0,1-2 1,1-1 0,0-5 1,1-3-1,-1-3-1,3-3-1,0-1 2,-1-2-2,2 0 0,1-2 0,0-2 0,2 1 0,1 2 0,0-3 0,2 0 1,0-1 0,1-2 0,0-5 0,1 2 0,-2-4 1,0-2-1,0 0-1,-2-2 0,-1 2 0,-2-1-1,1 1 0,-3-2 0,1 4-1,0 1 1,-3-1 1,2 0-1,-1-2 1,2 1 1,0-4 1,-1-1-1,0-3 0,0-4 1,1-2 0,-2 0-1,2 2-1,-2-5 1,0 5-2,1 5 1,0 6 1,-2 7-1,0 7 1,0 10-1,0 7 2,-2 88-1,1-7-1,-2 4 0,0-6-1,1 6 3,1-9-4,-2 2 2,2-6-3,3 6 0,-2-6-9,3 6-27,-2-3 0,-1 11-1,-2 4-1</inkml:trace>
  <inkml:trace contextRef="#ctx0" brushRef="#br0" timeOffset="3307.2197">15095 16053 38,'14'15'37,"4"-21"0,17-9-1,8-25-31,19-12 0,10-22-1,17-11-1,5-13-1,4-6 1,-5-3-2,-3 5 0,-14 10 0,-13 12 0,-22 16 0,-19 15 0,-22 19-1,-18 18 1,-22 23-1,-11 24 1,-11 21 1,-5 26-2,-3 21 2,8 15-1,6 4 1,17 6 0,18-13-1,22-12 1,23-31-2,25-28 0,22-30-3,14-37-6,28-10-29,-2-36 1,22-3-4,-7-23 0</inkml:trace>
  <inkml:trace contextRef="#ctx0" brushRef="#br0" timeOffset="4149.6197">17028 14999 10,'5'-10'32,"-5"10"1,-11 0 1,-1 19-23,-16 1 0,4 21-1,-16 4-3,4 20-1,-5 1 0,6 12-3,2 0 1,10 8-1,9-7-1,15-1-2,16-10 0,8-11-5,20 1-10,3-23-19,16-4-4,-2-21 2,10-2-1</inkml:trace>
  <inkml:trace contextRef="#ctx0" brushRef="#br0" timeOffset="4680.0197">17400 15536 45,'-14'18'36,"-5"0"1,2 16-2,-13 0-32,9 8 0,-1 0-1,4 3 1,-1-5-1,5-5-1,5-6 0,7-9 2,2-20-3,15 7 0,3-21 1,4-8-1,5-9 0,1-6 0,0-1 0,-3 1 0,-3 3 0,-3 9 0,-7 7 1,-12 18-1,14-6 0,-13 19 0,-3 4 1,-1 5-1,0 0 1,3-2 0,3-2-1,2-3 1,8-11 0,8-5 1,5-7-1,4-6 1,2-2-1,2-1 1,-3-2-1,-1 2 0,-6 4 0,-5 4-1,-5 8 1,-14 1-1,16 21 0,-12-1 0,-2 9-1,-1 5 0,0 7 0,-1-2-2,4 5-3,-6-17-14,14 10-17,-7-19-2,12-1 2,-3-21-1</inkml:trace>
  <inkml:trace contextRef="#ctx0" brushRef="#br0" timeOffset="4960.8197">18145 14987 62,'12'7'39,"-12"-7"-1,26 34 0,-17-5-36,11 10 0,0 7 0,6 10 0,-4 10 0,-2 7-2,-7 5 1,-1 4-1,-9 0 1,-5-1-2,-5-4 0,-7-8-2,-1-4-2,-10-21-9,12 3-22,-15-21-2,13-1 0,-10-21 0</inkml:trace>
  <inkml:trace contextRef="#ctx0" brushRef="#br0" timeOffset="6052.8197">798 7408 81,'0'-12'37,"0"12"-2,0 0 0,0 0-32,9 13 0,0 18 1,2 11-1,2 15 0,-2 12-2,3 10 1,-1 7-2,2 3 0,-1-4-1,-2-8-1,1-12 0,-4-15-4,10-6-14,-10-25-17,7-15 2,-10-18-2,4-13 1</inkml:trace>
  <inkml:trace contextRef="#ctx0" brushRef="#br0" timeOffset="6262.8197">487 7486 95,'-23'0'38,"2"-4"1,21 4-2,0 0-32,17-11-2,13-4-1,14-2-1,12-8 0,13-1 0,15-3-2,4 1-1,6 10-8,-10-7-25,9 17-3,-11 1 0,-5 14-1</inkml:trace>
  <inkml:trace contextRef="#ctx0" brushRef="#br0" timeOffset="6681.8197">1508 7588 80,'-15'8'37,"-8"-1"-2,2 13 2,-9 5-29,3 1-4,0 1-1,8 3 1,3-3-2,10 1 0,7-6-1,8-5 0,11-5-1,8-4 0,5-5 0,8 0 0,-2 0 0,-2 1 1,-3 2 0,-5 8 0,-10 7-1,-7 8 1,-8 3-1,-10 3-1,-2-2 0,-5-3-3,4-1-5,-6-19-28,15-10 1,2-22-1,14-11-1</inkml:trace>
  <inkml:trace contextRef="#ctx0" brushRef="#br0" timeOffset="6993.8197">1703 7058 96,'12'14'36,"6"-1"2,13 7-4,5 0-32,9 11 1,4 6 0,4 9-1,-2 9 0,-4 12-1,-7 7 0,-10 12 0,-12 4 0,-7 4-2,-11-3 0,-9-4-1,-5-8-2,-8-22-13,8-5-21,-6-23 1,7-14-1,-2-26-1</inkml:trace>
  <inkml:trace contextRef="#ctx0" brushRef="#br0" timeOffset="7243.4197">1394 7181 90,'-54'72'37,"9"29"1,-2 7-1,16 22-32,10 4-1,20 7-1,16-6-1,16-10-3,20-16-2,13-33-24,27-14-11,1-30 0,8-14-2,-2-25 0</inkml:trace>
  <inkml:trace contextRef="#ctx0" brushRef="#br0" timeOffset="13358.6197">8327 2378 41,'7'-22'33,"-7"8"1,-7-12 1,2 7-20,-17-19-2,9 9-2,-15-11-3,1 6-1,-7 0-3,-1 6 0,-7 12-1,-1 10 0,-2 17-1,4 19 0,0 19 0,5 27-2,5 23 1,5 21 1,8 13-2,5 11 1,7 4-1,4-5-2,10-4-3,0-28-3,18-10-19,-12-37-10,12-16-1,-7-30-1</inkml:trace>
  <inkml:trace contextRef="#ctx0" brushRef="#br0" timeOffset="13686.2197">7702 3034 99,'-14'2'37,"4"-3"1,10 1-4,25 4-30,8-13-2,13-8-1,12-1 1,7-5-2,5-3 0,3 1-1,-2 1-1,-6 6 1,-7 6-1,-10 9 1,-9 8 0,-10 12 1,-12 8-1,-10 7 1,-6 6 0,-6 2 0,-2 4 1,1-2-1,1-3 0,4-9-1,4-12-3,17 1-18,-9-30-12,17-1-1,-5-20-1,6-4-1</inkml:trace>
  <inkml:trace contextRef="#ctx0" brushRef="#br0" timeOffset="14123.0197">8393 2607 87,'-28'-16'36,"-1"0"-1,12 15 1,17 1-33,-2-11-2,21 5-1,10-6-1,8 3-1,5 0 0,5 3 1,0 5 0,-2 10 0,-4 13 1,-10 10 0,-5 13 3,-13 9 0,-5 15 1,-8 3-1,0 5 1,-5-3 0,0-3 0,0-9-1,2-8 0,2-12-2,5-10 2,-2-14-1,-2-18-1,15-6 1,-5-16-1,0-10 1,0-8-1,-1-11 0,1-6 1,-1-3-2,-2 7-1,0 6 0,-3 10-1,2 8 1,2 8-3,7 12-1,3 4-2,14 10-2,-1-11-9,29 17-13,-7-17-5,20 10 0,-5-13-1</inkml:trace>
  <inkml:trace contextRef="#ctx0" brushRef="#br0" timeOffset="14403.8197">9463 2763 68,'0'0'34,"0"0"2,-22 11 1,-3 10-18,-15-10-10,4 11-1,-6-5-2,9 8 0,1-6-3,11 5 1,9-3-2,13-3-1,12-3-1,10-3 0,10 0 0,4-4 0,5 5 0,-4-1 0,-4 5 0,-7 9 0,-12 9 0,-11 9 1,-11 5-2,-8 3 1,-3-2-2,-2-5-1,6-11-4,0-30-12,32-3-8,-6-41-6,32-8-5,3-30-4,21-9 5</inkml:trace>
  <inkml:trace contextRef="#ctx0" brushRef="#br0" timeOffset="14591.0197">10125 2133 101,'-14'53'40,"3"37"-1,-15 9-1,1 12-35,6 8-2,7 0-1,3-7-2,3-7 1,8-10-8,-10-34-15,20-2-11,-12-28-3,11-10-1,-11-21 2</inkml:trace>
  <inkml:trace contextRef="#ctx0" brushRef="#br0" timeOffset="14731.4197">9832 2841 102,'-25'-22'39,"-3"3"2,28 19-1,-6-13-35,28 9-6,26 6-8,5-22-14,44 19-8,4-22-7,33 8-1,7-15-2</inkml:trace>
  <inkml:trace contextRef="#ctx0" brushRef="#br0" timeOffset="15168.2197">11517 2718 86,'-24'-6'37,"2"19"3,-15 4-2,4 21-30,-14 8-3,2 13 0,0 2-2,6 5 1,6-5-3,14-6 1,16-10-2,22-17 0,21-17-2,17-20-2,21-7-4,-1-28-13,25 6-9,-15-19-8,6 5 1,-19-10-2</inkml:trace>
  <inkml:trace contextRef="#ctx0" brushRef="#br0" timeOffset="16073.0197">11887 2774 96,'-36'14'37,"11"17"3,-9-5-3,17 13-30,-3-1-2,10 5-1,4-4-2,6 1 0,7-4-1,8-5-1,5-8 0,9-14 0,3-7-1,7-14 1,4-11-1,1-9 1,0-7 0,-3-4 0,-5-3-1,-7 0 1,-4 2 0,-9 8-1,-5 10 2,-6 7-1,-5 19 0,0 0 1,-14 9 0,4 14 1,2 5-1,4 7 0,6-1-2,8-1 1,12-12-1,8-4-1,17-14-1,4-10-1,9-6 0,0-12-1,1 1-1,-9-7 0,-5 10 0,-12-6 0,-12 14 2,-11 1 1,-12 12 2,0 0 3,-15 6 0,0 11 3,-4 4 0,4 13 1,-2 1-1,6 8 1,1-2-3,5 2 1,2-6-2,3-3 0,2-8 0,4-11 0,-6-15 0,16-5-1,-6-13 0,1-8 1,-3-8-1,0-8 0,-2-5 0,-3-1-2,-2 0 2,-1 7-1,-2 2 1,1 6-2,1 7 2,5 6-2,6 4 2,8 6-1,8 0 0,9 6 0,8-1 0,6 3 0,4 2-1,-2 4 1,-3 5-1,-6 2 1,-9 6-1,-11 3 2,-9 6-2,-9 2 2,-8 4 0,-6 5 0,-1 1 0,-3-1 0,2-2 0,2-4-1,5-3 1,2-6 0,7-9-1,-5-13 1,20 2 0,-3-14 0,0-9 0,4-8 0,0-6-1,0-8 0,-1-8-1,-2-2-1,2-1-1,-7-1-3,9 17-8,-17-14-9,21 33-5,-18-13-8,18 25-3,-7-4-3,17 18 4</inkml:trace>
  <inkml:trace contextRef="#ctx0" brushRef="#br0" timeOffset="16447.4197">13577 2849 100,'-18'12'38,"14"3"4,4-15-4,20-2-33,2-8-3,10 0-1,6-7 0,3-4-1,1-3 0,-3-3 0,-4-4 0,-7 1-1,-13 0 1,-9 2 1,-12 7-1,-10 6 1,-11 10-1,-6 10 1,-12 13 0,-1 10 0,-1 10 1,-1 7-1,8 3 0,7 4 1,15-4-1,16-5 0,21-9-1,18-13-2,24-9-2,10-17-4,24 4-12,-7-32-7,21 10-9,-17-19-4,1 6 2,-18-11-1</inkml:trace>
  <inkml:trace contextRef="#ctx0" brushRef="#br0" timeOffset="16775.0197">14322 2701 105,'-51'11'38,"1"23"4,-11-3-3,12 11-30,3 2-5,14-1 0,11-5-2,18-8 1,17-16-2,18-12 0,12-15 0,9-13-2,7-12 1,2-8 0,-2-15 0,-5-7-1,-5-3 2,-7-3-2,-8 6 1,-10 6 0,-8 10 1,-8 12-1,-10 20 1,-10 20-1,-8 26 0,-8 20-1,-3 16-1,-3 8 0,10 17-9,-3-14-7,28 18-8,-6-28-4,34 6-7,3-27-4,26-3 1,9-17 2</inkml:trace>
  <inkml:trace contextRef="#ctx0" brushRef="#br0" timeOffset="17445.8197">15418 2833 101,'10'-17'37,"-15"-7"3,5 24-7,-19-22-28,2 18-2,-9 9 0,-2 11 1,-7 12-1,-1 13 0,1 7-1,2 6 0,7 0 0,8-1 0,9-7-1,12-7 0,10-16 0,12-14 0,7-14-1,9-12 1,3-13-1,-1-8 1,-2-9-1,-2-4-2,-7 0 2,-5 4-2,-8 7 1,-7 10 0,-7 15-1,-5 15 2,-6 28-1,-5 16 2,-1 22-1,-3 20 0,-3 17 0,3 12 1,-2 6 0,2 2-1,-4-6 1,-1-4 0,-3-10 0,0-19 0,0-16 0,-3-20 0,2-21-1,1-21-1,9-24-1,7-23-1,13-19-2,4-24-1,16-14-6,-3-32-9,23 15-5,-10-21-5,16 18-6,-8 2-1,8 20 3</inkml:trace>
  <inkml:trace contextRef="#ctx0" brushRef="#br0" timeOffset="18147.8197">15768 2824 85,'44'10'37,"-12"-4"0,7 15 2,-16-7-28,6 13-2,-12-1-3,0 4-2,-8 0 0,-5 4-2,-8 1 0,-5 1-1,-3-1 0,-2-5 0,-2 0 0,-1-5 0,3-6-1,4-5 1,10-14-1,-10 5 1,13-18-1,6-8 0,5-10 1,2-7-1,4-8 0,1-5 1,2-2-1,-2 4-1,-1 5 0,-5 7 0,-1 7 1,0 9 0,0 11 0,3 7-1,5 7 1,3 3 0,9 2 0,5-1 1,7 0-1,1 0 0,-2-2-1,-5-3 1,-7 0 1,-7-2-1,-11-2-1,-15 1 2,0 0-1,-27 1 0,2 1 0,-9 9 1,-3 5-1,-6 7 0,-3 7 1,2 7-1,2 4 0,4 4 1,8 2 0,10-5-1,11-4 1,15-8-1,16-13 0,13-10 0,14-14 0,10-12 0,7-11 0,1-9 0,-2-10-1,-7-3 2,-10 1-1,-14 4 1,-12 8-2,-13 8 2,-15 11-1,-8 12 0,-9 15 0,-2 13 0,2 7 0,2 8-3,10 3 1,5 0-3,16 1-1,5-13-6,26 8-8,-10-30-6,29 11-4,-13-28-3,14 6-6,-11-17 3,2 1 1</inkml:trace>
  <inkml:trace contextRef="#ctx0" brushRef="#br0" timeOffset="18693.8197">16974 2908 99,'-21'1'38,"8"19"0,-13-2 0,13 16-34,-10 4 0,4 8-2,-1 1 0,7 2-1,-1-5 0,6-1 1,2-6-2,2-7 1,3-11 0,1-19-1,0 0 1,16-6-1,-5-18 1,1-10-1,4-7 0,1-11 0,4-7 0,0-3 1,1 0-1,-3 4-1,2 7 0,0 9 1,-1 7-1,1 11 0,-2 14 1,2 12 0,0 6 0,1 6 2,0 4-2,1 5 1,0 1 0,-3 3 0,-5 2-1,-8-1-1,-8 4 1,-11 0-1,-9 2 1,-11 0-1,-7 4 1,-9 0 0,-3 0 0,0 4 1,1-2 0,5 1 0,6 1 0,6 2 0,6 2-1,3 3 0,7 7 1,1 3-2,-2 6 1,-1 8-3,-2 3 1,-3-6-4,8 3-7,-8-30-8,23 4-6,-11-42-3,33-10-7,1-38-3,28-15 1</inkml:trace>
  <inkml:trace contextRef="#ctx0" brushRef="#br0" timeOffset="19052.6197">17649 2252 78,'-48'47'43,"-1"28"-3,-16 3 2,14 14-17,-5 1-22,12 3-1,6-5 1,10-3-1,12-12 0,10-13-1,12-14 0,6-10-1,6-17 0,4-11 0,5-11 1,0-9-1,0-6 1,0-3-1,-3-2 1,-1 0-1,-3 7 0,0 3 1,-4 8-1,-1 9 0,-2 6-1,-2 6-1,1 8-2,-5-4-8,10 16-7,-19-19-5,17 19-7,-26-26-4,12 13-6,-21-12-1</inkml:trace>
  <inkml:trace contextRef="#ctx0" brushRef="#br0" timeOffset="19505.0197">8042 5707 81,'-13'-9'40,"25"5"-1,17-10 0,27 5-37,17-2-1,14-2-3,19 12-16,-3-15-11,19 10-7,-5-6-3,5 5 1</inkml:trace>
  <inkml:trace contextRef="#ctx0" brushRef="#br0" timeOffset="20129.0197">9740 5468 78,'-25'-12'40,"15"6"-2,-5-3 1,3 13-34,2 5-1,2 12 0,-4 5-2,0 8 1,0 4-2,-2 7 1,2-2-1,4-1 0,5-5-1,8-8 3,10-12-2,11-5-1,9-15 0,10-12 0,4-6 1,4-10-1,0-7 1,-2-2-3,-7 2 2,-6 0 1,-11 8-1,-7 8 1,-9 9-1,-11 13 0,0 0 0,0 25 0,-6 5-1,2 3 1,3 7 0,3 1 1,4-1-1,7-4 4,5-9-3,9-10 3,3-16-3,6-8 1,0-13 0,0-12-1,-3-8 1,-2-6-4,-4-4 3,-8-3-4,-5 7 1,-8 1-1,1 8-2,-4 3-2,7 18-4,-10-11-11,22 28-7,-13-12-5,20 16-4,-4-5 1,13 11 1</inkml:trace>
  <inkml:trace contextRef="#ctx0" brushRef="#br0" timeOffset="20331.8197">10780 5391 86,'15'5'37,"1"13"0,-15-1 2,-1 16-32,-8 4-2,1 13-1,-7 3-1,2 4 1,0-2-3,3-3 2,3-9-4,5-13 1,10-12-6,0-34-8,25 3-9,-10-29-10,17-2-4,-9-18-4,9-3 4</inkml:trace>
  <inkml:trace contextRef="#ctx0" brushRef="#br0" timeOffset="20456.6197">10926 5066 90,'-30'-28'37,"-7"3"-2,12 14 1,2 2-33,13-8-8,25 10-15,-3-23-8,27 10-8,-3-13-2,18 5 2</inkml:trace>
  <inkml:trace contextRef="#ctx0" brushRef="#br0" timeOffset="20659.4197">11290 4734 63,'-10'22'39,"3"19"-1,-12 3 1,9 23-15,-6 3-18,7 18-2,-2 4 0,6 6-1,0 1-1,5 2-2,2-7 0,-1-11-2,9-4-7,-11-31-11,19 2-9,-16-30-4,15-5-4,-13-27 0,9-7-1</inkml:trace>
  <inkml:trace contextRef="#ctx0" brushRef="#br0" timeOffset="20831.0197">11148 5439 105,'0'0'39,"-20"-3"2,29 14-6,6-16-33,17-5-3,14-5-1,7-12-6,22 7-14,-10-25-7,18 8-8,-12-15 0,8 6-4</inkml:trace>
  <inkml:trace contextRef="#ctx0" brushRef="#br0" timeOffset="21174.2197">11895 4638 93,'-30'29'40,"2"32"1,-12 12 1,9 13-36,-4 16-1,5 8-1,4 1 0,9-5-2,4-11 1,11-15-2,8-15 0,6-18-1,8-18 0,4-17 1,5-17-1,-1-10 1,2-12-1,-1-5 1,-2-5-1,-3 4 0,-3 2 1,-4 9-1,-5 11 0,-12 11 0,15 18 0,-13 5-2,4 12-2,-4-1-3,17 19-10,-7-21-4,26 18-8,-9-27-2,24 7-8,3-19-1,20-4 2</inkml:trace>
  <inkml:trace contextRef="#ctx0" brushRef="#br0" timeOffset="21829.4197">12903 5375 67,'-4'-19'40,"4"19"-2,-12-22 2,12 22-17,-21 5-19,10 9-1,-5 8 0,4 11-1,-3 10 0,3 7 0,-1 1-1,6 5 1,9-6-1,6-5 2,9-15-2,10-12 0,9-16 0,6-12-1,7-13 1,2-11 0,-1-8 0,-4-2-2,-5 2 1,-9 3 1,-6 6 0,-10 7-1,-6 9 0,-7 6 0,-3 11 0,-10 14-1,2 6 0,-1 6 1,3 8-2,0 0 1,8 7-3,0-5-1,14 7-6,-4-22-9,21 11-8,-10-23-4,16 0-6,-7-14-1,10-3 3</inkml:trace>
  <inkml:trace contextRef="#ctx0" brushRef="#br0" timeOffset="22203.8197">13540 5480 101,'0'0'38,"-23"-3"1,14 28-7,-6-7-28,4 10 0,1 4-2,1 7 0,3 0 0,2-3 2,4-2-2,4-8 1,3-11-1,6-8-1,4-13 0,6-11 0,4-13 0,4-7-3,3-8 3,0-4-2,0-3 2,-2 2-1,-3 3 1,-5 8-1,-6 9 1,-4 11-1,-14 19 0,15 6-1,-13 19 0,-2 10 0,3 10-2,-1 1-2,11 11-3,-4-17-9,20 13-9,-9-27-3,20 3-9,-4-21 1,14-4 1,-7-16 0</inkml:trace>
  <inkml:trace contextRef="#ctx0" brushRef="#br0" timeOffset="22422.2197">14197 5456 105,'-37'-11'39,"6"18"1,-11 0-2,6 13-34,3 5 0,6 8-2,6 3 0,8 5-1,11-5 0,11-2 0,13-10-2,11-10-2,14-6-3,3-20-10,21 8-8,-13-30-6,13 10-6,-13-17-5,0 7 3,-16-5 0</inkml:trace>
  <inkml:trace contextRef="#ctx0" brushRef="#br0" timeOffset="23217.8197">14414 5551 100,'-14'31'38,"1"-12"1,18 2-1,-5-21-35,29 11-1,2-17-1,7-4 1,3-6-1,-1-5 0,-2-5 0,-4-1 0,-10-1 0,-6 2-1,-11-1 1,-10 4-1,-8 4 0,-9 6 1,-6 7-1,-5 10 1,-5 8-1,-1 11 1,0 10 0,4 5 1,5 7-1,9 2 0,11-3 0,12-2 0,13-10 0,13-13 0,14-11-1,11-11 0,7-11 1,4-11-1,0-7 1,0-4-1,-7-1 0,-8 2 1,-10 4-1,-10 6 0,-15 7 0,-16 18 0,0 0 0,-16 19 0,-7 10 0,-2 9 0,-1 7 0,1 3 2,5-1-3,7-5 4,6-6-3,8-11 2,6-11-1,5-14 3,5-15-4,3-8-2,-1-10 4,-1-3-4,-2-6 4,-1 2-5,-5 0 4,-2 8-3,-4 8 2,0 8 0,0 4 0,-4 12 0,22-14-1,-3 8-1,11-1-1,4-10-1,13 0-4,1-20-5,18 10-7,-15-31-5,18 11-7,-21-25-2,7 6-5,-18-6 3,2 15 29,-21 10 12,-21 1 9,4 35 6,-28 8 6,10 39 6,-21 10 6,11 32 1,-16 0-27,15 18-7,4 4 0,5 0-4,7-4 1,5-14-4,16-3-15,-16-32-5,22 1-8,-16-35-3,11 0-7,-8-26 4,2-4 0</inkml:trace>
  <inkml:trace contextRef="#ctx0" brushRef="#br0" timeOffset="23389.4197">15254 5430 110,'-10'-34'41,"-4"-4"1,17 16-1,-4-4-35,13 10-3,15 6-5,7-6-6,23 13-9,-1-17-8,34 18-6,-5-16-5,24 14-5,-3-7 1,13 10 1</inkml:trace>
  <inkml:trace contextRef="#ctx0" brushRef="#br0" timeOffset="23919.8197">16047 5430 86,'-31'-8'40,"2"13"-1,-19 2 1,4 15-33,-12 3-1,-1 12-2,-5 4-1,3 9 0,5 2-1,9-1 3,12-4-3,19-7 2,20-10-3,20-10 3,19-14-3,17-18 1,9-10-1,3-8-4,0-8 3,-4-5-2,-10-3 2,-14 1-3,-15 3 3,-13 6-3,-12 7 3,-7 8 0,-10 11 0,-5 13-1,-6 15 1,-1 10 0,1 12 0,0 8 0,9 5-2,6-3 3,14-1-6,9-15-1,24-2-13,-4-30-2,28 6-9,-9-31-2,18 0-7,-9-14-3,4 2 6</inkml:trace>
  <inkml:trace contextRef="#ctx0" brushRef="#br0" timeOffset="24107.0197">16523 5529 104,'-21'23'40,"-15"3"1,7 21-1,-8-1-36,10 4 0,7-2-3,7-2 0,10-4-1,6-13-2,19-5-7,-3-28-9,25 6-8,-16-30-5,19 3-6,-13-18-4,3-1 1</inkml:trace>
  <inkml:trace contextRef="#ctx0" brushRef="#br0" timeOffset="24621.8197">16479 5271 96,'-35'-28'37,"16"18"-2,2 0 0,17 10-39,23 0-5,4-7-6,27 15-1,-6-14 1,23 16 2,-11-7 5,5 8 6,-11 8 5,-15-2 4,-2 18 7,-24-14 1,3 20 0,-26-15 0,7 14-4,-17-10-3,8 2-2,-7-5-2,5 2 0,-1-3-1,5 0 0,-1 0-1,3 2 0,1-5-1,1 3 1,1-7-1,0 0 0,1-6-1,2-2 1,2-11-1,0 0 0,7-17 0,5-6 0,4-7 0,4-9 0,4-8 0,4-7 0,4 1 0,1 5 0,-2 5 0,-3 11 1,-5 15-1,-6 15 1,-8 21-1,-6 13 0,-8 14 0,-4 6-1,0 9-1,-1-4 0,12 3-11,-7-23-3,28 4-8,-10-34-3,35 2-6,-1-28-5,21-11-3,5-18 1</inkml:trace>
  <inkml:trace contextRef="#ctx0" brushRef="#br0" timeOffset="24855.8197">17824 4878 87,'-57'61'43,"12"18"-2,-4-4 1,5 8-39,16 4 1,10-3-2,5-1-1,5-8-3,9 5-11,-6-27-4,19 8-10,-21-31-2,16 1-9,-9-31 1,0 0-1</inkml:trace>
  <inkml:trace contextRef="#ctx0" brushRef="#br0" timeOffset="25043.0197">17439 5397 107,'-11'-9'42,"-5"-1"0,16 10-3,1 11-35,10-8-2,15-2-1,6-3-3,15 1-2,2-13-8,26 16-9,-13-22-5,26 20-7,-14-18-5,10 14-3,-12-7 2</inkml:trace>
  <inkml:trace contextRef="#ctx0" brushRef="#br0" timeOffset="25557.8197">17888 5524 83,'0'0'41,"0"0"0,0 11 0,-3 2-32,7 9-4,-8 1-1,4 3-2,-2 2 0,3-4 0,0-5-1,10-8 1,4-12-2,9-11 1,9-11 0,4-8-1,3-8 1,3-7-1,-1-5 0,-4 0 0,-4 6 0,-8 7-1,-6 14 1,-10 15-1,-6 21 1,-8 19-1,-7 24 1,-8 21 0,-7 20 2,-6 18 1,-7 11-1,-1 1 1,-5 1-1,3-7 1,-4-10 0,2-16 1,2-18-4,0-20 0,5-21 0,0-15 0,3-20 0,-1-13 0,4-13-5,-1-20-6,13-2-7,-10-28-6,20 6-5,-14-25-3,18 11-5,-8-14-4,9 5 2</inkml:trace>
  <inkml:trace contextRef="#ctx0" brushRef="#br0" timeOffset="27414.2197">10954 6775 97,'-9'12'37,"9"-12"1,2 12-1,8-9-32,6-6-2,14-1-2,12-5 1,9 0 0,7-5 0,3-1 0,0-1-1,-6-1 0,-10-2 0,-11 1-1,-19-2 0,-18 5-2,-21-1 2,-14 6-1,-13 3 1,-10 8 0,-10 8 2,-4 12 0,0 11 0,4 10 1,8 9-1,14 4 2,15 1-2,18 0-1,24-9-1,21-9 1,23-15-2,22-15 0,21-15-3,8-12 0,8-8-3,-5-12-1,-2 4-3,-21-13-4,-3 18-5,-33-12-3,-8 22 11,-26-3 6,-13 9 6,-11 10 3,-12 3 4,2 21 6,-16-6 6,15 25 2,-11-8-7,12 17-5,-1-2-3,9 5-1,3-3-2,4-4 0,2-7 0,6-5-1,-2-12 0,3-6 0,-3-14 0,14-8 0,-4-14-1,4-9 0,2-9 0,5-8-1,1-5 1,1-3-1,1 2 2,-3 5-2,-2 8 0,-1 8 0,-1 8 0,-3 8 0,2 9 0,4 4 0,1 6 0,3 4 0,4 1 0,2 4 0,-1 0 0,1 5 0,-3 3 0,-4 4 0,-8 2 0,-6 6 0,-7 4 0,-6 4 0,-8 3 0,-4-2 0,-3-1 0,1-5 0,2-6 0,2-7 0,5-10 0,9-11 0,6-19 0,7-6 0,5-11 0,2-6 0,4-6 0,1-3 0,-1 1 0,-3 2 0,-2 9 0,-4 8 0,-1 7 0,-3 6 0,4 9 0,0 7 0,5 3 0,3 4 0,4 2 0,3-2 0,1 2 0,2 0 0,-3 0 0,-6 0 0,-4 0 0,-7 3 0,-10 4 0,-6 6 0,-10 6 0,-8 7 0,-3 5 0,-2 5 0,1 2 0,5 0 0,9-2 0,8-8 0,12-10 0,15-10 0,10-14 0,9-11 0,8-14 0,1-8 0,-1-9 0,-3-5 0,-10-4 0,-10-1 0,-12 5 0,-12 5 0,-13 9 0,-8 5 0,-7 12 0,-4 9 0,-1 11 0,1 6 0,7 7 0,6 2 0,9 1 0,11-1 0,9-5 0,13-4 0,9-4 0,10-3 0,6-4 0,4 0 0,-3 0 0,-2 2 0,-6 6 0,-10 4 0,-10 6 0,-14 9 0,-12 5 0,-11 6 0,-8 2 0,-3 1 0,-2-2 0,0-5 0,3-5 0,7-8 0,8-11 0,7-10 0,11-7 0,4-9 0,6-10 0,2-6 0,1-7 0,-2-4 0,-1-6 0,-4 1 0,-3 3 0,-4 2 0,-1 11 0,-3 3-3,12 16-9,-1-5-4,27 25-6,-3-15-5,39 19-4,1-15-1,34 5-6,9-8 2,17-6 4</inkml:trace>
  <inkml:trace contextRef="#ctx0" brushRef="#br0" timeOffset="28100.6197">14263 6489 88,'4'-30'37,"3"12"0,-10 2 1,3 16-32,0 0-1,-14 34-1,3 7 0,0 19 1,-4 12-3,0 13 3,0 7-3,2 4 2,3-4-2,3-5-1,2-11-1,5-15-1,4-14 1,2-12-1,3-16 2,3-12-1,1-16 0,2-12 3,-1-10-1,0-6 1,-1-9-2,0-4 1,1-5-1,0 5 0,2 5-1,-1 8 0,5 9 0,0 11-1,5 12 1,0 13 0,3 12 0,-3 7 0,-1 9-1,-5 5 2,-5 1-2,-7 6 1,-8-5 0,-9 0-3,-11-4 2,-7-5-2,-7-6 0,-4-7-2,1-5-1,-1-19-4,17 9-6,-7-29-5,32 9-6,-6-21-2,29 6-8,2-11 1,19 4 2</inkml:trace>
  <inkml:trace contextRef="#ctx0" brushRef="#br0" timeOffset="29114.6197">14948 6932 96,'23'-3'35,"-23"3"2,0 0 2,-26-6-33,3 11-1,-11 1 0,-4 9-1,-8 6-1,-1 10 1,-3 6-1,3 3 0,5 3 0,9 2-1,9-3-1,12-5-2,13-7 2,14-10-1,14-13 0,10-10 0,9-8 1,7-12-1,3-7 0,2-6 2,-4-5-2,-7-3 1,-7 0-1,-8 4 0,-11 0 0,-9 9 0,-11 7-1,-10 7 1,-7 12 1,-5 11-1,-5 11 0,0 9 0,0 7 0,4 2 0,6 0 0,10-1 1,11-5-1,12-10 0,14-8 1,7-9-1,10-10 0,3-5 0,3-5 0,-2-2 0,-8-1 0,-8 5 0,-10 3 0,-9 10 0,-19 3 1,7 20-1,-16 3 0,-8 7 0,-2 4 0,-4 4-2,2-1 2,1-3-2,6-7 2,6-7-1,8-20 1,0 0 1,20-10-1,2-15 2,1-7-2,3-7 2,0-6 0,-1-4-2,-5 3 0,-1 3 0,-3 3 0,-4 6 0,-3 5 0,2 6 0,1 8 0,6 6 0,4 3 0,7 2 0,5 3 0,7 1 0,3-1 0,1 0 0,-1 0 0,-6-2 0,-8 1 0,-9 0 0,-10 0 0,-11 2 0,-16 3 0,-9 4 0,-7 4 0,-6 3 0,-2 5 0,3 1 0,6 4 0,6-3 0,15 1 0,14-3 0,15-5 0,16-4 0,12-4 0,10-3 0,7 0 0,1-1 0,-3 2 0,-8 6 0,-15 7 0,-16 8 0,-22 13 0,-19 9 0,-22 6 0,-16 3 0,-12 4-2,-2-2-1,3-4-2,4-15-7,28-1-3,5-26-5,44 6-3,5-31-7,40 8-1,1-25-3,29 1-4,5-3 6</inkml:trace>
  <inkml:trace contextRef="#ctx0" brushRef="#br0" timeOffset="29239.4197">16436 7348 121,'-24'17'41,"-17"-10"-4,1-2-11,5 9-45,-5-32-8,29 17-6,-9-17-5,20 18-4,-4-19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3T21:16:43.20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2612 1031 24,'0'0'32,"0"0"2,0 0 0,0 0-16,-36-49-6,36 49-3,0 0 1,-64 2-4,64-2-1,-60 19 0,60-19-1,-72 42 0,33-26-2,-33 54 1,2 10-2,9 10 1,12 1-2,18 0 2,17-9-4,17-13 1,22-27 1,10-14-1,11-14 1,7-12 1,7-13 0,2-11-1,2-10 2,-3-7 0,-61 39 0,57-47-1,-57 47 1,49-47-1,-49 47 0,0 0 0,51-59 0,-51 59 0,25-24-2,-25 24 1,0 0-2,8 28 0,-9 2-2,-1 2-3,11 6-7,-4-13-24,18-6 1,0-13-2,12-7 2</inkml:trace>
  <inkml:trace contextRef="#ctx0" brushRef="#br0" timeOffset="733.2">2979 1433 62,'52'-58'35,"-52"58"0,0 0 0,0 0-24,22-33-5,-22 33-2,3 22-2,-15 13 0,-3 10-1,0 3 1,-1 1-1,4-4 1,6-17-2,3-3 1,0-9 0,3-16 0,0 0 0,0 0 0,16-19 0,-7-5 0,0-7 1,-9 31 0,0 0 0,21-59-1,-21 59 1,16-46-2,-16 46 1,0 0-1,36-66 1,-36 66-1,0 0 0,52-50 0,-52 50 0,0 0-1,69-34 0,-69 34 1,54-14-2,-54 14 1,57-10 1,-57 10-1,56-5 1,-56 5 0,53-4 0,-53 4 1,0 0 0,58-10 0,-58 10 0,0 0 0,0 0 0,0 0 0,0 0 0,0 0 0,0 0-1,-25 37 1,-12-2-2,1 6 2,0 4-2,10 4 1,6-3 0,15-8 0,18-23 1,8-8-1,6-9 0,5-9 1,4-7 0,1-6-1,-37 24 1,0 0 0,52-44 0,-52 44 0,0 0-1,0 0 0,53-56 1,-53 56-1,18-25 1,-18 25-1,0 0-2,0 0 1,0 25-2,-3-4-1,7 5-10,-2-8-24,16-4-2,-1-7 2,14-4-1</inkml:trace>
  <inkml:trace contextRef="#ctx0" brushRef="#br0" timeOffset="1341.6">3957 1358 75,'36'-34'38,"-36"34"-2,-19 27 2,-4 7-32,-6 9-1,4 5 0,4 5-3,7-6 0,7-12-2,5-6 2,2-6-2,2-7 0,-2-16 0,10 12 1,-10-12-1,15-21 1,-5-3 0,-2-8-1,-8 32 1,0 0 0,14-66 1,-14 66-1,11-56 1,-11 56-2,15-57 1,-15 57-2,16-56 1,-16 56-2,21-51 1,-21 51 1,0 0-1,40-60 1,-40 60 1,0 0 1,47-32-1,-47 32 1,0 0-1,48 6 0,-48-6 1,0 0-2,26 41 0,-15-11 0,-11-2-1,-8 2 1,-10-7-1,-4-1 1,-3-6-1,2-1 1,1 1-2,3 5 2,3 7 0,2 6 0,0 7-1,0 11 1,-1 8 1,0 3-3,-1-1 2,1-3-1,1-6 0,3-9-1,7-7 0,3-20-5,21-15-30,-3-22 1,16-13-1,-1-18-1</inkml:trace>
  <inkml:trace contextRef="#ctx0" brushRef="#br0" timeOffset="1731.6">4307 1006 90,'12'-56'40,"1"3"2,-13 53-2,27-74-34,-27 74-4,0 0 2,0 0-2,0 0-1,0 0 2,43 59-2,-53 9-1,8 35 1,-1 4-1,1 4 1,-2-13-1,3-19 2,-5-23-3,9-25 3,-3-31-2,21-11 1,-21 11 0,0 0-1,0 0 2,48-62-1,-48 62 0,0 0-1,42-59 1,-42 59 0,0 0-1,45-46-1,-45 46 0,12-9-2,14 18 0,-2 10 0,7 13-6,-4 1-14,15 15-17,3-1 1,17-7-1,0-20 2</inkml:trace>
  <inkml:trace contextRef="#ctx0" brushRef="#br0" timeOffset="2168.4">5621 1295 72,'0'0'39,"0"0"-2,0 0 2,-56-29-18,36 33-16,-7 13 0,0 11-1,2 12-1,0 13-2,7 0 2,7-2-2,15-5 0,18-20-1,11-8 0,7-13 1,7-10 0,0-15 0,-2-9 0,-45 29 0,0 0-1,54-56 1,-54 56-1,18-51 0,-18 51-4,4-53 1,-4 53-2,-7-50-1,7 50-15,0 0-18,-28-62 0,28 62 0,0 0 4</inkml:trace>
  <inkml:trace contextRef="#ctx0" brushRef="#br0" timeOffset="2776.8">6459 964 81,'0'0'39,"-10"-69"-1,10 69 0,-24-59-33,24 59-1,0 0 0,-60-50-1,60 50-3,-51 5 1,51-5-1,-47 42 0,47-42 0,-51 106 0,23-3-1,13 14-5,9-1-2,21-4-12,-1-18-15,11-17-2,-8-28 0,-2-27 1</inkml:trace>
  <inkml:trace contextRef="#ctx0" brushRef="#br0" timeOffset="2948.4">6172 1441 106,'-34'-48'39,"34"48"0,0 0-1,-43-62-33,43 62-2,0 0-3,-7-52-7,7 52-31,0 0-1,58-46-1,-58 46-2</inkml:trace>
  <inkml:trace contextRef="#ctx0" brushRef="#br0" timeOffset="3603.6">7410 1166 79,'-64'-46'40,"64"46"-2,0 0 1,-50-41-33,50 41 0,0 0-2,0 0 1,0 0-3,0 0 0,-53 59-1,46 6 1,4 11-1,6 8 0,0 1 0,2-2-1,-5-12 0,6-17 0,-5-25 1,-2-14-1,1-15 1,-2-24 0,-2-13 0,4 37-1,-2-55 1,2 55-1,0-78 0,-2 30 0,-2-7 1,7-1-1,-1-4 0,1 0-1,1-1 0,6 4 2,0 2-1,0 3 0,2 1 0,-12 51-1,35-78 1,-35 78 0,41-51 0,-41 51 0,47-8-1,-47 8 1,0 0 1,56 62 0,-56-62 0,15 74 0,-15-74-1,0 87 0,0-87-2,-14 85-2,14-85-8,-24 75-26,24-75 0,-28 53-1,28-53 1</inkml:trace>
  <inkml:trace contextRef="#ctx0" brushRef="#br0" timeOffset="4056">7584 1192 97,'50'51'38,"-50"-51"2,0 0-3,24 50-35,-24-50 0,0 0 1,0 0-2,57 42 1,-57-42-1,0 0-1,71-2 1,-71 2-1,51-23-1,-51 23 1,54-30 0,-54 30 0,0 0 1,56-52 0,-56 52-1,0 0 2,0 0 1,0 0-1,0 0 1,0 0 0,-61-21-1,3 55 0,7 14 0,3 6-2,21 9 1,14-5-2,24-8 0,18-14-1,18-18 0,11-11-1,2-11-2,9-9-2,-69 13-10,67-34-23,-67 34 1,73-40 1,-73 40-1</inkml:trace>
  <inkml:trace contextRef="#ctx0" brushRef="#br0" timeOffset="4399.2">8287 1332 99,'23'-39'38,"-21"53"1,-14 10-2,-3 15-32,-5 6-2,6 4 0,-2-5-1,9-1-1,5-13-1,3-5 1,2-10-1,-3-15 0,20 7 0,-9-16 0,3-8 0,-1-7 0,-13 24 1,0 0 0,19-57 0,-19 57 0,10-48 1,-10 48-1,9-51 0,-9 51 0,10-51 0,-10 51 0,10-47-1,-10 47-1,0 0 0,32-61-3,-32 61-2,0 0-6,58-51-17,-58 51-12,52-24 2,-52 24-2,60-14 2</inkml:trace>
  <inkml:trace contextRef="#ctx0" brushRef="#br0" timeOffset="4586.4">8721 1173 68,'0'0'39,"0"0"0,49 41 0,-59 0-16,-4 9-16,-6 3-3,6 5 0,1-4-3,12-3-1,6-9-3,5-21-3,11-9-16,-6-18-16,9-6 0,-24 12-1,0 0 3</inkml:trace>
  <inkml:trace contextRef="#ctx0" brushRef="#br0" timeOffset="4726.8">8823 1270 83,'-14'-64'38,"14"64"-1,-16-54 1,16 54-29,-16-46-13,16 46-13,0 0-21,0 0 1,-8-49-1,8 49 0</inkml:trace>
  <inkml:trace contextRef="#ctx0" brushRef="#br0" timeOffset="5054.4">9038 1172 74,'0'0'42,"0"0"-2,42 49 1,-33-18-17,-13 10-20,-9 4 0,-11 1-1,4-1-1,1 0-1,10 0 1,8-7-2,16-9 1,10-12-1,8-10 0,6-13 0,2-10 0,-41 16 0,0 0 0,65-47 0,-65 47-1,38-47 1,-38 47-1,26-55-1,-26 55-3,10-54 1,-10 54-2,0 0-6,-16-66-27,16 66-1,0 0 2,0 0-2</inkml:trace>
  <inkml:trace contextRef="#ctx0" brushRef="#br0" timeOffset="5491.2">9753 1288 97,'0'0'40,"0"0"2,0 0-2,-13 19-34,-41 0-1,-9 8-2,5 7 0,9 0-1,20 5 0,14-3-1,25-3 0,11-11-1,15-8 1,7-13 0,8-14 0,-51 13 0,61-26-1,-61 26 2,63-46-3,-63 46 2,66-64-1,-66 64 0,57-83 0,-57 83 0,50-83 0,-50 83 0,28-76 1,-28 76-1,16-47-1,-16 47 2,0 0 0,-46-4-1,22 45-1,-1 22-3,7 22-3,24 12-28,3-3-5,29-17-2,24-29-2</inkml:trace>
  <inkml:trace contextRef="#ctx0" brushRef="#br0" timeOffset="6411.6">10772 729 51,'0'0'38,"0"0"0,2-47-1,-2 47-19,0 0-7,0 0-3,-57 18-3,57-18-2,-46 48 0,46-48-1,-49 74 0,49-74-1,-32 82 0,-12 26-2,15 11 1,16 3-4,17-7-3,30-20-32,7-23 2,17-28-1,-1-36-2</inkml:trace>
  <inkml:trace contextRef="#ctx0" brushRef="#br0" timeOffset="6739.2">11084 1297 81,'0'0'40,"-17"-46"0,17 46 2,0 0-35,0 0-4,-61-28 1,61 28-1,0 0-2,0 0-1,-49 14 1,49-14-1,0 0 0,0 0 0,0 0 0,23 51 1,-10-43-1,19 26 0,1-3 0,2 4 0,-12 1 0,-13 1 0,-16-2-1,-8-5 0,-2-10-5,-6-20-19,22 0-14,0 0 2,0 0-2,0 0 0</inkml:trace>
  <inkml:trace contextRef="#ctx0" brushRef="#br0" timeOffset="7035.6">11342 863 91,'23'-52'39,"-23"52"1,0 0-1,0 0-37,60-26-1,-60 26 0,0 0 1,68 56 0,-68-56 1,54 63-2,-54-63 2,36 66-2,10 25 1,-11 5-1,-11 3 0,-21-4-3,-14-10-2,-6-16-27,-12-22-9,15-28 1,-4-12-1</inkml:trace>
  <inkml:trace contextRef="#ctx0" brushRef="#br0" timeOffset="7706.4">12288 1452 87,'0'0'37,"-34"-51"0,34 51 0,0 0-34,0 0-1,38-48 1,-38 48 0,0 0-1,0 0 1,60-34 0,-60 34 0,28 0-1,1 9 0,-10 12-1,-5 15 0,-15 11-2,-4 11 2,-5 1-2,8-1 2,6-19-1,9-8 0,9-13 1,8-11 0,7-15 0,3-9 0,1-12 1,0-8-1,-41 37 1,0 0-1,52-72 1,-52 72-1,25-58 0,-25 58-3,18-59 2,-18 59-2,10-56 0,-10 56-2,11-48-1,-11 48-3,0 0-3,23-60-24,-23 60-6,0 0 2,47-45-2</inkml:trace>
  <inkml:trace contextRef="#ctx0" brushRef="#br0" timeOffset="8049.6">13134 1195 80,'0'0'40,"53"15"-1,-53-15 2,0 0-32,0 0-3,0 0 0,-15 47-3,15-47 0,-31 37-2,7-7 0,7-4 0,17 3-1,11-5 0,15-2 1,7-3-2,6-3 1,-9-3 1,-1 3-1,-7 1 0,-9 3 0,-10 3 0,-10 2 1,-9 3-1,-11 1 0,-6-2-1,-4-3 1,-1 0-2,-1-8-2,12-3-12,-1-15-23,16-5-1,5-13 1,20-6-1</inkml:trace>
  <inkml:trace contextRef="#ctx0" brushRef="#br0" timeOffset="9484.8">13833 1633 41,'0'0'34,"-9"10"1,9-10 1,16 6-11,-2-14-17,17-5 0,2-13 0,-33 26-1,56-39 0,-56 39-3,71-59 0,-71 59-3,86-76 1,-86 76-1,86-86 0,-86 86-1,81-92 0,-81 92 0,72-88 1,-72 88 1,55-76-2,-55 76 1,36-50 0,-36 50 0,0 0 0,0 0 1,-7 10-1,-32 50 1,-13 19-1,5 19 1,5 6-3,17 2 2,16-12-3,23-23-3,33-36-13,1-22-21,17-12-2,-4-17 1,9-6-1</inkml:trace>
  <inkml:trace contextRef="#ctx0" brushRef="#br0" timeOffset="10030.8">14679 1504 82,'-2'10'38,"2"-10"-1,3 16 1,5-4-34,11-13-1,5-4 1,10-3-1,3-8-1,7-3 1,-44 19-1,47-23-1,-47 23 1,0 0 0,62-45 0,-62 45 0,0 0-1,32-52 1,-32 52-1,0 0 1,0 0-1,-28-49 0,28 49 0,-40 4 0,-17 8 0,-1 13 1,-6 10-2,11 11 1,10 6-1,26 2 0,17-5-1,25-21 0,15-8-1,7-18-5,24-7-28,-10-13-5,12-3 1,-10-10-2</inkml:trace>
  <inkml:trace contextRef="#ctx0" brushRef="#br0" timeOffset="10436.4">15283 1339 103,'0'0'39,"0"0"2,6-34-5,-24 46-33,-2 17 0,-3 9-1,3 9-1,2-3 0,7 3 1,-2-2-1,4-8-1,1-6 1,4-8-1,3-8 1,1-15-1,13-1 1,2-13-1,4-10 1,3-8 0,-22 32 0,0 0-1,43-61 2,-43 61-1,33-49 1,-33 49-2,34-46 1,-34 46 0,0 0 0,45-52-2,-38 34 0,14 14 0,-8 11-3,1 13 1,-4 12-3,-3 0-5,10 8-29,1-8 0,12-7 0,4-7 0</inkml:trace>
  <inkml:trace contextRef="#ctx0" brushRef="#br0" timeOffset="10982.4">15946 1423 101,'-24'-47'41,"24"47"1,-24-15-2,-28 15-34,3 12-3,-13 9 0,7 16 0,-1 14-1,19-9 0,12-1-2,19-3 1,8-9-1,11-7 1,6-10-2,7-8 1,5-10 0,8-8 0,-1-8 0,2-9 0,-40 31 0,0 0 0,56-59 1,-56 59-1,0 0 0,50-61 0,-50 61-1,16-26 0,-1 12 0,-15 14 0,12 23-1,-17 15 1,-2 21-1,-1 19 0,-7 12 1,1 0 0,-1-3 1,-2 0-1,-2-13 1,-1-5 0,-2-15 1,0-11-1,-3-15 1,1-10 0,-1-16 0,2-12 0,2-11-1,4-12 1,4-11-1,6-11 1,7-8-3,7-2 2,9 5-4,4-8-5,19 8-30,-2-1-1,14 10 1,-1 1-2</inkml:trace>
  <inkml:trace contextRef="#ctx0" brushRef="#br0" timeOffset="11232">16513 1030 99,'0'0'41,"26"-46"1,-26 46 0,0 0-38,0 0-2,-52 82 1,11-2-2,6 16 0,5 0-1,9 1-1,8-9-5,5-17-5,14-17-28,-4-25 0,11-7 0,-13-22-2</inkml:trace>
  <inkml:trace contextRef="#ctx0" brushRef="#br0" timeOffset="11419.2">16222 1438 114,'0'0'41,"0"0"0,19 12-5,-19-12-34,0 0-3,61-13-1,-61 13-22,68-27-16,-68 27 0,83-32-1,-83 32-2</inkml:trace>
  <inkml:trace contextRef="#ctx0" brushRef="#br0" timeOffset="11778">16969 993 87,'0'0'42,"0"0"1,0 0 0,0 0-31,0 0-6,-58 36 0,49-20-1,-39 52-2,6 13 1,-1 7-3,18-8 0,6-9-2,19-10 1,4-19 0,14-22 0,3-15 0,5-10 1,2-12-1,-28 17 0,0 0 2,46-38-2,-46 38 0,0 0 0,0 0 0,61-53 0,-44 46 0,5-6 0,-1 10 0,-8 7-5,3 12-7,-16-16-16,8 28-15,-7-5 1,13-6-1,-6-7 1</inkml:trace>
  <inkml:trace contextRef="#ctx0" brushRef="#br0" timeOffset="12324">17932 860 83,'0'0'42,"0"0"-1,-12-50 2,12 50-39,-53 5 1,53-5-1,-85 43 1,31-7-3,-20 31 1,-30 38-2,18 12 2,17 5-3,31-1 0,24-13-2,35-24-2,35-30-12,24-40-23,24-15-3,-4-17 2,5-10-1</inkml:trace>
  <inkml:trace contextRef="#ctx0" brushRef="#br0" timeOffset="12870">18147 1294 98,'0'0'40,"0"0"1,0 0-2,-67-22-37,39 53 0,-2 9 0,7 8 1,2-6-3,6 6 2,-2-5-1,5-2 0,3-16-1,7-10 0,2-15 1,18-4-1,2-13 0,4-9 0,-24 26 1,0 0-1,44-58 2,-44 58-2,0 0 2,49-68-2,-49 68 2,0 0-2,33-53 1,-33 53 0,7-22-1,4 25 1,-11-3-2,7 26 1,-6 1-1,6 4 2,0-5-2,14-11 1,-21-15-1,0 0 2,0 0 0,60-19 0,-60 19 1,0 0-1,57-33 0,-57 33 0,0 0 0,53-34 0,-53 34-2,0 0 1,25-8-1,-13 16 0,-4 13-1,-7 9-2,-7 8-2,2-4-10,7 5-25,1-13-1,15-8 1,-2-14-2</inkml:trace>
  <inkml:trace contextRef="#ctx0" brushRef="#br0" timeOffset="13213.2">18788 854 85,'6'-58'40,"-6"58"2,0 0-1,0 0-38,0 0 0,0 0 1,54 7-1,-54-7-1,39 58 1,-39-58 0,45 78-1,1-8 0,-11 27-1,-9 7 0,-18-2-1,-12 0 1,-24-11-4,-11-16 0,-9-13-3,-1-23-14,16-3-21,-5-16 1,14-9-1,-1-12 1</inkml:trace>
  <inkml:trace contextRef="#ctx0" brushRef="#br0" timeOffset="14102.4">20271 1006 74,'19'-60'41,"-19"60"-1,0 0-1,-17-66-34,17 66 1,0 0-1,-50-53-2,50 53 0,-55-19-1,55 19 0,-73 7-1,73-7 1,-85 35 0,85-35 0,-72 60-1,0 34-1,18 18 1,16 7-3,21 2 1,19-2-5,13-23-22,22-17-12,0-41 1,5-16-1,-12-17 1</inkml:trace>
  <inkml:trace contextRef="#ctx0" brushRef="#br0" timeOffset="14866.8">19803 1438 86,'0'0'39,"-49"-35"2,49 35 0,0 0-22,-51-40-17,51 40-1,0 0 0,0 0 0,0 0 0,54-52-1,-54 52 1,82-13-1,-35 8 1,4-1 0,1 0-1,0 2 0,-1-1 1,-1 0-1,-4 3 1,-46 2-1,72 1 1,-72-1 0,59 22-1,-65 8 0,-19 10 0,-16 4-1,6 6 2,-1-2-2,14 2 1,14-12-1,23-8 1,11-13 0,8-9 0,5-11 0,3-9 0,1-10 0,-3-12 0,-40 34 0,0 0 0,50-68 1,-50 68-1,23-58 0,-23 58-2,17-60 2,-17 60-1,8-55 1,-8 55-3,3-48 2,-3 48-1,0 0 4,5-50-1,-5 50 0,0 0 1,0 0-1,0 0 1,0 0-1,52-3 1,-44 28-1,31 12-1,-2-1-1,5 8 1,-9-3-1,-7-1 1,-17-4-1,-6-3 1,-12-6-2,-5-3 2,1-5-1,0-4 1,3-5 0,10-10 0,-14 0 0,14 0 1,2-22-1,5 2 2,3-5-1,-10 25 1,0 0 0,35-54 0,-35 54 0,0 0-1,65-70-2,-65 70-5,64-47-11,-64 47-25,66-52-3,-66 52 1,76-45-1</inkml:trace>
  <inkml:trace contextRef="#ctx0" brushRef="#br0" timeOffset="16754.4">12560 2346 65,'0'0'36,"-17"-22"-1,3 18-3,-13-7-23,5 8-2,-10-1-1,4 8-1,-5 4-1,1 9-1,1 1 0,3 8-1,6 1 0,7 5-1,6-1 0,8 1 0,8-9 0,10-5 0,12-10 0,6-9 0,6-9 0,5-10 0,1-5 0,1-5 0,-7 0 0,-3 0-1,-9 5 1,-5 5-1,-8 6 1,-5 5-1,-11 9 1,0 0-1,2 12 0,-8 7 0,0 5-1,1 5-1,5 4-3,-2-10-23,21 14-10,-1-15 0,18 2-2</inkml:trace>
  <inkml:trace contextRef="#ctx0" brushRef="#br0" timeOffset="17503.2">13875 2287 80,'0'0'38,"-14"-3"-1,8 14 1,-4 4-35,4 9 1,-3 7-2,4 13 0,-2 6-1,2 4 1,-1-1-1,1 0 1,-1-8-1,4-5 1,0-10-1,2-10 1,0-20-1,0 0 0,9-12 0,-4-13 0,0-12 0,1-7 0,1-7-1,2-6 1,2-1-1,0 2 0,3 1 1,2 7 0,2 10-1,0 6 0,3 9 0,-2 10 1,0 6-1,0 9 1,0 10-2,-3 4 0,-1 6 1,-4 5-1,-2 5 1,-7 0-2,-3 5 2,-5 0-1,-5-4 1,-4 2 0,-1-6 0,-1-4 0,-1-7 0,2-3 0,1-7 0,2-3 0,1-3 0,0 4 0,-2 6 0,-2 8 1,-3 13-1,0 8 2,-7 15-2,0 8 2,-2 8-2,2-3 1,7-1-2,4-9 0,9-6-4,1-23-12,20-1-21,-2-26 0,17-2 0,-2-19-1</inkml:trace>
  <inkml:trace contextRef="#ctx0" brushRef="#br0" timeOffset="18205.2">14242 2453 85,'0'0'37,"0"0"0,16 10 2,-16-10-36,23 7 0,-1-9-1,8 1 1,3-5-1,7-2 0,0-5-1,2-3 0,-5-1 0,-3-3 0,-9 0 0,-5 0 0,-10-1-1,-6 0 1,-9 0 0,-7 6 0,-4 4 0,-6 6 0,-4 9 0,-7 10 1,-3 9-1,0 11 1,2 9-1,5 4 0,5-2 0,13 2 0,11-7 0,14-9 0,15-15 0,12-13-1,10-12 0,3-12 1,2-5 0,-1-9-1,-5 0 1,-8-2-1,-6 5 1,-10 6 0,-9 7-1,-5 7 0,-12 12 0,0 0 0,-7 17 0,-7 8 0,-2 5 0,0 5 0,-1 0 0,5-1 0,3-6 0,8-8 0,1-20 0,29-4 0,-2-14 1,8-9-1,1-3 1,3-4-1,-2 0 1,-3 3-1,-8 9 0,-5 8 1,-8 11-1,-13 3-1,7 17 1,-12 4-1,3 5-2,1 3-1,10 5-3,1-18-20,26 11-13,0-20-1,23 4-1,-1-21 1</inkml:trace>
  <inkml:trace contextRef="#ctx0" brushRef="#br0" timeOffset="18610.8">15590 2366 103,'-28'-3'40,"-8"-11"0,11 11-1,5-3-37,-6 6 0,-2 7 1,2 15 0,-3 8 0,2 13-1,-1 6 1,5 4-1,8-1 0,7-4-1,11-9 1,16-16-1,11-20-1,14-23 1,12-17-1,11-13 1,5-13-1,2-12 0,-3-5 0,-7-3 1,-7 10 0,-11 9 0,-12 15-1,-17 14 2,-15 21-2,-15 26 0,-14 20 0,-9 20-2,-4 13 1,-2 10-3,8 8-2,6-6-5,31 9-20,4-26-11,32 0 1,9-22-2,31-1 2</inkml:trace>
  <inkml:trace contextRef="#ctx0" brushRef="#br0" timeOffset="19219.2">16185 2426 77,'0'0'39,"-6"-12"-1,6 12 1,0 0-29,-13 21-4,2-4 0,3 7-2,-5 2-1,3 5 0,-2-1 0,5 0 0,2-5 0,10-2-1,5-9-1,7-9 0,5-8-1,3-8 0,3-6 1,0-5-1,1-4 0,-4-5 0,-2-2 1,-1-1-1,-4 5 1,-3 1 0,-5 9-1,-1 0 0,-4 9 0,-5 10 0,0 0 0,0 32 0,-5-2 0,0 9-1,2 5-1,3 1 0,8 0-2,5-13-3,23 3-19,-3-35-14,19-4 0,-2-28-1,16-2 1</inkml:trace>
  <inkml:trace contextRef="#ctx0" brushRef="#br0" timeOffset="19422">16886 1989 78,'-28'1'41,"6"30"-2,-13 9 2,11 17-15,-6 6-23,7 10-2,5 5-1,7 1-1,7-5-1,8-12-3,12-1-6,-7-23-27,26 1-1,-5-29-1,12-5 1</inkml:trace>
  <inkml:trace contextRef="#ctx0" brushRef="#br0" timeOffset="19749.6">17006 2342 104,'-15'22'39,"-11"-1"2,10 25-7,-3-9-30,6 9 0,1-2-1,9 1 0,5-8-2,9-9 1,6-9-1,9-13-1,4-13 0,3-12 0,4-10 0,-1-7 0,-2-5 0,-4-3 0,-5 2 0,-5 2-1,-6 10 1,-6 6-1,-8 14 1,0 10-1,-18 15 0,3 10-1,0 10 0,-3 5-1,5 6-2,0-4-2,14 12-12,-1-26-21,19 4 1,0-23-1,18-1 2</inkml:trace>
  <inkml:trace contextRef="#ctx0" brushRef="#br0" timeOffset="20311.2">17525 2457 88,'-9'-12'38,"0"23"0,-14-3 1,9 12-34,-7 8-2,3 10 1,-1 0-2,4 4 1,2-2-1,5-4 1,2-4-1,6-9-1,2-10 0,-2-13 0,20-2 0,-4-13-1,5-12 1,3-7-2,3-9 1,2-3 1,1-1-1,-1 0 0,-3 6 0,-4 6 0,-4 9 0,-4 8 1,-4 12-1,-10 6 1,9 17-1,-11 8 0,0 1 1,-1 6 0,-1 2-1,1-1 0,0-5 0,3-5 0,5-10 0,5-12 0,9-12 0,8-9 1,4-8-1,8-7 1,4-2-1,3-2 1,1 5 0,-7 4-1,-6 11 1,-9 9-1,-8 12 1,-10 11-1,-9 8 1,-3 9-1,-6 3 0,2 4-1,3 2-2,0-7-2,17 7-11,-11-39-9,24 27-16,-8-29-2,14 2-1,-3-16 0</inkml:trace>
  <inkml:trace contextRef="#ctx0" brushRef="#br1" timeOffset="92508">11173 15331 30,'-13'14'35,"5"3"4,0-1-3,8 4-30,-2-8 0,16-1 0,6-12-1,16-6-1,9-17 0,14-12-1,13-19-1,9-11 1,5-12-1,4-4-2,-4-4 1,-6 0 0,-14 7 0,-14 10 0,-21 15-1,-19 15 1,-21 22-1,-22 22 0,-20 25 0,-16 27-1,-14 25 2,-9 18-1,-3 14 2,6 6-2,12-8 2,16-11-2,24-16 2,25-25-3,29-27 1,28-26-4,28-15-6,5-24-29,28-2 1,1-13-3,3 4 1</inkml:trace>
  <inkml:trace contextRef="#ctx0" brushRef="#br1" timeOffset="93740.4064">11821 15318 47,'-8'18'38,"8"-18"-2,8 14 0,4-11-35,9-1 0,3-3 0,10-2 1,3-5-1,5-4 0,3-6 1,1-4-1,-4-4 0,-3 0 1,-7-1-1,-8 2-1,-12 1 0,-11 4 1,-11 7-1,-11 8 0,-12 8 1,-6 9-1,-7 6 1,-1 10 1,-2 6-1,4 7 1,5-1 0,12 0 1,13-7-1,18-7 0,15-12-1,23-12 0,14-14 0,15-10 0,10-9 0,2-6-1,0-1 0,-6 1 1,-13 7-1,-14 9 0,-15 11 0,-16 11 0,-17 13 0,-10 9 0,-14 9 0,-4 6 0,-5 4 1,-1-3-1,4-3 1,6-8-2,9-10 2,14-18 0,15-3-1,11-16 0,12-12 0,8-6 1,7-5-1,0 1 0,-1 4 0,-7 7 1,-9 11-1,-8 12 0,-12 13-1,-9 9 1,-7 9-1,-7 5 0,1 6-1,2-2 0,4 1 0,5-8-3,16 0 1,6-11-2,13-2-1,6-14 1,13-2 0,0-14-1,8-3 0,-8-11 3,1 0-2,-11-8 3,-7 0 2,-11 4 3,-17 1 1,-9 10 1,-17 0 2,-3 15 1,-19-1 1,2 20-1,-12 0 0,3 12-2,-3 3-1,5 9-1,2 0 0,7 3 0,9-3-2,10-3 1,9-7-1,11-7 0,10-10 0,11-9 0,5-10-1,5-5 0,2-8 0,-1-5-1,-2-3 1,-4-1 0,-4 2-1,-9 3 1,-5 6 0,-6 5 0,-11 18-1,0 0 1,-6 25-1,-7 13 2,-6 18-2,-8 18-1,-4 19 2,-5 11-1,-3 8 0,0 2 0,-1-4 1,0-12-2,4-14 3,8-18-1,4-23 0,8-21 1,4-24 0,8-23-1,6-16 1,5-15 0,6-16 0,4-11 0,5-9 0,5-3 0,4 9 0,3 8 0,-3 7-1,0 11 0,2 15-2,-3 11 0,3 12-5,-6-6-11,11 17-20,-5-12-1,16 6 0,-2-16 1</inkml:trace>
  <inkml:trace contextRef="#ctx0" brushRef="#br1" timeOffset="93974.4079">13983 14624 64,'-18'7'40,"3"20"-1,-12 6 0,2 18-34,-10 8-3,3 12-1,-2 8 0,3 5-1,3-4 0,6-2-1,7-4-3,1-18-6,20-1-28,-9-21 0,12-5-1,-9-29 0</inkml:trace>
  <inkml:trace contextRef="#ctx0" brushRef="#br1" timeOffset="94146.009">13614 15200 58,'-15'-10'41,"-2"-3"-2,17 13 1,0 0-30,7-12-7,15 2-2,8-5-2,12 1-2,-2-16-11,24 8-25,-8-15 1,12 7-2,-9-10 2</inkml:trace>
  <inkml:trace contextRef="#ctx0" brushRef="#br1" timeOffset="94473.6111">14257 14758 67,'-33'31'41,"3"19"-3,-13-1 4,13 14-37,-10 1-2,8 4 0,4-2-2,8-3 1,8-8-2,8-12 1,8-10-1,8-14 0,7-12 0,5-9 0,2-7 0,0-9 1,1-4-1,0-2 1,-5 0-1,-2 1 0,-3 3 0,-3 5 0,-14 15 0,18-11-1,-18 11-2,8 16-1,3 12-19,-13-13-17,15 12 1,-5-11-2,17 7 2</inkml:trace>
  <inkml:trace contextRef="#ctx0" brushRef="#br1" timeOffset="94910.4139">15029 14737 70,'-56'45'38,"4"19"0,-7-6-11,12 20-22,6-3-1,18 2-2,14-4-1,16-10-2,16-9-2,11-19-6,29-2-27,-5-24-3,14-2 1,-7-16 0</inkml:trace>
  <inkml:trace contextRef="#ctx0" brushRef="#br1" timeOffset="95425.2172">15286 15105 53,'-17'-6'38,"17"6"-1,-24 16-1,15-1-30,-4 10-5,3 8 2,-3 5-2,1 6 1,-2 0-1,2-2-1,0-6 1,6-5-1,3-11 1,7-10-1,-4-10 0,23-17 0,-3-7 0,3-6 2,1-7-2,4-1 1,-5 0 0,0 4 0,-5 7-1,-5 9 0,-13 18 0,14-8 0,-14 8 0,0 19 0,-1-3 0,4-1 1,2-2-1,5-3 1,6-7-1,2-3 2,8-5-1,0-3 0,3-2 0,-2 0 1,-4 0-1,-2 4 0,-7 5 0,-4 4-1,-10-3 1,3 27-1,-8-5 0,-3 5 0,1 7-1,-2-3 0,4 5-4,0-12-4,19 5-29,-14-29-1,25 16-1,-8-30-1</inkml:trace>
  <inkml:trace contextRef="#ctx0" brushRef="#br1" timeOffset="95706.019">15824 14734 65,'0'11'41,"10"10"-2,-4-4 2,19 5-38,-3-1 0,7 6 1,0 0-2,4 8 0,-6 6 0,-2 11 0,-10 7-1,-8 8 1,-11 6-2,-6 4-1,-9-1 0,-7-2-2,-1-6 0,-7-17-4,16 2-26,-13-33-8,16-7 0,-7-26 1</inkml:trace>
  <inkml:trace contextRef="#ctx0" brushRef="#br1" timeOffset="97344.0295">514 7230 32,'-2'-25'30,"2"2"0,-4 6 2,2-3-14,2 20-9,-5-20 0,5 20 1,0 0-2,-3 21-1,-3-1-2,7 14-1,-3 5-2,4 11 0,-1 8-1,4 5 0,2 2 0,0-3 0,3-6-1,1-6 1,-3-11 0,3-8-1,-4-14 1,4-12-1,-10-15 1,1-10 0,-4-11 1,-2-6-1,-1-9 0,-6-8 0,2-7-1,-6-4 1,3 0 0,2 1-1,1 4 1,4 4-1,4 6 1,5 7-1,6 11 1,8 13-2,5 8 1,2 11 0,1 8-1,0 8 1,-4 10-1,-4 6 0,-6 11 0,-7 3 0,-8 6 0,-6 2-1,-7 2 0,-6-6-4,9 9-14,-11-22-14,9-3-1,-5-18-1,13-4-1</inkml:trace>
  <inkml:trace contextRef="#ctx0" brushRef="#br1" timeOffset="98014.8338">792 7519 68,'5'23'35,"7"-3"-2,0-12 2,11 0-27,-1-16-1,9 0-1,-3-12-2,5-2 0,-7-7-2,-1 0 0,-7-1 0,-6 1-2,-10 3 1,-5 4 0,-9 6 0,-5 8-1,-7 6 1,-3 10 0,-2 9-1,0 9 1,2 8 0,4 5 0,6 2 0,10 0 0,7-3 1,12-6-1,13-10 0,8-11-1,11-12 1,6-13 0,5-10 0,-2-6 0,-1-5-1,-2-4 0,-9 4 0,-7 4 0,-10 6 0,-6 8 0,-18 17 1,0 0-1,0 0 1,-6 16 1,-7 10-2,-1 5 1,0 4-1,3 4 2,4 0-3,2-4 1,3-5 0,4-5 0,4-10 1,-6-15-1,15 5 1,-4-11-1,-3-12 2,2-3-1,-4-5 0,3-5 0,-4-4 0,2-1-2,1 2 1,-2 0 0,3 8-1,-3 2-1,4 6 0,-1 5-1,6 7-3,-4-2-2,9 16-9,-10-11-21,12 9 2,-6-8-1,10 4 1</inkml:trace>
  <inkml:trace contextRef="#ctx0" brushRef="#br1" timeOffset="98202.035">1620 7318 76,'-2'18'34,"-3"4"-1,-5-2 2,5 11-27,-5-3-2,6 6 0,-3-5-2,7 0-1,2-6-3,1-8 0,-3-15-7,12-1-27,6-14 0,-5-17-2,9-2 1</inkml:trace>
  <inkml:trace contextRef="#ctx0" brushRef="#br1" timeOffset="98358.036">1531 7039 98,'-28'3'34,"10"12"0,4 1-5,14-16-50,1 25-12,16-18-2,17 3-1,3-7 1</inkml:trace>
  <inkml:trace contextRef="#ctx0" brushRef="#br1" timeOffset="98670.038">1949 7314 92,'-16'27'37,"3"6"0,-6-8 0,8 11-29,-5-9-3,9 4-1,1-3-1,7 1-1,4-4 0,8-1-1,3-8 1,5-6-1,3-10-1,4-7 1,0-11-1,-2-6 0,-1-6 0,-6-7-1,-4-1 0,-6-2-2,-7-2 1,-8 1 0,-3 7-1,-5 3-1,2 14-1,-6 2-2,7 21-4,-8-4-17,13 21-7,-2 0 1,15 8-2</inkml:trace>
  <inkml:trace contextRef="#ctx0" brushRef="#br1" timeOffset="99013.2402">2417 7311 89,'-32'-6'37,"10"15"0,-12 1 1,9 10-29,-7 3-3,13 9-1,0 0-2,10 4 0,7-5 0,10-5 0,8-11-1,11-10 0,6-18 0,9-12 0,3-18 0,3-9 0,-3-10-1,-4-5 1,-5-3-1,-8 2-1,-8 7 1,-9 9-1,-5 16-1,-10 14-1,-7 23 0,-9 18-1,-3 29-1,-9 12-6,12 25-28,-15 3-2,10 14 1,-3-7-1</inkml:trace>
  <inkml:trace contextRef="#ctx0" brushRef="#br1" timeOffset="99559.2437">1010 8570 79,'-22'-2'37,"-6"11"-2,1 12 2,-14-3-32,9 7-2,2-5 0,7 3-1,7-4 0,9-2 0,9-4 0,10-3-1,6-3 1,8-1-1,3-2 0,1 3 0,-1 0 1,-4 4-1,-6 5 0,-4 3-1,-9 2 1,-7 1-2,-2 0-1,-6-8-7,12 2-26,-3-16-2,0 0 0,10-33-2</inkml:trace>
  <inkml:trace contextRef="#ctx0" brushRef="#br1" timeOffset="99824.4454">1160 8352 95,'0'0'37,"15"-1"1,4 9-2,1-8-33,9 5 0,0-1-1,5 8 0,-1 5 0,-1 9-1,-6 8-1,-7 9 1,-8 9-1,-10 5 1,-7 5-2,-7-5-1,-4 0 0,-6-16-9,10 0-26,-8-22 1,11-6-1,-3-25-2</inkml:trace>
  <inkml:trace contextRef="#ctx0" brushRef="#br1" timeOffset="100042.8468">791 8170 90,'-63'73'38,"13"21"1,4 4 1,17 15-35,13 0-2,17 3-1,17-9-2,15-14-2,27-6-7,6-27-27,21-7-2,0-22 0,6-8-1</inkml:trace>
  <inkml:trace contextRef="#ctx0" brushRef="#br1" timeOffset="102117.6601">2532 13880 42,'0'0'35,"-9"-13"0,9 13 0,-12-11-27,12 11-1,-5 11-3,5 4-4,5 13-11,-6 0-23,9 8-1,-3-4-1,5 5-1</inkml:trace>
  <inkml:trace contextRef="#ctx0" brushRef="#br1" timeOffset="103287.6676">2541 14695 26,'-8'-13'33,"0"0"2,-6-8-19,14 21-2,-29-21-3,15 17-2,-10 2-4,5 12-1,-4 4 0,5 12-3,-4 7 1,7 12-1,2 5 0,8 6 0,5-2 0,9 0-1,10-9 1,9-9 0,8-14 0,5-15 0,6-18 2,-1-14-2,-2-13 0,-4-12-1,-9-6 2,-10-4 1,-12 1-2,-9 0 0,-12 6-1,-6 7 0,-5 13-2,-6 6-1,5 25-16,-2-4-17,14 20-3,1 0 2,15 12-1</inkml:trace>
  <inkml:trace contextRef="#ctx0" brushRef="#br1" timeOffset="104161.2732">6612 13897 28,'10'-8'36,"-10"8"1,0 0-2,4 10-19,4 14-7,-10-2-2,4 14-2,-4 3-3,-2 7-3,4 7-5,-8-9-10,10 8-20,-2-9-2,10 0 1,-1-10-1</inkml:trace>
  <inkml:trace contextRef="#ctx0" brushRef="#br1" timeOffset="104488.8753">6706 14823 47,'0'0'40,"-8"13"-1,5 13-1,-13 5-32,13 13-2,-2 6-3,3 6 0,5 4-4,-2-13-10,14 4-24,3-15-1,12-8-2,2-17 0</inkml:trace>
  <inkml:trace contextRef="#ctx0" brushRef="#br1" timeOffset="105206.4799">10941 13899 45,'-15'-7'37,"15"7"1,-11 26-2,-1-6-28,10 14-4,-2 0 0,1 10-3,2 3-2,-4-3-6,13 3-26,-6-6-3,5 0-1,0-6-1</inkml:trace>
  <inkml:trace contextRef="#ctx0" brushRef="#br1" timeOffset="105627.6826">10775 14695 55,'-20'9'38,"10"0"0,10-9 1,0 0-36,0 0-2,0 0 1,23 1-1,-4-2 0,3-1 0,1 3 0,-1 0 0,-1 4 0,-5 2 0,-2 3 1,-6 4-1,-8 7 0,-8 3 0,-5 5 1,-4 2-1,-2 6 1,0-3-1,1 1 1,3-5-1,7-1 0,7-9 0,10-4-1,10-7 0,6-11 0,11-6-2,7-11-4,25 0-34,-4-13 1,19 2-3,-2-10 2</inkml:trace>
  <inkml:trace contextRef="#ctx0" brushRef="#br1" timeOffset="106407.6876">15030 13898 41,'0'-12'36,"0"12"2,-1-12-3,1 12-25,0 0-4,3 10 1,-5 0-4,3 11 0,-2 3-2,1 6-1,1 6-2,-1-4-5,12 11-25,-10-10-5,10 2-1,-5-11 0</inkml:trace>
  <inkml:trace contextRef="#ctx0" brushRef="#br1" timeOffset="106969.2912">14875 14452 46,'0'0'36,"0"0"1,29-9-1,-7-6-31,15 1-2,3-4 1,8 3 0,-2-2-2,-1 0 0,-5 8-1,-10 3-1,-10 8 1,-20-2-1,5 24 1,-16-3-1,-11 3 1,-3 5 1,-2-4-1,2 2 1,3-6-1,10-3 0,10-8 0,13-4 0,12-5 0,8-3-1,10-1 0,1 2 0,-2 1 0,-4 4 0,-8 4 0,-10 6 1,-13 3-1,-12 5 2,-14 1-2,-6 0 0,-5-2 0,-3-4-4,5-2-3,-5-17-33,22-2 3,3-18-3,21-6 1</inkml:trace>
  <inkml:trace contextRef="#ctx0" brushRef="#br1" timeOffset="108388.9003">19185 13930 20,'0'0'33,"-10"-17"2,10 17-1,-11-16-20,11 16-2,0 0-4,2 24-2,-1-7-2,7 8-2,-2 3-2,-2 1-5,9 11-28,-11-3-2,2 8-1,-9-6 0</inkml:trace>
  <inkml:trace contextRef="#ctx0" brushRef="#br1" timeOffset="108934.9038">19097 14982 13,'11'-23'32,"1"6"1,-6 1 0,6 17-18,-12-1-4,0 0-2,-12 19-2,6 3 0,-10-3-2,1 13 1,-5-1-2,3 3 0,-2 0 0,7 0 0,1-4-1,11-1-1,7-6 0,11-7 0,7-9-1,12-6 0,11-10-1,8-7 0,10-6 1,2-6-2,2 0 1,-1-2-2,-4 4-1,-11-3-3,-2 19-11,-18-12-21,-2 15 1,-19-7-2,1 10 1</inkml:trace>
  <inkml:trace contextRef="#ctx0" brushRef="#br1" timeOffset="109137.7051">19482 14900 64,'-27'26'40,"11"19"-1,-6 1 0,7 12-36,1 3-2,5 3 0,5 0-3,-2-12-7,18 7-27,-13-22-1,11-3-1,-4-20-1</inkml:trace>
  <inkml:trace contextRef="#ctx0" brushRef="#br1" timeOffset="110635.3147">2069 13906 51,'0'0'36,"0"0"1,13-14-2,6 17-27,0-4-2,11 6-3,2 0-1,4-3-5,8 12-16,-6-12-18,5 5-1,-8-7 1,1 1 1</inkml:trace>
  <inkml:trace contextRef="#ctx0" brushRef="#br1" timeOffset="111243.7186">1193 13826 37,'-5'-12'34,"5"12"1,-16-18-1,16 18-25,-27 4-1,11 13 0,-12 3-2,2 17-2,-7 5-1,4 12 0,1 4-1,10 5 0,6-3 0,16-4 0,11-10-1,16-14 0,13-17 0,11-15-1,7-17 1,3-15-1,-1-15 0,-5-7 1,-11-6 0,-9-2 0,-14 1-1,-13 6 1,-15 5-2,-12 8 1,-9 14-2,-11 2-2,4 18-4,-14-4-29,18 12 1,1-9-2,15 5 1</inkml:trace>
  <inkml:trace contextRef="#ctx0" brushRef="#br1" timeOffset="111820.9223">2275 11605 57,'-26'8'36,"10"4"0,-4-11-1,20-1-25,-10-3-3,10 3-1,23-13-1,0 8-2,7 0-1,9 1 0,6 2-1,5 1-2,4 4-4,-3-13-13,10 12-18,-7-10-2,1 4 0,-9-9-1</inkml:trace>
  <inkml:trace contextRef="#ctx0" brushRef="#br1" timeOffset="112257.7251">856 11228 73,'0'0'39,"-4"15"-2,4 4 1,8 15-33,-2 8-2,6 10 0,-4 8-2,5 6 0,-2 3-3,-2-7-4,15 5-16,-8-22-16,15-5 1,-1-19-2,15-12 0</inkml:trace>
  <inkml:trace contextRef="#ctx0" brushRef="#br1" timeOffset="112834.9288">2298 9056 65,'-13'4'36,"3"4"-3,-3-6 1,13-2-22,0 0-3,0 0-3,21 1-2,9-11-1,9-2-2,8-3-2,8 3-4,-6-6-29,9 10-2,-12 0 1,-4 9-3</inkml:trace>
  <inkml:trace contextRef="#ctx0" brushRef="#br1" timeOffset="113443.3327">1336 9149 71,'0'0'36,"0"0"-1,0 0 1,0 0-28,0 0-2,6-10-2,7 4 0,2-3-1,7 1-1,1-3 1,4 4-1,-4 2-1,0 2 1,-5 8-1,-5 4-1,-9 10 1,-10 8 0,-7 7-1,-6 6 1,-4 4 0,-4 2 0,0-3 1,5-2-2,5-6 1,9-8-1,10-8 1,12-9-1,13-11 0,12-9-1,15-4-4,3-24-17,19 8-15,-7-15 0,8 1-3,-8-11 1</inkml:trace>
  <inkml:trace contextRef="#ctx0" brushRef="#br1" timeOffset="114020.5364">2238 6696 76,'0'0'36,"0"0"0,0 0 1,-4-16-29,4 16-1,11-11-2,0 9 0,2 1-1,7 4-2,5-2 1,9 2-2,6 0-2,7-6-3,12 7-9,-6-16-25,12 3 0,-7-9-1,2 1-1</inkml:trace>
  <inkml:trace contextRef="#ctx0" brushRef="#br1" timeOffset="114753.7411">830 6553 73,'0'0'36,"0"0"-2,15-11 3,4-3-31,12 6-1,2-6 0,9 6 0,0-2-1,2 5-2,-3 3 1,-7 6-1,-7 6 0,-8 5-1,-9 5 0,-6 4 1,-8 4-1,-4 1 0,-5-2 0,2-2 0,-2-4 0,4-4 0,4-6-1,5-11 0,9 11 0,6-12 0,6-2 0,3 1 0,7 0 0,-2 2 0,-3 2 1,-3 6-1,-9 5 1,-7 5 1,-9 7-1,-6 1 0,-10 2 0,-1-1-1,-1 0-1,-1-10-2,11 2-8,-6-23-26,16 4-2,4-34 1,15 1-4</inkml:trace>
  <inkml:trace contextRef="#ctx0" brushRef="#br1" timeOffset="115284.1445">2370 4263 48,'0'0'37,"-13"6"-1,13-6 1,0 0-11,16 14-16,0-15-3,17 3-2,3-6-1,10 2-1,7-5-2,5-2-3,5 2-6,-13-7-30,6 9 1,-14-5-2,-2 9-1</inkml:trace>
  <inkml:trace contextRef="#ctx0" brushRef="#br1" timeOffset="115923.7486">880 4089 66,'0'0'37,"-10"-22"0,10 22 0,-13-16-25,13 16-3,0 0-2,0 0-2,-19 21-2,11 0 0,-6 5-1,-3 10 0,-4 6-1,-1 6 0,-2 4 0,3 0 0,4-2 0,6-4-1,10-8 1,15-8-1,17-12 1,24-14 0,15-13-1,14-10 0,12-13 0,6-9-1,4-6-1,-5-9-1,-5 7-6,-29-11-27,2 11-3,-23-5 1,-8 13 0</inkml:trace>
  <inkml:trace contextRef="#ctx0" brushRef="#br1" timeOffset="116095.3497">1259 4064 101,'-28'76'40,"-6"1"0,10 16-2,-7 3-36,9-2-2,6-1-5,-5-15-31,20-3-3,-3-20-1,17-12-1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3T21:24:54.72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7066 3450 81,'-23'-2'35,"-6"8"0,-11 3-1,0 14-33,-6 1 0,2 6-2,-2 2 3,5 2-2,5-3 1,10-1-1,12-5 1,12-4-1,14-6 1,14-4 0,14-5-1,8 1 1,7 0-1,0 5 1,-1 2 0,-6 6 0,-9 9-1,-15 6 1,-14 7-1,-11 5 1,-12 0-2,-4-4-1,1-1-5,-7-18-25,16-4-2,7-20-1,9-13-1</inkml:trace>
  <inkml:trace contextRef="#ctx0" brushRef="#br0" timeOffset="421.2027">7665 3486 86,'2'-10'37,"-15"-1"-1,0 14 1,-14-1-32,1 12-1,-4 8-1,0 10 0,-3 7 0,0 9-2,1 6 2,5 2-2,4-3 0,8-2 0,9-10 0,11-11-1,11-14 1,11-16-1,10-16 1,10-14-1,6-13 0,4-11 1,0-5 0,-5-3 0,-7 4-1,-5 7 1,-13 9-1,-8 11 1,-10 14 0,-9 17-1,-6 13 0,-6 14-1,-5 12 1,0 6-1,2 5 0,1 1-2,11 2-3,1-19-6,26 6-14,-7-30-5,25-2-6,-3-21-2,13-3 1</inkml:trace>
  <inkml:trace contextRef="#ctx0" brushRef="#br0" timeOffset="951.6061">8214 3515 97,'-20'33'37,"-8"1"1,5 12-3,-2-6-32,5 4-2,4-6 2,7-2-2,4-9 0,7-8 1,-2-19-1,22 5 0,-3-18 0,4-9 0,0-9-1,3-6 1,-2-6 0,-1-3 0,-4 1-1,-2 5 1,-5 5-1,-3 10 1,-2 10-1,-7 15 1,0 0-1,-2 22 0,0 4 0,0 4 0,2 4 1,4-3-2,4-4 2,7-7-1,4-10 0,8-7 1,2-11-1,5-6 2,0-9-2,0-4 1,-3-5 0,-2 0 0,-3 1-1,-7 3 1,-2 5-1,-6 6 0,-11 17 1,13-9-2,-12 23 1,-3 9-1,-2 12 0,0 3-2,1 9 0,0-1-3,9 7-2,-5-17-11,22 11-9,-8-26-3,20 0-7,0-22 0,12-5 1</inkml:trace>
  <inkml:trace contextRef="#ctx0" brushRef="#br0" timeOffset="1310.4084">9050 3488 101,'-12'28'38,"-4"-12"0,21 18-9,8-25-26,14-5 1,8-12-1,12-4-1,3-10 0,2-6-1,-2-4 1,-6-3-1,-11-1-1,-9 3 1,-13 5 0,-11 5 0,-14 11 0,-9 10 0,-12 13 0,-5 10 0,-6 12 0,2 8 0,0 8 0,10 6 0,8 1-1,17-6 0,18-5-2,15-12-6,31 0-14,-2-28-5,36 5-5,-3-30-6,25 2-2,0-20 0</inkml:trace>
  <inkml:trace contextRef="#ctx0" brushRef="#br0" timeOffset="1981.2127">10497 3217 86,'-28'-7'37,"4"14"1,-12 1 0,7 14-33,-7 8-1,4 13 0,-2 3-1,9 7-1,4-1 1,9 2-1,11-8 0,12-10-1,11-13 1,9-11-2,9-15 1,4-11 0,3-11 0,0-9 0,-4-9-1,-5-2 0,-8-1 0,-8-2 1,-6 9-1,-8 5-1,-5 7 1,-5 11-1,2 16 1,-9 14-1,3 18 1,0 19-1,1 15 1,1 15-1,-1 15 1,0 14 0,-2 5 0,-1-2 0,-1-2 0,-5-10 0,-4-8 0,-8-16 0,-3-16 0,-4-20 0,-2-20 0,-1-21 0,2-23 0,4-20 0,9-23-2,6-24 0,13-15-2,5-15 0,17 2-3,2-5-2,22 22-15,-14-8-5,24 30-6,-10 10 0,11 25-1,-6 9 3</inkml:trace>
  <inkml:trace contextRef="#ctx0" brushRef="#br0" timeOffset="2714.4174">10854 3320 80,'29'5'37,"3"10"-1,-14-17 1,5 15-27,-23-13 0,21 6-4,-21-6-1,6 10-1,-6-10-2,-6 22 0,0-2-1,0 3-1,-2 7 1,0 2-1,-1 3 0,2-2 0,2-3 0,3-6-1,2-5 2,3-9-2,-3-10 1,15-9 1,-2-11-1,-1-7 1,0-10-1,0-7 0,0-7 1,-1 0-1,-2 1 1,-1 2-2,-1 7 2,0 5-1,0 10 0,3 6 0,1 7 0,7 5 0,2 5 0,7 3 0,6 1 0,2 1 0,5 2 0,-2 0 0,-3 1 1,-5 0-1,-7-1 0,-7 2 0,-16-6 0,7 10 0,-7-10 0,-18 14 0,0-5 0,-3 3 0,-4 6 0,-4 7 0,-2 7 1,-1 5-1,1 7 1,2 2-1,7-1 0,7-2 0,11-6 1,9-9-2,16-13 2,12-13-1,11-13 1,4-13 0,6-11-1,-2-8 1,-5-6 0,-5-2 0,-11-1-1,-10 6 1,-11 7-1,-8 9 1,-9 10-1,-4 11 0,-3 9 0,0 9-1,3 7 0,2 5 0,7 3-1,5-1-2,9 5-2,1-15-9,22 13-9,-10-26-4,21 13-4,-13-23-4,12 2-2,-6-14 1</inkml:trace>
  <inkml:trace contextRef="#ctx0" brushRef="#br0" timeOffset="3276.021">11835 3184 82,'-10'13'38,"-11"-3"-1,9 20 2,-6-2-20,7 12-14,2 1 0,6 8-3,0-2 0,6 0-1,0-5 0,3-6-1,-2-11 0,3-6 0,-7-19 0,12 3 2,-7-16-2,-2-7 1,-1-13-1,0-7 2,-2-9-2,1-5 1,0-1-1,0 3 0,1 4 0,2 4 1,2 7-1,2 8 0,3 11 0,4 6 1,3 6-1,3 3 0,2 3 0,6 3 0,1 3 0,0 2 0,-2 5 0,-4 2-1,-8 6 1,-9 2 0,-9 5 0,-13 4 0,-8 1-1,-9 2 1,-2 0 0,-6-1 0,4-2 0,2 0 0,4-2 0,4 0-1,6 1 2,4 3-2,5 3 1,1 5 0,2 7 0,1 5 0,1 7 0,-1 4 0,2-1 0,0-4-1,3-3-2,1-14-3,10-4-10,-9-39-8,31 3-4,-14-42-4,25-4-5,-4-29-2,15-14 2</inkml:trace>
  <inkml:trace contextRef="#ctx0" brushRef="#br0" timeOffset="3634.8233">12300 2585 107,'-22'25'41,"4"24"2,-8 1-2,8 14-38,2 6 0,4 2-1,4 1 0,6-3 0,3-5-1,4-3-1,3-10 0,1-13 0,2-9-1,0-13 1,2-11 0,1-13 0,1-9 0,1-10 0,1-6 0,0-1 0,-1 1 1,2 3 0,-5 8-1,0 10 1,-13 11 0,16 9-1,-11 9-1,1 5 0,2 6-3,-7-5-8,16 19-10,-17-26-4,21 19-5,-17-24-4,14 7-5,-18-19 0</inkml:trace>
  <inkml:trace contextRef="#ctx0" brushRef="#br0" timeOffset="4711.2302">7686 5013 75,'17'-11'39,"-17"11"-3,7 16 2,-14-1-33,2 13-4,-2 9 3,2 11-2,-2 7 1,3 4-1,2-4 1,4-1-2,8-10 1,5-10-1,5-15 0,7-17 0,6-20 0,4-12 0,0-14 0,1-8 0,-5-2-1,-1-1 1,-8 4-2,-3 8 2,-7 11-2,-6 12 2,-8 20-2,0 0 1,-4 20 1,-1 9-1,0 6 1,2 8-1,1 2 1,6 0-1,3-6 2,7-4-1,4-11-1,7-8 1,2-12 0,5-11 0,-1-13 0,-2-8 0,0-8 0,-4-5 1,-6-5-2,-4-4 1,-5 2-3,-3 1 2,-3 4-3,-1 4 0,1 9-2,-3 1-4,11 15-1,-10-9-10,19 27-8,-21-4-4,29-2-4,-14 2 0,9 9 2,-4-9 22,3 6 10,0 5 13,-11-12 9,10 11 8,-22-10 6,22 15 1,-22-15 1,8 29-17,-13-13-9,7 14-3,-7 0 1,2 10-5,-1 3 1,0 3-3,3-2 1,1-5-4,6-5 0,0-19-7,16 1-14,-13-32-4,21 1-5,-9-25-4,9-1-4,-7-18 2</inkml:trace>
  <inkml:trace contextRef="#ctx0" brushRef="#br0" timeOffset="4882.8313">8553 4530 89,'-21'-7'37,"1"0"1,20 7-1,-18 2-36,22-12-4,15 5-15,-2-19-14,16 7-4,0-11-1,10 4 1</inkml:trace>
  <inkml:trace contextRef="#ctx0" brushRef="#br0" timeOffset="5085.6326">8908 4342 87,'-6'39'37,"-7"1"0,9 17 1,-11 4-33,13 13-2,2 5 0,4 5-2,2 3 1,-1-2-5,6-1 0,-5-20-12,13 7-10,-15-32-6,11-5-6,-6-23-1,6-11-1</inkml:trace>
  <inkml:trace contextRef="#ctx0" brushRef="#br0" timeOffset="5272.8338">8864 4870 92,'-14'7'39,"13"9"1,1-16-1,15-7-37,8-12-1,13-12-3,13-7-3,1-22-10,20 10-11,-13-24-4,9 10-6,-13-9-2,4 8 2</inkml:trace>
  <inkml:trace contextRef="#ctx0" brushRef="#br0" timeOffset="5600.4359">9405 4179 91,'-14'38'38,"-9"5"0,8 18 1,-6-1-32,9 8-4,3 0 0,7 2-1,2-4 0,7-7-2,3-11 1,4-10 0,3-14-1,4-9-1,1-16 1,1-10 0,-1-10 0,0-6 0,-1-4 0,-2-1 0,-3 2 0,-4 2 1,-3 9-1,-9 19 0,11-9 1,-11 9-2,8 25 0,-4-2-2,6 12-6,-7-13-12,22 19-6,-16-23-3,22 10-6,-9-16-4,15-2 1</inkml:trace>
  <inkml:trace contextRef="#ctx0" brushRef="#br0" timeOffset="7378.8473">10272 4653 70,'-3'14'37,"3"-14"0,6 19 1,6-16-33,16-6-1,6-8 0,10-2-1,1-5-1,4-2 0,-4-3 0,-5-1-1,-9 0 0,-11 2 0,-13 3 0,-12 5 0,-15 4-1,-9 8 1,-10 6-1,-5 10 1,-5 9-1,-2 10 0,5 5 1,5 4-1,10 3 0,11-2 1,14-5-1,16-9-1,17-12-1,16-11-1,19-10-3,2-15-2,19 0-4,-14-22-11,18 7-12,-16-11-1,-4 11 0,-20-9 15,-4 15 13,-18 3 7,-15 0 7,0 20 11,-23-5 15,1 14 2,-10 0 0,7 18-12,-11-7-9,11 16-5,-2-2-3,5 8-1,4 1-1,6 3 0,1-4-1,3-1 0,0-7-1,3-7 1,1-9-1,-6-13 0,13-2 0,-3-12 0,-2-9 0,3-6 0,-1-5 0,-1-7 0,-2 1-1,2 1 1,-3 4 0,-2 4 0,0 7 0,-1 4 0,-1 8 0,-2 12-1,15-14 1,-2 8 0,3-1-1,7 0 0,6-2 1,7-1-1,1-2 0,4 2 0,-4 2 1,-1 3-1,-5 6 0,-7 5 0,-6 5 0,-10 8 1,-6 4-1,-7 5 0,-1 2 0,-6 4 0,3 0 0,-4-6-1,5-2 1,1-8 0,6-5 0,1-13 0,0 0 0,19-22 0,-5-3 0,3-6 1,-1-6-1,2-3 1,-3-2-1,0 1 2,-3 6-1,-4 5 0,-2 7-1,-2 5 1,0 8 0,-4 10 0,12-5-1,-12 5-1,22 11 1,-5-4 0,4-2 0,4 1 0,3-4 0,3-2 0,-1-1 1,-2-3-1,-3 0 0,-8 0 0,-5 0 0,-12 4 1,0 0-1,0 0-1,-22 22 1,2-3-2,-1 6 2,-2 6-2,3 7 2,-1 1-2,10 5 2,3-4-1,8-4 0,7-5 1,6-8 0,11-9 1,3-11-1,5-12 0,0-11 0,1-8 0,-3-5 0,-6-7 0,-5-1 1,-10-1-1,-7 4 0,-8 7 1,-3 6-1,-5 9 1,-3 5 0,3 8 0,2 5-1,12-2-1,0 0 1,1 12 1,12-10-1,8-2 0,8-1 0,3-3 0,3 0 1,1 3 0,-3 1-1,-2 3 0,-6 5 0,-3 5 0,-8 8-1,-9 4 1,-5 5-1,-5 2 0,-2 3 1,-2-2-1,0-2 0,1-4 1,1-8 0,4-8 1,3-11-1,0 0 1,12-27 0,0 1 0,0-6 0,4-8 0,1-2 0,-2-2 1,0 2-2,-1 3 0,0 6-2,-5 2-2,8 12-7,-11-10-8,21 24-7,-13-21-3,24 20-3,-8-16-7,23 9 1,3-13 1</inkml:trace>
  <inkml:trace contextRef="#ctx0" brushRef="#br0" timeOffset="8065.2517">12902 3611 83,'2'-18'39,"-9"4"-2,7 14 0,-10 19-32,5 6-1,-2 10 1,6 14-2,-1 9 0,4 12-1,-1 6 1,5 6 0,-1-2-2,2-3 1,1-8-1,1-9-1,0-11 0,1-13 0,-1-13 1,2-12-2,2-12 2,1-12-1,0-9 1,-2-5 0,-1-9 0,1-4 1,-2-5-2,1 2 1,-2 3 0,1 5-1,4 7 0,5 10 0,3 9 0,2 10 0,5 9 0,2 7 0,1 7 0,0 1 0,-3 6 0,-6-2 0,-7 1-1,-9 0 1,-10-1-1,-11-2 1,-10-1-2,-10-4 1,-4-3-1,-5-6-2,4-2-2,-1-14-5,21 9-12,-8-27-5,30 11-2,1-20-6,22 3-2,5-12 2</inkml:trace>
  <inkml:trace contextRef="#ctx0" brushRef="#br0" timeOffset="8470.8543">13671 3920 97,'-11'-15'38,"11"15"1,-31-5-3,13 11-30,-5 1-2,3 10 0,-1 7-1,0 10-1,1 4 0,3 7-1,2 0 1,3 1-1,7-5 0,4-3 0,4-10 0,10-11 0,4-13-1,8-12 1,4-12-1,3-8 1,-1-10-1,-1-4 1,-3-3-1,-4 0 0,-7 7 1,-4 8-1,-6 8-1,-4 11 1,-2 11-1,-6 19-1,3 7-2,-1 2-2,10 15-6,-8-18-11,25 19-4,-11-26-3,24 7-6,-5-24-4,16-4 3</inkml:trace>
  <inkml:trace contextRef="#ctx0" brushRef="#br0" timeOffset="12027.6771">13987 3898 70,'-3'-18'36,"3"18"-1,0-13 1,0 13-31,0 0-1,10 20 1,-6-5-2,5 11 1,-3 6-2,3 7 1,-2 0-1,1 4-1,-1-4 0,-1-4-1,-1-8 1,-2-6-1,-2-7 1,-1-14 0,0 0 0,0 0 0,0 0 0,10-26 0,-9-1 0,1-5 0,-1-5 0,0-5 0,0-3 0,2 0 0,-1 4 0,0 2 0,3 6 0,1 5-1,5 1-1,3 4 0,7 4-2,4 1 0,8 4-3,1-5-2,11 13-7,-12-14-18,13 14-3,-9-9-1,3 9 1</inkml:trace>
  <inkml:trace contextRef="#ctx0" brushRef="#br0" timeOffset="12370.8793">14577 3571 81,'0'0'36,"1"12"-1,-15-6 3,10 12-31,-11-4 0,4 9-3,-3-3 1,4 4-3,-1-2 1,7 0-1,3-2-1,5-1 1,7-3-2,3 0 0,3 0 0,5-2 0,-1 0 1,1-1-1,-4-2 0,0-2 0,-4-2 0,-4 0 0,-10-7 0,12 13 0,-12-13 0,-4 18 0,-4-5 0,-2 5 0,-4 4 0,0 1 0,2 2-3,0-7-2,14 9-15,-2-27-6,11 2-12,5-18-1,14 1-1,0-12 1</inkml:trace>
  <inkml:trace contextRef="#ctx0" brushRef="#br0" timeOffset="12526.8803">15100 3968 103,'-4'18'39,"-11"-9"-2,-1-13-16,16 4-45,-25-21-8,21 6-7,-4-12-2,3 6 0</inkml:trace>
  <inkml:trace contextRef="#ctx0" brushRef="#br1" timeOffset="16520.5059">5610 6328 69,'6'-17'37,"-5"1"-1,-1 16 0,2-14-29,-2 14-2,2 28-2,1 6 0,-3 14-1,-1 14 1,-2 10-2,2 9 1,1 2-3,-1-3 0,7-3-5,-5-23-9,10-6-21,-1-25 0,7-14-2,-5-23 2</inkml:trace>
  <inkml:trace contextRef="#ctx0" brushRef="#br1" timeOffset="17035.3092">5455 6284 77,'-11'-13'38,"8"-3"-2,12 5 1,-1-9-32,22 2-1,6-6 0,12 2 0,0-2 0,3 5-1,-1 1 0,-2 9-1,-6 4 0,-3 10-1,-8 7 0,-7 15 0,-6 10-1,-6 11 1,-6 12-1,-2 7 0,-4 7 0,-3 1 1,0-1-1,-2-9 1,2-6-1,2-10 2,3-12-2,3-14 1,-5-23 0,22 4-1,-5-22 0,4-10 0,3-11 0,3-5 0,-2-4 0,3 2 0,-5 2 1,-2 9-2,-5 9 2,-2 12-1,-14 14 0,16 10 1,-12 13-1,-3 8 1,0 9-2,1 2 1,3 6-2,-1-6-1,8 3-5,-5-22-9,19 11-9,-12-27-5,16 1-6,-7-19-2,11-1 2</inkml:trace>
  <inkml:trace contextRef="#ctx0" brushRef="#br1" timeOffset="17378.5114">6430 6567 83,'-7'14'39,"-5"-4"-3,12 5 3,0-15-35,19 12 0,1-19 0,10-2-2,5-9 0,5-2 0,1-7 0,-1-2-2,-6-2 2,-8 4-2,-11 1 1,-12 8 0,-12 6-1,-13 11 1,-9 10-1,-6 12 0,-2 10 0,0 8 2,4 5-2,8 2 1,10-2-1,14-6 1,17-8-3,14-16-3,27-1-14,6-28-6,32 2-6,-2-20-7,23-3-1,0-11 0</inkml:trace>
  <inkml:trace contextRef="#ctx0" brushRef="#br1" timeOffset="18018.1155">7651 6003 77,'-5'-11'36,"5"11"-1,-16 19 2,7 9-33,-6 4-1,5 16 1,-2 3-1,1 12 0,0 1 0,1 4 0,4-5-1,1-7 1,5-9-2,2-10 2,1-10-2,5-14 0,3-17 0,7-10 0,-1-12-1,4-8-1,0-5 3,1-2-3,-1-1 2,-3 5-2,-3 7 2,-3 8-1,-2 11 1,-10 11-1,13 9 1,-8 9-1,-2 9-1,2 2 1,2 6-2,0 0 0,8 1-5,-3-15-4,18 4-13,-11-23-7,17-2-5,-6-15-2,9-3 3</inkml:trace>
  <inkml:trace contextRef="#ctx0" brushRef="#br1" timeOffset="18657.7196">8069 6248 88,'-21'6'36,"-7"0"1,6 15 0,-6 0-31,10 7-2,3-2-1,8 5 0,5-2-2,12-1 1,5-5-1,6-7 0,5-6 0,5-7-1,1-7 1,2-7 0,-3-8-1,-3-4 0,-5-6 0,-3-3 0,-7-3 0,-8 2 0,-5 0 0,-5 4 0,-7 5 0,-3 4 0,-2 10 1,-2 5-1,1 6 1,2 6-1,6 3 0,4 3 0,6 1 1,8 0-1,6-4 0,9-1 0,4-1 0,6-2 0,0 1 1,3-1-1,-1 2 0,-3 2 0,-5 4 0,-6 2 0,-9 3 0,-2 0 0,-9 2 0,-5-1 1,-4-3-1,1-2 0,7-15 0,-16 14 0,16-14 1,-2-13-1,8-2 1,4-6-1,4-4 1,1-3-1,1-3 1,0 1 0,-2 3 0,-1 5 0,-4 3-1,-2 5 1,-7 14-1,10-16 0,-10 16-1,10-8-1,3 7-3,-3-11-4,14 11-12,-11-19-4,21 14-7,-11-16-4,11 8-2,-9-8 2</inkml:trace>
  <inkml:trace contextRef="#ctx0" brushRef="#br1" timeOffset="18844.9208">8782 6071 90,'0'22'35,"-11"-1"1,6 14 0,-6-1-29,6 8-2,-2-3-1,5 4-2,0-4 0,3-2-2,3-6-2,2-13-3,10 1-15,-16-19-6,33-19-9,-17-8-2,10-5-1,-9-14 2</inkml:trace>
  <inkml:trace contextRef="#ctx0" brushRef="#br1" timeOffset="18985.3217">8793 5928 83,'-22'-7'37,"11"11"-1,-3-4 1,14 0-26,0 0-12,0 0-5,32 6-15,-16-16-14,16 8 0,-2-7-3,8 5 2</inkml:trace>
  <inkml:trace contextRef="#ctx0" brushRef="#br1" timeOffset="19344.124">9087 6000 94,'-12'9'39,"8"1"0,4-10-1,0 0-31,13-15-5,9 2 2,3-4-4,7 2 3,0 2-4,-1 5 2,-3 8 0,-7 8-1,-9 9 2,-9 9-2,-9 7 2,-8 7-3,-8 5 3,-5 1-2,-6 0 0,3-2 0,2-7 0,7-7 0,7-6 0,10-9 0,4-15 0,26 1-1,7-12-1,4-13-3,16 3-6,-6-22-12,19 12-5,-15-16-6,9 10-4,-11-7 0,-1 9 2</inkml:trace>
  <inkml:trace contextRef="#ctx0" brushRef="#br1" timeOffset="19952.5279">9612 5998 97,'-29'16'37,"4"12"1,-9-2 0,11 6-32,-1 2-2,9 2-1,3-1-1,10 1 0,4-6 0,8-7-1,9-7-1,3-8 1,5-9-1,-1-7 0,3-8-1,-3-7 0,-3-5 1,-3-4-1,-7-3 0,-3 1 0,-5 0 1,-5 4 0,-2 4 0,-1 5 0,-2 5 0,3 4 1,2 12-1,2-10 1,-2 10 0,14-1 0,0-1 0,4 4 0,4-4 0,4 1 0,1 0 0,0 1 0,-1 1-1,-1 3 1,-5 4 0,-6 5-1,-7 5 1,-7 6-1,-8 5 1,-5 6-1,-2-1 0,-1 0 0,1-4 0,5-6 0,7-10 0,3-14 0,16-4 0,4-17 1,5-9-1,4-5 0,3-7-2,-1-3 3,-2 4-3,-4 4 2,-4 7-2,-5 10 3,-5 11-1,-11 9 0,9 13 2,-9 9-2,-1 4 2,1 6-4,3 4 2,2-5-4,11 3-4,-2-23-10,22 8-7,-9-32-4,21 0-5,-7-24-5,13-6 0,-6-18 3</inkml:trace>
  <inkml:trace contextRef="#ctx0" brushRef="#br1" timeOffset="20155.3292">10556 5464 85,'-25'56'39,"-12"10"-1,9 13 2,1-4-33,10 4-2,6-7-1,9-4-1,7-8-2,3-15-3,8-5-3,-9-22-14,14 7-9,-21-25-2,0 0-8,-5-10 1,-3-5 2</inkml:trace>
  <inkml:trace contextRef="#ctx0" brushRef="#br1" timeOffset="20623.3322">10319 5949 83,'-15'-18'38,"-3"-2"-3,18 20 3,-9-15-27,23 19-4,6-4-3,12 0-3,12-4-1,11-4-1,9-1-3,5-11-2,10 9-3,-12-17-11,10 16-12,-20-10-4,-4 18 15,-21-11 13,-8 7 6,-11 9 1,-13-1 9,-15 21 11,-15-11 11,6 19 6,-12-12-10,11 21-17,-9-4 1,11 4-4,4-9 1,9-1-5,8-7 3,9-9-3,9-11-1,12-11 1,4-11-3,4-9 3,0-9-4,0-4 1,-6-1-1,-4 3 1,-9 6-1,-9 8 0,-8 14 2,0 13-3,-16 15 3,3 8 3,3 7-4,2 2 1,7 3 0,4-8-3,16-1-5,-2-29-11,26 4-7,-10-32-5,24 0-3,-9-22-7,7-5 1</inkml:trace>
  <inkml:trace contextRef="#ctx0" brushRef="#br1" timeOffset="20794.9333">11420 5245 99,'-22'48'38,"-11"10"2,5 19-3,1 4-35,5-1-1,17 9-14,-9-23-8,28 4-7,-7-27-3,18-6-7,-1-19-1,9-12 1</inkml:trace>
  <inkml:trace contextRef="#ctx0" brushRef="#br1" timeOffset="23696.5519">12002 5684 43,'0'0'34,"1"19"2,-1-19-1,26 11-11,-8-19-19,11-1-1,2-9 0,5 1 0,-3-7 0,-2 1-2,-7-4 1,-4 4-2,-10 2 1,-6 5-1,-11 5 0,-7 7 0,-10 8 0,-6 7 0,-7 8-1,-3 8 2,0 7-1,1 8 0,6 3 0,7 0 3,11-3-3,13-5 0,13-8 0,14-10 1,14-11-3,9-16 1,11-10-4,2-16-5,11 1-2,-14-21-16,11 10-8,-18-8-3,-1 12 2,-17-8 13,-1 23 15,-18 3 6,-9 7 7,-5 15 15,0 0 12,-15 24 1,-2-6 1,8 15-13,-9-10-12,9 11-2,-1-4-3,5 4 0,1-3-2,4-1 4,0-4-5,2-6 3,-1-5-2,3-4 2,-4-11-3,0 0 0,15-26 0,-9 6-3,0-8 3,3-3-3,-1-7 3,2 0-3,1-2 3,1 5-1,1 0 1,3 6 0,2 4 0,1 5 0,1 6 0,3 8-1,-1 6 1,1 4 0,-1 3-1,-1 3 0,-3 4 1,-2 2-1,-2 2 0,-6 1 0,-4 2 0,-2 0 0,-6 2 0,-3 1 0,-2-1 0,-2-1 0,0-2 0,0-4 1,2-3-1,9-13 0,0 0 0,0 0 0,-1-17 0,10-3 0,3-8 1,2-3-1,0-4 1,0-1-1,-2 1 1,0 2-1,-3 5 1,-1 3-1,-1 6 1,1 6-1,-8 13 0,20-14 0,-6 13 1,2 2-1,4 0 0,3 2 0,3-2 0,0 0 0,-2-1 0,2 0 1,-5 0-1,-4 0 0,-6 0 0,-11 0 1,0 0-1,0 15 0,-11-2 0,-5 5-1,-5 8 1,0 5 0,0 6 0,-1 2-1,6 3 1,3 2 0,8-1 0,7-8 2,8-5-2,9-11 3,6-11-3,4-9 0,5-9 1,0-11-1,-2-8 0,-3-6-1,-6-3 1,-7-1-2,-8 2 2,-6 3 0,-9-2-1,-5 6 1,-6 5 0,0 4 0,-2 6 0,4 5 0,4 3-1,12 7 1,0 0 0,0 0 1,30-7-1,-5 6 0,9-1 1,3 4-1,3 1 0,-1 2 1,-5 8-1,-2 6 0,-10 6 0,-7 8 1,-7 3-1,-9 2 0,-7 3-1,-3 0 1,-2-7 0,-1-3 0,4-10 0,3-11 0,7-10 1,-1-11-1,9-11 1,2-10 0,1-3 0,3-8 0,-1-1 1,2 3-1,-4-1 0,4 4 1,-1 5-1,3 3 0,4 3-1,5 3 0,7 3-3,0-6-7,17 15-9,-14-19-5,18 19-6,-17-18-4,18 12-7,-13-9 1,9 8 0</inkml:trace>
  <inkml:trace contextRef="#ctx0" brushRef="#br1" timeOffset="24445.3567">14391 4848 78,'0'0'37,"0"0"0,-16 14 0,15 8-33,-3 11-1,3 12 0,-2 8 0,4 13 0,-3 5 1,2 7-2,-1-5 2,0 0-2,-2-8 0,3-9 0,-2-11-1,2-9 0,0-13 0,2-9-1,-2-14 1,0 0 0,15-26 0,-5 2-1,0-7 1,3-5-1,2-4 0,1-2 0,3 4 1,-1 4-1,3 6 0,-1 7 0,1 11 0,2 9 0,-2 8 0,-3 10 0,-2 7 0,-3 5 0,-6 6 0,-6 0 0,-5 1 0,-9-1 0,-4-3 0,-5-6-1,-4-2 0,-1-9-1,4-5-2,0-14-3,23 4-10,-24-21-7,33 8-6,-7-18-7,23 4-1,-1-11 2</inkml:trace>
  <inkml:trace contextRef="#ctx0" brushRef="#br1" timeOffset="25474.9633">14916 5219 89,'0'0'37,"-11"2"1,0 8 0,-8 0-31,0 6-3,-4 5-1,0 7 1,-1 5-2,0 5 1,4 1-1,2 2 0,4-4-1,7-4 0,6-8 0,7-8 0,7-13-1,8-10 0,6-11 0,6-8 0,0-11 0,3-4 0,-3-4 0,-2 0 0,-8 5 0,-5 6 1,-9 8-1,-7 11 0,-2 14 0,-13 6 0,3 14 0,-3 4 0,3 5 0,1 1-1,7 1 0,9-6 0,8-5-1,7-12-1,12-8 0,3-14-3,8-3 0,-2-12-1,5 1 0,-13-8 0,1 5 2,-12-1 1,-6 9 2,-7 6 2,-10 4 3,-1 13 1,-12 3 1,4 15 0,-7 1 1,3 14-1,0-1-1,2 6-1,2-2 0,4-1 0,1-6-2,4-3 1,4-10 0,-5-16 0,14 3-1,-4-15 0,1-10 0,0-7 0,-1-7 0,0-4-1,-2-4 0,0 0 0,-1 1-1,0 3 2,0 7-2,4 4 0,0 6-1,2 4 2,2 7-2,1 4 2,4 2 0,2 2-1,5 0 1,-1-1 0,4-2 0,0 0 0,-1 0 0,-4 2 0,-4 0 0,-8 4 1,-13 1-1,3 11 0,-15 2 0,-3 3 0,-3 3 1,1-2-1,1 3 2,3-3-2,8-2 1,5-15 0,8 15-1,7-14 0,7-2 0,4-3 0,2 0-2,4-2 2,-3 4-2,-2 2 3,-5 5 0,-5 9 0,-11 7 1,-6 9-2,-9 7 3,-8 6-3,-7 5 2,-5 0-2,1 1-1,-2-8-1,10 0-5,-4-22-7,22 8-9,-9-31-4,27 8-4,-8-26-6,21-3-4,4-18 2</inkml:trace>
  <inkml:trace contextRef="#ctx0" brushRef="#br1" timeOffset="26660.5709">16848 4847 71,'-16'4'39,"-10"0"-2,-2 17 2,-13-1-32,2 15-2,-8 4 1,0 9-2,3 0 0,5 1-1,5-4 1,16-4-3,11-11 3,17-10-3,13-14 0,12-9-1,8-12-2,8-7 4,3-7-3,-4-4 1,-3-4-2,-8 0 2,-7 1-2,-7 4 3,-9 5-1,-9 5-1,-6 7 2,-1 15-1,-12-5 1,1 16 0,-4 9 0,0 5 0,2 4 0,4 1 0,3-1 1,11-6-1,7-8-1,10-12 1,12-10 0,8-9-2,4-9 1,4-4 0,-3-2-1,-4 2 0,-7 4 2,-6 5-3,-11 8 2,-19 12 0,0 0 0,1 29 0,-14-1 0,-3 3 1,-3 6 0,0 1 0,2-1 0,4-5 0,3-8 0,6-9-1,4-15 2,0 0-2,17-18-1,-4-9 0,2-7 0,1-6 1,0-7-2,0 1 2,-3 1-1,0 5 1,-4 5 0,-1 8 0,2 7 1,-2 7-1,2 9 0,2 6 0,2 6 0,2 4 0,1 2 0,3 1 0,1 0 0,0-3 1,1-1-2,0-7 1,1-4 0,2-7 1,-2-7-2,3-4 2,-1-4-1,-1-4 0,-2-2 0,-4 0 0,-3 3 1,-6 1-1,-2 4 0,-8 2 0,-5 0 0,-2 7 0,-6 0 1,-2 4-1,-3 6 0,-2 9 0,-2 6 1,-2 10-1,0 12 0,-1 7 1,2 8 0,4 3 0,4-1-1,7-5 1,8-4-1,10-14 0,12-14 0,12-12-1,12-15-1,10-14-3,16-4-6,-3-21-5,20 11-6,-17-26-7,20 17-2,-21-20-4,13 14-7,-10-2 3</inkml:trace>
  <inkml:trace contextRef="#ctx0" brushRef="#br1" timeOffset="27471.7761">18468 4661 55,'0'0'38,"0"-20"-1,0 20 0,0-16-26,0 16-4,0 0-1,-10 24-1,-1-4-2,0 10 0,-3 2-1,0 5 0,-1-3-1,4-3 1,2-6-1,6-4 0,3-21 0,0 0 0,18-5 0,-3-14-1,3-8 1,3-4 0,-1-6 0,2-1 0,-1-1 0,-1 3-1,-4 5 1,-2 8 0,-5 5-1,-9 18 1,12-9 0,-10 21-1,-2 11 0,-1 6 1,0 7-1,0 3-1,3 5 0,3-3-1,5 0-4,2-18-5,20 7-10,-13-27-7,24 10-3,-15-23-7,15 0-2,-8-15 2</inkml:trace>
  <inkml:trace contextRef="#ctx0" brushRef="#br1" timeOffset="28329.7816">18857 4688 85,'-7'13'39,"-3"-9"-1,13 12-2,-3-16-33,20-1-1,1-10 0,6 1 0,2-7 0,3-1-1,-1-2 0,-2-2 0,-6 0 1,-6 2-1,-12 5 0,-6 4 0,1 11 0,-26-9-1,0 12 1,-2 7 0,-6 9-1,-1 7 1,-1 8-1,4 8 1,4 5-1,8 1 0,10 0 1,11-3-1,14-8-1,11-8 1,16-12-2,8-13 0,10-10-1,2-15-3,7-2-1,-7-14-2,2 4-1,-15-12 2,-5 7 0,-17-4 3,-8 6 3,-10 6 4,-16 0 2,-3 11 4,-14 0 1,7 16-1,-11 1 0,8 16-2,-7 2 0,7 13-2,-1 4-2,2 9 1,4 2-2,5-1 1,3-1-1,6-6 0,4-6-1,8-11 1,4-10-1,7-11 1,3-13-1,2-7 1,2-7-1,-2-4 0,-1-6 1,-3 0-1,-4 3 0,-4 3 0,-5 8 0,-3 7-1,-7 18 1,0 0 0,0 0-1,-5 35 1,-1 7-1,-4 12 1,-1 14-1,-4 11 2,-2 4 0,-1 4 0,-2 2 0,-2-7 0,-1-7 1,-1-11-1,-1-14 2,0-14-3,1-17 1,-1-15-1,2-17 0,4-11-1,3-13 0,5-14-1,6-4-4,3-12-1,16 9-9,-7-17-7,25 21-6,-12-17-3,23 17-8,-8-6 1,16 9 2</inkml:trace>
  <inkml:trace contextRef="#ctx0" brushRef="#br1" timeOffset="28594.9833">19893 4101 94,'-17'8'40,"-5"8"0,5 22 0,-16 8-35,12 6-3,1 3 1,4 8-1,1 0-1,6-2-1,4-2 0,5-6-2,6-4-1,0-13-3,11 2-5,-11-26-11,23 10-5,-16-27-5,13 5-6,-10-18 0,8-1 1</inkml:trace>
  <inkml:trace contextRef="#ctx0" brushRef="#br1" timeOffset="28766.5844">19928 4525 89,'-4'-15'38,"4"15"0,-6 11 1,6 10-31,-6 8-6,0 8 1,-1 3-2,1 4-1,0-2 0,4-4-1,3-5-2,-1-14-4,15 3-14,-15-22-5,23-11-5,-13-14-6,10-1-2,-7-16 3</inkml:trace>
  <inkml:trace contextRef="#ctx0" brushRef="#br1" timeOffset="28906.9853">19968 4383 86,'-11'-33'36,"-7"0"0,10 16-1,-2 10-35,10 7-20,0 0-15,11 8-1,16 10-2,2-7 0</inkml:trace>
  <inkml:trace contextRef="#ctx0" brushRef="#br1" timeOffset="29421.7886">20371 4473 99,'-20'4'38,"-13"-8"3,6 12-13,-6-6-24,4 11 1,-1 2-2,7 10 0,2 2-1,7 3 0,7-1-1,10-5 0,9-3 0,7-7 0,7-10-1,4-7 1,4-10-1,1-7 1,-1-4-1,-5 0 0,-2-4 0,-5 2 0,-6 4 0,-3 5-1,-13 17 1,10-6 0,-12 19-1,-4 14 1,-5 14-1,-3 9 1,-4 14-1,-2 10 1,-1 4-1,1 2 1,-1-3 2,5-8-2,2-7 2,2-12-1,3-14 0,2-14 0,7-22 1,-11 1-3,7-17-1,0-11 3,1-9-3,1-10 0,3-7 0,3-5 1,4 0-3,1 0 1,8 4-2,-2-6-7,17 21-9,-15-14-5,25 24-3,-16-9-8,15 12-1,-6-7 1</inkml:trace>
  <inkml:trace contextRef="#ctx0" brushRef="#br1" timeOffset="29608.9898">20686 4453 98,'-11'33'38,"-8"-11"3,7 13-2,-3 0-36,-2 2 0,3-1-1,4 1-1,3-5-2,5-7 0,9-3-6,-7-22-11,25 5-6,-16-27-6,18 8-5,-12-22-5,8 2 1</inkml:trace>
  <inkml:trace contextRef="#ctx0" brushRef="#br1" timeOffset="29764.9908">20652 4167 90,'-21'-39'38,"9"16"0,-5-1 0,12 10-27,4 4-14,5-8-4,18 15-14,-12-19-8,19 13-7,-7-8-3,12 11 2</inkml:trace>
  <inkml:trace contextRef="#ctx0" brushRef="#br1" timeOffset="30186.1935">20807 4046 103,'-13'30'39,"7"17"0,-9-4-3,7 10-32,2 3-1,5 0 0,0 2-1,6-3-1,-1-4 0,5-4 0,-1-9-1,1-9 0,-3-8 1,2-10-1,-8-11 1,15-8-1,-6-9 1,-1-8-1,2-6 0,2-8 0,2-1 0,2 1 0,1 3 0,0 4 1,-1 5-2,0 9 2,2 8-1,-4 11 0,-3 7 0,-1 10 1,-4 6-1,-2 8-1,-4 4 1,-2 6 0,-4 3-1,-1-1 0,-2 0 1,-2-8-2,3-2 1,-1-11-1,4-8-2,5-15-1,0 0-3,-1-38-7,20 16-8,-18-29-5,20 9-5,-10-22-5,10 0 1,-5-16 2</inkml:trace>
  <inkml:trace contextRef="#ctx0" brushRef="#br1" timeOffset="30420.195">21267 3901 103,'0'31'41,"-14"-3"1,8 15-2,-18 3-35,12 0-3,1 2 0,0 5-1,1 2 0,1 1-2,0 1 0,2-4-1,3-2-1,-2-9-5,12 10-9,-13-31-7,22 11-6,-15-32-2,17 6-9,-5-19 2,9-3 1</inkml:trace>
  <inkml:trace contextRef="#ctx0" brushRef="#br1" timeOffset="30763.3972">21270 4481 107,'0'0'40,"1"15"0,6-29-10,12 6-26,4-8-1,5-4 0,0-4-1,1-3-1,-3-3 0,-6 1 0,-7 2-1,-9 4 1,-8 9-1,-11 9 0,-11 10 1,-6 13-1,-5 8 1,0 11-1,1 5 1,8 3-1,8-4 1,14-4-1,16-11 0,13-13-3,17-7-4,4-23-9,28 7-7,-13-28-7,21 11-3,-16-17-6,6 6-3,-14-4 2</inkml:trace>
  <inkml:trace contextRef="#ctx0" brushRef="#br1" timeOffset="31574.6024">6227 11417 71,'16'0'39,"-4"1"-2,1 13 1,-4 6-34,0 11-1,-4 9 0,1 16 1,-6 7-3,0 10 0,-1 4-1,-2-2-3,6 1-4,-8-20-19,15-3-11,-1-25-2,7-14 0,-2-24 1</inkml:trace>
  <inkml:trace contextRef="#ctx0" brushRef="#br1" timeOffset="32073.8056">6049 11612 82,'-14'-1'39,"14"1"0,12-25-2,15 0-32,12-9-1,9-2 0,8-5-1,5 1-1,2 3 0,-3 10 0,-6 10-1,-7 10 0,-10 14-1,-8 13 1,-7 13 0,-8 10 0,-6 10-1,-5 9 1,-3 4-1,-2 2 0,-3-2-1,2-5 1,-1-8 0,2-9-1,1-10 1,2-15-2,-1-19 2,14-2 0,-4-15 0,3-10 1,0-6-1,1-4 2,0-2-1,0 3 1,-3 5-1,0 6 0,-2 10 0,-9 15 1,17 4-1,-9 13-3,2 9 1,0 5 0,4 6-1,2-2-2,6 6-1,-2-15-7,16 5-11,-13-27-4,18 5-4,-14-23-4,10-3-5,-6-17 3</inkml:trace>
  <inkml:trace contextRef="#ctx0" brushRef="#br1" timeOffset="32432.6079">7036 11693 89,'-16'20'38,"12"4"1,1-10 0,15-4-36,5-14-1,14-9 0,6-10 0,7-7 1,2-10-2,1-1 1,-6-3-1,-6 6 0,-11 2 0,-12 9-1,-13 8 1,-12 12-1,-14 14 0,-6 12 0,-6 12 1,-3 11 1,1 8-1,7 4-1,6 0 1,11-4-1,14-9 0,17-12-1,16-14-3,14-23-8,29-1-10,-7-28-4,31 6-5,-9-21-4,20 2-5,-4-12 1</inkml:trace>
  <inkml:trace contextRef="#ctx0" brushRef="#br1" timeOffset="33025.4117">8172 11134 75,'0'0'38,"0"-14"0,0 14 1,-4 15-33,4 7-1,-4 7-2,3 10 0,-1 7-1,4 8 1,0-1-2,6 1 1,4-6 0,4-6-1,4-11 0,4-10 0,5-15 0,4-11 0,0-13 0,1-11-1,-1-8 1,-2-8-1,-4-3 1,-4-3-1,-5 3-1,-7 0 0,-2 8-1,-6 3-2,2 13-2,-9-3-6,4 27-12,1-18-5,10 22-6,-11-4-3,11 12 0</inkml:trace>
  <inkml:trace contextRef="#ctx0" brushRef="#br1" timeOffset="33680.6159">8719 11187 78,'-1'16'39,"1"-16"-1,-4 16 1,4-16-34,11 7-1,-1-9 0,6-5-2,3-5 0,4-3-1,0-3 0,2-2 0,-7-1 0,-2 1 0,-6 1-1,-8 3 1,-6 4-1,4 12 1,-24-8-1,4 13 0,-2 5 0,-2 9 1,-3 6 0,4 6-1,1 3 1,7 3 0,6-4 0,7-3 0,11-7 0,11-7 0,12-11-1,9-10 0,11-7 1,4-8-1,5-3 0,-1 0 0,-4 0 1,-7 1-1,-8 5 0,-9 5 0,-12 5 0,-10 5 0,-10 2 0,-3 14 0,-9 1 0,0 4 0,-5 3-1,1 2 1,1 2 0,2-4 0,5-4 1,5-5-1,3-13 0,0 0 0,20-17 1,-7-5-1,5-5 1,-1-3-1,1-2 0,-3 0 0,-1 3 1,-4 3-2,-2 8 1,-1-1-1,0 7-1,1-3-1,4 2-2,-2-7-4,18 10-12,-13-22-4,23 10-4,-11-20-4,13 3-5,-4-14 3</inkml:trace>
  <inkml:trace contextRef="#ctx0" brushRef="#br1" timeOffset="33867.8171">9672 10409 89,'-19'28'37,"6"22"1,-6 4 1,9 17-34,-2 4-1,8 10-1,0-2-1,7-2-3,2-4 0,2-11-3,6-3-4,-8-25-16,17 3-6,-13-23-8,7-8-1,-16-10 2</inkml:trace>
  <inkml:trace contextRef="#ctx0" brushRef="#br1" timeOffset="34179.8191">9553 10946 100,'-17'-14'40,"17"14"3,10-12-3,10 4-34,2-6-2,10-1-2,3-4 1,7 3-1,-1 1-1,1 5 0,-4 10 0,-4 9 0,-7 9 0,-7 12 0,-7 7-2,-7 6 0,-5 1 0,-4 1-1,0-3 1,-1-9-3,4-6 0,0-17-5,14-2-7,-11-26-8,24 5-5,-17-27-4,17 4-2,-12-16-4,3-1 3</inkml:trace>
  <inkml:trace contextRef="#ctx0" brushRef="#br1" timeOffset="34304.6199">9899 10612 103,'-19'-2'37,"-2"0"0,21 2-5,-7 10-39,7-10-18,28-4-13,0-3 1,14 8-1,1-8 0</inkml:trace>
  <inkml:trace contextRef="#ctx0" brushRef="#br1" timeOffset="34569.8216">10445 10719 78,'-15'19'40,"-11"-7"0,3 10 2,-10-6-21,4 10-17,1 3 0,6 3-1,3 2-1,10-1-1,8-4-1,10-6-1,12-7-1,10-12-3,18-7-3,1-20-10,26 7-7,-13-23-4,20 9-4,-10-14-6,1 5 0,-10-3 3</inkml:trace>
  <inkml:trace contextRef="#ctx0" brushRef="#br1" timeOffset="34897.4237">10879 10693 96,'-42'26'38,"3"12"3,-9-4-1,9 9-35,-1-4-1,10-2-1,4-5-1,14-6-1,9-13 2,14-8-2,11-13 0,8-12 0,8-7 0,1-7 1,2-4-1,-4-2 0,-6 2 0,-5 2-2,-9 6 2,-5 9-1,-9 10 0,-3 11 0,-7 10 0,-1 11 0,1 9 0,1 3 0,5 5-2,4-3-1,10-2-5,-1-19-10,24 4-6,-14-32-7,27 1-2,-13-26-7,12-6 1,-8-17 1</inkml:trace>
  <inkml:trace contextRef="#ctx0" brushRef="#br1" timeOffset="35084.6249">11261 10173 114,'-12'2'39,"-12"15"1,9 31 2,-7 17-39,2 12 0,5 8-4,4 3 2,8 1-5,1-17-4,21 5-14,-13-32-7,27 0-4,-15-28-5,16-5-4,-5-19 1</inkml:trace>
  <inkml:trace contextRef="#ctx0" brushRef="#br1" timeOffset="36941.0368">11846 10626 81,'12'11'38,"1"-17"0,10-1 1,-10-9-34,17-3-1,1-6-2,3 1 0,-5-4-1,-2 0 0,-9 2-1,-5 4 1,-12 2-1,-8 8 1,-10 2 0,-7 10 0,-7 6 1,-4 12 0,-2 8-1,-1 9 1,5 5 0,6 5 0,7 0 0,11-4-1,14-6 0,12-12 1,15-12-1,15-14-1,12-14 1,7-11-1,7-9 1,1-5-1,-3-2 0,-8 3 0,-9 5 1,-12 4-1,-11 11 0,-11 7 0,-20 14 1,0 0-1,3 11 0,-14 10 0,-4 7 0,3 6 0,-4 5 0,5 4 0,-1 0 0,5-2 0,4-5 0,2-6 0,4-8 0,0-8 1,-3-14-1,12-4 0,-2-12 1,-5-7 0,2-8 0,0-8 0,1-6 0,0-5 0,2-1 0,0 2-1,2 0 2,0 6-2,1 6 2,2 8-2,0 8 1,0 10-2,-1 6 1,1 8 0,0 6-2,3 1 1,0 4-2,1-2 2,3 1-2,1-6 3,0 0-2,2-5 1,-5-1 1,0-1-1,-5-2 1,-3 2 0,-12 0 0,7 10 0,-13 4 0,-3 8 1,-4 7-1,-5 6 0,1 3 1,1 2 0,1-1-1,2-3 1,6-7 0,5-10 0,2-19-1,14 6 1,1-21-1,4-9 0,3-9 1,3-7-1,-2-5 1,-1-3-1,-3 1 1,-6 3-1,-3 6 2,-6 8-2,-3 6 1,1 9-1,-2 15 1,0 0-1,0 0-1,0 0 1,12 12 0,0-2 0,5-1 0,5-5 0,4 0 0,3-5 0,0-2 0,2 0 0,-7-1 0,1 2 0,-10 2-1,-4 5 1,-10 5-1,-5 7 1,-7 7-1,-5 7 1,-1 6-1,-4 5 1,2 2 0,1 0 0,5-4 0,6-3 0,8-9 0,6-11 0,8-12 0,9-11 0,3-13 0,3-9 0,2-8-1,-6-6 1,-2-1 0,-8-2-1,-8 2 2,-8 3-3,-5 7 2,-5 7 0,-5 5 1,2 7-1,-2 5 1,15 9-2,-13-4 1,13 4 1,0 0 0,21 9-1,-1-7 0,3 0 0,6 2 0,0 1 2,-1 5-3,1 3 2,-6 8-2,-5 7 1,-5 8-1,-6 4 2,-7 3-1,-2 0 0,-5-2 0,-1-5 0,0-8 1,2-7-1,6-21 1,0 0-1,0 0 1,4-33 0,4 0 0,4-5-1,0-4 1,-1-3-1,1 0 2,-2 6-2,0 3 2,-1 5-2,1 4 0,3 4 0,4 1-2,6-1-1,10 4-2,1-13-5,18 15-6,-12-21-5,25 21-6,-17-21-3,20 20-2,-18-9-7,10 7 1</inkml:trace>
  <inkml:trace contextRef="#ctx0" brushRef="#br1" timeOffset="37783.4422">14497 9458 66,'-17'-8'38,"6"23"0,-6 8 1,3 22-28,-6 1-3,9 18 0,-4 4-3,7 12 1,-1 3-2,7 3 1,3-6-3,6-3 0,3-12-2,2-8 1,3-12-2,3-13 2,-1-11-1,0-12 0,0-10 0,-3-9-1,-2-10 2,-2-5 0,-1-7 0,-2-2-1,1-5 1,4-3-1,0 1 0,2 4 1,4 6-1,0 5 0,2 9 0,1 10 0,-3 12 0,-4 11 0,-5 11 0,-4 8 0,-6 8 0,-7 0 0,-7 2 0,-6-2 0,-5-4-1,-2-9 0,1-8-1,-1-11 0,6-11-1,2-13-4,14-3-2,-5-22-11,27 11-6,-11-22-3,21 12-5,-4-12-6,11 9 3</inkml:trace>
  <inkml:trace contextRef="#ctx0" brushRef="#br1" timeOffset="38828.6489">15142 9974 79,'-14'-3'39,"-11"-8"-2,3 8 2,-9-6-32,3 12-1,-9-2 0,4 11-1,-5 7-1,2 10 0,1 5-1,4 8 0,3 2-1,8 1-1,7-4 0,11-4 0,8-9-2,13-11 1,10-14 1,11-13-1,8-14-1,4-10 1,1-8 1,-3-7-2,-5-1 2,-9 0-2,-9 3 1,-12 6 0,-12 9 0,-7 8 0,-9 11 0,-4 10 0,-4 10 0,0 6 0,4 9 0,4 3 0,9 0 1,8-2-1,10-5 0,8-5 0,9-8 0,4-5 0,4-8 0,1-4 0,-2-2 1,-7 3-1,-4 0 0,-8 7 0,-5 5 0,-14-1 0,7 25 0,-10-2 0,-5 7 0,2 0 0,-3 1 0,4-2 0,-1-5 0,6-5 1,0-19-1,0 0 0,21-8 0,-7-14 0,2-8 0,0-7 0,3-4 0,-3-3 0,-1 0 0,-3 5 0,-3 3 0,-2 7 0,-2 6 0,-2 5 0,2 4 0,1 2 0,-6 12 1,24-14-1,-3 6 0,7-2 0,6 0 0,6-2 0,3 0 1,-2 2-1,-3 2 0,-5 1 0,-10 5 1,-8 4-1,-15-2 0,-4 15 0,-12-2 1,-2 2-1,-3 1 0,1 1 0,4-1 1,5-1-1,6-2 0,5-13 1,15 16-1,2-12 0,7-4 0,2 0 0,2 0 1,0 1 0,-4 5-1,-5 4 1,-7 7 1,-7 9-1,-10 7 0,-6 5 0,-10 6-1,-7 1 0,-3-1-1,1-2-2,2-5-2,0-16-6,22 6-6,-10-29-8,30 8-4,-10-29-2,27 6-5,-3-24-5,19-4 2</inkml:trace>
  <inkml:trace contextRef="#ctx0" brushRef="#br1" timeOffset="39889.4557">16782 9670 79,'5'-19'38,"-8"-3"0,-2 10 0,-13 0-30,1 12-2,-10 2-1,-2 13-1,-8 8-1,-3 13 0,-3 7 0,3 11 1,2 1-2,7 3 0,8-4 0,14-6-1,11-10 0,15-14 0,12-14-1,10-16 1,5-13-1,3-7 0,1-10 0,-4-2 0,-7-2 1,-8 2-1,-9 4 0,-10 8 0,-6 6 0,-7 9 0,3 11 0,-21 4 0,7 11 0,1 4 0,2 4 0,4 2 0,7-1 0,5-2 0,9-7 0,9-7 0,6-5 0,7-6 0,3-5 0,3-4 0,-3-1 0,-2 0 0,-4 5 0,-9 6 0,-7 4 0,-6 7 0,-8 9 0,-5 7 0,-5 5 0,-2 3 1,0 2-2,-1-3 1,2-5 0,4-8 0,4-19 0,0 0 0,17-12 0,-2-16 0,2-9 0,4-8 0,-1-3 0,1-3 0,-5 4 0,-2 4 0,-4 10 0,-2 6 0,-1 10 0,-1 6 0,-6 11 1,19 0-1,-3 5 0,5 0 0,7-4 1,5-2-1,7-6 0,2-6 0,4-5 1,-5-4-2,-2-5 1,-8-2 0,-9 2-1,-11 1 1,-9 6 0,-14 5 0,-9 10 0,-7 11 1,-8 12-1,-1 10 1,1 10 0,4 7 0,8 3 0,10 2 0,13-6-2,12-10 0,20-1-7,3-25-6,26 7-8,-6-33-4,32 8-5,-9-27-2,21 4-9,1-14 3</inkml:trace>
  <inkml:trace contextRef="#ctx0" brushRef="#br1" timeOffset="40872.262">18444 9391 71,'-1'-12'36,"1"12"0,0-20 1,0 20-28,-1-12-2,1 12-2,0 11 0,1 6-1,-4 8 0,5 14-1,-2 4 1,3 12 0,-1 2-2,6 5 1,1-4 0,3-7-1,2-11-1,7-11 1,1-17 0,5-16-1,2-18 0,3-15 0,-1-11 0,1-7-1,-5-8 1,-3-1-1,-8-1 0,-5 5-1,-5 6 1,-6 9-3,-1 12 0,-4 6-3,5 27-6,-5-17-10,18 34-4,-13-17-5,13 36-5,-5-13-4,11 7 3</inkml:trace>
  <inkml:trace contextRef="#ctx0" brushRef="#br1" timeOffset="41979.8691">18965 9534 94,'0'0'39,"11"9"0,-3-19-1,12 0-32,0-9-3,7 0 0,1-8-1,-1-1-1,0-2 1,-4 0-1,-7 2 0,-6 3-1,-10 5 1,-7 5 0,-8 8-1,-10 8 1,-5 9-1,-2 10 0,-5 8 0,2 7 1,1 6 0,9 4-1,6-4 1,15-3 1,10-5-1,13-10 1,13-11-2,9-11 1,11-9-1,5-8 1,3-7-1,-1-2 0,-3-2 0,-8 3 0,-10 4 0,-8 5 0,-14 10 0,-16 5 0,6 12 1,-17 7-2,-4 6 1,-2 5 1,0 4-2,-1-1 2,4-1-1,4-4 0,3-6 0,6-11 0,1-11 0,15-5 0,-1-14 0,4-7 0,1-9 0,2-6-1,-4-6 2,0 1-2,-5 1 1,-3 7 0,-3 5-1,-4 5 1,1 9 0,0 7 0,-3 12 0,14-6 0,0 10 1,3-1-1,8 0 1,4-5-1,4-1 0,7-4 1,-2-5-1,0 0 0,-2-1 1,-6 0-1,-8 3 0,-7 4 0,-15 6 1,0 0-1,-13 15 0,-5 1 0,-5 6 0,-2 3 1,2 3-1,5-1 0,6-2 1,6-4-1,9-5 1,9-5-1,9-10 1,5-6-1,5-9 0,3-3 1,0-6-1,1-4 0,-2 0 0,-4 1 0,-5 6 0,-4 6-1,-5 11 1,-15 3 0,12 33-1,-14 4 0,-6 16 1,-6 14 0,-4 18-1,-7 11 1,0 6-2,-3-1 2,1-5-1,2-6 2,3-14-2,2-13 1,4-23 1,5-19-1,11-21 0,0 0 0,-5-32 1,8-5-1,4-8 0,2-13-1,3-7 0,-1-7-2,7-2-3,-9-11-7,15 19-6,-19-14-7,19 27-3,-15-7-5,11 21-5,1 3 0,12 11 5</inkml:trace>
  <inkml:trace contextRef="#ctx0" brushRef="#br1" timeOffset="42494.6724">20904 9046 80,'5'-16'39,"-5"16"-1,-6-12 2,-4 16-27,-17 1-6,4 12-1,-11 3-2,3 5-1,0 2-1,5 1 0,5-1 0,10-2-1,10-6 0,12-5-1,10-9 0,12-2 1,6-4-1,4-3 0,0 1 0,-3 3 0,-6 3 1,-11 6-1,-10 10 1,-13 5-1,-13 6 1,-7 3-1,-4 3 0,-2-2-1,2-3-1,2-8-1,12-1-5,-1-22-8,32 8-8,-8-27-5,25 9-3,-3-20-7,13 1 1,-2-14 1</inkml:trace>
  <inkml:trace contextRef="#ctx0" brushRef="#br1" timeOffset="43056.276">21302 9046 97,'-11'11'37,"-9"-1"2,5 13-1,-4 0-33,4 13 0,-5 0 0,5 5-1,0-3-1,6 0 0,2-8 0,3-2-1,3-12-1,1-16 0,10 1 0,1-17-1,3-10 1,2-5-1,1-7 0,1-5 1,-3-2-1,-1 2 0,-4 4 0,-3 7 0,-2 8 0,-5 5 0,0 19 0,0 0 1,-11 8-1,10 12 0,2 4 0,3 1 1,4 0-1,6-2 0,4-6 1,4-9-1,7-9 0,3-10 0,1-7 1,1-6-1,-3-3 0,0-3 1,-4-1-1,-6 6 1,-6 2-1,-6 7 1,-9 16-1,0 0 0,0 0 0,-13 26 0,5 2 0,2 2-1,4 5-1,2 2 0,9 1-2,5-10-3,19 6-8,-10-28-6,26 13-5,-15-25-5,24 6-3,-9-17-5,3 0 3,-9-8 3</inkml:trace>
  <inkml:trace contextRef="#ctx0" brushRef="#br1" timeOffset="43399.4782">22013 9012 78,'-18'-9'38,"-10"1"0,1 13 0,-9-5-12,6 21-20,-3 2 0,8 9-1,-1 1-1,9 5-1,5-6-1,10-2 0,8-8-1,7-8 0,8-12 0,4-8-1,4-8 0,1-6 1,-1-7-2,-1-3 1,-7-1 0,-3 0 0,-6 7 0,-3 3 0,-8 8 0,-1 13-1,-10-1 1,1 14-1,2 8 1,-4 5-1,7 4 0,-1 0-1,12 1-1,0-10-3,16 4-9,-7-28-6,24 9-6,-13-29-4,26 0-6,-7-17-2,8-5 0</inkml:trace>
  <inkml:trace contextRef="#ctx0" brushRef="#br1" timeOffset="43649.0798">22521 8485 107,'-31'37'41,"0"22"3,-9 2-2,10 12-37,-2 5 0,6 0-1,8-4-1,7-8-2,13-11 0,10-17-3,10-13-2,5-21-4,17-4-11,-12-32-5,22 3-6,-16-28-3,12-2-7,-12-12 0,3-6 2</inkml:trace>
  <inkml:trace contextRef="#ctx0" brushRef="#br1" timeOffset="43820.6809">22773 8435 109,'-16'23'40,"2"28"3,-16 12-1,5 19-35,-3 0-3,5 0-2,6-3-1,1-9-2,10-8-4,-3-19-12,19 1-8,-16-32-3,17 7-7,-11-19-4,0 0-3,-15-24 3</inkml:trace>
  <inkml:trace contextRef="#ctx0" brushRef="#br1" timeOffset="45474.2915">8319 12004 52,'4'-12'35,"-5"-1"0,1 13 0,-7-13-30,7 13-1,0 0 2,-8 16-1,-2-3-1,9 9 0,-3 6 0,7 12-1,2 6 0,6 11-1,3 7-1,4 8 0,0 3-1,1 4 0,-2-2 0,-3-3 0,-5-8 1,-1-7-2,-4-14 2,-2-9 1,-2-12-1,0-13 0,0-11 0,0-19 0,1-8-1,0-10 1,3-7-1,-1-5 0,3-7 1,5 0 0,0 3 0,3 6 0,2 7-1,3 10 2,0 11-2,3 10 1,0 11-1,2 12 1,-2 8-2,-4 7 0,-2 5 1,-5 3-1,-8 3 2,-5 3-2,-8-1 1,-10-2-1,-6-5 2,-1-7-1,-5-5 0,2-9 0,4-10-1,2-14-2,13-5-3,2-21-9,22 11-10,-9-22-4,26 14-6,-6-12-4,16 8 0</inkml:trace>
  <inkml:trace contextRef="#ctx0" brushRef="#br1" timeOffset="45895.4942">9036 12297 67,'14'1'38,"-14"-1"-1,-7 18 3,-8-6-33,6 13 0,-10 2-2,6 11-2,-5 1 0,5 4-1,4-3 0,5 0-1,6-9 1,8-8-2,9-15 0,7-13 1,9-14-1,5-10 2,1-10-1,2-7 0,-2-2 0,-7 1 0,-5 6-1,-7 4 2,-8 10-2,-7 10 0,-7 17 0,0 0 0,-7 14 0,0 8 1,3 6-2,0 7 2,7 0-3,4-5 0,6-5-2,6-17-3,13-3-10,-5-35-9,21 2-2,-15-35-6,16-3-5,-7-17 2</inkml:trace>
  <inkml:trace contextRef="#ctx0" brushRef="#br1" timeOffset="46051.4952">9730 11681 69,'-11'-11'38,"1"25"1,-5 12 0,11 26-31,-6 8-2,12 16-3,-1 8-3,3 1-6,11 9-12,-6-20-21,8-3 1,-5-18-1,3-11 1</inkml:trace>
  <inkml:trace contextRef="#ctx0" brushRef="#br1" timeOffset="46223.0963">9690 12175 89,'-14'-31'41,"-1"-6"0,15 9-2,3-5-35,15 0-3,14 9-8,-2-10-13,26 19-7,-10-13-3,21 14-10,-2-3-1,12 8 0</inkml:trace>
  <inkml:trace contextRef="#ctx0" brushRef="#br1" timeOffset="46893.9006">10936 11429 74,'3'-16'38,"-9"4"0,6 12 0,-10 21-33,8 9-1,0 11 0,4 16 1,-1 11-2,5 13 0,2 3 0,3 6-1,1-5 0,1-4-1,-1-12 0,-1-11-2,0-14 1,-1-16 1,1-14 0,-11-14-1,16-23 0,-9-6 0,-3-10 1,-1-5-1,-1-5 0,0-2 0,2 4 0,-1 4-1,4 8 1,4 9 0,3 10 0,5 9 0,3 9 0,3 10 0,-3 5 0,0 8 0,-6 3 0,-6 3 0,-6 1 0,-8 2 0,-10-1 0,-5-3 0,-5-4 0,-5-7-1,4-5-1,-2-10-1,8-2-4,-2-21-7,21 19-10,-9-36-5,22 17-4,-3-14-7,14 5 2</inkml:trace>
  <inkml:trace contextRef="#ctx0" brushRef="#br1" timeOffset="47112.302">11430 11781 82,'19'1'40,"-19"-1"-1,17 12 0,-16 3-35,3 10 0,0 6-2,-1 8-1,1 1 0,2 5-1,2-2-1,0-7-1,5-3-3,-7-20-7,19 2-13,-18-30-4,15-1-9,-8-19-1,5-2 0</inkml:trace>
  <inkml:trace contextRef="#ctx0" brushRef="#br1" timeOffset="47268.303">11517 11598 90,'-22'-9'41,"-3"-1"-1,15 12-2,10-2-36,0 0-3,16 4-5,5-11-4,23 14-16,-12-13-6,18 9-6,-5-4-2,9 7 2</inkml:trace>
  <inkml:trace contextRef="#ctx0" brushRef="#br1" timeOffset="47736.306">11893 11656 73,'-20'7'38,"3"8"3,-10-2-2,8 12-33,-6 2 2,9 11-4,-1 1 2,5 8-4,3-4 1,5-3-2,6-11 2,7-9-1,2-15-1,9-14 0,2-15 0,6-12 0,-1-9-1,0-6 2,0 2-2,-6 2 1,-1 6-1,-8 9 1,-1 12-2,-11 20 3,0 0-2,3 38-3,-5 12 3,0 17-1,-2 18 0,2 14 1,1 12 0,-1 2-3,0-2 2,1-5 1,-4-11-1,1-9 1,-6-22 0,0-12-1,-3-22 0,-1-12 1,0-20 0,2-13 0,1-16 0,3-17 0,6-13-1,3-15 0,6-9-1,3-10-4,11 11-7,-11-13-9,20 28-5,-18-6-4,21 25-7,-10 7-1,11 20 0</inkml:trace>
  <inkml:trace contextRef="#ctx0" brushRef="#br1" timeOffset="48594.3115">12760 11653 78,'0'0'41,"4"-14"-3,12 9 3,-6-5-38,15-4 0,4-5-1,6-1-1,-2-5 1,2-1-2,-5-3 1,-4 4 0,-9-1 0,-6 7 0,-10 3-1,-1 16 1,-27-8-1,2 16 1,-8 9-1,-4 8 1,-2 9 0,3 5 2,3 5-2,11 3 2,11-2-2,12-3 0,14-9 0,14-8-2,13-13 2,11-10 0,7-13-1,3-12-1,-1-10 1,-3-5 1,-4-4-1,-9-2 1,-8 1-1,-11 5-1,-10 5 2,-7 8-1,-9 9 0,-1 16 1,-15 3-1,0 15 0,-3 12 1,-1 7 1,0 7-2,1 3 2,3 0-2,4-4 0,5-7 1,6-10-2,7-14 2,8-12-1,6-14 0,8-11-1,4-11 1,2-6 0,1-6 0,1 1 1,-4 4-1,-4 6-2,-7 12 2,-7 11 0,-15 14 0,10 14 0,-13 11-1,-3 7 1,0 7-1,3-2 1,7 0-3,6-10-1,13-6-5,0-23-6,28 4-8,-13-30-6,25 7-1,-16-22-8,10 5 0,-13-7 1</inkml:trace>
  <inkml:trace contextRef="#ctx0" brushRef="#br1" timeOffset="49233.9156">13923 11372 79,'-33'8'39,"3"17"-1,-9-5 2,10 18-30,-4-5-4,12 6-1,7-2-2,10 0 0,10-5 0,9-4-1,9-9 0,8-7 0,4-11-1,4-9-3,1-9 1,-1-10-1,-4-6 1,-6-5-1,-6-3 0,-8-1 0,-6 0 1,-9 5 1,-5 4 0,-4 6 0,-2 9 0,-2 4 0,2 7 0,10 7 0,0 0 1,0 0-1,0 0 1,28 7-1,-2-8 1,7-2 0,4-2 0,3-2-1,-1 0 1,-4 0 0,-4 0 0,-7 4 0,-7 3-1,-17 0 1,10 17-1,-16 1 0,-7 8 0,-2 4 1,-4 5-1,3 5 0,0-2 0,7-3 1,4-5-1,9-8 1,9-11 0,8-14-1,9-12 1,6-11-1,5-10 0,2-5 0,1-6 0,-5 1 0,-4 5 0,-6 6 0,-8 11 0,-7 14 0,-14 10 1,2 15-2,-9 9 1,1 5-2,0 6 0,3 0-1,6 3-3,2-15-5,18 6-6,-8-28-7,30 8-4,-13-26-2,23 2-7,-11-15 0,8-1 1</inkml:trace>
  <inkml:trace contextRef="#ctx0" brushRef="#br1" timeOffset="49748.7189">14992 11206 90,'-22'7'38,"-14"0"2,8 15 0,-16 1-34,16 5-2,4 2-2,7 3 1,5-3-1,11-3 0,7-9-1,7-6 0,7-11 0,6-8-1,3-8 0,1-8 0,-1-4 0,-3-1 0,-2-1 1,-6 3-1,-5 6 0,-5 8 0,-8 12 0,0 0-1,-5 25 1,-2 10 0,-3 12-1,-3 13 2,2 13-1,-3 5-1,1 4 2,-1 0-2,2-7 2,0-8-2,1-14 3,3-14-4,-1-19 3,9-20-1,0 0 0,-8-34 1,8-5-1,3-9 3,2-7-3,0-2 1,1 1-1,0 6 1,0 2-1,1 6 1,2 6-1,5 3-2,6 3 1,4-4-1,9 2-2,0-10-3,14 8-6,-12-19-6,21 14-7,-21-24-3,15 17-2,-19-13-6,4 9 1</inkml:trace>
  <inkml:trace contextRef="#ctx0" brushRef="#br1" timeOffset="50060.7209">15373 10910 6,'18'-34'16,"-21"-6"7,12 25 6,-24-3 2,15 18 7,-26 17 3,14 14-2,-7 7-35,2 11-2,-2 7 1,3 10-2,2 0 1,6-2-2,2-6 1,5-6-1,4-11 1,4-9 0,3-14-1,5-12 1,0-15-1,2-9 0,2-6 0,-2-6 0,1-1 0,-3 0 0,0 5 0,-4 7 0,2 12 1,-13 7-1,14 18 0,-8 5-1,0 8-2,-1 3 0,7 8-6,-6-12-5,19 10-5,-8-28-7,27 11-3,-10-28-3,28 1-8,-2-17 1</inkml:trace>
  <inkml:trace contextRef="#ctx0" brushRef="#br1" timeOffset="50481.9236">16517 10592 96,'-8'-18'41,"-8"11"1,7 25-3,-5 13-35,5 16-1,1 17-2,3 9-1,1 12-1,3 3-1,4 1 1,0-6 0,6-8-1,1-10-2,5-12 0,-3-18-3,14 0-12,-26-35-6,32 9-4,-25-27-6,7-3-4,-14-13 2</inkml:trace>
  <inkml:trace contextRef="#ctx0" brushRef="#br1" timeOffset="50918.7264">16312 11097 86,'-22'8'39,"3"-4"1,17 10 1,2-14-31,29 3-7,10-14-1,14-4 0,10-8 0,7-2 1,5-1-1,-3 1 1,-6 3-1,-9 4 1,-13 5-1,-13 7 1,-13 7-3,-18-1 1,-4 21-2,-11-1 0,-6 6 1,-1 7-2,-1 6 2,2 3-2,5 3 2,7-2-1,11-1 1,11-9 1,10-9-1,11-11 1,7-14-1,7-14 0,3-11 0,-2-8 1,-7-7-1,-8-2-1,-11-4 2,-12 3 0,-13 4-1,-14 6 0,-6 7-3,-9 5 0,4 15-8,-10-4-6,20 21-8,-14-11-6,27 20-1,-6-13-9,21 8 1</inkml:trace>
  <inkml:trace contextRef="#ctx0" brushRef="#br1" timeOffset="51417.9296">17986 10699 92,'-12'-10'39,"-12"3"1,3 16-2,-6 5-33,-2 10-1,-4 6-1,3 2-1,4 3-1,7-3 0,7-3 0,12-6 0,11-7 0,11-4 0,10-8 0,8 0 0,3-3 0,-1 3 0,-2 3 0,-8 5-2,-9 7 0,-12 7 0,-16 5 0,-10 4-1,-7 3 1,-3-4-2,-2-1 0,1-9-2,15 1-9,-6-25-7,33 7-7,-8-25-2,25 1-7,0-15-3,11 0 3</inkml:trace>
  <inkml:trace contextRef="#ctx0" brushRef="#br1" timeOffset="51776.7319">18255 10926 98,'2'10'40,"-2"-10"-1,21 0 0,-1-6-34,10-7-3,5-7 1,6-1-1,0-5 0,1-1-1,-8 0 1,-6-1-1,-10-1 1,-9 3-1,-13 0 0,-8 6-1,-9 2 1,-7 7-1,-7 10 0,-2 10 0,-2 10 1,3 14-1,3 8 1,8 8-1,8 4 0,13-3-1,12-1 0,14-11-2,16-10 1,12-15-6,21-3-4,-2-28-10,21 8-3,-20-25-2,17 10-6,-15-15-5,-2 3 0</inkml:trace>
  <inkml:trace contextRef="#ctx0" brushRef="#br1" timeOffset="52166.7344">18952 10768 87,'-9'15'39,"14"4"0,-5-19 1,24 4-22,-3-15-15,7-6-1,1-8 0,1-4-1,-1-5 0,-3-4 0,-5-3-1,-8 1 0,-8 2 0,-10 3 0,-8 6 0,-8 10 0,-10 12 1,-6 14 0,-7 17 0,0 14 1,-1 13 0,7 10 1,5 6-1,13 1 1,16-7-1,13-7-1,19-16-1,11-16 0,16-13-3,7-17-5,17-1-6,-11-23-7,18 14-6,-22-20-5,9 19-2,-19-8-7,1 11 2</inkml:trace>
  <inkml:trace contextRef="#ctx0" brushRef="#br1" timeOffset="52307.1353">19593 10879 124,'-14'10'41,"9"2"1,-5-17-5,10 5-45,2-17-13,-10-13-6,19 17-5,-17-15-5,15 12-5,-3-7 0</inkml:trace>
  <inkml:trace contextRef="#ctx0" brushRef="#br1" timeOffset="53773.5447">19621 18461 41,'0'0'40,"0"0"3,0 0-2,0 0-29,0 0-7,0 0 1,0 0-2,65-65 0,-65 65-4,82-81 0,-32 31 0,1-6-1,4-1 1,-25 23 1,79-83-1,-15 6-1,-15 15 4,-29 21-2,-50 75 1,0 0-1,12-47 0,-12 47-2,0 0 3,-63 52-1,63-52-2,-62 92 2,33-39-3,0 1 3,10-2-2,6-6 1,13-46-1,6 74-1,-6-74-3,57 49-15,-57-49-2,96 22-7,-37-22-3,-13-20-9,108-42-1</inkml:trace>
  <inkml:trace contextRef="#ctx0" brushRef="#br1" timeOffset="54085.5467">21112 17309 43,'-32'9'37,"5"15"1,-12 8 0,39-32-29,-38 62-2,38-62-3,-50 88 0,28-33-3,-2 3 2,4 4 0,2 0-3,5-2-1,4 0-3,6-6-3,14-1-18,-11-53-5,26 85-10,-26-85-1,55 59 2</inkml:trace>
  <inkml:trace contextRef="#ctx0" brushRef="#br1" timeOffset="54615.9501">21299 18038 44,'0'0'38,"47"-47"2,-47 47-1,0 0-27,0 0-6,0 0-2,0 0 0,-52 43-1,52-43-1,-38 50 0,38-50-1,-34 50-2,34-50 1,-30 50 3,30-50-2,0 0-1,0 0 0,-13 46 1,13-46-1,0 0 1,0 0-1,0 0-1,59-43 1,-59 43 1,0 0-1,52-64-2,-52 64 3,0 0 2,49-65-3,-49 65 3,0 0-2,0 0-1,0 0 1,48-33-1,-48 33 1,0 0-2,0 0 2,0 0-3,51 7 3,-51-7-1,0 0 0,62-14 3,-62 14-2,47-10-1,-47 10 0,47-6 1,-47 6 0,0 0 0,55 19-1,-55-19-3,0 0 2,33 59 0,-33-59-2,11 49 1,-11-49-10,9 46-6,-9-46-9,0 0 0,0 0-6,54 37-8,-54-37 3</inkml:trace>
  <inkml:trace contextRef="#ctx0" brushRef="#br1" timeOffset="54950.7573">21979 17090 53,'16'20'41,"3"-8"-3,15 16 2,2-1-33,12 12-2,0 6 0,7 10-3,-1 6 2,-54-61-2,49 78-1,-23-32 2,-5 9-1,-4 0-2,-8 7 2,-2 4-3,-7 7 2,-7-2-4,-4 3 3,-2-3-4,-1-2-5,-11-6-8,7-3-11,-8-10-1,7-2-8,19-48-4</inkml:trace>
  <inkml:trace contextRef="#ctx0" brushRef="#br1" timeOffset="56706.0496">762 8026 62,'0'0'34,"-6"-16"0,6 16-5,0 0-23,0 0 2,-14-11-3,14 11 1,0 0-2,0 0-1,0 0 0,0 0-1,0 0 0,0 0 0,0 0-1,0 0 1,0 0 0,0 0-1,0 0 0,0 0 1,0 0-1,0 0 0,0 0 0,0 0 0,0 0 0,0 0-1,0 0 1,0 0 0,0 0 1,0 0-1,0 0-1,0 0 1,-9-10 0,9 10 0,0 0-1,1 12 0,3 3 0,0 8-1,1 8 1,1 8-1,-3 11 1,1 7-1,-2 10 1,-2 0 0,-5 0 0,1-3 0,-2-5 0,1-8 1,4-11-2,2-11-1,7-12-2,3-20-6,18 2-12,-12-27-5,19 9-5,-11-16-5,8 4-2,-10-8 1</inkml:trace>
  <inkml:trace contextRef="#ctx0" brushRef="#br1" timeOffset="57158.4525">493 8056 76,'-23'-2'37,"23"2"-2,-22 2 2,22-2-30,-16 5 0,16-5-1,0 12-1,0-12-2,25 5 1,5-5-1,11-9-1,12-4 1,11-3-2,12-4 1,7-5-1,0-1 1,-1 3-3,-9 1 2,-8 10-4,-13 1-3,-1 19-14,-30-11-5,3 17-5,-24-14-7,11 19-2,-11-19 0</inkml:trace>
  <inkml:trace contextRef="#ctx0" brushRef="#br1" timeOffset="57439.2543">1517 7484 82,'-13'13'38,"3"20"-2,-10 11 2,4 18-27,-5 19-9,4 12-1,2 8 1,4 7-1,8-3 0,9-7-2,10-8-3,11-22-8,22-1-12,-2-27-10,16-8-3,1-19-1,6-7 0</inkml:trace>
  <inkml:trace contextRef="#ctx0" brushRef="#br1" timeOffset="57766.8564">1954 8141 89,'-23'11'37,"-10"-1"1,9 10 0,-3-5-32,11 4-2,3-4-1,12 1-1,7-5 0,9-1-1,8-2 0,5 0-1,2 3 1,3 4 0,-6 2-1,-1 7 1,-10 5-1,-5 4 1,-9 2-1,-4-2 0,-5-3-1,-6-9-2,5-1-8,-13-29-10,21 9-7,-13-43-4,15 5-6,-2-18-1,12-5 0</inkml:trace>
  <inkml:trace contextRef="#ctx0" brushRef="#br1" timeOffset="58063.2583">2008 7559 108,'0'0'40,"12"11"-1,-12-11-2,29 19-34,-5-4-1,9 8 1,3 5-1,5 7 1,0 9-2,-2 13 1,-5 8-1,-4 9-1,-9 10 0,-10 7 0,-6 5-1,-10 0-1,-3-5-1,-5-15-5,12-2-13,-14-30-4,23-4-6,-8-40-4,21 6-6,2-32 1</inkml:trace>
  <inkml:trace contextRef="#ctx0" brushRef="#br1" timeOffset="58203.6592">2731 8341 109,'-8'25'40,"-8"-17"-1,-2-8-16,7-9-45,-5-11-7,19 3-6,-1-13-7,17-2 0</inkml:trace>
  <inkml:trace contextRef="#ctx0" brushRef="#br1" timeOffset="71151.7422">20469 10084 85,'-47'56'37,"-5"11"-3,4 16 4,-3 1-36,18 11 2,5-1-2,13 0 0,13-6-3,12-7 1,15-10-2,10-11-2,12-6-3,-1-18-23,15-2-6,2-12-2,4-9 0</inkml:trace>
  <inkml:trace contextRef="#ctx0" brushRef="#br1" timeOffset="71494.9444">21028 10610 80,'-9'12'36,"9"-12"-1,2 28 1,5-3-33,5 6 0,-4 0 0,6 7 0,-4 2 0,1 4-1,-7-2 0,-1 0-2,-11-2 1,-8 0-2,-13-2 2,-6-5-3,-9-3-1,-10-15-8,7-2-26,-7-15 1,14-9-1,6-21-2</inkml:trace>
  <inkml:trace contextRef="#ctx0" brushRef="#br1" timeOffset="71635.3453">21015 10105 88,'-28'33'9,"-6"-1"-10,8-8 0,13-2-36</inkml:trace>
  <inkml:trace contextRef="#ctx0" brushRef="#br1" timeOffset="72009.7477">21391 10534 92,'-18'32'38,"-2"-5"-1,6 6 2,2-6-35,7 3 0,7-6-1,8-1-1,6-6-1,9-1 1,5-6-1,4-7 0,4-9 0,2-3 0,1-8-1,-2-4 1,-7-1-1,-4-2 1,-8 0-1,-6 3 0,-6 5 1,-5 4-1,-3 12 0,-10 4 0,0 7 0,-1 8 0,2 6-1,2 1-2,7 5-3,-6-14-25,22 6-6,2-15 0,14 0-3</inkml:trace>
  <inkml:trace contextRef="#ctx0" brushRef="#br1" timeOffset="72321.7497">22213 10450 104,'-28'6'38,"3"14"1,-10-1-1,6 8-34,4-1-1,10 3-1,7-5 0,11-2-1,11-6 0,13-7-1,10-4 0,6-5 0,2 0 0,1-4 0,-4 2 0,-7 2 0,-10 5 1,-11 5-1,-13 6 0,-10 6-1,-12 6 0,-7 2 0,0 2-3,-3-8-3,16 3-27,-2-18-5,17-9 2,15-10-2</inkml:trace>
  <inkml:trace contextRef="#ctx0" brushRef="#br1" timeOffset="72540.1511">23030 10023 111,'-31'32'39,"-15"16"0,0 23-1,-5 6-36,1 11 0,9 2-4,6-3 1,9-4-5,6-17-3,17-2-27,-7-19-2,12-6 1,-4-18-2</inkml:trace>
  <inkml:trace contextRef="#ctx0" brushRef="#br1" timeOffset="72727.3523">22592 10491 104,'-6'-11'40,"6"11"0,19-3-2,9 13-32,6-14-4,13-3-2,11 0-6,-4-13-30,20 2-3,-5-9-1,2 2 1</inkml:trace>
  <inkml:trace contextRef="#ctx0" brushRef="#br1" timeOffset="73023.7542">23336 9871 111,'3'11'41,"18"15"2,0-5-2,14 14-35,-1 2-2,9 6-1,-2 4-1,-4 6 0,-9 4-2,-6 0 0,-10 3-1,-7 0 1,-8 1 0,-9-2 0,-6-5-1,-8-2 1,-4-2-2,-6-6 1,1-2-4,-4-14-3,15 6-24,-9-21-9,15 0 1,-2-16-2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customXml" Target="../ink/ink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customXml" Target="../ink/ink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emf"/><Relationship Id="rId4" Type="http://schemas.openxmlformats.org/officeDocument/2006/relationships/customXml" Target="../ink/ink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emf"/><Relationship Id="rId4" Type="http://schemas.openxmlformats.org/officeDocument/2006/relationships/customXml" Target="../ink/ink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../clipboard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customXml" Target="../ink/ink4.xml"/><Relationship Id="rId7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5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2146660"/>
              </p:ext>
            </p:extLst>
          </p:nvPr>
        </p:nvGraphicFramePr>
        <p:xfrm>
          <a:off x="214283" y="762000"/>
          <a:ext cx="8750332" cy="36271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Continue data collection on the pendulum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do the practical exam.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Start working on our three graphs, including the uncertainties and how to handle them for the transformed graph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implement the knowledge we have gained.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on the write up, including the discussion, control of variables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minimisation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uncertainties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our mark from N to A to M to 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3743529"/>
              </p:ext>
            </p:extLst>
          </p:nvPr>
        </p:nvGraphicFramePr>
        <p:xfrm>
          <a:off x="533400" y="609600"/>
          <a:ext cx="65532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76760" y="245520"/>
              <a:ext cx="7380720" cy="5583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2360" y="231840"/>
                <a:ext cx="7400160" cy="5610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8438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-83343" y="386953"/>
          <a:ext cx="9310687" cy="60840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55520" y="930600"/>
              <a:ext cx="8354520" cy="5715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41120" y="922320"/>
                <a:ext cx="8385480" cy="5736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225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92323"/>
              </p:ext>
            </p:extLst>
          </p:nvPr>
        </p:nvGraphicFramePr>
        <p:xfrm>
          <a:off x="1306513" y="1703388"/>
          <a:ext cx="6531350" cy="34512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50558"/>
                <a:gridCol w="1436990"/>
                <a:gridCol w="549301"/>
                <a:gridCol w="1483344"/>
                <a:gridCol w="1511157"/>
              </a:tblGrid>
              <a:tr h="431403">
                <a:tc>
                  <a:txBody>
                    <a:bodyPr/>
                    <a:lstStyle/>
                    <a:p>
                      <a:pPr algn="l" fontAlgn="b"/>
                      <a:r>
                        <a:rPr lang="en-NZ" sz="2600" u="none" strike="noStrike" dirty="0">
                          <a:effectLst/>
                        </a:rPr>
                        <a:t>length (m)</a:t>
                      </a:r>
                      <a:endParaRPr lang="en-NZ" sz="2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600" u="none" strike="noStrike">
                          <a:effectLst/>
                        </a:rPr>
                        <a:t>Period (s)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000" u="none" strike="noStrike">
                          <a:effectLst/>
                        </a:rPr>
                        <a:t>@@</a:t>
                      </a:r>
                      <a:endParaRPr lang="en-N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log length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log period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0.61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1.55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000" u="none" strike="noStrike">
                          <a:effectLst/>
                        </a:rPr>
                        <a:t>@@</a:t>
                      </a:r>
                      <a:endParaRPr lang="en-N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-0.21467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0.190332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0.89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1.88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000" u="none" strike="noStrike">
                          <a:effectLst/>
                        </a:rPr>
                        <a:t>@@</a:t>
                      </a:r>
                      <a:endParaRPr lang="en-N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-0.05061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0.274158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1.36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2.33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000" u="none" strike="noStrike">
                          <a:effectLst/>
                        </a:rPr>
                        <a:t>@@</a:t>
                      </a:r>
                      <a:endParaRPr lang="en-N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0.133539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0.367356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1.94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2.78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000" u="none" strike="noStrike">
                          <a:effectLst/>
                        </a:rPr>
                        <a:t>@@</a:t>
                      </a:r>
                      <a:endParaRPr lang="en-N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0.287802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0.444045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2.44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3.11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000" u="none" strike="noStrike">
                          <a:effectLst/>
                        </a:rPr>
                        <a:t>@@</a:t>
                      </a:r>
                      <a:endParaRPr lang="en-N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0.38739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0.49276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2.89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3.39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000" u="none" strike="noStrike">
                          <a:effectLst/>
                        </a:rPr>
                        <a:t>@@</a:t>
                      </a:r>
                      <a:endParaRPr lang="en-N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0.460898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0.5302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3.62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3.82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000" u="none" strike="noStrike">
                          <a:effectLst/>
                        </a:rPr>
                        <a:t>@@</a:t>
                      </a:r>
                      <a:endParaRPr lang="en-N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0.558709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0.582063</a:t>
                      </a:r>
                      <a:endParaRPr lang="en-NZ" sz="2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556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4769195"/>
              </p:ext>
            </p:extLst>
          </p:nvPr>
        </p:nvGraphicFramePr>
        <p:xfrm>
          <a:off x="838200" y="386953"/>
          <a:ext cx="8389144" cy="47184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3301560" y="1261080"/>
              <a:ext cx="5801040" cy="4308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288960" y="1248840"/>
                <a:ext cx="5828760" cy="4334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6450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23800" y="1100520"/>
              <a:ext cx="7733160" cy="4500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9040" y="1095840"/>
                <a:ext cx="7763040" cy="4518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7219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1897403"/>
              </p:ext>
            </p:extLst>
          </p:nvPr>
        </p:nvGraphicFramePr>
        <p:xfrm>
          <a:off x="1219200" y="386953"/>
          <a:ext cx="8008144" cy="4489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590400" y="419400"/>
              <a:ext cx="6067080" cy="5130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80320" y="405360"/>
                <a:ext cx="6081480" cy="5153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0295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984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9869595"/>
              </p:ext>
            </p:extLst>
          </p:nvPr>
        </p:nvGraphicFramePr>
        <p:xfrm>
          <a:off x="533400" y="533400"/>
          <a:ext cx="8094663" cy="228812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, Thurs 21 Feb 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Measurement and data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87440" y="108720"/>
              <a:ext cx="8821800" cy="6745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3840" y="99360"/>
                <a:ext cx="8829000" cy="6764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439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5960" y="181800"/>
              <a:ext cx="9020160" cy="5975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6600" y="169200"/>
                <a:ext cx="9033120" cy="5991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5360" y="330120"/>
              <a:ext cx="9008280" cy="5398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1400" y="322200"/>
                <a:ext cx="9016200" cy="541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1426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32360" y="434160"/>
              <a:ext cx="8677080" cy="5347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6600" y="421920"/>
                <a:ext cx="8694720" cy="5363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215520" y="3814560"/>
              <a:ext cx="2076480" cy="3394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207240" y="3801240"/>
                <a:ext cx="2094840" cy="362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3187800" y="2017800"/>
              <a:ext cx="5210640" cy="39938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174840" y="2004480"/>
                <a:ext cx="5229720" cy="4016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4976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9480" y="294840"/>
              <a:ext cx="8611560" cy="5490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5080" y="290520"/>
                <a:ext cx="8629560" cy="5504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7624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079750" y="1703388"/>
          <a:ext cx="2987351" cy="34512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50456"/>
                <a:gridCol w="1436895"/>
              </a:tblGrid>
              <a:tr h="431403">
                <a:tc>
                  <a:txBody>
                    <a:bodyPr/>
                    <a:lstStyle/>
                    <a:p>
                      <a:pPr algn="l" fontAlgn="b"/>
                      <a:r>
                        <a:rPr lang="en-NZ" sz="2600" u="none" strike="noStrike">
                          <a:effectLst/>
                        </a:rPr>
                        <a:t>length (m)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600" u="none" strike="noStrike">
                          <a:effectLst/>
                        </a:rPr>
                        <a:t>Period (s)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0.61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1.55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0.89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1.88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1.36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2.33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1.94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2.78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2.44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3.11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2.89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3.39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3.62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 dirty="0">
                          <a:effectLst/>
                        </a:rPr>
                        <a:t>3.82</a:t>
                      </a:r>
                      <a:endParaRPr lang="en-NZ" sz="2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524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366</TotalTime>
  <Words>266</Words>
  <Application>Microsoft Office PowerPoint</Application>
  <PresentationFormat>On-screen Show (4:3)</PresentationFormat>
  <Paragraphs>91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38</cp:revision>
  <dcterms:created xsi:type="dcterms:W3CDTF">2006-08-16T00:00:00Z</dcterms:created>
  <dcterms:modified xsi:type="dcterms:W3CDTF">2013-03-03T21:46:45Z</dcterms:modified>
</cp:coreProperties>
</file>